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85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4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86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8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y="5143500" cx="9144000"/>
  <p:notesSz cx="6858000" cy="9144000"/>
  <p:embeddedFontLst>
    <p:embeddedFont>
      <p:font typeface="Arial Narrow"/>
      <p:regular r:id="rId15"/>
      <p:bold r:id="rId16"/>
      <p:italic r:id="rId17"/>
      <p:boldItalic r:id="rId18"/>
    </p:embeddedFont>
    <p:embeddedFont>
      <p:font typeface="Fira Sans Extra Condensed Medium"/>
      <p:regular r:id="rId19"/>
      <p:bold r:id="rId20"/>
      <p:italic r:id="rId21"/>
      <p:boldItalic r:id="rId22"/>
    </p:embeddedFont>
    <p:embeddedFont>
      <p:font typeface="Open Sans ExtraBold"/>
      <p:bold r:id="rId23"/>
      <p:boldItalic r:id="rId24"/>
    </p:embeddedFont>
    <p:embeddedFont>
      <p:font typeface="Open Sans Light"/>
      <p:regular r:id="rId25"/>
      <p:bold r:id="rId26"/>
      <p:italic r:id="rId27"/>
      <p:boldItalic r:id="rId28"/>
    </p:embeddedFont>
    <p:embeddedFont>
      <p:font typeface="Open Sans"/>
      <p:regular r:id="rId29"/>
      <p:bold r:id="rId30"/>
      <p:italic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33" roundtripDataSignature="AMtx7mhvFLc8SCWa/PpcNlDp7J1mhdyPG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OpenSans-italic.fntdata"/><Relationship Id="rId30" Type="http://schemas.openxmlformats.org/officeDocument/2006/relationships/font" Target="fonts/OpenSans-bold.fntdata"/><Relationship Id="rId33" Type="http://customschemas.google.com/relationships/presentationmetadata" Target="metadata"/><Relationship Id="rId32" Type="http://schemas.openxmlformats.org/officeDocument/2006/relationships/font" Target="fonts/OpenSans-boldItalic.fntdata"/><Relationship Id="rId20" Type="http://schemas.openxmlformats.org/officeDocument/2006/relationships/font" Target="fonts/FiraSansExtraCondensedMedium-bold.fntdata"/><Relationship Id="rId22" Type="http://schemas.openxmlformats.org/officeDocument/2006/relationships/font" Target="fonts/FiraSansExtraCondensedMedium-boldItalic.fntdata"/><Relationship Id="rId21" Type="http://schemas.openxmlformats.org/officeDocument/2006/relationships/font" Target="fonts/FiraSansExtraCondensedMedium-italic.fntdata"/><Relationship Id="rId24" Type="http://schemas.openxmlformats.org/officeDocument/2006/relationships/font" Target="fonts/OpenSansExtraBold-boldItalic.fntdata"/><Relationship Id="rId23" Type="http://schemas.openxmlformats.org/officeDocument/2006/relationships/font" Target="fonts/OpenSansExtraBold-bold.fntdata"/><Relationship Id="rId26" Type="http://schemas.openxmlformats.org/officeDocument/2006/relationships/font" Target="fonts/OpenSansLight-bold.fntdata"/><Relationship Id="rId25" Type="http://schemas.openxmlformats.org/officeDocument/2006/relationships/font" Target="fonts/OpenSansLight-regular.fntdata"/><Relationship Id="rId28" Type="http://schemas.openxmlformats.org/officeDocument/2006/relationships/font" Target="fonts/OpenSansLight-boldItalic.fntdata"/><Relationship Id="rId27" Type="http://schemas.openxmlformats.org/officeDocument/2006/relationships/font" Target="fonts/OpenSansLight-italic.fntdata"/><Relationship Id="rId29" Type="http://schemas.openxmlformats.org/officeDocument/2006/relationships/font" Target="fonts/OpenSans-regular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font" Target="fonts/ArialNarrow-regular.fntdata"/><Relationship Id="rId14" Type="http://schemas.openxmlformats.org/officeDocument/2006/relationships/slide" Target="slides/slide10.xml"/><Relationship Id="rId17" Type="http://schemas.openxmlformats.org/officeDocument/2006/relationships/font" Target="fonts/ArialNarrow-italic.fntdata"/><Relationship Id="rId16" Type="http://schemas.openxmlformats.org/officeDocument/2006/relationships/font" Target="fonts/ArialNarrow-bold.fntdata"/><Relationship Id="rId19" Type="http://schemas.openxmlformats.org/officeDocument/2006/relationships/font" Target="fonts/FiraSansExtraCondensedMedium-regular.fntdata"/><Relationship Id="rId18" Type="http://schemas.openxmlformats.org/officeDocument/2006/relationships/font" Target="fonts/ArialNarrow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71" name="Shape 4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2" name="Google Shape;4572;g34ed79b00d1_0_45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73" name="Google Shape;4573;g34ed79b00d1_0_45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General cover slide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41" name="Shape 4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2" name="Google Shape;4742;g33dfd9b030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43" name="Google Shape;4743;g33dfd9b030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04" name="Shape 4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5" name="Google Shape;4605;g347b306feba_0_2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06" name="Google Shape;4606;g347b306feba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/>
              <a:t>A good place to start is to </a:t>
            </a:r>
            <a:r>
              <a:rPr b="1" lang="en-US"/>
              <a:t>show</a:t>
            </a:r>
            <a:r>
              <a:rPr b="1" lang="en-US"/>
              <a:t> how our end-users work in different coordinate systems when using our products.</a:t>
            </a:r>
            <a:endParaRPr b="1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/>
              <a:t>If they’re using RTX </a:t>
            </a:r>
            <a:r>
              <a:rPr b="1" lang="en-US"/>
              <a:t>corrections</a:t>
            </a:r>
            <a:r>
              <a:rPr b="1" lang="en-US"/>
              <a:t>, they receive corrections in ITRF2020 at the epoch of measurement. </a:t>
            </a:r>
            <a:endParaRPr b="1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/>
              <a:t>If they’re using VRS Now corrections, they receive corrections in NAD83(2011) in a fixed epoch - we use 2010.0 for the US. We also provide NAD83(CRS) in Canada in various epochs.</a:t>
            </a:r>
            <a:endParaRPr b="1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13" name="Shape 4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4" name="Google Shape;4614;g347b306feba_0_1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15" name="Google Shape;4615;g347b306feba_0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/>
              <a:t>This slide shows an example of working in California Zone3 in NAD83(2011) Epoch 2010.0 &amp; NAVD88</a:t>
            </a:r>
            <a:endParaRPr b="1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/>
              <a:t>If you’re starting with RTX in ITRF, a Time Dependent Transformation that includes the Deformation Model is done to get to NAD83(2011) Epoch 2010.0, and then a projection.</a:t>
            </a:r>
            <a:endParaRPr b="1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/>
              <a:t>If you’re starting with VRS in NAD83(2011) Epoch 2010.0, then just a projection is needed.</a:t>
            </a:r>
            <a:endParaRPr b="1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/>
              <a:t>Selecting legacy datum like NAD83(HARN), NADCON Grid Files will be used to convert between Global and Local coordinates </a:t>
            </a:r>
            <a:endParaRPr b="1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28" name="Shape 4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9" name="Google Shape;4629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30" name="Google Shape;463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-US"/>
              <a:t>The Time Dependent datum transformations mentioned in the previous slides are required to convert between ITRF at the epoch of measurement to a Global coordinate at a reference epoch.</a:t>
            </a:r>
            <a:endParaRPr b="1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-US"/>
              <a:t>This requires 14-parameter transformations, and a local deformation model all over the world.</a:t>
            </a:r>
            <a:endParaRPr b="1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73" name="Shape 4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4" name="Google Shape;467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Trimble is supporting NAD83(2011) </a:t>
            </a:r>
            <a:r>
              <a:rPr b="1" lang="en-US"/>
              <a:t>successfully</a:t>
            </a:r>
            <a:r>
              <a:rPr b="1" lang="en-US"/>
              <a:t>, and has implemented the deformation model provided by HTDP.</a:t>
            </a:r>
            <a:br>
              <a:rPr b="1" lang="en-US"/>
            </a:br>
            <a:r>
              <a:rPr b="1" lang="en-US"/>
              <a:t>We will need new deformation model IFDM2022 for accurate coordinates transformation between </a:t>
            </a:r>
            <a:br>
              <a:rPr b="1" lang="en-US"/>
            </a:br>
            <a:r>
              <a:rPr b="1" lang="en-US"/>
              <a:t>ITRF at epoch of </a:t>
            </a:r>
            <a:r>
              <a:rPr b="1" lang="en-US"/>
              <a:t>measurement</a:t>
            </a:r>
            <a:r>
              <a:rPr b="1" lang="en-US"/>
              <a:t> and NSRS2022 at reference epoch in the US &amp; Canada</a:t>
            </a:r>
            <a:endParaRPr b="1"/>
          </a:p>
        </p:txBody>
      </p:sp>
      <p:sp>
        <p:nvSpPr>
          <p:cNvPr id="4675" name="Google Shape;4675;p4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05" name="Shape 4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6" name="Google Shape;4706;g347b306feba_0_13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07" name="Google Shape;4707;g347b306feba_0_1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/>
              <a:t>What’s going to change with NSRS 2022?</a:t>
            </a:r>
            <a:endParaRPr b="1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/>
              <a:t>RTX will </a:t>
            </a:r>
            <a:r>
              <a:rPr b="1" lang="en-US"/>
              <a:t>continue</a:t>
            </a:r>
            <a:r>
              <a:rPr b="1" lang="en-US"/>
              <a:t> to be provided in ITRF2020 at the EOM</a:t>
            </a:r>
            <a:endParaRPr b="1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/>
              <a:t>VRS will be provided in NATRF2022 AND we will continue to provide mountpoints in NAD83(2011)</a:t>
            </a:r>
            <a:endParaRPr b="1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/>
              <a:t>We are also going to support the </a:t>
            </a:r>
            <a:r>
              <a:rPr b="1" lang="en-US"/>
              <a:t>identification</a:t>
            </a:r>
            <a:r>
              <a:rPr b="1" lang="en-US"/>
              <a:t> of CRS and/or mountpoint</a:t>
            </a:r>
            <a:endParaRPr b="1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/>
              <a:t>- Supporting RTCM 3.4 CRS messages</a:t>
            </a:r>
            <a:endParaRPr b="1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/>
              <a:t>- No standard equivalent for NTRIP, but we do provide reference frame meta-data in the "misc" field of Trimble-managed VRSNow networks.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14" name="Shape 4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5" name="Google Shape;4715;g347b306feba_0_8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16" name="Google Shape;4716;g347b306feba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>
                <a:solidFill>
                  <a:schemeClr val="dk1"/>
                </a:solidFill>
              </a:rPr>
              <a:t>This slide is showing the same example as before, of California Zone3, but in NATRF2022 &amp; NAPGD2022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>
                <a:solidFill>
                  <a:schemeClr val="dk1"/>
                </a:solidFill>
              </a:rPr>
              <a:t>If you’re starting with RTX in ITRF, a Time Dependent Transformation that includes the Deformation Model is done to get to NATRF2022 Epoch 2020.0, and then a projection.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>
                <a:solidFill>
                  <a:schemeClr val="dk1"/>
                </a:solidFill>
              </a:rPr>
              <a:t>If you’re starting with VRS in NATRF2022 Epoch 2020.0, then just a projection is needed.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29" name="Shape 4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0" name="Google Shape;4730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31" name="Google Shape;473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Trimble software support existing State Plane Coordinate Systems of 1983, </a:t>
            </a:r>
            <a:br>
              <a:rPr lang="en-US">
                <a:solidFill>
                  <a:schemeClr val="dk1"/>
                </a:solidFill>
              </a:rPr>
            </a:br>
            <a:r>
              <a:rPr lang="en-US">
                <a:solidFill>
                  <a:schemeClr val="dk1"/>
                </a:solidFill>
              </a:rPr>
              <a:t>as well as low distortion county systems used in several states, including </a:t>
            </a:r>
            <a:br>
              <a:rPr lang="en-US">
                <a:solidFill>
                  <a:schemeClr val="dk1"/>
                </a:solidFill>
              </a:rPr>
            </a:br>
            <a:r>
              <a:rPr lang="en-US">
                <a:solidFill>
                  <a:schemeClr val="dk1"/>
                </a:solidFill>
              </a:rPr>
              <a:t>Iowa (IaRCS), Illinois (ICS83), Indiana (InGCS), Minnesota, Ohio (OCCS), Wisconsin and soon Oregon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Could be hard for users to navigate to the appropriate zone on in a list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We have: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US">
                <a:solidFill>
                  <a:schemeClr val="dk1"/>
                </a:solidFill>
              </a:rPr>
              <a:t>reorganized the selection lists to present users the relevant choices first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US">
                <a:solidFill>
                  <a:schemeClr val="dk1"/>
                </a:solidFill>
              </a:rPr>
              <a:t>Applied polygons to each zone so that the users location can be used to suggest zones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br>
              <a:rPr lang="en-US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35" name="Shape 4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6" name="Google Shape;4736;g34eef0908a6_0_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37" name="Google Shape;4737;g34eef0908a6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Several </a:t>
            </a:r>
            <a:r>
              <a:rPr lang="en-US">
                <a:solidFill>
                  <a:schemeClr val="dk1"/>
                </a:solidFill>
              </a:rPr>
              <a:t>customers</a:t>
            </a:r>
            <a:r>
              <a:rPr lang="en-US">
                <a:solidFill>
                  <a:schemeClr val="dk1"/>
                </a:solidFill>
              </a:rPr>
              <a:t> requested Alpha Preliminary Products for test purposes</a:t>
            </a:r>
            <a:br>
              <a:rPr lang="en-US">
                <a:solidFill>
                  <a:schemeClr val="dk1"/>
                </a:solidFill>
              </a:rPr>
            </a:br>
            <a:br>
              <a:rPr lang="en-US">
                <a:solidFill>
                  <a:schemeClr val="dk1"/>
                </a:solidFill>
              </a:rPr>
            </a:br>
            <a:r>
              <a:rPr lang="en-US">
                <a:solidFill>
                  <a:schemeClr val="dk1"/>
                </a:solidFill>
              </a:rPr>
              <a:t>They are now available in Trimble </a:t>
            </a:r>
            <a:r>
              <a:rPr lang="en-US">
                <a:solidFill>
                  <a:schemeClr val="dk1"/>
                </a:solidFill>
              </a:rPr>
              <a:t>Software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Relationship Id="rId3" Type="http://schemas.openxmlformats.org/officeDocument/2006/relationships/image" Target="../media/image3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Relationship Id="rId3" Type="http://schemas.openxmlformats.org/officeDocument/2006/relationships/image" Target="../media/image3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g"/></Relationships>
</file>

<file path=ppt/slideLayouts/_rels/slideLayout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0 - Title A - Full - With Image - Pattern-Left - Light">
  <p:cSld name="TITLE_2_1_3_2_2">
    <p:bg>
      <p:bgPr>
        <a:solidFill>
          <a:schemeClr val="lt1"/>
        </a:soli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g34ed79b00d1_0_3"/>
          <p:cNvPicPr preferRelativeResize="0"/>
          <p:nvPr/>
        </p:nvPicPr>
        <p:blipFill rotWithShape="1">
          <a:blip r:embed="rId2">
            <a:alphaModFix/>
          </a:blip>
          <a:srcRect b="0" l="13913" r="13920" t="0"/>
          <a:stretch/>
        </p:blipFill>
        <p:spPr>
          <a:xfrm>
            <a:off x="-12" y="0"/>
            <a:ext cx="3457574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g34ed79b00d1_0_3"/>
          <p:cNvSpPr txBox="1"/>
          <p:nvPr>
            <p:ph type="title"/>
          </p:nvPr>
        </p:nvSpPr>
        <p:spPr>
          <a:xfrm>
            <a:off x="676475" y="1289300"/>
            <a:ext cx="4544700" cy="1601400"/>
          </a:xfrm>
          <a:prstGeom prst="rect">
            <a:avLst/>
          </a:prstGeom>
        </p:spPr>
        <p:txBody>
          <a:bodyPr anchorCtr="0" anchor="b" bIns="228600" lIns="0" spcFirstLastPara="1" rIns="0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pen Sans ExtraBold"/>
              <a:buNone/>
              <a:defRPr sz="3600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pen Sans ExtraBold"/>
              <a:buNone/>
              <a:defRPr sz="3600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pen Sans ExtraBold"/>
              <a:buNone/>
              <a:defRPr sz="3600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pen Sans ExtraBold"/>
              <a:buNone/>
              <a:defRPr sz="3600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pen Sans ExtraBold"/>
              <a:buNone/>
              <a:defRPr sz="3600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pen Sans ExtraBold"/>
              <a:buNone/>
              <a:defRPr sz="3600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pen Sans ExtraBold"/>
              <a:buNone/>
              <a:defRPr sz="3600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pen Sans ExtraBold"/>
              <a:buNone/>
              <a:defRPr sz="3600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/>
        </p:txBody>
      </p:sp>
      <p:sp>
        <p:nvSpPr>
          <p:cNvPr id="11" name="Google Shape;11;g34ed79b00d1_0_3"/>
          <p:cNvSpPr txBox="1"/>
          <p:nvPr>
            <p:ph idx="1" type="subTitle"/>
          </p:nvPr>
        </p:nvSpPr>
        <p:spPr>
          <a:xfrm>
            <a:off x="676475" y="2890700"/>
            <a:ext cx="4544700" cy="639000"/>
          </a:xfrm>
          <a:prstGeom prst="rect">
            <a:avLst/>
          </a:prstGeom>
        </p:spPr>
        <p:txBody>
          <a:bodyPr anchorCtr="0" anchor="t" bIns="0" lIns="0" spcFirstLastPara="1" rIns="0" wrap="square" tIns="18287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>
                <a:solidFill>
                  <a:schemeClr val="dk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>
                <a:solidFill>
                  <a:schemeClr val="dk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>
                <a:solidFill>
                  <a:schemeClr val="dk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>
                <a:solidFill>
                  <a:schemeClr val="dk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>
                <a:solidFill>
                  <a:schemeClr val="dk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>
                <a:solidFill>
                  <a:schemeClr val="dk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>
                <a:solidFill>
                  <a:schemeClr val="dk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>
                <a:solidFill>
                  <a:schemeClr val="dk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2" name="Google Shape;12;g34ed79b00d1_0_3"/>
          <p:cNvSpPr txBox="1"/>
          <p:nvPr>
            <p:ph idx="2" type="subTitle"/>
          </p:nvPr>
        </p:nvSpPr>
        <p:spPr>
          <a:xfrm>
            <a:off x="676475" y="3529700"/>
            <a:ext cx="4544700" cy="31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9pPr>
          </a:lstStyle>
          <a:p/>
        </p:txBody>
      </p:sp>
      <p:grpSp>
        <p:nvGrpSpPr>
          <p:cNvPr id="13" name="Google Shape;13;g34ed79b00d1_0_3"/>
          <p:cNvGrpSpPr/>
          <p:nvPr/>
        </p:nvGrpSpPr>
        <p:grpSpPr>
          <a:xfrm>
            <a:off x="-44" y="435716"/>
            <a:ext cx="1107778" cy="429444"/>
            <a:chOff x="8237125" y="577250"/>
            <a:chExt cx="906900" cy="351600"/>
          </a:xfrm>
        </p:grpSpPr>
        <p:sp>
          <p:nvSpPr>
            <p:cNvPr id="14" name="Google Shape;14;g34ed79b00d1_0_3"/>
            <p:cNvSpPr/>
            <p:nvPr/>
          </p:nvSpPr>
          <p:spPr>
            <a:xfrm>
              <a:off x="8237125" y="577250"/>
              <a:ext cx="906900" cy="351600"/>
            </a:xfrm>
            <a:prstGeom prst="rect">
              <a:avLst/>
            </a:prstGeom>
            <a:solidFill>
              <a:srgbClr val="0063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grpSp>
          <p:nvGrpSpPr>
            <p:cNvPr id="15" name="Google Shape;15;g34ed79b00d1_0_3"/>
            <p:cNvGrpSpPr/>
            <p:nvPr/>
          </p:nvGrpSpPr>
          <p:grpSpPr>
            <a:xfrm>
              <a:off x="8369177" y="682605"/>
              <a:ext cx="626131" cy="140779"/>
              <a:chOff x="3976687" y="3573303"/>
              <a:chExt cx="4236338" cy="952499"/>
            </a:xfrm>
          </p:grpSpPr>
          <p:sp>
            <p:nvSpPr>
              <p:cNvPr id="16" name="Google Shape;16;g34ed79b00d1_0_3"/>
              <p:cNvSpPr/>
              <p:nvPr/>
            </p:nvSpPr>
            <p:spPr>
              <a:xfrm>
                <a:off x="4862702" y="3680079"/>
                <a:ext cx="595979" cy="723900"/>
              </a:xfrm>
              <a:custGeom>
                <a:rect b="b" l="l" r="r" t="t"/>
                <a:pathLst>
                  <a:path extrusionOk="0" h="723900" w="595979">
                    <a:moveTo>
                      <a:pt x="217646" y="723138"/>
                    </a:moveTo>
                    <a:lnTo>
                      <a:pt x="217646" y="132588"/>
                    </a:lnTo>
                    <a:lnTo>
                      <a:pt x="0" y="132588"/>
                    </a:lnTo>
                    <a:lnTo>
                      <a:pt x="0" y="0"/>
                    </a:lnTo>
                    <a:lnTo>
                      <a:pt x="595979" y="0"/>
                    </a:lnTo>
                    <a:lnTo>
                      <a:pt x="595979" y="133350"/>
                    </a:lnTo>
                    <a:lnTo>
                      <a:pt x="376904" y="133350"/>
                    </a:lnTo>
                    <a:lnTo>
                      <a:pt x="376904" y="723900"/>
                    </a:lnTo>
                    <a:lnTo>
                      <a:pt x="217646" y="72313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" name="Google Shape;17;g34ed79b00d1_0_3"/>
              <p:cNvSpPr/>
              <p:nvPr/>
            </p:nvSpPr>
            <p:spPr>
              <a:xfrm>
                <a:off x="5328474" y="3871626"/>
                <a:ext cx="339090" cy="532066"/>
              </a:xfrm>
              <a:custGeom>
                <a:rect b="b" l="l" r="r" t="t"/>
                <a:pathLst>
                  <a:path extrusionOk="0" h="532066" w="339090">
                    <a:moveTo>
                      <a:pt x="0" y="531590"/>
                    </a:moveTo>
                    <a:lnTo>
                      <a:pt x="0" y="13525"/>
                    </a:lnTo>
                    <a:lnTo>
                      <a:pt x="157353" y="13525"/>
                    </a:lnTo>
                    <a:lnTo>
                      <a:pt x="157353" y="97726"/>
                    </a:lnTo>
                    <a:lnTo>
                      <a:pt x="158305" y="97726"/>
                    </a:lnTo>
                    <a:cubicBezTo>
                      <a:pt x="186880" y="53721"/>
                      <a:pt x="236506" y="0"/>
                      <a:pt x="334232" y="0"/>
                    </a:cubicBezTo>
                    <a:lnTo>
                      <a:pt x="339090" y="0"/>
                    </a:lnTo>
                    <a:lnTo>
                      <a:pt x="339090" y="139827"/>
                    </a:lnTo>
                    <a:cubicBezTo>
                      <a:pt x="333280" y="138779"/>
                      <a:pt x="305848" y="136874"/>
                      <a:pt x="296132" y="136874"/>
                    </a:cubicBezTo>
                    <a:cubicBezTo>
                      <a:pt x="241173" y="137446"/>
                      <a:pt x="189738" y="163830"/>
                      <a:pt x="157353" y="208217"/>
                    </a:cubicBezTo>
                    <a:lnTo>
                      <a:pt x="157353" y="532067"/>
                    </a:lnTo>
                    <a:lnTo>
                      <a:pt x="0" y="53159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" name="Google Shape;18;g34ed79b00d1_0_3"/>
              <p:cNvSpPr/>
              <p:nvPr/>
            </p:nvSpPr>
            <p:spPr>
              <a:xfrm>
                <a:off x="5717285" y="3684936"/>
                <a:ext cx="158305" cy="718661"/>
              </a:xfrm>
              <a:custGeom>
                <a:rect b="b" l="l" r="r" t="t"/>
                <a:pathLst>
                  <a:path extrusionOk="0" h="718661" w="158305">
                    <a:moveTo>
                      <a:pt x="0" y="126492"/>
                    </a:moveTo>
                    <a:lnTo>
                      <a:pt x="0" y="0"/>
                    </a:lnTo>
                    <a:lnTo>
                      <a:pt x="158305" y="0"/>
                    </a:lnTo>
                    <a:lnTo>
                      <a:pt x="158305" y="126492"/>
                    </a:lnTo>
                    <a:lnTo>
                      <a:pt x="0" y="126492"/>
                    </a:lnTo>
                    <a:close/>
                    <a:moveTo>
                      <a:pt x="1048" y="718661"/>
                    </a:moveTo>
                    <a:lnTo>
                      <a:pt x="1048" y="197358"/>
                    </a:lnTo>
                    <a:lnTo>
                      <a:pt x="157353" y="197358"/>
                    </a:lnTo>
                    <a:lnTo>
                      <a:pt x="157353" y="718280"/>
                    </a:lnTo>
                    <a:lnTo>
                      <a:pt x="1048" y="71866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" name="Google Shape;19;g34ed79b00d1_0_3"/>
              <p:cNvSpPr/>
              <p:nvPr/>
            </p:nvSpPr>
            <p:spPr>
              <a:xfrm>
                <a:off x="5936170" y="3871626"/>
                <a:ext cx="795432" cy="531590"/>
              </a:xfrm>
              <a:custGeom>
                <a:rect b="b" l="l" r="r" t="t"/>
                <a:pathLst>
                  <a:path extrusionOk="0" h="531590" w="795432">
                    <a:moveTo>
                      <a:pt x="0" y="531590"/>
                    </a:moveTo>
                    <a:lnTo>
                      <a:pt x="0" y="10668"/>
                    </a:lnTo>
                    <a:lnTo>
                      <a:pt x="157258" y="10668"/>
                    </a:lnTo>
                    <a:lnTo>
                      <a:pt x="157258" y="92774"/>
                    </a:lnTo>
                    <a:cubicBezTo>
                      <a:pt x="188595" y="51721"/>
                      <a:pt x="246221" y="0"/>
                      <a:pt x="328708" y="0"/>
                    </a:cubicBezTo>
                    <a:cubicBezTo>
                      <a:pt x="415671" y="0"/>
                      <a:pt x="456724" y="36100"/>
                      <a:pt x="471583" y="92774"/>
                    </a:cubicBezTo>
                    <a:cubicBezTo>
                      <a:pt x="502825" y="52768"/>
                      <a:pt x="561499" y="0"/>
                      <a:pt x="643033" y="0"/>
                    </a:cubicBezTo>
                    <a:cubicBezTo>
                      <a:pt x="748570" y="0"/>
                      <a:pt x="795433" y="66675"/>
                      <a:pt x="795433" y="159258"/>
                    </a:cubicBezTo>
                    <a:lnTo>
                      <a:pt x="795433" y="531590"/>
                    </a:lnTo>
                    <a:lnTo>
                      <a:pt x="638080" y="531590"/>
                    </a:lnTo>
                    <a:lnTo>
                      <a:pt x="638080" y="201263"/>
                    </a:lnTo>
                    <a:cubicBezTo>
                      <a:pt x="638080" y="154400"/>
                      <a:pt x="627316" y="129921"/>
                      <a:pt x="581406" y="129921"/>
                    </a:cubicBezTo>
                    <a:cubicBezTo>
                      <a:pt x="542354" y="129921"/>
                      <a:pt x="511016" y="151447"/>
                      <a:pt x="476631" y="181737"/>
                    </a:cubicBezTo>
                    <a:lnTo>
                      <a:pt x="476631" y="531590"/>
                    </a:lnTo>
                    <a:lnTo>
                      <a:pt x="319564" y="531590"/>
                    </a:lnTo>
                    <a:lnTo>
                      <a:pt x="319564" y="201263"/>
                    </a:lnTo>
                    <a:cubicBezTo>
                      <a:pt x="319564" y="154400"/>
                      <a:pt x="308800" y="129921"/>
                      <a:pt x="262414" y="129921"/>
                    </a:cubicBezTo>
                    <a:cubicBezTo>
                      <a:pt x="223361" y="129921"/>
                      <a:pt x="192119" y="151447"/>
                      <a:pt x="156877" y="181737"/>
                    </a:cubicBezTo>
                    <a:lnTo>
                      <a:pt x="156877" y="531590"/>
                    </a:lnTo>
                    <a:lnTo>
                      <a:pt x="0" y="53159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" name="Google Shape;20;g34ed79b00d1_0_3"/>
              <p:cNvSpPr/>
              <p:nvPr/>
            </p:nvSpPr>
            <p:spPr>
              <a:xfrm>
                <a:off x="6791038" y="3680079"/>
                <a:ext cx="517874" cy="731424"/>
              </a:xfrm>
              <a:custGeom>
                <a:rect b="b" l="l" r="r" t="t"/>
                <a:pathLst>
                  <a:path extrusionOk="0" h="731424" w="517874">
                    <a:moveTo>
                      <a:pt x="157639" y="661511"/>
                    </a:moveTo>
                    <a:lnTo>
                      <a:pt x="157639" y="723138"/>
                    </a:lnTo>
                    <a:lnTo>
                      <a:pt x="0" y="723138"/>
                    </a:lnTo>
                    <a:lnTo>
                      <a:pt x="0" y="0"/>
                    </a:lnTo>
                    <a:lnTo>
                      <a:pt x="157639" y="0"/>
                    </a:lnTo>
                    <a:lnTo>
                      <a:pt x="157639" y="282416"/>
                    </a:lnTo>
                    <a:cubicBezTo>
                      <a:pt x="191833" y="234791"/>
                      <a:pt x="240697" y="191548"/>
                      <a:pt x="317849" y="191548"/>
                    </a:cubicBezTo>
                    <a:cubicBezTo>
                      <a:pt x="436150" y="191548"/>
                      <a:pt x="517874" y="282416"/>
                      <a:pt x="517874" y="462153"/>
                    </a:cubicBezTo>
                    <a:cubicBezTo>
                      <a:pt x="517874" y="641890"/>
                      <a:pt x="434912" y="731425"/>
                      <a:pt x="315658" y="731425"/>
                    </a:cubicBezTo>
                    <a:cubicBezTo>
                      <a:pt x="245269" y="731425"/>
                      <a:pt x="196405" y="705517"/>
                      <a:pt x="157639" y="661511"/>
                    </a:cubicBezTo>
                    <a:close/>
                    <a:moveTo>
                      <a:pt x="360902" y="463201"/>
                    </a:moveTo>
                    <a:cubicBezTo>
                      <a:pt x="360902" y="376238"/>
                      <a:pt x="330613" y="321469"/>
                      <a:pt x="260223" y="321469"/>
                    </a:cubicBezTo>
                    <a:cubicBezTo>
                      <a:pt x="220123" y="321469"/>
                      <a:pt x="184023" y="345948"/>
                      <a:pt x="157639" y="372332"/>
                    </a:cubicBezTo>
                    <a:lnTo>
                      <a:pt x="157639" y="564833"/>
                    </a:lnTo>
                    <a:cubicBezTo>
                      <a:pt x="191833" y="597027"/>
                      <a:pt x="220123" y="612458"/>
                      <a:pt x="262414" y="612458"/>
                    </a:cubicBezTo>
                    <a:cubicBezTo>
                      <a:pt x="327374" y="612648"/>
                      <a:pt x="360616" y="557975"/>
                      <a:pt x="360616" y="463201"/>
                    </a:cubicBezTo>
                    <a:lnTo>
                      <a:pt x="360902" y="46320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" name="Google Shape;21;g34ed79b00d1_0_3"/>
              <p:cNvSpPr/>
              <p:nvPr/>
            </p:nvSpPr>
            <p:spPr>
              <a:xfrm>
                <a:off x="7357680" y="3680079"/>
                <a:ext cx="156305" cy="723137"/>
              </a:xfrm>
              <a:custGeom>
                <a:rect b="b" l="l" r="r" t="t"/>
                <a:pathLst>
                  <a:path extrusionOk="0" h="723137" w="156305">
                    <a:moveTo>
                      <a:pt x="0" y="723138"/>
                    </a:moveTo>
                    <a:lnTo>
                      <a:pt x="0" y="0"/>
                    </a:lnTo>
                    <a:lnTo>
                      <a:pt x="156305" y="0"/>
                    </a:lnTo>
                    <a:lnTo>
                      <a:pt x="156305" y="723138"/>
                    </a:lnTo>
                    <a:lnTo>
                      <a:pt x="0" y="72313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" name="Google Shape;22;g34ed79b00d1_0_3"/>
              <p:cNvSpPr/>
              <p:nvPr/>
            </p:nvSpPr>
            <p:spPr>
              <a:xfrm>
                <a:off x="7562754" y="3871626"/>
                <a:ext cx="501300" cy="542353"/>
              </a:xfrm>
              <a:custGeom>
                <a:rect b="b" l="l" r="r" t="t"/>
                <a:pathLst>
                  <a:path extrusionOk="0" h="542353" w="501300">
                    <a:moveTo>
                      <a:pt x="0" y="271653"/>
                    </a:moveTo>
                    <a:cubicBezTo>
                      <a:pt x="0" y="69342"/>
                      <a:pt x="154400" y="0"/>
                      <a:pt x="261842" y="0"/>
                    </a:cubicBezTo>
                    <a:cubicBezTo>
                      <a:pt x="369284" y="0"/>
                      <a:pt x="501301" y="54102"/>
                      <a:pt x="501301" y="290227"/>
                    </a:cubicBezTo>
                    <a:lnTo>
                      <a:pt x="501301" y="313658"/>
                    </a:lnTo>
                    <a:lnTo>
                      <a:pt x="156305" y="313658"/>
                    </a:lnTo>
                    <a:cubicBezTo>
                      <a:pt x="164211" y="399383"/>
                      <a:pt x="212027" y="432816"/>
                      <a:pt x="277559" y="432816"/>
                    </a:cubicBezTo>
                    <a:cubicBezTo>
                      <a:pt x="334804" y="431101"/>
                      <a:pt x="389573" y="408908"/>
                      <a:pt x="431959" y="370332"/>
                    </a:cubicBezTo>
                    <a:lnTo>
                      <a:pt x="492538" y="464153"/>
                    </a:lnTo>
                    <a:cubicBezTo>
                      <a:pt x="431959" y="515969"/>
                      <a:pt x="356711" y="542354"/>
                      <a:pt x="265843" y="542354"/>
                    </a:cubicBezTo>
                    <a:cubicBezTo>
                      <a:pt x="129921" y="542354"/>
                      <a:pt x="0" y="473202"/>
                      <a:pt x="0" y="271653"/>
                    </a:cubicBezTo>
                    <a:close/>
                    <a:moveTo>
                      <a:pt x="360617" y="220789"/>
                    </a:moveTo>
                    <a:cubicBezTo>
                      <a:pt x="352806" y="147542"/>
                      <a:pt x="319564" y="112300"/>
                      <a:pt x="260890" y="112300"/>
                    </a:cubicBezTo>
                    <a:cubicBezTo>
                      <a:pt x="212027" y="112300"/>
                      <a:pt x="170021" y="144589"/>
                      <a:pt x="158305" y="220789"/>
                    </a:cubicBezTo>
                    <a:lnTo>
                      <a:pt x="360617" y="22078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" name="Google Shape;23;g34ed79b00d1_0_3"/>
              <p:cNvSpPr/>
              <p:nvPr/>
            </p:nvSpPr>
            <p:spPr>
              <a:xfrm>
                <a:off x="8093768" y="4285202"/>
                <a:ext cx="119257" cy="119253"/>
              </a:xfrm>
              <a:custGeom>
                <a:rect b="b" l="l" r="r" t="t"/>
                <a:pathLst>
                  <a:path extrusionOk="0" h="119253" w="119257">
                    <a:moveTo>
                      <a:pt x="4" y="59626"/>
                    </a:moveTo>
                    <a:cubicBezTo>
                      <a:pt x="-377" y="27051"/>
                      <a:pt x="25722" y="381"/>
                      <a:pt x="58297" y="0"/>
                    </a:cubicBezTo>
                    <a:cubicBezTo>
                      <a:pt x="58773" y="0"/>
                      <a:pt x="59155" y="0"/>
                      <a:pt x="59631" y="0"/>
                    </a:cubicBezTo>
                    <a:cubicBezTo>
                      <a:pt x="92587" y="0"/>
                      <a:pt x="119257" y="26670"/>
                      <a:pt x="119257" y="59626"/>
                    </a:cubicBezTo>
                    <a:cubicBezTo>
                      <a:pt x="119257" y="92583"/>
                      <a:pt x="92587" y="119253"/>
                      <a:pt x="59631" y="119253"/>
                    </a:cubicBezTo>
                    <a:cubicBezTo>
                      <a:pt x="26674" y="119253"/>
                      <a:pt x="4" y="92583"/>
                      <a:pt x="4" y="59626"/>
                    </a:cubicBezTo>
                    <a:close/>
                    <a:moveTo>
                      <a:pt x="108399" y="59626"/>
                    </a:moveTo>
                    <a:cubicBezTo>
                      <a:pt x="107923" y="32575"/>
                      <a:pt x="85634" y="11049"/>
                      <a:pt x="58583" y="11525"/>
                    </a:cubicBezTo>
                    <a:cubicBezTo>
                      <a:pt x="31532" y="12001"/>
                      <a:pt x="10006" y="34290"/>
                      <a:pt x="10482" y="61341"/>
                    </a:cubicBezTo>
                    <a:cubicBezTo>
                      <a:pt x="10958" y="88106"/>
                      <a:pt x="32865" y="109538"/>
                      <a:pt x="59631" y="109442"/>
                    </a:cubicBezTo>
                    <a:cubicBezTo>
                      <a:pt x="86586" y="109442"/>
                      <a:pt x="108399" y="87630"/>
                      <a:pt x="108399" y="60674"/>
                    </a:cubicBezTo>
                    <a:cubicBezTo>
                      <a:pt x="108399" y="60293"/>
                      <a:pt x="108399" y="60008"/>
                      <a:pt x="108399" y="59626"/>
                    </a:cubicBezTo>
                    <a:close/>
                    <a:moveTo>
                      <a:pt x="36485" y="25717"/>
                    </a:moveTo>
                    <a:lnTo>
                      <a:pt x="60869" y="25717"/>
                    </a:lnTo>
                    <a:cubicBezTo>
                      <a:pt x="76299" y="25717"/>
                      <a:pt x="85253" y="32385"/>
                      <a:pt x="85253" y="45720"/>
                    </a:cubicBezTo>
                    <a:cubicBezTo>
                      <a:pt x="86015" y="54197"/>
                      <a:pt x="80681" y="61913"/>
                      <a:pt x="72490" y="64199"/>
                    </a:cubicBezTo>
                    <a:lnTo>
                      <a:pt x="86586" y="90964"/>
                    </a:lnTo>
                    <a:lnTo>
                      <a:pt x="72966" y="90964"/>
                    </a:lnTo>
                    <a:lnTo>
                      <a:pt x="59821" y="66008"/>
                    </a:lnTo>
                    <a:lnTo>
                      <a:pt x="49534" y="66008"/>
                    </a:lnTo>
                    <a:lnTo>
                      <a:pt x="49534" y="90964"/>
                    </a:lnTo>
                    <a:lnTo>
                      <a:pt x="36485" y="90964"/>
                    </a:lnTo>
                    <a:lnTo>
                      <a:pt x="36485" y="25717"/>
                    </a:lnTo>
                    <a:close/>
                    <a:moveTo>
                      <a:pt x="60107" y="56007"/>
                    </a:moveTo>
                    <a:cubicBezTo>
                      <a:pt x="68108" y="56007"/>
                      <a:pt x="72490" y="53435"/>
                      <a:pt x="72490" y="46482"/>
                    </a:cubicBezTo>
                    <a:cubicBezTo>
                      <a:pt x="72490" y="39529"/>
                      <a:pt x="68108" y="36957"/>
                      <a:pt x="59821" y="36957"/>
                    </a:cubicBezTo>
                    <a:lnTo>
                      <a:pt x="49534" y="36957"/>
                    </a:lnTo>
                    <a:lnTo>
                      <a:pt x="49534" y="56007"/>
                    </a:lnTo>
                    <a:lnTo>
                      <a:pt x="60107" y="5600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" name="Google Shape;24;g34ed79b00d1_0_3"/>
              <p:cNvSpPr/>
              <p:nvPr/>
            </p:nvSpPr>
            <p:spPr>
              <a:xfrm>
                <a:off x="4035837" y="4301108"/>
                <a:ext cx="195452" cy="224694"/>
              </a:xfrm>
              <a:custGeom>
                <a:rect b="b" l="l" r="r" t="t"/>
                <a:pathLst>
                  <a:path extrusionOk="0" h="224694" w="195452">
                    <a:moveTo>
                      <a:pt x="0" y="0"/>
                    </a:moveTo>
                    <a:lnTo>
                      <a:pt x="0" y="224695"/>
                    </a:lnTo>
                    <a:lnTo>
                      <a:pt x="195453" y="111919"/>
                    </a:lnTo>
                    <a:cubicBezTo>
                      <a:pt x="120301" y="95726"/>
                      <a:pt x="52007" y="56579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" name="Google Shape;25;g34ed79b00d1_0_3"/>
              <p:cNvSpPr/>
              <p:nvPr/>
            </p:nvSpPr>
            <p:spPr>
              <a:xfrm>
                <a:off x="4035837" y="3573303"/>
                <a:ext cx="194024" cy="223361"/>
              </a:xfrm>
              <a:custGeom>
                <a:rect b="b" l="l" r="r" t="t"/>
                <a:pathLst>
                  <a:path extrusionOk="0" h="223361" w="194024">
                    <a:moveTo>
                      <a:pt x="194024" y="111824"/>
                    </a:moveTo>
                    <a:lnTo>
                      <a:pt x="0" y="0"/>
                    </a:lnTo>
                    <a:lnTo>
                      <a:pt x="0" y="223361"/>
                    </a:lnTo>
                    <a:cubicBezTo>
                      <a:pt x="51816" y="167259"/>
                      <a:pt x="119539" y="128397"/>
                      <a:pt x="194024" y="11182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" name="Google Shape;26;g34ed79b00d1_0_3"/>
              <p:cNvSpPr/>
              <p:nvPr/>
            </p:nvSpPr>
            <p:spPr>
              <a:xfrm>
                <a:off x="4664868" y="3936777"/>
                <a:ext cx="195929" cy="225933"/>
              </a:xfrm>
              <a:custGeom>
                <a:rect b="b" l="l" r="r" t="t"/>
                <a:pathLst>
                  <a:path extrusionOk="0" h="225933" w="195929">
                    <a:moveTo>
                      <a:pt x="195929" y="112776"/>
                    </a:moveTo>
                    <a:lnTo>
                      <a:pt x="571" y="0"/>
                    </a:lnTo>
                    <a:cubicBezTo>
                      <a:pt x="23717" y="73533"/>
                      <a:pt x="23431" y="152495"/>
                      <a:pt x="0" y="225933"/>
                    </a:cubicBezTo>
                    <a:lnTo>
                      <a:pt x="195929" y="11277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" name="Google Shape;27;g34ed79b00d1_0_3"/>
              <p:cNvSpPr/>
              <p:nvPr/>
            </p:nvSpPr>
            <p:spPr>
              <a:xfrm>
                <a:off x="4164519" y="3714067"/>
                <a:ext cx="215741" cy="38401"/>
              </a:xfrm>
              <a:custGeom>
                <a:rect b="b" l="l" r="r" t="t"/>
                <a:pathLst>
                  <a:path extrusionOk="0" h="38401" w="215741">
                    <a:moveTo>
                      <a:pt x="0" y="29925"/>
                    </a:moveTo>
                    <a:cubicBezTo>
                      <a:pt x="28004" y="23733"/>
                      <a:pt x="86201" y="29925"/>
                      <a:pt x="116967" y="38402"/>
                    </a:cubicBezTo>
                    <a:cubicBezTo>
                      <a:pt x="145923" y="17828"/>
                      <a:pt x="180308" y="6398"/>
                      <a:pt x="215741" y="5540"/>
                    </a:cubicBezTo>
                    <a:cubicBezTo>
                      <a:pt x="142970" y="-6842"/>
                      <a:pt x="68199" y="1635"/>
                      <a:pt x="0" y="2992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" name="Google Shape;28;g34ed79b00d1_0_3"/>
              <p:cNvSpPr/>
              <p:nvPr/>
            </p:nvSpPr>
            <p:spPr>
              <a:xfrm>
                <a:off x="4192332" y="3990594"/>
                <a:ext cx="344519" cy="207317"/>
              </a:xfrm>
              <a:custGeom>
                <a:rect b="b" l="l" r="r" t="t"/>
                <a:pathLst>
                  <a:path extrusionOk="0" h="207317" w="344519">
                    <a:moveTo>
                      <a:pt x="344519" y="162211"/>
                    </a:moveTo>
                    <a:cubicBezTo>
                      <a:pt x="339662" y="119348"/>
                      <a:pt x="329470" y="77343"/>
                      <a:pt x="313944" y="37147"/>
                    </a:cubicBezTo>
                    <a:cubicBezTo>
                      <a:pt x="247269" y="67437"/>
                      <a:pt x="164211" y="47911"/>
                      <a:pt x="108871" y="0"/>
                    </a:cubicBezTo>
                    <a:cubicBezTo>
                      <a:pt x="68199" y="42481"/>
                      <a:pt x="31718" y="88773"/>
                      <a:pt x="0" y="138208"/>
                    </a:cubicBezTo>
                    <a:cubicBezTo>
                      <a:pt x="93821" y="214693"/>
                      <a:pt x="248126" y="234791"/>
                      <a:pt x="344519" y="16221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" name="Google Shape;29;g34ed79b00d1_0_3"/>
              <p:cNvSpPr/>
              <p:nvPr/>
            </p:nvSpPr>
            <p:spPr>
              <a:xfrm>
                <a:off x="3976687" y="3832859"/>
                <a:ext cx="164305" cy="452151"/>
              </a:xfrm>
              <a:custGeom>
                <a:rect b="b" l="l" r="r" t="t"/>
                <a:pathLst>
                  <a:path extrusionOk="0" h="452151" w="164305">
                    <a:moveTo>
                      <a:pt x="164305" y="303276"/>
                    </a:moveTo>
                    <a:cubicBezTo>
                      <a:pt x="81628" y="218504"/>
                      <a:pt x="52768" y="94964"/>
                      <a:pt x="79247" y="0"/>
                    </a:cubicBezTo>
                    <a:cubicBezTo>
                      <a:pt x="-33338" y="132588"/>
                      <a:pt x="-25052" y="329470"/>
                      <a:pt x="98297" y="452152"/>
                    </a:cubicBezTo>
                    <a:cubicBezTo>
                      <a:pt x="113442" y="399764"/>
                      <a:pt x="135635" y="349663"/>
                      <a:pt x="164305" y="30327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" name="Google Shape;30;g34ed79b00d1_0_3"/>
              <p:cNvSpPr/>
              <p:nvPr/>
            </p:nvSpPr>
            <p:spPr>
              <a:xfrm>
                <a:off x="4329302" y="3889152"/>
                <a:ext cx="161925" cy="113925"/>
              </a:xfrm>
              <a:custGeom>
                <a:rect b="b" l="l" r="r" t="t"/>
                <a:pathLst>
                  <a:path extrusionOk="0" h="113925" w="161925">
                    <a:moveTo>
                      <a:pt x="161925" y="102679"/>
                    </a:moveTo>
                    <a:cubicBezTo>
                      <a:pt x="144494" y="65532"/>
                      <a:pt x="122015" y="31052"/>
                      <a:pt x="95250" y="0"/>
                    </a:cubicBezTo>
                    <a:cubicBezTo>
                      <a:pt x="61627" y="22098"/>
                      <a:pt x="29718" y="46863"/>
                      <a:pt x="0" y="74009"/>
                    </a:cubicBezTo>
                    <a:cubicBezTo>
                      <a:pt x="50101" y="115633"/>
                      <a:pt x="115633" y="123825"/>
                      <a:pt x="161925" y="10267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" name="Google Shape;31;g34ed79b00d1_0_3"/>
              <p:cNvSpPr/>
              <p:nvPr/>
            </p:nvSpPr>
            <p:spPr>
              <a:xfrm>
                <a:off x="4326445" y="3752941"/>
                <a:ext cx="175164" cy="84395"/>
              </a:xfrm>
              <a:custGeom>
                <a:rect b="b" l="l" r="r" t="t"/>
                <a:pathLst>
                  <a:path extrusionOk="0" h="84395" w="175164">
                    <a:moveTo>
                      <a:pt x="102584" y="84395"/>
                    </a:moveTo>
                    <a:cubicBezTo>
                      <a:pt x="125063" y="68107"/>
                      <a:pt x="149447" y="54582"/>
                      <a:pt x="175165" y="44104"/>
                    </a:cubicBezTo>
                    <a:cubicBezTo>
                      <a:pt x="122206" y="-9426"/>
                      <a:pt x="37052" y="-7997"/>
                      <a:pt x="0" y="15529"/>
                    </a:cubicBezTo>
                    <a:cubicBezTo>
                      <a:pt x="38005" y="32293"/>
                      <a:pt x="72676" y="55630"/>
                      <a:pt x="102584" y="8439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" name="Google Shape;32;g34ed79b00d1_0_3"/>
              <p:cNvSpPr/>
              <p:nvPr/>
            </p:nvSpPr>
            <p:spPr>
              <a:xfrm>
                <a:off x="4109465" y="4163853"/>
                <a:ext cx="430386" cy="218059"/>
              </a:xfrm>
              <a:custGeom>
                <a:rect b="b" l="l" r="r" t="t"/>
                <a:pathLst>
                  <a:path extrusionOk="0" h="218059" w="430386">
                    <a:moveTo>
                      <a:pt x="61722" y="0"/>
                    </a:moveTo>
                    <a:cubicBezTo>
                      <a:pt x="20574" y="71152"/>
                      <a:pt x="5525" y="123825"/>
                      <a:pt x="0" y="151162"/>
                    </a:cubicBezTo>
                    <a:cubicBezTo>
                      <a:pt x="122682" y="243364"/>
                      <a:pt x="292418" y="239935"/>
                      <a:pt x="411290" y="142875"/>
                    </a:cubicBezTo>
                    <a:cubicBezTo>
                      <a:pt x="424529" y="108490"/>
                      <a:pt x="431006" y="71819"/>
                      <a:pt x="430340" y="34957"/>
                    </a:cubicBezTo>
                    <a:cubicBezTo>
                      <a:pt x="316421" y="102775"/>
                      <a:pt x="159449" y="76867"/>
                      <a:pt x="617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" name="Google Shape;33;g34ed79b00d1_0_3"/>
              <p:cNvSpPr/>
              <p:nvPr/>
            </p:nvSpPr>
            <p:spPr>
              <a:xfrm>
                <a:off x="4457127" y="3827335"/>
                <a:ext cx="91323" cy="140779"/>
              </a:xfrm>
              <a:custGeom>
                <a:rect b="b" l="l" r="r" t="t"/>
                <a:pathLst>
                  <a:path extrusionOk="0" h="140779" w="91323">
                    <a:moveTo>
                      <a:pt x="66484" y="140779"/>
                    </a:moveTo>
                    <a:cubicBezTo>
                      <a:pt x="102965" y="102679"/>
                      <a:pt x="95631" y="37528"/>
                      <a:pt x="67913" y="0"/>
                    </a:cubicBezTo>
                    <a:cubicBezTo>
                      <a:pt x="43529" y="10001"/>
                      <a:pt x="20669" y="23431"/>
                      <a:pt x="0" y="39814"/>
                    </a:cubicBezTo>
                    <a:cubicBezTo>
                      <a:pt x="26099" y="70675"/>
                      <a:pt x="48482" y="104584"/>
                      <a:pt x="66484" y="14077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" name="Google Shape;34;g34ed79b00d1_0_3"/>
              <p:cNvSpPr/>
              <p:nvPr/>
            </p:nvSpPr>
            <p:spPr>
              <a:xfrm>
                <a:off x="4540376" y="3886200"/>
                <a:ext cx="70634" cy="231933"/>
              </a:xfrm>
              <a:custGeom>
                <a:rect b="b" l="l" r="r" t="t"/>
                <a:pathLst>
                  <a:path extrusionOk="0" h="231933" w="70634">
                    <a:moveTo>
                      <a:pt x="46101" y="0"/>
                    </a:moveTo>
                    <a:cubicBezTo>
                      <a:pt x="52102" y="45244"/>
                      <a:pt x="34766" y="90392"/>
                      <a:pt x="0" y="119920"/>
                    </a:cubicBezTo>
                    <a:cubicBezTo>
                      <a:pt x="14573" y="156020"/>
                      <a:pt x="25146" y="193548"/>
                      <a:pt x="31718" y="231934"/>
                    </a:cubicBezTo>
                    <a:cubicBezTo>
                      <a:pt x="81725" y="166973"/>
                      <a:pt x="80200" y="74200"/>
                      <a:pt x="4610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" name="Google Shape;35;g34ed79b00d1_0_3"/>
              <p:cNvSpPr/>
              <p:nvPr/>
            </p:nvSpPr>
            <p:spPr>
              <a:xfrm>
                <a:off x="4273836" y="3797331"/>
                <a:ext cx="122140" cy="136969"/>
              </a:xfrm>
              <a:custGeom>
                <a:rect b="b" l="l" r="r" t="t"/>
                <a:pathLst>
                  <a:path extrusionOk="0" h="136969" w="122140">
                    <a:moveTo>
                      <a:pt x="28415" y="136970"/>
                    </a:moveTo>
                    <a:cubicBezTo>
                      <a:pt x="57752" y="109919"/>
                      <a:pt x="89089" y="85154"/>
                      <a:pt x="122141" y="62770"/>
                    </a:cubicBezTo>
                    <a:cubicBezTo>
                      <a:pt x="92137" y="35433"/>
                      <a:pt x="57180" y="14097"/>
                      <a:pt x="19080" y="0"/>
                    </a:cubicBezTo>
                    <a:cubicBezTo>
                      <a:pt x="-11971" y="41624"/>
                      <a:pt x="-2446" y="95345"/>
                      <a:pt x="28415" y="13697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" name="Google Shape;36;g34ed79b00d1_0_3"/>
              <p:cNvSpPr/>
              <p:nvPr/>
            </p:nvSpPr>
            <p:spPr>
              <a:xfrm>
                <a:off x="4573999" y="4021645"/>
                <a:ext cx="70694" cy="233362"/>
              </a:xfrm>
              <a:custGeom>
                <a:rect b="b" l="l" r="r" t="t"/>
                <a:pathLst>
                  <a:path extrusionOk="0" h="233362" w="70694">
                    <a:moveTo>
                      <a:pt x="4096" y="148780"/>
                    </a:moveTo>
                    <a:cubicBezTo>
                      <a:pt x="5239" y="177070"/>
                      <a:pt x="3905" y="205359"/>
                      <a:pt x="0" y="233363"/>
                    </a:cubicBezTo>
                    <a:cubicBezTo>
                      <a:pt x="51530" y="166973"/>
                      <a:pt x="76295" y="83725"/>
                      <a:pt x="69628" y="0"/>
                    </a:cubicBezTo>
                    <a:cubicBezTo>
                      <a:pt x="64579" y="55435"/>
                      <a:pt x="41529" y="107633"/>
                      <a:pt x="4096" y="14878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" name="Google Shape;37;g34ed79b00d1_0_3"/>
              <p:cNvSpPr/>
              <p:nvPr/>
            </p:nvSpPr>
            <p:spPr>
              <a:xfrm>
                <a:off x="4085721" y="3777728"/>
                <a:ext cx="188145" cy="322974"/>
              </a:xfrm>
              <a:custGeom>
                <a:rect b="b" l="l" r="r" t="t"/>
                <a:pathLst>
                  <a:path extrusionOk="0" h="322974" w="188145">
                    <a:moveTo>
                      <a:pt x="168334" y="7792"/>
                    </a:moveTo>
                    <a:cubicBezTo>
                      <a:pt x="124804" y="-2876"/>
                      <a:pt x="79275" y="-2590"/>
                      <a:pt x="35936" y="8650"/>
                    </a:cubicBezTo>
                    <a:cubicBezTo>
                      <a:pt x="-29691" y="101709"/>
                      <a:pt x="789" y="238012"/>
                      <a:pt x="77179" y="322975"/>
                    </a:cubicBezTo>
                    <a:cubicBezTo>
                      <a:pt x="109755" y="273349"/>
                      <a:pt x="146902" y="226867"/>
                      <a:pt x="188146" y="184100"/>
                    </a:cubicBezTo>
                    <a:cubicBezTo>
                      <a:pt x="149284" y="135808"/>
                      <a:pt x="133853" y="61227"/>
                      <a:pt x="168334" y="779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8" name="Google Shape;38;g34ed79b00d1_0_3"/>
          <p:cNvSpPr txBox="1"/>
          <p:nvPr/>
        </p:nvSpPr>
        <p:spPr>
          <a:xfrm>
            <a:off x="676725" y="4386200"/>
            <a:ext cx="3895200" cy="103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© 2025 Trimble, Inc - All Rights Reserved</a:t>
            </a:r>
            <a:endParaRPr sz="7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2 - Section Title - Light A">
  <p:cSld name="CUSTOM_7_2_1">
    <p:bg>
      <p:bgPr>
        <a:solidFill>
          <a:schemeClr val="lt1"/>
        </a:solidFill>
      </p:bgPr>
    </p:bg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" name="Google Shape;338;g34ed79b00d1_0_332"/>
          <p:cNvPicPr preferRelativeResize="0"/>
          <p:nvPr/>
        </p:nvPicPr>
        <p:blipFill>
          <a:blip r:embed="rId2">
            <a:alphaModFix amt="70000"/>
          </a:blip>
          <a:stretch>
            <a:fillRect/>
          </a:stretch>
        </p:blipFill>
        <p:spPr>
          <a:xfrm flipH="1">
            <a:off x="5686418" y="0"/>
            <a:ext cx="3457575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g34ed79b00d1_0_332"/>
          <p:cNvPicPr preferRelativeResize="0"/>
          <p:nvPr/>
        </p:nvPicPr>
        <p:blipFill rotWithShape="1">
          <a:blip r:embed="rId3">
            <a:alphaModFix/>
          </a:blip>
          <a:srcRect b="-6930" l="-14163" r="-17588" t="-10138"/>
          <a:stretch/>
        </p:blipFill>
        <p:spPr>
          <a:xfrm>
            <a:off x="8600225" y="4620825"/>
            <a:ext cx="421700" cy="403876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g34ed79b00d1_0_332"/>
          <p:cNvSpPr txBox="1"/>
          <p:nvPr>
            <p:ph type="title"/>
          </p:nvPr>
        </p:nvSpPr>
        <p:spPr>
          <a:xfrm>
            <a:off x="676475" y="1929375"/>
            <a:ext cx="4544700" cy="1601400"/>
          </a:xfrm>
          <a:prstGeom prst="rect">
            <a:avLst/>
          </a:prstGeom>
        </p:spPr>
        <p:txBody>
          <a:bodyPr anchorCtr="0" anchor="b" bIns="228600" lIns="0" spcFirstLastPara="1" rIns="0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Font typeface="Open Sans ExtraBold"/>
              <a:buNone/>
              <a:defRPr sz="3200"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Font typeface="Open Sans ExtraBold"/>
              <a:buNone/>
              <a:defRPr sz="3200"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Font typeface="Open Sans ExtraBold"/>
              <a:buNone/>
              <a:defRPr sz="3200"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Font typeface="Open Sans ExtraBold"/>
              <a:buNone/>
              <a:defRPr sz="3200"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Font typeface="Open Sans ExtraBold"/>
              <a:buNone/>
              <a:defRPr sz="3200"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Font typeface="Open Sans ExtraBold"/>
              <a:buNone/>
              <a:defRPr sz="3200"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Font typeface="Open Sans ExtraBold"/>
              <a:buNone/>
              <a:defRPr sz="3200"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Font typeface="Open Sans ExtraBold"/>
              <a:buNone/>
              <a:defRPr sz="3200"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/>
        </p:txBody>
      </p:sp>
      <p:sp>
        <p:nvSpPr>
          <p:cNvPr id="341" name="Google Shape;341;g34ed79b00d1_0_332"/>
          <p:cNvSpPr txBox="1"/>
          <p:nvPr>
            <p:ph idx="1" type="subTitle"/>
          </p:nvPr>
        </p:nvSpPr>
        <p:spPr>
          <a:xfrm>
            <a:off x="676475" y="3530775"/>
            <a:ext cx="4544700" cy="639000"/>
          </a:xfrm>
          <a:prstGeom prst="rect">
            <a:avLst/>
          </a:prstGeom>
        </p:spPr>
        <p:txBody>
          <a:bodyPr anchorCtr="0" anchor="t" bIns="0" lIns="0" spcFirstLastPara="1" rIns="0" wrap="square" tIns="18287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/>
        </p:txBody>
      </p:sp>
      <p:sp>
        <p:nvSpPr>
          <p:cNvPr id="342" name="Google Shape;342;g34ed79b00d1_0_332"/>
          <p:cNvSpPr txBox="1"/>
          <p:nvPr/>
        </p:nvSpPr>
        <p:spPr>
          <a:xfrm>
            <a:off x="0" y="4969700"/>
            <a:ext cx="351900" cy="183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sz="7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343" name="Google Shape;343;g34ed79b00d1_0_332"/>
          <p:cNvGrpSpPr/>
          <p:nvPr/>
        </p:nvGrpSpPr>
        <p:grpSpPr>
          <a:xfrm>
            <a:off x="8467274" y="-268"/>
            <a:ext cx="329400" cy="329400"/>
            <a:chOff x="8467274" y="-268"/>
            <a:chExt cx="329400" cy="329400"/>
          </a:xfrm>
        </p:grpSpPr>
        <p:sp>
          <p:nvSpPr>
            <p:cNvPr id="344" name="Google Shape;344;g34ed79b00d1_0_332"/>
            <p:cNvSpPr/>
            <p:nvPr/>
          </p:nvSpPr>
          <p:spPr>
            <a:xfrm>
              <a:off x="8467274" y="-268"/>
              <a:ext cx="329400" cy="329400"/>
            </a:xfrm>
            <a:prstGeom prst="rect">
              <a:avLst/>
            </a:prstGeom>
            <a:solidFill>
              <a:srgbClr val="0063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grpSp>
          <p:nvGrpSpPr>
            <p:cNvPr id="345" name="Google Shape;345;g34ed79b00d1_0_332"/>
            <p:cNvGrpSpPr/>
            <p:nvPr/>
          </p:nvGrpSpPr>
          <p:grpSpPr>
            <a:xfrm>
              <a:off x="8546153" y="63898"/>
              <a:ext cx="191009" cy="201168"/>
              <a:chOff x="1379850" y="238125"/>
              <a:chExt cx="4860275" cy="5238750"/>
            </a:xfrm>
          </p:grpSpPr>
          <p:sp>
            <p:nvSpPr>
              <p:cNvPr id="346" name="Google Shape;346;g34ed79b00d1_0_332"/>
              <p:cNvSpPr/>
              <p:nvPr/>
            </p:nvSpPr>
            <p:spPr>
              <a:xfrm>
                <a:off x="4988525" y="4354750"/>
                <a:ext cx="727075" cy="727075"/>
              </a:xfrm>
              <a:custGeom>
                <a:rect b="b" l="l" r="r" t="t"/>
                <a:pathLst>
                  <a:path extrusionOk="0" h="29083" w="29083">
                    <a:moveTo>
                      <a:pt x="14210" y="9097"/>
                    </a:moveTo>
                    <a:lnTo>
                      <a:pt x="15139" y="9163"/>
                    </a:lnTo>
                    <a:lnTo>
                      <a:pt x="16002" y="9296"/>
                    </a:lnTo>
                    <a:lnTo>
                      <a:pt x="16334" y="9362"/>
                    </a:lnTo>
                    <a:lnTo>
                      <a:pt x="16733" y="9495"/>
                    </a:lnTo>
                    <a:lnTo>
                      <a:pt x="16998" y="9694"/>
                    </a:lnTo>
                    <a:lnTo>
                      <a:pt x="17264" y="9894"/>
                    </a:lnTo>
                    <a:lnTo>
                      <a:pt x="17463" y="10226"/>
                    </a:lnTo>
                    <a:lnTo>
                      <a:pt x="17596" y="10558"/>
                    </a:lnTo>
                    <a:lnTo>
                      <a:pt x="17729" y="10956"/>
                    </a:lnTo>
                    <a:lnTo>
                      <a:pt x="17729" y="11354"/>
                    </a:lnTo>
                    <a:lnTo>
                      <a:pt x="17729" y="11886"/>
                    </a:lnTo>
                    <a:lnTo>
                      <a:pt x="17596" y="12284"/>
                    </a:lnTo>
                    <a:lnTo>
                      <a:pt x="17463" y="12616"/>
                    </a:lnTo>
                    <a:lnTo>
                      <a:pt x="17264" y="12948"/>
                    </a:lnTo>
                    <a:lnTo>
                      <a:pt x="16998" y="13147"/>
                    </a:lnTo>
                    <a:lnTo>
                      <a:pt x="16733" y="13346"/>
                    </a:lnTo>
                    <a:lnTo>
                      <a:pt x="16401" y="13479"/>
                    </a:lnTo>
                    <a:lnTo>
                      <a:pt x="16002" y="13612"/>
                    </a:lnTo>
                    <a:lnTo>
                      <a:pt x="15139" y="13678"/>
                    </a:lnTo>
                    <a:lnTo>
                      <a:pt x="14210" y="13745"/>
                    </a:lnTo>
                    <a:lnTo>
                      <a:pt x="12151" y="13745"/>
                    </a:lnTo>
                    <a:lnTo>
                      <a:pt x="12151" y="9097"/>
                    </a:lnTo>
                    <a:close/>
                    <a:moveTo>
                      <a:pt x="13280" y="6242"/>
                    </a:moveTo>
                    <a:lnTo>
                      <a:pt x="8964" y="6308"/>
                    </a:lnTo>
                    <a:lnTo>
                      <a:pt x="8964" y="22244"/>
                    </a:lnTo>
                    <a:lnTo>
                      <a:pt x="12151" y="22244"/>
                    </a:lnTo>
                    <a:lnTo>
                      <a:pt x="12151" y="16135"/>
                    </a:lnTo>
                    <a:lnTo>
                      <a:pt x="14674" y="16135"/>
                    </a:lnTo>
                    <a:lnTo>
                      <a:pt x="17861" y="22244"/>
                    </a:lnTo>
                    <a:lnTo>
                      <a:pt x="21181" y="22244"/>
                    </a:lnTo>
                    <a:lnTo>
                      <a:pt x="17729" y="15737"/>
                    </a:lnTo>
                    <a:lnTo>
                      <a:pt x="18459" y="15471"/>
                    </a:lnTo>
                    <a:lnTo>
                      <a:pt x="19057" y="15139"/>
                    </a:lnTo>
                    <a:lnTo>
                      <a:pt x="19588" y="14674"/>
                    </a:lnTo>
                    <a:lnTo>
                      <a:pt x="20052" y="14209"/>
                    </a:lnTo>
                    <a:lnTo>
                      <a:pt x="20384" y="13612"/>
                    </a:lnTo>
                    <a:lnTo>
                      <a:pt x="20650" y="12881"/>
                    </a:lnTo>
                    <a:lnTo>
                      <a:pt x="20849" y="12085"/>
                    </a:lnTo>
                    <a:lnTo>
                      <a:pt x="20916" y="11222"/>
                    </a:lnTo>
                    <a:lnTo>
                      <a:pt x="20849" y="10159"/>
                    </a:lnTo>
                    <a:lnTo>
                      <a:pt x="20716" y="9761"/>
                    </a:lnTo>
                    <a:lnTo>
                      <a:pt x="20650" y="9296"/>
                    </a:lnTo>
                    <a:lnTo>
                      <a:pt x="20451" y="8964"/>
                    </a:lnTo>
                    <a:lnTo>
                      <a:pt x="20318" y="8566"/>
                    </a:lnTo>
                    <a:lnTo>
                      <a:pt x="20052" y="8300"/>
                    </a:lnTo>
                    <a:lnTo>
                      <a:pt x="19853" y="7968"/>
                    </a:lnTo>
                    <a:lnTo>
                      <a:pt x="19322" y="7503"/>
                    </a:lnTo>
                    <a:lnTo>
                      <a:pt x="18658" y="7105"/>
                    </a:lnTo>
                    <a:lnTo>
                      <a:pt x="17928" y="6773"/>
                    </a:lnTo>
                    <a:lnTo>
                      <a:pt x="17131" y="6574"/>
                    </a:lnTo>
                    <a:lnTo>
                      <a:pt x="16201" y="6441"/>
                    </a:lnTo>
                    <a:lnTo>
                      <a:pt x="15272" y="6308"/>
                    </a:lnTo>
                    <a:lnTo>
                      <a:pt x="14276" y="6242"/>
                    </a:lnTo>
                    <a:close/>
                    <a:moveTo>
                      <a:pt x="14608" y="2457"/>
                    </a:moveTo>
                    <a:lnTo>
                      <a:pt x="15670" y="2524"/>
                    </a:lnTo>
                    <a:lnTo>
                      <a:pt x="16799" y="2656"/>
                    </a:lnTo>
                    <a:lnTo>
                      <a:pt x="17928" y="2855"/>
                    </a:lnTo>
                    <a:lnTo>
                      <a:pt x="18990" y="3187"/>
                    </a:lnTo>
                    <a:lnTo>
                      <a:pt x="19986" y="3652"/>
                    </a:lnTo>
                    <a:lnTo>
                      <a:pt x="20982" y="4183"/>
                    </a:lnTo>
                    <a:lnTo>
                      <a:pt x="21912" y="4781"/>
                    </a:lnTo>
                    <a:lnTo>
                      <a:pt x="22775" y="5511"/>
                    </a:lnTo>
                    <a:lnTo>
                      <a:pt x="23638" y="6308"/>
                    </a:lnTo>
                    <a:lnTo>
                      <a:pt x="24368" y="7238"/>
                    </a:lnTo>
                    <a:lnTo>
                      <a:pt x="24966" y="8234"/>
                    </a:lnTo>
                    <a:lnTo>
                      <a:pt x="25497" y="9296"/>
                    </a:lnTo>
                    <a:lnTo>
                      <a:pt x="25962" y="10491"/>
                    </a:lnTo>
                    <a:lnTo>
                      <a:pt x="26294" y="11753"/>
                    </a:lnTo>
                    <a:lnTo>
                      <a:pt x="26493" y="13147"/>
                    </a:lnTo>
                    <a:lnTo>
                      <a:pt x="26559" y="14608"/>
                    </a:lnTo>
                    <a:lnTo>
                      <a:pt x="26493" y="16069"/>
                    </a:lnTo>
                    <a:lnTo>
                      <a:pt x="26294" y="17463"/>
                    </a:lnTo>
                    <a:lnTo>
                      <a:pt x="25962" y="18724"/>
                    </a:lnTo>
                    <a:lnTo>
                      <a:pt x="25497" y="19920"/>
                    </a:lnTo>
                    <a:lnTo>
                      <a:pt x="24966" y="21048"/>
                    </a:lnTo>
                    <a:lnTo>
                      <a:pt x="24368" y="22044"/>
                    </a:lnTo>
                    <a:lnTo>
                      <a:pt x="23638" y="22907"/>
                    </a:lnTo>
                    <a:lnTo>
                      <a:pt x="22775" y="23704"/>
                    </a:lnTo>
                    <a:lnTo>
                      <a:pt x="21912" y="24435"/>
                    </a:lnTo>
                    <a:lnTo>
                      <a:pt x="20982" y="25032"/>
                    </a:lnTo>
                    <a:lnTo>
                      <a:pt x="19986" y="25563"/>
                    </a:lnTo>
                    <a:lnTo>
                      <a:pt x="18990" y="26028"/>
                    </a:lnTo>
                    <a:lnTo>
                      <a:pt x="17928" y="26294"/>
                    </a:lnTo>
                    <a:lnTo>
                      <a:pt x="16799" y="26559"/>
                    </a:lnTo>
                    <a:lnTo>
                      <a:pt x="15670" y="26692"/>
                    </a:lnTo>
                    <a:lnTo>
                      <a:pt x="14608" y="26759"/>
                    </a:lnTo>
                    <a:lnTo>
                      <a:pt x="13479" y="26692"/>
                    </a:lnTo>
                    <a:lnTo>
                      <a:pt x="12350" y="26559"/>
                    </a:lnTo>
                    <a:lnTo>
                      <a:pt x="11222" y="26294"/>
                    </a:lnTo>
                    <a:lnTo>
                      <a:pt x="10159" y="25962"/>
                    </a:lnTo>
                    <a:lnTo>
                      <a:pt x="9163" y="25497"/>
                    </a:lnTo>
                    <a:lnTo>
                      <a:pt x="8167" y="25032"/>
                    </a:lnTo>
                    <a:lnTo>
                      <a:pt x="7238" y="24368"/>
                    </a:lnTo>
                    <a:lnTo>
                      <a:pt x="6375" y="23638"/>
                    </a:lnTo>
                    <a:lnTo>
                      <a:pt x="5511" y="22841"/>
                    </a:lnTo>
                    <a:lnTo>
                      <a:pt x="4781" y="21978"/>
                    </a:lnTo>
                    <a:lnTo>
                      <a:pt x="4184" y="20916"/>
                    </a:lnTo>
                    <a:lnTo>
                      <a:pt x="3652" y="19853"/>
                    </a:lnTo>
                    <a:lnTo>
                      <a:pt x="3188" y="18658"/>
                    </a:lnTo>
                    <a:lnTo>
                      <a:pt x="2856" y="17397"/>
                    </a:lnTo>
                    <a:lnTo>
                      <a:pt x="2656" y="16002"/>
                    </a:lnTo>
                    <a:lnTo>
                      <a:pt x="2590" y="14541"/>
                    </a:lnTo>
                    <a:lnTo>
                      <a:pt x="2656" y="13081"/>
                    </a:lnTo>
                    <a:lnTo>
                      <a:pt x="2856" y="11686"/>
                    </a:lnTo>
                    <a:lnTo>
                      <a:pt x="3188" y="10425"/>
                    </a:lnTo>
                    <a:lnTo>
                      <a:pt x="3652" y="9230"/>
                    </a:lnTo>
                    <a:lnTo>
                      <a:pt x="4184" y="8167"/>
                    </a:lnTo>
                    <a:lnTo>
                      <a:pt x="4781" y="7171"/>
                    </a:lnTo>
                    <a:lnTo>
                      <a:pt x="5511" y="6242"/>
                    </a:lnTo>
                    <a:lnTo>
                      <a:pt x="6375" y="5445"/>
                    </a:lnTo>
                    <a:lnTo>
                      <a:pt x="7238" y="4715"/>
                    </a:lnTo>
                    <a:lnTo>
                      <a:pt x="8167" y="4117"/>
                    </a:lnTo>
                    <a:lnTo>
                      <a:pt x="9163" y="3586"/>
                    </a:lnTo>
                    <a:lnTo>
                      <a:pt x="10159" y="3187"/>
                    </a:lnTo>
                    <a:lnTo>
                      <a:pt x="11222" y="2855"/>
                    </a:lnTo>
                    <a:lnTo>
                      <a:pt x="12350" y="2656"/>
                    </a:lnTo>
                    <a:lnTo>
                      <a:pt x="13479" y="2457"/>
                    </a:lnTo>
                    <a:close/>
                    <a:moveTo>
                      <a:pt x="14608" y="0"/>
                    </a:moveTo>
                    <a:lnTo>
                      <a:pt x="13081" y="67"/>
                    </a:lnTo>
                    <a:lnTo>
                      <a:pt x="11620" y="332"/>
                    </a:lnTo>
                    <a:lnTo>
                      <a:pt x="10226" y="664"/>
                    </a:lnTo>
                    <a:lnTo>
                      <a:pt x="8898" y="1129"/>
                    </a:lnTo>
                    <a:lnTo>
                      <a:pt x="7636" y="1727"/>
                    </a:lnTo>
                    <a:lnTo>
                      <a:pt x="6375" y="2457"/>
                    </a:lnTo>
                    <a:lnTo>
                      <a:pt x="5312" y="3320"/>
                    </a:lnTo>
                    <a:lnTo>
                      <a:pt x="4250" y="4250"/>
                    </a:lnTo>
                    <a:lnTo>
                      <a:pt x="3320" y="5246"/>
                    </a:lnTo>
                    <a:lnTo>
                      <a:pt x="2457" y="6375"/>
                    </a:lnTo>
                    <a:lnTo>
                      <a:pt x="1793" y="7570"/>
                    </a:lnTo>
                    <a:lnTo>
                      <a:pt x="1129" y="8898"/>
                    </a:lnTo>
                    <a:lnTo>
                      <a:pt x="664" y="10226"/>
                    </a:lnTo>
                    <a:lnTo>
                      <a:pt x="333" y="11620"/>
                    </a:lnTo>
                    <a:lnTo>
                      <a:pt x="67" y="13081"/>
                    </a:lnTo>
                    <a:lnTo>
                      <a:pt x="1" y="14608"/>
                    </a:lnTo>
                    <a:lnTo>
                      <a:pt x="67" y="15471"/>
                    </a:lnTo>
                    <a:lnTo>
                      <a:pt x="133" y="16334"/>
                    </a:lnTo>
                    <a:lnTo>
                      <a:pt x="200" y="17197"/>
                    </a:lnTo>
                    <a:lnTo>
                      <a:pt x="333" y="17994"/>
                    </a:lnTo>
                    <a:lnTo>
                      <a:pt x="532" y="18791"/>
                    </a:lnTo>
                    <a:lnTo>
                      <a:pt x="731" y="19521"/>
                    </a:lnTo>
                    <a:lnTo>
                      <a:pt x="996" y="20252"/>
                    </a:lnTo>
                    <a:lnTo>
                      <a:pt x="1262" y="20916"/>
                    </a:lnTo>
                    <a:lnTo>
                      <a:pt x="1594" y="21580"/>
                    </a:lnTo>
                    <a:lnTo>
                      <a:pt x="1926" y="22244"/>
                    </a:lnTo>
                    <a:lnTo>
                      <a:pt x="2723" y="23439"/>
                    </a:lnTo>
                    <a:lnTo>
                      <a:pt x="3586" y="24501"/>
                    </a:lnTo>
                    <a:lnTo>
                      <a:pt x="4582" y="25497"/>
                    </a:lnTo>
                    <a:lnTo>
                      <a:pt x="5644" y="26360"/>
                    </a:lnTo>
                    <a:lnTo>
                      <a:pt x="6773" y="27091"/>
                    </a:lnTo>
                    <a:lnTo>
                      <a:pt x="7968" y="27688"/>
                    </a:lnTo>
                    <a:lnTo>
                      <a:pt x="9230" y="28219"/>
                    </a:lnTo>
                    <a:lnTo>
                      <a:pt x="10491" y="28618"/>
                    </a:lnTo>
                    <a:lnTo>
                      <a:pt x="11819" y="28883"/>
                    </a:lnTo>
                    <a:lnTo>
                      <a:pt x="13214" y="29082"/>
                    </a:lnTo>
                    <a:lnTo>
                      <a:pt x="15936" y="29082"/>
                    </a:lnTo>
                    <a:lnTo>
                      <a:pt x="17264" y="28883"/>
                    </a:lnTo>
                    <a:lnTo>
                      <a:pt x="18592" y="28618"/>
                    </a:lnTo>
                    <a:lnTo>
                      <a:pt x="19853" y="28219"/>
                    </a:lnTo>
                    <a:lnTo>
                      <a:pt x="21115" y="27688"/>
                    </a:lnTo>
                    <a:lnTo>
                      <a:pt x="22310" y="27024"/>
                    </a:lnTo>
                    <a:lnTo>
                      <a:pt x="23439" y="26294"/>
                    </a:lnTo>
                    <a:lnTo>
                      <a:pt x="24501" y="25431"/>
                    </a:lnTo>
                    <a:lnTo>
                      <a:pt x="25497" y="24501"/>
                    </a:lnTo>
                    <a:lnTo>
                      <a:pt x="26360" y="23439"/>
                    </a:lnTo>
                    <a:lnTo>
                      <a:pt x="27157" y="22244"/>
                    </a:lnTo>
                    <a:lnTo>
                      <a:pt x="27489" y="21580"/>
                    </a:lnTo>
                    <a:lnTo>
                      <a:pt x="27821" y="20916"/>
                    </a:lnTo>
                    <a:lnTo>
                      <a:pt x="28087" y="20185"/>
                    </a:lnTo>
                    <a:lnTo>
                      <a:pt x="28352" y="19455"/>
                    </a:lnTo>
                    <a:lnTo>
                      <a:pt x="28551" y="18724"/>
                    </a:lnTo>
                    <a:lnTo>
                      <a:pt x="28751" y="17928"/>
                    </a:lnTo>
                    <a:lnTo>
                      <a:pt x="28883" y="17131"/>
                    </a:lnTo>
                    <a:lnTo>
                      <a:pt x="28950" y="16268"/>
                    </a:lnTo>
                    <a:lnTo>
                      <a:pt x="29016" y="15405"/>
                    </a:lnTo>
                    <a:lnTo>
                      <a:pt x="29082" y="14541"/>
                    </a:lnTo>
                    <a:lnTo>
                      <a:pt x="29016" y="13014"/>
                    </a:lnTo>
                    <a:lnTo>
                      <a:pt x="28751" y="11554"/>
                    </a:lnTo>
                    <a:lnTo>
                      <a:pt x="28419" y="10159"/>
                    </a:lnTo>
                    <a:lnTo>
                      <a:pt x="27954" y="8831"/>
                    </a:lnTo>
                    <a:lnTo>
                      <a:pt x="27356" y="7570"/>
                    </a:lnTo>
                    <a:lnTo>
                      <a:pt x="26626" y="6375"/>
                    </a:lnTo>
                    <a:lnTo>
                      <a:pt x="25829" y="5246"/>
                    </a:lnTo>
                    <a:lnTo>
                      <a:pt x="24899" y="4183"/>
                    </a:lnTo>
                    <a:lnTo>
                      <a:pt x="23904" y="3254"/>
                    </a:lnTo>
                    <a:lnTo>
                      <a:pt x="22775" y="2457"/>
                    </a:lnTo>
                    <a:lnTo>
                      <a:pt x="21580" y="1727"/>
                    </a:lnTo>
                    <a:lnTo>
                      <a:pt x="20318" y="1129"/>
                    </a:lnTo>
                    <a:lnTo>
                      <a:pt x="18990" y="664"/>
                    </a:lnTo>
                    <a:lnTo>
                      <a:pt x="17596" y="266"/>
                    </a:lnTo>
                    <a:lnTo>
                      <a:pt x="16135" y="67"/>
                    </a:lnTo>
                    <a:lnTo>
                      <a:pt x="1460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7" name="Google Shape;347;g34ed79b00d1_0_332"/>
              <p:cNvSpPr/>
              <p:nvPr/>
            </p:nvSpPr>
            <p:spPr>
              <a:xfrm>
                <a:off x="4988525" y="4354750"/>
                <a:ext cx="727075" cy="727075"/>
              </a:xfrm>
              <a:custGeom>
                <a:rect b="b" l="l" r="r" t="t"/>
                <a:pathLst>
                  <a:path extrusionOk="0" fill="none" h="29083" w="29083">
                    <a:moveTo>
                      <a:pt x="1" y="14608"/>
                    </a:moveTo>
                    <a:lnTo>
                      <a:pt x="1" y="14608"/>
                    </a:lnTo>
                    <a:lnTo>
                      <a:pt x="67" y="13081"/>
                    </a:lnTo>
                    <a:lnTo>
                      <a:pt x="333" y="11620"/>
                    </a:lnTo>
                    <a:lnTo>
                      <a:pt x="664" y="10226"/>
                    </a:lnTo>
                    <a:lnTo>
                      <a:pt x="1129" y="8898"/>
                    </a:lnTo>
                    <a:lnTo>
                      <a:pt x="1793" y="7570"/>
                    </a:lnTo>
                    <a:lnTo>
                      <a:pt x="2457" y="6375"/>
                    </a:lnTo>
                    <a:lnTo>
                      <a:pt x="3320" y="5246"/>
                    </a:lnTo>
                    <a:lnTo>
                      <a:pt x="4250" y="4250"/>
                    </a:lnTo>
                    <a:lnTo>
                      <a:pt x="5312" y="3320"/>
                    </a:lnTo>
                    <a:lnTo>
                      <a:pt x="6375" y="2457"/>
                    </a:lnTo>
                    <a:lnTo>
                      <a:pt x="7636" y="1727"/>
                    </a:lnTo>
                    <a:lnTo>
                      <a:pt x="8898" y="1129"/>
                    </a:lnTo>
                    <a:lnTo>
                      <a:pt x="10226" y="664"/>
                    </a:lnTo>
                    <a:lnTo>
                      <a:pt x="11620" y="332"/>
                    </a:lnTo>
                    <a:lnTo>
                      <a:pt x="13081" y="67"/>
                    </a:lnTo>
                    <a:lnTo>
                      <a:pt x="14608" y="0"/>
                    </a:lnTo>
                    <a:lnTo>
                      <a:pt x="14608" y="0"/>
                    </a:lnTo>
                    <a:lnTo>
                      <a:pt x="16135" y="67"/>
                    </a:lnTo>
                    <a:lnTo>
                      <a:pt x="17596" y="266"/>
                    </a:lnTo>
                    <a:lnTo>
                      <a:pt x="18990" y="664"/>
                    </a:lnTo>
                    <a:lnTo>
                      <a:pt x="20318" y="1129"/>
                    </a:lnTo>
                    <a:lnTo>
                      <a:pt x="21580" y="1727"/>
                    </a:lnTo>
                    <a:lnTo>
                      <a:pt x="22775" y="2457"/>
                    </a:lnTo>
                    <a:lnTo>
                      <a:pt x="23904" y="3254"/>
                    </a:lnTo>
                    <a:lnTo>
                      <a:pt x="24899" y="4183"/>
                    </a:lnTo>
                    <a:lnTo>
                      <a:pt x="25829" y="5246"/>
                    </a:lnTo>
                    <a:lnTo>
                      <a:pt x="26626" y="6375"/>
                    </a:lnTo>
                    <a:lnTo>
                      <a:pt x="27356" y="7570"/>
                    </a:lnTo>
                    <a:lnTo>
                      <a:pt x="27954" y="8831"/>
                    </a:lnTo>
                    <a:lnTo>
                      <a:pt x="28419" y="10159"/>
                    </a:lnTo>
                    <a:lnTo>
                      <a:pt x="28751" y="11554"/>
                    </a:lnTo>
                    <a:lnTo>
                      <a:pt x="29016" y="13014"/>
                    </a:lnTo>
                    <a:lnTo>
                      <a:pt x="29082" y="14541"/>
                    </a:lnTo>
                    <a:lnTo>
                      <a:pt x="29082" y="14541"/>
                    </a:lnTo>
                    <a:lnTo>
                      <a:pt x="29016" y="15405"/>
                    </a:lnTo>
                    <a:lnTo>
                      <a:pt x="28950" y="16268"/>
                    </a:lnTo>
                    <a:lnTo>
                      <a:pt x="28883" y="17131"/>
                    </a:lnTo>
                    <a:lnTo>
                      <a:pt x="28751" y="17928"/>
                    </a:lnTo>
                    <a:lnTo>
                      <a:pt x="28551" y="18724"/>
                    </a:lnTo>
                    <a:lnTo>
                      <a:pt x="28352" y="19455"/>
                    </a:lnTo>
                    <a:lnTo>
                      <a:pt x="28087" y="20185"/>
                    </a:lnTo>
                    <a:lnTo>
                      <a:pt x="27821" y="20916"/>
                    </a:lnTo>
                    <a:lnTo>
                      <a:pt x="27489" y="21580"/>
                    </a:lnTo>
                    <a:lnTo>
                      <a:pt x="27157" y="22244"/>
                    </a:lnTo>
                    <a:lnTo>
                      <a:pt x="26360" y="23439"/>
                    </a:lnTo>
                    <a:lnTo>
                      <a:pt x="25497" y="24501"/>
                    </a:lnTo>
                    <a:lnTo>
                      <a:pt x="24501" y="25431"/>
                    </a:lnTo>
                    <a:lnTo>
                      <a:pt x="23439" y="26294"/>
                    </a:lnTo>
                    <a:lnTo>
                      <a:pt x="22310" y="27024"/>
                    </a:lnTo>
                    <a:lnTo>
                      <a:pt x="21115" y="27688"/>
                    </a:lnTo>
                    <a:lnTo>
                      <a:pt x="19853" y="28219"/>
                    </a:lnTo>
                    <a:lnTo>
                      <a:pt x="18592" y="28618"/>
                    </a:lnTo>
                    <a:lnTo>
                      <a:pt x="17264" y="28883"/>
                    </a:lnTo>
                    <a:lnTo>
                      <a:pt x="15936" y="29082"/>
                    </a:lnTo>
                    <a:lnTo>
                      <a:pt x="14542" y="29082"/>
                    </a:lnTo>
                    <a:lnTo>
                      <a:pt x="13214" y="29082"/>
                    </a:lnTo>
                    <a:lnTo>
                      <a:pt x="11819" y="28883"/>
                    </a:lnTo>
                    <a:lnTo>
                      <a:pt x="10491" y="28618"/>
                    </a:lnTo>
                    <a:lnTo>
                      <a:pt x="9230" y="28219"/>
                    </a:lnTo>
                    <a:lnTo>
                      <a:pt x="7968" y="27688"/>
                    </a:lnTo>
                    <a:lnTo>
                      <a:pt x="6773" y="27091"/>
                    </a:lnTo>
                    <a:lnTo>
                      <a:pt x="5644" y="26360"/>
                    </a:lnTo>
                    <a:lnTo>
                      <a:pt x="4582" y="25497"/>
                    </a:lnTo>
                    <a:lnTo>
                      <a:pt x="3586" y="24501"/>
                    </a:lnTo>
                    <a:lnTo>
                      <a:pt x="2723" y="23439"/>
                    </a:lnTo>
                    <a:lnTo>
                      <a:pt x="1926" y="22244"/>
                    </a:lnTo>
                    <a:lnTo>
                      <a:pt x="1594" y="21580"/>
                    </a:lnTo>
                    <a:lnTo>
                      <a:pt x="1262" y="20916"/>
                    </a:lnTo>
                    <a:lnTo>
                      <a:pt x="996" y="20252"/>
                    </a:lnTo>
                    <a:lnTo>
                      <a:pt x="731" y="19521"/>
                    </a:lnTo>
                    <a:lnTo>
                      <a:pt x="532" y="18791"/>
                    </a:lnTo>
                    <a:lnTo>
                      <a:pt x="333" y="17994"/>
                    </a:lnTo>
                    <a:lnTo>
                      <a:pt x="200" y="17197"/>
                    </a:lnTo>
                    <a:lnTo>
                      <a:pt x="133" y="16334"/>
                    </a:lnTo>
                    <a:lnTo>
                      <a:pt x="67" y="15471"/>
                    </a:lnTo>
                    <a:lnTo>
                      <a:pt x="1" y="14608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8" name="Google Shape;348;g34ed79b00d1_0_332"/>
              <p:cNvSpPr/>
              <p:nvPr/>
            </p:nvSpPr>
            <p:spPr>
              <a:xfrm>
                <a:off x="5053275" y="4416175"/>
                <a:ext cx="599250" cy="607550"/>
              </a:xfrm>
              <a:custGeom>
                <a:rect b="b" l="l" r="r" t="t"/>
                <a:pathLst>
                  <a:path extrusionOk="0" fill="none" h="24302" w="23970">
                    <a:moveTo>
                      <a:pt x="23969" y="12151"/>
                    </a:moveTo>
                    <a:lnTo>
                      <a:pt x="23969" y="12151"/>
                    </a:lnTo>
                    <a:lnTo>
                      <a:pt x="23903" y="10690"/>
                    </a:lnTo>
                    <a:lnTo>
                      <a:pt x="23704" y="9296"/>
                    </a:lnTo>
                    <a:lnTo>
                      <a:pt x="23372" y="8034"/>
                    </a:lnTo>
                    <a:lnTo>
                      <a:pt x="22907" y="6839"/>
                    </a:lnTo>
                    <a:lnTo>
                      <a:pt x="22376" y="5777"/>
                    </a:lnTo>
                    <a:lnTo>
                      <a:pt x="21778" y="4781"/>
                    </a:lnTo>
                    <a:lnTo>
                      <a:pt x="21048" y="3851"/>
                    </a:lnTo>
                    <a:lnTo>
                      <a:pt x="20185" y="3054"/>
                    </a:lnTo>
                    <a:lnTo>
                      <a:pt x="19322" y="2324"/>
                    </a:lnTo>
                    <a:lnTo>
                      <a:pt x="18392" y="1726"/>
                    </a:lnTo>
                    <a:lnTo>
                      <a:pt x="17396" y="1195"/>
                    </a:lnTo>
                    <a:lnTo>
                      <a:pt x="16400" y="730"/>
                    </a:lnTo>
                    <a:lnTo>
                      <a:pt x="15338" y="398"/>
                    </a:lnTo>
                    <a:lnTo>
                      <a:pt x="14209" y="199"/>
                    </a:lnTo>
                    <a:lnTo>
                      <a:pt x="13080" y="67"/>
                    </a:lnTo>
                    <a:lnTo>
                      <a:pt x="12018" y="0"/>
                    </a:lnTo>
                    <a:lnTo>
                      <a:pt x="10889" y="0"/>
                    </a:lnTo>
                    <a:lnTo>
                      <a:pt x="9760" y="199"/>
                    </a:lnTo>
                    <a:lnTo>
                      <a:pt x="8632" y="398"/>
                    </a:lnTo>
                    <a:lnTo>
                      <a:pt x="7569" y="730"/>
                    </a:lnTo>
                    <a:lnTo>
                      <a:pt x="6573" y="1129"/>
                    </a:lnTo>
                    <a:lnTo>
                      <a:pt x="5577" y="1660"/>
                    </a:lnTo>
                    <a:lnTo>
                      <a:pt x="4648" y="2258"/>
                    </a:lnTo>
                    <a:lnTo>
                      <a:pt x="3785" y="2988"/>
                    </a:lnTo>
                    <a:lnTo>
                      <a:pt x="2921" y="3785"/>
                    </a:lnTo>
                    <a:lnTo>
                      <a:pt x="2191" y="4714"/>
                    </a:lnTo>
                    <a:lnTo>
                      <a:pt x="1594" y="5710"/>
                    </a:lnTo>
                    <a:lnTo>
                      <a:pt x="1062" y="6773"/>
                    </a:lnTo>
                    <a:lnTo>
                      <a:pt x="598" y="7968"/>
                    </a:lnTo>
                    <a:lnTo>
                      <a:pt x="266" y="9229"/>
                    </a:lnTo>
                    <a:lnTo>
                      <a:pt x="66" y="10624"/>
                    </a:lnTo>
                    <a:lnTo>
                      <a:pt x="0" y="12084"/>
                    </a:lnTo>
                    <a:lnTo>
                      <a:pt x="0" y="12084"/>
                    </a:lnTo>
                    <a:lnTo>
                      <a:pt x="66" y="13545"/>
                    </a:lnTo>
                    <a:lnTo>
                      <a:pt x="266" y="14940"/>
                    </a:lnTo>
                    <a:lnTo>
                      <a:pt x="598" y="16201"/>
                    </a:lnTo>
                    <a:lnTo>
                      <a:pt x="1062" y="17396"/>
                    </a:lnTo>
                    <a:lnTo>
                      <a:pt x="1594" y="18459"/>
                    </a:lnTo>
                    <a:lnTo>
                      <a:pt x="2191" y="19521"/>
                    </a:lnTo>
                    <a:lnTo>
                      <a:pt x="2921" y="20384"/>
                    </a:lnTo>
                    <a:lnTo>
                      <a:pt x="3785" y="21181"/>
                    </a:lnTo>
                    <a:lnTo>
                      <a:pt x="4648" y="21911"/>
                    </a:lnTo>
                    <a:lnTo>
                      <a:pt x="5577" y="22575"/>
                    </a:lnTo>
                    <a:lnTo>
                      <a:pt x="6573" y="23040"/>
                    </a:lnTo>
                    <a:lnTo>
                      <a:pt x="7569" y="23505"/>
                    </a:lnTo>
                    <a:lnTo>
                      <a:pt x="8632" y="23837"/>
                    </a:lnTo>
                    <a:lnTo>
                      <a:pt x="9760" y="24102"/>
                    </a:lnTo>
                    <a:lnTo>
                      <a:pt x="10889" y="24235"/>
                    </a:lnTo>
                    <a:lnTo>
                      <a:pt x="12018" y="24302"/>
                    </a:lnTo>
                    <a:lnTo>
                      <a:pt x="13080" y="24235"/>
                    </a:lnTo>
                    <a:lnTo>
                      <a:pt x="14209" y="24102"/>
                    </a:lnTo>
                    <a:lnTo>
                      <a:pt x="15338" y="23837"/>
                    </a:lnTo>
                    <a:lnTo>
                      <a:pt x="16400" y="23571"/>
                    </a:lnTo>
                    <a:lnTo>
                      <a:pt x="17396" y="23106"/>
                    </a:lnTo>
                    <a:lnTo>
                      <a:pt x="18392" y="22575"/>
                    </a:lnTo>
                    <a:lnTo>
                      <a:pt x="19322" y="21978"/>
                    </a:lnTo>
                    <a:lnTo>
                      <a:pt x="20185" y="21247"/>
                    </a:lnTo>
                    <a:lnTo>
                      <a:pt x="21048" y="20450"/>
                    </a:lnTo>
                    <a:lnTo>
                      <a:pt x="21778" y="19587"/>
                    </a:lnTo>
                    <a:lnTo>
                      <a:pt x="22376" y="18591"/>
                    </a:lnTo>
                    <a:lnTo>
                      <a:pt x="22907" y="17463"/>
                    </a:lnTo>
                    <a:lnTo>
                      <a:pt x="23372" y="16267"/>
                    </a:lnTo>
                    <a:lnTo>
                      <a:pt x="23704" y="15006"/>
                    </a:lnTo>
                    <a:lnTo>
                      <a:pt x="23903" y="13612"/>
                    </a:lnTo>
                    <a:lnTo>
                      <a:pt x="23969" y="12151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9" name="Google Shape;349;g34ed79b00d1_0_332"/>
              <p:cNvSpPr/>
              <p:nvPr/>
            </p:nvSpPr>
            <p:spPr>
              <a:xfrm>
                <a:off x="5212625" y="4510775"/>
                <a:ext cx="305450" cy="400075"/>
              </a:xfrm>
              <a:custGeom>
                <a:rect b="b" l="l" r="r" t="t"/>
                <a:pathLst>
                  <a:path extrusionOk="0" fill="none" h="16003" w="12218">
                    <a:moveTo>
                      <a:pt x="0" y="67"/>
                    </a:moveTo>
                    <a:lnTo>
                      <a:pt x="0" y="67"/>
                    </a:lnTo>
                    <a:lnTo>
                      <a:pt x="4316" y="1"/>
                    </a:lnTo>
                    <a:lnTo>
                      <a:pt x="5312" y="1"/>
                    </a:lnTo>
                    <a:lnTo>
                      <a:pt x="6308" y="67"/>
                    </a:lnTo>
                    <a:lnTo>
                      <a:pt x="7237" y="200"/>
                    </a:lnTo>
                    <a:lnTo>
                      <a:pt x="8167" y="333"/>
                    </a:lnTo>
                    <a:lnTo>
                      <a:pt x="8964" y="532"/>
                    </a:lnTo>
                    <a:lnTo>
                      <a:pt x="9694" y="864"/>
                    </a:lnTo>
                    <a:lnTo>
                      <a:pt x="10358" y="1262"/>
                    </a:lnTo>
                    <a:lnTo>
                      <a:pt x="10889" y="1727"/>
                    </a:lnTo>
                    <a:lnTo>
                      <a:pt x="11088" y="2059"/>
                    </a:lnTo>
                    <a:lnTo>
                      <a:pt x="11354" y="2325"/>
                    </a:lnTo>
                    <a:lnTo>
                      <a:pt x="11487" y="2723"/>
                    </a:lnTo>
                    <a:lnTo>
                      <a:pt x="11686" y="3055"/>
                    </a:lnTo>
                    <a:lnTo>
                      <a:pt x="11752" y="3520"/>
                    </a:lnTo>
                    <a:lnTo>
                      <a:pt x="11885" y="3918"/>
                    </a:lnTo>
                    <a:lnTo>
                      <a:pt x="11952" y="4981"/>
                    </a:lnTo>
                    <a:lnTo>
                      <a:pt x="11952" y="4981"/>
                    </a:lnTo>
                    <a:lnTo>
                      <a:pt x="11885" y="5844"/>
                    </a:lnTo>
                    <a:lnTo>
                      <a:pt x="11686" y="6640"/>
                    </a:lnTo>
                    <a:lnTo>
                      <a:pt x="11420" y="7371"/>
                    </a:lnTo>
                    <a:lnTo>
                      <a:pt x="11088" y="7968"/>
                    </a:lnTo>
                    <a:lnTo>
                      <a:pt x="10624" y="8433"/>
                    </a:lnTo>
                    <a:lnTo>
                      <a:pt x="10093" y="8898"/>
                    </a:lnTo>
                    <a:lnTo>
                      <a:pt x="9495" y="9230"/>
                    </a:lnTo>
                    <a:lnTo>
                      <a:pt x="8765" y="9496"/>
                    </a:lnTo>
                    <a:lnTo>
                      <a:pt x="12217" y="16003"/>
                    </a:lnTo>
                    <a:lnTo>
                      <a:pt x="8897" y="16003"/>
                    </a:lnTo>
                    <a:lnTo>
                      <a:pt x="5710" y="9894"/>
                    </a:lnTo>
                    <a:lnTo>
                      <a:pt x="3187" y="9894"/>
                    </a:lnTo>
                    <a:lnTo>
                      <a:pt x="3187" y="16003"/>
                    </a:lnTo>
                    <a:lnTo>
                      <a:pt x="0" y="16003"/>
                    </a:lnTo>
                    <a:lnTo>
                      <a:pt x="0" y="67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0" name="Google Shape;350;g34ed79b00d1_0_332"/>
              <p:cNvSpPr/>
              <p:nvPr/>
            </p:nvSpPr>
            <p:spPr>
              <a:xfrm>
                <a:off x="5292300" y="4582150"/>
                <a:ext cx="139450" cy="116225"/>
              </a:xfrm>
              <a:custGeom>
                <a:rect b="b" l="l" r="r" t="t"/>
                <a:pathLst>
                  <a:path extrusionOk="0" fill="none" h="4649" w="5578">
                    <a:moveTo>
                      <a:pt x="5578" y="2258"/>
                    </a:moveTo>
                    <a:lnTo>
                      <a:pt x="5578" y="2258"/>
                    </a:lnTo>
                    <a:lnTo>
                      <a:pt x="5578" y="1860"/>
                    </a:lnTo>
                    <a:lnTo>
                      <a:pt x="5445" y="1462"/>
                    </a:lnTo>
                    <a:lnTo>
                      <a:pt x="5312" y="1130"/>
                    </a:lnTo>
                    <a:lnTo>
                      <a:pt x="5113" y="798"/>
                    </a:lnTo>
                    <a:lnTo>
                      <a:pt x="4847" y="598"/>
                    </a:lnTo>
                    <a:lnTo>
                      <a:pt x="4582" y="399"/>
                    </a:lnTo>
                    <a:lnTo>
                      <a:pt x="4183" y="266"/>
                    </a:lnTo>
                    <a:lnTo>
                      <a:pt x="3851" y="200"/>
                    </a:lnTo>
                    <a:lnTo>
                      <a:pt x="2988" y="67"/>
                    </a:lnTo>
                    <a:lnTo>
                      <a:pt x="2059" y="1"/>
                    </a:lnTo>
                    <a:lnTo>
                      <a:pt x="0" y="1"/>
                    </a:lnTo>
                    <a:lnTo>
                      <a:pt x="0" y="4649"/>
                    </a:lnTo>
                    <a:lnTo>
                      <a:pt x="0" y="4649"/>
                    </a:lnTo>
                    <a:lnTo>
                      <a:pt x="2059" y="4649"/>
                    </a:lnTo>
                    <a:lnTo>
                      <a:pt x="2988" y="4582"/>
                    </a:lnTo>
                    <a:lnTo>
                      <a:pt x="3851" y="4516"/>
                    </a:lnTo>
                    <a:lnTo>
                      <a:pt x="4250" y="4383"/>
                    </a:lnTo>
                    <a:lnTo>
                      <a:pt x="4582" y="4250"/>
                    </a:lnTo>
                    <a:lnTo>
                      <a:pt x="4847" y="4051"/>
                    </a:lnTo>
                    <a:lnTo>
                      <a:pt x="5113" y="3852"/>
                    </a:lnTo>
                    <a:lnTo>
                      <a:pt x="5312" y="3520"/>
                    </a:lnTo>
                    <a:lnTo>
                      <a:pt x="5445" y="3188"/>
                    </a:lnTo>
                    <a:lnTo>
                      <a:pt x="5578" y="2790"/>
                    </a:lnTo>
                    <a:lnTo>
                      <a:pt x="5578" y="2258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1" name="Google Shape;351;g34ed79b00d1_0_332"/>
              <p:cNvSpPr/>
              <p:nvPr/>
            </p:nvSpPr>
            <p:spPr>
              <a:xfrm>
                <a:off x="1703525" y="4240200"/>
                <a:ext cx="1075650" cy="1236675"/>
              </a:xfrm>
              <a:custGeom>
                <a:rect b="b" l="l" r="r" t="t"/>
                <a:pathLst>
                  <a:path extrusionOk="0" h="49467" w="43026">
                    <a:moveTo>
                      <a:pt x="0" y="1"/>
                    </a:moveTo>
                    <a:lnTo>
                      <a:pt x="0" y="49467"/>
                    </a:lnTo>
                    <a:lnTo>
                      <a:pt x="43026" y="24634"/>
                    </a:lnTo>
                    <a:lnTo>
                      <a:pt x="39905" y="23904"/>
                    </a:lnTo>
                    <a:lnTo>
                      <a:pt x="36917" y="23041"/>
                    </a:lnTo>
                    <a:lnTo>
                      <a:pt x="33929" y="22111"/>
                    </a:lnTo>
                    <a:lnTo>
                      <a:pt x="30942" y="21049"/>
                    </a:lnTo>
                    <a:lnTo>
                      <a:pt x="28020" y="19854"/>
                    </a:lnTo>
                    <a:lnTo>
                      <a:pt x="25165" y="18592"/>
                    </a:lnTo>
                    <a:lnTo>
                      <a:pt x="22376" y="17198"/>
                    </a:lnTo>
                    <a:lnTo>
                      <a:pt x="19654" y="15671"/>
                    </a:lnTo>
                    <a:lnTo>
                      <a:pt x="16932" y="14077"/>
                    </a:lnTo>
                    <a:lnTo>
                      <a:pt x="14342" y="12351"/>
                    </a:lnTo>
                    <a:lnTo>
                      <a:pt x="11753" y="10558"/>
                    </a:lnTo>
                    <a:lnTo>
                      <a:pt x="9296" y="8633"/>
                    </a:lnTo>
                    <a:lnTo>
                      <a:pt x="6839" y="6641"/>
                    </a:lnTo>
                    <a:lnTo>
                      <a:pt x="4515" y="4516"/>
                    </a:lnTo>
                    <a:lnTo>
                      <a:pt x="2258" y="232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2" name="Google Shape;352;g34ed79b00d1_0_332"/>
              <p:cNvSpPr/>
              <p:nvPr/>
            </p:nvSpPr>
            <p:spPr>
              <a:xfrm>
                <a:off x="1703525" y="4240200"/>
                <a:ext cx="1075650" cy="1236675"/>
              </a:xfrm>
              <a:custGeom>
                <a:rect b="b" l="l" r="r" t="t"/>
                <a:pathLst>
                  <a:path extrusionOk="0" fill="none" h="49467" w="43026">
                    <a:moveTo>
                      <a:pt x="0" y="1"/>
                    </a:moveTo>
                    <a:lnTo>
                      <a:pt x="0" y="49467"/>
                    </a:lnTo>
                    <a:lnTo>
                      <a:pt x="43026" y="24634"/>
                    </a:lnTo>
                    <a:lnTo>
                      <a:pt x="43026" y="24634"/>
                    </a:lnTo>
                    <a:lnTo>
                      <a:pt x="39905" y="23904"/>
                    </a:lnTo>
                    <a:lnTo>
                      <a:pt x="36917" y="23041"/>
                    </a:lnTo>
                    <a:lnTo>
                      <a:pt x="33929" y="22111"/>
                    </a:lnTo>
                    <a:lnTo>
                      <a:pt x="30942" y="21049"/>
                    </a:lnTo>
                    <a:lnTo>
                      <a:pt x="28020" y="19854"/>
                    </a:lnTo>
                    <a:lnTo>
                      <a:pt x="25165" y="18592"/>
                    </a:lnTo>
                    <a:lnTo>
                      <a:pt x="22376" y="17198"/>
                    </a:lnTo>
                    <a:lnTo>
                      <a:pt x="19654" y="15671"/>
                    </a:lnTo>
                    <a:lnTo>
                      <a:pt x="16932" y="14077"/>
                    </a:lnTo>
                    <a:lnTo>
                      <a:pt x="14342" y="12351"/>
                    </a:lnTo>
                    <a:lnTo>
                      <a:pt x="11753" y="10558"/>
                    </a:lnTo>
                    <a:lnTo>
                      <a:pt x="9296" y="8633"/>
                    </a:lnTo>
                    <a:lnTo>
                      <a:pt x="6839" y="6641"/>
                    </a:lnTo>
                    <a:lnTo>
                      <a:pt x="4515" y="4516"/>
                    </a:lnTo>
                    <a:lnTo>
                      <a:pt x="2258" y="2325"/>
                    </a:lnTo>
                    <a:lnTo>
                      <a:pt x="0" y="1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3" name="Google Shape;353;g34ed79b00d1_0_332"/>
              <p:cNvSpPr/>
              <p:nvPr/>
            </p:nvSpPr>
            <p:spPr>
              <a:xfrm>
                <a:off x="1703525" y="238125"/>
                <a:ext cx="1067350" cy="1228375"/>
              </a:xfrm>
              <a:custGeom>
                <a:rect b="b" l="l" r="r" t="t"/>
                <a:pathLst>
                  <a:path extrusionOk="0" h="49135" w="42694">
                    <a:moveTo>
                      <a:pt x="0" y="0"/>
                    </a:moveTo>
                    <a:lnTo>
                      <a:pt x="0" y="49134"/>
                    </a:lnTo>
                    <a:lnTo>
                      <a:pt x="2324" y="46744"/>
                    </a:lnTo>
                    <a:lnTo>
                      <a:pt x="4648" y="44486"/>
                    </a:lnTo>
                    <a:lnTo>
                      <a:pt x="7105" y="42362"/>
                    </a:lnTo>
                    <a:lnTo>
                      <a:pt x="9628" y="40303"/>
                    </a:lnTo>
                    <a:lnTo>
                      <a:pt x="12151" y="38378"/>
                    </a:lnTo>
                    <a:lnTo>
                      <a:pt x="14741" y="36585"/>
                    </a:lnTo>
                    <a:lnTo>
                      <a:pt x="17397" y="34859"/>
                    </a:lnTo>
                    <a:lnTo>
                      <a:pt x="20119" y="33265"/>
                    </a:lnTo>
                    <a:lnTo>
                      <a:pt x="22841" y="31804"/>
                    </a:lnTo>
                    <a:lnTo>
                      <a:pt x="25630" y="30410"/>
                    </a:lnTo>
                    <a:lnTo>
                      <a:pt x="28418" y="29148"/>
                    </a:lnTo>
                    <a:lnTo>
                      <a:pt x="31274" y="28020"/>
                    </a:lnTo>
                    <a:lnTo>
                      <a:pt x="34129" y="27024"/>
                    </a:lnTo>
                    <a:lnTo>
                      <a:pt x="36984" y="26094"/>
                    </a:lnTo>
                    <a:lnTo>
                      <a:pt x="39839" y="25297"/>
                    </a:lnTo>
                    <a:lnTo>
                      <a:pt x="42694" y="2463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4" name="Google Shape;354;g34ed79b00d1_0_332"/>
              <p:cNvSpPr/>
              <p:nvPr/>
            </p:nvSpPr>
            <p:spPr>
              <a:xfrm>
                <a:off x="1703525" y="238125"/>
                <a:ext cx="1067350" cy="1228375"/>
              </a:xfrm>
              <a:custGeom>
                <a:rect b="b" l="l" r="r" t="t"/>
                <a:pathLst>
                  <a:path extrusionOk="0" fill="none" h="49135" w="42694">
                    <a:moveTo>
                      <a:pt x="42694" y="24633"/>
                    </a:moveTo>
                    <a:lnTo>
                      <a:pt x="0" y="0"/>
                    </a:lnTo>
                    <a:lnTo>
                      <a:pt x="0" y="49134"/>
                    </a:lnTo>
                    <a:lnTo>
                      <a:pt x="0" y="49134"/>
                    </a:lnTo>
                    <a:lnTo>
                      <a:pt x="2324" y="46744"/>
                    </a:lnTo>
                    <a:lnTo>
                      <a:pt x="4648" y="44486"/>
                    </a:lnTo>
                    <a:lnTo>
                      <a:pt x="7105" y="42362"/>
                    </a:lnTo>
                    <a:lnTo>
                      <a:pt x="9628" y="40303"/>
                    </a:lnTo>
                    <a:lnTo>
                      <a:pt x="12151" y="38378"/>
                    </a:lnTo>
                    <a:lnTo>
                      <a:pt x="14741" y="36585"/>
                    </a:lnTo>
                    <a:lnTo>
                      <a:pt x="17397" y="34859"/>
                    </a:lnTo>
                    <a:lnTo>
                      <a:pt x="20119" y="33265"/>
                    </a:lnTo>
                    <a:lnTo>
                      <a:pt x="22841" y="31804"/>
                    </a:lnTo>
                    <a:lnTo>
                      <a:pt x="25630" y="30410"/>
                    </a:lnTo>
                    <a:lnTo>
                      <a:pt x="28418" y="29148"/>
                    </a:lnTo>
                    <a:lnTo>
                      <a:pt x="31274" y="28020"/>
                    </a:lnTo>
                    <a:lnTo>
                      <a:pt x="34129" y="27024"/>
                    </a:lnTo>
                    <a:lnTo>
                      <a:pt x="36984" y="26094"/>
                    </a:lnTo>
                    <a:lnTo>
                      <a:pt x="39839" y="25297"/>
                    </a:lnTo>
                    <a:lnTo>
                      <a:pt x="42694" y="24633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5" name="Google Shape;355;g34ed79b00d1_0_332"/>
              <p:cNvSpPr/>
              <p:nvPr/>
            </p:nvSpPr>
            <p:spPr>
              <a:xfrm>
                <a:off x="5162825" y="2236675"/>
                <a:ext cx="1077300" cy="1243300"/>
              </a:xfrm>
              <a:custGeom>
                <a:rect b="b" l="l" r="r" t="t"/>
                <a:pathLst>
                  <a:path extrusionOk="0" h="49732" w="43092">
                    <a:moveTo>
                      <a:pt x="133" y="0"/>
                    </a:moveTo>
                    <a:lnTo>
                      <a:pt x="996" y="3055"/>
                    </a:lnTo>
                    <a:lnTo>
                      <a:pt x="1793" y="6109"/>
                    </a:lnTo>
                    <a:lnTo>
                      <a:pt x="2457" y="9163"/>
                    </a:lnTo>
                    <a:lnTo>
                      <a:pt x="2988" y="12284"/>
                    </a:lnTo>
                    <a:lnTo>
                      <a:pt x="3386" y="15405"/>
                    </a:lnTo>
                    <a:lnTo>
                      <a:pt x="3718" y="18525"/>
                    </a:lnTo>
                    <a:lnTo>
                      <a:pt x="3851" y="21646"/>
                    </a:lnTo>
                    <a:lnTo>
                      <a:pt x="3918" y="24833"/>
                    </a:lnTo>
                    <a:lnTo>
                      <a:pt x="3851" y="27954"/>
                    </a:lnTo>
                    <a:lnTo>
                      <a:pt x="3652" y="31074"/>
                    </a:lnTo>
                    <a:lnTo>
                      <a:pt x="3386" y="34261"/>
                    </a:lnTo>
                    <a:lnTo>
                      <a:pt x="2922" y="37382"/>
                    </a:lnTo>
                    <a:lnTo>
                      <a:pt x="2391" y="40503"/>
                    </a:lnTo>
                    <a:lnTo>
                      <a:pt x="1727" y="43557"/>
                    </a:lnTo>
                    <a:lnTo>
                      <a:pt x="930" y="46678"/>
                    </a:lnTo>
                    <a:lnTo>
                      <a:pt x="0" y="49732"/>
                    </a:lnTo>
                    <a:lnTo>
                      <a:pt x="43092" y="24833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6" name="Google Shape;356;g34ed79b00d1_0_332"/>
              <p:cNvSpPr/>
              <p:nvPr/>
            </p:nvSpPr>
            <p:spPr>
              <a:xfrm>
                <a:off x="2412325" y="1011650"/>
                <a:ext cx="1185200" cy="212500"/>
              </a:xfrm>
              <a:custGeom>
                <a:rect b="b" l="l" r="r" t="t"/>
                <a:pathLst>
                  <a:path extrusionOk="0" h="8500" w="47408">
                    <a:moveTo>
                      <a:pt x="33730" y="0"/>
                    </a:moveTo>
                    <a:lnTo>
                      <a:pt x="30410" y="67"/>
                    </a:lnTo>
                    <a:lnTo>
                      <a:pt x="27223" y="199"/>
                    </a:lnTo>
                    <a:lnTo>
                      <a:pt x="24036" y="531"/>
                    </a:lnTo>
                    <a:lnTo>
                      <a:pt x="20982" y="863"/>
                    </a:lnTo>
                    <a:lnTo>
                      <a:pt x="17994" y="1395"/>
                    </a:lnTo>
                    <a:lnTo>
                      <a:pt x="15072" y="1926"/>
                    </a:lnTo>
                    <a:lnTo>
                      <a:pt x="12284" y="2590"/>
                    </a:lnTo>
                    <a:lnTo>
                      <a:pt x="9561" y="3320"/>
                    </a:lnTo>
                    <a:lnTo>
                      <a:pt x="6972" y="4050"/>
                    </a:lnTo>
                    <a:lnTo>
                      <a:pt x="4515" y="4914"/>
                    </a:lnTo>
                    <a:lnTo>
                      <a:pt x="2191" y="5710"/>
                    </a:lnTo>
                    <a:lnTo>
                      <a:pt x="0" y="6640"/>
                    </a:lnTo>
                    <a:lnTo>
                      <a:pt x="1195" y="6374"/>
                    </a:lnTo>
                    <a:lnTo>
                      <a:pt x="2590" y="6242"/>
                    </a:lnTo>
                    <a:lnTo>
                      <a:pt x="4050" y="6109"/>
                    </a:lnTo>
                    <a:lnTo>
                      <a:pt x="5644" y="6042"/>
                    </a:lnTo>
                    <a:lnTo>
                      <a:pt x="7304" y="6042"/>
                    </a:lnTo>
                    <a:lnTo>
                      <a:pt x="9030" y="6109"/>
                    </a:lnTo>
                    <a:lnTo>
                      <a:pt x="10823" y="6175"/>
                    </a:lnTo>
                    <a:lnTo>
                      <a:pt x="12616" y="6308"/>
                    </a:lnTo>
                    <a:lnTo>
                      <a:pt x="16201" y="6706"/>
                    </a:lnTo>
                    <a:lnTo>
                      <a:pt x="19720" y="7171"/>
                    </a:lnTo>
                    <a:lnTo>
                      <a:pt x="22907" y="7769"/>
                    </a:lnTo>
                    <a:lnTo>
                      <a:pt x="24368" y="8101"/>
                    </a:lnTo>
                    <a:lnTo>
                      <a:pt x="25696" y="8499"/>
                    </a:lnTo>
                    <a:lnTo>
                      <a:pt x="26758" y="7702"/>
                    </a:lnTo>
                    <a:lnTo>
                      <a:pt x="27887" y="6972"/>
                    </a:lnTo>
                    <a:lnTo>
                      <a:pt x="29016" y="6242"/>
                    </a:lnTo>
                    <a:lnTo>
                      <a:pt x="30211" y="5578"/>
                    </a:lnTo>
                    <a:lnTo>
                      <a:pt x="31472" y="4980"/>
                    </a:lnTo>
                    <a:lnTo>
                      <a:pt x="32800" y="4382"/>
                    </a:lnTo>
                    <a:lnTo>
                      <a:pt x="34128" y="3918"/>
                    </a:lnTo>
                    <a:lnTo>
                      <a:pt x="35523" y="3386"/>
                    </a:lnTo>
                    <a:lnTo>
                      <a:pt x="36983" y="2988"/>
                    </a:lnTo>
                    <a:lnTo>
                      <a:pt x="38378" y="2590"/>
                    </a:lnTo>
                    <a:lnTo>
                      <a:pt x="39905" y="2258"/>
                    </a:lnTo>
                    <a:lnTo>
                      <a:pt x="41366" y="1992"/>
                    </a:lnTo>
                    <a:lnTo>
                      <a:pt x="42893" y="1726"/>
                    </a:lnTo>
                    <a:lnTo>
                      <a:pt x="44353" y="1527"/>
                    </a:lnTo>
                    <a:lnTo>
                      <a:pt x="45881" y="1395"/>
                    </a:lnTo>
                    <a:lnTo>
                      <a:pt x="47408" y="1262"/>
                    </a:lnTo>
                    <a:lnTo>
                      <a:pt x="45681" y="996"/>
                    </a:lnTo>
                    <a:lnTo>
                      <a:pt x="43955" y="731"/>
                    </a:lnTo>
                    <a:lnTo>
                      <a:pt x="40502" y="332"/>
                    </a:lnTo>
                    <a:lnTo>
                      <a:pt x="37116" y="133"/>
                    </a:lnTo>
                    <a:lnTo>
                      <a:pt x="3373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7" name="Google Shape;357;g34ed79b00d1_0_332"/>
              <p:cNvSpPr/>
              <p:nvPr/>
            </p:nvSpPr>
            <p:spPr>
              <a:xfrm>
                <a:off x="2412325" y="1011650"/>
                <a:ext cx="1185200" cy="212500"/>
              </a:xfrm>
              <a:custGeom>
                <a:rect b="b" l="l" r="r" t="t"/>
                <a:pathLst>
                  <a:path extrusionOk="0" fill="none" h="8500" w="47408">
                    <a:moveTo>
                      <a:pt x="0" y="6640"/>
                    </a:moveTo>
                    <a:lnTo>
                      <a:pt x="0" y="6640"/>
                    </a:lnTo>
                    <a:lnTo>
                      <a:pt x="1195" y="6374"/>
                    </a:lnTo>
                    <a:lnTo>
                      <a:pt x="2590" y="6242"/>
                    </a:lnTo>
                    <a:lnTo>
                      <a:pt x="4050" y="6109"/>
                    </a:lnTo>
                    <a:lnTo>
                      <a:pt x="5644" y="6042"/>
                    </a:lnTo>
                    <a:lnTo>
                      <a:pt x="7304" y="6042"/>
                    </a:lnTo>
                    <a:lnTo>
                      <a:pt x="9030" y="6109"/>
                    </a:lnTo>
                    <a:lnTo>
                      <a:pt x="10823" y="6175"/>
                    </a:lnTo>
                    <a:lnTo>
                      <a:pt x="12616" y="6308"/>
                    </a:lnTo>
                    <a:lnTo>
                      <a:pt x="16201" y="6706"/>
                    </a:lnTo>
                    <a:lnTo>
                      <a:pt x="19720" y="7171"/>
                    </a:lnTo>
                    <a:lnTo>
                      <a:pt x="22907" y="7769"/>
                    </a:lnTo>
                    <a:lnTo>
                      <a:pt x="24368" y="8101"/>
                    </a:lnTo>
                    <a:lnTo>
                      <a:pt x="25696" y="8499"/>
                    </a:lnTo>
                    <a:lnTo>
                      <a:pt x="25696" y="8499"/>
                    </a:lnTo>
                    <a:lnTo>
                      <a:pt x="26758" y="7702"/>
                    </a:lnTo>
                    <a:lnTo>
                      <a:pt x="27887" y="6972"/>
                    </a:lnTo>
                    <a:lnTo>
                      <a:pt x="29016" y="6242"/>
                    </a:lnTo>
                    <a:lnTo>
                      <a:pt x="30211" y="5578"/>
                    </a:lnTo>
                    <a:lnTo>
                      <a:pt x="31472" y="4980"/>
                    </a:lnTo>
                    <a:lnTo>
                      <a:pt x="32800" y="4382"/>
                    </a:lnTo>
                    <a:lnTo>
                      <a:pt x="34128" y="3918"/>
                    </a:lnTo>
                    <a:lnTo>
                      <a:pt x="35523" y="3386"/>
                    </a:lnTo>
                    <a:lnTo>
                      <a:pt x="36983" y="2988"/>
                    </a:lnTo>
                    <a:lnTo>
                      <a:pt x="38378" y="2590"/>
                    </a:lnTo>
                    <a:lnTo>
                      <a:pt x="39905" y="2258"/>
                    </a:lnTo>
                    <a:lnTo>
                      <a:pt x="41366" y="1992"/>
                    </a:lnTo>
                    <a:lnTo>
                      <a:pt x="42893" y="1726"/>
                    </a:lnTo>
                    <a:lnTo>
                      <a:pt x="44353" y="1527"/>
                    </a:lnTo>
                    <a:lnTo>
                      <a:pt x="45881" y="1395"/>
                    </a:lnTo>
                    <a:lnTo>
                      <a:pt x="47408" y="1262"/>
                    </a:lnTo>
                    <a:lnTo>
                      <a:pt x="47408" y="1262"/>
                    </a:lnTo>
                    <a:lnTo>
                      <a:pt x="45681" y="996"/>
                    </a:lnTo>
                    <a:lnTo>
                      <a:pt x="43955" y="731"/>
                    </a:lnTo>
                    <a:lnTo>
                      <a:pt x="40502" y="332"/>
                    </a:lnTo>
                    <a:lnTo>
                      <a:pt x="37116" y="133"/>
                    </a:lnTo>
                    <a:lnTo>
                      <a:pt x="33730" y="0"/>
                    </a:lnTo>
                    <a:lnTo>
                      <a:pt x="30410" y="67"/>
                    </a:lnTo>
                    <a:lnTo>
                      <a:pt x="27223" y="199"/>
                    </a:lnTo>
                    <a:lnTo>
                      <a:pt x="24036" y="531"/>
                    </a:lnTo>
                    <a:lnTo>
                      <a:pt x="20982" y="863"/>
                    </a:lnTo>
                    <a:lnTo>
                      <a:pt x="17994" y="1395"/>
                    </a:lnTo>
                    <a:lnTo>
                      <a:pt x="15072" y="1926"/>
                    </a:lnTo>
                    <a:lnTo>
                      <a:pt x="12284" y="2590"/>
                    </a:lnTo>
                    <a:lnTo>
                      <a:pt x="9561" y="3320"/>
                    </a:lnTo>
                    <a:lnTo>
                      <a:pt x="6972" y="4050"/>
                    </a:lnTo>
                    <a:lnTo>
                      <a:pt x="4515" y="4914"/>
                    </a:lnTo>
                    <a:lnTo>
                      <a:pt x="2191" y="5710"/>
                    </a:lnTo>
                    <a:lnTo>
                      <a:pt x="0" y="664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8" name="Google Shape;358;g34ed79b00d1_0_332"/>
              <p:cNvSpPr/>
              <p:nvPr/>
            </p:nvSpPr>
            <p:spPr>
              <a:xfrm>
                <a:off x="2565025" y="2533800"/>
                <a:ext cx="1894000" cy="1138750"/>
              </a:xfrm>
              <a:custGeom>
                <a:rect b="b" l="l" r="r" t="t"/>
                <a:pathLst>
                  <a:path extrusionOk="0" h="45550" w="75760">
                    <a:moveTo>
                      <a:pt x="23904" y="1"/>
                    </a:moveTo>
                    <a:lnTo>
                      <a:pt x="20650" y="3453"/>
                    </a:lnTo>
                    <a:lnTo>
                      <a:pt x="17330" y="7171"/>
                    </a:lnTo>
                    <a:lnTo>
                      <a:pt x="14143" y="10956"/>
                    </a:lnTo>
                    <a:lnTo>
                      <a:pt x="11089" y="14807"/>
                    </a:lnTo>
                    <a:lnTo>
                      <a:pt x="8101" y="18725"/>
                    </a:lnTo>
                    <a:lnTo>
                      <a:pt x="5246" y="22708"/>
                    </a:lnTo>
                    <a:lnTo>
                      <a:pt x="2524" y="26559"/>
                    </a:lnTo>
                    <a:lnTo>
                      <a:pt x="1" y="30411"/>
                    </a:lnTo>
                    <a:lnTo>
                      <a:pt x="1993" y="31938"/>
                    </a:lnTo>
                    <a:lnTo>
                      <a:pt x="3984" y="33398"/>
                    </a:lnTo>
                    <a:lnTo>
                      <a:pt x="6109" y="34793"/>
                    </a:lnTo>
                    <a:lnTo>
                      <a:pt x="8300" y="36121"/>
                    </a:lnTo>
                    <a:lnTo>
                      <a:pt x="10558" y="37316"/>
                    </a:lnTo>
                    <a:lnTo>
                      <a:pt x="12815" y="38511"/>
                    </a:lnTo>
                    <a:lnTo>
                      <a:pt x="15139" y="39573"/>
                    </a:lnTo>
                    <a:lnTo>
                      <a:pt x="17529" y="40569"/>
                    </a:lnTo>
                    <a:lnTo>
                      <a:pt x="19986" y="41432"/>
                    </a:lnTo>
                    <a:lnTo>
                      <a:pt x="22443" y="42296"/>
                    </a:lnTo>
                    <a:lnTo>
                      <a:pt x="24900" y="43026"/>
                    </a:lnTo>
                    <a:lnTo>
                      <a:pt x="27423" y="43690"/>
                    </a:lnTo>
                    <a:lnTo>
                      <a:pt x="30012" y="44221"/>
                    </a:lnTo>
                    <a:lnTo>
                      <a:pt x="32535" y="44686"/>
                    </a:lnTo>
                    <a:lnTo>
                      <a:pt x="35125" y="45018"/>
                    </a:lnTo>
                    <a:lnTo>
                      <a:pt x="37648" y="45350"/>
                    </a:lnTo>
                    <a:lnTo>
                      <a:pt x="40237" y="45483"/>
                    </a:lnTo>
                    <a:lnTo>
                      <a:pt x="42827" y="45549"/>
                    </a:lnTo>
                    <a:lnTo>
                      <a:pt x="45350" y="45549"/>
                    </a:lnTo>
                    <a:lnTo>
                      <a:pt x="47939" y="45416"/>
                    </a:lnTo>
                    <a:lnTo>
                      <a:pt x="50462" y="45217"/>
                    </a:lnTo>
                    <a:lnTo>
                      <a:pt x="52986" y="44885"/>
                    </a:lnTo>
                    <a:lnTo>
                      <a:pt x="55442" y="44487"/>
                    </a:lnTo>
                    <a:lnTo>
                      <a:pt x="57899" y="43956"/>
                    </a:lnTo>
                    <a:lnTo>
                      <a:pt x="60289" y="43292"/>
                    </a:lnTo>
                    <a:lnTo>
                      <a:pt x="62680" y="42561"/>
                    </a:lnTo>
                    <a:lnTo>
                      <a:pt x="65003" y="41698"/>
                    </a:lnTo>
                    <a:lnTo>
                      <a:pt x="67261" y="40702"/>
                    </a:lnTo>
                    <a:lnTo>
                      <a:pt x="69518" y="39640"/>
                    </a:lnTo>
                    <a:lnTo>
                      <a:pt x="71643" y="38445"/>
                    </a:lnTo>
                    <a:lnTo>
                      <a:pt x="73768" y="37117"/>
                    </a:lnTo>
                    <a:lnTo>
                      <a:pt x="75760" y="35656"/>
                    </a:lnTo>
                    <a:lnTo>
                      <a:pt x="75361" y="32270"/>
                    </a:lnTo>
                    <a:lnTo>
                      <a:pt x="74764" y="28883"/>
                    </a:lnTo>
                    <a:lnTo>
                      <a:pt x="74166" y="25431"/>
                    </a:lnTo>
                    <a:lnTo>
                      <a:pt x="73370" y="21978"/>
                    </a:lnTo>
                    <a:lnTo>
                      <a:pt x="72440" y="18525"/>
                    </a:lnTo>
                    <a:lnTo>
                      <a:pt x="71444" y="15073"/>
                    </a:lnTo>
                    <a:lnTo>
                      <a:pt x="70315" y="11620"/>
                    </a:lnTo>
                    <a:lnTo>
                      <a:pt x="69054" y="8167"/>
                    </a:lnTo>
                    <a:lnTo>
                      <a:pt x="67659" y="8765"/>
                    </a:lnTo>
                    <a:lnTo>
                      <a:pt x="66265" y="9296"/>
                    </a:lnTo>
                    <a:lnTo>
                      <a:pt x="64804" y="9761"/>
                    </a:lnTo>
                    <a:lnTo>
                      <a:pt x="63410" y="10159"/>
                    </a:lnTo>
                    <a:lnTo>
                      <a:pt x="61949" y="10491"/>
                    </a:lnTo>
                    <a:lnTo>
                      <a:pt x="60488" y="10757"/>
                    </a:lnTo>
                    <a:lnTo>
                      <a:pt x="58961" y="11022"/>
                    </a:lnTo>
                    <a:lnTo>
                      <a:pt x="57501" y="11155"/>
                    </a:lnTo>
                    <a:lnTo>
                      <a:pt x="56040" y="11288"/>
                    </a:lnTo>
                    <a:lnTo>
                      <a:pt x="54513" y="11354"/>
                    </a:lnTo>
                    <a:lnTo>
                      <a:pt x="52986" y="11354"/>
                    </a:lnTo>
                    <a:lnTo>
                      <a:pt x="51525" y="11288"/>
                    </a:lnTo>
                    <a:lnTo>
                      <a:pt x="49998" y="11155"/>
                    </a:lnTo>
                    <a:lnTo>
                      <a:pt x="48537" y="11022"/>
                    </a:lnTo>
                    <a:lnTo>
                      <a:pt x="47010" y="10757"/>
                    </a:lnTo>
                    <a:lnTo>
                      <a:pt x="45549" y="10491"/>
                    </a:lnTo>
                    <a:lnTo>
                      <a:pt x="44088" y="10226"/>
                    </a:lnTo>
                    <a:lnTo>
                      <a:pt x="42561" y="9827"/>
                    </a:lnTo>
                    <a:lnTo>
                      <a:pt x="41100" y="9429"/>
                    </a:lnTo>
                    <a:lnTo>
                      <a:pt x="39706" y="8964"/>
                    </a:lnTo>
                    <a:lnTo>
                      <a:pt x="38245" y="8433"/>
                    </a:lnTo>
                    <a:lnTo>
                      <a:pt x="36851" y="7902"/>
                    </a:lnTo>
                    <a:lnTo>
                      <a:pt x="35457" y="7304"/>
                    </a:lnTo>
                    <a:lnTo>
                      <a:pt x="34062" y="6640"/>
                    </a:lnTo>
                    <a:lnTo>
                      <a:pt x="32668" y="5976"/>
                    </a:lnTo>
                    <a:lnTo>
                      <a:pt x="31340" y="5246"/>
                    </a:lnTo>
                    <a:lnTo>
                      <a:pt x="30079" y="4449"/>
                    </a:lnTo>
                    <a:lnTo>
                      <a:pt x="28751" y="3652"/>
                    </a:lnTo>
                    <a:lnTo>
                      <a:pt x="27489" y="2789"/>
                    </a:lnTo>
                    <a:lnTo>
                      <a:pt x="26294" y="1860"/>
                    </a:lnTo>
                    <a:lnTo>
                      <a:pt x="25099" y="930"/>
                    </a:lnTo>
                    <a:lnTo>
                      <a:pt x="2390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9" name="Google Shape;359;g34ed79b00d1_0_332"/>
              <p:cNvSpPr/>
              <p:nvPr/>
            </p:nvSpPr>
            <p:spPr>
              <a:xfrm>
                <a:off x="2565025" y="2533800"/>
                <a:ext cx="1894000" cy="1138750"/>
              </a:xfrm>
              <a:custGeom>
                <a:rect b="b" l="l" r="r" t="t"/>
                <a:pathLst>
                  <a:path extrusionOk="0" fill="none" h="45550" w="75760">
                    <a:moveTo>
                      <a:pt x="75760" y="35656"/>
                    </a:moveTo>
                    <a:lnTo>
                      <a:pt x="75760" y="35656"/>
                    </a:lnTo>
                    <a:lnTo>
                      <a:pt x="75361" y="32270"/>
                    </a:lnTo>
                    <a:lnTo>
                      <a:pt x="74764" y="28883"/>
                    </a:lnTo>
                    <a:lnTo>
                      <a:pt x="74166" y="25431"/>
                    </a:lnTo>
                    <a:lnTo>
                      <a:pt x="73370" y="21978"/>
                    </a:lnTo>
                    <a:lnTo>
                      <a:pt x="72440" y="18525"/>
                    </a:lnTo>
                    <a:lnTo>
                      <a:pt x="71444" y="15073"/>
                    </a:lnTo>
                    <a:lnTo>
                      <a:pt x="70315" y="11620"/>
                    </a:lnTo>
                    <a:lnTo>
                      <a:pt x="69054" y="8167"/>
                    </a:lnTo>
                    <a:lnTo>
                      <a:pt x="69054" y="8167"/>
                    </a:lnTo>
                    <a:lnTo>
                      <a:pt x="67659" y="8765"/>
                    </a:lnTo>
                    <a:lnTo>
                      <a:pt x="66265" y="9296"/>
                    </a:lnTo>
                    <a:lnTo>
                      <a:pt x="64804" y="9761"/>
                    </a:lnTo>
                    <a:lnTo>
                      <a:pt x="63410" y="10159"/>
                    </a:lnTo>
                    <a:lnTo>
                      <a:pt x="61949" y="10491"/>
                    </a:lnTo>
                    <a:lnTo>
                      <a:pt x="60488" y="10757"/>
                    </a:lnTo>
                    <a:lnTo>
                      <a:pt x="58961" y="11022"/>
                    </a:lnTo>
                    <a:lnTo>
                      <a:pt x="57501" y="11155"/>
                    </a:lnTo>
                    <a:lnTo>
                      <a:pt x="56040" y="11288"/>
                    </a:lnTo>
                    <a:lnTo>
                      <a:pt x="54513" y="11354"/>
                    </a:lnTo>
                    <a:lnTo>
                      <a:pt x="52986" y="11354"/>
                    </a:lnTo>
                    <a:lnTo>
                      <a:pt x="51525" y="11288"/>
                    </a:lnTo>
                    <a:lnTo>
                      <a:pt x="49998" y="11155"/>
                    </a:lnTo>
                    <a:lnTo>
                      <a:pt x="48537" y="11022"/>
                    </a:lnTo>
                    <a:lnTo>
                      <a:pt x="47010" y="10757"/>
                    </a:lnTo>
                    <a:lnTo>
                      <a:pt x="45549" y="10491"/>
                    </a:lnTo>
                    <a:lnTo>
                      <a:pt x="44088" y="10226"/>
                    </a:lnTo>
                    <a:lnTo>
                      <a:pt x="42561" y="9827"/>
                    </a:lnTo>
                    <a:lnTo>
                      <a:pt x="41100" y="9429"/>
                    </a:lnTo>
                    <a:lnTo>
                      <a:pt x="39706" y="8964"/>
                    </a:lnTo>
                    <a:lnTo>
                      <a:pt x="38245" y="8433"/>
                    </a:lnTo>
                    <a:lnTo>
                      <a:pt x="36851" y="7902"/>
                    </a:lnTo>
                    <a:lnTo>
                      <a:pt x="35457" y="7304"/>
                    </a:lnTo>
                    <a:lnTo>
                      <a:pt x="34062" y="6640"/>
                    </a:lnTo>
                    <a:lnTo>
                      <a:pt x="32668" y="5976"/>
                    </a:lnTo>
                    <a:lnTo>
                      <a:pt x="31340" y="5246"/>
                    </a:lnTo>
                    <a:lnTo>
                      <a:pt x="30079" y="4449"/>
                    </a:lnTo>
                    <a:lnTo>
                      <a:pt x="28751" y="3652"/>
                    </a:lnTo>
                    <a:lnTo>
                      <a:pt x="27489" y="2789"/>
                    </a:lnTo>
                    <a:lnTo>
                      <a:pt x="26294" y="1860"/>
                    </a:lnTo>
                    <a:lnTo>
                      <a:pt x="25099" y="930"/>
                    </a:lnTo>
                    <a:lnTo>
                      <a:pt x="23904" y="1"/>
                    </a:lnTo>
                    <a:lnTo>
                      <a:pt x="23904" y="1"/>
                    </a:lnTo>
                    <a:lnTo>
                      <a:pt x="20650" y="3453"/>
                    </a:lnTo>
                    <a:lnTo>
                      <a:pt x="17330" y="7171"/>
                    </a:lnTo>
                    <a:lnTo>
                      <a:pt x="14143" y="10956"/>
                    </a:lnTo>
                    <a:lnTo>
                      <a:pt x="11089" y="14807"/>
                    </a:lnTo>
                    <a:lnTo>
                      <a:pt x="8101" y="18725"/>
                    </a:lnTo>
                    <a:lnTo>
                      <a:pt x="5246" y="22708"/>
                    </a:lnTo>
                    <a:lnTo>
                      <a:pt x="2524" y="26559"/>
                    </a:lnTo>
                    <a:lnTo>
                      <a:pt x="1" y="30411"/>
                    </a:lnTo>
                    <a:lnTo>
                      <a:pt x="1" y="30411"/>
                    </a:lnTo>
                    <a:lnTo>
                      <a:pt x="1993" y="31938"/>
                    </a:lnTo>
                    <a:lnTo>
                      <a:pt x="3984" y="33398"/>
                    </a:lnTo>
                    <a:lnTo>
                      <a:pt x="6109" y="34793"/>
                    </a:lnTo>
                    <a:lnTo>
                      <a:pt x="8300" y="36121"/>
                    </a:lnTo>
                    <a:lnTo>
                      <a:pt x="10558" y="37316"/>
                    </a:lnTo>
                    <a:lnTo>
                      <a:pt x="12815" y="38511"/>
                    </a:lnTo>
                    <a:lnTo>
                      <a:pt x="15139" y="39573"/>
                    </a:lnTo>
                    <a:lnTo>
                      <a:pt x="17529" y="40569"/>
                    </a:lnTo>
                    <a:lnTo>
                      <a:pt x="19986" y="41432"/>
                    </a:lnTo>
                    <a:lnTo>
                      <a:pt x="22443" y="42296"/>
                    </a:lnTo>
                    <a:lnTo>
                      <a:pt x="24900" y="43026"/>
                    </a:lnTo>
                    <a:lnTo>
                      <a:pt x="27423" y="43690"/>
                    </a:lnTo>
                    <a:lnTo>
                      <a:pt x="30012" y="44221"/>
                    </a:lnTo>
                    <a:lnTo>
                      <a:pt x="32535" y="44686"/>
                    </a:lnTo>
                    <a:lnTo>
                      <a:pt x="35125" y="45018"/>
                    </a:lnTo>
                    <a:lnTo>
                      <a:pt x="37648" y="45350"/>
                    </a:lnTo>
                    <a:lnTo>
                      <a:pt x="40237" y="45483"/>
                    </a:lnTo>
                    <a:lnTo>
                      <a:pt x="42827" y="45549"/>
                    </a:lnTo>
                    <a:lnTo>
                      <a:pt x="45350" y="45549"/>
                    </a:lnTo>
                    <a:lnTo>
                      <a:pt x="47939" y="45416"/>
                    </a:lnTo>
                    <a:lnTo>
                      <a:pt x="50462" y="45217"/>
                    </a:lnTo>
                    <a:lnTo>
                      <a:pt x="52986" y="44885"/>
                    </a:lnTo>
                    <a:lnTo>
                      <a:pt x="55442" y="44487"/>
                    </a:lnTo>
                    <a:lnTo>
                      <a:pt x="57899" y="43956"/>
                    </a:lnTo>
                    <a:lnTo>
                      <a:pt x="60289" y="43292"/>
                    </a:lnTo>
                    <a:lnTo>
                      <a:pt x="62680" y="42561"/>
                    </a:lnTo>
                    <a:lnTo>
                      <a:pt x="65003" y="41698"/>
                    </a:lnTo>
                    <a:lnTo>
                      <a:pt x="67261" y="40702"/>
                    </a:lnTo>
                    <a:lnTo>
                      <a:pt x="69518" y="39640"/>
                    </a:lnTo>
                    <a:lnTo>
                      <a:pt x="71643" y="38445"/>
                    </a:lnTo>
                    <a:lnTo>
                      <a:pt x="73768" y="37117"/>
                    </a:lnTo>
                    <a:lnTo>
                      <a:pt x="75760" y="35656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0" name="Google Shape;360;g34ed79b00d1_0_332"/>
              <p:cNvSpPr/>
              <p:nvPr/>
            </p:nvSpPr>
            <p:spPr>
              <a:xfrm>
                <a:off x="1379850" y="1665650"/>
                <a:ext cx="903025" cy="2486600"/>
              </a:xfrm>
              <a:custGeom>
                <a:rect b="b" l="l" r="r" t="t"/>
                <a:pathLst>
                  <a:path extrusionOk="0" h="99464" w="36121">
                    <a:moveTo>
                      <a:pt x="17396" y="1"/>
                    </a:moveTo>
                    <a:lnTo>
                      <a:pt x="16267" y="1395"/>
                    </a:lnTo>
                    <a:lnTo>
                      <a:pt x="15139" y="2789"/>
                    </a:lnTo>
                    <a:lnTo>
                      <a:pt x="14076" y="4184"/>
                    </a:lnTo>
                    <a:lnTo>
                      <a:pt x="13080" y="5644"/>
                    </a:lnTo>
                    <a:lnTo>
                      <a:pt x="12084" y="7105"/>
                    </a:lnTo>
                    <a:lnTo>
                      <a:pt x="11155" y="8566"/>
                    </a:lnTo>
                    <a:lnTo>
                      <a:pt x="10225" y="10027"/>
                    </a:lnTo>
                    <a:lnTo>
                      <a:pt x="9362" y="11554"/>
                    </a:lnTo>
                    <a:lnTo>
                      <a:pt x="8565" y="13081"/>
                    </a:lnTo>
                    <a:lnTo>
                      <a:pt x="7768" y="14608"/>
                    </a:lnTo>
                    <a:lnTo>
                      <a:pt x="6972" y="16135"/>
                    </a:lnTo>
                    <a:lnTo>
                      <a:pt x="6308" y="17662"/>
                    </a:lnTo>
                    <a:lnTo>
                      <a:pt x="5644" y="19256"/>
                    </a:lnTo>
                    <a:lnTo>
                      <a:pt x="4980" y="20849"/>
                    </a:lnTo>
                    <a:lnTo>
                      <a:pt x="3851" y="24037"/>
                    </a:lnTo>
                    <a:lnTo>
                      <a:pt x="2789" y="27290"/>
                    </a:lnTo>
                    <a:lnTo>
                      <a:pt x="1992" y="30543"/>
                    </a:lnTo>
                    <a:lnTo>
                      <a:pt x="1262" y="33863"/>
                    </a:lnTo>
                    <a:lnTo>
                      <a:pt x="730" y="37183"/>
                    </a:lnTo>
                    <a:lnTo>
                      <a:pt x="332" y="40503"/>
                    </a:lnTo>
                    <a:lnTo>
                      <a:pt x="66" y="43823"/>
                    </a:lnTo>
                    <a:lnTo>
                      <a:pt x="0" y="47209"/>
                    </a:lnTo>
                    <a:lnTo>
                      <a:pt x="66" y="50529"/>
                    </a:lnTo>
                    <a:lnTo>
                      <a:pt x="266" y="53849"/>
                    </a:lnTo>
                    <a:lnTo>
                      <a:pt x="664" y="57169"/>
                    </a:lnTo>
                    <a:lnTo>
                      <a:pt x="1195" y="60489"/>
                    </a:lnTo>
                    <a:lnTo>
                      <a:pt x="1859" y="63809"/>
                    </a:lnTo>
                    <a:lnTo>
                      <a:pt x="2656" y="67062"/>
                    </a:lnTo>
                    <a:lnTo>
                      <a:pt x="3652" y="70316"/>
                    </a:lnTo>
                    <a:lnTo>
                      <a:pt x="4781" y="73503"/>
                    </a:lnTo>
                    <a:lnTo>
                      <a:pt x="6042" y="76623"/>
                    </a:lnTo>
                    <a:lnTo>
                      <a:pt x="6773" y="78150"/>
                    </a:lnTo>
                    <a:lnTo>
                      <a:pt x="7503" y="79678"/>
                    </a:lnTo>
                    <a:lnTo>
                      <a:pt x="8233" y="81205"/>
                    </a:lnTo>
                    <a:lnTo>
                      <a:pt x="9030" y="82732"/>
                    </a:lnTo>
                    <a:lnTo>
                      <a:pt x="9893" y="84259"/>
                    </a:lnTo>
                    <a:lnTo>
                      <a:pt x="10823" y="85720"/>
                    </a:lnTo>
                    <a:lnTo>
                      <a:pt x="11686" y="87180"/>
                    </a:lnTo>
                    <a:lnTo>
                      <a:pt x="12682" y="88641"/>
                    </a:lnTo>
                    <a:lnTo>
                      <a:pt x="13678" y="90036"/>
                    </a:lnTo>
                    <a:lnTo>
                      <a:pt x="14674" y="91430"/>
                    </a:lnTo>
                    <a:lnTo>
                      <a:pt x="15803" y="92824"/>
                    </a:lnTo>
                    <a:lnTo>
                      <a:pt x="16865" y="94219"/>
                    </a:lnTo>
                    <a:lnTo>
                      <a:pt x="17994" y="95546"/>
                    </a:lnTo>
                    <a:lnTo>
                      <a:pt x="19189" y="96874"/>
                    </a:lnTo>
                    <a:lnTo>
                      <a:pt x="20450" y="98202"/>
                    </a:lnTo>
                    <a:lnTo>
                      <a:pt x="21712" y="99464"/>
                    </a:lnTo>
                    <a:lnTo>
                      <a:pt x="22243" y="97339"/>
                    </a:lnTo>
                    <a:lnTo>
                      <a:pt x="22907" y="95215"/>
                    </a:lnTo>
                    <a:lnTo>
                      <a:pt x="23637" y="93090"/>
                    </a:lnTo>
                    <a:lnTo>
                      <a:pt x="24368" y="90965"/>
                    </a:lnTo>
                    <a:lnTo>
                      <a:pt x="25165" y="88907"/>
                    </a:lnTo>
                    <a:lnTo>
                      <a:pt x="26028" y="86782"/>
                    </a:lnTo>
                    <a:lnTo>
                      <a:pt x="26891" y="84657"/>
                    </a:lnTo>
                    <a:lnTo>
                      <a:pt x="27820" y="82599"/>
                    </a:lnTo>
                    <a:lnTo>
                      <a:pt x="29746" y="78482"/>
                    </a:lnTo>
                    <a:lnTo>
                      <a:pt x="31804" y="74432"/>
                    </a:lnTo>
                    <a:lnTo>
                      <a:pt x="33929" y="70515"/>
                    </a:lnTo>
                    <a:lnTo>
                      <a:pt x="36120" y="66730"/>
                    </a:lnTo>
                    <a:lnTo>
                      <a:pt x="34460" y="64937"/>
                    </a:lnTo>
                    <a:lnTo>
                      <a:pt x="32867" y="63145"/>
                    </a:lnTo>
                    <a:lnTo>
                      <a:pt x="31273" y="61285"/>
                    </a:lnTo>
                    <a:lnTo>
                      <a:pt x="29812" y="59360"/>
                    </a:lnTo>
                    <a:lnTo>
                      <a:pt x="28418" y="57434"/>
                    </a:lnTo>
                    <a:lnTo>
                      <a:pt x="27156" y="55442"/>
                    </a:lnTo>
                    <a:lnTo>
                      <a:pt x="25895" y="53384"/>
                    </a:lnTo>
                    <a:lnTo>
                      <a:pt x="24700" y="51392"/>
                    </a:lnTo>
                    <a:lnTo>
                      <a:pt x="23571" y="49268"/>
                    </a:lnTo>
                    <a:lnTo>
                      <a:pt x="22509" y="47209"/>
                    </a:lnTo>
                    <a:lnTo>
                      <a:pt x="21579" y="45085"/>
                    </a:lnTo>
                    <a:lnTo>
                      <a:pt x="20650" y="42960"/>
                    </a:lnTo>
                    <a:lnTo>
                      <a:pt x="19853" y="40769"/>
                    </a:lnTo>
                    <a:lnTo>
                      <a:pt x="19056" y="38578"/>
                    </a:lnTo>
                    <a:lnTo>
                      <a:pt x="18392" y="36386"/>
                    </a:lnTo>
                    <a:lnTo>
                      <a:pt x="17728" y="34195"/>
                    </a:lnTo>
                    <a:lnTo>
                      <a:pt x="17197" y="32004"/>
                    </a:lnTo>
                    <a:lnTo>
                      <a:pt x="16732" y="29813"/>
                    </a:lnTo>
                    <a:lnTo>
                      <a:pt x="16267" y="27622"/>
                    </a:lnTo>
                    <a:lnTo>
                      <a:pt x="15935" y="25364"/>
                    </a:lnTo>
                    <a:lnTo>
                      <a:pt x="15670" y="23173"/>
                    </a:lnTo>
                    <a:lnTo>
                      <a:pt x="15471" y="20982"/>
                    </a:lnTo>
                    <a:lnTo>
                      <a:pt x="15338" y="18791"/>
                    </a:lnTo>
                    <a:lnTo>
                      <a:pt x="15271" y="16600"/>
                    </a:lnTo>
                    <a:lnTo>
                      <a:pt x="15338" y="14475"/>
                    </a:lnTo>
                    <a:lnTo>
                      <a:pt x="15404" y="12351"/>
                    </a:lnTo>
                    <a:lnTo>
                      <a:pt x="15537" y="10226"/>
                    </a:lnTo>
                    <a:lnTo>
                      <a:pt x="15803" y="8101"/>
                    </a:lnTo>
                    <a:lnTo>
                      <a:pt x="16068" y="6043"/>
                    </a:lnTo>
                    <a:lnTo>
                      <a:pt x="16467" y="3985"/>
                    </a:lnTo>
                    <a:lnTo>
                      <a:pt x="16865" y="1993"/>
                    </a:lnTo>
                    <a:lnTo>
                      <a:pt x="1739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1" name="Google Shape;361;g34ed79b00d1_0_332"/>
              <p:cNvSpPr/>
              <p:nvPr/>
            </p:nvSpPr>
            <p:spPr>
              <a:xfrm>
                <a:off x="1379850" y="1665650"/>
                <a:ext cx="903025" cy="2486600"/>
              </a:xfrm>
              <a:custGeom>
                <a:rect b="b" l="l" r="r" t="t"/>
                <a:pathLst>
                  <a:path extrusionOk="0" fill="none" h="99464" w="36121">
                    <a:moveTo>
                      <a:pt x="36120" y="66730"/>
                    </a:moveTo>
                    <a:lnTo>
                      <a:pt x="36120" y="66730"/>
                    </a:lnTo>
                    <a:lnTo>
                      <a:pt x="34460" y="64937"/>
                    </a:lnTo>
                    <a:lnTo>
                      <a:pt x="32867" y="63145"/>
                    </a:lnTo>
                    <a:lnTo>
                      <a:pt x="31273" y="61285"/>
                    </a:lnTo>
                    <a:lnTo>
                      <a:pt x="29812" y="59360"/>
                    </a:lnTo>
                    <a:lnTo>
                      <a:pt x="28418" y="57434"/>
                    </a:lnTo>
                    <a:lnTo>
                      <a:pt x="27156" y="55442"/>
                    </a:lnTo>
                    <a:lnTo>
                      <a:pt x="25895" y="53384"/>
                    </a:lnTo>
                    <a:lnTo>
                      <a:pt x="24700" y="51392"/>
                    </a:lnTo>
                    <a:lnTo>
                      <a:pt x="23571" y="49268"/>
                    </a:lnTo>
                    <a:lnTo>
                      <a:pt x="22509" y="47209"/>
                    </a:lnTo>
                    <a:lnTo>
                      <a:pt x="21579" y="45085"/>
                    </a:lnTo>
                    <a:lnTo>
                      <a:pt x="20650" y="42960"/>
                    </a:lnTo>
                    <a:lnTo>
                      <a:pt x="19853" y="40769"/>
                    </a:lnTo>
                    <a:lnTo>
                      <a:pt x="19056" y="38578"/>
                    </a:lnTo>
                    <a:lnTo>
                      <a:pt x="18392" y="36386"/>
                    </a:lnTo>
                    <a:lnTo>
                      <a:pt x="17728" y="34195"/>
                    </a:lnTo>
                    <a:lnTo>
                      <a:pt x="17197" y="32004"/>
                    </a:lnTo>
                    <a:lnTo>
                      <a:pt x="16732" y="29813"/>
                    </a:lnTo>
                    <a:lnTo>
                      <a:pt x="16267" y="27622"/>
                    </a:lnTo>
                    <a:lnTo>
                      <a:pt x="15935" y="25364"/>
                    </a:lnTo>
                    <a:lnTo>
                      <a:pt x="15670" y="23173"/>
                    </a:lnTo>
                    <a:lnTo>
                      <a:pt x="15471" y="20982"/>
                    </a:lnTo>
                    <a:lnTo>
                      <a:pt x="15338" y="18791"/>
                    </a:lnTo>
                    <a:lnTo>
                      <a:pt x="15271" y="16600"/>
                    </a:lnTo>
                    <a:lnTo>
                      <a:pt x="15338" y="14475"/>
                    </a:lnTo>
                    <a:lnTo>
                      <a:pt x="15404" y="12351"/>
                    </a:lnTo>
                    <a:lnTo>
                      <a:pt x="15537" y="10226"/>
                    </a:lnTo>
                    <a:lnTo>
                      <a:pt x="15803" y="8101"/>
                    </a:lnTo>
                    <a:lnTo>
                      <a:pt x="16068" y="6043"/>
                    </a:lnTo>
                    <a:lnTo>
                      <a:pt x="16467" y="3985"/>
                    </a:lnTo>
                    <a:lnTo>
                      <a:pt x="16865" y="1993"/>
                    </a:lnTo>
                    <a:lnTo>
                      <a:pt x="17396" y="1"/>
                    </a:lnTo>
                    <a:lnTo>
                      <a:pt x="17396" y="1"/>
                    </a:lnTo>
                    <a:lnTo>
                      <a:pt x="16267" y="1395"/>
                    </a:lnTo>
                    <a:lnTo>
                      <a:pt x="15139" y="2789"/>
                    </a:lnTo>
                    <a:lnTo>
                      <a:pt x="14076" y="4184"/>
                    </a:lnTo>
                    <a:lnTo>
                      <a:pt x="13080" y="5644"/>
                    </a:lnTo>
                    <a:lnTo>
                      <a:pt x="12084" y="7105"/>
                    </a:lnTo>
                    <a:lnTo>
                      <a:pt x="11155" y="8566"/>
                    </a:lnTo>
                    <a:lnTo>
                      <a:pt x="10225" y="10027"/>
                    </a:lnTo>
                    <a:lnTo>
                      <a:pt x="9362" y="11554"/>
                    </a:lnTo>
                    <a:lnTo>
                      <a:pt x="8565" y="13081"/>
                    </a:lnTo>
                    <a:lnTo>
                      <a:pt x="7768" y="14608"/>
                    </a:lnTo>
                    <a:lnTo>
                      <a:pt x="6972" y="16135"/>
                    </a:lnTo>
                    <a:lnTo>
                      <a:pt x="6308" y="17662"/>
                    </a:lnTo>
                    <a:lnTo>
                      <a:pt x="5644" y="19256"/>
                    </a:lnTo>
                    <a:lnTo>
                      <a:pt x="4980" y="20849"/>
                    </a:lnTo>
                    <a:lnTo>
                      <a:pt x="3851" y="24037"/>
                    </a:lnTo>
                    <a:lnTo>
                      <a:pt x="2789" y="27290"/>
                    </a:lnTo>
                    <a:lnTo>
                      <a:pt x="1992" y="30543"/>
                    </a:lnTo>
                    <a:lnTo>
                      <a:pt x="1262" y="33863"/>
                    </a:lnTo>
                    <a:lnTo>
                      <a:pt x="730" y="37183"/>
                    </a:lnTo>
                    <a:lnTo>
                      <a:pt x="332" y="40503"/>
                    </a:lnTo>
                    <a:lnTo>
                      <a:pt x="66" y="43823"/>
                    </a:lnTo>
                    <a:lnTo>
                      <a:pt x="0" y="47209"/>
                    </a:lnTo>
                    <a:lnTo>
                      <a:pt x="66" y="50529"/>
                    </a:lnTo>
                    <a:lnTo>
                      <a:pt x="266" y="53849"/>
                    </a:lnTo>
                    <a:lnTo>
                      <a:pt x="664" y="57169"/>
                    </a:lnTo>
                    <a:lnTo>
                      <a:pt x="1195" y="60489"/>
                    </a:lnTo>
                    <a:lnTo>
                      <a:pt x="1859" y="63809"/>
                    </a:lnTo>
                    <a:lnTo>
                      <a:pt x="2656" y="67062"/>
                    </a:lnTo>
                    <a:lnTo>
                      <a:pt x="3652" y="70316"/>
                    </a:lnTo>
                    <a:lnTo>
                      <a:pt x="4781" y="73503"/>
                    </a:lnTo>
                    <a:lnTo>
                      <a:pt x="6042" y="76623"/>
                    </a:lnTo>
                    <a:lnTo>
                      <a:pt x="6773" y="78150"/>
                    </a:lnTo>
                    <a:lnTo>
                      <a:pt x="7503" y="79678"/>
                    </a:lnTo>
                    <a:lnTo>
                      <a:pt x="8233" y="81205"/>
                    </a:lnTo>
                    <a:lnTo>
                      <a:pt x="9030" y="82732"/>
                    </a:lnTo>
                    <a:lnTo>
                      <a:pt x="9893" y="84259"/>
                    </a:lnTo>
                    <a:lnTo>
                      <a:pt x="10823" y="85720"/>
                    </a:lnTo>
                    <a:lnTo>
                      <a:pt x="11686" y="87180"/>
                    </a:lnTo>
                    <a:lnTo>
                      <a:pt x="12682" y="88641"/>
                    </a:lnTo>
                    <a:lnTo>
                      <a:pt x="13678" y="90036"/>
                    </a:lnTo>
                    <a:lnTo>
                      <a:pt x="14674" y="91430"/>
                    </a:lnTo>
                    <a:lnTo>
                      <a:pt x="15803" y="92824"/>
                    </a:lnTo>
                    <a:lnTo>
                      <a:pt x="16865" y="94219"/>
                    </a:lnTo>
                    <a:lnTo>
                      <a:pt x="17994" y="95546"/>
                    </a:lnTo>
                    <a:lnTo>
                      <a:pt x="19189" y="96874"/>
                    </a:lnTo>
                    <a:lnTo>
                      <a:pt x="20450" y="98202"/>
                    </a:lnTo>
                    <a:lnTo>
                      <a:pt x="21712" y="99464"/>
                    </a:lnTo>
                    <a:lnTo>
                      <a:pt x="21712" y="99464"/>
                    </a:lnTo>
                    <a:lnTo>
                      <a:pt x="22243" y="97339"/>
                    </a:lnTo>
                    <a:lnTo>
                      <a:pt x="22907" y="95215"/>
                    </a:lnTo>
                    <a:lnTo>
                      <a:pt x="23637" y="93090"/>
                    </a:lnTo>
                    <a:lnTo>
                      <a:pt x="24368" y="90965"/>
                    </a:lnTo>
                    <a:lnTo>
                      <a:pt x="25165" y="88907"/>
                    </a:lnTo>
                    <a:lnTo>
                      <a:pt x="26028" y="86782"/>
                    </a:lnTo>
                    <a:lnTo>
                      <a:pt x="26891" y="84657"/>
                    </a:lnTo>
                    <a:lnTo>
                      <a:pt x="27820" y="82599"/>
                    </a:lnTo>
                    <a:lnTo>
                      <a:pt x="29746" y="78482"/>
                    </a:lnTo>
                    <a:lnTo>
                      <a:pt x="31804" y="74432"/>
                    </a:lnTo>
                    <a:lnTo>
                      <a:pt x="33929" y="70515"/>
                    </a:lnTo>
                    <a:lnTo>
                      <a:pt x="36120" y="6673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2" name="Google Shape;362;g34ed79b00d1_0_332"/>
              <p:cNvSpPr/>
              <p:nvPr/>
            </p:nvSpPr>
            <p:spPr>
              <a:xfrm>
                <a:off x="3318625" y="1974400"/>
                <a:ext cx="888100" cy="627475"/>
              </a:xfrm>
              <a:custGeom>
                <a:rect b="b" l="l" r="r" t="t"/>
                <a:pathLst>
                  <a:path extrusionOk="0" h="25099" w="35524">
                    <a:moveTo>
                      <a:pt x="20783" y="1"/>
                    </a:moveTo>
                    <a:lnTo>
                      <a:pt x="18260" y="1727"/>
                    </a:lnTo>
                    <a:lnTo>
                      <a:pt x="15737" y="3520"/>
                    </a:lnTo>
                    <a:lnTo>
                      <a:pt x="13148" y="5445"/>
                    </a:lnTo>
                    <a:lnTo>
                      <a:pt x="10558" y="7437"/>
                    </a:lnTo>
                    <a:lnTo>
                      <a:pt x="7902" y="9495"/>
                    </a:lnTo>
                    <a:lnTo>
                      <a:pt x="5313" y="11687"/>
                    </a:lnTo>
                    <a:lnTo>
                      <a:pt x="2657" y="13944"/>
                    </a:lnTo>
                    <a:lnTo>
                      <a:pt x="1" y="16334"/>
                    </a:lnTo>
                    <a:lnTo>
                      <a:pt x="1063" y="17131"/>
                    </a:lnTo>
                    <a:lnTo>
                      <a:pt x="2126" y="17928"/>
                    </a:lnTo>
                    <a:lnTo>
                      <a:pt x="3188" y="18725"/>
                    </a:lnTo>
                    <a:lnTo>
                      <a:pt x="4250" y="19389"/>
                    </a:lnTo>
                    <a:lnTo>
                      <a:pt x="5379" y="20053"/>
                    </a:lnTo>
                    <a:lnTo>
                      <a:pt x="6508" y="20717"/>
                    </a:lnTo>
                    <a:lnTo>
                      <a:pt x="7637" y="21314"/>
                    </a:lnTo>
                    <a:lnTo>
                      <a:pt x="8765" y="21845"/>
                    </a:lnTo>
                    <a:lnTo>
                      <a:pt x="9894" y="22310"/>
                    </a:lnTo>
                    <a:lnTo>
                      <a:pt x="11089" y="22775"/>
                    </a:lnTo>
                    <a:lnTo>
                      <a:pt x="12218" y="23173"/>
                    </a:lnTo>
                    <a:lnTo>
                      <a:pt x="13413" y="23572"/>
                    </a:lnTo>
                    <a:lnTo>
                      <a:pt x="14542" y="23904"/>
                    </a:lnTo>
                    <a:lnTo>
                      <a:pt x="15737" y="24169"/>
                    </a:lnTo>
                    <a:lnTo>
                      <a:pt x="18061" y="24634"/>
                    </a:lnTo>
                    <a:lnTo>
                      <a:pt x="20451" y="24966"/>
                    </a:lnTo>
                    <a:lnTo>
                      <a:pt x="22709" y="25099"/>
                    </a:lnTo>
                    <a:lnTo>
                      <a:pt x="25033" y="25099"/>
                    </a:lnTo>
                    <a:lnTo>
                      <a:pt x="26161" y="25032"/>
                    </a:lnTo>
                    <a:lnTo>
                      <a:pt x="27224" y="24900"/>
                    </a:lnTo>
                    <a:lnTo>
                      <a:pt x="28353" y="24767"/>
                    </a:lnTo>
                    <a:lnTo>
                      <a:pt x="29415" y="24568"/>
                    </a:lnTo>
                    <a:lnTo>
                      <a:pt x="30477" y="24302"/>
                    </a:lnTo>
                    <a:lnTo>
                      <a:pt x="31540" y="24103"/>
                    </a:lnTo>
                    <a:lnTo>
                      <a:pt x="32536" y="23771"/>
                    </a:lnTo>
                    <a:lnTo>
                      <a:pt x="33532" y="23439"/>
                    </a:lnTo>
                    <a:lnTo>
                      <a:pt x="34527" y="23040"/>
                    </a:lnTo>
                    <a:lnTo>
                      <a:pt x="35523" y="22642"/>
                    </a:lnTo>
                    <a:lnTo>
                      <a:pt x="33996" y="19654"/>
                    </a:lnTo>
                    <a:lnTo>
                      <a:pt x="32403" y="16666"/>
                    </a:lnTo>
                    <a:lnTo>
                      <a:pt x="30743" y="13745"/>
                    </a:lnTo>
                    <a:lnTo>
                      <a:pt x="28950" y="10890"/>
                    </a:lnTo>
                    <a:lnTo>
                      <a:pt x="27025" y="8035"/>
                    </a:lnTo>
                    <a:lnTo>
                      <a:pt x="25033" y="5312"/>
                    </a:lnTo>
                    <a:lnTo>
                      <a:pt x="22974" y="2657"/>
                    </a:lnTo>
                    <a:lnTo>
                      <a:pt x="2078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3" name="Google Shape;363;g34ed79b00d1_0_332"/>
              <p:cNvSpPr/>
              <p:nvPr/>
            </p:nvSpPr>
            <p:spPr>
              <a:xfrm>
                <a:off x="3318625" y="1974400"/>
                <a:ext cx="888100" cy="627475"/>
              </a:xfrm>
              <a:custGeom>
                <a:rect b="b" l="l" r="r" t="t"/>
                <a:pathLst>
                  <a:path extrusionOk="0" fill="none" h="25099" w="35524">
                    <a:moveTo>
                      <a:pt x="35523" y="22642"/>
                    </a:moveTo>
                    <a:lnTo>
                      <a:pt x="35523" y="22642"/>
                    </a:lnTo>
                    <a:lnTo>
                      <a:pt x="33996" y="19654"/>
                    </a:lnTo>
                    <a:lnTo>
                      <a:pt x="32403" y="16666"/>
                    </a:lnTo>
                    <a:lnTo>
                      <a:pt x="30743" y="13745"/>
                    </a:lnTo>
                    <a:lnTo>
                      <a:pt x="28950" y="10890"/>
                    </a:lnTo>
                    <a:lnTo>
                      <a:pt x="27025" y="8035"/>
                    </a:lnTo>
                    <a:lnTo>
                      <a:pt x="25033" y="5312"/>
                    </a:lnTo>
                    <a:lnTo>
                      <a:pt x="22974" y="2657"/>
                    </a:lnTo>
                    <a:lnTo>
                      <a:pt x="20783" y="1"/>
                    </a:lnTo>
                    <a:lnTo>
                      <a:pt x="20783" y="1"/>
                    </a:lnTo>
                    <a:lnTo>
                      <a:pt x="18260" y="1727"/>
                    </a:lnTo>
                    <a:lnTo>
                      <a:pt x="15737" y="3520"/>
                    </a:lnTo>
                    <a:lnTo>
                      <a:pt x="13148" y="5445"/>
                    </a:lnTo>
                    <a:lnTo>
                      <a:pt x="10558" y="7437"/>
                    </a:lnTo>
                    <a:lnTo>
                      <a:pt x="7902" y="9495"/>
                    </a:lnTo>
                    <a:lnTo>
                      <a:pt x="5313" y="11687"/>
                    </a:lnTo>
                    <a:lnTo>
                      <a:pt x="2657" y="13944"/>
                    </a:lnTo>
                    <a:lnTo>
                      <a:pt x="1" y="16334"/>
                    </a:lnTo>
                    <a:lnTo>
                      <a:pt x="1" y="16334"/>
                    </a:lnTo>
                    <a:lnTo>
                      <a:pt x="1063" y="17131"/>
                    </a:lnTo>
                    <a:lnTo>
                      <a:pt x="2126" y="17928"/>
                    </a:lnTo>
                    <a:lnTo>
                      <a:pt x="3188" y="18725"/>
                    </a:lnTo>
                    <a:lnTo>
                      <a:pt x="4250" y="19389"/>
                    </a:lnTo>
                    <a:lnTo>
                      <a:pt x="5379" y="20053"/>
                    </a:lnTo>
                    <a:lnTo>
                      <a:pt x="6508" y="20717"/>
                    </a:lnTo>
                    <a:lnTo>
                      <a:pt x="7637" y="21314"/>
                    </a:lnTo>
                    <a:lnTo>
                      <a:pt x="8765" y="21845"/>
                    </a:lnTo>
                    <a:lnTo>
                      <a:pt x="9894" y="22310"/>
                    </a:lnTo>
                    <a:lnTo>
                      <a:pt x="11089" y="22775"/>
                    </a:lnTo>
                    <a:lnTo>
                      <a:pt x="12218" y="23173"/>
                    </a:lnTo>
                    <a:lnTo>
                      <a:pt x="13413" y="23572"/>
                    </a:lnTo>
                    <a:lnTo>
                      <a:pt x="14542" y="23904"/>
                    </a:lnTo>
                    <a:lnTo>
                      <a:pt x="15737" y="24169"/>
                    </a:lnTo>
                    <a:lnTo>
                      <a:pt x="18061" y="24634"/>
                    </a:lnTo>
                    <a:lnTo>
                      <a:pt x="20451" y="24966"/>
                    </a:lnTo>
                    <a:lnTo>
                      <a:pt x="22709" y="25099"/>
                    </a:lnTo>
                    <a:lnTo>
                      <a:pt x="25033" y="25099"/>
                    </a:lnTo>
                    <a:lnTo>
                      <a:pt x="26161" y="25032"/>
                    </a:lnTo>
                    <a:lnTo>
                      <a:pt x="27224" y="24900"/>
                    </a:lnTo>
                    <a:lnTo>
                      <a:pt x="28353" y="24767"/>
                    </a:lnTo>
                    <a:lnTo>
                      <a:pt x="29415" y="24568"/>
                    </a:lnTo>
                    <a:lnTo>
                      <a:pt x="30477" y="24302"/>
                    </a:lnTo>
                    <a:lnTo>
                      <a:pt x="31540" y="24103"/>
                    </a:lnTo>
                    <a:lnTo>
                      <a:pt x="32536" y="23771"/>
                    </a:lnTo>
                    <a:lnTo>
                      <a:pt x="33532" y="23439"/>
                    </a:lnTo>
                    <a:lnTo>
                      <a:pt x="34527" y="23040"/>
                    </a:lnTo>
                    <a:lnTo>
                      <a:pt x="35523" y="22642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4" name="Google Shape;364;g34ed79b00d1_0_332"/>
              <p:cNvSpPr/>
              <p:nvPr/>
            </p:nvSpPr>
            <p:spPr>
              <a:xfrm>
                <a:off x="3302025" y="1225775"/>
                <a:ext cx="962800" cy="464800"/>
              </a:xfrm>
              <a:custGeom>
                <a:rect b="b" l="l" r="r" t="t"/>
                <a:pathLst>
                  <a:path extrusionOk="0" h="18592" w="38512">
                    <a:moveTo>
                      <a:pt x="12683" y="0"/>
                    </a:moveTo>
                    <a:lnTo>
                      <a:pt x="11421" y="67"/>
                    </a:lnTo>
                    <a:lnTo>
                      <a:pt x="10226" y="200"/>
                    </a:lnTo>
                    <a:lnTo>
                      <a:pt x="9031" y="332"/>
                    </a:lnTo>
                    <a:lnTo>
                      <a:pt x="7836" y="532"/>
                    </a:lnTo>
                    <a:lnTo>
                      <a:pt x="6707" y="797"/>
                    </a:lnTo>
                    <a:lnTo>
                      <a:pt x="5578" y="1063"/>
                    </a:lnTo>
                    <a:lnTo>
                      <a:pt x="4516" y="1328"/>
                    </a:lnTo>
                    <a:lnTo>
                      <a:pt x="3520" y="1727"/>
                    </a:lnTo>
                    <a:lnTo>
                      <a:pt x="2590" y="2059"/>
                    </a:lnTo>
                    <a:lnTo>
                      <a:pt x="1661" y="2457"/>
                    </a:lnTo>
                    <a:lnTo>
                      <a:pt x="798" y="2922"/>
                    </a:lnTo>
                    <a:lnTo>
                      <a:pt x="1" y="3387"/>
                    </a:lnTo>
                    <a:lnTo>
                      <a:pt x="3055" y="4781"/>
                    </a:lnTo>
                    <a:lnTo>
                      <a:pt x="6043" y="6375"/>
                    </a:lnTo>
                    <a:lnTo>
                      <a:pt x="8965" y="8034"/>
                    </a:lnTo>
                    <a:lnTo>
                      <a:pt x="11820" y="9894"/>
                    </a:lnTo>
                    <a:lnTo>
                      <a:pt x="14608" y="11886"/>
                    </a:lnTo>
                    <a:lnTo>
                      <a:pt x="17331" y="13944"/>
                    </a:lnTo>
                    <a:lnTo>
                      <a:pt x="19987" y="16201"/>
                    </a:lnTo>
                    <a:lnTo>
                      <a:pt x="22576" y="18592"/>
                    </a:lnTo>
                    <a:lnTo>
                      <a:pt x="24435" y="17264"/>
                    </a:lnTo>
                    <a:lnTo>
                      <a:pt x="26427" y="16002"/>
                    </a:lnTo>
                    <a:lnTo>
                      <a:pt x="28485" y="14741"/>
                    </a:lnTo>
                    <a:lnTo>
                      <a:pt x="30544" y="13545"/>
                    </a:lnTo>
                    <a:lnTo>
                      <a:pt x="32668" y="12417"/>
                    </a:lnTo>
                    <a:lnTo>
                      <a:pt x="34727" y="11354"/>
                    </a:lnTo>
                    <a:lnTo>
                      <a:pt x="36719" y="10491"/>
                    </a:lnTo>
                    <a:lnTo>
                      <a:pt x="38511" y="9761"/>
                    </a:lnTo>
                    <a:lnTo>
                      <a:pt x="37449" y="8632"/>
                    </a:lnTo>
                    <a:lnTo>
                      <a:pt x="36254" y="7636"/>
                    </a:lnTo>
                    <a:lnTo>
                      <a:pt x="35059" y="6707"/>
                    </a:lnTo>
                    <a:lnTo>
                      <a:pt x="33864" y="5843"/>
                    </a:lnTo>
                    <a:lnTo>
                      <a:pt x="32602" y="5047"/>
                    </a:lnTo>
                    <a:lnTo>
                      <a:pt x="31340" y="4316"/>
                    </a:lnTo>
                    <a:lnTo>
                      <a:pt x="30079" y="3652"/>
                    </a:lnTo>
                    <a:lnTo>
                      <a:pt x="28751" y="3055"/>
                    </a:lnTo>
                    <a:lnTo>
                      <a:pt x="27423" y="2524"/>
                    </a:lnTo>
                    <a:lnTo>
                      <a:pt x="26095" y="1992"/>
                    </a:lnTo>
                    <a:lnTo>
                      <a:pt x="24701" y="1594"/>
                    </a:lnTo>
                    <a:lnTo>
                      <a:pt x="23373" y="1196"/>
                    </a:lnTo>
                    <a:lnTo>
                      <a:pt x="22045" y="864"/>
                    </a:lnTo>
                    <a:lnTo>
                      <a:pt x="20650" y="598"/>
                    </a:lnTo>
                    <a:lnTo>
                      <a:pt x="19323" y="399"/>
                    </a:lnTo>
                    <a:lnTo>
                      <a:pt x="17928" y="200"/>
                    </a:lnTo>
                    <a:lnTo>
                      <a:pt x="16600" y="67"/>
                    </a:lnTo>
                    <a:lnTo>
                      <a:pt x="1527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5" name="Google Shape;365;g34ed79b00d1_0_332"/>
              <p:cNvSpPr/>
              <p:nvPr/>
            </p:nvSpPr>
            <p:spPr>
              <a:xfrm>
                <a:off x="3302025" y="1225775"/>
                <a:ext cx="962800" cy="464800"/>
              </a:xfrm>
              <a:custGeom>
                <a:rect b="b" l="l" r="r" t="t"/>
                <a:pathLst>
                  <a:path extrusionOk="0" fill="none" h="18592" w="38512">
                    <a:moveTo>
                      <a:pt x="22576" y="18592"/>
                    </a:moveTo>
                    <a:lnTo>
                      <a:pt x="22576" y="18592"/>
                    </a:lnTo>
                    <a:lnTo>
                      <a:pt x="24435" y="17264"/>
                    </a:lnTo>
                    <a:lnTo>
                      <a:pt x="26427" y="16002"/>
                    </a:lnTo>
                    <a:lnTo>
                      <a:pt x="28485" y="14741"/>
                    </a:lnTo>
                    <a:lnTo>
                      <a:pt x="30544" y="13545"/>
                    </a:lnTo>
                    <a:lnTo>
                      <a:pt x="32668" y="12417"/>
                    </a:lnTo>
                    <a:lnTo>
                      <a:pt x="34727" y="11354"/>
                    </a:lnTo>
                    <a:lnTo>
                      <a:pt x="36719" y="10491"/>
                    </a:lnTo>
                    <a:lnTo>
                      <a:pt x="38511" y="9761"/>
                    </a:lnTo>
                    <a:lnTo>
                      <a:pt x="38511" y="9761"/>
                    </a:lnTo>
                    <a:lnTo>
                      <a:pt x="37449" y="8632"/>
                    </a:lnTo>
                    <a:lnTo>
                      <a:pt x="36254" y="7636"/>
                    </a:lnTo>
                    <a:lnTo>
                      <a:pt x="35059" y="6707"/>
                    </a:lnTo>
                    <a:lnTo>
                      <a:pt x="33864" y="5843"/>
                    </a:lnTo>
                    <a:lnTo>
                      <a:pt x="32602" y="5047"/>
                    </a:lnTo>
                    <a:lnTo>
                      <a:pt x="31340" y="4316"/>
                    </a:lnTo>
                    <a:lnTo>
                      <a:pt x="30079" y="3652"/>
                    </a:lnTo>
                    <a:lnTo>
                      <a:pt x="28751" y="3055"/>
                    </a:lnTo>
                    <a:lnTo>
                      <a:pt x="27423" y="2524"/>
                    </a:lnTo>
                    <a:lnTo>
                      <a:pt x="26095" y="1992"/>
                    </a:lnTo>
                    <a:lnTo>
                      <a:pt x="24701" y="1594"/>
                    </a:lnTo>
                    <a:lnTo>
                      <a:pt x="23373" y="1196"/>
                    </a:lnTo>
                    <a:lnTo>
                      <a:pt x="22045" y="864"/>
                    </a:lnTo>
                    <a:lnTo>
                      <a:pt x="20650" y="598"/>
                    </a:lnTo>
                    <a:lnTo>
                      <a:pt x="19323" y="399"/>
                    </a:lnTo>
                    <a:lnTo>
                      <a:pt x="17928" y="200"/>
                    </a:lnTo>
                    <a:lnTo>
                      <a:pt x="16600" y="67"/>
                    </a:lnTo>
                    <a:lnTo>
                      <a:pt x="15272" y="0"/>
                    </a:lnTo>
                    <a:lnTo>
                      <a:pt x="14011" y="0"/>
                    </a:lnTo>
                    <a:lnTo>
                      <a:pt x="12683" y="0"/>
                    </a:lnTo>
                    <a:lnTo>
                      <a:pt x="11421" y="67"/>
                    </a:lnTo>
                    <a:lnTo>
                      <a:pt x="10226" y="200"/>
                    </a:lnTo>
                    <a:lnTo>
                      <a:pt x="9031" y="332"/>
                    </a:lnTo>
                    <a:lnTo>
                      <a:pt x="7836" y="532"/>
                    </a:lnTo>
                    <a:lnTo>
                      <a:pt x="6707" y="797"/>
                    </a:lnTo>
                    <a:lnTo>
                      <a:pt x="5578" y="1063"/>
                    </a:lnTo>
                    <a:lnTo>
                      <a:pt x="4516" y="1328"/>
                    </a:lnTo>
                    <a:lnTo>
                      <a:pt x="3520" y="1727"/>
                    </a:lnTo>
                    <a:lnTo>
                      <a:pt x="2590" y="2059"/>
                    </a:lnTo>
                    <a:lnTo>
                      <a:pt x="1661" y="2457"/>
                    </a:lnTo>
                    <a:lnTo>
                      <a:pt x="798" y="2922"/>
                    </a:lnTo>
                    <a:lnTo>
                      <a:pt x="1" y="3387"/>
                    </a:lnTo>
                    <a:lnTo>
                      <a:pt x="1" y="3387"/>
                    </a:lnTo>
                    <a:lnTo>
                      <a:pt x="3055" y="4781"/>
                    </a:lnTo>
                    <a:lnTo>
                      <a:pt x="6043" y="6375"/>
                    </a:lnTo>
                    <a:lnTo>
                      <a:pt x="8965" y="8034"/>
                    </a:lnTo>
                    <a:lnTo>
                      <a:pt x="11820" y="9894"/>
                    </a:lnTo>
                    <a:lnTo>
                      <a:pt x="14608" y="11886"/>
                    </a:lnTo>
                    <a:lnTo>
                      <a:pt x="17331" y="13944"/>
                    </a:lnTo>
                    <a:lnTo>
                      <a:pt x="19987" y="16201"/>
                    </a:lnTo>
                    <a:lnTo>
                      <a:pt x="22576" y="18592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6" name="Google Shape;366;g34ed79b00d1_0_332"/>
              <p:cNvSpPr/>
              <p:nvPr/>
            </p:nvSpPr>
            <p:spPr>
              <a:xfrm>
                <a:off x="2108550" y="3483275"/>
                <a:ext cx="2365425" cy="1201825"/>
              </a:xfrm>
              <a:custGeom>
                <a:rect b="b" l="l" r="r" t="t"/>
                <a:pathLst>
                  <a:path extrusionOk="0" h="48073" w="94617">
                    <a:moveTo>
                      <a:pt x="13612" y="1"/>
                    </a:moveTo>
                    <a:lnTo>
                      <a:pt x="11952" y="2856"/>
                    </a:lnTo>
                    <a:lnTo>
                      <a:pt x="10425" y="5645"/>
                    </a:lnTo>
                    <a:lnTo>
                      <a:pt x="9097" y="8367"/>
                    </a:lnTo>
                    <a:lnTo>
                      <a:pt x="7835" y="10956"/>
                    </a:lnTo>
                    <a:lnTo>
                      <a:pt x="6706" y="13413"/>
                    </a:lnTo>
                    <a:lnTo>
                      <a:pt x="5644" y="15803"/>
                    </a:lnTo>
                    <a:lnTo>
                      <a:pt x="4715" y="18061"/>
                    </a:lnTo>
                    <a:lnTo>
                      <a:pt x="3851" y="20186"/>
                    </a:lnTo>
                    <a:lnTo>
                      <a:pt x="3121" y="22244"/>
                    </a:lnTo>
                    <a:lnTo>
                      <a:pt x="2457" y="24169"/>
                    </a:lnTo>
                    <a:lnTo>
                      <a:pt x="1859" y="25962"/>
                    </a:lnTo>
                    <a:lnTo>
                      <a:pt x="1395" y="27688"/>
                    </a:lnTo>
                    <a:lnTo>
                      <a:pt x="598" y="30743"/>
                    </a:lnTo>
                    <a:lnTo>
                      <a:pt x="0" y="33266"/>
                    </a:lnTo>
                    <a:lnTo>
                      <a:pt x="2590" y="35125"/>
                    </a:lnTo>
                    <a:lnTo>
                      <a:pt x="5179" y="36785"/>
                    </a:lnTo>
                    <a:lnTo>
                      <a:pt x="7835" y="38378"/>
                    </a:lnTo>
                    <a:lnTo>
                      <a:pt x="10558" y="39906"/>
                    </a:lnTo>
                    <a:lnTo>
                      <a:pt x="13280" y="41234"/>
                    </a:lnTo>
                    <a:lnTo>
                      <a:pt x="16135" y="42495"/>
                    </a:lnTo>
                    <a:lnTo>
                      <a:pt x="18924" y="43557"/>
                    </a:lnTo>
                    <a:lnTo>
                      <a:pt x="21779" y="44553"/>
                    </a:lnTo>
                    <a:lnTo>
                      <a:pt x="24700" y="45417"/>
                    </a:lnTo>
                    <a:lnTo>
                      <a:pt x="27622" y="46147"/>
                    </a:lnTo>
                    <a:lnTo>
                      <a:pt x="30543" y="46811"/>
                    </a:lnTo>
                    <a:lnTo>
                      <a:pt x="33531" y="47276"/>
                    </a:lnTo>
                    <a:lnTo>
                      <a:pt x="36519" y="47674"/>
                    </a:lnTo>
                    <a:lnTo>
                      <a:pt x="39507" y="47940"/>
                    </a:lnTo>
                    <a:lnTo>
                      <a:pt x="42495" y="48072"/>
                    </a:lnTo>
                    <a:lnTo>
                      <a:pt x="45482" y="48072"/>
                    </a:lnTo>
                    <a:lnTo>
                      <a:pt x="48470" y="47940"/>
                    </a:lnTo>
                    <a:lnTo>
                      <a:pt x="51458" y="47674"/>
                    </a:lnTo>
                    <a:lnTo>
                      <a:pt x="54446" y="47342"/>
                    </a:lnTo>
                    <a:lnTo>
                      <a:pt x="57434" y="46877"/>
                    </a:lnTo>
                    <a:lnTo>
                      <a:pt x="60355" y="46280"/>
                    </a:lnTo>
                    <a:lnTo>
                      <a:pt x="63277" y="45549"/>
                    </a:lnTo>
                    <a:lnTo>
                      <a:pt x="66198" y="44686"/>
                    </a:lnTo>
                    <a:lnTo>
                      <a:pt x="69053" y="43757"/>
                    </a:lnTo>
                    <a:lnTo>
                      <a:pt x="71909" y="42628"/>
                    </a:lnTo>
                    <a:lnTo>
                      <a:pt x="74697" y="41433"/>
                    </a:lnTo>
                    <a:lnTo>
                      <a:pt x="77486" y="40105"/>
                    </a:lnTo>
                    <a:lnTo>
                      <a:pt x="80142" y="38644"/>
                    </a:lnTo>
                    <a:lnTo>
                      <a:pt x="82864" y="37051"/>
                    </a:lnTo>
                    <a:lnTo>
                      <a:pt x="85454" y="35391"/>
                    </a:lnTo>
                    <a:lnTo>
                      <a:pt x="87977" y="33531"/>
                    </a:lnTo>
                    <a:lnTo>
                      <a:pt x="90500" y="31606"/>
                    </a:lnTo>
                    <a:lnTo>
                      <a:pt x="90965" y="30344"/>
                    </a:lnTo>
                    <a:lnTo>
                      <a:pt x="91429" y="29083"/>
                    </a:lnTo>
                    <a:lnTo>
                      <a:pt x="91894" y="27755"/>
                    </a:lnTo>
                    <a:lnTo>
                      <a:pt x="92292" y="26361"/>
                    </a:lnTo>
                    <a:lnTo>
                      <a:pt x="92956" y="23572"/>
                    </a:lnTo>
                    <a:lnTo>
                      <a:pt x="93554" y="20650"/>
                    </a:lnTo>
                    <a:lnTo>
                      <a:pt x="94019" y="17596"/>
                    </a:lnTo>
                    <a:lnTo>
                      <a:pt x="94351" y="14409"/>
                    </a:lnTo>
                    <a:lnTo>
                      <a:pt x="94550" y="11222"/>
                    </a:lnTo>
                    <a:lnTo>
                      <a:pt x="94616" y="7836"/>
                    </a:lnTo>
                    <a:lnTo>
                      <a:pt x="92226" y="9164"/>
                    </a:lnTo>
                    <a:lnTo>
                      <a:pt x="89769" y="10425"/>
                    </a:lnTo>
                    <a:lnTo>
                      <a:pt x="87313" y="11488"/>
                    </a:lnTo>
                    <a:lnTo>
                      <a:pt x="84790" y="12484"/>
                    </a:lnTo>
                    <a:lnTo>
                      <a:pt x="82267" y="13347"/>
                    </a:lnTo>
                    <a:lnTo>
                      <a:pt x="79677" y="14143"/>
                    </a:lnTo>
                    <a:lnTo>
                      <a:pt x="77088" y="14741"/>
                    </a:lnTo>
                    <a:lnTo>
                      <a:pt x="74432" y="15272"/>
                    </a:lnTo>
                    <a:lnTo>
                      <a:pt x="71776" y="15737"/>
                    </a:lnTo>
                    <a:lnTo>
                      <a:pt x="69053" y="16069"/>
                    </a:lnTo>
                    <a:lnTo>
                      <a:pt x="66398" y="16268"/>
                    </a:lnTo>
                    <a:lnTo>
                      <a:pt x="63675" y="16401"/>
                    </a:lnTo>
                    <a:lnTo>
                      <a:pt x="60953" y="16401"/>
                    </a:lnTo>
                    <a:lnTo>
                      <a:pt x="58231" y="16335"/>
                    </a:lnTo>
                    <a:lnTo>
                      <a:pt x="55508" y="16135"/>
                    </a:lnTo>
                    <a:lnTo>
                      <a:pt x="52786" y="15870"/>
                    </a:lnTo>
                    <a:lnTo>
                      <a:pt x="50064" y="15538"/>
                    </a:lnTo>
                    <a:lnTo>
                      <a:pt x="47408" y="15073"/>
                    </a:lnTo>
                    <a:lnTo>
                      <a:pt x="44752" y="14542"/>
                    </a:lnTo>
                    <a:lnTo>
                      <a:pt x="42096" y="13878"/>
                    </a:lnTo>
                    <a:lnTo>
                      <a:pt x="39440" y="13147"/>
                    </a:lnTo>
                    <a:lnTo>
                      <a:pt x="36851" y="12351"/>
                    </a:lnTo>
                    <a:lnTo>
                      <a:pt x="34328" y="11488"/>
                    </a:lnTo>
                    <a:lnTo>
                      <a:pt x="31805" y="10492"/>
                    </a:lnTo>
                    <a:lnTo>
                      <a:pt x="29348" y="9429"/>
                    </a:lnTo>
                    <a:lnTo>
                      <a:pt x="26891" y="8300"/>
                    </a:lnTo>
                    <a:lnTo>
                      <a:pt x="24567" y="7105"/>
                    </a:lnTo>
                    <a:lnTo>
                      <a:pt x="22243" y="5844"/>
                    </a:lnTo>
                    <a:lnTo>
                      <a:pt x="19986" y="4449"/>
                    </a:lnTo>
                    <a:lnTo>
                      <a:pt x="17795" y="3055"/>
                    </a:lnTo>
                    <a:lnTo>
                      <a:pt x="15670" y="1528"/>
                    </a:lnTo>
                    <a:lnTo>
                      <a:pt x="1361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7" name="Google Shape;367;g34ed79b00d1_0_332"/>
              <p:cNvSpPr/>
              <p:nvPr/>
            </p:nvSpPr>
            <p:spPr>
              <a:xfrm>
                <a:off x="2108550" y="3483275"/>
                <a:ext cx="2365425" cy="1201825"/>
              </a:xfrm>
              <a:custGeom>
                <a:rect b="b" l="l" r="r" t="t"/>
                <a:pathLst>
                  <a:path extrusionOk="0" fill="none" h="48073" w="94617">
                    <a:moveTo>
                      <a:pt x="13612" y="1"/>
                    </a:moveTo>
                    <a:lnTo>
                      <a:pt x="13612" y="1"/>
                    </a:lnTo>
                    <a:lnTo>
                      <a:pt x="11952" y="2856"/>
                    </a:lnTo>
                    <a:lnTo>
                      <a:pt x="10425" y="5645"/>
                    </a:lnTo>
                    <a:lnTo>
                      <a:pt x="9097" y="8367"/>
                    </a:lnTo>
                    <a:lnTo>
                      <a:pt x="7835" y="10956"/>
                    </a:lnTo>
                    <a:lnTo>
                      <a:pt x="6706" y="13413"/>
                    </a:lnTo>
                    <a:lnTo>
                      <a:pt x="5644" y="15803"/>
                    </a:lnTo>
                    <a:lnTo>
                      <a:pt x="4715" y="18061"/>
                    </a:lnTo>
                    <a:lnTo>
                      <a:pt x="3851" y="20186"/>
                    </a:lnTo>
                    <a:lnTo>
                      <a:pt x="3121" y="22244"/>
                    </a:lnTo>
                    <a:lnTo>
                      <a:pt x="2457" y="24169"/>
                    </a:lnTo>
                    <a:lnTo>
                      <a:pt x="1859" y="25962"/>
                    </a:lnTo>
                    <a:lnTo>
                      <a:pt x="1395" y="27688"/>
                    </a:lnTo>
                    <a:lnTo>
                      <a:pt x="598" y="30743"/>
                    </a:lnTo>
                    <a:lnTo>
                      <a:pt x="0" y="33266"/>
                    </a:lnTo>
                    <a:lnTo>
                      <a:pt x="0" y="33266"/>
                    </a:lnTo>
                    <a:lnTo>
                      <a:pt x="2590" y="35125"/>
                    </a:lnTo>
                    <a:lnTo>
                      <a:pt x="5179" y="36785"/>
                    </a:lnTo>
                    <a:lnTo>
                      <a:pt x="7835" y="38378"/>
                    </a:lnTo>
                    <a:lnTo>
                      <a:pt x="10558" y="39906"/>
                    </a:lnTo>
                    <a:lnTo>
                      <a:pt x="13280" y="41234"/>
                    </a:lnTo>
                    <a:lnTo>
                      <a:pt x="16135" y="42495"/>
                    </a:lnTo>
                    <a:lnTo>
                      <a:pt x="18924" y="43557"/>
                    </a:lnTo>
                    <a:lnTo>
                      <a:pt x="21779" y="44553"/>
                    </a:lnTo>
                    <a:lnTo>
                      <a:pt x="24700" y="45417"/>
                    </a:lnTo>
                    <a:lnTo>
                      <a:pt x="27622" y="46147"/>
                    </a:lnTo>
                    <a:lnTo>
                      <a:pt x="30543" y="46811"/>
                    </a:lnTo>
                    <a:lnTo>
                      <a:pt x="33531" y="47276"/>
                    </a:lnTo>
                    <a:lnTo>
                      <a:pt x="36519" y="47674"/>
                    </a:lnTo>
                    <a:lnTo>
                      <a:pt x="39507" y="47940"/>
                    </a:lnTo>
                    <a:lnTo>
                      <a:pt x="42495" y="48072"/>
                    </a:lnTo>
                    <a:lnTo>
                      <a:pt x="45482" y="48072"/>
                    </a:lnTo>
                    <a:lnTo>
                      <a:pt x="48470" y="47940"/>
                    </a:lnTo>
                    <a:lnTo>
                      <a:pt x="51458" y="47674"/>
                    </a:lnTo>
                    <a:lnTo>
                      <a:pt x="54446" y="47342"/>
                    </a:lnTo>
                    <a:lnTo>
                      <a:pt x="57434" y="46877"/>
                    </a:lnTo>
                    <a:lnTo>
                      <a:pt x="60355" y="46280"/>
                    </a:lnTo>
                    <a:lnTo>
                      <a:pt x="63277" y="45549"/>
                    </a:lnTo>
                    <a:lnTo>
                      <a:pt x="66198" y="44686"/>
                    </a:lnTo>
                    <a:lnTo>
                      <a:pt x="69053" y="43757"/>
                    </a:lnTo>
                    <a:lnTo>
                      <a:pt x="71909" y="42628"/>
                    </a:lnTo>
                    <a:lnTo>
                      <a:pt x="74697" y="41433"/>
                    </a:lnTo>
                    <a:lnTo>
                      <a:pt x="77486" y="40105"/>
                    </a:lnTo>
                    <a:lnTo>
                      <a:pt x="80142" y="38644"/>
                    </a:lnTo>
                    <a:lnTo>
                      <a:pt x="82864" y="37051"/>
                    </a:lnTo>
                    <a:lnTo>
                      <a:pt x="85454" y="35391"/>
                    </a:lnTo>
                    <a:lnTo>
                      <a:pt x="87977" y="33531"/>
                    </a:lnTo>
                    <a:lnTo>
                      <a:pt x="90500" y="31606"/>
                    </a:lnTo>
                    <a:lnTo>
                      <a:pt x="90500" y="31606"/>
                    </a:lnTo>
                    <a:lnTo>
                      <a:pt x="90965" y="30344"/>
                    </a:lnTo>
                    <a:lnTo>
                      <a:pt x="91429" y="29083"/>
                    </a:lnTo>
                    <a:lnTo>
                      <a:pt x="91894" y="27755"/>
                    </a:lnTo>
                    <a:lnTo>
                      <a:pt x="92292" y="26361"/>
                    </a:lnTo>
                    <a:lnTo>
                      <a:pt x="92956" y="23572"/>
                    </a:lnTo>
                    <a:lnTo>
                      <a:pt x="93554" y="20650"/>
                    </a:lnTo>
                    <a:lnTo>
                      <a:pt x="94019" y="17596"/>
                    </a:lnTo>
                    <a:lnTo>
                      <a:pt x="94351" y="14409"/>
                    </a:lnTo>
                    <a:lnTo>
                      <a:pt x="94550" y="11222"/>
                    </a:lnTo>
                    <a:lnTo>
                      <a:pt x="94616" y="7836"/>
                    </a:lnTo>
                    <a:lnTo>
                      <a:pt x="94616" y="7836"/>
                    </a:lnTo>
                    <a:lnTo>
                      <a:pt x="92226" y="9164"/>
                    </a:lnTo>
                    <a:lnTo>
                      <a:pt x="89769" y="10425"/>
                    </a:lnTo>
                    <a:lnTo>
                      <a:pt x="87313" y="11488"/>
                    </a:lnTo>
                    <a:lnTo>
                      <a:pt x="84790" y="12484"/>
                    </a:lnTo>
                    <a:lnTo>
                      <a:pt x="82267" y="13347"/>
                    </a:lnTo>
                    <a:lnTo>
                      <a:pt x="79677" y="14143"/>
                    </a:lnTo>
                    <a:lnTo>
                      <a:pt x="77088" y="14741"/>
                    </a:lnTo>
                    <a:lnTo>
                      <a:pt x="74432" y="15272"/>
                    </a:lnTo>
                    <a:lnTo>
                      <a:pt x="71776" y="15737"/>
                    </a:lnTo>
                    <a:lnTo>
                      <a:pt x="69053" y="16069"/>
                    </a:lnTo>
                    <a:lnTo>
                      <a:pt x="66398" y="16268"/>
                    </a:lnTo>
                    <a:lnTo>
                      <a:pt x="63675" y="16401"/>
                    </a:lnTo>
                    <a:lnTo>
                      <a:pt x="60953" y="16401"/>
                    </a:lnTo>
                    <a:lnTo>
                      <a:pt x="58231" y="16335"/>
                    </a:lnTo>
                    <a:lnTo>
                      <a:pt x="55508" y="16135"/>
                    </a:lnTo>
                    <a:lnTo>
                      <a:pt x="52786" y="15870"/>
                    </a:lnTo>
                    <a:lnTo>
                      <a:pt x="50064" y="15538"/>
                    </a:lnTo>
                    <a:lnTo>
                      <a:pt x="47408" y="15073"/>
                    </a:lnTo>
                    <a:lnTo>
                      <a:pt x="44752" y="14542"/>
                    </a:lnTo>
                    <a:lnTo>
                      <a:pt x="42096" y="13878"/>
                    </a:lnTo>
                    <a:lnTo>
                      <a:pt x="39440" y="13147"/>
                    </a:lnTo>
                    <a:lnTo>
                      <a:pt x="36851" y="12351"/>
                    </a:lnTo>
                    <a:lnTo>
                      <a:pt x="34328" y="11488"/>
                    </a:lnTo>
                    <a:lnTo>
                      <a:pt x="31805" y="10492"/>
                    </a:lnTo>
                    <a:lnTo>
                      <a:pt x="29348" y="9429"/>
                    </a:lnTo>
                    <a:lnTo>
                      <a:pt x="26891" y="8300"/>
                    </a:lnTo>
                    <a:lnTo>
                      <a:pt x="24567" y="7105"/>
                    </a:lnTo>
                    <a:lnTo>
                      <a:pt x="22243" y="5844"/>
                    </a:lnTo>
                    <a:lnTo>
                      <a:pt x="19986" y="4449"/>
                    </a:lnTo>
                    <a:lnTo>
                      <a:pt x="17795" y="3055"/>
                    </a:lnTo>
                    <a:lnTo>
                      <a:pt x="15670" y="1528"/>
                    </a:lnTo>
                    <a:lnTo>
                      <a:pt x="13612" y="1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8" name="Google Shape;368;g34ed79b00d1_0_332"/>
              <p:cNvSpPr/>
              <p:nvPr/>
            </p:nvSpPr>
            <p:spPr>
              <a:xfrm>
                <a:off x="4020775" y="1635775"/>
                <a:ext cx="501325" cy="773550"/>
              </a:xfrm>
              <a:custGeom>
                <a:rect b="b" l="l" r="r" t="t"/>
                <a:pathLst>
                  <a:path extrusionOk="0" h="30942" w="20053">
                    <a:moveTo>
                      <a:pt x="14940" y="1"/>
                    </a:moveTo>
                    <a:lnTo>
                      <a:pt x="13347" y="598"/>
                    </a:lnTo>
                    <a:lnTo>
                      <a:pt x="11488" y="1461"/>
                    </a:lnTo>
                    <a:lnTo>
                      <a:pt x="9429" y="2524"/>
                    </a:lnTo>
                    <a:lnTo>
                      <a:pt x="7305" y="3719"/>
                    </a:lnTo>
                    <a:lnTo>
                      <a:pt x="5246" y="5047"/>
                    </a:lnTo>
                    <a:lnTo>
                      <a:pt x="3254" y="6308"/>
                    </a:lnTo>
                    <a:lnTo>
                      <a:pt x="1462" y="7570"/>
                    </a:lnTo>
                    <a:lnTo>
                      <a:pt x="1" y="8765"/>
                    </a:lnTo>
                    <a:lnTo>
                      <a:pt x="2059" y="11222"/>
                    </a:lnTo>
                    <a:lnTo>
                      <a:pt x="4051" y="13811"/>
                    </a:lnTo>
                    <a:lnTo>
                      <a:pt x="5977" y="16467"/>
                    </a:lnTo>
                    <a:lnTo>
                      <a:pt x="7836" y="19189"/>
                    </a:lnTo>
                    <a:lnTo>
                      <a:pt x="9695" y="22044"/>
                    </a:lnTo>
                    <a:lnTo>
                      <a:pt x="11421" y="24966"/>
                    </a:lnTo>
                    <a:lnTo>
                      <a:pt x="13081" y="27954"/>
                    </a:lnTo>
                    <a:lnTo>
                      <a:pt x="14608" y="30942"/>
                    </a:lnTo>
                    <a:lnTo>
                      <a:pt x="15339" y="30145"/>
                    </a:lnTo>
                    <a:lnTo>
                      <a:pt x="16003" y="29348"/>
                    </a:lnTo>
                    <a:lnTo>
                      <a:pt x="16600" y="28419"/>
                    </a:lnTo>
                    <a:lnTo>
                      <a:pt x="17198" y="27555"/>
                    </a:lnTo>
                    <a:lnTo>
                      <a:pt x="17729" y="26626"/>
                    </a:lnTo>
                    <a:lnTo>
                      <a:pt x="18127" y="25696"/>
                    </a:lnTo>
                    <a:lnTo>
                      <a:pt x="18526" y="24700"/>
                    </a:lnTo>
                    <a:lnTo>
                      <a:pt x="18924" y="23704"/>
                    </a:lnTo>
                    <a:lnTo>
                      <a:pt x="19190" y="22708"/>
                    </a:lnTo>
                    <a:lnTo>
                      <a:pt x="19455" y="21712"/>
                    </a:lnTo>
                    <a:lnTo>
                      <a:pt x="19655" y="20650"/>
                    </a:lnTo>
                    <a:lnTo>
                      <a:pt x="19854" y="19654"/>
                    </a:lnTo>
                    <a:lnTo>
                      <a:pt x="19987" y="18592"/>
                    </a:lnTo>
                    <a:lnTo>
                      <a:pt x="20053" y="17529"/>
                    </a:lnTo>
                    <a:lnTo>
                      <a:pt x="20053" y="16467"/>
                    </a:lnTo>
                    <a:lnTo>
                      <a:pt x="20053" y="15405"/>
                    </a:lnTo>
                    <a:lnTo>
                      <a:pt x="20053" y="14342"/>
                    </a:lnTo>
                    <a:lnTo>
                      <a:pt x="19920" y="13280"/>
                    </a:lnTo>
                    <a:lnTo>
                      <a:pt x="19655" y="11222"/>
                    </a:lnTo>
                    <a:lnTo>
                      <a:pt x="19190" y="9163"/>
                    </a:lnTo>
                    <a:lnTo>
                      <a:pt x="18592" y="7105"/>
                    </a:lnTo>
                    <a:lnTo>
                      <a:pt x="17862" y="5180"/>
                    </a:lnTo>
                    <a:lnTo>
                      <a:pt x="16999" y="3320"/>
                    </a:lnTo>
                    <a:lnTo>
                      <a:pt x="16003" y="1594"/>
                    </a:lnTo>
                    <a:lnTo>
                      <a:pt x="15471" y="797"/>
                    </a:lnTo>
                    <a:lnTo>
                      <a:pt x="1494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9" name="Google Shape;369;g34ed79b00d1_0_332"/>
              <p:cNvSpPr/>
              <p:nvPr/>
            </p:nvSpPr>
            <p:spPr>
              <a:xfrm>
                <a:off x="4020775" y="1635775"/>
                <a:ext cx="501325" cy="773550"/>
              </a:xfrm>
              <a:custGeom>
                <a:rect b="b" l="l" r="r" t="t"/>
                <a:pathLst>
                  <a:path extrusionOk="0" fill="none" h="30942" w="20053">
                    <a:moveTo>
                      <a:pt x="14608" y="30942"/>
                    </a:moveTo>
                    <a:lnTo>
                      <a:pt x="14608" y="30942"/>
                    </a:lnTo>
                    <a:lnTo>
                      <a:pt x="15339" y="30145"/>
                    </a:lnTo>
                    <a:lnTo>
                      <a:pt x="16003" y="29348"/>
                    </a:lnTo>
                    <a:lnTo>
                      <a:pt x="16600" y="28419"/>
                    </a:lnTo>
                    <a:lnTo>
                      <a:pt x="17198" y="27555"/>
                    </a:lnTo>
                    <a:lnTo>
                      <a:pt x="17729" y="26626"/>
                    </a:lnTo>
                    <a:lnTo>
                      <a:pt x="18127" y="25696"/>
                    </a:lnTo>
                    <a:lnTo>
                      <a:pt x="18526" y="24700"/>
                    </a:lnTo>
                    <a:lnTo>
                      <a:pt x="18924" y="23704"/>
                    </a:lnTo>
                    <a:lnTo>
                      <a:pt x="19190" y="22708"/>
                    </a:lnTo>
                    <a:lnTo>
                      <a:pt x="19455" y="21712"/>
                    </a:lnTo>
                    <a:lnTo>
                      <a:pt x="19655" y="20650"/>
                    </a:lnTo>
                    <a:lnTo>
                      <a:pt x="19854" y="19654"/>
                    </a:lnTo>
                    <a:lnTo>
                      <a:pt x="19987" y="18592"/>
                    </a:lnTo>
                    <a:lnTo>
                      <a:pt x="20053" y="17529"/>
                    </a:lnTo>
                    <a:lnTo>
                      <a:pt x="20053" y="16467"/>
                    </a:lnTo>
                    <a:lnTo>
                      <a:pt x="20053" y="15405"/>
                    </a:lnTo>
                    <a:lnTo>
                      <a:pt x="20053" y="14342"/>
                    </a:lnTo>
                    <a:lnTo>
                      <a:pt x="19920" y="13280"/>
                    </a:lnTo>
                    <a:lnTo>
                      <a:pt x="19655" y="11222"/>
                    </a:lnTo>
                    <a:lnTo>
                      <a:pt x="19190" y="9163"/>
                    </a:lnTo>
                    <a:lnTo>
                      <a:pt x="18592" y="7105"/>
                    </a:lnTo>
                    <a:lnTo>
                      <a:pt x="17862" y="5180"/>
                    </a:lnTo>
                    <a:lnTo>
                      <a:pt x="16999" y="3320"/>
                    </a:lnTo>
                    <a:lnTo>
                      <a:pt x="16003" y="1594"/>
                    </a:lnTo>
                    <a:lnTo>
                      <a:pt x="15471" y="797"/>
                    </a:lnTo>
                    <a:lnTo>
                      <a:pt x="14940" y="1"/>
                    </a:lnTo>
                    <a:lnTo>
                      <a:pt x="14940" y="1"/>
                    </a:lnTo>
                    <a:lnTo>
                      <a:pt x="13347" y="598"/>
                    </a:lnTo>
                    <a:lnTo>
                      <a:pt x="11488" y="1461"/>
                    </a:lnTo>
                    <a:lnTo>
                      <a:pt x="9429" y="2524"/>
                    </a:lnTo>
                    <a:lnTo>
                      <a:pt x="7305" y="3719"/>
                    </a:lnTo>
                    <a:lnTo>
                      <a:pt x="5246" y="5047"/>
                    </a:lnTo>
                    <a:lnTo>
                      <a:pt x="3254" y="6308"/>
                    </a:lnTo>
                    <a:lnTo>
                      <a:pt x="1462" y="7570"/>
                    </a:lnTo>
                    <a:lnTo>
                      <a:pt x="1" y="8765"/>
                    </a:lnTo>
                    <a:lnTo>
                      <a:pt x="1" y="8765"/>
                    </a:lnTo>
                    <a:lnTo>
                      <a:pt x="2059" y="11222"/>
                    </a:lnTo>
                    <a:lnTo>
                      <a:pt x="4051" y="13811"/>
                    </a:lnTo>
                    <a:lnTo>
                      <a:pt x="5977" y="16467"/>
                    </a:lnTo>
                    <a:lnTo>
                      <a:pt x="7836" y="19189"/>
                    </a:lnTo>
                    <a:lnTo>
                      <a:pt x="9695" y="22044"/>
                    </a:lnTo>
                    <a:lnTo>
                      <a:pt x="11421" y="24966"/>
                    </a:lnTo>
                    <a:lnTo>
                      <a:pt x="13081" y="27954"/>
                    </a:lnTo>
                    <a:lnTo>
                      <a:pt x="14608" y="30942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0" name="Google Shape;370;g34ed79b00d1_0_332"/>
              <p:cNvSpPr/>
              <p:nvPr/>
            </p:nvSpPr>
            <p:spPr>
              <a:xfrm>
                <a:off x="4478925" y="1959475"/>
                <a:ext cx="388450" cy="1274850"/>
              </a:xfrm>
              <a:custGeom>
                <a:rect b="b" l="l" r="r" t="t"/>
                <a:pathLst>
                  <a:path extrusionOk="0" h="50994" w="15538">
                    <a:moveTo>
                      <a:pt x="10159" y="0"/>
                    </a:moveTo>
                    <a:lnTo>
                      <a:pt x="10359" y="1992"/>
                    </a:lnTo>
                    <a:lnTo>
                      <a:pt x="10359" y="3984"/>
                    </a:lnTo>
                    <a:lnTo>
                      <a:pt x="10292" y="5909"/>
                    </a:lnTo>
                    <a:lnTo>
                      <a:pt x="10093" y="7769"/>
                    </a:lnTo>
                    <a:lnTo>
                      <a:pt x="9827" y="9628"/>
                    </a:lnTo>
                    <a:lnTo>
                      <a:pt x="9429" y="11420"/>
                    </a:lnTo>
                    <a:lnTo>
                      <a:pt x="8898" y="13213"/>
                    </a:lnTo>
                    <a:lnTo>
                      <a:pt x="8300" y="14873"/>
                    </a:lnTo>
                    <a:lnTo>
                      <a:pt x="7570" y="16533"/>
                    </a:lnTo>
                    <a:lnTo>
                      <a:pt x="6773" y="18127"/>
                    </a:lnTo>
                    <a:lnTo>
                      <a:pt x="5844" y="19654"/>
                    </a:lnTo>
                    <a:lnTo>
                      <a:pt x="4848" y="21114"/>
                    </a:lnTo>
                    <a:lnTo>
                      <a:pt x="3785" y="22575"/>
                    </a:lnTo>
                    <a:lnTo>
                      <a:pt x="2590" y="23903"/>
                    </a:lnTo>
                    <a:lnTo>
                      <a:pt x="1329" y="25165"/>
                    </a:lnTo>
                    <a:lnTo>
                      <a:pt x="1" y="26360"/>
                    </a:lnTo>
                    <a:lnTo>
                      <a:pt x="1196" y="29348"/>
                    </a:lnTo>
                    <a:lnTo>
                      <a:pt x="2258" y="32402"/>
                    </a:lnTo>
                    <a:lnTo>
                      <a:pt x="3254" y="35456"/>
                    </a:lnTo>
                    <a:lnTo>
                      <a:pt x="4184" y="38511"/>
                    </a:lnTo>
                    <a:lnTo>
                      <a:pt x="4980" y="41631"/>
                    </a:lnTo>
                    <a:lnTo>
                      <a:pt x="5711" y="44752"/>
                    </a:lnTo>
                    <a:lnTo>
                      <a:pt x="6375" y="47873"/>
                    </a:lnTo>
                    <a:lnTo>
                      <a:pt x="6972" y="50993"/>
                    </a:lnTo>
                    <a:lnTo>
                      <a:pt x="7968" y="49665"/>
                    </a:lnTo>
                    <a:lnTo>
                      <a:pt x="8898" y="48271"/>
                    </a:lnTo>
                    <a:lnTo>
                      <a:pt x="9761" y="46810"/>
                    </a:lnTo>
                    <a:lnTo>
                      <a:pt x="10558" y="45349"/>
                    </a:lnTo>
                    <a:lnTo>
                      <a:pt x="11288" y="43889"/>
                    </a:lnTo>
                    <a:lnTo>
                      <a:pt x="11952" y="42362"/>
                    </a:lnTo>
                    <a:lnTo>
                      <a:pt x="12616" y="40834"/>
                    </a:lnTo>
                    <a:lnTo>
                      <a:pt x="13147" y="39307"/>
                    </a:lnTo>
                    <a:lnTo>
                      <a:pt x="13612" y="37714"/>
                    </a:lnTo>
                    <a:lnTo>
                      <a:pt x="14077" y="36120"/>
                    </a:lnTo>
                    <a:lnTo>
                      <a:pt x="14475" y="34527"/>
                    </a:lnTo>
                    <a:lnTo>
                      <a:pt x="14807" y="32867"/>
                    </a:lnTo>
                    <a:lnTo>
                      <a:pt x="15006" y="31273"/>
                    </a:lnTo>
                    <a:lnTo>
                      <a:pt x="15272" y="29613"/>
                    </a:lnTo>
                    <a:lnTo>
                      <a:pt x="15405" y="27953"/>
                    </a:lnTo>
                    <a:lnTo>
                      <a:pt x="15471" y="26227"/>
                    </a:lnTo>
                    <a:lnTo>
                      <a:pt x="15538" y="24567"/>
                    </a:lnTo>
                    <a:lnTo>
                      <a:pt x="15538" y="22907"/>
                    </a:lnTo>
                    <a:lnTo>
                      <a:pt x="15471" y="21247"/>
                    </a:lnTo>
                    <a:lnTo>
                      <a:pt x="15338" y="19521"/>
                    </a:lnTo>
                    <a:lnTo>
                      <a:pt x="15139" y="17861"/>
                    </a:lnTo>
                    <a:lnTo>
                      <a:pt x="14940" y="16201"/>
                    </a:lnTo>
                    <a:lnTo>
                      <a:pt x="14674" y="14475"/>
                    </a:lnTo>
                    <a:lnTo>
                      <a:pt x="14342" y="12815"/>
                    </a:lnTo>
                    <a:lnTo>
                      <a:pt x="14010" y="11155"/>
                    </a:lnTo>
                    <a:lnTo>
                      <a:pt x="13612" y="9561"/>
                    </a:lnTo>
                    <a:lnTo>
                      <a:pt x="13147" y="7901"/>
                    </a:lnTo>
                    <a:lnTo>
                      <a:pt x="12616" y="6308"/>
                    </a:lnTo>
                    <a:lnTo>
                      <a:pt x="12085" y="4648"/>
                    </a:lnTo>
                    <a:lnTo>
                      <a:pt x="11487" y="3121"/>
                    </a:lnTo>
                    <a:lnTo>
                      <a:pt x="10823" y="1527"/>
                    </a:lnTo>
                    <a:lnTo>
                      <a:pt x="1015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1" name="Google Shape;371;g34ed79b00d1_0_332"/>
              <p:cNvSpPr/>
              <p:nvPr/>
            </p:nvSpPr>
            <p:spPr>
              <a:xfrm>
                <a:off x="4478925" y="1959475"/>
                <a:ext cx="388450" cy="1274850"/>
              </a:xfrm>
              <a:custGeom>
                <a:rect b="b" l="l" r="r" t="t"/>
                <a:pathLst>
                  <a:path extrusionOk="0" fill="none" h="50994" w="15538">
                    <a:moveTo>
                      <a:pt x="10159" y="0"/>
                    </a:moveTo>
                    <a:lnTo>
                      <a:pt x="10159" y="0"/>
                    </a:lnTo>
                    <a:lnTo>
                      <a:pt x="10359" y="1992"/>
                    </a:lnTo>
                    <a:lnTo>
                      <a:pt x="10359" y="3984"/>
                    </a:lnTo>
                    <a:lnTo>
                      <a:pt x="10292" y="5909"/>
                    </a:lnTo>
                    <a:lnTo>
                      <a:pt x="10093" y="7769"/>
                    </a:lnTo>
                    <a:lnTo>
                      <a:pt x="9827" y="9628"/>
                    </a:lnTo>
                    <a:lnTo>
                      <a:pt x="9429" y="11420"/>
                    </a:lnTo>
                    <a:lnTo>
                      <a:pt x="8898" y="13213"/>
                    </a:lnTo>
                    <a:lnTo>
                      <a:pt x="8300" y="14873"/>
                    </a:lnTo>
                    <a:lnTo>
                      <a:pt x="7570" y="16533"/>
                    </a:lnTo>
                    <a:lnTo>
                      <a:pt x="6773" y="18127"/>
                    </a:lnTo>
                    <a:lnTo>
                      <a:pt x="5844" y="19654"/>
                    </a:lnTo>
                    <a:lnTo>
                      <a:pt x="4848" y="21114"/>
                    </a:lnTo>
                    <a:lnTo>
                      <a:pt x="3785" y="22575"/>
                    </a:lnTo>
                    <a:lnTo>
                      <a:pt x="2590" y="23903"/>
                    </a:lnTo>
                    <a:lnTo>
                      <a:pt x="1329" y="25165"/>
                    </a:lnTo>
                    <a:lnTo>
                      <a:pt x="1" y="26360"/>
                    </a:lnTo>
                    <a:lnTo>
                      <a:pt x="1" y="26360"/>
                    </a:lnTo>
                    <a:lnTo>
                      <a:pt x="1196" y="29348"/>
                    </a:lnTo>
                    <a:lnTo>
                      <a:pt x="2258" y="32402"/>
                    </a:lnTo>
                    <a:lnTo>
                      <a:pt x="3254" y="35456"/>
                    </a:lnTo>
                    <a:lnTo>
                      <a:pt x="4184" y="38511"/>
                    </a:lnTo>
                    <a:lnTo>
                      <a:pt x="4980" y="41631"/>
                    </a:lnTo>
                    <a:lnTo>
                      <a:pt x="5711" y="44752"/>
                    </a:lnTo>
                    <a:lnTo>
                      <a:pt x="6375" y="47873"/>
                    </a:lnTo>
                    <a:lnTo>
                      <a:pt x="6972" y="50993"/>
                    </a:lnTo>
                    <a:lnTo>
                      <a:pt x="6972" y="50993"/>
                    </a:lnTo>
                    <a:lnTo>
                      <a:pt x="7968" y="49665"/>
                    </a:lnTo>
                    <a:lnTo>
                      <a:pt x="8898" y="48271"/>
                    </a:lnTo>
                    <a:lnTo>
                      <a:pt x="9761" y="46810"/>
                    </a:lnTo>
                    <a:lnTo>
                      <a:pt x="10558" y="45349"/>
                    </a:lnTo>
                    <a:lnTo>
                      <a:pt x="11288" y="43889"/>
                    </a:lnTo>
                    <a:lnTo>
                      <a:pt x="11952" y="42362"/>
                    </a:lnTo>
                    <a:lnTo>
                      <a:pt x="12616" y="40834"/>
                    </a:lnTo>
                    <a:lnTo>
                      <a:pt x="13147" y="39307"/>
                    </a:lnTo>
                    <a:lnTo>
                      <a:pt x="13612" y="37714"/>
                    </a:lnTo>
                    <a:lnTo>
                      <a:pt x="14077" y="36120"/>
                    </a:lnTo>
                    <a:lnTo>
                      <a:pt x="14475" y="34527"/>
                    </a:lnTo>
                    <a:lnTo>
                      <a:pt x="14807" y="32867"/>
                    </a:lnTo>
                    <a:lnTo>
                      <a:pt x="15006" y="31273"/>
                    </a:lnTo>
                    <a:lnTo>
                      <a:pt x="15272" y="29613"/>
                    </a:lnTo>
                    <a:lnTo>
                      <a:pt x="15405" y="27953"/>
                    </a:lnTo>
                    <a:lnTo>
                      <a:pt x="15471" y="26227"/>
                    </a:lnTo>
                    <a:lnTo>
                      <a:pt x="15538" y="24567"/>
                    </a:lnTo>
                    <a:lnTo>
                      <a:pt x="15538" y="22907"/>
                    </a:lnTo>
                    <a:lnTo>
                      <a:pt x="15471" y="21247"/>
                    </a:lnTo>
                    <a:lnTo>
                      <a:pt x="15338" y="19521"/>
                    </a:lnTo>
                    <a:lnTo>
                      <a:pt x="15139" y="17861"/>
                    </a:lnTo>
                    <a:lnTo>
                      <a:pt x="14940" y="16201"/>
                    </a:lnTo>
                    <a:lnTo>
                      <a:pt x="14674" y="14475"/>
                    </a:lnTo>
                    <a:lnTo>
                      <a:pt x="14342" y="12815"/>
                    </a:lnTo>
                    <a:lnTo>
                      <a:pt x="14010" y="11155"/>
                    </a:lnTo>
                    <a:lnTo>
                      <a:pt x="13612" y="9561"/>
                    </a:lnTo>
                    <a:lnTo>
                      <a:pt x="13147" y="7901"/>
                    </a:lnTo>
                    <a:lnTo>
                      <a:pt x="12616" y="6308"/>
                    </a:lnTo>
                    <a:lnTo>
                      <a:pt x="12085" y="4648"/>
                    </a:lnTo>
                    <a:lnTo>
                      <a:pt x="11487" y="3121"/>
                    </a:lnTo>
                    <a:lnTo>
                      <a:pt x="10823" y="1527"/>
                    </a:lnTo>
                    <a:lnTo>
                      <a:pt x="10159" y="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2" name="Google Shape;372;g34ed79b00d1_0_332"/>
              <p:cNvSpPr/>
              <p:nvPr/>
            </p:nvSpPr>
            <p:spPr>
              <a:xfrm>
                <a:off x="3013200" y="1469775"/>
                <a:ext cx="668975" cy="753650"/>
              </a:xfrm>
              <a:custGeom>
                <a:rect b="b" l="l" r="r" t="t"/>
                <a:pathLst>
                  <a:path extrusionOk="0" h="30146" w="26759">
                    <a:moveTo>
                      <a:pt x="4051" y="1"/>
                    </a:moveTo>
                    <a:lnTo>
                      <a:pt x="3454" y="930"/>
                    </a:lnTo>
                    <a:lnTo>
                      <a:pt x="2922" y="1794"/>
                    </a:lnTo>
                    <a:lnTo>
                      <a:pt x="2391" y="2657"/>
                    </a:lnTo>
                    <a:lnTo>
                      <a:pt x="1993" y="3586"/>
                    </a:lnTo>
                    <a:lnTo>
                      <a:pt x="1528" y="4516"/>
                    </a:lnTo>
                    <a:lnTo>
                      <a:pt x="1196" y="5445"/>
                    </a:lnTo>
                    <a:lnTo>
                      <a:pt x="864" y="6375"/>
                    </a:lnTo>
                    <a:lnTo>
                      <a:pt x="598" y="7305"/>
                    </a:lnTo>
                    <a:lnTo>
                      <a:pt x="399" y="8300"/>
                    </a:lnTo>
                    <a:lnTo>
                      <a:pt x="266" y="9230"/>
                    </a:lnTo>
                    <a:lnTo>
                      <a:pt x="134" y="10226"/>
                    </a:lnTo>
                    <a:lnTo>
                      <a:pt x="1" y="11156"/>
                    </a:lnTo>
                    <a:lnTo>
                      <a:pt x="1" y="12152"/>
                    </a:lnTo>
                    <a:lnTo>
                      <a:pt x="1" y="13148"/>
                    </a:lnTo>
                    <a:lnTo>
                      <a:pt x="1" y="14143"/>
                    </a:lnTo>
                    <a:lnTo>
                      <a:pt x="67" y="15073"/>
                    </a:lnTo>
                    <a:lnTo>
                      <a:pt x="399" y="17065"/>
                    </a:lnTo>
                    <a:lnTo>
                      <a:pt x="798" y="18990"/>
                    </a:lnTo>
                    <a:lnTo>
                      <a:pt x="1395" y="20982"/>
                    </a:lnTo>
                    <a:lnTo>
                      <a:pt x="2059" y="22908"/>
                    </a:lnTo>
                    <a:lnTo>
                      <a:pt x="2922" y="24767"/>
                    </a:lnTo>
                    <a:lnTo>
                      <a:pt x="3918" y="26626"/>
                    </a:lnTo>
                    <a:lnTo>
                      <a:pt x="5047" y="28419"/>
                    </a:lnTo>
                    <a:lnTo>
                      <a:pt x="6242" y="30145"/>
                    </a:lnTo>
                    <a:lnTo>
                      <a:pt x="8832" y="27821"/>
                    </a:lnTo>
                    <a:lnTo>
                      <a:pt x="11355" y="25564"/>
                    </a:lnTo>
                    <a:lnTo>
                      <a:pt x="13944" y="23439"/>
                    </a:lnTo>
                    <a:lnTo>
                      <a:pt x="16534" y="21314"/>
                    </a:lnTo>
                    <a:lnTo>
                      <a:pt x="19123" y="19322"/>
                    </a:lnTo>
                    <a:lnTo>
                      <a:pt x="21646" y="17397"/>
                    </a:lnTo>
                    <a:lnTo>
                      <a:pt x="24236" y="15604"/>
                    </a:lnTo>
                    <a:lnTo>
                      <a:pt x="26759" y="13811"/>
                    </a:lnTo>
                    <a:lnTo>
                      <a:pt x="25431" y="12683"/>
                    </a:lnTo>
                    <a:lnTo>
                      <a:pt x="24169" y="11620"/>
                    </a:lnTo>
                    <a:lnTo>
                      <a:pt x="22841" y="10558"/>
                    </a:lnTo>
                    <a:lnTo>
                      <a:pt x="21514" y="9496"/>
                    </a:lnTo>
                    <a:lnTo>
                      <a:pt x="20119" y="8500"/>
                    </a:lnTo>
                    <a:lnTo>
                      <a:pt x="18725" y="7570"/>
                    </a:lnTo>
                    <a:lnTo>
                      <a:pt x="17331" y="6641"/>
                    </a:lnTo>
                    <a:lnTo>
                      <a:pt x="15936" y="5777"/>
                    </a:lnTo>
                    <a:lnTo>
                      <a:pt x="14475" y="4914"/>
                    </a:lnTo>
                    <a:lnTo>
                      <a:pt x="13015" y="4117"/>
                    </a:lnTo>
                    <a:lnTo>
                      <a:pt x="11554" y="3321"/>
                    </a:lnTo>
                    <a:lnTo>
                      <a:pt x="10093" y="2590"/>
                    </a:lnTo>
                    <a:lnTo>
                      <a:pt x="8632" y="1860"/>
                    </a:lnTo>
                    <a:lnTo>
                      <a:pt x="7105" y="1262"/>
                    </a:lnTo>
                    <a:lnTo>
                      <a:pt x="5578" y="598"/>
                    </a:lnTo>
                    <a:lnTo>
                      <a:pt x="405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3" name="Google Shape;373;g34ed79b00d1_0_332"/>
              <p:cNvSpPr/>
              <p:nvPr/>
            </p:nvSpPr>
            <p:spPr>
              <a:xfrm>
                <a:off x="3013200" y="1469775"/>
                <a:ext cx="668975" cy="753650"/>
              </a:xfrm>
              <a:custGeom>
                <a:rect b="b" l="l" r="r" t="t"/>
                <a:pathLst>
                  <a:path extrusionOk="0" fill="none" h="30146" w="26759">
                    <a:moveTo>
                      <a:pt x="6242" y="30145"/>
                    </a:moveTo>
                    <a:lnTo>
                      <a:pt x="6242" y="30145"/>
                    </a:lnTo>
                    <a:lnTo>
                      <a:pt x="8832" y="27821"/>
                    </a:lnTo>
                    <a:lnTo>
                      <a:pt x="11355" y="25564"/>
                    </a:lnTo>
                    <a:lnTo>
                      <a:pt x="13944" y="23439"/>
                    </a:lnTo>
                    <a:lnTo>
                      <a:pt x="16534" y="21314"/>
                    </a:lnTo>
                    <a:lnTo>
                      <a:pt x="19123" y="19322"/>
                    </a:lnTo>
                    <a:lnTo>
                      <a:pt x="21646" y="17397"/>
                    </a:lnTo>
                    <a:lnTo>
                      <a:pt x="24236" y="15604"/>
                    </a:lnTo>
                    <a:lnTo>
                      <a:pt x="26759" y="13811"/>
                    </a:lnTo>
                    <a:lnTo>
                      <a:pt x="26759" y="13811"/>
                    </a:lnTo>
                    <a:lnTo>
                      <a:pt x="25431" y="12683"/>
                    </a:lnTo>
                    <a:lnTo>
                      <a:pt x="24169" y="11620"/>
                    </a:lnTo>
                    <a:lnTo>
                      <a:pt x="22841" y="10558"/>
                    </a:lnTo>
                    <a:lnTo>
                      <a:pt x="21514" y="9496"/>
                    </a:lnTo>
                    <a:lnTo>
                      <a:pt x="20119" y="8500"/>
                    </a:lnTo>
                    <a:lnTo>
                      <a:pt x="18725" y="7570"/>
                    </a:lnTo>
                    <a:lnTo>
                      <a:pt x="17331" y="6641"/>
                    </a:lnTo>
                    <a:lnTo>
                      <a:pt x="15936" y="5777"/>
                    </a:lnTo>
                    <a:lnTo>
                      <a:pt x="14475" y="4914"/>
                    </a:lnTo>
                    <a:lnTo>
                      <a:pt x="13015" y="4117"/>
                    </a:lnTo>
                    <a:lnTo>
                      <a:pt x="11554" y="3321"/>
                    </a:lnTo>
                    <a:lnTo>
                      <a:pt x="10093" y="2590"/>
                    </a:lnTo>
                    <a:lnTo>
                      <a:pt x="8632" y="1860"/>
                    </a:lnTo>
                    <a:lnTo>
                      <a:pt x="7105" y="1262"/>
                    </a:lnTo>
                    <a:lnTo>
                      <a:pt x="5578" y="598"/>
                    </a:lnTo>
                    <a:lnTo>
                      <a:pt x="4051" y="1"/>
                    </a:lnTo>
                    <a:lnTo>
                      <a:pt x="4051" y="1"/>
                    </a:lnTo>
                    <a:lnTo>
                      <a:pt x="3454" y="930"/>
                    </a:lnTo>
                    <a:lnTo>
                      <a:pt x="2922" y="1794"/>
                    </a:lnTo>
                    <a:lnTo>
                      <a:pt x="2391" y="2657"/>
                    </a:lnTo>
                    <a:lnTo>
                      <a:pt x="1993" y="3586"/>
                    </a:lnTo>
                    <a:lnTo>
                      <a:pt x="1528" y="4516"/>
                    </a:lnTo>
                    <a:lnTo>
                      <a:pt x="1196" y="5445"/>
                    </a:lnTo>
                    <a:lnTo>
                      <a:pt x="864" y="6375"/>
                    </a:lnTo>
                    <a:lnTo>
                      <a:pt x="598" y="7305"/>
                    </a:lnTo>
                    <a:lnTo>
                      <a:pt x="399" y="8300"/>
                    </a:lnTo>
                    <a:lnTo>
                      <a:pt x="266" y="9230"/>
                    </a:lnTo>
                    <a:lnTo>
                      <a:pt x="134" y="10226"/>
                    </a:lnTo>
                    <a:lnTo>
                      <a:pt x="1" y="11156"/>
                    </a:lnTo>
                    <a:lnTo>
                      <a:pt x="1" y="12152"/>
                    </a:lnTo>
                    <a:lnTo>
                      <a:pt x="1" y="13148"/>
                    </a:lnTo>
                    <a:lnTo>
                      <a:pt x="1" y="14143"/>
                    </a:lnTo>
                    <a:lnTo>
                      <a:pt x="67" y="15073"/>
                    </a:lnTo>
                    <a:lnTo>
                      <a:pt x="399" y="17065"/>
                    </a:lnTo>
                    <a:lnTo>
                      <a:pt x="798" y="18990"/>
                    </a:lnTo>
                    <a:lnTo>
                      <a:pt x="1395" y="20982"/>
                    </a:lnTo>
                    <a:lnTo>
                      <a:pt x="2059" y="22908"/>
                    </a:lnTo>
                    <a:lnTo>
                      <a:pt x="2922" y="24767"/>
                    </a:lnTo>
                    <a:lnTo>
                      <a:pt x="3918" y="26626"/>
                    </a:lnTo>
                    <a:lnTo>
                      <a:pt x="5047" y="28419"/>
                    </a:lnTo>
                    <a:lnTo>
                      <a:pt x="6242" y="30145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4" name="Google Shape;374;g34ed79b00d1_0_332"/>
              <p:cNvSpPr/>
              <p:nvPr/>
            </p:nvSpPr>
            <p:spPr>
              <a:xfrm>
                <a:off x="4663175" y="2704775"/>
                <a:ext cx="390100" cy="1283150"/>
              </a:xfrm>
              <a:custGeom>
                <a:rect b="b" l="l" r="r" t="t"/>
                <a:pathLst>
                  <a:path extrusionOk="0" h="51326" w="15604">
                    <a:moveTo>
                      <a:pt x="15338" y="0"/>
                    </a:moveTo>
                    <a:lnTo>
                      <a:pt x="15006" y="2391"/>
                    </a:lnTo>
                    <a:lnTo>
                      <a:pt x="14608" y="4781"/>
                    </a:lnTo>
                    <a:lnTo>
                      <a:pt x="14143" y="7105"/>
                    </a:lnTo>
                    <a:lnTo>
                      <a:pt x="13612" y="9362"/>
                    </a:lnTo>
                    <a:lnTo>
                      <a:pt x="12948" y="11554"/>
                    </a:lnTo>
                    <a:lnTo>
                      <a:pt x="12284" y="13745"/>
                    </a:lnTo>
                    <a:lnTo>
                      <a:pt x="11487" y="15869"/>
                    </a:lnTo>
                    <a:lnTo>
                      <a:pt x="10624" y="17928"/>
                    </a:lnTo>
                    <a:lnTo>
                      <a:pt x="9695" y="19920"/>
                    </a:lnTo>
                    <a:lnTo>
                      <a:pt x="8699" y="21912"/>
                    </a:lnTo>
                    <a:lnTo>
                      <a:pt x="7570" y="23837"/>
                    </a:lnTo>
                    <a:lnTo>
                      <a:pt x="6375" y="25696"/>
                    </a:lnTo>
                    <a:lnTo>
                      <a:pt x="5180" y="27489"/>
                    </a:lnTo>
                    <a:lnTo>
                      <a:pt x="3785" y="29282"/>
                    </a:lnTo>
                    <a:lnTo>
                      <a:pt x="2391" y="31008"/>
                    </a:lnTo>
                    <a:lnTo>
                      <a:pt x="930" y="32668"/>
                    </a:lnTo>
                    <a:lnTo>
                      <a:pt x="997" y="35058"/>
                    </a:lnTo>
                    <a:lnTo>
                      <a:pt x="1063" y="37382"/>
                    </a:lnTo>
                    <a:lnTo>
                      <a:pt x="997" y="39839"/>
                    </a:lnTo>
                    <a:lnTo>
                      <a:pt x="864" y="42229"/>
                    </a:lnTo>
                    <a:lnTo>
                      <a:pt x="731" y="44619"/>
                    </a:lnTo>
                    <a:lnTo>
                      <a:pt x="532" y="46943"/>
                    </a:lnTo>
                    <a:lnTo>
                      <a:pt x="1" y="51326"/>
                    </a:lnTo>
                    <a:lnTo>
                      <a:pt x="1196" y="49798"/>
                    </a:lnTo>
                    <a:lnTo>
                      <a:pt x="2258" y="48271"/>
                    </a:lnTo>
                    <a:lnTo>
                      <a:pt x="3321" y="46678"/>
                    </a:lnTo>
                    <a:lnTo>
                      <a:pt x="4316" y="45151"/>
                    </a:lnTo>
                    <a:lnTo>
                      <a:pt x="5312" y="43557"/>
                    </a:lnTo>
                    <a:lnTo>
                      <a:pt x="6242" y="41964"/>
                    </a:lnTo>
                    <a:lnTo>
                      <a:pt x="7105" y="40304"/>
                    </a:lnTo>
                    <a:lnTo>
                      <a:pt x="7902" y="38710"/>
                    </a:lnTo>
                    <a:lnTo>
                      <a:pt x="8699" y="37050"/>
                    </a:lnTo>
                    <a:lnTo>
                      <a:pt x="9429" y="35390"/>
                    </a:lnTo>
                    <a:lnTo>
                      <a:pt x="10159" y="33730"/>
                    </a:lnTo>
                    <a:lnTo>
                      <a:pt x="10757" y="32070"/>
                    </a:lnTo>
                    <a:lnTo>
                      <a:pt x="11355" y="30410"/>
                    </a:lnTo>
                    <a:lnTo>
                      <a:pt x="11952" y="28751"/>
                    </a:lnTo>
                    <a:lnTo>
                      <a:pt x="12483" y="27091"/>
                    </a:lnTo>
                    <a:lnTo>
                      <a:pt x="12948" y="25431"/>
                    </a:lnTo>
                    <a:lnTo>
                      <a:pt x="13811" y="22111"/>
                    </a:lnTo>
                    <a:lnTo>
                      <a:pt x="14475" y="18791"/>
                    </a:lnTo>
                    <a:lnTo>
                      <a:pt x="15006" y="15471"/>
                    </a:lnTo>
                    <a:lnTo>
                      <a:pt x="15338" y="12284"/>
                    </a:lnTo>
                    <a:lnTo>
                      <a:pt x="15538" y="9097"/>
                    </a:lnTo>
                    <a:lnTo>
                      <a:pt x="15604" y="5976"/>
                    </a:lnTo>
                    <a:lnTo>
                      <a:pt x="15538" y="2922"/>
                    </a:lnTo>
                    <a:lnTo>
                      <a:pt x="1533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5" name="Google Shape;375;g34ed79b00d1_0_332"/>
              <p:cNvSpPr/>
              <p:nvPr/>
            </p:nvSpPr>
            <p:spPr>
              <a:xfrm>
                <a:off x="4663175" y="2704775"/>
                <a:ext cx="390100" cy="1283150"/>
              </a:xfrm>
              <a:custGeom>
                <a:rect b="b" l="l" r="r" t="t"/>
                <a:pathLst>
                  <a:path extrusionOk="0" fill="none" h="51326" w="15604">
                    <a:moveTo>
                      <a:pt x="930" y="32668"/>
                    </a:moveTo>
                    <a:lnTo>
                      <a:pt x="930" y="32668"/>
                    </a:lnTo>
                    <a:lnTo>
                      <a:pt x="997" y="35058"/>
                    </a:lnTo>
                    <a:lnTo>
                      <a:pt x="1063" y="37382"/>
                    </a:lnTo>
                    <a:lnTo>
                      <a:pt x="997" y="39839"/>
                    </a:lnTo>
                    <a:lnTo>
                      <a:pt x="864" y="42229"/>
                    </a:lnTo>
                    <a:lnTo>
                      <a:pt x="731" y="44619"/>
                    </a:lnTo>
                    <a:lnTo>
                      <a:pt x="532" y="46943"/>
                    </a:lnTo>
                    <a:lnTo>
                      <a:pt x="1" y="51326"/>
                    </a:lnTo>
                    <a:lnTo>
                      <a:pt x="1" y="51326"/>
                    </a:lnTo>
                    <a:lnTo>
                      <a:pt x="1196" y="49798"/>
                    </a:lnTo>
                    <a:lnTo>
                      <a:pt x="2258" y="48271"/>
                    </a:lnTo>
                    <a:lnTo>
                      <a:pt x="3321" y="46678"/>
                    </a:lnTo>
                    <a:lnTo>
                      <a:pt x="4316" y="45151"/>
                    </a:lnTo>
                    <a:lnTo>
                      <a:pt x="5312" y="43557"/>
                    </a:lnTo>
                    <a:lnTo>
                      <a:pt x="6242" y="41964"/>
                    </a:lnTo>
                    <a:lnTo>
                      <a:pt x="7105" y="40304"/>
                    </a:lnTo>
                    <a:lnTo>
                      <a:pt x="7902" y="38710"/>
                    </a:lnTo>
                    <a:lnTo>
                      <a:pt x="8699" y="37050"/>
                    </a:lnTo>
                    <a:lnTo>
                      <a:pt x="9429" y="35390"/>
                    </a:lnTo>
                    <a:lnTo>
                      <a:pt x="10159" y="33730"/>
                    </a:lnTo>
                    <a:lnTo>
                      <a:pt x="10757" y="32070"/>
                    </a:lnTo>
                    <a:lnTo>
                      <a:pt x="11355" y="30410"/>
                    </a:lnTo>
                    <a:lnTo>
                      <a:pt x="11952" y="28751"/>
                    </a:lnTo>
                    <a:lnTo>
                      <a:pt x="12483" y="27091"/>
                    </a:lnTo>
                    <a:lnTo>
                      <a:pt x="12948" y="25431"/>
                    </a:lnTo>
                    <a:lnTo>
                      <a:pt x="13811" y="22111"/>
                    </a:lnTo>
                    <a:lnTo>
                      <a:pt x="14475" y="18791"/>
                    </a:lnTo>
                    <a:lnTo>
                      <a:pt x="15006" y="15471"/>
                    </a:lnTo>
                    <a:lnTo>
                      <a:pt x="15338" y="12284"/>
                    </a:lnTo>
                    <a:lnTo>
                      <a:pt x="15538" y="9097"/>
                    </a:lnTo>
                    <a:lnTo>
                      <a:pt x="15604" y="5976"/>
                    </a:lnTo>
                    <a:lnTo>
                      <a:pt x="15538" y="2922"/>
                    </a:lnTo>
                    <a:lnTo>
                      <a:pt x="15338" y="0"/>
                    </a:lnTo>
                    <a:lnTo>
                      <a:pt x="15338" y="0"/>
                    </a:lnTo>
                    <a:lnTo>
                      <a:pt x="15006" y="2391"/>
                    </a:lnTo>
                    <a:lnTo>
                      <a:pt x="14608" y="4781"/>
                    </a:lnTo>
                    <a:lnTo>
                      <a:pt x="14143" y="7105"/>
                    </a:lnTo>
                    <a:lnTo>
                      <a:pt x="13612" y="9362"/>
                    </a:lnTo>
                    <a:lnTo>
                      <a:pt x="12948" y="11554"/>
                    </a:lnTo>
                    <a:lnTo>
                      <a:pt x="12284" y="13745"/>
                    </a:lnTo>
                    <a:lnTo>
                      <a:pt x="11487" y="15869"/>
                    </a:lnTo>
                    <a:lnTo>
                      <a:pt x="10624" y="17928"/>
                    </a:lnTo>
                    <a:lnTo>
                      <a:pt x="9695" y="19920"/>
                    </a:lnTo>
                    <a:lnTo>
                      <a:pt x="8699" y="21912"/>
                    </a:lnTo>
                    <a:lnTo>
                      <a:pt x="7570" y="23837"/>
                    </a:lnTo>
                    <a:lnTo>
                      <a:pt x="6375" y="25696"/>
                    </a:lnTo>
                    <a:lnTo>
                      <a:pt x="5180" y="27489"/>
                    </a:lnTo>
                    <a:lnTo>
                      <a:pt x="3785" y="29282"/>
                    </a:lnTo>
                    <a:lnTo>
                      <a:pt x="2391" y="31008"/>
                    </a:lnTo>
                    <a:lnTo>
                      <a:pt x="930" y="32668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6" name="Google Shape;376;g34ed79b00d1_0_332"/>
              <p:cNvSpPr/>
              <p:nvPr/>
            </p:nvSpPr>
            <p:spPr>
              <a:xfrm>
                <a:off x="1979075" y="1363550"/>
                <a:ext cx="1034150" cy="1777800"/>
              </a:xfrm>
              <a:custGeom>
                <a:rect b="b" l="l" r="r" t="t"/>
                <a:pathLst>
                  <a:path extrusionOk="0" h="71112" w="41366">
                    <a:moveTo>
                      <a:pt x="20451" y="0"/>
                    </a:moveTo>
                    <a:lnTo>
                      <a:pt x="18592" y="67"/>
                    </a:lnTo>
                    <a:lnTo>
                      <a:pt x="16732" y="266"/>
                    </a:lnTo>
                    <a:lnTo>
                      <a:pt x="14940" y="465"/>
                    </a:lnTo>
                    <a:lnTo>
                      <a:pt x="13147" y="731"/>
                    </a:lnTo>
                    <a:lnTo>
                      <a:pt x="11354" y="1063"/>
                    </a:lnTo>
                    <a:lnTo>
                      <a:pt x="9562" y="1395"/>
                    </a:lnTo>
                    <a:lnTo>
                      <a:pt x="7902" y="1860"/>
                    </a:lnTo>
                    <a:lnTo>
                      <a:pt x="6574" y="3851"/>
                    </a:lnTo>
                    <a:lnTo>
                      <a:pt x="5445" y="5843"/>
                    </a:lnTo>
                    <a:lnTo>
                      <a:pt x="4383" y="7835"/>
                    </a:lnTo>
                    <a:lnTo>
                      <a:pt x="3453" y="9960"/>
                    </a:lnTo>
                    <a:lnTo>
                      <a:pt x="2590" y="12085"/>
                    </a:lnTo>
                    <a:lnTo>
                      <a:pt x="1926" y="14276"/>
                    </a:lnTo>
                    <a:lnTo>
                      <a:pt x="1328" y="16467"/>
                    </a:lnTo>
                    <a:lnTo>
                      <a:pt x="864" y="18658"/>
                    </a:lnTo>
                    <a:lnTo>
                      <a:pt x="465" y="20916"/>
                    </a:lnTo>
                    <a:lnTo>
                      <a:pt x="200" y="23239"/>
                    </a:lnTo>
                    <a:lnTo>
                      <a:pt x="67" y="25497"/>
                    </a:lnTo>
                    <a:lnTo>
                      <a:pt x="0" y="27821"/>
                    </a:lnTo>
                    <a:lnTo>
                      <a:pt x="0" y="30145"/>
                    </a:lnTo>
                    <a:lnTo>
                      <a:pt x="133" y="32469"/>
                    </a:lnTo>
                    <a:lnTo>
                      <a:pt x="399" y="34793"/>
                    </a:lnTo>
                    <a:lnTo>
                      <a:pt x="731" y="37117"/>
                    </a:lnTo>
                    <a:lnTo>
                      <a:pt x="1129" y="39440"/>
                    </a:lnTo>
                    <a:lnTo>
                      <a:pt x="1594" y="41764"/>
                    </a:lnTo>
                    <a:lnTo>
                      <a:pt x="2192" y="44022"/>
                    </a:lnTo>
                    <a:lnTo>
                      <a:pt x="2922" y="46346"/>
                    </a:lnTo>
                    <a:lnTo>
                      <a:pt x="3652" y="48603"/>
                    </a:lnTo>
                    <a:lnTo>
                      <a:pt x="4515" y="50861"/>
                    </a:lnTo>
                    <a:lnTo>
                      <a:pt x="5445" y="53052"/>
                    </a:lnTo>
                    <a:lnTo>
                      <a:pt x="6441" y="55243"/>
                    </a:lnTo>
                    <a:lnTo>
                      <a:pt x="7503" y="57368"/>
                    </a:lnTo>
                    <a:lnTo>
                      <a:pt x="8632" y="59492"/>
                    </a:lnTo>
                    <a:lnTo>
                      <a:pt x="9827" y="61551"/>
                    </a:lnTo>
                    <a:lnTo>
                      <a:pt x="11155" y="63543"/>
                    </a:lnTo>
                    <a:lnTo>
                      <a:pt x="12483" y="65535"/>
                    </a:lnTo>
                    <a:lnTo>
                      <a:pt x="13944" y="67460"/>
                    </a:lnTo>
                    <a:lnTo>
                      <a:pt x="15405" y="69319"/>
                    </a:lnTo>
                    <a:lnTo>
                      <a:pt x="16932" y="71112"/>
                    </a:lnTo>
                    <a:lnTo>
                      <a:pt x="19455" y="67327"/>
                    </a:lnTo>
                    <a:lnTo>
                      <a:pt x="22243" y="63476"/>
                    </a:lnTo>
                    <a:lnTo>
                      <a:pt x="25165" y="59426"/>
                    </a:lnTo>
                    <a:lnTo>
                      <a:pt x="28286" y="55442"/>
                    </a:lnTo>
                    <a:lnTo>
                      <a:pt x="31473" y="51458"/>
                    </a:lnTo>
                    <a:lnTo>
                      <a:pt x="34726" y="47607"/>
                    </a:lnTo>
                    <a:lnTo>
                      <a:pt x="38046" y="43889"/>
                    </a:lnTo>
                    <a:lnTo>
                      <a:pt x="39706" y="42163"/>
                    </a:lnTo>
                    <a:lnTo>
                      <a:pt x="41366" y="40436"/>
                    </a:lnTo>
                    <a:lnTo>
                      <a:pt x="40569" y="39440"/>
                    </a:lnTo>
                    <a:lnTo>
                      <a:pt x="39839" y="38378"/>
                    </a:lnTo>
                    <a:lnTo>
                      <a:pt x="39108" y="37316"/>
                    </a:lnTo>
                    <a:lnTo>
                      <a:pt x="38378" y="36253"/>
                    </a:lnTo>
                    <a:lnTo>
                      <a:pt x="37780" y="35125"/>
                    </a:lnTo>
                    <a:lnTo>
                      <a:pt x="37116" y="33929"/>
                    </a:lnTo>
                    <a:lnTo>
                      <a:pt x="36519" y="32801"/>
                    </a:lnTo>
                    <a:lnTo>
                      <a:pt x="35988" y="31606"/>
                    </a:lnTo>
                    <a:lnTo>
                      <a:pt x="35523" y="30344"/>
                    </a:lnTo>
                    <a:lnTo>
                      <a:pt x="35058" y="29149"/>
                    </a:lnTo>
                    <a:lnTo>
                      <a:pt x="34593" y="27887"/>
                    </a:lnTo>
                    <a:lnTo>
                      <a:pt x="34195" y="26626"/>
                    </a:lnTo>
                    <a:lnTo>
                      <a:pt x="33863" y="25364"/>
                    </a:lnTo>
                    <a:lnTo>
                      <a:pt x="33597" y="24103"/>
                    </a:lnTo>
                    <a:lnTo>
                      <a:pt x="33332" y="22775"/>
                    </a:lnTo>
                    <a:lnTo>
                      <a:pt x="33133" y="21513"/>
                    </a:lnTo>
                    <a:lnTo>
                      <a:pt x="33000" y="20185"/>
                    </a:lnTo>
                    <a:lnTo>
                      <a:pt x="32867" y="18924"/>
                    </a:lnTo>
                    <a:lnTo>
                      <a:pt x="32801" y="17596"/>
                    </a:lnTo>
                    <a:lnTo>
                      <a:pt x="32801" y="16334"/>
                    </a:lnTo>
                    <a:lnTo>
                      <a:pt x="32867" y="15006"/>
                    </a:lnTo>
                    <a:lnTo>
                      <a:pt x="32933" y="13745"/>
                    </a:lnTo>
                    <a:lnTo>
                      <a:pt x="33066" y="12483"/>
                    </a:lnTo>
                    <a:lnTo>
                      <a:pt x="33265" y="11222"/>
                    </a:lnTo>
                    <a:lnTo>
                      <a:pt x="33531" y="9960"/>
                    </a:lnTo>
                    <a:lnTo>
                      <a:pt x="33863" y="8698"/>
                    </a:lnTo>
                    <a:lnTo>
                      <a:pt x="34195" y="7503"/>
                    </a:lnTo>
                    <a:lnTo>
                      <a:pt x="34660" y="6308"/>
                    </a:lnTo>
                    <a:lnTo>
                      <a:pt x="35125" y="5113"/>
                    </a:lnTo>
                    <a:lnTo>
                      <a:pt x="35722" y="3918"/>
                    </a:lnTo>
                    <a:lnTo>
                      <a:pt x="36320" y="2789"/>
                    </a:lnTo>
                    <a:lnTo>
                      <a:pt x="36984" y="1660"/>
                    </a:lnTo>
                    <a:lnTo>
                      <a:pt x="35257" y="1262"/>
                    </a:lnTo>
                    <a:lnTo>
                      <a:pt x="33465" y="930"/>
                    </a:lnTo>
                    <a:lnTo>
                      <a:pt x="31672" y="664"/>
                    </a:lnTo>
                    <a:lnTo>
                      <a:pt x="29813" y="399"/>
                    </a:lnTo>
                    <a:lnTo>
                      <a:pt x="27954" y="200"/>
                    </a:lnTo>
                    <a:lnTo>
                      <a:pt x="26094" y="67"/>
                    </a:lnTo>
                    <a:lnTo>
                      <a:pt x="2423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7" name="Google Shape;377;g34ed79b00d1_0_332"/>
              <p:cNvSpPr/>
              <p:nvPr/>
            </p:nvSpPr>
            <p:spPr>
              <a:xfrm>
                <a:off x="1979075" y="1363550"/>
                <a:ext cx="1034150" cy="1777800"/>
              </a:xfrm>
              <a:custGeom>
                <a:rect b="b" l="l" r="r" t="t"/>
                <a:pathLst>
                  <a:path extrusionOk="0" fill="none" h="71112" w="41366">
                    <a:moveTo>
                      <a:pt x="36984" y="1660"/>
                    </a:moveTo>
                    <a:lnTo>
                      <a:pt x="36984" y="1660"/>
                    </a:lnTo>
                    <a:lnTo>
                      <a:pt x="35257" y="1262"/>
                    </a:lnTo>
                    <a:lnTo>
                      <a:pt x="33465" y="930"/>
                    </a:lnTo>
                    <a:lnTo>
                      <a:pt x="31672" y="664"/>
                    </a:lnTo>
                    <a:lnTo>
                      <a:pt x="29813" y="399"/>
                    </a:lnTo>
                    <a:lnTo>
                      <a:pt x="27954" y="200"/>
                    </a:lnTo>
                    <a:lnTo>
                      <a:pt x="26094" y="67"/>
                    </a:lnTo>
                    <a:lnTo>
                      <a:pt x="24235" y="0"/>
                    </a:lnTo>
                    <a:lnTo>
                      <a:pt x="22376" y="0"/>
                    </a:lnTo>
                    <a:lnTo>
                      <a:pt x="20451" y="0"/>
                    </a:lnTo>
                    <a:lnTo>
                      <a:pt x="18592" y="67"/>
                    </a:lnTo>
                    <a:lnTo>
                      <a:pt x="16732" y="266"/>
                    </a:lnTo>
                    <a:lnTo>
                      <a:pt x="14940" y="465"/>
                    </a:lnTo>
                    <a:lnTo>
                      <a:pt x="13147" y="731"/>
                    </a:lnTo>
                    <a:lnTo>
                      <a:pt x="11354" y="1063"/>
                    </a:lnTo>
                    <a:lnTo>
                      <a:pt x="9562" y="1395"/>
                    </a:lnTo>
                    <a:lnTo>
                      <a:pt x="7902" y="1860"/>
                    </a:lnTo>
                    <a:lnTo>
                      <a:pt x="7902" y="1860"/>
                    </a:lnTo>
                    <a:lnTo>
                      <a:pt x="6574" y="3851"/>
                    </a:lnTo>
                    <a:lnTo>
                      <a:pt x="5445" y="5843"/>
                    </a:lnTo>
                    <a:lnTo>
                      <a:pt x="4383" y="7835"/>
                    </a:lnTo>
                    <a:lnTo>
                      <a:pt x="3453" y="9960"/>
                    </a:lnTo>
                    <a:lnTo>
                      <a:pt x="2590" y="12085"/>
                    </a:lnTo>
                    <a:lnTo>
                      <a:pt x="1926" y="14276"/>
                    </a:lnTo>
                    <a:lnTo>
                      <a:pt x="1328" y="16467"/>
                    </a:lnTo>
                    <a:lnTo>
                      <a:pt x="864" y="18658"/>
                    </a:lnTo>
                    <a:lnTo>
                      <a:pt x="465" y="20916"/>
                    </a:lnTo>
                    <a:lnTo>
                      <a:pt x="200" y="23239"/>
                    </a:lnTo>
                    <a:lnTo>
                      <a:pt x="67" y="25497"/>
                    </a:lnTo>
                    <a:lnTo>
                      <a:pt x="0" y="27821"/>
                    </a:lnTo>
                    <a:lnTo>
                      <a:pt x="0" y="30145"/>
                    </a:lnTo>
                    <a:lnTo>
                      <a:pt x="133" y="32469"/>
                    </a:lnTo>
                    <a:lnTo>
                      <a:pt x="399" y="34793"/>
                    </a:lnTo>
                    <a:lnTo>
                      <a:pt x="731" y="37117"/>
                    </a:lnTo>
                    <a:lnTo>
                      <a:pt x="1129" y="39440"/>
                    </a:lnTo>
                    <a:lnTo>
                      <a:pt x="1594" y="41764"/>
                    </a:lnTo>
                    <a:lnTo>
                      <a:pt x="2192" y="44022"/>
                    </a:lnTo>
                    <a:lnTo>
                      <a:pt x="2922" y="46346"/>
                    </a:lnTo>
                    <a:lnTo>
                      <a:pt x="3652" y="48603"/>
                    </a:lnTo>
                    <a:lnTo>
                      <a:pt x="4515" y="50861"/>
                    </a:lnTo>
                    <a:lnTo>
                      <a:pt x="5445" y="53052"/>
                    </a:lnTo>
                    <a:lnTo>
                      <a:pt x="6441" y="55243"/>
                    </a:lnTo>
                    <a:lnTo>
                      <a:pt x="7503" y="57368"/>
                    </a:lnTo>
                    <a:lnTo>
                      <a:pt x="8632" y="59492"/>
                    </a:lnTo>
                    <a:lnTo>
                      <a:pt x="9827" y="61551"/>
                    </a:lnTo>
                    <a:lnTo>
                      <a:pt x="11155" y="63543"/>
                    </a:lnTo>
                    <a:lnTo>
                      <a:pt x="12483" y="65535"/>
                    </a:lnTo>
                    <a:lnTo>
                      <a:pt x="13944" y="67460"/>
                    </a:lnTo>
                    <a:lnTo>
                      <a:pt x="15405" y="69319"/>
                    </a:lnTo>
                    <a:lnTo>
                      <a:pt x="16932" y="71112"/>
                    </a:lnTo>
                    <a:lnTo>
                      <a:pt x="16932" y="71112"/>
                    </a:lnTo>
                    <a:lnTo>
                      <a:pt x="19455" y="67327"/>
                    </a:lnTo>
                    <a:lnTo>
                      <a:pt x="22243" y="63476"/>
                    </a:lnTo>
                    <a:lnTo>
                      <a:pt x="25165" y="59426"/>
                    </a:lnTo>
                    <a:lnTo>
                      <a:pt x="28286" y="55442"/>
                    </a:lnTo>
                    <a:lnTo>
                      <a:pt x="31473" y="51458"/>
                    </a:lnTo>
                    <a:lnTo>
                      <a:pt x="34726" y="47607"/>
                    </a:lnTo>
                    <a:lnTo>
                      <a:pt x="38046" y="43889"/>
                    </a:lnTo>
                    <a:lnTo>
                      <a:pt x="39706" y="42163"/>
                    </a:lnTo>
                    <a:lnTo>
                      <a:pt x="41366" y="40436"/>
                    </a:lnTo>
                    <a:lnTo>
                      <a:pt x="41366" y="40436"/>
                    </a:lnTo>
                    <a:lnTo>
                      <a:pt x="40569" y="39440"/>
                    </a:lnTo>
                    <a:lnTo>
                      <a:pt x="39839" y="38378"/>
                    </a:lnTo>
                    <a:lnTo>
                      <a:pt x="39108" y="37316"/>
                    </a:lnTo>
                    <a:lnTo>
                      <a:pt x="38378" y="36253"/>
                    </a:lnTo>
                    <a:lnTo>
                      <a:pt x="37780" y="35125"/>
                    </a:lnTo>
                    <a:lnTo>
                      <a:pt x="37116" y="33929"/>
                    </a:lnTo>
                    <a:lnTo>
                      <a:pt x="36519" y="32801"/>
                    </a:lnTo>
                    <a:lnTo>
                      <a:pt x="35988" y="31606"/>
                    </a:lnTo>
                    <a:lnTo>
                      <a:pt x="35523" y="30344"/>
                    </a:lnTo>
                    <a:lnTo>
                      <a:pt x="35058" y="29149"/>
                    </a:lnTo>
                    <a:lnTo>
                      <a:pt x="34593" y="27887"/>
                    </a:lnTo>
                    <a:lnTo>
                      <a:pt x="34195" y="26626"/>
                    </a:lnTo>
                    <a:lnTo>
                      <a:pt x="33863" y="25364"/>
                    </a:lnTo>
                    <a:lnTo>
                      <a:pt x="33597" y="24103"/>
                    </a:lnTo>
                    <a:lnTo>
                      <a:pt x="33332" y="22775"/>
                    </a:lnTo>
                    <a:lnTo>
                      <a:pt x="33133" y="21513"/>
                    </a:lnTo>
                    <a:lnTo>
                      <a:pt x="33000" y="20185"/>
                    </a:lnTo>
                    <a:lnTo>
                      <a:pt x="32867" y="18924"/>
                    </a:lnTo>
                    <a:lnTo>
                      <a:pt x="32801" y="17596"/>
                    </a:lnTo>
                    <a:lnTo>
                      <a:pt x="32801" y="16334"/>
                    </a:lnTo>
                    <a:lnTo>
                      <a:pt x="32867" y="15006"/>
                    </a:lnTo>
                    <a:lnTo>
                      <a:pt x="32933" y="13745"/>
                    </a:lnTo>
                    <a:lnTo>
                      <a:pt x="33066" y="12483"/>
                    </a:lnTo>
                    <a:lnTo>
                      <a:pt x="33265" y="11222"/>
                    </a:lnTo>
                    <a:lnTo>
                      <a:pt x="33531" y="9960"/>
                    </a:lnTo>
                    <a:lnTo>
                      <a:pt x="33863" y="8698"/>
                    </a:lnTo>
                    <a:lnTo>
                      <a:pt x="34195" y="7503"/>
                    </a:lnTo>
                    <a:lnTo>
                      <a:pt x="34660" y="6308"/>
                    </a:lnTo>
                    <a:lnTo>
                      <a:pt x="35125" y="5113"/>
                    </a:lnTo>
                    <a:lnTo>
                      <a:pt x="35722" y="3918"/>
                    </a:lnTo>
                    <a:lnTo>
                      <a:pt x="36320" y="2789"/>
                    </a:lnTo>
                    <a:lnTo>
                      <a:pt x="36984" y="166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378" name="Google Shape;378;g34ed79b00d1_0_332"/>
          <p:cNvSpPr txBox="1"/>
          <p:nvPr>
            <p:ph hasCustomPrompt="1" idx="2" type="title"/>
          </p:nvPr>
        </p:nvSpPr>
        <p:spPr>
          <a:xfrm>
            <a:off x="676700" y="649225"/>
            <a:ext cx="2596800" cy="1276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>
              <a:spcBef>
                <a:spcPts val="0"/>
              </a:spcBef>
              <a:spcAft>
                <a:spcPts val="0"/>
              </a:spcAft>
              <a:buSzPts val="7200"/>
              <a:buFont typeface="Fira Sans Extra Condensed Medium"/>
              <a:buNone/>
              <a:defRPr sz="7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7200"/>
              <a:buFont typeface="Fira Sans Extra Condensed Medium"/>
              <a:buNone/>
              <a:defRPr sz="7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7200"/>
              <a:buFont typeface="Fira Sans Extra Condensed Medium"/>
              <a:buNone/>
              <a:defRPr sz="7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7200"/>
              <a:buFont typeface="Fira Sans Extra Condensed Medium"/>
              <a:buNone/>
              <a:defRPr sz="7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7200"/>
              <a:buFont typeface="Fira Sans Extra Condensed Medium"/>
              <a:buNone/>
              <a:defRPr sz="7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7200"/>
              <a:buFont typeface="Fira Sans Extra Condensed Medium"/>
              <a:buNone/>
              <a:defRPr sz="7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7200"/>
              <a:buFont typeface="Fira Sans Extra Condensed Medium"/>
              <a:buNone/>
              <a:defRPr sz="7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7200"/>
              <a:buFont typeface="Fira Sans Extra Condensed Medium"/>
              <a:buNone/>
              <a:defRPr sz="7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2 - Section Title - Dark B">
  <p:cSld name="CUSTOM_13_2">
    <p:bg>
      <p:bgPr>
        <a:solidFill>
          <a:schemeClr val="accent4"/>
        </a:solidFill>
      </p:bgPr>
    </p:bg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34ed79b00d1_0_374"/>
          <p:cNvSpPr/>
          <p:nvPr>
            <p:ph idx="2" type="pic"/>
          </p:nvPr>
        </p:nvSpPr>
        <p:spPr>
          <a:xfrm>
            <a:off x="5555225" y="958500"/>
            <a:ext cx="3241500" cy="3226500"/>
          </a:xfrm>
          <a:prstGeom prst="roundRect">
            <a:avLst>
              <a:gd fmla="val 6431" name="adj"/>
            </a:avLst>
          </a:prstGeom>
          <a:noFill/>
          <a:ln>
            <a:noFill/>
          </a:ln>
        </p:spPr>
      </p:sp>
      <p:pic>
        <p:nvPicPr>
          <p:cNvPr id="381" name="Google Shape;381;g34ed79b00d1_0_37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2" y="0"/>
            <a:ext cx="345757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82" name="Google Shape;382;g34ed79b00d1_0_374"/>
          <p:cNvSpPr txBox="1"/>
          <p:nvPr>
            <p:ph idx="1" type="subTitle"/>
          </p:nvPr>
        </p:nvSpPr>
        <p:spPr>
          <a:xfrm>
            <a:off x="676475" y="3530775"/>
            <a:ext cx="4220100" cy="639000"/>
          </a:xfrm>
          <a:prstGeom prst="rect">
            <a:avLst/>
          </a:prstGeom>
        </p:spPr>
        <p:txBody>
          <a:bodyPr anchorCtr="0" anchor="t" bIns="0" lIns="0" spcFirstLastPara="1" rIns="91425" wrap="square" tIns="18287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3" name="Google Shape;383;g34ed79b00d1_0_374"/>
          <p:cNvSpPr txBox="1"/>
          <p:nvPr>
            <p:ph type="title"/>
          </p:nvPr>
        </p:nvSpPr>
        <p:spPr>
          <a:xfrm>
            <a:off x="676475" y="1929375"/>
            <a:ext cx="4220100" cy="1601400"/>
          </a:xfrm>
          <a:prstGeom prst="rect">
            <a:avLst/>
          </a:prstGeom>
        </p:spPr>
        <p:txBody>
          <a:bodyPr anchorCtr="0" anchor="b" bIns="228600" lIns="0" spcFirstLastPara="1" rIns="91425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  <a:defRPr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  <a:defRPr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  <a:defRPr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  <a:defRPr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  <a:defRPr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  <a:defRPr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  <a:defRPr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  <a:defRPr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/>
        </p:txBody>
      </p:sp>
      <p:sp>
        <p:nvSpPr>
          <p:cNvPr id="384" name="Google Shape;384;g34ed79b00d1_0_374"/>
          <p:cNvSpPr txBox="1"/>
          <p:nvPr>
            <p:ph hasCustomPrompt="1" idx="3" type="title"/>
          </p:nvPr>
        </p:nvSpPr>
        <p:spPr>
          <a:xfrm>
            <a:off x="676700" y="649225"/>
            <a:ext cx="2596800" cy="1276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Fira Sans Extra Condensed Medium"/>
              <a:buNone/>
              <a:defRPr sz="72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Fira Sans Extra Condensed Medium"/>
              <a:buNone/>
              <a:defRPr sz="72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Fira Sans Extra Condensed Medium"/>
              <a:buNone/>
              <a:defRPr sz="72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Fira Sans Extra Condensed Medium"/>
              <a:buNone/>
              <a:defRPr sz="72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Fira Sans Extra Condensed Medium"/>
              <a:buNone/>
              <a:defRPr sz="72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Fira Sans Extra Condensed Medium"/>
              <a:buNone/>
              <a:defRPr sz="72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Fira Sans Extra Condensed Medium"/>
              <a:buNone/>
              <a:defRPr sz="72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Fira Sans Extra Condensed Medium"/>
              <a:buNone/>
              <a:defRPr sz="72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385" name="Google Shape;385;g34ed79b00d1_0_374"/>
          <p:cNvSpPr txBox="1"/>
          <p:nvPr/>
        </p:nvSpPr>
        <p:spPr>
          <a:xfrm>
            <a:off x="0" y="4969700"/>
            <a:ext cx="351900" cy="183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7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sz="7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386" name="Google Shape;386;g34ed79b00d1_0_374"/>
          <p:cNvGrpSpPr/>
          <p:nvPr/>
        </p:nvGrpSpPr>
        <p:grpSpPr>
          <a:xfrm>
            <a:off x="8467274" y="-268"/>
            <a:ext cx="329400" cy="329400"/>
            <a:chOff x="8467274" y="-268"/>
            <a:chExt cx="329400" cy="329400"/>
          </a:xfrm>
        </p:grpSpPr>
        <p:sp>
          <p:nvSpPr>
            <p:cNvPr id="387" name="Google Shape;387;g34ed79b00d1_0_374"/>
            <p:cNvSpPr/>
            <p:nvPr/>
          </p:nvSpPr>
          <p:spPr>
            <a:xfrm>
              <a:off x="8467274" y="-268"/>
              <a:ext cx="329400" cy="329400"/>
            </a:xfrm>
            <a:prstGeom prst="rect">
              <a:avLst/>
            </a:prstGeom>
            <a:solidFill>
              <a:srgbClr val="0063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grpSp>
          <p:nvGrpSpPr>
            <p:cNvPr id="388" name="Google Shape;388;g34ed79b00d1_0_374"/>
            <p:cNvGrpSpPr/>
            <p:nvPr/>
          </p:nvGrpSpPr>
          <p:grpSpPr>
            <a:xfrm>
              <a:off x="8546153" y="63898"/>
              <a:ext cx="191009" cy="201168"/>
              <a:chOff x="1379850" y="238125"/>
              <a:chExt cx="4860275" cy="5238750"/>
            </a:xfrm>
          </p:grpSpPr>
          <p:sp>
            <p:nvSpPr>
              <p:cNvPr id="389" name="Google Shape;389;g34ed79b00d1_0_374"/>
              <p:cNvSpPr/>
              <p:nvPr/>
            </p:nvSpPr>
            <p:spPr>
              <a:xfrm>
                <a:off x="4988525" y="4354750"/>
                <a:ext cx="727075" cy="727075"/>
              </a:xfrm>
              <a:custGeom>
                <a:rect b="b" l="l" r="r" t="t"/>
                <a:pathLst>
                  <a:path extrusionOk="0" h="29083" w="29083">
                    <a:moveTo>
                      <a:pt x="14210" y="9097"/>
                    </a:moveTo>
                    <a:lnTo>
                      <a:pt x="15139" y="9163"/>
                    </a:lnTo>
                    <a:lnTo>
                      <a:pt x="16002" y="9296"/>
                    </a:lnTo>
                    <a:lnTo>
                      <a:pt x="16334" y="9362"/>
                    </a:lnTo>
                    <a:lnTo>
                      <a:pt x="16733" y="9495"/>
                    </a:lnTo>
                    <a:lnTo>
                      <a:pt x="16998" y="9694"/>
                    </a:lnTo>
                    <a:lnTo>
                      <a:pt x="17264" y="9894"/>
                    </a:lnTo>
                    <a:lnTo>
                      <a:pt x="17463" y="10226"/>
                    </a:lnTo>
                    <a:lnTo>
                      <a:pt x="17596" y="10558"/>
                    </a:lnTo>
                    <a:lnTo>
                      <a:pt x="17729" y="10956"/>
                    </a:lnTo>
                    <a:lnTo>
                      <a:pt x="17729" y="11354"/>
                    </a:lnTo>
                    <a:lnTo>
                      <a:pt x="17729" y="11886"/>
                    </a:lnTo>
                    <a:lnTo>
                      <a:pt x="17596" y="12284"/>
                    </a:lnTo>
                    <a:lnTo>
                      <a:pt x="17463" y="12616"/>
                    </a:lnTo>
                    <a:lnTo>
                      <a:pt x="17264" y="12948"/>
                    </a:lnTo>
                    <a:lnTo>
                      <a:pt x="16998" y="13147"/>
                    </a:lnTo>
                    <a:lnTo>
                      <a:pt x="16733" y="13346"/>
                    </a:lnTo>
                    <a:lnTo>
                      <a:pt x="16401" y="13479"/>
                    </a:lnTo>
                    <a:lnTo>
                      <a:pt x="16002" y="13612"/>
                    </a:lnTo>
                    <a:lnTo>
                      <a:pt x="15139" y="13678"/>
                    </a:lnTo>
                    <a:lnTo>
                      <a:pt x="14210" y="13745"/>
                    </a:lnTo>
                    <a:lnTo>
                      <a:pt x="12151" y="13745"/>
                    </a:lnTo>
                    <a:lnTo>
                      <a:pt x="12151" y="9097"/>
                    </a:lnTo>
                    <a:close/>
                    <a:moveTo>
                      <a:pt x="13280" y="6242"/>
                    </a:moveTo>
                    <a:lnTo>
                      <a:pt x="8964" y="6308"/>
                    </a:lnTo>
                    <a:lnTo>
                      <a:pt x="8964" y="22244"/>
                    </a:lnTo>
                    <a:lnTo>
                      <a:pt x="12151" y="22244"/>
                    </a:lnTo>
                    <a:lnTo>
                      <a:pt x="12151" y="16135"/>
                    </a:lnTo>
                    <a:lnTo>
                      <a:pt x="14674" y="16135"/>
                    </a:lnTo>
                    <a:lnTo>
                      <a:pt x="17861" y="22244"/>
                    </a:lnTo>
                    <a:lnTo>
                      <a:pt x="21181" y="22244"/>
                    </a:lnTo>
                    <a:lnTo>
                      <a:pt x="17729" y="15737"/>
                    </a:lnTo>
                    <a:lnTo>
                      <a:pt x="18459" y="15471"/>
                    </a:lnTo>
                    <a:lnTo>
                      <a:pt x="19057" y="15139"/>
                    </a:lnTo>
                    <a:lnTo>
                      <a:pt x="19588" y="14674"/>
                    </a:lnTo>
                    <a:lnTo>
                      <a:pt x="20052" y="14209"/>
                    </a:lnTo>
                    <a:lnTo>
                      <a:pt x="20384" y="13612"/>
                    </a:lnTo>
                    <a:lnTo>
                      <a:pt x="20650" y="12881"/>
                    </a:lnTo>
                    <a:lnTo>
                      <a:pt x="20849" y="12085"/>
                    </a:lnTo>
                    <a:lnTo>
                      <a:pt x="20916" y="11222"/>
                    </a:lnTo>
                    <a:lnTo>
                      <a:pt x="20849" y="10159"/>
                    </a:lnTo>
                    <a:lnTo>
                      <a:pt x="20716" y="9761"/>
                    </a:lnTo>
                    <a:lnTo>
                      <a:pt x="20650" y="9296"/>
                    </a:lnTo>
                    <a:lnTo>
                      <a:pt x="20451" y="8964"/>
                    </a:lnTo>
                    <a:lnTo>
                      <a:pt x="20318" y="8566"/>
                    </a:lnTo>
                    <a:lnTo>
                      <a:pt x="20052" y="8300"/>
                    </a:lnTo>
                    <a:lnTo>
                      <a:pt x="19853" y="7968"/>
                    </a:lnTo>
                    <a:lnTo>
                      <a:pt x="19322" y="7503"/>
                    </a:lnTo>
                    <a:lnTo>
                      <a:pt x="18658" y="7105"/>
                    </a:lnTo>
                    <a:lnTo>
                      <a:pt x="17928" y="6773"/>
                    </a:lnTo>
                    <a:lnTo>
                      <a:pt x="17131" y="6574"/>
                    </a:lnTo>
                    <a:lnTo>
                      <a:pt x="16201" y="6441"/>
                    </a:lnTo>
                    <a:lnTo>
                      <a:pt x="15272" y="6308"/>
                    </a:lnTo>
                    <a:lnTo>
                      <a:pt x="14276" y="6242"/>
                    </a:lnTo>
                    <a:close/>
                    <a:moveTo>
                      <a:pt x="14608" y="2457"/>
                    </a:moveTo>
                    <a:lnTo>
                      <a:pt x="15670" y="2524"/>
                    </a:lnTo>
                    <a:lnTo>
                      <a:pt x="16799" y="2656"/>
                    </a:lnTo>
                    <a:lnTo>
                      <a:pt x="17928" y="2855"/>
                    </a:lnTo>
                    <a:lnTo>
                      <a:pt x="18990" y="3187"/>
                    </a:lnTo>
                    <a:lnTo>
                      <a:pt x="19986" y="3652"/>
                    </a:lnTo>
                    <a:lnTo>
                      <a:pt x="20982" y="4183"/>
                    </a:lnTo>
                    <a:lnTo>
                      <a:pt x="21912" y="4781"/>
                    </a:lnTo>
                    <a:lnTo>
                      <a:pt x="22775" y="5511"/>
                    </a:lnTo>
                    <a:lnTo>
                      <a:pt x="23638" y="6308"/>
                    </a:lnTo>
                    <a:lnTo>
                      <a:pt x="24368" y="7238"/>
                    </a:lnTo>
                    <a:lnTo>
                      <a:pt x="24966" y="8234"/>
                    </a:lnTo>
                    <a:lnTo>
                      <a:pt x="25497" y="9296"/>
                    </a:lnTo>
                    <a:lnTo>
                      <a:pt x="25962" y="10491"/>
                    </a:lnTo>
                    <a:lnTo>
                      <a:pt x="26294" y="11753"/>
                    </a:lnTo>
                    <a:lnTo>
                      <a:pt x="26493" y="13147"/>
                    </a:lnTo>
                    <a:lnTo>
                      <a:pt x="26559" y="14608"/>
                    </a:lnTo>
                    <a:lnTo>
                      <a:pt x="26493" y="16069"/>
                    </a:lnTo>
                    <a:lnTo>
                      <a:pt x="26294" y="17463"/>
                    </a:lnTo>
                    <a:lnTo>
                      <a:pt x="25962" y="18724"/>
                    </a:lnTo>
                    <a:lnTo>
                      <a:pt x="25497" y="19920"/>
                    </a:lnTo>
                    <a:lnTo>
                      <a:pt x="24966" y="21048"/>
                    </a:lnTo>
                    <a:lnTo>
                      <a:pt x="24368" y="22044"/>
                    </a:lnTo>
                    <a:lnTo>
                      <a:pt x="23638" y="22907"/>
                    </a:lnTo>
                    <a:lnTo>
                      <a:pt x="22775" y="23704"/>
                    </a:lnTo>
                    <a:lnTo>
                      <a:pt x="21912" y="24435"/>
                    </a:lnTo>
                    <a:lnTo>
                      <a:pt x="20982" y="25032"/>
                    </a:lnTo>
                    <a:lnTo>
                      <a:pt x="19986" y="25563"/>
                    </a:lnTo>
                    <a:lnTo>
                      <a:pt x="18990" y="26028"/>
                    </a:lnTo>
                    <a:lnTo>
                      <a:pt x="17928" y="26294"/>
                    </a:lnTo>
                    <a:lnTo>
                      <a:pt x="16799" y="26559"/>
                    </a:lnTo>
                    <a:lnTo>
                      <a:pt x="15670" y="26692"/>
                    </a:lnTo>
                    <a:lnTo>
                      <a:pt x="14608" y="26759"/>
                    </a:lnTo>
                    <a:lnTo>
                      <a:pt x="13479" y="26692"/>
                    </a:lnTo>
                    <a:lnTo>
                      <a:pt x="12350" y="26559"/>
                    </a:lnTo>
                    <a:lnTo>
                      <a:pt x="11222" y="26294"/>
                    </a:lnTo>
                    <a:lnTo>
                      <a:pt x="10159" y="25962"/>
                    </a:lnTo>
                    <a:lnTo>
                      <a:pt x="9163" y="25497"/>
                    </a:lnTo>
                    <a:lnTo>
                      <a:pt x="8167" y="25032"/>
                    </a:lnTo>
                    <a:lnTo>
                      <a:pt x="7238" y="24368"/>
                    </a:lnTo>
                    <a:lnTo>
                      <a:pt x="6375" y="23638"/>
                    </a:lnTo>
                    <a:lnTo>
                      <a:pt x="5511" y="22841"/>
                    </a:lnTo>
                    <a:lnTo>
                      <a:pt x="4781" y="21978"/>
                    </a:lnTo>
                    <a:lnTo>
                      <a:pt x="4184" y="20916"/>
                    </a:lnTo>
                    <a:lnTo>
                      <a:pt x="3652" y="19853"/>
                    </a:lnTo>
                    <a:lnTo>
                      <a:pt x="3188" y="18658"/>
                    </a:lnTo>
                    <a:lnTo>
                      <a:pt x="2856" y="17397"/>
                    </a:lnTo>
                    <a:lnTo>
                      <a:pt x="2656" y="16002"/>
                    </a:lnTo>
                    <a:lnTo>
                      <a:pt x="2590" y="14541"/>
                    </a:lnTo>
                    <a:lnTo>
                      <a:pt x="2656" y="13081"/>
                    </a:lnTo>
                    <a:lnTo>
                      <a:pt x="2856" y="11686"/>
                    </a:lnTo>
                    <a:lnTo>
                      <a:pt x="3188" y="10425"/>
                    </a:lnTo>
                    <a:lnTo>
                      <a:pt x="3652" y="9230"/>
                    </a:lnTo>
                    <a:lnTo>
                      <a:pt x="4184" y="8167"/>
                    </a:lnTo>
                    <a:lnTo>
                      <a:pt x="4781" y="7171"/>
                    </a:lnTo>
                    <a:lnTo>
                      <a:pt x="5511" y="6242"/>
                    </a:lnTo>
                    <a:lnTo>
                      <a:pt x="6375" y="5445"/>
                    </a:lnTo>
                    <a:lnTo>
                      <a:pt x="7238" y="4715"/>
                    </a:lnTo>
                    <a:lnTo>
                      <a:pt x="8167" y="4117"/>
                    </a:lnTo>
                    <a:lnTo>
                      <a:pt x="9163" y="3586"/>
                    </a:lnTo>
                    <a:lnTo>
                      <a:pt x="10159" y="3187"/>
                    </a:lnTo>
                    <a:lnTo>
                      <a:pt x="11222" y="2855"/>
                    </a:lnTo>
                    <a:lnTo>
                      <a:pt x="12350" y="2656"/>
                    </a:lnTo>
                    <a:lnTo>
                      <a:pt x="13479" y="2457"/>
                    </a:lnTo>
                    <a:close/>
                    <a:moveTo>
                      <a:pt x="14608" y="0"/>
                    </a:moveTo>
                    <a:lnTo>
                      <a:pt x="13081" y="67"/>
                    </a:lnTo>
                    <a:lnTo>
                      <a:pt x="11620" y="332"/>
                    </a:lnTo>
                    <a:lnTo>
                      <a:pt x="10226" y="664"/>
                    </a:lnTo>
                    <a:lnTo>
                      <a:pt x="8898" y="1129"/>
                    </a:lnTo>
                    <a:lnTo>
                      <a:pt x="7636" y="1727"/>
                    </a:lnTo>
                    <a:lnTo>
                      <a:pt x="6375" y="2457"/>
                    </a:lnTo>
                    <a:lnTo>
                      <a:pt x="5312" y="3320"/>
                    </a:lnTo>
                    <a:lnTo>
                      <a:pt x="4250" y="4250"/>
                    </a:lnTo>
                    <a:lnTo>
                      <a:pt x="3320" y="5246"/>
                    </a:lnTo>
                    <a:lnTo>
                      <a:pt x="2457" y="6375"/>
                    </a:lnTo>
                    <a:lnTo>
                      <a:pt x="1793" y="7570"/>
                    </a:lnTo>
                    <a:lnTo>
                      <a:pt x="1129" y="8898"/>
                    </a:lnTo>
                    <a:lnTo>
                      <a:pt x="664" y="10226"/>
                    </a:lnTo>
                    <a:lnTo>
                      <a:pt x="333" y="11620"/>
                    </a:lnTo>
                    <a:lnTo>
                      <a:pt x="67" y="13081"/>
                    </a:lnTo>
                    <a:lnTo>
                      <a:pt x="1" y="14608"/>
                    </a:lnTo>
                    <a:lnTo>
                      <a:pt x="67" y="15471"/>
                    </a:lnTo>
                    <a:lnTo>
                      <a:pt x="133" y="16334"/>
                    </a:lnTo>
                    <a:lnTo>
                      <a:pt x="200" y="17197"/>
                    </a:lnTo>
                    <a:lnTo>
                      <a:pt x="333" y="17994"/>
                    </a:lnTo>
                    <a:lnTo>
                      <a:pt x="532" y="18791"/>
                    </a:lnTo>
                    <a:lnTo>
                      <a:pt x="731" y="19521"/>
                    </a:lnTo>
                    <a:lnTo>
                      <a:pt x="996" y="20252"/>
                    </a:lnTo>
                    <a:lnTo>
                      <a:pt x="1262" y="20916"/>
                    </a:lnTo>
                    <a:lnTo>
                      <a:pt x="1594" y="21580"/>
                    </a:lnTo>
                    <a:lnTo>
                      <a:pt x="1926" y="22244"/>
                    </a:lnTo>
                    <a:lnTo>
                      <a:pt x="2723" y="23439"/>
                    </a:lnTo>
                    <a:lnTo>
                      <a:pt x="3586" y="24501"/>
                    </a:lnTo>
                    <a:lnTo>
                      <a:pt x="4582" y="25497"/>
                    </a:lnTo>
                    <a:lnTo>
                      <a:pt x="5644" y="26360"/>
                    </a:lnTo>
                    <a:lnTo>
                      <a:pt x="6773" y="27091"/>
                    </a:lnTo>
                    <a:lnTo>
                      <a:pt x="7968" y="27688"/>
                    </a:lnTo>
                    <a:lnTo>
                      <a:pt x="9230" y="28219"/>
                    </a:lnTo>
                    <a:lnTo>
                      <a:pt x="10491" y="28618"/>
                    </a:lnTo>
                    <a:lnTo>
                      <a:pt x="11819" y="28883"/>
                    </a:lnTo>
                    <a:lnTo>
                      <a:pt x="13214" y="29082"/>
                    </a:lnTo>
                    <a:lnTo>
                      <a:pt x="15936" y="29082"/>
                    </a:lnTo>
                    <a:lnTo>
                      <a:pt x="17264" y="28883"/>
                    </a:lnTo>
                    <a:lnTo>
                      <a:pt x="18592" y="28618"/>
                    </a:lnTo>
                    <a:lnTo>
                      <a:pt x="19853" y="28219"/>
                    </a:lnTo>
                    <a:lnTo>
                      <a:pt x="21115" y="27688"/>
                    </a:lnTo>
                    <a:lnTo>
                      <a:pt x="22310" y="27024"/>
                    </a:lnTo>
                    <a:lnTo>
                      <a:pt x="23439" y="26294"/>
                    </a:lnTo>
                    <a:lnTo>
                      <a:pt x="24501" y="25431"/>
                    </a:lnTo>
                    <a:lnTo>
                      <a:pt x="25497" y="24501"/>
                    </a:lnTo>
                    <a:lnTo>
                      <a:pt x="26360" y="23439"/>
                    </a:lnTo>
                    <a:lnTo>
                      <a:pt x="27157" y="22244"/>
                    </a:lnTo>
                    <a:lnTo>
                      <a:pt x="27489" y="21580"/>
                    </a:lnTo>
                    <a:lnTo>
                      <a:pt x="27821" y="20916"/>
                    </a:lnTo>
                    <a:lnTo>
                      <a:pt x="28087" y="20185"/>
                    </a:lnTo>
                    <a:lnTo>
                      <a:pt x="28352" y="19455"/>
                    </a:lnTo>
                    <a:lnTo>
                      <a:pt x="28551" y="18724"/>
                    </a:lnTo>
                    <a:lnTo>
                      <a:pt x="28751" y="17928"/>
                    </a:lnTo>
                    <a:lnTo>
                      <a:pt x="28883" y="17131"/>
                    </a:lnTo>
                    <a:lnTo>
                      <a:pt x="28950" y="16268"/>
                    </a:lnTo>
                    <a:lnTo>
                      <a:pt x="29016" y="15405"/>
                    </a:lnTo>
                    <a:lnTo>
                      <a:pt x="29082" y="14541"/>
                    </a:lnTo>
                    <a:lnTo>
                      <a:pt x="29016" y="13014"/>
                    </a:lnTo>
                    <a:lnTo>
                      <a:pt x="28751" y="11554"/>
                    </a:lnTo>
                    <a:lnTo>
                      <a:pt x="28419" y="10159"/>
                    </a:lnTo>
                    <a:lnTo>
                      <a:pt x="27954" y="8831"/>
                    </a:lnTo>
                    <a:lnTo>
                      <a:pt x="27356" y="7570"/>
                    </a:lnTo>
                    <a:lnTo>
                      <a:pt x="26626" y="6375"/>
                    </a:lnTo>
                    <a:lnTo>
                      <a:pt x="25829" y="5246"/>
                    </a:lnTo>
                    <a:lnTo>
                      <a:pt x="24899" y="4183"/>
                    </a:lnTo>
                    <a:lnTo>
                      <a:pt x="23904" y="3254"/>
                    </a:lnTo>
                    <a:lnTo>
                      <a:pt x="22775" y="2457"/>
                    </a:lnTo>
                    <a:lnTo>
                      <a:pt x="21580" y="1727"/>
                    </a:lnTo>
                    <a:lnTo>
                      <a:pt x="20318" y="1129"/>
                    </a:lnTo>
                    <a:lnTo>
                      <a:pt x="18990" y="664"/>
                    </a:lnTo>
                    <a:lnTo>
                      <a:pt x="17596" y="266"/>
                    </a:lnTo>
                    <a:lnTo>
                      <a:pt x="16135" y="67"/>
                    </a:lnTo>
                    <a:lnTo>
                      <a:pt x="1460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0" name="Google Shape;390;g34ed79b00d1_0_374"/>
              <p:cNvSpPr/>
              <p:nvPr/>
            </p:nvSpPr>
            <p:spPr>
              <a:xfrm>
                <a:off x="4988525" y="4354750"/>
                <a:ext cx="727075" cy="727075"/>
              </a:xfrm>
              <a:custGeom>
                <a:rect b="b" l="l" r="r" t="t"/>
                <a:pathLst>
                  <a:path extrusionOk="0" fill="none" h="29083" w="29083">
                    <a:moveTo>
                      <a:pt x="1" y="14608"/>
                    </a:moveTo>
                    <a:lnTo>
                      <a:pt x="1" y="14608"/>
                    </a:lnTo>
                    <a:lnTo>
                      <a:pt x="67" y="13081"/>
                    </a:lnTo>
                    <a:lnTo>
                      <a:pt x="333" y="11620"/>
                    </a:lnTo>
                    <a:lnTo>
                      <a:pt x="664" y="10226"/>
                    </a:lnTo>
                    <a:lnTo>
                      <a:pt x="1129" y="8898"/>
                    </a:lnTo>
                    <a:lnTo>
                      <a:pt x="1793" y="7570"/>
                    </a:lnTo>
                    <a:lnTo>
                      <a:pt x="2457" y="6375"/>
                    </a:lnTo>
                    <a:lnTo>
                      <a:pt x="3320" y="5246"/>
                    </a:lnTo>
                    <a:lnTo>
                      <a:pt x="4250" y="4250"/>
                    </a:lnTo>
                    <a:lnTo>
                      <a:pt x="5312" y="3320"/>
                    </a:lnTo>
                    <a:lnTo>
                      <a:pt x="6375" y="2457"/>
                    </a:lnTo>
                    <a:lnTo>
                      <a:pt x="7636" y="1727"/>
                    </a:lnTo>
                    <a:lnTo>
                      <a:pt x="8898" y="1129"/>
                    </a:lnTo>
                    <a:lnTo>
                      <a:pt x="10226" y="664"/>
                    </a:lnTo>
                    <a:lnTo>
                      <a:pt x="11620" y="332"/>
                    </a:lnTo>
                    <a:lnTo>
                      <a:pt x="13081" y="67"/>
                    </a:lnTo>
                    <a:lnTo>
                      <a:pt x="14608" y="0"/>
                    </a:lnTo>
                    <a:lnTo>
                      <a:pt x="14608" y="0"/>
                    </a:lnTo>
                    <a:lnTo>
                      <a:pt x="16135" y="67"/>
                    </a:lnTo>
                    <a:lnTo>
                      <a:pt x="17596" y="266"/>
                    </a:lnTo>
                    <a:lnTo>
                      <a:pt x="18990" y="664"/>
                    </a:lnTo>
                    <a:lnTo>
                      <a:pt x="20318" y="1129"/>
                    </a:lnTo>
                    <a:lnTo>
                      <a:pt x="21580" y="1727"/>
                    </a:lnTo>
                    <a:lnTo>
                      <a:pt x="22775" y="2457"/>
                    </a:lnTo>
                    <a:lnTo>
                      <a:pt x="23904" y="3254"/>
                    </a:lnTo>
                    <a:lnTo>
                      <a:pt x="24899" y="4183"/>
                    </a:lnTo>
                    <a:lnTo>
                      <a:pt x="25829" y="5246"/>
                    </a:lnTo>
                    <a:lnTo>
                      <a:pt x="26626" y="6375"/>
                    </a:lnTo>
                    <a:lnTo>
                      <a:pt x="27356" y="7570"/>
                    </a:lnTo>
                    <a:lnTo>
                      <a:pt x="27954" y="8831"/>
                    </a:lnTo>
                    <a:lnTo>
                      <a:pt x="28419" y="10159"/>
                    </a:lnTo>
                    <a:lnTo>
                      <a:pt x="28751" y="11554"/>
                    </a:lnTo>
                    <a:lnTo>
                      <a:pt x="29016" y="13014"/>
                    </a:lnTo>
                    <a:lnTo>
                      <a:pt x="29082" y="14541"/>
                    </a:lnTo>
                    <a:lnTo>
                      <a:pt x="29082" y="14541"/>
                    </a:lnTo>
                    <a:lnTo>
                      <a:pt x="29016" y="15405"/>
                    </a:lnTo>
                    <a:lnTo>
                      <a:pt x="28950" y="16268"/>
                    </a:lnTo>
                    <a:lnTo>
                      <a:pt x="28883" y="17131"/>
                    </a:lnTo>
                    <a:lnTo>
                      <a:pt x="28751" y="17928"/>
                    </a:lnTo>
                    <a:lnTo>
                      <a:pt x="28551" y="18724"/>
                    </a:lnTo>
                    <a:lnTo>
                      <a:pt x="28352" y="19455"/>
                    </a:lnTo>
                    <a:lnTo>
                      <a:pt x="28087" y="20185"/>
                    </a:lnTo>
                    <a:lnTo>
                      <a:pt x="27821" y="20916"/>
                    </a:lnTo>
                    <a:lnTo>
                      <a:pt x="27489" y="21580"/>
                    </a:lnTo>
                    <a:lnTo>
                      <a:pt x="27157" y="22244"/>
                    </a:lnTo>
                    <a:lnTo>
                      <a:pt x="26360" y="23439"/>
                    </a:lnTo>
                    <a:lnTo>
                      <a:pt x="25497" y="24501"/>
                    </a:lnTo>
                    <a:lnTo>
                      <a:pt x="24501" y="25431"/>
                    </a:lnTo>
                    <a:lnTo>
                      <a:pt x="23439" y="26294"/>
                    </a:lnTo>
                    <a:lnTo>
                      <a:pt x="22310" y="27024"/>
                    </a:lnTo>
                    <a:lnTo>
                      <a:pt x="21115" y="27688"/>
                    </a:lnTo>
                    <a:lnTo>
                      <a:pt x="19853" y="28219"/>
                    </a:lnTo>
                    <a:lnTo>
                      <a:pt x="18592" y="28618"/>
                    </a:lnTo>
                    <a:lnTo>
                      <a:pt x="17264" y="28883"/>
                    </a:lnTo>
                    <a:lnTo>
                      <a:pt x="15936" y="29082"/>
                    </a:lnTo>
                    <a:lnTo>
                      <a:pt x="14542" y="29082"/>
                    </a:lnTo>
                    <a:lnTo>
                      <a:pt x="13214" y="29082"/>
                    </a:lnTo>
                    <a:lnTo>
                      <a:pt x="11819" y="28883"/>
                    </a:lnTo>
                    <a:lnTo>
                      <a:pt x="10491" y="28618"/>
                    </a:lnTo>
                    <a:lnTo>
                      <a:pt x="9230" y="28219"/>
                    </a:lnTo>
                    <a:lnTo>
                      <a:pt x="7968" y="27688"/>
                    </a:lnTo>
                    <a:lnTo>
                      <a:pt x="6773" y="27091"/>
                    </a:lnTo>
                    <a:lnTo>
                      <a:pt x="5644" y="26360"/>
                    </a:lnTo>
                    <a:lnTo>
                      <a:pt x="4582" y="25497"/>
                    </a:lnTo>
                    <a:lnTo>
                      <a:pt x="3586" y="24501"/>
                    </a:lnTo>
                    <a:lnTo>
                      <a:pt x="2723" y="23439"/>
                    </a:lnTo>
                    <a:lnTo>
                      <a:pt x="1926" y="22244"/>
                    </a:lnTo>
                    <a:lnTo>
                      <a:pt x="1594" y="21580"/>
                    </a:lnTo>
                    <a:lnTo>
                      <a:pt x="1262" y="20916"/>
                    </a:lnTo>
                    <a:lnTo>
                      <a:pt x="996" y="20252"/>
                    </a:lnTo>
                    <a:lnTo>
                      <a:pt x="731" y="19521"/>
                    </a:lnTo>
                    <a:lnTo>
                      <a:pt x="532" y="18791"/>
                    </a:lnTo>
                    <a:lnTo>
                      <a:pt x="333" y="17994"/>
                    </a:lnTo>
                    <a:lnTo>
                      <a:pt x="200" y="17197"/>
                    </a:lnTo>
                    <a:lnTo>
                      <a:pt x="133" y="16334"/>
                    </a:lnTo>
                    <a:lnTo>
                      <a:pt x="67" y="15471"/>
                    </a:lnTo>
                    <a:lnTo>
                      <a:pt x="1" y="14608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1" name="Google Shape;391;g34ed79b00d1_0_374"/>
              <p:cNvSpPr/>
              <p:nvPr/>
            </p:nvSpPr>
            <p:spPr>
              <a:xfrm>
                <a:off x="5053275" y="4416175"/>
                <a:ext cx="599250" cy="607550"/>
              </a:xfrm>
              <a:custGeom>
                <a:rect b="b" l="l" r="r" t="t"/>
                <a:pathLst>
                  <a:path extrusionOk="0" fill="none" h="24302" w="23970">
                    <a:moveTo>
                      <a:pt x="23969" y="12151"/>
                    </a:moveTo>
                    <a:lnTo>
                      <a:pt x="23969" y="12151"/>
                    </a:lnTo>
                    <a:lnTo>
                      <a:pt x="23903" y="10690"/>
                    </a:lnTo>
                    <a:lnTo>
                      <a:pt x="23704" y="9296"/>
                    </a:lnTo>
                    <a:lnTo>
                      <a:pt x="23372" y="8034"/>
                    </a:lnTo>
                    <a:lnTo>
                      <a:pt x="22907" y="6839"/>
                    </a:lnTo>
                    <a:lnTo>
                      <a:pt x="22376" y="5777"/>
                    </a:lnTo>
                    <a:lnTo>
                      <a:pt x="21778" y="4781"/>
                    </a:lnTo>
                    <a:lnTo>
                      <a:pt x="21048" y="3851"/>
                    </a:lnTo>
                    <a:lnTo>
                      <a:pt x="20185" y="3054"/>
                    </a:lnTo>
                    <a:lnTo>
                      <a:pt x="19322" y="2324"/>
                    </a:lnTo>
                    <a:lnTo>
                      <a:pt x="18392" y="1726"/>
                    </a:lnTo>
                    <a:lnTo>
                      <a:pt x="17396" y="1195"/>
                    </a:lnTo>
                    <a:lnTo>
                      <a:pt x="16400" y="730"/>
                    </a:lnTo>
                    <a:lnTo>
                      <a:pt x="15338" y="398"/>
                    </a:lnTo>
                    <a:lnTo>
                      <a:pt x="14209" y="199"/>
                    </a:lnTo>
                    <a:lnTo>
                      <a:pt x="13080" y="67"/>
                    </a:lnTo>
                    <a:lnTo>
                      <a:pt x="12018" y="0"/>
                    </a:lnTo>
                    <a:lnTo>
                      <a:pt x="10889" y="0"/>
                    </a:lnTo>
                    <a:lnTo>
                      <a:pt x="9760" y="199"/>
                    </a:lnTo>
                    <a:lnTo>
                      <a:pt x="8632" y="398"/>
                    </a:lnTo>
                    <a:lnTo>
                      <a:pt x="7569" y="730"/>
                    </a:lnTo>
                    <a:lnTo>
                      <a:pt x="6573" y="1129"/>
                    </a:lnTo>
                    <a:lnTo>
                      <a:pt x="5577" y="1660"/>
                    </a:lnTo>
                    <a:lnTo>
                      <a:pt x="4648" y="2258"/>
                    </a:lnTo>
                    <a:lnTo>
                      <a:pt x="3785" y="2988"/>
                    </a:lnTo>
                    <a:lnTo>
                      <a:pt x="2921" y="3785"/>
                    </a:lnTo>
                    <a:lnTo>
                      <a:pt x="2191" y="4714"/>
                    </a:lnTo>
                    <a:lnTo>
                      <a:pt x="1594" y="5710"/>
                    </a:lnTo>
                    <a:lnTo>
                      <a:pt x="1062" y="6773"/>
                    </a:lnTo>
                    <a:lnTo>
                      <a:pt x="598" y="7968"/>
                    </a:lnTo>
                    <a:lnTo>
                      <a:pt x="266" y="9229"/>
                    </a:lnTo>
                    <a:lnTo>
                      <a:pt x="66" y="10624"/>
                    </a:lnTo>
                    <a:lnTo>
                      <a:pt x="0" y="12084"/>
                    </a:lnTo>
                    <a:lnTo>
                      <a:pt x="0" y="12084"/>
                    </a:lnTo>
                    <a:lnTo>
                      <a:pt x="66" y="13545"/>
                    </a:lnTo>
                    <a:lnTo>
                      <a:pt x="266" y="14940"/>
                    </a:lnTo>
                    <a:lnTo>
                      <a:pt x="598" y="16201"/>
                    </a:lnTo>
                    <a:lnTo>
                      <a:pt x="1062" y="17396"/>
                    </a:lnTo>
                    <a:lnTo>
                      <a:pt x="1594" y="18459"/>
                    </a:lnTo>
                    <a:lnTo>
                      <a:pt x="2191" y="19521"/>
                    </a:lnTo>
                    <a:lnTo>
                      <a:pt x="2921" y="20384"/>
                    </a:lnTo>
                    <a:lnTo>
                      <a:pt x="3785" y="21181"/>
                    </a:lnTo>
                    <a:lnTo>
                      <a:pt x="4648" y="21911"/>
                    </a:lnTo>
                    <a:lnTo>
                      <a:pt x="5577" y="22575"/>
                    </a:lnTo>
                    <a:lnTo>
                      <a:pt x="6573" y="23040"/>
                    </a:lnTo>
                    <a:lnTo>
                      <a:pt x="7569" y="23505"/>
                    </a:lnTo>
                    <a:lnTo>
                      <a:pt x="8632" y="23837"/>
                    </a:lnTo>
                    <a:lnTo>
                      <a:pt x="9760" y="24102"/>
                    </a:lnTo>
                    <a:lnTo>
                      <a:pt x="10889" y="24235"/>
                    </a:lnTo>
                    <a:lnTo>
                      <a:pt x="12018" y="24302"/>
                    </a:lnTo>
                    <a:lnTo>
                      <a:pt x="13080" y="24235"/>
                    </a:lnTo>
                    <a:lnTo>
                      <a:pt x="14209" y="24102"/>
                    </a:lnTo>
                    <a:lnTo>
                      <a:pt x="15338" y="23837"/>
                    </a:lnTo>
                    <a:lnTo>
                      <a:pt x="16400" y="23571"/>
                    </a:lnTo>
                    <a:lnTo>
                      <a:pt x="17396" y="23106"/>
                    </a:lnTo>
                    <a:lnTo>
                      <a:pt x="18392" y="22575"/>
                    </a:lnTo>
                    <a:lnTo>
                      <a:pt x="19322" y="21978"/>
                    </a:lnTo>
                    <a:lnTo>
                      <a:pt x="20185" y="21247"/>
                    </a:lnTo>
                    <a:lnTo>
                      <a:pt x="21048" y="20450"/>
                    </a:lnTo>
                    <a:lnTo>
                      <a:pt x="21778" y="19587"/>
                    </a:lnTo>
                    <a:lnTo>
                      <a:pt x="22376" y="18591"/>
                    </a:lnTo>
                    <a:lnTo>
                      <a:pt x="22907" y="17463"/>
                    </a:lnTo>
                    <a:lnTo>
                      <a:pt x="23372" y="16267"/>
                    </a:lnTo>
                    <a:lnTo>
                      <a:pt x="23704" y="15006"/>
                    </a:lnTo>
                    <a:lnTo>
                      <a:pt x="23903" y="13612"/>
                    </a:lnTo>
                    <a:lnTo>
                      <a:pt x="23969" y="12151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2" name="Google Shape;392;g34ed79b00d1_0_374"/>
              <p:cNvSpPr/>
              <p:nvPr/>
            </p:nvSpPr>
            <p:spPr>
              <a:xfrm>
                <a:off x="5212625" y="4510775"/>
                <a:ext cx="305450" cy="400075"/>
              </a:xfrm>
              <a:custGeom>
                <a:rect b="b" l="l" r="r" t="t"/>
                <a:pathLst>
                  <a:path extrusionOk="0" fill="none" h="16003" w="12218">
                    <a:moveTo>
                      <a:pt x="0" y="67"/>
                    </a:moveTo>
                    <a:lnTo>
                      <a:pt x="0" y="67"/>
                    </a:lnTo>
                    <a:lnTo>
                      <a:pt x="4316" y="1"/>
                    </a:lnTo>
                    <a:lnTo>
                      <a:pt x="5312" y="1"/>
                    </a:lnTo>
                    <a:lnTo>
                      <a:pt x="6308" y="67"/>
                    </a:lnTo>
                    <a:lnTo>
                      <a:pt x="7237" y="200"/>
                    </a:lnTo>
                    <a:lnTo>
                      <a:pt x="8167" y="333"/>
                    </a:lnTo>
                    <a:lnTo>
                      <a:pt x="8964" y="532"/>
                    </a:lnTo>
                    <a:lnTo>
                      <a:pt x="9694" y="864"/>
                    </a:lnTo>
                    <a:lnTo>
                      <a:pt x="10358" y="1262"/>
                    </a:lnTo>
                    <a:lnTo>
                      <a:pt x="10889" y="1727"/>
                    </a:lnTo>
                    <a:lnTo>
                      <a:pt x="11088" y="2059"/>
                    </a:lnTo>
                    <a:lnTo>
                      <a:pt x="11354" y="2325"/>
                    </a:lnTo>
                    <a:lnTo>
                      <a:pt x="11487" y="2723"/>
                    </a:lnTo>
                    <a:lnTo>
                      <a:pt x="11686" y="3055"/>
                    </a:lnTo>
                    <a:lnTo>
                      <a:pt x="11752" y="3520"/>
                    </a:lnTo>
                    <a:lnTo>
                      <a:pt x="11885" y="3918"/>
                    </a:lnTo>
                    <a:lnTo>
                      <a:pt x="11952" y="4981"/>
                    </a:lnTo>
                    <a:lnTo>
                      <a:pt x="11952" y="4981"/>
                    </a:lnTo>
                    <a:lnTo>
                      <a:pt x="11885" y="5844"/>
                    </a:lnTo>
                    <a:lnTo>
                      <a:pt x="11686" y="6640"/>
                    </a:lnTo>
                    <a:lnTo>
                      <a:pt x="11420" y="7371"/>
                    </a:lnTo>
                    <a:lnTo>
                      <a:pt x="11088" y="7968"/>
                    </a:lnTo>
                    <a:lnTo>
                      <a:pt x="10624" y="8433"/>
                    </a:lnTo>
                    <a:lnTo>
                      <a:pt x="10093" y="8898"/>
                    </a:lnTo>
                    <a:lnTo>
                      <a:pt x="9495" y="9230"/>
                    </a:lnTo>
                    <a:lnTo>
                      <a:pt x="8765" y="9496"/>
                    </a:lnTo>
                    <a:lnTo>
                      <a:pt x="12217" y="16003"/>
                    </a:lnTo>
                    <a:lnTo>
                      <a:pt x="8897" y="16003"/>
                    </a:lnTo>
                    <a:lnTo>
                      <a:pt x="5710" y="9894"/>
                    </a:lnTo>
                    <a:lnTo>
                      <a:pt x="3187" y="9894"/>
                    </a:lnTo>
                    <a:lnTo>
                      <a:pt x="3187" y="16003"/>
                    </a:lnTo>
                    <a:lnTo>
                      <a:pt x="0" y="16003"/>
                    </a:lnTo>
                    <a:lnTo>
                      <a:pt x="0" y="67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3" name="Google Shape;393;g34ed79b00d1_0_374"/>
              <p:cNvSpPr/>
              <p:nvPr/>
            </p:nvSpPr>
            <p:spPr>
              <a:xfrm>
                <a:off x="5292300" y="4582150"/>
                <a:ext cx="139450" cy="116225"/>
              </a:xfrm>
              <a:custGeom>
                <a:rect b="b" l="l" r="r" t="t"/>
                <a:pathLst>
                  <a:path extrusionOk="0" fill="none" h="4649" w="5578">
                    <a:moveTo>
                      <a:pt x="5578" y="2258"/>
                    </a:moveTo>
                    <a:lnTo>
                      <a:pt x="5578" y="2258"/>
                    </a:lnTo>
                    <a:lnTo>
                      <a:pt x="5578" y="1860"/>
                    </a:lnTo>
                    <a:lnTo>
                      <a:pt x="5445" y="1462"/>
                    </a:lnTo>
                    <a:lnTo>
                      <a:pt x="5312" y="1130"/>
                    </a:lnTo>
                    <a:lnTo>
                      <a:pt x="5113" y="798"/>
                    </a:lnTo>
                    <a:lnTo>
                      <a:pt x="4847" y="598"/>
                    </a:lnTo>
                    <a:lnTo>
                      <a:pt x="4582" y="399"/>
                    </a:lnTo>
                    <a:lnTo>
                      <a:pt x="4183" y="266"/>
                    </a:lnTo>
                    <a:lnTo>
                      <a:pt x="3851" y="200"/>
                    </a:lnTo>
                    <a:lnTo>
                      <a:pt x="2988" y="67"/>
                    </a:lnTo>
                    <a:lnTo>
                      <a:pt x="2059" y="1"/>
                    </a:lnTo>
                    <a:lnTo>
                      <a:pt x="0" y="1"/>
                    </a:lnTo>
                    <a:lnTo>
                      <a:pt x="0" y="4649"/>
                    </a:lnTo>
                    <a:lnTo>
                      <a:pt x="0" y="4649"/>
                    </a:lnTo>
                    <a:lnTo>
                      <a:pt x="2059" y="4649"/>
                    </a:lnTo>
                    <a:lnTo>
                      <a:pt x="2988" y="4582"/>
                    </a:lnTo>
                    <a:lnTo>
                      <a:pt x="3851" y="4516"/>
                    </a:lnTo>
                    <a:lnTo>
                      <a:pt x="4250" y="4383"/>
                    </a:lnTo>
                    <a:lnTo>
                      <a:pt x="4582" y="4250"/>
                    </a:lnTo>
                    <a:lnTo>
                      <a:pt x="4847" y="4051"/>
                    </a:lnTo>
                    <a:lnTo>
                      <a:pt x="5113" y="3852"/>
                    </a:lnTo>
                    <a:lnTo>
                      <a:pt x="5312" y="3520"/>
                    </a:lnTo>
                    <a:lnTo>
                      <a:pt x="5445" y="3188"/>
                    </a:lnTo>
                    <a:lnTo>
                      <a:pt x="5578" y="2790"/>
                    </a:lnTo>
                    <a:lnTo>
                      <a:pt x="5578" y="2258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4" name="Google Shape;394;g34ed79b00d1_0_374"/>
              <p:cNvSpPr/>
              <p:nvPr/>
            </p:nvSpPr>
            <p:spPr>
              <a:xfrm>
                <a:off x="1703525" y="4240200"/>
                <a:ext cx="1075650" cy="1236675"/>
              </a:xfrm>
              <a:custGeom>
                <a:rect b="b" l="l" r="r" t="t"/>
                <a:pathLst>
                  <a:path extrusionOk="0" h="49467" w="43026">
                    <a:moveTo>
                      <a:pt x="0" y="1"/>
                    </a:moveTo>
                    <a:lnTo>
                      <a:pt x="0" y="49467"/>
                    </a:lnTo>
                    <a:lnTo>
                      <a:pt x="43026" y="24634"/>
                    </a:lnTo>
                    <a:lnTo>
                      <a:pt x="39905" y="23904"/>
                    </a:lnTo>
                    <a:lnTo>
                      <a:pt x="36917" y="23041"/>
                    </a:lnTo>
                    <a:lnTo>
                      <a:pt x="33929" y="22111"/>
                    </a:lnTo>
                    <a:lnTo>
                      <a:pt x="30942" y="21049"/>
                    </a:lnTo>
                    <a:lnTo>
                      <a:pt x="28020" y="19854"/>
                    </a:lnTo>
                    <a:lnTo>
                      <a:pt x="25165" y="18592"/>
                    </a:lnTo>
                    <a:lnTo>
                      <a:pt x="22376" y="17198"/>
                    </a:lnTo>
                    <a:lnTo>
                      <a:pt x="19654" y="15671"/>
                    </a:lnTo>
                    <a:lnTo>
                      <a:pt x="16932" y="14077"/>
                    </a:lnTo>
                    <a:lnTo>
                      <a:pt x="14342" y="12351"/>
                    </a:lnTo>
                    <a:lnTo>
                      <a:pt x="11753" y="10558"/>
                    </a:lnTo>
                    <a:lnTo>
                      <a:pt x="9296" y="8633"/>
                    </a:lnTo>
                    <a:lnTo>
                      <a:pt x="6839" y="6641"/>
                    </a:lnTo>
                    <a:lnTo>
                      <a:pt x="4515" y="4516"/>
                    </a:lnTo>
                    <a:lnTo>
                      <a:pt x="2258" y="232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5" name="Google Shape;395;g34ed79b00d1_0_374"/>
              <p:cNvSpPr/>
              <p:nvPr/>
            </p:nvSpPr>
            <p:spPr>
              <a:xfrm>
                <a:off x="1703525" y="4240200"/>
                <a:ext cx="1075650" cy="1236675"/>
              </a:xfrm>
              <a:custGeom>
                <a:rect b="b" l="l" r="r" t="t"/>
                <a:pathLst>
                  <a:path extrusionOk="0" fill="none" h="49467" w="43026">
                    <a:moveTo>
                      <a:pt x="0" y="1"/>
                    </a:moveTo>
                    <a:lnTo>
                      <a:pt x="0" y="49467"/>
                    </a:lnTo>
                    <a:lnTo>
                      <a:pt x="43026" y="24634"/>
                    </a:lnTo>
                    <a:lnTo>
                      <a:pt x="43026" y="24634"/>
                    </a:lnTo>
                    <a:lnTo>
                      <a:pt x="39905" y="23904"/>
                    </a:lnTo>
                    <a:lnTo>
                      <a:pt x="36917" y="23041"/>
                    </a:lnTo>
                    <a:lnTo>
                      <a:pt x="33929" y="22111"/>
                    </a:lnTo>
                    <a:lnTo>
                      <a:pt x="30942" y="21049"/>
                    </a:lnTo>
                    <a:lnTo>
                      <a:pt x="28020" y="19854"/>
                    </a:lnTo>
                    <a:lnTo>
                      <a:pt x="25165" y="18592"/>
                    </a:lnTo>
                    <a:lnTo>
                      <a:pt x="22376" y="17198"/>
                    </a:lnTo>
                    <a:lnTo>
                      <a:pt x="19654" y="15671"/>
                    </a:lnTo>
                    <a:lnTo>
                      <a:pt x="16932" y="14077"/>
                    </a:lnTo>
                    <a:lnTo>
                      <a:pt x="14342" y="12351"/>
                    </a:lnTo>
                    <a:lnTo>
                      <a:pt x="11753" y="10558"/>
                    </a:lnTo>
                    <a:lnTo>
                      <a:pt x="9296" y="8633"/>
                    </a:lnTo>
                    <a:lnTo>
                      <a:pt x="6839" y="6641"/>
                    </a:lnTo>
                    <a:lnTo>
                      <a:pt x="4515" y="4516"/>
                    </a:lnTo>
                    <a:lnTo>
                      <a:pt x="2258" y="2325"/>
                    </a:lnTo>
                    <a:lnTo>
                      <a:pt x="0" y="1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6" name="Google Shape;396;g34ed79b00d1_0_374"/>
              <p:cNvSpPr/>
              <p:nvPr/>
            </p:nvSpPr>
            <p:spPr>
              <a:xfrm>
                <a:off x="1703525" y="238125"/>
                <a:ext cx="1067350" cy="1228375"/>
              </a:xfrm>
              <a:custGeom>
                <a:rect b="b" l="l" r="r" t="t"/>
                <a:pathLst>
                  <a:path extrusionOk="0" h="49135" w="42694">
                    <a:moveTo>
                      <a:pt x="0" y="0"/>
                    </a:moveTo>
                    <a:lnTo>
                      <a:pt x="0" y="49134"/>
                    </a:lnTo>
                    <a:lnTo>
                      <a:pt x="2324" y="46744"/>
                    </a:lnTo>
                    <a:lnTo>
                      <a:pt x="4648" y="44486"/>
                    </a:lnTo>
                    <a:lnTo>
                      <a:pt x="7105" y="42362"/>
                    </a:lnTo>
                    <a:lnTo>
                      <a:pt x="9628" y="40303"/>
                    </a:lnTo>
                    <a:lnTo>
                      <a:pt x="12151" y="38378"/>
                    </a:lnTo>
                    <a:lnTo>
                      <a:pt x="14741" y="36585"/>
                    </a:lnTo>
                    <a:lnTo>
                      <a:pt x="17397" y="34859"/>
                    </a:lnTo>
                    <a:lnTo>
                      <a:pt x="20119" y="33265"/>
                    </a:lnTo>
                    <a:lnTo>
                      <a:pt x="22841" y="31804"/>
                    </a:lnTo>
                    <a:lnTo>
                      <a:pt x="25630" y="30410"/>
                    </a:lnTo>
                    <a:lnTo>
                      <a:pt x="28418" y="29148"/>
                    </a:lnTo>
                    <a:lnTo>
                      <a:pt x="31274" y="28020"/>
                    </a:lnTo>
                    <a:lnTo>
                      <a:pt x="34129" y="27024"/>
                    </a:lnTo>
                    <a:lnTo>
                      <a:pt x="36984" y="26094"/>
                    </a:lnTo>
                    <a:lnTo>
                      <a:pt x="39839" y="25297"/>
                    </a:lnTo>
                    <a:lnTo>
                      <a:pt x="42694" y="2463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7" name="Google Shape;397;g34ed79b00d1_0_374"/>
              <p:cNvSpPr/>
              <p:nvPr/>
            </p:nvSpPr>
            <p:spPr>
              <a:xfrm>
                <a:off x="1703525" y="238125"/>
                <a:ext cx="1067350" cy="1228375"/>
              </a:xfrm>
              <a:custGeom>
                <a:rect b="b" l="l" r="r" t="t"/>
                <a:pathLst>
                  <a:path extrusionOk="0" fill="none" h="49135" w="42694">
                    <a:moveTo>
                      <a:pt x="42694" y="24633"/>
                    </a:moveTo>
                    <a:lnTo>
                      <a:pt x="0" y="0"/>
                    </a:lnTo>
                    <a:lnTo>
                      <a:pt x="0" y="49134"/>
                    </a:lnTo>
                    <a:lnTo>
                      <a:pt x="0" y="49134"/>
                    </a:lnTo>
                    <a:lnTo>
                      <a:pt x="2324" y="46744"/>
                    </a:lnTo>
                    <a:lnTo>
                      <a:pt x="4648" y="44486"/>
                    </a:lnTo>
                    <a:lnTo>
                      <a:pt x="7105" y="42362"/>
                    </a:lnTo>
                    <a:lnTo>
                      <a:pt x="9628" y="40303"/>
                    </a:lnTo>
                    <a:lnTo>
                      <a:pt x="12151" y="38378"/>
                    </a:lnTo>
                    <a:lnTo>
                      <a:pt x="14741" y="36585"/>
                    </a:lnTo>
                    <a:lnTo>
                      <a:pt x="17397" y="34859"/>
                    </a:lnTo>
                    <a:lnTo>
                      <a:pt x="20119" y="33265"/>
                    </a:lnTo>
                    <a:lnTo>
                      <a:pt x="22841" y="31804"/>
                    </a:lnTo>
                    <a:lnTo>
                      <a:pt x="25630" y="30410"/>
                    </a:lnTo>
                    <a:lnTo>
                      <a:pt x="28418" y="29148"/>
                    </a:lnTo>
                    <a:lnTo>
                      <a:pt x="31274" y="28020"/>
                    </a:lnTo>
                    <a:lnTo>
                      <a:pt x="34129" y="27024"/>
                    </a:lnTo>
                    <a:lnTo>
                      <a:pt x="36984" y="26094"/>
                    </a:lnTo>
                    <a:lnTo>
                      <a:pt x="39839" y="25297"/>
                    </a:lnTo>
                    <a:lnTo>
                      <a:pt x="42694" y="24633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8" name="Google Shape;398;g34ed79b00d1_0_374"/>
              <p:cNvSpPr/>
              <p:nvPr/>
            </p:nvSpPr>
            <p:spPr>
              <a:xfrm>
                <a:off x="5162825" y="2236675"/>
                <a:ext cx="1077300" cy="1243300"/>
              </a:xfrm>
              <a:custGeom>
                <a:rect b="b" l="l" r="r" t="t"/>
                <a:pathLst>
                  <a:path extrusionOk="0" h="49732" w="43092">
                    <a:moveTo>
                      <a:pt x="133" y="0"/>
                    </a:moveTo>
                    <a:lnTo>
                      <a:pt x="996" y="3055"/>
                    </a:lnTo>
                    <a:lnTo>
                      <a:pt x="1793" y="6109"/>
                    </a:lnTo>
                    <a:lnTo>
                      <a:pt x="2457" y="9163"/>
                    </a:lnTo>
                    <a:lnTo>
                      <a:pt x="2988" y="12284"/>
                    </a:lnTo>
                    <a:lnTo>
                      <a:pt x="3386" y="15405"/>
                    </a:lnTo>
                    <a:lnTo>
                      <a:pt x="3718" y="18525"/>
                    </a:lnTo>
                    <a:lnTo>
                      <a:pt x="3851" y="21646"/>
                    </a:lnTo>
                    <a:lnTo>
                      <a:pt x="3918" y="24833"/>
                    </a:lnTo>
                    <a:lnTo>
                      <a:pt x="3851" y="27954"/>
                    </a:lnTo>
                    <a:lnTo>
                      <a:pt x="3652" y="31074"/>
                    </a:lnTo>
                    <a:lnTo>
                      <a:pt x="3386" y="34261"/>
                    </a:lnTo>
                    <a:lnTo>
                      <a:pt x="2922" y="37382"/>
                    </a:lnTo>
                    <a:lnTo>
                      <a:pt x="2391" y="40503"/>
                    </a:lnTo>
                    <a:lnTo>
                      <a:pt x="1727" y="43557"/>
                    </a:lnTo>
                    <a:lnTo>
                      <a:pt x="930" y="46678"/>
                    </a:lnTo>
                    <a:lnTo>
                      <a:pt x="0" y="49732"/>
                    </a:lnTo>
                    <a:lnTo>
                      <a:pt x="43092" y="24833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9" name="Google Shape;399;g34ed79b00d1_0_374"/>
              <p:cNvSpPr/>
              <p:nvPr/>
            </p:nvSpPr>
            <p:spPr>
              <a:xfrm>
                <a:off x="2412325" y="1011650"/>
                <a:ext cx="1185200" cy="212500"/>
              </a:xfrm>
              <a:custGeom>
                <a:rect b="b" l="l" r="r" t="t"/>
                <a:pathLst>
                  <a:path extrusionOk="0" h="8500" w="47408">
                    <a:moveTo>
                      <a:pt x="33730" y="0"/>
                    </a:moveTo>
                    <a:lnTo>
                      <a:pt x="30410" y="67"/>
                    </a:lnTo>
                    <a:lnTo>
                      <a:pt x="27223" y="199"/>
                    </a:lnTo>
                    <a:lnTo>
                      <a:pt x="24036" y="531"/>
                    </a:lnTo>
                    <a:lnTo>
                      <a:pt x="20982" y="863"/>
                    </a:lnTo>
                    <a:lnTo>
                      <a:pt x="17994" y="1395"/>
                    </a:lnTo>
                    <a:lnTo>
                      <a:pt x="15072" y="1926"/>
                    </a:lnTo>
                    <a:lnTo>
                      <a:pt x="12284" y="2590"/>
                    </a:lnTo>
                    <a:lnTo>
                      <a:pt x="9561" y="3320"/>
                    </a:lnTo>
                    <a:lnTo>
                      <a:pt x="6972" y="4050"/>
                    </a:lnTo>
                    <a:lnTo>
                      <a:pt x="4515" y="4914"/>
                    </a:lnTo>
                    <a:lnTo>
                      <a:pt x="2191" y="5710"/>
                    </a:lnTo>
                    <a:lnTo>
                      <a:pt x="0" y="6640"/>
                    </a:lnTo>
                    <a:lnTo>
                      <a:pt x="1195" y="6374"/>
                    </a:lnTo>
                    <a:lnTo>
                      <a:pt x="2590" y="6242"/>
                    </a:lnTo>
                    <a:lnTo>
                      <a:pt x="4050" y="6109"/>
                    </a:lnTo>
                    <a:lnTo>
                      <a:pt x="5644" y="6042"/>
                    </a:lnTo>
                    <a:lnTo>
                      <a:pt x="7304" y="6042"/>
                    </a:lnTo>
                    <a:lnTo>
                      <a:pt x="9030" y="6109"/>
                    </a:lnTo>
                    <a:lnTo>
                      <a:pt x="10823" y="6175"/>
                    </a:lnTo>
                    <a:lnTo>
                      <a:pt x="12616" y="6308"/>
                    </a:lnTo>
                    <a:lnTo>
                      <a:pt x="16201" y="6706"/>
                    </a:lnTo>
                    <a:lnTo>
                      <a:pt x="19720" y="7171"/>
                    </a:lnTo>
                    <a:lnTo>
                      <a:pt x="22907" y="7769"/>
                    </a:lnTo>
                    <a:lnTo>
                      <a:pt x="24368" y="8101"/>
                    </a:lnTo>
                    <a:lnTo>
                      <a:pt x="25696" y="8499"/>
                    </a:lnTo>
                    <a:lnTo>
                      <a:pt x="26758" y="7702"/>
                    </a:lnTo>
                    <a:lnTo>
                      <a:pt x="27887" y="6972"/>
                    </a:lnTo>
                    <a:lnTo>
                      <a:pt x="29016" y="6242"/>
                    </a:lnTo>
                    <a:lnTo>
                      <a:pt x="30211" y="5578"/>
                    </a:lnTo>
                    <a:lnTo>
                      <a:pt x="31472" y="4980"/>
                    </a:lnTo>
                    <a:lnTo>
                      <a:pt x="32800" y="4382"/>
                    </a:lnTo>
                    <a:lnTo>
                      <a:pt x="34128" y="3918"/>
                    </a:lnTo>
                    <a:lnTo>
                      <a:pt x="35523" y="3386"/>
                    </a:lnTo>
                    <a:lnTo>
                      <a:pt x="36983" y="2988"/>
                    </a:lnTo>
                    <a:lnTo>
                      <a:pt x="38378" y="2590"/>
                    </a:lnTo>
                    <a:lnTo>
                      <a:pt x="39905" y="2258"/>
                    </a:lnTo>
                    <a:lnTo>
                      <a:pt x="41366" y="1992"/>
                    </a:lnTo>
                    <a:lnTo>
                      <a:pt x="42893" y="1726"/>
                    </a:lnTo>
                    <a:lnTo>
                      <a:pt x="44353" y="1527"/>
                    </a:lnTo>
                    <a:lnTo>
                      <a:pt x="45881" y="1395"/>
                    </a:lnTo>
                    <a:lnTo>
                      <a:pt x="47408" y="1262"/>
                    </a:lnTo>
                    <a:lnTo>
                      <a:pt x="45681" y="996"/>
                    </a:lnTo>
                    <a:lnTo>
                      <a:pt x="43955" y="731"/>
                    </a:lnTo>
                    <a:lnTo>
                      <a:pt x="40502" y="332"/>
                    </a:lnTo>
                    <a:lnTo>
                      <a:pt x="37116" y="133"/>
                    </a:lnTo>
                    <a:lnTo>
                      <a:pt x="3373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0" name="Google Shape;400;g34ed79b00d1_0_374"/>
              <p:cNvSpPr/>
              <p:nvPr/>
            </p:nvSpPr>
            <p:spPr>
              <a:xfrm>
                <a:off x="2412325" y="1011650"/>
                <a:ext cx="1185200" cy="212500"/>
              </a:xfrm>
              <a:custGeom>
                <a:rect b="b" l="l" r="r" t="t"/>
                <a:pathLst>
                  <a:path extrusionOk="0" fill="none" h="8500" w="47408">
                    <a:moveTo>
                      <a:pt x="0" y="6640"/>
                    </a:moveTo>
                    <a:lnTo>
                      <a:pt x="0" y="6640"/>
                    </a:lnTo>
                    <a:lnTo>
                      <a:pt x="1195" y="6374"/>
                    </a:lnTo>
                    <a:lnTo>
                      <a:pt x="2590" y="6242"/>
                    </a:lnTo>
                    <a:lnTo>
                      <a:pt x="4050" y="6109"/>
                    </a:lnTo>
                    <a:lnTo>
                      <a:pt x="5644" y="6042"/>
                    </a:lnTo>
                    <a:lnTo>
                      <a:pt x="7304" y="6042"/>
                    </a:lnTo>
                    <a:lnTo>
                      <a:pt x="9030" y="6109"/>
                    </a:lnTo>
                    <a:lnTo>
                      <a:pt x="10823" y="6175"/>
                    </a:lnTo>
                    <a:lnTo>
                      <a:pt x="12616" y="6308"/>
                    </a:lnTo>
                    <a:lnTo>
                      <a:pt x="16201" y="6706"/>
                    </a:lnTo>
                    <a:lnTo>
                      <a:pt x="19720" y="7171"/>
                    </a:lnTo>
                    <a:lnTo>
                      <a:pt x="22907" y="7769"/>
                    </a:lnTo>
                    <a:lnTo>
                      <a:pt x="24368" y="8101"/>
                    </a:lnTo>
                    <a:lnTo>
                      <a:pt x="25696" y="8499"/>
                    </a:lnTo>
                    <a:lnTo>
                      <a:pt x="25696" y="8499"/>
                    </a:lnTo>
                    <a:lnTo>
                      <a:pt x="26758" y="7702"/>
                    </a:lnTo>
                    <a:lnTo>
                      <a:pt x="27887" y="6972"/>
                    </a:lnTo>
                    <a:lnTo>
                      <a:pt x="29016" y="6242"/>
                    </a:lnTo>
                    <a:lnTo>
                      <a:pt x="30211" y="5578"/>
                    </a:lnTo>
                    <a:lnTo>
                      <a:pt x="31472" y="4980"/>
                    </a:lnTo>
                    <a:lnTo>
                      <a:pt x="32800" y="4382"/>
                    </a:lnTo>
                    <a:lnTo>
                      <a:pt x="34128" y="3918"/>
                    </a:lnTo>
                    <a:lnTo>
                      <a:pt x="35523" y="3386"/>
                    </a:lnTo>
                    <a:lnTo>
                      <a:pt x="36983" y="2988"/>
                    </a:lnTo>
                    <a:lnTo>
                      <a:pt x="38378" y="2590"/>
                    </a:lnTo>
                    <a:lnTo>
                      <a:pt x="39905" y="2258"/>
                    </a:lnTo>
                    <a:lnTo>
                      <a:pt x="41366" y="1992"/>
                    </a:lnTo>
                    <a:lnTo>
                      <a:pt x="42893" y="1726"/>
                    </a:lnTo>
                    <a:lnTo>
                      <a:pt x="44353" y="1527"/>
                    </a:lnTo>
                    <a:lnTo>
                      <a:pt x="45881" y="1395"/>
                    </a:lnTo>
                    <a:lnTo>
                      <a:pt x="47408" y="1262"/>
                    </a:lnTo>
                    <a:lnTo>
                      <a:pt x="47408" y="1262"/>
                    </a:lnTo>
                    <a:lnTo>
                      <a:pt x="45681" y="996"/>
                    </a:lnTo>
                    <a:lnTo>
                      <a:pt x="43955" y="731"/>
                    </a:lnTo>
                    <a:lnTo>
                      <a:pt x="40502" y="332"/>
                    </a:lnTo>
                    <a:lnTo>
                      <a:pt x="37116" y="133"/>
                    </a:lnTo>
                    <a:lnTo>
                      <a:pt x="33730" y="0"/>
                    </a:lnTo>
                    <a:lnTo>
                      <a:pt x="30410" y="67"/>
                    </a:lnTo>
                    <a:lnTo>
                      <a:pt x="27223" y="199"/>
                    </a:lnTo>
                    <a:lnTo>
                      <a:pt x="24036" y="531"/>
                    </a:lnTo>
                    <a:lnTo>
                      <a:pt x="20982" y="863"/>
                    </a:lnTo>
                    <a:lnTo>
                      <a:pt x="17994" y="1395"/>
                    </a:lnTo>
                    <a:lnTo>
                      <a:pt x="15072" y="1926"/>
                    </a:lnTo>
                    <a:lnTo>
                      <a:pt x="12284" y="2590"/>
                    </a:lnTo>
                    <a:lnTo>
                      <a:pt x="9561" y="3320"/>
                    </a:lnTo>
                    <a:lnTo>
                      <a:pt x="6972" y="4050"/>
                    </a:lnTo>
                    <a:lnTo>
                      <a:pt x="4515" y="4914"/>
                    </a:lnTo>
                    <a:lnTo>
                      <a:pt x="2191" y="5710"/>
                    </a:lnTo>
                    <a:lnTo>
                      <a:pt x="0" y="664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1" name="Google Shape;401;g34ed79b00d1_0_374"/>
              <p:cNvSpPr/>
              <p:nvPr/>
            </p:nvSpPr>
            <p:spPr>
              <a:xfrm>
                <a:off x="2565025" y="2533800"/>
                <a:ext cx="1894000" cy="1138750"/>
              </a:xfrm>
              <a:custGeom>
                <a:rect b="b" l="l" r="r" t="t"/>
                <a:pathLst>
                  <a:path extrusionOk="0" h="45550" w="75760">
                    <a:moveTo>
                      <a:pt x="23904" y="1"/>
                    </a:moveTo>
                    <a:lnTo>
                      <a:pt x="20650" y="3453"/>
                    </a:lnTo>
                    <a:lnTo>
                      <a:pt x="17330" y="7171"/>
                    </a:lnTo>
                    <a:lnTo>
                      <a:pt x="14143" y="10956"/>
                    </a:lnTo>
                    <a:lnTo>
                      <a:pt x="11089" y="14807"/>
                    </a:lnTo>
                    <a:lnTo>
                      <a:pt x="8101" y="18725"/>
                    </a:lnTo>
                    <a:lnTo>
                      <a:pt x="5246" y="22708"/>
                    </a:lnTo>
                    <a:lnTo>
                      <a:pt x="2524" y="26559"/>
                    </a:lnTo>
                    <a:lnTo>
                      <a:pt x="1" y="30411"/>
                    </a:lnTo>
                    <a:lnTo>
                      <a:pt x="1993" y="31938"/>
                    </a:lnTo>
                    <a:lnTo>
                      <a:pt x="3984" y="33398"/>
                    </a:lnTo>
                    <a:lnTo>
                      <a:pt x="6109" y="34793"/>
                    </a:lnTo>
                    <a:lnTo>
                      <a:pt x="8300" y="36121"/>
                    </a:lnTo>
                    <a:lnTo>
                      <a:pt x="10558" y="37316"/>
                    </a:lnTo>
                    <a:lnTo>
                      <a:pt x="12815" y="38511"/>
                    </a:lnTo>
                    <a:lnTo>
                      <a:pt x="15139" y="39573"/>
                    </a:lnTo>
                    <a:lnTo>
                      <a:pt x="17529" y="40569"/>
                    </a:lnTo>
                    <a:lnTo>
                      <a:pt x="19986" y="41432"/>
                    </a:lnTo>
                    <a:lnTo>
                      <a:pt x="22443" y="42296"/>
                    </a:lnTo>
                    <a:lnTo>
                      <a:pt x="24900" y="43026"/>
                    </a:lnTo>
                    <a:lnTo>
                      <a:pt x="27423" y="43690"/>
                    </a:lnTo>
                    <a:lnTo>
                      <a:pt x="30012" y="44221"/>
                    </a:lnTo>
                    <a:lnTo>
                      <a:pt x="32535" y="44686"/>
                    </a:lnTo>
                    <a:lnTo>
                      <a:pt x="35125" y="45018"/>
                    </a:lnTo>
                    <a:lnTo>
                      <a:pt x="37648" y="45350"/>
                    </a:lnTo>
                    <a:lnTo>
                      <a:pt x="40237" y="45483"/>
                    </a:lnTo>
                    <a:lnTo>
                      <a:pt x="42827" y="45549"/>
                    </a:lnTo>
                    <a:lnTo>
                      <a:pt x="45350" y="45549"/>
                    </a:lnTo>
                    <a:lnTo>
                      <a:pt x="47939" y="45416"/>
                    </a:lnTo>
                    <a:lnTo>
                      <a:pt x="50462" y="45217"/>
                    </a:lnTo>
                    <a:lnTo>
                      <a:pt x="52986" y="44885"/>
                    </a:lnTo>
                    <a:lnTo>
                      <a:pt x="55442" y="44487"/>
                    </a:lnTo>
                    <a:lnTo>
                      <a:pt x="57899" y="43956"/>
                    </a:lnTo>
                    <a:lnTo>
                      <a:pt x="60289" y="43292"/>
                    </a:lnTo>
                    <a:lnTo>
                      <a:pt x="62680" y="42561"/>
                    </a:lnTo>
                    <a:lnTo>
                      <a:pt x="65003" y="41698"/>
                    </a:lnTo>
                    <a:lnTo>
                      <a:pt x="67261" y="40702"/>
                    </a:lnTo>
                    <a:lnTo>
                      <a:pt x="69518" y="39640"/>
                    </a:lnTo>
                    <a:lnTo>
                      <a:pt x="71643" y="38445"/>
                    </a:lnTo>
                    <a:lnTo>
                      <a:pt x="73768" y="37117"/>
                    </a:lnTo>
                    <a:lnTo>
                      <a:pt x="75760" y="35656"/>
                    </a:lnTo>
                    <a:lnTo>
                      <a:pt x="75361" y="32270"/>
                    </a:lnTo>
                    <a:lnTo>
                      <a:pt x="74764" y="28883"/>
                    </a:lnTo>
                    <a:lnTo>
                      <a:pt x="74166" y="25431"/>
                    </a:lnTo>
                    <a:lnTo>
                      <a:pt x="73370" y="21978"/>
                    </a:lnTo>
                    <a:lnTo>
                      <a:pt x="72440" y="18525"/>
                    </a:lnTo>
                    <a:lnTo>
                      <a:pt x="71444" y="15073"/>
                    </a:lnTo>
                    <a:lnTo>
                      <a:pt x="70315" y="11620"/>
                    </a:lnTo>
                    <a:lnTo>
                      <a:pt x="69054" y="8167"/>
                    </a:lnTo>
                    <a:lnTo>
                      <a:pt x="67659" y="8765"/>
                    </a:lnTo>
                    <a:lnTo>
                      <a:pt x="66265" y="9296"/>
                    </a:lnTo>
                    <a:lnTo>
                      <a:pt x="64804" y="9761"/>
                    </a:lnTo>
                    <a:lnTo>
                      <a:pt x="63410" y="10159"/>
                    </a:lnTo>
                    <a:lnTo>
                      <a:pt x="61949" y="10491"/>
                    </a:lnTo>
                    <a:lnTo>
                      <a:pt x="60488" y="10757"/>
                    </a:lnTo>
                    <a:lnTo>
                      <a:pt x="58961" y="11022"/>
                    </a:lnTo>
                    <a:lnTo>
                      <a:pt x="57501" y="11155"/>
                    </a:lnTo>
                    <a:lnTo>
                      <a:pt x="56040" y="11288"/>
                    </a:lnTo>
                    <a:lnTo>
                      <a:pt x="54513" y="11354"/>
                    </a:lnTo>
                    <a:lnTo>
                      <a:pt x="52986" y="11354"/>
                    </a:lnTo>
                    <a:lnTo>
                      <a:pt x="51525" y="11288"/>
                    </a:lnTo>
                    <a:lnTo>
                      <a:pt x="49998" y="11155"/>
                    </a:lnTo>
                    <a:lnTo>
                      <a:pt x="48537" y="11022"/>
                    </a:lnTo>
                    <a:lnTo>
                      <a:pt x="47010" y="10757"/>
                    </a:lnTo>
                    <a:lnTo>
                      <a:pt x="45549" y="10491"/>
                    </a:lnTo>
                    <a:lnTo>
                      <a:pt x="44088" y="10226"/>
                    </a:lnTo>
                    <a:lnTo>
                      <a:pt x="42561" y="9827"/>
                    </a:lnTo>
                    <a:lnTo>
                      <a:pt x="41100" y="9429"/>
                    </a:lnTo>
                    <a:lnTo>
                      <a:pt x="39706" y="8964"/>
                    </a:lnTo>
                    <a:lnTo>
                      <a:pt x="38245" y="8433"/>
                    </a:lnTo>
                    <a:lnTo>
                      <a:pt x="36851" y="7902"/>
                    </a:lnTo>
                    <a:lnTo>
                      <a:pt x="35457" y="7304"/>
                    </a:lnTo>
                    <a:lnTo>
                      <a:pt x="34062" y="6640"/>
                    </a:lnTo>
                    <a:lnTo>
                      <a:pt x="32668" y="5976"/>
                    </a:lnTo>
                    <a:lnTo>
                      <a:pt x="31340" y="5246"/>
                    </a:lnTo>
                    <a:lnTo>
                      <a:pt x="30079" y="4449"/>
                    </a:lnTo>
                    <a:lnTo>
                      <a:pt x="28751" y="3652"/>
                    </a:lnTo>
                    <a:lnTo>
                      <a:pt x="27489" y="2789"/>
                    </a:lnTo>
                    <a:lnTo>
                      <a:pt x="26294" y="1860"/>
                    </a:lnTo>
                    <a:lnTo>
                      <a:pt x="25099" y="930"/>
                    </a:lnTo>
                    <a:lnTo>
                      <a:pt x="2390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2" name="Google Shape;402;g34ed79b00d1_0_374"/>
              <p:cNvSpPr/>
              <p:nvPr/>
            </p:nvSpPr>
            <p:spPr>
              <a:xfrm>
                <a:off x="2565025" y="2533800"/>
                <a:ext cx="1894000" cy="1138750"/>
              </a:xfrm>
              <a:custGeom>
                <a:rect b="b" l="l" r="r" t="t"/>
                <a:pathLst>
                  <a:path extrusionOk="0" fill="none" h="45550" w="75760">
                    <a:moveTo>
                      <a:pt x="75760" y="35656"/>
                    </a:moveTo>
                    <a:lnTo>
                      <a:pt x="75760" y="35656"/>
                    </a:lnTo>
                    <a:lnTo>
                      <a:pt x="75361" y="32270"/>
                    </a:lnTo>
                    <a:lnTo>
                      <a:pt x="74764" y="28883"/>
                    </a:lnTo>
                    <a:lnTo>
                      <a:pt x="74166" y="25431"/>
                    </a:lnTo>
                    <a:lnTo>
                      <a:pt x="73370" y="21978"/>
                    </a:lnTo>
                    <a:lnTo>
                      <a:pt x="72440" y="18525"/>
                    </a:lnTo>
                    <a:lnTo>
                      <a:pt x="71444" y="15073"/>
                    </a:lnTo>
                    <a:lnTo>
                      <a:pt x="70315" y="11620"/>
                    </a:lnTo>
                    <a:lnTo>
                      <a:pt x="69054" y="8167"/>
                    </a:lnTo>
                    <a:lnTo>
                      <a:pt x="69054" y="8167"/>
                    </a:lnTo>
                    <a:lnTo>
                      <a:pt x="67659" y="8765"/>
                    </a:lnTo>
                    <a:lnTo>
                      <a:pt x="66265" y="9296"/>
                    </a:lnTo>
                    <a:lnTo>
                      <a:pt x="64804" y="9761"/>
                    </a:lnTo>
                    <a:lnTo>
                      <a:pt x="63410" y="10159"/>
                    </a:lnTo>
                    <a:lnTo>
                      <a:pt x="61949" y="10491"/>
                    </a:lnTo>
                    <a:lnTo>
                      <a:pt x="60488" y="10757"/>
                    </a:lnTo>
                    <a:lnTo>
                      <a:pt x="58961" y="11022"/>
                    </a:lnTo>
                    <a:lnTo>
                      <a:pt x="57501" y="11155"/>
                    </a:lnTo>
                    <a:lnTo>
                      <a:pt x="56040" y="11288"/>
                    </a:lnTo>
                    <a:lnTo>
                      <a:pt x="54513" y="11354"/>
                    </a:lnTo>
                    <a:lnTo>
                      <a:pt x="52986" y="11354"/>
                    </a:lnTo>
                    <a:lnTo>
                      <a:pt x="51525" y="11288"/>
                    </a:lnTo>
                    <a:lnTo>
                      <a:pt x="49998" y="11155"/>
                    </a:lnTo>
                    <a:lnTo>
                      <a:pt x="48537" y="11022"/>
                    </a:lnTo>
                    <a:lnTo>
                      <a:pt x="47010" y="10757"/>
                    </a:lnTo>
                    <a:lnTo>
                      <a:pt x="45549" y="10491"/>
                    </a:lnTo>
                    <a:lnTo>
                      <a:pt x="44088" y="10226"/>
                    </a:lnTo>
                    <a:lnTo>
                      <a:pt x="42561" y="9827"/>
                    </a:lnTo>
                    <a:lnTo>
                      <a:pt x="41100" y="9429"/>
                    </a:lnTo>
                    <a:lnTo>
                      <a:pt x="39706" y="8964"/>
                    </a:lnTo>
                    <a:lnTo>
                      <a:pt x="38245" y="8433"/>
                    </a:lnTo>
                    <a:lnTo>
                      <a:pt x="36851" y="7902"/>
                    </a:lnTo>
                    <a:lnTo>
                      <a:pt x="35457" y="7304"/>
                    </a:lnTo>
                    <a:lnTo>
                      <a:pt x="34062" y="6640"/>
                    </a:lnTo>
                    <a:lnTo>
                      <a:pt x="32668" y="5976"/>
                    </a:lnTo>
                    <a:lnTo>
                      <a:pt x="31340" y="5246"/>
                    </a:lnTo>
                    <a:lnTo>
                      <a:pt x="30079" y="4449"/>
                    </a:lnTo>
                    <a:lnTo>
                      <a:pt x="28751" y="3652"/>
                    </a:lnTo>
                    <a:lnTo>
                      <a:pt x="27489" y="2789"/>
                    </a:lnTo>
                    <a:lnTo>
                      <a:pt x="26294" y="1860"/>
                    </a:lnTo>
                    <a:lnTo>
                      <a:pt x="25099" y="930"/>
                    </a:lnTo>
                    <a:lnTo>
                      <a:pt x="23904" y="1"/>
                    </a:lnTo>
                    <a:lnTo>
                      <a:pt x="23904" y="1"/>
                    </a:lnTo>
                    <a:lnTo>
                      <a:pt x="20650" y="3453"/>
                    </a:lnTo>
                    <a:lnTo>
                      <a:pt x="17330" y="7171"/>
                    </a:lnTo>
                    <a:lnTo>
                      <a:pt x="14143" y="10956"/>
                    </a:lnTo>
                    <a:lnTo>
                      <a:pt x="11089" y="14807"/>
                    </a:lnTo>
                    <a:lnTo>
                      <a:pt x="8101" y="18725"/>
                    </a:lnTo>
                    <a:lnTo>
                      <a:pt x="5246" y="22708"/>
                    </a:lnTo>
                    <a:lnTo>
                      <a:pt x="2524" y="26559"/>
                    </a:lnTo>
                    <a:lnTo>
                      <a:pt x="1" y="30411"/>
                    </a:lnTo>
                    <a:lnTo>
                      <a:pt x="1" y="30411"/>
                    </a:lnTo>
                    <a:lnTo>
                      <a:pt x="1993" y="31938"/>
                    </a:lnTo>
                    <a:lnTo>
                      <a:pt x="3984" y="33398"/>
                    </a:lnTo>
                    <a:lnTo>
                      <a:pt x="6109" y="34793"/>
                    </a:lnTo>
                    <a:lnTo>
                      <a:pt x="8300" y="36121"/>
                    </a:lnTo>
                    <a:lnTo>
                      <a:pt x="10558" y="37316"/>
                    </a:lnTo>
                    <a:lnTo>
                      <a:pt x="12815" y="38511"/>
                    </a:lnTo>
                    <a:lnTo>
                      <a:pt x="15139" y="39573"/>
                    </a:lnTo>
                    <a:lnTo>
                      <a:pt x="17529" y="40569"/>
                    </a:lnTo>
                    <a:lnTo>
                      <a:pt x="19986" y="41432"/>
                    </a:lnTo>
                    <a:lnTo>
                      <a:pt x="22443" y="42296"/>
                    </a:lnTo>
                    <a:lnTo>
                      <a:pt x="24900" y="43026"/>
                    </a:lnTo>
                    <a:lnTo>
                      <a:pt x="27423" y="43690"/>
                    </a:lnTo>
                    <a:lnTo>
                      <a:pt x="30012" y="44221"/>
                    </a:lnTo>
                    <a:lnTo>
                      <a:pt x="32535" y="44686"/>
                    </a:lnTo>
                    <a:lnTo>
                      <a:pt x="35125" y="45018"/>
                    </a:lnTo>
                    <a:lnTo>
                      <a:pt x="37648" y="45350"/>
                    </a:lnTo>
                    <a:lnTo>
                      <a:pt x="40237" y="45483"/>
                    </a:lnTo>
                    <a:lnTo>
                      <a:pt x="42827" y="45549"/>
                    </a:lnTo>
                    <a:lnTo>
                      <a:pt x="45350" y="45549"/>
                    </a:lnTo>
                    <a:lnTo>
                      <a:pt x="47939" y="45416"/>
                    </a:lnTo>
                    <a:lnTo>
                      <a:pt x="50462" y="45217"/>
                    </a:lnTo>
                    <a:lnTo>
                      <a:pt x="52986" y="44885"/>
                    </a:lnTo>
                    <a:lnTo>
                      <a:pt x="55442" y="44487"/>
                    </a:lnTo>
                    <a:lnTo>
                      <a:pt x="57899" y="43956"/>
                    </a:lnTo>
                    <a:lnTo>
                      <a:pt x="60289" y="43292"/>
                    </a:lnTo>
                    <a:lnTo>
                      <a:pt x="62680" y="42561"/>
                    </a:lnTo>
                    <a:lnTo>
                      <a:pt x="65003" y="41698"/>
                    </a:lnTo>
                    <a:lnTo>
                      <a:pt x="67261" y="40702"/>
                    </a:lnTo>
                    <a:lnTo>
                      <a:pt x="69518" y="39640"/>
                    </a:lnTo>
                    <a:lnTo>
                      <a:pt x="71643" y="38445"/>
                    </a:lnTo>
                    <a:lnTo>
                      <a:pt x="73768" y="37117"/>
                    </a:lnTo>
                    <a:lnTo>
                      <a:pt x="75760" y="35656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3" name="Google Shape;403;g34ed79b00d1_0_374"/>
              <p:cNvSpPr/>
              <p:nvPr/>
            </p:nvSpPr>
            <p:spPr>
              <a:xfrm>
                <a:off x="1379850" y="1665650"/>
                <a:ext cx="903025" cy="2486600"/>
              </a:xfrm>
              <a:custGeom>
                <a:rect b="b" l="l" r="r" t="t"/>
                <a:pathLst>
                  <a:path extrusionOk="0" h="99464" w="36121">
                    <a:moveTo>
                      <a:pt x="17396" y="1"/>
                    </a:moveTo>
                    <a:lnTo>
                      <a:pt x="16267" y="1395"/>
                    </a:lnTo>
                    <a:lnTo>
                      <a:pt x="15139" y="2789"/>
                    </a:lnTo>
                    <a:lnTo>
                      <a:pt x="14076" y="4184"/>
                    </a:lnTo>
                    <a:lnTo>
                      <a:pt x="13080" y="5644"/>
                    </a:lnTo>
                    <a:lnTo>
                      <a:pt x="12084" y="7105"/>
                    </a:lnTo>
                    <a:lnTo>
                      <a:pt x="11155" y="8566"/>
                    </a:lnTo>
                    <a:lnTo>
                      <a:pt x="10225" y="10027"/>
                    </a:lnTo>
                    <a:lnTo>
                      <a:pt x="9362" y="11554"/>
                    </a:lnTo>
                    <a:lnTo>
                      <a:pt x="8565" y="13081"/>
                    </a:lnTo>
                    <a:lnTo>
                      <a:pt x="7768" y="14608"/>
                    </a:lnTo>
                    <a:lnTo>
                      <a:pt x="6972" y="16135"/>
                    </a:lnTo>
                    <a:lnTo>
                      <a:pt x="6308" y="17662"/>
                    </a:lnTo>
                    <a:lnTo>
                      <a:pt x="5644" y="19256"/>
                    </a:lnTo>
                    <a:lnTo>
                      <a:pt x="4980" y="20849"/>
                    </a:lnTo>
                    <a:lnTo>
                      <a:pt x="3851" y="24037"/>
                    </a:lnTo>
                    <a:lnTo>
                      <a:pt x="2789" y="27290"/>
                    </a:lnTo>
                    <a:lnTo>
                      <a:pt x="1992" y="30543"/>
                    </a:lnTo>
                    <a:lnTo>
                      <a:pt x="1262" y="33863"/>
                    </a:lnTo>
                    <a:lnTo>
                      <a:pt x="730" y="37183"/>
                    </a:lnTo>
                    <a:lnTo>
                      <a:pt x="332" y="40503"/>
                    </a:lnTo>
                    <a:lnTo>
                      <a:pt x="66" y="43823"/>
                    </a:lnTo>
                    <a:lnTo>
                      <a:pt x="0" y="47209"/>
                    </a:lnTo>
                    <a:lnTo>
                      <a:pt x="66" y="50529"/>
                    </a:lnTo>
                    <a:lnTo>
                      <a:pt x="266" y="53849"/>
                    </a:lnTo>
                    <a:lnTo>
                      <a:pt x="664" y="57169"/>
                    </a:lnTo>
                    <a:lnTo>
                      <a:pt x="1195" y="60489"/>
                    </a:lnTo>
                    <a:lnTo>
                      <a:pt x="1859" y="63809"/>
                    </a:lnTo>
                    <a:lnTo>
                      <a:pt x="2656" y="67062"/>
                    </a:lnTo>
                    <a:lnTo>
                      <a:pt x="3652" y="70316"/>
                    </a:lnTo>
                    <a:lnTo>
                      <a:pt x="4781" y="73503"/>
                    </a:lnTo>
                    <a:lnTo>
                      <a:pt x="6042" y="76623"/>
                    </a:lnTo>
                    <a:lnTo>
                      <a:pt x="6773" y="78150"/>
                    </a:lnTo>
                    <a:lnTo>
                      <a:pt x="7503" y="79678"/>
                    </a:lnTo>
                    <a:lnTo>
                      <a:pt x="8233" y="81205"/>
                    </a:lnTo>
                    <a:lnTo>
                      <a:pt x="9030" y="82732"/>
                    </a:lnTo>
                    <a:lnTo>
                      <a:pt x="9893" y="84259"/>
                    </a:lnTo>
                    <a:lnTo>
                      <a:pt x="10823" y="85720"/>
                    </a:lnTo>
                    <a:lnTo>
                      <a:pt x="11686" y="87180"/>
                    </a:lnTo>
                    <a:lnTo>
                      <a:pt x="12682" y="88641"/>
                    </a:lnTo>
                    <a:lnTo>
                      <a:pt x="13678" y="90036"/>
                    </a:lnTo>
                    <a:lnTo>
                      <a:pt x="14674" y="91430"/>
                    </a:lnTo>
                    <a:lnTo>
                      <a:pt x="15803" y="92824"/>
                    </a:lnTo>
                    <a:lnTo>
                      <a:pt x="16865" y="94219"/>
                    </a:lnTo>
                    <a:lnTo>
                      <a:pt x="17994" y="95546"/>
                    </a:lnTo>
                    <a:lnTo>
                      <a:pt x="19189" y="96874"/>
                    </a:lnTo>
                    <a:lnTo>
                      <a:pt x="20450" y="98202"/>
                    </a:lnTo>
                    <a:lnTo>
                      <a:pt x="21712" y="99464"/>
                    </a:lnTo>
                    <a:lnTo>
                      <a:pt x="22243" y="97339"/>
                    </a:lnTo>
                    <a:lnTo>
                      <a:pt x="22907" y="95215"/>
                    </a:lnTo>
                    <a:lnTo>
                      <a:pt x="23637" y="93090"/>
                    </a:lnTo>
                    <a:lnTo>
                      <a:pt x="24368" y="90965"/>
                    </a:lnTo>
                    <a:lnTo>
                      <a:pt x="25165" y="88907"/>
                    </a:lnTo>
                    <a:lnTo>
                      <a:pt x="26028" y="86782"/>
                    </a:lnTo>
                    <a:lnTo>
                      <a:pt x="26891" y="84657"/>
                    </a:lnTo>
                    <a:lnTo>
                      <a:pt x="27820" y="82599"/>
                    </a:lnTo>
                    <a:lnTo>
                      <a:pt x="29746" y="78482"/>
                    </a:lnTo>
                    <a:lnTo>
                      <a:pt x="31804" y="74432"/>
                    </a:lnTo>
                    <a:lnTo>
                      <a:pt x="33929" y="70515"/>
                    </a:lnTo>
                    <a:lnTo>
                      <a:pt x="36120" y="66730"/>
                    </a:lnTo>
                    <a:lnTo>
                      <a:pt x="34460" y="64937"/>
                    </a:lnTo>
                    <a:lnTo>
                      <a:pt x="32867" y="63145"/>
                    </a:lnTo>
                    <a:lnTo>
                      <a:pt x="31273" y="61285"/>
                    </a:lnTo>
                    <a:lnTo>
                      <a:pt x="29812" y="59360"/>
                    </a:lnTo>
                    <a:lnTo>
                      <a:pt x="28418" y="57434"/>
                    </a:lnTo>
                    <a:lnTo>
                      <a:pt x="27156" y="55442"/>
                    </a:lnTo>
                    <a:lnTo>
                      <a:pt x="25895" y="53384"/>
                    </a:lnTo>
                    <a:lnTo>
                      <a:pt x="24700" y="51392"/>
                    </a:lnTo>
                    <a:lnTo>
                      <a:pt x="23571" y="49268"/>
                    </a:lnTo>
                    <a:lnTo>
                      <a:pt x="22509" y="47209"/>
                    </a:lnTo>
                    <a:lnTo>
                      <a:pt x="21579" y="45085"/>
                    </a:lnTo>
                    <a:lnTo>
                      <a:pt x="20650" y="42960"/>
                    </a:lnTo>
                    <a:lnTo>
                      <a:pt x="19853" y="40769"/>
                    </a:lnTo>
                    <a:lnTo>
                      <a:pt x="19056" y="38578"/>
                    </a:lnTo>
                    <a:lnTo>
                      <a:pt x="18392" y="36386"/>
                    </a:lnTo>
                    <a:lnTo>
                      <a:pt x="17728" y="34195"/>
                    </a:lnTo>
                    <a:lnTo>
                      <a:pt x="17197" y="32004"/>
                    </a:lnTo>
                    <a:lnTo>
                      <a:pt x="16732" y="29813"/>
                    </a:lnTo>
                    <a:lnTo>
                      <a:pt x="16267" y="27622"/>
                    </a:lnTo>
                    <a:lnTo>
                      <a:pt x="15935" y="25364"/>
                    </a:lnTo>
                    <a:lnTo>
                      <a:pt x="15670" y="23173"/>
                    </a:lnTo>
                    <a:lnTo>
                      <a:pt x="15471" y="20982"/>
                    </a:lnTo>
                    <a:lnTo>
                      <a:pt x="15338" y="18791"/>
                    </a:lnTo>
                    <a:lnTo>
                      <a:pt x="15271" y="16600"/>
                    </a:lnTo>
                    <a:lnTo>
                      <a:pt x="15338" y="14475"/>
                    </a:lnTo>
                    <a:lnTo>
                      <a:pt x="15404" y="12351"/>
                    </a:lnTo>
                    <a:lnTo>
                      <a:pt x="15537" y="10226"/>
                    </a:lnTo>
                    <a:lnTo>
                      <a:pt x="15803" y="8101"/>
                    </a:lnTo>
                    <a:lnTo>
                      <a:pt x="16068" y="6043"/>
                    </a:lnTo>
                    <a:lnTo>
                      <a:pt x="16467" y="3985"/>
                    </a:lnTo>
                    <a:lnTo>
                      <a:pt x="16865" y="1993"/>
                    </a:lnTo>
                    <a:lnTo>
                      <a:pt x="1739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4" name="Google Shape;404;g34ed79b00d1_0_374"/>
              <p:cNvSpPr/>
              <p:nvPr/>
            </p:nvSpPr>
            <p:spPr>
              <a:xfrm>
                <a:off x="1379850" y="1665650"/>
                <a:ext cx="903025" cy="2486600"/>
              </a:xfrm>
              <a:custGeom>
                <a:rect b="b" l="l" r="r" t="t"/>
                <a:pathLst>
                  <a:path extrusionOk="0" fill="none" h="99464" w="36121">
                    <a:moveTo>
                      <a:pt x="36120" y="66730"/>
                    </a:moveTo>
                    <a:lnTo>
                      <a:pt x="36120" y="66730"/>
                    </a:lnTo>
                    <a:lnTo>
                      <a:pt x="34460" y="64937"/>
                    </a:lnTo>
                    <a:lnTo>
                      <a:pt x="32867" y="63145"/>
                    </a:lnTo>
                    <a:lnTo>
                      <a:pt x="31273" y="61285"/>
                    </a:lnTo>
                    <a:lnTo>
                      <a:pt x="29812" y="59360"/>
                    </a:lnTo>
                    <a:lnTo>
                      <a:pt x="28418" y="57434"/>
                    </a:lnTo>
                    <a:lnTo>
                      <a:pt x="27156" y="55442"/>
                    </a:lnTo>
                    <a:lnTo>
                      <a:pt x="25895" y="53384"/>
                    </a:lnTo>
                    <a:lnTo>
                      <a:pt x="24700" y="51392"/>
                    </a:lnTo>
                    <a:lnTo>
                      <a:pt x="23571" y="49268"/>
                    </a:lnTo>
                    <a:lnTo>
                      <a:pt x="22509" y="47209"/>
                    </a:lnTo>
                    <a:lnTo>
                      <a:pt x="21579" y="45085"/>
                    </a:lnTo>
                    <a:lnTo>
                      <a:pt x="20650" y="42960"/>
                    </a:lnTo>
                    <a:lnTo>
                      <a:pt x="19853" y="40769"/>
                    </a:lnTo>
                    <a:lnTo>
                      <a:pt x="19056" y="38578"/>
                    </a:lnTo>
                    <a:lnTo>
                      <a:pt x="18392" y="36386"/>
                    </a:lnTo>
                    <a:lnTo>
                      <a:pt x="17728" y="34195"/>
                    </a:lnTo>
                    <a:lnTo>
                      <a:pt x="17197" y="32004"/>
                    </a:lnTo>
                    <a:lnTo>
                      <a:pt x="16732" y="29813"/>
                    </a:lnTo>
                    <a:lnTo>
                      <a:pt x="16267" y="27622"/>
                    </a:lnTo>
                    <a:lnTo>
                      <a:pt x="15935" y="25364"/>
                    </a:lnTo>
                    <a:lnTo>
                      <a:pt x="15670" y="23173"/>
                    </a:lnTo>
                    <a:lnTo>
                      <a:pt x="15471" y="20982"/>
                    </a:lnTo>
                    <a:lnTo>
                      <a:pt x="15338" y="18791"/>
                    </a:lnTo>
                    <a:lnTo>
                      <a:pt x="15271" y="16600"/>
                    </a:lnTo>
                    <a:lnTo>
                      <a:pt x="15338" y="14475"/>
                    </a:lnTo>
                    <a:lnTo>
                      <a:pt x="15404" y="12351"/>
                    </a:lnTo>
                    <a:lnTo>
                      <a:pt x="15537" y="10226"/>
                    </a:lnTo>
                    <a:lnTo>
                      <a:pt x="15803" y="8101"/>
                    </a:lnTo>
                    <a:lnTo>
                      <a:pt x="16068" y="6043"/>
                    </a:lnTo>
                    <a:lnTo>
                      <a:pt x="16467" y="3985"/>
                    </a:lnTo>
                    <a:lnTo>
                      <a:pt x="16865" y="1993"/>
                    </a:lnTo>
                    <a:lnTo>
                      <a:pt x="17396" y="1"/>
                    </a:lnTo>
                    <a:lnTo>
                      <a:pt x="17396" y="1"/>
                    </a:lnTo>
                    <a:lnTo>
                      <a:pt x="16267" y="1395"/>
                    </a:lnTo>
                    <a:lnTo>
                      <a:pt x="15139" y="2789"/>
                    </a:lnTo>
                    <a:lnTo>
                      <a:pt x="14076" y="4184"/>
                    </a:lnTo>
                    <a:lnTo>
                      <a:pt x="13080" y="5644"/>
                    </a:lnTo>
                    <a:lnTo>
                      <a:pt x="12084" y="7105"/>
                    </a:lnTo>
                    <a:lnTo>
                      <a:pt x="11155" y="8566"/>
                    </a:lnTo>
                    <a:lnTo>
                      <a:pt x="10225" y="10027"/>
                    </a:lnTo>
                    <a:lnTo>
                      <a:pt x="9362" y="11554"/>
                    </a:lnTo>
                    <a:lnTo>
                      <a:pt x="8565" y="13081"/>
                    </a:lnTo>
                    <a:lnTo>
                      <a:pt x="7768" y="14608"/>
                    </a:lnTo>
                    <a:lnTo>
                      <a:pt x="6972" y="16135"/>
                    </a:lnTo>
                    <a:lnTo>
                      <a:pt x="6308" y="17662"/>
                    </a:lnTo>
                    <a:lnTo>
                      <a:pt x="5644" y="19256"/>
                    </a:lnTo>
                    <a:lnTo>
                      <a:pt x="4980" y="20849"/>
                    </a:lnTo>
                    <a:lnTo>
                      <a:pt x="3851" y="24037"/>
                    </a:lnTo>
                    <a:lnTo>
                      <a:pt x="2789" y="27290"/>
                    </a:lnTo>
                    <a:lnTo>
                      <a:pt x="1992" y="30543"/>
                    </a:lnTo>
                    <a:lnTo>
                      <a:pt x="1262" y="33863"/>
                    </a:lnTo>
                    <a:lnTo>
                      <a:pt x="730" y="37183"/>
                    </a:lnTo>
                    <a:lnTo>
                      <a:pt x="332" y="40503"/>
                    </a:lnTo>
                    <a:lnTo>
                      <a:pt x="66" y="43823"/>
                    </a:lnTo>
                    <a:lnTo>
                      <a:pt x="0" y="47209"/>
                    </a:lnTo>
                    <a:lnTo>
                      <a:pt x="66" y="50529"/>
                    </a:lnTo>
                    <a:lnTo>
                      <a:pt x="266" y="53849"/>
                    </a:lnTo>
                    <a:lnTo>
                      <a:pt x="664" y="57169"/>
                    </a:lnTo>
                    <a:lnTo>
                      <a:pt x="1195" y="60489"/>
                    </a:lnTo>
                    <a:lnTo>
                      <a:pt x="1859" y="63809"/>
                    </a:lnTo>
                    <a:lnTo>
                      <a:pt x="2656" y="67062"/>
                    </a:lnTo>
                    <a:lnTo>
                      <a:pt x="3652" y="70316"/>
                    </a:lnTo>
                    <a:lnTo>
                      <a:pt x="4781" y="73503"/>
                    </a:lnTo>
                    <a:lnTo>
                      <a:pt x="6042" y="76623"/>
                    </a:lnTo>
                    <a:lnTo>
                      <a:pt x="6773" y="78150"/>
                    </a:lnTo>
                    <a:lnTo>
                      <a:pt x="7503" y="79678"/>
                    </a:lnTo>
                    <a:lnTo>
                      <a:pt x="8233" y="81205"/>
                    </a:lnTo>
                    <a:lnTo>
                      <a:pt x="9030" y="82732"/>
                    </a:lnTo>
                    <a:lnTo>
                      <a:pt x="9893" y="84259"/>
                    </a:lnTo>
                    <a:lnTo>
                      <a:pt x="10823" y="85720"/>
                    </a:lnTo>
                    <a:lnTo>
                      <a:pt x="11686" y="87180"/>
                    </a:lnTo>
                    <a:lnTo>
                      <a:pt x="12682" y="88641"/>
                    </a:lnTo>
                    <a:lnTo>
                      <a:pt x="13678" y="90036"/>
                    </a:lnTo>
                    <a:lnTo>
                      <a:pt x="14674" y="91430"/>
                    </a:lnTo>
                    <a:lnTo>
                      <a:pt x="15803" y="92824"/>
                    </a:lnTo>
                    <a:lnTo>
                      <a:pt x="16865" y="94219"/>
                    </a:lnTo>
                    <a:lnTo>
                      <a:pt x="17994" y="95546"/>
                    </a:lnTo>
                    <a:lnTo>
                      <a:pt x="19189" y="96874"/>
                    </a:lnTo>
                    <a:lnTo>
                      <a:pt x="20450" y="98202"/>
                    </a:lnTo>
                    <a:lnTo>
                      <a:pt x="21712" y="99464"/>
                    </a:lnTo>
                    <a:lnTo>
                      <a:pt x="21712" y="99464"/>
                    </a:lnTo>
                    <a:lnTo>
                      <a:pt x="22243" y="97339"/>
                    </a:lnTo>
                    <a:lnTo>
                      <a:pt x="22907" y="95215"/>
                    </a:lnTo>
                    <a:lnTo>
                      <a:pt x="23637" y="93090"/>
                    </a:lnTo>
                    <a:lnTo>
                      <a:pt x="24368" y="90965"/>
                    </a:lnTo>
                    <a:lnTo>
                      <a:pt x="25165" y="88907"/>
                    </a:lnTo>
                    <a:lnTo>
                      <a:pt x="26028" y="86782"/>
                    </a:lnTo>
                    <a:lnTo>
                      <a:pt x="26891" y="84657"/>
                    </a:lnTo>
                    <a:lnTo>
                      <a:pt x="27820" y="82599"/>
                    </a:lnTo>
                    <a:lnTo>
                      <a:pt x="29746" y="78482"/>
                    </a:lnTo>
                    <a:lnTo>
                      <a:pt x="31804" y="74432"/>
                    </a:lnTo>
                    <a:lnTo>
                      <a:pt x="33929" y="70515"/>
                    </a:lnTo>
                    <a:lnTo>
                      <a:pt x="36120" y="6673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5" name="Google Shape;405;g34ed79b00d1_0_374"/>
              <p:cNvSpPr/>
              <p:nvPr/>
            </p:nvSpPr>
            <p:spPr>
              <a:xfrm>
                <a:off x="3318625" y="1974400"/>
                <a:ext cx="888100" cy="627475"/>
              </a:xfrm>
              <a:custGeom>
                <a:rect b="b" l="l" r="r" t="t"/>
                <a:pathLst>
                  <a:path extrusionOk="0" h="25099" w="35524">
                    <a:moveTo>
                      <a:pt x="20783" y="1"/>
                    </a:moveTo>
                    <a:lnTo>
                      <a:pt x="18260" y="1727"/>
                    </a:lnTo>
                    <a:lnTo>
                      <a:pt x="15737" y="3520"/>
                    </a:lnTo>
                    <a:lnTo>
                      <a:pt x="13148" y="5445"/>
                    </a:lnTo>
                    <a:lnTo>
                      <a:pt x="10558" y="7437"/>
                    </a:lnTo>
                    <a:lnTo>
                      <a:pt x="7902" y="9495"/>
                    </a:lnTo>
                    <a:lnTo>
                      <a:pt x="5313" y="11687"/>
                    </a:lnTo>
                    <a:lnTo>
                      <a:pt x="2657" y="13944"/>
                    </a:lnTo>
                    <a:lnTo>
                      <a:pt x="1" y="16334"/>
                    </a:lnTo>
                    <a:lnTo>
                      <a:pt x="1063" y="17131"/>
                    </a:lnTo>
                    <a:lnTo>
                      <a:pt x="2126" y="17928"/>
                    </a:lnTo>
                    <a:lnTo>
                      <a:pt x="3188" y="18725"/>
                    </a:lnTo>
                    <a:lnTo>
                      <a:pt x="4250" y="19389"/>
                    </a:lnTo>
                    <a:lnTo>
                      <a:pt x="5379" y="20053"/>
                    </a:lnTo>
                    <a:lnTo>
                      <a:pt x="6508" y="20717"/>
                    </a:lnTo>
                    <a:lnTo>
                      <a:pt x="7637" y="21314"/>
                    </a:lnTo>
                    <a:lnTo>
                      <a:pt x="8765" y="21845"/>
                    </a:lnTo>
                    <a:lnTo>
                      <a:pt x="9894" y="22310"/>
                    </a:lnTo>
                    <a:lnTo>
                      <a:pt x="11089" y="22775"/>
                    </a:lnTo>
                    <a:lnTo>
                      <a:pt x="12218" y="23173"/>
                    </a:lnTo>
                    <a:lnTo>
                      <a:pt x="13413" y="23572"/>
                    </a:lnTo>
                    <a:lnTo>
                      <a:pt x="14542" y="23904"/>
                    </a:lnTo>
                    <a:lnTo>
                      <a:pt x="15737" y="24169"/>
                    </a:lnTo>
                    <a:lnTo>
                      <a:pt x="18061" y="24634"/>
                    </a:lnTo>
                    <a:lnTo>
                      <a:pt x="20451" y="24966"/>
                    </a:lnTo>
                    <a:lnTo>
                      <a:pt x="22709" y="25099"/>
                    </a:lnTo>
                    <a:lnTo>
                      <a:pt x="25033" y="25099"/>
                    </a:lnTo>
                    <a:lnTo>
                      <a:pt x="26161" y="25032"/>
                    </a:lnTo>
                    <a:lnTo>
                      <a:pt x="27224" y="24900"/>
                    </a:lnTo>
                    <a:lnTo>
                      <a:pt x="28353" y="24767"/>
                    </a:lnTo>
                    <a:lnTo>
                      <a:pt x="29415" y="24568"/>
                    </a:lnTo>
                    <a:lnTo>
                      <a:pt x="30477" y="24302"/>
                    </a:lnTo>
                    <a:lnTo>
                      <a:pt x="31540" y="24103"/>
                    </a:lnTo>
                    <a:lnTo>
                      <a:pt x="32536" y="23771"/>
                    </a:lnTo>
                    <a:lnTo>
                      <a:pt x="33532" y="23439"/>
                    </a:lnTo>
                    <a:lnTo>
                      <a:pt x="34527" y="23040"/>
                    </a:lnTo>
                    <a:lnTo>
                      <a:pt x="35523" y="22642"/>
                    </a:lnTo>
                    <a:lnTo>
                      <a:pt x="33996" y="19654"/>
                    </a:lnTo>
                    <a:lnTo>
                      <a:pt x="32403" y="16666"/>
                    </a:lnTo>
                    <a:lnTo>
                      <a:pt x="30743" y="13745"/>
                    </a:lnTo>
                    <a:lnTo>
                      <a:pt x="28950" y="10890"/>
                    </a:lnTo>
                    <a:lnTo>
                      <a:pt x="27025" y="8035"/>
                    </a:lnTo>
                    <a:lnTo>
                      <a:pt x="25033" y="5312"/>
                    </a:lnTo>
                    <a:lnTo>
                      <a:pt x="22974" y="2657"/>
                    </a:lnTo>
                    <a:lnTo>
                      <a:pt x="2078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6" name="Google Shape;406;g34ed79b00d1_0_374"/>
              <p:cNvSpPr/>
              <p:nvPr/>
            </p:nvSpPr>
            <p:spPr>
              <a:xfrm>
                <a:off x="3318625" y="1974400"/>
                <a:ext cx="888100" cy="627475"/>
              </a:xfrm>
              <a:custGeom>
                <a:rect b="b" l="l" r="r" t="t"/>
                <a:pathLst>
                  <a:path extrusionOk="0" fill="none" h="25099" w="35524">
                    <a:moveTo>
                      <a:pt x="35523" y="22642"/>
                    </a:moveTo>
                    <a:lnTo>
                      <a:pt x="35523" y="22642"/>
                    </a:lnTo>
                    <a:lnTo>
                      <a:pt x="33996" y="19654"/>
                    </a:lnTo>
                    <a:lnTo>
                      <a:pt x="32403" y="16666"/>
                    </a:lnTo>
                    <a:lnTo>
                      <a:pt x="30743" y="13745"/>
                    </a:lnTo>
                    <a:lnTo>
                      <a:pt x="28950" y="10890"/>
                    </a:lnTo>
                    <a:lnTo>
                      <a:pt x="27025" y="8035"/>
                    </a:lnTo>
                    <a:lnTo>
                      <a:pt x="25033" y="5312"/>
                    </a:lnTo>
                    <a:lnTo>
                      <a:pt x="22974" y="2657"/>
                    </a:lnTo>
                    <a:lnTo>
                      <a:pt x="20783" y="1"/>
                    </a:lnTo>
                    <a:lnTo>
                      <a:pt x="20783" y="1"/>
                    </a:lnTo>
                    <a:lnTo>
                      <a:pt x="18260" y="1727"/>
                    </a:lnTo>
                    <a:lnTo>
                      <a:pt x="15737" y="3520"/>
                    </a:lnTo>
                    <a:lnTo>
                      <a:pt x="13148" y="5445"/>
                    </a:lnTo>
                    <a:lnTo>
                      <a:pt x="10558" y="7437"/>
                    </a:lnTo>
                    <a:lnTo>
                      <a:pt x="7902" y="9495"/>
                    </a:lnTo>
                    <a:lnTo>
                      <a:pt x="5313" y="11687"/>
                    </a:lnTo>
                    <a:lnTo>
                      <a:pt x="2657" y="13944"/>
                    </a:lnTo>
                    <a:lnTo>
                      <a:pt x="1" y="16334"/>
                    </a:lnTo>
                    <a:lnTo>
                      <a:pt x="1" y="16334"/>
                    </a:lnTo>
                    <a:lnTo>
                      <a:pt x="1063" y="17131"/>
                    </a:lnTo>
                    <a:lnTo>
                      <a:pt x="2126" y="17928"/>
                    </a:lnTo>
                    <a:lnTo>
                      <a:pt x="3188" y="18725"/>
                    </a:lnTo>
                    <a:lnTo>
                      <a:pt x="4250" y="19389"/>
                    </a:lnTo>
                    <a:lnTo>
                      <a:pt x="5379" y="20053"/>
                    </a:lnTo>
                    <a:lnTo>
                      <a:pt x="6508" y="20717"/>
                    </a:lnTo>
                    <a:lnTo>
                      <a:pt x="7637" y="21314"/>
                    </a:lnTo>
                    <a:lnTo>
                      <a:pt x="8765" y="21845"/>
                    </a:lnTo>
                    <a:lnTo>
                      <a:pt x="9894" y="22310"/>
                    </a:lnTo>
                    <a:lnTo>
                      <a:pt x="11089" y="22775"/>
                    </a:lnTo>
                    <a:lnTo>
                      <a:pt x="12218" y="23173"/>
                    </a:lnTo>
                    <a:lnTo>
                      <a:pt x="13413" y="23572"/>
                    </a:lnTo>
                    <a:lnTo>
                      <a:pt x="14542" y="23904"/>
                    </a:lnTo>
                    <a:lnTo>
                      <a:pt x="15737" y="24169"/>
                    </a:lnTo>
                    <a:lnTo>
                      <a:pt x="18061" y="24634"/>
                    </a:lnTo>
                    <a:lnTo>
                      <a:pt x="20451" y="24966"/>
                    </a:lnTo>
                    <a:lnTo>
                      <a:pt x="22709" y="25099"/>
                    </a:lnTo>
                    <a:lnTo>
                      <a:pt x="25033" y="25099"/>
                    </a:lnTo>
                    <a:lnTo>
                      <a:pt x="26161" y="25032"/>
                    </a:lnTo>
                    <a:lnTo>
                      <a:pt x="27224" y="24900"/>
                    </a:lnTo>
                    <a:lnTo>
                      <a:pt x="28353" y="24767"/>
                    </a:lnTo>
                    <a:lnTo>
                      <a:pt x="29415" y="24568"/>
                    </a:lnTo>
                    <a:lnTo>
                      <a:pt x="30477" y="24302"/>
                    </a:lnTo>
                    <a:lnTo>
                      <a:pt x="31540" y="24103"/>
                    </a:lnTo>
                    <a:lnTo>
                      <a:pt x="32536" y="23771"/>
                    </a:lnTo>
                    <a:lnTo>
                      <a:pt x="33532" y="23439"/>
                    </a:lnTo>
                    <a:lnTo>
                      <a:pt x="34527" y="23040"/>
                    </a:lnTo>
                    <a:lnTo>
                      <a:pt x="35523" y="22642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7" name="Google Shape;407;g34ed79b00d1_0_374"/>
              <p:cNvSpPr/>
              <p:nvPr/>
            </p:nvSpPr>
            <p:spPr>
              <a:xfrm>
                <a:off x="3302025" y="1225775"/>
                <a:ext cx="962800" cy="464800"/>
              </a:xfrm>
              <a:custGeom>
                <a:rect b="b" l="l" r="r" t="t"/>
                <a:pathLst>
                  <a:path extrusionOk="0" h="18592" w="38512">
                    <a:moveTo>
                      <a:pt x="12683" y="0"/>
                    </a:moveTo>
                    <a:lnTo>
                      <a:pt x="11421" y="67"/>
                    </a:lnTo>
                    <a:lnTo>
                      <a:pt x="10226" y="200"/>
                    </a:lnTo>
                    <a:lnTo>
                      <a:pt x="9031" y="332"/>
                    </a:lnTo>
                    <a:lnTo>
                      <a:pt x="7836" y="532"/>
                    </a:lnTo>
                    <a:lnTo>
                      <a:pt x="6707" y="797"/>
                    </a:lnTo>
                    <a:lnTo>
                      <a:pt x="5578" y="1063"/>
                    </a:lnTo>
                    <a:lnTo>
                      <a:pt x="4516" y="1328"/>
                    </a:lnTo>
                    <a:lnTo>
                      <a:pt x="3520" y="1727"/>
                    </a:lnTo>
                    <a:lnTo>
                      <a:pt x="2590" y="2059"/>
                    </a:lnTo>
                    <a:lnTo>
                      <a:pt x="1661" y="2457"/>
                    </a:lnTo>
                    <a:lnTo>
                      <a:pt x="798" y="2922"/>
                    </a:lnTo>
                    <a:lnTo>
                      <a:pt x="1" y="3387"/>
                    </a:lnTo>
                    <a:lnTo>
                      <a:pt x="3055" y="4781"/>
                    </a:lnTo>
                    <a:lnTo>
                      <a:pt x="6043" y="6375"/>
                    </a:lnTo>
                    <a:lnTo>
                      <a:pt x="8965" y="8034"/>
                    </a:lnTo>
                    <a:lnTo>
                      <a:pt x="11820" y="9894"/>
                    </a:lnTo>
                    <a:lnTo>
                      <a:pt x="14608" y="11886"/>
                    </a:lnTo>
                    <a:lnTo>
                      <a:pt x="17331" y="13944"/>
                    </a:lnTo>
                    <a:lnTo>
                      <a:pt x="19987" y="16201"/>
                    </a:lnTo>
                    <a:lnTo>
                      <a:pt x="22576" y="18592"/>
                    </a:lnTo>
                    <a:lnTo>
                      <a:pt x="24435" y="17264"/>
                    </a:lnTo>
                    <a:lnTo>
                      <a:pt x="26427" y="16002"/>
                    </a:lnTo>
                    <a:lnTo>
                      <a:pt x="28485" y="14741"/>
                    </a:lnTo>
                    <a:lnTo>
                      <a:pt x="30544" y="13545"/>
                    </a:lnTo>
                    <a:lnTo>
                      <a:pt x="32668" y="12417"/>
                    </a:lnTo>
                    <a:lnTo>
                      <a:pt x="34727" y="11354"/>
                    </a:lnTo>
                    <a:lnTo>
                      <a:pt x="36719" y="10491"/>
                    </a:lnTo>
                    <a:lnTo>
                      <a:pt x="38511" y="9761"/>
                    </a:lnTo>
                    <a:lnTo>
                      <a:pt x="37449" y="8632"/>
                    </a:lnTo>
                    <a:lnTo>
                      <a:pt x="36254" y="7636"/>
                    </a:lnTo>
                    <a:lnTo>
                      <a:pt x="35059" y="6707"/>
                    </a:lnTo>
                    <a:lnTo>
                      <a:pt x="33864" y="5843"/>
                    </a:lnTo>
                    <a:lnTo>
                      <a:pt x="32602" y="5047"/>
                    </a:lnTo>
                    <a:lnTo>
                      <a:pt x="31340" y="4316"/>
                    </a:lnTo>
                    <a:lnTo>
                      <a:pt x="30079" y="3652"/>
                    </a:lnTo>
                    <a:lnTo>
                      <a:pt x="28751" y="3055"/>
                    </a:lnTo>
                    <a:lnTo>
                      <a:pt x="27423" y="2524"/>
                    </a:lnTo>
                    <a:lnTo>
                      <a:pt x="26095" y="1992"/>
                    </a:lnTo>
                    <a:lnTo>
                      <a:pt x="24701" y="1594"/>
                    </a:lnTo>
                    <a:lnTo>
                      <a:pt x="23373" y="1196"/>
                    </a:lnTo>
                    <a:lnTo>
                      <a:pt x="22045" y="864"/>
                    </a:lnTo>
                    <a:lnTo>
                      <a:pt x="20650" y="598"/>
                    </a:lnTo>
                    <a:lnTo>
                      <a:pt x="19323" y="399"/>
                    </a:lnTo>
                    <a:lnTo>
                      <a:pt x="17928" y="200"/>
                    </a:lnTo>
                    <a:lnTo>
                      <a:pt x="16600" y="67"/>
                    </a:lnTo>
                    <a:lnTo>
                      <a:pt x="1527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8" name="Google Shape;408;g34ed79b00d1_0_374"/>
              <p:cNvSpPr/>
              <p:nvPr/>
            </p:nvSpPr>
            <p:spPr>
              <a:xfrm>
                <a:off x="3302025" y="1225775"/>
                <a:ext cx="962800" cy="464800"/>
              </a:xfrm>
              <a:custGeom>
                <a:rect b="b" l="l" r="r" t="t"/>
                <a:pathLst>
                  <a:path extrusionOk="0" fill="none" h="18592" w="38512">
                    <a:moveTo>
                      <a:pt x="22576" y="18592"/>
                    </a:moveTo>
                    <a:lnTo>
                      <a:pt x="22576" y="18592"/>
                    </a:lnTo>
                    <a:lnTo>
                      <a:pt x="24435" y="17264"/>
                    </a:lnTo>
                    <a:lnTo>
                      <a:pt x="26427" y="16002"/>
                    </a:lnTo>
                    <a:lnTo>
                      <a:pt x="28485" y="14741"/>
                    </a:lnTo>
                    <a:lnTo>
                      <a:pt x="30544" y="13545"/>
                    </a:lnTo>
                    <a:lnTo>
                      <a:pt x="32668" y="12417"/>
                    </a:lnTo>
                    <a:lnTo>
                      <a:pt x="34727" y="11354"/>
                    </a:lnTo>
                    <a:lnTo>
                      <a:pt x="36719" y="10491"/>
                    </a:lnTo>
                    <a:lnTo>
                      <a:pt x="38511" y="9761"/>
                    </a:lnTo>
                    <a:lnTo>
                      <a:pt x="38511" y="9761"/>
                    </a:lnTo>
                    <a:lnTo>
                      <a:pt x="37449" y="8632"/>
                    </a:lnTo>
                    <a:lnTo>
                      <a:pt x="36254" y="7636"/>
                    </a:lnTo>
                    <a:lnTo>
                      <a:pt x="35059" y="6707"/>
                    </a:lnTo>
                    <a:lnTo>
                      <a:pt x="33864" y="5843"/>
                    </a:lnTo>
                    <a:lnTo>
                      <a:pt x="32602" y="5047"/>
                    </a:lnTo>
                    <a:lnTo>
                      <a:pt x="31340" y="4316"/>
                    </a:lnTo>
                    <a:lnTo>
                      <a:pt x="30079" y="3652"/>
                    </a:lnTo>
                    <a:lnTo>
                      <a:pt x="28751" y="3055"/>
                    </a:lnTo>
                    <a:lnTo>
                      <a:pt x="27423" y="2524"/>
                    </a:lnTo>
                    <a:lnTo>
                      <a:pt x="26095" y="1992"/>
                    </a:lnTo>
                    <a:lnTo>
                      <a:pt x="24701" y="1594"/>
                    </a:lnTo>
                    <a:lnTo>
                      <a:pt x="23373" y="1196"/>
                    </a:lnTo>
                    <a:lnTo>
                      <a:pt x="22045" y="864"/>
                    </a:lnTo>
                    <a:lnTo>
                      <a:pt x="20650" y="598"/>
                    </a:lnTo>
                    <a:lnTo>
                      <a:pt x="19323" y="399"/>
                    </a:lnTo>
                    <a:lnTo>
                      <a:pt x="17928" y="200"/>
                    </a:lnTo>
                    <a:lnTo>
                      <a:pt x="16600" y="67"/>
                    </a:lnTo>
                    <a:lnTo>
                      <a:pt x="15272" y="0"/>
                    </a:lnTo>
                    <a:lnTo>
                      <a:pt x="14011" y="0"/>
                    </a:lnTo>
                    <a:lnTo>
                      <a:pt x="12683" y="0"/>
                    </a:lnTo>
                    <a:lnTo>
                      <a:pt x="11421" y="67"/>
                    </a:lnTo>
                    <a:lnTo>
                      <a:pt x="10226" y="200"/>
                    </a:lnTo>
                    <a:lnTo>
                      <a:pt x="9031" y="332"/>
                    </a:lnTo>
                    <a:lnTo>
                      <a:pt x="7836" y="532"/>
                    </a:lnTo>
                    <a:lnTo>
                      <a:pt x="6707" y="797"/>
                    </a:lnTo>
                    <a:lnTo>
                      <a:pt x="5578" y="1063"/>
                    </a:lnTo>
                    <a:lnTo>
                      <a:pt x="4516" y="1328"/>
                    </a:lnTo>
                    <a:lnTo>
                      <a:pt x="3520" y="1727"/>
                    </a:lnTo>
                    <a:lnTo>
                      <a:pt x="2590" y="2059"/>
                    </a:lnTo>
                    <a:lnTo>
                      <a:pt x="1661" y="2457"/>
                    </a:lnTo>
                    <a:lnTo>
                      <a:pt x="798" y="2922"/>
                    </a:lnTo>
                    <a:lnTo>
                      <a:pt x="1" y="3387"/>
                    </a:lnTo>
                    <a:lnTo>
                      <a:pt x="1" y="3387"/>
                    </a:lnTo>
                    <a:lnTo>
                      <a:pt x="3055" y="4781"/>
                    </a:lnTo>
                    <a:lnTo>
                      <a:pt x="6043" y="6375"/>
                    </a:lnTo>
                    <a:lnTo>
                      <a:pt x="8965" y="8034"/>
                    </a:lnTo>
                    <a:lnTo>
                      <a:pt x="11820" y="9894"/>
                    </a:lnTo>
                    <a:lnTo>
                      <a:pt x="14608" y="11886"/>
                    </a:lnTo>
                    <a:lnTo>
                      <a:pt x="17331" y="13944"/>
                    </a:lnTo>
                    <a:lnTo>
                      <a:pt x="19987" y="16201"/>
                    </a:lnTo>
                    <a:lnTo>
                      <a:pt x="22576" y="18592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9" name="Google Shape;409;g34ed79b00d1_0_374"/>
              <p:cNvSpPr/>
              <p:nvPr/>
            </p:nvSpPr>
            <p:spPr>
              <a:xfrm>
                <a:off x="2108550" y="3483275"/>
                <a:ext cx="2365425" cy="1201825"/>
              </a:xfrm>
              <a:custGeom>
                <a:rect b="b" l="l" r="r" t="t"/>
                <a:pathLst>
                  <a:path extrusionOk="0" h="48073" w="94617">
                    <a:moveTo>
                      <a:pt x="13612" y="1"/>
                    </a:moveTo>
                    <a:lnTo>
                      <a:pt x="11952" y="2856"/>
                    </a:lnTo>
                    <a:lnTo>
                      <a:pt x="10425" y="5645"/>
                    </a:lnTo>
                    <a:lnTo>
                      <a:pt x="9097" y="8367"/>
                    </a:lnTo>
                    <a:lnTo>
                      <a:pt x="7835" y="10956"/>
                    </a:lnTo>
                    <a:lnTo>
                      <a:pt x="6706" y="13413"/>
                    </a:lnTo>
                    <a:lnTo>
                      <a:pt x="5644" y="15803"/>
                    </a:lnTo>
                    <a:lnTo>
                      <a:pt x="4715" y="18061"/>
                    </a:lnTo>
                    <a:lnTo>
                      <a:pt x="3851" y="20186"/>
                    </a:lnTo>
                    <a:lnTo>
                      <a:pt x="3121" y="22244"/>
                    </a:lnTo>
                    <a:lnTo>
                      <a:pt x="2457" y="24169"/>
                    </a:lnTo>
                    <a:lnTo>
                      <a:pt x="1859" y="25962"/>
                    </a:lnTo>
                    <a:lnTo>
                      <a:pt x="1395" y="27688"/>
                    </a:lnTo>
                    <a:lnTo>
                      <a:pt x="598" y="30743"/>
                    </a:lnTo>
                    <a:lnTo>
                      <a:pt x="0" y="33266"/>
                    </a:lnTo>
                    <a:lnTo>
                      <a:pt x="2590" y="35125"/>
                    </a:lnTo>
                    <a:lnTo>
                      <a:pt x="5179" y="36785"/>
                    </a:lnTo>
                    <a:lnTo>
                      <a:pt x="7835" y="38378"/>
                    </a:lnTo>
                    <a:lnTo>
                      <a:pt x="10558" y="39906"/>
                    </a:lnTo>
                    <a:lnTo>
                      <a:pt x="13280" y="41234"/>
                    </a:lnTo>
                    <a:lnTo>
                      <a:pt x="16135" y="42495"/>
                    </a:lnTo>
                    <a:lnTo>
                      <a:pt x="18924" y="43557"/>
                    </a:lnTo>
                    <a:lnTo>
                      <a:pt x="21779" y="44553"/>
                    </a:lnTo>
                    <a:lnTo>
                      <a:pt x="24700" y="45417"/>
                    </a:lnTo>
                    <a:lnTo>
                      <a:pt x="27622" y="46147"/>
                    </a:lnTo>
                    <a:lnTo>
                      <a:pt x="30543" y="46811"/>
                    </a:lnTo>
                    <a:lnTo>
                      <a:pt x="33531" y="47276"/>
                    </a:lnTo>
                    <a:lnTo>
                      <a:pt x="36519" y="47674"/>
                    </a:lnTo>
                    <a:lnTo>
                      <a:pt x="39507" y="47940"/>
                    </a:lnTo>
                    <a:lnTo>
                      <a:pt x="42495" y="48072"/>
                    </a:lnTo>
                    <a:lnTo>
                      <a:pt x="45482" y="48072"/>
                    </a:lnTo>
                    <a:lnTo>
                      <a:pt x="48470" y="47940"/>
                    </a:lnTo>
                    <a:lnTo>
                      <a:pt x="51458" y="47674"/>
                    </a:lnTo>
                    <a:lnTo>
                      <a:pt x="54446" y="47342"/>
                    </a:lnTo>
                    <a:lnTo>
                      <a:pt x="57434" y="46877"/>
                    </a:lnTo>
                    <a:lnTo>
                      <a:pt x="60355" y="46280"/>
                    </a:lnTo>
                    <a:lnTo>
                      <a:pt x="63277" y="45549"/>
                    </a:lnTo>
                    <a:lnTo>
                      <a:pt x="66198" y="44686"/>
                    </a:lnTo>
                    <a:lnTo>
                      <a:pt x="69053" y="43757"/>
                    </a:lnTo>
                    <a:lnTo>
                      <a:pt x="71909" y="42628"/>
                    </a:lnTo>
                    <a:lnTo>
                      <a:pt x="74697" y="41433"/>
                    </a:lnTo>
                    <a:lnTo>
                      <a:pt x="77486" y="40105"/>
                    </a:lnTo>
                    <a:lnTo>
                      <a:pt x="80142" y="38644"/>
                    </a:lnTo>
                    <a:lnTo>
                      <a:pt x="82864" y="37051"/>
                    </a:lnTo>
                    <a:lnTo>
                      <a:pt x="85454" y="35391"/>
                    </a:lnTo>
                    <a:lnTo>
                      <a:pt x="87977" y="33531"/>
                    </a:lnTo>
                    <a:lnTo>
                      <a:pt x="90500" y="31606"/>
                    </a:lnTo>
                    <a:lnTo>
                      <a:pt x="90965" y="30344"/>
                    </a:lnTo>
                    <a:lnTo>
                      <a:pt x="91429" y="29083"/>
                    </a:lnTo>
                    <a:lnTo>
                      <a:pt x="91894" y="27755"/>
                    </a:lnTo>
                    <a:lnTo>
                      <a:pt x="92292" y="26361"/>
                    </a:lnTo>
                    <a:lnTo>
                      <a:pt x="92956" y="23572"/>
                    </a:lnTo>
                    <a:lnTo>
                      <a:pt x="93554" y="20650"/>
                    </a:lnTo>
                    <a:lnTo>
                      <a:pt x="94019" y="17596"/>
                    </a:lnTo>
                    <a:lnTo>
                      <a:pt x="94351" y="14409"/>
                    </a:lnTo>
                    <a:lnTo>
                      <a:pt x="94550" y="11222"/>
                    </a:lnTo>
                    <a:lnTo>
                      <a:pt x="94616" y="7836"/>
                    </a:lnTo>
                    <a:lnTo>
                      <a:pt x="92226" y="9164"/>
                    </a:lnTo>
                    <a:lnTo>
                      <a:pt x="89769" y="10425"/>
                    </a:lnTo>
                    <a:lnTo>
                      <a:pt x="87313" y="11488"/>
                    </a:lnTo>
                    <a:lnTo>
                      <a:pt x="84790" y="12484"/>
                    </a:lnTo>
                    <a:lnTo>
                      <a:pt x="82267" y="13347"/>
                    </a:lnTo>
                    <a:lnTo>
                      <a:pt x="79677" y="14143"/>
                    </a:lnTo>
                    <a:lnTo>
                      <a:pt x="77088" y="14741"/>
                    </a:lnTo>
                    <a:lnTo>
                      <a:pt x="74432" y="15272"/>
                    </a:lnTo>
                    <a:lnTo>
                      <a:pt x="71776" y="15737"/>
                    </a:lnTo>
                    <a:lnTo>
                      <a:pt x="69053" y="16069"/>
                    </a:lnTo>
                    <a:lnTo>
                      <a:pt x="66398" y="16268"/>
                    </a:lnTo>
                    <a:lnTo>
                      <a:pt x="63675" y="16401"/>
                    </a:lnTo>
                    <a:lnTo>
                      <a:pt x="60953" y="16401"/>
                    </a:lnTo>
                    <a:lnTo>
                      <a:pt x="58231" y="16335"/>
                    </a:lnTo>
                    <a:lnTo>
                      <a:pt x="55508" y="16135"/>
                    </a:lnTo>
                    <a:lnTo>
                      <a:pt x="52786" y="15870"/>
                    </a:lnTo>
                    <a:lnTo>
                      <a:pt x="50064" y="15538"/>
                    </a:lnTo>
                    <a:lnTo>
                      <a:pt x="47408" y="15073"/>
                    </a:lnTo>
                    <a:lnTo>
                      <a:pt x="44752" y="14542"/>
                    </a:lnTo>
                    <a:lnTo>
                      <a:pt x="42096" y="13878"/>
                    </a:lnTo>
                    <a:lnTo>
                      <a:pt x="39440" y="13147"/>
                    </a:lnTo>
                    <a:lnTo>
                      <a:pt x="36851" y="12351"/>
                    </a:lnTo>
                    <a:lnTo>
                      <a:pt x="34328" y="11488"/>
                    </a:lnTo>
                    <a:lnTo>
                      <a:pt x="31805" y="10492"/>
                    </a:lnTo>
                    <a:lnTo>
                      <a:pt x="29348" y="9429"/>
                    </a:lnTo>
                    <a:lnTo>
                      <a:pt x="26891" y="8300"/>
                    </a:lnTo>
                    <a:lnTo>
                      <a:pt x="24567" y="7105"/>
                    </a:lnTo>
                    <a:lnTo>
                      <a:pt x="22243" y="5844"/>
                    </a:lnTo>
                    <a:lnTo>
                      <a:pt x="19986" y="4449"/>
                    </a:lnTo>
                    <a:lnTo>
                      <a:pt x="17795" y="3055"/>
                    </a:lnTo>
                    <a:lnTo>
                      <a:pt x="15670" y="1528"/>
                    </a:lnTo>
                    <a:lnTo>
                      <a:pt x="1361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0" name="Google Shape;410;g34ed79b00d1_0_374"/>
              <p:cNvSpPr/>
              <p:nvPr/>
            </p:nvSpPr>
            <p:spPr>
              <a:xfrm>
                <a:off x="2108550" y="3483275"/>
                <a:ext cx="2365425" cy="1201825"/>
              </a:xfrm>
              <a:custGeom>
                <a:rect b="b" l="l" r="r" t="t"/>
                <a:pathLst>
                  <a:path extrusionOk="0" fill="none" h="48073" w="94617">
                    <a:moveTo>
                      <a:pt x="13612" y="1"/>
                    </a:moveTo>
                    <a:lnTo>
                      <a:pt x="13612" y="1"/>
                    </a:lnTo>
                    <a:lnTo>
                      <a:pt x="11952" y="2856"/>
                    </a:lnTo>
                    <a:lnTo>
                      <a:pt x="10425" y="5645"/>
                    </a:lnTo>
                    <a:lnTo>
                      <a:pt x="9097" y="8367"/>
                    </a:lnTo>
                    <a:lnTo>
                      <a:pt x="7835" y="10956"/>
                    </a:lnTo>
                    <a:lnTo>
                      <a:pt x="6706" y="13413"/>
                    </a:lnTo>
                    <a:lnTo>
                      <a:pt x="5644" y="15803"/>
                    </a:lnTo>
                    <a:lnTo>
                      <a:pt x="4715" y="18061"/>
                    </a:lnTo>
                    <a:lnTo>
                      <a:pt x="3851" y="20186"/>
                    </a:lnTo>
                    <a:lnTo>
                      <a:pt x="3121" y="22244"/>
                    </a:lnTo>
                    <a:lnTo>
                      <a:pt x="2457" y="24169"/>
                    </a:lnTo>
                    <a:lnTo>
                      <a:pt x="1859" y="25962"/>
                    </a:lnTo>
                    <a:lnTo>
                      <a:pt x="1395" y="27688"/>
                    </a:lnTo>
                    <a:lnTo>
                      <a:pt x="598" y="30743"/>
                    </a:lnTo>
                    <a:lnTo>
                      <a:pt x="0" y="33266"/>
                    </a:lnTo>
                    <a:lnTo>
                      <a:pt x="0" y="33266"/>
                    </a:lnTo>
                    <a:lnTo>
                      <a:pt x="2590" y="35125"/>
                    </a:lnTo>
                    <a:lnTo>
                      <a:pt x="5179" y="36785"/>
                    </a:lnTo>
                    <a:lnTo>
                      <a:pt x="7835" y="38378"/>
                    </a:lnTo>
                    <a:lnTo>
                      <a:pt x="10558" y="39906"/>
                    </a:lnTo>
                    <a:lnTo>
                      <a:pt x="13280" y="41234"/>
                    </a:lnTo>
                    <a:lnTo>
                      <a:pt x="16135" y="42495"/>
                    </a:lnTo>
                    <a:lnTo>
                      <a:pt x="18924" y="43557"/>
                    </a:lnTo>
                    <a:lnTo>
                      <a:pt x="21779" y="44553"/>
                    </a:lnTo>
                    <a:lnTo>
                      <a:pt x="24700" y="45417"/>
                    </a:lnTo>
                    <a:lnTo>
                      <a:pt x="27622" y="46147"/>
                    </a:lnTo>
                    <a:lnTo>
                      <a:pt x="30543" y="46811"/>
                    </a:lnTo>
                    <a:lnTo>
                      <a:pt x="33531" y="47276"/>
                    </a:lnTo>
                    <a:lnTo>
                      <a:pt x="36519" y="47674"/>
                    </a:lnTo>
                    <a:lnTo>
                      <a:pt x="39507" y="47940"/>
                    </a:lnTo>
                    <a:lnTo>
                      <a:pt x="42495" y="48072"/>
                    </a:lnTo>
                    <a:lnTo>
                      <a:pt x="45482" y="48072"/>
                    </a:lnTo>
                    <a:lnTo>
                      <a:pt x="48470" y="47940"/>
                    </a:lnTo>
                    <a:lnTo>
                      <a:pt x="51458" y="47674"/>
                    </a:lnTo>
                    <a:lnTo>
                      <a:pt x="54446" y="47342"/>
                    </a:lnTo>
                    <a:lnTo>
                      <a:pt x="57434" y="46877"/>
                    </a:lnTo>
                    <a:lnTo>
                      <a:pt x="60355" y="46280"/>
                    </a:lnTo>
                    <a:lnTo>
                      <a:pt x="63277" y="45549"/>
                    </a:lnTo>
                    <a:lnTo>
                      <a:pt x="66198" y="44686"/>
                    </a:lnTo>
                    <a:lnTo>
                      <a:pt x="69053" y="43757"/>
                    </a:lnTo>
                    <a:lnTo>
                      <a:pt x="71909" y="42628"/>
                    </a:lnTo>
                    <a:lnTo>
                      <a:pt x="74697" y="41433"/>
                    </a:lnTo>
                    <a:lnTo>
                      <a:pt x="77486" y="40105"/>
                    </a:lnTo>
                    <a:lnTo>
                      <a:pt x="80142" y="38644"/>
                    </a:lnTo>
                    <a:lnTo>
                      <a:pt x="82864" y="37051"/>
                    </a:lnTo>
                    <a:lnTo>
                      <a:pt x="85454" y="35391"/>
                    </a:lnTo>
                    <a:lnTo>
                      <a:pt x="87977" y="33531"/>
                    </a:lnTo>
                    <a:lnTo>
                      <a:pt x="90500" y="31606"/>
                    </a:lnTo>
                    <a:lnTo>
                      <a:pt x="90500" y="31606"/>
                    </a:lnTo>
                    <a:lnTo>
                      <a:pt x="90965" y="30344"/>
                    </a:lnTo>
                    <a:lnTo>
                      <a:pt x="91429" y="29083"/>
                    </a:lnTo>
                    <a:lnTo>
                      <a:pt x="91894" y="27755"/>
                    </a:lnTo>
                    <a:lnTo>
                      <a:pt x="92292" y="26361"/>
                    </a:lnTo>
                    <a:lnTo>
                      <a:pt x="92956" y="23572"/>
                    </a:lnTo>
                    <a:lnTo>
                      <a:pt x="93554" y="20650"/>
                    </a:lnTo>
                    <a:lnTo>
                      <a:pt x="94019" y="17596"/>
                    </a:lnTo>
                    <a:lnTo>
                      <a:pt x="94351" y="14409"/>
                    </a:lnTo>
                    <a:lnTo>
                      <a:pt x="94550" y="11222"/>
                    </a:lnTo>
                    <a:lnTo>
                      <a:pt x="94616" y="7836"/>
                    </a:lnTo>
                    <a:lnTo>
                      <a:pt x="94616" y="7836"/>
                    </a:lnTo>
                    <a:lnTo>
                      <a:pt x="92226" y="9164"/>
                    </a:lnTo>
                    <a:lnTo>
                      <a:pt x="89769" y="10425"/>
                    </a:lnTo>
                    <a:lnTo>
                      <a:pt x="87313" y="11488"/>
                    </a:lnTo>
                    <a:lnTo>
                      <a:pt x="84790" y="12484"/>
                    </a:lnTo>
                    <a:lnTo>
                      <a:pt x="82267" y="13347"/>
                    </a:lnTo>
                    <a:lnTo>
                      <a:pt x="79677" y="14143"/>
                    </a:lnTo>
                    <a:lnTo>
                      <a:pt x="77088" y="14741"/>
                    </a:lnTo>
                    <a:lnTo>
                      <a:pt x="74432" y="15272"/>
                    </a:lnTo>
                    <a:lnTo>
                      <a:pt x="71776" y="15737"/>
                    </a:lnTo>
                    <a:lnTo>
                      <a:pt x="69053" y="16069"/>
                    </a:lnTo>
                    <a:lnTo>
                      <a:pt x="66398" y="16268"/>
                    </a:lnTo>
                    <a:lnTo>
                      <a:pt x="63675" y="16401"/>
                    </a:lnTo>
                    <a:lnTo>
                      <a:pt x="60953" y="16401"/>
                    </a:lnTo>
                    <a:lnTo>
                      <a:pt x="58231" y="16335"/>
                    </a:lnTo>
                    <a:lnTo>
                      <a:pt x="55508" y="16135"/>
                    </a:lnTo>
                    <a:lnTo>
                      <a:pt x="52786" y="15870"/>
                    </a:lnTo>
                    <a:lnTo>
                      <a:pt x="50064" y="15538"/>
                    </a:lnTo>
                    <a:lnTo>
                      <a:pt x="47408" y="15073"/>
                    </a:lnTo>
                    <a:lnTo>
                      <a:pt x="44752" y="14542"/>
                    </a:lnTo>
                    <a:lnTo>
                      <a:pt x="42096" y="13878"/>
                    </a:lnTo>
                    <a:lnTo>
                      <a:pt x="39440" y="13147"/>
                    </a:lnTo>
                    <a:lnTo>
                      <a:pt x="36851" y="12351"/>
                    </a:lnTo>
                    <a:lnTo>
                      <a:pt x="34328" y="11488"/>
                    </a:lnTo>
                    <a:lnTo>
                      <a:pt x="31805" y="10492"/>
                    </a:lnTo>
                    <a:lnTo>
                      <a:pt x="29348" y="9429"/>
                    </a:lnTo>
                    <a:lnTo>
                      <a:pt x="26891" y="8300"/>
                    </a:lnTo>
                    <a:lnTo>
                      <a:pt x="24567" y="7105"/>
                    </a:lnTo>
                    <a:lnTo>
                      <a:pt x="22243" y="5844"/>
                    </a:lnTo>
                    <a:lnTo>
                      <a:pt x="19986" y="4449"/>
                    </a:lnTo>
                    <a:lnTo>
                      <a:pt x="17795" y="3055"/>
                    </a:lnTo>
                    <a:lnTo>
                      <a:pt x="15670" y="1528"/>
                    </a:lnTo>
                    <a:lnTo>
                      <a:pt x="13612" y="1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1" name="Google Shape;411;g34ed79b00d1_0_374"/>
              <p:cNvSpPr/>
              <p:nvPr/>
            </p:nvSpPr>
            <p:spPr>
              <a:xfrm>
                <a:off x="4020775" y="1635775"/>
                <a:ext cx="501325" cy="773550"/>
              </a:xfrm>
              <a:custGeom>
                <a:rect b="b" l="l" r="r" t="t"/>
                <a:pathLst>
                  <a:path extrusionOk="0" h="30942" w="20053">
                    <a:moveTo>
                      <a:pt x="14940" y="1"/>
                    </a:moveTo>
                    <a:lnTo>
                      <a:pt x="13347" y="598"/>
                    </a:lnTo>
                    <a:lnTo>
                      <a:pt x="11488" y="1461"/>
                    </a:lnTo>
                    <a:lnTo>
                      <a:pt x="9429" y="2524"/>
                    </a:lnTo>
                    <a:lnTo>
                      <a:pt x="7305" y="3719"/>
                    </a:lnTo>
                    <a:lnTo>
                      <a:pt x="5246" y="5047"/>
                    </a:lnTo>
                    <a:lnTo>
                      <a:pt x="3254" y="6308"/>
                    </a:lnTo>
                    <a:lnTo>
                      <a:pt x="1462" y="7570"/>
                    </a:lnTo>
                    <a:lnTo>
                      <a:pt x="1" y="8765"/>
                    </a:lnTo>
                    <a:lnTo>
                      <a:pt x="2059" y="11222"/>
                    </a:lnTo>
                    <a:lnTo>
                      <a:pt x="4051" y="13811"/>
                    </a:lnTo>
                    <a:lnTo>
                      <a:pt x="5977" y="16467"/>
                    </a:lnTo>
                    <a:lnTo>
                      <a:pt x="7836" y="19189"/>
                    </a:lnTo>
                    <a:lnTo>
                      <a:pt x="9695" y="22044"/>
                    </a:lnTo>
                    <a:lnTo>
                      <a:pt x="11421" y="24966"/>
                    </a:lnTo>
                    <a:lnTo>
                      <a:pt x="13081" y="27954"/>
                    </a:lnTo>
                    <a:lnTo>
                      <a:pt x="14608" y="30942"/>
                    </a:lnTo>
                    <a:lnTo>
                      <a:pt x="15339" y="30145"/>
                    </a:lnTo>
                    <a:lnTo>
                      <a:pt x="16003" y="29348"/>
                    </a:lnTo>
                    <a:lnTo>
                      <a:pt x="16600" y="28419"/>
                    </a:lnTo>
                    <a:lnTo>
                      <a:pt x="17198" y="27555"/>
                    </a:lnTo>
                    <a:lnTo>
                      <a:pt x="17729" y="26626"/>
                    </a:lnTo>
                    <a:lnTo>
                      <a:pt x="18127" y="25696"/>
                    </a:lnTo>
                    <a:lnTo>
                      <a:pt x="18526" y="24700"/>
                    </a:lnTo>
                    <a:lnTo>
                      <a:pt x="18924" y="23704"/>
                    </a:lnTo>
                    <a:lnTo>
                      <a:pt x="19190" y="22708"/>
                    </a:lnTo>
                    <a:lnTo>
                      <a:pt x="19455" y="21712"/>
                    </a:lnTo>
                    <a:lnTo>
                      <a:pt x="19655" y="20650"/>
                    </a:lnTo>
                    <a:lnTo>
                      <a:pt x="19854" y="19654"/>
                    </a:lnTo>
                    <a:lnTo>
                      <a:pt x="19987" y="18592"/>
                    </a:lnTo>
                    <a:lnTo>
                      <a:pt x="20053" y="17529"/>
                    </a:lnTo>
                    <a:lnTo>
                      <a:pt x="20053" y="16467"/>
                    </a:lnTo>
                    <a:lnTo>
                      <a:pt x="20053" y="15405"/>
                    </a:lnTo>
                    <a:lnTo>
                      <a:pt x="20053" y="14342"/>
                    </a:lnTo>
                    <a:lnTo>
                      <a:pt x="19920" y="13280"/>
                    </a:lnTo>
                    <a:lnTo>
                      <a:pt x="19655" y="11222"/>
                    </a:lnTo>
                    <a:lnTo>
                      <a:pt x="19190" y="9163"/>
                    </a:lnTo>
                    <a:lnTo>
                      <a:pt x="18592" y="7105"/>
                    </a:lnTo>
                    <a:lnTo>
                      <a:pt x="17862" y="5180"/>
                    </a:lnTo>
                    <a:lnTo>
                      <a:pt x="16999" y="3320"/>
                    </a:lnTo>
                    <a:lnTo>
                      <a:pt x="16003" y="1594"/>
                    </a:lnTo>
                    <a:lnTo>
                      <a:pt x="15471" y="797"/>
                    </a:lnTo>
                    <a:lnTo>
                      <a:pt x="1494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2" name="Google Shape;412;g34ed79b00d1_0_374"/>
              <p:cNvSpPr/>
              <p:nvPr/>
            </p:nvSpPr>
            <p:spPr>
              <a:xfrm>
                <a:off x="4020775" y="1635775"/>
                <a:ext cx="501325" cy="773550"/>
              </a:xfrm>
              <a:custGeom>
                <a:rect b="b" l="l" r="r" t="t"/>
                <a:pathLst>
                  <a:path extrusionOk="0" fill="none" h="30942" w="20053">
                    <a:moveTo>
                      <a:pt x="14608" y="30942"/>
                    </a:moveTo>
                    <a:lnTo>
                      <a:pt x="14608" y="30942"/>
                    </a:lnTo>
                    <a:lnTo>
                      <a:pt x="15339" y="30145"/>
                    </a:lnTo>
                    <a:lnTo>
                      <a:pt x="16003" y="29348"/>
                    </a:lnTo>
                    <a:lnTo>
                      <a:pt x="16600" y="28419"/>
                    </a:lnTo>
                    <a:lnTo>
                      <a:pt x="17198" y="27555"/>
                    </a:lnTo>
                    <a:lnTo>
                      <a:pt x="17729" y="26626"/>
                    </a:lnTo>
                    <a:lnTo>
                      <a:pt x="18127" y="25696"/>
                    </a:lnTo>
                    <a:lnTo>
                      <a:pt x="18526" y="24700"/>
                    </a:lnTo>
                    <a:lnTo>
                      <a:pt x="18924" y="23704"/>
                    </a:lnTo>
                    <a:lnTo>
                      <a:pt x="19190" y="22708"/>
                    </a:lnTo>
                    <a:lnTo>
                      <a:pt x="19455" y="21712"/>
                    </a:lnTo>
                    <a:lnTo>
                      <a:pt x="19655" y="20650"/>
                    </a:lnTo>
                    <a:lnTo>
                      <a:pt x="19854" y="19654"/>
                    </a:lnTo>
                    <a:lnTo>
                      <a:pt x="19987" y="18592"/>
                    </a:lnTo>
                    <a:lnTo>
                      <a:pt x="20053" y="17529"/>
                    </a:lnTo>
                    <a:lnTo>
                      <a:pt x="20053" y="16467"/>
                    </a:lnTo>
                    <a:lnTo>
                      <a:pt x="20053" y="15405"/>
                    </a:lnTo>
                    <a:lnTo>
                      <a:pt x="20053" y="14342"/>
                    </a:lnTo>
                    <a:lnTo>
                      <a:pt x="19920" y="13280"/>
                    </a:lnTo>
                    <a:lnTo>
                      <a:pt x="19655" y="11222"/>
                    </a:lnTo>
                    <a:lnTo>
                      <a:pt x="19190" y="9163"/>
                    </a:lnTo>
                    <a:lnTo>
                      <a:pt x="18592" y="7105"/>
                    </a:lnTo>
                    <a:lnTo>
                      <a:pt x="17862" y="5180"/>
                    </a:lnTo>
                    <a:lnTo>
                      <a:pt x="16999" y="3320"/>
                    </a:lnTo>
                    <a:lnTo>
                      <a:pt x="16003" y="1594"/>
                    </a:lnTo>
                    <a:lnTo>
                      <a:pt x="15471" y="797"/>
                    </a:lnTo>
                    <a:lnTo>
                      <a:pt x="14940" y="1"/>
                    </a:lnTo>
                    <a:lnTo>
                      <a:pt x="14940" y="1"/>
                    </a:lnTo>
                    <a:lnTo>
                      <a:pt x="13347" y="598"/>
                    </a:lnTo>
                    <a:lnTo>
                      <a:pt x="11488" y="1461"/>
                    </a:lnTo>
                    <a:lnTo>
                      <a:pt x="9429" y="2524"/>
                    </a:lnTo>
                    <a:lnTo>
                      <a:pt x="7305" y="3719"/>
                    </a:lnTo>
                    <a:lnTo>
                      <a:pt x="5246" y="5047"/>
                    </a:lnTo>
                    <a:lnTo>
                      <a:pt x="3254" y="6308"/>
                    </a:lnTo>
                    <a:lnTo>
                      <a:pt x="1462" y="7570"/>
                    </a:lnTo>
                    <a:lnTo>
                      <a:pt x="1" y="8765"/>
                    </a:lnTo>
                    <a:lnTo>
                      <a:pt x="1" y="8765"/>
                    </a:lnTo>
                    <a:lnTo>
                      <a:pt x="2059" y="11222"/>
                    </a:lnTo>
                    <a:lnTo>
                      <a:pt x="4051" y="13811"/>
                    </a:lnTo>
                    <a:lnTo>
                      <a:pt x="5977" y="16467"/>
                    </a:lnTo>
                    <a:lnTo>
                      <a:pt x="7836" y="19189"/>
                    </a:lnTo>
                    <a:lnTo>
                      <a:pt x="9695" y="22044"/>
                    </a:lnTo>
                    <a:lnTo>
                      <a:pt x="11421" y="24966"/>
                    </a:lnTo>
                    <a:lnTo>
                      <a:pt x="13081" y="27954"/>
                    </a:lnTo>
                    <a:lnTo>
                      <a:pt x="14608" y="30942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3" name="Google Shape;413;g34ed79b00d1_0_374"/>
              <p:cNvSpPr/>
              <p:nvPr/>
            </p:nvSpPr>
            <p:spPr>
              <a:xfrm>
                <a:off x="4478925" y="1959475"/>
                <a:ext cx="388450" cy="1274850"/>
              </a:xfrm>
              <a:custGeom>
                <a:rect b="b" l="l" r="r" t="t"/>
                <a:pathLst>
                  <a:path extrusionOk="0" h="50994" w="15538">
                    <a:moveTo>
                      <a:pt x="10159" y="0"/>
                    </a:moveTo>
                    <a:lnTo>
                      <a:pt x="10359" y="1992"/>
                    </a:lnTo>
                    <a:lnTo>
                      <a:pt x="10359" y="3984"/>
                    </a:lnTo>
                    <a:lnTo>
                      <a:pt x="10292" y="5909"/>
                    </a:lnTo>
                    <a:lnTo>
                      <a:pt x="10093" y="7769"/>
                    </a:lnTo>
                    <a:lnTo>
                      <a:pt x="9827" y="9628"/>
                    </a:lnTo>
                    <a:lnTo>
                      <a:pt x="9429" y="11420"/>
                    </a:lnTo>
                    <a:lnTo>
                      <a:pt x="8898" y="13213"/>
                    </a:lnTo>
                    <a:lnTo>
                      <a:pt x="8300" y="14873"/>
                    </a:lnTo>
                    <a:lnTo>
                      <a:pt x="7570" y="16533"/>
                    </a:lnTo>
                    <a:lnTo>
                      <a:pt x="6773" y="18127"/>
                    </a:lnTo>
                    <a:lnTo>
                      <a:pt x="5844" y="19654"/>
                    </a:lnTo>
                    <a:lnTo>
                      <a:pt x="4848" y="21114"/>
                    </a:lnTo>
                    <a:lnTo>
                      <a:pt x="3785" y="22575"/>
                    </a:lnTo>
                    <a:lnTo>
                      <a:pt x="2590" y="23903"/>
                    </a:lnTo>
                    <a:lnTo>
                      <a:pt x="1329" y="25165"/>
                    </a:lnTo>
                    <a:lnTo>
                      <a:pt x="1" y="26360"/>
                    </a:lnTo>
                    <a:lnTo>
                      <a:pt x="1196" y="29348"/>
                    </a:lnTo>
                    <a:lnTo>
                      <a:pt x="2258" y="32402"/>
                    </a:lnTo>
                    <a:lnTo>
                      <a:pt x="3254" y="35456"/>
                    </a:lnTo>
                    <a:lnTo>
                      <a:pt x="4184" y="38511"/>
                    </a:lnTo>
                    <a:lnTo>
                      <a:pt x="4980" y="41631"/>
                    </a:lnTo>
                    <a:lnTo>
                      <a:pt x="5711" y="44752"/>
                    </a:lnTo>
                    <a:lnTo>
                      <a:pt x="6375" y="47873"/>
                    </a:lnTo>
                    <a:lnTo>
                      <a:pt x="6972" y="50993"/>
                    </a:lnTo>
                    <a:lnTo>
                      <a:pt x="7968" y="49665"/>
                    </a:lnTo>
                    <a:lnTo>
                      <a:pt x="8898" y="48271"/>
                    </a:lnTo>
                    <a:lnTo>
                      <a:pt x="9761" y="46810"/>
                    </a:lnTo>
                    <a:lnTo>
                      <a:pt x="10558" y="45349"/>
                    </a:lnTo>
                    <a:lnTo>
                      <a:pt x="11288" y="43889"/>
                    </a:lnTo>
                    <a:lnTo>
                      <a:pt x="11952" y="42362"/>
                    </a:lnTo>
                    <a:lnTo>
                      <a:pt x="12616" y="40834"/>
                    </a:lnTo>
                    <a:lnTo>
                      <a:pt x="13147" y="39307"/>
                    </a:lnTo>
                    <a:lnTo>
                      <a:pt x="13612" y="37714"/>
                    </a:lnTo>
                    <a:lnTo>
                      <a:pt x="14077" y="36120"/>
                    </a:lnTo>
                    <a:lnTo>
                      <a:pt x="14475" y="34527"/>
                    </a:lnTo>
                    <a:lnTo>
                      <a:pt x="14807" y="32867"/>
                    </a:lnTo>
                    <a:lnTo>
                      <a:pt x="15006" y="31273"/>
                    </a:lnTo>
                    <a:lnTo>
                      <a:pt x="15272" y="29613"/>
                    </a:lnTo>
                    <a:lnTo>
                      <a:pt x="15405" y="27953"/>
                    </a:lnTo>
                    <a:lnTo>
                      <a:pt x="15471" y="26227"/>
                    </a:lnTo>
                    <a:lnTo>
                      <a:pt x="15538" y="24567"/>
                    </a:lnTo>
                    <a:lnTo>
                      <a:pt x="15538" y="22907"/>
                    </a:lnTo>
                    <a:lnTo>
                      <a:pt x="15471" y="21247"/>
                    </a:lnTo>
                    <a:lnTo>
                      <a:pt x="15338" y="19521"/>
                    </a:lnTo>
                    <a:lnTo>
                      <a:pt x="15139" y="17861"/>
                    </a:lnTo>
                    <a:lnTo>
                      <a:pt x="14940" y="16201"/>
                    </a:lnTo>
                    <a:lnTo>
                      <a:pt x="14674" y="14475"/>
                    </a:lnTo>
                    <a:lnTo>
                      <a:pt x="14342" y="12815"/>
                    </a:lnTo>
                    <a:lnTo>
                      <a:pt x="14010" y="11155"/>
                    </a:lnTo>
                    <a:lnTo>
                      <a:pt x="13612" y="9561"/>
                    </a:lnTo>
                    <a:lnTo>
                      <a:pt x="13147" y="7901"/>
                    </a:lnTo>
                    <a:lnTo>
                      <a:pt x="12616" y="6308"/>
                    </a:lnTo>
                    <a:lnTo>
                      <a:pt x="12085" y="4648"/>
                    </a:lnTo>
                    <a:lnTo>
                      <a:pt x="11487" y="3121"/>
                    </a:lnTo>
                    <a:lnTo>
                      <a:pt x="10823" y="1527"/>
                    </a:lnTo>
                    <a:lnTo>
                      <a:pt x="1015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4" name="Google Shape;414;g34ed79b00d1_0_374"/>
              <p:cNvSpPr/>
              <p:nvPr/>
            </p:nvSpPr>
            <p:spPr>
              <a:xfrm>
                <a:off x="4478925" y="1959475"/>
                <a:ext cx="388450" cy="1274850"/>
              </a:xfrm>
              <a:custGeom>
                <a:rect b="b" l="l" r="r" t="t"/>
                <a:pathLst>
                  <a:path extrusionOk="0" fill="none" h="50994" w="15538">
                    <a:moveTo>
                      <a:pt x="10159" y="0"/>
                    </a:moveTo>
                    <a:lnTo>
                      <a:pt x="10159" y="0"/>
                    </a:lnTo>
                    <a:lnTo>
                      <a:pt x="10359" y="1992"/>
                    </a:lnTo>
                    <a:lnTo>
                      <a:pt x="10359" y="3984"/>
                    </a:lnTo>
                    <a:lnTo>
                      <a:pt x="10292" y="5909"/>
                    </a:lnTo>
                    <a:lnTo>
                      <a:pt x="10093" y="7769"/>
                    </a:lnTo>
                    <a:lnTo>
                      <a:pt x="9827" y="9628"/>
                    </a:lnTo>
                    <a:lnTo>
                      <a:pt x="9429" y="11420"/>
                    </a:lnTo>
                    <a:lnTo>
                      <a:pt x="8898" y="13213"/>
                    </a:lnTo>
                    <a:lnTo>
                      <a:pt x="8300" y="14873"/>
                    </a:lnTo>
                    <a:lnTo>
                      <a:pt x="7570" y="16533"/>
                    </a:lnTo>
                    <a:lnTo>
                      <a:pt x="6773" y="18127"/>
                    </a:lnTo>
                    <a:lnTo>
                      <a:pt x="5844" y="19654"/>
                    </a:lnTo>
                    <a:lnTo>
                      <a:pt x="4848" y="21114"/>
                    </a:lnTo>
                    <a:lnTo>
                      <a:pt x="3785" y="22575"/>
                    </a:lnTo>
                    <a:lnTo>
                      <a:pt x="2590" y="23903"/>
                    </a:lnTo>
                    <a:lnTo>
                      <a:pt x="1329" y="25165"/>
                    </a:lnTo>
                    <a:lnTo>
                      <a:pt x="1" y="26360"/>
                    </a:lnTo>
                    <a:lnTo>
                      <a:pt x="1" y="26360"/>
                    </a:lnTo>
                    <a:lnTo>
                      <a:pt x="1196" y="29348"/>
                    </a:lnTo>
                    <a:lnTo>
                      <a:pt x="2258" y="32402"/>
                    </a:lnTo>
                    <a:lnTo>
                      <a:pt x="3254" y="35456"/>
                    </a:lnTo>
                    <a:lnTo>
                      <a:pt x="4184" y="38511"/>
                    </a:lnTo>
                    <a:lnTo>
                      <a:pt x="4980" y="41631"/>
                    </a:lnTo>
                    <a:lnTo>
                      <a:pt x="5711" y="44752"/>
                    </a:lnTo>
                    <a:lnTo>
                      <a:pt x="6375" y="47873"/>
                    </a:lnTo>
                    <a:lnTo>
                      <a:pt x="6972" y="50993"/>
                    </a:lnTo>
                    <a:lnTo>
                      <a:pt x="6972" y="50993"/>
                    </a:lnTo>
                    <a:lnTo>
                      <a:pt x="7968" y="49665"/>
                    </a:lnTo>
                    <a:lnTo>
                      <a:pt x="8898" y="48271"/>
                    </a:lnTo>
                    <a:lnTo>
                      <a:pt x="9761" y="46810"/>
                    </a:lnTo>
                    <a:lnTo>
                      <a:pt x="10558" y="45349"/>
                    </a:lnTo>
                    <a:lnTo>
                      <a:pt x="11288" y="43889"/>
                    </a:lnTo>
                    <a:lnTo>
                      <a:pt x="11952" y="42362"/>
                    </a:lnTo>
                    <a:lnTo>
                      <a:pt x="12616" y="40834"/>
                    </a:lnTo>
                    <a:lnTo>
                      <a:pt x="13147" y="39307"/>
                    </a:lnTo>
                    <a:lnTo>
                      <a:pt x="13612" y="37714"/>
                    </a:lnTo>
                    <a:lnTo>
                      <a:pt x="14077" y="36120"/>
                    </a:lnTo>
                    <a:lnTo>
                      <a:pt x="14475" y="34527"/>
                    </a:lnTo>
                    <a:lnTo>
                      <a:pt x="14807" y="32867"/>
                    </a:lnTo>
                    <a:lnTo>
                      <a:pt x="15006" y="31273"/>
                    </a:lnTo>
                    <a:lnTo>
                      <a:pt x="15272" y="29613"/>
                    </a:lnTo>
                    <a:lnTo>
                      <a:pt x="15405" y="27953"/>
                    </a:lnTo>
                    <a:lnTo>
                      <a:pt x="15471" y="26227"/>
                    </a:lnTo>
                    <a:lnTo>
                      <a:pt x="15538" y="24567"/>
                    </a:lnTo>
                    <a:lnTo>
                      <a:pt x="15538" y="22907"/>
                    </a:lnTo>
                    <a:lnTo>
                      <a:pt x="15471" y="21247"/>
                    </a:lnTo>
                    <a:lnTo>
                      <a:pt x="15338" y="19521"/>
                    </a:lnTo>
                    <a:lnTo>
                      <a:pt x="15139" y="17861"/>
                    </a:lnTo>
                    <a:lnTo>
                      <a:pt x="14940" y="16201"/>
                    </a:lnTo>
                    <a:lnTo>
                      <a:pt x="14674" y="14475"/>
                    </a:lnTo>
                    <a:lnTo>
                      <a:pt x="14342" y="12815"/>
                    </a:lnTo>
                    <a:lnTo>
                      <a:pt x="14010" y="11155"/>
                    </a:lnTo>
                    <a:lnTo>
                      <a:pt x="13612" y="9561"/>
                    </a:lnTo>
                    <a:lnTo>
                      <a:pt x="13147" y="7901"/>
                    </a:lnTo>
                    <a:lnTo>
                      <a:pt x="12616" y="6308"/>
                    </a:lnTo>
                    <a:lnTo>
                      <a:pt x="12085" y="4648"/>
                    </a:lnTo>
                    <a:lnTo>
                      <a:pt x="11487" y="3121"/>
                    </a:lnTo>
                    <a:lnTo>
                      <a:pt x="10823" y="1527"/>
                    </a:lnTo>
                    <a:lnTo>
                      <a:pt x="10159" y="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5" name="Google Shape;415;g34ed79b00d1_0_374"/>
              <p:cNvSpPr/>
              <p:nvPr/>
            </p:nvSpPr>
            <p:spPr>
              <a:xfrm>
                <a:off x="3013200" y="1469775"/>
                <a:ext cx="668975" cy="753650"/>
              </a:xfrm>
              <a:custGeom>
                <a:rect b="b" l="l" r="r" t="t"/>
                <a:pathLst>
                  <a:path extrusionOk="0" h="30146" w="26759">
                    <a:moveTo>
                      <a:pt x="4051" y="1"/>
                    </a:moveTo>
                    <a:lnTo>
                      <a:pt x="3454" y="930"/>
                    </a:lnTo>
                    <a:lnTo>
                      <a:pt x="2922" y="1794"/>
                    </a:lnTo>
                    <a:lnTo>
                      <a:pt x="2391" y="2657"/>
                    </a:lnTo>
                    <a:lnTo>
                      <a:pt x="1993" y="3586"/>
                    </a:lnTo>
                    <a:lnTo>
                      <a:pt x="1528" y="4516"/>
                    </a:lnTo>
                    <a:lnTo>
                      <a:pt x="1196" y="5445"/>
                    </a:lnTo>
                    <a:lnTo>
                      <a:pt x="864" y="6375"/>
                    </a:lnTo>
                    <a:lnTo>
                      <a:pt x="598" y="7305"/>
                    </a:lnTo>
                    <a:lnTo>
                      <a:pt x="399" y="8300"/>
                    </a:lnTo>
                    <a:lnTo>
                      <a:pt x="266" y="9230"/>
                    </a:lnTo>
                    <a:lnTo>
                      <a:pt x="134" y="10226"/>
                    </a:lnTo>
                    <a:lnTo>
                      <a:pt x="1" y="11156"/>
                    </a:lnTo>
                    <a:lnTo>
                      <a:pt x="1" y="12152"/>
                    </a:lnTo>
                    <a:lnTo>
                      <a:pt x="1" y="13148"/>
                    </a:lnTo>
                    <a:lnTo>
                      <a:pt x="1" y="14143"/>
                    </a:lnTo>
                    <a:lnTo>
                      <a:pt x="67" y="15073"/>
                    </a:lnTo>
                    <a:lnTo>
                      <a:pt x="399" y="17065"/>
                    </a:lnTo>
                    <a:lnTo>
                      <a:pt x="798" y="18990"/>
                    </a:lnTo>
                    <a:lnTo>
                      <a:pt x="1395" y="20982"/>
                    </a:lnTo>
                    <a:lnTo>
                      <a:pt x="2059" y="22908"/>
                    </a:lnTo>
                    <a:lnTo>
                      <a:pt x="2922" y="24767"/>
                    </a:lnTo>
                    <a:lnTo>
                      <a:pt x="3918" y="26626"/>
                    </a:lnTo>
                    <a:lnTo>
                      <a:pt x="5047" y="28419"/>
                    </a:lnTo>
                    <a:lnTo>
                      <a:pt x="6242" y="30145"/>
                    </a:lnTo>
                    <a:lnTo>
                      <a:pt x="8832" y="27821"/>
                    </a:lnTo>
                    <a:lnTo>
                      <a:pt x="11355" y="25564"/>
                    </a:lnTo>
                    <a:lnTo>
                      <a:pt x="13944" y="23439"/>
                    </a:lnTo>
                    <a:lnTo>
                      <a:pt x="16534" y="21314"/>
                    </a:lnTo>
                    <a:lnTo>
                      <a:pt x="19123" y="19322"/>
                    </a:lnTo>
                    <a:lnTo>
                      <a:pt x="21646" y="17397"/>
                    </a:lnTo>
                    <a:lnTo>
                      <a:pt x="24236" y="15604"/>
                    </a:lnTo>
                    <a:lnTo>
                      <a:pt x="26759" y="13811"/>
                    </a:lnTo>
                    <a:lnTo>
                      <a:pt x="25431" y="12683"/>
                    </a:lnTo>
                    <a:lnTo>
                      <a:pt x="24169" y="11620"/>
                    </a:lnTo>
                    <a:lnTo>
                      <a:pt x="22841" y="10558"/>
                    </a:lnTo>
                    <a:lnTo>
                      <a:pt x="21514" y="9496"/>
                    </a:lnTo>
                    <a:lnTo>
                      <a:pt x="20119" y="8500"/>
                    </a:lnTo>
                    <a:lnTo>
                      <a:pt x="18725" y="7570"/>
                    </a:lnTo>
                    <a:lnTo>
                      <a:pt x="17331" y="6641"/>
                    </a:lnTo>
                    <a:lnTo>
                      <a:pt x="15936" y="5777"/>
                    </a:lnTo>
                    <a:lnTo>
                      <a:pt x="14475" y="4914"/>
                    </a:lnTo>
                    <a:lnTo>
                      <a:pt x="13015" y="4117"/>
                    </a:lnTo>
                    <a:lnTo>
                      <a:pt x="11554" y="3321"/>
                    </a:lnTo>
                    <a:lnTo>
                      <a:pt x="10093" y="2590"/>
                    </a:lnTo>
                    <a:lnTo>
                      <a:pt x="8632" y="1860"/>
                    </a:lnTo>
                    <a:lnTo>
                      <a:pt x="7105" y="1262"/>
                    </a:lnTo>
                    <a:lnTo>
                      <a:pt x="5578" y="598"/>
                    </a:lnTo>
                    <a:lnTo>
                      <a:pt x="405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6" name="Google Shape;416;g34ed79b00d1_0_374"/>
              <p:cNvSpPr/>
              <p:nvPr/>
            </p:nvSpPr>
            <p:spPr>
              <a:xfrm>
                <a:off x="3013200" y="1469775"/>
                <a:ext cx="668975" cy="753650"/>
              </a:xfrm>
              <a:custGeom>
                <a:rect b="b" l="l" r="r" t="t"/>
                <a:pathLst>
                  <a:path extrusionOk="0" fill="none" h="30146" w="26759">
                    <a:moveTo>
                      <a:pt x="6242" y="30145"/>
                    </a:moveTo>
                    <a:lnTo>
                      <a:pt x="6242" y="30145"/>
                    </a:lnTo>
                    <a:lnTo>
                      <a:pt x="8832" y="27821"/>
                    </a:lnTo>
                    <a:lnTo>
                      <a:pt x="11355" y="25564"/>
                    </a:lnTo>
                    <a:lnTo>
                      <a:pt x="13944" y="23439"/>
                    </a:lnTo>
                    <a:lnTo>
                      <a:pt x="16534" y="21314"/>
                    </a:lnTo>
                    <a:lnTo>
                      <a:pt x="19123" y="19322"/>
                    </a:lnTo>
                    <a:lnTo>
                      <a:pt x="21646" y="17397"/>
                    </a:lnTo>
                    <a:lnTo>
                      <a:pt x="24236" y="15604"/>
                    </a:lnTo>
                    <a:lnTo>
                      <a:pt x="26759" y="13811"/>
                    </a:lnTo>
                    <a:lnTo>
                      <a:pt x="26759" y="13811"/>
                    </a:lnTo>
                    <a:lnTo>
                      <a:pt x="25431" y="12683"/>
                    </a:lnTo>
                    <a:lnTo>
                      <a:pt x="24169" y="11620"/>
                    </a:lnTo>
                    <a:lnTo>
                      <a:pt x="22841" y="10558"/>
                    </a:lnTo>
                    <a:lnTo>
                      <a:pt x="21514" y="9496"/>
                    </a:lnTo>
                    <a:lnTo>
                      <a:pt x="20119" y="8500"/>
                    </a:lnTo>
                    <a:lnTo>
                      <a:pt x="18725" y="7570"/>
                    </a:lnTo>
                    <a:lnTo>
                      <a:pt x="17331" y="6641"/>
                    </a:lnTo>
                    <a:lnTo>
                      <a:pt x="15936" y="5777"/>
                    </a:lnTo>
                    <a:lnTo>
                      <a:pt x="14475" y="4914"/>
                    </a:lnTo>
                    <a:lnTo>
                      <a:pt x="13015" y="4117"/>
                    </a:lnTo>
                    <a:lnTo>
                      <a:pt x="11554" y="3321"/>
                    </a:lnTo>
                    <a:lnTo>
                      <a:pt x="10093" y="2590"/>
                    </a:lnTo>
                    <a:lnTo>
                      <a:pt x="8632" y="1860"/>
                    </a:lnTo>
                    <a:lnTo>
                      <a:pt x="7105" y="1262"/>
                    </a:lnTo>
                    <a:lnTo>
                      <a:pt x="5578" y="598"/>
                    </a:lnTo>
                    <a:lnTo>
                      <a:pt x="4051" y="1"/>
                    </a:lnTo>
                    <a:lnTo>
                      <a:pt x="4051" y="1"/>
                    </a:lnTo>
                    <a:lnTo>
                      <a:pt x="3454" y="930"/>
                    </a:lnTo>
                    <a:lnTo>
                      <a:pt x="2922" y="1794"/>
                    </a:lnTo>
                    <a:lnTo>
                      <a:pt x="2391" y="2657"/>
                    </a:lnTo>
                    <a:lnTo>
                      <a:pt x="1993" y="3586"/>
                    </a:lnTo>
                    <a:lnTo>
                      <a:pt x="1528" y="4516"/>
                    </a:lnTo>
                    <a:lnTo>
                      <a:pt x="1196" y="5445"/>
                    </a:lnTo>
                    <a:lnTo>
                      <a:pt x="864" y="6375"/>
                    </a:lnTo>
                    <a:lnTo>
                      <a:pt x="598" y="7305"/>
                    </a:lnTo>
                    <a:lnTo>
                      <a:pt x="399" y="8300"/>
                    </a:lnTo>
                    <a:lnTo>
                      <a:pt x="266" y="9230"/>
                    </a:lnTo>
                    <a:lnTo>
                      <a:pt x="134" y="10226"/>
                    </a:lnTo>
                    <a:lnTo>
                      <a:pt x="1" y="11156"/>
                    </a:lnTo>
                    <a:lnTo>
                      <a:pt x="1" y="12152"/>
                    </a:lnTo>
                    <a:lnTo>
                      <a:pt x="1" y="13148"/>
                    </a:lnTo>
                    <a:lnTo>
                      <a:pt x="1" y="14143"/>
                    </a:lnTo>
                    <a:lnTo>
                      <a:pt x="67" y="15073"/>
                    </a:lnTo>
                    <a:lnTo>
                      <a:pt x="399" y="17065"/>
                    </a:lnTo>
                    <a:lnTo>
                      <a:pt x="798" y="18990"/>
                    </a:lnTo>
                    <a:lnTo>
                      <a:pt x="1395" y="20982"/>
                    </a:lnTo>
                    <a:lnTo>
                      <a:pt x="2059" y="22908"/>
                    </a:lnTo>
                    <a:lnTo>
                      <a:pt x="2922" y="24767"/>
                    </a:lnTo>
                    <a:lnTo>
                      <a:pt x="3918" y="26626"/>
                    </a:lnTo>
                    <a:lnTo>
                      <a:pt x="5047" y="28419"/>
                    </a:lnTo>
                    <a:lnTo>
                      <a:pt x="6242" y="30145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7" name="Google Shape;417;g34ed79b00d1_0_374"/>
              <p:cNvSpPr/>
              <p:nvPr/>
            </p:nvSpPr>
            <p:spPr>
              <a:xfrm>
                <a:off x="4663175" y="2704775"/>
                <a:ext cx="390100" cy="1283150"/>
              </a:xfrm>
              <a:custGeom>
                <a:rect b="b" l="l" r="r" t="t"/>
                <a:pathLst>
                  <a:path extrusionOk="0" h="51326" w="15604">
                    <a:moveTo>
                      <a:pt x="15338" y="0"/>
                    </a:moveTo>
                    <a:lnTo>
                      <a:pt x="15006" y="2391"/>
                    </a:lnTo>
                    <a:lnTo>
                      <a:pt x="14608" y="4781"/>
                    </a:lnTo>
                    <a:lnTo>
                      <a:pt x="14143" y="7105"/>
                    </a:lnTo>
                    <a:lnTo>
                      <a:pt x="13612" y="9362"/>
                    </a:lnTo>
                    <a:lnTo>
                      <a:pt x="12948" y="11554"/>
                    </a:lnTo>
                    <a:lnTo>
                      <a:pt x="12284" y="13745"/>
                    </a:lnTo>
                    <a:lnTo>
                      <a:pt x="11487" y="15869"/>
                    </a:lnTo>
                    <a:lnTo>
                      <a:pt x="10624" y="17928"/>
                    </a:lnTo>
                    <a:lnTo>
                      <a:pt x="9695" y="19920"/>
                    </a:lnTo>
                    <a:lnTo>
                      <a:pt x="8699" y="21912"/>
                    </a:lnTo>
                    <a:lnTo>
                      <a:pt x="7570" y="23837"/>
                    </a:lnTo>
                    <a:lnTo>
                      <a:pt x="6375" y="25696"/>
                    </a:lnTo>
                    <a:lnTo>
                      <a:pt x="5180" y="27489"/>
                    </a:lnTo>
                    <a:lnTo>
                      <a:pt x="3785" y="29282"/>
                    </a:lnTo>
                    <a:lnTo>
                      <a:pt x="2391" y="31008"/>
                    </a:lnTo>
                    <a:lnTo>
                      <a:pt x="930" y="32668"/>
                    </a:lnTo>
                    <a:lnTo>
                      <a:pt x="997" y="35058"/>
                    </a:lnTo>
                    <a:lnTo>
                      <a:pt x="1063" y="37382"/>
                    </a:lnTo>
                    <a:lnTo>
                      <a:pt x="997" y="39839"/>
                    </a:lnTo>
                    <a:lnTo>
                      <a:pt x="864" y="42229"/>
                    </a:lnTo>
                    <a:lnTo>
                      <a:pt x="731" y="44619"/>
                    </a:lnTo>
                    <a:lnTo>
                      <a:pt x="532" y="46943"/>
                    </a:lnTo>
                    <a:lnTo>
                      <a:pt x="1" y="51326"/>
                    </a:lnTo>
                    <a:lnTo>
                      <a:pt x="1196" y="49798"/>
                    </a:lnTo>
                    <a:lnTo>
                      <a:pt x="2258" y="48271"/>
                    </a:lnTo>
                    <a:lnTo>
                      <a:pt x="3321" y="46678"/>
                    </a:lnTo>
                    <a:lnTo>
                      <a:pt x="4316" y="45151"/>
                    </a:lnTo>
                    <a:lnTo>
                      <a:pt x="5312" y="43557"/>
                    </a:lnTo>
                    <a:lnTo>
                      <a:pt x="6242" y="41964"/>
                    </a:lnTo>
                    <a:lnTo>
                      <a:pt x="7105" y="40304"/>
                    </a:lnTo>
                    <a:lnTo>
                      <a:pt x="7902" y="38710"/>
                    </a:lnTo>
                    <a:lnTo>
                      <a:pt x="8699" y="37050"/>
                    </a:lnTo>
                    <a:lnTo>
                      <a:pt x="9429" y="35390"/>
                    </a:lnTo>
                    <a:lnTo>
                      <a:pt x="10159" y="33730"/>
                    </a:lnTo>
                    <a:lnTo>
                      <a:pt x="10757" y="32070"/>
                    </a:lnTo>
                    <a:lnTo>
                      <a:pt x="11355" y="30410"/>
                    </a:lnTo>
                    <a:lnTo>
                      <a:pt x="11952" y="28751"/>
                    </a:lnTo>
                    <a:lnTo>
                      <a:pt x="12483" y="27091"/>
                    </a:lnTo>
                    <a:lnTo>
                      <a:pt x="12948" y="25431"/>
                    </a:lnTo>
                    <a:lnTo>
                      <a:pt x="13811" y="22111"/>
                    </a:lnTo>
                    <a:lnTo>
                      <a:pt x="14475" y="18791"/>
                    </a:lnTo>
                    <a:lnTo>
                      <a:pt x="15006" y="15471"/>
                    </a:lnTo>
                    <a:lnTo>
                      <a:pt x="15338" y="12284"/>
                    </a:lnTo>
                    <a:lnTo>
                      <a:pt x="15538" y="9097"/>
                    </a:lnTo>
                    <a:lnTo>
                      <a:pt x="15604" y="5976"/>
                    </a:lnTo>
                    <a:lnTo>
                      <a:pt x="15538" y="2922"/>
                    </a:lnTo>
                    <a:lnTo>
                      <a:pt x="1533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8" name="Google Shape;418;g34ed79b00d1_0_374"/>
              <p:cNvSpPr/>
              <p:nvPr/>
            </p:nvSpPr>
            <p:spPr>
              <a:xfrm>
                <a:off x="4663175" y="2704775"/>
                <a:ext cx="390100" cy="1283150"/>
              </a:xfrm>
              <a:custGeom>
                <a:rect b="b" l="l" r="r" t="t"/>
                <a:pathLst>
                  <a:path extrusionOk="0" fill="none" h="51326" w="15604">
                    <a:moveTo>
                      <a:pt x="930" y="32668"/>
                    </a:moveTo>
                    <a:lnTo>
                      <a:pt x="930" y="32668"/>
                    </a:lnTo>
                    <a:lnTo>
                      <a:pt x="997" y="35058"/>
                    </a:lnTo>
                    <a:lnTo>
                      <a:pt x="1063" y="37382"/>
                    </a:lnTo>
                    <a:lnTo>
                      <a:pt x="997" y="39839"/>
                    </a:lnTo>
                    <a:lnTo>
                      <a:pt x="864" y="42229"/>
                    </a:lnTo>
                    <a:lnTo>
                      <a:pt x="731" y="44619"/>
                    </a:lnTo>
                    <a:lnTo>
                      <a:pt x="532" y="46943"/>
                    </a:lnTo>
                    <a:lnTo>
                      <a:pt x="1" y="51326"/>
                    </a:lnTo>
                    <a:lnTo>
                      <a:pt x="1" y="51326"/>
                    </a:lnTo>
                    <a:lnTo>
                      <a:pt x="1196" y="49798"/>
                    </a:lnTo>
                    <a:lnTo>
                      <a:pt x="2258" y="48271"/>
                    </a:lnTo>
                    <a:lnTo>
                      <a:pt x="3321" y="46678"/>
                    </a:lnTo>
                    <a:lnTo>
                      <a:pt x="4316" y="45151"/>
                    </a:lnTo>
                    <a:lnTo>
                      <a:pt x="5312" y="43557"/>
                    </a:lnTo>
                    <a:lnTo>
                      <a:pt x="6242" y="41964"/>
                    </a:lnTo>
                    <a:lnTo>
                      <a:pt x="7105" y="40304"/>
                    </a:lnTo>
                    <a:lnTo>
                      <a:pt x="7902" y="38710"/>
                    </a:lnTo>
                    <a:lnTo>
                      <a:pt x="8699" y="37050"/>
                    </a:lnTo>
                    <a:lnTo>
                      <a:pt x="9429" y="35390"/>
                    </a:lnTo>
                    <a:lnTo>
                      <a:pt x="10159" y="33730"/>
                    </a:lnTo>
                    <a:lnTo>
                      <a:pt x="10757" y="32070"/>
                    </a:lnTo>
                    <a:lnTo>
                      <a:pt x="11355" y="30410"/>
                    </a:lnTo>
                    <a:lnTo>
                      <a:pt x="11952" y="28751"/>
                    </a:lnTo>
                    <a:lnTo>
                      <a:pt x="12483" y="27091"/>
                    </a:lnTo>
                    <a:lnTo>
                      <a:pt x="12948" y="25431"/>
                    </a:lnTo>
                    <a:lnTo>
                      <a:pt x="13811" y="22111"/>
                    </a:lnTo>
                    <a:lnTo>
                      <a:pt x="14475" y="18791"/>
                    </a:lnTo>
                    <a:lnTo>
                      <a:pt x="15006" y="15471"/>
                    </a:lnTo>
                    <a:lnTo>
                      <a:pt x="15338" y="12284"/>
                    </a:lnTo>
                    <a:lnTo>
                      <a:pt x="15538" y="9097"/>
                    </a:lnTo>
                    <a:lnTo>
                      <a:pt x="15604" y="5976"/>
                    </a:lnTo>
                    <a:lnTo>
                      <a:pt x="15538" y="2922"/>
                    </a:lnTo>
                    <a:lnTo>
                      <a:pt x="15338" y="0"/>
                    </a:lnTo>
                    <a:lnTo>
                      <a:pt x="15338" y="0"/>
                    </a:lnTo>
                    <a:lnTo>
                      <a:pt x="15006" y="2391"/>
                    </a:lnTo>
                    <a:lnTo>
                      <a:pt x="14608" y="4781"/>
                    </a:lnTo>
                    <a:lnTo>
                      <a:pt x="14143" y="7105"/>
                    </a:lnTo>
                    <a:lnTo>
                      <a:pt x="13612" y="9362"/>
                    </a:lnTo>
                    <a:lnTo>
                      <a:pt x="12948" y="11554"/>
                    </a:lnTo>
                    <a:lnTo>
                      <a:pt x="12284" y="13745"/>
                    </a:lnTo>
                    <a:lnTo>
                      <a:pt x="11487" y="15869"/>
                    </a:lnTo>
                    <a:lnTo>
                      <a:pt x="10624" y="17928"/>
                    </a:lnTo>
                    <a:lnTo>
                      <a:pt x="9695" y="19920"/>
                    </a:lnTo>
                    <a:lnTo>
                      <a:pt x="8699" y="21912"/>
                    </a:lnTo>
                    <a:lnTo>
                      <a:pt x="7570" y="23837"/>
                    </a:lnTo>
                    <a:lnTo>
                      <a:pt x="6375" y="25696"/>
                    </a:lnTo>
                    <a:lnTo>
                      <a:pt x="5180" y="27489"/>
                    </a:lnTo>
                    <a:lnTo>
                      <a:pt x="3785" y="29282"/>
                    </a:lnTo>
                    <a:lnTo>
                      <a:pt x="2391" y="31008"/>
                    </a:lnTo>
                    <a:lnTo>
                      <a:pt x="930" y="32668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9" name="Google Shape;419;g34ed79b00d1_0_374"/>
              <p:cNvSpPr/>
              <p:nvPr/>
            </p:nvSpPr>
            <p:spPr>
              <a:xfrm>
                <a:off x="1979075" y="1363550"/>
                <a:ext cx="1034150" cy="1777800"/>
              </a:xfrm>
              <a:custGeom>
                <a:rect b="b" l="l" r="r" t="t"/>
                <a:pathLst>
                  <a:path extrusionOk="0" h="71112" w="41366">
                    <a:moveTo>
                      <a:pt x="20451" y="0"/>
                    </a:moveTo>
                    <a:lnTo>
                      <a:pt x="18592" y="67"/>
                    </a:lnTo>
                    <a:lnTo>
                      <a:pt x="16732" y="266"/>
                    </a:lnTo>
                    <a:lnTo>
                      <a:pt x="14940" y="465"/>
                    </a:lnTo>
                    <a:lnTo>
                      <a:pt x="13147" y="731"/>
                    </a:lnTo>
                    <a:lnTo>
                      <a:pt x="11354" y="1063"/>
                    </a:lnTo>
                    <a:lnTo>
                      <a:pt x="9562" y="1395"/>
                    </a:lnTo>
                    <a:lnTo>
                      <a:pt x="7902" y="1860"/>
                    </a:lnTo>
                    <a:lnTo>
                      <a:pt x="6574" y="3851"/>
                    </a:lnTo>
                    <a:lnTo>
                      <a:pt x="5445" y="5843"/>
                    </a:lnTo>
                    <a:lnTo>
                      <a:pt x="4383" y="7835"/>
                    </a:lnTo>
                    <a:lnTo>
                      <a:pt x="3453" y="9960"/>
                    </a:lnTo>
                    <a:lnTo>
                      <a:pt x="2590" y="12085"/>
                    </a:lnTo>
                    <a:lnTo>
                      <a:pt x="1926" y="14276"/>
                    </a:lnTo>
                    <a:lnTo>
                      <a:pt x="1328" y="16467"/>
                    </a:lnTo>
                    <a:lnTo>
                      <a:pt x="864" y="18658"/>
                    </a:lnTo>
                    <a:lnTo>
                      <a:pt x="465" y="20916"/>
                    </a:lnTo>
                    <a:lnTo>
                      <a:pt x="200" y="23239"/>
                    </a:lnTo>
                    <a:lnTo>
                      <a:pt x="67" y="25497"/>
                    </a:lnTo>
                    <a:lnTo>
                      <a:pt x="0" y="27821"/>
                    </a:lnTo>
                    <a:lnTo>
                      <a:pt x="0" y="30145"/>
                    </a:lnTo>
                    <a:lnTo>
                      <a:pt x="133" y="32469"/>
                    </a:lnTo>
                    <a:lnTo>
                      <a:pt x="399" y="34793"/>
                    </a:lnTo>
                    <a:lnTo>
                      <a:pt x="731" y="37117"/>
                    </a:lnTo>
                    <a:lnTo>
                      <a:pt x="1129" y="39440"/>
                    </a:lnTo>
                    <a:lnTo>
                      <a:pt x="1594" y="41764"/>
                    </a:lnTo>
                    <a:lnTo>
                      <a:pt x="2192" y="44022"/>
                    </a:lnTo>
                    <a:lnTo>
                      <a:pt x="2922" y="46346"/>
                    </a:lnTo>
                    <a:lnTo>
                      <a:pt x="3652" y="48603"/>
                    </a:lnTo>
                    <a:lnTo>
                      <a:pt x="4515" y="50861"/>
                    </a:lnTo>
                    <a:lnTo>
                      <a:pt x="5445" y="53052"/>
                    </a:lnTo>
                    <a:lnTo>
                      <a:pt x="6441" y="55243"/>
                    </a:lnTo>
                    <a:lnTo>
                      <a:pt x="7503" y="57368"/>
                    </a:lnTo>
                    <a:lnTo>
                      <a:pt x="8632" y="59492"/>
                    </a:lnTo>
                    <a:lnTo>
                      <a:pt x="9827" y="61551"/>
                    </a:lnTo>
                    <a:lnTo>
                      <a:pt x="11155" y="63543"/>
                    </a:lnTo>
                    <a:lnTo>
                      <a:pt x="12483" y="65535"/>
                    </a:lnTo>
                    <a:lnTo>
                      <a:pt x="13944" y="67460"/>
                    </a:lnTo>
                    <a:lnTo>
                      <a:pt x="15405" y="69319"/>
                    </a:lnTo>
                    <a:lnTo>
                      <a:pt x="16932" y="71112"/>
                    </a:lnTo>
                    <a:lnTo>
                      <a:pt x="19455" y="67327"/>
                    </a:lnTo>
                    <a:lnTo>
                      <a:pt x="22243" y="63476"/>
                    </a:lnTo>
                    <a:lnTo>
                      <a:pt x="25165" y="59426"/>
                    </a:lnTo>
                    <a:lnTo>
                      <a:pt x="28286" y="55442"/>
                    </a:lnTo>
                    <a:lnTo>
                      <a:pt x="31473" y="51458"/>
                    </a:lnTo>
                    <a:lnTo>
                      <a:pt x="34726" y="47607"/>
                    </a:lnTo>
                    <a:lnTo>
                      <a:pt x="38046" y="43889"/>
                    </a:lnTo>
                    <a:lnTo>
                      <a:pt x="39706" y="42163"/>
                    </a:lnTo>
                    <a:lnTo>
                      <a:pt x="41366" y="40436"/>
                    </a:lnTo>
                    <a:lnTo>
                      <a:pt x="40569" y="39440"/>
                    </a:lnTo>
                    <a:lnTo>
                      <a:pt x="39839" y="38378"/>
                    </a:lnTo>
                    <a:lnTo>
                      <a:pt x="39108" y="37316"/>
                    </a:lnTo>
                    <a:lnTo>
                      <a:pt x="38378" y="36253"/>
                    </a:lnTo>
                    <a:lnTo>
                      <a:pt x="37780" y="35125"/>
                    </a:lnTo>
                    <a:lnTo>
                      <a:pt x="37116" y="33929"/>
                    </a:lnTo>
                    <a:lnTo>
                      <a:pt x="36519" y="32801"/>
                    </a:lnTo>
                    <a:lnTo>
                      <a:pt x="35988" y="31606"/>
                    </a:lnTo>
                    <a:lnTo>
                      <a:pt x="35523" y="30344"/>
                    </a:lnTo>
                    <a:lnTo>
                      <a:pt x="35058" y="29149"/>
                    </a:lnTo>
                    <a:lnTo>
                      <a:pt x="34593" y="27887"/>
                    </a:lnTo>
                    <a:lnTo>
                      <a:pt x="34195" y="26626"/>
                    </a:lnTo>
                    <a:lnTo>
                      <a:pt x="33863" y="25364"/>
                    </a:lnTo>
                    <a:lnTo>
                      <a:pt x="33597" y="24103"/>
                    </a:lnTo>
                    <a:lnTo>
                      <a:pt x="33332" y="22775"/>
                    </a:lnTo>
                    <a:lnTo>
                      <a:pt x="33133" y="21513"/>
                    </a:lnTo>
                    <a:lnTo>
                      <a:pt x="33000" y="20185"/>
                    </a:lnTo>
                    <a:lnTo>
                      <a:pt x="32867" y="18924"/>
                    </a:lnTo>
                    <a:lnTo>
                      <a:pt x="32801" y="17596"/>
                    </a:lnTo>
                    <a:lnTo>
                      <a:pt x="32801" y="16334"/>
                    </a:lnTo>
                    <a:lnTo>
                      <a:pt x="32867" y="15006"/>
                    </a:lnTo>
                    <a:lnTo>
                      <a:pt x="32933" y="13745"/>
                    </a:lnTo>
                    <a:lnTo>
                      <a:pt x="33066" y="12483"/>
                    </a:lnTo>
                    <a:lnTo>
                      <a:pt x="33265" y="11222"/>
                    </a:lnTo>
                    <a:lnTo>
                      <a:pt x="33531" y="9960"/>
                    </a:lnTo>
                    <a:lnTo>
                      <a:pt x="33863" y="8698"/>
                    </a:lnTo>
                    <a:lnTo>
                      <a:pt x="34195" y="7503"/>
                    </a:lnTo>
                    <a:lnTo>
                      <a:pt x="34660" y="6308"/>
                    </a:lnTo>
                    <a:lnTo>
                      <a:pt x="35125" y="5113"/>
                    </a:lnTo>
                    <a:lnTo>
                      <a:pt x="35722" y="3918"/>
                    </a:lnTo>
                    <a:lnTo>
                      <a:pt x="36320" y="2789"/>
                    </a:lnTo>
                    <a:lnTo>
                      <a:pt x="36984" y="1660"/>
                    </a:lnTo>
                    <a:lnTo>
                      <a:pt x="35257" y="1262"/>
                    </a:lnTo>
                    <a:lnTo>
                      <a:pt x="33465" y="930"/>
                    </a:lnTo>
                    <a:lnTo>
                      <a:pt x="31672" y="664"/>
                    </a:lnTo>
                    <a:lnTo>
                      <a:pt x="29813" y="399"/>
                    </a:lnTo>
                    <a:lnTo>
                      <a:pt x="27954" y="200"/>
                    </a:lnTo>
                    <a:lnTo>
                      <a:pt x="26094" y="67"/>
                    </a:lnTo>
                    <a:lnTo>
                      <a:pt x="2423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0" name="Google Shape;420;g34ed79b00d1_0_374"/>
              <p:cNvSpPr/>
              <p:nvPr/>
            </p:nvSpPr>
            <p:spPr>
              <a:xfrm>
                <a:off x="1979075" y="1363550"/>
                <a:ext cx="1034150" cy="1777800"/>
              </a:xfrm>
              <a:custGeom>
                <a:rect b="b" l="l" r="r" t="t"/>
                <a:pathLst>
                  <a:path extrusionOk="0" fill="none" h="71112" w="41366">
                    <a:moveTo>
                      <a:pt x="36984" y="1660"/>
                    </a:moveTo>
                    <a:lnTo>
                      <a:pt x="36984" y="1660"/>
                    </a:lnTo>
                    <a:lnTo>
                      <a:pt x="35257" y="1262"/>
                    </a:lnTo>
                    <a:lnTo>
                      <a:pt x="33465" y="930"/>
                    </a:lnTo>
                    <a:lnTo>
                      <a:pt x="31672" y="664"/>
                    </a:lnTo>
                    <a:lnTo>
                      <a:pt x="29813" y="399"/>
                    </a:lnTo>
                    <a:lnTo>
                      <a:pt x="27954" y="200"/>
                    </a:lnTo>
                    <a:lnTo>
                      <a:pt x="26094" y="67"/>
                    </a:lnTo>
                    <a:lnTo>
                      <a:pt x="24235" y="0"/>
                    </a:lnTo>
                    <a:lnTo>
                      <a:pt x="22376" y="0"/>
                    </a:lnTo>
                    <a:lnTo>
                      <a:pt x="20451" y="0"/>
                    </a:lnTo>
                    <a:lnTo>
                      <a:pt x="18592" y="67"/>
                    </a:lnTo>
                    <a:lnTo>
                      <a:pt x="16732" y="266"/>
                    </a:lnTo>
                    <a:lnTo>
                      <a:pt x="14940" y="465"/>
                    </a:lnTo>
                    <a:lnTo>
                      <a:pt x="13147" y="731"/>
                    </a:lnTo>
                    <a:lnTo>
                      <a:pt x="11354" y="1063"/>
                    </a:lnTo>
                    <a:lnTo>
                      <a:pt x="9562" y="1395"/>
                    </a:lnTo>
                    <a:lnTo>
                      <a:pt x="7902" y="1860"/>
                    </a:lnTo>
                    <a:lnTo>
                      <a:pt x="7902" y="1860"/>
                    </a:lnTo>
                    <a:lnTo>
                      <a:pt x="6574" y="3851"/>
                    </a:lnTo>
                    <a:lnTo>
                      <a:pt x="5445" y="5843"/>
                    </a:lnTo>
                    <a:lnTo>
                      <a:pt x="4383" y="7835"/>
                    </a:lnTo>
                    <a:lnTo>
                      <a:pt x="3453" y="9960"/>
                    </a:lnTo>
                    <a:lnTo>
                      <a:pt x="2590" y="12085"/>
                    </a:lnTo>
                    <a:lnTo>
                      <a:pt x="1926" y="14276"/>
                    </a:lnTo>
                    <a:lnTo>
                      <a:pt x="1328" y="16467"/>
                    </a:lnTo>
                    <a:lnTo>
                      <a:pt x="864" y="18658"/>
                    </a:lnTo>
                    <a:lnTo>
                      <a:pt x="465" y="20916"/>
                    </a:lnTo>
                    <a:lnTo>
                      <a:pt x="200" y="23239"/>
                    </a:lnTo>
                    <a:lnTo>
                      <a:pt x="67" y="25497"/>
                    </a:lnTo>
                    <a:lnTo>
                      <a:pt x="0" y="27821"/>
                    </a:lnTo>
                    <a:lnTo>
                      <a:pt x="0" y="30145"/>
                    </a:lnTo>
                    <a:lnTo>
                      <a:pt x="133" y="32469"/>
                    </a:lnTo>
                    <a:lnTo>
                      <a:pt x="399" y="34793"/>
                    </a:lnTo>
                    <a:lnTo>
                      <a:pt x="731" y="37117"/>
                    </a:lnTo>
                    <a:lnTo>
                      <a:pt x="1129" y="39440"/>
                    </a:lnTo>
                    <a:lnTo>
                      <a:pt x="1594" y="41764"/>
                    </a:lnTo>
                    <a:lnTo>
                      <a:pt x="2192" y="44022"/>
                    </a:lnTo>
                    <a:lnTo>
                      <a:pt x="2922" y="46346"/>
                    </a:lnTo>
                    <a:lnTo>
                      <a:pt x="3652" y="48603"/>
                    </a:lnTo>
                    <a:lnTo>
                      <a:pt x="4515" y="50861"/>
                    </a:lnTo>
                    <a:lnTo>
                      <a:pt x="5445" y="53052"/>
                    </a:lnTo>
                    <a:lnTo>
                      <a:pt x="6441" y="55243"/>
                    </a:lnTo>
                    <a:lnTo>
                      <a:pt x="7503" y="57368"/>
                    </a:lnTo>
                    <a:lnTo>
                      <a:pt x="8632" y="59492"/>
                    </a:lnTo>
                    <a:lnTo>
                      <a:pt x="9827" y="61551"/>
                    </a:lnTo>
                    <a:lnTo>
                      <a:pt x="11155" y="63543"/>
                    </a:lnTo>
                    <a:lnTo>
                      <a:pt x="12483" y="65535"/>
                    </a:lnTo>
                    <a:lnTo>
                      <a:pt x="13944" y="67460"/>
                    </a:lnTo>
                    <a:lnTo>
                      <a:pt x="15405" y="69319"/>
                    </a:lnTo>
                    <a:lnTo>
                      <a:pt x="16932" y="71112"/>
                    </a:lnTo>
                    <a:lnTo>
                      <a:pt x="16932" y="71112"/>
                    </a:lnTo>
                    <a:lnTo>
                      <a:pt x="19455" y="67327"/>
                    </a:lnTo>
                    <a:lnTo>
                      <a:pt x="22243" y="63476"/>
                    </a:lnTo>
                    <a:lnTo>
                      <a:pt x="25165" y="59426"/>
                    </a:lnTo>
                    <a:lnTo>
                      <a:pt x="28286" y="55442"/>
                    </a:lnTo>
                    <a:lnTo>
                      <a:pt x="31473" y="51458"/>
                    </a:lnTo>
                    <a:lnTo>
                      <a:pt x="34726" y="47607"/>
                    </a:lnTo>
                    <a:lnTo>
                      <a:pt x="38046" y="43889"/>
                    </a:lnTo>
                    <a:lnTo>
                      <a:pt x="39706" y="42163"/>
                    </a:lnTo>
                    <a:lnTo>
                      <a:pt x="41366" y="40436"/>
                    </a:lnTo>
                    <a:lnTo>
                      <a:pt x="41366" y="40436"/>
                    </a:lnTo>
                    <a:lnTo>
                      <a:pt x="40569" y="39440"/>
                    </a:lnTo>
                    <a:lnTo>
                      <a:pt x="39839" y="38378"/>
                    </a:lnTo>
                    <a:lnTo>
                      <a:pt x="39108" y="37316"/>
                    </a:lnTo>
                    <a:lnTo>
                      <a:pt x="38378" y="36253"/>
                    </a:lnTo>
                    <a:lnTo>
                      <a:pt x="37780" y="35125"/>
                    </a:lnTo>
                    <a:lnTo>
                      <a:pt x="37116" y="33929"/>
                    </a:lnTo>
                    <a:lnTo>
                      <a:pt x="36519" y="32801"/>
                    </a:lnTo>
                    <a:lnTo>
                      <a:pt x="35988" y="31606"/>
                    </a:lnTo>
                    <a:lnTo>
                      <a:pt x="35523" y="30344"/>
                    </a:lnTo>
                    <a:lnTo>
                      <a:pt x="35058" y="29149"/>
                    </a:lnTo>
                    <a:lnTo>
                      <a:pt x="34593" y="27887"/>
                    </a:lnTo>
                    <a:lnTo>
                      <a:pt x="34195" y="26626"/>
                    </a:lnTo>
                    <a:lnTo>
                      <a:pt x="33863" y="25364"/>
                    </a:lnTo>
                    <a:lnTo>
                      <a:pt x="33597" y="24103"/>
                    </a:lnTo>
                    <a:lnTo>
                      <a:pt x="33332" y="22775"/>
                    </a:lnTo>
                    <a:lnTo>
                      <a:pt x="33133" y="21513"/>
                    </a:lnTo>
                    <a:lnTo>
                      <a:pt x="33000" y="20185"/>
                    </a:lnTo>
                    <a:lnTo>
                      <a:pt x="32867" y="18924"/>
                    </a:lnTo>
                    <a:lnTo>
                      <a:pt x="32801" y="17596"/>
                    </a:lnTo>
                    <a:lnTo>
                      <a:pt x="32801" y="16334"/>
                    </a:lnTo>
                    <a:lnTo>
                      <a:pt x="32867" y="15006"/>
                    </a:lnTo>
                    <a:lnTo>
                      <a:pt x="32933" y="13745"/>
                    </a:lnTo>
                    <a:lnTo>
                      <a:pt x="33066" y="12483"/>
                    </a:lnTo>
                    <a:lnTo>
                      <a:pt x="33265" y="11222"/>
                    </a:lnTo>
                    <a:lnTo>
                      <a:pt x="33531" y="9960"/>
                    </a:lnTo>
                    <a:lnTo>
                      <a:pt x="33863" y="8698"/>
                    </a:lnTo>
                    <a:lnTo>
                      <a:pt x="34195" y="7503"/>
                    </a:lnTo>
                    <a:lnTo>
                      <a:pt x="34660" y="6308"/>
                    </a:lnTo>
                    <a:lnTo>
                      <a:pt x="35125" y="5113"/>
                    </a:lnTo>
                    <a:lnTo>
                      <a:pt x="35722" y="3918"/>
                    </a:lnTo>
                    <a:lnTo>
                      <a:pt x="36320" y="2789"/>
                    </a:lnTo>
                    <a:lnTo>
                      <a:pt x="36984" y="166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2 - Section Title - Light B">
  <p:cSld name="CUSTOM_12_1">
    <p:bg>
      <p:bgPr>
        <a:solidFill>
          <a:schemeClr val="lt1"/>
        </a:solidFill>
      </p:bgPr>
    </p:bg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2" name="Google Shape;422;g34ed79b00d1_0_416"/>
          <p:cNvPicPr preferRelativeResize="0"/>
          <p:nvPr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-12" y="0"/>
            <a:ext cx="345757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23" name="Google Shape;423;g34ed79b00d1_0_416"/>
          <p:cNvSpPr txBox="1"/>
          <p:nvPr>
            <p:ph type="title"/>
          </p:nvPr>
        </p:nvSpPr>
        <p:spPr>
          <a:xfrm>
            <a:off x="676475" y="1929375"/>
            <a:ext cx="4220100" cy="1601400"/>
          </a:xfrm>
          <a:prstGeom prst="rect">
            <a:avLst/>
          </a:prstGeom>
        </p:spPr>
        <p:txBody>
          <a:bodyPr anchorCtr="0" anchor="b" bIns="228600" lIns="0" spcFirstLastPara="1" rIns="91425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Font typeface="Open Sans ExtraBold"/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Font typeface="Open Sans ExtraBold"/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Font typeface="Open Sans ExtraBold"/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Font typeface="Open Sans ExtraBold"/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Font typeface="Open Sans ExtraBold"/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Font typeface="Open Sans ExtraBold"/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Font typeface="Open Sans ExtraBold"/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Font typeface="Open Sans ExtraBold"/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/>
        </p:txBody>
      </p:sp>
      <p:sp>
        <p:nvSpPr>
          <p:cNvPr id="424" name="Google Shape;424;g34ed79b00d1_0_416"/>
          <p:cNvSpPr txBox="1"/>
          <p:nvPr>
            <p:ph hasCustomPrompt="1" idx="2" type="title"/>
          </p:nvPr>
        </p:nvSpPr>
        <p:spPr>
          <a:xfrm>
            <a:off x="676700" y="649225"/>
            <a:ext cx="2596800" cy="1276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>
              <a:spcBef>
                <a:spcPts val="0"/>
              </a:spcBef>
              <a:spcAft>
                <a:spcPts val="0"/>
              </a:spcAft>
              <a:buSzPts val="7200"/>
              <a:buFont typeface="Fira Sans Extra Condensed Medium"/>
              <a:buNone/>
              <a:defRPr sz="7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7200"/>
              <a:buFont typeface="Fira Sans Extra Condensed Medium"/>
              <a:buNone/>
              <a:defRPr sz="7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7200"/>
              <a:buFont typeface="Fira Sans Extra Condensed Medium"/>
              <a:buNone/>
              <a:defRPr sz="7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7200"/>
              <a:buFont typeface="Fira Sans Extra Condensed Medium"/>
              <a:buNone/>
              <a:defRPr sz="7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7200"/>
              <a:buFont typeface="Fira Sans Extra Condensed Medium"/>
              <a:buNone/>
              <a:defRPr sz="7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7200"/>
              <a:buFont typeface="Fira Sans Extra Condensed Medium"/>
              <a:buNone/>
              <a:defRPr sz="7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7200"/>
              <a:buFont typeface="Fira Sans Extra Condensed Medium"/>
              <a:buNone/>
              <a:defRPr sz="7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7200"/>
              <a:buFont typeface="Fira Sans Extra Condensed Medium"/>
              <a:buNone/>
              <a:defRPr sz="7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425" name="Google Shape;425;g34ed79b00d1_0_416"/>
          <p:cNvSpPr txBox="1"/>
          <p:nvPr>
            <p:ph idx="1" type="subTitle"/>
          </p:nvPr>
        </p:nvSpPr>
        <p:spPr>
          <a:xfrm>
            <a:off x="676475" y="3530775"/>
            <a:ext cx="4220100" cy="639000"/>
          </a:xfrm>
          <a:prstGeom prst="rect">
            <a:avLst/>
          </a:prstGeom>
        </p:spPr>
        <p:txBody>
          <a:bodyPr anchorCtr="0" anchor="t" bIns="0" lIns="0" spcFirstLastPara="1" rIns="91425" wrap="square" tIns="18287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/>
        </p:txBody>
      </p:sp>
      <p:sp>
        <p:nvSpPr>
          <p:cNvPr id="426" name="Google Shape;426;g34ed79b00d1_0_416"/>
          <p:cNvSpPr txBox="1"/>
          <p:nvPr/>
        </p:nvSpPr>
        <p:spPr>
          <a:xfrm>
            <a:off x="0" y="4969700"/>
            <a:ext cx="351900" cy="183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sz="7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427" name="Google Shape;427;g34ed79b00d1_0_416"/>
          <p:cNvGrpSpPr/>
          <p:nvPr/>
        </p:nvGrpSpPr>
        <p:grpSpPr>
          <a:xfrm>
            <a:off x="8467274" y="-268"/>
            <a:ext cx="329400" cy="329400"/>
            <a:chOff x="8467274" y="-268"/>
            <a:chExt cx="329400" cy="329400"/>
          </a:xfrm>
        </p:grpSpPr>
        <p:sp>
          <p:nvSpPr>
            <p:cNvPr id="428" name="Google Shape;428;g34ed79b00d1_0_416"/>
            <p:cNvSpPr/>
            <p:nvPr/>
          </p:nvSpPr>
          <p:spPr>
            <a:xfrm>
              <a:off x="8467274" y="-268"/>
              <a:ext cx="329400" cy="329400"/>
            </a:xfrm>
            <a:prstGeom prst="rect">
              <a:avLst/>
            </a:prstGeom>
            <a:solidFill>
              <a:srgbClr val="0063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grpSp>
          <p:nvGrpSpPr>
            <p:cNvPr id="429" name="Google Shape;429;g34ed79b00d1_0_416"/>
            <p:cNvGrpSpPr/>
            <p:nvPr/>
          </p:nvGrpSpPr>
          <p:grpSpPr>
            <a:xfrm>
              <a:off x="8546153" y="63898"/>
              <a:ext cx="191009" cy="201168"/>
              <a:chOff x="1379850" y="238125"/>
              <a:chExt cx="4860275" cy="5238750"/>
            </a:xfrm>
          </p:grpSpPr>
          <p:sp>
            <p:nvSpPr>
              <p:cNvPr id="430" name="Google Shape;430;g34ed79b00d1_0_416"/>
              <p:cNvSpPr/>
              <p:nvPr/>
            </p:nvSpPr>
            <p:spPr>
              <a:xfrm>
                <a:off x="4988525" y="4354750"/>
                <a:ext cx="727075" cy="727075"/>
              </a:xfrm>
              <a:custGeom>
                <a:rect b="b" l="l" r="r" t="t"/>
                <a:pathLst>
                  <a:path extrusionOk="0" h="29083" w="29083">
                    <a:moveTo>
                      <a:pt x="14210" y="9097"/>
                    </a:moveTo>
                    <a:lnTo>
                      <a:pt x="15139" y="9163"/>
                    </a:lnTo>
                    <a:lnTo>
                      <a:pt x="16002" y="9296"/>
                    </a:lnTo>
                    <a:lnTo>
                      <a:pt x="16334" y="9362"/>
                    </a:lnTo>
                    <a:lnTo>
                      <a:pt x="16733" y="9495"/>
                    </a:lnTo>
                    <a:lnTo>
                      <a:pt x="16998" y="9694"/>
                    </a:lnTo>
                    <a:lnTo>
                      <a:pt x="17264" y="9894"/>
                    </a:lnTo>
                    <a:lnTo>
                      <a:pt x="17463" y="10226"/>
                    </a:lnTo>
                    <a:lnTo>
                      <a:pt x="17596" y="10558"/>
                    </a:lnTo>
                    <a:lnTo>
                      <a:pt x="17729" y="10956"/>
                    </a:lnTo>
                    <a:lnTo>
                      <a:pt x="17729" y="11354"/>
                    </a:lnTo>
                    <a:lnTo>
                      <a:pt x="17729" y="11886"/>
                    </a:lnTo>
                    <a:lnTo>
                      <a:pt x="17596" y="12284"/>
                    </a:lnTo>
                    <a:lnTo>
                      <a:pt x="17463" y="12616"/>
                    </a:lnTo>
                    <a:lnTo>
                      <a:pt x="17264" y="12948"/>
                    </a:lnTo>
                    <a:lnTo>
                      <a:pt x="16998" y="13147"/>
                    </a:lnTo>
                    <a:lnTo>
                      <a:pt x="16733" y="13346"/>
                    </a:lnTo>
                    <a:lnTo>
                      <a:pt x="16401" y="13479"/>
                    </a:lnTo>
                    <a:lnTo>
                      <a:pt x="16002" y="13612"/>
                    </a:lnTo>
                    <a:lnTo>
                      <a:pt x="15139" y="13678"/>
                    </a:lnTo>
                    <a:lnTo>
                      <a:pt x="14210" y="13745"/>
                    </a:lnTo>
                    <a:lnTo>
                      <a:pt x="12151" y="13745"/>
                    </a:lnTo>
                    <a:lnTo>
                      <a:pt x="12151" y="9097"/>
                    </a:lnTo>
                    <a:close/>
                    <a:moveTo>
                      <a:pt x="13280" y="6242"/>
                    </a:moveTo>
                    <a:lnTo>
                      <a:pt x="8964" y="6308"/>
                    </a:lnTo>
                    <a:lnTo>
                      <a:pt x="8964" y="22244"/>
                    </a:lnTo>
                    <a:lnTo>
                      <a:pt x="12151" y="22244"/>
                    </a:lnTo>
                    <a:lnTo>
                      <a:pt x="12151" y="16135"/>
                    </a:lnTo>
                    <a:lnTo>
                      <a:pt x="14674" y="16135"/>
                    </a:lnTo>
                    <a:lnTo>
                      <a:pt x="17861" y="22244"/>
                    </a:lnTo>
                    <a:lnTo>
                      <a:pt x="21181" y="22244"/>
                    </a:lnTo>
                    <a:lnTo>
                      <a:pt x="17729" y="15737"/>
                    </a:lnTo>
                    <a:lnTo>
                      <a:pt x="18459" y="15471"/>
                    </a:lnTo>
                    <a:lnTo>
                      <a:pt x="19057" y="15139"/>
                    </a:lnTo>
                    <a:lnTo>
                      <a:pt x="19588" y="14674"/>
                    </a:lnTo>
                    <a:lnTo>
                      <a:pt x="20052" y="14209"/>
                    </a:lnTo>
                    <a:lnTo>
                      <a:pt x="20384" y="13612"/>
                    </a:lnTo>
                    <a:lnTo>
                      <a:pt x="20650" y="12881"/>
                    </a:lnTo>
                    <a:lnTo>
                      <a:pt x="20849" y="12085"/>
                    </a:lnTo>
                    <a:lnTo>
                      <a:pt x="20916" y="11222"/>
                    </a:lnTo>
                    <a:lnTo>
                      <a:pt x="20849" y="10159"/>
                    </a:lnTo>
                    <a:lnTo>
                      <a:pt x="20716" y="9761"/>
                    </a:lnTo>
                    <a:lnTo>
                      <a:pt x="20650" y="9296"/>
                    </a:lnTo>
                    <a:lnTo>
                      <a:pt x="20451" y="8964"/>
                    </a:lnTo>
                    <a:lnTo>
                      <a:pt x="20318" y="8566"/>
                    </a:lnTo>
                    <a:lnTo>
                      <a:pt x="20052" y="8300"/>
                    </a:lnTo>
                    <a:lnTo>
                      <a:pt x="19853" y="7968"/>
                    </a:lnTo>
                    <a:lnTo>
                      <a:pt x="19322" y="7503"/>
                    </a:lnTo>
                    <a:lnTo>
                      <a:pt x="18658" y="7105"/>
                    </a:lnTo>
                    <a:lnTo>
                      <a:pt x="17928" y="6773"/>
                    </a:lnTo>
                    <a:lnTo>
                      <a:pt x="17131" y="6574"/>
                    </a:lnTo>
                    <a:lnTo>
                      <a:pt x="16201" y="6441"/>
                    </a:lnTo>
                    <a:lnTo>
                      <a:pt x="15272" y="6308"/>
                    </a:lnTo>
                    <a:lnTo>
                      <a:pt x="14276" y="6242"/>
                    </a:lnTo>
                    <a:close/>
                    <a:moveTo>
                      <a:pt x="14608" y="2457"/>
                    </a:moveTo>
                    <a:lnTo>
                      <a:pt x="15670" y="2524"/>
                    </a:lnTo>
                    <a:lnTo>
                      <a:pt x="16799" y="2656"/>
                    </a:lnTo>
                    <a:lnTo>
                      <a:pt x="17928" y="2855"/>
                    </a:lnTo>
                    <a:lnTo>
                      <a:pt x="18990" y="3187"/>
                    </a:lnTo>
                    <a:lnTo>
                      <a:pt x="19986" y="3652"/>
                    </a:lnTo>
                    <a:lnTo>
                      <a:pt x="20982" y="4183"/>
                    </a:lnTo>
                    <a:lnTo>
                      <a:pt x="21912" y="4781"/>
                    </a:lnTo>
                    <a:lnTo>
                      <a:pt x="22775" y="5511"/>
                    </a:lnTo>
                    <a:lnTo>
                      <a:pt x="23638" y="6308"/>
                    </a:lnTo>
                    <a:lnTo>
                      <a:pt x="24368" y="7238"/>
                    </a:lnTo>
                    <a:lnTo>
                      <a:pt x="24966" y="8234"/>
                    </a:lnTo>
                    <a:lnTo>
                      <a:pt x="25497" y="9296"/>
                    </a:lnTo>
                    <a:lnTo>
                      <a:pt x="25962" y="10491"/>
                    </a:lnTo>
                    <a:lnTo>
                      <a:pt x="26294" y="11753"/>
                    </a:lnTo>
                    <a:lnTo>
                      <a:pt x="26493" y="13147"/>
                    </a:lnTo>
                    <a:lnTo>
                      <a:pt x="26559" y="14608"/>
                    </a:lnTo>
                    <a:lnTo>
                      <a:pt x="26493" y="16069"/>
                    </a:lnTo>
                    <a:lnTo>
                      <a:pt x="26294" y="17463"/>
                    </a:lnTo>
                    <a:lnTo>
                      <a:pt x="25962" y="18724"/>
                    </a:lnTo>
                    <a:lnTo>
                      <a:pt x="25497" y="19920"/>
                    </a:lnTo>
                    <a:lnTo>
                      <a:pt x="24966" y="21048"/>
                    </a:lnTo>
                    <a:lnTo>
                      <a:pt x="24368" y="22044"/>
                    </a:lnTo>
                    <a:lnTo>
                      <a:pt x="23638" y="22907"/>
                    </a:lnTo>
                    <a:lnTo>
                      <a:pt x="22775" y="23704"/>
                    </a:lnTo>
                    <a:lnTo>
                      <a:pt x="21912" y="24435"/>
                    </a:lnTo>
                    <a:lnTo>
                      <a:pt x="20982" y="25032"/>
                    </a:lnTo>
                    <a:lnTo>
                      <a:pt x="19986" y="25563"/>
                    </a:lnTo>
                    <a:lnTo>
                      <a:pt x="18990" y="26028"/>
                    </a:lnTo>
                    <a:lnTo>
                      <a:pt x="17928" y="26294"/>
                    </a:lnTo>
                    <a:lnTo>
                      <a:pt x="16799" y="26559"/>
                    </a:lnTo>
                    <a:lnTo>
                      <a:pt x="15670" y="26692"/>
                    </a:lnTo>
                    <a:lnTo>
                      <a:pt x="14608" y="26759"/>
                    </a:lnTo>
                    <a:lnTo>
                      <a:pt x="13479" y="26692"/>
                    </a:lnTo>
                    <a:lnTo>
                      <a:pt x="12350" y="26559"/>
                    </a:lnTo>
                    <a:lnTo>
                      <a:pt x="11222" y="26294"/>
                    </a:lnTo>
                    <a:lnTo>
                      <a:pt x="10159" y="25962"/>
                    </a:lnTo>
                    <a:lnTo>
                      <a:pt x="9163" y="25497"/>
                    </a:lnTo>
                    <a:lnTo>
                      <a:pt x="8167" y="25032"/>
                    </a:lnTo>
                    <a:lnTo>
                      <a:pt x="7238" y="24368"/>
                    </a:lnTo>
                    <a:lnTo>
                      <a:pt x="6375" y="23638"/>
                    </a:lnTo>
                    <a:lnTo>
                      <a:pt x="5511" y="22841"/>
                    </a:lnTo>
                    <a:lnTo>
                      <a:pt x="4781" y="21978"/>
                    </a:lnTo>
                    <a:lnTo>
                      <a:pt x="4184" y="20916"/>
                    </a:lnTo>
                    <a:lnTo>
                      <a:pt x="3652" y="19853"/>
                    </a:lnTo>
                    <a:lnTo>
                      <a:pt x="3188" y="18658"/>
                    </a:lnTo>
                    <a:lnTo>
                      <a:pt x="2856" y="17397"/>
                    </a:lnTo>
                    <a:lnTo>
                      <a:pt x="2656" y="16002"/>
                    </a:lnTo>
                    <a:lnTo>
                      <a:pt x="2590" y="14541"/>
                    </a:lnTo>
                    <a:lnTo>
                      <a:pt x="2656" y="13081"/>
                    </a:lnTo>
                    <a:lnTo>
                      <a:pt x="2856" y="11686"/>
                    </a:lnTo>
                    <a:lnTo>
                      <a:pt x="3188" y="10425"/>
                    </a:lnTo>
                    <a:lnTo>
                      <a:pt x="3652" y="9230"/>
                    </a:lnTo>
                    <a:lnTo>
                      <a:pt x="4184" y="8167"/>
                    </a:lnTo>
                    <a:lnTo>
                      <a:pt x="4781" y="7171"/>
                    </a:lnTo>
                    <a:lnTo>
                      <a:pt x="5511" y="6242"/>
                    </a:lnTo>
                    <a:lnTo>
                      <a:pt x="6375" y="5445"/>
                    </a:lnTo>
                    <a:lnTo>
                      <a:pt x="7238" y="4715"/>
                    </a:lnTo>
                    <a:lnTo>
                      <a:pt x="8167" y="4117"/>
                    </a:lnTo>
                    <a:lnTo>
                      <a:pt x="9163" y="3586"/>
                    </a:lnTo>
                    <a:lnTo>
                      <a:pt x="10159" y="3187"/>
                    </a:lnTo>
                    <a:lnTo>
                      <a:pt x="11222" y="2855"/>
                    </a:lnTo>
                    <a:lnTo>
                      <a:pt x="12350" y="2656"/>
                    </a:lnTo>
                    <a:lnTo>
                      <a:pt x="13479" y="2457"/>
                    </a:lnTo>
                    <a:close/>
                    <a:moveTo>
                      <a:pt x="14608" y="0"/>
                    </a:moveTo>
                    <a:lnTo>
                      <a:pt x="13081" y="67"/>
                    </a:lnTo>
                    <a:lnTo>
                      <a:pt x="11620" y="332"/>
                    </a:lnTo>
                    <a:lnTo>
                      <a:pt x="10226" y="664"/>
                    </a:lnTo>
                    <a:lnTo>
                      <a:pt x="8898" y="1129"/>
                    </a:lnTo>
                    <a:lnTo>
                      <a:pt x="7636" y="1727"/>
                    </a:lnTo>
                    <a:lnTo>
                      <a:pt x="6375" y="2457"/>
                    </a:lnTo>
                    <a:lnTo>
                      <a:pt x="5312" y="3320"/>
                    </a:lnTo>
                    <a:lnTo>
                      <a:pt x="4250" y="4250"/>
                    </a:lnTo>
                    <a:lnTo>
                      <a:pt x="3320" y="5246"/>
                    </a:lnTo>
                    <a:lnTo>
                      <a:pt x="2457" y="6375"/>
                    </a:lnTo>
                    <a:lnTo>
                      <a:pt x="1793" y="7570"/>
                    </a:lnTo>
                    <a:lnTo>
                      <a:pt x="1129" y="8898"/>
                    </a:lnTo>
                    <a:lnTo>
                      <a:pt x="664" y="10226"/>
                    </a:lnTo>
                    <a:lnTo>
                      <a:pt x="333" y="11620"/>
                    </a:lnTo>
                    <a:lnTo>
                      <a:pt x="67" y="13081"/>
                    </a:lnTo>
                    <a:lnTo>
                      <a:pt x="1" y="14608"/>
                    </a:lnTo>
                    <a:lnTo>
                      <a:pt x="67" y="15471"/>
                    </a:lnTo>
                    <a:lnTo>
                      <a:pt x="133" y="16334"/>
                    </a:lnTo>
                    <a:lnTo>
                      <a:pt x="200" y="17197"/>
                    </a:lnTo>
                    <a:lnTo>
                      <a:pt x="333" y="17994"/>
                    </a:lnTo>
                    <a:lnTo>
                      <a:pt x="532" y="18791"/>
                    </a:lnTo>
                    <a:lnTo>
                      <a:pt x="731" y="19521"/>
                    </a:lnTo>
                    <a:lnTo>
                      <a:pt x="996" y="20252"/>
                    </a:lnTo>
                    <a:lnTo>
                      <a:pt x="1262" y="20916"/>
                    </a:lnTo>
                    <a:lnTo>
                      <a:pt x="1594" y="21580"/>
                    </a:lnTo>
                    <a:lnTo>
                      <a:pt x="1926" y="22244"/>
                    </a:lnTo>
                    <a:lnTo>
                      <a:pt x="2723" y="23439"/>
                    </a:lnTo>
                    <a:lnTo>
                      <a:pt x="3586" y="24501"/>
                    </a:lnTo>
                    <a:lnTo>
                      <a:pt x="4582" y="25497"/>
                    </a:lnTo>
                    <a:lnTo>
                      <a:pt x="5644" y="26360"/>
                    </a:lnTo>
                    <a:lnTo>
                      <a:pt x="6773" y="27091"/>
                    </a:lnTo>
                    <a:lnTo>
                      <a:pt x="7968" y="27688"/>
                    </a:lnTo>
                    <a:lnTo>
                      <a:pt x="9230" y="28219"/>
                    </a:lnTo>
                    <a:lnTo>
                      <a:pt x="10491" y="28618"/>
                    </a:lnTo>
                    <a:lnTo>
                      <a:pt x="11819" y="28883"/>
                    </a:lnTo>
                    <a:lnTo>
                      <a:pt x="13214" y="29082"/>
                    </a:lnTo>
                    <a:lnTo>
                      <a:pt x="15936" y="29082"/>
                    </a:lnTo>
                    <a:lnTo>
                      <a:pt x="17264" y="28883"/>
                    </a:lnTo>
                    <a:lnTo>
                      <a:pt x="18592" y="28618"/>
                    </a:lnTo>
                    <a:lnTo>
                      <a:pt x="19853" y="28219"/>
                    </a:lnTo>
                    <a:lnTo>
                      <a:pt x="21115" y="27688"/>
                    </a:lnTo>
                    <a:lnTo>
                      <a:pt x="22310" y="27024"/>
                    </a:lnTo>
                    <a:lnTo>
                      <a:pt x="23439" y="26294"/>
                    </a:lnTo>
                    <a:lnTo>
                      <a:pt x="24501" y="25431"/>
                    </a:lnTo>
                    <a:lnTo>
                      <a:pt x="25497" y="24501"/>
                    </a:lnTo>
                    <a:lnTo>
                      <a:pt x="26360" y="23439"/>
                    </a:lnTo>
                    <a:lnTo>
                      <a:pt x="27157" y="22244"/>
                    </a:lnTo>
                    <a:lnTo>
                      <a:pt x="27489" y="21580"/>
                    </a:lnTo>
                    <a:lnTo>
                      <a:pt x="27821" y="20916"/>
                    </a:lnTo>
                    <a:lnTo>
                      <a:pt x="28087" y="20185"/>
                    </a:lnTo>
                    <a:lnTo>
                      <a:pt x="28352" y="19455"/>
                    </a:lnTo>
                    <a:lnTo>
                      <a:pt x="28551" y="18724"/>
                    </a:lnTo>
                    <a:lnTo>
                      <a:pt x="28751" y="17928"/>
                    </a:lnTo>
                    <a:lnTo>
                      <a:pt x="28883" y="17131"/>
                    </a:lnTo>
                    <a:lnTo>
                      <a:pt x="28950" y="16268"/>
                    </a:lnTo>
                    <a:lnTo>
                      <a:pt x="29016" y="15405"/>
                    </a:lnTo>
                    <a:lnTo>
                      <a:pt x="29082" y="14541"/>
                    </a:lnTo>
                    <a:lnTo>
                      <a:pt x="29016" y="13014"/>
                    </a:lnTo>
                    <a:lnTo>
                      <a:pt x="28751" y="11554"/>
                    </a:lnTo>
                    <a:lnTo>
                      <a:pt x="28419" y="10159"/>
                    </a:lnTo>
                    <a:lnTo>
                      <a:pt x="27954" y="8831"/>
                    </a:lnTo>
                    <a:lnTo>
                      <a:pt x="27356" y="7570"/>
                    </a:lnTo>
                    <a:lnTo>
                      <a:pt x="26626" y="6375"/>
                    </a:lnTo>
                    <a:lnTo>
                      <a:pt x="25829" y="5246"/>
                    </a:lnTo>
                    <a:lnTo>
                      <a:pt x="24899" y="4183"/>
                    </a:lnTo>
                    <a:lnTo>
                      <a:pt x="23904" y="3254"/>
                    </a:lnTo>
                    <a:lnTo>
                      <a:pt x="22775" y="2457"/>
                    </a:lnTo>
                    <a:lnTo>
                      <a:pt x="21580" y="1727"/>
                    </a:lnTo>
                    <a:lnTo>
                      <a:pt x="20318" y="1129"/>
                    </a:lnTo>
                    <a:lnTo>
                      <a:pt x="18990" y="664"/>
                    </a:lnTo>
                    <a:lnTo>
                      <a:pt x="17596" y="266"/>
                    </a:lnTo>
                    <a:lnTo>
                      <a:pt x="16135" y="67"/>
                    </a:lnTo>
                    <a:lnTo>
                      <a:pt x="1460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1" name="Google Shape;431;g34ed79b00d1_0_416"/>
              <p:cNvSpPr/>
              <p:nvPr/>
            </p:nvSpPr>
            <p:spPr>
              <a:xfrm>
                <a:off x="4988525" y="4354750"/>
                <a:ext cx="727075" cy="727075"/>
              </a:xfrm>
              <a:custGeom>
                <a:rect b="b" l="l" r="r" t="t"/>
                <a:pathLst>
                  <a:path extrusionOk="0" fill="none" h="29083" w="29083">
                    <a:moveTo>
                      <a:pt x="1" y="14608"/>
                    </a:moveTo>
                    <a:lnTo>
                      <a:pt x="1" y="14608"/>
                    </a:lnTo>
                    <a:lnTo>
                      <a:pt x="67" y="13081"/>
                    </a:lnTo>
                    <a:lnTo>
                      <a:pt x="333" y="11620"/>
                    </a:lnTo>
                    <a:lnTo>
                      <a:pt x="664" y="10226"/>
                    </a:lnTo>
                    <a:lnTo>
                      <a:pt x="1129" y="8898"/>
                    </a:lnTo>
                    <a:lnTo>
                      <a:pt x="1793" y="7570"/>
                    </a:lnTo>
                    <a:lnTo>
                      <a:pt x="2457" y="6375"/>
                    </a:lnTo>
                    <a:lnTo>
                      <a:pt x="3320" y="5246"/>
                    </a:lnTo>
                    <a:lnTo>
                      <a:pt x="4250" y="4250"/>
                    </a:lnTo>
                    <a:lnTo>
                      <a:pt x="5312" y="3320"/>
                    </a:lnTo>
                    <a:lnTo>
                      <a:pt x="6375" y="2457"/>
                    </a:lnTo>
                    <a:lnTo>
                      <a:pt x="7636" y="1727"/>
                    </a:lnTo>
                    <a:lnTo>
                      <a:pt x="8898" y="1129"/>
                    </a:lnTo>
                    <a:lnTo>
                      <a:pt x="10226" y="664"/>
                    </a:lnTo>
                    <a:lnTo>
                      <a:pt x="11620" y="332"/>
                    </a:lnTo>
                    <a:lnTo>
                      <a:pt x="13081" y="67"/>
                    </a:lnTo>
                    <a:lnTo>
                      <a:pt x="14608" y="0"/>
                    </a:lnTo>
                    <a:lnTo>
                      <a:pt x="14608" y="0"/>
                    </a:lnTo>
                    <a:lnTo>
                      <a:pt x="16135" y="67"/>
                    </a:lnTo>
                    <a:lnTo>
                      <a:pt x="17596" y="266"/>
                    </a:lnTo>
                    <a:lnTo>
                      <a:pt x="18990" y="664"/>
                    </a:lnTo>
                    <a:lnTo>
                      <a:pt x="20318" y="1129"/>
                    </a:lnTo>
                    <a:lnTo>
                      <a:pt x="21580" y="1727"/>
                    </a:lnTo>
                    <a:lnTo>
                      <a:pt x="22775" y="2457"/>
                    </a:lnTo>
                    <a:lnTo>
                      <a:pt x="23904" y="3254"/>
                    </a:lnTo>
                    <a:lnTo>
                      <a:pt x="24899" y="4183"/>
                    </a:lnTo>
                    <a:lnTo>
                      <a:pt x="25829" y="5246"/>
                    </a:lnTo>
                    <a:lnTo>
                      <a:pt x="26626" y="6375"/>
                    </a:lnTo>
                    <a:lnTo>
                      <a:pt x="27356" y="7570"/>
                    </a:lnTo>
                    <a:lnTo>
                      <a:pt x="27954" y="8831"/>
                    </a:lnTo>
                    <a:lnTo>
                      <a:pt x="28419" y="10159"/>
                    </a:lnTo>
                    <a:lnTo>
                      <a:pt x="28751" y="11554"/>
                    </a:lnTo>
                    <a:lnTo>
                      <a:pt x="29016" y="13014"/>
                    </a:lnTo>
                    <a:lnTo>
                      <a:pt x="29082" y="14541"/>
                    </a:lnTo>
                    <a:lnTo>
                      <a:pt x="29082" y="14541"/>
                    </a:lnTo>
                    <a:lnTo>
                      <a:pt x="29016" y="15405"/>
                    </a:lnTo>
                    <a:lnTo>
                      <a:pt x="28950" y="16268"/>
                    </a:lnTo>
                    <a:lnTo>
                      <a:pt x="28883" y="17131"/>
                    </a:lnTo>
                    <a:lnTo>
                      <a:pt x="28751" y="17928"/>
                    </a:lnTo>
                    <a:lnTo>
                      <a:pt x="28551" y="18724"/>
                    </a:lnTo>
                    <a:lnTo>
                      <a:pt x="28352" y="19455"/>
                    </a:lnTo>
                    <a:lnTo>
                      <a:pt x="28087" y="20185"/>
                    </a:lnTo>
                    <a:lnTo>
                      <a:pt x="27821" y="20916"/>
                    </a:lnTo>
                    <a:lnTo>
                      <a:pt x="27489" y="21580"/>
                    </a:lnTo>
                    <a:lnTo>
                      <a:pt x="27157" y="22244"/>
                    </a:lnTo>
                    <a:lnTo>
                      <a:pt x="26360" y="23439"/>
                    </a:lnTo>
                    <a:lnTo>
                      <a:pt x="25497" y="24501"/>
                    </a:lnTo>
                    <a:lnTo>
                      <a:pt x="24501" y="25431"/>
                    </a:lnTo>
                    <a:lnTo>
                      <a:pt x="23439" y="26294"/>
                    </a:lnTo>
                    <a:lnTo>
                      <a:pt x="22310" y="27024"/>
                    </a:lnTo>
                    <a:lnTo>
                      <a:pt x="21115" y="27688"/>
                    </a:lnTo>
                    <a:lnTo>
                      <a:pt x="19853" y="28219"/>
                    </a:lnTo>
                    <a:lnTo>
                      <a:pt x="18592" y="28618"/>
                    </a:lnTo>
                    <a:lnTo>
                      <a:pt x="17264" y="28883"/>
                    </a:lnTo>
                    <a:lnTo>
                      <a:pt x="15936" y="29082"/>
                    </a:lnTo>
                    <a:lnTo>
                      <a:pt x="14542" y="29082"/>
                    </a:lnTo>
                    <a:lnTo>
                      <a:pt x="13214" y="29082"/>
                    </a:lnTo>
                    <a:lnTo>
                      <a:pt x="11819" y="28883"/>
                    </a:lnTo>
                    <a:lnTo>
                      <a:pt x="10491" y="28618"/>
                    </a:lnTo>
                    <a:lnTo>
                      <a:pt x="9230" y="28219"/>
                    </a:lnTo>
                    <a:lnTo>
                      <a:pt x="7968" y="27688"/>
                    </a:lnTo>
                    <a:lnTo>
                      <a:pt x="6773" y="27091"/>
                    </a:lnTo>
                    <a:lnTo>
                      <a:pt x="5644" y="26360"/>
                    </a:lnTo>
                    <a:lnTo>
                      <a:pt x="4582" y="25497"/>
                    </a:lnTo>
                    <a:lnTo>
                      <a:pt x="3586" y="24501"/>
                    </a:lnTo>
                    <a:lnTo>
                      <a:pt x="2723" y="23439"/>
                    </a:lnTo>
                    <a:lnTo>
                      <a:pt x="1926" y="22244"/>
                    </a:lnTo>
                    <a:lnTo>
                      <a:pt x="1594" y="21580"/>
                    </a:lnTo>
                    <a:lnTo>
                      <a:pt x="1262" y="20916"/>
                    </a:lnTo>
                    <a:lnTo>
                      <a:pt x="996" y="20252"/>
                    </a:lnTo>
                    <a:lnTo>
                      <a:pt x="731" y="19521"/>
                    </a:lnTo>
                    <a:lnTo>
                      <a:pt x="532" y="18791"/>
                    </a:lnTo>
                    <a:lnTo>
                      <a:pt x="333" y="17994"/>
                    </a:lnTo>
                    <a:lnTo>
                      <a:pt x="200" y="17197"/>
                    </a:lnTo>
                    <a:lnTo>
                      <a:pt x="133" y="16334"/>
                    </a:lnTo>
                    <a:lnTo>
                      <a:pt x="67" y="15471"/>
                    </a:lnTo>
                    <a:lnTo>
                      <a:pt x="1" y="14608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2" name="Google Shape;432;g34ed79b00d1_0_416"/>
              <p:cNvSpPr/>
              <p:nvPr/>
            </p:nvSpPr>
            <p:spPr>
              <a:xfrm>
                <a:off x="5053275" y="4416175"/>
                <a:ext cx="599250" cy="607550"/>
              </a:xfrm>
              <a:custGeom>
                <a:rect b="b" l="l" r="r" t="t"/>
                <a:pathLst>
                  <a:path extrusionOk="0" fill="none" h="24302" w="23970">
                    <a:moveTo>
                      <a:pt x="23969" y="12151"/>
                    </a:moveTo>
                    <a:lnTo>
                      <a:pt x="23969" y="12151"/>
                    </a:lnTo>
                    <a:lnTo>
                      <a:pt x="23903" y="10690"/>
                    </a:lnTo>
                    <a:lnTo>
                      <a:pt x="23704" y="9296"/>
                    </a:lnTo>
                    <a:lnTo>
                      <a:pt x="23372" y="8034"/>
                    </a:lnTo>
                    <a:lnTo>
                      <a:pt x="22907" y="6839"/>
                    </a:lnTo>
                    <a:lnTo>
                      <a:pt x="22376" y="5777"/>
                    </a:lnTo>
                    <a:lnTo>
                      <a:pt x="21778" y="4781"/>
                    </a:lnTo>
                    <a:lnTo>
                      <a:pt x="21048" y="3851"/>
                    </a:lnTo>
                    <a:lnTo>
                      <a:pt x="20185" y="3054"/>
                    </a:lnTo>
                    <a:lnTo>
                      <a:pt x="19322" y="2324"/>
                    </a:lnTo>
                    <a:lnTo>
                      <a:pt x="18392" y="1726"/>
                    </a:lnTo>
                    <a:lnTo>
                      <a:pt x="17396" y="1195"/>
                    </a:lnTo>
                    <a:lnTo>
                      <a:pt x="16400" y="730"/>
                    </a:lnTo>
                    <a:lnTo>
                      <a:pt x="15338" y="398"/>
                    </a:lnTo>
                    <a:lnTo>
                      <a:pt x="14209" y="199"/>
                    </a:lnTo>
                    <a:lnTo>
                      <a:pt x="13080" y="67"/>
                    </a:lnTo>
                    <a:lnTo>
                      <a:pt x="12018" y="0"/>
                    </a:lnTo>
                    <a:lnTo>
                      <a:pt x="10889" y="0"/>
                    </a:lnTo>
                    <a:lnTo>
                      <a:pt x="9760" y="199"/>
                    </a:lnTo>
                    <a:lnTo>
                      <a:pt x="8632" y="398"/>
                    </a:lnTo>
                    <a:lnTo>
                      <a:pt x="7569" y="730"/>
                    </a:lnTo>
                    <a:lnTo>
                      <a:pt x="6573" y="1129"/>
                    </a:lnTo>
                    <a:lnTo>
                      <a:pt x="5577" y="1660"/>
                    </a:lnTo>
                    <a:lnTo>
                      <a:pt x="4648" y="2258"/>
                    </a:lnTo>
                    <a:lnTo>
                      <a:pt x="3785" y="2988"/>
                    </a:lnTo>
                    <a:lnTo>
                      <a:pt x="2921" y="3785"/>
                    </a:lnTo>
                    <a:lnTo>
                      <a:pt x="2191" y="4714"/>
                    </a:lnTo>
                    <a:lnTo>
                      <a:pt x="1594" y="5710"/>
                    </a:lnTo>
                    <a:lnTo>
                      <a:pt x="1062" y="6773"/>
                    </a:lnTo>
                    <a:lnTo>
                      <a:pt x="598" y="7968"/>
                    </a:lnTo>
                    <a:lnTo>
                      <a:pt x="266" y="9229"/>
                    </a:lnTo>
                    <a:lnTo>
                      <a:pt x="66" y="10624"/>
                    </a:lnTo>
                    <a:lnTo>
                      <a:pt x="0" y="12084"/>
                    </a:lnTo>
                    <a:lnTo>
                      <a:pt x="0" y="12084"/>
                    </a:lnTo>
                    <a:lnTo>
                      <a:pt x="66" y="13545"/>
                    </a:lnTo>
                    <a:lnTo>
                      <a:pt x="266" y="14940"/>
                    </a:lnTo>
                    <a:lnTo>
                      <a:pt x="598" y="16201"/>
                    </a:lnTo>
                    <a:lnTo>
                      <a:pt x="1062" y="17396"/>
                    </a:lnTo>
                    <a:lnTo>
                      <a:pt x="1594" y="18459"/>
                    </a:lnTo>
                    <a:lnTo>
                      <a:pt x="2191" y="19521"/>
                    </a:lnTo>
                    <a:lnTo>
                      <a:pt x="2921" y="20384"/>
                    </a:lnTo>
                    <a:lnTo>
                      <a:pt x="3785" y="21181"/>
                    </a:lnTo>
                    <a:lnTo>
                      <a:pt x="4648" y="21911"/>
                    </a:lnTo>
                    <a:lnTo>
                      <a:pt x="5577" y="22575"/>
                    </a:lnTo>
                    <a:lnTo>
                      <a:pt x="6573" y="23040"/>
                    </a:lnTo>
                    <a:lnTo>
                      <a:pt x="7569" y="23505"/>
                    </a:lnTo>
                    <a:lnTo>
                      <a:pt x="8632" y="23837"/>
                    </a:lnTo>
                    <a:lnTo>
                      <a:pt x="9760" y="24102"/>
                    </a:lnTo>
                    <a:lnTo>
                      <a:pt x="10889" y="24235"/>
                    </a:lnTo>
                    <a:lnTo>
                      <a:pt x="12018" y="24302"/>
                    </a:lnTo>
                    <a:lnTo>
                      <a:pt x="13080" y="24235"/>
                    </a:lnTo>
                    <a:lnTo>
                      <a:pt x="14209" y="24102"/>
                    </a:lnTo>
                    <a:lnTo>
                      <a:pt x="15338" y="23837"/>
                    </a:lnTo>
                    <a:lnTo>
                      <a:pt x="16400" y="23571"/>
                    </a:lnTo>
                    <a:lnTo>
                      <a:pt x="17396" y="23106"/>
                    </a:lnTo>
                    <a:lnTo>
                      <a:pt x="18392" y="22575"/>
                    </a:lnTo>
                    <a:lnTo>
                      <a:pt x="19322" y="21978"/>
                    </a:lnTo>
                    <a:lnTo>
                      <a:pt x="20185" y="21247"/>
                    </a:lnTo>
                    <a:lnTo>
                      <a:pt x="21048" y="20450"/>
                    </a:lnTo>
                    <a:lnTo>
                      <a:pt x="21778" y="19587"/>
                    </a:lnTo>
                    <a:lnTo>
                      <a:pt x="22376" y="18591"/>
                    </a:lnTo>
                    <a:lnTo>
                      <a:pt x="22907" y="17463"/>
                    </a:lnTo>
                    <a:lnTo>
                      <a:pt x="23372" y="16267"/>
                    </a:lnTo>
                    <a:lnTo>
                      <a:pt x="23704" y="15006"/>
                    </a:lnTo>
                    <a:lnTo>
                      <a:pt x="23903" y="13612"/>
                    </a:lnTo>
                    <a:lnTo>
                      <a:pt x="23969" y="12151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3" name="Google Shape;433;g34ed79b00d1_0_416"/>
              <p:cNvSpPr/>
              <p:nvPr/>
            </p:nvSpPr>
            <p:spPr>
              <a:xfrm>
                <a:off x="5212625" y="4510775"/>
                <a:ext cx="305450" cy="400075"/>
              </a:xfrm>
              <a:custGeom>
                <a:rect b="b" l="l" r="r" t="t"/>
                <a:pathLst>
                  <a:path extrusionOk="0" fill="none" h="16003" w="12218">
                    <a:moveTo>
                      <a:pt x="0" y="67"/>
                    </a:moveTo>
                    <a:lnTo>
                      <a:pt x="0" y="67"/>
                    </a:lnTo>
                    <a:lnTo>
                      <a:pt x="4316" y="1"/>
                    </a:lnTo>
                    <a:lnTo>
                      <a:pt x="5312" y="1"/>
                    </a:lnTo>
                    <a:lnTo>
                      <a:pt x="6308" y="67"/>
                    </a:lnTo>
                    <a:lnTo>
                      <a:pt x="7237" y="200"/>
                    </a:lnTo>
                    <a:lnTo>
                      <a:pt x="8167" y="333"/>
                    </a:lnTo>
                    <a:lnTo>
                      <a:pt x="8964" y="532"/>
                    </a:lnTo>
                    <a:lnTo>
                      <a:pt x="9694" y="864"/>
                    </a:lnTo>
                    <a:lnTo>
                      <a:pt x="10358" y="1262"/>
                    </a:lnTo>
                    <a:lnTo>
                      <a:pt x="10889" y="1727"/>
                    </a:lnTo>
                    <a:lnTo>
                      <a:pt x="11088" y="2059"/>
                    </a:lnTo>
                    <a:lnTo>
                      <a:pt x="11354" y="2325"/>
                    </a:lnTo>
                    <a:lnTo>
                      <a:pt x="11487" y="2723"/>
                    </a:lnTo>
                    <a:lnTo>
                      <a:pt x="11686" y="3055"/>
                    </a:lnTo>
                    <a:lnTo>
                      <a:pt x="11752" y="3520"/>
                    </a:lnTo>
                    <a:lnTo>
                      <a:pt x="11885" y="3918"/>
                    </a:lnTo>
                    <a:lnTo>
                      <a:pt x="11952" y="4981"/>
                    </a:lnTo>
                    <a:lnTo>
                      <a:pt x="11952" y="4981"/>
                    </a:lnTo>
                    <a:lnTo>
                      <a:pt x="11885" y="5844"/>
                    </a:lnTo>
                    <a:lnTo>
                      <a:pt x="11686" y="6640"/>
                    </a:lnTo>
                    <a:lnTo>
                      <a:pt x="11420" y="7371"/>
                    </a:lnTo>
                    <a:lnTo>
                      <a:pt x="11088" y="7968"/>
                    </a:lnTo>
                    <a:lnTo>
                      <a:pt x="10624" y="8433"/>
                    </a:lnTo>
                    <a:lnTo>
                      <a:pt x="10093" y="8898"/>
                    </a:lnTo>
                    <a:lnTo>
                      <a:pt x="9495" y="9230"/>
                    </a:lnTo>
                    <a:lnTo>
                      <a:pt x="8765" y="9496"/>
                    </a:lnTo>
                    <a:lnTo>
                      <a:pt x="12217" y="16003"/>
                    </a:lnTo>
                    <a:lnTo>
                      <a:pt x="8897" y="16003"/>
                    </a:lnTo>
                    <a:lnTo>
                      <a:pt x="5710" y="9894"/>
                    </a:lnTo>
                    <a:lnTo>
                      <a:pt x="3187" y="9894"/>
                    </a:lnTo>
                    <a:lnTo>
                      <a:pt x="3187" y="16003"/>
                    </a:lnTo>
                    <a:lnTo>
                      <a:pt x="0" y="16003"/>
                    </a:lnTo>
                    <a:lnTo>
                      <a:pt x="0" y="67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4" name="Google Shape;434;g34ed79b00d1_0_416"/>
              <p:cNvSpPr/>
              <p:nvPr/>
            </p:nvSpPr>
            <p:spPr>
              <a:xfrm>
                <a:off x="5292300" y="4582150"/>
                <a:ext cx="139450" cy="116225"/>
              </a:xfrm>
              <a:custGeom>
                <a:rect b="b" l="l" r="r" t="t"/>
                <a:pathLst>
                  <a:path extrusionOk="0" fill="none" h="4649" w="5578">
                    <a:moveTo>
                      <a:pt x="5578" y="2258"/>
                    </a:moveTo>
                    <a:lnTo>
                      <a:pt x="5578" y="2258"/>
                    </a:lnTo>
                    <a:lnTo>
                      <a:pt x="5578" y="1860"/>
                    </a:lnTo>
                    <a:lnTo>
                      <a:pt x="5445" y="1462"/>
                    </a:lnTo>
                    <a:lnTo>
                      <a:pt x="5312" y="1130"/>
                    </a:lnTo>
                    <a:lnTo>
                      <a:pt x="5113" y="798"/>
                    </a:lnTo>
                    <a:lnTo>
                      <a:pt x="4847" y="598"/>
                    </a:lnTo>
                    <a:lnTo>
                      <a:pt x="4582" y="399"/>
                    </a:lnTo>
                    <a:lnTo>
                      <a:pt x="4183" y="266"/>
                    </a:lnTo>
                    <a:lnTo>
                      <a:pt x="3851" y="200"/>
                    </a:lnTo>
                    <a:lnTo>
                      <a:pt x="2988" y="67"/>
                    </a:lnTo>
                    <a:lnTo>
                      <a:pt x="2059" y="1"/>
                    </a:lnTo>
                    <a:lnTo>
                      <a:pt x="0" y="1"/>
                    </a:lnTo>
                    <a:lnTo>
                      <a:pt x="0" y="4649"/>
                    </a:lnTo>
                    <a:lnTo>
                      <a:pt x="0" y="4649"/>
                    </a:lnTo>
                    <a:lnTo>
                      <a:pt x="2059" y="4649"/>
                    </a:lnTo>
                    <a:lnTo>
                      <a:pt x="2988" y="4582"/>
                    </a:lnTo>
                    <a:lnTo>
                      <a:pt x="3851" y="4516"/>
                    </a:lnTo>
                    <a:lnTo>
                      <a:pt x="4250" y="4383"/>
                    </a:lnTo>
                    <a:lnTo>
                      <a:pt x="4582" y="4250"/>
                    </a:lnTo>
                    <a:lnTo>
                      <a:pt x="4847" y="4051"/>
                    </a:lnTo>
                    <a:lnTo>
                      <a:pt x="5113" y="3852"/>
                    </a:lnTo>
                    <a:lnTo>
                      <a:pt x="5312" y="3520"/>
                    </a:lnTo>
                    <a:lnTo>
                      <a:pt x="5445" y="3188"/>
                    </a:lnTo>
                    <a:lnTo>
                      <a:pt x="5578" y="2790"/>
                    </a:lnTo>
                    <a:lnTo>
                      <a:pt x="5578" y="2258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5" name="Google Shape;435;g34ed79b00d1_0_416"/>
              <p:cNvSpPr/>
              <p:nvPr/>
            </p:nvSpPr>
            <p:spPr>
              <a:xfrm>
                <a:off x="1703525" y="4240200"/>
                <a:ext cx="1075650" cy="1236675"/>
              </a:xfrm>
              <a:custGeom>
                <a:rect b="b" l="l" r="r" t="t"/>
                <a:pathLst>
                  <a:path extrusionOk="0" h="49467" w="43026">
                    <a:moveTo>
                      <a:pt x="0" y="1"/>
                    </a:moveTo>
                    <a:lnTo>
                      <a:pt x="0" y="49467"/>
                    </a:lnTo>
                    <a:lnTo>
                      <a:pt x="43026" y="24634"/>
                    </a:lnTo>
                    <a:lnTo>
                      <a:pt x="39905" y="23904"/>
                    </a:lnTo>
                    <a:lnTo>
                      <a:pt x="36917" y="23041"/>
                    </a:lnTo>
                    <a:lnTo>
                      <a:pt x="33929" y="22111"/>
                    </a:lnTo>
                    <a:lnTo>
                      <a:pt x="30942" y="21049"/>
                    </a:lnTo>
                    <a:lnTo>
                      <a:pt x="28020" y="19854"/>
                    </a:lnTo>
                    <a:lnTo>
                      <a:pt x="25165" y="18592"/>
                    </a:lnTo>
                    <a:lnTo>
                      <a:pt x="22376" y="17198"/>
                    </a:lnTo>
                    <a:lnTo>
                      <a:pt x="19654" y="15671"/>
                    </a:lnTo>
                    <a:lnTo>
                      <a:pt x="16932" y="14077"/>
                    </a:lnTo>
                    <a:lnTo>
                      <a:pt x="14342" y="12351"/>
                    </a:lnTo>
                    <a:lnTo>
                      <a:pt x="11753" y="10558"/>
                    </a:lnTo>
                    <a:lnTo>
                      <a:pt x="9296" y="8633"/>
                    </a:lnTo>
                    <a:lnTo>
                      <a:pt x="6839" y="6641"/>
                    </a:lnTo>
                    <a:lnTo>
                      <a:pt x="4515" y="4516"/>
                    </a:lnTo>
                    <a:lnTo>
                      <a:pt x="2258" y="232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6" name="Google Shape;436;g34ed79b00d1_0_416"/>
              <p:cNvSpPr/>
              <p:nvPr/>
            </p:nvSpPr>
            <p:spPr>
              <a:xfrm>
                <a:off x="1703525" y="4240200"/>
                <a:ext cx="1075650" cy="1236675"/>
              </a:xfrm>
              <a:custGeom>
                <a:rect b="b" l="l" r="r" t="t"/>
                <a:pathLst>
                  <a:path extrusionOk="0" fill="none" h="49467" w="43026">
                    <a:moveTo>
                      <a:pt x="0" y="1"/>
                    </a:moveTo>
                    <a:lnTo>
                      <a:pt x="0" y="49467"/>
                    </a:lnTo>
                    <a:lnTo>
                      <a:pt x="43026" y="24634"/>
                    </a:lnTo>
                    <a:lnTo>
                      <a:pt x="43026" y="24634"/>
                    </a:lnTo>
                    <a:lnTo>
                      <a:pt x="39905" y="23904"/>
                    </a:lnTo>
                    <a:lnTo>
                      <a:pt x="36917" y="23041"/>
                    </a:lnTo>
                    <a:lnTo>
                      <a:pt x="33929" y="22111"/>
                    </a:lnTo>
                    <a:lnTo>
                      <a:pt x="30942" y="21049"/>
                    </a:lnTo>
                    <a:lnTo>
                      <a:pt x="28020" y="19854"/>
                    </a:lnTo>
                    <a:lnTo>
                      <a:pt x="25165" y="18592"/>
                    </a:lnTo>
                    <a:lnTo>
                      <a:pt x="22376" y="17198"/>
                    </a:lnTo>
                    <a:lnTo>
                      <a:pt x="19654" y="15671"/>
                    </a:lnTo>
                    <a:lnTo>
                      <a:pt x="16932" y="14077"/>
                    </a:lnTo>
                    <a:lnTo>
                      <a:pt x="14342" y="12351"/>
                    </a:lnTo>
                    <a:lnTo>
                      <a:pt x="11753" y="10558"/>
                    </a:lnTo>
                    <a:lnTo>
                      <a:pt x="9296" y="8633"/>
                    </a:lnTo>
                    <a:lnTo>
                      <a:pt x="6839" y="6641"/>
                    </a:lnTo>
                    <a:lnTo>
                      <a:pt x="4515" y="4516"/>
                    </a:lnTo>
                    <a:lnTo>
                      <a:pt x="2258" y="2325"/>
                    </a:lnTo>
                    <a:lnTo>
                      <a:pt x="0" y="1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7" name="Google Shape;437;g34ed79b00d1_0_416"/>
              <p:cNvSpPr/>
              <p:nvPr/>
            </p:nvSpPr>
            <p:spPr>
              <a:xfrm>
                <a:off x="1703525" y="238125"/>
                <a:ext cx="1067350" cy="1228375"/>
              </a:xfrm>
              <a:custGeom>
                <a:rect b="b" l="l" r="r" t="t"/>
                <a:pathLst>
                  <a:path extrusionOk="0" h="49135" w="42694">
                    <a:moveTo>
                      <a:pt x="0" y="0"/>
                    </a:moveTo>
                    <a:lnTo>
                      <a:pt x="0" y="49134"/>
                    </a:lnTo>
                    <a:lnTo>
                      <a:pt x="2324" y="46744"/>
                    </a:lnTo>
                    <a:lnTo>
                      <a:pt x="4648" y="44486"/>
                    </a:lnTo>
                    <a:lnTo>
                      <a:pt x="7105" y="42362"/>
                    </a:lnTo>
                    <a:lnTo>
                      <a:pt x="9628" y="40303"/>
                    </a:lnTo>
                    <a:lnTo>
                      <a:pt x="12151" y="38378"/>
                    </a:lnTo>
                    <a:lnTo>
                      <a:pt x="14741" y="36585"/>
                    </a:lnTo>
                    <a:lnTo>
                      <a:pt x="17397" y="34859"/>
                    </a:lnTo>
                    <a:lnTo>
                      <a:pt x="20119" y="33265"/>
                    </a:lnTo>
                    <a:lnTo>
                      <a:pt x="22841" y="31804"/>
                    </a:lnTo>
                    <a:lnTo>
                      <a:pt x="25630" y="30410"/>
                    </a:lnTo>
                    <a:lnTo>
                      <a:pt x="28418" y="29148"/>
                    </a:lnTo>
                    <a:lnTo>
                      <a:pt x="31274" y="28020"/>
                    </a:lnTo>
                    <a:lnTo>
                      <a:pt x="34129" y="27024"/>
                    </a:lnTo>
                    <a:lnTo>
                      <a:pt x="36984" y="26094"/>
                    </a:lnTo>
                    <a:lnTo>
                      <a:pt x="39839" y="25297"/>
                    </a:lnTo>
                    <a:lnTo>
                      <a:pt x="42694" y="2463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8" name="Google Shape;438;g34ed79b00d1_0_416"/>
              <p:cNvSpPr/>
              <p:nvPr/>
            </p:nvSpPr>
            <p:spPr>
              <a:xfrm>
                <a:off x="1703525" y="238125"/>
                <a:ext cx="1067350" cy="1228375"/>
              </a:xfrm>
              <a:custGeom>
                <a:rect b="b" l="l" r="r" t="t"/>
                <a:pathLst>
                  <a:path extrusionOk="0" fill="none" h="49135" w="42694">
                    <a:moveTo>
                      <a:pt x="42694" y="24633"/>
                    </a:moveTo>
                    <a:lnTo>
                      <a:pt x="0" y="0"/>
                    </a:lnTo>
                    <a:lnTo>
                      <a:pt x="0" y="49134"/>
                    </a:lnTo>
                    <a:lnTo>
                      <a:pt x="0" y="49134"/>
                    </a:lnTo>
                    <a:lnTo>
                      <a:pt x="2324" y="46744"/>
                    </a:lnTo>
                    <a:lnTo>
                      <a:pt x="4648" y="44486"/>
                    </a:lnTo>
                    <a:lnTo>
                      <a:pt x="7105" y="42362"/>
                    </a:lnTo>
                    <a:lnTo>
                      <a:pt x="9628" y="40303"/>
                    </a:lnTo>
                    <a:lnTo>
                      <a:pt x="12151" y="38378"/>
                    </a:lnTo>
                    <a:lnTo>
                      <a:pt x="14741" y="36585"/>
                    </a:lnTo>
                    <a:lnTo>
                      <a:pt x="17397" y="34859"/>
                    </a:lnTo>
                    <a:lnTo>
                      <a:pt x="20119" y="33265"/>
                    </a:lnTo>
                    <a:lnTo>
                      <a:pt x="22841" y="31804"/>
                    </a:lnTo>
                    <a:lnTo>
                      <a:pt x="25630" y="30410"/>
                    </a:lnTo>
                    <a:lnTo>
                      <a:pt x="28418" y="29148"/>
                    </a:lnTo>
                    <a:lnTo>
                      <a:pt x="31274" y="28020"/>
                    </a:lnTo>
                    <a:lnTo>
                      <a:pt x="34129" y="27024"/>
                    </a:lnTo>
                    <a:lnTo>
                      <a:pt x="36984" y="26094"/>
                    </a:lnTo>
                    <a:lnTo>
                      <a:pt x="39839" y="25297"/>
                    </a:lnTo>
                    <a:lnTo>
                      <a:pt x="42694" y="24633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9" name="Google Shape;439;g34ed79b00d1_0_416"/>
              <p:cNvSpPr/>
              <p:nvPr/>
            </p:nvSpPr>
            <p:spPr>
              <a:xfrm>
                <a:off x="5162825" y="2236675"/>
                <a:ext cx="1077300" cy="1243300"/>
              </a:xfrm>
              <a:custGeom>
                <a:rect b="b" l="l" r="r" t="t"/>
                <a:pathLst>
                  <a:path extrusionOk="0" h="49732" w="43092">
                    <a:moveTo>
                      <a:pt x="133" y="0"/>
                    </a:moveTo>
                    <a:lnTo>
                      <a:pt x="996" y="3055"/>
                    </a:lnTo>
                    <a:lnTo>
                      <a:pt x="1793" y="6109"/>
                    </a:lnTo>
                    <a:lnTo>
                      <a:pt x="2457" y="9163"/>
                    </a:lnTo>
                    <a:lnTo>
                      <a:pt x="2988" y="12284"/>
                    </a:lnTo>
                    <a:lnTo>
                      <a:pt x="3386" y="15405"/>
                    </a:lnTo>
                    <a:lnTo>
                      <a:pt x="3718" y="18525"/>
                    </a:lnTo>
                    <a:lnTo>
                      <a:pt x="3851" y="21646"/>
                    </a:lnTo>
                    <a:lnTo>
                      <a:pt x="3918" y="24833"/>
                    </a:lnTo>
                    <a:lnTo>
                      <a:pt x="3851" y="27954"/>
                    </a:lnTo>
                    <a:lnTo>
                      <a:pt x="3652" y="31074"/>
                    </a:lnTo>
                    <a:lnTo>
                      <a:pt x="3386" y="34261"/>
                    </a:lnTo>
                    <a:lnTo>
                      <a:pt x="2922" y="37382"/>
                    </a:lnTo>
                    <a:lnTo>
                      <a:pt x="2391" y="40503"/>
                    </a:lnTo>
                    <a:lnTo>
                      <a:pt x="1727" y="43557"/>
                    </a:lnTo>
                    <a:lnTo>
                      <a:pt x="930" y="46678"/>
                    </a:lnTo>
                    <a:lnTo>
                      <a:pt x="0" y="49732"/>
                    </a:lnTo>
                    <a:lnTo>
                      <a:pt x="43092" y="24833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0" name="Google Shape;440;g34ed79b00d1_0_416"/>
              <p:cNvSpPr/>
              <p:nvPr/>
            </p:nvSpPr>
            <p:spPr>
              <a:xfrm>
                <a:off x="2412325" y="1011650"/>
                <a:ext cx="1185200" cy="212500"/>
              </a:xfrm>
              <a:custGeom>
                <a:rect b="b" l="l" r="r" t="t"/>
                <a:pathLst>
                  <a:path extrusionOk="0" h="8500" w="47408">
                    <a:moveTo>
                      <a:pt x="33730" y="0"/>
                    </a:moveTo>
                    <a:lnTo>
                      <a:pt x="30410" y="67"/>
                    </a:lnTo>
                    <a:lnTo>
                      <a:pt x="27223" y="199"/>
                    </a:lnTo>
                    <a:lnTo>
                      <a:pt x="24036" y="531"/>
                    </a:lnTo>
                    <a:lnTo>
                      <a:pt x="20982" y="863"/>
                    </a:lnTo>
                    <a:lnTo>
                      <a:pt x="17994" y="1395"/>
                    </a:lnTo>
                    <a:lnTo>
                      <a:pt x="15072" y="1926"/>
                    </a:lnTo>
                    <a:lnTo>
                      <a:pt x="12284" y="2590"/>
                    </a:lnTo>
                    <a:lnTo>
                      <a:pt x="9561" y="3320"/>
                    </a:lnTo>
                    <a:lnTo>
                      <a:pt x="6972" y="4050"/>
                    </a:lnTo>
                    <a:lnTo>
                      <a:pt x="4515" y="4914"/>
                    </a:lnTo>
                    <a:lnTo>
                      <a:pt x="2191" y="5710"/>
                    </a:lnTo>
                    <a:lnTo>
                      <a:pt x="0" y="6640"/>
                    </a:lnTo>
                    <a:lnTo>
                      <a:pt x="1195" y="6374"/>
                    </a:lnTo>
                    <a:lnTo>
                      <a:pt x="2590" y="6242"/>
                    </a:lnTo>
                    <a:lnTo>
                      <a:pt x="4050" y="6109"/>
                    </a:lnTo>
                    <a:lnTo>
                      <a:pt x="5644" y="6042"/>
                    </a:lnTo>
                    <a:lnTo>
                      <a:pt x="7304" y="6042"/>
                    </a:lnTo>
                    <a:lnTo>
                      <a:pt x="9030" y="6109"/>
                    </a:lnTo>
                    <a:lnTo>
                      <a:pt x="10823" y="6175"/>
                    </a:lnTo>
                    <a:lnTo>
                      <a:pt x="12616" y="6308"/>
                    </a:lnTo>
                    <a:lnTo>
                      <a:pt x="16201" y="6706"/>
                    </a:lnTo>
                    <a:lnTo>
                      <a:pt x="19720" y="7171"/>
                    </a:lnTo>
                    <a:lnTo>
                      <a:pt x="22907" y="7769"/>
                    </a:lnTo>
                    <a:lnTo>
                      <a:pt x="24368" y="8101"/>
                    </a:lnTo>
                    <a:lnTo>
                      <a:pt x="25696" y="8499"/>
                    </a:lnTo>
                    <a:lnTo>
                      <a:pt x="26758" y="7702"/>
                    </a:lnTo>
                    <a:lnTo>
                      <a:pt x="27887" y="6972"/>
                    </a:lnTo>
                    <a:lnTo>
                      <a:pt x="29016" y="6242"/>
                    </a:lnTo>
                    <a:lnTo>
                      <a:pt x="30211" y="5578"/>
                    </a:lnTo>
                    <a:lnTo>
                      <a:pt x="31472" y="4980"/>
                    </a:lnTo>
                    <a:lnTo>
                      <a:pt x="32800" y="4382"/>
                    </a:lnTo>
                    <a:lnTo>
                      <a:pt x="34128" y="3918"/>
                    </a:lnTo>
                    <a:lnTo>
                      <a:pt x="35523" y="3386"/>
                    </a:lnTo>
                    <a:lnTo>
                      <a:pt x="36983" y="2988"/>
                    </a:lnTo>
                    <a:lnTo>
                      <a:pt x="38378" y="2590"/>
                    </a:lnTo>
                    <a:lnTo>
                      <a:pt x="39905" y="2258"/>
                    </a:lnTo>
                    <a:lnTo>
                      <a:pt x="41366" y="1992"/>
                    </a:lnTo>
                    <a:lnTo>
                      <a:pt x="42893" y="1726"/>
                    </a:lnTo>
                    <a:lnTo>
                      <a:pt x="44353" y="1527"/>
                    </a:lnTo>
                    <a:lnTo>
                      <a:pt x="45881" y="1395"/>
                    </a:lnTo>
                    <a:lnTo>
                      <a:pt x="47408" y="1262"/>
                    </a:lnTo>
                    <a:lnTo>
                      <a:pt x="45681" y="996"/>
                    </a:lnTo>
                    <a:lnTo>
                      <a:pt x="43955" y="731"/>
                    </a:lnTo>
                    <a:lnTo>
                      <a:pt x="40502" y="332"/>
                    </a:lnTo>
                    <a:lnTo>
                      <a:pt x="37116" y="133"/>
                    </a:lnTo>
                    <a:lnTo>
                      <a:pt x="3373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1" name="Google Shape;441;g34ed79b00d1_0_416"/>
              <p:cNvSpPr/>
              <p:nvPr/>
            </p:nvSpPr>
            <p:spPr>
              <a:xfrm>
                <a:off x="2412325" y="1011650"/>
                <a:ext cx="1185200" cy="212500"/>
              </a:xfrm>
              <a:custGeom>
                <a:rect b="b" l="l" r="r" t="t"/>
                <a:pathLst>
                  <a:path extrusionOk="0" fill="none" h="8500" w="47408">
                    <a:moveTo>
                      <a:pt x="0" y="6640"/>
                    </a:moveTo>
                    <a:lnTo>
                      <a:pt x="0" y="6640"/>
                    </a:lnTo>
                    <a:lnTo>
                      <a:pt x="1195" y="6374"/>
                    </a:lnTo>
                    <a:lnTo>
                      <a:pt x="2590" y="6242"/>
                    </a:lnTo>
                    <a:lnTo>
                      <a:pt x="4050" y="6109"/>
                    </a:lnTo>
                    <a:lnTo>
                      <a:pt x="5644" y="6042"/>
                    </a:lnTo>
                    <a:lnTo>
                      <a:pt x="7304" y="6042"/>
                    </a:lnTo>
                    <a:lnTo>
                      <a:pt x="9030" y="6109"/>
                    </a:lnTo>
                    <a:lnTo>
                      <a:pt x="10823" y="6175"/>
                    </a:lnTo>
                    <a:lnTo>
                      <a:pt x="12616" y="6308"/>
                    </a:lnTo>
                    <a:lnTo>
                      <a:pt x="16201" y="6706"/>
                    </a:lnTo>
                    <a:lnTo>
                      <a:pt x="19720" y="7171"/>
                    </a:lnTo>
                    <a:lnTo>
                      <a:pt x="22907" y="7769"/>
                    </a:lnTo>
                    <a:lnTo>
                      <a:pt x="24368" y="8101"/>
                    </a:lnTo>
                    <a:lnTo>
                      <a:pt x="25696" y="8499"/>
                    </a:lnTo>
                    <a:lnTo>
                      <a:pt x="25696" y="8499"/>
                    </a:lnTo>
                    <a:lnTo>
                      <a:pt x="26758" y="7702"/>
                    </a:lnTo>
                    <a:lnTo>
                      <a:pt x="27887" y="6972"/>
                    </a:lnTo>
                    <a:lnTo>
                      <a:pt x="29016" y="6242"/>
                    </a:lnTo>
                    <a:lnTo>
                      <a:pt x="30211" y="5578"/>
                    </a:lnTo>
                    <a:lnTo>
                      <a:pt x="31472" y="4980"/>
                    </a:lnTo>
                    <a:lnTo>
                      <a:pt x="32800" y="4382"/>
                    </a:lnTo>
                    <a:lnTo>
                      <a:pt x="34128" y="3918"/>
                    </a:lnTo>
                    <a:lnTo>
                      <a:pt x="35523" y="3386"/>
                    </a:lnTo>
                    <a:lnTo>
                      <a:pt x="36983" y="2988"/>
                    </a:lnTo>
                    <a:lnTo>
                      <a:pt x="38378" y="2590"/>
                    </a:lnTo>
                    <a:lnTo>
                      <a:pt x="39905" y="2258"/>
                    </a:lnTo>
                    <a:lnTo>
                      <a:pt x="41366" y="1992"/>
                    </a:lnTo>
                    <a:lnTo>
                      <a:pt x="42893" y="1726"/>
                    </a:lnTo>
                    <a:lnTo>
                      <a:pt x="44353" y="1527"/>
                    </a:lnTo>
                    <a:lnTo>
                      <a:pt x="45881" y="1395"/>
                    </a:lnTo>
                    <a:lnTo>
                      <a:pt x="47408" y="1262"/>
                    </a:lnTo>
                    <a:lnTo>
                      <a:pt x="47408" y="1262"/>
                    </a:lnTo>
                    <a:lnTo>
                      <a:pt x="45681" y="996"/>
                    </a:lnTo>
                    <a:lnTo>
                      <a:pt x="43955" y="731"/>
                    </a:lnTo>
                    <a:lnTo>
                      <a:pt x="40502" y="332"/>
                    </a:lnTo>
                    <a:lnTo>
                      <a:pt x="37116" y="133"/>
                    </a:lnTo>
                    <a:lnTo>
                      <a:pt x="33730" y="0"/>
                    </a:lnTo>
                    <a:lnTo>
                      <a:pt x="30410" y="67"/>
                    </a:lnTo>
                    <a:lnTo>
                      <a:pt x="27223" y="199"/>
                    </a:lnTo>
                    <a:lnTo>
                      <a:pt x="24036" y="531"/>
                    </a:lnTo>
                    <a:lnTo>
                      <a:pt x="20982" y="863"/>
                    </a:lnTo>
                    <a:lnTo>
                      <a:pt x="17994" y="1395"/>
                    </a:lnTo>
                    <a:lnTo>
                      <a:pt x="15072" y="1926"/>
                    </a:lnTo>
                    <a:lnTo>
                      <a:pt x="12284" y="2590"/>
                    </a:lnTo>
                    <a:lnTo>
                      <a:pt x="9561" y="3320"/>
                    </a:lnTo>
                    <a:lnTo>
                      <a:pt x="6972" y="4050"/>
                    </a:lnTo>
                    <a:lnTo>
                      <a:pt x="4515" y="4914"/>
                    </a:lnTo>
                    <a:lnTo>
                      <a:pt x="2191" y="5710"/>
                    </a:lnTo>
                    <a:lnTo>
                      <a:pt x="0" y="664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2" name="Google Shape;442;g34ed79b00d1_0_416"/>
              <p:cNvSpPr/>
              <p:nvPr/>
            </p:nvSpPr>
            <p:spPr>
              <a:xfrm>
                <a:off x="2565025" y="2533800"/>
                <a:ext cx="1894000" cy="1138750"/>
              </a:xfrm>
              <a:custGeom>
                <a:rect b="b" l="l" r="r" t="t"/>
                <a:pathLst>
                  <a:path extrusionOk="0" h="45550" w="75760">
                    <a:moveTo>
                      <a:pt x="23904" y="1"/>
                    </a:moveTo>
                    <a:lnTo>
                      <a:pt x="20650" y="3453"/>
                    </a:lnTo>
                    <a:lnTo>
                      <a:pt x="17330" y="7171"/>
                    </a:lnTo>
                    <a:lnTo>
                      <a:pt x="14143" y="10956"/>
                    </a:lnTo>
                    <a:lnTo>
                      <a:pt x="11089" y="14807"/>
                    </a:lnTo>
                    <a:lnTo>
                      <a:pt x="8101" y="18725"/>
                    </a:lnTo>
                    <a:lnTo>
                      <a:pt x="5246" y="22708"/>
                    </a:lnTo>
                    <a:lnTo>
                      <a:pt x="2524" y="26559"/>
                    </a:lnTo>
                    <a:lnTo>
                      <a:pt x="1" y="30411"/>
                    </a:lnTo>
                    <a:lnTo>
                      <a:pt x="1993" y="31938"/>
                    </a:lnTo>
                    <a:lnTo>
                      <a:pt x="3984" y="33398"/>
                    </a:lnTo>
                    <a:lnTo>
                      <a:pt x="6109" y="34793"/>
                    </a:lnTo>
                    <a:lnTo>
                      <a:pt x="8300" y="36121"/>
                    </a:lnTo>
                    <a:lnTo>
                      <a:pt x="10558" y="37316"/>
                    </a:lnTo>
                    <a:lnTo>
                      <a:pt x="12815" y="38511"/>
                    </a:lnTo>
                    <a:lnTo>
                      <a:pt x="15139" y="39573"/>
                    </a:lnTo>
                    <a:lnTo>
                      <a:pt x="17529" y="40569"/>
                    </a:lnTo>
                    <a:lnTo>
                      <a:pt x="19986" y="41432"/>
                    </a:lnTo>
                    <a:lnTo>
                      <a:pt x="22443" y="42296"/>
                    </a:lnTo>
                    <a:lnTo>
                      <a:pt x="24900" y="43026"/>
                    </a:lnTo>
                    <a:lnTo>
                      <a:pt x="27423" y="43690"/>
                    </a:lnTo>
                    <a:lnTo>
                      <a:pt x="30012" y="44221"/>
                    </a:lnTo>
                    <a:lnTo>
                      <a:pt x="32535" y="44686"/>
                    </a:lnTo>
                    <a:lnTo>
                      <a:pt x="35125" y="45018"/>
                    </a:lnTo>
                    <a:lnTo>
                      <a:pt x="37648" y="45350"/>
                    </a:lnTo>
                    <a:lnTo>
                      <a:pt x="40237" y="45483"/>
                    </a:lnTo>
                    <a:lnTo>
                      <a:pt x="42827" y="45549"/>
                    </a:lnTo>
                    <a:lnTo>
                      <a:pt x="45350" y="45549"/>
                    </a:lnTo>
                    <a:lnTo>
                      <a:pt x="47939" y="45416"/>
                    </a:lnTo>
                    <a:lnTo>
                      <a:pt x="50462" y="45217"/>
                    </a:lnTo>
                    <a:lnTo>
                      <a:pt x="52986" y="44885"/>
                    </a:lnTo>
                    <a:lnTo>
                      <a:pt x="55442" y="44487"/>
                    </a:lnTo>
                    <a:lnTo>
                      <a:pt x="57899" y="43956"/>
                    </a:lnTo>
                    <a:lnTo>
                      <a:pt x="60289" y="43292"/>
                    </a:lnTo>
                    <a:lnTo>
                      <a:pt x="62680" y="42561"/>
                    </a:lnTo>
                    <a:lnTo>
                      <a:pt x="65003" y="41698"/>
                    </a:lnTo>
                    <a:lnTo>
                      <a:pt x="67261" y="40702"/>
                    </a:lnTo>
                    <a:lnTo>
                      <a:pt x="69518" y="39640"/>
                    </a:lnTo>
                    <a:lnTo>
                      <a:pt x="71643" y="38445"/>
                    </a:lnTo>
                    <a:lnTo>
                      <a:pt x="73768" y="37117"/>
                    </a:lnTo>
                    <a:lnTo>
                      <a:pt x="75760" y="35656"/>
                    </a:lnTo>
                    <a:lnTo>
                      <a:pt x="75361" y="32270"/>
                    </a:lnTo>
                    <a:lnTo>
                      <a:pt x="74764" y="28883"/>
                    </a:lnTo>
                    <a:lnTo>
                      <a:pt x="74166" y="25431"/>
                    </a:lnTo>
                    <a:lnTo>
                      <a:pt x="73370" y="21978"/>
                    </a:lnTo>
                    <a:lnTo>
                      <a:pt x="72440" y="18525"/>
                    </a:lnTo>
                    <a:lnTo>
                      <a:pt x="71444" y="15073"/>
                    </a:lnTo>
                    <a:lnTo>
                      <a:pt x="70315" y="11620"/>
                    </a:lnTo>
                    <a:lnTo>
                      <a:pt x="69054" y="8167"/>
                    </a:lnTo>
                    <a:lnTo>
                      <a:pt x="67659" y="8765"/>
                    </a:lnTo>
                    <a:lnTo>
                      <a:pt x="66265" y="9296"/>
                    </a:lnTo>
                    <a:lnTo>
                      <a:pt x="64804" y="9761"/>
                    </a:lnTo>
                    <a:lnTo>
                      <a:pt x="63410" y="10159"/>
                    </a:lnTo>
                    <a:lnTo>
                      <a:pt x="61949" y="10491"/>
                    </a:lnTo>
                    <a:lnTo>
                      <a:pt x="60488" y="10757"/>
                    </a:lnTo>
                    <a:lnTo>
                      <a:pt x="58961" y="11022"/>
                    </a:lnTo>
                    <a:lnTo>
                      <a:pt x="57501" y="11155"/>
                    </a:lnTo>
                    <a:lnTo>
                      <a:pt x="56040" y="11288"/>
                    </a:lnTo>
                    <a:lnTo>
                      <a:pt x="54513" y="11354"/>
                    </a:lnTo>
                    <a:lnTo>
                      <a:pt x="52986" y="11354"/>
                    </a:lnTo>
                    <a:lnTo>
                      <a:pt x="51525" y="11288"/>
                    </a:lnTo>
                    <a:lnTo>
                      <a:pt x="49998" y="11155"/>
                    </a:lnTo>
                    <a:lnTo>
                      <a:pt x="48537" y="11022"/>
                    </a:lnTo>
                    <a:lnTo>
                      <a:pt x="47010" y="10757"/>
                    </a:lnTo>
                    <a:lnTo>
                      <a:pt x="45549" y="10491"/>
                    </a:lnTo>
                    <a:lnTo>
                      <a:pt x="44088" y="10226"/>
                    </a:lnTo>
                    <a:lnTo>
                      <a:pt x="42561" y="9827"/>
                    </a:lnTo>
                    <a:lnTo>
                      <a:pt x="41100" y="9429"/>
                    </a:lnTo>
                    <a:lnTo>
                      <a:pt x="39706" y="8964"/>
                    </a:lnTo>
                    <a:lnTo>
                      <a:pt x="38245" y="8433"/>
                    </a:lnTo>
                    <a:lnTo>
                      <a:pt x="36851" y="7902"/>
                    </a:lnTo>
                    <a:lnTo>
                      <a:pt x="35457" y="7304"/>
                    </a:lnTo>
                    <a:lnTo>
                      <a:pt x="34062" y="6640"/>
                    </a:lnTo>
                    <a:lnTo>
                      <a:pt x="32668" y="5976"/>
                    </a:lnTo>
                    <a:lnTo>
                      <a:pt x="31340" y="5246"/>
                    </a:lnTo>
                    <a:lnTo>
                      <a:pt x="30079" y="4449"/>
                    </a:lnTo>
                    <a:lnTo>
                      <a:pt x="28751" y="3652"/>
                    </a:lnTo>
                    <a:lnTo>
                      <a:pt x="27489" y="2789"/>
                    </a:lnTo>
                    <a:lnTo>
                      <a:pt x="26294" y="1860"/>
                    </a:lnTo>
                    <a:lnTo>
                      <a:pt x="25099" y="930"/>
                    </a:lnTo>
                    <a:lnTo>
                      <a:pt x="2390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3" name="Google Shape;443;g34ed79b00d1_0_416"/>
              <p:cNvSpPr/>
              <p:nvPr/>
            </p:nvSpPr>
            <p:spPr>
              <a:xfrm>
                <a:off x="2565025" y="2533800"/>
                <a:ext cx="1894000" cy="1138750"/>
              </a:xfrm>
              <a:custGeom>
                <a:rect b="b" l="l" r="r" t="t"/>
                <a:pathLst>
                  <a:path extrusionOk="0" fill="none" h="45550" w="75760">
                    <a:moveTo>
                      <a:pt x="75760" y="35656"/>
                    </a:moveTo>
                    <a:lnTo>
                      <a:pt x="75760" y="35656"/>
                    </a:lnTo>
                    <a:lnTo>
                      <a:pt x="75361" y="32270"/>
                    </a:lnTo>
                    <a:lnTo>
                      <a:pt x="74764" y="28883"/>
                    </a:lnTo>
                    <a:lnTo>
                      <a:pt x="74166" y="25431"/>
                    </a:lnTo>
                    <a:lnTo>
                      <a:pt x="73370" y="21978"/>
                    </a:lnTo>
                    <a:lnTo>
                      <a:pt x="72440" y="18525"/>
                    </a:lnTo>
                    <a:lnTo>
                      <a:pt x="71444" y="15073"/>
                    </a:lnTo>
                    <a:lnTo>
                      <a:pt x="70315" y="11620"/>
                    </a:lnTo>
                    <a:lnTo>
                      <a:pt x="69054" y="8167"/>
                    </a:lnTo>
                    <a:lnTo>
                      <a:pt x="69054" y="8167"/>
                    </a:lnTo>
                    <a:lnTo>
                      <a:pt x="67659" y="8765"/>
                    </a:lnTo>
                    <a:lnTo>
                      <a:pt x="66265" y="9296"/>
                    </a:lnTo>
                    <a:lnTo>
                      <a:pt x="64804" y="9761"/>
                    </a:lnTo>
                    <a:lnTo>
                      <a:pt x="63410" y="10159"/>
                    </a:lnTo>
                    <a:lnTo>
                      <a:pt x="61949" y="10491"/>
                    </a:lnTo>
                    <a:lnTo>
                      <a:pt x="60488" y="10757"/>
                    </a:lnTo>
                    <a:lnTo>
                      <a:pt x="58961" y="11022"/>
                    </a:lnTo>
                    <a:lnTo>
                      <a:pt x="57501" y="11155"/>
                    </a:lnTo>
                    <a:lnTo>
                      <a:pt x="56040" y="11288"/>
                    </a:lnTo>
                    <a:lnTo>
                      <a:pt x="54513" y="11354"/>
                    </a:lnTo>
                    <a:lnTo>
                      <a:pt x="52986" y="11354"/>
                    </a:lnTo>
                    <a:lnTo>
                      <a:pt x="51525" y="11288"/>
                    </a:lnTo>
                    <a:lnTo>
                      <a:pt x="49998" y="11155"/>
                    </a:lnTo>
                    <a:lnTo>
                      <a:pt x="48537" y="11022"/>
                    </a:lnTo>
                    <a:lnTo>
                      <a:pt x="47010" y="10757"/>
                    </a:lnTo>
                    <a:lnTo>
                      <a:pt x="45549" y="10491"/>
                    </a:lnTo>
                    <a:lnTo>
                      <a:pt x="44088" y="10226"/>
                    </a:lnTo>
                    <a:lnTo>
                      <a:pt x="42561" y="9827"/>
                    </a:lnTo>
                    <a:lnTo>
                      <a:pt x="41100" y="9429"/>
                    </a:lnTo>
                    <a:lnTo>
                      <a:pt x="39706" y="8964"/>
                    </a:lnTo>
                    <a:lnTo>
                      <a:pt x="38245" y="8433"/>
                    </a:lnTo>
                    <a:lnTo>
                      <a:pt x="36851" y="7902"/>
                    </a:lnTo>
                    <a:lnTo>
                      <a:pt x="35457" y="7304"/>
                    </a:lnTo>
                    <a:lnTo>
                      <a:pt x="34062" y="6640"/>
                    </a:lnTo>
                    <a:lnTo>
                      <a:pt x="32668" y="5976"/>
                    </a:lnTo>
                    <a:lnTo>
                      <a:pt x="31340" y="5246"/>
                    </a:lnTo>
                    <a:lnTo>
                      <a:pt x="30079" y="4449"/>
                    </a:lnTo>
                    <a:lnTo>
                      <a:pt x="28751" y="3652"/>
                    </a:lnTo>
                    <a:lnTo>
                      <a:pt x="27489" y="2789"/>
                    </a:lnTo>
                    <a:lnTo>
                      <a:pt x="26294" y="1860"/>
                    </a:lnTo>
                    <a:lnTo>
                      <a:pt x="25099" y="930"/>
                    </a:lnTo>
                    <a:lnTo>
                      <a:pt x="23904" y="1"/>
                    </a:lnTo>
                    <a:lnTo>
                      <a:pt x="23904" y="1"/>
                    </a:lnTo>
                    <a:lnTo>
                      <a:pt x="20650" y="3453"/>
                    </a:lnTo>
                    <a:lnTo>
                      <a:pt x="17330" y="7171"/>
                    </a:lnTo>
                    <a:lnTo>
                      <a:pt x="14143" y="10956"/>
                    </a:lnTo>
                    <a:lnTo>
                      <a:pt x="11089" y="14807"/>
                    </a:lnTo>
                    <a:lnTo>
                      <a:pt x="8101" y="18725"/>
                    </a:lnTo>
                    <a:lnTo>
                      <a:pt x="5246" y="22708"/>
                    </a:lnTo>
                    <a:lnTo>
                      <a:pt x="2524" y="26559"/>
                    </a:lnTo>
                    <a:lnTo>
                      <a:pt x="1" y="30411"/>
                    </a:lnTo>
                    <a:lnTo>
                      <a:pt x="1" y="30411"/>
                    </a:lnTo>
                    <a:lnTo>
                      <a:pt x="1993" y="31938"/>
                    </a:lnTo>
                    <a:lnTo>
                      <a:pt x="3984" y="33398"/>
                    </a:lnTo>
                    <a:lnTo>
                      <a:pt x="6109" y="34793"/>
                    </a:lnTo>
                    <a:lnTo>
                      <a:pt x="8300" y="36121"/>
                    </a:lnTo>
                    <a:lnTo>
                      <a:pt x="10558" y="37316"/>
                    </a:lnTo>
                    <a:lnTo>
                      <a:pt x="12815" y="38511"/>
                    </a:lnTo>
                    <a:lnTo>
                      <a:pt x="15139" y="39573"/>
                    </a:lnTo>
                    <a:lnTo>
                      <a:pt x="17529" y="40569"/>
                    </a:lnTo>
                    <a:lnTo>
                      <a:pt x="19986" y="41432"/>
                    </a:lnTo>
                    <a:lnTo>
                      <a:pt x="22443" y="42296"/>
                    </a:lnTo>
                    <a:lnTo>
                      <a:pt x="24900" y="43026"/>
                    </a:lnTo>
                    <a:lnTo>
                      <a:pt x="27423" y="43690"/>
                    </a:lnTo>
                    <a:lnTo>
                      <a:pt x="30012" y="44221"/>
                    </a:lnTo>
                    <a:lnTo>
                      <a:pt x="32535" y="44686"/>
                    </a:lnTo>
                    <a:lnTo>
                      <a:pt x="35125" y="45018"/>
                    </a:lnTo>
                    <a:lnTo>
                      <a:pt x="37648" y="45350"/>
                    </a:lnTo>
                    <a:lnTo>
                      <a:pt x="40237" y="45483"/>
                    </a:lnTo>
                    <a:lnTo>
                      <a:pt x="42827" y="45549"/>
                    </a:lnTo>
                    <a:lnTo>
                      <a:pt x="45350" y="45549"/>
                    </a:lnTo>
                    <a:lnTo>
                      <a:pt x="47939" y="45416"/>
                    </a:lnTo>
                    <a:lnTo>
                      <a:pt x="50462" y="45217"/>
                    </a:lnTo>
                    <a:lnTo>
                      <a:pt x="52986" y="44885"/>
                    </a:lnTo>
                    <a:lnTo>
                      <a:pt x="55442" y="44487"/>
                    </a:lnTo>
                    <a:lnTo>
                      <a:pt x="57899" y="43956"/>
                    </a:lnTo>
                    <a:lnTo>
                      <a:pt x="60289" y="43292"/>
                    </a:lnTo>
                    <a:lnTo>
                      <a:pt x="62680" y="42561"/>
                    </a:lnTo>
                    <a:lnTo>
                      <a:pt x="65003" y="41698"/>
                    </a:lnTo>
                    <a:lnTo>
                      <a:pt x="67261" y="40702"/>
                    </a:lnTo>
                    <a:lnTo>
                      <a:pt x="69518" y="39640"/>
                    </a:lnTo>
                    <a:lnTo>
                      <a:pt x="71643" y="38445"/>
                    </a:lnTo>
                    <a:lnTo>
                      <a:pt x="73768" y="37117"/>
                    </a:lnTo>
                    <a:lnTo>
                      <a:pt x="75760" y="35656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4" name="Google Shape;444;g34ed79b00d1_0_416"/>
              <p:cNvSpPr/>
              <p:nvPr/>
            </p:nvSpPr>
            <p:spPr>
              <a:xfrm>
                <a:off x="1379850" y="1665650"/>
                <a:ext cx="903025" cy="2486600"/>
              </a:xfrm>
              <a:custGeom>
                <a:rect b="b" l="l" r="r" t="t"/>
                <a:pathLst>
                  <a:path extrusionOk="0" h="99464" w="36121">
                    <a:moveTo>
                      <a:pt x="17396" y="1"/>
                    </a:moveTo>
                    <a:lnTo>
                      <a:pt x="16267" y="1395"/>
                    </a:lnTo>
                    <a:lnTo>
                      <a:pt x="15139" y="2789"/>
                    </a:lnTo>
                    <a:lnTo>
                      <a:pt x="14076" y="4184"/>
                    </a:lnTo>
                    <a:lnTo>
                      <a:pt x="13080" y="5644"/>
                    </a:lnTo>
                    <a:lnTo>
                      <a:pt x="12084" y="7105"/>
                    </a:lnTo>
                    <a:lnTo>
                      <a:pt x="11155" y="8566"/>
                    </a:lnTo>
                    <a:lnTo>
                      <a:pt x="10225" y="10027"/>
                    </a:lnTo>
                    <a:lnTo>
                      <a:pt x="9362" y="11554"/>
                    </a:lnTo>
                    <a:lnTo>
                      <a:pt x="8565" y="13081"/>
                    </a:lnTo>
                    <a:lnTo>
                      <a:pt x="7768" y="14608"/>
                    </a:lnTo>
                    <a:lnTo>
                      <a:pt x="6972" y="16135"/>
                    </a:lnTo>
                    <a:lnTo>
                      <a:pt x="6308" y="17662"/>
                    </a:lnTo>
                    <a:lnTo>
                      <a:pt x="5644" y="19256"/>
                    </a:lnTo>
                    <a:lnTo>
                      <a:pt x="4980" y="20849"/>
                    </a:lnTo>
                    <a:lnTo>
                      <a:pt x="3851" y="24037"/>
                    </a:lnTo>
                    <a:lnTo>
                      <a:pt x="2789" y="27290"/>
                    </a:lnTo>
                    <a:lnTo>
                      <a:pt x="1992" y="30543"/>
                    </a:lnTo>
                    <a:lnTo>
                      <a:pt x="1262" y="33863"/>
                    </a:lnTo>
                    <a:lnTo>
                      <a:pt x="730" y="37183"/>
                    </a:lnTo>
                    <a:lnTo>
                      <a:pt x="332" y="40503"/>
                    </a:lnTo>
                    <a:lnTo>
                      <a:pt x="66" y="43823"/>
                    </a:lnTo>
                    <a:lnTo>
                      <a:pt x="0" y="47209"/>
                    </a:lnTo>
                    <a:lnTo>
                      <a:pt x="66" y="50529"/>
                    </a:lnTo>
                    <a:lnTo>
                      <a:pt x="266" y="53849"/>
                    </a:lnTo>
                    <a:lnTo>
                      <a:pt x="664" y="57169"/>
                    </a:lnTo>
                    <a:lnTo>
                      <a:pt x="1195" y="60489"/>
                    </a:lnTo>
                    <a:lnTo>
                      <a:pt x="1859" y="63809"/>
                    </a:lnTo>
                    <a:lnTo>
                      <a:pt x="2656" y="67062"/>
                    </a:lnTo>
                    <a:lnTo>
                      <a:pt x="3652" y="70316"/>
                    </a:lnTo>
                    <a:lnTo>
                      <a:pt x="4781" y="73503"/>
                    </a:lnTo>
                    <a:lnTo>
                      <a:pt x="6042" y="76623"/>
                    </a:lnTo>
                    <a:lnTo>
                      <a:pt x="6773" y="78150"/>
                    </a:lnTo>
                    <a:lnTo>
                      <a:pt x="7503" y="79678"/>
                    </a:lnTo>
                    <a:lnTo>
                      <a:pt x="8233" y="81205"/>
                    </a:lnTo>
                    <a:lnTo>
                      <a:pt x="9030" y="82732"/>
                    </a:lnTo>
                    <a:lnTo>
                      <a:pt x="9893" y="84259"/>
                    </a:lnTo>
                    <a:lnTo>
                      <a:pt x="10823" y="85720"/>
                    </a:lnTo>
                    <a:lnTo>
                      <a:pt x="11686" y="87180"/>
                    </a:lnTo>
                    <a:lnTo>
                      <a:pt x="12682" y="88641"/>
                    </a:lnTo>
                    <a:lnTo>
                      <a:pt x="13678" y="90036"/>
                    </a:lnTo>
                    <a:lnTo>
                      <a:pt x="14674" y="91430"/>
                    </a:lnTo>
                    <a:lnTo>
                      <a:pt x="15803" y="92824"/>
                    </a:lnTo>
                    <a:lnTo>
                      <a:pt x="16865" y="94219"/>
                    </a:lnTo>
                    <a:lnTo>
                      <a:pt x="17994" y="95546"/>
                    </a:lnTo>
                    <a:lnTo>
                      <a:pt x="19189" y="96874"/>
                    </a:lnTo>
                    <a:lnTo>
                      <a:pt x="20450" y="98202"/>
                    </a:lnTo>
                    <a:lnTo>
                      <a:pt x="21712" y="99464"/>
                    </a:lnTo>
                    <a:lnTo>
                      <a:pt x="22243" y="97339"/>
                    </a:lnTo>
                    <a:lnTo>
                      <a:pt x="22907" y="95215"/>
                    </a:lnTo>
                    <a:lnTo>
                      <a:pt x="23637" y="93090"/>
                    </a:lnTo>
                    <a:lnTo>
                      <a:pt x="24368" y="90965"/>
                    </a:lnTo>
                    <a:lnTo>
                      <a:pt x="25165" y="88907"/>
                    </a:lnTo>
                    <a:lnTo>
                      <a:pt x="26028" y="86782"/>
                    </a:lnTo>
                    <a:lnTo>
                      <a:pt x="26891" y="84657"/>
                    </a:lnTo>
                    <a:lnTo>
                      <a:pt x="27820" y="82599"/>
                    </a:lnTo>
                    <a:lnTo>
                      <a:pt x="29746" y="78482"/>
                    </a:lnTo>
                    <a:lnTo>
                      <a:pt x="31804" y="74432"/>
                    </a:lnTo>
                    <a:lnTo>
                      <a:pt x="33929" y="70515"/>
                    </a:lnTo>
                    <a:lnTo>
                      <a:pt x="36120" y="66730"/>
                    </a:lnTo>
                    <a:lnTo>
                      <a:pt x="34460" y="64937"/>
                    </a:lnTo>
                    <a:lnTo>
                      <a:pt x="32867" y="63145"/>
                    </a:lnTo>
                    <a:lnTo>
                      <a:pt x="31273" y="61285"/>
                    </a:lnTo>
                    <a:lnTo>
                      <a:pt x="29812" y="59360"/>
                    </a:lnTo>
                    <a:lnTo>
                      <a:pt x="28418" y="57434"/>
                    </a:lnTo>
                    <a:lnTo>
                      <a:pt x="27156" y="55442"/>
                    </a:lnTo>
                    <a:lnTo>
                      <a:pt x="25895" y="53384"/>
                    </a:lnTo>
                    <a:lnTo>
                      <a:pt x="24700" y="51392"/>
                    </a:lnTo>
                    <a:lnTo>
                      <a:pt x="23571" y="49268"/>
                    </a:lnTo>
                    <a:lnTo>
                      <a:pt x="22509" y="47209"/>
                    </a:lnTo>
                    <a:lnTo>
                      <a:pt x="21579" y="45085"/>
                    </a:lnTo>
                    <a:lnTo>
                      <a:pt x="20650" y="42960"/>
                    </a:lnTo>
                    <a:lnTo>
                      <a:pt x="19853" y="40769"/>
                    </a:lnTo>
                    <a:lnTo>
                      <a:pt x="19056" y="38578"/>
                    </a:lnTo>
                    <a:lnTo>
                      <a:pt x="18392" y="36386"/>
                    </a:lnTo>
                    <a:lnTo>
                      <a:pt x="17728" y="34195"/>
                    </a:lnTo>
                    <a:lnTo>
                      <a:pt x="17197" y="32004"/>
                    </a:lnTo>
                    <a:lnTo>
                      <a:pt x="16732" y="29813"/>
                    </a:lnTo>
                    <a:lnTo>
                      <a:pt x="16267" y="27622"/>
                    </a:lnTo>
                    <a:lnTo>
                      <a:pt x="15935" y="25364"/>
                    </a:lnTo>
                    <a:lnTo>
                      <a:pt x="15670" y="23173"/>
                    </a:lnTo>
                    <a:lnTo>
                      <a:pt x="15471" y="20982"/>
                    </a:lnTo>
                    <a:lnTo>
                      <a:pt x="15338" y="18791"/>
                    </a:lnTo>
                    <a:lnTo>
                      <a:pt x="15271" y="16600"/>
                    </a:lnTo>
                    <a:lnTo>
                      <a:pt x="15338" y="14475"/>
                    </a:lnTo>
                    <a:lnTo>
                      <a:pt x="15404" y="12351"/>
                    </a:lnTo>
                    <a:lnTo>
                      <a:pt x="15537" y="10226"/>
                    </a:lnTo>
                    <a:lnTo>
                      <a:pt x="15803" y="8101"/>
                    </a:lnTo>
                    <a:lnTo>
                      <a:pt x="16068" y="6043"/>
                    </a:lnTo>
                    <a:lnTo>
                      <a:pt x="16467" y="3985"/>
                    </a:lnTo>
                    <a:lnTo>
                      <a:pt x="16865" y="1993"/>
                    </a:lnTo>
                    <a:lnTo>
                      <a:pt x="1739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5" name="Google Shape;445;g34ed79b00d1_0_416"/>
              <p:cNvSpPr/>
              <p:nvPr/>
            </p:nvSpPr>
            <p:spPr>
              <a:xfrm>
                <a:off x="1379850" y="1665650"/>
                <a:ext cx="903025" cy="2486600"/>
              </a:xfrm>
              <a:custGeom>
                <a:rect b="b" l="l" r="r" t="t"/>
                <a:pathLst>
                  <a:path extrusionOk="0" fill="none" h="99464" w="36121">
                    <a:moveTo>
                      <a:pt x="36120" y="66730"/>
                    </a:moveTo>
                    <a:lnTo>
                      <a:pt x="36120" y="66730"/>
                    </a:lnTo>
                    <a:lnTo>
                      <a:pt x="34460" y="64937"/>
                    </a:lnTo>
                    <a:lnTo>
                      <a:pt x="32867" y="63145"/>
                    </a:lnTo>
                    <a:lnTo>
                      <a:pt x="31273" y="61285"/>
                    </a:lnTo>
                    <a:lnTo>
                      <a:pt x="29812" y="59360"/>
                    </a:lnTo>
                    <a:lnTo>
                      <a:pt x="28418" y="57434"/>
                    </a:lnTo>
                    <a:lnTo>
                      <a:pt x="27156" y="55442"/>
                    </a:lnTo>
                    <a:lnTo>
                      <a:pt x="25895" y="53384"/>
                    </a:lnTo>
                    <a:lnTo>
                      <a:pt x="24700" y="51392"/>
                    </a:lnTo>
                    <a:lnTo>
                      <a:pt x="23571" y="49268"/>
                    </a:lnTo>
                    <a:lnTo>
                      <a:pt x="22509" y="47209"/>
                    </a:lnTo>
                    <a:lnTo>
                      <a:pt x="21579" y="45085"/>
                    </a:lnTo>
                    <a:lnTo>
                      <a:pt x="20650" y="42960"/>
                    </a:lnTo>
                    <a:lnTo>
                      <a:pt x="19853" y="40769"/>
                    </a:lnTo>
                    <a:lnTo>
                      <a:pt x="19056" y="38578"/>
                    </a:lnTo>
                    <a:lnTo>
                      <a:pt x="18392" y="36386"/>
                    </a:lnTo>
                    <a:lnTo>
                      <a:pt x="17728" y="34195"/>
                    </a:lnTo>
                    <a:lnTo>
                      <a:pt x="17197" y="32004"/>
                    </a:lnTo>
                    <a:lnTo>
                      <a:pt x="16732" y="29813"/>
                    </a:lnTo>
                    <a:lnTo>
                      <a:pt x="16267" y="27622"/>
                    </a:lnTo>
                    <a:lnTo>
                      <a:pt x="15935" y="25364"/>
                    </a:lnTo>
                    <a:lnTo>
                      <a:pt x="15670" y="23173"/>
                    </a:lnTo>
                    <a:lnTo>
                      <a:pt x="15471" y="20982"/>
                    </a:lnTo>
                    <a:lnTo>
                      <a:pt x="15338" y="18791"/>
                    </a:lnTo>
                    <a:lnTo>
                      <a:pt x="15271" y="16600"/>
                    </a:lnTo>
                    <a:lnTo>
                      <a:pt x="15338" y="14475"/>
                    </a:lnTo>
                    <a:lnTo>
                      <a:pt x="15404" y="12351"/>
                    </a:lnTo>
                    <a:lnTo>
                      <a:pt x="15537" y="10226"/>
                    </a:lnTo>
                    <a:lnTo>
                      <a:pt x="15803" y="8101"/>
                    </a:lnTo>
                    <a:lnTo>
                      <a:pt x="16068" y="6043"/>
                    </a:lnTo>
                    <a:lnTo>
                      <a:pt x="16467" y="3985"/>
                    </a:lnTo>
                    <a:lnTo>
                      <a:pt x="16865" y="1993"/>
                    </a:lnTo>
                    <a:lnTo>
                      <a:pt x="17396" y="1"/>
                    </a:lnTo>
                    <a:lnTo>
                      <a:pt x="17396" y="1"/>
                    </a:lnTo>
                    <a:lnTo>
                      <a:pt x="16267" y="1395"/>
                    </a:lnTo>
                    <a:lnTo>
                      <a:pt x="15139" y="2789"/>
                    </a:lnTo>
                    <a:lnTo>
                      <a:pt x="14076" y="4184"/>
                    </a:lnTo>
                    <a:lnTo>
                      <a:pt x="13080" y="5644"/>
                    </a:lnTo>
                    <a:lnTo>
                      <a:pt x="12084" y="7105"/>
                    </a:lnTo>
                    <a:lnTo>
                      <a:pt x="11155" y="8566"/>
                    </a:lnTo>
                    <a:lnTo>
                      <a:pt x="10225" y="10027"/>
                    </a:lnTo>
                    <a:lnTo>
                      <a:pt x="9362" y="11554"/>
                    </a:lnTo>
                    <a:lnTo>
                      <a:pt x="8565" y="13081"/>
                    </a:lnTo>
                    <a:lnTo>
                      <a:pt x="7768" y="14608"/>
                    </a:lnTo>
                    <a:lnTo>
                      <a:pt x="6972" y="16135"/>
                    </a:lnTo>
                    <a:lnTo>
                      <a:pt x="6308" y="17662"/>
                    </a:lnTo>
                    <a:lnTo>
                      <a:pt x="5644" y="19256"/>
                    </a:lnTo>
                    <a:lnTo>
                      <a:pt x="4980" y="20849"/>
                    </a:lnTo>
                    <a:lnTo>
                      <a:pt x="3851" y="24037"/>
                    </a:lnTo>
                    <a:lnTo>
                      <a:pt x="2789" y="27290"/>
                    </a:lnTo>
                    <a:lnTo>
                      <a:pt x="1992" y="30543"/>
                    </a:lnTo>
                    <a:lnTo>
                      <a:pt x="1262" y="33863"/>
                    </a:lnTo>
                    <a:lnTo>
                      <a:pt x="730" y="37183"/>
                    </a:lnTo>
                    <a:lnTo>
                      <a:pt x="332" y="40503"/>
                    </a:lnTo>
                    <a:lnTo>
                      <a:pt x="66" y="43823"/>
                    </a:lnTo>
                    <a:lnTo>
                      <a:pt x="0" y="47209"/>
                    </a:lnTo>
                    <a:lnTo>
                      <a:pt x="66" y="50529"/>
                    </a:lnTo>
                    <a:lnTo>
                      <a:pt x="266" y="53849"/>
                    </a:lnTo>
                    <a:lnTo>
                      <a:pt x="664" y="57169"/>
                    </a:lnTo>
                    <a:lnTo>
                      <a:pt x="1195" y="60489"/>
                    </a:lnTo>
                    <a:lnTo>
                      <a:pt x="1859" y="63809"/>
                    </a:lnTo>
                    <a:lnTo>
                      <a:pt x="2656" y="67062"/>
                    </a:lnTo>
                    <a:lnTo>
                      <a:pt x="3652" y="70316"/>
                    </a:lnTo>
                    <a:lnTo>
                      <a:pt x="4781" y="73503"/>
                    </a:lnTo>
                    <a:lnTo>
                      <a:pt x="6042" y="76623"/>
                    </a:lnTo>
                    <a:lnTo>
                      <a:pt x="6773" y="78150"/>
                    </a:lnTo>
                    <a:lnTo>
                      <a:pt x="7503" y="79678"/>
                    </a:lnTo>
                    <a:lnTo>
                      <a:pt x="8233" y="81205"/>
                    </a:lnTo>
                    <a:lnTo>
                      <a:pt x="9030" y="82732"/>
                    </a:lnTo>
                    <a:lnTo>
                      <a:pt x="9893" y="84259"/>
                    </a:lnTo>
                    <a:lnTo>
                      <a:pt x="10823" y="85720"/>
                    </a:lnTo>
                    <a:lnTo>
                      <a:pt x="11686" y="87180"/>
                    </a:lnTo>
                    <a:lnTo>
                      <a:pt x="12682" y="88641"/>
                    </a:lnTo>
                    <a:lnTo>
                      <a:pt x="13678" y="90036"/>
                    </a:lnTo>
                    <a:lnTo>
                      <a:pt x="14674" y="91430"/>
                    </a:lnTo>
                    <a:lnTo>
                      <a:pt x="15803" y="92824"/>
                    </a:lnTo>
                    <a:lnTo>
                      <a:pt x="16865" y="94219"/>
                    </a:lnTo>
                    <a:lnTo>
                      <a:pt x="17994" y="95546"/>
                    </a:lnTo>
                    <a:lnTo>
                      <a:pt x="19189" y="96874"/>
                    </a:lnTo>
                    <a:lnTo>
                      <a:pt x="20450" y="98202"/>
                    </a:lnTo>
                    <a:lnTo>
                      <a:pt x="21712" y="99464"/>
                    </a:lnTo>
                    <a:lnTo>
                      <a:pt x="21712" y="99464"/>
                    </a:lnTo>
                    <a:lnTo>
                      <a:pt x="22243" y="97339"/>
                    </a:lnTo>
                    <a:lnTo>
                      <a:pt x="22907" y="95215"/>
                    </a:lnTo>
                    <a:lnTo>
                      <a:pt x="23637" y="93090"/>
                    </a:lnTo>
                    <a:lnTo>
                      <a:pt x="24368" y="90965"/>
                    </a:lnTo>
                    <a:lnTo>
                      <a:pt x="25165" y="88907"/>
                    </a:lnTo>
                    <a:lnTo>
                      <a:pt x="26028" y="86782"/>
                    </a:lnTo>
                    <a:lnTo>
                      <a:pt x="26891" y="84657"/>
                    </a:lnTo>
                    <a:lnTo>
                      <a:pt x="27820" y="82599"/>
                    </a:lnTo>
                    <a:lnTo>
                      <a:pt x="29746" y="78482"/>
                    </a:lnTo>
                    <a:lnTo>
                      <a:pt x="31804" y="74432"/>
                    </a:lnTo>
                    <a:lnTo>
                      <a:pt x="33929" y="70515"/>
                    </a:lnTo>
                    <a:lnTo>
                      <a:pt x="36120" y="6673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6" name="Google Shape;446;g34ed79b00d1_0_416"/>
              <p:cNvSpPr/>
              <p:nvPr/>
            </p:nvSpPr>
            <p:spPr>
              <a:xfrm>
                <a:off x="3318625" y="1974400"/>
                <a:ext cx="888100" cy="627475"/>
              </a:xfrm>
              <a:custGeom>
                <a:rect b="b" l="l" r="r" t="t"/>
                <a:pathLst>
                  <a:path extrusionOk="0" h="25099" w="35524">
                    <a:moveTo>
                      <a:pt x="20783" y="1"/>
                    </a:moveTo>
                    <a:lnTo>
                      <a:pt x="18260" y="1727"/>
                    </a:lnTo>
                    <a:lnTo>
                      <a:pt x="15737" y="3520"/>
                    </a:lnTo>
                    <a:lnTo>
                      <a:pt x="13148" y="5445"/>
                    </a:lnTo>
                    <a:lnTo>
                      <a:pt x="10558" y="7437"/>
                    </a:lnTo>
                    <a:lnTo>
                      <a:pt x="7902" y="9495"/>
                    </a:lnTo>
                    <a:lnTo>
                      <a:pt x="5313" y="11687"/>
                    </a:lnTo>
                    <a:lnTo>
                      <a:pt x="2657" y="13944"/>
                    </a:lnTo>
                    <a:lnTo>
                      <a:pt x="1" y="16334"/>
                    </a:lnTo>
                    <a:lnTo>
                      <a:pt x="1063" y="17131"/>
                    </a:lnTo>
                    <a:lnTo>
                      <a:pt x="2126" y="17928"/>
                    </a:lnTo>
                    <a:lnTo>
                      <a:pt x="3188" y="18725"/>
                    </a:lnTo>
                    <a:lnTo>
                      <a:pt x="4250" y="19389"/>
                    </a:lnTo>
                    <a:lnTo>
                      <a:pt x="5379" y="20053"/>
                    </a:lnTo>
                    <a:lnTo>
                      <a:pt x="6508" y="20717"/>
                    </a:lnTo>
                    <a:lnTo>
                      <a:pt x="7637" y="21314"/>
                    </a:lnTo>
                    <a:lnTo>
                      <a:pt x="8765" y="21845"/>
                    </a:lnTo>
                    <a:lnTo>
                      <a:pt x="9894" y="22310"/>
                    </a:lnTo>
                    <a:lnTo>
                      <a:pt x="11089" y="22775"/>
                    </a:lnTo>
                    <a:lnTo>
                      <a:pt x="12218" y="23173"/>
                    </a:lnTo>
                    <a:lnTo>
                      <a:pt x="13413" y="23572"/>
                    </a:lnTo>
                    <a:lnTo>
                      <a:pt x="14542" y="23904"/>
                    </a:lnTo>
                    <a:lnTo>
                      <a:pt x="15737" y="24169"/>
                    </a:lnTo>
                    <a:lnTo>
                      <a:pt x="18061" y="24634"/>
                    </a:lnTo>
                    <a:lnTo>
                      <a:pt x="20451" y="24966"/>
                    </a:lnTo>
                    <a:lnTo>
                      <a:pt x="22709" y="25099"/>
                    </a:lnTo>
                    <a:lnTo>
                      <a:pt x="25033" y="25099"/>
                    </a:lnTo>
                    <a:lnTo>
                      <a:pt x="26161" y="25032"/>
                    </a:lnTo>
                    <a:lnTo>
                      <a:pt x="27224" y="24900"/>
                    </a:lnTo>
                    <a:lnTo>
                      <a:pt x="28353" y="24767"/>
                    </a:lnTo>
                    <a:lnTo>
                      <a:pt x="29415" y="24568"/>
                    </a:lnTo>
                    <a:lnTo>
                      <a:pt x="30477" y="24302"/>
                    </a:lnTo>
                    <a:lnTo>
                      <a:pt x="31540" y="24103"/>
                    </a:lnTo>
                    <a:lnTo>
                      <a:pt x="32536" y="23771"/>
                    </a:lnTo>
                    <a:lnTo>
                      <a:pt x="33532" y="23439"/>
                    </a:lnTo>
                    <a:lnTo>
                      <a:pt x="34527" y="23040"/>
                    </a:lnTo>
                    <a:lnTo>
                      <a:pt x="35523" y="22642"/>
                    </a:lnTo>
                    <a:lnTo>
                      <a:pt x="33996" y="19654"/>
                    </a:lnTo>
                    <a:lnTo>
                      <a:pt x="32403" y="16666"/>
                    </a:lnTo>
                    <a:lnTo>
                      <a:pt x="30743" y="13745"/>
                    </a:lnTo>
                    <a:lnTo>
                      <a:pt x="28950" y="10890"/>
                    </a:lnTo>
                    <a:lnTo>
                      <a:pt x="27025" y="8035"/>
                    </a:lnTo>
                    <a:lnTo>
                      <a:pt x="25033" y="5312"/>
                    </a:lnTo>
                    <a:lnTo>
                      <a:pt x="22974" y="2657"/>
                    </a:lnTo>
                    <a:lnTo>
                      <a:pt x="2078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7" name="Google Shape;447;g34ed79b00d1_0_416"/>
              <p:cNvSpPr/>
              <p:nvPr/>
            </p:nvSpPr>
            <p:spPr>
              <a:xfrm>
                <a:off x="3318625" y="1974400"/>
                <a:ext cx="888100" cy="627475"/>
              </a:xfrm>
              <a:custGeom>
                <a:rect b="b" l="l" r="r" t="t"/>
                <a:pathLst>
                  <a:path extrusionOk="0" fill="none" h="25099" w="35524">
                    <a:moveTo>
                      <a:pt x="35523" y="22642"/>
                    </a:moveTo>
                    <a:lnTo>
                      <a:pt x="35523" y="22642"/>
                    </a:lnTo>
                    <a:lnTo>
                      <a:pt x="33996" y="19654"/>
                    </a:lnTo>
                    <a:lnTo>
                      <a:pt x="32403" y="16666"/>
                    </a:lnTo>
                    <a:lnTo>
                      <a:pt x="30743" y="13745"/>
                    </a:lnTo>
                    <a:lnTo>
                      <a:pt x="28950" y="10890"/>
                    </a:lnTo>
                    <a:lnTo>
                      <a:pt x="27025" y="8035"/>
                    </a:lnTo>
                    <a:lnTo>
                      <a:pt x="25033" y="5312"/>
                    </a:lnTo>
                    <a:lnTo>
                      <a:pt x="22974" y="2657"/>
                    </a:lnTo>
                    <a:lnTo>
                      <a:pt x="20783" y="1"/>
                    </a:lnTo>
                    <a:lnTo>
                      <a:pt x="20783" y="1"/>
                    </a:lnTo>
                    <a:lnTo>
                      <a:pt x="18260" y="1727"/>
                    </a:lnTo>
                    <a:lnTo>
                      <a:pt x="15737" y="3520"/>
                    </a:lnTo>
                    <a:lnTo>
                      <a:pt x="13148" y="5445"/>
                    </a:lnTo>
                    <a:lnTo>
                      <a:pt x="10558" y="7437"/>
                    </a:lnTo>
                    <a:lnTo>
                      <a:pt x="7902" y="9495"/>
                    </a:lnTo>
                    <a:lnTo>
                      <a:pt x="5313" y="11687"/>
                    </a:lnTo>
                    <a:lnTo>
                      <a:pt x="2657" y="13944"/>
                    </a:lnTo>
                    <a:lnTo>
                      <a:pt x="1" y="16334"/>
                    </a:lnTo>
                    <a:lnTo>
                      <a:pt x="1" y="16334"/>
                    </a:lnTo>
                    <a:lnTo>
                      <a:pt x="1063" y="17131"/>
                    </a:lnTo>
                    <a:lnTo>
                      <a:pt x="2126" y="17928"/>
                    </a:lnTo>
                    <a:lnTo>
                      <a:pt x="3188" y="18725"/>
                    </a:lnTo>
                    <a:lnTo>
                      <a:pt x="4250" y="19389"/>
                    </a:lnTo>
                    <a:lnTo>
                      <a:pt x="5379" y="20053"/>
                    </a:lnTo>
                    <a:lnTo>
                      <a:pt x="6508" y="20717"/>
                    </a:lnTo>
                    <a:lnTo>
                      <a:pt x="7637" y="21314"/>
                    </a:lnTo>
                    <a:lnTo>
                      <a:pt x="8765" y="21845"/>
                    </a:lnTo>
                    <a:lnTo>
                      <a:pt x="9894" y="22310"/>
                    </a:lnTo>
                    <a:lnTo>
                      <a:pt x="11089" y="22775"/>
                    </a:lnTo>
                    <a:lnTo>
                      <a:pt x="12218" y="23173"/>
                    </a:lnTo>
                    <a:lnTo>
                      <a:pt x="13413" y="23572"/>
                    </a:lnTo>
                    <a:lnTo>
                      <a:pt x="14542" y="23904"/>
                    </a:lnTo>
                    <a:lnTo>
                      <a:pt x="15737" y="24169"/>
                    </a:lnTo>
                    <a:lnTo>
                      <a:pt x="18061" y="24634"/>
                    </a:lnTo>
                    <a:lnTo>
                      <a:pt x="20451" y="24966"/>
                    </a:lnTo>
                    <a:lnTo>
                      <a:pt x="22709" y="25099"/>
                    </a:lnTo>
                    <a:lnTo>
                      <a:pt x="25033" y="25099"/>
                    </a:lnTo>
                    <a:lnTo>
                      <a:pt x="26161" y="25032"/>
                    </a:lnTo>
                    <a:lnTo>
                      <a:pt x="27224" y="24900"/>
                    </a:lnTo>
                    <a:lnTo>
                      <a:pt x="28353" y="24767"/>
                    </a:lnTo>
                    <a:lnTo>
                      <a:pt x="29415" y="24568"/>
                    </a:lnTo>
                    <a:lnTo>
                      <a:pt x="30477" y="24302"/>
                    </a:lnTo>
                    <a:lnTo>
                      <a:pt x="31540" y="24103"/>
                    </a:lnTo>
                    <a:lnTo>
                      <a:pt x="32536" y="23771"/>
                    </a:lnTo>
                    <a:lnTo>
                      <a:pt x="33532" y="23439"/>
                    </a:lnTo>
                    <a:lnTo>
                      <a:pt x="34527" y="23040"/>
                    </a:lnTo>
                    <a:lnTo>
                      <a:pt x="35523" y="22642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8" name="Google Shape;448;g34ed79b00d1_0_416"/>
              <p:cNvSpPr/>
              <p:nvPr/>
            </p:nvSpPr>
            <p:spPr>
              <a:xfrm>
                <a:off x="3302025" y="1225775"/>
                <a:ext cx="962800" cy="464800"/>
              </a:xfrm>
              <a:custGeom>
                <a:rect b="b" l="l" r="r" t="t"/>
                <a:pathLst>
                  <a:path extrusionOk="0" h="18592" w="38512">
                    <a:moveTo>
                      <a:pt x="12683" y="0"/>
                    </a:moveTo>
                    <a:lnTo>
                      <a:pt x="11421" y="67"/>
                    </a:lnTo>
                    <a:lnTo>
                      <a:pt x="10226" y="200"/>
                    </a:lnTo>
                    <a:lnTo>
                      <a:pt x="9031" y="332"/>
                    </a:lnTo>
                    <a:lnTo>
                      <a:pt x="7836" y="532"/>
                    </a:lnTo>
                    <a:lnTo>
                      <a:pt x="6707" y="797"/>
                    </a:lnTo>
                    <a:lnTo>
                      <a:pt x="5578" y="1063"/>
                    </a:lnTo>
                    <a:lnTo>
                      <a:pt x="4516" y="1328"/>
                    </a:lnTo>
                    <a:lnTo>
                      <a:pt x="3520" y="1727"/>
                    </a:lnTo>
                    <a:lnTo>
                      <a:pt x="2590" y="2059"/>
                    </a:lnTo>
                    <a:lnTo>
                      <a:pt x="1661" y="2457"/>
                    </a:lnTo>
                    <a:lnTo>
                      <a:pt x="798" y="2922"/>
                    </a:lnTo>
                    <a:lnTo>
                      <a:pt x="1" y="3387"/>
                    </a:lnTo>
                    <a:lnTo>
                      <a:pt x="3055" y="4781"/>
                    </a:lnTo>
                    <a:lnTo>
                      <a:pt x="6043" y="6375"/>
                    </a:lnTo>
                    <a:lnTo>
                      <a:pt x="8965" y="8034"/>
                    </a:lnTo>
                    <a:lnTo>
                      <a:pt x="11820" y="9894"/>
                    </a:lnTo>
                    <a:lnTo>
                      <a:pt x="14608" y="11886"/>
                    </a:lnTo>
                    <a:lnTo>
                      <a:pt x="17331" y="13944"/>
                    </a:lnTo>
                    <a:lnTo>
                      <a:pt x="19987" y="16201"/>
                    </a:lnTo>
                    <a:lnTo>
                      <a:pt x="22576" y="18592"/>
                    </a:lnTo>
                    <a:lnTo>
                      <a:pt x="24435" y="17264"/>
                    </a:lnTo>
                    <a:lnTo>
                      <a:pt x="26427" y="16002"/>
                    </a:lnTo>
                    <a:lnTo>
                      <a:pt x="28485" y="14741"/>
                    </a:lnTo>
                    <a:lnTo>
                      <a:pt x="30544" y="13545"/>
                    </a:lnTo>
                    <a:lnTo>
                      <a:pt x="32668" y="12417"/>
                    </a:lnTo>
                    <a:lnTo>
                      <a:pt x="34727" y="11354"/>
                    </a:lnTo>
                    <a:lnTo>
                      <a:pt x="36719" y="10491"/>
                    </a:lnTo>
                    <a:lnTo>
                      <a:pt x="38511" y="9761"/>
                    </a:lnTo>
                    <a:lnTo>
                      <a:pt x="37449" y="8632"/>
                    </a:lnTo>
                    <a:lnTo>
                      <a:pt x="36254" y="7636"/>
                    </a:lnTo>
                    <a:lnTo>
                      <a:pt x="35059" y="6707"/>
                    </a:lnTo>
                    <a:lnTo>
                      <a:pt x="33864" y="5843"/>
                    </a:lnTo>
                    <a:lnTo>
                      <a:pt x="32602" y="5047"/>
                    </a:lnTo>
                    <a:lnTo>
                      <a:pt x="31340" y="4316"/>
                    </a:lnTo>
                    <a:lnTo>
                      <a:pt x="30079" y="3652"/>
                    </a:lnTo>
                    <a:lnTo>
                      <a:pt x="28751" y="3055"/>
                    </a:lnTo>
                    <a:lnTo>
                      <a:pt x="27423" y="2524"/>
                    </a:lnTo>
                    <a:lnTo>
                      <a:pt x="26095" y="1992"/>
                    </a:lnTo>
                    <a:lnTo>
                      <a:pt x="24701" y="1594"/>
                    </a:lnTo>
                    <a:lnTo>
                      <a:pt x="23373" y="1196"/>
                    </a:lnTo>
                    <a:lnTo>
                      <a:pt x="22045" y="864"/>
                    </a:lnTo>
                    <a:lnTo>
                      <a:pt x="20650" y="598"/>
                    </a:lnTo>
                    <a:lnTo>
                      <a:pt x="19323" y="399"/>
                    </a:lnTo>
                    <a:lnTo>
                      <a:pt x="17928" y="200"/>
                    </a:lnTo>
                    <a:lnTo>
                      <a:pt x="16600" y="67"/>
                    </a:lnTo>
                    <a:lnTo>
                      <a:pt x="1527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9" name="Google Shape;449;g34ed79b00d1_0_416"/>
              <p:cNvSpPr/>
              <p:nvPr/>
            </p:nvSpPr>
            <p:spPr>
              <a:xfrm>
                <a:off x="3302025" y="1225775"/>
                <a:ext cx="962800" cy="464800"/>
              </a:xfrm>
              <a:custGeom>
                <a:rect b="b" l="l" r="r" t="t"/>
                <a:pathLst>
                  <a:path extrusionOk="0" fill="none" h="18592" w="38512">
                    <a:moveTo>
                      <a:pt x="22576" y="18592"/>
                    </a:moveTo>
                    <a:lnTo>
                      <a:pt x="22576" y="18592"/>
                    </a:lnTo>
                    <a:lnTo>
                      <a:pt x="24435" y="17264"/>
                    </a:lnTo>
                    <a:lnTo>
                      <a:pt x="26427" y="16002"/>
                    </a:lnTo>
                    <a:lnTo>
                      <a:pt x="28485" y="14741"/>
                    </a:lnTo>
                    <a:lnTo>
                      <a:pt x="30544" y="13545"/>
                    </a:lnTo>
                    <a:lnTo>
                      <a:pt x="32668" y="12417"/>
                    </a:lnTo>
                    <a:lnTo>
                      <a:pt x="34727" y="11354"/>
                    </a:lnTo>
                    <a:lnTo>
                      <a:pt x="36719" y="10491"/>
                    </a:lnTo>
                    <a:lnTo>
                      <a:pt x="38511" y="9761"/>
                    </a:lnTo>
                    <a:lnTo>
                      <a:pt x="38511" y="9761"/>
                    </a:lnTo>
                    <a:lnTo>
                      <a:pt x="37449" y="8632"/>
                    </a:lnTo>
                    <a:lnTo>
                      <a:pt x="36254" y="7636"/>
                    </a:lnTo>
                    <a:lnTo>
                      <a:pt x="35059" y="6707"/>
                    </a:lnTo>
                    <a:lnTo>
                      <a:pt x="33864" y="5843"/>
                    </a:lnTo>
                    <a:lnTo>
                      <a:pt x="32602" y="5047"/>
                    </a:lnTo>
                    <a:lnTo>
                      <a:pt x="31340" y="4316"/>
                    </a:lnTo>
                    <a:lnTo>
                      <a:pt x="30079" y="3652"/>
                    </a:lnTo>
                    <a:lnTo>
                      <a:pt x="28751" y="3055"/>
                    </a:lnTo>
                    <a:lnTo>
                      <a:pt x="27423" y="2524"/>
                    </a:lnTo>
                    <a:lnTo>
                      <a:pt x="26095" y="1992"/>
                    </a:lnTo>
                    <a:lnTo>
                      <a:pt x="24701" y="1594"/>
                    </a:lnTo>
                    <a:lnTo>
                      <a:pt x="23373" y="1196"/>
                    </a:lnTo>
                    <a:lnTo>
                      <a:pt x="22045" y="864"/>
                    </a:lnTo>
                    <a:lnTo>
                      <a:pt x="20650" y="598"/>
                    </a:lnTo>
                    <a:lnTo>
                      <a:pt x="19323" y="399"/>
                    </a:lnTo>
                    <a:lnTo>
                      <a:pt x="17928" y="200"/>
                    </a:lnTo>
                    <a:lnTo>
                      <a:pt x="16600" y="67"/>
                    </a:lnTo>
                    <a:lnTo>
                      <a:pt x="15272" y="0"/>
                    </a:lnTo>
                    <a:lnTo>
                      <a:pt x="14011" y="0"/>
                    </a:lnTo>
                    <a:lnTo>
                      <a:pt x="12683" y="0"/>
                    </a:lnTo>
                    <a:lnTo>
                      <a:pt x="11421" y="67"/>
                    </a:lnTo>
                    <a:lnTo>
                      <a:pt x="10226" y="200"/>
                    </a:lnTo>
                    <a:lnTo>
                      <a:pt x="9031" y="332"/>
                    </a:lnTo>
                    <a:lnTo>
                      <a:pt x="7836" y="532"/>
                    </a:lnTo>
                    <a:lnTo>
                      <a:pt x="6707" y="797"/>
                    </a:lnTo>
                    <a:lnTo>
                      <a:pt x="5578" y="1063"/>
                    </a:lnTo>
                    <a:lnTo>
                      <a:pt x="4516" y="1328"/>
                    </a:lnTo>
                    <a:lnTo>
                      <a:pt x="3520" y="1727"/>
                    </a:lnTo>
                    <a:lnTo>
                      <a:pt x="2590" y="2059"/>
                    </a:lnTo>
                    <a:lnTo>
                      <a:pt x="1661" y="2457"/>
                    </a:lnTo>
                    <a:lnTo>
                      <a:pt x="798" y="2922"/>
                    </a:lnTo>
                    <a:lnTo>
                      <a:pt x="1" y="3387"/>
                    </a:lnTo>
                    <a:lnTo>
                      <a:pt x="1" y="3387"/>
                    </a:lnTo>
                    <a:lnTo>
                      <a:pt x="3055" y="4781"/>
                    </a:lnTo>
                    <a:lnTo>
                      <a:pt x="6043" y="6375"/>
                    </a:lnTo>
                    <a:lnTo>
                      <a:pt x="8965" y="8034"/>
                    </a:lnTo>
                    <a:lnTo>
                      <a:pt x="11820" y="9894"/>
                    </a:lnTo>
                    <a:lnTo>
                      <a:pt x="14608" y="11886"/>
                    </a:lnTo>
                    <a:lnTo>
                      <a:pt x="17331" y="13944"/>
                    </a:lnTo>
                    <a:lnTo>
                      <a:pt x="19987" y="16201"/>
                    </a:lnTo>
                    <a:lnTo>
                      <a:pt x="22576" y="18592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0" name="Google Shape;450;g34ed79b00d1_0_416"/>
              <p:cNvSpPr/>
              <p:nvPr/>
            </p:nvSpPr>
            <p:spPr>
              <a:xfrm>
                <a:off x="2108550" y="3483275"/>
                <a:ext cx="2365425" cy="1201825"/>
              </a:xfrm>
              <a:custGeom>
                <a:rect b="b" l="l" r="r" t="t"/>
                <a:pathLst>
                  <a:path extrusionOk="0" h="48073" w="94617">
                    <a:moveTo>
                      <a:pt x="13612" y="1"/>
                    </a:moveTo>
                    <a:lnTo>
                      <a:pt x="11952" y="2856"/>
                    </a:lnTo>
                    <a:lnTo>
                      <a:pt x="10425" y="5645"/>
                    </a:lnTo>
                    <a:lnTo>
                      <a:pt x="9097" y="8367"/>
                    </a:lnTo>
                    <a:lnTo>
                      <a:pt x="7835" y="10956"/>
                    </a:lnTo>
                    <a:lnTo>
                      <a:pt x="6706" y="13413"/>
                    </a:lnTo>
                    <a:lnTo>
                      <a:pt x="5644" y="15803"/>
                    </a:lnTo>
                    <a:lnTo>
                      <a:pt x="4715" y="18061"/>
                    </a:lnTo>
                    <a:lnTo>
                      <a:pt x="3851" y="20186"/>
                    </a:lnTo>
                    <a:lnTo>
                      <a:pt x="3121" y="22244"/>
                    </a:lnTo>
                    <a:lnTo>
                      <a:pt x="2457" y="24169"/>
                    </a:lnTo>
                    <a:lnTo>
                      <a:pt x="1859" y="25962"/>
                    </a:lnTo>
                    <a:lnTo>
                      <a:pt x="1395" y="27688"/>
                    </a:lnTo>
                    <a:lnTo>
                      <a:pt x="598" y="30743"/>
                    </a:lnTo>
                    <a:lnTo>
                      <a:pt x="0" y="33266"/>
                    </a:lnTo>
                    <a:lnTo>
                      <a:pt x="2590" y="35125"/>
                    </a:lnTo>
                    <a:lnTo>
                      <a:pt x="5179" y="36785"/>
                    </a:lnTo>
                    <a:lnTo>
                      <a:pt x="7835" y="38378"/>
                    </a:lnTo>
                    <a:lnTo>
                      <a:pt x="10558" y="39906"/>
                    </a:lnTo>
                    <a:lnTo>
                      <a:pt x="13280" y="41234"/>
                    </a:lnTo>
                    <a:lnTo>
                      <a:pt x="16135" y="42495"/>
                    </a:lnTo>
                    <a:lnTo>
                      <a:pt x="18924" y="43557"/>
                    </a:lnTo>
                    <a:lnTo>
                      <a:pt x="21779" y="44553"/>
                    </a:lnTo>
                    <a:lnTo>
                      <a:pt x="24700" y="45417"/>
                    </a:lnTo>
                    <a:lnTo>
                      <a:pt x="27622" y="46147"/>
                    </a:lnTo>
                    <a:lnTo>
                      <a:pt x="30543" y="46811"/>
                    </a:lnTo>
                    <a:lnTo>
                      <a:pt x="33531" y="47276"/>
                    </a:lnTo>
                    <a:lnTo>
                      <a:pt x="36519" y="47674"/>
                    </a:lnTo>
                    <a:lnTo>
                      <a:pt x="39507" y="47940"/>
                    </a:lnTo>
                    <a:lnTo>
                      <a:pt x="42495" y="48072"/>
                    </a:lnTo>
                    <a:lnTo>
                      <a:pt x="45482" y="48072"/>
                    </a:lnTo>
                    <a:lnTo>
                      <a:pt x="48470" y="47940"/>
                    </a:lnTo>
                    <a:lnTo>
                      <a:pt x="51458" y="47674"/>
                    </a:lnTo>
                    <a:lnTo>
                      <a:pt x="54446" y="47342"/>
                    </a:lnTo>
                    <a:lnTo>
                      <a:pt x="57434" y="46877"/>
                    </a:lnTo>
                    <a:lnTo>
                      <a:pt x="60355" y="46280"/>
                    </a:lnTo>
                    <a:lnTo>
                      <a:pt x="63277" y="45549"/>
                    </a:lnTo>
                    <a:lnTo>
                      <a:pt x="66198" y="44686"/>
                    </a:lnTo>
                    <a:lnTo>
                      <a:pt x="69053" y="43757"/>
                    </a:lnTo>
                    <a:lnTo>
                      <a:pt x="71909" y="42628"/>
                    </a:lnTo>
                    <a:lnTo>
                      <a:pt x="74697" y="41433"/>
                    </a:lnTo>
                    <a:lnTo>
                      <a:pt x="77486" y="40105"/>
                    </a:lnTo>
                    <a:lnTo>
                      <a:pt x="80142" y="38644"/>
                    </a:lnTo>
                    <a:lnTo>
                      <a:pt x="82864" y="37051"/>
                    </a:lnTo>
                    <a:lnTo>
                      <a:pt x="85454" y="35391"/>
                    </a:lnTo>
                    <a:lnTo>
                      <a:pt x="87977" y="33531"/>
                    </a:lnTo>
                    <a:lnTo>
                      <a:pt x="90500" y="31606"/>
                    </a:lnTo>
                    <a:lnTo>
                      <a:pt x="90965" y="30344"/>
                    </a:lnTo>
                    <a:lnTo>
                      <a:pt x="91429" y="29083"/>
                    </a:lnTo>
                    <a:lnTo>
                      <a:pt x="91894" y="27755"/>
                    </a:lnTo>
                    <a:lnTo>
                      <a:pt x="92292" y="26361"/>
                    </a:lnTo>
                    <a:lnTo>
                      <a:pt x="92956" y="23572"/>
                    </a:lnTo>
                    <a:lnTo>
                      <a:pt x="93554" y="20650"/>
                    </a:lnTo>
                    <a:lnTo>
                      <a:pt x="94019" y="17596"/>
                    </a:lnTo>
                    <a:lnTo>
                      <a:pt x="94351" y="14409"/>
                    </a:lnTo>
                    <a:lnTo>
                      <a:pt x="94550" y="11222"/>
                    </a:lnTo>
                    <a:lnTo>
                      <a:pt x="94616" y="7836"/>
                    </a:lnTo>
                    <a:lnTo>
                      <a:pt x="92226" y="9164"/>
                    </a:lnTo>
                    <a:lnTo>
                      <a:pt x="89769" y="10425"/>
                    </a:lnTo>
                    <a:lnTo>
                      <a:pt x="87313" y="11488"/>
                    </a:lnTo>
                    <a:lnTo>
                      <a:pt x="84790" y="12484"/>
                    </a:lnTo>
                    <a:lnTo>
                      <a:pt x="82267" y="13347"/>
                    </a:lnTo>
                    <a:lnTo>
                      <a:pt x="79677" y="14143"/>
                    </a:lnTo>
                    <a:lnTo>
                      <a:pt x="77088" y="14741"/>
                    </a:lnTo>
                    <a:lnTo>
                      <a:pt x="74432" y="15272"/>
                    </a:lnTo>
                    <a:lnTo>
                      <a:pt x="71776" y="15737"/>
                    </a:lnTo>
                    <a:lnTo>
                      <a:pt x="69053" y="16069"/>
                    </a:lnTo>
                    <a:lnTo>
                      <a:pt x="66398" y="16268"/>
                    </a:lnTo>
                    <a:lnTo>
                      <a:pt x="63675" y="16401"/>
                    </a:lnTo>
                    <a:lnTo>
                      <a:pt x="60953" y="16401"/>
                    </a:lnTo>
                    <a:lnTo>
                      <a:pt x="58231" y="16335"/>
                    </a:lnTo>
                    <a:lnTo>
                      <a:pt x="55508" y="16135"/>
                    </a:lnTo>
                    <a:lnTo>
                      <a:pt x="52786" y="15870"/>
                    </a:lnTo>
                    <a:lnTo>
                      <a:pt x="50064" y="15538"/>
                    </a:lnTo>
                    <a:lnTo>
                      <a:pt x="47408" y="15073"/>
                    </a:lnTo>
                    <a:lnTo>
                      <a:pt x="44752" y="14542"/>
                    </a:lnTo>
                    <a:lnTo>
                      <a:pt x="42096" y="13878"/>
                    </a:lnTo>
                    <a:lnTo>
                      <a:pt x="39440" y="13147"/>
                    </a:lnTo>
                    <a:lnTo>
                      <a:pt x="36851" y="12351"/>
                    </a:lnTo>
                    <a:lnTo>
                      <a:pt x="34328" y="11488"/>
                    </a:lnTo>
                    <a:lnTo>
                      <a:pt x="31805" y="10492"/>
                    </a:lnTo>
                    <a:lnTo>
                      <a:pt x="29348" y="9429"/>
                    </a:lnTo>
                    <a:lnTo>
                      <a:pt x="26891" y="8300"/>
                    </a:lnTo>
                    <a:lnTo>
                      <a:pt x="24567" y="7105"/>
                    </a:lnTo>
                    <a:lnTo>
                      <a:pt x="22243" y="5844"/>
                    </a:lnTo>
                    <a:lnTo>
                      <a:pt x="19986" y="4449"/>
                    </a:lnTo>
                    <a:lnTo>
                      <a:pt x="17795" y="3055"/>
                    </a:lnTo>
                    <a:lnTo>
                      <a:pt x="15670" y="1528"/>
                    </a:lnTo>
                    <a:lnTo>
                      <a:pt x="1361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1" name="Google Shape;451;g34ed79b00d1_0_416"/>
              <p:cNvSpPr/>
              <p:nvPr/>
            </p:nvSpPr>
            <p:spPr>
              <a:xfrm>
                <a:off x="2108550" y="3483275"/>
                <a:ext cx="2365425" cy="1201825"/>
              </a:xfrm>
              <a:custGeom>
                <a:rect b="b" l="l" r="r" t="t"/>
                <a:pathLst>
                  <a:path extrusionOk="0" fill="none" h="48073" w="94617">
                    <a:moveTo>
                      <a:pt x="13612" y="1"/>
                    </a:moveTo>
                    <a:lnTo>
                      <a:pt x="13612" y="1"/>
                    </a:lnTo>
                    <a:lnTo>
                      <a:pt x="11952" y="2856"/>
                    </a:lnTo>
                    <a:lnTo>
                      <a:pt x="10425" y="5645"/>
                    </a:lnTo>
                    <a:lnTo>
                      <a:pt x="9097" y="8367"/>
                    </a:lnTo>
                    <a:lnTo>
                      <a:pt x="7835" y="10956"/>
                    </a:lnTo>
                    <a:lnTo>
                      <a:pt x="6706" y="13413"/>
                    </a:lnTo>
                    <a:lnTo>
                      <a:pt x="5644" y="15803"/>
                    </a:lnTo>
                    <a:lnTo>
                      <a:pt x="4715" y="18061"/>
                    </a:lnTo>
                    <a:lnTo>
                      <a:pt x="3851" y="20186"/>
                    </a:lnTo>
                    <a:lnTo>
                      <a:pt x="3121" y="22244"/>
                    </a:lnTo>
                    <a:lnTo>
                      <a:pt x="2457" y="24169"/>
                    </a:lnTo>
                    <a:lnTo>
                      <a:pt x="1859" y="25962"/>
                    </a:lnTo>
                    <a:lnTo>
                      <a:pt x="1395" y="27688"/>
                    </a:lnTo>
                    <a:lnTo>
                      <a:pt x="598" y="30743"/>
                    </a:lnTo>
                    <a:lnTo>
                      <a:pt x="0" y="33266"/>
                    </a:lnTo>
                    <a:lnTo>
                      <a:pt x="0" y="33266"/>
                    </a:lnTo>
                    <a:lnTo>
                      <a:pt x="2590" y="35125"/>
                    </a:lnTo>
                    <a:lnTo>
                      <a:pt x="5179" y="36785"/>
                    </a:lnTo>
                    <a:lnTo>
                      <a:pt x="7835" y="38378"/>
                    </a:lnTo>
                    <a:lnTo>
                      <a:pt x="10558" y="39906"/>
                    </a:lnTo>
                    <a:lnTo>
                      <a:pt x="13280" y="41234"/>
                    </a:lnTo>
                    <a:lnTo>
                      <a:pt x="16135" y="42495"/>
                    </a:lnTo>
                    <a:lnTo>
                      <a:pt x="18924" y="43557"/>
                    </a:lnTo>
                    <a:lnTo>
                      <a:pt x="21779" y="44553"/>
                    </a:lnTo>
                    <a:lnTo>
                      <a:pt x="24700" y="45417"/>
                    </a:lnTo>
                    <a:lnTo>
                      <a:pt x="27622" y="46147"/>
                    </a:lnTo>
                    <a:lnTo>
                      <a:pt x="30543" y="46811"/>
                    </a:lnTo>
                    <a:lnTo>
                      <a:pt x="33531" y="47276"/>
                    </a:lnTo>
                    <a:lnTo>
                      <a:pt x="36519" y="47674"/>
                    </a:lnTo>
                    <a:lnTo>
                      <a:pt x="39507" y="47940"/>
                    </a:lnTo>
                    <a:lnTo>
                      <a:pt x="42495" y="48072"/>
                    </a:lnTo>
                    <a:lnTo>
                      <a:pt x="45482" y="48072"/>
                    </a:lnTo>
                    <a:lnTo>
                      <a:pt x="48470" y="47940"/>
                    </a:lnTo>
                    <a:lnTo>
                      <a:pt x="51458" y="47674"/>
                    </a:lnTo>
                    <a:lnTo>
                      <a:pt x="54446" y="47342"/>
                    </a:lnTo>
                    <a:lnTo>
                      <a:pt x="57434" y="46877"/>
                    </a:lnTo>
                    <a:lnTo>
                      <a:pt x="60355" y="46280"/>
                    </a:lnTo>
                    <a:lnTo>
                      <a:pt x="63277" y="45549"/>
                    </a:lnTo>
                    <a:lnTo>
                      <a:pt x="66198" y="44686"/>
                    </a:lnTo>
                    <a:lnTo>
                      <a:pt x="69053" y="43757"/>
                    </a:lnTo>
                    <a:lnTo>
                      <a:pt x="71909" y="42628"/>
                    </a:lnTo>
                    <a:lnTo>
                      <a:pt x="74697" y="41433"/>
                    </a:lnTo>
                    <a:lnTo>
                      <a:pt x="77486" y="40105"/>
                    </a:lnTo>
                    <a:lnTo>
                      <a:pt x="80142" y="38644"/>
                    </a:lnTo>
                    <a:lnTo>
                      <a:pt x="82864" y="37051"/>
                    </a:lnTo>
                    <a:lnTo>
                      <a:pt x="85454" y="35391"/>
                    </a:lnTo>
                    <a:lnTo>
                      <a:pt x="87977" y="33531"/>
                    </a:lnTo>
                    <a:lnTo>
                      <a:pt x="90500" y="31606"/>
                    </a:lnTo>
                    <a:lnTo>
                      <a:pt x="90500" y="31606"/>
                    </a:lnTo>
                    <a:lnTo>
                      <a:pt x="90965" y="30344"/>
                    </a:lnTo>
                    <a:lnTo>
                      <a:pt x="91429" y="29083"/>
                    </a:lnTo>
                    <a:lnTo>
                      <a:pt x="91894" y="27755"/>
                    </a:lnTo>
                    <a:lnTo>
                      <a:pt x="92292" y="26361"/>
                    </a:lnTo>
                    <a:lnTo>
                      <a:pt x="92956" y="23572"/>
                    </a:lnTo>
                    <a:lnTo>
                      <a:pt x="93554" y="20650"/>
                    </a:lnTo>
                    <a:lnTo>
                      <a:pt x="94019" y="17596"/>
                    </a:lnTo>
                    <a:lnTo>
                      <a:pt x="94351" y="14409"/>
                    </a:lnTo>
                    <a:lnTo>
                      <a:pt x="94550" y="11222"/>
                    </a:lnTo>
                    <a:lnTo>
                      <a:pt x="94616" y="7836"/>
                    </a:lnTo>
                    <a:lnTo>
                      <a:pt x="94616" y="7836"/>
                    </a:lnTo>
                    <a:lnTo>
                      <a:pt x="92226" y="9164"/>
                    </a:lnTo>
                    <a:lnTo>
                      <a:pt x="89769" y="10425"/>
                    </a:lnTo>
                    <a:lnTo>
                      <a:pt x="87313" y="11488"/>
                    </a:lnTo>
                    <a:lnTo>
                      <a:pt x="84790" y="12484"/>
                    </a:lnTo>
                    <a:lnTo>
                      <a:pt x="82267" y="13347"/>
                    </a:lnTo>
                    <a:lnTo>
                      <a:pt x="79677" y="14143"/>
                    </a:lnTo>
                    <a:lnTo>
                      <a:pt x="77088" y="14741"/>
                    </a:lnTo>
                    <a:lnTo>
                      <a:pt x="74432" y="15272"/>
                    </a:lnTo>
                    <a:lnTo>
                      <a:pt x="71776" y="15737"/>
                    </a:lnTo>
                    <a:lnTo>
                      <a:pt x="69053" y="16069"/>
                    </a:lnTo>
                    <a:lnTo>
                      <a:pt x="66398" y="16268"/>
                    </a:lnTo>
                    <a:lnTo>
                      <a:pt x="63675" y="16401"/>
                    </a:lnTo>
                    <a:lnTo>
                      <a:pt x="60953" y="16401"/>
                    </a:lnTo>
                    <a:lnTo>
                      <a:pt x="58231" y="16335"/>
                    </a:lnTo>
                    <a:lnTo>
                      <a:pt x="55508" y="16135"/>
                    </a:lnTo>
                    <a:lnTo>
                      <a:pt x="52786" y="15870"/>
                    </a:lnTo>
                    <a:lnTo>
                      <a:pt x="50064" y="15538"/>
                    </a:lnTo>
                    <a:lnTo>
                      <a:pt x="47408" y="15073"/>
                    </a:lnTo>
                    <a:lnTo>
                      <a:pt x="44752" y="14542"/>
                    </a:lnTo>
                    <a:lnTo>
                      <a:pt x="42096" y="13878"/>
                    </a:lnTo>
                    <a:lnTo>
                      <a:pt x="39440" y="13147"/>
                    </a:lnTo>
                    <a:lnTo>
                      <a:pt x="36851" y="12351"/>
                    </a:lnTo>
                    <a:lnTo>
                      <a:pt x="34328" y="11488"/>
                    </a:lnTo>
                    <a:lnTo>
                      <a:pt x="31805" y="10492"/>
                    </a:lnTo>
                    <a:lnTo>
                      <a:pt x="29348" y="9429"/>
                    </a:lnTo>
                    <a:lnTo>
                      <a:pt x="26891" y="8300"/>
                    </a:lnTo>
                    <a:lnTo>
                      <a:pt x="24567" y="7105"/>
                    </a:lnTo>
                    <a:lnTo>
                      <a:pt x="22243" y="5844"/>
                    </a:lnTo>
                    <a:lnTo>
                      <a:pt x="19986" y="4449"/>
                    </a:lnTo>
                    <a:lnTo>
                      <a:pt x="17795" y="3055"/>
                    </a:lnTo>
                    <a:lnTo>
                      <a:pt x="15670" y="1528"/>
                    </a:lnTo>
                    <a:lnTo>
                      <a:pt x="13612" y="1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2" name="Google Shape;452;g34ed79b00d1_0_416"/>
              <p:cNvSpPr/>
              <p:nvPr/>
            </p:nvSpPr>
            <p:spPr>
              <a:xfrm>
                <a:off x="4020775" y="1635775"/>
                <a:ext cx="501325" cy="773550"/>
              </a:xfrm>
              <a:custGeom>
                <a:rect b="b" l="l" r="r" t="t"/>
                <a:pathLst>
                  <a:path extrusionOk="0" h="30942" w="20053">
                    <a:moveTo>
                      <a:pt x="14940" y="1"/>
                    </a:moveTo>
                    <a:lnTo>
                      <a:pt x="13347" y="598"/>
                    </a:lnTo>
                    <a:lnTo>
                      <a:pt x="11488" y="1461"/>
                    </a:lnTo>
                    <a:lnTo>
                      <a:pt x="9429" y="2524"/>
                    </a:lnTo>
                    <a:lnTo>
                      <a:pt x="7305" y="3719"/>
                    </a:lnTo>
                    <a:lnTo>
                      <a:pt x="5246" y="5047"/>
                    </a:lnTo>
                    <a:lnTo>
                      <a:pt x="3254" y="6308"/>
                    </a:lnTo>
                    <a:lnTo>
                      <a:pt x="1462" y="7570"/>
                    </a:lnTo>
                    <a:lnTo>
                      <a:pt x="1" y="8765"/>
                    </a:lnTo>
                    <a:lnTo>
                      <a:pt x="2059" y="11222"/>
                    </a:lnTo>
                    <a:lnTo>
                      <a:pt x="4051" y="13811"/>
                    </a:lnTo>
                    <a:lnTo>
                      <a:pt x="5977" y="16467"/>
                    </a:lnTo>
                    <a:lnTo>
                      <a:pt x="7836" y="19189"/>
                    </a:lnTo>
                    <a:lnTo>
                      <a:pt x="9695" y="22044"/>
                    </a:lnTo>
                    <a:lnTo>
                      <a:pt x="11421" y="24966"/>
                    </a:lnTo>
                    <a:lnTo>
                      <a:pt x="13081" y="27954"/>
                    </a:lnTo>
                    <a:lnTo>
                      <a:pt x="14608" y="30942"/>
                    </a:lnTo>
                    <a:lnTo>
                      <a:pt x="15339" y="30145"/>
                    </a:lnTo>
                    <a:lnTo>
                      <a:pt x="16003" y="29348"/>
                    </a:lnTo>
                    <a:lnTo>
                      <a:pt x="16600" y="28419"/>
                    </a:lnTo>
                    <a:lnTo>
                      <a:pt x="17198" y="27555"/>
                    </a:lnTo>
                    <a:lnTo>
                      <a:pt x="17729" y="26626"/>
                    </a:lnTo>
                    <a:lnTo>
                      <a:pt x="18127" y="25696"/>
                    </a:lnTo>
                    <a:lnTo>
                      <a:pt x="18526" y="24700"/>
                    </a:lnTo>
                    <a:lnTo>
                      <a:pt x="18924" y="23704"/>
                    </a:lnTo>
                    <a:lnTo>
                      <a:pt x="19190" y="22708"/>
                    </a:lnTo>
                    <a:lnTo>
                      <a:pt x="19455" y="21712"/>
                    </a:lnTo>
                    <a:lnTo>
                      <a:pt x="19655" y="20650"/>
                    </a:lnTo>
                    <a:lnTo>
                      <a:pt x="19854" y="19654"/>
                    </a:lnTo>
                    <a:lnTo>
                      <a:pt x="19987" y="18592"/>
                    </a:lnTo>
                    <a:lnTo>
                      <a:pt x="20053" y="17529"/>
                    </a:lnTo>
                    <a:lnTo>
                      <a:pt x="20053" y="16467"/>
                    </a:lnTo>
                    <a:lnTo>
                      <a:pt x="20053" y="15405"/>
                    </a:lnTo>
                    <a:lnTo>
                      <a:pt x="20053" y="14342"/>
                    </a:lnTo>
                    <a:lnTo>
                      <a:pt x="19920" y="13280"/>
                    </a:lnTo>
                    <a:lnTo>
                      <a:pt x="19655" y="11222"/>
                    </a:lnTo>
                    <a:lnTo>
                      <a:pt x="19190" y="9163"/>
                    </a:lnTo>
                    <a:lnTo>
                      <a:pt x="18592" y="7105"/>
                    </a:lnTo>
                    <a:lnTo>
                      <a:pt x="17862" y="5180"/>
                    </a:lnTo>
                    <a:lnTo>
                      <a:pt x="16999" y="3320"/>
                    </a:lnTo>
                    <a:lnTo>
                      <a:pt x="16003" y="1594"/>
                    </a:lnTo>
                    <a:lnTo>
                      <a:pt x="15471" y="797"/>
                    </a:lnTo>
                    <a:lnTo>
                      <a:pt x="1494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3" name="Google Shape;453;g34ed79b00d1_0_416"/>
              <p:cNvSpPr/>
              <p:nvPr/>
            </p:nvSpPr>
            <p:spPr>
              <a:xfrm>
                <a:off x="4020775" y="1635775"/>
                <a:ext cx="501325" cy="773550"/>
              </a:xfrm>
              <a:custGeom>
                <a:rect b="b" l="l" r="r" t="t"/>
                <a:pathLst>
                  <a:path extrusionOk="0" fill="none" h="30942" w="20053">
                    <a:moveTo>
                      <a:pt x="14608" y="30942"/>
                    </a:moveTo>
                    <a:lnTo>
                      <a:pt x="14608" y="30942"/>
                    </a:lnTo>
                    <a:lnTo>
                      <a:pt x="15339" y="30145"/>
                    </a:lnTo>
                    <a:lnTo>
                      <a:pt x="16003" y="29348"/>
                    </a:lnTo>
                    <a:lnTo>
                      <a:pt x="16600" y="28419"/>
                    </a:lnTo>
                    <a:lnTo>
                      <a:pt x="17198" y="27555"/>
                    </a:lnTo>
                    <a:lnTo>
                      <a:pt x="17729" y="26626"/>
                    </a:lnTo>
                    <a:lnTo>
                      <a:pt x="18127" y="25696"/>
                    </a:lnTo>
                    <a:lnTo>
                      <a:pt x="18526" y="24700"/>
                    </a:lnTo>
                    <a:lnTo>
                      <a:pt x="18924" y="23704"/>
                    </a:lnTo>
                    <a:lnTo>
                      <a:pt x="19190" y="22708"/>
                    </a:lnTo>
                    <a:lnTo>
                      <a:pt x="19455" y="21712"/>
                    </a:lnTo>
                    <a:lnTo>
                      <a:pt x="19655" y="20650"/>
                    </a:lnTo>
                    <a:lnTo>
                      <a:pt x="19854" y="19654"/>
                    </a:lnTo>
                    <a:lnTo>
                      <a:pt x="19987" y="18592"/>
                    </a:lnTo>
                    <a:lnTo>
                      <a:pt x="20053" y="17529"/>
                    </a:lnTo>
                    <a:lnTo>
                      <a:pt x="20053" y="16467"/>
                    </a:lnTo>
                    <a:lnTo>
                      <a:pt x="20053" y="15405"/>
                    </a:lnTo>
                    <a:lnTo>
                      <a:pt x="20053" y="14342"/>
                    </a:lnTo>
                    <a:lnTo>
                      <a:pt x="19920" y="13280"/>
                    </a:lnTo>
                    <a:lnTo>
                      <a:pt x="19655" y="11222"/>
                    </a:lnTo>
                    <a:lnTo>
                      <a:pt x="19190" y="9163"/>
                    </a:lnTo>
                    <a:lnTo>
                      <a:pt x="18592" y="7105"/>
                    </a:lnTo>
                    <a:lnTo>
                      <a:pt x="17862" y="5180"/>
                    </a:lnTo>
                    <a:lnTo>
                      <a:pt x="16999" y="3320"/>
                    </a:lnTo>
                    <a:lnTo>
                      <a:pt x="16003" y="1594"/>
                    </a:lnTo>
                    <a:lnTo>
                      <a:pt x="15471" y="797"/>
                    </a:lnTo>
                    <a:lnTo>
                      <a:pt x="14940" y="1"/>
                    </a:lnTo>
                    <a:lnTo>
                      <a:pt x="14940" y="1"/>
                    </a:lnTo>
                    <a:lnTo>
                      <a:pt x="13347" y="598"/>
                    </a:lnTo>
                    <a:lnTo>
                      <a:pt x="11488" y="1461"/>
                    </a:lnTo>
                    <a:lnTo>
                      <a:pt x="9429" y="2524"/>
                    </a:lnTo>
                    <a:lnTo>
                      <a:pt x="7305" y="3719"/>
                    </a:lnTo>
                    <a:lnTo>
                      <a:pt x="5246" y="5047"/>
                    </a:lnTo>
                    <a:lnTo>
                      <a:pt x="3254" y="6308"/>
                    </a:lnTo>
                    <a:lnTo>
                      <a:pt x="1462" y="7570"/>
                    </a:lnTo>
                    <a:lnTo>
                      <a:pt x="1" y="8765"/>
                    </a:lnTo>
                    <a:lnTo>
                      <a:pt x="1" y="8765"/>
                    </a:lnTo>
                    <a:lnTo>
                      <a:pt x="2059" y="11222"/>
                    </a:lnTo>
                    <a:lnTo>
                      <a:pt x="4051" y="13811"/>
                    </a:lnTo>
                    <a:lnTo>
                      <a:pt x="5977" y="16467"/>
                    </a:lnTo>
                    <a:lnTo>
                      <a:pt x="7836" y="19189"/>
                    </a:lnTo>
                    <a:lnTo>
                      <a:pt x="9695" y="22044"/>
                    </a:lnTo>
                    <a:lnTo>
                      <a:pt x="11421" y="24966"/>
                    </a:lnTo>
                    <a:lnTo>
                      <a:pt x="13081" y="27954"/>
                    </a:lnTo>
                    <a:lnTo>
                      <a:pt x="14608" y="30942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4" name="Google Shape;454;g34ed79b00d1_0_416"/>
              <p:cNvSpPr/>
              <p:nvPr/>
            </p:nvSpPr>
            <p:spPr>
              <a:xfrm>
                <a:off x="4478925" y="1959475"/>
                <a:ext cx="388450" cy="1274850"/>
              </a:xfrm>
              <a:custGeom>
                <a:rect b="b" l="l" r="r" t="t"/>
                <a:pathLst>
                  <a:path extrusionOk="0" h="50994" w="15538">
                    <a:moveTo>
                      <a:pt x="10159" y="0"/>
                    </a:moveTo>
                    <a:lnTo>
                      <a:pt x="10359" y="1992"/>
                    </a:lnTo>
                    <a:lnTo>
                      <a:pt x="10359" y="3984"/>
                    </a:lnTo>
                    <a:lnTo>
                      <a:pt x="10292" y="5909"/>
                    </a:lnTo>
                    <a:lnTo>
                      <a:pt x="10093" y="7769"/>
                    </a:lnTo>
                    <a:lnTo>
                      <a:pt x="9827" y="9628"/>
                    </a:lnTo>
                    <a:lnTo>
                      <a:pt x="9429" y="11420"/>
                    </a:lnTo>
                    <a:lnTo>
                      <a:pt x="8898" y="13213"/>
                    </a:lnTo>
                    <a:lnTo>
                      <a:pt x="8300" y="14873"/>
                    </a:lnTo>
                    <a:lnTo>
                      <a:pt x="7570" y="16533"/>
                    </a:lnTo>
                    <a:lnTo>
                      <a:pt x="6773" y="18127"/>
                    </a:lnTo>
                    <a:lnTo>
                      <a:pt x="5844" y="19654"/>
                    </a:lnTo>
                    <a:lnTo>
                      <a:pt x="4848" y="21114"/>
                    </a:lnTo>
                    <a:lnTo>
                      <a:pt x="3785" y="22575"/>
                    </a:lnTo>
                    <a:lnTo>
                      <a:pt x="2590" y="23903"/>
                    </a:lnTo>
                    <a:lnTo>
                      <a:pt x="1329" y="25165"/>
                    </a:lnTo>
                    <a:lnTo>
                      <a:pt x="1" y="26360"/>
                    </a:lnTo>
                    <a:lnTo>
                      <a:pt x="1196" y="29348"/>
                    </a:lnTo>
                    <a:lnTo>
                      <a:pt x="2258" y="32402"/>
                    </a:lnTo>
                    <a:lnTo>
                      <a:pt x="3254" y="35456"/>
                    </a:lnTo>
                    <a:lnTo>
                      <a:pt x="4184" y="38511"/>
                    </a:lnTo>
                    <a:lnTo>
                      <a:pt x="4980" y="41631"/>
                    </a:lnTo>
                    <a:lnTo>
                      <a:pt x="5711" y="44752"/>
                    </a:lnTo>
                    <a:lnTo>
                      <a:pt x="6375" y="47873"/>
                    </a:lnTo>
                    <a:lnTo>
                      <a:pt x="6972" y="50993"/>
                    </a:lnTo>
                    <a:lnTo>
                      <a:pt x="7968" y="49665"/>
                    </a:lnTo>
                    <a:lnTo>
                      <a:pt x="8898" y="48271"/>
                    </a:lnTo>
                    <a:lnTo>
                      <a:pt x="9761" y="46810"/>
                    </a:lnTo>
                    <a:lnTo>
                      <a:pt x="10558" y="45349"/>
                    </a:lnTo>
                    <a:lnTo>
                      <a:pt x="11288" y="43889"/>
                    </a:lnTo>
                    <a:lnTo>
                      <a:pt x="11952" y="42362"/>
                    </a:lnTo>
                    <a:lnTo>
                      <a:pt x="12616" y="40834"/>
                    </a:lnTo>
                    <a:lnTo>
                      <a:pt x="13147" y="39307"/>
                    </a:lnTo>
                    <a:lnTo>
                      <a:pt x="13612" y="37714"/>
                    </a:lnTo>
                    <a:lnTo>
                      <a:pt x="14077" y="36120"/>
                    </a:lnTo>
                    <a:lnTo>
                      <a:pt x="14475" y="34527"/>
                    </a:lnTo>
                    <a:lnTo>
                      <a:pt x="14807" y="32867"/>
                    </a:lnTo>
                    <a:lnTo>
                      <a:pt x="15006" y="31273"/>
                    </a:lnTo>
                    <a:lnTo>
                      <a:pt x="15272" y="29613"/>
                    </a:lnTo>
                    <a:lnTo>
                      <a:pt x="15405" y="27953"/>
                    </a:lnTo>
                    <a:lnTo>
                      <a:pt x="15471" y="26227"/>
                    </a:lnTo>
                    <a:lnTo>
                      <a:pt x="15538" y="24567"/>
                    </a:lnTo>
                    <a:lnTo>
                      <a:pt x="15538" y="22907"/>
                    </a:lnTo>
                    <a:lnTo>
                      <a:pt x="15471" y="21247"/>
                    </a:lnTo>
                    <a:lnTo>
                      <a:pt x="15338" y="19521"/>
                    </a:lnTo>
                    <a:lnTo>
                      <a:pt x="15139" y="17861"/>
                    </a:lnTo>
                    <a:lnTo>
                      <a:pt x="14940" y="16201"/>
                    </a:lnTo>
                    <a:lnTo>
                      <a:pt x="14674" y="14475"/>
                    </a:lnTo>
                    <a:lnTo>
                      <a:pt x="14342" y="12815"/>
                    </a:lnTo>
                    <a:lnTo>
                      <a:pt x="14010" y="11155"/>
                    </a:lnTo>
                    <a:lnTo>
                      <a:pt x="13612" y="9561"/>
                    </a:lnTo>
                    <a:lnTo>
                      <a:pt x="13147" y="7901"/>
                    </a:lnTo>
                    <a:lnTo>
                      <a:pt x="12616" y="6308"/>
                    </a:lnTo>
                    <a:lnTo>
                      <a:pt x="12085" y="4648"/>
                    </a:lnTo>
                    <a:lnTo>
                      <a:pt x="11487" y="3121"/>
                    </a:lnTo>
                    <a:lnTo>
                      <a:pt x="10823" y="1527"/>
                    </a:lnTo>
                    <a:lnTo>
                      <a:pt x="1015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5" name="Google Shape;455;g34ed79b00d1_0_416"/>
              <p:cNvSpPr/>
              <p:nvPr/>
            </p:nvSpPr>
            <p:spPr>
              <a:xfrm>
                <a:off x="4478925" y="1959475"/>
                <a:ext cx="388450" cy="1274850"/>
              </a:xfrm>
              <a:custGeom>
                <a:rect b="b" l="l" r="r" t="t"/>
                <a:pathLst>
                  <a:path extrusionOk="0" fill="none" h="50994" w="15538">
                    <a:moveTo>
                      <a:pt x="10159" y="0"/>
                    </a:moveTo>
                    <a:lnTo>
                      <a:pt x="10159" y="0"/>
                    </a:lnTo>
                    <a:lnTo>
                      <a:pt x="10359" y="1992"/>
                    </a:lnTo>
                    <a:lnTo>
                      <a:pt x="10359" y="3984"/>
                    </a:lnTo>
                    <a:lnTo>
                      <a:pt x="10292" y="5909"/>
                    </a:lnTo>
                    <a:lnTo>
                      <a:pt x="10093" y="7769"/>
                    </a:lnTo>
                    <a:lnTo>
                      <a:pt x="9827" y="9628"/>
                    </a:lnTo>
                    <a:lnTo>
                      <a:pt x="9429" y="11420"/>
                    </a:lnTo>
                    <a:lnTo>
                      <a:pt x="8898" y="13213"/>
                    </a:lnTo>
                    <a:lnTo>
                      <a:pt x="8300" y="14873"/>
                    </a:lnTo>
                    <a:lnTo>
                      <a:pt x="7570" y="16533"/>
                    </a:lnTo>
                    <a:lnTo>
                      <a:pt x="6773" y="18127"/>
                    </a:lnTo>
                    <a:lnTo>
                      <a:pt x="5844" y="19654"/>
                    </a:lnTo>
                    <a:lnTo>
                      <a:pt x="4848" y="21114"/>
                    </a:lnTo>
                    <a:lnTo>
                      <a:pt x="3785" y="22575"/>
                    </a:lnTo>
                    <a:lnTo>
                      <a:pt x="2590" y="23903"/>
                    </a:lnTo>
                    <a:lnTo>
                      <a:pt x="1329" y="25165"/>
                    </a:lnTo>
                    <a:lnTo>
                      <a:pt x="1" y="26360"/>
                    </a:lnTo>
                    <a:lnTo>
                      <a:pt x="1" y="26360"/>
                    </a:lnTo>
                    <a:lnTo>
                      <a:pt x="1196" y="29348"/>
                    </a:lnTo>
                    <a:lnTo>
                      <a:pt x="2258" y="32402"/>
                    </a:lnTo>
                    <a:lnTo>
                      <a:pt x="3254" y="35456"/>
                    </a:lnTo>
                    <a:lnTo>
                      <a:pt x="4184" y="38511"/>
                    </a:lnTo>
                    <a:lnTo>
                      <a:pt x="4980" y="41631"/>
                    </a:lnTo>
                    <a:lnTo>
                      <a:pt x="5711" y="44752"/>
                    </a:lnTo>
                    <a:lnTo>
                      <a:pt x="6375" y="47873"/>
                    </a:lnTo>
                    <a:lnTo>
                      <a:pt x="6972" y="50993"/>
                    </a:lnTo>
                    <a:lnTo>
                      <a:pt x="6972" y="50993"/>
                    </a:lnTo>
                    <a:lnTo>
                      <a:pt x="7968" y="49665"/>
                    </a:lnTo>
                    <a:lnTo>
                      <a:pt x="8898" y="48271"/>
                    </a:lnTo>
                    <a:lnTo>
                      <a:pt x="9761" y="46810"/>
                    </a:lnTo>
                    <a:lnTo>
                      <a:pt x="10558" y="45349"/>
                    </a:lnTo>
                    <a:lnTo>
                      <a:pt x="11288" y="43889"/>
                    </a:lnTo>
                    <a:lnTo>
                      <a:pt x="11952" y="42362"/>
                    </a:lnTo>
                    <a:lnTo>
                      <a:pt x="12616" y="40834"/>
                    </a:lnTo>
                    <a:lnTo>
                      <a:pt x="13147" y="39307"/>
                    </a:lnTo>
                    <a:lnTo>
                      <a:pt x="13612" y="37714"/>
                    </a:lnTo>
                    <a:lnTo>
                      <a:pt x="14077" y="36120"/>
                    </a:lnTo>
                    <a:lnTo>
                      <a:pt x="14475" y="34527"/>
                    </a:lnTo>
                    <a:lnTo>
                      <a:pt x="14807" y="32867"/>
                    </a:lnTo>
                    <a:lnTo>
                      <a:pt x="15006" y="31273"/>
                    </a:lnTo>
                    <a:lnTo>
                      <a:pt x="15272" y="29613"/>
                    </a:lnTo>
                    <a:lnTo>
                      <a:pt x="15405" y="27953"/>
                    </a:lnTo>
                    <a:lnTo>
                      <a:pt x="15471" y="26227"/>
                    </a:lnTo>
                    <a:lnTo>
                      <a:pt x="15538" y="24567"/>
                    </a:lnTo>
                    <a:lnTo>
                      <a:pt x="15538" y="22907"/>
                    </a:lnTo>
                    <a:lnTo>
                      <a:pt x="15471" y="21247"/>
                    </a:lnTo>
                    <a:lnTo>
                      <a:pt x="15338" y="19521"/>
                    </a:lnTo>
                    <a:lnTo>
                      <a:pt x="15139" y="17861"/>
                    </a:lnTo>
                    <a:lnTo>
                      <a:pt x="14940" y="16201"/>
                    </a:lnTo>
                    <a:lnTo>
                      <a:pt x="14674" y="14475"/>
                    </a:lnTo>
                    <a:lnTo>
                      <a:pt x="14342" y="12815"/>
                    </a:lnTo>
                    <a:lnTo>
                      <a:pt x="14010" y="11155"/>
                    </a:lnTo>
                    <a:lnTo>
                      <a:pt x="13612" y="9561"/>
                    </a:lnTo>
                    <a:lnTo>
                      <a:pt x="13147" y="7901"/>
                    </a:lnTo>
                    <a:lnTo>
                      <a:pt x="12616" y="6308"/>
                    </a:lnTo>
                    <a:lnTo>
                      <a:pt x="12085" y="4648"/>
                    </a:lnTo>
                    <a:lnTo>
                      <a:pt x="11487" y="3121"/>
                    </a:lnTo>
                    <a:lnTo>
                      <a:pt x="10823" y="1527"/>
                    </a:lnTo>
                    <a:lnTo>
                      <a:pt x="10159" y="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6" name="Google Shape;456;g34ed79b00d1_0_416"/>
              <p:cNvSpPr/>
              <p:nvPr/>
            </p:nvSpPr>
            <p:spPr>
              <a:xfrm>
                <a:off x="3013200" y="1469775"/>
                <a:ext cx="668975" cy="753650"/>
              </a:xfrm>
              <a:custGeom>
                <a:rect b="b" l="l" r="r" t="t"/>
                <a:pathLst>
                  <a:path extrusionOk="0" h="30146" w="26759">
                    <a:moveTo>
                      <a:pt x="4051" y="1"/>
                    </a:moveTo>
                    <a:lnTo>
                      <a:pt x="3454" y="930"/>
                    </a:lnTo>
                    <a:lnTo>
                      <a:pt x="2922" y="1794"/>
                    </a:lnTo>
                    <a:lnTo>
                      <a:pt x="2391" y="2657"/>
                    </a:lnTo>
                    <a:lnTo>
                      <a:pt x="1993" y="3586"/>
                    </a:lnTo>
                    <a:lnTo>
                      <a:pt x="1528" y="4516"/>
                    </a:lnTo>
                    <a:lnTo>
                      <a:pt x="1196" y="5445"/>
                    </a:lnTo>
                    <a:lnTo>
                      <a:pt x="864" y="6375"/>
                    </a:lnTo>
                    <a:lnTo>
                      <a:pt x="598" y="7305"/>
                    </a:lnTo>
                    <a:lnTo>
                      <a:pt x="399" y="8300"/>
                    </a:lnTo>
                    <a:lnTo>
                      <a:pt x="266" y="9230"/>
                    </a:lnTo>
                    <a:lnTo>
                      <a:pt x="134" y="10226"/>
                    </a:lnTo>
                    <a:lnTo>
                      <a:pt x="1" y="11156"/>
                    </a:lnTo>
                    <a:lnTo>
                      <a:pt x="1" y="12152"/>
                    </a:lnTo>
                    <a:lnTo>
                      <a:pt x="1" y="13148"/>
                    </a:lnTo>
                    <a:lnTo>
                      <a:pt x="1" y="14143"/>
                    </a:lnTo>
                    <a:lnTo>
                      <a:pt x="67" y="15073"/>
                    </a:lnTo>
                    <a:lnTo>
                      <a:pt x="399" y="17065"/>
                    </a:lnTo>
                    <a:lnTo>
                      <a:pt x="798" y="18990"/>
                    </a:lnTo>
                    <a:lnTo>
                      <a:pt x="1395" y="20982"/>
                    </a:lnTo>
                    <a:lnTo>
                      <a:pt x="2059" y="22908"/>
                    </a:lnTo>
                    <a:lnTo>
                      <a:pt x="2922" y="24767"/>
                    </a:lnTo>
                    <a:lnTo>
                      <a:pt x="3918" y="26626"/>
                    </a:lnTo>
                    <a:lnTo>
                      <a:pt x="5047" y="28419"/>
                    </a:lnTo>
                    <a:lnTo>
                      <a:pt x="6242" y="30145"/>
                    </a:lnTo>
                    <a:lnTo>
                      <a:pt x="8832" y="27821"/>
                    </a:lnTo>
                    <a:lnTo>
                      <a:pt x="11355" y="25564"/>
                    </a:lnTo>
                    <a:lnTo>
                      <a:pt x="13944" y="23439"/>
                    </a:lnTo>
                    <a:lnTo>
                      <a:pt x="16534" y="21314"/>
                    </a:lnTo>
                    <a:lnTo>
                      <a:pt x="19123" y="19322"/>
                    </a:lnTo>
                    <a:lnTo>
                      <a:pt x="21646" y="17397"/>
                    </a:lnTo>
                    <a:lnTo>
                      <a:pt x="24236" y="15604"/>
                    </a:lnTo>
                    <a:lnTo>
                      <a:pt x="26759" y="13811"/>
                    </a:lnTo>
                    <a:lnTo>
                      <a:pt x="25431" y="12683"/>
                    </a:lnTo>
                    <a:lnTo>
                      <a:pt x="24169" y="11620"/>
                    </a:lnTo>
                    <a:lnTo>
                      <a:pt x="22841" y="10558"/>
                    </a:lnTo>
                    <a:lnTo>
                      <a:pt x="21514" y="9496"/>
                    </a:lnTo>
                    <a:lnTo>
                      <a:pt x="20119" y="8500"/>
                    </a:lnTo>
                    <a:lnTo>
                      <a:pt x="18725" y="7570"/>
                    </a:lnTo>
                    <a:lnTo>
                      <a:pt x="17331" y="6641"/>
                    </a:lnTo>
                    <a:lnTo>
                      <a:pt x="15936" y="5777"/>
                    </a:lnTo>
                    <a:lnTo>
                      <a:pt x="14475" y="4914"/>
                    </a:lnTo>
                    <a:lnTo>
                      <a:pt x="13015" y="4117"/>
                    </a:lnTo>
                    <a:lnTo>
                      <a:pt x="11554" y="3321"/>
                    </a:lnTo>
                    <a:lnTo>
                      <a:pt x="10093" y="2590"/>
                    </a:lnTo>
                    <a:lnTo>
                      <a:pt x="8632" y="1860"/>
                    </a:lnTo>
                    <a:lnTo>
                      <a:pt x="7105" y="1262"/>
                    </a:lnTo>
                    <a:lnTo>
                      <a:pt x="5578" y="598"/>
                    </a:lnTo>
                    <a:lnTo>
                      <a:pt x="405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7" name="Google Shape;457;g34ed79b00d1_0_416"/>
              <p:cNvSpPr/>
              <p:nvPr/>
            </p:nvSpPr>
            <p:spPr>
              <a:xfrm>
                <a:off x="3013200" y="1469775"/>
                <a:ext cx="668975" cy="753650"/>
              </a:xfrm>
              <a:custGeom>
                <a:rect b="b" l="l" r="r" t="t"/>
                <a:pathLst>
                  <a:path extrusionOk="0" fill="none" h="30146" w="26759">
                    <a:moveTo>
                      <a:pt x="6242" y="30145"/>
                    </a:moveTo>
                    <a:lnTo>
                      <a:pt x="6242" y="30145"/>
                    </a:lnTo>
                    <a:lnTo>
                      <a:pt x="8832" y="27821"/>
                    </a:lnTo>
                    <a:lnTo>
                      <a:pt x="11355" y="25564"/>
                    </a:lnTo>
                    <a:lnTo>
                      <a:pt x="13944" y="23439"/>
                    </a:lnTo>
                    <a:lnTo>
                      <a:pt x="16534" y="21314"/>
                    </a:lnTo>
                    <a:lnTo>
                      <a:pt x="19123" y="19322"/>
                    </a:lnTo>
                    <a:lnTo>
                      <a:pt x="21646" y="17397"/>
                    </a:lnTo>
                    <a:lnTo>
                      <a:pt x="24236" y="15604"/>
                    </a:lnTo>
                    <a:lnTo>
                      <a:pt x="26759" y="13811"/>
                    </a:lnTo>
                    <a:lnTo>
                      <a:pt x="26759" y="13811"/>
                    </a:lnTo>
                    <a:lnTo>
                      <a:pt x="25431" y="12683"/>
                    </a:lnTo>
                    <a:lnTo>
                      <a:pt x="24169" y="11620"/>
                    </a:lnTo>
                    <a:lnTo>
                      <a:pt x="22841" y="10558"/>
                    </a:lnTo>
                    <a:lnTo>
                      <a:pt x="21514" y="9496"/>
                    </a:lnTo>
                    <a:lnTo>
                      <a:pt x="20119" y="8500"/>
                    </a:lnTo>
                    <a:lnTo>
                      <a:pt x="18725" y="7570"/>
                    </a:lnTo>
                    <a:lnTo>
                      <a:pt x="17331" y="6641"/>
                    </a:lnTo>
                    <a:lnTo>
                      <a:pt x="15936" y="5777"/>
                    </a:lnTo>
                    <a:lnTo>
                      <a:pt x="14475" y="4914"/>
                    </a:lnTo>
                    <a:lnTo>
                      <a:pt x="13015" y="4117"/>
                    </a:lnTo>
                    <a:lnTo>
                      <a:pt x="11554" y="3321"/>
                    </a:lnTo>
                    <a:lnTo>
                      <a:pt x="10093" y="2590"/>
                    </a:lnTo>
                    <a:lnTo>
                      <a:pt x="8632" y="1860"/>
                    </a:lnTo>
                    <a:lnTo>
                      <a:pt x="7105" y="1262"/>
                    </a:lnTo>
                    <a:lnTo>
                      <a:pt x="5578" y="598"/>
                    </a:lnTo>
                    <a:lnTo>
                      <a:pt x="4051" y="1"/>
                    </a:lnTo>
                    <a:lnTo>
                      <a:pt x="4051" y="1"/>
                    </a:lnTo>
                    <a:lnTo>
                      <a:pt x="3454" y="930"/>
                    </a:lnTo>
                    <a:lnTo>
                      <a:pt x="2922" y="1794"/>
                    </a:lnTo>
                    <a:lnTo>
                      <a:pt x="2391" y="2657"/>
                    </a:lnTo>
                    <a:lnTo>
                      <a:pt x="1993" y="3586"/>
                    </a:lnTo>
                    <a:lnTo>
                      <a:pt x="1528" y="4516"/>
                    </a:lnTo>
                    <a:lnTo>
                      <a:pt x="1196" y="5445"/>
                    </a:lnTo>
                    <a:lnTo>
                      <a:pt x="864" y="6375"/>
                    </a:lnTo>
                    <a:lnTo>
                      <a:pt x="598" y="7305"/>
                    </a:lnTo>
                    <a:lnTo>
                      <a:pt x="399" y="8300"/>
                    </a:lnTo>
                    <a:lnTo>
                      <a:pt x="266" y="9230"/>
                    </a:lnTo>
                    <a:lnTo>
                      <a:pt x="134" y="10226"/>
                    </a:lnTo>
                    <a:lnTo>
                      <a:pt x="1" y="11156"/>
                    </a:lnTo>
                    <a:lnTo>
                      <a:pt x="1" y="12152"/>
                    </a:lnTo>
                    <a:lnTo>
                      <a:pt x="1" y="13148"/>
                    </a:lnTo>
                    <a:lnTo>
                      <a:pt x="1" y="14143"/>
                    </a:lnTo>
                    <a:lnTo>
                      <a:pt x="67" y="15073"/>
                    </a:lnTo>
                    <a:lnTo>
                      <a:pt x="399" y="17065"/>
                    </a:lnTo>
                    <a:lnTo>
                      <a:pt x="798" y="18990"/>
                    </a:lnTo>
                    <a:lnTo>
                      <a:pt x="1395" y="20982"/>
                    </a:lnTo>
                    <a:lnTo>
                      <a:pt x="2059" y="22908"/>
                    </a:lnTo>
                    <a:lnTo>
                      <a:pt x="2922" y="24767"/>
                    </a:lnTo>
                    <a:lnTo>
                      <a:pt x="3918" y="26626"/>
                    </a:lnTo>
                    <a:lnTo>
                      <a:pt x="5047" y="28419"/>
                    </a:lnTo>
                    <a:lnTo>
                      <a:pt x="6242" y="30145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8" name="Google Shape;458;g34ed79b00d1_0_416"/>
              <p:cNvSpPr/>
              <p:nvPr/>
            </p:nvSpPr>
            <p:spPr>
              <a:xfrm>
                <a:off x="4663175" y="2704775"/>
                <a:ext cx="390100" cy="1283150"/>
              </a:xfrm>
              <a:custGeom>
                <a:rect b="b" l="l" r="r" t="t"/>
                <a:pathLst>
                  <a:path extrusionOk="0" h="51326" w="15604">
                    <a:moveTo>
                      <a:pt x="15338" y="0"/>
                    </a:moveTo>
                    <a:lnTo>
                      <a:pt x="15006" y="2391"/>
                    </a:lnTo>
                    <a:lnTo>
                      <a:pt x="14608" y="4781"/>
                    </a:lnTo>
                    <a:lnTo>
                      <a:pt x="14143" y="7105"/>
                    </a:lnTo>
                    <a:lnTo>
                      <a:pt x="13612" y="9362"/>
                    </a:lnTo>
                    <a:lnTo>
                      <a:pt x="12948" y="11554"/>
                    </a:lnTo>
                    <a:lnTo>
                      <a:pt x="12284" y="13745"/>
                    </a:lnTo>
                    <a:lnTo>
                      <a:pt x="11487" y="15869"/>
                    </a:lnTo>
                    <a:lnTo>
                      <a:pt x="10624" y="17928"/>
                    </a:lnTo>
                    <a:lnTo>
                      <a:pt x="9695" y="19920"/>
                    </a:lnTo>
                    <a:lnTo>
                      <a:pt x="8699" y="21912"/>
                    </a:lnTo>
                    <a:lnTo>
                      <a:pt x="7570" y="23837"/>
                    </a:lnTo>
                    <a:lnTo>
                      <a:pt x="6375" y="25696"/>
                    </a:lnTo>
                    <a:lnTo>
                      <a:pt x="5180" y="27489"/>
                    </a:lnTo>
                    <a:lnTo>
                      <a:pt x="3785" y="29282"/>
                    </a:lnTo>
                    <a:lnTo>
                      <a:pt x="2391" y="31008"/>
                    </a:lnTo>
                    <a:lnTo>
                      <a:pt x="930" y="32668"/>
                    </a:lnTo>
                    <a:lnTo>
                      <a:pt x="997" y="35058"/>
                    </a:lnTo>
                    <a:lnTo>
                      <a:pt x="1063" y="37382"/>
                    </a:lnTo>
                    <a:lnTo>
                      <a:pt x="997" y="39839"/>
                    </a:lnTo>
                    <a:lnTo>
                      <a:pt x="864" y="42229"/>
                    </a:lnTo>
                    <a:lnTo>
                      <a:pt x="731" y="44619"/>
                    </a:lnTo>
                    <a:lnTo>
                      <a:pt x="532" y="46943"/>
                    </a:lnTo>
                    <a:lnTo>
                      <a:pt x="1" y="51326"/>
                    </a:lnTo>
                    <a:lnTo>
                      <a:pt x="1196" y="49798"/>
                    </a:lnTo>
                    <a:lnTo>
                      <a:pt x="2258" y="48271"/>
                    </a:lnTo>
                    <a:lnTo>
                      <a:pt x="3321" y="46678"/>
                    </a:lnTo>
                    <a:lnTo>
                      <a:pt x="4316" y="45151"/>
                    </a:lnTo>
                    <a:lnTo>
                      <a:pt x="5312" y="43557"/>
                    </a:lnTo>
                    <a:lnTo>
                      <a:pt x="6242" y="41964"/>
                    </a:lnTo>
                    <a:lnTo>
                      <a:pt x="7105" y="40304"/>
                    </a:lnTo>
                    <a:lnTo>
                      <a:pt x="7902" y="38710"/>
                    </a:lnTo>
                    <a:lnTo>
                      <a:pt x="8699" y="37050"/>
                    </a:lnTo>
                    <a:lnTo>
                      <a:pt x="9429" y="35390"/>
                    </a:lnTo>
                    <a:lnTo>
                      <a:pt x="10159" y="33730"/>
                    </a:lnTo>
                    <a:lnTo>
                      <a:pt x="10757" y="32070"/>
                    </a:lnTo>
                    <a:lnTo>
                      <a:pt x="11355" y="30410"/>
                    </a:lnTo>
                    <a:lnTo>
                      <a:pt x="11952" y="28751"/>
                    </a:lnTo>
                    <a:lnTo>
                      <a:pt x="12483" y="27091"/>
                    </a:lnTo>
                    <a:lnTo>
                      <a:pt x="12948" y="25431"/>
                    </a:lnTo>
                    <a:lnTo>
                      <a:pt x="13811" y="22111"/>
                    </a:lnTo>
                    <a:lnTo>
                      <a:pt x="14475" y="18791"/>
                    </a:lnTo>
                    <a:lnTo>
                      <a:pt x="15006" y="15471"/>
                    </a:lnTo>
                    <a:lnTo>
                      <a:pt x="15338" y="12284"/>
                    </a:lnTo>
                    <a:lnTo>
                      <a:pt x="15538" y="9097"/>
                    </a:lnTo>
                    <a:lnTo>
                      <a:pt x="15604" y="5976"/>
                    </a:lnTo>
                    <a:lnTo>
                      <a:pt x="15538" y="2922"/>
                    </a:lnTo>
                    <a:lnTo>
                      <a:pt x="1533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9" name="Google Shape;459;g34ed79b00d1_0_416"/>
              <p:cNvSpPr/>
              <p:nvPr/>
            </p:nvSpPr>
            <p:spPr>
              <a:xfrm>
                <a:off x="4663175" y="2704775"/>
                <a:ext cx="390100" cy="1283150"/>
              </a:xfrm>
              <a:custGeom>
                <a:rect b="b" l="l" r="r" t="t"/>
                <a:pathLst>
                  <a:path extrusionOk="0" fill="none" h="51326" w="15604">
                    <a:moveTo>
                      <a:pt x="930" y="32668"/>
                    </a:moveTo>
                    <a:lnTo>
                      <a:pt x="930" y="32668"/>
                    </a:lnTo>
                    <a:lnTo>
                      <a:pt x="997" y="35058"/>
                    </a:lnTo>
                    <a:lnTo>
                      <a:pt x="1063" y="37382"/>
                    </a:lnTo>
                    <a:lnTo>
                      <a:pt x="997" y="39839"/>
                    </a:lnTo>
                    <a:lnTo>
                      <a:pt x="864" y="42229"/>
                    </a:lnTo>
                    <a:lnTo>
                      <a:pt x="731" y="44619"/>
                    </a:lnTo>
                    <a:lnTo>
                      <a:pt x="532" y="46943"/>
                    </a:lnTo>
                    <a:lnTo>
                      <a:pt x="1" y="51326"/>
                    </a:lnTo>
                    <a:lnTo>
                      <a:pt x="1" y="51326"/>
                    </a:lnTo>
                    <a:lnTo>
                      <a:pt x="1196" y="49798"/>
                    </a:lnTo>
                    <a:lnTo>
                      <a:pt x="2258" y="48271"/>
                    </a:lnTo>
                    <a:lnTo>
                      <a:pt x="3321" y="46678"/>
                    </a:lnTo>
                    <a:lnTo>
                      <a:pt x="4316" y="45151"/>
                    </a:lnTo>
                    <a:lnTo>
                      <a:pt x="5312" y="43557"/>
                    </a:lnTo>
                    <a:lnTo>
                      <a:pt x="6242" y="41964"/>
                    </a:lnTo>
                    <a:lnTo>
                      <a:pt x="7105" y="40304"/>
                    </a:lnTo>
                    <a:lnTo>
                      <a:pt x="7902" y="38710"/>
                    </a:lnTo>
                    <a:lnTo>
                      <a:pt x="8699" y="37050"/>
                    </a:lnTo>
                    <a:lnTo>
                      <a:pt x="9429" y="35390"/>
                    </a:lnTo>
                    <a:lnTo>
                      <a:pt x="10159" y="33730"/>
                    </a:lnTo>
                    <a:lnTo>
                      <a:pt x="10757" y="32070"/>
                    </a:lnTo>
                    <a:lnTo>
                      <a:pt x="11355" y="30410"/>
                    </a:lnTo>
                    <a:lnTo>
                      <a:pt x="11952" y="28751"/>
                    </a:lnTo>
                    <a:lnTo>
                      <a:pt x="12483" y="27091"/>
                    </a:lnTo>
                    <a:lnTo>
                      <a:pt x="12948" y="25431"/>
                    </a:lnTo>
                    <a:lnTo>
                      <a:pt x="13811" y="22111"/>
                    </a:lnTo>
                    <a:lnTo>
                      <a:pt x="14475" y="18791"/>
                    </a:lnTo>
                    <a:lnTo>
                      <a:pt x="15006" y="15471"/>
                    </a:lnTo>
                    <a:lnTo>
                      <a:pt x="15338" y="12284"/>
                    </a:lnTo>
                    <a:lnTo>
                      <a:pt x="15538" y="9097"/>
                    </a:lnTo>
                    <a:lnTo>
                      <a:pt x="15604" y="5976"/>
                    </a:lnTo>
                    <a:lnTo>
                      <a:pt x="15538" y="2922"/>
                    </a:lnTo>
                    <a:lnTo>
                      <a:pt x="15338" y="0"/>
                    </a:lnTo>
                    <a:lnTo>
                      <a:pt x="15338" y="0"/>
                    </a:lnTo>
                    <a:lnTo>
                      <a:pt x="15006" y="2391"/>
                    </a:lnTo>
                    <a:lnTo>
                      <a:pt x="14608" y="4781"/>
                    </a:lnTo>
                    <a:lnTo>
                      <a:pt x="14143" y="7105"/>
                    </a:lnTo>
                    <a:lnTo>
                      <a:pt x="13612" y="9362"/>
                    </a:lnTo>
                    <a:lnTo>
                      <a:pt x="12948" y="11554"/>
                    </a:lnTo>
                    <a:lnTo>
                      <a:pt x="12284" y="13745"/>
                    </a:lnTo>
                    <a:lnTo>
                      <a:pt x="11487" y="15869"/>
                    </a:lnTo>
                    <a:lnTo>
                      <a:pt x="10624" y="17928"/>
                    </a:lnTo>
                    <a:lnTo>
                      <a:pt x="9695" y="19920"/>
                    </a:lnTo>
                    <a:lnTo>
                      <a:pt x="8699" y="21912"/>
                    </a:lnTo>
                    <a:lnTo>
                      <a:pt x="7570" y="23837"/>
                    </a:lnTo>
                    <a:lnTo>
                      <a:pt x="6375" y="25696"/>
                    </a:lnTo>
                    <a:lnTo>
                      <a:pt x="5180" y="27489"/>
                    </a:lnTo>
                    <a:lnTo>
                      <a:pt x="3785" y="29282"/>
                    </a:lnTo>
                    <a:lnTo>
                      <a:pt x="2391" y="31008"/>
                    </a:lnTo>
                    <a:lnTo>
                      <a:pt x="930" y="32668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0" name="Google Shape;460;g34ed79b00d1_0_416"/>
              <p:cNvSpPr/>
              <p:nvPr/>
            </p:nvSpPr>
            <p:spPr>
              <a:xfrm>
                <a:off x="1979075" y="1363550"/>
                <a:ext cx="1034150" cy="1777800"/>
              </a:xfrm>
              <a:custGeom>
                <a:rect b="b" l="l" r="r" t="t"/>
                <a:pathLst>
                  <a:path extrusionOk="0" h="71112" w="41366">
                    <a:moveTo>
                      <a:pt x="20451" y="0"/>
                    </a:moveTo>
                    <a:lnTo>
                      <a:pt x="18592" y="67"/>
                    </a:lnTo>
                    <a:lnTo>
                      <a:pt x="16732" y="266"/>
                    </a:lnTo>
                    <a:lnTo>
                      <a:pt x="14940" y="465"/>
                    </a:lnTo>
                    <a:lnTo>
                      <a:pt x="13147" y="731"/>
                    </a:lnTo>
                    <a:lnTo>
                      <a:pt x="11354" y="1063"/>
                    </a:lnTo>
                    <a:lnTo>
                      <a:pt x="9562" y="1395"/>
                    </a:lnTo>
                    <a:lnTo>
                      <a:pt x="7902" y="1860"/>
                    </a:lnTo>
                    <a:lnTo>
                      <a:pt x="6574" y="3851"/>
                    </a:lnTo>
                    <a:lnTo>
                      <a:pt x="5445" y="5843"/>
                    </a:lnTo>
                    <a:lnTo>
                      <a:pt x="4383" y="7835"/>
                    </a:lnTo>
                    <a:lnTo>
                      <a:pt x="3453" y="9960"/>
                    </a:lnTo>
                    <a:lnTo>
                      <a:pt x="2590" y="12085"/>
                    </a:lnTo>
                    <a:lnTo>
                      <a:pt x="1926" y="14276"/>
                    </a:lnTo>
                    <a:lnTo>
                      <a:pt x="1328" y="16467"/>
                    </a:lnTo>
                    <a:lnTo>
                      <a:pt x="864" y="18658"/>
                    </a:lnTo>
                    <a:lnTo>
                      <a:pt x="465" y="20916"/>
                    </a:lnTo>
                    <a:lnTo>
                      <a:pt x="200" y="23239"/>
                    </a:lnTo>
                    <a:lnTo>
                      <a:pt x="67" y="25497"/>
                    </a:lnTo>
                    <a:lnTo>
                      <a:pt x="0" y="27821"/>
                    </a:lnTo>
                    <a:lnTo>
                      <a:pt x="0" y="30145"/>
                    </a:lnTo>
                    <a:lnTo>
                      <a:pt x="133" y="32469"/>
                    </a:lnTo>
                    <a:lnTo>
                      <a:pt x="399" y="34793"/>
                    </a:lnTo>
                    <a:lnTo>
                      <a:pt x="731" y="37117"/>
                    </a:lnTo>
                    <a:lnTo>
                      <a:pt x="1129" y="39440"/>
                    </a:lnTo>
                    <a:lnTo>
                      <a:pt x="1594" y="41764"/>
                    </a:lnTo>
                    <a:lnTo>
                      <a:pt x="2192" y="44022"/>
                    </a:lnTo>
                    <a:lnTo>
                      <a:pt x="2922" y="46346"/>
                    </a:lnTo>
                    <a:lnTo>
                      <a:pt x="3652" y="48603"/>
                    </a:lnTo>
                    <a:lnTo>
                      <a:pt x="4515" y="50861"/>
                    </a:lnTo>
                    <a:lnTo>
                      <a:pt x="5445" y="53052"/>
                    </a:lnTo>
                    <a:lnTo>
                      <a:pt x="6441" y="55243"/>
                    </a:lnTo>
                    <a:lnTo>
                      <a:pt x="7503" y="57368"/>
                    </a:lnTo>
                    <a:lnTo>
                      <a:pt x="8632" y="59492"/>
                    </a:lnTo>
                    <a:lnTo>
                      <a:pt x="9827" y="61551"/>
                    </a:lnTo>
                    <a:lnTo>
                      <a:pt x="11155" y="63543"/>
                    </a:lnTo>
                    <a:lnTo>
                      <a:pt x="12483" y="65535"/>
                    </a:lnTo>
                    <a:lnTo>
                      <a:pt x="13944" y="67460"/>
                    </a:lnTo>
                    <a:lnTo>
                      <a:pt x="15405" y="69319"/>
                    </a:lnTo>
                    <a:lnTo>
                      <a:pt x="16932" y="71112"/>
                    </a:lnTo>
                    <a:lnTo>
                      <a:pt x="19455" y="67327"/>
                    </a:lnTo>
                    <a:lnTo>
                      <a:pt x="22243" y="63476"/>
                    </a:lnTo>
                    <a:lnTo>
                      <a:pt x="25165" y="59426"/>
                    </a:lnTo>
                    <a:lnTo>
                      <a:pt x="28286" y="55442"/>
                    </a:lnTo>
                    <a:lnTo>
                      <a:pt x="31473" y="51458"/>
                    </a:lnTo>
                    <a:lnTo>
                      <a:pt x="34726" y="47607"/>
                    </a:lnTo>
                    <a:lnTo>
                      <a:pt x="38046" y="43889"/>
                    </a:lnTo>
                    <a:lnTo>
                      <a:pt x="39706" y="42163"/>
                    </a:lnTo>
                    <a:lnTo>
                      <a:pt x="41366" y="40436"/>
                    </a:lnTo>
                    <a:lnTo>
                      <a:pt x="40569" y="39440"/>
                    </a:lnTo>
                    <a:lnTo>
                      <a:pt x="39839" y="38378"/>
                    </a:lnTo>
                    <a:lnTo>
                      <a:pt x="39108" y="37316"/>
                    </a:lnTo>
                    <a:lnTo>
                      <a:pt x="38378" y="36253"/>
                    </a:lnTo>
                    <a:lnTo>
                      <a:pt x="37780" y="35125"/>
                    </a:lnTo>
                    <a:lnTo>
                      <a:pt x="37116" y="33929"/>
                    </a:lnTo>
                    <a:lnTo>
                      <a:pt x="36519" y="32801"/>
                    </a:lnTo>
                    <a:lnTo>
                      <a:pt x="35988" y="31606"/>
                    </a:lnTo>
                    <a:lnTo>
                      <a:pt x="35523" y="30344"/>
                    </a:lnTo>
                    <a:lnTo>
                      <a:pt x="35058" y="29149"/>
                    </a:lnTo>
                    <a:lnTo>
                      <a:pt x="34593" y="27887"/>
                    </a:lnTo>
                    <a:lnTo>
                      <a:pt x="34195" y="26626"/>
                    </a:lnTo>
                    <a:lnTo>
                      <a:pt x="33863" y="25364"/>
                    </a:lnTo>
                    <a:lnTo>
                      <a:pt x="33597" y="24103"/>
                    </a:lnTo>
                    <a:lnTo>
                      <a:pt x="33332" y="22775"/>
                    </a:lnTo>
                    <a:lnTo>
                      <a:pt x="33133" y="21513"/>
                    </a:lnTo>
                    <a:lnTo>
                      <a:pt x="33000" y="20185"/>
                    </a:lnTo>
                    <a:lnTo>
                      <a:pt x="32867" y="18924"/>
                    </a:lnTo>
                    <a:lnTo>
                      <a:pt x="32801" y="17596"/>
                    </a:lnTo>
                    <a:lnTo>
                      <a:pt x="32801" y="16334"/>
                    </a:lnTo>
                    <a:lnTo>
                      <a:pt x="32867" y="15006"/>
                    </a:lnTo>
                    <a:lnTo>
                      <a:pt x="32933" y="13745"/>
                    </a:lnTo>
                    <a:lnTo>
                      <a:pt x="33066" y="12483"/>
                    </a:lnTo>
                    <a:lnTo>
                      <a:pt x="33265" y="11222"/>
                    </a:lnTo>
                    <a:lnTo>
                      <a:pt x="33531" y="9960"/>
                    </a:lnTo>
                    <a:lnTo>
                      <a:pt x="33863" y="8698"/>
                    </a:lnTo>
                    <a:lnTo>
                      <a:pt x="34195" y="7503"/>
                    </a:lnTo>
                    <a:lnTo>
                      <a:pt x="34660" y="6308"/>
                    </a:lnTo>
                    <a:lnTo>
                      <a:pt x="35125" y="5113"/>
                    </a:lnTo>
                    <a:lnTo>
                      <a:pt x="35722" y="3918"/>
                    </a:lnTo>
                    <a:lnTo>
                      <a:pt x="36320" y="2789"/>
                    </a:lnTo>
                    <a:lnTo>
                      <a:pt x="36984" y="1660"/>
                    </a:lnTo>
                    <a:lnTo>
                      <a:pt x="35257" y="1262"/>
                    </a:lnTo>
                    <a:lnTo>
                      <a:pt x="33465" y="930"/>
                    </a:lnTo>
                    <a:lnTo>
                      <a:pt x="31672" y="664"/>
                    </a:lnTo>
                    <a:lnTo>
                      <a:pt x="29813" y="399"/>
                    </a:lnTo>
                    <a:lnTo>
                      <a:pt x="27954" y="200"/>
                    </a:lnTo>
                    <a:lnTo>
                      <a:pt x="26094" y="67"/>
                    </a:lnTo>
                    <a:lnTo>
                      <a:pt x="2423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1" name="Google Shape;461;g34ed79b00d1_0_416"/>
              <p:cNvSpPr/>
              <p:nvPr/>
            </p:nvSpPr>
            <p:spPr>
              <a:xfrm>
                <a:off x="1979075" y="1363550"/>
                <a:ext cx="1034150" cy="1777800"/>
              </a:xfrm>
              <a:custGeom>
                <a:rect b="b" l="l" r="r" t="t"/>
                <a:pathLst>
                  <a:path extrusionOk="0" fill="none" h="71112" w="41366">
                    <a:moveTo>
                      <a:pt x="36984" y="1660"/>
                    </a:moveTo>
                    <a:lnTo>
                      <a:pt x="36984" y="1660"/>
                    </a:lnTo>
                    <a:lnTo>
                      <a:pt x="35257" y="1262"/>
                    </a:lnTo>
                    <a:lnTo>
                      <a:pt x="33465" y="930"/>
                    </a:lnTo>
                    <a:lnTo>
                      <a:pt x="31672" y="664"/>
                    </a:lnTo>
                    <a:lnTo>
                      <a:pt x="29813" y="399"/>
                    </a:lnTo>
                    <a:lnTo>
                      <a:pt x="27954" y="200"/>
                    </a:lnTo>
                    <a:lnTo>
                      <a:pt x="26094" y="67"/>
                    </a:lnTo>
                    <a:lnTo>
                      <a:pt x="24235" y="0"/>
                    </a:lnTo>
                    <a:lnTo>
                      <a:pt x="22376" y="0"/>
                    </a:lnTo>
                    <a:lnTo>
                      <a:pt x="20451" y="0"/>
                    </a:lnTo>
                    <a:lnTo>
                      <a:pt x="18592" y="67"/>
                    </a:lnTo>
                    <a:lnTo>
                      <a:pt x="16732" y="266"/>
                    </a:lnTo>
                    <a:lnTo>
                      <a:pt x="14940" y="465"/>
                    </a:lnTo>
                    <a:lnTo>
                      <a:pt x="13147" y="731"/>
                    </a:lnTo>
                    <a:lnTo>
                      <a:pt x="11354" y="1063"/>
                    </a:lnTo>
                    <a:lnTo>
                      <a:pt x="9562" y="1395"/>
                    </a:lnTo>
                    <a:lnTo>
                      <a:pt x="7902" y="1860"/>
                    </a:lnTo>
                    <a:lnTo>
                      <a:pt x="7902" y="1860"/>
                    </a:lnTo>
                    <a:lnTo>
                      <a:pt x="6574" y="3851"/>
                    </a:lnTo>
                    <a:lnTo>
                      <a:pt x="5445" y="5843"/>
                    </a:lnTo>
                    <a:lnTo>
                      <a:pt x="4383" y="7835"/>
                    </a:lnTo>
                    <a:lnTo>
                      <a:pt x="3453" y="9960"/>
                    </a:lnTo>
                    <a:lnTo>
                      <a:pt x="2590" y="12085"/>
                    </a:lnTo>
                    <a:lnTo>
                      <a:pt x="1926" y="14276"/>
                    </a:lnTo>
                    <a:lnTo>
                      <a:pt x="1328" y="16467"/>
                    </a:lnTo>
                    <a:lnTo>
                      <a:pt x="864" y="18658"/>
                    </a:lnTo>
                    <a:lnTo>
                      <a:pt x="465" y="20916"/>
                    </a:lnTo>
                    <a:lnTo>
                      <a:pt x="200" y="23239"/>
                    </a:lnTo>
                    <a:lnTo>
                      <a:pt x="67" y="25497"/>
                    </a:lnTo>
                    <a:lnTo>
                      <a:pt x="0" y="27821"/>
                    </a:lnTo>
                    <a:lnTo>
                      <a:pt x="0" y="30145"/>
                    </a:lnTo>
                    <a:lnTo>
                      <a:pt x="133" y="32469"/>
                    </a:lnTo>
                    <a:lnTo>
                      <a:pt x="399" y="34793"/>
                    </a:lnTo>
                    <a:lnTo>
                      <a:pt x="731" y="37117"/>
                    </a:lnTo>
                    <a:lnTo>
                      <a:pt x="1129" y="39440"/>
                    </a:lnTo>
                    <a:lnTo>
                      <a:pt x="1594" y="41764"/>
                    </a:lnTo>
                    <a:lnTo>
                      <a:pt x="2192" y="44022"/>
                    </a:lnTo>
                    <a:lnTo>
                      <a:pt x="2922" y="46346"/>
                    </a:lnTo>
                    <a:lnTo>
                      <a:pt x="3652" y="48603"/>
                    </a:lnTo>
                    <a:lnTo>
                      <a:pt x="4515" y="50861"/>
                    </a:lnTo>
                    <a:lnTo>
                      <a:pt x="5445" y="53052"/>
                    </a:lnTo>
                    <a:lnTo>
                      <a:pt x="6441" y="55243"/>
                    </a:lnTo>
                    <a:lnTo>
                      <a:pt x="7503" y="57368"/>
                    </a:lnTo>
                    <a:lnTo>
                      <a:pt x="8632" y="59492"/>
                    </a:lnTo>
                    <a:lnTo>
                      <a:pt x="9827" y="61551"/>
                    </a:lnTo>
                    <a:lnTo>
                      <a:pt x="11155" y="63543"/>
                    </a:lnTo>
                    <a:lnTo>
                      <a:pt x="12483" y="65535"/>
                    </a:lnTo>
                    <a:lnTo>
                      <a:pt x="13944" y="67460"/>
                    </a:lnTo>
                    <a:lnTo>
                      <a:pt x="15405" y="69319"/>
                    </a:lnTo>
                    <a:lnTo>
                      <a:pt x="16932" y="71112"/>
                    </a:lnTo>
                    <a:lnTo>
                      <a:pt x="16932" y="71112"/>
                    </a:lnTo>
                    <a:lnTo>
                      <a:pt x="19455" y="67327"/>
                    </a:lnTo>
                    <a:lnTo>
                      <a:pt x="22243" y="63476"/>
                    </a:lnTo>
                    <a:lnTo>
                      <a:pt x="25165" y="59426"/>
                    </a:lnTo>
                    <a:lnTo>
                      <a:pt x="28286" y="55442"/>
                    </a:lnTo>
                    <a:lnTo>
                      <a:pt x="31473" y="51458"/>
                    </a:lnTo>
                    <a:lnTo>
                      <a:pt x="34726" y="47607"/>
                    </a:lnTo>
                    <a:lnTo>
                      <a:pt x="38046" y="43889"/>
                    </a:lnTo>
                    <a:lnTo>
                      <a:pt x="39706" y="42163"/>
                    </a:lnTo>
                    <a:lnTo>
                      <a:pt x="41366" y="40436"/>
                    </a:lnTo>
                    <a:lnTo>
                      <a:pt x="41366" y="40436"/>
                    </a:lnTo>
                    <a:lnTo>
                      <a:pt x="40569" y="39440"/>
                    </a:lnTo>
                    <a:lnTo>
                      <a:pt x="39839" y="38378"/>
                    </a:lnTo>
                    <a:lnTo>
                      <a:pt x="39108" y="37316"/>
                    </a:lnTo>
                    <a:lnTo>
                      <a:pt x="38378" y="36253"/>
                    </a:lnTo>
                    <a:lnTo>
                      <a:pt x="37780" y="35125"/>
                    </a:lnTo>
                    <a:lnTo>
                      <a:pt x="37116" y="33929"/>
                    </a:lnTo>
                    <a:lnTo>
                      <a:pt x="36519" y="32801"/>
                    </a:lnTo>
                    <a:lnTo>
                      <a:pt x="35988" y="31606"/>
                    </a:lnTo>
                    <a:lnTo>
                      <a:pt x="35523" y="30344"/>
                    </a:lnTo>
                    <a:lnTo>
                      <a:pt x="35058" y="29149"/>
                    </a:lnTo>
                    <a:lnTo>
                      <a:pt x="34593" y="27887"/>
                    </a:lnTo>
                    <a:lnTo>
                      <a:pt x="34195" y="26626"/>
                    </a:lnTo>
                    <a:lnTo>
                      <a:pt x="33863" y="25364"/>
                    </a:lnTo>
                    <a:lnTo>
                      <a:pt x="33597" y="24103"/>
                    </a:lnTo>
                    <a:lnTo>
                      <a:pt x="33332" y="22775"/>
                    </a:lnTo>
                    <a:lnTo>
                      <a:pt x="33133" y="21513"/>
                    </a:lnTo>
                    <a:lnTo>
                      <a:pt x="33000" y="20185"/>
                    </a:lnTo>
                    <a:lnTo>
                      <a:pt x="32867" y="18924"/>
                    </a:lnTo>
                    <a:lnTo>
                      <a:pt x="32801" y="17596"/>
                    </a:lnTo>
                    <a:lnTo>
                      <a:pt x="32801" y="16334"/>
                    </a:lnTo>
                    <a:lnTo>
                      <a:pt x="32867" y="15006"/>
                    </a:lnTo>
                    <a:lnTo>
                      <a:pt x="32933" y="13745"/>
                    </a:lnTo>
                    <a:lnTo>
                      <a:pt x="33066" y="12483"/>
                    </a:lnTo>
                    <a:lnTo>
                      <a:pt x="33265" y="11222"/>
                    </a:lnTo>
                    <a:lnTo>
                      <a:pt x="33531" y="9960"/>
                    </a:lnTo>
                    <a:lnTo>
                      <a:pt x="33863" y="8698"/>
                    </a:lnTo>
                    <a:lnTo>
                      <a:pt x="34195" y="7503"/>
                    </a:lnTo>
                    <a:lnTo>
                      <a:pt x="34660" y="6308"/>
                    </a:lnTo>
                    <a:lnTo>
                      <a:pt x="35125" y="5113"/>
                    </a:lnTo>
                    <a:lnTo>
                      <a:pt x="35722" y="3918"/>
                    </a:lnTo>
                    <a:lnTo>
                      <a:pt x="36320" y="2789"/>
                    </a:lnTo>
                    <a:lnTo>
                      <a:pt x="36984" y="166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462" name="Google Shape;462;g34ed79b00d1_0_416"/>
          <p:cNvSpPr/>
          <p:nvPr>
            <p:ph idx="3" type="pic"/>
          </p:nvPr>
        </p:nvSpPr>
        <p:spPr>
          <a:xfrm>
            <a:off x="5555225" y="958500"/>
            <a:ext cx="3241500" cy="3226500"/>
          </a:xfrm>
          <a:prstGeom prst="roundRect">
            <a:avLst>
              <a:gd fmla="val 6431" name="adj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3 - Quote - Dark A">
  <p:cSld name="CUSTOM_8">
    <p:bg>
      <p:bgPr>
        <a:solidFill>
          <a:schemeClr val="accent4"/>
        </a:solidFill>
      </p:bgPr>
    </p:bg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34ed79b00d1_0_458"/>
          <p:cNvSpPr txBox="1"/>
          <p:nvPr>
            <p:ph idx="1" type="subTitle"/>
          </p:nvPr>
        </p:nvSpPr>
        <p:spPr>
          <a:xfrm>
            <a:off x="3273463" y="649225"/>
            <a:ext cx="5193900" cy="3200400"/>
          </a:xfrm>
          <a:prstGeom prst="rect">
            <a:avLst/>
          </a:prstGeom>
        </p:spPr>
        <p:txBody>
          <a:bodyPr anchorCtr="0" anchor="t" bIns="91425" lIns="320025" spcFirstLastPara="1" rIns="3200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2pPr>
            <a:lvl3pPr lvl="2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3pPr>
            <a:lvl4pPr lvl="3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lvl="4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5pPr>
            <a:lvl6pPr lvl="5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6pPr>
            <a:lvl7pPr lvl="6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7pPr>
            <a:lvl8pPr lvl="7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8pPr>
            <a:lvl9pPr lvl="8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65" name="Google Shape;465;g34ed79b00d1_0_458"/>
          <p:cNvSpPr txBox="1"/>
          <p:nvPr>
            <p:ph idx="2" type="subTitle"/>
          </p:nvPr>
        </p:nvSpPr>
        <p:spPr>
          <a:xfrm>
            <a:off x="3273538" y="3849625"/>
            <a:ext cx="5193900" cy="640200"/>
          </a:xfrm>
          <a:prstGeom prst="rect">
            <a:avLst/>
          </a:prstGeom>
          <a:noFill/>
        </p:spPr>
        <p:txBody>
          <a:bodyPr anchorCtr="0" anchor="b" bIns="91425" lIns="320025" spcFirstLastPara="1" rIns="320025" wrap="square" tIns="13715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i="1" sz="1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i="1">
                <a:solidFill>
                  <a:schemeClr val="lt1"/>
                </a:solidFill>
              </a:defRPr>
            </a:lvl2pPr>
            <a:lvl3pPr lvl="2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i="1">
                <a:solidFill>
                  <a:schemeClr val="lt1"/>
                </a:solidFill>
              </a:defRPr>
            </a:lvl3pPr>
            <a:lvl4pPr lvl="3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i="1">
                <a:solidFill>
                  <a:schemeClr val="lt1"/>
                </a:solidFill>
              </a:defRPr>
            </a:lvl4pPr>
            <a:lvl5pPr lvl="4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i="1">
                <a:solidFill>
                  <a:schemeClr val="lt1"/>
                </a:solidFill>
              </a:defRPr>
            </a:lvl5pPr>
            <a:lvl6pPr lvl="5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i="1">
                <a:solidFill>
                  <a:schemeClr val="lt1"/>
                </a:solidFill>
              </a:defRPr>
            </a:lvl6pPr>
            <a:lvl7pPr lvl="6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i="1">
                <a:solidFill>
                  <a:schemeClr val="lt1"/>
                </a:solidFill>
              </a:defRPr>
            </a:lvl7pPr>
            <a:lvl8pPr lvl="7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i="1">
                <a:solidFill>
                  <a:schemeClr val="lt1"/>
                </a:solidFill>
              </a:defRPr>
            </a:lvl8pPr>
            <a:lvl9pPr lvl="8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000"/>
              <a:buNone/>
              <a:defRPr i="1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66" name="Google Shape;466;g34ed79b00d1_0_458"/>
          <p:cNvSpPr txBox="1"/>
          <p:nvPr/>
        </p:nvSpPr>
        <p:spPr>
          <a:xfrm>
            <a:off x="0" y="4969700"/>
            <a:ext cx="351900" cy="183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7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sz="7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467" name="Google Shape;467;g34ed79b00d1_0_458"/>
          <p:cNvGrpSpPr/>
          <p:nvPr/>
        </p:nvGrpSpPr>
        <p:grpSpPr>
          <a:xfrm>
            <a:off x="631688" y="833002"/>
            <a:ext cx="1388356" cy="1182800"/>
            <a:chOff x="940156" y="649226"/>
            <a:chExt cx="1348180" cy="1148573"/>
          </a:xfrm>
        </p:grpSpPr>
        <p:sp>
          <p:nvSpPr>
            <p:cNvPr id="468" name="Google Shape;468;g34ed79b00d1_0_458"/>
            <p:cNvSpPr/>
            <p:nvPr/>
          </p:nvSpPr>
          <p:spPr>
            <a:xfrm>
              <a:off x="940156" y="649226"/>
              <a:ext cx="626480" cy="1148573"/>
            </a:xfrm>
            <a:custGeom>
              <a:rect b="b" l="l" r="r" t="t"/>
              <a:pathLst>
                <a:path extrusionOk="0" h="2801397" w="1528000">
                  <a:moveTo>
                    <a:pt x="0" y="2801398"/>
                  </a:moveTo>
                  <a:lnTo>
                    <a:pt x="0" y="1423797"/>
                  </a:lnTo>
                  <a:lnTo>
                    <a:pt x="740855" y="0"/>
                  </a:lnTo>
                  <a:lnTo>
                    <a:pt x="1400556" y="0"/>
                  </a:lnTo>
                  <a:lnTo>
                    <a:pt x="995458" y="1296543"/>
                  </a:lnTo>
                  <a:lnTo>
                    <a:pt x="1528001" y="1296543"/>
                  </a:lnTo>
                  <a:lnTo>
                    <a:pt x="1528001" y="280139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9" name="Google Shape;469;g34ed79b00d1_0_458"/>
            <p:cNvSpPr/>
            <p:nvPr/>
          </p:nvSpPr>
          <p:spPr>
            <a:xfrm>
              <a:off x="1661856" y="649226"/>
              <a:ext cx="626480" cy="1148573"/>
            </a:xfrm>
            <a:custGeom>
              <a:rect b="b" l="l" r="r" t="t"/>
              <a:pathLst>
                <a:path extrusionOk="0" h="2801397" w="1528000">
                  <a:moveTo>
                    <a:pt x="0" y="2801398"/>
                  </a:moveTo>
                  <a:lnTo>
                    <a:pt x="0" y="1423797"/>
                  </a:lnTo>
                  <a:lnTo>
                    <a:pt x="740855" y="0"/>
                  </a:lnTo>
                  <a:lnTo>
                    <a:pt x="1400556" y="0"/>
                  </a:lnTo>
                  <a:lnTo>
                    <a:pt x="995458" y="1296543"/>
                  </a:lnTo>
                  <a:lnTo>
                    <a:pt x="1528001" y="1296543"/>
                  </a:lnTo>
                  <a:lnTo>
                    <a:pt x="1528001" y="280139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0" name="Google Shape;470;g34ed79b00d1_0_458"/>
          <p:cNvGrpSpPr/>
          <p:nvPr/>
        </p:nvGrpSpPr>
        <p:grpSpPr>
          <a:xfrm>
            <a:off x="8467274" y="-268"/>
            <a:ext cx="329400" cy="329400"/>
            <a:chOff x="8467274" y="-268"/>
            <a:chExt cx="329400" cy="329400"/>
          </a:xfrm>
        </p:grpSpPr>
        <p:sp>
          <p:nvSpPr>
            <p:cNvPr id="471" name="Google Shape;471;g34ed79b00d1_0_458"/>
            <p:cNvSpPr/>
            <p:nvPr/>
          </p:nvSpPr>
          <p:spPr>
            <a:xfrm>
              <a:off x="8467274" y="-268"/>
              <a:ext cx="329400" cy="329400"/>
            </a:xfrm>
            <a:prstGeom prst="rect">
              <a:avLst/>
            </a:prstGeom>
            <a:solidFill>
              <a:srgbClr val="0063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grpSp>
          <p:nvGrpSpPr>
            <p:cNvPr id="472" name="Google Shape;472;g34ed79b00d1_0_458"/>
            <p:cNvGrpSpPr/>
            <p:nvPr/>
          </p:nvGrpSpPr>
          <p:grpSpPr>
            <a:xfrm>
              <a:off x="8546153" y="63898"/>
              <a:ext cx="191009" cy="201168"/>
              <a:chOff x="1379850" y="238125"/>
              <a:chExt cx="4860275" cy="5238750"/>
            </a:xfrm>
          </p:grpSpPr>
          <p:sp>
            <p:nvSpPr>
              <p:cNvPr id="473" name="Google Shape;473;g34ed79b00d1_0_458"/>
              <p:cNvSpPr/>
              <p:nvPr/>
            </p:nvSpPr>
            <p:spPr>
              <a:xfrm>
                <a:off x="4988525" y="4354750"/>
                <a:ext cx="727075" cy="727075"/>
              </a:xfrm>
              <a:custGeom>
                <a:rect b="b" l="l" r="r" t="t"/>
                <a:pathLst>
                  <a:path extrusionOk="0" h="29083" w="29083">
                    <a:moveTo>
                      <a:pt x="14210" y="9097"/>
                    </a:moveTo>
                    <a:lnTo>
                      <a:pt x="15139" y="9163"/>
                    </a:lnTo>
                    <a:lnTo>
                      <a:pt x="16002" y="9296"/>
                    </a:lnTo>
                    <a:lnTo>
                      <a:pt x="16334" y="9362"/>
                    </a:lnTo>
                    <a:lnTo>
                      <a:pt x="16733" y="9495"/>
                    </a:lnTo>
                    <a:lnTo>
                      <a:pt x="16998" y="9694"/>
                    </a:lnTo>
                    <a:lnTo>
                      <a:pt x="17264" y="9894"/>
                    </a:lnTo>
                    <a:lnTo>
                      <a:pt x="17463" y="10226"/>
                    </a:lnTo>
                    <a:lnTo>
                      <a:pt x="17596" y="10558"/>
                    </a:lnTo>
                    <a:lnTo>
                      <a:pt x="17729" y="10956"/>
                    </a:lnTo>
                    <a:lnTo>
                      <a:pt x="17729" y="11354"/>
                    </a:lnTo>
                    <a:lnTo>
                      <a:pt x="17729" y="11886"/>
                    </a:lnTo>
                    <a:lnTo>
                      <a:pt x="17596" y="12284"/>
                    </a:lnTo>
                    <a:lnTo>
                      <a:pt x="17463" y="12616"/>
                    </a:lnTo>
                    <a:lnTo>
                      <a:pt x="17264" y="12948"/>
                    </a:lnTo>
                    <a:lnTo>
                      <a:pt x="16998" y="13147"/>
                    </a:lnTo>
                    <a:lnTo>
                      <a:pt x="16733" y="13346"/>
                    </a:lnTo>
                    <a:lnTo>
                      <a:pt x="16401" y="13479"/>
                    </a:lnTo>
                    <a:lnTo>
                      <a:pt x="16002" y="13612"/>
                    </a:lnTo>
                    <a:lnTo>
                      <a:pt x="15139" y="13678"/>
                    </a:lnTo>
                    <a:lnTo>
                      <a:pt x="14210" y="13745"/>
                    </a:lnTo>
                    <a:lnTo>
                      <a:pt x="12151" y="13745"/>
                    </a:lnTo>
                    <a:lnTo>
                      <a:pt x="12151" y="9097"/>
                    </a:lnTo>
                    <a:close/>
                    <a:moveTo>
                      <a:pt x="13280" y="6242"/>
                    </a:moveTo>
                    <a:lnTo>
                      <a:pt x="8964" y="6308"/>
                    </a:lnTo>
                    <a:lnTo>
                      <a:pt x="8964" y="22244"/>
                    </a:lnTo>
                    <a:lnTo>
                      <a:pt x="12151" y="22244"/>
                    </a:lnTo>
                    <a:lnTo>
                      <a:pt x="12151" y="16135"/>
                    </a:lnTo>
                    <a:lnTo>
                      <a:pt x="14674" y="16135"/>
                    </a:lnTo>
                    <a:lnTo>
                      <a:pt x="17861" y="22244"/>
                    </a:lnTo>
                    <a:lnTo>
                      <a:pt x="21181" y="22244"/>
                    </a:lnTo>
                    <a:lnTo>
                      <a:pt x="17729" y="15737"/>
                    </a:lnTo>
                    <a:lnTo>
                      <a:pt x="18459" y="15471"/>
                    </a:lnTo>
                    <a:lnTo>
                      <a:pt x="19057" y="15139"/>
                    </a:lnTo>
                    <a:lnTo>
                      <a:pt x="19588" y="14674"/>
                    </a:lnTo>
                    <a:lnTo>
                      <a:pt x="20052" y="14209"/>
                    </a:lnTo>
                    <a:lnTo>
                      <a:pt x="20384" y="13612"/>
                    </a:lnTo>
                    <a:lnTo>
                      <a:pt x="20650" y="12881"/>
                    </a:lnTo>
                    <a:lnTo>
                      <a:pt x="20849" y="12085"/>
                    </a:lnTo>
                    <a:lnTo>
                      <a:pt x="20916" y="11222"/>
                    </a:lnTo>
                    <a:lnTo>
                      <a:pt x="20849" y="10159"/>
                    </a:lnTo>
                    <a:lnTo>
                      <a:pt x="20716" y="9761"/>
                    </a:lnTo>
                    <a:lnTo>
                      <a:pt x="20650" y="9296"/>
                    </a:lnTo>
                    <a:lnTo>
                      <a:pt x="20451" y="8964"/>
                    </a:lnTo>
                    <a:lnTo>
                      <a:pt x="20318" y="8566"/>
                    </a:lnTo>
                    <a:lnTo>
                      <a:pt x="20052" y="8300"/>
                    </a:lnTo>
                    <a:lnTo>
                      <a:pt x="19853" y="7968"/>
                    </a:lnTo>
                    <a:lnTo>
                      <a:pt x="19322" y="7503"/>
                    </a:lnTo>
                    <a:lnTo>
                      <a:pt x="18658" y="7105"/>
                    </a:lnTo>
                    <a:lnTo>
                      <a:pt x="17928" y="6773"/>
                    </a:lnTo>
                    <a:lnTo>
                      <a:pt x="17131" y="6574"/>
                    </a:lnTo>
                    <a:lnTo>
                      <a:pt x="16201" y="6441"/>
                    </a:lnTo>
                    <a:lnTo>
                      <a:pt x="15272" y="6308"/>
                    </a:lnTo>
                    <a:lnTo>
                      <a:pt x="14276" y="6242"/>
                    </a:lnTo>
                    <a:close/>
                    <a:moveTo>
                      <a:pt x="14608" y="2457"/>
                    </a:moveTo>
                    <a:lnTo>
                      <a:pt x="15670" y="2524"/>
                    </a:lnTo>
                    <a:lnTo>
                      <a:pt x="16799" y="2656"/>
                    </a:lnTo>
                    <a:lnTo>
                      <a:pt x="17928" y="2855"/>
                    </a:lnTo>
                    <a:lnTo>
                      <a:pt x="18990" y="3187"/>
                    </a:lnTo>
                    <a:lnTo>
                      <a:pt x="19986" y="3652"/>
                    </a:lnTo>
                    <a:lnTo>
                      <a:pt x="20982" y="4183"/>
                    </a:lnTo>
                    <a:lnTo>
                      <a:pt x="21912" y="4781"/>
                    </a:lnTo>
                    <a:lnTo>
                      <a:pt x="22775" y="5511"/>
                    </a:lnTo>
                    <a:lnTo>
                      <a:pt x="23638" y="6308"/>
                    </a:lnTo>
                    <a:lnTo>
                      <a:pt x="24368" y="7238"/>
                    </a:lnTo>
                    <a:lnTo>
                      <a:pt x="24966" y="8234"/>
                    </a:lnTo>
                    <a:lnTo>
                      <a:pt x="25497" y="9296"/>
                    </a:lnTo>
                    <a:lnTo>
                      <a:pt x="25962" y="10491"/>
                    </a:lnTo>
                    <a:lnTo>
                      <a:pt x="26294" y="11753"/>
                    </a:lnTo>
                    <a:lnTo>
                      <a:pt x="26493" y="13147"/>
                    </a:lnTo>
                    <a:lnTo>
                      <a:pt x="26559" y="14608"/>
                    </a:lnTo>
                    <a:lnTo>
                      <a:pt x="26493" y="16069"/>
                    </a:lnTo>
                    <a:lnTo>
                      <a:pt x="26294" y="17463"/>
                    </a:lnTo>
                    <a:lnTo>
                      <a:pt x="25962" y="18724"/>
                    </a:lnTo>
                    <a:lnTo>
                      <a:pt x="25497" y="19920"/>
                    </a:lnTo>
                    <a:lnTo>
                      <a:pt x="24966" y="21048"/>
                    </a:lnTo>
                    <a:lnTo>
                      <a:pt x="24368" y="22044"/>
                    </a:lnTo>
                    <a:lnTo>
                      <a:pt x="23638" y="22907"/>
                    </a:lnTo>
                    <a:lnTo>
                      <a:pt x="22775" y="23704"/>
                    </a:lnTo>
                    <a:lnTo>
                      <a:pt x="21912" y="24435"/>
                    </a:lnTo>
                    <a:lnTo>
                      <a:pt x="20982" y="25032"/>
                    </a:lnTo>
                    <a:lnTo>
                      <a:pt x="19986" y="25563"/>
                    </a:lnTo>
                    <a:lnTo>
                      <a:pt x="18990" y="26028"/>
                    </a:lnTo>
                    <a:lnTo>
                      <a:pt x="17928" y="26294"/>
                    </a:lnTo>
                    <a:lnTo>
                      <a:pt x="16799" y="26559"/>
                    </a:lnTo>
                    <a:lnTo>
                      <a:pt x="15670" y="26692"/>
                    </a:lnTo>
                    <a:lnTo>
                      <a:pt x="14608" y="26759"/>
                    </a:lnTo>
                    <a:lnTo>
                      <a:pt x="13479" y="26692"/>
                    </a:lnTo>
                    <a:lnTo>
                      <a:pt x="12350" y="26559"/>
                    </a:lnTo>
                    <a:lnTo>
                      <a:pt x="11222" y="26294"/>
                    </a:lnTo>
                    <a:lnTo>
                      <a:pt x="10159" y="25962"/>
                    </a:lnTo>
                    <a:lnTo>
                      <a:pt x="9163" y="25497"/>
                    </a:lnTo>
                    <a:lnTo>
                      <a:pt x="8167" y="25032"/>
                    </a:lnTo>
                    <a:lnTo>
                      <a:pt x="7238" y="24368"/>
                    </a:lnTo>
                    <a:lnTo>
                      <a:pt x="6375" y="23638"/>
                    </a:lnTo>
                    <a:lnTo>
                      <a:pt x="5511" y="22841"/>
                    </a:lnTo>
                    <a:lnTo>
                      <a:pt x="4781" y="21978"/>
                    </a:lnTo>
                    <a:lnTo>
                      <a:pt x="4184" y="20916"/>
                    </a:lnTo>
                    <a:lnTo>
                      <a:pt x="3652" y="19853"/>
                    </a:lnTo>
                    <a:lnTo>
                      <a:pt x="3188" y="18658"/>
                    </a:lnTo>
                    <a:lnTo>
                      <a:pt x="2856" y="17397"/>
                    </a:lnTo>
                    <a:lnTo>
                      <a:pt x="2656" y="16002"/>
                    </a:lnTo>
                    <a:lnTo>
                      <a:pt x="2590" y="14541"/>
                    </a:lnTo>
                    <a:lnTo>
                      <a:pt x="2656" y="13081"/>
                    </a:lnTo>
                    <a:lnTo>
                      <a:pt x="2856" y="11686"/>
                    </a:lnTo>
                    <a:lnTo>
                      <a:pt x="3188" y="10425"/>
                    </a:lnTo>
                    <a:lnTo>
                      <a:pt x="3652" y="9230"/>
                    </a:lnTo>
                    <a:lnTo>
                      <a:pt x="4184" y="8167"/>
                    </a:lnTo>
                    <a:lnTo>
                      <a:pt x="4781" y="7171"/>
                    </a:lnTo>
                    <a:lnTo>
                      <a:pt x="5511" y="6242"/>
                    </a:lnTo>
                    <a:lnTo>
                      <a:pt x="6375" y="5445"/>
                    </a:lnTo>
                    <a:lnTo>
                      <a:pt x="7238" y="4715"/>
                    </a:lnTo>
                    <a:lnTo>
                      <a:pt x="8167" y="4117"/>
                    </a:lnTo>
                    <a:lnTo>
                      <a:pt x="9163" y="3586"/>
                    </a:lnTo>
                    <a:lnTo>
                      <a:pt x="10159" y="3187"/>
                    </a:lnTo>
                    <a:lnTo>
                      <a:pt x="11222" y="2855"/>
                    </a:lnTo>
                    <a:lnTo>
                      <a:pt x="12350" y="2656"/>
                    </a:lnTo>
                    <a:lnTo>
                      <a:pt x="13479" y="2457"/>
                    </a:lnTo>
                    <a:close/>
                    <a:moveTo>
                      <a:pt x="14608" y="0"/>
                    </a:moveTo>
                    <a:lnTo>
                      <a:pt x="13081" y="67"/>
                    </a:lnTo>
                    <a:lnTo>
                      <a:pt x="11620" y="332"/>
                    </a:lnTo>
                    <a:lnTo>
                      <a:pt x="10226" y="664"/>
                    </a:lnTo>
                    <a:lnTo>
                      <a:pt x="8898" y="1129"/>
                    </a:lnTo>
                    <a:lnTo>
                      <a:pt x="7636" y="1727"/>
                    </a:lnTo>
                    <a:lnTo>
                      <a:pt x="6375" y="2457"/>
                    </a:lnTo>
                    <a:lnTo>
                      <a:pt x="5312" y="3320"/>
                    </a:lnTo>
                    <a:lnTo>
                      <a:pt x="4250" y="4250"/>
                    </a:lnTo>
                    <a:lnTo>
                      <a:pt x="3320" y="5246"/>
                    </a:lnTo>
                    <a:lnTo>
                      <a:pt x="2457" y="6375"/>
                    </a:lnTo>
                    <a:lnTo>
                      <a:pt x="1793" y="7570"/>
                    </a:lnTo>
                    <a:lnTo>
                      <a:pt x="1129" y="8898"/>
                    </a:lnTo>
                    <a:lnTo>
                      <a:pt x="664" y="10226"/>
                    </a:lnTo>
                    <a:lnTo>
                      <a:pt x="333" y="11620"/>
                    </a:lnTo>
                    <a:lnTo>
                      <a:pt x="67" y="13081"/>
                    </a:lnTo>
                    <a:lnTo>
                      <a:pt x="1" y="14608"/>
                    </a:lnTo>
                    <a:lnTo>
                      <a:pt x="67" y="15471"/>
                    </a:lnTo>
                    <a:lnTo>
                      <a:pt x="133" y="16334"/>
                    </a:lnTo>
                    <a:lnTo>
                      <a:pt x="200" y="17197"/>
                    </a:lnTo>
                    <a:lnTo>
                      <a:pt x="333" y="17994"/>
                    </a:lnTo>
                    <a:lnTo>
                      <a:pt x="532" y="18791"/>
                    </a:lnTo>
                    <a:lnTo>
                      <a:pt x="731" y="19521"/>
                    </a:lnTo>
                    <a:lnTo>
                      <a:pt x="996" y="20252"/>
                    </a:lnTo>
                    <a:lnTo>
                      <a:pt x="1262" y="20916"/>
                    </a:lnTo>
                    <a:lnTo>
                      <a:pt x="1594" y="21580"/>
                    </a:lnTo>
                    <a:lnTo>
                      <a:pt x="1926" y="22244"/>
                    </a:lnTo>
                    <a:lnTo>
                      <a:pt x="2723" y="23439"/>
                    </a:lnTo>
                    <a:lnTo>
                      <a:pt x="3586" y="24501"/>
                    </a:lnTo>
                    <a:lnTo>
                      <a:pt x="4582" y="25497"/>
                    </a:lnTo>
                    <a:lnTo>
                      <a:pt x="5644" y="26360"/>
                    </a:lnTo>
                    <a:lnTo>
                      <a:pt x="6773" y="27091"/>
                    </a:lnTo>
                    <a:lnTo>
                      <a:pt x="7968" y="27688"/>
                    </a:lnTo>
                    <a:lnTo>
                      <a:pt x="9230" y="28219"/>
                    </a:lnTo>
                    <a:lnTo>
                      <a:pt x="10491" y="28618"/>
                    </a:lnTo>
                    <a:lnTo>
                      <a:pt x="11819" y="28883"/>
                    </a:lnTo>
                    <a:lnTo>
                      <a:pt x="13214" y="29082"/>
                    </a:lnTo>
                    <a:lnTo>
                      <a:pt x="15936" y="29082"/>
                    </a:lnTo>
                    <a:lnTo>
                      <a:pt x="17264" y="28883"/>
                    </a:lnTo>
                    <a:lnTo>
                      <a:pt x="18592" y="28618"/>
                    </a:lnTo>
                    <a:lnTo>
                      <a:pt x="19853" y="28219"/>
                    </a:lnTo>
                    <a:lnTo>
                      <a:pt x="21115" y="27688"/>
                    </a:lnTo>
                    <a:lnTo>
                      <a:pt x="22310" y="27024"/>
                    </a:lnTo>
                    <a:lnTo>
                      <a:pt x="23439" y="26294"/>
                    </a:lnTo>
                    <a:lnTo>
                      <a:pt x="24501" y="25431"/>
                    </a:lnTo>
                    <a:lnTo>
                      <a:pt x="25497" y="24501"/>
                    </a:lnTo>
                    <a:lnTo>
                      <a:pt x="26360" y="23439"/>
                    </a:lnTo>
                    <a:lnTo>
                      <a:pt x="27157" y="22244"/>
                    </a:lnTo>
                    <a:lnTo>
                      <a:pt x="27489" y="21580"/>
                    </a:lnTo>
                    <a:lnTo>
                      <a:pt x="27821" y="20916"/>
                    </a:lnTo>
                    <a:lnTo>
                      <a:pt x="28087" y="20185"/>
                    </a:lnTo>
                    <a:lnTo>
                      <a:pt x="28352" y="19455"/>
                    </a:lnTo>
                    <a:lnTo>
                      <a:pt x="28551" y="18724"/>
                    </a:lnTo>
                    <a:lnTo>
                      <a:pt x="28751" y="17928"/>
                    </a:lnTo>
                    <a:lnTo>
                      <a:pt x="28883" y="17131"/>
                    </a:lnTo>
                    <a:lnTo>
                      <a:pt x="28950" y="16268"/>
                    </a:lnTo>
                    <a:lnTo>
                      <a:pt x="29016" y="15405"/>
                    </a:lnTo>
                    <a:lnTo>
                      <a:pt x="29082" y="14541"/>
                    </a:lnTo>
                    <a:lnTo>
                      <a:pt x="29016" y="13014"/>
                    </a:lnTo>
                    <a:lnTo>
                      <a:pt x="28751" y="11554"/>
                    </a:lnTo>
                    <a:lnTo>
                      <a:pt x="28419" y="10159"/>
                    </a:lnTo>
                    <a:lnTo>
                      <a:pt x="27954" y="8831"/>
                    </a:lnTo>
                    <a:lnTo>
                      <a:pt x="27356" y="7570"/>
                    </a:lnTo>
                    <a:lnTo>
                      <a:pt x="26626" y="6375"/>
                    </a:lnTo>
                    <a:lnTo>
                      <a:pt x="25829" y="5246"/>
                    </a:lnTo>
                    <a:lnTo>
                      <a:pt x="24899" y="4183"/>
                    </a:lnTo>
                    <a:lnTo>
                      <a:pt x="23904" y="3254"/>
                    </a:lnTo>
                    <a:lnTo>
                      <a:pt x="22775" y="2457"/>
                    </a:lnTo>
                    <a:lnTo>
                      <a:pt x="21580" y="1727"/>
                    </a:lnTo>
                    <a:lnTo>
                      <a:pt x="20318" y="1129"/>
                    </a:lnTo>
                    <a:lnTo>
                      <a:pt x="18990" y="664"/>
                    </a:lnTo>
                    <a:lnTo>
                      <a:pt x="17596" y="266"/>
                    </a:lnTo>
                    <a:lnTo>
                      <a:pt x="16135" y="67"/>
                    </a:lnTo>
                    <a:lnTo>
                      <a:pt x="1460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4" name="Google Shape;474;g34ed79b00d1_0_458"/>
              <p:cNvSpPr/>
              <p:nvPr/>
            </p:nvSpPr>
            <p:spPr>
              <a:xfrm>
                <a:off x="4988525" y="4354750"/>
                <a:ext cx="727075" cy="727075"/>
              </a:xfrm>
              <a:custGeom>
                <a:rect b="b" l="l" r="r" t="t"/>
                <a:pathLst>
                  <a:path extrusionOk="0" fill="none" h="29083" w="29083">
                    <a:moveTo>
                      <a:pt x="1" y="14608"/>
                    </a:moveTo>
                    <a:lnTo>
                      <a:pt x="1" y="14608"/>
                    </a:lnTo>
                    <a:lnTo>
                      <a:pt x="67" y="13081"/>
                    </a:lnTo>
                    <a:lnTo>
                      <a:pt x="333" y="11620"/>
                    </a:lnTo>
                    <a:lnTo>
                      <a:pt x="664" y="10226"/>
                    </a:lnTo>
                    <a:lnTo>
                      <a:pt x="1129" y="8898"/>
                    </a:lnTo>
                    <a:lnTo>
                      <a:pt x="1793" y="7570"/>
                    </a:lnTo>
                    <a:lnTo>
                      <a:pt x="2457" y="6375"/>
                    </a:lnTo>
                    <a:lnTo>
                      <a:pt x="3320" y="5246"/>
                    </a:lnTo>
                    <a:lnTo>
                      <a:pt x="4250" y="4250"/>
                    </a:lnTo>
                    <a:lnTo>
                      <a:pt x="5312" y="3320"/>
                    </a:lnTo>
                    <a:lnTo>
                      <a:pt x="6375" y="2457"/>
                    </a:lnTo>
                    <a:lnTo>
                      <a:pt x="7636" y="1727"/>
                    </a:lnTo>
                    <a:lnTo>
                      <a:pt x="8898" y="1129"/>
                    </a:lnTo>
                    <a:lnTo>
                      <a:pt x="10226" y="664"/>
                    </a:lnTo>
                    <a:lnTo>
                      <a:pt x="11620" y="332"/>
                    </a:lnTo>
                    <a:lnTo>
                      <a:pt x="13081" y="67"/>
                    </a:lnTo>
                    <a:lnTo>
                      <a:pt x="14608" y="0"/>
                    </a:lnTo>
                    <a:lnTo>
                      <a:pt x="14608" y="0"/>
                    </a:lnTo>
                    <a:lnTo>
                      <a:pt x="16135" y="67"/>
                    </a:lnTo>
                    <a:lnTo>
                      <a:pt x="17596" y="266"/>
                    </a:lnTo>
                    <a:lnTo>
                      <a:pt x="18990" y="664"/>
                    </a:lnTo>
                    <a:lnTo>
                      <a:pt x="20318" y="1129"/>
                    </a:lnTo>
                    <a:lnTo>
                      <a:pt x="21580" y="1727"/>
                    </a:lnTo>
                    <a:lnTo>
                      <a:pt x="22775" y="2457"/>
                    </a:lnTo>
                    <a:lnTo>
                      <a:pt x="23904" y="3254"/>
                    </a:lnTo>
                    <a:lnTo>
                      <a:pt x="24899" y="4183"/>
                    </a:lnTo>
                    <a:lnTo>
                      <a:pt x="25829" y="5246"/>
                    </a:lnTo>
                    <a:lnTo>
                      <a:pt x="26626" y="6375"/>
                    </a:lnTo>
                    <a:lnTo>
                      <a:pt x="27356" y="7570"/>
                    </a:lnTo>
                    <a:lnTo>
                      <a:pt x="27954" y="8831"/>
                    </a:lnTo>
                    <a:lnTo>
                      <a:pt x="28419" y="10159"/>
                    </a:lnTo>
                    <a:lnTo>
                      <a:pt x="28751" y="11554"/>
                    </a:lnTo>
                    <a:lnTo>
                      <a:pt x="29016" y="13014"/>
                    </a:lnTo>
                    <a:lnTo>
                      <a:pt x="29082" y="14541"/>
                    </a:lnTo>
                    <a:lnTo>
                      <a:pt x="29082" y="14541"/>
                    </a:lnTo>
                    <a:lnTo>
                      <a:pt x="29016" y="15405"/>
                    </a:lnTo>
                    <a:lnTo>
                      <a:pt x="28950" y="16268"/>
                    </a:lnTo>
                    <a:lnTo>
                      <a:pt x="28883" y="17131"/>
                    </a:lnTo>
                    <a:lnTo>
                      <a:pt x="28751" y="17928"/>
                    </a:lnTo>
                    <a:lnTo>
                      <a:pt x="28551" y="18724"/>
                    </a:lnTo>
                    <a:lnTo>
                      <a:pt x="28352" y="19455"/>
                    </a:lnTo>
                    <a:lnTo>
                      <a:pt x="28087" y="20185"/>
                    </a:lnTo>
                    <a:lnTo>
                      <a:pt x="27821" y="20916"/>
                    </a:lnTo>
                    <a:lnTo>
                      <a:pt x="27489" y="21580"/>
                    </a:lnTo>
                    <a:lnTo>
                      <a:pt x="27157" y="22244"/>
                    </a:lnTo>
                    <a:lnTo>
                      <a:pt x="26360" y="23439"/>
                    </a:lnTo>
                    <a:lnTo>
                      <a:pt x="25497" y="24501"/>
                    </a:lnTo>
                    <a:lnTo>
                      <a:pt x="24501" y="25431"/>
                    </a:lnTo>
                    <a:lnTo>
                      <a:pt x="23439" y="26294"/>
                    </a:lnTo>
                    <a:lnTo>
                      <a:pt x="22310" y="27024"/>
                    </a:lnTo>
                    <a:lnTo>
                      <a:pt x="21115" y="27688"/>
                    </a:lnTo>
                    <a:lnTo>
                      <a:pt x="19853" y="28219"/>
                    </a:lnTo>
                    <a:lnTo>
                      <a:pt x="18592" y="28618"/>
                    </a:lnTo>
                    <a:lnTo>
                      <a:pt x="17264" y="28883"/>
                    </a:lnTo>
                    <a:lnTo>
                      <a:pt x="15936" y="29082"/>
                    </a:lnTo>
                    <a:lnTo>
                      <a:pt x="14542" y="29082"/>
                    </a:lnTo>
                    <a:lnTo>
                      <a:pt x="13214" y="29082"/>
                    </a:lnTo>
                    <a:lnTo>
                      <a:pt x="11819" y="28883"/>
                    </a:lnTo>
                    <a:lnTo>
                      <a:pt x="10491" y="28618"/>
                    </a:lnTo>
                    <a:lnTo>
                      <a:pt x="9230" y="28219"/>
                    </a:lnTo>
                    <a:lnTo>
                      <a:pt x="7968" y="27688"/>
                    </a:lnTo>
                    <a:lnTo>
                      <a:pt x="6773" y="27091"/>
                    </a:lnTo>
                    <a:lnTo>
                      <a:pt x="5644" y="26360"/>
                    </a:lnTo>
                    <a:lnTo>
                      <a:pt x="4582" y="25497"/>
                    </a:lnTo>
                    <a:lnTo>
                      <a:pt x="3586" y="24501"/>
                    </a:lnTo>
                    <a:lnTo>
                      <a:pt x="2723" y="23439"/>
                    </a:lnTo>
                    <a:lnTo>
                      <a:pt x="1926" y="22244"/>
                    </a:lnTo>
                    <a:lnTo>
                      <a:pt x="1594" y="21580"/>
                    </a:lnTo>
                    <a:lnTo>
                      <a:pt x="1262" y="20916"/>
                    </a:lnTo>
                    <a:lnTo>
                      <a:pt x="996" y="20252"/>
                    </a:lnTo>
                    <a:lnTo>
                      <a:pt x="731" y="19521"/>
                    </a:lnTo>
                    <a:lnTo>
                      <a:pt x="532" y="18791"/>
                    </a:lnTo>
                    <a:lnTo>
                      <a:pt x="333" y="17994"/>
                    </a:lnTo>
                    <a:lnTo>
                      <a:pt x="200" y="17197"/>
                    </a:lnTo>
                    <a:lnTo>
                      <a:pt x="133" y="16334"/>
                    </a:lnTo>
                    <a:lnTo>
                      <a:pt x="67" y="15471"/>
                    </a:lnTo>
                    <a:lnTo>
                      <a:pt x="1" y="14608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5" name="Google Shape;475;g34ed79b00d1_0_458"/>
              <p:cNvSpPr/>
              <p:nvPr/>
            </p:nvSpPr>
            <p:spPr>
              <a:xfrm>
                <a:off x="5053275" y="4416175"/>
                <a:ext cx="599250" cy="607550"/>
              </a:xfrm>
              <a:custGeom>
                <a:rect b="b" l="l" r="r" t="t"/>
                <a:pathLst>
                  <a:path extrusionOk="0" fill="none" h="24302" w="23970">
                    <a:moveTo>
                      <a:pt x="23969" y="12151"/>
                    </a:moveTo>
                    <a:lnTo>
                      <a:pt x="23969" y="12151"/>
                    </a:lnTo>
                    <a:lnTo>
                      <a:pt x="23903" y="10690"/>
                    </a:lnTo>
                    <a:lnTo>
                      <a:pt x="23704" y="9296"/>
                    </a:lnTo>
                    <a:lnTo>
                      <a:pt x="23372" y="8034"/>
                    </a:lnTo>
                    <a:lnTo>
                      <a:pt x="22907" y="6839"/>
                    </a:lnTo>
                    <a:lnTo>
                      <a:pt x="22376" y="5777"/>
                    </a:lnTo>
                    <a:lnTo>
                      <a:pt x="21778" y="4781"/>
                    </a:lnTo>
                    <a:lnTo>
                      <a:pt x="21048" y="3851"/>
                    </a:lnTo>
                    <a:lnTo>
                      <a:pt x="20185" y="3054"/>
                    </a:lnTo>
                    <a:lnTo>
                      <a:pt x="19322" y="2324"/>
                    </a:lnTo>
                    <a:lnTo>
                      <a:pt x="18392" y="1726"/>
                    </a:lnTo>
                    <a:lnTo>
                      <a:pt x="17396" y="1195"/>
                    </a:lnTo>
                    <a:lnTo>
                      <a:pt x="16400" y="730"/>
                    </a:lnTo>
                    <a:lnTo>
                      <a:pt x="15338" y="398"/>
                    </a:lnTo>
                    <a:lnTo>
                      <a:pt x="14209" y="199"/>
                    </a:lnTo>
                    <a:lnTo>
                      <a:pt x="13080" y="67"/>
                    </a:lnTo>
                    <a:lnTo>
                      <a:pt x="12018" y="0"/>
                    </a:lnTo>
                    <a:lnTo>
                      <a:pt x="10889" y="0"/>
                    </a:lnTo>
                    <a:lnTo>
                      <a:pt x="9760" y="199"/>
                    </a:lnTo>
                    <a:lnTo>
                      <a:pt x="8632" y="398"/>
                    </a:lnTo>
                    <a:lnTo>
                      <a:pt x="7569" y="730"/>
                    </a:lnTo>
                    <a:lnTo>
                      <a:pt x="6573" y="1129"/>
                    </a:lnTo>
                    <a:lnTo>
                      <a:pt x="5577" y="1660"/>
                    </a:lnTo>
                    <a:lnTo>
                      <a:pt x="4648" y="2258"/>
                    </a:lnTo>
                    <a:lnTo>
                      <a:pt x="3785" y="2988"/>
                    </a:lnTo>
                    <a:lnTo>
                      <a:pt x="2921" y="3785"/>
                    </a:lnTo>
                    <a:lnTo>
                      <a:pt x="2191" y="4714"/>
                    </a:lnTo>
                    <a:lnTo>
                      <a:pt x="1594" y="5710"/>
                    </a:lnTo>
                    <a:lnTo>
                      <a:pt x="1062" y="6773"/>
                    </a:lnTo>
                    <a:lnTo>
                      <a:pt x="598" y="7968"/>
                    </a:lnTo>
                    <a:lnTo>
                      <a:pt x="266" y="9229"/>
                    </a:lnTo>
                    <a:lnTo>
                      <a:pt x="66" y="10624"/>
                    </a:lnTo>
                    <a:lnTo>
                      <a:pt x="0" y="12084"/>
                    </a:lnTo>
                    <a:lnTo>
                      <a:pt x="0" y="12084"/>
                    </a:lnTo>
                    <a:lnTo>
                      <a:pt x="66" y="13545"/>
                    </a:lnTo>
                    <a:lnTo>
                      <a:pt x="266" y="14940"/>
                    </a:lnTo>
                    <a:lnTo>
                      <a:pt x="598" y="16201"/>
                    </a:lnTo>
                    <a:lnTo>
                      <a:pt x="1062" y="17396"/>
                    </a:lnTo>
                    <a:lnTo>
                      <a:pt x="1594" y="18459"/>
                    </a:lnTo>
                    <a:lnTo>
                      <a:pt x="2191" y="19521"/>
                    </a:lnTo>
                    <a:lnTo>
                      <a:pt x="2921" y="20384"/>
                    </a:lnTo>
                    <a:lnTo>
                      <a:pt x="3785" y="21181"/>
                    </a:lnTo>
                    <a:lnTo>
                      <a:pt x="4648" y="21911"/>
                    </a:lnTo>
                    <a:lnTo>
                      <a:pt x="5577" y="22575"/>
                    </a:lnTo>
                    <a:lnTo>
                      <a:pt x="6573" y="23040"/>
                    </a:lnTo>
                    <a:lnTo>
                      <a:pt x="7569" y="23505"/>
                    </a:lnTo>
                    <a:lnTo>
                      <a:pt x="8632" y="23837"/>
                    </a:lnTo>
                    <a:lnTo>
                      <a:pt x="9760" y="24102"/>
                    </a:lnTo>
                    <a:lnTo>
                      <a:pt x="10889" y="24235"/>
                    </a:lnTo>
                    <a:lnTo>
                      <a:pt x="12018" y="24302"/>
                    </a:lnTo>
                    <a:lnTo>
                      <a:pt x="13080" y="24235"/>
                    </a:lnTo>
                    <a:lnTo>
                      <a:pt x="14209" y="24102"/>
                    </a:lnTo>
                    <a:lnTo>
                      <a:pt x="15338" y="23837"/>
                    </a:lnTo>
                    <a:lnTo>
                      <a:pt x="16400" y="23571"/>
                    </a:lnTo>
                    <a:lnTo>
                      <a:pt x="17396" y="23106"/>
                    </a:lnTo>
                    <a:lnTo>
                      <a:pt x="18392" y="22575"/>
                    </a:lnTo>
                    <a:lnTo>
                      <a:pt x="19322" y="21978"/>
                    </a:lnTo>
                    <a:lnTo>
                      <a:pt x="20185" y="21247"/>
                    </a:lnTo>
                    <a:lnTo>
                      <a:pt x="21048" y="20450"/>
                    </a:lnTo>
                    <a:lnTo>
                      <a:pt x="21778" y="19587"/>
                    </a:lnTo>
                    <a:lnTo>
                      <a:pt x="22376" y="18591"/>
                    </a:lnTo>
                    <a:lnTo>
                      <a:pt x="22907" y="17463"/>
                    </a:lnTo>
                    <a:lnTo>
                      <a:pt x="23372" y="16267"/>
                    </a:lnTo>
                    <a:lnTo>
                      <a:pt x="23704" y="15006"/>
                    </a:lnTo>
                    <a:lnTo>
                      <a:pt x="23903" y="13612"/>
                    </a:lnTo>
                    <a:lnTo>
                      <a:pt x="23969" y="12151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6" name="Google Shape;476;g34ed79b00d1_0_458"/>
              <p:cNvSpPr/>
              <p:nvPr/>
            </p:nvSpPr>
            <p:spPr>
              <a:xfrm>
                <a:off x="5212625" y="4510775"/>
                <a:ext cx="305450" cy="400075"/>
              </a:xfrm>
              <a:custGeom>
                <a:rect b="b" l="l" r="r" t="t"/>
                <a:pathLst>
                  <a:path extrusionOk="0" fill="none" h="16003" w="12218">
                    <a:moveTo>
                      <a:pt x="0" y="67"/>
                    </a:moveTo>
                    <a:lnTo>
                      <a:pt x="0" y="67"/>
                    </a:lnTo>
                    <a:lnTo>
                      <a:pt x="4316" y="1"/>
                    </a:lnTo>
                    <a:lnTo>
                      <a:pt x="5312" y="1"/>
                    </a:lnTo>
                    <a:lnTo>
                      <a:pt x="6308" y="67"/>
                    </a:lnTo>
                    <a:lnTo>
                      <a:pt x="7237" y="200"/>
                    </a:lnTo>
                    <a:lnTo>
                      <a:pt x="8167" y="333"/>
                    </a:lnTo>
                    <a:lnTo>
                      <a:pt x="8964" y="532"/>
                    </a:lnTo>
                    <a:lnTo>
                      <a:pt x="9694" y="864"/>
                    </a:lnTo>
                    <a:lnTo>
                      <a:pt x="10358" y="1262"/>
                    </a:lnTo>
                    <a:lnTo>
                      <a:pt x="10889" y="1727"/>
                    </a:lnTo>
                    <a:lnTo>
                      <a:pt x="11088" y="2059"/>
                    </a:lnTo>
                    <a:lnTo>
                      <a:pt x="11354" y="2325"/>
                    </a:lnTo>
                    <a:lnTo>
                      <a:pt x="11487" y="2723"/>
                    </a:lnTo>
                    <a:lnTo>
                      <a:pt x="11686" y="3055"/>
                    </a:lnTo>
                    <a:lnTo>
                      <a:pt x="11752" y="3520"/>
                    </a:lnTo>
                    <a:lnTo>
                      <a:pt x="11885" y="3918"/>
                    </a:lnTo>
                    <a:lnTo>
                      <a:pt x="11952" y="4981"/>
                    </a:lnTo>
                    <a:lnTo>
                      <a:pt x="11952" y="4981"/>
                    </a:lnTo>
                    <a:lnTo>
                      <a:pt x="11885" y="5844"/>
                    </a:lnTo>
                    <a:lnTo>
                      <a:pt x="11686" y="6640"/>
                    </a:lnTo>
                    <a:lnTo>
                      <a:pt x="11420" y="7371"/>
                    </a:lnTo>
                    <a:lnTo>
                      <a:pt x="11088" y="7968"/>
                    </a:lnTo>
                    <a:lnTo>
                      <a:pt x="10624" y="8433"/>
                    </a:lnTo>
                    <a:lnTo>
                      <a:pt x="10093" y="8898"/>
                    </a:lnTo>
                    <a:lnTo>
                      <a:pt x="9495" y="9230"/>
                    </a:lnTo>
                    <a:lnTo>
                      <a:pt x="8765" y="9496"/>
                    </a:lnTo>
                    <a:lnTo>
                      <a:pt x="12217" y="16003"/>
                    </a:lnTo>
                    <a:lnTo>
                      <a:pt x="8897" y="16003"/>
                    </a:lnTo>
                    <a:lnTo>
                      <a:pt x="5710" y="9894"/>
                    </a:lnTo>
                    <a:lnTo>
                      <a:pt x="3187" y="9894"/>
                    </a:lnTo>
                    <a:lnTo>
                      <a:pt x="3187" y="16003"/>
                    </a:lnTo>
                    <a:lnTo>
                      <a:pt x="0" y="16003"/>
                    </a:lnTo>
                    <a:lnTo>
                      <a:pt x="0" y="67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7" name="Google Shape;477;g34ed79b00d1_0_458"/>
              <p:cNvSpPr/>
              <p:nvPr/>
            </p:nvSpPr>
            <p:spPr>
              <a:xfrm>
                <a:off x="5292300" y="4582150"/>
                <a:ext cx="139450" cy="116225"/>
              </a:xfrm>
              <a:custGeom>
                <a:rect b="b" l="l" r="r" t="t"/>
                <a:pathLst>
                  <a:path extrusionOk="0" fill="none" h="4649" w="5578">
                    <a:moveTo>
                      <a:pt x="5578" y="2258"/>
                    </a:moveTo>
                    <a:lnTo>
                      <a:pt x="5578" y="2258"/>
                    </a:lnTo>
                    <a:lnTo>
                      <a:pt x="5578" y="1860"/>
                    </a:lnTo>
                    <a:lnTo>
                      <a:pt x="5445" y="1462"/>
                    </a:lnTo>
                    <a:lnTo>
                      <a:pt x="5312" y="1130"/>
                    </a:lnTo>
                    <a:lnTo>
                      <a:pt x="5113" y="798"/>
                    </a:lnTo>
                    <a:lnTo>
                      <a:pt x="4847" y="598"/>
                    </a:lnTo>
                    <a:lnTo>
                      <a:pt x="4582" y="399"/>
                    </a:lnTo>
                    <a:lnTo>
                      <a:pt x="4183" y="266"/>
                    </a:lnTo>
                    <a:lnTo>
                      <a:pt x="3851" y="200"/>
                    </a:lnTo>
                    <a:lnTo>
                      <a:pt x="2988" y="67"/>
                    </a:lnTo>
                    <a:lnTo>
                      <a:pt x="2059" y="1"/>
                    </a:lnTo>
                    <a:lnTo>
                      <a:pt x="0" y="1"/>
                    </a:lnTo>
                    <a:lnTo>
                      <a:pt x="0" y="4649"/>
                    </a:lnTo>
                    <a:lnTo>
                      <a:pt x="0" y="4649"/>
                    </a:lnTo>
                    <a:lnTo>
                      <a:pt x="2059" y="4649"/>
                    </a:lnTo>
                    <a:lnTo>
                      <a:pt x="2988" y="4582"/>
                    </a:lnTo>
                    <a:lnTo>
                      <a:pt x="3851" y="4516"/>
                    </a:lnTo>
                    <a:lnTo>
                      <a:pt x="4250" y="4383"/>
                    </a:lnTo>
                    <a:lnTo>
                      <a:pt x="4582" y="4250"/>
                    </a:lnTo>
                    <a:lnTo>
                      <a:pt x="4847" y="4051"/>
                    </a:lnTo>
                    <a:lnTo>
                      <a:pt x="5113" y="3852"/>
                    </a:lnTo>
                    <a:lnTo>
                      <a:pt x="5312" y="3520"/>
                    </a:lnTo>
                    <a:lnTo>
                      <a:pt x="5445" y="3188"/>
                    </a:lnTo>
                    <a:lnTo>
                      <a:pt x="5578" y="2790"/>
                    </a:lnTo>
                    <a:lnTo>
                      <a:pt x="5578" y="2258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8" name="Google Shape;478;g34ed79b00d1_0_458"/>
              <p:cNvSpPr/>
              <p:nvPr/>
            </p:nvSpPr>
            <p:spPr>
              <a:xfrm>
                <a:off x="1703525" y="4240200"/>
                <a:ext cx="1075650" cy="1236675"/>
              </a:xfrm>
              <a:custGeom>
                <a:rect b="b" l="l" r="r" t="t"/>
                <a:pathLst>
                  <a:path extrusionOk="0" h="49467" w="43026">
                    <a:moveTo>
                      <a:pt x="0" y="1"/>
                    </a:moveTo>
                    <a:lnTo>
                      <a:pt x="0" y="49467"/>
                    </a:lnTo>
                    <a:lnTo>
                      <a:pt x="43026" y="24634"/>
                    </a:lnTo>
                    <a:lnTo>
                      <a:pt x="39905" y="23904"/>
                    </a:lnTo>
                    <a:lnTo>
                      <a:pt x="36917" y="23041"/>
                    </a:lnTo>
                    <a:lnTo>
                      <a:pt x="33929" y="22111"/>
                    </a:lnTo>
                    <a:lnTo>
                      <a:pt x="30942" y="21049"/>
                    </a:lnTo>
                    <a:lnTo>
                      <a:pt x="28020" y="19854"/>
                    </a:lnTo>
                    <a:lnTo>
                      <a:pt x="25165" y="18592"/>
                    </a:lnTo>
                    <a:lnTo>
                      <a:pt x="22376" y="17198"/>
                    </a:lnTo>
                    <a:lnTo>
                      <a:pt x="19654" y="15671"/>
                    </a:lnTo>
                    <a:lnTo>
                      <a:pt x="16932" y="14077"/>
                    </a:lnTo>
                    <a:lnTo>
                      <a:pt x="14342" y="12351"/>
                    </a:lnTo>
                    <a:lnTo>
                      <a:pt x="11753" y="10558"/>
                    </a:lnTo>
                    <a:lnTo>
                      <a:pt x="9296" y="8633"/>
                    </a:lnTo>
                    <a:lnTo>
                      <a:pt x="6839" y="6641"/>
                    </a:lnTo>
                    <a:lnTo>
                      <a:pt x="4515" y="4516"/>
                    </a:lnTo>
                    <a:lnTo>
                      <a:pt x="2258" y="232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9" name="Google Shape;479;g34ed79b00d1_0_458"/>
              <p:cNvSpPr/>
              <p:nvPr/>
            </p:nvSpPr>
            <p:spPr>
              <a:xfrm>
                <a:off x="1703525" y="4240200"/>
                <a:ext cx="1075650" cy="1236675"/>
              </a:xfrm>
              <a:custGeom>
                <a:rect b="b" l="l" r="r" t="t"/>
                <a:pathLst>
                  <a:path extrusionOk="0" fill="none" h="49467" w="43026">
                    <a:moveTo>
                      <a:pt x="0" y="1"/>
                    </a:moveTo>
                    <a:lnTo>
                      <a:pt x="0" y="49467"/>
                    </a:lnTo>
                    <a:lnTo>
                      <a:pt x="43026" y="24634"/>
                    </a:lnTo>
                    <a:lnTo>
                      <a:pt x="43026" y="24634"/>
                    </a:lnTo>
                    <a:lnTo>
                      <a:pt x="39905" y="23904"/>
                    </a:lnTo>
                    <a:lnTo>
                      <a:pt x="36917" y="23041"/>
                    </a:lnTo>
                    <a:lnTo>
                      <a:pt x="33929" y="22111"/>
                    </a:lnTo>
                    <a:lnTo>
                      <a:pt x="30942" y="21049"/>
                    </a:lnTo>
                    <a:lnTo>
                      <a:pt x="28020" y="19854"/>
                    </a:lnTo>
                    <a:lnTo>
                      <a:pt x="25165" y="18592"/>
                    </a:lnTo>
                    <a:lnTo>
                      <a:pt x="22376" y="17198"/>
                    </a:lnTo>
                    <a:lnTo>
                      <a:pt x="19654" y="15671"/>
                    </a:lnTo>
                    <a:lnTo>
                      <a:pt x="16932" y="14077"/>
                    </a:lnTo>
                    <a:lnTo>
                      <a:pt x="14342" y="12351"/>
                    </a:lnTo>
                    <a:lnTo>
                      <a:pt x="11753" y="10558"/>
                    </a:lnTo>
                    <a:lnTo>
                      <a:pt x="9296" y="8633"/>
                    </a:lnTo>
                    <a:lnTo>
                      <a:pt x="6839" y="6641"/>
                    </a:lnTo>
                    <a:lnTo>
                      <a:pt x="4515" y="4516"/>
                    </a:lnTo>
                    <a:lnTo>
                      <a:pt x="2258" y="2325"/>
                    </a:lnTo>
                    <a:lnTo>
                      <a:pt x="0" y="1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0" name="Google Shape;480;g34ed79b00d1_0_458"/>
              <p:cNvSpPr/>
              <p:nvPr/>
            </p:nvSpPr>
            <p:spPr>
              <a:xfrm>
                <a:off x="1703525" y="238125"/>
                <a:ext cx="1067350" cy="1228375"/>
              </a:xfrm>
              <a:custGeom>
                <a:rect b="b" l="l" r="r" t="t"/>
                <a:pathLst>
                  <a:path extrusionOk="0" h="49135" w="42694">
                    <a:moveTo>
                      <a:pt x="0" y="0"/>
                    </a:moveTo>
                    <a:lnTo>
                      <a:pt x="0" y="49134"/>
                    </a:lnTo>
                    <a:lnTo>
                      <a:pt x="2324" y="46744"/>
                    </a:lnTo>
                    <a:lnTo>
                      <a:pt x="4648" y="44486"/>
                    </a:lnTo>
                    <a:lnTo>
                      <a:pt x="7105" y="42362"/>
                    </a:lnTo>
                    <a:lnTo>
                      <a:pt x="9628" y="40303"/>
                    </a:lnTo>
                    <a:lnTo>
                      <a:pt x="12151" y="38378"/>
                    </a:lnTo>
                    <a:lnTo>
                      <a:pt x="14741" y="36585"/>
                    </a:lnTo>
                    <a:lnTo>
                      <a:pt x="17397" y="34859"/>
                    </a:lnTo>
                    <a:lnTo>
                      <a:pt x="20119" y="33265"/>
                    </a:lnTo>
                    <a:lnTo>
                      <a:pt x="22841" y="31804"/>
                    </a:lnTo>
                    <a:lnTo>
                      <a:pt x="25630" y="30410"/>
                    </a:lnTo>
                    <a:lnTo>
                      <a:pt x="28418" y="29148"/>
                    </a:lnTo>
                    <a:lnTo>
                      <a:pt x="31274" y="28020"/>
                    </a:lnTo>
                    <a:lnTo>
                      <a:pt x="34129" y="27024"/>
                    </a:lnTo>
                    <a:lnTo>
                      <a:pt x="36984" y="26094"/>
                    </a:lnTo>
                    <a:lnTo>
                      <a:pt x="39839" y="25297"/>
                    </a:lnTo>
                    <a:lnTo>
                      <a:pt x="42694" y="2463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1" name="Google Shape;481;g34ed79b00d1_0_458"/>
              <p:cNvSpPr/>
              <p:nvPr/>
            </p:nvSpPr>
            <p:spPr>
              <a:xfrm>
                <a:off x="1703525" y="238125"/>
                <a:ext cx="1067350" cy="1228375"/>
              </a:xfrm>
              <a:custGeom>
                <a:rect b="b" l="l" r="r" t="t"/>
                <a:pathLst>
                  <a:path extrusionOk="0" fill="none" h="49135" w="42694">
                    <a:moveTo>
                      <a:pt x="42694" y="24633"/>
                    </a:moveTo>
                    <a:lnTo>
                      <a:pt x="0" y="0"/>
                    </a:lnTo>
                    <a:lnTo>
                      <a:pt x="0" y="49134"/>
                    </a:lnTo>
                    <a:lnTo>
                      <a:pt x="0" y="49134"/>
                    </a:lnTo>
                    <a:lnTo>
                      <a:pt x="2324" y="46744"/>
                    </a:lnTo>
                    <a:lnTo>
                      <a:pt x="4648" y="44486"/>
                    </a:lnTo>
                    <a:lnTo>
                      <a:pt x="7105" y="42362"/>
                    </a:lnTo>
                    <a:lnTo>
                      <a:pt x="9628" y="40303"/>
                    </a:lnTo>
                    <a:lnTo>
                      <a:pt x="12151" y="38378"/>
                    </a:lnTo>
                    <a:lnTo>
                      <a:pt x="14741" y="36585"/>
                    </a:lnTo>
                    <a:lnTo>
                      <a:pt x="17397" y="34859"/>
                    </a:lnTo>
                    <a:lnTo>
                      <a:pt x="20119" y="33265"/>
                    </a:lnTo>
                    <a:lnTo>
                      <a:pt x="22841" y="31804"/>
                    </a:lnTo>
                    <a:lnTo>
                      <a:pt x="25630" y="30410"/>
                    </a:lnTo>
                    <a:lnTo>
                      <a:pt x="28418" y="29148"/>
                    </a:lnTo>
                    <a:lnTo>
                      <a:pt x="31274" y="28020"/>
                    </a:lnTo>
                    <a:lnTo>
                      <a:pt x="34129" y="27024"/>
                    </a:lnTo>
                    <a:lnTo>
                      <a:pt x="36984" y="26094"/>
                    </a:lnTo>
                    <a:lnTo>
                      <a:pt x="39839" y="25297"/>
                    </a:lnTo>
                    <a:lnTo>
                      <a:pt x="42694" y="24633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2" name="Google Shape;482;g34ed79b00d1_0_458"/>
              <p:cNvSpPr/>
              <p:nvPr/>
            </p:nvSpPr>
            <p:spPr>
              <a:xfrm>
                <a:off x="5162825" y="2236675"/>
                <a:ext cx="1077300" cy="1243300"/>
              </a:xfrm>
              <a:custGeom>
                <a:rect b="b" l="l" r="r" t="t"/>
                <a:pathLst>
                  <a:path extrusionOk="0" h="49732" w="43092">
                    <a:moveTo>
                      <a:pt x="133" y="0"/>
                    </a:moveTo>
                    <a:lnTo>
                      <a:pt x="996" y="3055"/>
                    </a:lnTo>
                    <a:lnTo>
                      <a:pt x="1793" y="6109"/>
                    </a:lnTo>
                    <a:lnTo>
                      <a:pt x="2457" y="9163"/>
                    </a:lnTo>
                    <a:lnTo>
                      <a:pt x="2988" y="12284"/>
                    </a:lnTo>
                    <a:lnTo>
                      <a:pt x="3386" y="15405"/>
                    </a:lnTo>
                    <a:lnTo>
                      <a:pt x="3718" y="18525"/>
                    </a:lnTo>
                    <a:lnTo>
                      <a:pt x="3851" y="21646"/>
                    </a:lnTo>
                    <a:lnTo>
                      <a:pt x="3918" y="24833"/>
                    </a:lnTo>
                    <a:lnTo>
                      <a:pt x="3851" y="27954"/>
                    </a:lnTo>
                    <a:lnTo>
                      <a:pt x="3652" y="31074"/>
                    </a:lnTo>
                    <a:lnTo>
                      <a:pt x="3386" y="34261"/>
                    </a:lnTo>
                    <a:lnTo>
                      <a:pt x="2922" y="37382"/>
                    </a:lnTo>
                    <a:lnTo>
                      <a:pt x="2391" y="40503"/>
                    </a:lnTo>
                    <a:lnTo>
                      <a:pt x="1727" y="43557"/>
                    </a:lnTo>
                    <a:lnTo>
                      <a:pt x="930" y="46678"/>
                    </a:lnTo>
                    <a:lnTo>
                      <a:pt x="0" y="49732"/>
                    </a:lnTo>
                    <a:lnTo>
                      <a:pt x="43092" y="24833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3" name="Google Shape;483;g34ed79b00d1_0_458"/>
              <p:cNvSpPr/>
              <p:nvPr/>
            </p:nvSpPr>
            <p:spPr>
              <a:xfrm>
                <a:off x="2412325" y="1011650"/>
                <a:ext cx="1185200" cy="212500"/>
              </a:xfrm>
              <a:custGeom>
                <a:rect b="b" l="l" r="r" t="t"/>
                <a:pathLst>
                  <a:path extrusionOk="0" h="8500" w="47408">
                    <a:moveTo>
                      <a:pt x="33730" y="0"/>
                    </a:moveTo>
                    <a:lnTo>
                      <a:pt x="30410" y="67"/>
                    </a:lnTo>
                    <a:lnTo>
                      <a:pt x="27223" y="199"/>
                    </a:lnTo>
                    <a:lnTo>
                      <a:pt x="24036" y="531"/>
                    </a:lnTo>
                    <a:lnTo>
                      <a:pt x="20982" y="863"/>
                    </a:lnTo>
                    <a:lnTo>
                      <a:pt x="17994" y="1395"/>
                    </a:lnTo>
                    <a:lnTo>
                      <a:pt x="15072" y="1926"/>
                    </a:lnTo>
                    <a:lnTo>
                      <a:pt x="12284" y="2590"/>
                    </a:lnTo>
                    <a:lnTo>
                      <a:pt x="9561" y="3320"/>
                    </a:lnTo>
                    <a:lnTo>
                      <a:pt x="6972" y="4050"/>
                    </a:lnTo>
                    <a:lnTo>
                      <a:pt x="4515" y="4914"/>
                    </a:lnTo>
                    <a:lnTo>
                      <a:pt x="2191" y="5710"/>
                    </a:lnTo>
                    <a:lnTo>
                      <a:pt x="0" y="6640"/>
                    </a:lnTo>
                    <a:lnTo>
                      <a:pt x="1195" y="6374"/>
                    </a:lnTo>
                    <a:lnTo>
                      <a:pt x="2590" y="6242"/>
                    </a:lnTo>
                    <a:lnTo>
                      <a:pt x="4050" y="6109"/>
                    </a:lnTo>
                    <a:lnTo>
                      <a:pt x="5644" y="6042"/>
                    </a:lnTo>
                    <a:lnTo>
                      <a:pt x="7304" y="6042"/>
                    </a:lnTo>
                    <a:lnTo>
                      <a:pt x="9030" y="6109"/>
                    </a:lnTo>
                    <a:lnTo>
                      <a:pt x="10823" y="6175"/>
                    </a:lnTo>
                    <a:lnTo>
                      <a:pt x="12616" y="6308"/>
                    </a:lnTo>
                    <a:lnTo>
                      <a:pt x="16201" y="6706"/>
                    </a:lnTo>
                    <a:lnTo>
                      <a:pt x="19720" y="7171"/>
                    </a:lnTo>
                    <a:lnTo>
                      <a:pt x="22907" y="7769"/>
                    </a:lnTo>
                    <a:lnTo>
                      <a:pt x="24368" y="8101"/>
                    </a:lnTo>
                    <a:lnTo>
                      <a:pt x="25696" y="8499"/>
                    </a:lnTo>
                    <a:lnTo>
                      <a:pt x="26758" y="7702"/>
                    </a:lnTo>
                    <a:lnTo>
                      <a:pt x="27887" y="6972"/>
                    </a:lnTo>
                    <a:lnTo>
                      <a:pt x="29016" y="6242"/>
                    </a:lnTo>
                    <a:lnTo>
                      <a:pt x="30211" y="5578"/>
                    </a:lnTo>
                    <a:lnTo>
                      <a:pt x="31472" y="4980"/>
                    </a:lnTo>
                    <a:lnTo>
                      <a:pt x="32800" y="4382"/>
                    </a:lnTo>
                    <a:lnTo>
                      <a:pt x="34128" y="3918"/>
                    </a:lnTo>
                    <a:lnTo>
                      <a:pt x="35523" y="3386"/>
                    </a:lnTo>
                    <a:lnTo>
                      <a:pt x="36983" y="2988"/>
                    </a:lnTo>
                    <a:lnTo>
                      <a:pt x="38378" y="2590"/>
                    </a:lnTo>
                    <a:lnTo>
                      <a:pt x="39905" y="2258"/>
                    </a:lnTo>
                    <a:lnTo>
                      <a:pt x="41366" y="1992"/>
                    </a:lnTo>
                    <a:lnTo>
                      <a:pt x="42893" y="1726"/>
                    </a:lnTo>
                    <a:lnTo>
                      <a:pt x="44353" y="1527"/>
                    </a:lnTo>
                    <a:lnTo>
                      <a:pt x="45881" y="1395"/>
                    </a:lnTo>
                    <a:lnTo>
                      <a:pt x="47408" y="1262"/>
                    </a:lnTo>
                    <a:lnTo>
                      <a:pt x="45681" y="996"/>
                    </a:lnTo>
                    <a:lnTo>
                      <a:pt x="43955" y="731"/>
                    </a:lnTo>
                    <a:lnTo>
                      <a:pt x="40502" y="332"/>
                    </a:lnTo>
                    <a:lnTo>
                      <a:pt x="37116" y="133"/>
                    </a:lnTo>
                    <a:lnTo>
                      <a:pt x="3373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4" name="Google Shape;484;g34ed79b00d1_0_458"/>
              <p:cNvSpPr/>
              <p:nvPr/>
            </p:nvSpPr>
            <p:spPr>
              <a:xfrm>
                <a:off x="2412325" y="1011650"/>
                <a:ext cx="1185200" cy="212500"/>
              </a:xfrm>
              <a:custGeom>
                <a:rect b="b" l="l" r="r" t="t"/>
                <a:pathLst>
                  <a:path extrusionOk="0" fill="none" h="8500" w="47408">
                    <a:moveTo>
                      <a:pt x="0" y="6640"/>
                    </a:moveTo>
                    <a:lnTo>
                      <a:pt x="0" y="6640"/>
                    </a:lnTo>
                    <a:lnTo>
                      <a:pt x="1195" y="6374"/>
                    </a:lnTo>
                    <a:lnTo>
                      <a:pt x="2590" y="6242"/>
                    </a:lnTo>
                    <a:lnTo>
                      <a:pt x="4050" y="6109"/>
                    </a:lnTo>
                    <a:lnTo>
                      <a:pt x="5644" y="6042"/>
                    </a:lnTo>
                    <a:lnTo>
                      <a:pt x="7304" y="6042"/>
                    </a:lnTo>
                    <a:lnTo>
                      <a:pt x="9030" y="6109"/>
                    </a:lnTo>
                    <a:lnTo>
                      <a:pt x="10823" y="6175"/>
                    </a:lnTo>
                    <a:lnTo>
                      <a:pt x="12616" y="6308"/>
                    </a:lnTo>
                    <a:lnTo>
                      <a:pt x="16201" y="6706"/>
                    </a:lnTo>
                    <a:lnTo>
                      <a:pt x="19720" y="7171"/>
                    </a:lnTo>
                    <a:lnTo>
                      <a:pt x="22907" y="7769"/>
                    </a:lnTo>
                    <a:lnTo>
                      <a:pt x="24368" y="8101"/>
                    </a:lnTo>
                    <a:lnTo>
                      <a:pt x="25696" y="8499"/>
                    </a:lnTo>
                    <a:lnTo>
                      <a:pt x="25696" y="8499"/>
                    </a:lnTo>
                    <a:lnTo>
                      <a:pt x="26758" y="7702"/>
                    </a:lnTo>
                    <a:lnTo>
                      <a:pt x="27887" y="6972"/>
                    </a:lnTo>
                    <a:lnTo>
                      <a:pt x="29016" y="6242"/>
                    </a:lnTo>
                    <a:lnTo>
                      <a:pt x="30211" y="5578"/>
                    </a:lnTo>
                    <a:lnTo>
                      <a:pt x="31472" y="4980"/>
                    </a:lnTo>
                    <a:lnTo>
                      <a:pt x="32800" y="4382"/>
                    </a:lnTo>
                    <a:lnTo>
                      <a:pt x="34128" y="3918"/>
                    </a:lnTo>
                    <a:lnTo>
                      <a:pt x="35523" y="3386"/>
                    </a:lnTo>
                    <a:lnTo>
                      <a:pt x="36983" y="2988"/>
                    </a:lnTo>
                    <a:lnTo>
                      <a:pt x="38378" y="2590"/>
                    </a:lnTo>
                    <a:lnTo>
                      <a:pt x="39905" y="2258"/>
                    </a:lnTo>
                    <a:lnTo>
                      <a:pt x="41366" y="1992"/>
                    </a:lnTo>
                    <a:lnTo>
                      <a:pt x="42893" y="1726"/>
                    </a:lnTo>
                    <a:lnTo>
                      <a:pt x="44353" y="1527"/>
                    </a:lnTo>
                    <a:lnTo>
                      <a:pt x="45881" y="1395"/>
                    </a:lnTo>
                    <a:lnTo>
                      <a:pt x="47408" y="1262"/>
                    </a:lnTo>
                    <a:lnTo>
                      <a:pt x="47408" y="1262"/>
                    </a:lnTo>
                    <a:lnTo>
                      <a:pt x="45681" y="996"/>
                    </a:lnTo>
                    <a:lnTo>
                      <a:pt x="43955" y="731"/>
                    </a:lnTo>
                    <a:lnTo>
                      <a:pt x="40502" y="332"/>
                    </a:lnTo>
                    <a:lnTo>
                      <a:pt x="37116" y="133"/>
                    </a:lnTo>
                    <a:lnTo>
                      <a:pt x="33730" y="0"/>
                    </a:lnTo>
                    <a:lnTo>
                      <a:pt x="30410" y="67"/>
                    </a:lnTo>
                    <a:lnTo>
                      <a:pt x="27223" y="199"/>
                    </a:lnTo>
                    <a:lnTo>
                      <a:pt x="24036" y="531"/>
                    </a:lnTo>
                    <a:lnTo>
                      <a:pt x="20982" y="863"/>
                    </a:lnTo>
                    <a:lnTo>
                      <a:pt x="17994" y="1395"/>
                    </a:lnTo>
                    <a:lnTo>
                      <a:pt x="15072" y="1926"/>
                    </a:lnTo>
                    <a:lnTo>
                      <a:pt x="12284" y="2590"/>
                    </a:lnTo>
                    <a:lnTo>
                      <a:pt x="9561" y="3320"/>
                    </a:lnTo>
                    <a:lnTo>
                      <a:pt x="6972" y="4050"/>
                    </a:lnTo>
                    <a:lnTo>
                      <a:pt x="4515" y="4914"/>
                    </a:lnTo>
                    <a:lnTo>
                      <a:pt x="2191" y="5710"/>
                    </a:lnTo>
                    <a:lnTo>
                      <a:pt x="0" y="664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5" name="Google Shape;485;g34ed79b00d1_0_458"/>
              <p:cNvSpPr/>
              <p:nvPr/>
            </p:nvSpPr>
            <p:spPr>
              <a:xfrm>
                <a:off x="2565025" y="2533800"/>
                <a:ext cx="1894000" cy="1138750"/>
              </a:xfrm>
              <a:custGeom>
                <a:rect b="b" l="l" r="r" t="t"/>
                <a:pathLst>
                  <a:path extrusionOk="0" h="45550" w="75760">
                    <a:moveTo>
                      <a:pt x="23904" y="1"/>
                    </a:moveTo>
                    <a:lnTo>
                      <a:pt x="20650" y="3453"/>
                    </a:lnTo>
                    <a:lnTo>
                      <a:pt x="17330" y="7171"/>
                    </a:lnTo>
                    <a:lnTo>
                      <a:pt x="14143" y="10956"/>
                    </a:lnTo>
                    <a:lnTo>
                      <a:pt x="11089" y="14807"/>
                    </a:lnTo>
                    <a:lnTo>
                      <a:pt x="8101" y="18725"/>
                    </a:lnTo>
                    <a:lnTo>
                      <a:pt x="5246" y="22708"/>
                    </a:lnTo>
                    <a:lnTo>
                      <a:pt x="2524" y="26559"/>
                    </a:lnTo>
                    <a:lnTo>
                      <a:pt x="1" y="30411"/>
                    </a:lnTo>
                    <a:lnTo>
                      <a:pt x="1993" y="31938"/>
                    </a:lnTo>
                    <a:lnTo>
                      <a:pt x="3984" y="33398"/>
                    </a:lnTo>
                    <a:lnTo>
                      <a:pt x="6109" y="34793"/>
                    </a:lnTo>
                    <a:lnTo>
                      <a:pt x="8300" y="36121"/>
                    </a:lnTo>
                    <a:lnTo>
                      <a:pt x="10558" y="37316"/>
                    </a:lnTo>
                    <a:lnTo>
                      <a:pt x="12815" y="38511"/>
                    </a:lnTo>
                    <a:lnTo>
                      <a:pt x="15139" y="39573"/>
                    </a:lnTo>
                    <a:lnTo>
                      <a:pt x="17529" y="40569"/>
                    </a:lnTo>
                    <a:lnTo>
                      <a:pt x="19986" y="41432"/>
                    </a:lnTo>
                    <a:lnTo>
                      <a:pt x="22443" y="42296"/>
                    </a:lnTo>
                    <a:lnTo>
                      <a:pt x="24900" y="43026"/>
                    </a:lnTo>
                    <a:lnTo>
                      <a:pt x="27423" y="43690"/>
                    </a:lnTo>
                    <a:lnTo>
                      <a:pt x="30012" y="44221"/>
                    </a:lnTo>
                    <a:lnTo>
                      <a:pt x="32535" y="44686"/>
                    </a:lnTo>
                    <a:lnTo>
                      <a:pt x="35125" y="45018"/>
                    </a:lnTo>
                    <a:lnTo>
                      <a:pt x="37648" y="45350"/>
                    </a:lnTo>
                    <a:lnTo>
                      <a:pt x="40237" y="45483"/>
                    </a:lnTo>
                    <a:lnTo>
                      <a:pt x="42827" y="45549"/>
                    </a:lnTo>
                    <a:lnTo>
                      <a:pt x="45350" y="45549"/>
                    </a:lnTo>
                    <a:lnTo>
                      <a:pt x="47939" y="45416"/>
                    </a:lnTo>
                    <a:lnTo>
                      <a:pt x="50462" y="45217"/>
                    </a:lnTo>
                    <a:lnTo>
                      <a:pt x="52986" y="44885"/>
                    </a:lnTo>
                    <a:lnTo>
                      <a:pt x="55442" y="44487"/>
                    </a:lnTo>
                    <a:lnTo>
                      <a:pt x="57899" y="43956"/>
                    </a:lnTo>
                    <a:lnTo>
                      <a:pt x="60289" y="43292"/>
                    </a:lnTo>
                    <a:lnTo>
                      <a:pt x="62680" y="42561"/>
                    </a:lnTo>
                    <a:lnTo>
                      <a:pt x="65003" y="41698"/>
                    </a:lnTo>
                    <a:lnTo>
                      <a:pt x="67261" y="40702"/>
                    </a:lnTo>
                    <a:lnTo>
                      <a:pt x="69518" y="39640"/>
                    </a:lnTo>
                    <a:lnTo>
                      <a:pt x="71643" y="38445"/>
                    </a:lnTo>
                    <a:lnTo>
                      <a:pt x="73768" y="37117"/>
                    </a:lnTo>
                    <a:lnTo>
                      <a:pt x="75760" y="35656"/>
                    </a:lnTo>
                    <a:lnTo>
                      <a:pt x="75361" y="32270"/>
                    </a:lnTo>
                    <a:lnTo>
                      <a:pt x="74764" y="28883"/>
                    </a:lnTo>
                    <a:lnTo>
                      <a:pt x="74166" y="25431"/>
                    </a:lnTo>
                    <a:lnTo>
                      <a:pt x="73370" y="21978"/>
                    </a:lnTo>
                    <a:lnTo>
                      <a:pt x="72440" y="18525"/>
                    </a:lnTo>
                    <a:lnTo>
                      <a:pt x="71444" y="15073"/>
                    </a:lnTo>
                    <a:lnTo>
                      <a:pt x="70315" y="11620"/>
                    </a:lnTo>
                    <a:lnTo>
                      <a:pt x="69054" y="8167"/>
                    </a:lnTo>
                    <a:lnTo>
                      <a:pt x="67659" y="8765"/>
                    </a:lnTo>
                    <a:lnTo>
                      <a:pt x="66265" y="9296"/>
                    </a:lnTo>
                    <a:lnTo>
                      <a:pt x="64804" y="9761"/>
                    </a:lnTo>
                    <a:lnTo>
                      <a:pt x="63410" y="10159"/>
                    </a:lnTo>
                    <a:lnTo>
                      <a:pt x="61949" y="10491"/>
                    </a:lnTo>
                    <a:lnTo>
                      <a:pt x="60488" y="10757"/>
                    </a:lnTo>
                    <a:lnTo>
                      <a:pt x="58961" y="11022"/>
                    </a:lnTo>
                    <a:lnTo>
                      <a:pt x="57501" y="11155"/>
                    </a:lnTo>
                    <a:lnTo>
                      <a:pt x="56040" y="11288"/>
                    </a:lnTo>
                    <a:lnTo>
                      <a:pt x="54513" y="11354"/>
                    </a:lnTo>
                    <a:lnTo>
                      <a:pt x="52986" y="11354"/>
                    </a:lnTo>
                    <a:lnTo>
                      <a:pt x="51525" y="11288"/>
                    </a:lnTo>
                    <a:lnTo>
                      <a:pt x="49998" y="11155"/>
                    </a:lnTo>
                    <a:lnTo>
                      <a:pt x="48537" y="11022"/>
                    </a:lnTo>
                    <a:lnTo>
                      <a:pt x="47010" y="10757"/>
                    </a:lnTo>
                    <a:lnTo>
                      <a:pt x="45549" y="10491"/>
                    </a:lnTo>
                    <a:lnTo>
                      <a:pt x="44088" y="10226"/>
                    </a:lnTo>
                    <a:lnTo>
                      <a:pt x="42561" y="9827"/>
                    </a:lnTo>
                    <a:lnTo>
                      <a:pt x="41100" y="9429"/>
                    </a:lnTo>
                    <a:lnTo>
                      <a:pt x="39706" y="8964"/>
                    </a:lnTo>
                    <a:lnTo>
                      <a:pt x="38245" y="8433"/>
                    </a:lnTo>
                    <a:lnTo>
                      <a:pt x="36851" y="7902"/>
                    </a:lnTo>
                    <a:lnTo>
                      <a:pt x="35457" y="7304"/>
                    </a:lnTo>
                    <a:lnTo>
                      <a:pt x="34062" y="6640"/>
                    </a:lnTo>
                    <a:lnTo>
                      <a:pt x="32668" y="5976"/>
                    </a:lnTo>
                    <a:lnTo>
                      <a:pt x="31340" y="5246"/>
                    </a:lnTo>
                    <a:lnTo>
                      <a:pt x="30079" y="4449"/>
                    </a:lnTo>
                    <a:lnTo>
                      <a:pt x="28751" y="3652"/>
                    </a:lnTo>
                    <a:lnTo>
                      <a:pt x="27489" y="2789"/>
                    </a:lnTo>
                    <a:lnTo>
                      <a:pt x="26294" y="1860"/>
                    </a:lnTo>
                    <a:lnTo>
                      <a:pt x="25099" y="930"/>
                    </a:lnTo>
                    <a:lnTo>
                      <a:pt x="2390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6" name="Google Shape;486;g34ed79b00d1_0_458"/>
              <p:cNvSpPr/>
              <p:nvPr/>
            </p:nvSpPr>
            <p:spPr>
              <a:xfrm>
                <a:off x="2565025" y="2533800"/>
                <a:ext cx="1894000" cy="1138750"/>
              </a:xfrm>
              <a:custGeom>
                <a:rect b="b" l="l" r="r" t="t"/>
                <a:pathLst>
                  <a:path extrusionOk="0" fill="none" h="45550" w="75760">
                    <a:moveTo>
                      <a:pt x="75760" y="35656"/>
                    </a:moveTo>
                    <a:lnTo>
                      <a:pt x="75760" y="35656"/>
                    </a:lnTo>
                    <a:lnTo>
                      <a:pt x="75361" y="32270"/>
                    </a:lnTo>
                    <a:lnTo>
                      <a:pt x="74764" y="28883"/>
                    </a:lnTo>
                    <a:lnTo>
                      <a:pt x="74166" y="25431"/>
                    </a:lnTo>
                    <a:lnTo>
                      <a:pt x="73370" y="21978"/>
                    </a:lnTo>
                    <a:lnTo>
                      <a:pt x="72440" y="18525"/>
                    </a:lnTo>
                    <a:lnTo>
                      <a:pt x="71444" y="15073"/>
                    </a:lnTo>
                    <a:lnTo>
                      <a:pt x="70315" y="11620"/>
                    </a:lnTo>
                    <a:lnTo>
                      <a:pt x="69054" y="8167"/>
                    </a:lnTo>
                    <a:lnTo>
                      <a:pt x="69054" y="8167"/>
                    </a:lnTo>
                    <a:lnTo>
                      <a:pt x="67659" y="8765"/>
                    </a:lnTo>
                    <a:lnTo>
                      <a:pt x="66265" y="9296"/>
                    </a:lnTo>
                    <a:lnTo>
                      <a:pt x="64804" y="9761"/>
                    </a:lnTo>
                    <a:lnTo>
                      <a:pt x="63410" y="10159"/>
                    </a:lnTo>
                    <a:lnTo>
                      <a:pt x="61949" y="10491"/>
                    </a:lnTo>
                    <a:lnTo>
                      <a:pt x="60488" y="10757"/>
                    </a:lnTo>
                    <a:lnTo>
                      <a:pt x="58961" y="11022"/>
                    </a:lnTo>
                    <a:lnTo>
                      <a:pt x="57501" y="11155"/>
                    </a:lnTo>
                    <a:lnTo>
                      <a:pt x="56040" y="11288"/>
                    </a:lnTo>
                    <a:lnTo>
                      <a:pt x="54513" y="11354"/>
                    </a:lnTo>
                    <a:lnTo>
                      <a:pt x="52986" y="11354"/>
                    </a:lnTo>
                    <a:lnTo>
                      <a:pt x="51525" y="11288"/>
                    </a:lnTo>
                    <a:lnTo>
                      <a:pt x="49998" y="11155"/>
                    </a:lnTo>
                    <a:lnTo>
                      <a:pt x="48537" y="11022"/>
                    </a:lnTo>
                    <a:lnTo>
                      <a:pt x="47010" y="10757"/>
                    </a:lnTo>
                    <a:lnTo>
                      <a:pt x="45549" y="10491"/>
                    </a:lnTo>
                    <a:lnTo>
                      <a:pt x="44088" y="10226"/>
                    </a:lnTo>
                    <a:lnTo>
                      <a:pt x="42561" y="9827"/>
                    </a:lnTo>
                    <a:lnTo>
                      <a:pt x="41100" y="9429"/>
                    </a:lnTo>
                    <a:lnTo>
                      <a:pt x="39706" y="8964"/>
                    </a:lnTo>
                    <a:lnTo>
                      <a:pt x="38245" y="8433"/>
                    </a:lnTo>
                    <a:lnTo>
                      <a:pt x="36851" y="7902"/>
                    </a:lnTo>
                    <a:lnTo>
                      <a:pt x="35457" y="7304"/>
                    </a:lnTo>
                    <a:lnTo>
                      <a:pt x="34062" y="6640"/>
                    </a:lnTo>
                    <a:lnTo>
                      <a:pt x="32668" y="5976"/>
                    </a:lnTo>
                    <a:lnTo>
                      <a:pt x="31340" y="5246"/>
                    </a:lnTo>
                    <a:lnTo>
                      <a:pt x="30079" y="4449"/>
                    </a:lnTo>
                    <a:lnTo>
                      <a:pt x="28751" y="3652"/>
                    </a:lnTo>
                    <a:lnTo>
                      <a:pt x="27489" y="2789"/>
                    </a:lnTo>
                    <a:lnTo>
                      <a:pt x="26294" y="1860"/>
                    </a:lnTo>
                    <a:lnTo>
                      <a:pt x="25099" y="930"/>
                    </a:lnTo>
                    <a:lnTo>
                      <a:pt x="23904" y="1"/>
                    </a:lnTo>
                    <a:lnTo>
                      <a:pt x="23904" y="1"/>
                    </a:lnTo>
                    <a:lnTo>
                      <a:pt x="20650" y="3453"/>
                    </a:lnTo>
                    <a:lnTo>
                      <a:pt x="17330" y="7171"/>
                    </a:lnTo>
                    <a:lnTo>
                      <a:pt x="14143" y="10956"/>
                    </a:lnTo>
                    <a:lnTo>
                      <a:pt x="11089" y="14807"/>
                    </a:lnTo>
                    <a:lnTo>
                      <a:pt x="8101" y="18725"/>
                    </a:lnTo>
                    <a:lnTo>
                      <a:pt x="5246" y="22708"/>
                    </a:lnTo>
                    <a:lnTo>
                      <a:pt x="2524" y="26559"/>
                    </a:lnTo>
                    <a:lnTo>
                      <a:pt x="1" y="30411"/>
                    </a:lnTo>
                    <a:lnTo>
                      <a:pt x="1" y="30411"/>
                    </a:lnTo>
                    <a:lnTo>
                      <a:pt x="1993" y="31938"/>
                    </a:lnTo>
                    <a:lnTo>
                      <a:pt x="3984" y="33398"/>
                    </a:lnTo>
                    <a:lnTo>
                      <a:pt x="6109" y="34793"/>
                    </a:lnTo>
                    <a:lnTo>
                      <a:pt x="8300" y="36121"/>
                    </a:lnTo>
                    <a:lnTo>
                      <a:pt x="10558" y="37316"/>
                    </a:lnTo>
                    <a:lnTo>
                      <a:pt x="12815" y="38511"/>
                    </a:lnTo>
                    <a:lnTo>
                      <a:pt x="15139" y="39573"/>
                    </a:lnTo>
                    <a:lnTo>
                      <a:pt x="17529" y="40569"/>
                    </a:lnTo>
                    <a:lnTo>
                      <a:pt x="19986" y="41432"/>
                    </a:lnTo>
                    <a:lnTo>
                      <a:pt x="22443" y="42296"/>
                    </a:lnTo>
                    <a:lnTo>
                      <a:pt x="24900" y="43026"/>
                    </a:lnTo>
                    <a:lnTo>
                      <a:pt x="27423" y="43690"/>
                    </a:lnTo>
                    <a:lnTo>
                      <a:pt x="30012" y="44221"/>
                    </a:lnTo>
                    <a:lnTo>
                      <a:pt x="32535" y="44686"/>
                    </a:lnTo>
                    <a:lnTo>
                      <a:pt x="35125" y="45018"/>
                    </a:lnTo>
                    <a:lnTo>
                      <a:pt x="37648" y="45350"/>
                    </a:lnTo>
                    <a:lnTo>
                      <a:pt x="40237" y="45483"/>
                    </a:lnTo>
                    <a:lnTo>
                      <a:pt x="42827" y="45549"/>
                    </a:lnTo>
                    <a:lnTo>
                      <a:pt x="45350" y="45549"/>
                    </a:lnTo>
                    <a:lnTo>
                      <a:pt x="47939" y="45416"/>
                    </a:lnTo>
                    <a:lnTo>
                      <a:pt x="50462" y="45217"/>
                    </a:lnTo>
                    <a:lnTo>
                      <a:pt x="52986" y="44885"/>
                    </a:lnTo>
                    <a:lnTo>
                      <a:pt x="55442" y="44487"/>
                    </a:lnTo>
                    <a:lnTo>
                      <a:pt x="57899" y="43956"/>
                    </a:lnTo>
                    <a:lnTo>
                      <a:pt x="60289" y="43292"/>
                    </a:lnTo>
                    <a:lnTo>
                      <a:pt x="62680" y="42561"/>
                    </a:lnTo>
                    <a:lnTo>
                      <a:pt x="65003" y="41698"/>
                    </a:lnTo>
                    <a:lnTo>
                      <a:pt x="67261" y="40702"/>
                    </a:lnTo>
                    <a:lnTo>
                      <a:pt x="69518" y="39640"/>
                    </a:lnTo>
                    <a:lnTo>
                      <a:pt x="71643" y="38445"/>
                    </a:lnTo>
                    <a:lnTo>
                      <a:pt x="73768" y="37117"/>
                    </a:lnTo>
                    <a:lnTo>
                      <a:pt x="75760" y="35656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7" name="Google Shape;487;g34ed79b00d1_0_458"/>
              <p:cNvSpPr/>
              <p:nvPr/>
            </p:nvSpPr>
            <p:spPr>
              <a:xfrm>
                <a:off x="1379850" y="1665650"/>
                <a:ext cx="903025" cy="2486600"/>
              </a:xfrm>
              <a:custGeom>
                <a:rect b="b" l="l" r="r" t="t"/>
                <a:pathLst>
                  <a:path extrusionOk="0" h="99464" w="36121">
                    <a:moveTo>
                      <a:pt x="17396" y="1"/>
                    </a:moveTo>
                    <a:lnTo>
                      <a:pt x="16267" y="1395"/>
                    </a:lnTo>
                    <a:lnTo>
                      <a:pt x="15139" y="2789"/>
                    </a:lnTo>
                    <a:lnTo>
                      <a:pt x="14076" y="4184"/>
                    </a:lnTo>
                    <a:lnTo>
                      <a:pt x="13080" y="5644"/>
                    </a:lnTo>
                    <a:lnTo>
                      <a:pt x="12084" y="7105"/>
                    </a:lnTo>
                    <a:lnTo>
                      <a:pt x="11155" y="8566"/>
                    </a:lnTo>
                    <a:lnTo>
                      <a:pt x="10225" y="10027"/>
                    </a:lnTo>
                    <a:lnTo>
                      <a:pt x="9362" y="11554"/>
                    </a:lnTo>
                    <a:lnTo>
                      <a:pt x="8565" y="13081"/>
                    </a:lnTo>
                    <a:lnTo>
                      <a:pt x="7768" y="14608"/>
                    </a:lnTo>
                    <a:lnTo>
                      <a:pt x="6972" y="16135"/>
                    </a:lnTo>
                    <a:lnTo>
                      <a:pt x="6308" y="17662"/>
                    </a:lnTo>
                    <a:lnTo>
                      <a:pt x="5644" y="19256"/>
                    </a:lnTo>
                    <a:lnTo>
                      <a:pt x="4980" y="20849"/>
                    </a:lnTo>
                    <a:lnTo>
                      <a:pt x="3851" y="24037"/>
                    </a:lnTo>
                    <a:lnTo>
                      <a:pt x="2789" y="27290"/>
                    </a:lnTo>
                    <a:lnTo>
                      <a:pt x="1992" y="30543"/>
                    </a:lnTo>
                    <a:lnTo>
                      <a:pt x="1262" y="33863"/>
                    </a:lnTo>
                    <a:lnTo>
                      <a:pt x="730" y="37183"/>
                    </a:lnTo>
                    <a:lnTo>
                      <a:pt x="332" y="40503"/>
                    </a:lnTo>
                    <a:lnTo>
                      <a:pt x="66" y="43823"/>
                    </a:lnTo>
                    <a:lnTo>
                      <a:pt x="0" y="47209"/>
                    </a:lnTo>
                    <a:lnTo>
                      <a:pt x="66" y="50529"/>
                    </a:lnTo>
                    <a:lnTo>
                      <a:pt x="266" y="53849"/>
                    </a:lnTo>
                    <a:lnTo>
                      <a:pt x="664" y="57169"/>
                    </a:lnTo>
                    <a:lnTo>
                      <a:pt x="1195" y="60489"/>
                    </a:lnTo>
                    <a:lnTo>
                      <a:pt x="1859" y="63809"/>
                    </a:lnTo>
                    <a:lnTo>
                      <a:pt x="2656" y="67062"/>
                    </a:lnTo>
                    <a:lnTo>
                      <a:pt x="3652" y="70316"/>
                    </a:lnTo>
                    <a:lnTo>
                      <a:pt x="4781" y="73503"/>
                    </a:lnTo>
                    <a:lnTo>
                      <a:pt x="6042" y="76623"/>
                    </a:lnTo>
                    <a:lnTo>
                      <a:pt x="6773" y="78150"/>
                    </a:lnTo>
                    <a:lnTo>
                      <a:pt x="7503" y="79678"/>
                    </a:lnTo>
                    <a:lnTo>
                      <a:pt x="8233" y="81205"/>
                    </a:lnTo>
                    <a:lnTo>
                      <a:pt x="9030" y="82732"/>
                    </a:lnTo>
                    <a:lnTo>
                      <a:pt x="9893" y="84259"/>
                    </a:lnTo>
                    <a:lnTo>
                      <a:pt x="10823" y="85720"/>
                    </a:lnTo>
                    <a:lnTo>
                      <a:pt x="11686" y="87180"/>
                    </a:lnTo>
                    <a:lnTo>
                      <a:pt x="12682" y="88641"/>
                    </a:lnTo>
                    <a:lnTo>
                      <a:pt x="13678" y="90036"/>
                    </a:lnTo>
                    <a:lnTo>
                      <a:pt x="14674" y="91430"/>
                    </a:lnTo>
                    <a:lnTo>
                      <a:pt x="15803" y="92824"/>
                    </a:lnTo>
                    <a:lnTo>
                      <a:pt x="16865" y="94219"/>
                    </a:lnTo>
                    <a:lnTo>
                      <a:pt x="17994" y="95546"/>
                    </a:lnTo>
                    <a:lnTo>
                      <a:pt x="19189" y="96874"/>
                    </a:lnTo>
                    <a:lnTo>
                      <a:pt x="20450" y="98202"/>
                    </a:lnTo>
                    <a:lnTo>
                      <a:pt x="21712" y="99464"/>
                    </a:lnTo>
                    <a:lnTo>
                      <a:pt x="22243" y="97339"/>
                    </a:lnTo>
                    <a:lnTo>
                      <a:pt x="22907" y="95215"/>
                    </a:lnTo>
                    <a:lnTo>
                      <a:pt x="23637" y="93090"/>
                    </a:lnTo>
                    <a:lnTo>
                      <a:pt x="24368" y="90965"/>
                    </a:lnTo>
                    <a:lnTo>
                      <a:pt x="25165" y="88907"/>
                    </a:lnTo>
                    <a:lnTo>
                      <a:pt x="26028" y="86782"/>
                    </a:lnTo>
                    <a:lnTo>
                      <a:pt x="26891" y="84657"/>
                    </a:lnTo>
                    <a:lnTo>
                      <a:pt x="27820" y="82599"/>
                    </a:lnTo>
                    <a:lnTo>
                      <a:pt x="29746" y="78482"/>
                    </a:lnTo>
                    <a:lnTo>
                      <a:pt x="31804" y="74432"/>
                    </a:lnTo>
                    <a:lnTo>
                      <a:pt x="33929" y="70515"/>
                    </a:lnTo>
                    <a:lnTo>
                      <a:pt x="36120" y="66730"/>
                    </a:lnTo>
                    <a:lnTo>
                      <a:pt x="34460" y="64937"/>
                    </a:lnTo>
                    <a:lnTo>
                      <a:pt x="32867" y="63145"/>
                    </a:lnTo>
                    <a:lnTo>
                      <a:pt x="31273" y="61285"/>
                    </a:lnTo>
                    <a:lnTo>
                      <a:pt x="29812" y="59360"/>
                    </a:lnTo>
                    <a:lnTo>
                      <a:pt x="28418" y="57434"/>
                    </a:lnTo>
                    <a:lnTo>
                      <a:pt x="27156" y="55442"/>
                    </a:lnTo>
                    <a:lnTo>
                      <a:pt x="25895" y="53384"/>
                    </a:lnTo>
                    <a:lnTo>
                      <a:pt x="24700" y="51392"/>
                    </a:lnTo>
                    <a:lnTo>
                      <a:pt x="23571" y="49268"/>
                    </a:lnTo>
                    <a:lnTo>
                      <a:pt x="22509" y="47209"/>
                    </a:lnTo>
                    <a:lnTo>
                      <a:pt x="21579" y="45085"/>
                    </a:lnTo>
                    <a:lnTo>
                      <a:pt x="20650" y="42960"/>
                    </a:lnTo>
                    <a:lnTo>
                      <a:pt x="19853" y="40769"/>
                    </a:lnTo>
                    <a:lnTo>
                      <a:pt x="19056" y="38578"/>
                    </a:lnTo>
                    <a:lnTo>
                      <a:pt x="18392" y="36386"/>
                    </a:lnTo>
                    <a:lnTo>
                      <a:pt x="17728" y="34195"/>
                    </a:lnTo>
                    <a:lnTo>
                      <a:pt x="17197" y="32004"/>
                    </a:lnTo>
                    <a:lnTo>
                      <a:pt x="16732" y="29813"/>
                    </a:lnTo>
                    <a:lnTo>
                      <a:pt x="16267" y="27622"/>
                    </a:lnTo>
                    <a:lnTo>
                      <a:pt x="15935" y="25364"/>
                    </a:lnTo>
                    <a:lnTo>
                      <a:pt x="15670" y="23173"/>
                    </a:lnTo>
                    <a:lnTo>
                      <a:pt x="15471" y="20982"/>
                    </a:lnTo>
                    <a:lnTo>
                      <a:pt x="15338" y="18791"/>
                    </a:lnTo>
                    <a:lnTo>
                      <a:pt x="15271" y="16600"/>
                    </a:lnTo>
                    <a:lnTo>
                      <a:pt x="15338" y="14475"/>
                    </a:lnTo>
                    <a:lnTo>
                      <a:pt x="15404" y="12351"/>
                    </a:lnTo>
                    <a:lnTo>
                      <a:pt x="15537" y="10226"/>
                    </a:lnTo>
                    <a:lnTo>
                      <a:pt x="15803" y="8101"/>
                    </a:lnTo>
                    <a:lnTo>
                      <a:pt x="16068" y="6043"/>
                    </a:lnTo>
                    <a:lnTo>
                      <a:pt x="16467" y="3985"/>
                    </a:lnTo>
                    <a:lnTo>
                      <a:pt x="16865" y="1993"/>
                    </a:lnTo>
                    <a:lnTo>
                      <a:pt x="1739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8" name="Google Shape;488;g34ed79b00d1_0_458"/>
              <p:cNvSpPr/>
              <p:nvPr/>
            </p:nvSpPr>
            <p:spPr>
              <a:xfrm>
                <a:off x="1379850" y="1665650"/>
                <a:ext cx="903025" cy="2486600"/>
              </a:xfrm>
              <a:custGeom>
                <a:rect b="b" l="l" r="r" t="t"/>
                <a:pathLst>
                  <a:path extrusionOk="0" fill="none" h="99464" w="36121">
                    <a:moveTo>
                      <a:pt x="36120" y="66730"/>
                    </a:moveTo>
                    <a:lnTo>
                      <a:pt x="36120" y="66730"/>
                    </a:lnTo>
                    <a:lnTo>
                      <a:pt x="34460" y="64937"/>
                    </a:lnTo>
                    <a:lnTo>
                      <a:pt x="32867" y="63145"/>
                    </a:lnTo>
                    <a:lnTo>
                      <a:pt x="31273" y="61285"/>
                    </a:lnTo>
                    <a:lnTo>
                      <a:pt x="29812" y="59360"/>
                    </a:lnTo>
                    <a:lnTo>
                      <a:pt x="28418" y="57434"/>
                    </a:lnTo>
                    <a:lnTo>
                      <a:pt x="27156" y="55442"/>
                    </a:lnTo>
                    <a:lnTo>
                      <a:pt x="25895" y="53384"/>
                    </a:lnTo>
                    <a:lnTo>
                      <a:pt x="24700" y="51392"/>
                    </a:lnTo>
                    <a:lnTo>
                      <a:pt x="23571" y="49268"/>
                    </a:lnTo>
                    <a:lnTo>
                      <a:pt x="22509" y="47209"/>
                    </a:lnTo>
                    <a:lnTo>
                      <a:pt x="21579" y="45085"/>
                    </a:lnTo>
                    <a:lnTo>
                      <a:pt x="20650" y="42960"/>
                    </a:lnTo>
                    <a:lnTo>
                      <a:pt x="19853" y="40769"/>
                    </a:lnTo>
                    <a:lnTo>
                      <a:pt x="19056" y="38578"/>
                    </a:lnTo>
                    <a:lnTo>
                      <a:pt x="18392" y="36386"/>
                    </a:lnTo>
                    <a:lnTo>
                      <a:pt x="17728" y="34195"/>
                    </a:lnTo>
                    <a:lnTo>
                      <a:pt x="17197" y="32004"/>
                    </a:lnTo>
                    <a:lnTo>
                      <a:pt x="16732" y="29813"/>
                    </a:lnTo>
                    <a:lnTo>
                      <a:pt x="16267" y="27622"/>
                    </a:lnTo>
                    <a:lnTo>
                      <a:pt x="15935" y="25364"/>
                    </a:lnTo>
                    <a:lnTo>
                      <a:pt x="15670" y="23173"/>
                    </a:lnTo>
                    <a:lnTo>
                      <a:pt x="15471" y="20982"/>
                    </a:lnTo>
                    <a:lnTo>
                      <a:pt x="15338" y="18791"/>
                    </a:lnTo>
                    <a:lnTo>
                      <a:pt x="15271" y="16600"/>
                    </a:lnTo>
                    <a:lnTo>
                      <a:pt x="15338" y="14475"/>
                    </a:lnTo>
                    <a:lnTo>
                      <a:pt x="15404" y="12351"/>
                    </a:lnTo>
                    <a:lnTo>
                      <a:pt x="15537" y="10226"/>
                    </a:lnTo>
                    <a:lnTo>
                      <a:pt x="15803" y="8101"/>
                    </a:lnTo>
                    <a:lnTo>
                      <a:pt x="16068" y="6043"/>
                    </a:lnTo>
                    <a:lnTo>
                      <a:pt x="16467" y="3985"/>
                    </a:lnTo>
                    <a:lnTo>
                      <a:pt x="16865" y="1993"/>
                    </a:lnTo>
                    <a:lnTo>
                      <a:pt x="17396" y="1"/>
                    </a:lnTo>
                    <a:lnTo>
                      <a:pt x="17396" y="1"/>
                    </a:lnTo>
                    <a:lnTo>
                      <a:pt x="16267" y="1395"/>
                    </a:lnTo>
                    <a:lnTo>
                      <a:pt x="15139" y="2789"/>
                    </a:lnTo>
                    <a:lnTo>
                      <a:pt x="14076" y="4184"/>
                    </a:lnTo>
                    <a:lnTo>
                      <a:pt x="13080" y="5644"/>
                    </a:lnTo>
                    <a:lnTo>
                      <a:pt x="12084" y="7105"/>
                    </a:lnTo>
                    <a:lnTo>
                      <a:pt x="11155" y="8566"/>
                    </a:lnTo>
                    <a:lnTo>
                      <a:pt x="10225" y="10027"/>
                    </a:lnTo>
                    <a:lnTo>
                      <a:pt x="9362" y="11554"/>
                    </a:lnTo>
                    <a:lnTo>
                      <a:pt x="8565" y="13081"/>
                    </a:lnTo>
                    <a:lnTo>
                      <a:pt x="7768" y="14608"/>
                    </a:lnTo>
                    <a:lnTo>
                      <a:pt x="6972" y="16135"/>
                    </a:lnTo>
                    <a:lnTo>
                      <a:pt x="6308" y="17662"/>
                    </a:lnTo>
                    <a:lnTo>
                      <a:pt x="5644" y="19256"/>
                    </a:lnTo>
                    <a:lnTo>
                      <a:pt x="4980" y="20849"/>
                    </a:lnTo>
                    <a:lnTo>
                      <a:pt x="3851" y="24037"/>
                    </a:lnTo>
                    <a:lnTo>
                      <a:pt x="2789" y="27290"/>
                    </a:lnTo>
                    <a:lnTo>
                      <a:pt x="1992" y="30543"/>
                    </a:lnTo>
                    <a:lnTo>
                      <a:pt x="1262" y="33863"/>
                    </a:lnTo>
                    <a:lnTo>
                      <a:pt x="730" y="37183"/>
                    </a:lnTo>
                    <a:lnTo>
                      <a:pt x="332" y="40503"/>
                    </a:lnTo>
                    <a:lnTo>
                      <a:pt x="66" y="43823"/>
                    </a:lnTo>
                    <a:lnTo>
                      <a:pt x="0" y="47209"/>
                    </a:lnTo>
                    <a:lnTo>
                      <a:pt x="66" y="50529"/>
                    </a:lnTo>
                    <a:lnTo>
                      <a:pt x="266" y="53849"/>
                    </a:lnTo>
                    <a:lnTo>
                      <a:pt x="664" y="57169"/>
                    </a:lnTo>
                    <a:lnTo>
                      <a:pt x="1195" y="60489"/>
                    </a:lnTo>
                    <a:lnTo>
                      <a:pt x="1859" y="63809"/>
                    </a:lnTo>
                    <a:lnTo>
                      <a:pt x="2656" y="67062"/>
                    </a:lnTo>
                    <a:lnTo>
                      <a:pt x="3652" y="70316"/>
                    </a:lnTo>
                    <a:lnTo>
                      <a:pt x="4781" y="73503"/>
                    </a:lnTo>
                    <a:lnTo>
                      <a:pt x="6042" y="76623"/>
                    </a:lnTo>
                    <a:lnTo>
                      <a:pt x="6773" y="78150"/>
                    </a:lnTo>
                    <a:lnTo>
                      <a:pt x="7503" y="79678"/>
                    </a:lnTo>
                    <a:lnTo>
                      <a:pt x="8233" y="81205"/>
                    </a:lnTo>
                    <a:lnTo>
                      <a:pt x="9030" y="82732"/>
                    </a:lnTo>
                    <a:lnTo>
                      <a:pt x="9893" y="84259"/>
                    </a:lnTo>
                    <a:lnTo>
                      <a:pt x="10823" y="85720"/>
                    </a:lnTo>
                    <a:lnTo>
                      <a:pt x="11686" y="87180"/>
                    </a:lnTo>
                    <a:lnTo>
                      <a:pt x="12682" y="88641"/>
                    </a:lnTo>
                    <a:lnTo>
                      <a:pt x="13678" y="90036"/>
                    </a:lnTo>
                    <a:lnTo>
                      <a:pt x="14674" y="91430"/>
                    </a:lnTo>
                    <a:lnTo>
                      <a:pt x="15803" y="92824"/>
                    </a:lnTo>
                    <a:lnTo>
                      <a:pt x="16865" y="94219"/>
                    </a:lnTo>
                    <a:lnTo>
                      <a:pt x="17994" y="95546"/>
                    </a:lnTo>
                    <a:lnTo>
                      <a:pt x="19189" y="96874"/>
                    </a:lnTo>
                    <a:lnTo>
                      <a:pt x="20450" y="98202"/>
                    </a:lnTo>
                    <a:lnTo>
                      <a:pt x="21712" y="99464"/>
                    </a:lnTo>
                    <a:lnTo>
                      <a:pt x="21712" y="99464"/>
                    </a:lnTo>
                    <a:lnTo>
                      <a:pt x="22243" y="97339"/>
                    </a:lnTo>
                    <a:lnTo>
                      <a:pt x="22907" y="95215"/>
                    </a:lnTo>
                    <a:lnTo>
                      <a:pt x="23637" y="93090"/>
                    </a:lnTo>
                    <a:lnTo>
                      <a:pt x="24368" y="90965"/>
                    </a:lnTo>
                    <a:lnTo>
                      <a:pt x="25165" y="88907"/>
                    </a:lnTo>
                    <a:lnTo>
                      <a:pt x="26028" y="86782"/>
                    </a:lnTo>
                    <a:lnTo>
                      <a:pt x="26891" y="84657"/>
                    </a:lnTo>
                    <a:lnTo>
                      <a:pt x="27820" y="82599"/>
                    </a:lnTo>
                    <a:lnTo>
                      <a:pt x="29746" y="78482"/>
                    </a:lnTo>
                    <a:lnTo>
                      <a:pt x="31804" y="74432"/>
                    </a:lnTo>
                    <a:lnTo>
                      <a:pt x="33929" y="70515"/>
                    </a:lnTo>
                    <a:lnTo>
                      <a:pt x="36120" y="6673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9" name="Google Shape;489;g34ed79b00d1_0_458"/>
              <p:cNvSpPr/>
              <p:nvPr/>
            </p:nvSpPr>
            <p:spPr>
              <a:xfrm>
                <a:off x="3318625" y="1974400"/>
                <a:ext cx="888100" cy="627475"/>
              </a:xfrm>
              <a:custGeom>
                <a:rect b="b" l="l" r="r" t="t"/>
                <a:pathLst>
                  <a:path extrusionOk="0" h="25099" w="35524">
                    <a:moveTo>
                      <a:pt x="20783" y="1"/>
                    </a:moveTo>
                    <a:lnTo>
                      <a:pt x="18260" y="1727"/>
                    </a:lnTo>
                    <a:lnTo>
                      <a:pt x="15737" y="3520"/>
                    </a:lnTo>
                    <a:lnTo>
                      <a:pt x="13148" y="5445"/>
                    </a:lnTo>
                    <a:lnTo>
                      <a:pt x="10558" y="7437"/>
                    </a:lnTo>
                    <a:lnTo>
                      <a:pt x="7902" y="9495"/>
                    </a:lnTo>
                    <a:lnTo>
                      <a:pt x="5313" y="11687"/>
                    </a:lnTo>
                    <a:lnTo>
                      <a:pt x="2657" y="13944"/>
                    </a:lnTo>
                    <a:lnTo>
                      <a:pt x="1" y="16334"/>
                    </a:lnTo>
                    <a:lnTo>
                      <a:pt x="1063" y="17131"/>
                    </a:lnTo>
                    <a:lnTo>
                      <a:pt x="2126" y="17928"/>
                    </a:lnTo>
                    <a:lnTo>
                      <a:pt x="3188" y="18725"/>
                    </a:lnTo>
                    <a:lnTo>
                      <a:pt x="4250" y="19389"/>
                    </a:lnTo>
                    <a:lnTo>
                      <a:pt x="5379" y="20053"/>
                    </a:lnTo>
                    <a:lnTo>
                      <a:pt x="6508" y="20717"/>
                    </a:lnTo>
                    <a:lnTo>
                      <a:pt x="7637" y="21314"/>
                    </a:lnTo>
                    <a:lnTo>
                      <a:pt x="8765" y="21845"/>
                    </a:lnTo>
                    <a:lnTo>
                      <a:pt x="9894" y="22310"/>
                    </a:lnTo>
                    <a:lnTo>
                      <a:pt x="11089" y="22775"/>
                    </a:lnTo>
                    <a:lnTo>
                      <a:pt x="12218" y="23173"/>
                    </a:lnTo>
                    <a:lnTo>
                      <a:pt x="13413" y="23572"/>
                    </a:lnTo>
                    <a:lnTo>
                      <a:pt x="14542" y="23904"/>
                    </a:lnTo>
                    <a:lnTo>
                      <a:pt x="15737" y="24169"/>
                    </a:lnTo>
                    <a:lnTo>
                      <a:pt x="18061" y="24634"/>
                    </a:lnTo>
                    <a:lnTo>
                      <a:pt x="20451" y="24966"/>
                    </a:lnTo>
                    <a:lnTo>
                      <a:pt x="22709" y="25099"/>
                    </a:lnTo>
                    <a:lnTo>
                      <a:pt x="25033" y="25099"/>
                    </a:lnTo>
                    <a:lnTo>
                      <a:pt x="26161" y="25032"/>
                    </a:lnTo>
                    <a:lnTo>
                      <a:pt x="27224" y="24900"/>
                    </a:lnTo>
                    <a:lnTo>
                      <a:pt x="28353" y="24767"/>
                    </a:lnTo>
                    <a:lnTo>
                      <a:pt x="29415" y="24568"/>
                    </a:lnTo>
                    <a:lnTo>
                      <a:pt x="30477" y="24302"/>
                    </a:lnTo>
                    <a:lnTo>
                      <a:pt x="31540" y="24103"/>
                    </a:lnTo>
                    <a:lnTo>
                      <a:pt x="32536" y="23771"/>
                    </a:lnTo>
                    <a:lnTo>
                      <a:pt x="33532" y="23439"/>
                    </a:lnTo>
                    <a:lnTo>
                      <a:pt x="34527" y="23040"/>
                    </a:lnTo>
                    <a:lnTo>
                      <a:pt x="35523" y="22642"/>
                    </a:lnTo>
                    <a:lnTo>
                      <a:pt x="33996" y="19654"/>
                    </a:lnTo>
                    <a:lnTo>
                      <a:pt x="32403" y="16666"/>
                    </a:lnTo>
                    <a:lnTo>
                      <a:pt x="30743" y="13745"/>
                    </a:lnTo>
                    <a:lnTo>
                      <a:pt x="28950" y="10890"/>
                    </a:lnTo>
                    <a:lnTo>
                      <a:pt x="27025" y="8035"/>
                    </a:lnTo>
                    <a:lnTo>
                      <a:pt x="25033" y="5312"/>
                    </a:lnTo>
                    <a:lnTo>
                      <a:pt x="22974" y="2657"/>
                    </a:lnTo>
                    <a:lnTo>
                      <a:pt x="2078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0" name="Google Shape;490;g34ed79b00d1_0_458"/>
              <p:cNvSpPr/>
              <p:nvPr/>
            </p:nvSpPr>
            <p:spPr>
              <a:xfrm>
                <a:off x="3318625" y="1974400"/>
                <a:ext cx="888100" cy="627475"/>
              </a:xfrm>
              <a:custGeom>
                <a:rect b="b" l="l" r="r" t="t"/>
                <a:pathLst>
                  <a:path extrusionOk="0" fill="none" h="25099" w="35524">
                    <a:moveTo>
                      <a:pt x="35523" y="22642"/>
                    </a:moveTo>
                    <a:lnTo>
                      <a:pt x="35523" y="22642"/>
                    </a:lnTo>
                    <a:lnTo>
                      <a:pt x="33996" y="19654"/>
                    </a:lnTo>
                    <a:lnTo>
                      <a:pt x="32403" y="16666"/>
                    </a:lnTo>
                    <a:lnTo>
                      <a:pt x="30743" y="13745"/>
                    </a:lnTo>
                    <a:lnTo>
                      <a:pt x="28950" y="10890"/>
                    </a:lnTo>
                    <a:lnTo>
                      <a:pt x="27025" y="8035"/>
                    </a:lnTo>
                    <a:lnTo>
                      <a:pt x="25033" y="5312"/>
                    </a:lnTo>
                    <a:lnTo>
                      <a:pt x="22974" y="2657"/>
                    </a:lnTo>
                    <a:lnTo>
                      <a:pt x="20783" y="1"/>
                    </a:lnTo>
                    <a:lnTo>
                      <a:pt x="20783" y="1"/>
                    </a:lnTo>
                    <a:lnTo>
                      <a:pt x="18260" y="1727"/>
                    </a:lnTo>
                    <a:lnTo>
                      <a:pt x="15737" y="3520"/>
                    </a:lnTo>
                    <a:lnTo>
                      <a:pt x="13148" y="5445"/>
                    </a:lnTo>
                    <a:lnTo>
                      <a:pt x="10558" y="7437"/>
                    </a:lnTo>
                    <a:lnTo>
                      <a:pt x="7902" y="9495"/>
                    </a:lnTo>
                    <a:lnTo>
                      <a:pt x="5313" y="11687"/>
                    </a:lnTo>
                    <a:lnTo>
                      <a:pt x="2657" y="13944"/>
                    </a:lnTo>
                    <a:lnTo>
                      <a:pt x="1" y="16334"/>
                    </a:lnTo>
                    <a:lnTo>
                      <a:pt x="1" y="16334"/>
                    </a:lnTo>
                    <a:lnTo>
                      <a:pt x="1063" y="17131"/>
                    </a:lnTo>
                    <a:lnTo>
                      <a:pt x="2126" y="17928"/>
                    </a:lnTo>
                    <a:lnTo>
                      <a:pt x="3188" y="18725"/>
                    </a:lnTo>
                    <a:lnTo>
                      <a:pt x="4250" y="19389"/>
                    </a:lnTo>
                    <a:lnTo>
                      <a:pt x="5379" y="20053"/>
                    </a:lnTo>
                    <a:lnTo>
                      <a:pt x="6508" y="20717"/>
                    </a:lnTo>
                    <a:lnTo>
                      <a:pt x="7637" y="21314"/>
                    </a:lnTo>
                    <a:lnTo>
                      <a:pt x="8765" y="21845"/>
                    </a:lnTo>
                    <a:lnTo>
                      <a:pt x="9894" y="22310"/>
                    </a:lnTo>
                    <a:lnTo>
                      <a:pt x="11089" y="22775"/>
                    </a:lnTo>
                    <a:lnTo>
                      <a:pt x="12218" y="23173"/>
                    </a:lnTo>
                    <a:lnTo>
                      <a:pt x="13413" y="23572"/>
                    </a:lnTo>
                    <a:lnTo>
                      <a:pt x="14542" y="23904"/>
                    </a:lnTo>
                    <a:lnTo>
                      <a:pt x="15737" y="24169"/>
                    </a:lnTo>
                    <a:lnTo>
                      <a:pt x="18061" y="24634"/>
                    </a:lnTo>
                    <a:lnTo>
                      <a:pt x="20451" y="24966"/>
                    </a:lnTo>
                    <a:lnTo>
                      <a:pt x="22709" y="25099"/>
                    </a:lnTo>
                    <a:lnTo>
                      <a:pt x="25033" y="25099"/>
                    </a:lnTo>
                    <a:lnTo>
                      <a:pt x="26161" y="25032"/>
                    </a:lnTo>
                    <a:lnTo>
                      <a:pt x="27224" y="24900"/>
                    </a:lnTo>
                    <a:lnTo>
                      <a:pt x="28353" y="24767"/>
                    </a:lnTo>
                    <a:lnTo>
                      <a:pt x="29415" y="24568"/>
                    </a:lnTo>
                    <a:lnTo>
                      <a:pt x="30477" y="24302"/>
                    </a:lnTo>
                    <a:lnTo>
                      <a:pt x="31540" y="24103"/>
                    </a:lnTo>
                    <a:lnTo>
                      <a:pt x="32536" y="23771"/>
                    </a:lnTo>
                    <a:lnTo>
                      <a:pt x="33532" y="23439"/>
                    </a:lnTo>
                    <a:lnTo>
                      <a:pt x="34527" y="23040"/>
                    </a:lnTo>
                    <a:lnTo>
                      <a:pt x="35523" y="22642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1" name="Google Shape;491;g34ed79b00d1_0_458"/>
              <p:cNvSpPr/>
              <p:nvPr/>
            </p:nvSpPr>
            <p:spPr>
              <a:xfrm>
                <a:off x="3302025" y="1225775"/>
                <a:ext cx="962800" cy="464800"/>
              </a:xfrm>
              <a:custGeom>
                <a:rect b="b" l="l" r="r" t="t"/>
                <a:pathLst>
                  <a:path extrusionOk="0" h="18592" w="38512">
                    <a:moveTo>
                      <a:pt x="12683" y="0"/>
                    </a:moveTo>
                    <a:lnTo>
                      <a:pt x="11421" y="67"/>
                    </a:lnTo>
                    <a:lnTo>
                      <a:pt x="10226" y="200"/>
                    </a:lnTo>
                    <a:lnTo>
                      <a:pt x="9031" y="332"/>
                    </a:lnTo>
                    <a:lnTo>
                      <a:pt x="7836" y="532"/>
                    </a:lnTo>
                    <a:lnTo>
                      <a:pt x="6707" y="797"/>
                    </a:lnTo>
                    <a:lnTo>
                      <a:pt x="5578" y="1063"/>
                    </a:lnTo>
                    <a:lnTo>
                      <a:pt x="4516" y="1328"/>
                    </a:lnTo>
                    <a:lnTo>
                      <a:pt x="3520" y="1727"/>
                    </a:lnTo>
                    <a:lnTo>
                      <a:pt x="2590" y="2059"/>
                    </a:lnTo>
                    <a:lnTo>
                      <a:pt x="1661" y="2457"/>
                    </a:lnTo>
                    <a:lnTo>
                      <a:pt x="798" y="2922"/>
                    </a:lnTo>
                    <a:lnTo>
                      <a:pt x="1" y="3387"/>
                    </a:lnTo>
                    <a:lnTo>
                      <a:pt x="3055" y="4781"/>
                    </a:lnTo>
                    <a:lnTo>
                      <a:pt x="6043" y="6375"/>
                    </a:lnTo>
                    <a:lnTo>
                      <a:pt x="8965" y="8034"/>
                    </a:lnTo>
                    <a:lnTo>
                      <a:pt x="11820" y="9894"/>
                    </a:lnTo>
                    <a:lnTo>
                      <a:pt x="14608" y="11886"/>
                    </a:lnTo>
                    <a:lnTo>
                      <a:pt x="17331" y="13944"/>
                    </a:lnTo>
                    <a:lnTo>
                      <a:pt x="19987" y="16201"/>
                    </a:lnTo>
                    <a:lnTo>
                      <a:pt x="22576" y="18592"/>
                    </a:lnTo>
                    <a:lnTo>
                      <a:pt x="24435" y="17264"/>
                    </a:lnTo>
                    <a:lnTo>
                      <a:pt x="26427" y="16002"/>
                    </a:lnTo>
                    <a:lnTo>
                      <a:pt x="28485" y="14741"/>
                    </a:lnTo>
                    <a:lnTo>
                      <a:pt x="30544" y="13545"/>
                    </a:lnTo>
                    <a:lnTo>
                      <a:pt x="32668" y="12417"/>
                    </a:lnTo>
                    <a:lnTo>
                      <a:pt x="34727" y="11354"/>
                    </a:lnTo>
                    <a:lnTo>
                      <a:pt x="36719" y="10491"/>
                    </a:lnTo>
                    <a:lnTo>
                      <a:pt x="38511" y="9761"/>
                    </a:lnTo>
                    <a:lnTo>
                      <a:pt x="37449" y="8632"/>
                    </a:lnTo>
                    <a:lnTo>
                      <a:pt x="36254" y="7636"/>
                    </a:lnTo>
                    <a:lnTo>
                      <a:pt x="35059" y="6707"/>
                    </a:lnTo>
                    <a:lnTo>
                      <a:pt x="33864" y="5843"/>
                    </a:lnTo>
                    <a:lnTo>
                      <a:pt x="32602" y="5047"/>
                    </a:lnTo>
                    <a:lnTo>
                      <a:pt x="31340" y="4316"/>
                    </a:lnTo>
                    <a:lnTo>
                      <a:pt x="30079" y="3652"/>
                    </a:lnTo>
                    <a:lnTo>
                      <a:pt x="28751" y="3055"/>
                    </a:lnTo>
                    <a:lnTo>
                      <a:pt x="27423" y="2524"/>
                    </a:lnTo>
                    <a:lnTo>
                      <a:pt x="26095" y="1992"/>
                    </a:lnTo>
                    <a:lnTo>
                      <a:pt x="24701" y="1594"/>
                    </a:lnTo>
                    <a:lnTo>
                      <a:pt x="23373" y="1196"/>
                    </a:lnTo>
                    <a:lnTo>
                      <a:pt x="22045" y="864"/>
                    </a:lnTo>
                    <a:lnTo>
                      <a:pt x="20650" y="598"/>
                    </a:lnTo>
                    <a:lnTo>
                      <a:pt x="19323" y="399"/>
                    </a:lnTo>
                    <a:lnTo>
                      <a:pt x="17928" y="200"/>
                    </a:lnTo>
                    <a:lnTo>
                      <a:pt x="16600" y="67"/>
                    </a:lnTo>
                    <a:lnTo>
                      <a:pt x="1527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2" name="Google Shape;492;g34ed79b00d1_0_458"/>
              <p:cNvSpPr/>
              <p:nvPr/>
            </p:nvSpPr>
            <p:spPr>
              <a:xfrm>
                <a:off x="3302025" y="1225775"/>
                <a:ext cx="962800" cy="464800"/>
              </a:xfrm>
              <a:custGeom>
                <a:rect b="b" l="l" r="r" t="t"/>
                <a:pathLst>
                  <a:path extrusionOk="0" fill="none" h="18592" w="38512">
                    <a:moveTo>
                      <a:pt x="22576" y="18592"/>
                    </a:moveTo>
                    <a:lnTo>
                      <a:pt x="22576" y="18592"/>
                    </a:lnTo>
                    <a:lnTo>
                      <a:pt x="24435" y="17264"/>
                    </a:lnTo>
                    <a:lnTo>
                      <a:pt x="26427" y="16002"/>
                    </a:lnTo>
                    <a:lnTo>
                      <a:pt x="28485" y="14741"/>
                    </a:lnTo>
                    <a:lnTo>
                      <a:pt x="30544" y="13545"/>
                    </a:lnTo>
                    <a:lnTo>
                      <a:pt x="32668" y="12417"/>
                    </a:lnTo>
                    <a:lnTo>
                      <a:pt x="34727" y="11354"/>
                    </a:lnTo>
                    <a:lnTo>
                      <a:pt x="36719" y="10491"/>
                    </a:lnTo>
                    <a:lnTo>
                      <a:pt x="38511" y="9761"/>
                    </a:lnTo>
                    <a:lnTo>
                      <a:pt x="38511" y="9761"/>
                    </a:lnTo>
                    <a:lnTo>
                      <a:pt x="37449" y="8632"/>
                    </a:lnTo>
                    <a:lnTo>
                      <a:pt x="36254" y="7636"/>
                    </a:lnTo>
                    <a:lnTo>
                      <a:pt x="35059" y="6707"/>
                    </a:lnTo>
                    <a:lnTo>
                      <a:pt x="33864" y="5843"/>
                    </a:lnTo>
                    <a:lnTo>
                      <a:pt x="32602" y="5047"/>
                    </a:lnTo>
                    <a:lnTo>
                      <a:pt x="31340" y="4316"/>
                    </a:lnTo>
                    <a:lnTo>
                      <a:pt x="30079" y="3652"/>
                    </a:lnTo>
                    <a:lnTo>
                      <a:pt x="28751" y="3055"/>
                    </a:lnTo>
                    <a:lnTo>
                      <a:pt x="27423" y="2524"/>
                    </a:lnTo>
                    <a:lnTo>
                      <a:pt x="26095" y="1992"/>
                    </a:lnTo>
                    <a:lnTo>
                      <a:pt x="24701" y="1594"/>
                    </a:lnTo>
                    <a:lnTo>
                      <a:pt x="23373" y="1196"/>
                    </a:lnTo>
                    <a:lnTo>
                      <a:pt x="22045" y="864"/>
                    </a:lnTo>
                    <a:lnTo>
                      <a:pt x="20650" y="598"/>
                    </a:lnTo>
                    <a:lnTo>
                      <a:pt x="19323" y="399"/>
                    </a:lnTo>
                    <a:lnTo>
                      <a:pt x="17928" y="200"/>
                    </a:lnTo>
                    <a:lnTo>
                      <a:pt x="16600" y="67"/>
                    </a:lnTo>
                    <a:lnTo>
                      <a:pt x="15272" y="0"/>
                    </a:lnTo>
                    <a:lnTo>
                      <a:pt x="14011" y="0"/>
                    </a:lnTo>
                    <a:lnTo>
                      <a:pt x="12683" y="0"/>
                    </a:lnTo>
                    <a:lnTo>
                      <a:pt x="11421" y="67"/>
                    </a:lnTo>
                    <a:lnTo>
                      <a:pt x="10226" y="200"/>
                    </a:lnTo>
                    <a:lnTo>
                      <a:pt x="9031" y="332"/>
                    </a:lnTo>
                    <a:lnTo>
                      <a:pt x="7836" y="532"/>
                    </a:lnTo>
                    <a:lnTo>
                      <a:pt x="6707" y="797"/>
                    </a:lnTo>
                    <a:lnTo>
                      <a:pt x="5578" y="1063"/>
                    </a:lnTo>
                    <a:lnTo>
                      <a:pt x="4516" y="1328"/>
                    </a:lnTo>
                    <a:lnTo>
                      <a:pt x="3520" y="1727"/>
                    </a:lnTo>
                    <a:lnTo>
                      <a:pt x="2590" y="2059"/>
                    </a:lnTo>
                    <a:lnTo>
                      <a:pt x="1661" y="2457"/>
                    </a:lnTo>
                    <a:lnTo>
                      <a:pt x="798" y="2922"/>
                    </a:lnTo>
                    <a:lnTo>
                      <a:pt x="1" y="3387"/>
                    </a:lnTo>
                    <a:lnTo>
                      <a:pt x="1" y="3387"/>
                    </a:lnTo>
                    <a:lnTo>
                      <a:pt x="3055" y="4781"/>
                    </a:lnTo>
                    <a:lnTo>
                      <a:pt x="6043" y="6375"/>
                    </a:lnTo>
                    <a:lnTo>
                      <a:pt x="8965" y="8034"/>
                    </a:lnTo>
                    <a:lnTo>
                      <a:pt x="11820" y="9894"/>
                    </a:lnTo>
                    <a:lnTo>
                      <a:pt x="14608" y="11886"/>
                    </a:lnTo>
                    <a:lnTo>
                      <a:pt x="17331" y="13944"/>
                    </a:lnTo>
                    <a:lnTo>
                      <a:pt x="19987" y="16201"/>
                    </a:lnTo>
                    <a:lnTo>
                      <a:pt x="22576" y="18592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3" name="Google Shape;493;g34ed79b00d1_0_458"/>
              <p:cNvSpPr/>
              <p:nvPr/>
            </p:nvSpPr>
            <p:spPr>
              <a:xfrm>
                <a:off x="2108550" y="3483275"/>
                <a:ext cx="2365425" cy="1201825"/>
              </a:xfrm>
              <a:custGeom>
                <a:rect b="b" l="l" r="r" t="t"/>
                <a:pathLst>
                  <a:path extrusionOk="0" h="48073" w="94617">
                    <a:moveTo>
                      <a:pt x="13612" y="1"/>
                    </a:moveTo>
                    <a:lnTo>
                      <a:pt x="11952" y="2856"/>
                    </a:lnTo>
                    <a:lnTo>
                      <a:pt x="10425" y="5645"/>
                    </a:lnTo>
                    <a:lnTo>
                      <a:pt x="9097" y="8367"/>
                    </a:lnTo>
                    <a:lnTo>
                      <a:pt x="7835" y="10956"/>
                    </a:lnTo>
                    <a:lnTo>
                      <a:pt x="6706" y="13413"/>
                    </a:lnTo>
                    <a:lnTo>
                      <a:pt x="5644" y="15803"/>
                    </a:lnTo>
                    <a:lnTo>
                      <a:pt x="4715" y="18061"/>
                    </a:lnTo>
                    <a:lnTo>
                      <a:pt x="3851" y="20186"/>
                    </a:lnTo>
                    <a:lnTo>
                      <a:pt x="3121" y="22244"/>
                    </a:lnTo>
                    <a:lnTo>
                      <a:pt x="2457" y="24169"/>
                    </a:lnTo>
                    <a:lnTo>
                      <a:pt x="1859" y="25962"/>
                    </a:lnTo>
                    <a:lnTo>
                      <a:pt x="1395" y="27688"/>
                    </a:lnTo>
                    <a:lnTo>
                      <a:pt x="598" y="30743"/>
                    </a:lnTo>
                    <a:lnTo>
                      <a:pt x="0" y="33266"/>
                    </a:lnTo>
                    <a:lnTo>
                      <a:pt x="2590" y="35125"/>
                    </a:lnTo>
                    <a:lnTo>
                      <a:pt x="5179" y="36785"/>
                    </a:lnTo>
                    <a:lnTo>
                      <a:pt x="7835" y="38378"/>
                    </a:lnTo>
                    <a:lnTo>
                      <a:pt x="10558" y="39906"/>
                    </a:lnTo>
                    <a:lnTo>
                      <a:pt x="13280" y="41234"/>
                    </a:lnTo>
                    <a:lnTo>
                      <a:pt x="16135" y="42495"/>
                    </a:lnTo>
                    <a:lnTo>
                      <a:pt x="18924" y="43557"/>
                    </a:lnTo>
                    <a:lnTo>
                      <a:pt x="21779" y="44553"/>
                    </a:lnTo>
                    <a:lnTo>
                      <a:pt x="24700" y="45417"/>
                    </a:lnTo>
                    <a:lnTo>
                      <a:pt x="27622" y="46147"/>
                    </a:lnTo>
                    <a:lnTo>
                      <a:pt x="30543" y="46811"/>
                    </a:lnTo>
                    <a:lnTo>
                      <a:pt x="33531" y="47276"/>
                    </a:lnTo>
                    <a:lnTo>
                      <a:pt x="36519" y="47674"/>
                    </a:lnTo>
                    <a:lnTo>
                      <a:pt x="39507" y="47940"/>
                    </a:lnTo>
                    <a:lnTo>
                      <a:pt x="42495" y="48072"/>
                    </a:lnTo>
                    <a:lnTo>
                      <a:pt x="45482" y="48072"/>
                    </a:lnTo>
                    <a:lnTo>
                      <a:pt x="48470" y="47940"/>
                    </a:lnTo>
                    <a:lnTo>
                      <a:pt x="51458" y="47674"/>
                    </a:lnTo>
                    <a:lnTo>
                      <a:pt x="54446" y="47342"/>
                    </a:lnTo>
                    <a:lnTo>
                      <a:pt x="57434" y="46877"/>
                    </a:lnTo>
                    <a:lnTo>
                      <a:pt x="60355" y="46280"/>
                    </a:lnTo>
                    <a:lnTo>
                      <a:pt x="63277" y="45549"/>
                    </a:lnTo>
                    <a:lnTo>
                      <a:pt x="66198" y="44686"/>
                    </a:lnTo>
                    <a:lnTo>
                      <a:pt x="69053" y="43757"/>
                    </a:lnTo>
                    <a:lnTo>
                      <a:pt x="71909" y="42628"/>
                    </a:lnTo>
                    <a:lnTo>
                      <a:pt x="74697" y="41433"/>
                    </a:lnTo>
                    <a:lnTo>
                      <a:pt x="77486" y="40105"/>
                    </a:lnTo>
                    <a:lnTo>
                      <a:pt x="80142" y="38644"/>
                    </a:lnTo>
                    <a:lnTo>
                      <a:pt x="82864" y="37051"/>
                    </a:lnTo>
                    <a:lnTo>
                      <a:pt x="85454" y="35391"/>
                    </a:lnTo>
                    <a:lnTo>
                      <a:pt x="87977" y="33531"/>
                    </a:lnTo>
                    <a:lnTo>
                      <a:pt x="90500" y="31606"/>
                    </a:lnTo>
                    <a:lnTo>
                      <a:pt x="90965" y="30344"/>
                    </a:lnTo>
                    <a:lnTo>
                      <a:pt x="91429" y="29083"/>
                    </a:lnTo>
                    <a:lnTo>
                      <a:pt x="91894" y="27755"/>
                    </a:lnTo>
                    <a:lnTo>
                      <a:pt x="92292" y="26361"/>
                    </a:lnTo>
                    <a:lnTo>
                      <a:pt x="92956" y="23572"/>
                    </a:lnTo>
                    <a:lnTo>
                      <a:pt x="93554" y="20650"/>
                    </a:lnTo>
                    <a:lnTo>
                      <a:pt x="94019" y="17596"/>
                    </a:lnTo>
                    <a:lnTo>
                      <a:pt x="94351" y="14409"/>
                    </a:lnTo>
                    <a:lnTo>
                      <a:pt x="94550" y="11222"/>
                    </a:lnTo>
                    <a:lnTo>
                      <a:pt x="94616" y="7836"/>
                    </a:lnTo>
                    <a:lnTo>
                      <a:pt x="92226" y="9164"/>
                    </a:lnTo>
                    <a:lnTo>
                      <a:pt x="89769" y="10425"/>
                    </a:lnTo>
                    <a:lnTo>
                      <a:pt x="87313" y="11488"/>
                    </a:lnTo>
                    <a:lnTo>
                      <a:pt x="84790" y="12484"/>
                    </a:lnTo>
                    <a:lnTo>
                      <a:pt x="82267" y="13347"/>
                    </a:lnTo>
                    <a:lnTo>
                      <a:pt x="79677" y="14143"/>
                    </a:lnTo>
                    <a:lnTo>
                      <a:pt x="77088" y="14741"/>
                    </a:lnTo>
                    <a:lnTo>
                      <a:pt x="74432" y="15272"/>
                    </a:lnTo>
                    <a:lnTo>
                      <a:pt x="71776" y="15737"/>
                    </a:lnTo>
                    <a:lnTo>
                      <a:pt x="69053" y="16069"/>
                    </a:lnTo>
                    <a:lnTo>
                      <a:pt x="66398" y="16268"/>
                    </a:lnTo>
                    <a:lnTo>
                      <a:pt x="63675" y="16401"/>
                    </a:lnTo>
                    <a:lnTo>
                      <a:pt x="60953" y="16401"/>
                    </a:lnTo>
                    <a:lnTo>
                      <a:pt x="58231" y="16335"/>
                    </a:lnTo>
                    <a:lnTo>
                      <a:pt x="55508" y="16135"/>
                    </a:lnTo>
                    <a:lnTo>
                      <a:pt x="52786" y="15870"/>
                    </a:lnTo>
                    <a:lnTo>
                      <a:pt x="50064" y="15538"/>
                    </a:lnTo>
                    <a:lnTo>
                      <a:pt x="47408" y="15073"/>
                    </a:lnTo>
                    <a:lnTo>
                      <a:pt x="44752" y="14542"/>
                    </a:lnTo>
                    <a:lnTo>
                      <a:pt x="42096" y="13878"/>
                    </a:lnTo>
                    <a:lnTo>
                      <a:pt x="39440" y="13147"/>
                    </a:lnTo>
                    <a:lnTo>
                      <a:pt x="36851" y="12351"/>
                    </a:lnTo>
                    <a:lnTo>
                      <a:pt x="34328" y="11488"/>
                    </a:lnTo>
                    <a:lnTo>
                      <a:pt x="31805" y="10492"/>
                    </a:lnTo>
                    <a:lnTo>
                      <a:pt x="29348" y="9429"/>
                    </a:lnTo>
                    <a:lnTo>
                      <a:pt x="26891" y="8300"/>
                    </a:lnTo>
                    <a:lnTo>
                      <a:pt x="24567" y="7105"/>
                    </a:lnTo>
                    <a:lnTo>
                      <a:pt x="22243" y="5844"/>
                    </a:lnTo>
                    <a:lnTo>
                      <a:pt x="19986" y="4449"/>
                    </a:lnTo>
                    <a:lnTo>
                      <a:pt x="17795" y="3055"/>
                    </a:lnTo>
                    <a:lnTo>
                      <a:pt x="15670" y="1528"/>
                    </a:lnTo>
                    <a:lnTo>
                      <a:pt x="1361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4" name="Google Shape;494;g34ed79b00d1_0_458"/>
              <p:cNvSpPr/>
              <p:nvPr/>
            </p:nvSpPr>
            <p:spPr>
              <a:xfrm>
                <a:off x="2108550" y="3483275"/>
                <a:ext cx="2365425" cy="1201825"/>
              </a:xfrm>
              <a:custGeom>
                <a:rect b="b" l="l" r="r" t="t"/>
                <a:pathLst>
                  <a:path extrusionOk="0" fill="none" h="48073" w="94617">
                    <a:moveTo>
                      <a:pt x="13612" y="1"/>
                    </a:moveTo>
                    <a:lnTo>
                      <a:pt x="13612" y="1"/>
                    </a:lnTo>
                    <a:lnTo>
                      <a:pt x="11952" y="2856"/>
                    </a:lnTo>
                    <a:lnTo>
                      <a:pt x="10425" y="5645"/>
                    </a:lnTo>
                    <a:lnTo>
                      <a:pt x="9097" y="8367"/>
                    </a:lnTo>
                    <a:lnTo>
                      <a:pt x="7835" y="10956"/>
                    </a:lnTo>
                    <a:lnTo>
                      <a:pt x="6706" y="13413"/>
                    </a:lnTo>
                    <a:lnTo>
                      <a:pt x="5644" y="15803"/>
                    </a:lnTo>
                    <a:lnTo>
                      <a:pt x="4715" y="18061"/>
                    </a:lnTo>
                    <a:lnTo>
                      <a:pt x="3851" y="20186"/>
                    </a:lnTo>
                    <a:lnTo>
                      <a:pt x="3121" y="22244"/>
                    </a:lnTo>
                    <a:lnTo>
                      <a:pt x="2457" y="24169"/>
                    </a:lnTo>
                    <a:lnTo>
                      <a:pt x="1859" y="25962"/>
                    </a:lnTo>
                    <a:lnTo>
                      <a:pt x="1395" y="27688"/>
                    </a:lnTo>
                    <a:lnTo>
                      <a:pt x="598" y="30743"/>
                    </a:lnTo>
                    <a:lnTo>
                      <a:pt x="0" y="33266"/>
                    </a:lnTo>
                    <a:lnTo>
                      <a:pt x="0" y="33266"/>
                    </a:lnTo>
                    <a:lnTo>
                      <a:pt x="2590" y="35125"/>
                    </a:lnTo>
                    <a:lnTo>
                      <a:pt x="5179" y="36785"/>
                    </a:lnTo>
                    <a:lnTo>
                      <a:pt x="7835" y="38378"/>
                    </a:lnTo>
                    <a:lnTo>
                      <a:pt x="10558" y="39906"/>
                    </a:lnTo>
                    <a:lnTo>
                      <a:pt x="13280" y="41234"/>
                    </a:lnTo>
                    <a:lnTo>
                      <a:pt x="16135" y="42495"/>
                    </a:lnTo>
                    <a:lnTo>
                      <a:pt x="18924" y="43557"/>
                    </a:lnTo>
                    <a:lnTo>
                      <a:pt x="21779" y="44553"/>
                    </a:lnTo>
                    <a:lnTo>
                      <a:pt x="24700" y="45417"/>
                    </a:lnTo>
                    <a:lnTo>
                      <a:pt x="27622" y="46147"/>
                    </a:lnTo>
                    <a:lnTo>
                      <a:pt x="30543" y="46811"/>
                    </a:lnTo>
                    <a:lnTo>
                      <a:pt x="33531" y="47276"/>
                    </a:lnTo>
                    <a:lnTo>
                      <a:pt x="36519" y="47674"/>
                    </a:lnTo>
                    <a:lnTo>
                      <a:pt x="39507" y="47940"/>
                    </a:lnTo>
                    <a:lnTo>
                      <a:pt x="42495" y="48072"/>
                    </a:lnTo>
                    <a:lnTo>
                      <a:pt x="45482" y="48072"/>
                    </a:lnTo>
                    <a:lnTo>
                      <a:pt x="48470" y="47940"/>
                    </a:lnTo>
                    <a:lnTo>
                      <a:pt x="51458" y="47674"/>
                    </a:lnTo>
                    <a:lnTo>
                      <a:pt x="54446" y="47342"/>
                    </a:lnTo>
                    <a:lnTo>
                      <a:pt x="57434" y="46877"/>
                    </a:lnTo>
                    <a:lnTo>
                      <a:pt x="60355" y="46280"/>
                    </a:lnTo>
                    <a:lnTo>
                      <a:pt x="63277" y="45549"/>
                    </a:lnTo>
                    <a:lnTo>
                      <a:pt x="66198" y="44686"/>
                    </a:lnTo>
                    <a:lnTo>
                      <a:pt x="69053" y="43757"/>
                    </a:lnTo>
                    <a:lnTo>
                      <a:pt x="71909" y="42628"/>
                    </a:lnTo>
                    <a:lnTo>
                      <a:pt x="74697" y="41433"/>
                    </a:lnTo>
                    <a:lnTo>
                      <a:pt x="77486" y="40105"/>
                    </a:lnTo>
                    <a:lnTo>
                      <a:pt x="80142" y="38644"/>
                    </a:lnTo>
                    <a:lnTo>
                      <a:pt x="82864" y="37051"/>
                    </a:lnTo>
                    <a:lnTo>
                      <a:pt x="85454" y="35391"/>
                    </a:lnTo>
                    <a:lnTo>
                      <a:pt x="87977" y="33531"/>
                    </a:lnTo>
                    <a:lnTo>
                      <a:pt x="90500" y="31606"/>
                    </a:lnTo>
                    <a:lnTo>
                      <a:pt x="90500" y="31606"/>
                    </a:lnTo>
                    <a:lnTo>
                      <a:pt x="90965" y="30344"/>
                    </a:lnTo>
                    <a:lnTo>
                      <a:pt x="91429" y="29083"/>
                    </a:lnTo>
                    <a:lnTo>
                      <a:pt x="91894" y="27755"/>
                    </a:lnTo>
                    <a:lnTo>
                      <a:pt x="92292" y="26361"/>
                    </a:lnTo>
                    <a:lnTo>
                      <a:pt x="92956" y="23572"/>
                    </a:lnTo>
                    <a:lnTo>
                      <a:pt x="93554" y="20650"/>
                    </a:lnTo>
                    <a:lnTo>
                      <a:pt x="94019" y="17596"/>
                    </a:lnTo>
                    <a:lnTo>
                      <a:pt x="94351" y="14409"/>
                    </a:lnTo>
                    <a:lnTo>
                      <a:pt x="94550" y="11222"/>
                    </a:lnTo>
                    <a:lnTo>
                      <a:pt x="94616" y="7836"/>
                    </a:lnTo>
                    <a:lnTo>
                      <a:pt x="94616" y="7836"/>
                    </a:lnTo>
                    <a:lnTo>
                      <a:pt x="92226" y="9164"/>
                    </a:lnTo>
                    <a:lnTo>
                      <a:pt x="89769" y="10425"/>
                    </a:lnTo>
                    <a:lnTo>
                      <a:pt x="87313" y="11488"/>
                    </a:lnTo>
                    <a:lnTo>
                      <a:pt x="84790" y="12484"/>
                    </a:lnTo>
                    <a:lnTo>
                      <a:pt x="82267" y="13347"/>
                    </a:lnTo>
                    <a:lnTo>
                      <a:pt x="79677" y="14143"/>
                    </a:lnTo>
                    <a:lnTo>
                      <a:pt x="77088" y="14741"/>
                    </a:lnTo>
                    <a:lnTo>
                      <a:pt x="74432" y="15272"/>
                    </a:lnTo>
                    <a:lnTo>
                      <a:pt x="71776" y="15737"/>
                    </a:lnTo>
                    <a:lnTo>
                      <a:pt x="69053" y="16069"/>
                    </a:lnTo>
                    <a:lnTo>
                      <a:pt x="66398" y="16268"/>
                    </a:lnTo>
                    <a:lnTo>
                      <a:pt x="63675" y="16401"/>
                    </a:lnTo>
                    <a:lnTo>
                      <a:pt x="60953" y="16401"/>
                    </a:lnTo>
                    <a:lnTo>
                      <a:pt x="58231" y="16335"/>
                    </a:lnTo>
                    <a:lnTo>
                      <a:pt x="55508" y="16135"/>
                    </a:lnTo>
                    <a:lnTo>
                      <a:pt x="52786" y="15870"/>
                    </a:lnTo>
                    <a:lnTo>
                      <a:pt x="50064" y="15538"/>
                    </a:lnTo>
                    <a:lnTo>
                      <a:pt x="47408" y="15073"/>
                    </a:lnTo>
                    <a:lnTo>
                      <a:pt x="44752" y="14542"/>
                    </a:lnTo>
                    <a:lnTo>
                      <a:pt x="42096" y="13878"/>
                    </a:lnTo>
                    <a:lnTo>
                      <a:pt x="39440" y="13147"/>
                    </a:lnTo>
                    <a:lnTo>
                      <a:pt x="36851" y="12351"/>
                    </a:lnTo>
                    <a:lnTo>
                      <a:pt x="34328" y="11488"/>
                    </a:lnTo>
                    <a:lnTo>
                      <a:pt x="31805" y="10492"/>
                    </a:lnTo>
                    <a:lnTo>
                      <a:pt x="29348" y="9429"/>
                    </a:lnTo>
                    <a:lnTo>
                      <a:pt x="26891" y="8300"/>
                    </a:lnTo>
                    <a:lnTo>
                      <a:pt x="24567" y="7105"/>
                    </a:lnTo>
                    <a:lnTo>
                      <a:pt x="22243" y="5844"/>
                    </a:lnTo>
                    <a:lnTo>
                      <a:pt x="19986" y="4449"/>
                    </a:lnTo>
                    <a:lnTo>
                      <a:pt x="17795" y="3055"/>
                    </a:lnTo>
                    <a:lnTo>
                      <a:pt x="15670" y="1528"/>
                    </a:lnTo>
                    <a:lnTo>
                      <a:pt x="13612" y="1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5" name="Google Shape;495;g34ed79b00d1_0_458"/>
              <p:cNvSpPr/>
              <p:nvPr/>
            </p:nvSpPr>
            <p:spPr>
              <a:xfrm>
                <a:off x="4020775" y="1635775"/>
                <a:ext cx="501325" cy="773550"/>
              </a:xfrm>
              <a:custGeom>
                <a:rect b="b" l="l" r="r" t="t"/>
                <a:pathLst>
                  <a:path extrusionOk="0" h="30942" w="20053">
                    <a:moveTo>
                      <a:pt x="14940" y="1"/>
                    </a:moveTo>
                    <a:lnTo>
                      <a:pt x="13347" y="598"/>
                    </a:lnTo>
                    <a:lnTo>
                      <a:pt x="11488" y="1461"/>
                    </a:lnTo>
                    <a:lnTo>
                      <a:pt x="9429" y="2524"/>
                    </a:lnTo>
                    <a:lnTo>
                      <a:pt x="7305" y="3719"/>
                    </a:lnTo>
                    <a:lnTo>
                      <a:pt x="5246" y="5047"/>
                    </a:lnTo>
                    <a:lnTo>
                      <a:pt x="3254" y="6308"/>
                    </a:lnTo>
                    <a:lnTo>
                      <a:pt x="1462" y="7570"/>
                    </a:lnTo>
                    <a:lnTo>
                      <a:pt x="1" y="8765"/>
                    </a:lnTo>
                    <a:lnTo>
                      <a:pt x="2059" y="11222"/>
                    </a:lnTo>
                    <a:lnTo>
                      <a:pt x="4051" y="13811"/>
                    </a:lnTo>
                    <a:lnTo>
                      <a:pt x="5977" y="16467"/>
                    </a:lnTo>
                    <a:lnTo>
                      <a:pt x="7836" y="19189"/>
                    </a:lnTo>
                    <a:lnTo>
                      <a:pt x="9695" y="22044"/>
                    </a:lnTo>
                    <a:lnTo>
                      <a:pt x="11421" y="24966"/>
                    </a:lnTo>
                    <a:lnTo>
                      <a:pt x="13081" y="27954"/>
                    </a:lnTo>
                    <a:lnTo>
                      <a:pt x="14608" y="30942"/>
                    </a:lnTo>
                    <a:lnTo>
                      <a:pt x="15339" y="30145"/>
                    </a:lnTo>
                    <a:lnTo>
                      <a:pt x="16003" y="29348"/>
                    </a:lnTo>
                    <a:lnTo>
                      <a:pt x="16600" y="28419"/>
                    </a:lnTo>
                    <a:lnTo>
                      <a:pt x="17198" y="27555"/>
                    </a:lnTo>
                    <a:lnTo>
                      <a:pt x="17729" y="26626"/>
                    </a:lnTo>
                    <a:lnTo>
                      <a:pt x="18127" y="25696"/>
                    </a:lnTo>
                    <a:lnTo>
                      <a:pt x="18526" y="24700"/>
                    </a:lnTo>
                    <a:lnTo>
                      <a:pt x="18924" y="23704"/>
                    </a:lnTo>
                    <a:lnTo>
                      <a:pt x="19190" y="22708"/>
                    </a:lnTo>
                    <a:lnTo>
                      <a:pt x="19455" y="21712"/>
                    </a:lnTo>
                    <a:lnTo>
                      <a:pt x="19655" y="20650"/>
                    </a:lnTo>
                    <a:lnTo>
                      <a:pt x="19854" y="19654"/>
                    </a:lnTo>
                    <a:lnTo>
                      <a:pt x="19987" y="18592"/>
                    </a:lnTo>
                    <a:lnTo>
                      <a:pt x="20053" y="17529"/>
                    </a:lnTo>
                    <a:lnTo>
                      <a:pt x="20053" y="16467"/>
                    </a:lnTo>
                    <a:lnTo>
                      <a:pt x="20053" y="15405"/>
                    </a:lnTo>
                    <a:lnTo>
                      <a:pt x="20053" y="14342"/>
                    </a:lnTo>
                    <a:lnTo>
                      <a:pt x="19920" y="13280"/>
                    </a:lnTo>
                    <a:lnTo>
                      <a:pt x="19655" y="11222"/>
                    </a:lnTo>
                    <a:lnTo>
                      <a:pt x="19190" y="9163"/>
                    </a:lnTo>
                    <a:lnTo>
                      <a:pt x="18592" y="7105"/>
                    </a:lnTo>
                    <a:lnTo>
                      <a:pt x="17862" y="5180"/>
                    </a:lnTo>
                    <a:lnTo>
                      <a:pt x="16999" y="3320"/>
                    </a:lnTo>
                    <a:lnTo>
                      <a:pt x="16003" y="1594"/>
                    </a:lnTo>
                    <a:lnTo>
                      <a:pt x="15471" y="797"/>
                    </a:lnTo>
                    <a:lnTo>
                      <a:pt x="1494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6" name="Google Shape;496;g34ed79b00d1_0_458"/>
              <p:cNvSpPr/>
              <p:nvPr/>
            </p:nvSpPr>
            <p:spPr>
              <a:xfrm>
                <a:off x="4020775" y="1635775"/>
                <a:ext cx="501325" cy="773550"/>
              </a:xfrm>
              <a:custGeom>
                <a:rect b="b" l="l" r="r" t="t"/>
                <a:pathLst>
                  <a:path extrusionOk="0" fill="none" h="30942" w="20053">
                    <a:moveTo>
                      <a:pt x="14608" y="30942"/>
                    </a:moveTo>
                    <a:lnTo>
                      <a:pt x="14608" y="30942"/>
                    </a:lnTo>
                    <a:lnTo>
                      <a:pt x="15339" y="30145"/>
                    </a:lnTo>
                    <a:lnTo>
                      <a:pt x="16003" y="29348"/>
                    </a:lnTo>
                    <a:lnTo>
                      <a:pt x="16600" y="28419"/>
                    </a:lnTo>
                    <a:lnTo>
                      <a:pt x="17198" y="27555"/>
                    </a:lnTo>
                    <a:lnTo>
                      <a:pt x="17729" y="26626"/>
                    </a:lnTo>
                    <a:lnTo>
                      <a:pt x="18127" y="25696"/>
                    </a:lnTo>
                    <a:lnTo>
                      <a:pt x="18526" y="24700"/>
                    </a:lnTo>
                    <a:lnTo>
                      <a:pt x="18924" y="23704"/>
                    </a:lnTo>
                    <a:lnTo>
                      <a:pt x="19190" y="22708"/>
                    </a:lnTo>
                    <a:lnTo>
                      <a:pt x="19455" y="21712"/>
                    </a:lnTo>
                    <a:lnTo>
                      <a:pt x="19655" y="20650"/>
                    </a:lnTo>
                    <a:lnTo>
                      <a:pt x="19854" y="19654"/>
                    </a:lnTo>
                    <a:lnTo>
                      <a:pt x="19987" y="18592"/>
                    </a:lnTo>
                    <a:lnTo>
                      <a:pt x="20053" y="17529"/>
                    </a:lnTo>
                    <a:lnTo>
                      <a:pt x="20053" y="16467"/>
                    </a:lnTo>
                    <a:lnTo>
                      <a:pt x="20053" y="15405"/>
                    </a:lnTo>
                    <a:lnTo>
                      <a:pt x="20053" y="14342"/>
                    </a:lnTo>
                    <a:lnTo>
                      <a:pt x="19920" y="13280"/>
                    </a:lnTo>
                    <a:lnTo>
                      <a:pt x="19655" y="11222"/>
                    </a:lnTo>
                    <a:lnTo>
                      <a:pt x="19190" y="9163"/>
                    </a:lnTo>
                    <a:lnTo>
                      <a:pt x="18592" y="7105"/>
                    </a:lnTo>
                    <a:lnTo>
                      <a:pt x="17862" y="5180"/>
                    </a:lnTo>
                    <a:lnTo>
                      <a:pt x="16999" y="3320"/>
                    </a:lnTo>
                    <a:lnTo>
                      <a:pt x="16003" y="1594"/>
                    </a:lnTo>
                    <a:lnTo>
                      <a:pt x="15471" y="797"/>
                    </a:lnTo>
                    <a:lnTo>
                      <a:pt x="14940" y="1"/>
                    </a:lnTo>
                    <a:lnTo>
                      <a:pt x="14940" y="1"/>
                    </a:lnTo>
                    <a:lnTo>
                      <a:pt x="13347" y="598"/>
                    </a:lnTo>
                    <a:lnTo>
                      <a:pt x="11488" y="1461"/>
                    </a:lnTo>
                    <a:lnTo>
                      <a:pt x="9429" y="2524"/>
                    </a:lnTo>
                    <a:lnTo>
                      <a:pt x="7305" y="3719"/>
                    </a:lnTo>
                    <a:lnTo>
                      <a:pt x="5246" y="5047"/>
                    </a:lnTo>
                    <a:lnTo>
                      <a:pt x="3254" y="6308"/>
                    </a:lnTo>
                    <a:lnTo>
                      <a:pt x="1462" y="7570"/>
                    </a:lnTo>
                    <a:lnTo>
                      <a:pt x="1" y="8765"/>
                    </a:lnTo>
                    <a:lnTo>
                      <a:pt x="1" y="8765"/>
                    </a:lnTo>
                    <a:lnTo>
                      <a:pt x="2059" y="11222"/>
                    </a:lnTo>
                    <a:lnTo>
                      <a:pt x="4051" y="13811"/>
                    </a:lnTo>
                    <a:lnTo>
                      <a:pt x="5977" y="16467"/>
                    </a:lnTo>
                    <a:lnTo>
                      <a:pt x="7836" y="19189"/>
                    </a:lnTo>
                    <a:lnTo>
                      <a:pt x="9695" y="22044"/>
                    </a:lnTo>
                    <a:lnTo>
                      <a:pt x="11421" y="24966"/>
                    </a:lnTo>
                    <a:lnTo>
                      <a:pt x="13081" y="27954"/>
                    </a:lnTo>
                    <a:lnTo>
                      <a:pt x="14608" y="30942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7" name="Google Shape;497;g34ed79b00d1_0_458"/>
              <p:cNvSpPr/>
              <p:nvPr/>
            </p:nvSpPr>
            <p:spPr>
              <a:xfrm>
                <a:off x="4478925" y="1959475"/>
                <a:ext cx="388450" cy="1274850"/>
              </a:xfrm>
              <a:custGeom>
                <a:rect b="b" l="l" r="r" t="t"/>
                <a:pathLst>
                  <a:path extrusionOk="0" h="50994" w="15538">
                    <a:moveTo>
                      <a:pt x="10159" y="0"/>
                    </a:moveTo>
                    <a:lnTo>
                      <a:pt x="10359" y="1992"/>
                    </a:lnTo>
                    <a:lnTo>
                      <a:pt x="10359" y="3984"/>
                    </a:lnTo>
                    <a:lnTo>
                      <a:pt x="10292" y="5909"/>
                    </a:lnTo>
                    <a:lnTo>
                      <a:pt x="10093" y="7769"/>
                    </a:lnTo>
                    <a:lnTo>
                      <a:pt x="9827" y="9628"/>
                    </a:lnTo>
                    <a:lnTo>
                      <a:pt x="9429" y="11420"/>
                    </a:lnTo>
                    <a:lnTo>
                      <a:pt x="8898" y="13213"/>
                    </a:lnTo>
                    <a:lnTo>
                      <a:pt x="8300" y="14873"/>
                    </a:lnTo>
                    <a:lnTo>
                      <a:pt x="7570" y="16533"/>
                    </a:lnTo>
                    <a:lnTo>
                      <a:pt x="6773" y="18127"/>
                    </a:lnTo>
                    <a:lnTo>
                      <a:pt x="5844" y="19654"/>
                    </a:lnTo>
                    <a:lnTo>
                      <a:pt x="4848" y="21114"/>
                    </a:lnTo>
                    <a:lnTo>
                      <a:pt x="3785" y="22575"/>
                    </a:lnTo>
                    <a:lnTo>
                      <a:pt x="2590" y="23903"/>
                    </a:lnTo>
                    <a:lnTo>
                      <a:pt x="1329" y="25165"/>
                    </a:lnTo>
                    <a:lnTo>
                      <a:pt x="1" y="26360"/>
                    </a:lnTo>
                    <a:lnTo>
                      <a:pt x="1196" y="29348"/>
                    </a:lnTo>
                    <a:lnTo>
                      <a:pt x="2258" y="32402"/>
                    </a:lnTo>
                    <a:lnTo>
                      <a:pt x="3254" y="35456"/>
                    </a:lnTo>
                    <a:lnTo>
                      <a:pt x="4184" y="38511"/>
                    </a:lnTo>
                    <a:lnTo>
                      <a:pt x="4980" y="41631"/>
                    </a:lnTo>
                    <a:lnTo>
                      <a:pt x="5711" y="44752"/>
                    </a:lnTo>
                    <a:lnTo>
                      <a:pt x="6375" y="47873"/>
                    </a:lnTo>
                    <a:lnTo>
                      <a:pt x="6972" y="50993"/>
                    </a:lnTo>
                    <a:lnTo>
                      <a:pt x="7968" y="49665"/>
                    </a:lnTo>
                    <a:lnTo>
                      <a:pt x="8898" y="48271"/>
                    </a:lnTo>
                    <a:lnTo>
                      <a:pt x="9761" y="46810"/>
                    </a:lnTo>
                    <a:lnTo>
                      <a:pt x="10558" y="45349"/>
                    </a:lnTo>
                    <a:lnTo>
                      <a:pt x="11288" y="43889"/>
                    </a:lnTo>
                    <a:lnTo>
                      <a:pt x="11952" y="42362"/>
                    </a:lnTo>
                    <a:lnTo>
                      <a:pt x="12616" y="40834"/>
                    </a:lnTo>
                    <a:lnTo>
                      <a:pt x="13147" y="39307"/>
                    </a:lnTo>
                    <a:lnTo>
                      <a:pt x="13612" y="37714"/>
                    </a:lnTo>
                    <a:lnTo>
                      <a:pt x="14077" y="36120"/>
                    </a:lnTo>
                    <a:lnTo>
                      <a:pt x="14475" y="34527"/>
                    </a:lnTo>
                    <a:lnTo>
                      <a:pt x="14807" y="32867"/>
                    </a:lnTo>
                    <a:lnTo>
                      <a:pt x="15006" y="31273"/>
                    </a:lnTo>
                    <a:lnTo>
                      <a:pt x="15272" y="29613"/>
                    </a:lnTo>
                    <a:lnTo>
                      <a:pt x="15405" y="27953"/>
                    </a:lnTo>
                    <a:lnTo>
                      <a:pt x="15471" y="26227"/>
                    </a:lnTo>
                    <a:lnTo>
                      <a:pt x="15538" y="24567"/>
                    </a:lnTo>
                    <a:lnTo>
                      <a:pt x="15538" y="22907"/>
                    </a:lnTo>
                    <a:lnTo>
                      <a:pt x="15471" y="21247"/>
                    </a:lnTo>
                    <a:lnTo>
                      <a:pt x="15338" y="19521"/>
                    </a:lnTo>
                    <a:lnTo>
                      <a:pt x="15139" y="17861"/>
                    </a:lnTo>
                    <a:lnTo>
                      <a:pt x="14940" y="16201"/>
                    </a:lnTo>
                    <a:lnTo>
                      <a:pt x="14674" y="14475"/>
                    </a:lnTo>
                    <a:lnTo>
                      <a:pt x="14342" y="12815"/>
                    </a:lnTo>
                    <a:lnTo>
                      <a:pt x="14010" y="11155"/>
                    </a:lnTo>
                    <a:lnTo>
                      <a:pt x="13612" y="9561"/>
                    </a:lnTo>
                    <a:lnTo>
                      <a:pt x="13147" y="7901"/>
                    </a:lnTo>
                    <a:lnTo>
                      <a:pt x="12616" y="6308"/>
                    </a:lnTo>
                    <a:lnTo>
                      <a:pt x="12085" y="4648"/>
                    </a:lnTo>
                    <a:lnTo>
                      <a:pt x="11487" y="3121"/>
                    </a:lnTo>
                    <a:lnTo>
                      <a:pt x="10823" y="1527"/>
                    </a:lnTo>
                    <a:lnTo>
                      <a:pt x="1015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8" name="Google Shape;498;g34ed79b00d1_0_458"/>
              <p:cNvSpPr/>
              <p:nvPr/>
            </p:nvSpPr>
            <p:spPr>
              <a:xfrm>
                <a:off x="4478925" y="1959475"/>
                <a:ext cx="388450" cy="1274850"/>
              </a:xfrm>
              <a:custGeom>
                <a:rect b="b" l="l" r="r" t="t"/>
                <a:pathLst>
                  <a:path extrusionOk="0" fill="none" h="50994" w="15538">
                    <a:moveTo>
                      <a:pt x="10159" y="0"/>
                    </a:moveTo>
                    <a:lnTo>
                      <a:pt x="10159" y="0"/>
                    </a:lnTo>
                    <a:lnTo>
                      <a:pt x="10359" y="1992"/>
                    </a:lnTo>
                    <a:lnTo>
                      <a:pt x="10359" y="3984"/>
                    </a:lnTo>
                    <a:lnTo>
                      <a:pt x="10292" y="5909"/>
                    </a:lnTo>
                    <a:lnTo>
                      <a:pt x="10093" y="7769"/>
                    </a:lnTo>
                    <a:lnTo>
                      <a:pt x="9827" y="9628"/>
                    </a:lnTo>
                    <a:lnTo>
                      <a:pt x="9429" y="11420"/>
                    </a:lnTo>
                    <a:lnTo>
                      <a:pt x="8898" y="13213"/>
                    </a:lnTo>
                    <a:lnTo>
                      <a:pt x="8300" y="14873"/>
                    </a:lnTo>
                    <a:lnTo>
                      <a:pt x="7570" y="16533"/>
                    </a:lnTo>
                    <a:lnTo>
                      <a:pt x="6773" y="18127"/>
                    </a:lnTo>
                    <a:lnTo>
                      <a:pt x="5844" y="19654"/>
                    </a:lnTo>
                    <a:lnTo>
                      <a:pt x="4848" y="21114"/>
                    </a:lnTo>
                    <a:lnTo>
                      <a:pt x="3785" y="22575"/>
                    </a:lnTo>
                    <a:lnTo>
                      <a:pt x="2590" y="23903"/>
                    </a:lnTo>
                    <a:lnTo>
                      <a:pt x="1329" y="25165"/>
                    </a:lnTo>
                    <a:lnTo>
                      <a:pt x="1" y="26360"/>
                    </a:lnTo>
                    <a:lnTo>
                      <a:pt x="1" y="26360"/>
                    </a:lnTo>
                    <a:lnTo>
                      <a:pt x="1196" y="29348"/>
                    </a:lnTo>
                    <a:lnTo>
                      <a:pt x="2258" y="32402"/>
                    </a:lnTo>
                    <a:lnTo>
                      <a:pt x="3254" y="35456"/>
                    </a:lnTo>
                    <a:lnTo>
                      <a:pt x="4184" y="38511"/>
                    </a:lnTo>
                    <a:lnTo>
                      <a:pt x="4980" y="41631"/>
                    </a:lnTo>
                    <a:lnTo>
                      <a:pt x="5711" y="44752"/>
                    </a:lnTo>
                    <a:lnTo>
                      <a:pt x="6375" y="47873"/>
                    </a:lnTo>
                    <a:lnTo>
                      <a:pt x="6972" y="50993"/>
                    </a:lnTo>
                    <a:lnTo>
                      <a:pt x="6972" y="50993"/>
                    </a:lnTo>
                    <a:lnTo>
                      <a:pt x="7968" y="49665"/>
                    </a:lnTo>
                    <a:lnTo>
                      <a:pt x="8898" y="48271"/>
                    </a:lnTo>
                    <a:lnTo>
                      <a:pt x="9761" y="46810"/>
                    </a:lnTo>
                    <a:lnTo>
                      <a:pt x="10558" y="45349"/>
                    </a:lnTo>
                    <a:lnTo>
                      <a:pt x="11288" y="43889"/>
                    </a:lnTo>
                    <a:lnTo>
                      <a:pt x="11952" y="42362"/>
                    </a:lnTo>
                    <a:lnTo>
                      <a:pt x="12616" y="40834"/>
                    </a:lnTo>
                    <a:lnTo>
                      <a:pt x="13147" y="39307"/>
                    </a:lnTo>
                    <a:lnTo>
                      <a:pt x="13612" y="37714"/>
                    </a:lnTo>
                    <a:lnTo>
                      <a:pt x="14077" y="36120"/>
                    </a:lnTo>
                    <a:lnTo>
                      <a:pt x="14475" y="34527"/>
                    </a:lnTo>
                    <a:lnTo>
                      <a:pt x="14807" y="32867"/>
                    </a:lnTo>
                    <a:lnTo>
                      <a:pt x="15006" y="31273"/>
                    </a:lnTo>
                    <a:lnTo>
                      <a:pt x="15272" y="29613"/>
                    </a:lnTo>
                    <a:lnTo>
                      <a:pt x="15405" y="27953"/>
                    </a:lnTo>
                    <a:lnTo>
                      <a:pt x="15471" y="26227"/>
                    </a:lnTo>
                    <a:lnTo>
                      <a:pt x="15538" y="24567"/>
                    </a:lnTo>
                    <a:lnTo>
                      <a:pt x="15538" y="22907"/>
                    </a:lnTo>
                    <a:lnTo>
                      <a:pt x="15471" y="21247"/>
                    </a:lnTo>
                    <a:lnTo>
                      <a:pt x="15338" y="19521"/>
                    </a:lnTo>
                    <a:lnTo>
                      <a:pt x="15139" y="17861"/>
                    </a:lnTo>
                    <a:lnTo>
                      <a:pt x="14940" y="16201"/>
                    </a:lnTo>
                    <a:lnTo>
                      <a:pt x="14674" y="14475"/>
                    </a:lnTo>
                    <a:lnTo>
                      <a:pt x="14342" y="12815"/>
                    </a:lnTo>
                    <a:lnTo>
                      <a:pt x="14010" y="11155"/>
                    </a:lnTo>
                    <a:lnTo>
                      <a:pt x="13612" y="9561"/>
                    </a:lnTo>
                    <a:lnTo>
                      <a:pt x="13147" y="7901"/>
                    </a:lnTo>
                    <a:lnTo>
                      <a:pt x="12616" y="6308"/>
                    </a:lnTo>
                    <a:lnTo>
                      <a:pt x="12085" y="4648"/>
                    </a:lnTo>
                    <a:lnTo>
                      <a:pt x="11487" y="3121"/>
                    </a:lnTo>
                    <a:lnTo>
                      <a:pt x="10823" y="1527"/>
                    </a:lnTo>
                    <a:lnTo>
                      <a:pt x="10159" y="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9" name="Google Shape;499;g34ed79b00d1_0_458"/>
              <p:cNvSpPr/>
              <p:nvPr/>
            </p:nvSpPr>
            <p:spPr>
              <a:xfrm>
                <a:off x="3013200" y="1469775"/>
                <a:ext cx="668975" cy="753650"/>
              </a:xfrm>
              <a:custGeom>
                <a:rect b="b" l="l" r="r" t="t"/>
                <a:pathLst>
                  <a:path extrusionOk="0" h="30146" w="26759">
                    <a:moveTo>
                      <a:pt x="4051" y="1"/>
                    </a:moveTo>
                    <a:lnTo>
                      <a:pt x="3454" y="930"/>
                    </a:lnTo>
                    <a:lnTo>
                      <a:pt x="2922" y="1794"/>
                    </a:lnTo>
                    <a:lnTo>
                      <a:pt x="2391" y="2657"/>
                    </a:lnTo>
                    <a:lnTo>
                      <a:pt x="1993" y="3586"/>
                    </a:lnTo>
                    <a:lnTo>
                      <a:pt x="1528" y="4516"/>
                    </a:lnTo>
                    <a:lnTo>
                      <a:pt x="1196" y="5445"/>
                    </a:lnTo>
                    <a:lnTo>
                      <a:pt x="864" y="6375"/>
                    </a:lnTo>
                    <a:lnTo>
                      <a:pt x="598" y="7305"/>
                    </a:lnTo>
                    <a:lnTo>
                      <a:pt x="399" y="8300"/>
                    </a:lnTo>
                    <a:lnTo>
                      <a:pt x="266" y="9230"/>
                    </a:lnTo>
                    <a:lnTo>
                      <a:pt x="134" y="10226"/>
                    </a:lnTo>
                    <a:lnTo>
                      <a:pt x="1" y="11156"/>
                    </a:lnTo>
                    <a:lnTo>
                      <a:pt x="1" y="12152"/>
                    </a:lnTo>
                    <a:lnTo>
                      <a:pt x="1" y="13148"/>
                    </a:lnTo>
                    <a:lnTo>
                      <a:pt x="1" y="14143"/>
                    </a:lnTo>
                    <a:lnTo>
                      <a:pt x="67" y="15073"/>
                    </a:lnTo>
                    <a:lnTo>
                      <a:pt x="399" y="17065"/>
                    </a:lnTo>
                    <a:lnTo>
                      <a:pt x="798" y="18990"/>
                    </a:lnTo>
                    <a:lnTo>
                      <a:pt x="1395" y="20982"/>
                    </a:lnTo>
                    <a:lnTo>
                      <a:pt x="2059" y="22908"/>
                    </a:lnTo>
                    <a:lnTo>
                      <a:pt x="2922" y="24767"/>
                    </a:lnTo>
                    <a:lnTo>
                      <a:pt x="3918" y="26626"/>
                    </a:lnTo>
                    <a:lnTo>
                      <a:pt x="5047" y="28419"/>
                    </a:lnTo>
                    <a:lnTo>
                      <a:pt x="6242" y="30145"/>
                    </a:lnTo>
                    <a:lnTo>
                      <a:pt x="8832" y="27821"/>
                    </a:lnTo>
                    <a:lnTo>
                      <a:pt x="11355" y="25564"/>
                    </a:lnTo>
                    <a:lnTo>
                      <a:pt x="13944" y="23439"/>
                    </a:lnTo>
                    <a:lnTo>
                      <a:pt x="16534" y="21314"/>
                    </a:lnTo>
                    <a:lnTo>
                      <a:pt x="19123" y="19322"/>
                    </a:lnTo>
                    <a:lnTo>
                      <a:pt x="21646" y="17397"/>
                    </a:lnTo>
                    <a:lnTo>
                      <a:pt x="24236" y="15604"/>
                    </a:lnTo>
                    <a:lnTo>
                      <a:pt x="26759" y="13811"/>
                    </a:lnTo>
                    <a:lnTo>
                      <a:pt x="25431" y="12683"/>
                    </a:lnTo>
                    <a:lnTo>
                      <a:pt x="24169" y="11620"/>
                    </a:lnTo>
                    <a:lnTo>
                      <a:pt x="22841" y="10558"/>
                    </a:lnTo>
                    <a:lnTo>
                      <a:pt x="21514" y="9496"/>
                    </a:lnTo>
                    <a:lnTo>
                      <a:pt x="20119" y="8500"/>
                    </a:lnTo>
                    <a:lnTo>
                      <a:pt x="18725" y="7570"/>
                    </a:lnTo>
                    <a:lnTo>
                      <a:pt x="17331" y="6641"/>
                    </a:lnTo>
                    <a:lnTo>
                      <a:pt x="15936" y="5777"/>
                    </a:lnTo>
                    <a:lnTo>
                      <a:pt x="14475" y="4914"/>
                    </a:lnTo>
                    <a:lnTo>
                      <a:pt x="13015" y="4117"/>
                    </a:lnTo>
                    <a:lnTo>
                      <a:pt x="11554" y="3321"/>
                    </a:lnTo>
                    <a:lnTo>
                      <a:pt x="10093" y="2590"/>
                    </a:lnTo>
                    <a:lnTo>
                      <a:pt x="8632" y="1860"/>
                    </a:lnTo>
                    <a:lnTo>
                      <a:pt x="7105" y="1262"/>
                    </a:lnTo>
                    <a:lnTo>
                      <a:pt x="5578" y="598"/>
                    </a:lnTo>
                    <a:lnTo>
                      <a:pt x="405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0" name="Google Shape;500;g34ed79b00d1_0_458"/>
              <p:cNvSpPr/>
              <p:nvPr/>
            </p:nvSpPr>
            <p:spPr>
              <a:xfrm>
                <a:off x="3013200" y="1469775"/>
                <a:ext cx="668975" cy="753650"/>
              </a:xfrm>
              <a:custGeom>
                <a:rect b="b" l="l" r="r" t="t"/>
                <a:pathLst>
                  <a:path extrusionOk="0" fill="none" h="30146" w="26759">
                    <a:moveTo>
                      <a:pt x="6242" y="30145"/>
                    </a:moveTo>
                    <a:lnTo>
                      <a:pt x="6242" y="30145"/>
                    </a:lnTo>
                    <a:lnTo>
                      <a:pt x="8832" y="27821"/>
                    </a:lnTo>
                    <a:lnTo>
                      <a:pt x="11355" y="25564"/>
                    </a:lnTo>
                    <a:lnTo>
                      <a:pt x="13944" y="23439"/>
                    </a:lnTo>
                    <a:lnTo>
                      <a:pt x="16534" y="21314"/>
                    </a:lnTo>
                    <a:lnTo>
                      <a:pt x="19123" y="19322"/>
                    </a:lnTo>
                    <a:lnTo>
                      <a:pt x="21646" y="17397"/>
                    </a:lnTo>
                    <a:lnTo>
                      <a:pt x="24236" y="15604"/>
                    </a:lnTo>
                    <a:lnTo>
                      <a:pt x="26759" y="13811"/>
                    </a:lnTo>
                    <a:lnTo>
                      <a:pt x="26759" y="13811"/>
                    </a:lnTo>
                    <a:lnTo>
                      <a:pt x="25431" y="12683"/>
                    </a:lnTo>
                    <a:lnTo>
                      <a:pt x="24169" y="11620"/>
                    </a:lnTo>
                    <a:lnTo>
                      <a:pt x="22841" y="10558"/>
                    </a:lnTo>
                    <a:lnTo>
                      <a:pt x="21514" y="9496"/>
                    </a:lnTo>
                    <a:lnTo>
                      <a:pt x="20119" y="8500"/>
                    </a:lnTo>
                    <a:lnTo>
                      <a:pt x="18725" y="7570"/>
                    </a:lnTo>
                    <a:lnTo>
                      <a:pt x="17331" y="6641"/>
                    </a:lnTo>
                    <a:lnTo>
                      <a:pt x="15936" y="5777"/>
                    </a:lnTo>
                    <a:lnTo>
                      <a:pt x="14475" y="4914"/>
                    </a:lnTo>
                    <a:lnTo>
                      <a:pt x="13015" y="4117"/>
                    </a:lnTo>
                    <a:lnTo>
                      <a:pt x="11554" y="3321"/>
                    </a:lnTo>
                    <a:lnTo>
                      <a:pt x="10093" y="2590"/>
                    </a:lnTo>
                    <a:lnTo>
                      <a:pt x="8632" y="1860"/>
                    </a:lnTo>
                    <a:lnTo>
                      <a:pt x="7105" y="1262"/>
                    </a:lnTo>
                    <a:lnTo>
                      <a:pt x="5578" y="598"/>
                    </a:lnTo>
                    <a:lnTo>
                      <a:pt x="4051" y="1"/>
                    </a:lnTo>
                    <a:lnTo>
                      <a:pt x="4051" y="1"/>
                    </a:lnTo>
                    <a:lnTo>
                      <a:pt x="3454" y="930"/>
                    </a:lnTo>
                    <a:lnTo>
                      <a:pt x="2922" y="1794"/>
                    </a:lnTo>
                    <a:lnTo>
                      <a:pt x="2391" y="2657"/>
                    </a:lnTo>
                    <a:lnTo>
                      <a:pt x="1993" y="3586"/>
                    </a:lnTo>
                    <a:lnTo>
                      <a:pt x="1528" y="4516"/>
                    </a:lnTo>
                    <a:lnTo>
                      <a:pt x="1196" y="5445"/>
                    </a:lnTo>
                    <a:lnTo>
                      <a:pt x="864" y="6375"/>
                    </a:lnTo>
                    <a:lnTo>
                      <a:pt x="598" y="7305"/>
                    </a:lnTo>
                    <a:lnTo>
                      <a:pt x="399" y="8300"/>
                    </a:lnTo>
                    <a:lnTo>
                      <a:pt x="266" y="9230"/>
                    </a:lnTo>
                    <a:lnTo>
                      <a:pt x="134" y="10226"/>
                    </a:lnTo>
                    <a:lnTo>
                      <a:pt x="1" y="11156"/>
                    </a:lnTo>
                    <a:lnTo>
                      <a:pt x="1" y="12152"/>
                    </a:lnTo>
                    <a:lnTo>
                      <a:pt x="1" y="13148"/>
                    </a:lnTo>
                    <a:lnTo>
                      <a:pt x="1" y="14143"/>
                    </a:lnTo>
                    <a:lnTo>
                      <a:pt x="67" y="15073"/>
                    </a:lnTo>
                    <a:lnTo>
                      <a:pt x="399" y="17065"/>
                    </a:lnTo>
                    <a:lnTo>
                      <a:pt x="798" y="18990"/>
                    </a:lnTo>
                    <a:lnTo>
                      <a:pt x="1395" y="20982"/>
                    </a:lnTo>
                    <a:lnTo>
                      <a:pt x="2059" y="22908"/>
                    </a:lnTo>
                    <a:lnTo>
                      <a:pt x="2922" y="24767"/>
                    </a:lnTo>
                    <a:lnTo>
                      <a:pt x="3918" y="26626"/>
                    </a:lnTo>
                    <a:lnTo>
                      <a:pt x="5047" y="28419"/>
                    </a:lnTo>
                    <a:lnTo>
                      <a:pt x="6242" y="30145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1" name="Google Shape;501;g34ed79b00d1_0_458"/>
              <p:cNvSpPr/>
              <p:nvPr/>
            </p:nvSpPr>
            <p:spPr>
              <a:xfrm>
                <a:off x="4663175" y="2704775"/>
                <a:ext cx="390100" cy="1283150"/>
              </a:xfrm>
              <a:custGeom>
                <a:rect b="b" l="l" r="r" t="t"/>
                <a:pathLst>
                  <a:path extrusionOk="0" h="51326" w="15604">
                    <a:moveTo>
                      <a:pt x="15338" y="0"/>
                    </a:moveTo>
                    <a:lnTo>
                      <a:pt x="15006" y="2391"/>
                    </a:lnTo>
                    <a:lnTo>
                      <a:pt x="14608" y="4781"/>
                    </a:lnTo>
                    <a:lnTo>
                      <a:pt x="14143" y="7105"/>
                    </a:lnTo>
                    <a:lnTo>
                      <a:pt x="13612" y="9362"/>
                    </a:lnTo>
                    <a:lnTo>
                      <a:pt x="12948" y="11554"/>
                    </a:lnTo>
                    <a:lnTo>
                      <a:pt x="12284" y="13745"/>
                    </a:lnTo>
                    <a:lnTo>
                      <a:pt x="11487" y="15869"/>
                    </a:lnTo>
                    <a:lnTo>
                      <a:pt x="10624" y="17928"/>
                    </a:lnTo>
                    <a:lnTo>
                      <a:pt x="9695" y="19920"/>
                    </a:lnTo>
                    <a:lnTo>
                      <a:pt x="8699" y="21912"/>
                    </a:lnTo>
                    <a:lnTo>
                      <a:pt x="7570" y="23837"/>
                    </a:lnTo>
                    <a:lnTo>
                      <a:pt x="6375" y="25696"/>
                    </a:lnTo>
                    <a:lnTo>
                      <a:pt x="5180" y="27489"/>
                    </a:lnTo>
                    <a:lnTo>
                      <a:pt x="3785" y="29282"/>
                    </a:lnTo>
                    <a:lnTo>
                      <a:pt x="2391" y="31008"/>
                    </a:lnTo>
                    <a:lnTo>
                      <a:pt x="930" y="32668"/>
                    </a:lnTo>
                    <a:lnTo>
                      <a:pt x="997" y="35058"/>
                    </a:lnTo>
                    <a:lnTo>
                      <a:pt x="1063" y="37382"/>
                    </a:lnTo>
                    <a:lnTo>
                      <a:pt x="997" y="39839"/>
                    </a:lnTo>
                    <a:lnTo>
                      <a:pt x="864" y="42229"/>
                    </a:lnTo>
                    <a:lnTo>
                      <a:pt x="731" y="44619"/>
                    </a:lnTo>
                    <a:lnTo>
                      <a:pt x="532" y="46943"/>
                    </a:lnTo>
                    <a:lnTo>
                      <a:pt x="1" y="51326"/>
                    </a:lnTo>
                    <a:lnTo>
                      <a:pt x="1196" y="49798"/>
                    </a:lnTo>
                    <a:lnTo>
                      <a:pt x="2258" y="48271"/>
                    </a:lnTo>
                    <a:lnTo>
                      <a:pt x="3321" y="46678"/>
                    </a:lnTo>
                    <a:lnTo>
                      <a:pt x="4316" y="45151"/>
                    </a:lnTo>
                    <a:lnTo>
                      <a:pt x="5312" y="43557"/>
                    </a:lnTo>
                    <a:lnTo>
                      <a:pt x="6242" y="41964"/>
                    </a:lnTo>
                    <a:lnTo>
                      <a:pt x="7105" y="40304"/>
                    </a:lnTo>
                    <a:lnTo>
                      <a:pt x="7902" y="38710"/>
                    </a:lnTo>
                    <a:lnTo>
                      <a:pt x="8699" y="37050"/>
                    </a:lnTo>
                    <a:lnTo>
                      <a:pt x="9429" y="35390"/>
                    </a:lnTo>
                    <a:lnTo>
                      <a:pt x="10159" y="33730"/>
                    </a:lnTo>
                    <a:lnTo>
                      <a:pt x="10757" y="32070"/>
                    </a:lnTo>
                    <a:lnTo>
                      <a:pt x="11355" y="30410"/>
                    </a:lnTo>
                    <a:lnTo>
                      <a:pt x="11952" y="28751"/>
                    </a:lnTo>
                    <a:lnTo>
                      <a:pt x="12483" y="27091"/>
                    </a:lnTo>
                    <a:lnTo>
                      <a:pt x="12948" y="25431"/>
                    </a:lnTo>
                    <a:lnTo>
                      <a:pt x="13811" y="22111"/>
                    </a:lnTo>
                    <a:lnTo>
                      <a:pt x="14475" y="18791"/>
                    </a:lnTo>
                    <a:lnTo>
                      <a:pt x="15006" y="15471"/>
                    </a:lnTo>
                    <a:lnTo>
                      <a:pt x="15338" y="12284"/>
                    </a:lnTo>
                    <a:lnTo>
                      <a:pt x="15538" y="9097"/>
                    </a:lnTo>
                    <a:lnTo>
                      <a:pt x="15604" y="5976"/>
                    </a:lnTo>
                    <a:lnTo>
                      <a:pt x="15538" y="2922"/>
                    </a:lnTo>
                    <a:lnTo>
                      <a:pt x="1533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2" name="Google Shape;502;g34ed79b00d1_0_458"/>
              <p:cNvSpPr/>
              <p:nvPr/>
            </p:nvSpPr>
            <p:spPr>
              <a:xfrm>
                <a:off x="4663175" y="2704775"/>
                <a:ext cx="390100" cy="1283150"/>
              </a:xfrm>
              <a:custGeom>
                <a:rect b="b" l="l" r="r" t="t"/>
                <a:pathLst>
                  <a:path extrusionOk="0" fill="none" h="51326" w="15604">
                    <a:moveTo>
                      <a:pt x="930" y="32668"/>
                    </a:moveTo>
                    <a:lnTo>
                      <a:pt x="930" y="32668"/>
                    </a:lnTo>
                    <a:lnTo>
                      <a:pt x="997" y="35058"/>
                    </a:lnTo>
                    <a:lnTo>
                      <a:pt x="1063" y="37382"/>
                    </a:lnTo>
                    <a:lnTo>
                      <a:pt x="997" y="39839"/>
                    </a:lnTo>
                    <a:lnTo>
                      <a:pt x="864" y="42229"/>
                    </a:lnTo>
                    <a:lnTo>
                      <a:pt x="731" y="44619"/>
                    </a:lnTo>
                    <a:lnTo>
                      <a:pt x="532" y="46943"/>
                    </a:lnTo>
                    <a:lnTo>
                      <a:pt x="1" y="51326"/>
                    </a:lnTo>
                    <a:lnTo>
                      <a:pt x="1" y="51326"/>
                    </a:lnTo>
                    <a:lnTo>
                      <a:pt x="1196" y="49798"/>
                    </a:lnTo>
                    <a:lnTo>
                      <a:pt x="2258" y="48271"/>
                    </a:lnTo>
                    <a:lnTo>
                      <a:pt x="3321" y="46678"/>
                    </a:lnTo>
                    <a:lnTo>
                      <a:pt x="4316" y="45151"/>
                    </a:lnTo>
                    <a:lnTo>
                      <a:pt x="5312" y="43557"/>
                    </a:lnTo>
                    <a:lnTo>
                      <a:pt x="6242" y="41964"/>
                    </a:lnTo>
                    <a:lnTo>
                      <a:pt x="7105" y="40304"/>
                    </a:lnTo>
                    <a:lnTo>
                      <a:pt x="7902" y="38710"/>
                    </a:lnTo>
                    <a:lnTo>
                      <a:pt x="8699" y="37050"/>
                    </a:lnTo>
                    <a:lnTo>
                      <a:pt x="9429" y="35390"/>
                    </a:lnTo>
                    <a:lnTo>
                      <a:pt x="10159" y="33730"/>
                    </a:lnTo>
                    <a:lnTo>
                      <a:pt x="10757" y="32070"/>
                    </a:lnTo>
                    <a:lnTo>
                      <a:pt x="11355" y="30410"/>
                    </a:lnTo>
                    <a:lnTo>
                      <a:pt x="11952" y="28751"/>
                    </a:lnTo>
                    <a:lnTo>
                      <a:pt x="12483" y="27091"/>
                    </a:lnTo>
                    <a:lnTo>
                      <a:pt x="12948" y="25431"/>
                    </a:lnTo>
                    <a:lnTo>
                      <a:pt x="13811" y="22111"/>
                    </a:lnTo>
                    <a:lnTo>
                      <a:pt x="14475" y="18791"/>
                    </a:lnTo>
                    <a:lnTo>
                      <a:pt x="15006" y="15471"/>
                    </a:lnTo>
                    <a:lnTo>
                      <a:pt x="15338" y="12284"/>
                    </a:lnTo>
                    <a:lnTo>
                      <a:pt x="15538" y="9097"/>
                    </a:lnTo>
                    <a:lnTo>
                      <a:pt x="15604" y="5976"/>
                    </a:lnTo>
                    <a:lnTo>
                      <a:pt x="15538" y="2922"/>
                    </a:lnTo>
                    <a:lnTo>
                      <a:pt x="15338" y="0"/>
                    </a:lnTo>
                    <a:lnTo>
                      <a:pt x="15338" y="0"/>
                    </a:lnTo>
                    <a:lnTo>
                      <a:pt x="15006" y="2391"/>
                    </a:lnTo>
                    <a:lnTo>
                      <a:pt x="14608" y="4781"/>
                    </a:lnTo>
                    <a:lnTo>
                      <a:pt x="14143" y="7105"/>
                    </a:lnTo>
                    <a:lnTo>
                      <a:pt x="13612" y="9362"/>
                    </a:lnTo>
                    <a:lnTo>
                      <a:pt x="12948" y="11554"/>
                    </a:lnTo>
                    <a:lnTo>
                      <a:pt x="12284" y="13745"/>
                    </a:lnTo>
                    <a:lnTo>
                      <a:pt x="11487" y="15869"/>
                    </a:lnTo>
                    <a:lnTo>
                      <a:pt x="10624" y="17928"/>
                    </a:lnTo>
                    <a:lnTo>
                      <a:pt x="9695" y="19920"/>
                    </a:lnTo>
                    <a:lnTo>
                      <a:pt x="8699" y="21912"/>
                    </a:lnTo>
                    <a:lnTo>
                      <a:pt x="7570" y="23837"/>
                    </a:lnTo>
                    <a:lnTo>
                      <a:pt x="6375" y="25696"/>
                    </a:lnTo>
                    <a:lnTo>
                      <a:pt x="5180" y="27489"/>
                    </a:lnTo>
                    <a:lnTo>
                      <a:pt x="3785" y="29282"/>
                    </a:lnTo>
                    <a:lnTo>
                      <a:pt x="2391" y="31008"/>
                    </a:lnTo>
                    <a:lnTo>
                      <a:pt x="930" y="32668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3" name="Google Shape;503;g34ed79b00d1_0_458"/>
              <p:cNvSpPr/>
              <p:nvPr/>
            </p:nvSpPr>
            <p:spPr>
              <a:xfrm>
                <a:off x="1979075" y="1363550"/>
                <a:ext cx="1034150" cy="1777800"/>
              </a:xfrm>
              <a:custGeom>
                <a:rect b="b" l="l" r="r" t="t"/>
                <a:pathLst>
                  <a:path extrusionOk="0" h="71112" w="41366">
                    <a:moveTo>
                      <a:pt x="20451" y="0"/>
                    </a:moveTo>
                    <a:lnTo>
                      <a:pt x="18592" y="67"/>
                    </a:lnTo>
                    <a:lnTo>
                      <a:pt x="16732" y="266"/>
                    </a:lnTo>
                    <a:lnTo>
                      <a:pt x="14940" y="465"/>
                    </a:lnTo>
                    <a:lnTo>
                      <a:pt x="13147" y="731"/>
                    </a:lnTo>
                    <a:lnTo>
                      <a:pt x="11354" y="1063"/>
                    </a:lnTo>
                    <a:lnTo>
                      <a:pt x="9562" y="1395"/>
                    </a:lnTo>
                    <a:lnTo>
                      <a:pt x="7902" y="1860"/>
                    </a:lnTo>
                    <a:lnTo>
                      <a:pt x="6574" y="3851"/>
                    </a:lnTo>
                    <a:lnTo>
                      <a:pt x="5445" y="5843"/>
                    </a:lnTo>
                    <a:lnTo>
                      <a:pt x="4383" y="7835"/>
                    </a:lnTo>
                    <a:lnTo>
                      <a:pt x="3453" y="9960"/>
                    </a:lnTo>
                    <a:lnTo>
                      <a:pt x="2590" y="12085"/>
                    </a:lnTo>
                    <a:lnTo>
                      <a:pt x="1926" y="14276"/>
                    </a:lnTo>
                    <a:lnTo>
                      <a:pt x="1328" y="16467"/>
                    </a:lnTo>
                    <a:lnTo>
                      <a:pt x="864" y="18658"/>
                    </a:lnTo>
                    <a:lnTo>
                      <a:pt x="465" y="20916"/>
                    </a:lnTo>
                    <a:lnTo>
                      <a:pt x="200" y="23239"/>
                    </a:lnTo>
                    <a:lnTo>
                      <a:pt x="67" y="25497"/>
                    </a:lnTo>
                    <a:lnTo>
                      <a:pt x="0" y="27821"/>
                    </a:lnTo>
                    <a:lnTo>
                      <a:pt x="0" y="30145"/>
                    </a:lnTo>
                    <a:lnTo>
                      <a:pt x="133" y="32469"/>
                    </a:lnTo>
                    <a:lnTo>
                      <a:pt x="399" y="34793"/>
                    </a:lnTo>
                    <a:lnTo>
                      <a:pt x="731" y="37117"/>
                    </a:lnTo>
                    <a:lnTo>
                      <a:pt x="1129" y="39440"/>
                    </a:lnTo>
                    <a:lnTo>
                      <a:pt x="1594" y="41764"/>
                    </a:lnTo>
                    <a:lnTo>
                      <a:pt x="2192" y="44022"/>
                    </a:lnTo>
                    <a:lnTo>
                      <a:pt x="2922" y="46346"/>
                    </a:lnTo>
                    <a:lnTo>
                      <a:pt x="3652" y="48603"/>
                    </a:lnTo>
                    <a:lnTo>
                      <a:pt x="4515" y="50861"/>
                    </a:lnTo>
                    <a:lnTo>
                      <a:pt x="5445" y="53052"/>
                    </a:lnTo>
                    <a:lnTo>
                      <a:pt x="6441" y="55243"/>
                    </a:lnTo>
                    <a:lnTo>
                      <a:pt x="7503" y="57368"/>
                    </a:lnTo>
                    <a:lnTo>
                      <a:pt x="8632" y="59492"/>
                    </a:lnTo>
                    <a:lnTo>
                      <a:pt x="9827" y="61551"/>
                    </a:lnTo>
                    <a:lnTo>
                      <a:pt x="11155" y="63543"/>
                    </a:lnTo>
                    <a:lnTo>
                      <a:pt x="12483" y="65535"/>
                    </a:lnTo>
                    <a:lnTo>
                      <a:pt x="13944" y="67460"/>
                    </a:lnTo>
                    <a:lnTo>
                      <a:pt x="15405" y="69319"/>
                    </a:lnTo>
                    <a:lnTo>
                      <a:pt x="16932" y="71112"/>
                    </a:lnTo>
                    <a:lnTo>
                      <a:pt x="19455" y="67327"/>
                    </a:lnTo>
                    <a:lnTo>
                      <a:pt x="22243" y="63476"/>
                    </a:lnTo>
                    <a:lnTo>
                      <a:pt x="25165" y="59426"/>
                    </a:lnTo>
                    <a:lnTo>
                      <a:pt x="28286" y="55442"/>
                    </a:lnTo>
                    <a:lnTo>
                      <a:pt x="31473" y="51458"/>
                    </a:lnTo>
                    <a:lnTo>
                      <a:pt x="34726" y="47607"/>
                    </a:lnTo>
                    <a:lnTo>
                      <a:pt x="38046" y="43889"/>
                    </a:lnTo>
                    <a:lnTo>
                      <a:pt x="39706" y="42163"/>
                    </a:lnTo>
                    <a:lnTo>
                      <a:pt x="41366" y="40436"/>
                    </a:lnTo>
                    <a:lnTo>
                      <a:pt x="40569" y="39440"/>
                    </a:lnTo>
                    <a:lnTo>
                      <a:pt x="39839" y="38378"/>
                    </a:lnTo>
                    <a:lnTo>
                      <a:pt x="39108" y="37316"/>
                    </a:lnTo>
                    <a:lnTo>
                      <a:pt x="38378" y="36253"/>
                    </a:lnTo>
                    <a:lnTo>
                      <a:pt x="37780" y="35125"/>
                    </a:lnTo>
                    <a:lnTo>
                      <a:pt x="37116" y="33929"/>
                    </a:lnTo>
                    <a:lnTo>
                      <a:pt x="36519" y="32801"/>
                    </a:lnTo>
                    <a:lnTo>
                      <a:pt x="35988" y="31606"/>
                    </a:lnTo>
                    <a:lnTo>
                      <a:pt x="35523" y="30344"/>
                    </a:lnTo>
                    <a:lnTo>
                      <a:pt x="35058" y="29149"/>
                    </a:lnTo>
                    <a:lnTo>
                      <a:pt x="34593" y="27887"/>
                    </a:lnTo>
                    <a:lnTo>
                      <a:pt x="34195" y="26626"/>
                    </a:lnTo>
                    <a:lnTo>
                      <a:pt x="33863" y="25364"/>
                    </a:lnTo>
                    <a:lnTo>
                      <a:pt x="33597" y="24103"/>
                    </a:lnTo>
                    <a:lnTo>
                      <a:pt x="33332" y="22775"/>
                    </a:lnTo>
                    <a:lnTo>
                      <a:pt x="33133" y="21513"/>
                    </a:lnTo>
                    <a:lnTo>
                      <a:pt x="33000" y="20185"/>
                    </a:lnTo>
                    <a:lnTo>
                      <a:pt x="32867" y="18924"/>
                    </a:lnTo>
                    <a:lnTo>
                      <a:pt x="32801" y="17596"/>
                    </a:lnTo>
                    <a:lnTo>
                      <a:pt x="32801" y="16334"/>
                    </a:lnTo>
                    <a:lnTo>
                      <a:pt x="32867" y="15006"/>
                    </a:lnTo>
                    <a:lnTo>
                      <a:pt x="32933" y="13745"/>
                    </a:lnTo>
                    <a:lnTo>
                      <a:pt x="33066" y="12483"/>
                    </a:lnTo>
                    <a:lnTo>
                      <a:pt x="33265" y="11222"/>
                    </a:lnTo>
                    <a:lnTo>
                      <a:pt x="33531" y="9960"/>
                    </a:lnTo>
                    <a:lnTo>
                      <a:pt x="33863" y="8698"/>
                    </a:lnTo>
                    <a:lnTo>
                      <a:pt x="34195" y="7503"/>
                    </a:lnTo>
                    <a:lnTo>
                      <a:pt x="34660" y="6308"/>
                    </a:lnTo>
                    <a:lnTo>
                      <a:pt x="35125" y="5113"/>
                    </a:lnTo>
                    <a:lnTo>
                      <a:pt x="35722" y="3918"/>
                    </a:lnTo>
                    <a:lnTo>
                      <a:pt x="36320" y="2789"/>
                    </a:lnTo>
                    <a:lnTo>
                      <a:pt x="36984" y="1660"/>
                    </a:lnTo>
                    <a:lnTo>
                      <a:pt x="35257" y="1262"/>
                    </a:lnTo>
                    <a:lnTo>
                      <a:pt x="33465" y="930"/>
                    </a:lnTo>
                    <a:lnTo>
                      <a:pt x="31672" y="664"/>
                    </a:lnTo>
                    <a:lnTo>
                      <a:pt x="29813" y="399"/>
                    </a:lnTo>
                    <a:lnTo>
                      <a:pt x="27954" y="200"/>
                    </a:lnTo>
                    <a:lnTo>
                      <a:pt x="26094" y="67"/>
                    </a:lnTo>
                    <a:lnTo>
                      <a:pt x="2423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4" name="Google Shape;504;g34ed79b00d1_0_458"/>
              <p:cNvSpPr/>
              <p:nvPr/>
            </p:nvSpPr>
            <p:spPr>
              <a:xfrm>
                <a:off x="1979075" y="1363550"/>
                <a:ext cx="1034150" cy="1777800"/>
              </a:xfrm>
              <a:custGeom>
                <a:rect b="b" l="l" r="r" t="t"/>
                <a:pathLst>
                  <a:path extrusionOk="0" fill="none" h="71112" w="41366">
                    <a:moveTo>
                      <a:pt x="36984" y="1660"/>
                    </a:moveTo>
                    <a:lnTo>
                      <a:pt x="36984" y="1660"/>
                    </a:lnTo>
                    <a:lnTo>
                      <a:pt x="35257" y="1262"/>
                    </a:lnTo>
                    <a:lnTo>
                      <a:pt x="33465" y="930"/>
                    </a:lnTo>
                    <a:lnTo>
                      <a:pt x="31672" y="664"/>
                    </a:lnTo>
                    <a:lnTo>
                      <a:pt x="29813" y="399"/>
                    </a:lnTo>
                    <a:lnTo>
                      <a:pt x="27954" y="200"/>
                    </a:lnTo>
                    <a:lnTo>
                      <a:pt x="26094" y="67"/>
                    </a:lnTo>
                    <a:lnTo>
                      <a:pt x="24235" y="0"/>
                    </a:lnTo>
                    <a:lnTo>
                      <a:pt x="22376" y="0"/>
                    </a:lnTo>
                    <a:lnTo>
                      <a:pt x="20451" y="0"/>
                    </a:lnTo>
                    <a:lnTo>
                      <a:pt x="18592" y="67"/>
                    </a:lnTo>
                    <a:lnTo>
                      <a:pt x="16732" y="266"/>
                    </a:lnTo>
                    <a:lnTo>
                      <a:pt x="14940" y="465"/>
                    </a:lnTo>
                    <a:lnTo>
                      <a:pt x="13147" y="731"/>
                    </a:lnTo>
                    <a:lnTo>
                      <a:pt x="11354" y="1063"/>
                    </a:lnTo>
                    <a:lnTo>
                      <a:pt x="9562" y="1395"/>
                    </a:lnTo>
                    <a:lnTo>
                      <a:pt x="7902" y="1860"/>
                    </a:lnTo>
                    <a:lnTo>
                      <a:pt x="7902" y="1860"/>
                    </a:lnTo>
                    <a:lnTo>
                      <a:pt x="6574" y="3851"/>
                    </a:lnTo>
                    <a:lnTo>
                      <a:pt x="5445" y="5843"/>
                    </a:lnTo>
                    <a:lnTo>
                      <a:pt x="4383" y="7835"/>
                    </a:lnTo>
                    <a:lnTo>
                      <a:pt x="3453" y="9960"/>
                    </a:lnTo>
                    <a:lnTo>
                      <a:pt x="2590" y="12085"/>
                    </a:lnTo>
                    <a:lnTo>
                      <a:pt x="1926" y="14276"/>
                    </a:lnTo>
                    <a:lnTo>
                      <a:pt x="1328" y="16467"/>
                    </a:lnTo>
                    <a:lnTo>
                      <a:pt x="864" y="18658"/>
                    </a:lnTo>
                    <a:lnTo>
                      <a:pt x="465" y="20916"/>
                    </a:lnTo>
                    <a:lnTo>
                      <a:pt x="200" y="23239"/>
                    </a:lnTo>
                    <a:lnTo>
                      <a:pt x="67" y="25497"/>
                    </a:lnTo>
                    <a:lnTo>
                      <a:pt x="0" y="27821"/>
                    </a:lnTo>
                    <a:lnTo>
                      <a:pt x="0" y="30145"/>
                    </a:lnTo>
                    <a:lnTo>
                      <a:pt x="133" y="32469"/>
                    </a:lnTo>
                    <a:lnTo>
                      <a:pt x="399" y="34793"/>
                    </a:lnTo>
                    <a:lnTo>
                      <a:pt x="731" y="37117"/>
                    </a:lnTo>
                    <a:lnTo>
                      <a:pt x="1129" y="39440"/>
                    </a:lnTo>
                    <a:lnTo>
                      <a:pt x="1594" y="41764"/>
                    </a:lnTo>
                    <a:lnTo>
                      <a:pt x="2192" y="44022"/>
                    </a:lnTo>
                    <a:lnTo>
                      <a:pt x="2922" y="46346"/>
                    </a:lnTo>
                    <a:lnTo>
                      <a:pt x="3652" y="48603"/>
                    </a:lnTo>
                    <a:lnTo>
                      <a:pt x="4515" y="50861"/>
                    </a:lnTo>
                    <a:lnTo>
                      <a:pt x="5445" y="53052"/>
                    </a:lnTo>
                    <a:lnTo>
                      <a:pt x="6441" y="55243"/>
                    </a:lnTo>
                    <a:lnTo>
                      <a:pt x="7503" y="57368"/>
                    </a:lnTo>
                    <a:lnTo>
                      <a:pt x="8632" y="59492"/>
                    </a:lnTo>
                    <a:lnTo>
                      <a:pt x="9827" y="61551"/>
                    </a:lnTo>
                    <a:lnTo>
                      <a:pt x="11155" y="63543"/>
                    </a:lnTo>
                    <a:lnTo>
                      <a:pt x="12483" y="65535"/>
                    </a:lnTo>
                    <a:lnTo>
                      <a:pt x="13944" y="67460"/>
                    </a:lnTo>
                    <a:lnTo>
                      <a:pt x="15405" y="69319"/>
                    </a:lnTo>
                    <a:lnTo>
                      <a:pt x="16932" y="71112"/>
                    </a:lnTo>
                    <a:lnTo>
                      <a:pt x="16932" y="71112"/>
                    </a:lnTo>
                    <a:lnTo>
                      <a:pt x="19455" y="67327"/>
                    </a:lnTo>
                    <a:lnTo>
                      <a:pt x="22243" y="63476"/>
                    </a:lnTo>
                    <a:lnTo>
                      <a:pt x="25165" y="59426"/>
                    </a:lnTo>
                    <a:lnTo>
                      <a:pt x="28286" y="55442"/>
                    </a:lnTo>
                    <a:lnTo>
                      <a:pt x="31473" y="51458"/>
                    </a:lnTo>
                    <a:lnTo>
                      <a:pt x="34726" y="47607"/>
                    </a:lnTo>
                    <a:lnTo>
                      <a:pt x="38046" y="43889"/>
                    </a:lnTo>
                    <a:lnTo>
                      <a:pt x="39706" y="42163"/>
                    </a:lnTo>
                    <a:lnTo>
                      <a:pt x="41366" y="40436"/>
                    </a:lnTo>
                    <a:lnTo>
                      <a:pt x="41366" y="40436"/>
                    </a:lnTo>
                    <a:lnTo>
                      <a:pt x="40569" y="39440"/>
                    </a:lnTo>
                    <a:lnTo>
                      <a:pt x="39839" y="38378"/>
                    </a:lnTo>
                    <a:lnTo>
                      <a:pt x="39108" y="37316"/>
                    </a:lnTo>
                    <a:lnTo>
                      <a:pt x="38378" y="36253"/>
                    </a:lnTo>
                    <a:lnTo>
                      <a:pt x="37780" y="35125"/>
                    </a:lnTo>
                    <a:lnTo>
                      <a:pt x="37116" y="33929"/>
                    </a:lnTo>
                    <a:lnTo>
                      <a:pt x="36519" y="32801"/>
                    </a:lnTo>
                    <a:lnTo>
                      <a:pt x="35988" y="31606"/>
                    </a:lnTo>
                    <a:lnTo>
                      <a:pt x="35523" y="30344"/>
                    </a:lnTo>
                    <a:lnTo>
                      <a:pt x="35058" y="29149"/>
                    </a:lnTo>
                    <a:lnTo>
                      <a:pt x="34593" y="27887"/>
                    </a:lnTo>
                    <a:lnTo>
                      <a:pt x="34195" y="26626"/>
                    </a:lnTo>
                    <a:lnTo>
                      <a:pt x="33863" y="25364"/>
                    </a:lnTo>
                    <a:lnTo>
                      <a:pt x="33597" y="24103"/>
                    </a:lnTo>
                    <a:lnTo>
                      <a:pt x="33332" y="22775"/>
                    </a:lnTo>
                    <a:lnTo>
                      <a:pt x="33133" y="21513"/>
                    </a:lnTo>
                    <a:lnTo>
                      <a:pt x="33000" y="20185"/>
                    </a:lnTo>
                    <a:lnTo>
                      <a:pt x="32867" y="18924"/>
                    </a:lnTo>
                    <a:lnTo>
                      <a:pt x="32801" y="17596"/>
                    </a:lnTo>
                    <a:lnTo>
                      <a:pt x="32801" y="16334"/>
                    </a:lnTo>
                    <a:lnTo>
                      <a:pt x="32867" y="15006"/>
                    </a:lnTo>
                    <a:lnTo>
                      <a:pt x="32933" y="13745"/>
                    </a:lnTo>
                    <a:lnTo>
                      <a:pt x="33066" y="12483"/>
                    </a:lnTo>
                    <a:lnTo>
                      <a:pt x="33265" y="11222"/>
                    </a:lnTo>
                    <a:lnTo>
                      <a:pt x="33531" y="9960"/>
                    </a:lnTo>
                    <a:lnTo>
                      <a:pt x="33863" y="8698"/>
                    </a:lnTo>
                    <a:lnTo>
                      <a:pt x="34195" y="7503"/>
                    </a:lnTo>
                    <a:lnTo>
                      <a:pt x="34660" y="6308"/>
                    </a:lnTo>
                    <a:lnTo>
                      <a:pt x="35125" y="5113"/>
                    </a:lnTo>
                    <a:lnTo>
                      <a:pt x="35722" y="3918"/>
                    </a:lnTo>
                    <a:lnTo>
                      <a:pt x="36320" y="2789"/>
                    </a:lnTo>
                    <a:lnTo>
                      <a:pt x="36984" y="166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3 - Quote - Light A">
  <p:cSld name="CUSTOM_8_1">
    <p:bg>
      <p:bgPr>
        <a:solidFill>
          <a:schemeClr val="lt1"/>
        </a:solidFill>
      </p:bgPr>
    </p:bg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g34ed79b00d1_0_500"/>
          <p:cNvSpPr txBox="1"/>
          <p:nvPr>
            <p:ph idx="1" type="subTitle"/>
          </p:nvPr>
        </p:nvSpPr>
        <p:spPr>
          <a:xfrm>
            <a:off x="3273538" y="3849625"/>
            <a:ext cx="5193900" cy="640200"/>
          </a:xfrm>
          <a:prstGeom prst="rect">
            <a:avLst/>
          </a:prstGeom>
          <a:noFill/>
        </p:spPr>
        <p:txBody>
          <a:bodyPr anchorCtr="0" anchor="b" bIns="91425" lIns="320025" spcFirstLastPara="1" rIns="320025" wrap="square" tIns="13715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i="1" sz="1400"/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None/>
              <a:defRPr i="1"/>
            </a:lvl2pPr>
            <a:lvl3pPr lvl="2">
              <a:spcBef>
                <a:spcPts val="1600"/>
              </a:spcBef>
              <a:spcAft>
                <a:spcPts val="0"/>
              </a:spcAft>
              <a:buSzPts val="1000"/>
              <a:buNone/>
              <a:defRPr i="1"/>
            </a:lvl3pPr>
            <a:lvl4pPr lvl="3">
              <a:spcBef>
                <a:spcPts val="1600"/>
              </a:spcBef>
              <a:spcAft>
                <a:spcPts val="0"/>
              </a:spcAft>
              <a:buSzPts val="1000"/>
              <a:buNone/>
              <a:defRPr i="1"/>
            </a:lvl4pPr>
            <a:lvl5pPr lvl="4">
              <a:spcBef>
                <a:spcPts val="1600"/>
              </a:spcBef>
              <a:spcAft>
                <a:spcPts val="0"/>
              </a:spcAft>
              <a:buSzPts val="1000"/>
              <a:buNone/>
              <a:defRPr i="1"/>
            </a:lvl5pPr>
            <a:lvl6pPr lvl="5">
              <a:spcBef>
                <a:spcPts val="1600"/>
              </a:spcBef>
              <a:spcAft>
                <a:spcPts val="0"/>
              </a:spcAft>
              <a:buSzPts val="1000"/>
              <a:buNone/>
              <a:defRPr i="1"/>
            </a:lvl6pPr>
            <a:lvl7pPr lvl="6">
              <a:spcBef>
                <a:spcPts val="1600"/>
              </a:spcBef>
              <a:spcAft>
                <a:spcPts val="0"/>
              </a:spcAft>
              <a:buSzPts val="1000"/>
              <a:buNone/>
              <a:defRPr i="1"/>
            </a:lvl7pPr>
            <a:lvl8pPr lvl="7">
              <a:spcBef>
                <a:spcPts val="1600"/>
              </a:spcBef>
              <a:spcAft>
                <a:spcPts val="0"/>
              </a:spcAft>
              <a:buSzPts val="1000"/>
              <a:buNone/>
              <a:defRPr i="1"/>
            </a:lvl8pPr>
            <a:lvl9pPr lvl="8">
              <a:spcBef>
                <a:spcPts val="1600"/>
              </a:spcBef>
              <a:spcAft>
                <a:spcPts val="1600"/>
              </a:spcAft>
              <a:buSzPts val="1000"/>
              <a:buNone/>
              <a:defRPr i="1"/>
            </a:lvl9pPr>
          </a:lstStyle>
          <a:p/>
        </p:txBody>
      </p:sp>
      <p:sp>
        <p:nvSpPr>
          <p:cNvPr id="507" name="Google Shape;507;g34ed79b00d1_0_500"/>
          <p:cNvSpPr txBox="1"/>
          <p:nvPr/>
        </p:nvSpPr>
        <p:spPr>
          <a:xfrm>
            <a:off x="0" y="4969700"/>
            <a:ext cx="351900" cy="183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sz="7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08" name="Google Shape;508;g34ed79b00d1_0_500"/>
          <p:cNvSpPr txBox="1"/>
          <p:nvPr>
            <p:ph idx="2" type="subTitle"/>
          </p:nvPr>
        </p:nvSpPr>
        <p:spPr>
          <a:xfrm>
            <a:off x="3273463" y="649225"/>
            <a:ext cx="5193900" cy="3200400"/>
          </a:xfrm>
          <a:prstGeom prst="rect">
            <a:avLst/>
          </a:prstGeom>
        </p:spPr>
        <p:txBody>
          <a:bodyPr anchorCtr="0" anchor="t" bIns="91425" lIns="320025" spcFirstLastPara="1" rIns="3200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/>
        </p:txBody>
      </p:sp>
      <p:grpSp>
        <p:nvGrpSpPr>
          <p:cNvPr id="509" name="Google Shape;509;g34ed79b00d1_0_500"/>
          <p:cNvGrpSpPr/>
          <p:nvPr/>
        </p:nvGrpSpPr>
        <p:grpSpPr>
          <a:xfrm>
            <a:off x="631688" y="833002"/>
            <a:ext cx="1388356" cy="1182800"/>
            <a:chOff x="940156" y="649226"/>
            <a:chExt cx="1348180" cy="1148573"/>
          </a:xfrm>
        </p:grpSpPr>
        <p:sp>
          <p:nvSpPr>
            <p:cNvPr id="510" name="Google Shape;510;g34ed79b00d1_0_500"/>
            <p:cNvSpPr/>
            <p:nvPr/>
          </p:nvSpPr>
          <p:spPr>
            <a:xfrm>
              <a:off x="940156" y="649226"/>
              <a:ext cx="626480" cy="1148573"/>
            </a:xfrm>
            <a:custGeom>
              <a:rect b="b" l="l" r="r" t="t"/>
              <a:pathLst>
                <a:path extrusionOk="0" h="2801397" w="1528000">
                  <a:moveTo>
                    <a:pt x="0" y="2801398"/>
                  </a:moveTo>
                  <a:lnTo>
                    <a:pt x="0" y="1423797"/>
                  </a:lnTo>
                  <a:lnTo>
                    <a:pt x="740855" y="0"/>
                  </a:lnTo>
                  <a:lnTo>
                    <a:pt x="1400556" y="0"/>
                  </a:lnTo>
                  <a:lnTo>
                    <a:pt x="995458" y="1296543"/>
                  </a:lnTo>
                  <a:lnTo>
                    <a:pt x="1528001" y="1296543"/>
                  </a:lnTo>
                  <a:lnTo>
                    <a:pt x="1528001" y="2801398"/>
                  </a:lnTo>
                  <a:close/>
                </a:path>
              </a:pathLst>
            </a:custGeom>
            <a:solidFill>
              <a:srgbClr val="252A2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1" name="Google Shape;511;g34ed79b00d1_0_500"/>
            <p:cNvSpPr/>
            <p:nvPr/>
          </p:nvSpPr>
          <p:spPr>
            <a:xfrm>
              <a:off x="1661856" y="649226"/>
              <a:ext cx="626480" cy="1148573"/>
            </a:xfrm>
            <a:custGeom>
              <a:rect b="b" l="l" r="r" t="t"/>
              <a:pathLst>
                <a:path extrusionOk="0" h="2801397" w="1528000">
                  <a:moveTo>
                    <a:pt x="0" y="2801398"/>
                  </a:moveTo>
                  <a:lnTo>
                    <a:pt x="0" y="1423797"/>
                  </a:lnTo>
                  <a:lnTo>
                    <a:pt x="740855" y="0"/>
                  </a:lnTo>
                  <a:lnTo>
                    <a:pt x="1400556" y="0"/>
                  </a:lnTo>
                  <a:lnTo>
                    <a:pt x="995458" y="1296543"/>
                  </a:lnTo>
                  <a:lnTo>
                    <a:pt x="1528001" y="1296543"/>
                  </a:lnTo>
                  <a:lnTo>
                    <a:pt x="1528001" y="2801398"/>
                  </a:lnTo>
                  <a:close/>
                </a:path>
              </a:pathLst>
            </a:custGeom>
            <a:solidFill>
              <a:srgbClr val="252A2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12" name="Google Shape;512;g34ed79b00d1_0_500"/>
          <p:cNvGrpSpPr/>
          <p:nvPr/>
        </p:nvGrpSpPr>
        <p:grpSpPr>
          <a:xfrm>
            <a:off x="8467274" y="-268"/>
            <a:ext cx="329400" cy="329400"/>
            <a:chOff x="8467274" y="-268"/>
            <a:chExt cx="329400" cy="329400"/>
          </a:xfrm>
        </p:grpSpPr>
        <p:sp>
          <p:nvSpPr>
            <p:cNvPr id="513" name="Google Shape;513;g34ed79b00d1_0_500"/>
            <p:cNvSpPr/>
            <p:nvPr/>
          </p:nvSpPr>
          <p:spPr>
            <a:xfrm>
              <a:off x="8467274" y="-268"/>
              <a:ext cx="329400" cy="329400"/>
            </a:xfrm>
            <a:prstGeom prst="rect">
              <a:avLst/>
            </a:prstGeom>
            <a:solidFill>
              <a:srgbClr val="0063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grpSp>
          <p:nvGrpSpPr>
            <p:cNvPr id="514" name="Google Shape;514;g34ed79b00d1_0_500"/>
            <p:cNvGrpSpPr/>
            <p:nvPr/>
          </p:nvGrpSpPr>
          <p:grpSpPr>
            <a:xfrm>
              <a:off x="8546153" y="63898"/>
              <a:ext cx="191009" cy="201168"/>
              <a:chOff x="1379850" y="238125"/>
              <a:chExt cx="4860275" cy="5238750"/>
            </a:xfrm>
          </p:grpSpPr>
          <p:sp>
            <p:nvSpPr>
              <p:cNvPr id="515" name="Google Shape;515;g34ed79b00d1_0_500"/>
              <p:cNvSpPr/>
              <p:nvPr/>
            </p:nvSpPr>
            <p:spPr>
              <a:xfrm>
                <a:off x="4988525" y="4354750"/>
                <a:ext cx="727075" cy="727075"/>
              </a:xfrm>
              <a:custGeom>
                <a:rect b="b" l="l" r="r" t="t"/>
                <a:pathLst>
                  <a:path extrusionOk="0" h="29083" w="29083">
                    <a:moveTo>
                      <a:pt x="14210" y="9097"/>
                    </a:moveTo>
                    <a:lnTo>
                      <a:pt x="15139" y="9163"/>
                    </a:lnTo>
                    <a:lnTo>
                      <a:pt x="16002" y="9296"/>
                    </a:lnTo>
                    <a:lnTo>
                      <a:pt x="16334" y="9362"/>
                    </a:lnTo>
                    <a:lnTo>
                      <a:pt x="16733" y="9495"/>
                    </a:lnTo>
                    <a:lnTo>
                      <a:pt x="16998" y="9694"/>
                    </a:lnTo>
                    <a:lnTo>
                      <a:pt x="17264" y="9894"/>
                    </a:lnTo>
                    <a:lnTo>
                      <a:pt x="17463" y="10226"/>
                    </a:lnTo>
                    <a:lnTo>
                      <a:pt x="17596" y="10558"/>
                    </a:lnTo>
                    <a:lnTo>
                      <a:pt x="17729" y="10956"/>
                    </a:lnTo>
                    <a:lnTo>
                      <a:pt x="17729" y="11354"/>
                    </a:lnTo>
                    <a:lnTo>
                      <a:pt x="17729" y="11886"/>
                    </a:lnTo>
                    <a:lnTo>
                      <a:pt x="17596" y="12284"/>
                    </a:lnTo>
                    <a:lnTo>
                      <a:pt x="17463" y="12616"/>
                    </a:lnTo>
                    <a:lnTo>
                      <a:pt x="17264" y="12948"/>
                    </a:lnTo>
                    <a:lnTo>
                      <a:pt x="16998" y="13147"/>
                    </a:lnTo>
                    <a:lnTo>
                      <a:pt x="16733" y="13346"/>
                    </a:lnTo>
                    <a:lnTo>
                      <a:pt x="16401" y="13479"/>
                    </a:lnTo>
                    <a:lnTo>
                      <a:pt x="16002" y="13612"/>
                    </a:lnTo>
                    <a:lnTo>
                      <a:pt x="15139" y="13678"/>
                    </a:lnTo>
                    <a:lnTo>
                      <a:pt x="14210" y="13745"/>
                    </a:lnTo>
                    <a:lnTo>
                      <a:pt x="12151" y="13745"/>
                    </a:lnTo>
                    <a:lnTo>
                      <a:pt x="12151" y="9097"/>
                    </a:lnTo>
                    <a:close/>
                    <a:moveTo>
                      <a:pt x="13280" y="6242"/>
                    </a:moveTo>
                    <a:lnTo>
                      <a:pt x="8964" y="6308"/>
                    </a:lnTo>
                    <a:lnTo>
                      <a:pt x="8964" y="22244"/>
                    </a:lnTo>
                    <a:lnTo>
                      <a:pt x="12151" y="22244"/>
                    </a:lnTo>
                    <a:lnTo>
                      <a:pt x="12151" y="16135"/>
                    </a:lnTo>
                    <a:lnTo>
                      <a:pt x="14674" y="16135"/>
                    </a:lnTo>
                    <a:lnTo>
                      <a:pt x="17861" y="22244"/>
                    </a:lnTo>
                    <a:lnTo>
                      <a:pt x="21181" y="22244"/>
                    </a:lnTo>
                    <a:lnTo>
                      <a:pt x="17729" y="15737"/>
                    </a:lnTo>
                    <a:lnTo>
                      <a:pt x="18459" y="15471"/>
                    </a:lnTo>
                    <a:lnTo>
                      <a:pt x="19057" y="15139"/>
                    </a:lnTo>
                    <a:lnTo>
                      <a:pt x="19588" y="14674"/>
                    </a:lnTo>
                    <a:lnTo>
                      <a:pt x="20052" y="14209"/>
                    </a:lnTo>
                    <a:lnTo>
                      <a:pt x="20384" y="13612"/>
                    </a:lnTo>
                    <a:lnTo>
                      <a:pt x="20650" y="12881"/>
                    </a:lnTo>
                    <a:lnTo>
                      <a:pt x="20849" y="12085"/>
                    </a:lnTo>
                    <a:lnTo>
                      <a:pt x="20916" y="11222"/>
                    </a:lnTo>
                    <a:lnTo>
                      <a:pt x="20849" y="10159"/>
                    </a:lnTo>
                    <a:lnTo>
                      <a:pt x="20716" y="9761"/>
                    </a:lnTo>
                    <a:lnTo>
                      <a:pt x="20650" y="9296"/>
                    </a:lnTo>
                    <a:lnTo>
                      <a:pt x="20451" y="8964"/>
                    </a:lnTo>
                    <a:lnTo>
                      <a:pt x="20318" y="8566"/>
                    </a:lnTo>
                    <a:lnTo>
                      <a:pt x="20052" y="8300"/>
                    </a:lnTo>
                    <a:lnTo>
                      <a:pt x="19853" y="7968"/>
                    </a:lnTo>
                    <a:lnTo>
                      <a:pt x="19322" y="7503"/>
                    </a:lnTo>
                    <a:lnTo>
                      <a:pt x="18658" y="7105"/>
                    </a:lnTo>
                    <a:lnTo>
                      <a:pt x="17928" y="6773"/>
                    </a:lnTo>
                    <a:lnTo>
                      <a:pt x="17131" y="6574"/>
                    </a:lnTo>
                    <a:lnTo>
                      <a:pt x="16201" y="6441"/>
                    </a:lnTo>
                    <a:lnTo>
                      <a:pt x="15272" y="6308"/>
                    </a:lnTo>
                    <a:lnTo>
                      <a:pt x="14276" y="6242"/>
                    </a:lnTo>
                    <a:close/>
                    <a:moveTo>
                      <a:pt x="14608" y="2457"/>
                    </a:moveTo>
                    <a:lnTo>
                      <a:pt x="15670" y="2524"/>
                    </a:lnTo>
                    <a:lnTo>
                      <a:pt x="16799" y="2656"/>
                    </a:lnTo>
                    <a:lnTo>
                      <a:pt x="17928" y="2855"/>
                    </a:lnTo>
                    <a:lnTo>
                      <a:pt x="18990" y="3187"/>
                    </a:lnTo>
                    <a:lnTo>
                      <a:pt x="19986" y="3652"/>
                    </a:lnTo>
                    <a:lnTo>
                      <a:pt x="20982" y="4183"/>
                    </a:lnTo>
                    <a:lnTo>
                      <a:pt x="21912" y="4781"/>
                    </a:lnTo>
                    <a:lnTo>
                      <a:pt x="22775" y="5511"/>
                    </a:lnTo>
                    <a:lnTo>
                      <a:pt x="23638" y="6308"/>
                    </a:lnTo>
                    <a:lnTo>
                      <a:pt x="24368" y="7238"/>
                    </a:lnTo>
                    <a:lnTo>
                      <a:pt x="24966" y="8234"/>
                    </a:lnTo>
                    <a:lnTo>
                      <a:pt x="25497" y="9296"/>
                    </a:lnTo>
                    <a:lnTo>
                      <a:pt x="25962" y="10491"/>
                    </a:lnTo>
                    <a:lnTo>
                      <a:pt x="26294" y="11753"/>
                    </a:lnTo>
                    <a:lnTo>
                      <a:pt x="26493" y="13147"/>
                    </a:lnTo>
                    <a:lnTo>
                      <a:pt x="26559" y="14608"/>
                    </a:lnTo>
                    <a:lnTo>
                      <a:pt x="26493" y="16069"/>
                    </a:lnTo>
                    <a:lnTo>
                      <a:pt x="26294" y="17463"/>
                    </a:lnTo>
                    <a:lnTo>
                      <a:pt x="25962" y="18724"/>
                    </a:lnTo>
                    <a:lnTo>
                      <a:pt x="25497" y="19920"/>
                    </a:lnTo>
                    <a:lnTo>
                      <a:pt x="24966" y="21048"/>
                    </a:lnTo>
                    <a:lnTo>
                      <a:pt x="24368" y="22044"/>
                    </a:lnTo>
                    <a:lnTo>
                      <a:pt x="23638" y="22907"/>
                    </a:lnTo>
                    <a:lnTo>
                      <a:pt x="22775" y="23704"/>
                    </a:lnTo>
                    <a:lnTo>
                      <a:pt x="21912" y="24435"/>
                    </a:lnTo>
                    <a:lnTo>
                      <a:pt x="20982" y="25032"/>
                    </a:lnTo>
                    <a:lnTo>
                      <a:pt x="19986" y="25563"/>
                    </a:lnTo>
                    <a:lnTo>
                      <a:pt x="18990" y="26028"/>
                    </a:lnTo>
                    <a:lnTo>
                      <a:pt x="17928" y="26294"/>
                    </a:lnTo>
                    <a:lnTo>
                      <a:pt x="16799" y="26559"/>
                    </a:lnTo>
                    <a:lnTo>
                      <a:pt x="15670" y="26692"/>
                    </a:lnTo>
                    <a:lnTo>
                      <a:pt x="14608" y="26759"/>
                    </a:lnTo>
                    <a:lnTo>
                      <a:pt x="13479" y="26692"/>
                    </a:lnTo>
                    <a:lnTo>
                      <a:pt x="12350" y="26559"/>
                    </a:lnTo>
                    <a:lnTo>
                      <a:pt x="11222" y="26294"/>
                    </a:lnTo>
                    <a:lnTo>
                      <a:pt x="10159" y="25962"/>
                    </a:lnTo>
                    <a:lnTo>
                      <a:pt x="9163" y="25497"/>
                    </a:lnTo>
                    <a:lnTo>
                      <a:pt x="8167" y="25032"/>
                    </a:lnTo>
                    <a:lnTo>
                      <a:pt x="7238" y="24368"/>
                    </a:lnTo>
                    <a:lnTo>
                      <a:pt x="6375" y="23638"/>
                    </a:lnTo>
                    <a:lnTo>
                      <a:pt x="5511" y="22841"/>
                    </a:lnTo>
                    <a:lnTo>
                      <a:pt x="4781" y="21978"/>
                    </a:lnTo>
                    <a:lnTo>
                      <a:pt x="4184" y="20916"/>
                    </a:lnTo>
                    <a:lnTo>
                      <a:pt x="3652" y="19853"/>
                    </a:lnTo>
                    <a:lnTo>
                      <a:pt x="3188" y="18658"/>
                    </a:lnTo>
                    <a:lnTo>
                      <a:pt x="2856" y="17397"/>
                    </a:lnTo>
                    <a:lnTo>
                      <a:pt x="2656" y="16002"/>
                    </a:lnTo>
                    <a:lnTo>
                      <a:pt x="2590" y="14541"/>
                    </a:lnTo>
                    <a:lnTo>
                      <a:pt x="2656" y="13081"/>
                    </a:lnTo>
                    <a:lnTo>
                      <a:pt x="2856" y="11686"/>
                    </a:lnTo>
                    <a:lnTo>
                      <a:pt x="3188" y="10425"/>
                    </a:lnTo>
                    <a:lnTo>
                      <a:pt x="3652" y="9230"/>
                    </a:lnTo>
                    <a:lnTo>
                      <a:pt x="4184" y="8167"/>
                    </a:lnTo>
                    <a:lnTo>
                      <a:pt x="4781" y="7171"/>
                    </a:lnTo>
                    <a:lnTo>
                      <a:pt x="5511" y="6242"/>
                    </a:lnTo>
                    <a:lnTo>
                      <a:pt x="6375" y="5445"/>
                    </a:lnTo>
                    <a:lnTo>
                      <a:pt x="7238" y="4715"/>
                    </a:lnTo>
                    <a:lnTo>
                      <a:pt x="8167" y="4117"/>
                    </a:lnTo>
                    <a:lnTo>
                      <a:pt x="9163" y="3586"/>
                    </a:lnTo>
                    <a:lnTo>
                      <a:pt x="10159" y="3187"/>
                    </a:lnTo>
                    <a:lnTo>
                      <a:pt x="11222" y="2855"/>
                    </a:lnTo>
                    <a:lnTo>
                      <a:pt x="12350" y="2656"/>
                    </a:lnTo>
                    <a:lnTo>
                      <a:pt x="13479" y="2457"/>
                    </a:lnTo>
                    <a:close/>
                    <a:moveTo>
                      <a:pt x="14608" y="0"/>
                    </a:moveTo>
                    <a:lnTo>
                      <a:pt x="13081" y="67"/>
                    </a:lnTo>
                    <a:lnTo>
                      <a:pt x="11620" y="332"/>
                    </a:lnTo>
                    <a:lnTo>
                      <a:pt x="10226" y="664"/>
                    </a:lnTo>
                    <a:lnTo>
                      <a:pt x="8898" y="1129"/>
                    </a:lnTo>
                    <a:lnTo>
                      <a:pt x="7636" y="1727"/>
                    </a:lnTo>
                    <a:lnTo>
                      <a:pt x="6375" y="2457"/>
                    </a:lnTo>
                    <a:lnTo>
                      <a:pt x="5312" y="3320"/>
                    </a:lnTo>
                    <a:lnTo>
                      <a:pt x="4250" y="4250"/>
                    </a:lnTo>
                    <a:lnTo>
                      <a:pt x="3320" y="5246"/>
                    </a:lnTo>
                    <a:lnTo>
                      <a:pt x="2457" y="6375"/>
                    </a:lnTo>
                    <a:lnTo>
                      <a:pt x="1793" y="7570"/>
                    </a:lnTo>
                    <a:lnTo>
                      <a:pt x="1129" y="8898"/>
                    </a:lnTo>
                    <a:lnTo>
                      <a:pt x="664" y="10226"/>
                    </a:lnTo>
                    <a:lnTo>
                      <a:pt x="333" y="11620"/>
                    </a:lnTo>
                    <a:lnTo>
                      <a:pt x="67" y="13081"/>
                    </a:lnTo>
                    <a:lnTo>
                      <a:pt x="1" y="14608"/>
                    </a:lnTo>
                    <a:lnTo>
                      <a:pt x="67" y="15471"/>
                    </a:lnTo>
                    <a:lnTo>
                      <a:pt x="133" y="16334"/>
                    </a:lnTo>
                    <a:lnTo>
                      <a:pt x="200" y="17197"/>
                    </a:lnTo>
                    <a:lnTo>
                      <a:pt x="333" y="17994"/>
                    </a:lnTo>
                    <a:lnTo>
                      <a:pt x="532" y="18791"/>
                    </a:lnTo>
                    <a:lnTo>
                      <a:pt x="731" y="19521"/>
                    </a:lnTo>
                    <a:lnTo>
                      <a:pt x="996" y="20252"/>
                    </a:lnTo>
                    <a:lnTo>
                      <a:pt x="1262" y="20916"/>
                    </a:lnTo>
                    <a:lnTo>
                      <a:pt x="1594" y="21580"/>
                    </a:lnTo>
                    <a:lnTo>
                      <a:pt x="1926" y="22244"/>
                    </a:lnTo>
                    <a:lnTo>
                      <a:pt x="2723" y="23439"/>
                    </a:lnTo>
                    <a:lnTo>
                      <a:pt x="3586" y="24501"/>
                    </a:lnTo>
                    <a:lnTo>
                      <a:pt x="4582" y="25497"/>
                    </a:lnTo>
                    <a:lnTo>
                      <a:pt x="5644" y="26360"/>
                    </a:lnTo>
                    <a:lnTo>
                      <a:pt x="6773" y="27091"/>
                    </a:lnTo>
                    <a:lnTo>
                      <a:pt x="7968" y="27688"/>
                    </a:lnTo>
                    <a:lnTo>
                      <a:pt x="9230" y="28219"/>
                    </a:lnTo>
                    <a:lnTo>
                      <a:pt x="10491" y="28618"/>
                    </a:lnTo>
                    <a:lnTo>
                      <a:pt x="11819" y="28883"/>
                    </a:lnTo>
                    <a:lnTo>
                      <a:pt x="13214" y="29082"/>
                    </a:lnTo>
                    <a:lnTo>
                      <a:pt x="15936" y="29082"/>
                    </a:lnTo>
                    <a:lnTo>
                      <a:pt x="17264" y="28883"/>
                    </a:lnTo>
                    <a:lnTo>
                      <a:pt x="18592" y="28618"/>
                    </a:lnTo>
                    <a:lnTo>
                      <a:pt x="19853" y="28219"/>
                    </a:lnTo>
                    <a:lnTo>
                      <a:pt x="21115" y="27688"/>
                    </a:lnTo>
                    <a:lnTo>
                      <a:pt x="22310" y="27024"/>
                    </a:lnTo>
                    <a:lnTo>
                      <a:pt x="23439" y="26294"/>
                    </a:lnTo>
                    <a:lnTo>
                      <a:pt x="24501" y="25431"/>
                    </a:lnTo>
                    <a:lnTo>
                      <a:pt x="25497" y="24501"/>
                    </a:lnTo>
                    <a:lnTo>
                      <a:pt x="26360" y="23439"/>
                    </a:lnTo>
                    <a:lnTo>
                      <a:pt x="27157" y="22244"/>
                    </a:lnTo>
                    <a:lnTo>
                      <a:pt x="27489" y="21580"/>
                    </a:lnTo>
                    <a:lnTo>
                      <a:pt x="27821" y="20916"/>
                    </a:lnTo>
                    <a:lnTo>
                      <a:pt x="28087" y="20185"/>
                    </a:lnTo>
                    <a:lnTo>
                      <a:pt x="28352" y="19455"/>
                    </a:lnTo>
                    <a:lnTo>
                      <a:pt x="28551" y="18724"/>
                    </a:lnTo>
                    <a:lnTo>
                      <a:pt x="28751" y="17928"/>
                    </a:lnTo>
                    <a:lnTo>
                      <a:pt x="28883" y="17131"/>
                    </a:lnTo>
                    <a:lnTo>
                      <a:pt x="28950" y="16268"/>
                    </a:lnTo>
                    <a:lnTo>
                      <a:pt x="29016" y="15405"/>
                    </a:lnTo>
                    <a:lnTo>
                      <a:pt x="29082" y="14541"/>
                    </a:lnTo>
                    <a:lnTo>
                      <a:pt x="29016" y="13014"/>
                    </a:lnTo>
                    <a:lnTo>
                      <a:pt x="28751" y="11554"/>
                    </a:lnTo>
                    <a:lnTo>
                      <a:pt x="28419" y="10159"/>
                    </a:lnTo>
                    <a:lnTo>
                      <a:pt x="27954" y="8831"/>
                    </a:lnTo>
                    <a:lnTo>
                      <a:pt x="27356" y="7570"/>
                    </a:lnTo>
                    <a:lnTo>
                      <a:pt x="26626" y="6375"/>
                    </a:lnTo>
                    <a:lnTo>
                      <a:pt x="25829" y="5246"/>
                    </a:lnTo>
                    <a:lnTo>
                      <a:pt x="24899" y="4183"/>
                    </a:lnTo>
                    <a:lnTo>
                      <a:pt x="23904" y="3254"/>
                    </a:lnTo>
                    <a:lnTo>
                      <a:pt x="22775" y="2457"/>
                    </a:lnTo>
                    <a:lnTo>
                      <a:pt x="21580" y="1727"/>
                    </a:lnTo>
                    <a:lnTo>
                      <a:pt x="20318" y="1129"/>
                    </a:lnTo>
                    <a:lnTo>
                      <a:pt x="18990" y="664"/>
                    </a:lnTo>
                    <a:lnTo>
                      <a:pt x="17596" y="266"/>
                    </a:lnTo>
                    <a:lnTo>
                      <a:pt x="16135" y="67"/>
                    </a:lnTo>
                    <a:lnTo>
                      <a:pt x="1460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6" name="Google Shape;516;g34ed79b00d1_0_500"/>
              <p:cNvSpPr/>
              <p:nvPr/>
            </p:nvSpPr>
            <p:spPr>
              <a:xfrm>
                <a:off x="4988525" y="4354750"/>
                <a:ext cx="727075" cy="727075"/>
              </a:xfrm>
              <a:custGeom>
                <a:rect b="b" l="l" r="r" t="t"/>
                <a:pathLst>
                  <a:path extrusionOk="0" fill="none" h="29083" w="29083">
                    <a:moveTo>
                      <a:pt x="1" y="14608"/>
                    </a:moveTo>
                    <a:lnTo>
                      <a:pt x="1" y="14608"/>
                    </a:lnTo>
                    <a:lnTo>
                      <a:pt x="67" y="13081"/>
                    </a:lnTo>
                    <a:lnTo>
                      <a:pt x="333" y="11620"/>
                    </a:lnTo>
                    <a:lnTo>
                      <a:pt x="664" y="10226"/>
                    </a:lnTo>
                    <a:lnTo>
                      <a:pt x="1129" y="8898"/>
                    </a:lnTo>
                    <a:lnTo>
                      <a:pt x="1793" y="7570"/>
                    </a:lnTo>
                    <a:lnTo>
                      <a:pt x="2457" y="6375"/>
                    </a:lnTo>
                    <a:lnTo>
                      <a:pt x="3320" y="5246"/>
                    </a:lnTo>
                    <a:lnTo>
                      <a:pt x="4250" y="4250"/>
                    </a:lnTo>
                    <a:lnTo>
                      <a:pt x="5312" y="3320"/>
                    </a:lnTo>
                    <a:lnTo>
                      <a:pt x="6375" y="2457"/>
                    </a:lnTo>
                    <a:lnTo>
                      <a:pt x="7636" y="1727"/>
                    </a:lnTo>
                    <a:lnTo>
                      <a:pt x="8898" y="1129"/>
                    </a:lnTo>
                    <a:lnTo>
                      <a:pt x="10226" y="664"/>
                    </a:lnTo>
                    <a:lnTo>
                      <a:pt x="11620" y="332"/>
                    </a:lnTo>
                    <a:lnTo>
                      <a:pt x="13081" y="67"/>
                    </a:lnTo>
                    <a:lnTo>
                      <a:pt x="14608" y="0"/>
                    </a:lnTo>
                    <a:lnTo>
                      <a:pt x="14608" y="0"/>
                    </a:lnTo>
                    <a:lnTo>
                      <a:pt x="16135" y="67"/>
                    </a:lnTo>
                    <a:lnTo>
                      <a:pt x="17596" y="266"/>
                    </a:lnTo>
                    <a:lnTo>
                      <a:pt x="18990" y="664"/>
                    </a:lnTo>
                    <a:lnTo>
                      <a:pt x="20318" y="1129"/>
                    </a:lnTo>
                    <a:lnTo>
                      <a:pt x="21580" y="1727"/>
                    </a:lnTo>
                    <a:lnTo>
                      <a:pt x="22775" y="2457"/>
                    </a:lnTo>
                    <a:lnTo>
                      <a:pt x="23904" y="3254"/>
                    </a:lnTo>
                    <a:lnTo>
                      <a:pt x="24899" y="4183"/>
                    </a:lnTo>
                    <a:lnTo>
                      <a:pt x="25829" y="5246"/>
                    </a:lnTo>
                    <a:lnTo>
                      <a:pt x="26626" y="6375"/>
                    </a:lnTo>
                    <a:lnTo>
                      <a:pt x="27356" y="7570"/>
                    </a:lnTo>
                    <a:lnTo>
                      <a:pt x="27954" y="8831"/>
                    </a:lnTo>
                    <a:lnTo>
                      <a:pt x="28419" y="10159"/>
                    </a:lnTo>
                    <a:lnTo>
                      <a:pt x="28751" y="11554"/>
                    </a:lnTo>
                    <a:lnTo>
                      <a:pt x="29016" y="13014"/>
                    </a:lnTo>
                    <a:lnTo>
                      <a:pt x="29082" y="14541"/>
                    </a:lnTo>
                    <a:lnTo>
                      <a:pt x="29082" y="14541"/>
                    </a:lnTo>
                    <a:lnTo>
                      <a:pt x="29016" y="15405"/>
                    </a:lnTo>
                    <a:lnTo>
                      <a:pt x="28950" y="16268"/>
                    </a:lnTo>
                    <a:lnTo>
                      <a:pt x="28883" y="17131"/>
                    </a:lnTo>
                    <a:lnTo>
                      <a:pt x="28751" y="17928"/>
                    </a:lnTo>
                    <a:lnTo>
                      <a:pt x="28551" y="18724"/>
                    </a:lnTo>
                    <a:lnTo>
                      <a:pt x="28352" y="19455"/>
                    </a:lnTo>
                    <a:lnTo>
                      <a:pt x="28087" y="20185"/>
                    </a:lnTo>
                    <a:lnTo>
                      <a:pt x="27821" y="20916"/>
                    </a:lnTo>
                    <a:lnTo>
                      <a:pt x="27489" y="21580"/>
                    </a:lnTo>
                    <a:lnTo>
                      <a:pt x="27157" y="22244"/>
                    </a:lnTo>
                    <a:lnTo>
                      <a:pt x="26360" y="23439"/>
                    </a:lnTo>
                    <a:lnTo>
                      <a:pt x="25497" y="24501"/>
                    </a:lnTo>
                    <a:lnTo>
                      <a:pt x="24501" y="25431"/>
                    </a:lnTo>
                    <a:lnTo>
                      <a:pt x="23439" y="26294"/>
                    </a:lnTo>
                    <a:lnTo>
                      <a:pt x="22310" y="27024"/>
                    </a:lnTo>
                    <a:lnTo>
                      <a:pt x="21115" y="27688"/>
                    </a:lnTo>
                    <a:lnTo>
                      <a:pt x="19853" y="28219"/>
                    </a:lnTo>
                    <a:lnTo>
                      <a:pt x="18592" y="28618"/>
                    </a:lnTo>
                    <a:lnTo>
                      <a:pt x="17264" y="28883"/>
                    </a:lnTo>
                    <a:lnTo>
                      <a:pt x="15936" y="29082"/>
                    </a:lnTo>
                    <a:lnTo>
                      <a:pt x="14542" y="29082"/>
                    </a:lnTo>
                    <a:lnTo>
                      <a:pt x="13214" y="29082"/>
                    </a:lnTo>
                    <a:lnTo>
                      <a:pt x="11819" y="28883"/>
                    </a:lnTo>
                    <a:lnTo>
                      <a:pt x="10491" y="28618"/>
                    </a:lnTo>
                    <a:lnTo>
                      <a:pt x="9230" y="28219"/>
                    </a:lnTo>
                    <a:lnTo>
                      <a:pt x="7968" y="27688"/>
                    </a:lnTo>
                    <a:lnTo>
                      <a:pt x="6773" y="27091"/>
                    </a:lnTo>
                    <a:lnTo>
                      <a:pt x="5644" y="26360"/>
                    </a:lnTo>
                    <a:lnTo>
                      <a:pt x="4582" y="25497"/>
                    </a:lnTo>
                    <a:lnTo>
                      <a:pt x="3586" y="24501"/>
                    </a:lnTo>
                    <a:lnTo>
                      <a:pt x="2723" y="23439"/>
                    </a:lnTo>
                    <a:lnTo>
                      <a:pt x="1926" y="22244"/>
                    </a:lnTo>
                    <a:lnTo>
                      <a:pt x="1594" y="21580"/>
                    </a:lnTo>
                    <a:lnTo>
                      <a:pt x="1262" y="20916"/>
                    </a:lnTo>
                    <a:lnTo>
                      <a:pt x="996" y="20252"/>
                    </a:lnTo>
                    <a:lnTo>
                      <a:pt x="731" y="19521"/>
                    </a:lnTo>
                    <a:lnTo>
                      <a:pt x="532" y="18791"/>
                    </a:lnTo>
                    <a:lnTo>
                      <a:pt x="333" y="17994"/>
                    </a:lnTo>
                    <a:lnTo>
                      <a:pt x="200" y="17197"/>
                    </a:lnTo>
                    <a:lnTo>
                      <a:pt x="133" y="16334"/>
                    </a:lnTo>
                    <a:lnTo>
                      <a:pt x="67" y="15471"/>
                    </a:lnTo>
                    <a:lnTo>
                      <a:pt x="1" y="14608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7" name="Google Shape;517;g34ed79b00d1_0_500"/>
              <p:cNvSpPr/>
              <p:nvPr/>
            </p:nvSpPr>
            <p:spPr>
              <a:xfrm>
                <a:off x="5053275" y="4416175"/>
                <a:ext cx="599250" cy="607550"/>
              </a:xfrm>
              <a:custGeom>
                <a:rect b="b" l="l" r="r" t="t"/>
                <a:pathLst>
                  <a:path extrusionOk="0" fill="none" h="24302" w="23970">
                    <a:moveTo>
                      <a:pt x="23969" y="12151"/>
                    </a:moveTo>
                    <a:lnTo>
                      <a:pt x="23969" y="12151"/>
                    </a:lnTo>
                    <a:lnTo>
                      <a:pt x="23903" y="10690"/>
                    </a:lnTo>
                    <a:lnTo>
                      <a:pt x="23704" y="9296"/>
                    </a:lnTo>
                    <a:lnTo>
                      <a:pt x="23372" y="8034"/>
                    </a:lnTo>
                    <a:lnTo>
                      <a:pt x="22907" y="6839"/>
                    </a:lnTo>
                    <a:lnTo>
                      <a:pt x="22376" y="5777"/>
                    </a:lnTo>
                    <a:lnTo>
                      <a:pt x="21778" y="4781"/>
                    </a:lnTo>
                    <a:lnTo>
                      <a:pt x="21048" y="3851"/>
                    </a:lnTo>
                    <a:lnTo>
                      <a:pt x="20185" y="3054"/>
                    </a:lnTo>
                    <a:lnTo>
                      <a:pt x="19322" y="2324"/>
                    </a:lnTo>
                    <a:lnTo>
                      <a:pt x="18392" y="1726"/>
                    </a:lnTo>
                    <a:lnTo>
                      <a:pt x="17396" y="1195"/>
                    </a:lnTo>
                    <a:lnTo>
                      <a:pt x="16400" y="730"/>
                    </a:lnTo>
                    <a:lnTo>
                      <a:pt x="15338" y="398"/>
                    </a:lnTo>
                    <a:lnTo>
                      <a:pt x="14209" y="199"/>
                    </a:lnTo>
                    <a:lnTo>
                      <a:pt x="13080" y="67"/>
                    </a:lnTo>
                    <a:lnTo>
                      <a:pt x="12018" y="0"/>
                    </a:lnTo>
                    <a:lnTo>
                      <a:pt x="10889" y="0"/>
                    </a:lnTo>
                    <a:lnTo>
                      <a:pt x="9760" y="199"/>
                    </a:lnTo>
                    <a:lnTo>
                      <a:pt x="8632" y="398"/>
                    </a:lnTo>
                    <a:lnTo>
                      <a:pt x="7569" y="730"/>
                    </a:lnTo>
                    <a:lnTo>
                      <a:pt x="6573" y="1129"/>
                    </a:lnTo>
                    <a:lnTo>
                      <a:pt x="5577" y="1660"/>
                    </a:lnTo>
                    <a:lnTo>
                      <a:pt x="4648" y="2258"/>
                    </a:lnTo>
                    <a:lnTo>
                      <a:pt x="3785" y="2988"/>
                    </a:lnTo>
                    <a:lnTo>
                      <a:pt x="2921" y="3785"/>
                    </a:lnTo>
                    <a:lnTo>
                      <a:pt x="2191" y="4714"/>
                    </a:lnTo>
                    <a:lnTo>
                      <a:pt x="1594" y="5710"/>
                    </a:lnTo>
                    <a:lnTo>
                      <a:pt x="1062" y="6773"/>
                    </a:lnTo>
                    <a:lnTo>
                      <a:pt x="598" y="7968"/>
                    </a:lnTo>
                    <a:lnTo>
                      <a:pt x="266" y="9229"/>
                    </a:lnTo>
                    <a:lnTo>
                      <a:pt x="66" y="10624"/>
                    </a:lnTo>
                    <a:lnTo>
                      <a:pt x="0" y="12084"/>
                    </a:lnTo>
                    <a:lnTo>
                      <a:pt x="0" y="12084"/>
                    </a:lnTo>
                    <a:lnTo>
                      <a:pt x="66" y="13545"/>
                    </a:lnTo>
                    <a:lnTo>
                      <a:pt x="266" y="14940"/>
                    </a:lnTo>
                    <a:lnTo>
                      <a:pt x="598" y="16201"/>
                    </a:lnTo>
                    <a:lnTo>
                      <a:pt x="1062" y="17396"/>
                    </a:lnTo>
                    <a:lnTo>
                      <a:pt x="1594" y="18459"/>
                    </a:lnTo>
                    <a:lnTo>
                      <a:pt x="2191" y="19521"/>
                    </a:lnTo>
                    <a:lnTo>
                      <a:pt x="2921" y="20384"/>
                    </a:lnTo>
                    <a:lnTo>
                      <a:pt x="3785" y="21181"/>
                    </a:lnTo>
                    <a:lnTo>
                      <a:pt x="4648" y="21911"/>
                    </a:lnTo>
                    <a:lnTo>
                      <a:pt x="5577" y="22575"/>
                    </a:lnTo>
                    <a:lnTo>
                      <a:pt x="6573" y="23040"/>
                    </a:lnTo>
                    <a:lnTo>
                      <a:pt x="7569" y="23505"/>
                    </a:lnTo>
                    <a:lnTo>
                      <a:pt x="8632" y="23837"/>
                    </a:lnTo>
                    <a:lnTo>
                      <a:pt x="9760" y="24102"/>
                    </a:lnTo>
                    <a:lnTo>
                      <a:pt x="10889" y="24235"/>
                    </a:lnTo>
                    <a:lnTo>
                      <a:pt x="12018" y="24302"/>
                    </a:lnTo>
                    <a:lnTo>
                      <a:pt x="13080" y="24235"/>
                    </a:lnTo>
                    <a:lnTo>
                      <a:pt x="14209" y="24102"/>
                    </a:lnTo>
                    <a:lnTo>
                      <a:pt x="15338" y="23837"/>
                    </a:lnTo>
                    <a:lnTo>
                      <a:pt x="16400" y="23571"/>
                    </a:lnTo>
                    <a:lnTo>
                      <a:pt x="17396" y="23106"/>
                    </a:lnTo>
                    <a:lnTo>
                      <a:pt x="18392" y="22575"/>
                    </a:lnTo>
                    <a:lnTo>
                      <a:pt x="19322" y="21978"/>
                    </a:lnTo>
                    <a:lnTo>
                      <a:pt x="20185" y="21247"/>
                    </a:lnTo>
                    <a:lnTo>
                      <a:pt x="21048" y="20450"/>
                    </a:lnTo>
                    <a:lnTo>
                      <a:pt x="21778" y="19587"/>
                    </a:lnTo>
                    <a:lnTo>
                      <a:pt x="22376" y="18591"/>
                    </a:lnTo>
                    <a:lnTo>
                      <a:pt x="22907" y="17463"/>
                    </a:lnTo>
                    <a:lnTo>
                      <a:pt x="23372" y="16267"/>
                    </a:lnTo>
                    <a:lnTo>
                      <a:pt x="23704" y="15006"/>
                    </a:lnTo>
                    <a:lnTo>
                      <a:pt x="23903" y="13612"/>
                    </a:lnTo>
                    <a:lnTo>
                      <a:pt x="23969" y="12151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8" name="Google Shape;518;g34ed79b00d1_0_500"/>
              <p:cNvSpPr/>
              <p:nvPr/>
            </p:nvSpPr>
            <p:spPr>
              <a:xfrm>
                <a:off x="5212625" y="4510775"/>
                <a:ext cx="305450" cy="400075"/>
              </a:xfrm>
              <a:custGeom>
                <a:rect b="b" l="l" r="r" t="t"/>
                <a:pathLst>
                  <a:path extrusionOk="0" fill="none" h="16003" w="12218">
                    <a:moveTo>
                      <a:pt x="0" y="67"/>
                    </a:moveTo>
                    <a:lnTo>
                      <a:pt x="0" y="67"/>
                    </a:lnTo>
                    <a:lnTo>
                      <a:pt x="4316" y="1"/>
                    </a:lnTo>
                    <a:lnTo>
                      <a:pt x="5312" y="1"/>
                    </a:lnTo>
                    <a:lnTo>
                      <a:pt x="6308" y="67"/>
                    </a:lnTo>
                    <a:lnTo>
                      <a:pt x="7237" y="200"/>
                    </a:lnTo>
                    <a:lnTo>
                      <a:pt x="8167" y="333"/>
                    </a:lnTo>
                    <a:lnTo>
                      <a:pt x="8964" y="532"/>
                    </a:lnTo>
                    <a:lnTo>
                      <a:pt x="9694" y="864"/>
                    </a:lnTo>
                    <a:lnTo>
                      <a:pt x="10358" y="1262"/>
                    </a:lnTo>
                    <a:lnTo>
                      <a:pt x="10889" y="1727"/>
                    </a:lnTo>
                    <a:lnTo>
                      <a:pt x="11088" y="2059"/>
                    </a:lnTo>
                    <a:lnTo>
                      <a:pt x="11354" y="2325"/>
                    </a:lnTo>
                    <a:lnTo>
                      <a:pt x="11487" y="2723"/>
                    </a:lnTo>
                    <a:lnTo>
                      <a:pt x="11686" y="3055"/>
                    </a:lnTo>
                    <a:lnTo>
                      <a:pt x="11752" y="3520"/>
                    </a:lnTo>
                    <a:lnTo>
                      <a:pt x="11885" y="3918"/>
                    </a:lnTo>
                    <a:lnTo>
                      <a:pt x="11952" y="4981"/>
                    </a:lnTo>
                    <a:lnTo>
                      <a:pt x="11952" y="4981"/>
                    </a:lnTo>
                    <a:lnTo>
                      <a:pt x="11885" y="5844"/>
                    </a:lnTo>
                    <a:lnTo>
                      <a:pt x="11686" y="6640"/>
                    </a:lnTo>
                    <a:lnTo>
                      <a:pt x="11420" y="7371"/>
                    </a:lnTo>
                    <a:lnTo>
                      <a:pt x="11088" y="7968"/>
                    </a:lnTo>
                    <a:lnTo>
                      <a:pt x="10624" y="8433"/>
                    </a:lnTo>
                    <a:lnTo>
                      <a:pt x="10093" y="8898"/>
                    </a:lnTo>
                    <a:lnTo>
                      <a:pt x="9495" y="9230"/>
                    </a:lnTo>
                    <a:lnTo>
                      <a:pt x="8765" y="9496"/>
                    </a:lnTo>
                    <a:lnTo>
                      <a:pt x="12217" y="16003"/>
                    </a:lnTo>
                    <a:lnTo>
                      <a:pt x="8897" y="16003"/>
                    </a:lnTo>
                    <a:lnTo>
                      <a:pt x="5710" y="9894"/>
                    </a:lnTo>
                    <a:lnTo>
                      <a:pt x="3187" y="9894"/>
                    </a:lnTo>
                    <a:lnTo>
                      <a:pt x="3187" y="16003"/>
                    </a:lnTo>
                    <a:lnTo>
                      <a:pt x="0" y="16003"/>
                    </a:lnTo>
                    <a:lnTo>
                      <a:pt x="0" y="67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9" name="Google Shape;519;g34ed79b00d1_0_500"/>
              <p:cNvSpPr/>
              <p:nvPr/>
            </p:nvSpPr>
            <p:spPr>
              <a:xfrm>
                <a:off x="5292300" y="4582150"/>
                <a:ext cx="139450" cy="116225"/>
              </a:xfrm>
              <a:custGeom>
                <a:rect b="b" l="l" r="r" t="t"/>
                <a:pathLst>
                  <a:path extrusionOk="0" fill="none" h="4649" w="5578">
                    <a:moveTo>
                      <a:pt x="5578" y="2258"/>
                    </a:moveTo>
                    <a:lnTo>
                      <a:pt x="5578" y="2258"/>
                    </a:lnTo>
                    <a:lnTo>
                      <a:pt x="5578" y="1860"/>
                    </a:lnTo>
                    <a:lnTo>
                      <a:pt x="5445" y="1462"/>
                    </a:lnTo>
                    <a:lnTo>
                      <a:pt x="5312" y="1130"/>
                    </a:lnTo>
                    <a:lnTo>
                      <a:pt x="5113" y="798"/>
                    </a:lnTo>
                    <a:lnTo>
                      <a:pt x="4847" y="598"/>
                    </a:lnTo>
                    <a:lnTo>
                      <a:pt x="4582" y="399"/>
                    </a:lnTo>
                    <a:lnTo>
                      <a:pt x="4183" y="266"/>
                    </a:lnTo>
                    <a:lnTo>
                      <a:pt x="3851" y="200"/>
                    </a:lnTo>
                    <a:lnTo>
                      <a:pt x="2988" y="67"/>
                    </a:lnTo>
                    <a:lnTo>
                      <a:pt x="2059" y="1"/>
                    </a:lnTo>
                    <a:lnTo>
                      <a:pt x="0" y="1"/>
                    </a:lnTo>
                    <a:lnTo>
                      <a:pt x="0" y="4649"/>
                    </a:lnTo>
                    <a:lnTo>
                      <a:pt x="0" y="4649"/>
                    </a:lnTo>
                    <a:lnTo>
                      <a:pt x="2059" y="4649"/>
                    </a:lnTo>
                    <a:lnTo>
                      <a:pt x="2988" y="4582"/>
                    </a:lnTo>
                    <a:lnTo>
                      <a:pt x="3851" y="4516"/>
                    </a:lnTo>
                    <a:lnTo>
                      <a:pt x="4250" y="4383"/>
                    </a:lnTo>
                    <a:lnTo>
                      <a:pt x="4582" y="4250"/>
                    </a:lnTo>
                    <a:lnTo>
                      <a:pt x="4847" y="4051"/>
                    </a:lnTo>
                    <a:lnTo>
                      <a:pt x="5113" y="3852"/>
                    </a:lnTo>
                    <a:lnTo>
                      <a:pt x="5312" y="3520"/>
                    </a:lnTo>
                    <a:lnTo>
                      <a:pt x="5445" y="3188"/>
                    </a:lnTo>
                    <a:lnTo>
                      <a:pt x="5578" y="2790"/>
                    </a:lnTo>
                    <a:lnTo>
                      <a:pt x="5578" y="2258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0" name="Google Shape;520;g34ed79b00d1_0_500"/>
              <p:cNvSpPr/>
              <p:nvPr/>
            </p:nvSpPr>
            <p:spPr>
              <a:xfrm>
                <a:off x="1703525" y="4240200"/>
                <a:ext cx="1075650" cy="1236675"/>
              </a:xfrm>
              <a:custGeom>
                <a:rect b="b" l="l" r="r" t="t"/>
                <a:pathLst>
                  <a:path extrusionOk="0" h="49467" w="43026">
                    <a:moveTo>
                      <a:pt x="0" y="1"/>
                    </a:moveTo>
                    <a:lnTo>
                      <a:pt x="0" y="49467"/>
                    </a:lnTo>
                    <a:lnTo>
                      <a:pt x="43026" y="24634"/>
                    </a:lnTo>
                    <a:lnTo>
                      <a:pt x="39905" y="23904"/>
                    </a:lnTo>
                    <a:lnTo>
                      <a:pt x="36917" y="23041"/>
                    </a:lnTo>
                    <a:lnTo>
                      <a:pt x="33929" y="22111"/>
                    </a:lnTo>
                    <a:lnTo>
                      <a:pt x="30942" y="21049"/>
                    </a:lnTo>
                    <a:lnTo>
                      <a:pt x="28020" y="19854"/>
                    </a:lnTo>
                    <a:lnTo>
                      <a:pt x="25165" y="18592"/>
                    </a:lnTo>
                    <a:lnTo>
                      <a:pt x="22376" y="17198"/>
                    </a:lnTo>
                    <a:lnTo>
                      <a:pt x="19654" y="15671"/>
                    </a:lnTo>
                    <a:lnTo>
                      <a:pt x="16932" y="14077"/>
                    </a:lnTo>
                    <a:lnTo>
                      <a:pt x="14342" y="12351"/>
                    </a:lnTo>
                    <a:lnTo>
                      <a:pt x="11753" y="10558"/>
                    </a:lnTo>
                    <a:lnTo>
                      <a:pt x="9296" y="8633"/>
                    </a:lnTo>
                    <a:lnTo>
                      <a:pt x="6839" y="6641"/>
                    </a:lnTo>
                    <a:lnTo>
                      <a:pt x="4515" y="4516"/>
                    </a:lnTo>
                    <a:lnTo>
                      <a:pt x="2258" y="232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1" name="Google Shape;521;g34ed79b00d1_0_500"/>
              <p:cNvSpPr/>
              <p:nvPr/>
            </p:nvSpPr>
            <p:spPr>
              <a:xfrm>
                <a:off x="1703525" y="4240200"/>
                <a:ext cx="1075650" cy="1236675"/>
              </a:xfrm>
              <a:custGeom>
                <a:rect b="b" l="l" r="r" t="t"/>
                <a:pathLst>
                  <a:path extrusionOk="0" fill="none" h="49467" w="43026">
                    <a:moveTo>
                      <a:pt x="0" y="1"/>
                    </a:moveTo>
                    <a:lnTo>
                      <a:pt x="0" y="49467"/>
                    </a:lnTo>
                    <a:lnTo>
                      <a:pt x="43026" y="24634"/>
                    </a:lnTo>
                    <a:lnTo>
                      <a:pt x="43026" y="24634"/>
                    </a:lnTo>
                    <a:lnTo>
                      <a:pt x="39905" y="23904"/>
                    </a:lnTo>
                    <a:lnTo>
                      <a:pt x="36917" y="23041"/>
                    </a:lnTo>
                    <a:lnTo>
                      <a:pt x="33929" y="22111"/>
                    </a:lnTo>
                    <a:lnTo>
                      <a:pt x="30942" y="21049"/>
                    </a:lnTo>
                    <a:lnTo>
                      <a:pt x="28020" y="19854"/>
                    </a:lnTo>
                    <a:lnTo>
                      <a:pt x="25165" y="18592"/>
                    </a:lnTo>
                    <a:lnTo>
                      <a:pt x="22376" y="17198"/>
                    </a:lnTo>
                    <a:lnTo>
                      <a:pt x="19654" y="15671"/>
                    </a:lnTo>
                    <a:lnTo>
                      <a:pt x="16932" y="14077"/>
                    </a:lnTo>
                    <a:lnTo>
                      <a:pt x="14342" y="12351"/>
                    </a:lnTo>
                    <a:lnTo>
                      <a:pt x="11753" y="10558"/>
                    </a:lnTo>
                    <a:lnTo>
                      <a:pt x="9296" y="8633"/>
                    </a:lnTo>
                    <a:lnTo>
                      <a:pt x="6839" y="6641"/>
                    </a:lnTo>
                    <a:lnTo>
                      <a:pt x="4515" y="4516"/>
                    </a:lnTo>
                    <a:lnTo>
                      <a:pt x="2258" y="2325"/>
                    </a:lnTo>
                    <a:lnTo>
                      <a:pt x="0" y="1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2" name="Google Shape;522;g34ed79b00d1_0_500"/>
              <p:cNvSpPr/>
              <p:nvPr/>
            </p:nvSpPr>
            <p:spPr>
              <a:xfrm>
                <a:off x="1703525" y="238125"/>
                <a:ext cx="1067350" cy="1228375"/>
              </a:xfrm>
              <a:custGeom>
                <a:rect b="b" l="l" r="r" t="t"/>
                <a:pathLst>
                  <a:path extrusionOk="0" h="49135" w="42694">
                    <a:moveTo>
                      <a:pt x="0" y="0"/>
                    </a:moveTo>
                    <a:lnTo>
                      <a:pt x="0" y="49134"/>
                    </a:lnTo>
                    <a:lnTo>
                      <a:pt x="2324" y="46744"/>
                    </a:lnTo>
                    <a:lnTo>
                      <a:pt x="4648" y="44486"/>
                    </a:lnTo>
                    <a:lnTo>
                      <a:pt x="7105" y="42362"/>
                    </a:lnTo>
                    <a:lnTo>
                      <a:pt x="9628" y="40303"/>
                    </a:lnTo>
                    <a:lnTo>
                      <a:pt x="12151" y="38378"/>
                    </a:lnTo>
                    <a:lnTo>
                      <a:pt x="14741" y="36585"/>
                    </a:lnTo>
                    <a:lnTo>
                      <a:pt x="17397" y="34859"/>
                    </a:lnTo>
                    <a:lnTo>
                      <a:pt x="20119" y="33265"/>
                    </a:lnTo>
                    <a:lnTo>
                      <a:pt x="22841" y="31804"/>
                    </a:lnTo>
                    <a:lnTo>
                      <a:pt x="25630" y="30410"/>
                    </a:lnTo>
                    <a:lnTo>
                      <a:pt x="28418" y="29148"/>
                    </a:lnTo>
                    <a:lnTo>
                      <a:pt x="31274" y="28020"/>
                    </a:lnTo>
                    <a:lnTo>
                      <a:pt x="34129" y="27024"/>
                    </a:lnTo>
                    <a:lnTo>
                      <a:pt x="36984" y="26094"/>
                    </a:lnTo>
                    <a:lnTo>
                      <a:pt x="39839" y="25297"/>
                    </a:lnTo>
                    <a:lnTo>
                      <a:pt x="42694" y="2463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3" name="Google Shape;523;g34ed79b00d1_0_500"/>
              <p:cNvSpPr/>
              <p:nvPr/>
            </p:nvSpPr>
            <p:spPr>
              <a:xfrm>
                <a:off x="1703525" y="238125"/>
                <a:ext cx="1067350" cy="1228375"/>
              </a:xfrm>
              <a:custGeom>
                <a:rect b="b" l="l" r="r" t="t"/>
                <a:pathLst>
                  <a:path extrusionOk="0" fill="none" h="49135" w="42694">
                    <a:moveTo>
                      <a:pt x="42694" y="24633"/>
                    </a:moveTo>
                    <a:lnTo>
                      <a:pt x="0" y="0"/>
                    </a:lnTo>
                    <a:lnTo>
                      <a:pt x="0" y="49134"/>
                    </a:lnTo>
                    <a:lnTo>
                      <a:pt x="0" y="49134"/>
                    </a:lnTo>
                    <a:lnTo>
                      <a:pt x="2324" y="46744"/>
                    </a:lnTo>
                    <a:lnTo>
                      <a:pt x="4648" y="44486"/>
                    </a:lnTo>
                    <a:lnTo>
                      <a:pt x="7105" y="42362"/>
                    </a:lnTo>
                    <a:lnTo>
                      <a:pt x="9628" y="40303"/>
                    </a:lnTo>
                    <a:lnTo>
                      <a:pt x="12151" y="38378"/>
                    </a:lnTo>
                    <a:lnTo>
                      <a:pt x="14741" y="36585"/>
                    </a:lnTo>
                    <a:lnTo>
                      <a:pt x="17397" y="34859"/>
                    </a:lnTo>
                    <a:lnTo>
                      <a:pt x="20119" y="33265"/>
                    </a:lnTo>
                    <a:lnTo>
                      <a:pt x="22841" y="31804"/>
                    </a:lnTo>
                    <a:lnTo>
                      <a:pt x="25630" y="30410"/>
                    </a:lnTo>
                    <a:lnTo>
                      <a:pt x="28418" y="29148"/>
                    </a:lnTo>
                    <a:lnTo>
                      <a:pt x="31274" y="28020"/>
                    </a:lnTo>
                    <a:lnTo>
                      <a:pt x="34129" y="27024"/>
                    </a:lnTo>
                    <a:lnTo>
                      <a:pt x="36984" y="26094"/>
                    </a:lnTo>
                    <a:lnTo>
                      <a:pt x="39839" y="25297"/>
                    </a:lnTo>
                    <a:lnTo>
                      <a:pt x="42694" y="24633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4" name="Google Shape;524;g34ed79b00d1_0_500"/>
              <p:cNvSpPr/>
              <p:nvPr/>
            </p:nvSpPr>
            <p:spPr>
              <a:xfrm>
                <a:off x="5162825" y="2236675"/>
                <a:ext cx="1077300" cy="1243300"/>
              </a:xfrm>
              <a:custGeom>
                <a:rect b="b" l="l" r="r" t="t"/>
                <a:pathLst>
                  <a:path extrusionOk="0" h="49732" w="43092">
                    <a:moveTo>
                      <a:pt x="133" y="0"/>
                    </a:moveTo>
                    <a:lnTo>
                      <a:pt x="996" y="3055"/>
                    </a:lnTo>
                    <a:lnTo>
                      <a:pt x="1793" y="6109"/>
                    </a:lnTo>
                    <a:lnTo>
                      <a:pt x="2457" y="9163"/>
                    </a:lnTo>
                    <a:lnTo>
                      <a:pt x="2988" y="12284"/>
                    </a:lnTo>
                    <a:lnTo>
                      <a:pt x="3386" y="15405"/>
                    </a:lnTo>
                    <a:lnTo>
                      <a:pt x="3718" y="18525"/>
                    </a:lnTo>
                    <a:lnTo>
                      <a:pt x="3851" y="21646"/>
                    </a:lnTo>
                    <a:lnTo>
                      <a:pt x="3918" y="24833"/>
                    </a:lnTo>
                    <a:lnTo>
                      <a:pt x="3851" y="27954"/>
                    </a:lnTo>
                    <a:lnTo>
                      <a:pt x="3652" y="31074"/>
                    </a:lnTo>
                    <a:lnTo>
                      <a:pt x="3386" y="34261"/>
                    </a:lnTo>
                    <a:lnTo>
                      <a:pt x="2922" y="37382"/>
                    </a:lnTo>
                    <a:lnTo>
                      <a:pt x="2391" y="40503"/>
                    </a:lnTo>
                    <a:lnTo>
                      <a:pt x="1727" y="43557"/>
                    </a:lnTo>
                    <a:lnTo>
                      <a:pt x="930" y="46678"/>
                    </a:lnTo>
                    <a:lnTo>
                      <a:pt x="0" y="49732"/>
                    </a:lnTo>
                    <a:lnTo>
                      <a:pt x="43092" y="24833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5" name="Google Shape;525;g34ed79b00d1_0_500"/>
              <p:cNvSpPr/>
              <p:nvPr/>
            </p:nvSpPr>
            <p:spPr>
              <a:xfrm>
                <a:off x="2412325" y="1011650"/>
                <a:ext cx="1185200" cy="212500"/>
              </a:xfrm>
              <a:custGeom>
                <a:rect b="b" l="l" r="r" t="t"/>
                <a:pathLst>
                  <a:path extrusionOk="0" h="8500" w="47408">
                    <a:moveTo>
                      <a:pt x="33730" y="0"/>
                    </a:moveTo>
                    <a:lnTo>
                      <a:pt x="30410" y="67"/>
                    </a:lnTo>
                    <a:lnTo>
                      <a:pt x="27223" y="199"/>
                    </a:lnTo>
                    <a:lnTo>
                      <a:pt x="24036" y="531"/>
                    </a:lnTo>
                    <a:lnTo>
                      <a:pt x="20982" y="863"/>
                    </a:lnTo>
                    <a:lnTo>
                      <a:pt x="17994" y="1395"/>
                    </a:lnTo>
                    <a:lnTo>
                      <a:pt x="15072" y="1926"/>
                    </a:lnTo>
                    <a:lnTo>
                      <a:pt x="12284" y="2590"/>
                    </a:lnTo>
                    <a:lnTo>
                      <a:pt x="9561" y="3320"/>
                    </a:lnTo>
                    <a:lnTo>
                      <a:pt x="6972" y="4050"/>
                    </a:lnTo>
                    <a:lnTo>
                      <a:pt x="4515" y="4914"/>
                    </a:lnTo>
                    <a:lnTo>
                      <a:pt x="2191" y="5710"/>
                    </a:lnTo>
                    <a:lnTo>
                      <a:pt x="0" y="6640"/>
                    </a:lnTo>
                    <a:lnTo>
                      <a:pt x="1195" y="6374"/>
                    </a:lnTo>
                    <a:lnTo>
                      <a:pt x="2590" y="6242"/>
                    </a:lnTo>
                    <a:lnTo>
                      <a:pt x="4050" y="6109"/>
                    </a:lnTo>
                    <a:lnTo>
                      <a:pt x="5644" y="6042"/>
                    </a:lnTo>
                    <a:lnTo>
                      <a:pt x="7304" y="6042"/>
                    </a:lnTo>
                    <a:lnTo>
                      <a:pt x="9030" y="6109"/>
                    </a:lnTo>
                    <a:lnTo>
                      <a:pt x="10823" y="6175"/>
                    </a:lnTo>
                    <a:lnTo>
                      <a:pt x="12616" y="6308"/>
                    </a:lnTo>
                    <a:lnTo>
                      <a:pt x="16201" y="6706"/>
                    </a:lnTo>
                    <a:lnTo>
                      <a:pt x="19720" y="7171"/>
                    </a:lnTo>
                    <a:lnTo>
                      <a:pt x="22907" y="7769"/>
                    </a:lnTo>
                    <a:lnTo>
                      <a:pt x="24368" y="8101"/>
                    </a:lnTo>
                    <a:lnTo>
                      <a:pt x="25696" y="8499"/>
                    </a:lnTo>
                    <a:lnTo>
                      <a:pt x="26758" y="7702"/>
                    </a:lnTo>
                    <a:lnTo>
                      <a:pt x="27887" y="6972"/>
                    </a:lnTo>
                    <a:lnTo>
                      <a:pt x="29016" y="6242"/>
                    </a:lnTo>
                    <a:lnTo>
                      <a:pt x="30211" y="5578"/>
                    </a:lnTo>
                    <a:lnTo>
                      <a:pt x="31472" y="4980"/>
                    </a:lnTo>
                    <a:lnTo>
                      <a:pt x="32800" y="4382"/>
                    </a:lnTo>
                    <a:lnTo>
                      <a:pt x="34128" y="3918"/>
                    </a:lnTo>
                    <a:lnTo>
                      <a:pt x="35523" y="3386"/>
                    </a:lnTo>
                    <a:lnTo>
                      <a:pt x="36983" y="2988"/>
                    </a:lnTo>
                    <a:lnTo>
                      <a:pt x="38378" y="2590"/>
                    </a:lnTo>
                    <a:lnTo>
                      <a:pt x="39905" y="2258"/>
                    </a:lnTo>
                    <a:lnTo>
                      <a:pt x="41366" y="1992"/>
                    </a:lnTo>
                    <a:lnTo>
                      <a:pt x="42893" y="1726"/>
                    </a:lnTo>
                    <a:lnTo>
                      <a:pt x="44353" y="1527"/>
                    </a:lnTo>
                    <a:lnTo>
                      <a:pt x="45881" y="1395"/>
                    </a:lnTo>
                    <a:lnTo>
                      <a:pt x="47408" y="1262"/>
                    </a:lnTo>
                    <a:lnTo>
                      <a:pt x="45681" y="996"/>
                    </a:lnTo>
                    <a:lnTo>
                      <a:pt x="43955" y="731"/>
                    </a:lnTo>
                    <a:lnTo>
                      <a:pt x="40502" y="332"/>
                    </a:lnTo>
                    <a:lnTo>
                      <a:pt x="37116" y="133"/>
                    </a:lnTo>
                    <a:lnTo>
                      <a:pt x="3373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6" name="Google Shape;526;g34ed79b00d1_0_500"/>
              <p:cNvSpPr/>
              <p:nvPr/>
            </p:nvSpPr>
            <p:spPr>
              <a:xfrm>
                <a:off x="2412325" y="1011650"/>
                <a:ext cx="1185200" cy="212500"/>
              </a:xfrm>
              <a:custGeom>
                <a:rect b="b" l="l" r="r" t="t"/>
                <a:pathLst>
                  <a:path extrusionOk="0" fill="none" h="8500" w="47408">
                    <a:moveTo>
                      <a:pt x="0" y="6640"/>
                    </a:moveTo>
                    <a:lnTo>
                      <a:pt x="0" y="6640"/>
                    </a:lnTo>
                    <a:lnTo>
                      <a:pt x="1195" y="6374"/>
                    </a:lnTo>
                    <a:lnTo>
                      <a:pt x="2590" y="6242"/>
                    </a:lnTo>
                    <a:lnTo>
                      <a:pt x="4050" y="6109"/>
                    </a:lnTo>
                    <a:lnTo>
                      <a:pt x="5644" y="6042"/>
                    </a:lnTo>
                    <a:lnTo>
                      <a:pt x="7304" y="6042"/>
                    </a:lnTo>
                    <a:lnTo>
                      <a:pt x="9030" y="6109"/>
                    </a:lnTo>
                    <a:lnTo>
                      <a:pt x="10823" y="6175"/>
                    </a:lnTo>
                    <a:lnTo>
                      <a:pt x="12616" y="6308"/>
                    </a:lnTo>
                    <a:lnTo>
                      <a:pt x="16201" y="6706"/>
                    </a:lnTo>
                    <a:lnTo>
                      <a:pt x="19720" y="7171"/>
                    </a:lnTo>
                    <a:lnTo>
                      <a:pt x="22907" y="7769"/>
                    </a:lnTo>
                    <a:lnTo>
                      <a:pt x="24368" y="8101"/>
                    </a:lnTo>
                    <a:lnTo>
                      <a:pt x="25696" y="8499"/>
                    </a:lnTo>
                    <a:lnTo>
                      <a:pt x="25696" y="8499"/>
                    </a:lnTo>
                    <a:lnTo>
                      <a:pt x="26758" y="7702"/>
                    </a:lnTo>
                    <a:lnTo>
                      <a:pt x="27887" y="6972"/>
                    </a:lnTo>
                    <a:lnTo>
                      <a:pt x="29016" y="6242"/>
                    </a:lnTo>
                    <a:lnTo>
                      <a:pt x="30211" y="5578"/>
                    </a:lnTo>
                    <a:lnTo>
                      <a:pt x="31472" y="4980"/>
                    </a:lnTo>
                    <a:lnTo>
                      <a:pt x="32800" y="4382"/>
                    </a:lnTo>
                    <a:lnTo>
                      <a:pt x="34128" y="3918"/>
                    </a:lnTo>
                    <a:lnTo>
                      <a:pt x="35523" y="3386"/>
                    </a:lnTo>
                    <a:lnTo>
                      <a:pt x="36983" y="2988"/>
                    </a:lnTo>
                    <a:lnTo>
                      <a:pt x="38378" y="2590"/>
                    </a:lnTo>
                    <a:lnTo>
                      <a:pt x="39905" y="2258"/>
                    </a:lnTo>
                    <a:lnTo>
                      <a:pt x="41366" y="1992"/>
                    </a:lnTo>
                    <a:lnTo>
                      <a:pt x="42893" y="1726"/>
                    </a:lnTo>
                    <a:lnTo>
                      <a:pt x="44353" y="1527"/>
                    </a:lnTo>
                    <a:lnTo>
                      <a:pt x="45881" y="1395"/>
                    </a:lnTo>
                    <a:lnTo>
                      <a:pt x="47408" y="1262"/>
                    </a:lnTo>
                    <a:lnTo>
                      <a:pt x="47408" y="1262"/>
                    </a:lnTo>
                    <a:lnTo>
                      <a:pt x="45681" y="996"/>
                    </a:lnTo>
                    <a:lnTo>
                      <a:pt x="43955" y="731"/>
                    </a:lnTo>
                    <a:lnTo>
                      <a:pt x="40502" y="332"/>
                    </a:lnTo>
                    <a:lnTo>
                      <a:pt x="37116" y="133"/>
                    </a:lnTo>
                    <a:lnTo>
                      <a:pt x="33730" y="0"/>
                    </a:lnTo>
                    <a:lnTo>
                      <a:pt x="30410" y="67"/>
                    </a:lnTo>
                    <a:lnTo>
                      <a:pt x="27223" y="199"/>
                    </a:lnTo>
                    <a:lnTo>
                      <a:pt x="24036" y="531"/>
                    </a:lnTo>
                    <a:lnTo>
                      <a:pt x="20982" y="863"/>
                    </a:lnTo>
                    <a:lnTo>
                      <a:pt x="17994" y="1395"/>
                    </a:lnTo>
                    <a:lnTo>
                      <a:pt x="15072" y="1926"/>
                    </a:lnTo>
                    <a:lnTo>
                      <a:pt x="12284" y="2590"/>
                    </a:lnTo>
                    <a:lnTo>
                      <a:pt x="9561" y="3320"/>
                    </a:lnTo>
                    <a:lnTo>
                      <a:pt x="6972" y="4050"/>
                    </a:lnTo>
                    <a:lnTo>
                      <a:pt x="4515" y="4914"/>
                    </a:lnTo>
                    <a:lnTo>
                      <a:pt x="2191" y="5710"/>
                    </a:lnTo>
                    <a:lnTo>
                      <a:pt x="0" y="664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7" name="Google Shape;527;g34ed79b00d1_0_500"/>
              <p:cNvSpPr/>
              <p:nvPr/>
            </p:nvSpPr>
            <p:spPr>
              <a:xfrm>
                <a:off x="2565025" y="2533800"/>
                <a:ext cx="1894000" cy="1138750"/>
              </a:xfrm>
              <a:custGeom>
                <a:rect b="b" l="l" r="r" t="t"/>
                <a:pathLst>
                  <a:path extrusionOk="0" h="45550" w="75760">
                    <a:moveTo>
                      <a:pt x="23904" y="1"/>
                    </a:moveTo>
                    <a:lnTo>
                      <a:pt x="20650" y="3453"/>
                    </a:lnTo>
                    <a:lnTo>
                      <a:pt x="17330" y="7171"/>
                    </a:lnTo>
                    <a:lnTo>
                      <a:pt x="14143" y="10956"/>
                    </a:lnTo>
                    <a:lnTo>
                      <a:pt x="11089" y="14807"/>
                    </a:lnTo>
                    <a:lnTo>
                      <a:pt x="8101" y="18725"/>
                    </a:lnTo>
                    <a:lnTo>
                      <a:pt x="5246" y="22708"/>
                    </a:lnTo>
                    <a:lnTo>
                      <a:pt x="2524" y="26559"/>
                    </a:lnTo>
                    <a:lnTo>
                      <a:pt x="1" y="30411"/>
                    </a:lnTo>
                    <a:lnTo>
                      <a:pt x="1993" y="31938"/>
                    </a:lnTo>
                    <a:lnTo>
                      <a:pt x="3984" y="33398"/>
                    </a:lnTo>
                    <a:lnTo>
                      <a:pt x="6109" y="34793"/>
                    </a:lnTo>
                    <a:lnTo>
                      <a:pt x="8300" y="36121"/>
                    </a:lnTo>
                    <a:lnTo>
                      <a:pt x="10558" y="37316"/>
                    </a:lnTo>
                    <a:lnTo>
                      <a:pt x="12815" y="38511"/>
                    </a:lnTo>
                    <a:lnTo>
                      <a:pt x="15139" y="39573"/>
                    </a:lnTo>
                    <a:lnTo>
                      <a:pt x="17529" y="40569"/>
                    </a:lnTo>
                    <a:lnTo>
                      <a:pt x="19986" y="41432"/>
                    </a:lnTo>
                    <a:lnTo>
                      <a:pt x="22443" y="42296"/>
                    </a:lnTo>
                    <a:lnTo>
                      <a:pt x="24900" y="43026"/>
                    </a:lnTo>
                    <a:lnTo>
                      <a:pt x="27423" y="43690"/>
                    </a:lnTo>
                    <a:lnTo>
                      <a:pt x="30012" y="44221"/>
                    </a:lnTo>
                    <a:lnTo>
                      <a:pt x="32535" y="44686"/>
                    </a:lnTo>
                    <a:lnTo>
                      <a:pt x="35125" y="45018"/>
                    </a:lnTo>
                    <a:lnTo>
                      <a:pt x="37648" y="45350"/>
                    </a:lnTo>
                    <a:lnTo>
                      <a:pt x="40237" y="45483"/>
                    </a:lnTo>
                    <a:lnTo>
                      <a:pt x="42827" y="45549"/>
                    </a:lnTo>
                    <a:lnTo>
                      <a:pt x="45350" y="45549"/>
                    </a:lnTo>
                    <a:lnTo>
                      <a:pt x="47939" y="45416"/>
                    </a:lnTo>
                    <a:lnTo>
                      <a:pt x="50462" y="45217"/>
                    </a:lnTo>
                    <a:lnTo>
                      <a:pt x="52986" y="44885"/>
                    </a:lnTo>
                    <a:lnTo>
                      <a:pt x="55442" y="44487"/>
                    </a:lnTo>
                    <a:lnTo>
                      <a:pt x="57899" y="43956"/>
                    </a:lnTo>
                    <a:lnTo>
                      <a:pt x="60289" y="43292"/>
                    </a:lnTo>
                    <a:lnTo>
                      <a:pt x="62680" y="42561"/>
                    </a:lnTo>
                    <a:lnTo>
                      <a:pt x="65003" y="41698"/>
                    </a:lnTo>
                    <a:lnTo>
                      <a:pt x="67261" y="40702"/>
                    </a:lnTo>
                    <a:lnTo>
                      <a:pt x="69518" y="39640"/>
                    </a:lnTo>
                    <a:lnTo>
                      <a:pt x="71643" y="38445"/>
                    </a:lnTo>
                    <a:lnTo>
                      <a:pt x="73768" y="37117"/>
                    </a:lnTo>
                    <a:lnTo>
                      <a:pt x="75760" y="35656"/>
                    </a:lnTo>
                    <a:lnTo>
                      <a:pt x="75361" y="32270"/>
                    </a:lnTo>
                    <a:lnTo>
                      <a:pt x="74764" y="28883"/>
                    </a:lnTo>
                    <a:lnTo>
                      <a:pt x="74166" y="25431"/>
                    </a:lnTo>
                    <a:lnTo>
                      <a:pt x="73370" y="21978"/>
                    </a:lnTo>
                    <a:lnTo>
                      <a:pt x="72440" y="18525"/>
                    </a:lnTo>
                    <a:lnTo>
                      <a:pt x="71444" y="15073"/>
                    </a:lnTo>
                    <a:lnTo>
                      <a:pt x="70315" y="11620"/>
                    </a:lnTo>
                    <a:lnTo>
                      <a:pt x="69054" y="8167"/>
                    </a:lnTo>
                    <a:lnTo>
                      <a:pt x="67659" y="8765"/>
                    </a:lnTo>
                    <a:lnTo>
                      <a:pt x="66265" y="9296"/>
                    </a:lnTo>
                    <a:lnTo>
                      <a:pt x="64804" y="9761"/>
                    </a:lnTo>
                    <a:lnTo>
                      <a:pt x="63410" y="10159"/>
                    </a:lnTo>
                    <a:lnTo>
                      <a:pt x="61949" y="10491"/>
                    </a:lnTo>
                    <a:lnTo>
                      <a:pt x="60488" y="10757"/>
                    </a:lnTo>
                    <a:lnTo>
                      <a:pt x="58961" y="11022"/>
                    </a:lnTo>
                    <a:lnTo>
                      <a:pt x="57501" y="11155"/>
                    </a:lnTo>
                    <a:lnTo>
                      <a:pt x="56040" y="11288"/>
                    </a:lnTo>
                    <a:lnTo>
                      <a:pt x="54513" y="11354"/>
                    </a:lnTo>
                    <a:lnTo>
                      <a:pt x="52986" y="11354"/>
                    </a:lnTo>
                    <a:lnTo>
                      <a:pt x="51525" y="11288"/>
                    </a:lnTo>
                    <a:lnTo>
                      <a:pt x="49998" y="11155"/>
                    </a:lnTo>
                    <a:lnTo>
                      <a:pt x="48537" y="11022"/>
                    </a:lnTo>
                    <a:lnTo>
                      <a:pt x="47010" y="10757"/>
                    </a:lnTo>
                    <a:lnTo>
                      <a:pt x="45549" y="10491"/>
                    </a:lnTo>
                    <a:lnTo>
                      <a:pt x="44088" y="10226"/>
                    </a:lnTo>
                    <a:lnTo>
                      <a:pt x="42561" y="9827"/>
                    </a:lnTo>
                    <a:lnTo>
                      <a:pt x="41100" y="9429"/>
                    </a:lnTo>
                    <a:lnTo>
                      <a:pt x="39706" y="8964"/>
                    </a:lnTo>
                    <a:lnTo>
                      <a:pt x="38245" y="8433"/>
                    </a:lnTo>
                    <a:lnTo>
                      <a:pt x="36851" y="7902"/>
                    </a:lnTo>
                    <a:lnTo>
                      <a:pt x="35457" y="7304"/>
                    </a:lnTo>
                    <a:lnTo>
                      <a:pt x="34062" y="6640"/>
                    </a:lnTo>
                    <a:lnTo>
                      <a:pt x="32668" y="5976"/>
                    </a:lnTo>
                    <a:lnTo>
                      <a:pt x="31340" y="5246"/>
                    </a:lnTo>
                    <a:lnTo>
                      <a:pt x="30079" y="4449"/>
                    </a:lnTo>
                    <a:lnTo>
                      <a:pt x="28751" y="3652"/>
                    </a:lnTo>
                    <a:lnTo>
                      <a:pt x="27489" y="2789"/>
                    </a:lnTo>
                    <a:lnTo>
                      <a:pt x="26294" y="1860"/>
                    </a:lnTo>
                    <a:lnTo>
                      <a:pt x="25099" y="930"/>
                    </a:lnTo>
                    <a:lnTo>
                      <a:pt x="2390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8" name="Google Shape;528;g34ed79b00d1_0_500"/>
              <p:cNvSpPr/>
              <p:nvPr/>
            </p:nvSpPr>
            <p:spPr>
              <a:xfrm>
                <a:off x="2565025" y="2533800"/>
                <a:ext cx="1894000" cy="1138750"/>
              </a:xfrm>
              <a:custGeom>
                <a:rect b="b" l="l" r="r" t="t"/>
                <a:pathLst>
                  <a:path extrusionOk="0" fill="none" h="45550" w="75760">
                    <a:moveTo>
                      <a:pt x="75760" y="35656"/>
                    </a:moveTo>
                    <a:lnTo>
                      <a:pt x="75760" y="35656"/>
                    </a:lnTo>
                    <a:lnTo>
                      <a:pt x="75361" y="32270"/>
                    </a:lnTo>
                    <a:lnTo>
                      <a:pt x="74764" y="28883"/>
                    </a:lnTo>
                    <a:lnTo>
                      <a:pt x="74166" y="25431"/>
                    </a:lnTo>
                    <a:lnTo>
                      <a:pt x="73370" y="21978"/>
                    </a:lnTo>
                    <a:lnTo>
                      <a:pt x="72440" y="18525"/>
                    </a:lnTo>
                    <a:lnTo>
                      <a:pt x="71444" y="15073"/>
                    </a:lnTo>
                    <a:lnTo>
                      <a:pt x="70315" y="11620"/>
                    </a:lnTo>
                    <a:lnTo>
                      <a:pt x="69054" y="8167"/>
                    </a:lnTo>
                    <a:lnTo>
                      <a:pt x="69054" y="8167"/>
                    </a:lnTo>
                    <a:lnTo>
                      <a:pt x="67659" y="8765"/>
                    </a:lnTo>
                    <a:lnTo>
                      <a:pt x="66265" y="9296"/>
                    </a:lnTo>
                    <a:lnTo>
                      <a:pt x="64804" y="9761"/>
                    </a:lnTo>
                    <a:lnTo>
                      <a:pt x="63410" y="10159"/>
                    </a:lnTo>
                    <a:lnTo>
                      <a:pt x="61949" y="10491"/>
                    </a:lnTo>
                    <a:lnTo>
                      <a:pt x="60488" y="10757"/>
                    </a:lnTo>
                    <a:lnTo>
                      <a:pt x="58961" y="11022"/>
                    </a:lnTo>
                    <a:lnTo>
                      <a:pt x="57501" y="11155"/>
                    </a:lnTo>
                    <a:lnTo>
                      <a:pt x="56040" y="11288"/>
                    </a:lnTo>
                    <a:lnTo>
                      <a:pt x="54513" y="11354"/>
                    </a:lnTo>
                    <a:lnTo>
                      <a:pt x="52986" y="11354"/>
                    </a:lnTo>
                    <a:lnTo>
                      <a:pt x="51525" y="11288"/>
                    </a:lnTo>
                    <a:lnTo>
                      <a:pt x="49998" y="11155"/>
                    </a:lnTo>
                    <a:lnTo>
                      <a:pt x="48537" y="11022"/>
                    </a:lnTo>
                    <a:lnTo>
                      <a:pt x="47010" y="10757"/>
                    </a:lnTo>
                    <a:lnTo>
                      <a:pt x="45549" y="10491"/>
                    </a:lnTo>
                    <a:lnTo>
                      <a:pt x="44088" y="10226"/>
                    </a:lnTo>
                    <a:lnTo>
                      <a:pt x="42561" y="9827"/>
                    </a:lnTo>
                    <a:lnTo>
                      <a:pt x="41100" y="9429"/>
                    </a:lnTo>
                    <a:lnTo>
                      <a:pt x="39706" y="8964"/>
                    </a:lnTo>
                    <a:lnTo>
                      <a:pt x="38245" y="8433"/>
                    </a:lnTo>
                    <a:lnTo>
                      <a:pt x="36851" y="7902"/>
                    </a:lnTo>
                    <a:lnTo>
                      <a:pt x="35457" y="7304"/>
                    </a:lnTo>
                    <a:lnTo>
                      <a:pt x="34062" y="6640"/>
                    </a:lnTo>
                    <a:lnTo>
                      <a:pt x="32668" y="5976"/>
                    </a:lnTo>
                    <a:lnTo>
                      <a:pt x="31340" y="5246"/>
                    </a:lnTo>
                    <a:lnTo>
                      <a:pt x="30079" y="4449"/>
                    </a:lnTo>
                    <a:lnTo>
                      <a:pt x="28751" y="3652"/>
                    </a:lnTo>
                    <a:lnTo>
                      <a:pt x="27489" y="2789"/>
                    </a:lnTo>
                    <a:lnTo>
                      <a:pt x="26294" y="1860"/>
                    </a:lnTo>
                    <a:lnTo>
                      <a:pt x="25099" y="930"/>
                    </a:lnTo>
                    <a:lnTo>
                      <a:pt x="23904" y="1"/>
                    </a:lnTo>
                    <a:lnTo>
                      <a:pt x="23904" y="1"/>
                    </a:lnTo>
                    <a:lnTo>
                      <a:pt x="20650" y="3453"/>
                    </a:lnTo>
                    <a:lnTo>
                      <a:pt x="17330" y="7171"/>
                    </a:lnTo>
                    <a:lnTo>
                      <a:pt x="14143" y="10956"/>
                    </a:lnTo>
                    <a:lnTo>
                      <a:pt x="11089" y="14807"/>
                    </a:lnTo>
                    <a:lnTo>
                      <a:pt x="8101" y="18725"/>
                    </a:lnTo>
                    <a:lnTo>
                      <a:pt x="5246" y="22708"/>
                    </a:lnTo>
                    <a:lnTo>
                      <a:pt x="2524" y="26559"/>
                    </a:lnTo>
                    <a:lnTo>
                      <a:pt x="1" y="30411"/>
                    </a:lnTo>
                    <a:lnTo>
                      <a:pt x="1" y="30411"/>
                    </a:lnTo>
                    <a:lnTo>
                      <a:pt x="1993" y="31938"/>
                    </a:lnTo>
                    <a:lnTo>
                      <a:pt x="3984" y="33398"/>
                    </a:lnTo>
                    <a:lnTo>
                      <a:pt x="6109" y="34793"/>
                    </a:lnTo>
                    <a:lnTo>
                      <a:pt x="8300" y="36121"/>
                    </a:lnTo>
                    <a:lnTo>
                      <a:pt x="10558" y="37316"/>
                    </a:lnTo>
                    <a:lnTo>
                      <a:pt x="12815" y="38511"/>
                    </a:lnTo>
                    <a:lnTo>
                      <a:pt x="15139" y="39573"/>
                    </a:lnTo>
                    <a:lnTo>
                      <a:pt x="17529" y="40569"/>
                    </a:lnTo>
                    <a:lnTo>
                      <a:pt x="19986" y="41432"/>
                    </a:lnTo>
                    <a:lnTo>
                      <a:pt x="22443" y="42296"/>
                    </a:lnTo>
                    <a:lnTo>
                      <a:pt x="24900" y="43026"/>
                    </a:lnTo>
                    <a:lnTo>
                      <a:pt x="27423" y="43690"/>
                    </a:lnTo>
                    <a:lnTo>
                      <a:pt x="30012" y="44221"/>
                    </a:lnTo>
                    <a:lnTo>
                      <a:pt x="32535" y="44686"/>
                    </a:lnTo>
                    <a:lnTo>
                      <a:pt x="35125" y="45018"/>
                    </a:lnTo>
                    <a:lnTo>
                      <a:pt x="37648" y="45350"/>
                    </a:lnTo>
                    <a:lnTo>
                      <a:pt x="40237" y="45483"/>
                    </a:lnTo>
                    <a:lnTo>
                      <a:pt x="42827" y="45549"/>
                    </a:lnTo>
                    <a:lnTo>
                      <a:pt x="45350" y="45549"/>
                    </a:lnTo>
                    <a:lnTo>
                      <a:pt x="47939" y="45416"/>
                    </a:lnTo>
                    <a:lnTo>
                      <a:pt x="50462" y="45217"/>
                    </a:lnTo>
                    <a:lnTo>
                      <a:pt x="52986" y="44885"/>
                    </a:lnTo>
                    <a:lnTo>
                      <a:pt x="55442" y="44487"/>
                    </a:lnTo>
                    <a:lnTo>
                      <a:pt x="57899" y="43956"/>
                    </a:lnTo>
                    <a:lnTo>
                      <a:pt x="60289" y="43292"/>
                    </a:lnTo>
                    <a:lnTo>
                      <a:pt x="62680" y="42561"/>
                    </a:lnTo>
                    <a:lnTo>
                      <a:pt x="65003" y="41698"/>
                    </a:lnTo>
                    <a:lnTo>
                      <a:pt x="67261" y="40702"/>
                    </a:lnTo>
                    <a:lnTo>
                      <a:pt x="69518" y="39640"/>
                    </a:lnTo>
                    <a:lnTo>
                      <a:pt x="71643" y="38445"/>
                    </a:lnTo>
                    <a:lnTo>
                      <a:pt x="73768" y="37117"/>
                    </a:lnTo>
                    <a:lnTo>
                      <a:pt x="75760" y="35656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9" name="Google Shape;529;g34ed79b00d1_0_500"/>
              <p:cNvSpPr/>
              <p:nvPr/>
            </p:nvSpPr>
            <p:spPr>
              <a:xfrm>
                <a:off x="1379850" y="1665650"/>
                <a:ext cx="903025" cy="2486600"/>
              </a:xfrm>
              <a:custGeom>
                <a:rect b="b" l="l" r="r" t="t"/>
                <a:pathLst>
                  <a:path extrusionOk="0" h="99464" w="36121">
                    <a:moveTo>
                      <a:pt x="17396" y="1"/>
                    </a:moveTo>
                    <a:lnTo>
                      <a:pt x="16267" y="1395"/>
                    </a:lnTo>
                    <a:lnTo>
                      <a:pt x="15139" y="2789"/>
                    </a:lnTo>
                    <a:lnTo>
                      <a:pt x="14076" y="4184"/>
                    </a:lnTo>
                    <a:lnTo>
                      <a:pt x="13080" y="5644"/>
                    </a:lnTo>
                    <a:lnTo>
                      <a:pt x="12084" y="7105"/>
                    </a:lnTo>
                    <a:lnTo>
                      <a:pt x="11155" y="8566"/>
                    </a:lnTo>
                    <a:lnTo>
                      <a:pt x="10225" y="10027"/>
                    </a:lnTo>
                    <a:lnTo>
                      <a:pt x="9362" y="11554"/>
                    </a:lnTo>
                    <a:lnTo>
                      <a:pt x="8565" y="13081"/>
                    </a:lnTo>
                    <a:lnTo>
                      <a:pt x="7768" y="14608"/>
                    </a:lnTo>
                    <a:lnTo>
                      <a:pt x="6972" y="16135"/>
                    </a:lnTo>
                    <a:lnTo>
                      <a:pt x="6308" y="17662"/>
                    </a:lnTo>
                    <a:lnTo>
                      <a:pt x="5644" y="19256"/>
                    </a:lnTo>
                    <a:lnTo>
                      <a:pt x="4980" y="20849"/>
                    </a:lnTo>
                    <a:lnTo>
                      <a:pt x="3851" y="24037"/>
                    </a:lnTo>
                    <a:lnTo>
                      <a:pt x="2789" y="27290"/>
                    </a:lnTo>
                    <a:lnTo>
                      <a:pt x="1992" y="30543"/>
                    </a:lnTo>
                    <a:lnTo>
                      <a:pt x="1262" y="33863"/>
                    </a:lnTo>
                    <a:lnTo>
                      <a:pt x="730" y="37183"/>
                    </a:lnTo>
                    <a:lnTo>
                      <a:pt x="332" y="40503"/>
                    </a:lnTo>
                    <a:lnTo>
                      <a:pt x="66" y="43823"/>
                    </a:lnTo>
                    <a:lnTo>
                      <a:pt x="0" y="47209"/>
                    </a:lnTo>
                    <a:lnTo>
                      <a:pt x="66" y="50529"/>
                    </a:lnTo>
                    <a:lnTo>
                      <a:pt x="266" y="53849"/>
                    </a:lnTo>
                    <a:lnTo>
                      <a:pt x="664" y="57169"/>
                    </a:lnTo>
                    <a:lnTo>
                      <a:pt x="1195" y="60489"/>
                    </a:lnTo>
                    <a:lnTo>
                      <a:pt x="1859" y="63809"/>
                    </a:lnTo>
                    <a:lnTo>
                      <a:pt x="2656" y="67062"/>
                    </a:lnTo>
                    <a:lnTo>
                      <a:pt x="3652" y="70316"/>
                    </a:lnTo>
                    <a:lnTo>
                      <a:pt x="4781" y="73503"/>
                    </a:lnTo>
                    <a:lnTo>
                      <a:pt x="6042" y="76623"/>
                    </a:lnTo>
                    <a:lnTo>
                      <a:pt x="6773" y="78150"/>
                    </a:lnTo>
                    <a:lnTo>
                      <a:pt x="7503" y="79678"/>
                    </a:lnTo>
                    <a:lnTo>
                      <a:pt x="8233" y="81205"/>
                    </a:lnTo>
                    <a:lnTo>
                      <a:pt x="9030" y="82732"/>
                    </a:lnTo>
                    <a:lnTo>
                      <a:pt x="9893" y="84259"/>
                    </a:lnTo>
                    <a:lnTo>
                      <a:pt x="10823" y="85720"/>
                    </a:lnTo>
                    <a:lnTo>
                      <a:pt x="11686" y="87180"/>
                    </a:lnTo>
                    <a:lnTo>
                      <a:pt x="12682" y="88641"/>
                    </a:lnTo>
                    <a:lnTo>
                      <a:pt x="13678" y="90036"/>
                    </a:lnTo>
                    <a:lnTo>
                      <a:pt x="14674" y="91430"/>
                    </a:lnTo>
                    <a:lnTo>
                      <a:pt x="15803" y="92824"/>
                    </a:lnTo>
                    <a:lnTo>
                      <a:pt x="16865" y="94219"/>
                    </a:lnTo>
                    <a:lnTo>
                      <a:pt x="17994" y="95546"/>
                    </a:lnTo>
                    <a:lnTo>
                      <a:pt x="19189" y="96874"/>
                    </a:lnTo>
                    <a:lnTo>
                      <a:pt x="20450" y="98202"/>
                    </a:lnTo>
                    <a:lnTo>
                      <a:pt x="21712" y="99464"/>
                    </a:lnTo>
                    <a:lnTo>
                      <a:pt x="22243" y="97339"/>
                    </a:lnTo>
                    <a:lnTo>
                      <a:pt x="22907" y="95215"/>
                    </a:lnTo>
                    <a:lnTo>
                      <a:pt x="23637" y="93090"/>
                    </a:lnTo>
                    <a:lnTo>
                      <a:pt x="24368" y="90965"/>
                    </a:lnTo>
                    <a:lnTo>
                      <a:pt x="25165" y="88907"/>
                    </a:lnTo>
                    <a:lnTo>
                      <a:pt x="26028" y="86782"/>
                    </a:lnTo>
                    <a:lnTo>
                      <a:pt x="26891" y="84657"/>
                    </a:lnTo>
                    <a:lnTo>
                      <a:pt x="27820" y="82599"/>
                    </a:lnTo>
                    <a:lnTo>
                      <a:pt x="29746" y="78482"/>
                    </a:lnTo>
                    <a:lnTo>
                      <a:pt x="31804" y="74432"/>
                    </a:lnTo>
                    <a:lnTo>
                      <a:pt x="33929" y="70515"/>
                    </a:lnTo>
                    <a:lnTo>
                      <a:pt x="36120" y="66730"/>
                    </a:lnTo>
                    <a:lnTo>
                      <a:pt x="34460" y="64937"/>
                    </a:lnTo>
                    <a:lnTo>
                      <a:pt x="32867" y="63145"/>
                    </a:lnTo>
                    <a:lnTo>
                      <a:pt x="31273" y="61285"/>
                    </a:lnTo>
                    <a:lnTo>
                      <a:pt x="29812" y="59360"/>
                    </a:lnTo>
                    <a:lnTo>
                      <a:pt x="28418" y="57434"/>
                    </a:lnTo>
                    <a:lnTo>
                      <a:pt x="27156" y="55442"/>
                    </a:lnTo>
                    <a:lnTo>
                      <a:pt x="25895" y="53384"/>
                    </a:lnTo>
                    <a:lnTo>
                      <a:pt x="24700" y="51392"/>
                    </a:lnTo>
                    <a:lnTo>
                      <a:pt x="23571" y="49268"/>
                    </a:lnTo>
                    <a:lnTo>
                      <a:pt x="22509" y="47209"/>
                    </a:lnTo>
                    <a:lnTo>
                      <a:pt x="21579" y="45085"/>
                    </a:lnTo>
                    <a:lnTo>
                      <a:pt x="20650" y="42960"/>
                    </a:lnTo>
                    <a:lnTo>
                      <a:pt x="19853" y="40769"/>
                    </a:lnTo>
                    <a:lnTo>
                      <a:pt x="19056" y="38578"/>
                    </a:lnTo>
                    <a:lnTo>
                      <a:pt x="18392" y="36386"/>
                    </a:lnTo>
                    <a:lnTo>
                      <a:pt x="17728" y="34195"/>
                    </a:lnTo>
                    <a:lnTo>
                      <a:pt x="17197" y="32004"/>
                    </a:lnTo>
                    <a:lnTo>
                      <a:pt x="16732" y="29813"/>
                    </a:lnTo>
                    <a:lnTo>
                      <a:pt x="16267" y="27622"/>
                    </a:lnTo>
                    <a:lnTo>
                      <a:pt x="15935" y="25364"/>
                    </a:lnTo>
                    <a:lnTo>
                      <a:pt x="15670" y="23173"/>
                    </a:lnTo>
                    <a:lnTo>
                      <a:pt x="15471" y="20982"/>
                    </a:lnTo>
                    <a:lnTo>
                      <a:pt x="15338" y="18791"/>
                    </a:lnTo>
                    <a:lnTo>
                      <a:pt x="15271" y="16600"/>
                    </a:lnTo>
                    <a:lnTo>
                      <a:pt x="15338" y="14475"/>
                    </a:lnTo>
                    <a:lnTo>
                      <a:pt x="15404" y="12351"/>
                    </a:lnTo>
                    <a:lnTo>
                      <a:pt x="15537" y="10226"/>
                    </a:lnTo>
                    <a:lnTo>
                      <a:pt x="15803" y="8101"/>
                    </a:lnTo>
                    <a:lnTo>
                      <a:pt x="16068" y="6043"/>
                    </a:lnTo>
                    <a:lnTo>
                      <a:pt x="16467" y="3985"/>
                    </a:lnTo>
                    <a:lnTo>
                      <a:pt x="16865" y="1993"/>
                    </a:lnTo>
                    <a:lnTo>
                      <a:pt x="1739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0" name="Google Shape;530;g34ed79b00d1_0_500"/>
              <p:cNvSpPr/>
              <p:nvPr/>
            </p:nvSpPr>
            <p:spPr>
              <a:xfrm>
                <a:off x="1379850" y="1665650"/>
                <a:ext cx="903025" cy="2486600"/>
              </a:xfrm>
              <a:custGeom>
                <a:rect b="b" l="l" r="r" t="t"/>
                <a:pathLst>
                  <a:path extrusionOk="0" fill="none" h="99464" w="36121">
                    <a:moveTo>
                      <a:pt x="36120" y="66730"/>
                    </a:moveTo>
                    <a:lnTo>
                      <a:pt x="36120" y="66730"/>
                    </a:lnTo>
                    <a:lnTo>
                      <a:pt x="34460" y="64937"/>
                    </a:lnTo>
                    <a:lnTo>
                      <a:pt x="32867" y="63145"/>
                    </a:lnTo>
                    <a:lnTo>
                      <a:pt x="31273" y="61285"/>
                    </a:lnTo>
                    <a:lnTo>
                      <a:pt x="29812" y="59360"/>
                    </a:lnTo>
                    <a:lnTo>
                      <a:pt x="28418" y="57434"/>
                    </a:lnTo>
                    <a:lnTo>
                      <a:pt x="27156" y="55442"/>
                    </a:lnTo>
                    <a:lnTo>
                      <a:pt x="25895" y="53384"/>
                    </a:lnTo>
                    <a:lnTo>
                      <a:pt x="24700" y="51392"/>
                    </a:lnTo>
                    <a:lnTo>
                      <a:pt x="23571" y="49268"/>
                    </a:lnTo>
                    <a:lnTo>
                      <a:pt x="22509" y="47209"/>
                    </a:lnTo>
                    <a:lnTo>
                      <a:pt x="21579" y="45085"/>
                    </a:lnTo>
                    <a:lnTo>
                      <a:pt x="20650" y="42960"/>
                    </a:lnTo>
                    <a:lnTo>
                      <a:pt x="19853" y="40769"/>
                    </a:lnTo>
                    <a:lnTo>
                      <a:pt x="19056" y="38578"/>
                    </a:lnTo>
                    <a:lnTo>
                      <a:pt x="18392" y="36386"/>
                    </a:lnTo>
                    <a:lnTo>
                      <a:pt x="17728" y="34195"/>
                    </a:lnTo>
                    <a:lnTo>
                      <a:pt x="17197" y="32004"/>
                    </a:lnTo>
                    <a:lnTo>
                      <a:pt x="16732" y="29813"/>
                    </a:lnTo>
                    <a:lnTo>
                      <a:pt x="16267" y="27622"/>
                    </a:lnTo>
                    <a:lnTo>
                      <a:pt x="15935" y="25364"/>
                    </a:lnTo>
                    <a:lnTo>
                      <a:pt x="15670" y="23173"/>
                    </a:lnTo>
                    <a:lnTo>
                      <a:pt x="15471" y="20982"/>
                    </a:lnTo>
                    <a:lnTo>
                      <a:pt x="15338" y="18791"/>
                    </a:lnTo>
                    <a:lnTo>
                      <a:pt x="15271" y="16600"/>
                    </a:lnTo>
                    <a:lnTo>
                      <a:pt x="15338" y="14475"/>
                    </a:lnTo>
                    <a:lnTo>
                      <a:pt x="15404" y="12351"/>
                    </a:lnTo>
                    <a:lnTo>
                      <a:pt x="15537" y="10226"/>
                    </a:lnTo>
                    <a:lnTo>
                      <a:pt x="15803" y="8101"/>
                    </a:lnTo>
                    <a:lnTo>
                      <a:pt x="16068" y="6043"/>
                    </a:lnTo>
                    <a:lnTo>
                      <a:pt x="16467" y="3985"/>
                    </a:lnTo>
                    <a:lnTo>
                      <a:pt x="16865" y="1993"/>
                    </a:lnTo>
                    <a:lnTo>
                      <a:pt x="17396" y="1"/>
                    </a:lnTo>
                    <a:lnTo>
                      <a:pt x="17396" y="1"/>
                    </a:lnTo>
                    <a:lnTo>
                      <a:pt x="16267" y="1395"/>
                    </a:lnTo>
                    <a:lnTo>
                      <a:pt x="15139" y="2789"/>
                    </a:lnTo>
                    <a:lnTo>
                      <a:pt x="14076" y="4184"/>
                    </a:lnTo>
                    <a:lnTo>
                      <a:pt x="13080" y="5644"/>
                    </a:lnTo>
                    <a:lnTo>
                      <a:pt x="12084" y="7105"/>
                    </a:lnTo>
                    <a:lnTo>
                      <a:pt x="11155" y="8566"/>
                    </a:lnTo>
                    <a:lnTo>
                      <a:pt x="10225" y="10027"/>
                    </a:lnTo>
                    <a:lnTo>
                      <a:pt x="9362" y="11554"/>
                    </a:lnTo>
                    <a:lnTo>
                      <a:pt x="8565" y="13081"/>
                    </a:lnTo>
                    <a:lnTo>
                      <a:pt x="7768" y="14608"/>
                    </a:lnTo>
                    <a:lnTo>
                      <a:pt x="6972" y="16135"/>
                    </a:lnTo>
                    <a:lnTo>
                      <a:pt x="6308" y="17662"/>
                    </a:lnTo>
                    <a:lnTo>
                      <a:pt x="5644" y="19256"/>
                    </a:lnTo>
                    <a:lnTo>
                      <a:pt x="4980" y="20849"/>
                    </a:lnTo>
                    <a:lnTo>
                      <a:pt x="3851" y="24037"/>
                    </a:lnTo>
                    <a:lnTo>
                      <a:pt x="2789" y="27290"/>
                    </a:lnTo>
                    <a:lnTo>
                      <a:pt x="1992" y="30543"/>
                    </a:lnTo>
                    <a:lnTo>
                      <a:pt x="1262" y="33863"/>
                    </a:lnTo>
                    <a:lnTo>
                      <a:pt x="730" y="37183"/>
                    </a:lnTo>
                    <a:lnTo>
                      <a:pt x="332" y="40503"/>
                    </a:lnTo>
                    <a:lnTo>
                      <a:pt x="66" y="43823"/>
                    </a:lnTo>
                    <a:lnTo>
                      <a:pt x="0" y="47209"/>
                    </a:lnTo>
                    <a:lnTo>
                      <a:pt x="66" y="50529"/>
                    </a:lnTo>
                    <a:lnTo>
                      <a:pt x="266" y="53849"/>
                    </a:lnTo>
                    <a:lnTo>
                      <a:pt x="664" y="57169"/>
                    </a:lnTo>
                    <a:lnTo>
                      <a:pt x="1195" y="60489"/>
                    </a:lnTo>
                    <a:lnTo>
                      <a:pt x="1859" y="63809"/>
                    </a:lnTo>
                    <a:lnTo>
                      <a:pt x="2656" y="67062"/>
                    </a:lnTo>
                    <a:lnTo>
                      <a:pt x="3652" y="70316"/>
                    </a:lnTo>
                    <a:lnTo>
                      <a:pt x="4781" y="73503"/>
                    </a:lnTo>
                    <a:lnTo>
                      <a:pt x="6042" y="76623"/>
                    </a:lnTo>
                    <a:lnTo>
                      <a:pt x="6773" y="78150"/>
                    </a:lnTo>
                    <a:lnTo>
                      <a:pt x="7503" y="79678"/>
                    </a:lnTo>
                    <a:lnTo>
                      <a:pt x="8233" y="81205"/>
                    </a:lnTo>
                    <a:lnTo>
                      <a:pt x="9030" y="82732"/>
                    </a:lnTo>
                    <a:lnTo>
                      <a:pt x="9893" y="84259"/>
                    </a:lnTo>
                    <a:lnTo>
                      <a:pt x="10823" y="85720"/>
                    </a:lnTo>
                    <a:lnTo>
                      <a:pt x="11686" y="87180"/>
                    </a:lnTo>
                    <a:lnTo>
                      <a:pt x="12682" y="88641"/>
                    </a:lnTo>
                    <a:lnTo>
                      <a:pt x="13678" y="90036"/>
                    </a:lnTo>
                    <a:lnTo>
                      <a:pt x="14674" y="91430"/>
                    </a:lnTo>
                    <a:lnTo>
                      <a:pt x="15803" y="92824"/>
                    </a:lnTo>
                    <a:lnTo>
                      <a:pt x="16865" y="94219"/>
                    </a:lnTo>
                    <a:lnTo>
                      <a:pt x="17994" y="95546"/>
                    </a:lnTo>
                    <a:lnTo>
                      <a:pt x="19189" y="96874"/>
                    </a:lnTo>
                    <a:lnTo>
                      <a:pt x="20450" y="98202"/>
                    </a:lnTo>
                    <a:lnTo>
                      <a:pt x="21712" y="99464"/>
                    </a:lnTo>
                    <a:lnTo>
                      <a:pt x="21712" y="99464"/>
                    </a:lnTo>
                    <a:lnTo>
                      <a:pt x="22243" y="97339"/>
                    </a:lnTo>
                    <a:lnTo>
                      <a:pt x="22907" y="95215"/>
                    </a:lnTo>
                    <a:lnTo>
                      <a:pt x="23637" y="93090"/>
                    </a:lnTo>
                    <a:lnTo>
                      <a:pt x="24368" y="90965"/>
                    </a:lnTo>
                    <a:lnTo>
                      <a:pt x="25165" y="88907"/>
                    </a:lnTo>
                    <a:lnTo>
                      <a:pt x="26028" y="86782"/>
                    </a:lnTo>
                    <a:lnTo>
                      <a:pt x="26891" y="84657"/>
                    </a:lnTo>
                    <a:lnTo>
                      <a:pt x="27820" y="82599"/>
                    </a:lnTo>
                    <a:lnTo>
                      <a:pt x="29746" y="78482"/>
                    </a:lnTo>
                    <a:lnTo>
                      <a:pt x="31804" y="74432"/>
                    </a:lnTo>
                    <a:lnTo>
                      <a:pt x="33929" y="70515"/>
                    </a:lnTo>
                    <a:lnTo>
                      <a:pt x="36120" y="6673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1" name="Google Shape;531;g34ed79b00d1_0_500"/>
              <p:cNvSpPr/>
              <p:nvPr/>
            </p:nvSpPr>
            <p:spPr>
              <a:xfrm>
                <a:off x="3318625" y="1974400"/>
                <a:ext cx="888100" cy="627475"/>
              </a:xfrm>
              <a:custGeom>
                <a:rect b="b" l="l" r="r" t="t"/>
                <a:pathLst>
                  <a:path extrusionOk="0" h="25099" w="35524">
                    <a:moveTo>
                      <a:pt x="20783" y="1"/>
                    </a:moveTo>
                    <a:lnTo>
                      <a:pt x="18260" y="1727"/>
                    </a:lnTo>
                    <a:lnTo>
                      <a:pt x="15737" y="3520"/>
                    </a:lnTo>
                    <a:lnTo>
                      <a:pt x="13148" y="5445"/>
                    </a:lnTo>
                    <a:lnTo>
                      <a:pt x="10558" y="7437"/>
                    </a:lnTo>
                    <a:lnTo>
                      <a:pt x="7902" y="9495"/>
                    </a:lnTo>
                    <a:lnTo>
                      <a:pt x="5313" y="11687"/>
                    </a:lnTo>
                    <a:lnTo>
                      <a:pt x="2657" y="13944"/>
                    </a:lnTo>
                    <a:lnTo>
                      <a:pt x="1" y="16334"/>
                    </a:lnTo>
                    <a:lnTo>
                      <a:pt x="1063" y="17131"/>
                    </a:lnTo>
                    <a:lnTo>
                      <a:pt x="2126" y="17928"/>
                    </a:lnTo>
                    <a:lnTo>
                      <a:pt x="3188" y="18725"/>
                    </a:lnTo>
                    <a:lnTo>
                      <a:pt x="4250" y="19389"/>
                    </a:lnTo>
                    <a:lnTo>
                      <a:pt x="5379" y="20053"/>
                    </a:lnTo>
                    <a:lnTo>
                      <a:pt x="6508" y="20717"/>
                    </a:lnTo>
                    <a:lnTo>
                      <a:pt x="7637" y="21314"/>
                    </a:lnTo>
                    <a:lnTo>
                      <a:pt x="8765" y="21845"/>
                    </a:lnTo>
                    <a:lnTo>
                      <a:pt x="9894" y="22310"/>
                    </a:lnTo>
                    <a:lnTo>
                      <a:pt x="11089" y="22775"/>
                    </a:lnTo>
                    <a:lnTo>
                      <a:pt x="12218" y="23173"/>
                    </a:lnTo>
                    <a:lnTo>
                      <a:pt x="13413" y="23572"/>
                    </a:lnTo>
                    <a:lnTo>
                      <a:pt x="14542" y="23904"/>
                    </a:lnTo>
                    <a:lnTo>
                      <a:pt x="15737" y="24169"/>
                    </a:lnTo>
                    <a:lnTo>
                      <a:pt x="18061" y="24634"/>
                    </a:lnTo>
                    <a:lnTo>
                      <a:pt x="20451" y="24966"/>
                    </a:lnTo>
                    <a:lnTo>
                      <a:pt x="22709" y="25099"/>
                    </a:lnTo>
                    <a:lnTo>
                      <a:pt x="25033" y="25099"/>
                    </a:lnTo>
                    <a:lnTo>
                      <a:pt x="26161" y="25032"/>
                    </a:lnTo>
                    <a:lnTo>
                      <a:pt x="27224" y="24900"/>
                    </a:lnTo>
                    <a:lnTo>
                      <a:pt x="28353" y="24767"/>
                    </a:lnTo>
                    <a:lnTo>
                      <a:pt x="29415" y="24568"/>
                    </a:lnTo>
                    <a:lnTo>
                      <a:pt x="30477" y="24302"/>
                    </a:lnTo>
                    <a:lnTo>
                      <a:pt x="31540" y="24103"/>
                    </a:lnTo>
                    <a:lnTo>
                      <a:pt x="32536" y="23771"/>
                    </a:lnTo>
                    <a:lnTo>
                      <a:pt x="33532" y="23439"/>
                    </a:lnTo>
                    <a:lnTo>
                      <a:pt x="34527" y="23040"/>
                    </a:lnTo>
                    <a:lnTo>
                      <a:pt x="35523" y="22642"/>
                    </a:lnTo>
                    <a:lnTo>
                      <a:pt x="33996" y="19654"/>
                    </a:lnTo>
                    <a:lnTo>
                      <a:pt x="32403" y="16666"/>
                    </a:lnTo>
                    <a:lnTo>
                      <a:pt x="30743" y="13745"/>
                    </a:lnTo>
                    <a:lnTo>
                      <a:pt x="28950" y="10890"/>
                    </a:lnTo>
                    <a:lnTo>
                      <a:pt x="27025" y="8035"/>
                    </a:lnTo>
                    <a:lnTo>
                      <a:pt x="25033" y="5312"/>
                    </a:lnTo>
                    <a:lnTo>
                      <a:pt x="22974" y="2657"/>
                    </a:lnTo>
                    <a:lnTo>
                      <a:pt x="2078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2" name="Google Shape;532;g34ed79b00d1_0_500"/>
              <p:cNvSpPr/>
              <p:nvPr/>
            </p:nvSpPr>
            <p:spPr>
              <a:xfrm>
                <a:off x="3318625" y="1974400"/>
                <a:ext cx="888100" cy="627475"/>
              </a:xfrm>
              <a:custGeom>
                <a:rect b="b" l="l" r="r" t="t"/>
                <a:pathLst>
                  <a:path extrusionOk="0" fill="none" h="25099" w="35524">
                    <a:moveTo>
                      <a:pt x="35523" y="22642"/>
                    </a:moveTo>
                    <a:lnTo>
                      <a:pt x="35523" y="22642"/>
                    </a:lnTo>
                    <a:lnTo>
                      <a:pt x="33996" y="19654"/>
                    </a:lnTo>
                    <a:lnTo>
                      <a:pt x="32403" y="16666"/>
                    </a:lnTo>
                    <a:lnTo>
                      <a:pt x="30743" y="13745"/>
                    </a:lnTo>
                    <a:lnTo>
                      <a:pt x="28950" y="10890"/>
                    </a:lnTo>
                    <a:lnTo>
                      <a:pt x="27025" y="8035"/>
                    </a:lnTo>
                    <a:lnTo>
                      <a:pt x="25033" y="5312"/>
                    </a:lnTo>
                    <a:lnTo>
                      <a:pt x="22974" y="2657"/>
                    </a:lnTo>
                    <a:lnTo>
                      <a:pt x="20783" y="1"/>
                    </a:lnTo>
                    <a:lnTo>
                      <a:pt x="20783" y="1"/>
                    </a:lnTo>
                    <a:lnTo>
                      <a:pt x="18260" y="1727"/>
                    </a:lnTo>
                    <a:lnTo>
                      <a:pt x="15737" y="3520"/>
                    </a:lnTo>
                    <a:lnTo>
                      <a:pt x="13148" y="5445"/>
                    </a:lnTo>
                    <a:lnTo>
                      <a:pt x="10558" y="7437"/>
                    </a:lnTo>
                    <a:lnTo>
                      <a:pt x="7902" y="9495"/>
                    </a:lnTo>
                    <a:lnTo>
                      <a:pt x="5313" y="11687"/>
                    </a:lnTo>
                    <a:lnTo>
                      <a:pt x="2657" y="13944"/>
                    </a:lnTo>
                    <a:lnTo>
                      <a:pt x="1" y="16334"/>
                    </a:lnTo>
                    <a:lnTo>
                      <a:pt x="1" y="16334"/>
                    </a:lnTo>
                    <a:lnTo>
                      <a:pt x="1063" y="17131"/>
                    </a:lnTo>
                    <a:lnTo>
                      <a:pt x="2126" y="17928"/>
                    </a:lnTo>
                    <a:lnTo>
                      <a:pt x="3188" y="18725"/>
                    </a:lnTo>
                    <a:lnTo>
                      <a:pt x="4250" y="19389"/>
                    </a:lnTo>
                    <a:lnTo>
                      <a:pt x="5379" y="20053"/>
                    </a:lnTo>
                    <a:lnTo>
                      <a:pt x="6508" y="20717"/>
                    </a:lnTo>
                    <a:lnTo>
                      <a:pt x="7637" y="21314"/>
                    </a:lnTo>
                    <a:lnTo>
                      <a:pt x="8765" y="21845"/>
                    </a:lnTo>
                    <a:lnTo>
                      <a:pt x="9894" y="22310"/>
                    </a:lnTo>
                    <a:lnTo>
                      <a:pt x="11089" y="22775"/>
                    </a:lnTo>
                    <a:lnTo>
                      <a:pt x="12218" y="23173"/>
                    </a:lnTo>
                    <a:lnTo>
                      <a:pt x="13413" y="23572"/>
                    </a:lnTo>
                    <a:lnTo>
                      <a:pt x="14542" y="23904"/>
                    </a:lnTo>
                    <a:lnTo>
                      <a:pt x="15737" y="24169"/>
                    </a:lnTo>
                    <a:lnTo>
                      <a:pt x="18061" y="24634"/>
                    </a:lnTo>
                    <a:lnTo>
                      <a:pt x="20451" y="24966"/>
                    </a:lnTo>
                    <a:lnTo>
                      <a:pt x="22709" y="25099"/>
                    </a:lnTo>
                    <a:lnTo>
                      <a:pt x="25033" y="25099"/>
                    </a:lnTo>
                    <a:lnTo>
                      <a:pt x="26161" y="25032"/>
                    </a:lnTo>
                    <a:lnTo>
                      <a:pt x="27224" y="24900"/>
                    </a:lnTo>
                    <a:lnTo>
                      <a:pt x="28353" y="24767"/>
                    </a:lnTo>
                    <a:lnTo>
                      <a:pt x="29415" y="24568"/>
                    </a:lnTo>
                    <a:lnTo>
                      <a:pt x="30477" y="24302"/>
                    </a:lnTo>
                    <a:lnTo>
                      <a:pt x="31540" y="24103"/>
                    </a:lnTo>
                    <a:lnTo>
                      <a:pt x="32536" y="23771"/>
                    </a:lnTo>
                    <a:lnTo>
                      <a:pt x="33532" y="23439"/>
                    </a:lnTo>
                    <a:lnTo>
                      <a:pt x="34527" y="23040"/>
                    </a:lnTo>
                    <a:lnTo>
                      <a:pt x="35523" y="22642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3" name="Google Shape;533;g34ed79b00d1_0_500"/>
              <p:cNvSpPr/>
              <p:nvPr/>
            </p:nvSpPr>
            <p:spPr>
              <a:xfrm>
                <a:off x="3302025" y="1225775"/>
                <a:ext cx="962800" cy="464800"/>
              </a:xfrm>
              <a:custGeom>
                <a:rect b="b" l="l" r="r" t="t"/>
                <a:pathLst>
                  <a:path extrusionOk="0" h="18592" w="38512">
                    <a:moveTo>
                      <a:pt x="12683" y="0"/>
                    </a:moveTo>
                    <a:lnTo>
                      <a:pt x="11421" y="67"/>
                    </a:lnTo>
                    <a:lnTo>
                      <a:pt x="10226" y="200"/>
                    </a:lnTo>
                    <a:lnTo>
                      <a:pt x="9031" y="332"/>
                    </a:lnTo>
                    <a:lnTo>
                      <a:pt x="7836" y="532"/>
                    </a:lnTo>
                    <a:lnTo>
                      <a:pt x="6707" y="797"/>
                    </a:lnTo>
                    <a:lnTo>
                      <a:pt x="5578" y="1063"/>
                    </a:lnTo>
                    <a:lnTo>
                      <a:pt x="4516" y="1328"/>
                    </a:lnTo>
                    <a:lnTo>
                      <a:pt x="3520" y="1727"/>
                    </a:lnTo>
                    <a:lnTo>
                      <a:pt x="2590" y="2059"/>
                    </a:lnTo>
                    <a:lnTo>
                      <a:pt x="1661" y="2457"/>
                    </a:lnTo>
                    <a:lnTo>
                      <a:pt x="798" y="2922"/>
                    </a:lnTo>
                    <a:lnTo>
                      <a:pt x="1" y="3387"/>
                    </a:lnTo>
                    <a:lnTo>
                      <a:pt x="3055" y="4781"/>
                    </a:lnTo>
                    <a:lnTo>
                      <a:pt x="6043" y="6375"/>
                    </a:lnTo>
                    <a:lnTo>
                      <a:pt x="8965" y="8034"/>
                    </a:lnTo>
                    <a:lnTo>
                      <a:pt x="11820" y="9894"/>
                    </a:lnTo>
                    <a:lnTo>
                      <a:pt x="14608" y="11886"/>
                    </a:lnTo>
                    <a:lnTo>
                      <a:pt x="17331" y="13944"/>
                    </a:lnTo>
                    <a:lnTo>
                      <a:pt x="19987" y="16201"/>
                    </a:lnTo>
                    <a:lnTo>
                      <a:pt x="22576" y="18592"/>
                    </a:lnTo>
                    <a:lnTo>
                      <a:pt x="24435" y="17264"/>
                    </a:lnTo>
                    <a:lnTo>
                      <a:pt x="26427" y="16002"/>
                    </a:lnTo>
                    <a:lnTo>
                      <a:pt x="28485" y="14741"/>
                    </a:lnTo>
                    <a:lnTo>
                      <a:pt x="30544" y="13545"/>
                    </a:lnTo>
                    <a:lnTo>
                      <a:pt x="32668" y="12417"/>
                    </a:lnTo>
                    <a:lnTo>
                      <a:pt x="34727" y="11354"/>
                    </a:lnTo>
                    <a:lnTo>
                      <a:pt x="36719" y="10491"/>
                    </a:lnTo>
                    <a:lnTo>
                      <a:pt x="38511" y="9761"/>
                    </a:lnTo>
                    <a:lnTo>
                      <a:pt x="37449" y="8632"/>
                    </a:lnTo>
                    <a:lnTo>
                      <a:pt x="36254" y="7636"/>
                    </a:lnTo>
                    <a:lnTo>
                      <a:pt x="35059" y="6707"/>
                    </a:lnTo>
                    <a:lnTo>
                      <a:pt x="33864" y="5843"/>
                    </a:lnTo>
                    <a:lnTo>
                      <a:pt x="32602" y="5047"/>
                    </a:lnTo>
                    <a:lnTo>
                      <a:pt x="31340" y="4316"/>
                    </a:lnTo>
                    <a:lnTo>
                      <a:pt x="30079" y="3652"/>
                    </a:lnTo>
                    <a:lnTo>
                      <a:pt x="28751" y="3055"/>
                    </a:lnTo>
                    <a:lnTo>
                      <a:pt x="27423" y="2524"/>
                    </a:lnTo>
                    <a:lnTo>
                      <a:pt x="26095" y="1992"/>
                    </a:lnTo>
                    <a:lnTo>
                      <a:pt x="24701" y="1594"/>
                    </a:lnTo>
                    <a:lnTo>
                      <a:pt x="23373" y="1196"/>
                    </a:lnTo>
                    <a:lnTo>
                      <a:pt x="22045" y="864"/>
                    </a:lnTo>
                    <a:lnTo>
                      <a:pt x="20650" y="598"/>
                    </a:lnTo>
                    <a:lnTo>
                      <a:pt x="19323" y="399"/>
                    </a:lnTo>
                    <a:lnTo>
                      <a:pt x="17928" y="200"/>
                    </a:lnTo>
                    <a:lnTo>
                      <a:pt x="16600" y="67"/>
                    </a:lnTo>
                    <a:lnTo>
                      <a:pt x="1527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4" name="Google Shape;534;g34ed79b00d1_0_500"/>
              <p:cNvSpPr/>
              <p:nvPr/>
            </p:nvSpPr>
            <p:spPr>
              <a:xfrm>
                <a:off x="3302025" y="1225775"/>
                <a:ext cx="962800" cy="464800"/>
              </a:xfrm>
              <a:custGeom>
                <a:rect b="b" l="l" r="r" t="t"/>
                <a:pathLst>
                  <a:path extrusionOk="0" fill="none" h="18592" w="38512">
                    <a:moveTo>
                      <a:pt x="22576" y="18592"/>
                    </a:moveTo>
                    <a:lnTo>
                      <a:pt x="22576" y="18592"/>
                    </a:lnTo>
                    <a:lnTo>
                      <a:pt x="24435" y="17264"/>
                    </a:lnTo>
                    <a:lnTo>
                      <a:pt x="26427" y="16002"/>
                    </a:lnTo>
                    <a:lnTo>
                      <a:pt x="28485" y="14741"/>
                    </a:lnTo>
                    <a:lnTo>
                      <a:pt x="30544" y="13545"/>
                    </a:lnTo>
                    <a:lnTo>
                      <a:pt x="32668" y="12417"/>
                    </a:lnTo>
                    <a:lnTo>
                      <a:pt x="34727" y="11354"/>
                    </a:lnTo>
                    <a:lnTo>
                      <a:pt x="36719" y="10491"/>
                    </a:lnTo>
                    <a:lnTo>
                      <a:pt x="38511" y="9761"/>
                    </a:lnTo>
                    <a:lnTo>
                      <a:pt x="38511" y="9761"/>
                    </a:lnTo>
                    <a:lnTo>
                      <a:pt x="37449" y="8632"/>
                    </a:lnTo>
                    <a:lnTo>
                      <a:pt x="36254" y="7636"/>
                    </a:lnTo>
                    <a:lnTo>
                      <a:pt x="35059" y="6707"/>
                    </a:lnTo>
                    <a:lnTo>
                      <a:pt x="33864" y="5843"/>
                    </a:lnTo>
                    <a:lnTo>
                      <a:pt x="32602" y="5047"/>
                    </a:lnTo>
                    <a:lnTo>
                      <a:pt x="31340" y="4316"/>
                    </a:lnTo>
                    <a:lnTo>
                      <a:pt x="30079" y="3652"/>
                    </a:lnTo>
                    <a:lnTo>
                      <a:pt x="28751" y="3055"/>
                    </a:lnTo>
                    <a:lnTo>
                      <a:pt x="27423" y="2524"/>
                    </a:lnTo>
                    <a:lnTo>
                      <a:pt x="26095" y="1992"/>
                    </a:lnTo>
                    <a:lnTo>
                      <a:pt x="24701" y="1594"/>
                    </a:lnTo>
                    <a:lnTo>
                      <a:pt x="23373" y="1196"/>
                    </a:lnTo>
                    <a:lnTo>
                      <a:pt x="22045" y="864"/>
                    </a:lnTo>
                    <a:lnTo>
                      <a:pt x="20650" y="598"/>
                    </a:lnTo>
                    <a:lnTo>
                      <a:pt x="19323" y="399"/>
                    </a:lnTo>
                    <a:lnTo>
                      <a:pt x="17928" y="200"/>
                    </a:lnTo>
                    <a:lnTo>
                      <a:pt x="16600" y="67"/>
                    </a:lnTo>
                    <a:lnTo>
                      <a:pt x="15272" y="0"/>
                    </a:lnTo>
                    <a:lnTo>
                      <a:pt x="14011" y="0"/>
                    </a:lnTo>
                    <a:lnTo>
                      <a:pt x="12683" y="0"/>
                    </a:lnTo>
                    <a:lnTo>
                      <a:pt x="11421" y="67"/>
                    </a:lnTo>
                    <a:lnTo>
                      <a:pt x="10226" y="200"/>
                    </a:lnTo>
                    <a:lnTo>
                      <a:pt x="9031" y="332"/>
                    </a:lnTo>
                    <a:lnTo>
                      <a:pt x="7836" y="532"/>
                    </a:lnTo>
                    <a:lnTo>
                      <a:pt x="6707" y="797"/>
                    </a:lnTo>
                    <a:lnTo>
                      <a:pt x="5578" y="1063"/>
                    </a:lnTo>
                    <a:lnTo>
                      <a:pt x="4516" y="1328"/>
                    </a:lnTo>
                    <a:lnTo>
                      <a:pt x="3520" y="1727"/>
                    </a:lnTo>
                    <a:lnTo>
                      <a:pt x="2590" y="2059"/>
                    </a:lnTo>
                    <a:lnTo>
                      <a:pt x="1661" y="2457"/>
                    </a:lnTo>
                    <a:lnTo>
                      <a:pt x="798" y="2922"/>
                    </a:lnTo>
                    <a:lnTo>
                      <a:pt x="1" y="3387"/>
                    </a:lnTo>
                    <a:lnTo>
                      <a:pt x="1" y="3387"/>
                    </a:lnTo>
                    <a:lnTo>
                      <a:pt x="3055" y="4781"/>
                    </a:lnTo>
                    <a:lnTo>
                      <a:pt x="6043" y="6375"/>
                    </a:lnTo>
                    <a:lnTo>
                      <a:pt x="8965" y="8034"/>
                    </a:lnTo>
                    <a:lnTo>
                      <a:pt x="11820" y="9894"/>
                    </a:lnTo>
                    <a:lnTo>
                      <a:pt x="14608" y="11886"/>
                    </a:lnTo>
                    <a:lnTo>
                      <a:pt x="17331" y="13944"/>
                    </a:lnTo>
                    <a:lnTo>
                      <a:pt x="19987" y="16201"/>
                    </a:lnTo>
                    <a:lnTo>
                      <a:pt x="22576" y="18592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5" name="Google Shape;535;g34ed79b00d1_0_500"/>
              <p:cNvSpPr/>
              <p:nvPr/>
            </p:nvSpPr>
            <p:spPr>
              <a:xfrm>
                <a:off x="2108550" y="3483275"/>
                <a:ext cx="2365425" cy="1201825"/>
              </a:xfrm>
              <a:custGeom>
                <a:rect b="b" l="l" r="r" t="t"/>
                <a:pathLst>
                  <a:path extrusionOk="0" h="48073" w="94617">
                    <a:moveTo>
                      <a:pt x="13612" y="1"/>
                    </a:moveTo>
                    <a:lnTo>
                      <a:pt x="11952" y="2856"/>
                    </a:lnTo>
                    <a:lnTo>
                      <a:pt x="10425" y="5645"/>
                    </a:lnTo>
                    <a:lnTo>
                      <a:pt x="9097" y="8367"/>
                    </a:lnTo>
                    <a:lnTo>
                      <a:pt x="7835" y="10956"/>
                    </a:lnTo>
                    <a:lnTo>
                      <a:pt x="6706" y="13413"/>
                    </a:lnTo>
                    <a:lnTo>
                      <a:pt x="5644" y="15803"/>
                    </a:lnTo>
                    <a:lnTo>
                      <a:pt x="4715" y="18061"/>
                    </a:lnTo>
                    <a:lnTo>
                      <a:pt x="3851" y="20186"/>
                    </a:lnTo>
                    <a:lnTo>
                      <a:pt x="3121" y="22244"/>
                    </a:lnTo>
                    <a:lnTo>
                      <a:pt x="2457" y="24169"/>
                    </a:lnTo>
                    <a:lnTo>
                      <a:pt x="1859" y="25962"/>
                    </a:lnTo>
                    <a:lnTo>
                      <a:pt x="1395" y="27688"/>
                    </a:lnTo>
                    <a:lnTo>
                      <a:pt x="598" y="30743"/>
                    </a:lnTo>
                    <a:lnTo>
                      <a:pt x="0" y="33266"/>
                    </a:lnTo>
                    <a:lnTo>
                      <a:pt x="2590" y="35125"/>
                    </a:lnTo>
                    <a:lnTo>
                      <a:pt x="5179" y="36785"/>
                    </a:lnTo>
                    <a:lnTo>
                      <a:pt x="7835" y="38378"/>
                    </a:lnTo>
                    <a:lnTo>
                      <a:pt x="10558" y="39906"/>
                    </a:lnTo>
                    <a:lnTo>
                      <a:pt x="13280" y="41234"/>
                    </a:lnTo>
                    <a:lnTo>
                      <a:pt x="16135" y="42495"/>
                    </a:lnTo>
                    <a:lnTo>
                      <a:pt x="18924" y="43557"/>
                    </a:lnTo>
                    <a:lnTo>
                      <a:pt x="21779" y="44553"/>
                    </a:lnTo>
                    <a:lnTo>
                      <a:pt x="24700" y="45417"/>
                    </a:lnTo>
                    <a:lnTo>
                      <a:pt x="27622" y="46147"/>
                    </a:lnTo>
                    <a:lnTo>
                      <a:pt x="30543" y="46811"/>
                    </a:lnTo>
                    <a:lnTo>
                      <a:pt x="33531" y="47276"/>
                    </a:lnTo>
                    <a:lnTo>
                      <a:pt x="36519" y="47674"/>
                    </a:lnTo>
                    <a:lnTo>
                      <a:pt x="39507" y="47940"/>
                    </a:lnTo>
                    <a:lnTo>
                      <a:pt x="42495" y="48072"/>
                    </a:lnTo>
                    <a:lnTo>
                      <a:pt x="45482" y="48072"/>
                    </a:lnTo>
                    <a:lnTo>
                      <a:pt x="48470" y="47940"/>
                    </a:lnTo>
                    <a:lnTo>
                      <a:pt x="51458" y="47674"/>
                    </a:lnTo>
                    <a:lnTo>
                      <a:pt x="54446" y="47342"/>
                    </a:lnTo>
                    <a:lnTo>
                      <a:pt x="57434" y="46877"/>
                    </a:lnTo>
                    <a:lnTo>
                      <a:pt x="60355" y="46280"/>
                    </a:lnTo>
                    <a:lnTo>
                      <a:pt x="63277" y="45549"/>
                    </a:lnTo>
                    <a:lnTo>
                      <a:pt x="66198" y="44686"/>
                    </a:lnTo>
                    <a:lnTo>
                      <a:pt x="69053" y="43757"/>
                    </a:lnTo>
                    <a:lnTo>
                      <a:pt x="71909" y="42628"/>
                    </a:lnTo>
                    <a:lnTo>
                      <a:pt x="74697" y="41433"/>
                    </a:lnTo>
                    <a:lnTo>
                      <a:pt x="77486" y="40105"/>
                    </a:lnTo>
                    <a:lnTo>
                      <a:pt x="80142" y="38644"/>
                    </a:lnTo>
                    <a:lnTo>
                      <a:pt x="82864" y="37051"/>
                    </a:lnTo>
                    <a:lnTo>
                      <a:pt x="85454" y="35391"/>
                    </a:lnTo>
                    <a:lnTo>
                      <a:pt x="87977" y="33531"/>
                    </a:lnTo>
                    <a:lnTo>
                      <a:pt x="90500" y="31606"/>
                    </a:lnTo>
                    <a:lnTo>
                      <a:pt x="90965" y="30344"/>
                    </a:lnTo>
                    <a:lnTo>
                      <a:pt x="91429" y="29083"/>
                    </a:lnTo>
                    <a:lnTo>
                      <a:pt x="91894" y="27755"/>
                    </a:lnTo>
                    <a:lnTo>
                      <a:pt x="92292" y="26361"/>
                    </a:lnTo>
                    <a:lnTo>
                      <a:pt x="92956" y="23572"/>
                    </a:lnTo>
                    <a:lnTo>
                      <a:pt x="93554" y="20650"/>
                    </a:lnTo>
                    <a:lnTo>
                      <a:pt x="94019" y="17596"/>
                    </a:lnTo>
                    <a:lnTo>
                      <a:pt x="94351" y="14409"/>
                    </a:lnTo>
                    <a:lnTo>
                      <a:pt x="94550" y="11222"/>
                    </a:lnTo>
                    <a:lnTo>
                      <a:pt x="94616" y="7836"/>
                    </a:lnTo>
                    <a:lnTo>
                      <a:pt x="92226" y="9164"/>
                    </a:lnTo>
                    <a:lnTo>
                      <a:pt x="89769" y="10425"/>
                    </a:lnTo>
                    <a:lnTo>
                      <a:pt x="87313" y="11488"/>
                    </a:lnTo>
                    <a:lnTo>
                      <a:pt x="84790" y="12484"/>
                    </a:lnTo>
                    <a:lnTo>
                      <a:pt x="82267" y="13347"/>
                    </a:lnTo>
                    <a:lnTo>
                      <a:pt x="79677" y="14143"/>
                    </a:lnTo>
                    <a:lnTo>
                      <a:pt x="77088" y="14741"/>
                    </a:lnTo>
                    <a:lnTo>
                      <a:pt x="74432" y="15272"/>
                    </a:lnTo>
                    <a:lnTo>
                      <a:pt x="71776" y="15737"/>
                    </a:lnTo>
                    <a:lnTo>
                      <a:pt x="69053" y="16069"/>
                    </a:lnTo>
                    <a:lnTo>
                      <a:pt x="66398" y="16268"/>
                    </a:lnTo>
                    <a:lnTo>
                      <a:pt x="63675" y="16401"/>
                    </a:lnTo>
                    <a:lnTo>
                      <a:pt x="60953" y="16401"/>
                    </a:lnTo>
                    <a:lnTo>
                      <a:pt x="58231" y="16335"/>
                    </a:lnTo>
                    <a:lnTo>
                      <a:pt x="55508" y="16135"/>
                    </a:lnTo>
                    <a:lnTo>
                      <a:pt x="52786" y="15870"/>
                    </a:lnTo>
                    <a:lnTo>
                      <a:pt x="50064" y="15538"/>
                    </a:lnTo>
                    <a:lnTo>
                      <a:pt x="47408" y="15073"/>
                    </a:lnTo>
                    <a:lnTo>
                      <a:pt x="44752" y="14542"/>
                    </a:lnTo>
                    <a:lnTo>
                      <a:pt x="42096" y="13878"/>
                    </a:lnTo>
                    <a:lnTo>
                      <a:pt x="39440" y="13147"/>
                    </a:lnTo>
                    <a:lnTo>
                      <a:pt x="36851" y="12351"/>
                    </a:lnTo>
                    <a:lnTo>
                      <a:pt x="34328" y="11488"/>
                    </a:lnTo>
                    <a:lnTo>
                      <a:pt x="31805" y="10492"/>
                    </a:lnTo>
                    <a:lnTo>
                      <a:pt x="29348" y="9429"/>
                    </a:lnTo>
                    <a:lnTo>
                      <a:pt x="26891" y="8300"/>
                    </a:lnTo>
                    <a:lnTo>
                      <a:pt x="24567" y="7105"/>
                    </a:lnTo>
                    <a:lnTo>
                      <a:pt x="22243" y="5844"/>
                    </a:lnTo>
                    <a:lnTo>
                      <a:pt x="19986" y="4449"/>
                    </a:lnTo>
                    <a:lnTo>
                      <a:pt x="17795" y="3055"/>
                    </a:lnTo>
                    <a:lnTo>
                      <a:pt x="15670" y="1528"/>
                    </a:lnTo>
                    <a:lnTo>
                      <a:pt x="1361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6" name="Google Shape;536;g34ed79b00d1_0_500"/>
              <p:cNvSpPr/>
              <p:nvPr/>
            </p:nvSpPr>
            <p:spPr>
              <a:xfrm>
                <a:off x="2108550" y="3483275"/>
                <a:ext cx="2365425" cy="1201825"/>
              </a:xfrm>
              <a:custGeom>
                <a:rect b="b" l="l" r="r" t="t"/>
                <a:pathLst>
                  <a:path extrusionOk="0" fill="none" h="48073" w="94617">
                    <a:moveTo>
                      <a:pt x="13612" y="1"/>
                    </a:moveTo>
                    <a:lnTo>
                      <a:pt x="13612" y="1"/>
                    </a:lnTo>
                    <a:lnTo>
                      <a:pt x="11952" y="2856"/>
                    </a:lnTo>
                    <a:lnTo>
                      <a:pt x="10425" y="5645"/>
                    </a:lnTo>
                    <a:lnTo>
                      <a:pt x="9097" y="8367"/>
                    </a:lnTo>
                    <a:lnTo>
                      <a:pt x="7835" y="10956"/>
                    </a:lnTo>
                    <a:lnTo>
                      <a:pt x="6706" y="13413"/>
                    </a:lnTo>
                    <a:lnTo>
                      <a:pt x="5644" y="15803"/>
                    </a:lnTo>
                    <a:lnTo>
                      <a:pt x="4715" y="18061"/>
                    </a:lnTo>
                    <a:lnTo>
                      <a:pt x="3851" y="20186"/>
                    </a:lnTo>
                    <a:lnTo>
                      <a:pt x="3121" y="22244"/>
                    </a:lnTo>
                    <a:lnTo>
                      <a:pt x="2457" y="24169"/>
                    </a:lnTo>
                    <a:lnTo>
                      <a:pt x="1859" y="25962"/>
                    </a:lnTo>
                    <a:lnTo>
                      <a:pt x="1395" y="27688"/>
                    </a:lnTo>
                    <a:lnTo>
                      <a:pt x="598" y="30743"/>
                    </a:lnTo>
                    <a:lnTo>
                      <a:pt x="0" y="33266"/>
                    </a:lnTo>
                    <a:lnTo>
                      <a:pt x="0" y="33266"/>
                    </a:lnTo>
                    <a:lnTo>
                      <a:pt x="2590" y="35125"/>
                    </a:lnTo>
                    <a:lnTo>
                      <a:pt x="5179" y="36785"/>
                    </a:lnTo>
                    <a:lnTo>
                      <a:pt x="7835" y="38378"/>
                    </a:lnTo>
                    <a:lnTo>
                      <a:pt x="10558" y="39906"/>
                    </a:lnTo>
                    <a:lnTo>
                      <a:pt x="13280" y="41234"/>
                    </a:lnTo>
                    <a:lnTo>
                      <a:pt x="16135" y="42495"/>
                    </a:lnTo>
                    <a:lnTo>
                      <a:pt x="18924" y="43557"/>
                    </a:lnTo>
                    <a:lnTo>
                      <a:pt x="21779" y="44553"/>
                    </a:lnTo>
                    <a:lnTo>
                      <a:pt x="24700" y="45417"/>
                    </a:lnTo>
                    <a:lnTo>
                      <a:pt x="27622" y="46147"/>
                    </a:lnTo>
                    <a:lnTo>
                      <a:pt x="30543" y="46811"/>
                    </a:lnTo>
                    <a:lnTo>
                      <a:pt x="33531" y="47276"/>
                    </a:lnTo>
                    <a:lnTo>
                      <a:pt x="36519" y="47674"/>
                    </a:lnTo>
                    <a:lnTo>
                      <a:pt x="39507" y="47940"/>
                    </a:lnTo>
                    <a:lnTo>
                      <a:pt x="42495" y="48072"/>
                    </a:lnTo>
                    <a:lnTo>
                      <a:pt x="45482" y="48072"/>
                    </a:lnTo>
                    <a:lnTo>
                      <a:pt x="48470" y="47940"/>
                    </a:lnTo>
                    <a:lnTo>
                      <a:pt x="51458" y="47674"/>
                    </a:lnTo>
                    <a:lnTo>
                      <a:pt x="54446" y="47342"/>
                    </a:lnTo>
                    <a:lnTo>
                      <a:pt x="57434" y="46877"/>
                    </a:lnTo>
                    <a:lnTo>
                      <a:pt x="60355" y="46280"/>
                    </a:lnTo>
                    <a:lnTo>
                      <a:pt x="63277" y="45549"/>
                    </a:lnTo>
                    <a:lnTo>
                      <a:pt x="66198" y="44686"/>
                    </a:lnTo>
                    <a:lnTo>
                      <a:pt x="69053" y="43757"/>
                    </a:lnTo>
                    <a:lnTo>
                      <a:pt x="71909" y="42628"/>
                    </a:lnTo>
                    <a:lnTo>
                      <a:pt x="74697" y="41433"/>
                    </a:lnTo>
                    <a:lnTo>
                      <a:pt x="77486" y="40105"/>
                    </a:lnTo>
                    <a:lnTo>
                      <a:pt x="80142" y="38644"/>
                    </a:lnTo>
                    <a:lnTo>
                      <a:pt x="82864" y="37051"/>
                    </a:lnTo>
                    <a:lnTo>
                      <a:pt x="85454" y="35391"/>
                    </a:lnTo>
                    <a:lnTo>
                      <a:pt x="87977" y="33531"/>
                    </a:lnTo>
                    <a:lnTo>
                      <a:pt x="90500" y="31606"/>
                    </a:lnTo>
                    <a:lnTo>
                      <a:pt x="90500" y="31606"/>
                    </a:lnTo>
                    <a:lnTo>
                      <a:pt x="90965" y="30344"/>
                    </a:lnTo>
                    <a:lnTo>
                      <a:pt x="91429" y="29083"/>
                    </a:lnTo>
                    <a:lnTo>
                      <a:pt x="91894" y="27755"/>
                    </a:lnTo>
                    <a:lnTo>
                      <a:pt x="92292" y="26361"/>
                    </a:lnTo>
                    <a:lnTo>
                      <a:pt x="92956" y="23572"/>
                    </a:lnTo>
                    <a:lnTo>
                      <a:pt x="93554" y="20650"/>
                    </a:lnTo>
                    <a:lnTo>
                      <a:pt x="94019" y="17596"/>
                    </a:lnTo>
                    <a:lnTo>
                      <a:pt x="94351" y="14409"/>
                    </a:lnTo>
                    <a:lnTo>
                      <a:pt x="94550" y="11222"/>
                    </a:lnTo>
                    <a:lnTo>
                      <a:pt x="94616" y="7836"/>
                    </a:lnTo>
                    <a:lnTo>
                      <a:pt x="94616" y="7836"/>
                    </a:lnTo>
                    <a:lnTo>
                      <a:pt x="92226" y="9164"/>
                    </a:lnTo>
                    <a:lnTo>
                      <a:pt x="89769" y="10425"/>
                    </a:lnTo>
                    <a:lnTo>
                      <a:pt x="87313" y="11488"/>
                    </a:lnTo>
                    <a:lnTo>
                      <a:pt x="84790" y="12484"/>
                    </a:lnTo>
                    <a:lnTo>
                      <a:pt x="82267" y="13347"/>
                    </a:lnTo>
                    <a:lnTo>
                      <a:pt x="79677" y="14143"/>
                    </a:lnTo>
                    <a:lnTo>
                      <a:pt x="77088" y="14741"/>
                    </a:lnTo>
                    <a:lnTo>
                      <a:pt x="74432" y="15272"/>
                    </a:lnTo>
                    <a:lnTo>
                      <a:pt x="71776" y="15737"/>
                    </a:lnTo>
                    <a:lnTo>
                      <a:pt x="69053" y="16069"/>
                    </a:lnTo>
                    <a:lnTo>
                      <a:pt x="66398" y="16268"/>
                    </a:lnTo>
                    <a:lnTo>
                      <a:pt x="63675" y="16401"/>
                    </a:lnTo>
                    <a:lnTo>
                      <a:pt x="60953" y="16401"/>
                    </a:lnTo>
                    <a:lnTo>
                      <a:pt x="58231" y="16335"/>
                    </a:lnTo>
                    <a:lnTo>
                      <a:pt x="55508" y="16135"/>
                    </a:lnTo>
                    <a:lnTo>
                      <a:pt x="52786" y="15870"/>
                    </a:lnTo>
                    <a:lnTo>
                      <a:pt x="50064" y="15538"/>
                    </a:lnTo>
                    <a:lnTo>
                      <a:pt x="47408" y="15073"/>
                    </a:lnTo>
                    <a:lnTo>
                      <a:pt x="44752" y="14542"/>
                    </a:lnTo>
                    <a:lnTo>
                      <a:pt x="42096" y="13878"/>
                    </a:lnTo>
                    <a:lnTo>
                      <a:pt x="39440" y="13147"/>
                    </a:lnTo>
                    <a:lnTo>
                      <a:pt x="36851" y="12351"/>
                    </a:lnTo>
                    <a:lnTo>
                      <a:pt x="34328" y="11488"/>
                    </a:lnTo>
                    <a:lnTo>
                      <a:pt x="31805" y="10492"/>
                    </a:lnTo>
                    <a:lnTo>
                      <a:pt x="29348" y="9429"/>
                    </a:lnTo>
                    <a:lnTo>
                      <a:pt x="26891" y="8300"/>
                    </a:lnTo>
                    <a:lnTo>
                      <a:pt x="24567" y="7105"/>
                    </a:lnTo>
                    <a:lnTo>
                      <a:pt x="22243" y="5844"/>
                    </a:lnTo>
                    <a:lnTo>
                      <a:pt x="19986" y="4449"/>
                    </a:lnTo>
                    <a:lnTo>
                      <a:pt x="17795" y="3055"/>
                    </a:lnTo>
                    <a:lnTo>
                      <a:pt x="15670" y="1528"/>
                    </a:lnTo>
                    <a:lnTo>
                      <a:pt x="13612" y="1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7" name="Google Shape;537;g34ed79b00d1_0_500"/>
              <p:cNvSpPr/>
              <p:nvPr/>
            </p:nvSpPr>
            <p:spPr>
              <a:xfrm>
                <a:off x="4020775" y="1635775"/>
                <a:ext cx="501325" cy="773550"/>
              </a:xfrm>
              <a:custGeom>
                <a:rect b="b" l="l" r="r" t="t"/>
                <a:pathLst>
                  <a:path extrusionOk="0" h="30942" w="20053">
                    <a:moveTo>
                      <a:pt x="14940" y="1"/>
                    </a:moveTo>
                    <a:lnTo>
                      <a:pt x="13347" y="598"/>
                    </a:lnTo>
                    <a:lnTo>
                      <a:pt x="11488" y="1461"/>
                    </a:lnTo>
                    <a:lnTo>
                      <a:pt x="9429" y="2524"/>
                    </a:lnTo>
                    <a:lnTo>
                      <a:pt x="7305" y="3719"/>
                    </a:lnTo>
                    <a:lnTo>
                      <a:pt x="5246" y="5047"/>
                    </a:lnTo>
                    <a:lnTo>
                      <a:pt x="3254" y="6308"/>
                    </a:lnTo>
                    <a:lnTo>
                      <a:pt x="1462" y="7570"/>
                    </a:lnTo>
                    <a:lnTo>
                      <a:pt x="1" y="8765"/>
                    </a:lnTo>
                    <a:lnTo>
                      <a:pt x="2059" y="11222"/>
                    </a:lnTo>
                    <a:lnTo>
                      <a:pt x="4051" y="13811"/>
                    </a:lnTo>
                    <a:lnTo>
                      <a:pt x="5977" y="16467"/>
                    </a:lnTo>
                    <a:lnTo>
                      <a:pt x="7836" y="19189"/>
                    </a:lnTo>
                    <a:lnTo>
                      <a:pt x="9695" y="22044"/>
                    </a:lnTo>
                    <a:lnTo>
                      <a:pt x="11421" y="24966"/>
                    </a:lnTo>
                    <a:lnTo>
                      <a:pt x="13081" y="27954"/>
                    </a:lnTo>
                    <a:lnTo>
                      <a:pt x="14608" y="30942"/>
                    </a:lnTo>
                    <a:lnTo>
                      <a:pt x="15339" y="30145"/>
                    </a:lnTo>
                    <a:lnTo>
                      <a:pt x="16003" y="29348"/>
                    </a:lnTo>
                    <a:lnTo>
                      <a:pt x="16600" y="28419"/>
                    </a:lnTo>
                    <a:lnTo>
                      <a:pt x="17198" y="27555"/>
                    </a:lnTo>
                    <a:lnTo>
                      <a:pt x="17729" y="26626"/>
                    </a:lnTo>
                    <a:lnTo>
                      <a:pt x="18127" y="25696"/>
                    </a:lnTo>
                    <a:lnTo>
                      <a:pt x="18526" y="24700"/>
                    </a:lnTo>
                    <a:lnTo>
                      <a:pt x="18924" y="23704"/>
                    </a:lnTo>
                    <a:lnTo>
                      <a:pt x="19190" y="22708"/>
                    </a:lnTo>
                    <a:lnTo>
                      <a:pt x="19455" y="21712"/>
                    </a:lnTo>
                    <a:lnTo>
                      <a:pt x="19655" y="20650"/>
                    </a:lnTo>
                    <a:lnTo>
                      <a:pt x="19854" y="19654"/>
                    </a:lnTo>
                    <a:lnTo>
                      <a:pt x="19987" y="18592"/>
                    </a:lnTo>
                    <a:lnTo>
                      <a:pt x="20053" y="17529"/>
                    </a:lnTo>
                    <a:lnTo>
                      <a:pt x="20053" y="16467"/>
                    </a:lnTo>
                    <a:lnTo>
                      <a:pt x="20053" y="15405"/>
                    </a:lnTo>
                    <a:lnTo>
                      <a:pt x="20053" y="14342"/>
                    </a:lnTo>
                    <a:lnTo>
                      <a:pt x="19920" y="13280"/>
                    </a:lnTo>
                    <a:lnTo>
                      <a:pt x="19655" y="11222"/>
                    </a:lnTo>
                    <a:lnTo>
                      <a:pt x="19190" y="9163"/>
                    </a:lnTo>
                    <a:lnTo>
                      <a:pt x="18592" y="7105"/>
                    </a:lnTo>
                    <a:lnTo>
                      <a:pt x="17862" y="5180"/>
                    </a:lnTo>
                    <a:lnTo>
                      <a:pt x="16999" y="3320"/>
                    </a:lnTo>
                    <a:lnTo>
                      <a:pt x="16003" y="1594"/>
                    </a:lnTo>
                    <a:lnTo>
                      <a:pt x="15471" y="797"/>
                    </a:lnTo>
                    <a:lnTo>
                      <a:pt x="1494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8" name="Google Shape;538;g34ed79b00d1_0_500"/>
              <p:cNvSpPr/>
              <p:nvPr/>
            </p:nvSpPr>
            <p:spPr>
              <a:xfrm>
                <a:off x="4020775" y="1635775"/>
                <a:ext cx="501325" cy="773550"/>
              </a:xfrm>
              <a:custGeom>
                <a:rect b="b" l="l" r="r" t="t"/>
                <a:pathLst>
                  <a:path extrusionOk="0" fill="none" h="30942" w="20053">
                    <a:moveTo>
                      <a:pt x="14608" y="30942"/>
                    </a:moveTo>
                    <a:lnTo>
                      <a:pt x="14608" y="30942"/>
                    </a:lnTo>
                    <a:lnTo>
                      <a:pt x="15339" y="30145"/>
                    </a:lnTo>
                    <a:lnTo>
                      <a:pt x="16003" y="29348"/>
                    </a:lnTo>
                    <a:lnTo>
                      <a:pt x="16600" y="28419"/>
                    </a:lnTo>
                    <a:lnTo>
                      <a:pt x="17198" y="27555"/>
                    </a:lnTo>
                    <a:lnTo>
                      <a:pt x="17729" y="26626"/>
                    </a:lnTo>
                    <a:lnTo>
                      <a:pt x="18127" y="25696"/>
                    </a:lnTo>
                    <a:lnTo>
                      <a:pt x="18526" y="24700"/>
                    </a:lnTo>
                    <a:lnTo>
                      <a:pt x="18924" y="23704"/>
                    </a:lnTo>
                    <a:lnTo>
                      <a:pt x="19190" y="22708"/>
                    </a:lnTo>
                    <a:lnTo>
                      <a:pt x="19455" y="21712"/>
                    </a:lnTo>
                    <a:lnTo>
                      <a:pt x="19655" y="20650"/>
                    </a:lnTo>
                    <a:lnTo>
                      <a:pt x="19854" y="19654"/>
                    </a:lnTo>
                    <a:lnTo>
                      <a:pt x="19987" y="18592"/>
                    </a:lnTo>
                    <a:lnTo>
                      <a:pt x="20053" y="17529"/>
                    </a:lnTo>
                    <a:lnTo>
                      <a:pt x="20053" y="16467"/>
                    </a:lnTo>
                    <a:lnTo>
                      <a:pt x="20053" y="15405"/>
                    </a:lnTo>
                    <a:lnTo>
                      <a:pt x="20053" y="14342"/>
                    </a:lnTo>
                    <a:lnTo>
                      <a:pt x="19920" y="13280"/>
                    </a:lnTo>
                    <a:lnTo>
                      <a:pt x="19655" y="11222"/>
                    </a:lnTo>
                    <a:lnTo>
                      <a:pt x="19190" y="9163"/>
                    </a:lnTo>
                    <a:lnTo>
                      <a:pt x="18592" y="7105"/>
                    </a:lnTo>
                    <a:lnTo>
                      <a:pt x="17862" y="5180"/>
                    </a:lnTo>
                    <a:lnTo>
                      <a:pt x="16999" y="3320"/>
                    </a:lnTo>
                    <a:lnTo>
                      <a:pt x="16003" y="1594"/>
                    </a:lnTo>
                    <a:lnTo>
                      <a:pt x="15471" y="797"/>
                    </a:lnTo>
                    <a:lnTo>
                      <a:pt x="14940" y="1"/>
                    </a:lnTo>
                    <a:lnTo>
                      <a:pt x="14940" y="1"/>
                    </a:lnTo>
                    <a:lnTo>
                      <a:pt x="13347" y="598"/>
                    </a:lnTo>
                    <a:lnTo>
                      <a:pt x="11488" y="1461"/>
                    </a:lnTo>
                    <a:lnTo>
                      <a:pt x="9429" y="2524"/>
                    </a:lnTo>
                    <a:lnTo>
                      <a:pt x="7305" y="3719"/>
                    </a:lnTo>
                    <a:lnTo>
                      <a:pt x="5246" y="5047"/>
                    </a:lnTo>
                    <a:lnTo>
                      <a:pt x="3254" y="6308"/>
                    </a:lnTo>
                    <a:lnTo>
                      <a:pt x="1462" y="7570"/>
                    </a:lnTo>
                    <a:lnTo>
                      <a:pt x="1" y="8765"/>
                    </a:lnTo>
                    <a:lnTo>
                      <a:pt x="1" y="8765"/>
                    </a:lnTo>
                    <a:lnTo>
                      <a:pt x="2059" y="11222"/>
                    </a:lnTo>
                    <a:lnTo>
                      <a:pt x="4051" y="13811"/>
                    </a:lnTo>
                    <a:lnTo>
                      <a:pt x="5977" y="16467"/>
                    </a:lnTo>
                    <a:lnTo>
                      <a:pt x="7836" y="19189"/>
                    </a:lnTo>
                    <a:lnTo>
                      <a:pt x="9695" y="22044"/>
                    </a:lnTo>
                    <a:lnTo>
                      <a:pt x="11421" y="24966"/>
                    </a:lnTo>
                    <a:lnTo>
                      <a:pt x="13081" y="27954"/>
                    </a:lnTo>
                    <a:lnTo>
                      <a:pt x="14608" y="30942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9" name="Google Shape;539;g34ed79b00d1_0_500"/>
              <p:cNvSpPr/>
              <p:nvPr/>
            </p:nvSpPr>
            <p:spPr>
              <a:xfrm>
                <a:off x="4478925" y="1959475"/>
                <a:ext cx="388450" cy="1274850"/>
              </a:xfrm>
              <a:custGeom>
                <a:rect b="b" l="l" r="r" t="t"/>
                <a:pathLst>
                  <a:path extrusionOk="0" h="50994" w="15538">
                    <a:moveTo>
                      <a:pt x="10159" y="0"/>
                    </a:moveTo>
                    <a:lnTo>
                      <a:pt x="10359" y="1992"/>
                    </a:lnTo>
                    <a:lnTo>
                      <a:pt x="10359" y="3984"/>
                    </a:lnTo>
                    <a:lnTo>
                      <a:pt x="10292" y="5909"/>
                    </a:lnTo>
                    <a:lnTo>
                      <a:pt x="10093" y="7769"/>
                    </a:lnTo>
                    <a:lnTo>
                      <a:pt x="9827" y="9628"/>
                    </a:lnTo>
                    <a:lnTo>
                      <a:pt x="9429" y="11420"/>
                    </a:lnTo>
                    <a:lnTo>
                      <a:pt x="8898" y="13213"/>
                    </a:lnTo>
                    <a:lnTo>
                      <a:pt x="8300" y="14873"/>
                    </a:lnTo>
                    <a:lnTo>
                      <a:pt x="7570" y="16533"/>
                    </a:lnTo>
                    <a:lnTo>
                      <a:pt x="6773" y="18127"/>
                    </a:lnTo>
                    <a:lnTo>
                      <a:pt x="5844" y="19654"/>
                    </a:lnTo>
                    <a:lnTo>
                      <a:pt x="4848" y="21114"/>
                    </a:lnTo>
                    <a:lnTo>
                      <a:pt x="3785" y="22575"/>
                    </a:lnTo>
                    <a:lnTo>
                      <a:pt x="2590" y="23903"/>
                    </a:lnTo>
                    <a:lnTo>
                      <a:pt x="1329" y="25165"/>
                    </a:lnTo>
                    <a:lnTo>
                      <a:pt x="1" y="26360"/>
                    </a:lnTo>
                    <a:lnTo>
                      <a:pt x="1196" y="29348"/>
                    </a:lnTo>
                    <a:lnTo>
                      <a:pt x="2258" y="32402"/>
                    </a:lnTo>
                    <a:lnTo>
                      <a:pt x="3254" y="35456"/>
                    </a:lnTo>
                    <a:lnTo>
                      <a:pt x="4184" y="38511"/>
                    </a:lnTo>
                    <a:lnTo>
                      <a:pt x="4980" y="41631"/>
                    </a:lnTo>
                    <a:lnTo>
                      <a:pt x="5711" y="44752"/>
                    </a:lnTo>
                    <a:lnTo>
                      <a:pt x="6375" y="47873"/>
                    </a:lnTo>
                    <a:lnTo>
                      <a:pt x="6972" y="50993"/>
                    </a:lnTo>
                    <a:lnTo>
                      <a:pt x="7968" y="49665"/>
                    </a:lnTo>
                    <a:lnTo>
                      <a:pt x="8898" y="48271"/>
                    </a:lnTo>
                    <a:lnTo>
                      <a:pt x="9761" y="46810"/>
                    </a:lnTo>
                    <a:lnTo>
                      <a:pt x="10558" y="45349"/>
                    </a:lnTo>
                    <a:lnTo>
                      <a:pt x="11288" y="43889"/>
                    </a:lnTo>
                    <a:lnTo>
                      <a:pt x="11952" y="42362"/>
                    </a:lnTo>
                    <a:lnTo>
                      <a:pt x="12616" y="40834"/>
                    </a:lnTo>
                    <a:lnTo>
                      <a:pt x="13147" y="39307"/>
                    </a:lnTo>
                    <a:lnTo>
                      <a:pt x="13612" y="37714"/>
                    </a:lnTo>
                    <a:lnTo>
                      <a:pt x="14077" y="36120"/>
                    </a:lnTo>
                    <a:lnTo>
                      <a:pt x="14475" y="34527"/>
                    </a:lnTo>
                    <a:lnTo>
                      <a:pt x="14807" y="32867"/>
                    </a:lnTo>
                    <a:lnTo>
                      <a:pt x="15006" y="31273"/>
                    </a:lnTo>
                    <a:lnTo>
                      <a:pt x="15272" y="29613"/>
                    </a:lnTo>
                    <a:lnTo>
                      <a:pt x="15405" y="27953"/>
                    </a:lnTo>
                    <a:lnTo>
                      <a:pt x="15471" y="26227"/>
                    </a:lnTo>
                    <a:lnTo>
                      <a:pt x="15538" y="24567"/>
                    </a:lnTo>
                    <a:lnTo>
                      <a:pt x="15538" y="22907"/>
                    </a:lnTo>
                    <a:lnTo>
                      <a:pt x="15471" y="21247"/>
                    </a:lnTo>
                    <a:lnTo>
                      <a:pt x="15338" y="19521"/>
                    </a:lnTo>
                    <a:lnTo>
                      <a:pt x="15139" y="17861"/>
                    </a:lnTo>
                    <a:lnTo>
                      <a:pt x="14940" y="16201"/>
                    </a:lnTo>
                    <a:lnTo>
                      <a:pt x="14674" y="14475"/>
                    </a:lnTo>
                    <a:lnTo>
                      <a:pt x="14342" y="12815"/>
                    </a:lnTo>
                    <a:lnTo>
                      <a:pt x="14010" y="11155"/>
                    </a:lnTo>
                    <a:lnTo>
                      <a:pt x="13612" y="9561"/>
                    </a:lnTo>
                    <a:lnTo>
                      <a:pt x="13147" y="7901"/>
                    </a:lnTo>
                    <a:lnTo>
                      <a:pt x="12616" y="6308"/>
                    </a:lnTo>
                    <a:lnTo>
                      <a:pt x="12085" y="4648"/>
                    </a:lnTo>
                    <a:lnTo>
                      <a:pt x="11487" y="3121"/>
                    </a:lnTo>
                    <a:lnTo>
                      <a:pt x="10823" y="1527"/>
                    </a:lnTo>
                    <a:lnTo>
                      <a:pt x="1015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0" name="Google Shape;540;g34ed79b00d1_0_500"/>
              <p:cNvSpPr/>
              <p:nvPr/>
            </p:nvSpPr>
            <p:spPr>
              <a:xfrm>
                <a:off x="4478925" y="1959475"/>
                <a:ext cx="388450" cy="1274850"/>
              </a:xfrm>
              <a:custGeom>
                <a:rect b="b" l="l" r="r" t="t"/>
                <a:pathLst>
                  <a:path extrusionOk="0" fill="none" h="50994" w="15538">
                    <a:moveTo>
                      <a:pt x="10159" y="0"/>
                    </a:moveTo>
                    <a:lnTo>
                      <a:pt x="10159" y="0"/>
                    </a:lnTo>
                    <a:lnTo>
                      <a:pt x="10359" y="1992"/>
                    </a:lnTo>
                    <a:lnTo>
                      <a:pt x="10359" y="3984"/>
                    </a:lnTo>
                    <a:lnTo>
                      <a:pt x="10292" y="5909"/>
                    </a:lnTo>
                    <a:lnTo>
                      <a:pt x="10093" y="7769"/>
                    </a:lnTo>
                    <a:lnTo>
                      <a:pt x="9827" y="9628"/>
                    </a:lnTo>
                    <a:lnTo>
                      <a:pt x="9429" y="11420"/>
                    </a:lnTo>
                    <a:lnTo>
                      <a:pt x="8898" y="13213"/>
                    </a:lnTo>
                    <a:lnTo>
                      <a:pt x="8300" y="14873"/>
                    </a:lnTo>
                    <a:lnTo>
                      <a:pt x="7570" y="16533"/>
                    </a:lnTo>
                    <a:lnTo>
                      <a:pt x="6773" y="18127"/>
                    </a:lnTo>
                    <a:lnTo>
                      <a:pt x="5844" y="19654"/>
                    </a:lnTo>
                    <a:lnTo>
                      <a:pt x="4848" y="21114"/>
                    </a:lnTo>
                    <a:lnTo>
                      <a:pt x="3785" y="22575"/>
                    </a:lnTo>
                    <a:lnTo>
                      <a:pt x="2590" y="23903"/>
                    </a:lnTo>
                    <a:lnTo>
                      <a:pt x="1329" y="25165"/>
                    </a:lnTo>
                    <a:lnTo>
                      <a:pt x="1" y="26360"/>
                    </a:lnTo>
                    <a:lnTo>
                      <a:pt x="1" y="26360"/>
                    </a:lnTo>
                    <a:lnTo>
                      <a:pt x="1196" y="29348"/>
                    </a:lnTo>
                    <a:lnTo>
                      <a:pt x="2258" y="32402"/>
                    </a:lnTo>
                    <a:lnTo>
                      <a:pt x="3254" y="35456"/>
                    </a:lnTo>
                    <a:lnTo>
                      <a:pt x="4184" y="38511"/>
                    </a:lnTo>
                    <a:lnTo>
                      <a:pt x="4980" y="41631"/>
                    </a:lnTo>
                    <a:lnTo>
                      <a:pt x="5711" y="44752"/>
                    </a:lnTo>
                    <a:lnTo>
                      <a:pt x="6375" y="47873"/>
                    </a:lnTo>
                    <a:lnTo>
                      <a:pt x="6972" y="50993"/>
                    </a:lnTo>
                    <a:lnTo>
                      <a:pt x="6972" y="50993"/>
                    </a:lnTo>
                    <a:lnTo>
                      <a:pt x="7968" y="49665"/>
                    </a:lnTo>
                    <a:lnTo>
                      <a:pt x="8898" y="48271"/>
                    </a:lnTo>
                    <a:lnTo>
                      <a:pt x="9761" y="46810"/>
                    </a:lnTo>
                    <a:lnTo>
                      <a:pt x="10558" y="45349"/>
                    </a:lnTo>
                    <a:lnTo>
                      <a:pt x="11288" y="43889"/>
                    </a:lnTo>
                    <a:lnTo>
                      <a:pt x="11952" y="42362"/>
                    </a:lnTo>
                    <a:lnTo>
                      <a:pt x="12616" y="40834"/>
                    </a:lnTo>
                    <a:lnTo>
                      <a:pt x="13147" y="39307"/>
                    </a:lnTo>
                    <a:lnTo>
                      <a:pt x="13612" y="37714"/>
                    </a:lnTo>
                    <a:lnTo>
                      <a:pt x="14077" y="36120"/>
                    </a:lnTo>
                    <a:lnTo>
                      <a:pt x="14475" y="34527"/>
                    </a:lnTo>
                    <a:lnTo>
                      <a:pt x="14807" y="32867"/>
                    </a:lnTo>
                    <a:lnTo>
                      <a:pt x="15006" y="31273"/>
                    </a:lnTo>
                    <a:lnTo>
                      <a:pt x="15272" y="29613"/>
                    </a:lnTo>
                    <a:lnTo>
                      <a:pt x="15405" y="27953"/>
                    </a:lnTo>
                    <a:lnTo>
                      <a:pt x="15471" y="26227"/>
                    </a:lnTo>
                    <a:lnTo>
                      <a:pt x="15538" y="24567"/>
                    </a:lnTo>
                    <a:lnTo>
                      <a:pt x="15538" y="22907"/>
                    </a:lnTo>
                    <a:lnTo>
                      <a:pt x="15471" y="21247"/>
                    </a:lnTo>
                    <a:lnTo>
                      <a:pt x="15338" y="19521"/>
                    </a:lnTo>
                    <a:lnTo>
                      <a:pt x="15139" y="17861"/>
                    </a:lnTo>
                    <a:lnTo>
                      <a:pt x="14940" y="16201"/>
                    </a:lnTo>
                    <a:lnTo>
                      <a:pt x="14674" y="14475"/>
                    </a:lnTo>
                    <a:lnTo>
                      <a:pt x="14342" y="12815"/>
                    </a:lnTo>
                    <a:lnTo>
                      <a:pt x="14010" y="11155"/>
                    </a:lnTo>
                    <a:lnTo>
                      <a:pt x="13612" y="9561"/>
                    </a:lnTo>
                    <a:lnTo>
                      <a:pt x="13147" y="7901"/>
                    </a:lnTo>
                    <a:lnTo>
                      <a:pt x="12616" y="6308"/>
                    </a:lnTo>
                    <a:lnTo>
                      <a:pt x="12085" y="4648"/>
                    </a:lnTo>
                    <a:lnTo>
                      <a:pt x="11487" y="3121"/>
                    </a:lnTo>
                    <a:lnTo>
                      <a:pt x="10823" y="1527"/>
                    </a:lnTo>
                    <a:lnTo>
                      <a:pt x="10159" y="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1" name="Google Shape;541;g34ed79b00d1_0_500"/>
              <p:cNvSpPr/>
              <p:nvPr/>
            </p:nvSpPr>
            <p:spPr>
              <a:xfrm>
                <a:off x="3013200" y="1469775"/>
                <a:ext cx="668975" cy="753650"/>
              </a:xfrm>
              <a:custGeom>
                <a:rect b="b" l="l" r="r" t="t"/>
                <a:pathLst>
                  <a:path extrusionOk="0" h="30146" w="26759">
                    <a:moveTo>
                      <a:pt x="4051" y="1"/>
                    </a:moveTo>
                    <a:lnTo>
                      <a:pt x="3454" y="930"/>
                    </a:lnTo>
                    <a:lnTo>
                      <a:pt x="2922" y="1794"/>
                    </a:lnTo>
                    <a:lnTo>
                      <a:pt x="2391" y="2657"/>
                    </a:lnTo>
                    <a:lnTo>
                      <a:pt x="1993" y="3586"/>
                    </a:lnTo>
                    <a:lnTo>
                      <a:pt x="1528" y="4516"/>
                    </a:lnTo>
                    <a:lnTo>
                      <a:pt x="1196" y="5445"/>
                    </a:lnTo>
                    <a:lnTo>
                      <a:pt x="864" y="6375"/>
                    </a:lnTo>
                    <a:lnTo>
                      <a:pt x="598" y="7305"/>
                    </a:lnTo>
                    <a:lnTo>
                      <a:pt x="399" y="8300"/>
                    </a:lnTo>
                    <a:lnTo>
                      <a:pt x="266" y="9230"/>
                    </a:lnTo>
                    <a:lnTo>
                      <a:pt x="134" y="10226"/>
                    </a:lnTo>
                    <a:lnTo>
                      <a:pt x="1" y="11156"/>
                    </a:lnTo>
                    <a:lnTo>
                      <a:pt x="1" y="12152"/>
                    </a:lnTo>
                    <a:lnTo>
                      <a:pt x="1" y="13148"/>
                    </a:lnTo>
                    <a:lnTo>
                      <a:pt x="1" y="14143"/>
                    </a:lnTo>
                    <a:lnTo>
                      <a:pt x="67" y="15073"/>
                    </a:lnTo>
                    <a:lnTo>
                      <a:pt x="399" y="17065"/>
                    </a:lnTo>
                    <a:lnTo>
                      <a:pt x="798" y="18990"/>
                    </a:lnTo>
                    <a:lnTo>
                      <a:pt x="1395" y="20982"/>
                    </a:lnTo>
                    <a:lnTo>
                      <a:pt x="2059" y="22908"/>
                    </a:lnTo>
                    <a:lnTo>
                      <a:pt x="2922" y="24767"/>
                    </a:lnTo>
                    <a:lnTo>
                      <a:pt x="3918" y="26626"/>
                    </a:lnTo>
                    <a:lnTo>
                      <a:pt x="5047" y="28419"/>
                    </a:lnTo>
                    <a:lnTo>
                      <a:pt x="6242" y="30145"/>
                    </a:lnTo>
                    <a:lnTo>
                      <a:pt x="8832" y="27821"/>
                    </a:lnTo>
                    <a:lnTo>
                      <a:pt x="11355" y="25564"/>
                    </a:lnTo>
                    <a:lnTo>
                      <a:pt x="13944" y="23439"/>
                    </a:lnTo>
                    <a:lnTo>
                      <a:pt x="16534" y="21314"/>
                    </a:lnTo>
                    <a:lnTo>
                      <a:pt x="19123" y="19322"/>
                    </a:lnTo>
                    <a:lnTo>
                      <a:pt x="21646" y="17397"/>
                    </a:lnTo>
                    <a:lnTo>
                      <a:pt x="24236" y="15604"/>
                    </a:lnTo>
                    <a:lnTo>
                      <a:pt x="26759" y="13811"/>
                    </a:lnTo>
                    <a:lnTo>
                      <a:pt x="25431" y="12683"/>
                    </a:lnTo>
                    <a:lnTo>
                      <a:pt x="24169" y="11620"/>
                    </a:lnTo>
                    <a:lnTo>
                      <a:pt x="22841" y="10558"/>
                    </a:lnTo>
                    <a:lnTo>
                      <a:pt x="21514" y="9496"/>
                    </a:lnTo>
                    <a:lnTo>
                      <a:pt x="20119" y="8500"/>
                    </a:lnTo>
                    <a:lnTo>
                      <a:pt x="18725" y="7570"/>
                    </a:lnTo>
                    <a:lnTo>
                      <a:pt x="17331" y="6641"/>
                    </a:lnTo>
                    <a:lnTo>
                      <a:pt x="15936" y="5777"/>
                    </a:lnTo>
                    <a:lnTo>
                      <a:pt x="14475" y="4914"/>
                    </a:lnTo>
                    <a:lnTo>
                      <a:pt x="13015" y="4117"/>
                    </a:lnTo>
                    <a:lnTo>
                      <a:pt x="11554" y="3321"/>
                    </a:lnTo>
                    <a:lnTo>
                      <a:pt x="10093" y="2590"/>
                    </a:lnTo>
                    <a:lnTo>
                      <a:pt x="8632" y="1860"/>
                    </a:lnTo>
                    <a:lnTo>
                      <a:pt x="7105" y="1262"/>
                    </a:lnTo>
                    <a:lnTo>
                      <a:pt x="5578" y="598"/>
                    </a:lnTo>
                    <a:lnTo>
                      <a:pt x="405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2" name="Google Shape;542;g34ed79b00d1_0_500"/>
              <p:cNvSpPr/>
              <p:nvPr/>
            </p:nvSpPr>
            <p:spPr>
              <a:xfrm>
                <a:off x="3013200" y="1469775"/>
                <a:ext cx="668975" cy="753650"/>
              </a:xfrm>
              <a:custGeom>
                <a:rect b="b" l="l" r="r" t="t"/>
                <a:pathLst>
                  <a:path extrusionOk="0" fill="none" h="30146" w="26759">
                    <a:moveTo>
                      <a:pt x="6242" y="30145"/>
                    </a:moveTo>
                    <a:lnTo>
                      <a:pt x="6242" y="30145"/>
                    </a:lnTo>
                    <a:lnTo>
                      <a:pt x="8832" y="27821"/>
                    </a:lnTo>
                    <a:lnTo>
                      <a:pt x="11355" y="25564"/>
                    </a:lnTo>
                    <a:lnTo>
                      <a:pt x="13944" y="23439"/>
                    </a:lnTo>
                    <a:lnTo>
                      <a:pt x="16534" y="21314"/>
                    </a:lnTo>
                    <a:lnTo>
                      <a:pt x="19123" y="19322"/>
                    </a:lnTo>
                    <a:lnTo>
                      <a:pt x="21646" y="17397"/>
                    </a:lnTo>
                    <a:lnTo>
                      <a:pt x="24236" y="15604"/>
                    </a:lnTo>
                    <a:lnTo>
                      <a:pt x="26759" y="13811"/>
                    </a:lnTo>
                    <a:lnTo>
                      <a:pt x="26759" y="13811"/>
                    </a:lnTo>
                    <a:lnTo>
                      <a:pt x="25431" y="12683"/>
                    </a:lnTo>
                    <a:lnTo>
                      <a:pt x="24169" y="11620"/>
                    </a:lnTo>
                    <a:lnTo>
                      <a:pt x="22841" y="10558"/>
                    </a:lnTo>
                    <a:lnTo>
                      <a:pt x="21514" y="9496"/>
                    </a:lnTo>
                    <a:lnTo>
                      <a:pt x="20119" y="8500"/>
                    </a:lnTo>
                    <a:lnTo>
                      <a:pt x="18725" y="7570"/>
                    </a:lnTo>
                    <a:lnTo>
                      <a:pt x="17331" y="6641"/>
                    </a:lnTo>
                    <a:lnTo>
                      <a:pt x="15936" y="5777"/>
                    </a:lnTo>
                    <a:lnTo>
                      <a:pt x="14475" y="4914"/>
                    </a:lnTo>
                    <a:lnTo>
                      <a:pt x="13015" y="4117"/>
                    </a:lnTo>
                    <a:lnTo>
                      <a:pt x="11554" y="3321"/>
                    </a:lnTo>
                    <a:lnTo>
                      <a:pt x="10093" y="2590"/>
                    </a:lnTo>
                    <a:lnTo>
                      <a:pt x="8632" y="1860"/>
                    </a:lnTo>
                    <a:lnTo>
                      <a:pt x="7105" y="1262"/>
                    </a:lnTo>
                    <a:lnTo>
                      <a:pt x="5578" y="598"/>
                    </a:lnTo>
                    <a:lnTo>
                      <a:pt x="4051" y="1"/>
                    </a:lnTo>
                    <a:lnTo>
                      <a:pt x="4051" y="1"/>
                    </a:lnTo>
                    <a:lnTo>
                      <a:pt x="3454" y="930"/>
                    </a:lnTo>
                    <a:lnTo>
                      <a:pt x="2922" y="1794"/>
                    </a:lnTo>
                    <a:lnTo>
                      <a:pt x="2391" y="2657"/>
                    </a:lnTo>
                    <a:lnTo>
                      <a:pt x="1993" y="3586"/>
                    </a:lnTo>
                    <a:lnTo>
                      <a:pt x="1528" y="4516"/>
                    </a:lnTo>
                    <a:lnTo>
                      <a:pt x="1196" y="5445"/>
                    </a:lnTo>
                    <a:lnTo>
                      <a:pt x="864" y="6375"/>
                    </a:lnTo>
                    <a:lnTo>
                      <a:pt x="598" y="7305"/>
                    </a:lnTo>
                    <a:lnTo>
                      <a:pt x="399" y="8300"/>
                    </a:lnTo>
                    <a:lnTo>
                      <a:pt x="266" y="9230"/>
                    </a:lnTo>
                    <a:lnTo>
                      <a:pt x="134" y="10226"/>
                    </a:lnTo>
                    <a:lnTo>
                      <a:pt x="1" y="11156"/>
                    </a:lnTo>
                    <a:lnTo>
                      <a:pt x="1" y="12152"/>
                    </a:lnTo>
                    <a:lnTo>
                      <a:pt x="1" y="13148"/>
                    </a:lnTo>
                    <a:lnTo>
                      <a:pt x="1" y="14143"/>
                    </a:lnTo>
                    <a:lnTo>
                      <a:pt x="67" y="15073"/>
                    </a:lnTo>
                    <a:lnTo>
                      <a:pt x="399" y="17065"/>
                    </a:lnTo>
                    <a:lnTo>
                      <a:pt x="798" y="18990"/>
                    </a:lnTo>
                    <a:lnTo>
                      <a:pt x="1395" y="20982"/>
                    </a:lnTo>
                    <a:lnTo>
                      <a:pt x="2059" y="22908"/>
                    </a:lnTo>
                    <a:lnTo>
                      <a:pt x="2922" y="24767"/>
                    </a:lnTo>
                    <a:lnTo>
                      <a:pt x="3918" y="26626"/>
                    </a:lnTo>
                    <a:lnTo>
                      <a:pt x="5047" y="28419"/>
                    </a:lnTo>
                    <a:lnTo>
                      <a:pt x="6242" y="30145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3" name="Google Shape;543;g34ed79b00d1_0_500"/>
              <p:cNvSpPr/>
              <p:nvPr/>
            </p:nvSpPr>
            <p:spPr>
              <a:xfrm>
                <a:off x="4663175" y="2704775"/>
                <a:ext cx="390100" cy="1283150"/>
              </a:xfrm>
              <a:custGeom>
                <a:rect b="b" l="l" r="r" t="t"/>
                <a:pathLst>
                  <a:path extrusionOk="0" h="51326" w="15604">
                    <a:moveTo>
                      <a:pt x="15338" y="0"/>
                    </a:moveTo>
                    <a:lnTo>
                      <a:pt x="15006" y="2391"/>
                    </a:lnTo>
                    <a:lnTo>
                      <a:pt x="14608" y="4781"/>
                    </a:lnTo>
                    <a:lnTo>
                      <a:pt x="14143" y="7105"/>
                    </a:lnTo>
                    <a:lnTo>
                      <a:pt x="13612" y="9362"/>
                    </a:lnTo>
                    <a:lnTo>
                      <a:pt x="12948" y="11554"/>
                    </a:lnTo>
                    <a:lnTo>
                      <a:pt x="12284" y="13745"/>
                    </a:lnTo>
                    <a:lnTo>
                      <a:pt x="11487" y="15869"/>
                    </a:lnTo>
                    <a:lnTo>
                      <a:pt x="10624" y="17928"/>
                    </a:lnTo>
                    <a:lnTo>
                      <a:pt x="9695" y="19920"/>
                    </a:lnTo>
                    <a:lnTo>
                      <a:pt x="8699" y="21912"/>
                    </a:lnTo>
                    <a:lnTo>
                      <a:pt x="7570" y="23837"/>
                    </a:lnTo>
                    <a:lnTo>
                      <a:pt x="6375" y="25696"/>
                    </a:lnTo>
                    <a:lnTo>
                      <a:pt x="5180" y="27489"/>
                    </a:lnTo>
                    <a:lnTo>
                      <a:pt x="3785" y="29282"/>
                    </a:lnTo>
                    <a:lnTo>
                      <a:pt x="2391" y="31008"/>
                    </a:lnTo>
                    <a:lnTo>
                      <a:pt x="930" y="32668"/>
                    </a:lnTo>
                    <a:lnTo>
                      <a:pt x="997" y="35058"/>
                    </a:lnTo>
                    <a:lnTo>
                      <a:pt x="1063" y="37382"/>
                    </a:lnTo>
                    <a:lnTo>
                      <a:pt x="997" y="39839"/>
                    </a:lnTo>
                    <a:lnTo>
                      <a:pt x="864" y="42229"/>
                    </a:lnTo>
                    <a:lnTo>
                      <a:pt x="731" y="44619"/>
                    </a:lnTo>
                    <a:lnTo>
                      <a:pt x="532" y="46943"/>
                    </a:lnTo>
                    <a:lnTo>
                      <a:pt x="1" y="51326"/>
                    </a:lnTo>
                    <a:lnTo>
                      <a:pt x="1196" y="49798"/>
                    </a:lnTo>
                    <a:lnTo>
                      <a:pt x="2258" y="48271"/>
                    </a:lnTo>
                    <a:lnTo>
                      <a:pt x="3321" y="46678"/>
                    </a:lnTo>
                    <a:lnTo>
                      <a:pt x="4316" y="45151"/>
                    </a:lnTo>
                    <a:lnTo>
                      <a:pt x="5312" y="43557"/>
                    </a:lnTo>
                    <a:lnTo>
                      <a:pt x="6242" y="41964"/>
                    </a:lnTo>
                    <a:lnTo>
                      <a:pt x="7105" y="40304"/>
                    </a:lnTo>
                    <a:lnTo>
                      <a:pt x="7902" y="38710"/>
                    </a:lnTo>
                    <a:lnTo>
                      <a:pt x="8699" y="37050"/>
                    </a:lnTo>
                    <a:lnTo>
                      <a:pt x="9429" y="35390"/>
                    </a:lnTo>
                    <a:lnTo>
                      <a:pt x="10159" y="33730"/>
                    </a:lnTo>
                    <a:lnTo>
                      <a:pt x="10757" y="32070"/>
                    </a:lnTo>
                    <a:lnTo>
                      <a:pt x="11355" y="30410"/>
                    </a:lnTo>
                    <a:lnTo>
                      <a:pt x="11952" y="28751"/>
                    </a:lnTo>
                    <a:lnTo>
                      <a:pt x="12483" y="27091"/>
                    </a:lnTo>
                    <a:lnTo>
                      <a:pt x="12948" y="25431"/>
                    </a:lnTo>
                    <a:lnTo>
                      <a:pt x="13811" y="22111"/>
                    </a:lnTo>
                    <a:lnTo>
                      <a:pt x="14475" y="18791"/>
                    </a:lnTo>
                    <a:lnTo>
                      <a:pt x="15006" y="15471"/>
                    </a:lnTo>
                    <a:lnTo>
                      <a:pt x="15338" y="12284"/>
                    </a:lnTo>
                    <a:lnTo>
                      <a:pt x="15538" y="9097"/>
                    </a:lnTo>
                    <a:lnTo>
                      <a:pt x="15604" y="5976"/>
                    </a:lnTo>
                    <a:lnTo>
                      <a:pt x="15538" y="2922"/>
                    </a:lnTo>
                    <a:lnTo>
                      <a:pt x="1533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4" name="Google Shape;544;g34ed79b00d1_0_500"/>
              <p:cNvSpPr/>
              <p:nvPr/>
            </p:nvSpPr>
            <p:spPr>
              <a:xfrm>
                <a:off x="4663175" y="2704775"/>
                <a:ext cx="390100" cy="1283150"/>
              </a:xfrm>
              <a:custGeom>
                <a:rect b="b" l="l" r="r" t="t"/>
                <a:pathLst>
                  <a:path extrusionOk="0" fill="none" h="51326" w="15604">
                    <a:moveTo>
                      <a:pt x="930" y="32668"/>
                    </a:moveTo>
                    <a:lnTo>
                      <a:pt x="930" y="32668"/>
                    </a:lnTo>
                    <a:lnTo>
                      <a:pt x="997" y="35058"/>
                    </a:lnTo>
                    <a:lnTo>
                      <a:pt x="1063" y="37382"/>
                    </a:lnTo>
                    <a:lnTo>
                      <a:pt x="997" y="39839"/>
                    </a:lnTo>
                    <a:lnTo>
                      <a:pt x="864" y="42229"/>
                    </a:lnTo>
                    <a:lnTo>
                      <a:pt x="731" y="44619"/>
                    </a:lnTo>
                    <a:lnTo>
                      <a:pt x="532" y="46943"/>
                    </a:lnTo>
                    <a:lnTo>
                      <a:pt x="1" y="51326"/>
                    </a:lnTo>
                    <a:lnTo>
                      <a:pt x="1" y="51326"/>
                    </a:lnTo>
                    <a:lnTo>
                      <a:pt x="1196" y="49798"/>
                    </a:lnTo>
                    <a:lnTo>
                      <a:pt x="2258" y="48271"/>
                    </a:lnTo>
                    <a:lnTo>
                      <a:pt x="3321" y="46678"/>
                    </a:lnTo>
                    <a:lnTo>
                      <a:pt x="4316" y="45151"/>
                    </a:lnTo>
                    <a:lnTo>
                      <a:pt x="5312" y="43557"/>
                    </a:lnTo>
                    <a:lnTo>
                      <a:pt x="6242" y="41964"/>
                    </a:lnTo>
                    <a:lnTo>
                      <a:pt x="7105" y="40304"/>
                    </a:lnTo>
                    <a:lnTo>
                      <a:pt x="7902" y="38710"/>
                    </a:lnTo>
                    <a:lnTo>
                      <a:pt x="8699" y="37050"/>
                    </a:lnTo>
                    <a:lnTo>
                      <a:pt x="9429" y="35390"/>
                    </a:lnTo>
                    <a:lnTo>
                      <a:pt x="10159" y="33730"/>
                    </a:lnTo>
                    <a:lnTo>
                      <a:pt x="10757" y="32070"/>
                    </a:lnTo>
                    <a:lnTo>
                      <a:pt x="11355" y="30410"/>
                    </a:lnTo>
                    <a:lnTo>
                      <a:pt x="11952" y="28751"/>
                    </a:lnTo>
                    <a:lnTo>
                      <a:pt x="12483" y="27091"/>
                    </a:lnTo>
                    <a:lnTo>
                      <a:pt x="12948" y="25431"/>
                    </a:lnTo>
                    <a:lnTo>
                      <a:pt x="13811" y="22111"/>
                    </a:lnTo>
                    <a:lnTo>
                      <a:pt x="14475" y="18791"/>
                    </a:lnTo>
                    <a:lnTo>
                      <a:pt x="15006" y="15471"/>
                    </a:lnTo>
                    <a:lnTo>
                      <a:pt x="15338" y="12284"/>
                    </a:lnTo>
                    <a:lnTo>
                      <a:pt x="15538" y="9097"/>
                    </a:lnTo>
                    <a:lnTo>
                      <a:pt x="15604" y="5976"/>
                    </a:lnTo>
                    <a:lnTo>
                      <a:pt x="15538" y="2922"/>
                    </a:lnTo>
                    <a:lnTo>
                      <a:pt x="15338" y="0"/>
                    </a:lnTo>
                    <a:lnTo>
                      <a:pt x="15338" y="0"/>
                    </a:lnTo>
                    <a:lnTo>
                      <a:pt x="15006" y="2391"/>
                    </a:lnTo>
                    <a:lnTo>
                      <a:pt x="14608" y="4781"/>
                    </a:lnTo>
                    <a:lnTo>
                      <a:pt x="14143" y="7105"/>
                    </a:lnTo>
                    <a:lnTo>
                      <a:pt x="13612" y="9362"/>
                    </a:lnTo>
                    <a:lnTo>
                      <a:pt x="12948" y="11554"/>
                    </a:lnTo>
                    <a:lnTo>
                      <a:pt x="12284" y="13745"/>
                    </a:lnTo>
                    <a:lnTo>
                      <a:pt x="11487" y="15869"/>
                    </a:lnTo>
                    <a:lnTo>
                      <a:pt x="10624" y="17928"/>
                    </a:lnTo>
                    <a:lnTo>
                      <a:pt x="9695" y="19920"/>
                    </a:lnTo>
                    <a:lnTo>
                      <a:pt x="8699" y="21912"/>
                    </a:lnTo>
                    <a:lnTo>
                      <a:pt x="7570" y="23837"/>
                    </a:lnTo>
                    <a:lnTo>
                      <a:pt x="6375" y="25696"/>
                    </a:lnTo>
                    <a:lnTo>
                      <a:pt x="5180" y="27489"/>
                    </a:lnTo>
                    <a:lnTo>
                      <a:pt x="3785" y="29282"/>
                    </a:lnTo>
                    <a:lnTo>
                      <a:pt x="2391" y="31008"/>
                    </a:lnTo>
                    <a:lnTo>
                      <a:pt x="930" y="32668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5" name="Google Shape;545;g34ed79b00d1_0_500"/>
              <p:cNvSpPr/>
              <p:nvPr/>
            </p:nvSpPr>
            <p:spPr>
              <a:xfrm>
                <a:off x="1979075" y="1363550"/>
                <a:ext cx="1034150" cy="1777800"/>
              </a:xfrm>
              <a:custGeom>
                <a:rect b="b" l="l" r="r" t="t"/>
                <a:pathLst>
                  <a:path extrusionOk="0" h="71112" w="41366">
                    <a:moveTo>
                      <a:pt x="20451" y="0"/>
                    </a:moveTo>
                    <a:lnTo>
                      <a:pt x="18592" y="67"/>
                    </a:lnTo>
                    <a:lnTo>
                      <a:pt x="16732" y="266"/>
                    </a:lnTo>
                    <a:lnTo>
                      <a:pt x="14940" y="465"/>
                    </a:lnTo>
                    <a:lnTo>
                      <a:pt x="13147" y="731"/>
                    </a:lnTo>
                    <a:lnTo>
                      <a:pt x="11354" y="1063"/>
                    </a:lnTo>
                    <a:lnTo>
                      <a:pt x="9562" y="1395"/>
                    </a:lnTo>
                    <a:lnTo>
                      <a:pt x="7902" y="1860"/>
                    </a:lnTo>
                    <a:lnTo>
                      <a:pt x="6574" y="3851"/>
                    </a:lnTo>
                    <a:lnTo>
                      <a:pt x="5445" y="5843"/>
                    </a:lnTo>
                    <a:lnTo>
                      <a:pt x="4383" y="7835"/>
                    </a:lnTo>
                    <a:lnTo>
                      <a:pt x="3453" y="9960"/>
                    </a:lnTo>
                    <a:lnTo>
                      <a:pt x="2590" y="12085"/>
                    </a:lnTo>
                    <a:lnTo>
                      <a:pt x="1926" y="14276"/>
                    </a:lnTo>
                    <a:lnTo>
                      <a:pt x="1328" y="16467"/>
                    </a:lnTo>
                    <a:lnTo>
                      <a:pt x="864" y="18658"/>
                    </a:lnTo>
                    <a:lnTo>
                      <a:pt x="465" y="20916"/>
                    </a:lnTo>
                    <a:lnTo>
                      <a:pt x="200" y="23239"/>
                    </a:lnTo>
                    <a:lnTo>
                      <a:pt x="67" y="25497"/>
                    </a:lnTo>
                    <a:lnTo>
                      <a:pt x="0" y="27821"/>
                    </a:lnTo>
                    <a:lnTo>
                      <a:pt x="0" y="30145"/>
                    </a:lnTo>
                    <a:lnTo>
                      <a:pt x="133" y="32469"/>
                    </a:lnTo>
                    <a:lnTo>
                      <a:pt x="399" y="34793"/>
                    </a:lnTo>
                    <a:lnTo>
                      <a:pt x="731" y="37117"/>
                    </a:lnTo>
                    <a:lnTo>
                      <a:pt x="1129" y="39440"/>
                    </a:lnTo>
                    <a:lnTo>
                      <a:pt x="1594" y="41764"/>
                    </a:lnTo>
                    <a:lnTo>
                      <a:pt x="2192" y="44022"/>
                    </a:lnTo>
                    <a:lnTo>
                      <a:pt x="2922" y="46346"/>
                    </a:lnTo>
                    <a:lnTo>
                      <a:pt x="3652" y="48603"/>
                    </a:lnTo>
                    <a:lnTo>
                      <a:pt x="4515" y="50861"/>
                    </a:lnTo>
                    <a:lnTo>
                      <a:pt x="5445" y="53052"/>
                    </a:lnTo>
                    <a:lnTo>
                      <a:pt x="6441" y="55243"/>
                    </a:lnTo>
                    <a:lnTo>
                      <a:pt x="7503" y="57368"/>
                    </a:lnTo>
                    <a:lnTo>
                      <a:pt x="8632" y="59492"/>
                    </a:lnTo>
                    <a:lnTo>
                      <a:pt x="9827" y="61551"/>
                    </a:lnTo>
                    <a:lnTo>
                      <a:pt x="11155" y="63543"/>
                    </a:lnTo>
                    <a:lnTo>
                      <a:pt x="12483" y="65535"/>
                    </a:lnTo>
                    <a:lnTo>
                      <a:pt x="13944" y="67460"/>
                    </a:lnTo>
                    <a:lnTo>
                      <a:pt x="15405" y="69319"/>
                    </a:lnTo>
                    <a:lnTo>
                      <a:pt x="16932" y="71112"/>
                    </a:lnTo>
                    <a:lnTo>
                      <a:pt x="19455" y="67327"/>
                    </a:lnTo>
                    <a:lnTo>
                      <a:pt x="22243" y="63476"/>
                    </a:lnTo>
                    <a:lnTo>
                      <a:pt x="25165" y="59426"/>
                    </a:lnTo>
                    <a:lnTo>
                      <a:pt x="28286" y="55442"/>
                    </a:lnTo>
                    <a:lnTo>
                      <a:pt x="31473" y="51458"/>
                    </a:lnTo>
                    <a:lnTo>
                      <a:pt x="34726" y="47607"/>
                    </a:lnTo>
                    <a:lnTo>
                      <a:pt x="38046" y="43889"/>
                    </a:lnTo>
                    <a:lnTo>
                      <a:pt x="39706" y="42163"/>
                    </a:lnTo>
                    <a:lnTo>
                      <a:pt x="41366" y="40436"/>
                    </a:lnTo>
                    <a:lnTo>
                      <a:pt x="40569" y="39440"/>
                    </a:lnTo>
                    <a:lnTo>
                      <a:pt x="39839" y="38378"/>
                    </a:lnTo>
                    <a:lnTo>
                      <a:pt x="39108" y="37316"/>
                    </a:lnTo>
                    <a:lnTo>
                      <a:pt x="38378" y="36253"/>
                    </a:lnTo>
                    <a:lnTo>
                      <a:pt x="37780" y="35125"/>
                    </a:lnTo>
                    <a:lnTo>
                      <a:pt x="37116" y="33929"/>
                    </a:lnTo>
                    <a:lnTo>
                      <a:pt x="36519" y="32801"/>
                    </a:lnTo>
                    <a:lnTo>
                      <a:pt x="35988" y="31606"/>
                    </a:lnTo>
                    <a:lnTo>
                      <a:pt x="35523" y="30344"/>
                    </a:lnTo>
                    <a:lnTo>
                      <a:pt x="35058" y="29149"/>
                    </a:lnTo>
                    <a:lnTo>
                      <a:pt x="34593" y="27887"/>
                    </a:lnTo>
                    <a:lnTo>
                      <a:pt x="34195" y="26626"/>
                    </a:lnTo>
                    <a:lnTo>
                      <a:pt x="33863" y="25364"/>
                    </a:lnTo>
                    <a:lnTo>
                      <a:pt x="33597" y="24103"/>
                    </a:lnTo>
                    <a:lnTo>
                      <a:pt x="33332" y="22775"/>
                    </a:lnTo>
                    <a:lnTo>
                      <a:pt x="33133" y="21513"/>
                    </a:lnTo>
                    <a:lnTo>
                      <a:pt x="33000" y="20185"/>
                    </a:lnTo>
                    <a:lnTo>
                      <a:pt x="32867" y="18924"/>
                    </a:lnTo>
                    <a:lnTo>
                      <a:pt x="32801" y="17596"/>
                    </a:lnTo>
                    <a:lnTo>
                      <a:pt x="32801" y="16334"/>
                    </a:lnTo>
                    <a:lnTo>
                      <a:pt x="32867" y="15006"/>
                    </a:lnTo>
                    <a:lnTo>
                      <a:pt x="32933" y="13745"/>
                    </a:lnTo>
                    <a:lnTo>
                      <a:pt x="33066" y="12483"/>
                    </a:lnTo>
                    <a:lnTo>
                      <a:pt x="33265" y="11222"/>
                    </a:lnTo>
                    <a:lnTo>
                      <a:pt x="33531" y="9960"/>
                    </a:lnTo>
                    <a:lnTo>
                      <a:pt x="33863" y="8698"/>
                    </a:lnTo>
                    <a:lnTo>
                      <a:pt x="34195" y="7503"/>
                    </a:lnTo>
                    <a:lnTo>
                      <a:pt x="34660" y="6308"/>
                    </a:lnTo>
                    <a:lnTo>
                      <a:pt x="35125" y="5113"/>
                    </a:lnTo>
                    <a:lnTo>
                      <a:pt x="35722" y="3918"/>
                    </a:lnTo>
                    <a:lnTo>
                      <a:pt x="36320" y="2789"/>
                    </a:lnTo>
                    <a:lnTo>
                      <a:pt x="36984" y="1660"/>
                    </a:lnTo>
                    <a:lnTo>
                      <a:pt x="35257" y="1262"/>
                    </a:lnTo>
                    <a:lnTo>
                      <a:pt x="33465" y="930"/>
                    </a:lnTo>
                    <a:lnTo>
                      <a:pt x="31672" y="664"/>
                    </a:lnTo>
                    <a:lnTo>
                      <a:pt x="29813" y="399"/>
                    </a:lnTo>
                    <a:lnTo>
                      <a:pt x="27954" y="200"/>
                    </a:lnTo>
                    <a:lnTo>
                      <a:pt x="26094" y="67"/>
                    </a:lnTo>
                    <a:lnTo>
                      <a:pt x="2423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6" name="Google Shape;546;g34ed79b00d1_0_500"/>
              <p:cNvSpPr/>
              <p:nvPr/>
            </p:nvSpPr>
            <p:spPr>
              <a:xfrm>
                <a:off x="1979075" y="1363550"/>
                <a:ext cx="1034150" cy="1777800"/>
              </a:xfrm>
              <a:custGeom>
                <a:rect b="b" l="l" r="r" t="t"/>
                <a:pathLst>
                  <a:path extrusionOk="0" fill="none" h="71112" w="41366">
                    <a:moveTo>
                      <a:pt x="36984" y="1660"/>
                    </a:moveTo>
                    <a:lnTo>
                      <a:pt x="36984" y="1660"/>
                    </a:lnTo>
                    <a:lnTo>
                      <a:pt x="35257" y="1262"/>
                    </a:lnTo>
                    <a:lnTo>
                      <a:pt x="33465" y="930"/>
                    </a:lnTo>
                    <a:lnTo>
                      <a:pt x="31672" y="664"/>
                    </a:lnTo>
                    <a:lnTo>
                      <a:pt x="29813" y="399"/>
                    </a:lnTo>
                    <a:lnTo>
                      <a:pt x="27954" y="200"/>
                    </a:lnTo>
                    <a:lnTo>
                      <a:pt x="26094" y="67"/>
                    </a:lnTo>
                    <a:lnTo>
                      <a:pt x="24235" y="0"/>
                    </a:lnTo>
                    <a:lnTo>
                      <a:pt x="22376" y="0"/>
                    </a:lnTo>
                    <a:lnTo>
                      <a:pt x="20451" y="0"/>
                    </a:lnTo>
                    <a:lnTo>
                      <a:pt x="18592" y="67"/>
                    </a:lnTo>
                    <a:lnTo>
                      <a:pt x="16732" y="266"/>
                    </a:lnTo>
                    <a:lnTo>
                      <a:pt x="14940" y="465"/>
                    </a:lnTo>
                    <a:lnTo>
                      <a:pt x="13147" y="731"/>
                    </a:lnTo>
                    <a:lnTo>
                      <a:pt x="11354" y="1063"/>
                    </a:lnTo>
                    <a:lnTo>
                      <a:pt x="9562" y="1395"/>
                    </a:lnTo>
                    <a:lnTo>
                      <a:pt x="7902" y="1860"/>
                    </a:lnTo>
                    <a:lnTo>
                      <a:pt x="7902" y="1860"/>
                    </a:lnTo>
                    <a:lnTo>
                      <a:pt x="6574" y="3851"/>
                    </a:lnTo>
                    <a:lnTo>
                      <a:pt x="5445" y="5843"/>
                    </a:lnTo>
                    <a:lnTo>
                      <a:pt x="4383" y="7835"/>
                    </a:lnTo>
                    <a:lnTo>
                      <a:pt x="3453" y="9960"/>
                    </a:lnTo>
                    <a:lnTo>
                      <a:pt x="2590" y="12085"/>
                    </a:lnTo>
                    <a:lnTo>
                      <a:pt x="1926" y="14276"/>
                    </a:lnTo>
                    <a:lnTo>
                      <a:pt x="1328" y="16467"/>
                    </a:lnTo>
                    <a:lnTo>
                      <a:pt x="864" y="18658"/>
                    </a:lnTo>
                    <a:lnTo>
                      <a:pt x="465" y="20916"/>
                    </a:lnTo>
                    <a:lnTo>
                      <a:pt x="200" y="23239"/>
                    </a:lnTo>
                    <a:lnTo>
                      <a:pt x="67" y="25497"/>
                    </a:lnTo>
                    <a:lnTo>
                      <a:pt x="0" y="27821"/>
                    </a:lnTo>
                    <a:lnTo>
                      <a:pt x="0" y="30145"/>
                    </a:lnTo>
                    <a:lnTo>
                      <a:pt x="133" y="32469"/>
                    </a:lnTo>
                    <a:lnTo>
                      <a:pt x="399" y="34793"/>
                    </a:lnTo>
                    <a:lnTo>
                      <a:pt x="731" y="37117"/>
                    </a:lnTo>
                    <a:lnTo>
                      <a:pt x="1129" y="39440"/>
                    </a:lnTo>
                    <a:lnTo>
                      <a:pt x="1594" y="41764"/>
                    </a:lnTo>
                    <a:lnTo>
                      <a:pt x="2192" y="44022"/>
                    </a:lnTo>
                    <a:lnTo>
                      <a:pt x="2922" y="46346"/>
                    </a:lnTo>
                    <a:lnTo>
                      <a:pt x="3652" y="48603"/>
                    </a:lnTo>
                    <a:lnTo>
                      <a:pt x="4515" y="50861"/>
                    </a:lnTo>
                    <a:lnTo>
                      <a:pt x="5445" y="53052"/>
                    </a:lnTo>
                    <a:lnTo>
                      <a:pt x="6441" y="55243"/>
                    </a:lnTo>
                    <a:lnTo>
                      <a:pt x="7503" y="57368"/>
                    </a:lnTo>
                    <a:lnTo>
                      <a:pt x="8632" y="59492"/>
                    </a:lnTo>
                    <a:lnTo>
                      <a:pt x="9827" y="61551"/>
                    </a:lnTo>
                    <a:lnTo>
                      <a:pt x="11155" y="63543"/>
                    </a:lnTo>
                    <a:lnTo>
                      <a:pt x="12483" y="65535"/>
                    </a:lnTo>
                    <a:lnTo>
                      <a:pt x="13944" y="67460"/>
                    </a:lnTo>
                    <a:lnTo>
                      <a:pt x="15405" y="69319"/>
                    </a:lnTo>
                    <a:lnTo>
                      <a:pt x="16932" y="71112"/>
                    </a:lnTo>
                    <a:lnTo>
                      <a:pt x="16932" y="71112"/>
                    </a:lnTo>
                    <a:lnTo>
                      <a:pt x="19455" y="67327"/>
                    </a:lnTo>
                    <a:lnTo>
                      <a:pt x="22243" y="63476"/>
                    </a:lnTo>
                    <a:lnTo>
                      <a:pt x="25165" y="59426"/>
                    </a:lnTo>
                    <a:lnTo>
                      <a:pt x="28286" y="55442"/>
                    </a:lnTo>
                    <a:lnTo>
                      <a:pt x="31473" y="51458"/>
                    </a:lnTo>
                    <a:lnTo>
                      <a:pt x="34726" y="47607"/>
                    </a:lnTo>
                    <a:lnTo>
                      <a:pt x="38046" y="43889"/>
                    </a:lnTo>
                    <a:lnTo>
                      <a:pt x="39706" y="42163"/>
                    </a:lnTo>
                    <a:lnTo>
                      <a:pt x="41366" y="40436"/>
                    </a:lnTo>
                    <a:lnTo>
                      <a:pt x="41366" y="40436"/>
                    </a:lnTo>
                    <a:lnTo>
                      <a:pt x="40569" y="39440"/>
                    </a:lnTo>
                    <a:lnTo>
                      <a:pt x="39839" y="38378"/>
                    </a:lnTo>
                    <a:lnTo>
                      <a:pt x="39108" y="37316"/>
                    </a:lnTo>
                    <a:lnTo>
                      <a:pt x="38378" y="36253"/>
                    </a:lnTo>
                    <a:lnTo>
                      <a:pt x="37780" y="35125"/>
                    </a:lnTo>
                    <a:lnTo>
                      <a:pt x="37116" y="33929"/>
                    </a:lnTo>
                    <a:lnTo>
                      <a:pt x="36519" y="32801"/>
                    </a:lnTo>
                    <a:lnTo>
                      <a:pt x="35988" y="31606"/>
                    </a:lnTo>
                    <a:lnTo>
                      <a:pt x="35523" y="30344"/>
                    </a:lnTo>
                    <a:lnTo>
                      <a:pt x="35058" y="29149"/>
                    </a:lnTo>
                    <a:lnTo>
                      <a:pt x="34593" y="27887"/>
                    </a:lnTo>
                    <a:lnTo>
                      <a:pt x="34195" y="26626"/>
                    </a:lnTo>
                    <a:lnTo>
                      <a:pt x="33863" y="25364"/>
                    </a:lnTo>
                    <a:lnTo>
                      <a:pt x="33597" y="24103"/>
                    </a:lnTo>
                    <a:lnTo>
                      <a:pt x="33332" y="22775"/>
                    </a:lnTo>
                    <a:lnTo>
                      <a:pt x="33133" y="21513"/>
                    </a:lnTo>
                    <a:lnTo>
                      <a:pt x="33000" y="20185"/>
                    </a:lnTo>
                    <a:lnTo>
                      <a:pt x="32867" y="18924"/>
                    </a:lnTo>
                    <a:lnTo>
                      <a:pt x="32801" y="17596"/>
                    </a:lnTo>
                    <a:lnTo>
                      <a:pt x="32801" y="16334"/>
                    </a:lnTo>
                    <a:lnTo>
                      <a:pt x="32867" y="15006"/>
                    </a:lnTo>
                    <a:lnTo>
                      <a:pt x="32933" y="13745"/>
                    </a:lnTo>
                    <a:lnTo>
                      <a:pt x="33066" y="12483"/>
                    </a:lnTo>
                    <a:lnTo>
                      <a:pt x="33265" y="11222"/>
                    </a:lnTo>
                    <a:lnTo>
                      <a:pt x="33531" y="9960"/>
                    </a:lnTo>
                    <a:lnTo>
                      <a:pt x="33863" y="8698"/>
                    </a:lnTo>
                    <a:lnTo>
                      <a:pt x="34195" y="7503"/>
                    </a:lnTo>
                    <a:lnTo>
                      <a:pt x="34660" y="6308"/>
                    </a:lnTo>
                    <a:lnTo>
                      <a:pt x="35125" y="5113"/>
                    </a:lnTo>
                    <a:lnTo>
                      <a:pt x="35722" y="3918"/>
                    </a:lnTo>
                    <a:lnTo>
                      <a:pt x="36320" y="2789"/>
                    </a:lnTo>
                    <a:lnTo>
                      <a:pt x="36984" y="166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3 - Quote - Dark B">
  <p:cSld name="CUSTOM_8_2_1">
    <p:bg>
      <p:bgPr>
        <a:solidFill>
          <a:schemeClr val="accent4"/>
        </a:solidFill>
      </p:bgPr>
    </p:bg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8" name="Google Shape;548;g34ed79b00d1_0_54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2" y="0"/>
            <a:ext cx="345757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49" name="Google Shape;549;g34ed79b00d1_0_542"/>
          <p:cNvSpPr txBox="1"/>
          <p:nvPr>
            <p:ph idx="1" type="subTitle"/>
          </p:nvPr>
        </p:nvSpPr>
        <p:spPr>
          <a:xfrm>
            <a:off x="676600" y="971550"/>
            <a:ext cx="4544700" cy="3200400"/>
          </a:xfrm>
          <a:prstGeom prst="rect">
            <a:avLst/>
          </a:prstGeom>
        </p:spPr>
        <p:txBody>
          <a:bodyPr anchorCtr="0" anchor="ctr" bIns="91425" lIns="0" spcFirstLastPara="1" rIns="0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50" name="Google Shape;550;g34ed79b00d1_0_542"/>
          <p:cNvSpPr/>
          <p:nvPr>
            <p:ph idx="2" type="pic"/>
          </p:nvPr>
        </p:nvSpPr>
        <p:spPr>
          <a:xfrm>
            <a:off x="5870450" y="1611600"/>
            <a:ext cx="1947600" cy="1920300"/>
          </a:xfrm>
          <a:prstGeom prst="rect">
            <a:avLst/>
          </a:prstGeom>
          <a:noFill/>
          <a:ln>
            <a:noFill/>
          </a:ln>
        </p:spPr>
      </p:sp>
      <p:sp>
        <p:nvSpPr>
          <p:cNvPr id="551" name="Google Shape;551;g34ed79b00d1_0_542"/>
          <p:cNvSpPr txBox="1"/>
          <p:nvPr/>
        </p:nvSpPr>
        <p:spPr>
          <a:xfrm>
            <a:off x="0" y="4969700"/>
            <a:ext cx="351900" cy="183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7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sz="7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552" name="Google Shape;552;g34ed79b00d1_0_542"/>
          <p:cNvGrpSpPr/>
          <p:nvPr/>
        </p:nvGrpSpPr>
        <p:grpSpPr>
          <a:xfrm>
            <a:off x="8467274" y="-268"/>
            <a:ext cx="329400" cy="329400"/>
            <a:chOff x="8467274" y="-268"/>
            <a:chExt cx="329400" cy="329400"/>
          </a:xfrm>
        </p:grpSpPr>
        <p:sp>
          <p:nvSpPr>
            <p:cNvPr id="553" name="Google Shape;553;g34ed79b00d1_0_542"/>
            <p:cNvSpPr/>
            <p:nvPr/>
          </p:nvSpPr>
          <p:spPr>
            <a:xfrm>
              <a:off x="8467274" y="-268"/>
              <a:ext cx="329400" cy="329400"/>
            </a:xfrm>
            <a:prstGeom prst="rect">
              <a:avLst/>
            </a:prstGeom>
            <a:solidFill>
              <a:srgbClr val="0063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grpSp>
          <p:nvGrpSpPr>
            <p:cNvPr id="554" name="Google Shape;554;g34ed79b00d1_0_542"/>
            <p:cNvGrpSpPr/>
            <p:nvPr/>
          </p:nvGrpSpPr>
          <p:grpSpPr>
            <a:xfrm>
              <a:off x="8546153" y="63898"/>
              <a:ext cx="191009" cy="201168"/>
              <a:chOff x="1379850" y="238125"/>
              <a:chExt cx="4860275" cy="5238750"/>
            </a:xfrm>
          </p:grpSpPr>
          <p:sp>
            <p:nvSpPr>
              <p:cNvPr id="555" name="Google Shape;555;g34ed79b00d1_0_542"/>
              <p:cNvSpPr/>
              <p:nvPr/>
            </p:nvSpPr>
            <p:spPr>
              <a:xfrm>
                <a:off x="4988525" y="4354750"/>
                <a:ext cx="727075" cy="727075"/>
              </a:xfrm>
              <a:custGeom>
                <a:rect b="b" l="l" r="r" t="t"/>
                <a:pathLst>
                  <a:path extrusionOk="0" h="29083" w="29083">
                    <a:moveTo>
                      <a:pt x="14210" y="9097"/>
                    </a:moveTo>
                    <a:lnTo>
                      <a:pt x="15139" y="9163"/>
                    </a:lnTo>
                    <a:lnTo>
                      <a:pt x="16002" y="9296"/>
                    </a:lnTo>
                    <a:lnTo>
                      <a:pt x="16334" y="9362"/>
                    </a:lnTo>
                    <a:lnTo>
                      <a:pt x="16733" y="9495"/>
                    </a:lnTo>
                    <a:lnTo>
                      <a:pt x="16998" y="9694"/>
                    </a:lnTo>
                    <a:lnTo>
                      <a:pt x="17264" y="9894"/>
                    </a:lnTo>
                    <a:lnTo>
                      <a:pt x="17463" y="10226"/>
                    </a:lnTo>
                    <a:lnTo>
                      <a:pt x="17596" y="10558"/>
                    </a:lnTo>
                    <a:lnTo>
                      <a:pt x="17729" y="10956"/>
                    </a:lnTo>
                    <a:lnTo>
                      <a:pt x="17729" y="11354"/>
                    </a:lnTo>
                    <a:lnTo>
                      <a:pt x="17729" y="11886"/>
                    </a:lnTo>
                    <a:lnTo>
                      <a:pt x="17596" y="12284"/>
                    </a:lnTo>
                    <a:lnTo>
                      <a:pt x="17463" y="12616"/>
                    </a:lnTo>
                    <a:lnTo>
                      <a:pt x="17264" y="12948"/>
                    </a:lnTo>
                    <a:lnTo>
                      <a:pt x="16998" y="13147"/>
                    </a:lnTo>
                    <a:lnTo>
                      <a:pt x="16733" y="13346"/>
                    </a:lnTo>
                    <a:lnTo>
                      <a:pt x="16401" y="13479"/>
                    </a:lnTo>
                    <a:lnTo>
                      <a:pt x="16002" y="13612"/>
                    </a:lnTo>
                    <a:lnTo>
                      <a:pt x="15139" y="13678"/>
                    </a:lnTo>
                    <a:lnTo>
                      <a:pt x="14210" y="13745"/>
                    </a:lnTo>
                    <a:lnTo>
                      <a:pt x="12151" y="13745"/>
                    </a:lnTo>
                    <a:lnTo>
                      <a:pt x="12151" y="9097"/>
                    </a:lnTo>
                    <a:close/>
                    <a:moveTo>
                      <a:pt x="13280" y="6242"/>
                    </a:moveTo>
                    <a:lnTo>
                      <a:pt x="8964" y="6308"/>
                    </a:lnTo>
                    <a:lnTo>
                      <a:pt x="8964" y="22244"/>
                    </a:lnTo>
                    <a:lnTo>
                      <a:pt x="12151" y="22244"/>
                    </a:lnTo>
                    <a:lnTo>
                      <a:pt x="12151" y="16135"/>
                    </a:lnTo>
                    <a:lnTo>
                      <a:pt x="14674" y="16135"/>
                    </a:lnTo>
                    <a:lnTo>
                      <a:pt x="17861" y="22244"/>
                    </a:lnTo>
                    <a:lnTo>
                      <a:pt x="21181" y="22244"/>
                    </a:lnTo>
                    <a:lnTo>
                      <a:pt x="17729" y="15737"/>
                    </a:lnTo>
                    <a:lnTo>
                      <a:pt x="18459" y="15471"/>
                    </a:lnTo>
                    <a:lnTo>
                      <a:pt x="19057" y="15139"/>
                    </a:lnTo>
                    <a:lnTo>
                      <a:pt x="19588" y="14674"/>
                    </a:lnTo>
                    <a:lnTo>
                      <a:pt x="20052" y="14209"/>
                    </a:lnTo>
                    <a:lnTo>
                      <a:pt x="20384" y="13612"/>
                    </a:lnTo>
                    <a:lnTo>
                      <a:pt x="20650" y="12881"/>
                    </a:lnTo>
                    <a:lnTo>
                      <a:pt x="20849" y="12085"/>
                    </a:lnTo>
                    <a:lnTo>
                      <a:pt x="20916" y="11222"/>
                    </a:lnTo>
                    <a:lnTo>
                      <a:pt x="20849" y="10159"/>
                    </a:lnTo>
                    <a:lnTo>
                      <a:pt x="20716" y="9761"/>
                    </a:lnTo>
                    <a:lnTo>
                      <a:pt x="20650" y="9296"/>
                    </a:lnTo>
                    <a:lnTo>
                      <a:pt x="20451" y="8964"/>
                    </a:lnTo>
                    <a:lnTo>
                      <a:pt x="20318" y="8566"/>
                    </a:lnTo>
                    <a:lnTo>
                      <a:pt x="20052" y="8300"/>
                    </a:lnTo>
                    <a:lnTo>
                      <a:pt x="19853" y="7968"/>
                    </a:lnTo>
                    <a:lnTo>
                      <a:pt x="19322" y="7503"/>
                    </a:lnTo>
                    <a:lnTo>
                      <a:pt x="18658" y="7105"/>
                    </a:lnTo>
                    <a:lnTo>
                      <a:pt x="17928" y="6773"/>
                    </a:lnTo>
                    <a:lnTo>
                      <a:pt x="17131" y="6574"/>
                    </a:lnTo>
                    <a:lnTo>
                      <a:pt x="16201" y="6441"/>
                    </a:lnTo>
                    <a:lnTo>
                      <a:pt x="15272" y="6308"/>
                    </a:lnTo>
                    <a:lnTo>
                      <a:pt x="14276" y="6242"/>
                    </a:lnTo>
                    <a:close/>
                    <a:moveTo>
                      <a:pt x="14608" y="2457"/>
                    </a:moveTo>
                    <a:lnTo>
                      <a:pt x="15670" y="2524"/>
                    </a:lnTo>
                    <a:lnTo>
                      <a:pt x="16799" y="2656"/>
                    </a:lnTo>
                    <a:lnTo>
                      <a:pt x="17928" y="2855"/>
                    </a:lnTo>
                    <a:lnTo>
                      <a:pt x="18990" y="3187"/>
                    </a:lnTo>
                    <a:lnTo>
                      <a:pt x="19986" y="3652"/>
                    </a:lnTo>
                    <a:lnTo>
                      <a:pt x="20982" y="4183"/>
                    </a:lnTo>
                    <a:lnTo>
                      <a:pt x="21912" y="4781"/>
                    </a:lnTo>
                    <a:lnTo>
                      <a:pt x="22775" y="5511"/>
                    </a:lnTo>
                    <a:lnTo>
                      <a:pt x="23638" y="6308"/>
                    </a:lnTo>
                    <a:lnTo>
                      <a:pt x="24368" y="7238"/>
                    </a:lnTo>
                    <a:lnTo>
                      <a:pt x="24966" y="8234"/>
                    </a:lnTo>
                    <a:lnTo>
                      <a:pt x="25497" y="9296"/>
                    </a:lnTo>
                    <a:lnTo>
                      <a:pt x="25962" y="10491"/>
                    </a:lnTo>
                    <a:lnTo>
                      <a:pt x="26294" y="11753"/>
                    </a:lnTo>
                    <a:lnTo>
                      <a:pt x="26493" y="13147"/>
                    </a:lnTo>
                    <a:lnTo>
                      <a:pt x="26559" y="14608"/>
                    </a:lnTo>
                    <a:lnTo>
                      <a:pt x="26493" y="16069"/>
                    </a:lnTo>
                    <a:lnTo>
                      <a:pt x="26294" y="17463"/>
                    </a:lnTo>
                    <a:lnTo>
                      <a:pt x="25962" y="18724"/>
                    </a:lnTo>
                    <a:lnTo>
                      <a:pt x="25497" y="19920"/>
                    </a:lnTo>
                    <a:lnTo>
                      <a:pt x="24966" y="21048"/>
                    </a:lnTo>
                    <a:lnTo>
                      <a:pt x="24368" y="22044"/>
                    </a:lnTo>
                    <a:lnTo>
                      <a:pt x="23638" y="22907"/>
                    </a:lnTo>
                    <a:lnTo>
                      <a:pt x="22775" y="23704"/>
                    </a:lnTo>
                    <a:lnTo>
                      <a:pt x="21912" y="24435"/>
                    </a:lnTo>
                    <a:lnTo>
                      <a:pt x="20982" y="25032"/>
                    </a:lnTo>
                    <a:lnTo>
                      <a:pt x="19986" y="25563"/>
                    </a:lnTo>
                    <a:lnTo>
                      <a:pt x="18990" y="26028"/>
                    </a:lnTo>
                    <a:lnTo>
                      <a:pt x="17928" y="26294"/>
                    </a:lnTo>
                    <a:lnTo>
                      <a:pt x="16799" y="26559"/>
                    </a:lnTo>
                    <a:lnTo>
                      <a:pt x="15670" y="26692"/>
                    </a:lnTo>
                    <a:lnTo>
                      <a:pt x="14608" y="26759"/>
                    </a:lnTo>
                    <a:lnTo>
                      <a:pt x="13479" y="26692"/>
                    </a:lnTo>
                    <a:lnTo>
                      <a:pt x="12350" y="26559"/>
                    </a:lnTo>
                    <a:lnTo>
                      <a:pt x="11222" y="26294"/>
                    </a:lnTo>
                    <a:lnTo>
                      <a:pt x="10159" y="25962"/>
                    </a:lnTo>
                    <a:lnTo>
                      <a:pt x="9163" y="25497"/>
                    </a:lnTo>
                    <a:lnTo>
                      <a:pt x="8167" y="25032"/>
                    </a:lnTo>
                    <a:lnTo>
                      <a:pt x="7238" y="24368"/>
                    </a:lnTo>
                    <a:lnTo>
                      <a:pt x="6375" y="23638"/>
                    </a:lnTo>
                    <a:lnTo>
                      <a:pt x="5511" y="22841"/>
                    </a:lnTo>
                    <a:lnTo>
                      <a:pt x="4781" y="21978"/>
                    </a:lnTo>
                    <a:lnTo>
                      <a:pt x="4184" y="20916"/>
                    </a:lnTo>
                    <a:lnTo>
                      <a:pt x="3652" y="19853"/>
                    </a:lnTo>
                    <a:lnTo>
                      <a:pt x="3188" y="18658"/>
                    </a:lnTo>
                    <a:lnTo>
                      <a:pt x="2856" y="17397"/>
                    </a:lnTo>
                    <a:lnTo>
                      <a:pt x="2656" y="16002"/>
                    </a:lnTo>
                    <a:lnTo>
                      <a:pt x="2590" y="14541"/>
                    </a:lnTo>
                    <a:lnTo>
                      <a:pt x="2656" y="13081"/>
                    </a:lnTo>
                    <a:lnTo>
                      <a:pt x="2856" y="11686"/>
                    </a:lnTo>
                    <a:lnTo>
                      <a:pt x="3188" y="10425"/>
                    </a:lnTo>
                    <a:lnTo>
                      <a:pt x="3652" y="9230"/>
                    </a:lnTo>
                    <a:lnTo>
                      <a:pt x="4184" y="8167"/>
                    </a:lnTo>
                    <a:lnTo>
                      <a:pt x="4781" y="7171"/>
                    </a:lnTo>
                    <a:lnTo>
                      <a:pt x="5511" y="6242"/>
                    </a:lnTo>
                    <a:lnTo>
                      <a:pt x="6375" y="5445"/>
                    </a:lnTo>
                    <a:lnTo>
                      <a:pt x="7238" y="4715"/>
                    </a:lnTo>
                    <a:lnTo>
                      <a:pt x="8167" y="4117"/>
                    </a:lnTo>
                    <a:lnTo>
                      <a:pt x="9163" y="3586"/>
                    </a:lnTo>
                    <a:lnTo>
                      <a:pt x="10159" y="3187"/>
                    </a:lnTo>
                    <a:lnTo>
                      <a:pt x="11222" y="2855"/>
                    </a:lnTo>
                    <a:lnTo>
                      <a:pt x="12350" y="2656"/>
                    </a:lnTo>
                    <a:lnTo>
                      <a:pt x="13479" y="2457"/>
                    </a:lnTo>
                    <a:close/>
                    <a:moveTo>
                      <a:pt x="14608" y="0"/>
                    </a:moveTo>
                    <a:lnTo>
                      <a:pt x="13081" y="67"/>
                    </a:lnTo>
                    <a:lnTo>
                      <a:pt x="11620" y="332"/>
                    </a:lnTo>
                    <a:lnTo>
                      <a:pt x="10226" y="664"/>
                    </a:lnTo>
                    <a:lnTo>
                      <a:pt x="8898" y="1129"/>
                    </a:lnTo>
                    <a:lnTo>
                      <a:pt x="7636" y="1727"/>
                    </a:lnTo>
                    <a:lnTo>
                      <a:pt x="6375" y="2457"/>
                    </a:lnTo>
                    <a:lnTo>
                      <a:pt x="5312" y="3320"/>
                    </a:lnTo>
                    <a:lnTo>
                      <a:pt x="4250" y="4250"/>
                    </a:lnTo>
                    <a:lnTo>
                      <a:pt x="3320" y="5246"/>
                    </a:lnTo>
                    <a:lnTo>
                      <a:pt x="2457" y="6375"/>
                    </a:lnTo>
                    <a:lnTo>
                      <a:pt x="1793" y="7570"/>
                    </a:lnTo>
                    <a:lnTo>
                      <a:pt x="1129" y="8898"/>
                    </a:lnTo>
                    <a:lnTo>
                      <a:pt x="664" y="10226"/>
                    </a:lnTo>
                    <a:lnTo>
                      <a:pt x="333" y="11620"/>
                    </a:lnTo>
                    <a:lnTo>
                      <a:pt x="67" y="13081"/>
                    </a:lnTo>
                    <a:lnTo>
                      <a:pt x="1" y="14608"/>
                    </a:lnTo>
                    <a:lnTo>
                      <a:pt x="67" y="15471"/>
                    </a:lnTo>
                    <a:lnTo>
                      <a:pt x="133" y="16334"/>
                    </a:lnTo>
                    <a:lnTo>
                      <a:pt x="200" y="17197"/>
                    </a:lnTo>
                    <a:lnTo>
                      <a:pt x="333" y="17994"/>
                    </a:lnTo>
                    <a:lnTo>
                      <a:pt x="532" y="18791"/>
                    </a:lnTo>
                    <a:lnTo>
                      <a:pt x="731" y="19521"/>
                    </a:lnTo>
                    <a:lnTo>
                      <a:pt x="996" y="20252"/>
                    </a:lnTo>
                    <a:lnTo>
                      <a:pt x="1262" y="20916"/>
                    </a:lnTo>
                    <a:lnTo>
                      <a:pt x="1594" y="21580"/>
                    </a:lnTo>
                    <a:lnTo>
                      <a:pt x="1926" y="22244"/>
                    </a:lnTo>
                    <a:lnTo>
                      <a:pt x="2723" y="23439"/>
                    </a:lnTo>
                    <a:lnTo>
                      <a:pt x="3586" y="24501"/>
                    </a:lnTo>
                    <a:lnTo>
                      <a:pt x="4582" y="25497"/>
                    </a:lnTo>
                    <a:lnTo>
                      <a:pt x="5644" y="26360"/>
                    </a:lnTo>
                    <a:lnTo>
                      <a:pt x="6773" y="27091"/>
                    </a:lnTo>
                    <a:lnTo>
                      <a:pt x="7968" y="27688"/>
                    </a:lnTo>
                    <a:lnTo>
                      <a:pt x="9230" y="28219"/>
                    </a:lnTo>
                    <a:lnTo>
                      <a:pt x="10491" y="28618"/>
                    </a:lnTo>
                    <a:lnTo>
                      <a:pt x="11819" y="28883"/>
                    </a:lnTo>
                    <a:lnTo>
                      <a:pt x="13214" y="29082"/>
                    </a:lnTo>
                    <a:lnTo>
                      <a:pt x="15936" y="29082"/>
                    </a:lnTo>
                    <a:lnTo>
                      <a:pt x="17264" y="28883"/>
                    </a:lnTo>
                    <a:lnTo>
                      <a:pt x="18592" y="28618"/>
                    </a:lnTo>
                    <a:lnTo>
                      <a:pt x="19853" y="28219"/>
                    </a:lnTo>
                    <a:lnTo>
                      <a:pt x="21115" y="27688"/>
                    </a:lnTo>
                    <a:lnTo>
                      <a:pt x="22310" y="27024"/>
                    </a:lnTo>
                    <a:lnTo>
                      <a:pt x="23439" y="26294"/>
                    </a:lnTo>
                    <a:lnTo>
                      <a:pt x="24501" y="25431"/>
                    </a:lnTo>
                    <a:lnTo>
                      <a:pt x="25497" y="24501"/>
                    </a:lnTo>
                    <a:lnTo>
                      <a:pt x="26360" y="23439"/>
                    </a:lnTo>
                    <a:lnTo>
                      <a:pt x="27157" y="22244"/>
                    </a:lnTo>
                    <a:lnTo>
                      <a:pt x="27489" y="21580"/>
                    </a:lnTo>
                    <a:lnTo>
                      <a:pt x="27821" y="20916"/>
                    </a:lnTo>
                    <a:lnTo>
                      <a:pt x="28087" y="20185"/>
                    </a:lnTo>
                    <a:lnTo>
                      <a:pt x="28352" y="19455"/>
                    </a:lnTo>
                    <a:lnTo>
                      <a:pt x="28551" y="18724"/>
                    </a:lnTo>
                    <a:lnTo>
                      <a:pt x="28751" y="17928"/>
                    </a:lnTo>
                    <a:lnTo>
                      <a:pt x="28883" y="17131"/>
                    </a:lnTo>
                    <a:lnTo>
                      <a:pt x="28950" y="16268"/>
                    </a:lnTo>
                    <a:lnTo>
                      <a:pt x="29016" y="15405"/>
                    </a:lnTo>
                    <a:lnTo>
                      <a:pt x="29082" y="14541"/>
                    </a:lnTo>
                    <a:lnTo>
                      <a:pt x="29016" y="13014"/>
                    </a:lnTo>
                    <a:lnTo>
                      <a:pt x="28751" y="11554"/>
                    </a:lnTo>
                    <a:lnTo>
                      <a:pt x="28419" y="10159"/>
                    </a:lnTo>
                    <a:lnTo>
                      <a:pt x="27954" y="8831"/>
                    </a:lnTo>
                    <a:lnTo>
                      <a:pt x="27356" y="7570"/>
                    </a:lnTo>
                    <a:lnTo>
                      <a:pt x="26626" y="6375"/>
                    </a:lnTo>
                    <a:lnTo>
                      <a:pt x="25829" y="5246"/>
                    </a:lnTo>
                    <a:lnTo>
                      <a:pt x="24899" y="4183"/>
                    </a:lnTo>
                    <a:lnTo>
                      <a:pt x="23904" y="3254"/>
                    </a:lnTo>
                    <a:lnTo>
                      <a:pt x="22775" y="2457"/>
                    </a:lnTo>
                    <a:lnTo>
                      <a:pt x="21580" y="1727"/>
                    </a:lnTo>
                    <a:lnTo>
                      <a:pt x="20318" y="1129"/>
                    </a:lnTo>
                    <a:lnTo>
                      <a:pt x="18990" y="664"/>
                    </a:lnTo>
                    <a:lnTo>
                      <a:pt x="17596" y="266"/>
                    </a:lnTo>
                    <a:lnTo>
                      <a:pt x="16135" y="67"/>
                    </a:lnTo>
                    <a:lnTo>
                      <a:pt x="1460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6" name="Google Shape;556;g34ed79b00d1_0_542"/>
              <p:cNvSpPr/>
              <p:nvPr/>
            </p:nvSpPr>
            <p:spPr>
              <a:xfrm>
                <a:off x="4988525" y="4354750"/>
                <a:ext cx="727075" cy="727075"/>
              </a:xfrm>
              <a:custGeom>
                <a:rect b="b" l="l" r="r" t="t"/>
                <a:pathLst>
                  <a:path extrusionOk="0" fill="none" h="29083" w="29083">
                    <a:moveTo>
                      <a:pt x="1" y="14608"/>
                    </a:moveTo>
                    <a:lnTo>
                      <a:pt x="1" y="14608"/>
                    </a:lnTo>
                    <a:lnTo>
                      <a:pt x="67" y="13081"/>
                    </a:lnTo>
                    <a:lnTo>
                      <a:pt x="333" y="11620"/>
                    </a:lnTo>
                    <a:lnTo>
                      <a:pt x="664" y="10226"/>
                    </a:lnTo>
                    <a:lnTo>
                      <a:pt x="1129" y="8898"/>
                    </a:lnTo>
                    <a:lnTo>
                      <a:pt x="1793" y="7570"/>
                    </a:lnTo>
                    <a:lnTo>
                      <a:pt x="2457" y="6375"/>
                    </a:lnTo>
                    <a:lnTo>
                      <a:pt x="3320" y="5246"/>
                    </a:lnTo>
                    <a:lnTo>
                      <a:pt x="4250" y="4250"/>
                    </a:lnTo>
                    <a:lnTo>
                      <a:pt x="5312" y="3320"/>
                    </a:lnTo>
                    <a:lnTo>
                      <a:pt x="6375" y="2457"/>
                    </a:lnTo>
                    <a:lnTo>
                      <a:pt x="7636" y="1727"/>
                    </a:lnTo>
                    <a:lnTo>
                      <a:pt x="8898" y="1129"/>
                    </a:lnTo>
                    <a:lnTo>
                      <a:pt x="10226" y="664"/>
                    </a:lnTo>
                    <a:lnTo>
                      <a:pt x="11620" y="332"/>
                    </a:lnTo>
                    <a:lnTo>
                      <a:pt x="13081" y="67"/>
                    </a:lnTo>
                    <a:lnTo>
                      <a:pt x="14608" y="0"/>
                    </a:lnTo>
                    <a:lnTo>
                      <a:pt x="14608" y="0"/>
                    </a:lnTo>
                    <a:lnTo>
                      <a:pt x="16135" y="67"/>
                    </a:lnTo>
                    <a:lnTo>
                      <a:pt x="17596" y="266"/>
                    </a:lnTo>
                    <a:lnTo>
                      <a:pt x="18990" y="664"/>
                    </a:lnTo>
                    <a:lnTo>
                      <a:pt x="20318" y="1129"/>
                    </a:lnTo>
                    <a:lnTo>
                      <a:pt x="21580" y="1727"/>
                    </a:lnTo>
                    <a:lnTo>
                      <a:pt x="22775" y="2457"/>
                    </a:lnTo>
                    <a:lnTo>
                      <a:pt x="23904" y="3254"/>
                    </a:lnTo>
                    <a:lnTo>
                      <a:pt x="24899" y="4183"/>
                    </a:lnTo>
                    <a:lnTo>
                      <a:pt x="25829" y="5246"/>
                    </a:lnTo>
                    <a:lnTo>
                      <a:pt x="26626" y="6375"/>
                    </a:lnTo>
                    <a:lnTo>
                      <a:pt x="27356" y="7570"/>
                    </a:lnTo>
                    <a:lnTo>
                      <a:pt x="27954" y="8831"/>
                    </a:lnTo>
                    <a:lnTo>
                      <a:pt x="28419" y="10159"/>
                    </a:lnTo>
                    <a:lnTo>
                      <a:pt x="28751" y="11554"/>
                    </a:lnTo>
                    <a:lnTo>
                      <a:pt x="29016" y="13014"/>
                    </a:lnTo>
                    <a:lnTo>
                      <a:pt x="29082" y="14541"/>
                    </a:lnTo>
                    <a:lnTo>
                      <a:pt x="29082" y="14541"/>
                    </a:lnTo>
                    <a:lnTo>
                      <a:pt x="29016" y="15405"/>
                    </a:lnTo>
                    <a:lnTo>
                      <a:pt x="28950" y="16268"/>
                    </a:lnTo>
                    <a:lnTo>
                      <a:pt x="28883" y="17131"/>
                    </a:lnTo>
                    <a:lnTo>
                      <a:pt x="28751" y="17928"/>
                    </a:lnTo>
                    <a:lnTo>
                      <a:pt x="28551" y="18724"/>
                    </a:lnTo>
                    <a:lnTo>
                      <a:pt x="28352" y="19455"/>
                    </a:lnTo>
                    <a:lnTo>
                      <a:pt x="28087" y="20185"/>
                    </a:lnTo>
                    <a:lnTo>
                      <a:pt x="27821" y="20916"/>
                    </a:lnTo>
                    <a:lnTo>
                      <a:pt x="27489" y="21580"/>
                    </a:lnTo>
                    <a:lnTo>
                      <a:pt x="27157" y="22244"/>
                    </a:lnTo>
                    <a:lnTo>
                      <a:pt x="26360" y="23439"/>
                    </a:lnTo>
                    <a:lnTo>
                      <a:pt x="25497" y="24501"/>
                    </a:lnTo>
                    <a:lnTo>
                      <a:pt x="24501" y="25431"/>
                    </a:lnTo>
                    <a:lnTo>
                      <a:pt x="23439" y="26294"/>
                    </a:lnTo>
                    <a:lnTo>
                      <a:pt x="22310" y="27024"/>
                    </a:lnTo>
                    <a:lnTo>
                      <a:pt x="21115" y="27688"/>
                    </a:lnTo>
                    <a:lnTo>
                      <a:pt x="19853" y="28219"/>
                    </a:lnTo>
                    <a:lnTo>
                      <a:pt x="18592" y="28618"/>
                    </a:lnTo>
                    <a:lnTo>
                      <a:pt x="17264" y="28883"/>
                    </a:lnTo>
                    <a:lnTo>
                      <a:pt x="15936" y="29082"/>
                    </a:lnTo>
                    <a:lnTo>
                      <a:pt x="14542" y="29082"/>
                    </a:lnTo>
                    <a:lnTo>
                      <a:pt x="13214" y="29082"/>
                    </a:lnTo>
                    <a:lnTo>
                      <a:pt x="11819" y="28883"/>
                    </a:lnTo>
                    <a:lnTo>
                      <a:pt x="10491" y="28618"/>
                    </a:lnTo>
                    <a:lnTo>
                      <a:pt x="9230" y="28219"/>
                    </a:lnTo>
                    <a:lnTo>
                      <a:pt x="7968" y="27688"/>
                    </a:lnTo>
                    <a:lnTo>
                      <a:pt x="6773" y="27091"/>
                    </a:lnTo>
                    <a:lnTo>
                      <a:pt x="5644" y="26360"/>
                    </a:lnTo>
                    <a:lnTo>
                      <a:pt x="4582" y="25497"/>
                    </a:lnTo>
                    <a:lnTo>
                      <a:pt x="3586" y="24501"/>
                    </a:lnTo>
                    <a:lnTo>
                      <a:pt x="2723" y="23439"/>
                    </a:lnTo>
                    <a:lnTo>
                      <a:pt x="1926" y="22244"/>
                    </a:lnTo>
                    <a:lnTo>
                      <a:pt x="1594" y="21580"/>
                    </a:lnTo>
                    <a:lnTo>
                      <a:pt x="1262" y="20916"/>
                    </a:lnTo>
                    <a:lnTo>
                      <a:pt x="996" y="20252"/>
                    </a:lnTo>
                    <a:lnTo>
                      <a:pt x="731" y="19521"/>
                    </a:lnTo>
                    <a:lnTo>
                      <a:pt x="532" y="18791"/>
                    </a:lnTo>
                    <a:lnTo>
                      <a:pt x="333" y="17994"/>
                    </a:lnTo>
                    <a:lnTo>
                      <a:pt x="200" y="17197"/>
                    </a:lnTo>
                    <a:lnTo>
                      <a:pt x="133" y="16334"/>
                    </a:lnTo>
                    <a:lnTo>
                      <a:pt x="67" y="15471"/>
                    </a:lnTo>
                    <a:lnTo>
                      <a:pt x="1" y="14608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7" name="Google Shape;557;g34ed79b00d1_0_542"/>
              <p:cNvSpPr/>
              <p:nvPr/>
            </p:nvSpPr>
            <p:spPr>
              <a:xfrm>
                <a:off x="5053275" y="4416175"/>
                <a:ext cx="599250" cy="607550"/>
              </a:xfrm>
              <a:custGeom>
                <a:rect b="b" l="l" r="r" t="t"/>
                <a:pathLst>
                  <a:path extrusionOk="0" fill="none" h="24302" w="23970">
                    <a:moveTo>
                      <a:pt x="23969" y="12151"/>
                    </a:moveTo>
                    <a:lnTo>
                      <a:pt x="23969" y="12151"/>
                    </a:lnTo>
                    <a:lnTo>
                      <a:pt x="23903" y="10690"/>
                    </a:lnTo>
                    <a:lnTo>
                      <a:pt x="23704" y="9296"/>
                    </a:lnTo>
                    <a:lnTo>
                      <a:pt x="23372" y="8034"/>
                    </a:lnTo>
                    <a:lnTo>
                      <a:pt x="22907" y="6839"/>
                    </a:lnTo>
                    <a:lnTo>
                      <a:pt x="22376" y="5777"/>
                    </a:lnTo>
                    <a:lnTo>
                      <a:pt x="21778" y="4781"/>
                    </a:lnTo>
                    <a:lnTo>
                      <a:pt x="21048" y="3851"/>
                    </a:lnTo>
                    <a:lnTo>
                      <a:pt x="20185" y="3054"/>
                    </a:lnTo>
                    <a:lnTo>
                      <a:pt x="19322" y="2324"/>
                    </a:lnTo>
                    <a:lnTo>
                      <a:pt x="18392" y="1726"/>
                    </a:lnTo>
                    <a:lnTo>
                      <a:pt x="17396" y="1195"/>
                    </a:lnTo>
                    <a:lnTo>
                      <a:pt x="16400" y="730"/>
                    </a:lnTo>
                    <a:lnTo>
                      <a:pt x="15338" y="398"/>
                    </a:lnTo>
                    <a:lnTo>
                      <a:pt x="14209" y="199"/>
                    </a:lnTo>
                    <a:lnTo>
                      <a:pt x="13080" y="67"/>
                    </a:lnTo>
                    <a:lnTo>
                      <a:pt x="12018" y="0"/>
                    </a:lnTo>
                    <a:lnTo>
                      <a:pt x="10889" y="0"/>
                    </a:lnTo>
                    <a:lnTo>
                      <a:pt x="9760" y="199"/>
                    </a:lnTo>
                    <a:lnTo>
                      <a:pt x="8632" y="398"/>
                    </a:lnTo>
                    <a:lnTo>
                      <a:pt x="7569" y="730"/>
                    </a:lnTo>
                    <a:lnTo>
                      <a:pt x="6573" y="1129"/>
                    </a:lnTo>
                    <a:lnTo>
                      <a:pt x="5577" y="1660"/>
                    </a:lnTo>
                    <a:lnTo>
                      <a:pt x="4648" y="2258"/>
                    </a:lnTo>
                    <a:lnTo>
                      <a:pt x="3785" y="2988"/>
                    </a:lnTo>
                    <a:lnTo>
                      <a:pt x="2921" y="3785"/>
                    </a:lnTo>
                    <a:lnTo>
                      <a:pt x="2191" y="4714"/>
                    </a:lnTo>
                    <a:lnTo>
                      <a:pt x="1594" y="5710"/>
                    </a:lnTo>
                    <a:lnTo>
                      <a:pt x="1062" y="6773"/>
                    </a:lnTo>
                    <a:lnTo>
                      <a:pt x="598" y="7968"/>
                    </a:lnTo>
                    <a:lnTo>
                      <a:pt x="266" y="9229"/>
                    </a:lnTo>
                    <a:lnTo>
                      <a:pt x="66" y="10624"/>
                    </a:lnTo>
                    <a:lnTo>
                      <a:pt x="0" y="12084"/>
                    </a:lnTo>
                    <a:lnTo>
                      <a:pt x="0" y="12084"/>
                    </a:lnTo>
                    <a:lnTo>
                      <a:pt x="66" y="13545"/>
                    </a:lnTo>
                    <a:lnTo>
                      <a:pt x="266" y="14940"/>
                    </a:lnTo>
                    <a:lnTo>
                      <a:pt x="598" y="16201"/>
                    </a:lnTo>
                    <a:lnTo>
                      <a:pt x="1062" y="17396"/>
                    </a:lnTo>
                    <a:lnTo>
                      <a:pt x="1594" y="18459"/>
                    </a:lnTo>
                    <a:lnTo>
                      <a:pt x="2191" y="19521"/>
                    </a:lnTo>
                    <a:lnTo>
                      <a:pt x="2921" y="20384"/>
                    </a:lnTo>
                    <a:lnTo>
                      <a:pt x="3785" y="21181"/>
                    </a:lnTo>
                    <a:lnTo>
                      <a:pt x="4648" y="21911"/>
                    </a:lnTo>
                    <a:lnTo>
                      <a:pt x="5577" y="22575"/>
                    </a:lnTo>
                    <a:lnTo>
                      <a:pt x="6573" y="23040"/>
                    </a:lnTo>
                    <a:lnTo>
                      <a:pt x="7569" y="23505"/>
                    </a:lnTo>
                    <a:lnTo>
                      <a:pt x="8632" y="23837"/>
                    </a:lnTo>
                    <a:lnTo>
                      <a:pt x="9760" y="24102"/>
                    </a:lnTo>
                    <a:lnTo>
                      <a:pt x="10889" y="24235"/>
                    </a:lnTo>
                    <a:lnTo>
                      <a:pt x="12018" y="24302"/>
                    </a:lnTo>
                    <a:lnTo>
                      <a:pt x="13080" y="24235"/>
                    </a:lnTo>
                    <a:lnTo>
                      <a:pt x="14209" y="24102"/>
                    </a:lnTo>
                    <a:lnTo>
                      <a:pt x="15338" y="23837"/>
                    </a:lnTo>
                    <a:lnTo>
                      <a:pt x="16400" y="23571"/>
                    </a:lnTo>
                    <a:lnTo>
                      <a:pt x="17396" y="23106"/>
                    </a:lnTo>
                    <a:lnTo>
                      <a:pt x="18392" y="22575"/>
                    </a:lnTo>
                    <a:lnTo>
                      <a:pt x="19322" y="21978"/>
                    </a:lnTo>
                    <a:lnTo>
                      <a:pt x="20185" y="21247"/>
                    </a:lnTo>
                    <a:lnTo>
                      <a:pt x="21048" y="20450"/>
                    </a:lnTo>
                    <a:lnTo>
                      <a:pt x="21778" y="19587"/>
                    </a:lnTo>
                    <a:lnTo>
                      <a:pt x="22376" y="18591"/>
                    </a:lnTo>
                    <a:lnTo>
                      <a:pt x="22907" y="17463"/>
                    </a:lnTo>
                    <a:lnTo>
                      <a:pt x="23372" y="16267"/>
                    </a:lnTo>
                    <a:lnTo>
                      <a:pt x="23704" y="15006"/>
                    </a:lnTo>
                    <a:lnTo>
                      <a:pt x="23903" y="13612"/>
                    </a:lnTo>
                    <a:lnTo>
                      <a:pt x="23969" y="12151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8" name="Google Shape;558;g34ed79b00d1_0_542"/>
              <p:cNvSpPr/>
              <p:nvPr/>
            </p:nvSpPr>
            <p:spPr>
              <a:xfrm>
                <a:off x="5212625" y="4510775"/>
                <a:ext cx="305450" cy="400075"/>
              </a:xfrm>
              <a:custGeom>
                <a:rect b="b" l="l" r="r" t="t"/>
                <a:pathLst>
                  <a:path extrusionOk="0" fill="none" h="16003" w="12218">
                    <a:moveTo>
                      <a:pt x="0" y="67"/>
                    </a:moveTo>
                    <a:lnTo>
                      <a:pt x="0" y="67"/>
                    </a:lnTo>
                    <a:lnTo>
                      <a:pt x="4316" y="1"/>
                    </a:lnTo>
                    <a:lnTo>
                      <a:pt x="5312" y="1"/>
                    </a:lnTo>
                    <a:lnTo>
                      <a:pt x="6308" y="67"/>
                    </a:lnTo>
                    <a:lnTo>
                      <a:pt x="7237" y="200"/>
                    </a:lnTo>
                    <a:lnTo>
                      <a:pt x="8167" y="333"/>
                    </a:lnTo>
                    <a:lnTo>
                      <a:pt x="8964" y="532"/>
                    </a:lnTo>
                    <a:lnTo>
                      <a:pt x="9694" y="864"/>
                    </a:lnTo>
                    <a:lnTo>
                      <a:pt x="10358" y="1262"/>
                    </a:lnTo>
                    <a:lnTo>
                      <a:pt x="10889" y="1727"/>
                    </a:lnTo>
                    <a:lnTo>
                      <a:pt x="11088" y="2059"/>
                    </a:lnTo>
                    <a:lnTo>
                      <a:pt x="11354" y="2325"/>
                    </a:lnTo>
                    <a:lnTo>
                      <a:pt x="11487" y="2723"/>
                    </a:lnTo>
                    <a:lnTo>
                      <a:pt x="11686" y="3055"/>
                    </a:lnTo>
                    <a:lnTo>
                      <a:pt x="11752" y="3520"/>
                    </a:lnTo>
                    <a:lnTo>
                      <a:pt x="11885" y="3918"/>
                    </a:lnTo>
                    <a:lnTo>
                      <a:pt x="11952" y="4981"/>
                    </a:lnTo>
                    <a:lnTo>
                      <a:pt x="11952" y="4981"/>
                    </a:lnTo>
                    <a:lnTo>
                      <a:pt x="11885" y="5844"/>
                    </a:lnTo>
                    <a:lnTo>
                      <a:pt x="11686" y="6640"/>
                    </a:lnTo>
                    <a:lnTo>
                      <a:pt x="11420" y="7371"/>
                    </a:lnTo>
                    <a:lnTo>
                      <a:pt x="11088" y="7968"/>
                    </a:lnTo>
                    <a:lnTo>
                      <a:pt x="10624" y="8433"/>
                    </a:lnTo>
                    <a:lnTo>
                      <a:pt x="10093" y="8898"/>
                    </a:lnTo>
                    <a:lnTo>
                      <a:pt x="9495" y="9230"/>
                    </a:lnTo>
                    <a:lnTo>
                      <a:pt x="8765" y="9496"/>
                    </a:lnTo>
                    <a:lnTo>
                      <a:pt x="12217" y="16003"/>
                    </a:lnTo>
                    <a:lnTo>
                      <a:pt x="8897" y="16003"/>
                    </a:lnTo>
                    <a:lnTo>
                      <a:pt x="5710" y="9894"/>
                    </a:lnTo>
                    <a:lnTo>
                      <a:pt x="3187" y="9894"/>
                    </a:lnTo>
                    <a:lnTo>
                      <a:pt x="3187" y="16003"/>
                    </a:lnTo>
                    <a:lnTo>
                      <a:pt x="0" y="16003"/>
                    </a:lnTo>
                    <a:lnTo>
                      <a:pt x="0" y="67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9" name="Google Shape;559;g34ed79b00d1_0_542"/>
              <p:cNvSpPr/>
              <p:nvPr/>
            </p:nvSpPr>
            <p:spPr>
              <a:xfrm>
                <a:off x="5292300" y="4582150"/>
                <a:ext cx="139450" cy="116225"/>
              </a:xfrm>
              <a:custGeom>
                <a:rect b="b" l="l" r="r" t="t"/>
                <a:pathLst>
                  <a:path extrusionOk="0" fill="none" h="4649" w="5578">
                    <a:moveTo>
                      <a:pt x="5578" y="2258"/>
                    </a:moveTo>
                    <a:lnTo>
                      <a:pt x="5578" y="2258"/>
                    </a:lnTo>
                    <a:lnTo>
                      <a:pt x="5578" y="1860"/>
                    </a:lnTo>
                    <a:lnTo>
                      <a:pt x="5445" y="1462"/>
                    </a:lnTo>
                    <a:lnTo>
                      <a:pt x="5312" y="1130"/>
                    </a:lnTo>
                    <a:lnTo>
                      <a:pt x="5113" y="798"/>
                    </a:lnTo>
                    <a:lnTo>
                      <a:pt x="4847" y="598"/>
                    </a:lnTo>
                    <a:lnTo>
                      <a:pt x="4582" y="399"/>
                    </a:lnTo>
                    <a:lnTo>
                      <a:pt x="4183" y="266"/>
                    </a:lnTo>
                    <a:lnTo>
                      <a:pt x="3851" y="200"/>
                    </a:lnTo>
                    <a:lnTo>
                      <a:pt x="2988" y="67"/>
                    </a:lnTo>
                    <a:lnTo>
                      <a:pt x="2059" y="1"/>
                    </a:lnTo>
                    <a:lnTo>
                      <a:pt x="0" y="1"/>
                    </a:lnTo>
                    <a:lnTo>
                      <a:pt x="0" y="4649"/>
                    </a:lnTo>
                    <a:lnTo>
                      <a:pt x="0" y="4649"/>
                    </a:lnTo>
                    <a:lnTo>
                      <a:pt x="2059" y="4649"/>
                    </a:lnTo>
                    <a:lnTo>
                      <a:pt x="2988" y="4582"/>
                    </a:lnTo>
                    <a:lnTo>
                      <a:pt x="3851" y="4516"/>
                    </a:lnTo>
                    <a:lnTo>
                      <a:pt x="4250" y="4383"/>
                    </a:lnTo>
                    <a:lnTo>
                      <a:pt x="4582" y="4250"/>
                    </a:lnTo>
                    <a:lnTo>
                      <a:pt x="4847" y="4051"/>
                    </a:lnTo>
                    <a:lnTo>
                      <a:pt x="5113" y="3852"/>
                    </a:lnTo>
                    <a:lnTo>
                      <a:pt x="5312" y="3520"/>
                    </a:lnTo>
                    <a:lnTo>
                      <a:pt x="5445" y="3188"/>
                    </a:lnTo>
                    <a:lnTo>
                      <a:pt x="5578" y="2790"/>
                    </a:lnTo>
                    <a:lnTo>
                      <a:pt x="5578" y="2258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0" name="Google Shape;560;g34ed79b00d1_0_542"/>
              <p:cNvSpPr/>
              <p:nvPr/>
            </p:nvSpPr>
            <p:spPr>
              <a:xfrm>
                <a:off x="1703525" y="4240200"/>
                <a:ext cx="1075650" cy="1236675"/>
              </a:xfrm>
              <a:custGeom>
                <a:rect b="b" l="l" r="r" t="t"/>
                <a:pathLst>
                  <a:path extrusionOk="0" h="49467" w="43026">
                    <a:moveTo>
                      <a:pt x="0" y="1"/>
                    </a:moveTo>
                    <a:lnTo>
                      <a:pt x="0" y="49467"/>
                    </a:lnTo>
                    <a:lnTo>
                      <a:pt x="43026" y="24634"/>
                    </a:lnTo>
                    <a:lnTo>
                      <a:pt x="39905" y="23904"/>
                    </a:lnTo>
                    <a:lnTo>
                      <a:pt x="36917" y="23041"/>
                    </a:lnTo>
                    <a:lnTo>
                      <a:pt x="33929" y="22111"/>
                    </a:lnTo>
                    <a:lnTo>
                      <a:pt x="30942" y="21049"/>
                    </a:lnTo>
                    <a:lnTo>
                      <a:pt x="28020" y="19854"/>
                    </a:lnTo>
                    <a:lnTo>
                      <a:pt x="25165" y="18592"/>
                    </a:lnTo>
                    <a:lnTo>
                      <a:pt x="22376" y="17198"/>
                    </a:lnTo>
                    <a:lnTo>
                      <a:pt x="19654" y="15671"/>
                    </a:lnTo>
                    <a:lnTo>
                      <a:pt x="16932" y="14077"/>
                    </a:lnTo>
                    <a:lnTo>
                      <a:pt x="14342" y="12351"/>
                    </a:lnTo>
                    <a:lnTo>
                      <a:pt x="11753" y="10558"/>
                    </a:lnTo>
                    <a:lnTo>
                      <a:pt x="9296" y="8633"/>
                    </a:lnTo>
                    <a:lnTo>
                      <a:pt x="6839" y="6641"/>
                    </a:lnTo>
                    <a:lnTo>
                      <a:pt x="4515" y="4516"/>
                    </a:lnTo>
                    <a:lnTo>
                      <a:pt x="2258" y="232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1" name="Google Shape;561;g34ed79b00d1_0_542"/>
              <p:cNvSpPr/>
              <p:nvPr/>
            </p:nvSpPr>
            <p:spPr>
              <a:xfrm>
                <a:off x="1703525" y="4240200"/>
                <a:ext cx="1075650" cy="1236675"/>
              </a:xfrm>
              <a:custGeom>
                <a:rect b="b" l="l" r="r" t="t"/>
                <a:pathLst>
                  <a:path extrusionOk="0" fill="none" h="49467" w="43026">
                    <a:moveTo>
                      <a:pt x="0" y="1"/>
                    </a:moveTo>
                    <a:lnTo>
                      <a:pt x="0" y="49467"/>
                    </a:lnTo>
                    <a:lnTo>
                      <a:pt x="43026" y="24634"/>
                    </a:lnTo>
                    <a:lnTo>
                      <a:pt x="43026" y="24634"/>
                    </a:lnTo>
                    <a:lnTo>
                      <a:pt x="39905" y="23904"/>
                    </a:lnTo>
                    <a:lnTo>
                      <a:pt x="36917" y="23041"/>
                    </a:lnTo>
                    <a:lnTo>
                      <a:pt x="33929" y="22111"/>
                    </a:lnTo>
                    <a:lnTo>
                      <a:pt x="30942" y="21049"/>
                    </a:lnTo>
                    <a:lnTo>
                      <a:pt x="28020" y="19854"/>
                    </a:lnTo>
                    <a:lnTo>
                      <a:pt x="25165" y="18592"/>
                    </a:lnTo>
                    <a:lnTo>
                      <a:pt x="22376" y="17198"/>
                    </a:lnTo>
                    <a:lnTo>
                      <a:pt x="19654" y="15671"/>
                    </a:lnTo>
                    <a:lnTo>
                      <a:pt x="16932" y="14077"/>
                    </a:lnTo>
                    <a:lnTo>
                      <a:pt x="14342" y="12351"/>
                    </a:lnTo>
                    <a:lnTo>
                      <a:pt x="11753" y="10558"/>
                    </a:lnTo>
                    <a:lnTo>
                      <a:pt x="9296" y="8633"/>
                    </a:lnTo>
                    <a:lnTo>
                      <a:pt x="6839" y="6641"/>
                    </a:lnTo>
                    <a:lnTo>
                      <a:pt x="4515" y="4516"/>
                    </a:lnTo>
                    <a:lnTo>
                      <a:pt x="2258" y="2325"/>
                    </a:lnTo>
                    <a:lnTo>
                      <a:pt x="0" y="1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2" name="Google Shape;562;g34ed79b00d1_0_542"/>
              <p:cNvSpPr/>
              <p:nvPr/>
            </p:nvSpPr>
            <p:spPr>
              <a:xfrm>
                <a:off x="1703525" y="238125"/>
                <a:ext cx="1067350" cy="1228375"/>
              </a:xfrm>
              <a:custGeom>
                <a:rect b="b" l="l" r="r" t="t"/>
                <a:pathLst>
                  <a:path extrusionOk="0" h="49135" w="42694">
                    <a:moveTo>
                      <a:pt x="0" y="0"/>
                    </a:moveTo>
                    <a:lnTo>
                      <a:pt x="0" y="49134"/>
                    </a:lnTo>
                    <a:lnTo>
                      <a:pt x="2324" y="46744"/>
                    </a:lnTo>
                    <a:lnTo>
                      <a:pt x="4648" y="44486"/>
                    </a:lnTo>
                    <a:lnTo>
                      <a:pt x="7105" y="42362"/>
                    </a:lnTo>
                    <a:lnTo>
                      <a:pt x="9628" y="40303"/>
                    </a:lnTo>
                    <a:lnTo>
                      <a:pt x="12151" y="38378"/>
                    </a:lnTo>
                    <a:lnTo>
                      <a:pt x="14741" y="36585"/>
                    </a:lnTo>
                    <a:lnTo>
                      <a:pt x="17397" y="34859"/>
                    </a:lnTo>
                    <a:lnTo>
                      <a:pt x="20119" y="33265"/>
                    </a:lnTo>
                    <a:lnTo>
                      <a:pt x="22841" y="31804"/>
                    </a:lnTo>
                    <a:lnTo>
                      <a:pt x="25630" y="30410"/>
                    </a:lnTo>
                    <a:lnTo>
                      <a:pt x="28418" y="29148"/>
                    </a:lnTo>
                    <a:lnTo>
                      <a:pt x="31274" y="28020"/>
                    </a:lnTo>
                    <a:lnTo>
                      <a:pt x="34129" y="27024"/>
                    </a:lnTo>
                    <a:lnTo>
                      <a:pt x="36984" y="26094"/>
                    </a:lnTo>
                    <a:lnTo>
                      <a:pt x="39839" y="25297"/>
                    </a:lnTo>
                    <a:lnTo>
                      <a:pt x="42694" y="2463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3" name="Google Shape;563;g34ed79b00d1_0_542"/>
              <p:cNvSpPr/>
              <p:nvPr/>
            </p:nvSpPr>
            <p:spPr>
              <a:xfrm>
                <a:off x="1703525" y="238125"/>
                <a:ext cx="1067350" cy="1228375"/>
              </a:xfrm>
              <a:custGeom>
                <a:rect b="b" l="l" r="r" t="t"/>
                <a:pathLst>
                  <a:path extrusionOk="0" fill="none" h="49135" w="42694">
                    <a:moveTo>
                      <a:pt x="42694" y="24633"/>
                    </a:moveTo>
                    <a:lnTo>
                      <a:pt x="0" y="0"/>
                    </a:lnTo>
                    <a:lnTo>
                      <a:pt x="0" y="49134"/>
                    </a:lnTo>
                    <a:lnTo>
                      <a:pt x="0" y="49134"/>
                    </a:lnTo>
                    <a:lnTo>
                      <a:pt x="2324" y="46744"/>
                    </a:lnTo>
                    <a:lnTo>
                      <a:pt x="4648" y="44486"/>
                    </a:lnTo>
                    <a:lnTo>
                      <a:pt x="7105" y="42362"/>
                    </a:lnTo>
                    <a:lnTo>
                      <a:pt x="9628" y="40303"/>
                    </a:lnTo>
                    <a:lnTo>
                      <a:pt x="12151" y="38378"/>
                    </a:lnTo>
                    <a:lnTo>
                      <a:pt x="14741" y="36585"/>
                    </a:lnTo>
                    <a:lnTo>
                      <a:pt x="17397" y="34859"/>
                    </a:lnTo>
                    <a:lnTo>
                      <a:pt x="20119" y="33265"/>
                    </a:lnTo>
                    <a:lnTo>
                      <a:pt x="22841" y="31804"/>
                    </a:lnTo>
                    <a:lnTo>
                      <a:pt x="25630" y="30410"/>
                    </a:lnTo>
                    <a:lnTo>
                      <a:pt x="28418" y="29148"/>
                    </a:lnTo>
                    <a:lnTo>
                      <a:pt x="31274" y="28020"/>
                    </a:lnTo>
                    <a:lnTo>
                      <a:pt x="34129" y="27024"/>
                    </a:lnTo>
                    <a:lnTo>
                      <a:pt x="36984" y="26094"/>
                    </a:lnTo>
                    <a:lnTo>
                      <a:pt x="39839" y="25297"/>
                    </a:lnTo>
                    <a:lnTo>
                      <a:pt x="42694" y="24633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4" name="Google Shape;564;g34ed79b00d1_0_542"/>
              <p:cNvSpPr/>
              <p:nvPr/>
            </p:nvSpPr>
            <p:spPr>
              <a:xfrm>
                <a:off x="5162825" y="2236675"/>
                <a:ext cx="1077300" cy="1243300"/>
              </a:xfrm>
              <a:custGeom>
                <a:rect b="b" l="l" r="r" t="t"/>
                <a:pathLst>
                  <a:path extrusionOk="0" h="49732" w="43092">
                    <a:moveTo>
                      <a:pt x="133" y="0"/>
                    </a:moveTo>
                    <a:lnTo>
                      <a:pt x="996" y="3055"/>
                    </a:lnTo>
                    <a:lnTo>
                      <a:pt x="1793" y="6109"/>
                    </a:lnTo>
                    <a:lnTo>
                      <a:pt x="2457" y="9163"/>
                    </a:lnTo>
                    <a:lnTo>
                      <a:pt x="2988" y="12284"/>
                    </a:lnTo>
                    <a:lnTo>
                      <a:pt x="3386" y="15405"/>
                    </a:lnTo>
                    <a:lnTo>
                      <a:pt x="3718" y="18525"/>
                    </a:lnTo>
                    <a:lnTo>
                      <a:pt x="3851" y="21646"/>
                    </a:lnTo>
                    <a:lnTo>
                      <a:pt x="3918" y="24833"/>
                    </a:lnTo>
                    <a:lnTo>
                      <a:pt x="3851" y="27954"/>
                    </a:lnTo>
                    <a:lnTo>
                      <a:pt x="3652" y="31074"/>
                    </a:lnTo>
                    <a:lnTo>
                      <a:pt x="3386" y="34261"/>
                    </a:lnTo>
                    <a:lnTo>
                      <a:pt x="2922" y="37382"/>
                    </a:lnTo>
                    <a:lnTo>
                      <a:pt x="2391" y="40503"/>
                    </a:lnTo>
                    <a:lnTo>
                      <a:pt x="1727" y="43557"/>
                    </a:lnTo>
                    <a:lnTo>
                      <a:pt x="930" y="46678"/>
                    </a:lnTo>
                    <a:lnTo>
                      <a:pt x="0" y="49732"/>
                    </a:lnTo>
                    <a:lnTo>
                      <a:pt x="43092" y="24833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5" name="Google Shape;565;g34ed79b00d1_0_542"/>
              <p:cNvSpPr/>
              <p:nvPr/>
            </p:nvSpPr>
            <p:spPr>
              <a:xfrm>
                <a:off x="2412325" y="1011650"/>
                <a:ext cx="1185200" cy="212500"/>
              </a:xfrm>
              <a:custGeom>
                <a:rect b="b" l="l" r="r" t="t"/>
                <a:pathLst>
                  <a:path extrusionOk="0" h="8500" w="47408">
                    <a:moveTo>
                      <a:pt x="33730" y="0"/>
                    </a:moveTo>
                    <a:lnTo>
                      <a:pt x="30410" y="67"/>
                    </a:lnTo>
                    <a:lnTo>
                      <a:pt x="27223" y="199"/>
                    </a:lnTo>
                    <a:lnTo>
                      <a:pt x="24036" y="531"/>
                    </a:lnTo>
                    <a:lnTo>
                      <a:pt x="20982" y="863"/>
                    </a:lnTo>
                    <a:lnTo>
                      <a:pt x="17994" y="1395"/>
                    </a:lnTo>
                    <a:lnTo>
                      <a:pt x="15072" y="1926"/>
                    </a:lnTo>
                    <a:lnTo>
                      <a:pt x="12284" y="2590"/>
                    </a:lnTo>
                    <a:lnTo>
                      <a:pt x="9561" y="3320"/>
                    </a:lnTo>
                    <a:lnTo>
                      <a:pt x="6972" y="4050"/>
                    </a:lnTo>
                    <a:lnTo>
                      <a:pt x="4515" y="4914"/>
                    </a:lnTo>
                    <a:lnTo>
                      <a:pt x="2191" y="5710"/>
                    </a:lnTo>
                    <a:lnTo>
                      <a:pt x="0" y="6640"/>
                    </a:lnTo>
                    <a:lnTo>
                      <a:pt x="1195" y="6374"/>
                    </a:lnTo>
                    <a:lnTo>
                      <a:pt x="2590" y="6242"/>
                    </a:lnTo>
                    <a:lnTo>
                      <a:pt x="4050" y="6109"/>
                    </a:lnTo>
                    <a:lnTo>
                      <a:pt x="5644" y="6042"/>
                    </a:lnTo>
                    <a:lnTo>
                      <a:pt x="7304" y="6042"/>
                    </a:lnTo>
                    <a:lnTo>
                      <a:pt x="9030" y="6109"/>
                    </a:lnTo>
                    <a:lnTo>
                      <a:pt x="10823" y="6175"/>
                    </a:lnTo>
                    <a:lnTo>
                      <a:pt x="12616" y="6308"/>
                    </a:lnTo>
                    <a:lnTo>
                      <a:pt x="16201" y="6706"/>
                    </a:lnTo>
                    <a:lnTo>
                      <a:pt x="19720" y="7171"/>
                    </a:lnTo>
                    <a:lnTo>
                      <a:pt x="22907" y="7769"/>
                    </a:lnTo>
                    <a:lnTo>
                      <a:pt x="24368" y="8101"/>
                    </a:lnTo>
                    <a:lnTo>
                      <a:pt x="25696" y="8499"/>
                    </a:lnTo>
                    <a:lnTo>
                      <a:pt x="26758" y="7702"/>
                    </a:lnTo>
                    <a:lnTo>
                      <a:pt x="27887" y="6972"/>
                    </a:lnTo>
                    <a:lnTo>
                      <a:pt x="29016" y="6242"/>
                    </a:lnTo>
                    <a:lnTo>
                      <a:pt x="30211" y="5578"/>
                    </a:lnTo>
                    <a:lnTo>
                      <a:pt x="31472" y="4980"/>
                    </a:lnTo>
                    <a:lnTo>
                      <a:pt x="32800" y="4382"/>
                    </a:lnTo>
                    <a:lnTo>
                      <a:pt x="34128" y="3918"/>
                    </a:lnTo>
                    <a:lnTo>
                      <a:pt x="35523" y="3386"/>
                    </a:lnTo>
                    <a:lnTo>
                      <a:pt x="36983" y="2988"/>
                    </a:lnTo>
                    <a:lnTo>
                      <a:pt x="38378" y="2590"/>
                    </a:lnTo>
                    <a:lnTo>
                      <a:pt x="39905" y="2258"/>
                    </a:lnTo>
                    <a:lnTo>
                      <a:pt x="41366" y="1992"/>
                    </a:lnTo>
                    <a:lnTo>
                      <a:pt x="42893" y="1726"/>
                    </a:lnTo>
                    <a:lnTo>
                      <a:pt x="44353" y="1527"/>
                    </a:lnTo>
                    <a:lnTo>
                      <a:pt x="45881" y="1395"/>
                    </a:lnTo>
                    <a:lnTo>
                      <a:pt x="47408" y="1262"/>
                    </a:lnTo>
                    <a:lnTo>
                      <a:pt x="45681" y="996"/>
                    </a:lnTo>
                    <a:lnTo>
                      <a:pt x="43955" y="731"/>
                    </a:lnTo>
                    <a:lnTo>
                      <a:pt x="40502" y="332"/>
                    </a:lnTo>
                    <a:lnTo>
                      <a:pt x="37116" y="133"/>
                    </a:lnTo>
                    <a:lnTo>
                      <a:pt x="3373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6" name="Google Shape;566;g34ed79b00d1_0_542"/>
              <p:cNvSpPr/>
              <p:nvPr/>
            </p:nvSpPr>
            <p:spPr>
              <a:xfrm>
                <a:off x="2412325" y="1011650"/>
                <a:ext cx="1185200" cy="212500"/>
              </a:xfrm>
              <a:custGeom>
                <a:rect b="b" l="l" r="r" t="t"/>
                <a:pathLst>
                  <a:path extrusionOk="0" fill="none" h="8500" w="47408">
                    <a:moveTo>
                      <a:pt x="0" y="6640"/>
                    </a:moveTo>
                    <a:lnTo>
                      <a:pt x="0" y="6640"/>
                    </a:lnTo>
                    <a:lnTo>
                      <a:pt x="1195" y="6374"/>
                    </a:lnTo>
                    <a:lnTo>
                      <a:pt x="2590" y="6242"/>
                    </a:lnTo>
                    <a:lnTo>
                      <a:pt x="4050" y="6109"/>
                    </a:lnTo>
                    <a:lnTo>
                      <a:pt x="5644" y="6042"/>
                    </a:lnTo>
                    <a:lnTo>
                      <a:pt x="7304" y="6042"/>
                    </a:lnTo>
                    <a:lnTo>
                      <a:pt x="9030" y="6109"/>
                    </a:lnTo>
                    <a:lnTo>
                      <a:pt x="10823" y="6175"/>
                    </a:lnTo>
                    <a:lnTo>
                      <a:pt x="12616" y="6308"/>
                    </a:lnTo>
                    <a:lnTo>
                      <a:pt x="16201" y="6706"/>
                    </a:lnTo>
                    <a:lnTo>
                      <a:pt x="19720" y="7171"/>
                    </a:lnTo>
                    <a:lnTo>
                      <a:pt x="22907" y="7769"/>
                    </a:lnTo>
                    <a:lnTo>
                      <a:pt x="24368" y="8101"/>
                    </a:lnTo>
                    <a:lnTo>
                      <a:pt x="25696" y="8499"/>
                    </a:lnTo>
                    <a:lnTo>
                      <a:pt x="25696" y="8499"/>
                    </a:lnTo>
                    <a:lnTo>
                      <a:pt x="26758" y="7702"/>
                    </a:lnTo>
                    <a:lnTo>
                      <a:pt x="27887" y="6972"/>
                    </a:lnTo>
                    <a:lnTo>
                      <a:pt x="29016" y="6242"/>
                    </a:lnTo>
                    <a:lnTo>
                      <a:pt x="30211" y="5578"/>
                    </a:lnTo>
                    <a:lnTo>
                      <a:pt x="31472" y="4980"/>
                    </a:lnTo>
                    <a:lnTo>
                      <a:pt x="32800" y="4382"/>
                    </a:lnTo>
                    <a:lnTo>
                      <a:pt x="34128" y="3918"/>
                    </a:lnTo>
                    <a:lnTo>
                      <a:pt x="35523" y="3386"/>
                    </a:lnTo>
                    <a:lnTo>
                      <a:pt x="36983" y="2988"/>
                    </a:lnTo>
                    <a:lnTo>
                      <a:pt x="38378" y="2590"/>
                    </a:lnTo>
                    <a:lnTo>
                      <a:pt x="39905" y="2258"/>
                    </a:lnTo>
                    <a:lnTo>
                      <a:pt x="41366" y="1992"/>
                    </a:lnTo>
                    <a:lnTo>
                      <a:pt x="42893" y="1726"/>
                    </a:lnTo>
                    <a:lnTo>
                      <a:pt x="44353" y="1527"/>
                    </a:lnTo>
                    <a:lnTo>
                      <a:pt x="45881" y="1395"/>
                    </a:lnTo>
                    <a:lnTo>
                      <a:pt x="47408" y="1262"/>
                    </a:lnTo>
                    <a:lnTo>
                      <a:pt x="47408" y="1262"/>
                    </a:lnTo>
                    <a:lnTo>
                      <a:pt x="45681" y="996"/>
                    </a:lnTo>
                    <a:lnTo>
                      <a:pt x="43955" y="731"/>
                    </a:lnTo>
                    <a:lnTo>
                      <a:pt x="40502" y="332"/>
                    </a:lnTo>
                    <a:lnTo>
                      <a:pt x="37116" y="133"/>
                    </a:lnTo>
                    <a:lnTo>
                      <a:pt x="33730" y="0"/>
                    </a:lnTo>
                    <a:lnTo>
                      <a:pt x="30410" y="67"/>
                    </a:lnTo>
                    <a:lnTo>
                      <a:pt x="27223" y="199"/>
                    </a:lnTo>
                    <a:lnTo>
                      <a:pt x="24036" y="531"/>
                    </a:lnTo>
                    <a:lnTo>
                      <a:pt x="20982" y="863"/>
                    </a:lnTo>
                    <a:lnTo>
                      <a:pt x="17994" y="1395"/>
                    </a:lnTo>
                    <a:lnTo>
                      <a:pt x="15072" y="1926"/>
                    </a:lnTo>
                    <a:lnTo>
                      <a:pt x="12284" y="2590"/>
                    </a:lnTo>
                    <a:lnTo>
                      <a:pt x="9561" y="3320"/>
                    </a:lnTo>
                    <a:lnTo>
                      <a:pt x="6972" y="4050"/>
                    </a:lnTo>
                    <a:lnTo>
                      <a:pt x="4515" y="4914"/>
                    </a:lnTo>
                    <a:lnTo>
                      <a:pt x="2191" y="5710"/>
                    </a:lnTo>
                    <a:lnTo>
                      <a:pt x="0" y="664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7" name="Google Shape;567;g34ed79b00d1_0_542"/>
              <p:cNvSpPr/>
              <p:nvPr/>
            </p:nvSpPr>
            <p:spPr>
              <a:xfrm>
                <a:off x="2565025" y="2533800"/>
                <a:ext cx="1894000" cy="1138750"/>
              </a:xfrm>
              <a:custGeom>
                <a:rect b="b" l="l" r="r" t="t"/>
                <a:pathLst>
                  <a:path extrusionOk="0" h="45550" w="75760">
                    <a:moveTo>
                      <a:pt x="23904" y="1"/>
                    </a:moveTo>
                    <a:lnTo>
                      <a:pt x="20650" y="3453"/>
                    </a:lnTo>
                    <a:lnTo>
                      <a:pt x="17330" y="7171"/>
                    </a:lnTo>
                    <a:lnTo>
                      <a:pt x="14143" y="10956"/>
                    </a:lnTo>
                    <a:lnTo>
                      <a:pt x="11089" y="14807"/>
                    </a:lnTo>
                    <a:lnTo>
                      <a:pt x="8101" y="18725"/>
                    </a:lnTo>
                    <a:lnTo>
                      <a:pt x="5246" y="22708"/>
                    </a:lnTo>
                    <a:lnTo>
                      <a:pt x="2524" y="26559"/>
                    </a:lnTo>
                    <a:lnTo>
                      <a:pt x="1" y="30411"/>
                    </a:lnTo>
                    <a:lnTo>
                      <a:pt x="1993" y="31938"/>
                    </a:lnTo>
                    <a:lnTo>
                      <a:pt x="3984" y="33398"/>
                    </a:lnTo>
                    <a:lnTo>
                      <a:pt x="6109" y="34793"/>
                    </a:lnTo>
                    <a:lnTo>
                      <a:pt x="8300" y="36121"/>
                    </a:lnTo>
                    <a:lnTo>
                      <a:pt x="10558" y="37316"/>
                    </a:lnTo>
                    <a:lnTo>
                      <a:pt x="12815" y="38511"/>
                    </a:lnTo>
                    <a:lnTo>
                      <a:pt x="15139" y="39573"/>
                    </a:lnTo>
                    <a:lnTo>
                      <a:pt x="17529" y="40569"/>
                    </a:lnTo>
                    <a:lnTo>
                      <a:pt x="19986" y="41432"/>
                    </a:lnTo>
                    <a:lnTo>
                      <a:pt x="22443" y="42296"/>
                    </a:lnTo>
                    <a:lnTo>
                      <a:pt x="24900" y="43026"/>
                    </a:lnTo>
                    <a:lnTo>
                      <a:pt x="27423" y="43690"/>
                    </a:lnTo>
                    <a:lnTo>
                      <a:pt x="30012" y="44221"/>
                    </a:lnTo>
                    <a:lnTo>
                      <a:pt x="32535" y="44686"/>
                    </a:lnTo>
                    <a:lnTo>
                      <a:pt x="35125" y="45018"/>
                    </a:lnTo>
                    <a:lnTo>
                      <a:pt x="37648" y="45350"/>
                    </a:lnTo>
                    <a:lnTo>
                      <a:pt x="40237" y="45483"/>
                    </a:lnTo>
                    <a:lnTo>
                      <a:pt x="42827" y="45549"/>
                    </a:lnTo>
                    <a:lnTo>
                      <a:pt x="45350" y="45549"/>
                    </a:lnTo>
                    <a:lnTo>
                      <a:pt x="47939" y="45416"/>
                    </a:lnTo>
                    <a:lnTo>
                      <a:pt x="50462" y="45217"/>
                    </a:lnTo>
                    <a:lnTo>
                      <a:pt x="52986" y="44885"/>
                    </a:lnTo>
                    <a:lnTo>
                      <a:pt x="55442" y="44487"/>
                    </a:lnTo>
                    <a:lnTo>
                      <a:pt x="57899" y="43956"/>
                    </a:lnTo>
                    <a:lnTo>
                      <a:pt x="60289" y="43292"/>
                    </a:lnTo>
                    <a:lnTo>
                      <a:pt x="62680" y="42561"/>
                    </a:lnTo>
                    <a:lnTo>
                      <a:pt x="65003" y="41698"/>
                    </a:lnTo>
                    <a:lnTo>
                      <a:pt x="67261" y="40702"/>
                    </a:lnTo>
                    <a:lnTo>
                      <a:pt x="69518" y="39640"/>
                    </a:lnTo>
                    <a:lnTo>
                      <a:pt x="71643" y="38445"/>
                    </a:lnTo>
                    <a:lnTo>
                      <a:pt x="73768" y="37117"/>
                    </a:lnTo>
                    <a:lnTo>
                      <a:pt x="75760" y="35656"/>
                    </a:lnTo>
                    <a:lnTo>
                      <a:pt x="75361" y="32270"/>
                    </a:lnTo>
                    <a:lnTo>
                      <a:pt x="74764" y="28883"/>
                    </a:lnTo>
                    <a:lnTo>
                      <a:pt x="74166" y="25431"/>
                    </a:lnTo>
                    <a:lnTo>
                      <a:pt x="73370" y="21978"/>
                    </a:lnTo>
                    <a:lnTo>
                      <a:pt x="72440" y="18525"/>
                    </a:lnTo>
                    <a:lnTo>
                      <a:pt x="71444" y="15073"/>
                    </a:lnTo>
                    <a:lnTo>
                      <a:pt x="70315" y="11620"/>
                    </a:lnTo>
                    <a:lnTo>
                      <a:pt x="69054" y="8167"/>
                    </a:lnTo>
                    <a:lnTo>
                      <a:pt x="67659" y="8765"/>
                    </a:lnTo>
                    <a:lnTo>
                      <a:pt x="66265" y="9296"/>
                    </a:lnTo>
                    <a:lnTo>
                      <a:pt x="64804" y="9761"/>
                    </a:lnTo>
                    <a:lnTo>
                      <a:pt x="63410" y="10159"/>
                    </a:lnTo>
                    <a:lnTo>
                      <a:pt x="61949" y="10491"/>
                    </a:lnTo>
                    <a:lnTo>
                      <a:pt x="60488" y="10757"/>
                    </a:lnTo>
                    <a:lnTo>
                      <a:pt x="58961" y="11022"/>
                    </a:lnTo>
                    <a:lnTo>
                      <a:pt x="57501" y="11155"/>
                    </a:lnTo>
                    <a:lnTo>
                      <a:pt x="56040" y="11288"/>
                    </a:lnTo>
                    <a:lnTo>
                      <a:pt x="54513" y="11354"/>
                    </a:lnTo>
                    <a:lnTo>
                      <a:pt x="52986" y="11354"/>
                    </a:lnTo>
                    <a:lnTo>
                      <a:pt x="51525" y="11288"/>
                    </a:lnTo>
                    <a:lnTo>
                      <a:pt x="49998" y="11155"/>
                    </a:lnTo>
                    <a:lnTo>
                      <a:pt x="48537" y="11022"/>
                    </a:lnTo>
                    <a:lnTo>
                      <a:pt x="47010" y="10757"/>
                    </a:lnTo>
                    <a:lnTo>
                      <a:pt x="45549" y="10491"/>
                    </a:lnTo>
                    <a:lnTo>
                      <a:pt x="44088" y="10226"/>
                    </a:lnTo>
                    <a:lnTo>
                      <a:pt x="42561" y="9827"/>
                    </a:lnTo>
                    <a:lnTo>
                      <a:pt x="41100" y="9429"/>
                    </a:lnTo>
                    <a:lnTo>
                      <a:pt x="39706" y="8964"/>
                    </a:lnTo>
                    <a:lnTo>
                      <a:pt x="38245" y="8433"/>
                    </a:lnTo>
                    <a:lnTo>
                      <a:pt x="36851" y="7902"/>
                    </a:lnTo>
                    <a:lnTo>
                      <a:pt x="35457" y="7304"/>
                    </a:lnTo>
                    <a:lnTo>
                      <a:pt x="34062" y="6640"/>
                    </a:lnTo>
                    <a:lnTo>
                      <a:pt x="32668" y="5976"/>
                    </a:lnTo>
                    <a:lnTo>
                      <a:pt x="31340" y="5246"/>
                    </a:lnTo>
                    <a:lnTo>
                      <a:pt x="30079" y="4449"/>
                    </a:lnTo>
                    <a:lnTo>
                      <a:pt x="28751" y="3652"/>
                    </a:lnTo>
                    <a:lnTo>
                      <a:pt x="27489" y="2789"/>
                    </a:lnTo>
                    <a:lnTo>
                      <a:pt x="26294" y="1860"/>
                    </a:lnTo>
                    <a:lnTo>
                      <a:pt x="25099" y="930"/>
                    </a:lnTo>
                    <a:lnTo>
                      <a:pt x="2390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8" name="Google Shape;568;g34ed79b00d1_0_542"/>
              <p:cNvSpPr/>
              <p:nvPr/>
            </p:nvSpPr>
            <p:spPr>
              <a:xfrm>
                <a:off x="2565025" y="2533800"/>
                <a:ext cx="1894000" cy="1138750"/>
              </a:xfrm>
              <a:custGeom>
                <a:rect b="b" l="l" r="r" t="t"/>
                <a:pathLst>
                  <a:path extrusionOk="0" fill="none" h="45550" w="75760">
                    <a:moveTo>
                      <a:pt x="75760" y="35656"/>
                    </a:moveTo>
                    <a:lnTo>
                      <a:pt x="75760" y="35656"/>
                    </a:lnTo>
                    <a:lnTo>
                      <a:pt x="75361" y="32270"/>
                    </a:lnTo>
                    <a:lnTo>
                      <a:pt x="74764" y="28883"/>
                    </a:lnTo>
                    <a:lnTo>
                      <a:pt x="74166" y="25431"/>
                    </a:lnTo>
                    <a:lnTo>
                      <a:pt x="73370" y="21978"/>
                    </a:lnTo>
                    <a:lnTo>
                      <a:pt x="72440" y="18525"/>
                    </a:lnTo>
                    <a:lnTo>
                      <a:pt x="71444" y="15073"/>
                    </a:lnTo>
                    <a:lnTo>
                      <a:pt x="70315" y="11620"/>
                    </a:lnTo>
                    <a:lnTo>
                      <a:pt x="69054" y="8167"/>
                    </a:lnTo>
                    <a:lnTo>
                      <a:pt x="69054" y="8167"/>
                    </a:lnTo>
                    <a:lnTo>
                      <a:pt x="67659" y="8765"/>
                    </a:lnTo>
                    <a:lnTo>
                      <a:pt x="66265" y="9296"/>
                    </a:lnTo>
                    <a:lnTo>
                      <a:pt x="64804" y="9761"/>
                    </a:lnTo>
                    <a:lnTo>
                      <a:pt x="63410" y="10159"/>
                    </a:lnTo>
                    <a:lnTo>
                      <a:pt x="61949" y="10491"/>
                    </a:lnTo>
                    <a:lnTo>
                      <a:pt x="60488" y="10757"/>
                    </a:lnTo>
                    <a:lnTo>
                      <a:pt x="58961" y="11022"/>
                    </a:lnTo>
                    <a:lnTo>
                      <a:pt x="57501" y="11155"/>
                    </a:lnTo>
                    <a:lnTo>
                      <a:pt x="56040" y="11288"/>
                    </a:lnTo>
                    <a:lnTo>
                      <a:pt x="54513" y="11354"/>
                    </a:lnTo>
                    <a:lnTo>
                      <a:pt x="52986" y="11354"/>
                    </a:lnTo>
                    <a:lnTo>
                      <a:pt x="51525" y="11288"/>
                    </a:lnTo>
                    <a:lnTo>
                      <a:pt x="49998" y="11155"/>
                    </a:lnTo>
                    <a:lnTo>
                      <a:pt x="48537" y="11022"/>
                    </a:lnTo>
                    <a:lnTo>
                      <a:pt x="47010" y="10757"/>
                    </a:lnTo>
                    <a:lnTo>
                      <a:pt x="45549" y="10491"/>
                    </a:lnTo>
                    <a:lnTo>
                      <a:pt x="44088" y="10226"/>
                    </a:lnTo>
                    <a:lnTo>
                      <a:pt x="42561" y="9827"/>
                    </a:lnTo>
                    <a:lnTo>
                      <a:pt x="41100" y="9429"/>
                    </a:lnTo>
                    <a:lnTo>
                      <a:pt x="39706" y="8964"/>
                    </a:lnTo>
                    <a:lnTo>
                      <a:pt x="38245" y="8433"/>
                    </a:lnTo>
                    <a:lnTo>
                      <a:pt x="36851" y="7902"/>
                    </a:lnTo>
                    <a:lnTo>
                      <a:pt x="35457" y="7304"/>
                    </a:lnTo>
                    <a:lnTo>
                      <a:pt x="34062" y="6640"/>
                    </a:lnTo>
                    <a:lnTo>
                      <a:pt x="32668" y="5976"/>
                    </a:lnTo>
                    <a:lnTo>
                      <a:pt x="31340" y="5246"/>
                    </a:lnTo>
                    <a:lnTo>
                      <a:pt x="30079" y="4449"/>
                    </a:lnTo>
                    <a:lnTo>
                      <a:pt x="28751" y="3652"/>
                    </a:lnTo>
                    <a:lnTo>
                      <a:pt x="27489" y="2789"/>
                    </a:lnTo>
                    <a:lnTo>
                      <a:pt x="26294" y="1860"/>
                    </a:lnTo>
                    <a:lnTo>
                      <a:pt x="25099" y="930"/>
                    </a:lnTo>
                    <a:lnTo>
                      <a:pt x="23904" y="1"/>
                    </a:lnTo>
                    <a:lnTo>
                      <a:pt x="23904" y="1"/>
                    </a:lnTo>
                    <a:lnTo>
                      <a:pt x="20650" y="3453"/>
                    </a:lnTo>
                    <a:lnTo>
                      <a:pt x="17330" y="7171"/>
                    </a:lnTo>
                    <a:lnTo>
                      <a:pt x="14143" y="10956"/>
                    </a:lnTo>
                    <a:lnTo>
                      <a:pt x="11089" y="14807"/>
                    </a:lnTo>
                    <a:lnTo>
                      <a:pt x="8101" y="18725"/>
                    </a:lnTo>
                    <a:lnTo>
                      <a:pt x="5246" y="22708"/>
                    </a:lnTo>
                    <a:lnTo>
                      <a:pt x="2524" y="26559"/>
                    </a:lnTo>
                    <a:lnTo>
                      <a:pt x="1" y="30411"/>
                    </a:lnTo>
                    <a:lnTo>
                      <a:pt x="1" y="30411"/>
                    </a:lnTo>
                    <a:lnTo>
                      <a:pt x="1993" y="31938"/>
                    </a:lnTo>
                    <a:lnTo>
                      <a:pt x="3984" y="33398"/>
                    </a:lnTo>
                    <a:lnTo>
                      <a:pt x="6109" y="34793"/>
                    </a:lnTo>
                    <a:lnTo>
                      <a:pt x="8300" y="36121"/>
                    </a:lnTo>
                    <a:lnTo>
                      <a:pt x="10558" y="37316"/>
                    </a:lnTo>
                    <a:lnTo>
                      <a:pt x="12815" y="38511"/>
                    </a:lnTo>
                    <a:lnTo>
                      <a:pt x="15139" y="39573"/>
                    </a:lnTo>
                    <a:lnTo>
                      <a:pt x="17529" y="40569"/>
                    </a:lnTo>
                    <a:lnTo>
                      <a:pt x="19986" y="41432"/>
                    </a:lnTo>
                    <a:lnTo>
                      <a:pt x="22443" y="42296"/>
                    </a:lnTo>
                    <a:lnTo>
                      <a:pt x="24900" y="43026"/>
                    </a:lnTo>
                    <a:lnTo>
                      <a:pt x="27423" y="43690"/>
                    </a:lnTo>
                    <a:lnTo>
                      <a:pt x="30012" y="44221"/>
                    </a:lnTo>
                    <a:lnTo>
                      <a:pt x="32535" y="44686"/>
                    </a:lnTo>
                    <a:lnTo>
                      <a:pt x="35125" y="45018"/>
                    </a:lnTo>
                    <a:lnTo>
                      <a:pt x="37648" y="45350"/>
                    </a:lnTo>
                    <a:lnTo>
                      <a:pt x="40237" y="45483"/>
                    </a:lnTo>
                    <a:lnTo>
                      <a:pt x="42827" y="45549"/>
                    </a:lnTo>
                    <a:lnTo>
                      <a:pt x="45350" y="45549"/>
                    </a:lnTo>
                    <a:lnTo>
                      <a:pt x="47939" y="45416"/>
                    </a:lnTo>
                    <a:lnTo>
                      <a:pt x="50462" y="45217"/>
                    </a:lnTo>
                    <a:lnTo>
                      <a:pt x="52986" y="44885"/>
                    </a:lnTo>
                    <a:lnTo>
                      <a:pt x="55442" y="44487"/>
                    </a:lnTo>
                    <a:lnTo>
                      <a:pt x="57899" y="43956"/>
                    </a:lnTo>
                    <a:lnTo>
                      <a:pt x="60289" y="43292"/>
                    </a:lnTo>
                    <a:lnTo>
                      <a:pt x="62680" y="42561"/>
                    </a:lnTo>
                    <a:lnTo>
                      <a:pt x="65003" y="41698"/>
                    </a:lnTo>
                    <a:lnTo>
                      <a:pt x="67261" y="40702"/>
                    </a:lnTo>
                    <a:lnTo>
                      <a:pt x="69518" y="39640"/>
                    </a:lnTo>
                    <a:lnTo>
                      <a:pt x="71643" y="38445"/>
                    </a:lnTo>
                    <a:lnTo>
                      <a:pt x="73768" y="37117"/>
                    </a:lnTo>
                    <a:lnTo>
                      <a:pt x="75760" y="35656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9" name="Google Shape;569;g34ed79b00d1_0_542"/>
              <p:cNvSpPr/>
              <p:nvPr/>
            </p:nvSpPr>
            <p:spPr>
              <a:xfrm>
                <a:off x="1379850" y="1665650"/>
                <a:ext cx="903025" cy="2486600"/>
              </a:xfrm>
              <a:custGeom>
                <a:rect b="b" l="l" r="r" t="t"/>
                <a:pathLst>
                  <a:path extrusionOk="0" h="99464" w="36121">
                    <a:moveTo>
                      <a:pt x="17396" y="1"/>
                    </a:moveTo>
                    <a:lnTo>
                      <a:pt x="16267" y="1395"/>
                    </a:lnTo>
                    <a:lnTo>
                      <a:pt x="15139" y="2789"/>
                    </a:lnTo>
                    <a:lnTo>
                      <a:pt x="14076" y="4184"/>
                    </a:lnTo>
                    <a:lnTo>
                      <a:pt x="13080" y="5644"/>
                    </a:lnTo>
                    <a:lnTo>
                      <a:pt x="12084" y="7105"/>
                    </a:lnTo>
                    <a:lnTo>
                      <a:pt x="11155" y="8566"/>
                    </a:lnTo>
                    <a:lnTo>
                      <a:pt x="10225" y="10027"/>
                    </a:lnTo>
                    <a:lnTo>
                      <a:pt x="9362" y="11554"/>
                    </a:lnTo>
                    <a:lnTo>
                      <a:pt x="8565" y="13081"/>
                    </a:lnTo>
                    <a:lnTo>
                      <a:pt x="7768" y="14608"/>
                    </a:lnTo>
                    <a:lnTo>
                      <a:pt x="6972" y="16135"/>
                    </a:lnTo>
                    <a:lnTo>
                      <a:pt x="6308" y="17662"/>
                    </a:lnTo>
                    <a:lnTo>
                      <a:pt x="5644" y="19256"/>
                    </a:lnTo>
                    <a:lnTo>
                      <a:pt x="4980" y="20849"/>
                    </a:lnTo>
                    <a:lnTo>
                      <a:pt x="3851" y="24037"/>
                    </a:lnTo>
                    <a:lnTo>
                      <a:pt x="2789" y="27290"/>
                    </a:lnTo>
                    <a:lnTo>
                      <a:pt x="1992" y="30543"/>
                    </a:lnTo>
                    <a:lnTo>
                      <a:pt x="1262" y="33863"/>
                    </a:lnTo>
                    <a:lnTo>
                      <a:pt x="730" y="37183"/>
                    </a:lnTo>
                    <a:lnTo>
                      <a:pt x="332" y="40503"/>
                    </a:lnTo>
                    <a:lnTo>
                      <a:pt x="66" y="43823"/>
                    </a:lnTo>
                    <a:lnTo>
                      <a:pt x="0" y="47209"/>
                    </a:lnTo>
                    <a:lnTo>
                      <a:pt x="66" y="50529"/>
                    </a:lnTo>
                    <a:lnTo>
                      <a:pt x="266" y="53849"/>
                    </a:lnTo>
                    <a:lnTo>
                      <a:pt x="664" y="57169"/>
                    </a:lnTo>
                    <a:lnTo>
                      <a:pt x="1195" y="60489"/>
                    </a:lnTo>
                    <a:lnTo>
                      <a:pt x="1859" y="63809"/>
                    </a:lnTo>
                    <a:lnTo>
                      <a:pt x="2656" y="67062"/>
                    </a:lnTo>
                    <a:lnTo>
                      <a:pt x="3652" y="70316"/>
                    </a:lnTo>
                    <a:lnTo>
                      <a:pt x="4781" y="73503"/>
                    </a:lnTo>
                    <a:lnTo>
                      <a:pt x="6042" y="76623"/>
                    </a:lnTo>
                    <a:lnTo>
                      <a:pt x="6773" y="78150"/>
                    </a:lnTo>
                    <a:lnTo>
                      <a:pt x="7503" y="79678"/>
                    </a:lnTo>
                    <a:lnTo>
                      <a:pt x="8233" y="81205"/>
                    </a:lnTo>
                    <a:lnTo>
                      <a:pt x="9030" y="82732"/>
                    </a:lnTo>
                    <a:lnTo>
                      <a:pt x="9893" y="84259"/>
                    </a:lnTo>
                    <a:lnTo>
                      <a:pt x="10823" y="85720"/>
                    </a:lnTo>
                    <a:lnTo>
                      <a:pt x="11686" y="87180"/>
                    </a:lnTo>
                    <a:lnTo>
                      <a:pt x="12682" y="88641"/>
                    </a:lnTo>
                    <a:lnTo>
                      <a:pt x="13678" y="90036"/>
                    </a:lnTo>
                    <a:lnTo>
                      <a:pt x="14674" y="91430"/>
                    </a:lnTo>
                    <a:lnTo>
                      <a:pt x="15803" y="92824"/>
                    </a:lnTo>
                    <a:lnTo>
                      <a:pt x="16865" y="94219"/>
                    </a:lnTo>
                    <a:lnTo>
                      <a:pt x="17994" y="95546"/>
                    </a:lnTo>
                    <a:lnTo>
                      <a:pt x="19189" y="96874"/>
                    </a:lnTo>
                    <a:lnTo>
                      <a:pt x="20450" y="98202"/>
                    </a:lnTo>
                    <a:lnTo>
                      <a:pt x="21712" y="99464"/>
                    </a:lnTo>
                    <a:lnTo>
                      <a:pt x="22243" y="97339"/>
                    </a:lnTo>
                    <a:lnTo>
                      <a:pt x="22907" y="95215"/>
                    </a:lnTo>
                    <a:lnTo>
                      <a:pt x="23637" y="93090"/>
                    </a:lnTo>
                    <a:lnTo>
                      <a:pt x="24368" y="90965"/>
                    </a:lnTo>
                    <a:lnTo>
                      <a:pt x="25165" y="88907"/>
                    </a:lnTo>
                    <a:lnTo>
                      <a:pt x="26028" y="86782"/>
                    </a:lnTo>
                    <a:lnTo>
                      <a:pt x="26891" y="84657"/>
                    </a:lnTo>
                    <a:lnTo>
                      <a:pt x="27820" y="82599"/>
                    </a:lnTo>
                    <a:lnTo>
                      <a:pt x="29746" y="78482"/>
                    </a:lnTo>
                    <a:lnTo>
                      <a:pt x="31804" y="74432"/>
                    </a:lnTo>
                    <a:lnTo>
                      <a:pt x="33929" y="70515"/>
                    </a:lnTo>
                    <a:lnTo>
                      <a:pt x="36120" y="66730"/>
                    </a:lnTo>
                    <a:lnTo>
                      <a:pt x="34460" y="64937"/>
                    </a:lnTo>
                    <a:lnTo>
                      <a:pt x="32867" y="63145"/>
                    </a:lnTo>
                    <a:lnTo>
                      <a:pt x="31273" y="61285"/>
                    </a:lnTo>
                    <a:lnTo>
                      <a:pt x="29812" y="59360"/>
                    </a:lnTo>
                    <a:lnTo>
                      <a:pt x="28418" y="57434"/>
                    </a:lnTo>
                    <a:lnTo>
                      <a:pt x="27156" y="55442"/>
                    </a:lnTo>
                    <a:lnTo>
                      <a:pt x="25895" y="53384"/>
                    </a:lnTo>
                    <a:lnTo>
                      <a:pt x="24700" y="51392"/>
                    </a:lnTo>
                    <a:lnTo>
                      <a:pt x="23571" y="49268"/>
                    </a:lnTo>
                    <a:lnTo>
                      <a:pt x="22509" y="47209"/>
                    </a:lnTo>
                    <a:lnTo>
                      <a:pt x="21579" y="45085"/>
                    </a:lnTo>
                    <a:lnTo>
                      <a:pt x="20650" y="42960"/>
                    </a:lnTo>
                    <a:lnTo>
                      <a:pt x="19853" y="40769"/>
                    </a:lnTo>
                    <a:lnTo>
                      <a:pt x="19056" y="38578"/>
                    </a:lnTo>
                    <a:lnTo>
                      <a:pt x="18392" y="36386"/>
                    </a:lnTo>
                    <a:lnTo>
                      <a:pt x="17728" y="34195"/>
                    </a:lnTo>
                    <a:lnTo>
                      <a:pt x="17197" y="32004"/>
                    </a:lnTo>
                    <a:lnTo>
                      <a:pt x="16732" y="29813"/>
                    </a:lnTo>
                    <a:lnTo>
                      <a:pt x="16267" y="27622"/>
                    </a:lnTo>
                    <a:lnTo>
                      <a:pt x="15935" y="25364"/>
                    </a:lnTo>
                    <a:lnTo>
                      <a:pt x="15670" y="23173"/>
                    </a:lnTo>
                    <a:lnTo>
                      <a:pt x="15471" y="20982"/>
                    </a:lnTo>
                    <a:lnTo>
                      <a:pt x="15338" y="18791"/>
                    </a:lnTo>
                    <a:lnTo>
                      <a:pt x="15271" y="16600"/>
                    </a:lnTo>
                    <a:lnTo>
                      <a:pt x="15338" y="14475"/>
                    </a:lnTo>
                    <a:lnTo>
                      <a:pt x="15404" y="12351"/>
                    </a:lnTo>
                    <a:lnTo>
                      <a:pt x="15537" y="10226"/>
                    </a:lnTo>
                    <a:lnTo>
                      <a:pt x="15803" y="8101"/>
                    </a:lnTo>
                    <a:lnTo>
                      <a:pt x="16068" y="6043"/>
                    </a:lnTo>
                    <a:lnTo>
                      <a:pt x="16467" y="3985"/>
                    </a:lnTo>
                    <a:lnTo>
                      <a:pt x="16865" y="1993"/>
                    </a:lnTo>
                    <a:lnTo>
                      <a:pt x="1739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0" name="Google Shape;570;g34ed79b00d1_0_542"/>
              <p:cNvSpPr/>
              <p:nvPr/>
            </p:nvSpPr>
            <p:spPr>
              <a:xfrm>
                <a:off x="1379850" y="1665650"/>
                <a:ext cx="903025" cy="2486600"/>
              </a:xfrm>
              <a:custGeom>
                <a:rect b="b" l="l" r="r" t="t"/>
                <a:pathLst>
                  <a:path extrusionOk="0" fill="none" h="99464" w="36121">
                    <a:moveTo>
                      <a:pt x="36120" y="66730"/>
                    </a:moveTo>
                    <a:lnTo>
                      <a:pt x="36120" y="66730"/>
                    </a:lnTo>
                    <a:lnTo>
                      <a:pt x="34460" y="64937"/>
                    </a:lnTo>
                    <a:lnTo>
                      <a:pt x="32867" y="63145"/>
                    </a:lnTo>
                    <a:lnTo>
                      <a:pt x="31273" y="61285"/>
                    </a:lnTo>
                    <a:lnTo>
                      <a:pt x="29812" y="59360"/>
                    </a:lnTo>
                    <a:lnTo>
                      <a:pt x="28418" y="57434"/>
                    </a:lnTo>
                    <a:lnTo>
                      <a:pt x="27156" y="55442"/>
                    </a:lnTo>
                    <a:lnTo>
                      <a:pt x="25895" y="53384"/>
                    </a:lnTo>
                    <a:lnTo>
                      <a:pt x="24700" y="51392"/>
                    </a:lnTo>
                    <a:lnTo>
                      <a:pt x="23571" y="49268"/>
                    </a:lnTo>
                    <a:lnTo>
                      <a:pt x="22509" y="47209"/>
                    </a:lnTo>
                    <a:lnTo>
                      <a:pt x="21579" y="45085"/>
                    </a:lnTo>
                    <a:lnTo>
                      <a:pt x="20650" y="42960"/>
                    </a:lnTo>
                    <a:lnTo>
                      <a:pt x="19853" y="40769"/>
                    </a:lnTo>
                    <a:lnTo>
                      <a:pt x="19056" y="38578"/>
                    </a:lnTo>
                    <a:lnTo>
                      <a:pt x="18392" y="36386"/>
                    </a:lnTo>
                    <a:lnTo>
                      <a:pt x="17728" y="34195"/>
                    </a:lnTo>
                    <a:lnTo>
                      <a:pt x="17197" y="32004"/>
                    </a:lnTo>
                    <a:lnTo>
                      <a:pt x="16732" y="29813"/>
                    </a:lnTo>
                    <a:lnTo>
                      <a:pt x="16267" y="27622"/>
                    </a:lnTo>
                    <a:lnTo>
                      <a:pt x="15935" y="25364"/>
                    </a:lnTo>
                    <a:lnTo>
                      <a:pt x="15670" y="23173"/>
                    </a:lnTo>
                    <a:lnTo>
                      <a:pt x="15471" y="20982"/>
                    </a:lnTo>
                    <a:lnTo>
                      <a:pt x="15338" y="18791"/>
                    </a:lnTo>
                    <a:lnTo>
                      <a:pt x="15271" y="16600"/>
                    </a:lnTo>
                    <a:lnTo>
                      <a:pt x="15338" y="14475"/>
                    </a:lnTo>
                    <a:lnTo>
                      <a:pt x="15404" y="12351"/>
                    </a:lnTo>
                    <a:lnTo>
                      <a:pt x="15537" y="10226"/>
                    </a:lnTo>
                    <a:lnTo>
                      <a:pt x="15803" y="8101"/>
                    </a:lnTo>
                    <a:lnTo>
                      <a:pt x="16068" y="6043"/>
                    </a:lnTo>
                    <a:lnTo>
                      <a:pt x="16467" y="3985"/>
                    </a:lnTo>
                    <a:lnTo>
                      <a:pt x="16865" y="1993"/>
                    </a:lnTo>
                    <a:lnTo>
                      <a:pt x="17396" y="1"/>
                    </a:lnTo>
                    <a:lnTo>
                      <a:pt x="17396" y="1"/>
                    </a:lnTo>
                    <a:lnTo>
                      <a:pt x="16267" y="1395"/>
                    </a:lnTo>
                    <a:lnTo>
                      <a:pt x="15139" y="2789"/>
                    </a:lnTo>
                    <a:lnTo>
                      <a:pt x="14076" y="4184"/>
                    </a:lnTo>
                    <a:lnTo>
                      <a:pt x="13080" y="5644"/>
                    </a:lnTo>
                    <a:lnTo>
                      <a:pt x="12084" y="7105"/>
                    </a:lnTo>
                    <a:lnTo>
                      <a:pt x="11155" y="8566"/>
                    </a:lnTo>
                    <a:lnTo>
                      <a:pt x="10225" y="10027"/>
                    </a:lnTo>
                    <a:lnTo>
                      <a:pt x="9362" y="11554"/>
                    </a:lnTo>
                    <a:lnTo>
                      <a:pt x="8565" y="13081"/>
                    </a:lnTo>
                    <a:lnTo>
                      <a:pt x="7768" y="14608"/>
                    </a:lnTo>
                    <a:lnTo>
                      <a:pt x="6972" y="16135"/>
                    </a:lnTo>
                    <a:lnTo>
                      <a:pt x="6308" y="17662"/>
                    </a:lnTo>
                    <a:lnTo>
                      <a:pt x="5644" y="19256"/>
                    </a:lnTo>
                    <a:lnTo>
                      <a:pt x="4980" y="20849"/>
                    </a:lnTo>
                    <a:lnTo>
                      <a:pt x="3851" y="24037"/>
                    </a:lnTo>
                    <a:lnTo>
                      <a:pt x="2789" y="27290"/>
                    </a:lnTo>
                    <a:lnTo>
                      <a:pt x="1992" y="30543"/>
                    </a:lnTo>
                    <a:lnTo>
                      <a:pt x="1262" y="33863"/>
                    </a:lnTo>
                    <a:lnTo>
                      <a:pt x="730" y="37183"/>
                    </a:lnTo>
                    <a:lnTo>
                      <a:pt x="332" y="40503"/>
                    </a:lnTo>
                    <a:lnTo>
                      <a:pt x="66" y="43823"/>
                    </a:lnTo>
                    <a:lnTo>
                      <a:pt x="0" y="47209"/>
                    </a:lnTo>
                    <a:lnTo>
                      <a:pt x="66" y="50529"/>
                    </a:lnTo>
                    <a:lnTo>
                      <a:pt x="266" y="53849"/>
                    </a:lnTo>
                    <a:lnTo>
                      <a:pt x="664" y="57169"/>
                    </a:lnTo>
                    <a:lnTo>
                      <a:pt x="1195" y="60489"/>
                    </a:lnTo>
                    <a:lnTo>
                      <a:pt x="1859" y="63809"/>
                    </a:lnTo>
                    <a:lnTo>
                      <a:pt x="2656" y="67062"/>
                    </a:lnTo>
                    <a:lnTo>
                      <a:pt x="3652" y="70316"/>
                    </a:lnTo>
                    <a:lnTo>
                      <a:pt x="4781" y="73503"/>
                    </a:lnTo>
                    <a:lnTo>
                      <a:pt x="6042" y="76623"/>
                    </a:lnTo>
                    <a:lnTo>
                      <a:pt x="6773" y="78150"/>
                    </a:lnTo>
                    <a:lnTo>
                      <a:pt x="7503" y="79678"/>
                    </a:lnTo>
                    <a:lnTo>
                      <a:pt x="8233" y="81205"/>
                    </a:lnTo>
                    <a:lnTo>
                      <a:pt x="9030" y="82732"/>
                    </a:lnTo>
                    <a:lnTo>
                      <a:pt x="9893" y="84259"/>
                    </a:lnTo>
                    <a:lnTo>
                      <a:pt x="10823" y="85720"/>
                    </a:lnTo>
                    <a:lnTo>
                      <a:pt x="11686" y="87180"/>
                    </a:lnTo>
                    <a:lnTo>
                      <a:pt x="12682" y="88641"/>
                    </a:lnTo>
                    <a:lnTo>
                      <a:pt x="13678" y="90036"/>
                    </a:lnTo>
                    <a:lnTo>
                      <a:pt x="14674" y="91430"/>
                    </a:lnTo>
                    <a:lnTo>
                      <a:pt x="15803" y="92824"/>
                    </a:lnTo>
                    <a:lnTo>
                      <a:pt x="16865" y="94219"/>
                    </a:lnTo>
                    <a:lnTo>
                      <a:pt x="17994" y="95546"/>
                    </a:lnTo>
                    <a:lnTo>
                      <a:pt x="19189" y="96874"/>
                    </a:lnTo>
                    <a:lnTo>
                      <a:pt x="20450" y="98202"/>
                    </a:lnTo>
                    <a:lnTo>
                      <a:pt x="21712" y="99464"/>
                    </a:lnTo>
                    <a:lnTo>
                      <a:pt x="21712" y="99464"/>
                    </a:lnTo>
                    <a:lnTo>
                      <a:pt x="22243" y="97339"/>
                    </a:lnTo>
                    <a:lnTo>
                      <a:pt x="22907" y="95215"/>
                    </a:lnTo>
                    <a:lnTo>
                      <a:pt x="23637" y="93090"/>
                    </a:lnTo>
                    <a:lnTo>
                      <a:pt x="24368" y="90965"/>
                    </a:lnTo>
                    <a:lnTo>
                      <a:pt x="25165" y="88907"/>
                    </a:lnTo>
                    <a:lnTo>
                      <a:pt x="26028" y="86782"/>
                    </a:lnTo>
                    <a:lnTo>
                      <a:pt x="26891" y="84657"/>
                    </a:lnTo>
                    <a:lnTo>
                      <a:pt x="27820" y="82599"/>
                    </a:lnTo>
                    <a:lnTo>
                      <a:pt x="29746" y="78482"/>
                    </a:lnTo>
                    <a:lnTo>
                      <a:pt x="31804" y="74432"/>
                    </a:lnTo>
                    <a:lnTo>
                      <a:pt x="33929" y="70515"/>
                    </a:lnTo>
                    <a:lnTo>
                      <a:pt x="36120" y="6673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1" name="Google Shape;571;g34ed79b00d1_0_542"/>
              <p:cNvSpPr/>
              <p:nvPr/>
            </p:nvSpPr>
            <p:spPr>
              <a:xfrm>
                <a:off x="3318625" y="1974400"/>
                <a:ext cx="888100" cy="627475"/>
              </a:xfrm>
              <a:custGeom>
                <a:rect b="b" l="l" r="r" t="t"/>
                <a:pathLst>
                  <a:path extrusionOk="0" h="25099" w="35524">
                    <a:moveTo>
                      <a:pt x="20783" y="1"/>
                    </a:moveTo>
                    <a:lnTo>
                      <a:pt x="18260" y="1727"/>
                    </a:lnTo>
                    <a:lnTo>
                      <a:pt x="15737" y="3520"/>
                    </a:lnTo>
                    <a:lnTo>
                      <a:pt x="13148" y="5445"/>
                    </a:lnTo>
                    <a:lnTo>
                      <a:pt x="10558" y="7437"/>
                    </a:lnTo>
                    <a:lnTo>
                      <a:pt x="7902" y="9495"/>
                    </a:lnTo>
                    <a:lnTo>
                      <a:pt x="5313" y="11687"/>
                    </a:lnTo>
                    <a:lnTo>
                      <a:pt x="2657" y="13944"/>
                    </a:lnTo>
                    <a:lnTo>
                      <a:pt x="1" y="16334"/>
                    </a:lnTo>
                    <a:lnTo>
                      <a:pt x="1063" y="17131"/>
                    </a:lnTo>
                    <a:lnTo>
                      <a:pt x="2126" y="17928"/>
                    </a:lnTo>
                    <a:lnTo>
                      <a:pt x="3188" y="18725"/>
                    </a:lnTo>
                    <a:lnTo>
                      <a:pt x="4250" y="19389"/>
                    </a:lnTo>
                    <a:lnTo>
                      <a:pt x="5379" y="20053"/>
                    </a:lnTo>
                    <a:lnTo>
                      <a:pt x="6508" y="20717"/>
                    </a:lnTo>
                    <a:lnTo>
                      <a:pt x="7637" y="21314"/>
                    </a:lnTo>
                    <a:lnTo>
                      <a:pt x="8765" y="21845"/>
                    </a:lnTo>
                    <a:lnTo>
                      <a:pt x="9894" y="22310"/>
                    </a:lnTo>
                    <a:lnTo>
                      <a:pt x="11089" y="22775"/>
                    </a:lnTo>
                    <a:lnTo>
                      <a:pt x="12218" y="23173"/>
                    </a:lnTo>
                    <a:lnTo>
                      <a:pt x="13413" y="23572"/>
                    </a:lnTo>
                    <a:lnTo>
                      <a:pt x="14542" y="23904"/>
                    </a:lnTo>
                    <a:lnTo>
                      <a:pt x="15737" y="24169"/>
                    </a:lnTo>
                    <a:lnTo>
                      <a:pt x="18061" y="24634"/>
                    </a:lnTo>
                    <a:lnTo>
                      <a:pt x="20451" y="24966"/>
                    </a:lnTo>
                    <a:lnTo>
                      <a:pt x="22709" y="25099"/>
                    </a:lnTo>
                    <a:lnTo>
                      <a:pt x="25033" y="25099"/>
                    </a:lnTo>
                    <a:lnTo>
                      <a:pt x="26161" y="25032"/>
                    </a:lnTo>
                    <a:lnTo>
                      <a:pt x="27224" y="24900"/>
                    </a:lnTo>
                    <a:lnTo>
                      <a:pt x="28353" y="24767"/>
                    </a:lnTo>
                    <a:lnTo>
                      <a:pt x="29415" y="24568"/>
                    </a:lnTo>
                    <a:lnTo>
                      <a:pt x="30477" y="24302"/>
                    </a:lnTo>
                    <a:lnTo>
                      <a:pt x="31540" y="24103"/>
                    </a:lnTo>
                    <a:lnTo>
                      <a:pt x="32536" y="23771"/>
                    </a:lnTo>
                    <a:lnTo>
                      <a:pt x="33532" y="23439"/>
                    </a:lnTo>
                    <a:lnTo>
                      <a:pt x="34527" y="23040"/>
                    </a:lnTo>
                    <a:lnTo>
                      <a:pt x="35523" y="22642"/>
                    </a:lnTo>
                    <a:lnTo>
                      <a:pt x="33996" y="19654"/>
                    </a:lnTo>
                    <a:lnTo>
                      <a:pt x="32403" y="16666"/>
                    </a:lnTo>
                    <a:lnTo>
                      <a:pt x="30743" y="13745"/>
                    </a:lnTo>
                    <a:lnTo>
                      <a:pt x="28950" y="10890"/>
                    </a:lnTo>
                    <a:lnTo>
                      <a:pt x="27025" y="8035"/>
                    </a:lnTo>
                    <a:lnTo>
                      <a:pt x="25033" y="5312"/>
                    </a:lnTo>
                    <a:lnTo>
                      <a:pt x="22974" y="2657"/>
                    </a:lnTo>
                    <a:lnTo>
                      <a:pt x="2078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2" name="Google Shape;572;g34ed79b00d1_0_542"/>
              <p:cNvSpPr/>
              <p:nvPr/>
            </p:nvSpPr>
            <p:spPr>
              <a:xfrm>
                <a:off x="3318625" y="1974400"/>
                <a:ext cx="888100" cy="627475"/>
              </a:xfrm>
              <a:custGeom>
                <a:rect b="b" l="l" r="r" t="t"/>
                <a:pathLst>
                  <a:path extrusionOk="0" fill="none" h="25099" w="35524">
                    <a:moveTo>
                      <a:pt x="35523" y="22642"/>
                    </a:moveTo>
                    <a:lnTo>
                      <a:pt x="35523" y="22642"/>
                    </a:lnTo>
                    <a:lnTo>
                      <a:pt x="33996" y="19654"/>
                    </a:lnTo>
                    <a:lnTo>
                      <a:pt x="32403" y="16666"/>
                    </a:lnTo>
                    <a:lnTo>
                      <a:pt x="30743" y="13745"/>
                    </a:lnTo>
                    <a:lnTo>
                      <a:pt x="28950" y="10890"/>
                    </a:lnTo>
                    <a:lnTo>
                      <a:pt x="27025" y="8035"/>
                    </a:lnTo>
                    <a:lnTo>
                      <a:pt x="25033" y="5312"/>
                    </a:lnTo>
                    <a:lnTo>
                      <a:pt x="22974" y="2657"/>
                    </a:lnTo>
                    <a:lnTo>
                      <a:pt x="20783" y="1"/>
                    </a:lnTo>
                    <a:lnTo>
                      <a:pt x="20783" y="1"/>
                    </a:lnTo>
                    <a:lnTo>
                      <a:pt x="18260" y="1727"/>
                    </a:lnTo>
                    <a:lnTo>
                      <a:pt x="15737" y="3520"/>
                    </a:lnTo>
                    <a:lnTo>
                      <a:pt x="13148" y="5445"/>
                    </a:lnTo>
                    <a:lnTo>
                      <a:pt x="10558" y="7437"/>
                    </a:lnTo>
                    <a:lnTo>
                      <a:pt x="7902" y="9495"/>
                    </a:lnTo>
                    <a:lnTo>
                      <a:pt x="5313" y="11687"/>
                    </a:lnTo>
                    <a:lnTo>
                      <a:pt x="2657" y="13944"/>
                    </a:lnTo>
                    <a:lnTo>
                      <a:pt x="1" y="16334"/>
                    </a:lnTo>
                    <a:lnTo>
                      <a:pt x="1" y="16334"/>
                    </a:lnTo>
                    <a:lnTo>
                      <a:pt x="1063" y="17131"/>
                    </a:lnTo>
                    <a:lnTo>
                      <a:pt x="2126" y="17928"/>
                    </a:lnTo>
                    <a:lnTo>
                      <a:pt x="3188" y="18725"/>
                    </a:lnTo>
                    <a:lnTo>
                      <a:pt x="4250" y="19389"/>
                    </a:lnTo>
                    <a:lnTo>
                      <a:pt x="5379" y="20053"/>
                    </a:lnTo>
                    <a:lnTo>
                      <a:pt x="6508" y="20717"/>
                    </a:lnTo>
                    <a:lnTo>
                      <a:pt x="7637" y="21314"/>
                    </a:lnTo>
                    <a:lnTo>
                      <a:pt x="8765" y="21845"/>
                    </a:lnTo>
                    <a:lnTo>
                      <a:pt x="9894" y="22310"/>
                    </a:lnTo>
                    <a:lnTo>
                      <a:pt x="11089" y="22775"/>
                    </a:lnTo>
                    <a:lnTo>
                      <a:pt x="12218" y="23173"/>
                    </a:lnTo>
                    <a:lnTo>
                      <a:pt x="13413" y="23572"/>
                    </a:lnTo>
                    <a:lnTo>
                      <a:pt x="14542" y="23904"/>
                    </a:lnTo>
                    <a:lnTo>
                      <a:pt x="15737" y="24169"/>
                    </a:lnTo>
                    <a:lnTo>
                      <a:pt x="18061" y="24634"/>
                    </a:lnTo>
                    <a:lnTo>
                      <a:pt x="20451" y="24966"/>
                    </a:lnTo>
                    <a:lnTo>
                      <a:pt x="22709" y="25099"/>
                    </a:lnTo>
                    <a:lnTo>
                      <a:pt x="25033" y="25099"/>
                    </a:lnTo>
                    <a:lnTo>
                      <a:pt x="26161" y="25032"/>
                    </a:lnTo>
                    <a:lnTo>
                      <a:pt x="27224" y="24900"/>
                    </a:lnTo>
                    <a:lnTo>
                      <a:pt x="28353" y="24767"/>
                    </a:lnTo>
                    <a:lnTo>
                      <a:pt x="29415" y="24568"/>
                    </a:lnTo>
                    <a:lnTo>
                      <a:pt x="30477" y="24302"/>
                    </a:lnTo>
                    <a:lnTo>
                      <a:pt x="31540" y="24103"/>
                    </a:lnTo>
                    <a:lnTo>
                      <a:pt x="32536" y="23771"/>
                    </a:lnTo>
                    <a:lnTo>
                      <a:pt x="33532" y="23439"/>
                    </a:lnTo>
                    <a:lnTo>
                      <a:pt x="34527" y="23040"/>
                    </a:lnTo>
                    <a:lnTo>
                      <a:pt x="35523" y="22642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3" name="Google Shape;573;g34ed79b00d1_0_542"/>
              <p:cNvSpPr/>
              <p:nvPr/>
            </p:nvSpPr>
            <p:spPr>
              <a:xfrm>
                <a:off x="3302025" y="1225775"/>
                <a:ext cx="962800" cy="464800"/>
              </a:xfrm>
              <a:custGeom>
                <a:rect b="b" l="l" r="r" t="t"/>
                <a:pathLst>
                  <a:path extrusionOk="0" h="18592" w="38512">
                    <a:moveTo>
                      <a:pt x="12683" y="0"/>
                    </a:moveTo>
                    <a:lnTo>
                      <a:pt x="11421" y="67"/>
                    </a:lnTo>
                    <a:lnTo>
                      <a:pt x="10226" y="200"/>
                    </a:lnTo>
                    <a:lnTo>
                      <a:pt x="9031" y="332"/>
                    </a:lnTo>
                    <a:lnTo>
                      <a:pt x="7836" y="532"/>
                    </a:lnTo>
                    <a:lnTo>
                      <a:pt x="6707" y="797"/>
                    </a:lnTo>
                    <a:lnTo>
                      <a:pt x="5578" y="1063"/>
                    </a:lnTo>
                    <a:lnTo>
                      <a:pt x="4516" y="1328"/>
                    </a:lnTo>
                    <a:lnTo>
                      <a:pt x="3520" y="1727"/>
                    </a:lnTo>
                    <a:lnTo>
                      <a:pt x="2590" y="2059"/>
                    </a:lnTo>
                    <a:lnTo>
                      <a:pt x="1661" y="2457"/>
                    </a:lnTo>
                    <a:lnTo>
                      <a:pt x="798" y="2922"/>
                    </a:lnTo>
                    <a:lnTo>
                      <a:pt x="1" y="3387"/>
                    </a:lnTo>
                    <a:lnTo>
                      <a:pt x="3055" y="4781"/>
                    </a:lnTo>
                    <a:lnTo>
                      <a:pt x="6043" y="6375"/>
                    </a:lnTo>
                    <a:lnTo>
                      <a:pt x="8965" y="8034"/>
                    </a:lnTo>
                    <a:lnTo>
                      <a:pt x="11820" y="9894"/>
                    </a:lnTo>
                    <a:lnTo>
                      <a:pt x="14608" y="11886"/>
                    </a:lnTo>
                    <a:lnTo>
                      <a:pt x="17331" y="13944"/>
                    </a:lnTo>
                    <a:lnTo>
                      <a:pt x="19987" y="16201"/>
                    </a:lnTo>
                    <a:lnTo>
                      <a:pt x="22576" y="18592"/>
                    </a:lnTo>
                    <a:lnTo>
                      <a:pt x="24435" y="17264"/>
                    </a:lnTo>
                    <a:lnTo>
                      <a:pt x="26427" y="16002"/>
                    </a:lnTo>
                    <a:lnTo>
                      <a:pt x="28485" y="14741"/>
                    </a:lnTo>
                    <a:lnTo>
                      <a:pt x="30544" y="13545"/>
                    </a:lnTo>
                    <a:lnTo>
                      <a:pt x="32668" y="12417"/>
                    </a:lnTo>
                    <a:lnTo>
                      <a:pt x="34727" y="11354"/>
                    </a:lnTo>
                    <a:lnTo>
                      <a:pt x="36719" y="10491"/>
                    </a:lnTo>
                    <a:lnTo>
                      <a:pt x="38511" y="9761"/>
                    </a:lnTo>
                    <a:lnTo>
                      <a:pt x="37449" y="8632"/>
                    </a:lnTo>
                    <a:lnTo>
                      <a:pt x="36254" y="7636"/>
                    </a:lnTo>
                    <a:lnTo>
                      <a:pt x="35059" y="6707"/>
                    </a:lnTo>
                    <a:lnTo>
                      <a:pt x="33864" y="5843"/>
                    </a:lnTo>
                    <a:lnTo>
                      <a:pt x="32602" y="5047"/>
                    </a:lnTo>
                    <a:lnTo>
                      <a:pt x="31340" y="4316"/>
                    </a:lnTo>
                    <a:lnTo>
                      <a:pt x="30079" y="3652"/>
                    </a:lnTo>
                    <a:lnTo>
                      <a:pt x="28751" y="3055"/>
                    </a:lnTo>
                    <a:lnTo>
                      <a:pt x="27423" y="2524"/>
                    </a:lnTo>
                    <a:lnTo>
                      <a:pt x="26095" y="1992"/>
                    </a:lnTo>
                    <a:lnTo>
                      <a:pt x="24701" y="1594"/>
                    </a:lnTo>
                    <a:lnTo>
                      <a:pt x="23373" y="1196"/>
                    </a:lnTo>
                    <a:lnTo>
                      <a:pt x="22045" y="864"/>
                    </a:lnTo>
                    <a:lnTo>
                      <a:pt x="20650" y="598"/>
                    </a:lnTo>
                    <a:lnTo>
                      <a:pt x="19323" y="399"/>
                    </a:lnTo>
                    <a:lnTo>
                      <a:pt x="17928" y="200"/>
                    </a:lnTo>
                    <a:lnTo>
                      <a:pt x="16600" y="67"/>
                    </a:lnTo>
                    <a:lnTo>
                      <a:pt x="1527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4" name="Google Shape;574;g34ed79b00d1_0_542"/>
              <p:cNvSpPr/>
              <p:nvPr/>
            </p:nvSpPr>
            <p:spPr>
              <a:xfrm>
                <a:off x="3302025" y="1225775"/>
                <a:ext cx="962800" cy="464800"/>
              </a:xfrm>
              <a:custGeom>
                <a:rect b="b" l="l" r="r" t="t"/>
                <a:pathLst>
                  <a:path extrusionOk="0" fill="none" h="18592" w="38512">
                    <a:moveTo>
                      <a:pt x="22576" y="18592"/>
                    </a:moveTo>
                    <a:lnTo>
                      <a:pt x="22576" y="18592"/>
                    </a:lnTo>
                    <a:lnTo>
                      <a:pt x="24435" y="17264"/>
                    </a:lnTo>
                    <a:lnTo>
                      <a:pt x="26427" y="16002"/>
                    </a:lnTo>
                    <a:lnTo>
                      <a:pt x="28485" y="14741"/>
                    </a:lnTo>
                    <a:lnTo>
                      <a:pt x="30544" y="13545"/>
                    </a:lnTo>
                    <a:lnTo>
                      <a:pt x="32668" y="12417"/>
                    </a:lnTo>
                    <a:lnTo>
                      <a:pt x="34727" y="11354"/>
                    </a:lnTo>
                    <a:lnTo>
                      <a:pt x="36719" y="10491"/>
                    </a:lnTo>
                    <a:lnTo>
                      <a:pt x="38511" y="9761"/>
                    </a:lnTo>
                    <a:lnTo>
                      <a:pt x="38511" y="9761"/>
                    </a:lnTo>
                    <a:lnTo>
                      <a:pt x="37449" y="8632"/>
                    </a:lnTo>
                    <a:lnTo>
                      <a:pt x="36254" y="7636"/>
                    </a:lnTo>
                    <a:lnTo>
                      <a:pt x="35059" y="6707"/>
                    </a:lnTo>
                    <a:lnTo>
                      <a:pt x="33864" y="5843"/>
                    </a:lnTo>
                    <a:lnTo>
                      <a:pt x="32602" y="5047"/>
                    </a:lnTo>
                    <a:lnTo>
                      <a:pt x="31340" y="4316"/>
                    </a:lnTo>
                    <a:lnTo>
                      <a:pt x="30079" y="3652"/>
                    </a:lnTo>
                    <a:lnTo>
                      <a:pt x="28751" y="3055"/>
                    </a:lnTo>
                    <a:lnTo>
                      <a:pt x="27423" y="2524"/>
                    </a:lnTo>
                    <a:lnTo>
                      <a:pt x="26095" y="1992"/>
                    </a:lnTo>
                    <a:lnTo>
                      <a:pt x="24701" y="1594"/>
                    </a:lnTo>
                    <a:lnTo>
                      <a:pt x="23373" y="1196"/>
                    </a:lnTo>
                    <a:lnTo>
                      <a:pt x="22045" y="864"/>
                    </a:lnTo>
                    <a:lnTo>
                      <a:pt x="20650" y="598"/>
                    </a:lnTo>
                    <a:lnTo>
                      <a:pt x="19323" y="399"/>
                    </a:lnTo>
                    <a:lnTo>
                      <a:pt x="17928" y="200"/>
                    </a:lnTo>
                    <a:lnTo>
                      <a:pt x="16600" y="67"/>
                    </a:lnTo>
                    <a:lnTo>
                      <a:pt x="15272" y="0"/>
                    </a:lnTo>
                    <a:lnTo>
                      <a:pt x="14011" y="0"/>
                    </a:lnTo>
                    <a:lnTo>
                      <a:pt x="12683" y="0"/>
                    </a:lnTo>
                    <a:lnTo>
                      <a:pt x="11421" y="67"/>
                    </a:lnTo>
                    <a:lnTo>
                      <a:pt x="10226" y="200"/>
                    </a:lnTo>
                    <a:lnTo>
                      <a:pt x="9031" y="332"/>
                    </a:lnTo>
                    <a:lnTo>
                      <a:pt x="7836" y="532"/>
                    </a:lnTo>
                    <a:lnTo>
                      <a:pt x="6707" y="797"/>
                    </a:lnTo>
                    <a:lnTo>
                      <a:pt x="5578" y="1063"/>
                    </a:lnTo>
                    <a:lnTo>
                      <a:pt x="4516" y="1328"/>
                    </a:lnTo>
                    <a:lnTo>
                      <a:pt x="3520" y="1727"/>
                    </a:lnTo>
                    <a:lnTo>
                      <a:pt x="2590" y="2059"/>
                    </a:lnTo>
                    <a:lnTo>
                      <a:pt x="1661" y="2457"/>
                    </a:lnTo>
                    <a:lnTo>
                      <a:pt x="798" y="2922"/>
                    </a:lnTo>
                    <a:lnTo>
                      <a:pt x="1" y="3387"/>
                    </a:lnTo>
                    <a:lnTo>
                      <a:pt x="1" y="3387"/>
                    </a:lnTo>
                    <a:lnTo>
                      <a:pt x="3055" y="4781"/>
                    </a:lnTo>
                    <a:lnTo>
                      <a:pt x="6043" y="6375"/>
                    </a:lnTo>
                    <a:lnTo>
                      <a:pt x="8965" y="8034"/>
                    </a:lnTo>
                    <a:lnTo>
                      <a:pt x="11820" y="9894"/>
                    </a:lnTo>
                    <a:lnTo>
                      <a:pt x="14608" y="11886"/>
                    </a:lnTo>
                    <a:lnTo>
                      <a:pt x="17331" y="13944"/>
                    </a:lnTo>
                    <a:lnTo>
                      <a:pt x="19987" y="16201"/>
                    </a:lnTo>
                    <a:lnTo>
                      <a:pt x="22576" y="18592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5" name="Google Shape;575;g34ed79b00d1_0_542"/>
              <p:cNvSpPr/>
              <p:nvPr/>
            </p:nvSpPr>
            <p:spPr>
              <a:xfrm>
                <a:off x="2108550" y="3483275"/>
                <a:ext cx="2365425" cy="1201825"/>
              </a:xfrm>
              <a:custGeom>
                <a:rect b="b" l="l" r="r" t="t"/>
                <a:pathLst>
                  <a:path extrusionOk="0" h="48073" w="94617">
                    <a:moveTo>
                      <a:pt x="13612" y="1"/>
                    </a:moveTo>
                    <a:lnTo>
                      <a:pt x="11952" y="2856"/>
                    </a:lnTo>
                    <a:lnTo>
                      <a:pt x="10425" y="5645"/>
                    </a:lnTo>
                    <a:lnTo>
                      <a:pt x="9097" y="8367"/>
                    </a:lnTo>
                    <a:lnTo>
                      <a:pt x="7835" y="10956"/>
                    </a:lnTo>
                    <a:lnTo>
                      <a:pt x="6706" y="13413"/>
                    </a:lnTo>
                    <a:lnTo>
                      <a:pt x="5644" y="15803"/>
                    </a:lnTo>
                    <a:lnTo>
                      <a:pt x="4715" y="18061"/>
                    </a:lnTo>
                    <a:lnTo>
                      <a:pt x="3851" y="20186"/>
                    </a:lnTo>
                    <a:lnTo>
                      <a:pt x="3121" y="22244"/>
                    </a:lnTo>
                    <a:lnTo>
                      <a:pt x="2457" y="24169"/>
                    </a:lnTo>
                    <a:lnTo>
                      <a:pt x="1859" y="25962"/>
                    </a:lnTo>
                    <a:lnTo>
                      <a:pt x="1395" y="27688"/>
                    </a:lnTo>
                    <a:lnTo>
                      <a:pt x="598" y="30743"/>
                    </a:lnTo>
                    <a:lnTo>
                      <a:pt x="0" y="33266"/>
                    </a:lnTo>
                    <a:lnTo>
                      <a:pt x="2590" y="35125"/>
                    </a:lnTo>
                    <a:lnTo>
                      <a:pt x="5179" y="36785"/>
                    </a:lnTo>
                    <a:lnTo>
                      <a:pt x="7835" y="38378"/>
                    </a:lnTo>
                    <a:lnTo>
                      <a:pt x="10558" y="39906"/>
                    </a:lnTo>
                    <a:lnTo>
                      <a:pt x="13280" y="41234"/>
                    </a:lnTo>
                    <a:lnTo>
                      <a:pt x="16135" y="42495"/>
                    </a:lnTo>
                    <a:lnTo>
                      <a:pt x="18924" y="43557"/>
                    </a:lnTo>
                    <a:lnTo>
                      <a:pt x="21779" y="44553"/>
                    </a:lnTo>
                    <a:lnTo>
                      <a:pt x="24700" y="45417"/>
                    </a:lnTo>
                    <a:lnTo>
                      <a:pt x="27622" y="46147"/>
                    </a:lnTo>
                    <a:lnTo>
                      <a:pt x="30543" y="46811"/>
                    </a:lnTo>
                    <a:lnTo>
                      <a:pt x="33531" y="47276"/>
                    </a:lnTo>
                    <a:lnTo>
                      <a:pt x="36519" y="47674"/>
                    </a:lnTo>
                    <a:lnTo>
                      <a:pt x="39507" y="47940"/>
                    </a:lnTo>
                    <a:lnTo>
                      <a:pt x="42495" y="48072"/>
                    </a:lnTo>
                    <a:lnTo>
                      <a:pt x="45482" y="48072"/>
                    </a:lnTo>
                    <a:lnTo>
                      <a:pt x="48470" y="47940"/>
                    </a:lnTo>
                    <a:lnTo>
                      <a:pt x="51458" y="47674"/>
                    </a:lnTo>
                    <a:lnTo>
                      <a:pt x="54446" y="47342"/>
                    </a:lnTo>
                    <a:lnTo>
                      <a:pt x="57434" y="46877"/>
                    </a:lnTo>
                    <a:lnTo>
                      <a:pt x="60355" y="46280"/>
                    </a:lnTo>
                    <a:lnTo>
                      <a:pt x="63277" y="45549"/>
                    </a:lnTo>
                    <a:lnTo>
                      <a:pt x="66198" y="44686"/>
                    </a:lnTo>
                    <a:lnTo>
                      <a:pt x="69053" y="43757"/>
                    </a:lnTo>
                    <a:lnTo>
                      <a:pt x="71909" y="42628"/>
                    </a:lnTo>
                    <a:lnTo>
                      <a:pt x="74697" y="41433"/>
                    </a:lnTo>
                    <a:lnTo>
                      <a:pt x="77486" y="40105"/>
                    </a:lnTo>
                    <a:lnTo>
                      <a:pt x="80142" y="38644"/>
                    </a:lnTo>
                    <a:lnTo>
                      <a:pt x="82864" y="37051"/>
                    </a:lnTo>
                    <a:lnTo>
                      <a:pt x="85454" y="35391"/>
                    </a:lnTo>
                    <a:lnTo>
                      <a:pt x="87977" y="33531"/>
                    </a:lnTo>
                    <a:lnTo>
                      <a:pt x="90500" y="31606"/>
                    </a:lnTo>
                    <a:lnTo>
                      <a:pt x="90965" y="30344"/>
                    </a:lnTo>
                    <a:lnTo>
                      <a:pt x="91429" y="29083"/>
                    </a:lnTo>
                    <a:lnTo>
                      <a:pt x="91894" y="27755"/>
                    </a:lnTo>
                    <a:lnTo>
                      <a:pt x="92292" y="26361"/>
                    </a:lnTo>
                    <a:lnTo>
                      <a:pt x="92956" y="23572"/>
                    </a:lnTo>
                    <a:lnTo>
                      <a:pt x="93554" y="20650"/>
                    </a:lnTo>
                    <a:lnTo>
                      <a:pt x="94019" y="17596"/>
                    </a:lnTo>
                    <a:lnTo>
                      <a:pt x="94351" y="14409"/>
                    </a:lnTo>
                    <a:lnTo>
                      <a:pt x="94550" y="11222"/>
                    </a:lnTo>
                    <a:lnTo>
                      <a:pt x="94616" y="7836"/>
                    </a:lnTo>
                    <a:lnTo>
                      <a:pt x="92226" y="9164"/>
                    </a:lnTo>
                    <a:lnTo>
                      <a:pt x="89769" y="10425"/>
                    </a:lnTo>
                    <a:lnTo>
                      <a:pt x="87313" y="11488"/>
                    </a:lnTo>
                    <a:lnTo>
                      <a:pt x="84790" y="12484"/>
                    </a:lnTo>
                    <a:lnTo>
                      <a:pt x="82267" y="13347"/>
                    </a:lnTo>
                    <a:lnTo>
                      <a:pt x="79677" y="14143"/>
                    </a:lnTo>
                    <a:lnTo>
                      <a:pt x="77088" y="14741"/>
                    </a:lnTo>
                    <a:lnTo>
                      <a:pt x="74432" y="15272"/>
                    </a:lnTo>
                    <a:lnTo>
                      <a:pt x="71776" y="15737"/>
                    </a:lnTo>
                    <a:lnTo>
                      <a:pt x="69053" y="16069"/>
                    </a:lnTo>
                    <a:lnTo>
                      <a:pt x="66398" y="16268"/>
                    </a:lnTo>
                    <a:lnTo>
                      <a:pt x="63675" y="16401"/>
                    </a:lnTo>
                    <a:lnTo>
                      <a:pt x="60953" y="16401"/>
                    </a:lnTo>
                    <a:lnTo>
                      <a:pt x="58231" y="16335"/>
                    </a:lnTo>
                    <a:lnTo>
                      <a:pt x="55508" y="16135"/>
                    </a:lnTo>
                    <a:lnTo>
                      <a:pt x="52786" y="15870"/>
                    </a:lnTo>
                    <a:lnTo>
                      <a:pt x="50064" y="15538"/>
                    </a:lnTo>
                    <a:lnTo>
                      <a:pt x="47408" y="15073"/>
                    </a:lnTo>
                    <a:lnTo>
                      <a:pt x="44752" y="14542"/>
                    </a:lnTo>
                    <a:lnTo>
                      <a:pt x="42096" y="13878"/>
                    </a:lnTo>
                    <a:lnTo>
                      <a:pt x="39440" y="13147"/>
                    </a:lnTo>
                    <a:lnTo>
                      <a:pt x="36851" y="12351"/>
                    </a:lnTo>
                    <a:lnTo>
                      <a:pt x="34328" y="11488"/>
                    </a:lnTo>
                    <a:lnTo>
                      <a:pt x="31805" y="10492"/>
                    </a:lnTo>
                    <a:lnTo>
                      <a:pt x="29348" y="9429"/>
                    </a:lnTo>
                    <a:lnTo>
                      <a:pt x="26891" y="8300"/>
                    </a:lnTo>
                    <a:lnTo>
                      <a:pt x="24567" y="7105"/>
                    </a:lnTo>
                    <a:lnTo>
                      <a:pt x="22243" y="5844"/>
                    </a:lnTo>
                    <a:lnTo>
                      <a:pt x="19986" y="4449"/>
                    </a:lnTo>
                    <a:lnTo>
                      <a:pt x="17795" y="3055"/>
                    </a:lnTo>
                    <a:lnTo>
                      <a:pt x="15670" y="1528"/>
                    </a:lnTo>
                    <a:lnTo>
                      <a:pt x="1361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6" name="Google Shape;576;g34ed79b00d1_0_542"/>
              <p:cNvSpPr/>
              <p:nvPr/>
            </p:nvSpPr>
            <p:spPr>
              <a:xfrm>
                <a:off x="2108550" y="3483275"/>
                <a:ext cx="2365425" cy="1201825"/>
              </a:xfrm>
              <a:custGeom>
                <a:rect b="b" l="l" r="r" t="t"/>
                <a:pathLst>
                  <a:path extrusionOk="0" fill="none" h="48073" w="94617">
                    <a:moveTo>
                      <a:pt x="13612" y="1"/>
                    </a:moveTo>
                    <a:lnTo>
                      <a:pt x="13612" y="1"/>
                    </a:lnTo>
                    <a:lnTo>
                      <a:pt x="11952" y="2856"/>
                    </a:lnTo>
                    <a:lnTo>
                      <a:pt x="10425" y="5645"/>
                    </a:lnTo>
                    <a:lnTo>
                      <a:pt x="9097" y="8367"/>
                    </a:lnTo>
                    <a:lnTo>
                      <a:pt x="7835" y="10956"/>
                    </a:lnTo>
                    <a:lnTo>
                      <a:pt x="6706" y="13413"/>
                    </a:lnTo>
                    <a:lnTo>
                      <a:pt x="5644" y="15803"/>
                    </a:lnTo>
                    <a:lnTo>
                      <a:pt x="4715" y="18061"/>
                    </a:lnTo>
                    <a:lnTo>
                      <a:pt x="3851" y="20186"/>
                    </a:lnTo>
                    <a:lnTo>
                      <a:pt x="3121" y="22244"/>
                    </a:lnTo>
                    <a:lnTo>
                      <a:pt x="2457" y="24169"/>
                    </a:lnTo>
                    <a:lnTo>
                      <a:pt x="1859" y="25962"/>
                    </a:lnTo>
                    <a:lnTo>
                      <a:pt x="1395" y="27688"/>
                    </a:lnTo>
                    <a:lnTo>
                      <a:pt x="598" y="30743"/>
                    </a:lnTo>
                    <a:lnTo>
                      <a:pt x="0" y="33266"/>
                    </a:lnTo>
                    <a:lnTo>
                      <a:pt x="0" y="33266"/>
                    </a:lnTo>
                    <a:lnTo>
                      <a:pt x="2590" y="35125"/>
                    </a:lnTo>
                    <a:lnTo>
                      <a:pt x="5179" y="36785"/>
                    </a:lnTo>
                    <a:lnTo>
                      <a:pt x="7835" y="38378"/>
                    </a:lnTo>
                    <a:lnTo>
                      <a:pt x="10558" y="39906"/>
                    </a:lnTo>
                    <a:lnTo>
                      <a:pt x="13280" y="41234"/>
                    </a:lnTo>
                    <a:lnTo>
                      <a:pt x="16135" y="42495"/>
                    </a:lnTo>
                    <a:lnTo>
                      <a:pt x="18924" y="43557"/>
                    </a:lnTo>
                    <a:lnTo>
                      <a:pt x="21779" y="44553"/>
                    </a:lnTo>
                    <a:lnTo>
                      <a:pt x="24700" y="45417"/>
                    </a:lnTo>
                    <a:lnTo>
                      <a:pt x="27622" y="46147"/>
                    </a:lnTo>
                    <a:lnTo>
                      <a:pt x="30543" y="46811"/>
                    </a:lnTo>
                    <a:lnTo>
                      <a:pt x="33531" y="47276"/>
                    </a:lnTo>
                    <a:lnTo>
                      <a:pt x="36519" y="47674"/>
                    </a:lnTo>
                    <a:lnTo>
                      <a:pt x="39507" y="47940"/>
                    </a:lnTo>
                    <a:lnTo>
                      <a:pt x="42495" y="48072"/>
                    </a:lnTo>
                    <a:lnTo>
                      <a:pt x="45482" y="48072"/>
                    </a:lnTo>
                    <a:lnTo>
                      <a:pt x="48470" y="47940"/>
                    </a:lnTo>
                    <a:lnTo>
                      <a:pt x="51458" y="47674"/>
                    </a:lnTo>
                    <a:lnTo>
                      <a:pt x="54446" y="47342"/>
                    </a:lnTo>
                    <a:lnTo>
                      <a:pt x="57434" y="46877"/>
                    </a:lnTo>
                    <a:lnTo>
                      <a:pt x="60355" y="46280"/>
                    </a:lnTo>
                    <a:lnTo>
                      <a:pt x="63277" y="45549"/>
                    </a:lnTo>
                    <a:lnTo>
                      <a:pt x="66198" y="44686"/>
                    </a:lnTo>
                    <a:lnTo>
                      <a:pt x="69053" y="43757"/>
                    </a:lnTo>
                    <a:lnTo>
                      <a:pt x="71909" y="42628"/>
                    </a:lnTo>
                    <a:lnTo>
                      <a:pt x="74697" y="41433"/>
                    </a:lnTo>
                    <a:lnTo>
                      <a:pt x="77486" y="40105"/>
                    </a:lnTo>
                    <a:lnTo>
                      <a:pt x="80142" y="38644"/>
                    </a:lnTo>
                    <a:lnTo>
                      <a:pt x="82864" y="37051"/>
                    </a:lnTo>
                    <a:lnTo>
                      <a:pt x="85454" y="35391"/>
                    </a:lnTo>
                    <a:lnTo>
                      <a:pt x="87977" y="33531"/>
                    </a:lnTo>
                    <a:lnTo>
                      <a:pt x="90500" y="31606"/>
                    </a:lnTo>
                    <a:lnTo>
                      <a:pt x="90500" y="31606"/>
                    </a:lnTo>
                    <a:lnTo>
                      <a:pt x="90965" y="30344"/>
                    </a:lnTo>
                    <a:lnTo>
                      <a:pt x="91429" y="29083"/>
                    </a:lnTo>
                    <a:lnTo>
                      <a:pt x="91894" y="27755"/>
                    </a:lnTo>
                    <a:lnTo>
                      <a:pt x="92292" y="26361"/>
                    </a:lnTo>
                    <a:lnTo>
                      <a:pt x="92956" y="23572"/>
                    </a:lnTo>
                    <a:lnTo>
                      <a:pt x="93554" y="20650"/>
                    </a:lnTo>
                    <a:lnTo>
                      <a:pt x="94019" y="17596"/>
                    </a:lnTo>
                    <a:lnTo>
                      <a:pt x="94351" y="14409"/>
                    </a:lnTo>
                    <a:lnTo>
                      <a:pt x="94550" y="11222"/>
                    </a:lnTo>
                    <a:lnTo>
                      <a:pt x="94616" y="7836"/>
                    </a:lnTo>
                    <a:lnTo>
                      <a:pt x="94616" y="7836"/>
                    </a:lnTo>
                    <a:lnTo>
                      <a:pt x="92226" y="9164"/>
                    </a:lnTo>
                    <a:lnTo>
                      <a:pt x="89769" y="10425"/>
                    </a:lnTo>
                    <a:lnTo>
                      <a:pt x="87313" y="11488"/>
                    </a:lnTo>
                    <a:lnTo>
                      <a:pt x="84790" y="12484"/>
                    </a:lnTo>
                    <a:lnTo>
                      <a:pt x="82267" y="13347"/>
                    </a:lnTo>
                    <a:lnTo>
                      <a:pt x="79677" y="14143"/>
                    </a:lnTo>
                    <a:lnTo>
                      <a:pt x="77088" y="14741"/>
                    </a:lnTo>
                    <a:lnTo>
                      <a:pt x="74432" y="15272"/>
                    </a:lnTo>
                    <a:lnTo>
                      <a:pt x="71776" y="15737"/>
                    </a:lnTo>
                    <a:lnTo>
                      <a:pt x="69053" y="16069"/>
                    </a:lnTo>
                    <a:lnTo>
                      <a:pt x="66398" y="16268"/>
                    </a:lnTo>
                    <a:lnTo>
                      <a:pt x="63675" y="16401"/>
                    </a:lnTo>
                    <a:lnTo>
                      <a:pt x="60953" y="16401"/>
                    </a:lnTo>
                    <a:lnTo>
                      <a:pt x="58231" y="16335"/>
                    </a:lnTo>
                    <a:lnTo>
                      <a:pt x="55508" y="16135"/>
                    </a:lnTo>
                    <a:lnTo>
                      <a:pt x="52786" y="15870"/>
                    </a:lnTo>
                    <a:lnTo>
                      <a:pt x="50064" y="15538"/>
                    </a:lnTo>
                    <a:lnTo>
                      <a:pt x="47408" y="15073"/>
                    </a:lnTo>
                    <a:lnTo>
                      <a:pt x="44752" y="14542"/>
                    </a:lnTo>
                    <a:lnTo>
                      <a:pt x="42096" y="13878"/>
                    </a:lnTo>
                    <a:lnTo>
                      <a:pt x="39440" y="13147"/>
                    </a:lnTo>
                    <a:lnTo>
                      <a:pt x="36851" y="12351"/>
                    </a:lnTo>
                    <a:lnTo>
                      <a:pt x="34328" y="11488"/>
                    </a:lnTo>
                    <a:lnTo>
                      <a:pt x="31805" y="10492"/>
                    </a:lnTo>
                    <a:lnTo>
                      <a:pt x="29348" y="9429"/>
                    </a:lnTo>
                    <a:lnTo>
                      <a:pt x="26891" y="8300"/>
                    </a:lnTo>
                    <a:lnTo>
                      <a:pt x="24567" y="7105"/>
                    </a:lnTo>
                    <a:lnTo>
                      <a:pt x="22243" y="5844"/>
                    </a:lnTo>
                    <a:lnTo>
                      <a:pt x="19986" y="4449"/>
                    </a:lnTo>
                    <a:lnTo>
                      <a:pt x="17795" y="3055"/>
                    </a:lnTo>
                    <a:lnTo>
                      <a:pt x="15670" y="1528"/>
                    </a:lnTo>
                    <a:lnTo>
                      <a:pt x="13612" y="1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7" name="Google Shape;577;g34ed79b00d1_0_542"/>
              <p:cNvSpPr/>
              <p:nvPr/>
            </p:nvSpPr>
            <p:spPr>
              <a:xfrm>
                <a:off x="4020775" y="1635775"/>
                <a:ext cx="501325" cy="773550"/>
              </a:xfrm>
              <a:custGeom>
                <a:rect b="b" l="l" r="r" t="t"/>
                <a:pathLst>
                  <a:path extrusionOk="0" h="30942" w="20053">
                    <a:moveTo>
                      <a:pt x="14940" y="1"/>
                    </a:moveTo>
                    <a:lnTo>
                      <a:pt x="13347" y="598"/>
                    </a:lnTo>
                    <a:lnTo>
                      <a:pt x="11488" y="1461"/>
                    </a:lnTo>
                    <a:lnTo>
                      <a:pt x="9429" y="2524"/>
                    </a:lnTo>
                    <a:lnTo>
                      <a:pt x="7305" y="3719"/>
                    </a:lnTo>
                    <a:lnTo>
                      <a:pt x="5246" y="5047"/>
                    </a:lnTo>
                    <a:lnTo>
                      <a:pt x="3254" y="6308"/>
                    </a:lnTo>
                    <a:lnTo>
                      <a:pt x="1462" y="7570"/>
                    </a:lnTo>
                    <a:lnTo>
                      <a:pt x="1" y="8765"/>
                    </a:lnTo>
                    <a:lnTo>
                      <a:pt x="2059" y="11222"/>
                    </a:lnTo>
                    <a:lnTo>
                      <a:pt x="4051" y="13811"/>
                    </a:lnTo>
                    <a:lnTo>
                      <a:pt x="5977" y="16467"/>
                    </a:lnTo>
                    <a:lnTo>
                      <a:pt x="7836" y="19189"/>
                    </a:lnTo>
                    <a:lnTo>
                      <a:pt x="9695" y="22044"/>
                    </a:lnTo>
                    <a:lnTo>
                      <a:pt x="11421" y="24966"/>
                    </a:lnTo>
                    <a:lnTo>
                      <a:pt x="13081" y="27954"/>
                    </a:lnTo>
                    <a:lnTo>
                      <a:pt x="14608" y="30942"/>
                    </a:lnTo>
                    <a:lnTo>
                      <a:pt x="15339" y="30145"/>
                    </a:lnTo>
                    <a:lnTo>
                      <a:pt x="16003" y="29348"/>
                    </a:lnTo>
                    <a:lnTo>
                      <a:pt x="16600" y="28419"/>
                    </a:lnTo>
                    <a:lnTo>
                      <a:pt x="17198" y="27555"/>
                    </a:lnTo>
                    <a:lnTo>
                      <a:pt x="17729" y="26626"/>
                    </a:lnTo>
                    <a:lnTo>
                      <a:pt x="18127" y="25696"/>
                    </a:lnTo>
                    <a:lnTo>
                      <a:pt x="18526" y="24700"/>
                    </a:lnTo>
                    <a:lnTo>
                      <a:pt x="18924" y="23704"/>
                    </a:lnTo>
                    <a:lnTo>
                      <a:pt x="19190" y="22708"/>
                    </a:lnTo>
                    <a:lnTo>
                      <a:pt x="19455" y="21712"/>
                    </a:lnTo>
                    <a:lnTo>
                      <a:pt x="19655" y="20650"/>
                    </a:lnTo>
                    <a:lnTo>
                      <a:pt x="19854" y="19654"/>
                    </a:lnTo>
                    <a:lnTo>
                      <a:pt x="19987" y="18592"/>
                    </a:lnTo>
                    <a:lnTo>
                      <a:pt x="20053" y="17529"/>
                    </a:lnTo>
                    <a:lnTo>
                      <a:pt x="20053" y="16467"/>
                    </a:lnTo>
                    <a:lnTo>
                      <a:pt x="20053" y="15405"/>
                    </a:lnTo>
                    <a:lnTo>
                      <a:pt x="20053" y="14342"/>
                    </a:lnTo>
                    <a:lnTo>
                      <a:pt x="19920" y="13280"/>
                    </a:lnTo>
                    <a:lnTo>
                      <a:pt x="19655" y="11222"/>
                    </a:lnTo>
                    <a:lnTo>
                      <a:pt x="19190" y="9163"/>
                    </a:lnTo>
                    <a:lnTo>
                      <a:pt x="18592" y="7105"/>
                    </a:lnTo>
                    <a:lnTo>
                      <a:pt x="17862" y="5180"/>
                    </a:lnTo>
                    <a:lnTo>
                      <a:pt x="16999" y="3320"/>
                    </a:lnTo>
                    <a:lnTo>
                      <a:pt x="16003" y="1594"/>
                    </a:lnTo>
                    <a:lnTo>
                      <a:pt x="15471" y="797"/>
                    </a:lnTo>
                    <a:lnTo>
                      <a:pt x="1494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8" name="Google Shape;578;g34ed79b00d1_0_542"/>
              <p:cNvSpPr/>
              <p:nvPr/>
            </p:nvSpPr>
            <p:spPr>
              <a:xfrm>
                <a:off x="4020775" y="1635775"/>
                <a:ext cx="501325" cy="773550"/>
              </a:xfrm>
              <a:custGeom>
                <a:rect b="b" l="l" r="r" t="t"/>
                <a:pathLst>
                  <a:path extrusionOk="0" fill="none" h="30942" w="20053">
                    <a:moveTo>
                      <a:pt x="14608" y="30942"/>
                    </a:moveTo>
                    <a:lnTo>
                      <a:pt x="14608" y="30942"/>
                    </a:lnTo>
                    <a:lnTo>
                      <a:pt x="15339" y="30145"/>
                    </a:lnTo>
                    <a:lnTo>
                      <a:pt x="16003" y="29348"/>
                    </a:lnTo>
                    <a:lnTo>
                      <a:pt x="16600" y="28419"/>
                    </a:lnTo>
                    <a:lnTo>
                      <a:pt x="17198" y="27555"/>
                    </a:lnTo>
                    <a:lnTo>
                      <a:pt x="17729" y="26626"/>
                    </a:lnTo>
                    <a:lnTo>
                      <a:pt x="18127" y="25696"/>
                    </a:lnTo>
                    <a:lnTo>
                      <a:pt x="18526" y="24700"/>
                    </a:lnTo>
                    <a:lnTo>
                      <a:pt x="18924" y="23704"/>
                    </a:lnTo>
                    <a:lnTo>
                      <a:pt x="19190" y="22708"/>
                    </a:lnTo>
                    <a:lnTo>
                      <a:pt x="19455" y="21712"/>
                    </a:lnTo>
                    <a:lnTo>
                      <a:pt x="19655" y="20650"/>
                    </a:lnTo>
                    <a:lnTo>
                      <a:pt x="19854" y="19654"/>
                    </a:lnTo>
                    <a:lnTo>
                      <a:pt x="19987" y="18592"/>
                    </a:lnTo>
                    <a:lnTo>
                      <a:pt x="20053" y="17529"/>
                    </a:lnTo>
                    <a:lnTo>
                      <a:pt x="20053" y="16467"/>
                    </a:lnTo>
                    <a:lnTo>
                      <a:pt x="20053" y="15405"/>
                    </a:lnTo>
                    <a:lnTo>
                      <a:pt x="20053" y="14342"/>
                    </a:lnTo>
                    <a:lnTo>
                      <a:pt x="19920" y="13280"/>
                    </a:lnTo>
                    <a:lnTo>
                      <a:pt x="19655" y="11222"/>
                    </a:lnTo>
                    <a:lnTo>
                      <a:pt x="19190" y="9163"/>
                    </a:lnTo>
                    <a:lnTo>
                      <a:pt x="18592" y="7105"/>
                    </a:lnTo>
                    <a:lnTo>
                      <a:pt x="17862" y="5180"/>
                    </a:lnTo>
                    <a:lnTo>
                      <a:pt x="16999" y="3320"/>
                    </a:lnTo>
                    <a:lnTo>
                      <a:pt x="16003" y="1594"/>
                    </a:lnTo>
                    <a:lnTo>
                      <a:pt x="15471" y="797"/>
                    </a:lnTo>
                    <a:lnTo>
                      <a:pt x="14940" y="1"/>
                    </a:lnTo>
                    <a:lnTo>
                      <a:pt x="14940" y="1"/>
                    </a:lnTo>
                    <a:lnTo>
                      <a:pt x="13347" y="598"/>
                    </a:lnTo>
                    <a:lnTo>
                      <a:pt x="11488" y="1461"/>
                    </a:lnTo>
                    <a:lnTo>
                      <a:pt x="9429" y="2524"/>
                    </a:lnTo>
                    <a:lnTo>
                      <a:pt x="7305" y="3719"/>
                    </a:lnTo>
                    <a:lnTo>
                      <a:pt x="5246" y="5047"/>
                    </a:lnTo>
                    <a:lnTo>
                      <a:pt x="3254" y="6308"/>
                    </a:lnTo>
                    <a:lnTo>
                      <a:pt x="1462" y="7570"/>
                    </a:lnTo>
                    <a:lnTo>
                      <a:pt x="1" y="8765"/>
                    </a:lnTo>
                    <a:lnTo>
                      <a:pt x="1" y="8765"/>
                    </a:lnTo>
                    <a:lnTo>
                      <a:pt x="2059" y="11222"/>
                    </a:lnTo>
                    <a:lnTo>
                      <a:pt x="4051" y="13811"/>
                    </a:lnTo>
                    <a:lnTo>
                      <a:pt x="5977" y="16467"/>
                    </a:lnTo>
                    <a:lnTo>
                      <a:pt x="7836" y="19189"/>
                    </a:lnTo>
                    <a:lnTo>
                      <a:pt x="9695" y="22044"/>
                    </a:lnTo>
                    <a:lnTo>
                      <a:pt x="11421" y="24966"/>
                    </a:lnTo>
                    <a:lnTo>
                      <a:pt x="13081" y="27954"/>
                    </a:lnTo>
                    <a:lnTo>
                      <a:pt x="14608" y="30942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9" name="Google Shape;579;g34ed79b00d1_0_542"/>
              <p:cNvSpPr/>
              <p:nvPr/>
            </p:nvSpPr>
            <p:spPr>
              <a:xfrm>
                <a:off x="4478925" y="1959475"/>
                <a:ext cx="388450" cy="1274850"/>
              </a:xfrm>
              <a:custGeom>
                <a:rect b="b" l="l" r="r" t="t"/>
                <a:pathLst>
                  <a:path extrusionOk="0" h="50994" w="15538">
                    <a:moveTo>
                      <a:pt x="10159" y="0"/>
                    </a:moveTo>
                    <a:lnTo>
                      <a:pt x="10359" y="1992"/>
                    </a:lnTo>
                    <a:lnTo>
                      <a:pt x="10359" y="3984"/>
                    </a:lnTo>
                    <a:lnTo>
                      <a:pt x="10292" y="5909"/>
                    </a:lnTo>
                    <a:lnTo>
                      <a:pt x="10093" y="7769"/>
                    </a:lnTo>
                    <a:lnTo>
                      <a:pt x="9827" y="9628"/>
                    </a:lnTo>
                    <a:lnTo>
                      <a:pt x="9429" y="11420"/>
                    </a:lnTo>
                    <a:lnTo>
                      <a:pt x="8898" y="13213"/>
                    </a:lnTo>
                    <a:lnTo>
                      <a:pt x="8300" y="14873"/>
                    </a:lnTo>
                    <a:lnTo>
                      <a:pt x="7570" y="16533"/>
                    </a:lnTo>
                    <a:lnTo>
                      <a:pt x="6773" y="18127"/>
                    </a:lnTo>
                    <a:lnTo>
                      <a:pt x="5844" y="19654"/>
                    </a:lnTo>
                    <a:lnTo>
                      <a:pt x="4848" y="21114"/>
                    </a:lnTo>
                    <a:lnTo>
                      <a:pt x="3785" y="22575"/>
                    </a:lnTo>
                    <a:lnTo>
                      <a:pt x="2590" y="23903"/>
                    </a:lnTo>
                    <a:lnTo>
                      <a:pt x="1329" y="25165"/>
                    </a:lnTo>
                    <a:lnTo>
                      <a:pt x="1" y="26360"/>
                    </a:lnTo>
                    <a:lnTo>
                      <a:pt x="1196" y="29348"/>
                    </a:lnTo>
                    <a:lnTo>
                      <a:pt x="2258" y="32402"/>
                    </a:lnTo>
                    <a:lnTo>
                      <a:pt x="3254" y="35456"/>
                    </a:lnTo>
                    <a:lnTo>
                      <a:pt x="4184" y="38511"/>
                    </a:lnTo>
                    <a:lnTo>
                      <a:pt x="4980" y="41631"/>
                    </a:lnTo>
                    <a:lnTo>
                      <a:pt x="5711" y="44752"/>
                    </a:lnTo>
                    <a:lnTo>
                      <a:pt x="6375" y="47873"/>
                    </a:lnTo>
                    <a:lnTo>
                      <a:pt x="6972" y="50993"/>
                    </a:lnTo>
                    <a:lnTo>
                      <a:pt x="7968" y="49665"/>
                    </a:lnTo>
                    <a:lnTo>
                      <a:pt x="8898" y="48271"/>
                    </a:lnTo>
                    <a:lnTo>
                      <a:pt x="9761" y="46810"/>
                    </a:lnTo>
                    <a:lnTo>
                      <a:pt x="10558" y="45349"/>
                    </a:lnTo>
                    <a:lnTo>
                      <a:pt x="11288" y="43889"/>
                    </a:lnTo>
                    <a:lnTo>
                      <a:pt x="11952" y="42362"/>
                    </a:lnTo>
                    <a:lnTo>
                      <a:pt x="12616" y="40834"/>
                    </a:lnTo>
                    <a:lnTo>
                      <a:pt x="13147" y="39307"/>
                    </a:lnTo>
                    <a:lnTo>
                      <a:pt x="13612" y="37714"/>
                    </a:lnTo>
                    <a:lnTo>
                      <a:pt x="14077" y="36120"/>
                    </a:lnTo>
                    <a:lnTo>
                      <a:pt x="14475" y="34527"/>
                    </a:lnTo>
                    <a:lnTo>
                      <a:pt x="14807" y="32867"/>
                    </a:lnTo>
                    <a:lnTo>
                      <a:pt x="15006" y="31273"/>
                    </a:lnTo>
                    <a:lnTo>
                      <a:pt x="15272" y="29613"/>
                    </a:lnTo>
                    <a:lnTo>
                      <a:pt x="15405" y="27953"/>
                    </a:lnTo>
                    <a:lnTo>
                      <a:pt x="15471" y="26227"/>
                    </a:lnTo>
                    <a:lnTo>
                      <a:pt x="15538" y="24567"/>
                    </a:lnTo>
                    <a:lnTo>
                      <a:pt x="15538" y="22907"/>
                    </a:lnTo>
                    <a:lnTo>
                      <a:pt x="15471" y="21247"/>
                    </a:lnTo>
                    <a:lnTo>
                      <a:pt x="15338" y="19521"/>
                    </a:lnTo>
                    <a:lnTo>
                      <a:pt x="15139" y="17861"/>
                    </a:lnTo>
                    <a:lnTo>
                      <a:pt x="14940" y="16201"/>
                    </a:lnTo>
                    <a:lnTo>
                      <a:pt x="14674" y="14475"/>
                    </a:lnTo>
                    <a:lnTo>
                      <a:pt x="14342" y="12815"/>
                    </a:lnTo>
                    <a:lnTo>
                      <a:pt x="14010" y="11155"/>
                    </a:lnTo>
                    <a:lnTo>
                      <a:pt x="13612" y="9561"/>
                    </a:lnTo>
                    <a:lnTo>
                      <a:pt x="13147" y="7901"/>
                    </a:lnTo>
                    <a:lnTo>
                      <a:pt x="12616" y="6308"/>
                    </a:lnTo>
                    <a:lnTo>
                      <a:pt x="12085" y="4648"/>
                    </a:lnTo>
                    <a:lnTo>
                      <a:pt x="11487" y="3121"/>
                    </a:lnTo>
                    <a:lnTo>
                      <a:pt x="10823" y="1527"/>
                    </a:lnTo>
                    <a:lnTo>
                      <a:pt x="1015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0" name="Google Shape;580;g34ed79b00d1_0_542"/>
              <p:cNvSpPr/>
              <p:nvPr/>
            </p:nvSpPr>
            <p:spPr>
              <a:xfrm>
                <a:off x="4478925" y="1959475"/>
                <a:ext cx="388450" cy="1274850"/>
              </a:xfrm>
              <a:custGeom>
                <a:rect b="b" l="l" r="r" t="t"/>
                <a:pathLst>
                  <a:path extrusionOk="0" fill="none" h="50994" w="15538">
                    <a:moveTo>
                      <a:pt x="10159" y="0"/>
                    </a:moveTo>
                    <a:lnTo>
                      <a:pt x="10159" y="0"/>
                    </a:lnTo>
                    <a:lnTo>
                      <a:pt x="10359" y="1992"/>
                    </a:lnTo>
                    <a:lnTo>
                      <a:pt x="10359" y="3984"/>
                    </a:lnTo>
                    <a:lnTo>
                      <a:pt x="10292" y="5909"/>
                    </a:lnTo>
                    <a:lnTo>
                      <a:pt x="10093" y="7769"/>
                    </a:lnTo>
                    <a:lnTo>
                      <a:pt x="9827" y="9628"/>
                    </a:lnTo>
                    <a:lnTo>
                      <a:pt x="9429" y="11420"/>
                    </a:lnTo>
                    <a:lnTo>
                      <a:pt x="8898" y="13213"/>
                    </a:lnTo>
                    <a:lnTo>
                      <a:pt x="8300" y="14873"/>
                    </a:lnTo>
                    <a:lnTo>
                      <a:pt x="7570" y="16533"/>
                    </a:lnTo>
                    <a:lnTo>
                      <a:pt x="6773" y="18127"/>
                    </a:lnTo>
                    <a:lnTo>
                      <a:pt x="5844" y="19654"/>
                    </a:lnTo>
                    <a:lnTo>
                      <a:pt x="4848" y="21114"/>
                    </a:lnTo>
                    <a:lnTo>
                      <a:pt x="3785" y="22575"/>
                    </a:lnTo>
                    <a:lnTo>
                      <a:pt x="2590" y="23903"/>
                    </a:lnTo>
                    <a:lnTo>
                      <a:pt x="1329" y="25165"/>
                    </a:lnTo>
                    <a:lnTo>
                      <a:pt x="1" y="26360"/>
                    </a:lnTo>
                    <a:lnTo>
                      <a:pt x="1" y="26360"/>
                    </a:lnTo>
                    <a:lnTo>
                      <a:pt x="1196" y="29348"/>
                    </a:lnTo>
                    <a:lnTo>
                      <a:pt x="2258" y="32402"/>
                    </a:lnTo>
                    <a:lnTo>
                      <a:pt x="3254" y="35456"/>
                    </a:lnTo>
                    <a:lnTo>
                      <a:pt x="4184" y="38511"/>
                    </a:lnTo>
                    <a:lnTo>
                      <a:pt x="4980" y="41631"/>
                    </a:lnTo>
                    <a:lnTo>
                      <a:pt x="5711" y="44752"/>
                    </a:lnTo>
                    <a:lnTo>
                      <a:pt x="6375" y="47873"/>
                    </a:lnTo>
                    <a:lnTo>
                      <a:pt x="6972" y="50993"/>
                    </a:lnTo>
                    <a:lnTo>
                      <a:pt x="6972" y="50993"/>
                    </a:lnTo>
                    <a:lnTo>
                      <a:pt x="7968" y="49665"/>
                    </a:lnTo>
                    <a:lnTo>
                      <a:pt x="8898" y="48271"/>
                    </a:lnTo>
                    <a:lnTo>
                      <a:pt x="9761" y="46810"/>
                    </a:lnTo>
                    <a:lnTo>
                      <a:pt x="10558" y="45349"/>
                    </a:lnTo>
                    <a:lnTo>
                      <a:pt x="11288" y="43889"/>
                    </a:lnTo>
                    <a:lnTo>
                      <a:pt x="11952" y="42362"/>
                    </a:lnTo>
                    <a:lnTo>
                      <a:pt x="12616" y="40834"/>
                    </a:lnTo>
                    <a:lnTo>
                      <a:pt x="13147" y="39307"/>
                    </a:lnTo>
                    <a:lnTo>
                      <a:pt x="13612" y="37714"/>
                    </a:lnTo>
                    <a:lnTo>
                      <a:pt x="14077" y="36120"/>
                    </a:lnTo>
                    <a:lnTo>
                      <a:pt x="14475" y="34527"/>
                    </a:lnTo>
                    <a:lnTo>
                      <a:pt x="14807" y="32867"/>
                    </a:lnTo>
                    <a:lnTo>
                      <a:pt x="15006" y="31273"/>
                    </a:lnTo>
                    <a:lnTo>
                      <a:pt x="15272" y="29613"/>
                    </a:lnTo>
                    <a:lnTo>
                      <a:pt x="15405" y="27953"/>
                    </a:lnTo>
                    <a:lnTo>
                      <a:pt x="15471" y="26227"/>
                    </a:lnTo>
                    <a:lnTo>
                      <a:pt x="15538" y="24567"/>
                    </a:lnTo>
                    <a:lnTo>
                      <a:pt x="15538" y="22907"/>
                    </a:lnTo>
                    <a:lnTo>
                      <a:pt x="15471" y="21247"/>
                    </a:lnTo>
                    <a:lnTo>
                      <a:pt x="15338" y="19521"/>
                    </a:lnTo>
                    <a:lnTo>
                      <a:pt x="15139" y="17861"/>
                    </a:lnTo>
                    <a:lnTo>
                      <a:pt x="14940" y="16201"/>
                    </a:lnTo>
                    <a:lnTo>
                      <a:pt x="14674" y="14475"/>
                    </a:lnTo>
                    <a:lnTo>
                      <a:pt x="14342" y="12815"/>
                    </a:lnTo>
                    <a:lnTo>
                      <a:pt x="14010" y="11155"/>
                    </a:lnTo>
                    <a:lnTo>
                      <a:pt x="13612" y="9561"/>
                    </a:lnTo>
                    <a:lnTo>
                      <a:pt x="13147" y="7901"/>
                    </a:lnTo>
                    <a:lnTo>
                      <a:pt x="12616" y="6308"/>
                    </a:lnTo>
                    <a:lnTo>
                      <a:pt x="12085" y="4648"/>
                    </a:lnTo>
                    <a:lnTo>
                      <a:pt x="11487" y="3121"/>
                    </a:lnTo>
                    <a:lnTo>
                      <a:pt x="10823" y="1527"/>
                    </a:lnTo>
                    <a:lnTo>
                      <a:pt x="10159" y="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1" name="Google Shape;581;g34ed79b00d1_0_542"/>
              <p:cNvSpPr/>
              <p:nvPr/>
            </p:nvSpPr>
            <p:spPr>
              <a:xfrm>
                <a:off x="3013200" y="1469775"/>
                <a:ext cx="668975" cy="753650"/>
              </a:xfrm>
              <a:custGeom>
                <a:rect b="b" l="l" r="r" t="t"/>
                <a:pathLst>
                  <a:path extrusionOk="0" h="30146" w="26759">
                    <a:moveTo>
                      <a:pt x="4051" y="1"/>
                    </a:moveTo>
                    <a:lnTo>
                      <a:pt x="3454" y="930"/>
                    </a:lnTo>
                    <a:lnTo>
                      <a:pt x="2922" y="1794"/>
                    </a:lnTo>
                    <a:lnTo>
                      <a:pt x="2391" y="2657"/>
                    </a:lnTo>
                    <a:lnTo>
                      <a:pt x="1993" y="3586"/>
                    </a:lnTo>
                    <a:lnTo>
                      <a:pt x="1528" y="4516"/>
                    </a:lnTo>
                    <a:lnTo>
                      <a:pt x="1196" y="5445"/>
                    </a:lnTo>
                    <a:lnTo>
                      <a:pt x="864" y="6375"/>
                    </a:lnTo>
                    <a:lnTo>
                      <a:pt x="598" y="7305"/>
                    </a:lnTo>
                    <a:lnTo>
                      <a:pt x="399" y="8300"/>
                    </a:lnTo>
                    <a:lnTo>
                      <a:pt x="266" y="9230"/>
                    </a:lnTo>
                    <a:lnTo>
                      <a:pt x="134" y="10226"/>
                    </a:lnTo>
                    <a:lnTo>
                      <a:pt x="1" y="11156"/>
                    </a:lnTo>
                    <a:lnTo>
                      <a:pt x="1" y="12152"/>
                    </a:lnTo>
                    <a:lnTo>
                      <a:pt x="1" y="13148"/>
                    </a:lnTo>
                    <a:lnTo>
                      <a:pt x="1" y="14143"/>
                    </a:lnTo>
                    <a:lnTo>
                      <a:pt x="67" y="15073"/>
                    </a:lnTo>
                    <a:lnTo>
                      <a:pt x="399" y="17065"/>
                    </a:lnTo>
                    <a:lnTo>
                      <a:pt x="798" y="18990"/>
                    </a:lnTo>
                    <a:lnTo>
                      <a:pt x="1395" y="20982"/>
                    </a:lnTo>
                    <a:lnTo>
                      <a:pt x="2059" y="22908"/>
                    </a:lnTo>
                    <a:lnTo>
                      <a:pt x="2922" y="24767"/>
                    </a:lnTo>
                    <a:lnTo>
                      <a:pt x="3918" y="26626"/>
                    </a:lnTo>
                    <a:lnTo>
                      <a:pt x="5047" y="28419"/>
                    </a:lnTo>
                    <a:lnTo>
                      <a:pt x="6242" y="30145"/>
                    </a:lnTo>
                    <a:lnTo>
                      <a:pt x="8832" y="27821"/>
                    </a:lnTo>
                    <a:lnTo>
                      <a:pt x="11355" y="25564"/>
                    </a:lnTo>
                    <a:lnTo>
                      <a:pt x="13944" y="23439"/>
                    </a:lnTo>
                    <a:lnTo>
                      <a:pt x="16534" y="21314"/>
                    </a:lnTo>
                    <a:lnTo>
                      <a:pt x="19123" y="19322"/>
                    </a:lnTo>
                    <a:lnTo>
                      <a:pt x="21646" y="17397"/>
                    </a:lnTo>
                    <a:lnTo>
                      <a:pt x="24236" y="15604"/>
                    </a:lnTo>
                    <a:lnTo>
                      <a:pt x="26759" y="13811"/>
                    </a:lnTo>
                    <a:lnTo>
                      <a:pt x="25431" y="12683"/>
                    </a:lnTo>
                    <a:lnTo>
                      <a:pt x="24169" y="11620"/>
                    </a:lnTo>
                    <a:lnTo>
                      <a:pt x="22841" y="10558"/>
                    </a:lnTo>
                    <a:lnTo>
                      <a:pt x="21514" y="9496"/>
                    </a:lnTo>
                    <a:lnTo>
                      <a:pt x="20119" y="8500"/>
                    </a:lnTo>
                    <a:lnTo>
                      <a:pt x="18725" y="7570"/>
                    </a:lnTo>
                    <a:lnTo>
                      <a:pt x="17331" y="6641"/>
                    </a:lnTo>
                    <a:lnTo>
                      <a:pt x="15936" y="5777"/>
                    </a:lnTo>
                    <a:lnTo>
                      <a:pt x="14475" y="4914"/>
                    </a:lnTo>
                    <a:lnTo>
                      <a:pt x="13015" y="4117"/>
                    </a:lnTo>
                    <a:lnTo>
                      <a:pt x="11554" y="3321"/>
                    </a:lnTo>
                    <a:lnTo>
                      <a:pt x="10093" y="2590"/>
                    </a:lnTo>
                    <a:lnTo>
                      <a:pt x="8632" y="1860"/>
                    </a:lnTo>
                    <a:lnTo>
                      <a:pt x="7105" y="1262"/>
                    </a:lnTo>
                    <a:lnTo>
                      <a:pt x="5578" y="598"/>
                    </a:lnTo>
                    <a:lnTo>
                      <a:pt x="405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2" name="Google Shape;582;g34ed79b00d1_0_542"/>
              <p:cNvSpPr/>
              <p:nvPr/>
            </p:nvSpPr>
            <p:spPr>
              <a:xfrm>
                <a:off x="3013200" y="1469775"/>
                <a:ext cx="668975" cy="753650"/>
              </a:xfrm>
              <a:custGeom>
                <a:rect b="b" l="l" r="r" t="t"/>
                <a:pathLst>
                  <a:path extrusionOk="0" fill="none" h="30146" w="26759">
                    <a:moveTo>
                      <a:pt x="6242" y="30145"/>
                    </a:moveTo>
                    <a:lnTo>
                      <a:pt x="6242" y="30145"/>
                    </a:lnTo>
                    <a:lnTo>
                      <a:pt x="8832" y="27821"/>
                    </a:lnTo>
                    <a:lnTo>
                      <a:pt x="11355" y="25564"/>
                    </a:lnTo>
                    <a:lnTo>
                      <a:pt x="13944" y="23439"/>
                    </a:lnTo>
                    <a:lnTo>
                      <a:pt x="16534" y="21314"/>
                    </a:lnTo>
                    <a:lnTo>
                      <a:pt x="19123" y="19322"/>
                    </a:lnTo>
                    <a:lnTo>
                      <a:pt x="21646" y="17397"/>
                    </a:lnTo>
                    <a:lnTo>
                      <a:pt x="24236" y="15604"/>
                    </a:lnTo>
                    <a:lnTo>
                      <a:pt x="26759" y="13811"/>
                    </a:lnTo>
                    <a:lnTo>
                      <a:pt x="26759" y="13811"/>
                    </a:lnTo>
                    <a:lnTo>
                      <a:pt x="25431" y="12683"/>
                    </a:lnTo>
                    <a:lnTo>
                      <a:pt x="24169" y="11620"/>
                    </a:lnTo>
                    <a:lnTo>
                      <a:pt x="22841" y="10558"/>
                    </a:lnTo>
                    <a:lnTo>
                      <a:pt x="21514" y="9496"/>
                    </a:lnTo>
                    <a:lnTo>
                      <a:pt x="20119" y="8500"/>
                    </a:lnTo>
                    <a:lnTo>
                      <a:pt x="18725" y="7570"/>
                    </a:lnTo>
                    <a:lnTo>
                      <a:pt x="17331" y="6641"/>
                    </a:lnTo>
                    <a:lnTo>
                      <a:pt x="15936" y="5777"/>
                    </a:lnTo>
                    <a:lnTo>
                      <a:pt x="14475" y="4914"/>
                    </a:lnTo>
                    <a:lnTo>
                      <a:pt x="13015" y="4117"/>
                    </a:lnTo>
                    <a:lnTo>
                      <a:pt x="11554" y="3321"/>
                    </a:lnTo>
                    <a:lnTo>
                      <a:pt x="10093" y="2590"/>
                    </a:lnTo>
                    <a:lnTo>
                      <a:pt x="8632" y="1860"/>
                    </a:lnTo>
                    <a:lnTo>
                      <a:pt x="7105" y="1262"/>
                    </a:lnTo>
                    <a:lnTo>
                      <a:pt x="5578" y="598"/>
                    </a:lnTo>
                    <a:lnTo>
                      <a:pt x="4051" y="1"/>
                    </a:lnTo>
                    <a:lnTo>
                      <a:pt x="4051" y="1"/>
                    </a:lnTo>
                    <a:lnTo>
                      <a:pt x="3454" y="930"/>
                    </a:lnTo>
                    <a:lnTo>
                      <a:pt x="2922" y="1794"/>
                    </a:lnTo>
                    <a:lnTo>
                      <a:pt x="2391" y="2657"/>
                    </a:lnTo>
                    <a:lnTo>
                      <a:pt x="1993" y="3586"/>
                    </a:lnTo>
                    <a:lnTo>
                      <a:pt x="1528" y="4516"/>
                    </a:lnTo>
                    <a:lnTo>
                      <a:pt x="1196" y="5445"/>
                    </a:lnTo>
                    <a:lnTo>
                      <a:pt x="864" y="6375"/>
                    </a:lnTo>
                    <a:lnTo>
                      <a:pt x="598" y="7305"/>
                    </a:lnTo>
                    <a:lnTo>
                      <a:pt x="399" y="8300"/>
                    </a:lnTo>
                    <a:lnTo>
                      <a:pt x="266" y="9230"/>
                    </a:lnTo>
                    <a:lnTo>
                      <a:pt x="134" y="10226"/>
                    </a:lnTo>
                    <a:lnTo>
                      <a:pt x="1" y="11156"/>
                    </a:lnTo>
                    <a:lnTo>
                      <a:pt x="1" y="12152"/>
                    </a:lnTo>
                    <a:lnTo>
                      <a:pt x="1" y="13148"/>
                    </a:lnTo>
                    <a:lnTo>
                      <a:pt x="1" y="14143"/>
                    </a:lnTo>
                    <a:lnTo>
                      <a:pt x="67" y="15073"/>
                    </a:lnTo>
                    <a:lnTo>
                      <a:pt x="399" y="17065"/>
                    </a:lnTo>
                    <a:lnTo>
                      <a:pt x="798" y="18990"/>
                    </a:lnTo>
                    <a:lnTo>
                      <a:pt x="1395" y="20982"/>
                    </a:lnTo>
                    <a:lnTo>
                      <a:pt x="2059" y="22908"/>
                    </a:lnTo>
                    <a:lnTo>
                      <a:pt x="2922" y="24767"/>
                    </a:lnTo>
                    <a:lnTo>
                      <a:pt x="3918" y="26626"/>
                    </a:lnTo>
                    <a:lnTo>
                      <a:pt x="5047" y="28419"/>
                    </a:lnTo>
                    <a:lnTo>
                      <a:pt x="6242" y="30145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3" name="Google Shape;583;g34ed79b00d1_0_542"/>
              <p:cNvSpPr/>
              <p:nvPr/>
            </p:nvSpPr>
            <p:spPr>
              <a:xfrm>
                <a:off x="4663175" y="2704775"/>
                <a:ext cx="390100" cy="1283150"/>
              </a:xfrm>
              <a:custGeom>
                <a:rect b="b" l="l" r="r" t="t"/>
                <a:pathLst>
                  <a:path extrusionOk="0" h="51326" w="15604">
                    <a:moveTo>
                      <a:pt x="15338" y="0"/>
                    </a:moveTo>
                    <a:lnTo>
                      <a:pt x="15006" y="2391"/>
                    </a:lnTo>
                    <a:lnTo>
                      <a:pt x="14608" y="4781"/>
                    </a:lnTo>
                    <a:lnTo>
                      <a:pt x="14143" y="7105"/>
                    </a:lnTo>
                    <a:lnTo>
                      <a:pt x="13612" y="9362"/>
                    </a:lnTo>
                    <a:lnTo>
                      <a:pt x="12948" y="11554"/>
                    </a:lnTo>
                    <a:lnTo>
                      <a:pt x="12284" y="13745"/>
                    </a:lnTo>
                    <a:lnTo>
                      <a:pt x="11487" y="15869"/>
                    </a:lnTo>
                    <a:lnTo>
                      <a:pt x="10624" y="17928"/>
                    </a:lnTo>
                    <a:lnTo>
                      <a:pt x="9695" y="19920"/>
                    </a:lnTo>
                    <a:lnTo>
                      <a:pt x="8699" y="21912"/>
                    </a:lnTo>
                    <a:lnTo>
                      <a:pt x="7570" y="23837"/>
                    </a:lnTo>
                    <a:lnTo>
                      <a:pt x="6375" y="25696"/>
                    </a:lnTo>
                    <a:lnTo>
                      <a:pt x="5180" y="27489"/>
                    </a:lnTo>
                    <a:lnTo>
                      <a:pt x="3785" y="29282"/>
                    </a:lnTo>
                    <a:lnTo>
                      <a:pt x="2391" y="31008"/>
                    </a:lnTo>
                    <a:lnTo>
                      <a:pt x="930" y="32668"/>
                    </a:lnTo>
                    <a:lnTo>
                      <a:pt x="997" y="35058"/>
                    </a:lnTo>
                    <a:lnTo>
                      <a:pt x="1063" y="37382"/>
                    </a:lnTo>
                    <a:lnTo>
                      <a:pt x="997" y="39839"/>
                    </a:lnTo>
                    <a:lnTo>
                      <a:pt x="864" y="42229"/>
                    </a:lnTo>
                    <a:lnTo>
                      <a:pt x="731" y="44619"/>
                    </a:lnTo>
                    <a:lnTo>
                      <a:pt x="532" y="46943"/>
                    </a:lnTo>
                    <a:lnTo>
                      <a:pt x="1" y="51326"/>
                    </a:lnTo>
                    <a:lnTo>
                      <a:pt x="1196" y="49798"/>
                    </a:lnTo>
                    <a:lnTo>
                      <a:pt x="2258" y="48271"/>
                    </a:lnTo>
                    <a:lnTo>
                      <a:pt x="3321" y="46678"/>
                    </a:lnTo>
                    <a:lnTo>
                      <a:pt x="4316" y="45151"/>
                    </a:lnTo>
                    <a:lnTo>
                      <a:pt x="5312" y="43557"/>
                    </a:lnTo>
                    <a:lnTo>
                      <a:pt x="6242" y="41964"/>
                    </a:lnTo>
                    <a:lnTo>
                      <a:pt x="7105" y="40304"/>
                    </a:lnTo>
                    <a:lnTo>
                      <a:pt x="7902" y="38710"/>
                    </a:lnTo>
                    <a:lnTo>
                      <a:pt x="8699" y="37050"/>
                    </a:lnTo>
                    <a:lnTo>
                      <a:pt x="9429" y="35390"/>
                    </a:lnTo>
                    <a:lnTo>
                      <a:pt x="10159" y="33730"/>
                    </a:lnTo>
                    <a:lnTo>
                      <a:pt x="10757" y="32070"/>
                    </a:lnTo>
                    <a:lnTo>
                      <a:pt x="11355" y="30410"/>
                    </a:lnTo>
                    <a:lnTo>
                      <a:pt x="11952" y="28751"/>
                    </a:lnTo>
                    <a:lnTo>
                      <a:pt x="12483" y="27091"/>
                    </a:lnTo>
                    <a:lnTo>
                      <a:pt x="12948" y="25431"/>
                    </a:lnTo>
                    <a:lnTo>
                      <a:pt x="13811" y="22111"/>
                    </a:lnTo>
                    <a:lnTo>
                      <a:pt x="14475" y="18791"/>
                    </a:lnTo>
                    <a:lnTo>
                      <a:pt x="15006" y="15471"/>
                    </a:lnTo>
                    <a:lnTo>
                      <a:pt x="15338" y="12284"/>
                    </a:lnTo>
                    <a:lnTo>
                      <a:pt x="15538" y="9097"/>
                    </a:lnTo>
                    <a:lnTo>
                      <a:pt x="15604" y="5976"/>
                    </a:lnTo>
                    <a:lnTo>
                      <a:pt x="15538" y="2922"/>
                    </a:lnTo>
                    <a:lnTo>
                      <a:pt x="1533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4" name="Google Shape;584;g34ed79b00d1_0_542"/>
              <p:cNvSpPr/>
              <p:nvPr/>
            </p:nvSpPr>
            <p:spPr>
              <a:xfrm>
                <a:off x="4663175" y="2704775"/>
                <a:ext cx="390100" cy="1283150"/>
              </a:xfrm>
              <a:custGeom>
                <a:rect b="b" l="l" r="r" t="t"/>
                <a:pathLst>
                  <a:path extrusionOk="0" fill="none" h="51326" w="15604">
                    <a:moveTo>
                      <a:pt x="930" y="32668"/>
                    </a:moveTo>
                    <a:lnTo>
                      <a:pt x="930" y="32668"/>
                    </a:lnTo>
                    <a:lnTo>
                      <a:pt x="997" y="35058"/>
                    </a:lnTo>
                    <a:lnTo>
                      <a:pt x="1063" y="37382"/>
                    </a:lnTo>
                    <a:lnTo>
                      <a:pt x="997" y="39839"/>
                    </a:lnTo>
                    <a:lnTo>
                      <a:pt x="864" y="42229"/>
                    </a:lnTo>
                    <a:lnTo>
                      <a:pt x="731" y="44619"/>
                    </a:lnTo>
                    <a:lnTo>
                      <a:pt x="532" y="46943"/>
                    </a:lnTo>
                    <a:lnTo>
                      <a:pt x="1" y="51326"/>
                    </a:lnTo>
                    <a:lnTo>
                      <a:pt x="1" y="51326"/>
                    </a:lnTo>
                    <a:lnTo>
                      <a:pt x="1196" y="49798"/>
                    </a:lnTo>
                    <a:lnTo>
                      <a:pt x="2258" y="48271"/>
                    </a:lnTo>
                    <a:lnTo>
                      <a:pt x="3321" y="46678"/>
                    </a:lnTo>
                    <a:lnTo>
                      <a:pt x="4316" y="45151"/>
                    </a:lnTo>
                    <a:lnTo>
                      <a:pt x="5312" y="43557"/>
                    </a:lnTo>
                    <a:lnTo>
                      <a:pt x="6242" y="41964"/>
                    </a:lnTo>
                    <a:lnTo>
                      <a:pt x="7105" y="40304"/>
                    </a:lnTo>
                    <a:lnTo>
                      <a:pt x="7902" y="38710"/>
                    </a:lnTo>
                    <a:lnTo>
                      <a:pt x="8699" y="37050"/>
                    </a:lnTo>
                    <a:lnTo>
                      <a:pt x="9429" y="35390"/>
                    </a:lnTo>
                    <a:lnTo>
                      <a:pt x="10159" y="33730"/>
                    </a:lnTo>
                    <a:lnTo>
                      <a:pt x="10757" y="32070"/>
                    </a:lnTo>
                    <a:lnTo>
                      <a:pt x="11355" y="30410"/>
                    </a:lnTo>
                    <a:lnTo>
                      <a:pt x="11952" y="28751"/>
                    </a:lnTo>
                    <a:lnTo>
                      <a:pt x="12483" y="27091"/>
                    </a:lnTo>
                    <a:lnTo>
                      <a:pt x="12948" y="25431"/>
                    </a:lnTo>
                    <a:lnTo>
                      <a:pt x="13811" y="22111"/>
                    </a:lnTo>
                    <a:lnTo>
                      <a:pt x="14475" y="18791"/>
                    </a:lnTo>
                    <a:lnTo>
                      <a:pt x="15006" y="15471"/>
                    </a:lnTo>
                    <a:lnTo>
                      <a:pt x="15338" y="12284"/>
                    </a:lnTo>
                    <a:lnTo>
                      <a:pt x="15538" y="9097"/>
                    </a:lnTo>
                    <a:lnTo>
                      <a:pt x="15604" y="5976"/>
                    </a:lnTo>
                    <a:lnTo>
                      <a:pt x="15538" y="2922"/>
                    </a:lnTo>
                    <a:lnTo>
                      <a:pt x="15338" y="0"/>
                    </a:lnTo>
                    <a:lnTo>
                      <a:pt x="15338" y="0"/>
                    </a:lnTo>
                    <a:lnTo>
                      <a:pt x="15006" y="2391"/>
                    </a:lnTo>
                    <a:lnTo>
                      <a:pt x="14608" y="4781"/>
                    </a:lnTo>
                    <a:lnTo>
                      <a:pt x="14143" y="7105"/>
                    </a:lnTo>
                    <a:lnTo>
                      <a:pt x="13612" y="9362"/>
                    </a:lnTo>
                    <a:lnTo>
                      <a:pt x="12948" y="11554"/>
                    </a:lnTo>
                    <a:lnTo>
                      <a:pt x="12284" y="13745"/>
                    </a:lnTo>
                    <a:lnTo>
                      <a:pt x="11487" y="15869"/>
                    </a:lnTo>
                    <a:lnTo>
                      <a:pt x="10624" y="17928"/>
                    </a:lnTo>
                    <a:lnTo>
                      <a:pt x="9695" y="19920"/>
                    </a:lnTo>
                    <a:lnTo>
                      <a:pt x="8699" y="21912"/>
                    </a:lnTo>
                    <a:lnTo>
                      <a:pt x="7570" y="23837"/>
                    </a:lnTo>
                    <a:lnTo>
                      <a:pt x="6375" y="25696"/>
                    </a:lnTo>
                    <a:lnTo>
                      <a:pt x="5180" y="27489"/>
                    </a:lnTo>
                    <a:lnTo>
                      <a:pt x="3785" y="29282"/>
                    </a:lnTo>
                    <a:lnTo>
                      <a:pt x="2391" y="31008"/>
                    </a:lnTo>
                    <a:lnTo>
                      <a:pt x="930" y="32668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5" name="Google Shape;585;g34ed79b00d1_0_542"/>
              <p:cNvSpPr/>
              <p:nvPr/>
            </p:nvSpPr>
            <p:spPr>
              <a:xfrm>
                <a:off x="1979075" y="1363550"/>
                <a:ext cx="1034150" cy="1777800"/>
              </a:xfrm>
              <a:custGeom>
                <a:rect b="b" l="l" r="r" t="t"/>
                <a:pathLst>
                  <a:path extrusionOk="0" h="71112" w="41366">
                    <a:moveTo>
                      <a:pt x="20451" y="0"/>
                    </a:moveTo>
                    <a:lnTo>
                      <a:pt x="18592" y="67"/>
                    </a:lnTo>
                    <a:lnTo>
                      <a:pt x="16732" y="266"/>
                    </a:lnTo>
                    <a:lnTo>
                      <a:pt x="14940" y="465"/>
                    </a:lnTo>
                    <a:lnTo>
                      <a:pt x="13147" y="731"/>
                    </a:lnTo>
                    <a:lnTo>
                      <a:pt x="11354" y="1063"/>
                    </a:lnTo>
                    <a:lnTo>
                      <a:pt x="9562" y="1395"/>
                    </a:lnTo>
                    <a:lnTo>
                      <a:pt x="7902" y="1860"/>
                    </a:lnTo>
                    <a:lnTo>
                      <a:pt x="6574" y="3851"/>
                    </a:lnTo>
                    <a:lnTo>
                      <a:pt x="5445" y="5843"/>
                    </a:lnTo>
                    <a:lnTo>
                      <a:pt x="4383" y="7835"/>
                    </a:lnTo>
                    <a:lnTo>
                      <a:pt x="3453" y="9960"/>
                    </a:lnTo>
                    <a:lnTo>
                      <a:pt x="2590" y="12085"/>
                    </a:lnTo>
                    <a:lnTo>
                      <a:pt x="1926" y="14276"/>
                    </a:lnTo>
                    <a:lnTo>
                      <a:pt x="1328" y="16467"/>
                    </a:lnTo>
                    <a:lnTo>
                      <a:pt x="864" y="18658"/>
                    </a:lnTo>
                    <a:lnTo>
                      <a:pt x="465" y="20916"/>
                    </a:lnTo>
                    <a:lnTo>
                      <a:pt x="200" y="23239"/>
                    </a:lnTo>
                    <a:lnTo>
                      <a:pt x="67" y="25497"/>
                    </a:lnTo>
                    <a:lnTo>
                      <a:pt x="0" y="27821"/>
                    </a:lnTo>
                    <a:lnTo>
                      <a:pt x="0" y="30145"/>
                    </a:lnTo>
                    <a:lnTo>
                      <a:pt x="133" y="32469"/>
                    </a:lnTo>
                    <a:lnTo>
                      <a:pt x="399" y="34793"/>
                    </a:lnTo>
                    <a:lnTo>
                      <a:pt x="731" y="37117"/>
                    </a:lnTo>
                    <a:lnTo>
                      <a:pt x="1129" y="39440"/>
                    </a:lnTo>
                    <a:lnTo>
                      <a:pt x="1594" y="41764"/>
                    </a:lnTo>
                    <a:lnTo>
                      <a:pt x="2192" y="44022"/>
                    </a:lnTo>
                    <a:lnTo>
                      <a:pt x="2922" y="46346"/>
                    </a:lnTo>
                    <a:lnTo>
                      <a:pt x="3652" y="48603"/>
                    </a:lnTo>
                    <a:lnTo>
                      <a:pt x="4515" y="50861"/>
                    </a:lnTo>
                    <a:lnTo>
                      <a:pt x="5445" y="53052"/>
                    </a:lnTo>
                    <a:lnTo>
                      <a:pt x="6441" y="55243"/>
                    </a:lnTo>
                    <a:lnTo>
                      <a:pt x="7503" y="57368"/>
                    </a:lnTo>
                    <a:lnTo>
                      <a:pt x="8632" y="59492"/>
                    </a:lnTo>
                    <a:lnTo>
                      <a:pt x="9827" y="61551"/>
                    </a:lnTo>
                    <a:lnTo>
                      <a:pt x="11155" y="63543"/>
                    </a:lnTo>
                    <a:lnTo>
                      <a:pt x="12483" y="65535"/>
                    </a:lnTo>
                    <a:lnTo>
                      <a:pt x="13944" y="67460"/>
                    </a:lnTo>
                    <a:lnTo>
                      <a:pt x="15405" y="69319"/>
                    </a:lnTo>
                    <a:lnTo>
                      <a:pt x="16932" y="71112"/>
                    </a:lnTo>
                    <a:lnTo>
                      <a:pt x="19455" y="67327"/>
                    </a:lnTo>
                    <a:lnTo>
                      <a:pt x="22243" y="63476"/>
                    </a:lnTo>
                    <a:lnTo>
                      <a:pt x="25165" y="59426"/>
                    </a:lnTo>
                    <a:lnTo>
                      <a:pt x="28286" y="55442"/>
                    </a:lnTo>
                    <a:lnTo>
                      <a:pt x="31473" y="51458"/>
                    </a:lnTo>
                    <a:lnTo>
                      <a:pt x="34726" y="47607"/>
                    </a:lnTo>
                    <a:lnTo>
                      <a:pt x="38046" y="43889"/>
                    </a:lnTo>
                    <a:lnTo>
                      <a:pt x="39706" y="42163"/>
                    </a:lnTo>
                    <a:lnTo>
                      <a:pt x="41366" y="40436"/>
                    </a:lnTo>
                    <a:lnTo>
                      <a:pt x="40569" y="39440"/>
                    </a:lnTo>
                    <a:lnTo>
                      <a:pt x="39839" y="38378"/>
                    </a:lnTo>
                    <a:lnTo>
                      <a:pt x="39108" y="37316"/>
                    </a:lnTo>
                    <a:lnTo>
                      <a:pt x="38378" y="36253"/>
                    </a:lnTo>
                    <a:lnTo>
                      <a:pt x="37780" y="35125"/>
                    </a:lnTo>
                    <a:lnTo>
                      <a:pt x="37116" y="33929"/>
                    </a:lnTo>
                    <a:lnTo>
                      <a:pt x="36519" y="32801"/>
                    </a:lnTo>
                    <a:lnTo>
                      <a:pt x="35988" y="31606"/>
                    </a:lnTo>
                    <a:lnTo>
                      <a:pt x="35523" y="30344"/>
                    </a:lnTo>
                    <a:lnTo>
                      <a:pt x="35058" y="29149"/>
                    </a:lnTo>
                    <a:lnTo>
                      <a:pt x="34593" y="27887"/>
                    </a:lnTo>
                    <a:lnTo>
                      <a:pt x="34195" y="26626"/>
                    </a:lnTo>
                    <a:lnTo>
                      <a:pt x="33863" y="25364"/>
                    </a:lnTo>
                    <a:lnTo>
                      <a:pt x="33597" y="24103"/>
                    </a:lnTo>
                    <a:lnTo>
                      <a:pt x="33332" y="22775"/>
                    </a:lnTo>
                    <a:lnTo>
                      <a:pt x="33133" y="21513"/>
                    </a:lnTo>
                    <a:lnTo>
                      <a:pt x="33000" y="20185"/>
                    </a:lnTo>
                    <a:lnTo>
                      <a:pt x="32867" y="18924"/>
                    </a:lnTo>
                    <a:lnTo>
                      <a:pt x="32801" y="17596"/>
                    </a:lnTo>
                    <a:lnTo>
                      <a:pt x="32801" y="16334"/>
                    </a:lnTo>
                    <a:lnTo>
                      <a:pt x="32867" y="15006"/>
                    </a:lnTo>
                    <a:lnTo>
                      <a:pt x="32933" y="13745"/>
                    </a:lnTo>
                    <a:lnTo>
                      <a:pt x="33066" y="12483"/>
                    </a:lnTo>
                    <a:lnTo>
                      <a:pt x="33265" y="11222"/>
                    </a:lnTo>
                    <a:lnTo>
                      <a:pt x="33531" y="9960"/>
                    </a:lnTo>
                    <a:lnTo>
                      <a:pt x="33863" y="8698"/>
                    </a:lnTo>
                    <a:lnTo>
                      <a:pt x="34195" y="7503"/>
                    </a:lnTo>
                    <a:lnTo>
                      <a:pt x="34660" y="6308"/>
                    </a:lnTo>
                    <a:lnTo>
                      <a:pt x="35125" y="5113"/>
                    </a:lnTo>
                    <a:lnTo>
                      <a:pt x="35722" y="3918"/>
                    </a:lnTo>
                    <a:lnTo>
                      <a:pt x="36320" y="2789"/>
                    </a:lnTo>
                    <a:lnTo>
                      <a:pt x="36984" y="1660"/>
                    </a:lnTo>
                    <a:lnTo>
                      <a:pt x="35257" y="1262"/>
                    </a:lnTo>
                    <a:lnTo>
                      <a:pt x="33465" y="930"/>
                    </a:lnTo>
                    <a:lnTo>
                      <a:pt x="31672" y="664"/>
                    </a:lnTo>
                    <a:lnTo>
                      <a:pt x="29813" y="399"/>
                    </a:lnTo>
                    <a:lnTo>
                      <a:pt x="27954" y="200"/>
                    </a:lnTo>
                    <a:lnTo>
                      <a:pt x="26094" y="67"/>
                    </a:lnTo>
                    <a:lnTo>
                      <a:pt x="2423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6" name="Google Shape;586;g34ed79b00d1_0_542"/>
              <p:cNvSpPr/>
              <p:nvPr/>
            </p:nvSpPr>
            <p:spPr>
              <a:xfrm>
                <a:off x="1979075" y="1363550"/>
                <a:ext cx="1034150" cy="1777800"/>
              </a:xfrm>
              <a:custGeom>
                <a:rect b="b" l="l" r="r" t="t"/>
                <a:pathLst>
                  <a:path extrusionOk="0" fill="none" h="71112" w="41366">
                    <a:moveTo>
                      <a:pt x="36984" y="1660"/>
                    </a:moveTo>
                    <a:lnTo>
                      <a:pt x="36984" y="1660"/>
                    </a:lnTo>
                    <a:lnTo>
                      <a:pt x="35257" y="1262"/>
                    </a:lnTo>
                    <a:lnTo>
                      <a:pt x="33465" y="930"/>
                    </a:lnTo>
                    <a:lnTo>
                      <a:pt x="31672" y="664"/>
                    </a:lnTo>
                    <a:lnTo>
                      <a:pt x="29813" y="399"/>
                    </a:lnTo>
                    <a:lnTo>
                      <a:pt x="27954" y="200"/>
                    </a:lnTo>
                    <a:lnTo>
                      <a:pt x="26094" y="67"/>
                    </a:lnTo>
                    <a:lnTo>
                      <a:pt x="24235" y="0"/>
                    </a:lnTo>
                    <a:lnTo>
                      <a:pt x="22376" y="0"/>
                    </a:lnTo>
                    <a:lnTo>
                      <a:pt x="20451" y="0"/>
                    </a:lnTo>
                    <a:lnTo>
                      <a:pt x="18592" y="67"/>
                    </a:lnTo>
                    <a:lnTo>
                      <a:pt x="16732" y="266"/>
                    </a:lnTo>
                    <a:lnTo>
                      <a:pt x="14940" y="465"/>
                    </a:lnTo>
                    <a:lnTo>
                      <a:pt x="13147" y="731"/>
                    </a:lnTo>
                    <a:lnTo>
                      <a:pt x="11354" y="1063"/>
                    </a:lnTo>
                    <a:lnTo>
                      <a:pt x="9562" y="1395"/>
                    </a:lnTo>
                    <a:lnTo>
                      <a:pt x="7902" y="1860"/>
                    </a:lnTo>
                    <a:lnTo>
                      <a:pt x="7902" y="1860"/>
                    </a:lnTo>
                    <a:lnTo>
                      <a:pt x="6574" y="3851"/>
                    </a:lnTo>
                    <a:lnTo>
                      <a:pt x="5445" y="5843"/>
                    </a:lnTo>
                    <a:lnTo>
                      <a:pt x="4383" y="7835"/>
                    </a:lnTo>
                    <a:lnTo>
                      <a:pt x="3453" y="9960"/>
                    </a:lnTo>
                    <a:lnTo>
                      <a:pt x="2590" y="12085"/>
                    </a:lnTo>
                    <a:lnTo>
                      <a:pt x="1926" y="14276"/>
                    </a:lnTo>
                    <a:lnTo>
                      <a:pt x="1328" y="16467"/>
                    </a:lnTo>
                    <a:lnTo>
                      <a:pt x="864" y="18658"/>
                    </a:lnTo>
                    <a:lnTo>
                      <a:pt x="465" y="20916"/>
                    </a:lnTo>
                    <a:lnTo>
                      <a:pt x="200" y="23239"/>
                    </a:lnTo>
                    <a:lnTo>
                      <a:pt x="67" y="25497"/>
                    </a:lnTo>
                    <a:lnTo>
                      <a:pt x="0" y="27821"/>
                    </a:lnTo>
                    <a:lnTo>
                      <a:pt x="0" y="30145"/>
                    </a:lnTo>
                    <a:lnTo>
                      <a:pt x="133" y="32469"/>
                    </a:lnTo>
                    <a:lnTo>
                      <a:pt x="399" y="34793"/>
                    </a:lnTo>
                    <a:lnTo>
                      <a:pt x="731" y="37117"/>
                    </a:lnTo>
                    <a:lnTo>
                      <a:pt x="1129" y="39440"/>
                    </a:lnTo>
                    <a:lnTo>
                      <a:pt x="1594" y="41764"/>
                    </a:lnTo>
                    <a:lnTo>
                      <a:pt x="2192" y="44022"/>
                    </a:lnTo>
                    <a:lnTo>
                      <a:pt x="2922" y="46346"/>
                    </a:lnTo>
                    <a:lnTo>
                      <a:pt x="3652" y="48603"/>
                    </a:lnTo>
                    <a:lnTo>
                      <a:pt x="4515" y="50861"/>
                    </a:lnTo>
                    <a:lnTo>
                      <a:pt x="5445" y="53052"/>
                    </a:lnTo>
                    <a:lnTo>
                      <a:pt x="6441" y="55243"/>
                    </a:lnTo>
                    <a:lnTo>
                      <a:pt x="7503" y="57368"/>
                    </a:lnTo>
                    <a:lnTo>
                      <a:pt x="8632" y="59492"/>
                    </a:lnTo>
                    <a:lnTo>
                      <a:pt x="9827" y="61551"/>
                    </a:lnTo>
                    <a:lnTo>
                      <a:pt x="11155" y="63543"/>
                    </a:lnTo>
                    <a:lnTo>
                      <a:pt x="12483" y="65535"/>
                    </a:lnTo>
                    <a:lnTo>
                      <a:pt x="13944" y="67460"/>
                    </a:lnTo>
                    <a:lnTo>
                      <a:pt x="15405" y="69319"/>
                    </a:lnTo>
                    <a:lnTo>
                      <a:pt x="16932" y="71112"/>
                    </a:lnTo>
                    <a:lnTo>
                      <a:pt x="16932" y="71112"/>
                    </a:lnTo>
                    <a:lnTo>
                      <a:pt x="19455" y="67327"/>
                    </a:lnTo>
                    <a:lnTo>
                      <a:pt x="22243" y="63476"/>
                    </a:lnTo>
                    <a:lnTo>
                      <a:pt x="25165" y="59426"/>
                    </a:lnTo>
                    <a:lnTo>
                      <a:pt x="28286" y="55442"/>
                    </a:lnTo>
                    <a:lnTo>
                      <a:pt x="31473" y="51458"/>
                    </a:lnTo>
                    <a:lnTo>
                      <a:pt x="34726" y="47607"/>
                    </a:lnTo>
                    <a:lnTo>
                      <a:pt x="38046" y="43889"/>
                    </a:lnTo>
                    <a:lnTo>
                      <a:pt x="39706" y="42163"/>
                    </a:lnTo>
                    <a:lnTo>
                      <a:pt x="41366" y="40436"/>
                    </a:lnTo>
                    <a:lnTo>
                      <a:pt x="41366" y="40436"/>
                    </a:lnTo>
                    <a:lnTo>
                      <a:pt x="40569" y="39440"/>
                    </a:lnTo>
                    <a:lnTo>
                      <a:pt x="39839" y="38378"/>
                    </a:lnTo>
                    <a:lnTo>
                      <a:pt x="39108" y="37316"/>
                    </a:lnTo>
                    <a:lnTo>
                      <a:pt x="38378" y="36253"/>
                    </a:lnTo>
                    <a:lnTo>
                      <a:pt x="37780" y="35125"/>
                    </a:lnTo>
                    <a:lnTo>
                      <a:pt x="37116" y="33929"/>
                    </a:lnTo>
                    <a:lnTo>
                      <a:pt x="36519" y="32801"/>
                    </a:lnTo>
                    <a:lnTo>
                      <a:pt x="35988" y="31606"/>
                    </a:lnTo>
                    <a:lnTo>
                      <a:pt x="35523" y="30344"/>
                    </a:lnTo>
                    <a:lnTo>
                      <a:pt x="35058" y="29149"/>
                    </a:lnTo>
                    <a:lnTo>
                      <a:pt x="34593" y="27887"/>
                    </a:lnTo>
                    <a:lnTo>
                      <a:pt x="34195" y="26626"/>
                    </a:lnTo>
                    <a:lnTo>
                      <a:pt x="33863" y="25364"/>
                    </a:lnTo>
                    <a:lnTo>
                      <a:pt x="33597" y="24103"/>
                    </a:lnTo>
                    <a:lnTo>
                      <a:pt x="33332" y="22775"/>
                    </a:lnTo>
                    <a:lnTo>
                      <a:pt x="33133" y="21513"/>
                    </a:lnTo>
                    <a:lnTo>
                      <a:pt x="33000" y="20185"/>
                    </a:lnTo>
                    <a:lnTo>
                      <a:pt x="32867" y="18924"/>
                    </a:lnTo>
                    <a:lnTo>
                      <a:pt x="32801" y="17596"/>
                    </a:lnTo>
                    <a:lnTo>
                      <a:pt x="32801" y="16334"/>
                    </a:lnTo>
                    <a:lnTo>
                      <a:pt x="32867" y="15006"/>
                    </a:lnTo>
                    <a:lnTo>
                      <a:pt x="32933" y="13745"/>
                    </a:lnTo>
                    <a:lnTo>
                      <a:pt x="33066" y="12483"/>
                    </a:lnTo>
                    <a:lnTo>
                      <a:pt x="33265" y="11222"/>
                    </a:lnTo>
                    <a:lnTo>
                      <a:pt x="33531" y="9960"/>
                    </a:lnTo>
                    <a:lnTo>
                      <a:pt x="33863" y="8698"/>
                    </a:lnTo>
                    <a:lnTo>
                      <a:pt x="34195" y="7503"/>
                    </a:lnTo>
                    <a:lnTo>
                      <a:pt x="34660" y="6308"/>
                    </a:lnTo>
                    <a:lnTo>
                      <a:pt x="35125" y="5113"/>
                    </a:lnTo>
                    <a:lnTo>
                      <a:pt x="35722" y="3918"/>
                    </a:lnTo>
                    <a:lnTo>
                      <a:pt x="36320" y="2789"/>
                    </a:lnTo>
                    <a:lnTo>
                      <a:pt x="36984" y="166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3 - Quote - Light B">
  <p:cSld name="CUSTOM_8_2_1_1">
    <p:bg>
      <p:bgPr>
        <a:solidFill>
          <a:schemeClr val="lt1"/>
        </a:solidFill>
      </p:bgPr>
    </p:bg>
    <p:spTree>
      <p:nvGrpSpPr>
        <p:cNvPr id="587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8" name="Google Shape;588;g34ed79b00d1_0_582"/>
          <p:cNvPicPr preferRelativeResize="0"/>
          <p:nvPr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-12" y="0"/>
            <a:ext cx="345757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89" name="Google Shape;589;g34ed79b00d1_0_582"/>
          <p:cNvSpPr txBox="1"/>
          <p:nvPr>
            <p:ph idx="1" type="subTitle"/>
          </p:nvPr>
        </p:nvSpPr>
        <p:spPr>
          <a:xfrm>
            <a:off x="676600" y="971550"/>
            <a:ext cx="4544700" cy="3200400"/>
          </a:xfrm>
          <a:prstGeom prst="rect">
            <a:avLst/>
          </a:prstGeom>
        </p:spPr>
        <p:txBody>
          <a:bodyPr anchorCtr="0" anchor="ctr" bIns="91425" lIns="0" spcFirstLastPara="1" rIns="0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160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160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160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160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160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160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160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1600"/>
              </a:spcBef>
              <a:spcAft>
                <a:spcPts val="160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90" name="Google Shape;590;g34ed79b00d1_0_582"/>
          <p:cNvSpPr/>
          <p:nvPr>
            <p:ph idx="2" type="pic"/>
          </p:nvPr>
        </p:nvSpPr>
        <p:spPr>
          <a:xfrm>
            <a:off x="5870450" y="1611600"/>
            <a:ext cx="1947600" cy="1920300"/>
          </a:xfrm>
          <a:prstGeom prst="rect">
            <a:avLst/>
          </a:prstGeom>
          <a:noFill/>
          <a:ln>
            <a:noFill/>
          </a:ln>
        </p:spPr>
      </p:sp>
      <p:sp>
        <p:nvSpPr>
          <p:cNvPr id="591" name="Google Shape;591;g34ed79b00d1_0_582"/>
          <p:cNvSpPr txBox="1"/>
          <p:nvPr/>
        </p:nvSpPr>
        <p:spPr>
          <a:xfrm>
            <a:off x="0" y="4969700"/>
            <a:ext cx="351900" cy="183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sz="7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592" name="Google Shape;592;g34ed79b00d1_0_582"/>
          <p:cNvGrpSpPr/>
          <p:nvPr/>
        </p:nvGrpSpPr>
        <p:grpSpPr>
          <a:xfrm>
            <a:off x="8467274" y="-268"/>
            <a:ext cx="329400" cy="329400"/>
            <a:chOff x="8467274" y="-268"/>
            <a:chExt cx="329400" cy="329400"/>
          </a:xfrm>
        </p:grpSpPr>
        <p:sp>
          <p:nvSpPr>
            <p:cNvPr id="593" name="Google Shape;593;g34ed79b00d1_0_582"/>
            <p:cNvSpPr/>
            <p:nvPr/>
          </p:nvSpPr>
          <p:spPr>
            <a:xfrm>
              <a:off x="8467274" y="-268"/>
              <a:ext cx="329400" cy="329400"/>
            </a:xfrm>
            <a:prstGeom prst="rect">
              <a:avLst/>
            </a:prstGeom>
            <a:solidFill>
              <a:srgbClr val="0063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grpSp>
          <p:nvGrpSpPr>
            <p:cNvPr id="594" name="Google Shape;594;g34ed79b00d1_0_582"/>
            <p:cNvGrpSpPr/>
            <p:nvPr/>
          </p:nvGrpSpPr>
          <p:grpSpPr>
            <a:xfrm>
              <a:off x="8546153" y="63898"/>
              <a:ext cx="191009" cy="201168"/>
              <a:chOff x="1379850" y="238125"/>
              <a:chExt cx="4860275" cy="5238750"/>
            </a:xfrm>
          </p:grpSpPr>
          <p:sp>
            <p:nvSpPr>
              <p:cNvPr id="595" name="Google Shape;595;g34ed79b00d1_0_582"/>
              <p:cNvSpPr/>
              <p:nvPr/>
            </p:nvSpPr>
            <p:spPr>
              <a:xfrm>
                <a:off x="4988525" y="4354750"/>
                <a:ext cx="727075" cy="727075"/>
              </a:xfrm>
              <a:custGeom>
                <a:rect b="b" l="l" r="r" t="t"/>
                <a:pathLst>
                  <a:path extrusionOk="0" h="29083" w="29083">
                    <a:moveTo>
                      <a:pt x="14210" y="9097"/>
                    </a:moveTo>
                    <a:lnTo>
                      <a:pt x="15139" y="9163"/>
                    </a:lnTo>
                    <a:lnTo>
                      <a:pt x="16002" y="9296"/>
                    </a:lnTo>
                    <a:lnTo>
                      <a:pt x="16334" y="9362"/>
                    </a:lnTo>
                    <a:lnTo>
                      <a:pt x="16733" y="9495"/>
                    </a:lnTo>
                    <a:lnTo>
                      <a:pt x="16998" y="9694"/>
                    </a:lnTo>
                    <a:lnTo>
                      <a:pt x="17264" y="9894"/>
                    </a:lnTo>
                    <a:lnTo>
                      <a:pt x="17463" y="10226"/>
                    </a:lnTo>
                    <a:lnTo>
                      <a:pt x="17596" y="10558"/>
                    </a:lnTo>
                    <a:lnTo>
                      <a:pt x="17729" y="10956"/>
                    </a:lnTo>
                    <a:lnTo>
                      <a:pt x="17729" y="11354"/>
                    </a:lnTo>
                    <a:lnTo>
                      <a:pt x="17729" y="11886"/>
                    </a:lnTo>
                    <a:lnTo>
                      <a:pt x="17596" y="12284"/>
                    </a:lnTo>
                    <a:lnTo>
                      <a:pt x="17463" y="12616"/>
                    </a:lnTo>
                    <a:lnTo>
                      <a:pt x="17264" y="12948"/>
                    </a:lnTo>
                    <a:lnTo>
                      <a:pt x="16998" y="13147"/>
                    </a:lnTo>
                    <a:lnTo>
                      <a:pt x="16733" y="13346"/>
                    </a:lnTo>
                    <a:lnTo>
                      <a:pt x="16401" y="13479"/>
                    </a:lnTo>
                    <a:lnTo>
                      <a:pt x="16002" y="13612"/>
                    </a:lnTo>
                    <a:lnTo>
                      <a:pt x="15139" y="13678"/>
                    </a:lnTo>
                    <a:lnTo>
                      <a:pt x="14210" y="13745"/>
                    </a:lnTo>
                    <a:lnTo>
                      <a:pt x="12151" y="13745"/>
                    </a:lnTo>
                    <a:lnTo>
                      <a:pt x="12151" y="9097"/>
                    </a:lnTo>
                    <a:close/>
                    <a:moveTo>
                      <a:pt x="13280" y="6242"/>
                    </a:moveTo>
                    <a:lnTo>
                      <a:pt x="8964" y="6308"/>
                    </a:lnTo>
                    <a:lnTo>
                      <a:pt x="8964" y="22244"/>
                    </a:lnTo>
                    <a:lnTo>
                      <a:pt x="12151" y="22244"/>
                    </a:lnTo>
                    <a:lnTo>
                      <a:pt x="12151" y="16135"/>
                    </a:lnTo>
                    <a:lnTo>
                      <a:pt x="14674" y="16135"/>
                    </a:lnTo>
                    <a:lnTo>
                      <a:pt x="17861" y="22244"/>
                    </a:lnTo>
                    <a:lnTo>
                      <a:pt x="21181" y="22244"/>
                    </a:lnTo>
                    <a:lnTo>
                      <a:pt x="17729" y="15737"/>
                    </a:lnTo>
                    <a:lnTo>
                      <a:pt x="18459" y="15471"/>
                    </a:lnTo>
                    <a:lnTo>
                      <a:pt x="19057" y="15139"/>
                    </a:lnTo>
                    <a:lnTo>
                      <a:pt x="19588" y="14674"/>
                    </a:lnTo>
                    <a:lnTo>
                      <a:pt x="20052" y="14209"/>
                    </a:lnTo>
                    <a:lnTo>
                      <a:pt x="20384" y="13612"/>
                    </a:lnTo>
                    <a:lnTo>
                      <a:pt x="20650" y="12881"/>
                    </a:lnTo>
                    <a:lnTo>
                      <a:pt x="20849" y="12085"/>
                    </a:lnTo>
                    <a:lnTo>
                      <a:pt x="20916" y="11222"/>
                    </a:lnTo>
                    <a:lnTo>
                      <a:pt x="20849" y="10159"/>
                    </a:lnTo>
                    <a:lnTo>
                      <a:pt x="20716" y="9761"/>
                    </a:lnTo>
                    <a:lnTo>
                      <a:pt x="20650" y="9296"/>
                    </a:lnTo>
                    <a:lnTo>
                      <a:pt x="20451" y="8964"/>
                    </a:lnTo>
                    <a:lnTo>
                      <a:pt x="20318" y="8566"/>
                    </a:lnTo>
                    <a:lnTo>
                      <a:pt x="20052" y="8300"/>
                    </a:lnTo>
                    <a:lnTo>
                      <a:pt x="19853" y="7968"/>
                    </a:lnTo>
                    <a:lnTo>
                      <a:pt x="19322" y="7503"/>
                    </a:lnTo>
                    <a:lnTo>
                      <a:pt x="18658" y="7105"/>
                    </a:lnTo>
                    <a:lnTo>
                      <a:pt x="17928" y="6773"/>
                    </a:lnTo>
                    <a:lnTo>
                      <a:pt x="17131" y="6574"/>
                    </a:lnTo>
                    <a:lnTo>
                      <a:pt x="16201" y="6441"/>
                    </a:lnTo>
                    <a:lnTo>
                      <a:pt x="15272" y="6308"/>
                    </a:lnTo>
                    <a:lnTo>
                      <a:pt x="14276" y="6242"/>
                    </a:lnTo>
                    <a:close/>
                    <a:moveTo>
                      <a:pt x="14608" y="2457"/>
                    </a:moveTo>
                    <a:lnTo>
                      <a:pt x="15670" y="2524"/>
                    </a:lnTo>
                    <a:lnTo>
                      <a:pt x="16799" y="2656"/>
                    </a:lnTo>
                    <a:lnTo>
                      <a:pt x="17928" y="2855"/>
                    </a:lnTo>
                    <a:lnTo>
                      <a:pt x="18990" y="3187"/>
                    </a:lnTo>
                    <a:lnTo>
                      <a:pt x="19986" y="3652"/>
                    </a:lnTo>
                    <a:lnTo>
                      <a:pt x="20982" y="4183"/>
                    </a:lnTo>
                    <a:lnTo>
                      <a:pt x="21912" y="4781"/>
                    </a:lnTo>
                    <a:lnTo>
                      <a:pt x="22775" y="5511"/>
                    </a:lnTo>
                    <a:lnTo>
                      <a:pt x="23638" y="6308"/>
                    </a:lnTo>
                    <a:lnTo>
                      <a:pt x="24368" y="7238"/>
                    </a:lnTo>
                    <a:lnTo>
                      <a:pt x="24966" y="8234"/>
                    </a:lnTo>
                    <a:lnTo>
                      <a:pt x="25497" y="9296"/>
                    </a:lnTo>
                    <a:lnTo>
                      <a:pt x="25962" y="10491"/>
                    </a:lnTo>
                    <a:lnTo>
                      <a:pt x="26294" y="11753"/>
                    </a:lnTo>
                    <a:lnTo>
                      <a:pt x="26493" y="13147"/>
                    </a:lnTo>
                    <a:lnTo>
                      <a:pt x="26559" y="14608"/>
                    </a:lnTo>
                    <a:lnTo>
                      <a:pt x="26493" y="16069"/>
                    </a:lnTo>
                    <a:lnTo>
                      <a:pt x="26294" y="17463"/>
                    </a:lnTo>
                    <a:lnTo>
                      <a:pt x="25962" y="18724"/>
                    </a:lnTo>
                    <a:lnTo>
                      <a:pt x="25497" y="19920"/>
                    </a:lnTo>
                    <a:lnTo>
                      <a:pt x="24966" y="21048"/>
                    </a:lnTo>
                    <a:lnTo>
                      <a:pt x="24368" y="22044"/>
                    </a:lnTo>
                    <a:lnTo>
                      <a:pt x="23638" y="22907"/>
                    </a:lnTo>
                    <a:lnTo>
                      <a:pt x="22775" y="23704"/>
                    </a:lnTo>
                    <a:lnTo>
                      <a:pt x="21912" y="24435"/>
                    </a:lnTo>
                    <a:lnTo>
                      <a:pt x="20982" y="25032"/>
                    </a:lnTo>
                    <a:lnTo>
                      <a:pt x="19986" y="25563"/>
                    </a:lnTo>
                    <a:lnTo>
                      <a:pt x="18990" y="26028"/>
                    </a:lnTo>
                    <a:lnTo>
                      <a:pt x="17928" y="26294"/>
                    </a:lnTo>
                    <a:lnTo>
                      <a:pt x="16799" y="26559"/>
                    </a:lnTo>
                    <a:lnTo>
                      <a:pt x="15670" y="26692"/>
                    </a:lnTo>
                    <a:lnTo>
                      <a:pt x="14608" y="26759"/>
                    </a:lnTo>
                    <a:lnTo>
                      <a:pt x="13479" y="26692"/>
                    </a:lnTo>
                    <a:lnTo>
                      <a:pt x="12350" y="26559"/>
                    </a:lnTo>
                    <a:lnTo>
                      <a:pt x="11222" y="26294"/>
                    </a:lnTo>
                    <a:lnTo>
                      <a:pt x="10159" y="25962"/>
                    </a:lnTo>
                    <a:lnTo>
                      <a:pt x="9163" y="25497"/>
                    </a:lnTo>
                    <a:lnTo>
                      <a:pt x="8167" y="25032"/>
                    </a:lnTo>
                    <a:lnTo>
                      <a:pt x="7238" y="24368"/>
                    </a:lnTo>
                    <a:lnTo>
                      <a:pt x="6375" y="23638"/>
                    </a:lnTo>
                    <a:lnTo>
                      <a:pt x="5511" y="22841"/>
                    </a:lnTo>
                    <a:lnTo>
                      <a:pt x="4781" y="21978"/>
                    </a:lnTo>
                    <a:lnTo>
                      <a:pt x="4184" y="20916"/>
                    </a:lnTo>
                    <a:lnTo>
                      <a:pt x="3652" y="19853"/>
                    </a:lnTo>
                    <a:lnTo>
                      <a:pt x="3188" y="18658"/>
                    </a:lnTo>
                    <a:lnTo>
                      <a:pt x="2856" y="17397"/>
                    </a:lnTo>
                    <a:lnTo>
                      <a:pt x="2656" y="16002"/>
                    </a:lnTo>
                    <a:lnTo>
                      <a:pt x="2590" y="14541"/>
                    </a:lnTo>
                    <a:lnTo>
                      <a:pt x="2656" y="13081"/>
                    </a:lnTo>
                    <a:lnTo>
                      <a:pt x="2856" y="11686"/>
                    </a:lnTo>
                    <a:lnTo>
                      <a:pt x="3188" y="10425"/>
                    </a:lnTo>
                    <a:lnTo>
                      <a:pt x="3652" y="9230"/>
                    </a:lnTo>
                    <a:lnTo>
                      <a:pt x="4184" y="8167"/>
                    </a:lnTo>
                    <a:lnTo>
                      <a:pt x="4781" y="7171"/>
                    </a:lnTo>
                    <a:lnTo>
                      <a:pt x="5511" y="6242"/>
                    </a:lnTo>
                    <a:lnTo>
                      <a:pt x="6375" y="5445"/>
                    </a:lnTo>
                    <a:lnTo>
                      <a:pt x="7238" y="4715"/>
                    </a:lnTo>
                    <a:lnTo>
                      <a:pt x="8167" y="4117"/>
                    </a:lnTo>
                    <a:lnTo>
                      <a:pt x="9163" y="3586"/>
                    </a:lnTo>
                    <a:lnTo>
                      <a:pt x="10159" y="3187"/>
                    </a:lnTo>
                    <a:lnTo>
                      <a:pt x="11222" y="2855"/>
                    </a:lnTo>
                    <a:lnTo>
                      <a:pt x="12350" y="2656"/>
                    </a:lnTo>
                    <a:lnTo>
                      <a:pt x="13479" y="2457"/>
                    </a:lnTo>
                    <a:close/>
                    <a:moveTo>
                      <a:pt x="14608" y="0"/>
                    </a:moveTo>
                    <a:lnTo>
                      <a:pt x="13081" y="67"/>
                    </a:lnTo>
                    <a:lnTo>
                      <a:pt x="11620" y="332"/>
                    </a:lnTo>
                    <a:lnTo>
                      <a:pt x="10226" y="664"/>
                    </a:lnTo>
                    <a:lnTo>
                      <a:pt x="8898" y="1129"/>
                    </a:lnTo>
                    <a:lnTo>
                      <a:pt x="7636" y="1727"/>
                    </a:lnTo>
                    <a:lnTo>
                      <a:pt x="6375" y="2457"/>
                    </a:lnTo>
                    <a:lnTo>
                      <a:pt x="5312" y="3320"/>
                    </a:lnTo>
                    <a:lnTo>
                      <a:pt x="4250" y="4250"/>
                    </a:lnTo>
                    <a:lnTo>
                      <a:pt x="3320" y="5246"/>
                    </a:lnTo>
                    <a:lnTo>
                      <a:pt x="2457" y="6375"/>
                    </a:lnTo>
                    <a:lnTo>
                      <a:pt x="1793" y="7570"/>
                    </a:lnTo>
                    <a:lnTo>
                      <a:pt x="1129" y="8898"/>
                    </a:lnTo>
                    <a:lnTo>
                      <a:pt x="664" y="10226"/>
                    </a:lnTo>
                    <a:lnTo>
                      <a:pt x="333" y="11620"/>
                    </a:lnTo>
                    <a:lnTo>
                      <a:pt x="67" y="13081"/>
                    </a:lnTo>
                    <a:lnTo>
                      <a:pt x="1" y="14608"/>
                    </a:lnTo>
                    <a:lnTo>
                      <a:pt x="67" y="15471"/>
                    </a:lnTo>
                    <a:lnTo>
                      <a:pt x="133" y="16334"/>
                    </a:lnTo>
                    <a:lnTo>
                      <a:pt x="200" y="17197"/>
                    </a:lnTo>
                    <a:lnTo>
                      <a:pt x="333" y="17994"/>
                    </a:lnTo>
                    <a:lnTo>
                      <a:pt x="532" y="18791"/>
                    </a:lnTo>
                    <a:lnTo>
                      <a:pt x="731" y="19521"/>
                    </a:lnTo>
                    <a:lnTo>
                      <a:pt x="996" y="20252"/>
                    </a:lnTo>
                    <a:lnTo>
                      <a:pt x="1262" y="20916"/>
                    </a:lnTo>
                    <a:lnTo>
                      <a:pt x="1594" y="21580"/>
                    </a:lnTo>
                    <a:lnTo>
                      <a:pt x="1926" y="22244"/>
                    </a:lnTo>
                    <a:lnTo>
                      <a:pt x="2723" y="23439"/>
                    </a:lnTo>
                    <a:lnTo>
                      <a:pt x="3586" y="24501"/>
                    </a:lnTo>
                    <a:lnTo>
                      <a:pt x="4582" y="25497"/>
                    </a:lnTo>
                    <a:lnTo>
                      <a:pt x="5644" y="26360"/>
                    </a:lnTo>
                    <a:lnTo>
                      <a:pt x="6773" y="27091"/>
                    </a:lnTo>
                    <a:lnTo>
                      <a:pt x="7968" y="27688"/>
                    </a:lnTo>
                    <a:lnTo>
                      <a:pt x="9230" y="28219"/>
                    </a:lnTo>
                    <a:lnTo>
                      <a:pt x="10491" y="28618"/>
                    </a:lnTo>
                    <a:lnTo>
                      <a:pt x="11819" y="28883"/>
                    </a:lnTo>
                    <a:lnTo>
                      <a:pt x="13214" y="29082"/>
                    </a:lnTo>
                    <a:lnTo>
                      <a:pt x="15936" y="29082"/>
                    </a:lnTo>
                    <a:lnTo>
                      <a:pt x="17264" y="28883"/>
                    </a:lnTo>
                    <a:lnTo>
                      <a:pt x="18592" y="28618"/>
                    </a:lnTo>
                    <a:lnTo>
                      <a:pt x="19853" y="28219"/>
                    </a:lnTo>
                    <a:lnTo>
                      <a:pt x="21115" y="27688"/>
                    </a:lnTo>
                    <a:lnTo>
                      <a:pt x="22310" y="27024"/>
                    </a:lnTo>
                    <a:lnTo>
                      <a:pt x="23439" y="26294"/>
                    </a:lnTo>
                    <a:lnTo>
                      <a:pt x="24501" y="25431"/>
                    </a:lnTo>
                    <a:lnTo>
                      <a:pt x="25497" y="24501"/>
                    </a:lnTo>
                    <a:lnTo>
                      <a:pt x="26360" y="23439"/>
                    </a:lnTo>
                    <a:lnTo>
                      <a:pt x="27157" y="22244"/>
                    </a:lnTo>
                    <a:lnTo>
                      <a:pt x="27489" y="21580"/>
                    </a:lnTo>
                    <a:lnTo>
                      <a:pt x="27821" y="20916"/>
                    </a:lnTo>
                    <a:lnTo>
                      <a:pt x="28087" y="20185"/>
                    </a:lnTo>
                    <a:lnTo>
                      <a:pt x="28352" y="19455"/>
                    </a:lnTo>
                    <a:lnTo>
                      <a:pt x="28551" y="18724"/>
                    </a:lnTo>
                    <a:lnTo>
                      <a:pt x="28751" y="17928"/>
                    </a:lnTo>
                    <a:lnTo>
                      <a:pt x="28883" y="17131"/>
                    </a:lnTo>
                    <a:lnTo>
                      <a:pt x="28950" y="16268"/>
                    </a:lnTo>
                    <a:lnTo>
                      <a:pt x="29016" y="15405"/>
                    </a:lnTo>
                    <a:lnTo>
                      <a:pt x="29082" y="14541"/>
                    </a:lnTo>
                    <a:lnTo>
                      <a:pt x="29016" y="13014"/>
                    </a:lnTo>
                    <a:lnTo>
                      <a:pt x="28751" y="11554"/>
                    </a:lnTo>
                    <a:lnTo>
                      <a:pt x="28419" y="10159"/>
                    </a:lnTo>
                    <a:lnTo>
                      <a:pt x="27954" y="8831"/>
                    </a:lnTo>
                    <a:lnTo>
                      <a:pt x="27356" y="7570"/>
                    </a:lnTo>
                    <a:lnTo>
                      <a:pt x="26626" y="6375"/>
                    </a:lnTo>
                    <a:lnTo>
                      <a:pt x="25829" y="5246"/>
                    </a:lnTo>
                    <a:lnTo>
                      <a:pt x="24899" y="4183"/>
                    </a:lnTo>
                    <a:lnTo>
                      <a:pt x="23904" y="3254"/>
                    </a:lnTo>
                    <a:lnTo>
                      <a:pt x="22775" y="2457"/>
                    </a:lnTo>
                    <a:lnTo>
                      <a:pt x="21580" y="1727"/>
                    </a:lnTo>
                    <a:lnTo>
                      <a:pt x="20318" y="1129"/>
                    </a:lnTo>
                    <a:lnTo>
                      <a:pt x="18990" y="664"/>
                    </a:lnTo>
                    <a:lnTo>
                      <a:pt x="17596" y="266"/>
                    </a:lnTo>
                    <a:lnTo>
                      <a:pt x="16135" y="67"/>
                    </a:lnTo>
                    <a:lnTo>
                      <a:pt x="1460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6" name="Google Shape;596;g34ed79b00d1_0_582"/>
              <p:cNvSpPr/>
              <p:nvPr/>
            </p:nvSpPr>
            <p:spPr>
              <a:xfrm>
                <a:off x="4988525" y="4354750"/>
                <a:ext cx="727075" cy="727075"/>
              </a:xfrm>
              <a:custGeom>
                <a:rect b="b" l="l" r="r" t="t"/>
                <a:pathLst>
                  <a:path extrusionOk="0" fill="none" h="29083" w="29083">
                    <a:moveTo>
                      <a:pt x="1" y="14608"/>
                    </a:moveTo>
                    <a:lnTo>
                      <a:pt x="1" y="14608"/>
                    </a:lnTo>
                    <a:lnTo>
                      <a:pt x="67" y="13081"/>
                    </a:lnTo>
                    <a:lnTo>
                      <a:pt x="333" y="11620"/>
                    </a:lnTo>
                    <a:lnTo>
                      <a:pt x="664" y="10226"/>
                    </a:lnTo>
                    <a:lnTo>
                      <a:pt x="1129" y="8898"/>
                    </a:lnTo>
                    <a:lnTo>
                      <a:pt x="1793" y="7570"/>
                    </a:lnTo>
                    <a:lnTo>
                      <a:pt x="2457" y="6375"/>
                    </a:lnTo>
                    <a:lnTo>
                      <a:pt x="3320" y="5246"/>
                    </a:lnTo>
                    <a:lnTo>
                      <a:pt x="4250" y="4250"/>
                    </a:lnTo>
                    <a:lnTo>
                      <a:pt x="5312" y="3320"/>
                    </a:lnTo>
                    <a:lnTo>
                      <a:pt x="6375" y="2457"/>
                    </a:lnTo>
                    <a:lnTo>
                      <a:pt x="7636" y="1727"/>
                    </a:lnTo>
                    <a:lnTo>
                      <a:pt x="8898" y="1129"/>
                    </a:lnTo>
                    <a:lnTo>
                      <a:pt x="10226" y="664"/>
                    </a:lnTo>
                    <a:lnTo>
                      <a:pt x="11620" y="332"/>
                    </a:lnTo>
                    <a:lnTo>
                      <a:pt x="13081" y="67"/>
                    </a:lnTo>
                    <a:lnTo>
                      <a:pt x="14608" y="0"/>
                    </a:lnTo>
                    <a:lnTo>
                      <a:pt x="14608" y="0"/>
                    </a:lnTo>
                    <a:lnTo>
                      <a:pt x="16135" y="67"/>
                    </a:lnTo>
                    <a:lnTo>
                      <a:pt x="17596" y="266"/>
                    </a:lnTo>
                    <a:lnTo>
                      <a:pt x="18990" y="664"/>
                    </a:lnTo>
                    <a:lnTo>
                      <a:pt x="20318" y="1129"/>
                    </a:lnTo>
                    <a:lnTo>
                      <a:pt x="21580" y="1727"/>
                    </a:lnTo>
                    <a:lnTo>
                      <a:pt x="22775" y="2457"/>
                    </a:lnTo>
                    <a:lnTo>
                      <a:pt x="23904" y="3254"/>
                    </a:lnTo>
                    <a:lnTo>
                      <a:pt x="24899" y="4183"/>
                    </a:lnTo>
                    <a:lnTo>
                      <a:pt x="25829" y="5246"/>
                    </a:lnTo>
                    <a:lnTo>
                      <a:pt x="26626" y="6375"/>
                    </a:lnTo>
                    <a:lnTo>
                      <a:pt x="27356" y="7570"/>
                    </a:lnTo>
                    <a:lnTo>
                      <a:pt x="27954" y="8831"/>
                    </a:lnTo>
                    <a:lnTo>
                      <a:pt x="28419" y="10159"/>
                    </a:lnTo>
                    <a:lnTo>
                      <a:pt x="28751" y="11554"/>
                    </a:lnTo>
                    <a:lnTo>
                      <a:pt x="29016" y="13014"/>
                    </a:lnTo>
                    <a:lnTo>
                      <a:pt x="29082" y="14541"/>
                    </a:lnTo>
                    <a:lnTo>
                      <a:pt x="29082" y="14541"/>
                    </a:lnTo>
                    <a:lnTo>
                      <a:pt x="29016" y="15405"/>
                    </a:lnTo>
                    <a:lnTo>
                      <a:pt x="28950" y="16268"/>
                    </a:lnTo>
                    <a:lnTo>
                      <a:pt x="28883" y="17131"/>
                    </a:lnTo>
                    <a:lnTo>
                      <a:pt x="28751" y="17928"/>
                    </a:lnTo>
                    <a:lnTo>
                      <a:pt x="28551" y="18724"/>
                    </a:lnTo>
                    <a:lnTo>
                      <a:pt x="28352" y="19455"/>
                    </a:lnTo>
                    <a:lnTo>
                      <a:pt x="28087" y="20185"/>
                    </a:lnTo>
                    <a:lnTo>
                      <a:pt x="27821" y="20916"/>
                    </a:lnTo>
                    <a:lnTo>
                      <a:pt x="27489" y="21580"/>
                    </a:lnTo>
                    <a:lnTo>
                      <a:pt x="27157" y="22244"/>
                    </a:lnTo>
                    <a:lnTo>
                      <a:pt x="26360" y="23439"/>
                    </a:lnTo>
                    <a:lnTo>
                      <a:pt x="25497" y="24501"/>
                    </a:lnTo>
                    <a:lnTo>
                      <a:pt x="24501" y="25431"/>
                    </a:lnTo>
                    <a:lnTo>
                      <a:pt x="23439" y="26294"/>
                    </a:lnTo>
                    <a:lnTo>
                      <a:pt x="22310" y="27024"/>
                    </a:lnTo>
                    <a:lnTo>
                      <a:pt x="21115" y="27688"/>
                    </a:lnTo>
                    <a:lnTo>
                      <a:pt x="19853" y="28219"/>
                    </a:lnTo>
                    <a:lnTo>
                      <a:pt x="18592" y="28618"/>
                    </a:lnTo>
                    <a:lnTo>
                      <a:pt x="17264" y="28883"/>
                    </a:lnTo>
                    <a:lnTo>
                      <a:pt x="15936" y="29082"/>
                    </a:lnTo>
                    <a:lnTo>
                      <a:pt x="14542" y="29082"/>
                    </a:lnTo>
                    <a:lnTo>
                      <a:pt x="13214" y="29082"/>
                    </a:lnTo>
                    <a:lnTo>
                      <a:pt x="11819" y="28883"/>
                    </a:lnTo>
                    <a:lnTo>
                      <a:pt x="10491" y="28618"/>
                    </a:lnTo>
                    <a:lnTo>
                      <a:pt x="9230" y="28219"/>
                    </a:lnTo>
                    <a:lnTo>
                      <a:pt x="7968" y="27688"/>
                    </a:lnTo>
                    <a:lnTo>
                      <a:pt x="6773" y="27091"/>
                    </a:lnTo>
                    <a:lnTo>
                      <a:pt x="5644" y="26360"/>
                    </a:lnTo>
                    <a:lnTo>
                      <a:pt x="4582" y="25497"/>
                    </a:lnTo>
                    <a:lnTo>
                      <a:pt x="3586" y="24501"/>
                    </a:lnTo>
                    <a:lnTo>
                      <a:pt x="2723" y="23439"/>
                    </a:lnTo>
                    <a:lnTo>
                      <a:pt x="1926" y="22244"/>
                    </a:lnTo>
                    <a:lnTo>
                      <a:pt x="1594" y="21580"/>
                    </a:lnTo>
                    <a:lnTo>
                      <a:pt x="1262" y="20916"/>
                    </a:lnTo>
                    <a:lnTo>
                      <a:pt x="996" y="20252"/>
                    </a:lnTo>
                    <a:lnTo>
                      <a:pt x="731" y="19521"/>
                    </a:lnTo>
                    <a:lnTo>
                      <a:pt x="532" y="18791"/>
                    </a:lnTo>
                    <a:lnTo>
                      <a:pt x="333" y="17994"/>
                    </a:lnTo>
                    <a:lnTo>
                      <a:pt x="200" y="17197"/>
                    </a:lnTo>
                    <a:lnTo>
                      <a:pt x="133" y="16334"/>
                    </a:lnTo>
                    <a:lnTo>
                      <a:pt x="67" y="15471"/>
                    </a:lnTo>
                    <a:lnTo>
                      <a:pt x="1" y="14608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7" name="Google Shape;597;g34ed79b00d1_0_582"/>
              <p:cNvSpPr/>
              <p:nvPr/>
            </p:nvSpPr>
            <p:spPr>
              <a:xfrm>
                <a:off x="5053275" y="4416175"/>
                <a:ext cx="599250" cy="607550"/>
              </a:xfrm>
              <a:custGeom>
                <a:rect b="b" l="l" r="r" t="t"/>
                <a:pathLst>
                  <a:path extrusionOk="0" fill="none" h="24302" w="23970">
                    <a:moveTo>
                      <a:pt x="23969" y="12151"/>
                    </a:moveTo>
                    <a:lnTo>
                      <a:pt x="23969" y="12151"/>
                    </a:lnTo>
                    <a:lnTo>
                      <a:pt x="23903" y="10690"/>
                    </a:lnTo>
                    <a:lnTo>
                      <a:pt x="23704" y="9296"/>
                    </a:lnTo>
                    <a:lnTo>
                      <a:pt x="23372" y="8034"/>
                    </a:lnTo>
                    <a:lnTo>
                      <a:pt x="22907" y="6839"/>
                    </a:lnTo>
                    <a:lnTo>
                      <a:pt x="22376" y="5777"/>
                    </a:lnTo>
                    <a:lnTo>
                      <a:pt x="21778" y="4781"/>
                    </a:lnTo>
                    <a:lnTo>
                      <a:pt x="21048" y="3851"/>
                    </a:lnTo>
                    <a:lnTo>
                      <a:pt x="20185" y="3054"/>
                    </a:lnTo>
                    <a:lnTo>
                      <a:pt x="19322" y="2324"/>
                    </a:lnTo>
                    <a:lnTo>
                      <a:pt x="18392" y="1726"/>
                    </a:lnTo>
                    <a:lnTo>
                      <a:pt x="17396" y="1195"/>
                    </a:lnTo>
                    <a:lnTo>
                      <a:pt x="16400" y="730"/>
                    </a:lnTo>
                    <a:lnTo>
                      <a:pt x="15338" y="398"/>
                    </a:lnTo>
                    <a:lnTo>
                      <a:pt x="14209" y="199"/>
                    </a:lnTo>
                    <a:lnTo>
                      <a:pt x="13080" y="67"/>
                    </a:lnTo>
                    <a:lnTo>
                      <a:pt x="12018" y="0"/>
                    </a:lnTo>
                    <a:lnTo>
                      <a:pt x="10889" y="0"/>
                    </a:lnTo>
                    <a:lnTo>
                      <a:pt x="9760" y="199"/>
                    </a:lnTo>
                    <a:lnTo>
                      <a:pt x="8632" y="398"/>
                    </a:lnTo>
                    <a:lnTo>
                      <a:pt x="7569" y="730"/>
                    </a:lnTo>
                    <a:lnTo>
                      <a:pt x="6573" y="1129"/>
                    </a:lnTo>
                    <a:lnTo>
                      <a:pt x="5577" y="1660"/>
                    </a:lnTo>
                    <a:lnTo>
                      <a:pt x="4648" y="2258"/>
                    </a:lnTo>
                    <a:lnTo>
                      <a:pt x="3785" y="2988"/>
                    </a:lnTo>
                    <a:lnTo>
                      <a:pt x="2921" y="3785"/>
                    </a:lnTo>
                    <a:lnTo>
                      <a:pt x="2191" y="4714"/>
                    </a:lnTo>
                    <a:lnTo>
                      <a:pt x="1594" y="5710"/>
                    </a:lnTo>
                    <a:lnTo>
                      <a:pt x="1062" y="6773"/>
                    </a:lnTo>
                    <a:lnTo>
                      <a:pt x="598" y="7968"/>
                    </a:lnTo>
                    <a:lnTo>
                      <a:pt x="266" y="9229"/>
                    </a:lnTo>
                    <a:lnTo>
                      <a:pt x="66" y="10624"/>
                    </a:lnTo>
                    <a:lnTo>
                      <a:pt x="0" y="12084"/>
                    </a:lnTo>
                    <a:lnTo>
                      <a:pt x="0" y="12084"/>
                    </a:lnTo>
                    <a:lnTo>
                      <a:pt x="66" y="13545"/>
                    </a:lnTo>
                    <a:lnTo>
                      <a:pt x="266" y="14940"/>
                    </a:lnTo>
                    <a:lnTo>
                      <a:pt x="598" y="16201"/>
                    </a:lnTo>
                    <a:lnTo>
                      <a:pt x="1062" y="17396"/>
                    </a:lnTo>
                    <a:lnTo>
                      <a:pt x="1594" y="18459"/>
                    </a:lnTo>
                    <a:lnTo>
                      <a:pt x="2191" y="19521"/>
                    </a:lnTo>
                    <a:lnTo>
                      <a:pt x="2921" y="20384"/>
                    </a:lnTo>
                    <a:lnTo>
                      <a:pt x="3785" y="21181"/>
                    </a:lnTo>
                    <a:lnTo>
                      <a:pt x="4648" y="21911"/>
                    </a:lnTo>
                    <a:lnTo>
                      <a:pt x="5577" y="22575"/>
                    </a:lnTo>
                    <a:lnTo>
                      <a:pt x="6573" y="23040"/>
                    </a:lnTo>
                    <a:lnTo>
                      <a:pt x="7569" y="23505"/>
                    </a:lnTo>
                    <a:lnTo>
                      <a:pt x="8632" y="23837"/>
                    </a:lnTo>
                    <a:lnTo>
                      <a:pt x="9760" y="24102"/>
                    </a:lnTo>
                    <a:lnTo>
                      <a:pt x="10889" y="24235"/>
                    </a:lnTo>
                    <a:lnTo>
                      <a:pt x="12018" y="24302"/>
                    </a:lnTo>
                    <a:lnTo>
                      <a:pt x="13080" y="24235"/>
                    </a:lnTo>
                    <a:lnTo>
                      <a:pt x="14209" y="24102"/>
                    </a:lnTo>
                    <a:lnTo>
                      <a:pt x="15338" y="23837"/>
                    </a:lnTo>
                    <a:lnTo>
                      <a:pt x="16400" y="23571"/>
                    </a:lnTo>
                    <a:lnTo>
                      <a:pt x="17396" y="23106"/>
                    </a:lnTo>
                    <a:lnTo>
                      <a:pt x="18392" y="22575"/>
                    </a:lnTo>
                    <a:lnTo>
                      <a:pt x="19322" y="21978"/>
                    </a:lnTo>
                    <a:lnTo>
                      <a:pt x="20185" y="21247"/>
                    </a:lnTo>
                    <a:lnTo>
                      <a:pt x="21048" y="20450"/>
                    </a:lnTo>
                    <a:lnTo>
                      <a:pt x="21778" y="19587"/>
                    </a:lnTo>
                    <a:lnTo>
                      <a:pt x="22376" y="18591"/>
                    </a:lnTo>
                    <a:lnTo>
                      <a:pt x="22907" y="17463"/>
                    </a:lnTo>
                    <a:lnTo>
                      <a:pt x="23372" y="16267"/>
                    </a:lnTo>
                    <a:lnTo>
                      <a:pt x="23704" y="15006"/>
                    </a:lnTo>
                    <a:lnTo>
                      <a:pt x="23903" y="13612"/>
                    </a:lnTo>
                    <a:lnTo>
                      <a:pt x="23969" y="12151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8" name="Google Shape;598;g34ed79b00d1_0_582"/>
              <p:cNvSpPr/>
              <p:nvPr/>
            </p:nvSpPr>
            <p:spPr>
              <a:xfrm>
                <a:off x="5212625" y="4510775"/>
                <a:ext cx="305450" cy="400075"/>
              </a:xfrm>
              <a:custGeom>
                <a:rect b="b" l="l" r="r" t="t"/>
                <a:pathLst>
                  <a:path extrusionOk="0" fill="none" h="16003" w="12218">
                    <a:moveTo>
                      <a:pt x="0" y="67"/>
                    </a:moveTo>
                    <a:lnTo>
                      <a:pt x="0" y="67"/>
                    </a:lnTo>
                    <a:lnTo>
                      <a:pt x="4316" y="1"/>
                    </a:lnTo>
                    <a:lnTo>
                      <a:pt x="5312" y="1"/>
                    </a:lnTo>
                    <a:lnTo>
                      <a:pt x="6308" y="67"/>
                    </a:lnTo>
                    <a:lnTo>
                      <a:pt x="7237" y="200"/>
                    </a:lnTo>
                    <a:lnTo>
                      <a:pt x="8167" y="333"/>
                    </a:lnTo>
                    <a:lnTo>
                      <a:pt x="8964" y="532"/>
                    </a:lnTo>
                    <a:lnTo>
                      <a:pt x="9694" y="864"/>
                    </a:lnTo>
                    <a:lnTo>
                      <a:pt x="10358" y="1262"/>
                    </a:lnTo>
                    <a:lnTo>
                      <a:pt x="10889" y="1727"/>
                    </a:lnTo>
                    <a:lnTo>
                      <a:pt x="11088" y="2059"/>
                    </a:lnTo>
                    <a:lnTo>
                      <a:pt x="11354" y="2325"/>
                    </a:lnTo>
                    <a:lnTo>
                      <a:pt x="11487" y="2723"/>
                    </a:lnTo>
                    <a:lnTo>
                      <a:pt x="11686" y="3055"/>
                    </a:lnTo>
                    <a:lnTo>
                      <a:pt x="11752" y="3520"/>
                    </a:lnTo>
                    <a:lnTo>
                      <a:pt x="11885" y="3918"/>
                    </a:lnTo>
                    <a:lnTo>
                      <a:pt x="11952" y="4981"/>
                    </a:lnTo>
                    <a:lnTo>
                      <a:pt x="11952" y="4981"/>
                    </a:lnTo>
                    <a:lnTo>
                      <a:pt x="11885" y="5844"/>
                    </a:lnTo>
                    <a:lnTo>
                      <a:pt x="11686" y="6640"/>
                    </a:lnTo>
                    <a:lnTo>
                      <a:pt x="11420" y="7371"/>
                    </a:lnTo>
                    <a:lnTo>
                      <a:pt x="11088" y="7968"/>
                    </a:lnTo>
                    <a:lnTo>
                      <a:pt x="10624" y="8433"/>
                    </a:lnTo>
                    <a:lnTo>
                      <a:pt x="10093" y="8898"/>
                    </a:lnTo>
                    <a:lnTo>
                      <a:pt x="9495" y="9230"/>
                    </a:lnTo>
                    <a:lnTo>
                      <a:pt x="8765" y="9496"/>
                    </a:lnTo>
                    <a:lnTo>
                      <a:pt x="12217" y="16003"/>
                    </a:lnTo>
                    <a:lnTo>
                      <a:pt x="8897" y="16003"/>
                    </a:lnTo>
                    <a:lnTo>
                      <a:pt x="5710" y="9894"/>
                    </a:lnTo>
                    <a:lnTo>
                      <a:pt x="3187" y="9894"/>
                    </a:lnTo>
                    <a:lnTo>
                      <a:pt x="3187" y="16003"/>
                    </a:lnTo>
                    <a:lnTo>
                      <a:pt x="0" y="16003"/>
                    </a:lnTo>
                    <a:lnTo>
                      <a:pt x="0" y="67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9" name="Google Shape;599;g34ed79b00d1_0_582"/>
              <p:cNvSpPr/>
              <p:nvPr/>
            </p:nvSpPr>
            <p:spPr>
              <a:xfrm>
                <a:off x="5292300" y="4582150"/>
                <a:ext cx="139450" cy="116225"/>
              </a:xfrm>
              <a:custGeom>
                <a:rect b="b" l="l" r="r" t="t"/>
                <a:pathLst>
                  <a:path extrusionOk="0" fill="none" h="4649" w="5578">
                    <a:moveTo>
                      <a:pt x="5578" y="2258"/>
                    </a:moveTo>
                    <a:lnTo>
                      <a:pt x="5578" y="2258"/>
                    </a:lnTo>
                    <a:lnTo>
                      <a:pt x="5578" y="1860"/>
                    </a:lnTo>
                    <a:lnTo>
                      <a:pt x="5445" y="1462"/>
                    </a:lnTo>
                    <a:lnTo>
                      <a:pt x="5312" y="1130"/>
                    </a:lnTo>
                    <a:lnTo>
                      <a:pt x="5113" y="798"/>
                    </a:lnTo>
                    <a:lnTo>
                      <a:pt x="4847" y="598"/>
                    </a:lnTo>
                    <a:lnTo>
                      <a:pt x="4582" y="399"/>
                    </a:lnTo>
                    <a:lnTo>
                      <a:pt x="4183" y="266"/>
                    </a:lnTo>
                    <a:lnTo>
                      <a:pt x="3851" y="200"/>
                    </a:lnTo>
                    <a:lnTo>
                      <a:pt x="2988" y="67"/>
                    </a:lnTo>
                    <a:lnTo>
                      <a:pt x="2059" y="1"/>
                    </a:lnTo>
                    <a:lnTo>
                      <a:pt x="0" y="1"/>
                    </a:lnTo>
                    <a:lnTo>
                      <a:pt x="0" y="4649"/>
                    </a:lnTo>
                    <a:lnTo>
                      <a:pt x="0" y="4649"/>
                    </a:lnTo>
                    <a:lnTo>
                      <a:pt x="2059" y="4649"/>
                    </a:lnTo>
                    <a:lnTo>
                      <a:pt x="2988" y="4582"/>
                    </a:lnTo>
                    <a:lnTo>
                      <a:pt x="3851" y="4516"/>
                    </a:lnTo>
                    <a:lnTo>
                      <a:pt x="4250" y="4383"/>
                    </a:lnTo>
                    <a:lnTo>
                      <a:pt x="4582" y="4250"/>
                    </a:lnTo>
                    <a:lnTo>
                      <a:pt x="4847" y="4051"/>
                    </a:lnTo>
                    <a:lnTo>
                      <a:pt x="5113" y="3852"/>
                    </a:lnTo>
                    <a:lnTo>
                      <a:pt x="5312" y="3520"/>
                    </a:lnTo>
                    <a:lnTo>
                      <a:pt x="5445" y="3188"/>
                    </a:lnTo>
                    <a:lnTo>
                      <a:pt x="5578" y="2790"/>
                    </a:lnTo>
                    <a:lnTo>
                      <a:pt x="5578" y="2258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0" name="Google Shape;600;g34ed79b00d1_0_582"/>
              <p:cNvSpPr/>
              <p:nvPr/>
            </p:nvSpPr>
            <p:spPr>
              <a:xfrm>
                <a:off x="1703525" y="4240200"/>
                <a:ext cx="1075650" cy="1236675"/>
              </a:xfrm>
              <a:custGeom>
                <a:rect b="b" l="l" r="r" t="t"/>
                <a:pathLst>
                  <a:path extrusionOk="0" h="49467" w="43026">
                    <a:moveTo>
                      <a:pt x="0" y="1"/>
                    </a:moveTo>
                    <a:lnTo>
                      <a:pt x="0" y="49467"/>
                    </a:lnTo>
                    <a:lnTo>
                      <a:pt x="43026" y="24634"/>
                    </a:lnTo>
                    <a:lnTo>
                      <a:pt x="39905" y="23904"/>
                    </a:lnTo>
                    <a:lnTo>
                      <a:pt x="36917" y="23041"/>
                    </a:lnTo>
                    <a:lnTo>
                      <a:pt x="33929" y="22111"/>
                    </a:lnTo>
                    <a:lnTo>
                      <a:pt x="30942" y="21049"/>
                    </a:lnTo>
                    <a:lnTo>
                      <a:pt x="28020" y="19854"/>
                    </a:lnTo>
                    <a:lnTo>
                      <a:pt x="25165" y="18592"/>
                    </a:lnTo>
                    <a:lnTo>
                      <a:pt x="22376" y="17198"/>
                    </a:lnTo>
                    <a:lnTo>
                      <a:pt x="19654" y="15671"/>
                    </a:lnTo>
                    <a:lnTo>
                      <a:pt x="16932" y="14077"/>
                    </a:lnTo>
                    <a:lnTo>
                      <a:pt x="14342" y="12351"/>
                    </a:lnTo>
                    <a:lnTo>
                      <a:pt x="11753" y="10558"/>
                    </a:lnTo>
                    <a:lnTo>
                      <a:pt x="9296" y="8633"/>
                    </a:lnTo>
                    <a:lnTo>
                      <a:pt x="6839" y="6641"/>
                    </a:lnTo>
                    <a:lnTo>
                      <a:pt x="4515" y="4516"/>
                    </a:lnTo>
                    <a:lnTo>
                      <a:pt x="2258" y="232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1" name="Google Shape;601;g34ed79b00d1_0_582"/>
              <p:cNvSpPr/>
              <p:nvPr/>
            </p:nvSpPr>
            <p:spPr>
              <a:xfrm>
                <a:off x="1703525" y="4240200"/>
                <a:ext cx="1075650" cy="1236675"/>
              </a:xfrm>
              <a:custGeom>
                <a:rect b="b" l="l" r="r" t="t"/>
                <a:pathLst>
                  <a:path extrusionOk="0" fill="none" h="49467" w="43026">
                    <a:moveTo>
                      <a:pt x="0" y="1"/>
                    </a:moveTo>
                    <a:lnTo>
                      <a:pt x="0" y="49467"/>
                    </a:lnTo>
                    <a:lnTo>
                      <a:pt x="43026" y="24634"/>
                    </a:lnTo>
                    <a:lnTo>
                      <a:pt x="43026" y="24634"/>
                    </a:lnTo>
                    <a:lnTo>
                      <a:pt x="39905" y="23904"/>
                    </a:lnTo>
                    <a:lnTo>
                      <a:pt x="36917" y="23041"/>
                    </a:lnTo>
                    <a:lnTo>
                      <a:pt x="33929" y="22111"/>
                    </a:lnTo>
                    <a:lnTo>
                      <a:pt x="30942" y="21049"/>
                    </a:lnTo>
                    <a:lnTo>
                      <a:pt x="28020" y="19854"/>
                    </a:lnTo>
                    <a:lnTo>
                      <a:pt x="25165" y="18592"/>
                    </a:lnTo>
                    <a:lnTo>
                      <a:pt x="22376" y="17198"/>
                    </a:lnTo>
                    <a:lnTo>
                      <a:pt x="19654" y="15671"/>
                    </a:lnTo>
                    <a:lnTo>
                      <a:pt x="16932" y="14077"/>
                    </a:lnTo>
                    <a:lnTo>
                      <a:pt x="14342" y="12351"/>
                    </a:lnTo>
                    <a:lnTo>
                      <a:pt x="11753" y="10558"/>
                    </a:lnTo>
                    <a:lnTo>
                      <a:pt x="9296" y="8633"/>
                    </a:lnTo>
                    <a:lnTo>
                      <a:pt x="6839" y="6641"/>
                    </a:lnTo>
                    <a:lnTo>
                      <a:pt x="4515" y="4516"/>
                    </a:lnTo>
                    <a:lnTo>
                      <a:pt x="2258" y="2325"/>
                    </a:lnTo>
                    <a:lnTo>
                      <a:pt x="0" y="1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2" name="Google Shape;602;g34ed79b00d1_0_582"/>
              <p:cNvSpPr/>
              <p:nvPr/>
            </p:nvSpPr>
            <p:spPr>
              <a:xfrm>
                <a:off x="1703525" y="238125"/>
                <a:ext cx="1067350" cy="1228375"/>
              </a:xfrm>
              <a:custGeom>
                <a:rect b="b" l="l" r="r" t="t"/>
                <a:pathLst>
                  <a:path extrusionOk="0" h="49135" w="42694">
                    <a:moveTo>
                      <a:pt x="0" y="0"/>
                    </a:moveTo>
                    <a:lnTo>
                      <a:pt x="0" y="49134"/>
                    </a:lnTo>
                    <a:lnTo>
                      <a:pt x="2324" y="46744"/>
                    </a:lnTo>
                    <a:lnTo>
                      <a:pt x="4648" y="44486"/>
                    </a:lnTo>
                    <a:lnTo>
                      <a:pt x="7105" y="42362"/>
                    </a:lnTo>
                    <a:lnTo>
                      <a:pt x="9628" y="40303"/>
                    </a:lnTo>
                    <a:lnTo>
                      <a:pt x="12151" y="38378"/>
                    </a:lnTo>
                    <a:lnTo>
                      <a:pt x="14741" y="36585"/>
                    </a:lnTo>
                    <a:lnTo>
                      <a:pt x="17397" y="34859"/>
                    </a:lnTo>
                    <a:lnTo>
                      <a:pt x="20119" y="33265"/>
                    </a:lnTo>
                    <a:lnTo>
                      <a:pt x="22841" y="31804"/>
                    </a:lnTo>
                    <a:lnTo>
                      <a:pt x="25630" y="30410"/>
                    </a:lnTo>
                    <a:lnTo>
                      <a:pt x="28418" y="29148"/>
                    </a:lnTo>
                    <a:lnTo>
                      <a:pt x="31274" y="28020"/>
                    </a:lnTo>
                    <a:lnTo>
                      <a:pt x="34129" y="27024"/>
                    </a:lnTo>
                    <a:lnTo>
                      <a:pt x="36984" y="26094"/>
                    </a:lnTo>
                    <a:lnTo>
                      <a:pt x="39839" y="25297"/>
                    </a:lnTo>
                    <a:lnTo>
                      <a:pt x="42694" y="2463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3" name="Google Shape;603;g34ed79b00d1_0_582"/>
              <p:cNvSpPr/>
              <p:nvPr/>
            </p:nvSpPr>
            <p:spPr>
              <a:xfrm>
                <a:off x="1703525" y="238125"/>
                <a:ext cx="1067350" cy="1228375"/>
              </a:xfrm>
              <a:custGeom>
                <a:rect b="b" l="l" r="r" t="t"/>
                <a:pathLst>
                  <a:path extrusionOk="0" fill="none" h="49135" w="42694">
                    <a:moveTo>
                      <a:pt x="42694" y="24633"/>
                    </a:moveTo>
                    <a:lnTo>
                      <a:pt x="0" y="0"/>
                    </a:lnTo>
                    <a:lnTo>
                      <a:pt x="0" y="49134"/>
                    </a:lnTo>
                    <a:lnTo>
                      <a:pt x="0" y="49134"/>
                    </a:lnTo>
                    <a:lnTo>
                      <a:pt x="2324" y="46744"/>
                    </a:lnTo>
                    <a:lnTo>
                      <a:pt x="4648" y="44486"/>
                    </a:lnTo>
                    <a:lnTo>
                      <a:pt x="7105" y="42362"/>
                    </a:lnTo>
                    <a:lnTo>
                      <a:pt x="9628" y="40303"/>
                    </a:lnTo>
                    <a:lnTo>
                      <a:pt x="12151" y="38378"/>
                    </a:lnTo>
                    <a:lnTo>
                      <a:pt x="14741" y="36585"/>
                    </a:lnTo>
                    <a:lnTo>
                      <a:pt x="17397" y="34859"/>
                    </a:lnTo>
                    <a:lnTo>
                      <a:pt x="20119" y="33265"/>
                    </a:lnTo>
                    <a:lnTo>
                      <a:pt x="22841" y="31804"/>
                    </a:lnTo>
                    <a:lnTo>
                      <a:pt x="25630" y="30410"/>
                    </a:lnTo>
                    <a:lnTo>
                      <a:pt x="28418" y="29148"/>
                    </a:lnTo>
                    <a:lnTo>
                      <a:pt x="31274" y="28020"/>
                    </a:lnTo>
                    <a:lnTo>
                      <a:pt x="34129" y="27024"/>
                    </a:lnTo>
                    <a:lnTo>
                      <a:pt x="36984" y="26094"/>
                    </a:lnTo>
                    <a:lnTo>
                      <a:pt x="39839" y="25297"/>
                    </a:lnTo>
                    <a:lnTo>
                      <a:pt x="42694" y="24633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4" name="Google Shape;604;g34ed79b00d1_0_582"/>
              <p:cNvSpPr/>
              <p:nvPr/>
            </p:nvSpPr>
            <p:spPr>
              <a:xfrm>
                <a:off x="5162825" y="2236675"/>
                <a:ext cx="1077300" cy="1243300"/>
              </a:xfrm>
              <a:custGeom>
                <a:rect b="b" l="l" r="r" t="t"/>
                <a:pathLst>
                  <a:path extrusionOk="0" h="49732" w="43092">
                    <a:moveTo>
                      <a:pt x="133" y="0"/>
                    </a:moveTo>
                    <a:lnTo>
                      <a:pt x="996" y="3055"/>
                    </a:lnTo>
                    <a:lnTo>
                      <a:pt x="1793" y="6109"/>
                    </a:lnTo>
                    <a:lnTo>
                      <a:pt x="2457" y="9163"/>
                    </a:lnTo>
                    <a:lnTo>
                      <a:pt x="2988" y="12284"/>
                    </a:lnTo>
                    <a:lnTo>
                      <a:pt x="3386" y="15405"/>
                    </a:lnTo>
                    <a:lnTo>
                      <a:pt x="3718" y="18525"/>
                    </a:lnTo>
                    <a:lnTo>
                      <a:pt x="3851" y="21646"/>
                    </a:lnTo>
                    <a:lnTo>
                      <a:pt x="3918" y="24833"/>
                    </a:lnTo>
                    <a:lnTo>
                      <a:pt x="3851" y="27954"/>
                    </a:lnTo>
                    <a:lnTo>
                      <a:pt x="3652" y="31074"/>
                    </a:lnTo>
                    <a:lnTo>
                      <a:pt x="3386" y="34261"/>
                    </a:lnTo>
                    <a:lnTo>
                      <a:pt x="2922" y="37382"/>
                    </a:lnTo>
                    <a:lnTo>
                      <a:pt x="2391" y="40503"/>
                    </a:lnTo>
                    <a:lnTo>
                      <a:pt x="1727" y="43557"/>
                    </a:lnTo>
                    <a:lnTo>
                      <a:pt x="930" y="46678"/>
                    </a:lnTo>
                    <a:lnTo>
                      <a:pt x="0" y="49732"/>
                    </a:lnTo>
                    <a:lnTo>
                      <a:pt x="43092" y="24833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5" name="Google Shape;605;g34ed79b00d1_0_582"/>
              <p:cNvSpPr/>
              <p:nvPr/>
            </p:nvSpPr>
            <p:spPr>
              <a:xfrm>
                <a:off x="2412325" y="1011650"/>
                <a:ext cx="1185200" cy="212500"/>
              </a:xfrm>
              <a:custGeom>
                <a:rect b="b" l="l" r="r" t="t"/>
                <a:pathLst>
                  <a:path extrusionOk="0" h="8500" w="47408">
                    <a:moveTo>
                      <a:pt x="33730" y="0"/>
                    </a:moveTo>
                    <a:lnTo>
                      <a:pt x="30410" y="67"/>
                    </a:lnTo>
                    <a:lnTo>
                      <a:pt x="27223" y="199"/>
                    </a:lnTo>
                    <a:lnTo>
                      <a:pt x="24036" y="531"/>
                    </a:lnTo>
                    <a:lnTo>
                      <a:pt x="20982" y="863"/>
                    </a:lnTo>
                    <a:lnTo>
                      <a:pt x="17994" y="1395"/>
                    </a:lnTo>
                    <a:lnTo>
                      <a:pt x="15072" y="1926"/>
                    </a:lnTo>
                    <a:lnTo>
                      <a:pt x="12284" y="2590"/>
                    </a:lnTo>
                    <a:lnTo>
                      <a:pt x="9561" y="3320"/>
                    </a:lnTo>
                    <a:lnTo>
                      <a:pt x="6972" y="4050"/>
                    </a:lnTo>
                    <a:lnTo>
                      <a:pt x="4515" y="4914"/>
                    </a:lnTo>
                    <a:lnTo>
                      <a:pt x="2191" y="5710"/>
                    </a:lnTo>
                    <a:lnTo>
                      <a:pt x="0" y="6640"/>
                    </a:lnTo>
                    <a:lnTo>
                      <a:pt x="1195" y="6374"/>
                    </a:lnTo>
                    <a:lnTo>
                      <a:pt x="2590" y="6242"/>
                    </a:lnTo>
                    <a:lnTo>
                      <a:pt x="4050" y="6109"/>
                    </a:lnTo>
                    <a:lnTo>
                      <a:pt x="5644" y="6042"/>
                    </a:lnTo>
                    <a:lnTo>
                      <a:pt x="7304" y="6042"/>
                    </a:lnTo>
                    <a:lnTo>
                      <a:pt x="9030" y="6109"/>
                    </a:lnTo>
                    <a:lnTo>
                      <a:pt x="10823" y="6175"/>
                    </a:lnTo>
                    <a:lnTo>
                      <a:pt x="12616" y="6308"/>
                    </a:lnTo>
                    <a:lnTo>
                      <a:pt x="16201" y="6706"/>
                    </a:lnTo>
                    <a:lnTo>
                      <a:pt x="19720" y="7171"/>
                    </a:lnTo>
                    <a:lnTo>
                      <a:pt x="22907" y="7769"/>
                    </a:lnTo>
                    <a:lnTo>
                      <a:pt x="24368" y="8101"/>
                    </a:lnTo>
                    <a:lnTo>
                      <a:pt x="25696" y="8499"/>
                    </a:lnTo>
                    <a:lnTo>
                      <a:pt x="26758" y="7702"/>
                    </a:lnTo>
                    <a:lnTo>
                      <a:pt x="27887" y="6972"/>
                    </a:lnTo>
                    <a:lnTo>
                      <a:pt x="29016" y="6242"/>
                    </a:lnTo>
                    <a:lnTo>
                      <a:pt x="30211" y="5578"/>
                    </a:lnTo>
                    <a:lnTo>
                      <a:pt x="31472" y="4980"/>
                    </a:lnTo>
                    <a:lnTo>
                      <a:pt x="32800" y="4382"/>
                    </a:lnTo>
                    <a:lnTo>
                      <a:pt x="34128" y="3918"/>
                    </a:lnTo>
                    <a:lnTo>
                      <a:pt x="35523" y="3386"/>
                    </a:lnTo>
                    <a:lnTo>
                      <a:pt x="36983" y="2988"/>
                    </a:lnTo>
                    <a:lnTo>
                      <a:pt x="38378" y="2590"/>
                    </a:lnTo>
                    <a:lnTo>
                      <a:pt x="39905" y="2258"/>
                    </a:lnTo>
                    <a:lnTo>
                      <a:pt x="41366" y="1992"/>
                    </a:lnTo>
                    <a:lnTo>
                      <a:pt x="42893" y="1726"/>
                    </a:lnTo>
                    <a:lnTo>
                      <a:pt x="44353" y="1527"/>
                    </a:lnTo>
                    <a:lnTo>
                      <a:pt x="45881" y="1395"/>
                    </a:lnTo>
                    <a:lnTo>
                      <a:pt x="47408" y="1262"/>
                    </a:lnTo>
                    <a:lnTo>
                      <a:pt x="45681" y="996"/>
                    </a:lnTo>
                    <a:lnTo>
                      <a:pt x="43955" y="731"/>
                    </a:lnTo>
                    <a:lnTo>
                      <a:pt x="40502" y="332"/>
                    </a:lnTo>
                    <a:lnTo>
                      <a:pt x="37116" y="133"/>
                    </a:lnTo>
                    <a:lnTo>
                      <a:pt x="3373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6" name="Google Shape;606;g34ed79b00d1_0_582"/>
              <p:cNvSpPr/>
              <p:nvPr/>
            </p:nvSpPr>
            <p:spPr>
              <a:xfrm>
                <a:off x="2412325" y="1011650"/>
                <a:ext cx="1185200" cy="212500"/>
              </a:xfrm>
              <a:custGeom>
                <a:rect b="b" l="l" r="r" t="t"/>
                <a:pathLst>
                  <a:path extrusionOk="0" fill="none" h="8500" w="47408">
                    <a:moveTo>
                      <a:pt x="0" y="6640"/>
                    </a:moveTo>
                    <a:lnTo>
                      <a:pt x="0" y="6640"/>
                    </a:lnTo>
                    <a:lnTo>
                      <a:pt x="1195" y="6374"/>
                    </a:lnTo>
                    <a:lnTo>
                      <a:pt x="2590" y="6242"/>
                    </a:lnTo>
                    <a:lnTo>
                      <a:pt x="4050" y="6109"/>
                    </a:lnTo>
                    <a:lnTo>
                      <a:pt x="5644" y="6042"/>
                    </a:lnTo>
                    <a:lnTo>
                      <a:pt x="7304" y="6042"/>
                    </a:lnTo>
                    <a:lnTo>
                      <a:pt x="9030" y="6109"/>
                    </a:lnTo>
                    <a:lnTo>
                      <a:pt x="10823" y="6175"/>
                    </a:lnTo>
                    <a:lnTo>
                      <a:pt x="12616" y="6308"/>
                    </a:lnTo>
                    <a:lnTo>
                      <a:pt x="16201" y="6706"/>
                    </a:lnTo>
                    <a:lnTo>
                      <a:pt x="19720" y="7171"/>
                    </a:lnTo>
                    <a:lnTo>
                      <a:pt x="22907" y="7769"/>
                    </a:lnTo>
                    <a:lnTo>
                      <a:pt x="24368" y="8101"/>
                    </a:lnTo>
                    <a:lnTo>
                      <a:pt x="25696" y="8499"/>
                    </a:lnTo>
                    <a:lnTo>
                      <a:pt x="25696" y="8499"/>
                    </a:lnTo>
                    <a:lnTo>
                      <a:pt x="26758" y="7702"/>
                    </a:lnTo>
                    <a:lnTo>
                      <a:pt x="27887" y="6972"/>
                    </a:lnTo>
                    <a:lnTo>
                      <a:pt x="29016" y="6242"/>
                    </a:lnTo>
                    <a:lnTo>
                      <a:pt x="30211" y="5578"/>
                    </a:lnTo>
                    <a:lnTo>
                      <a:pt x="31472" y="4980"/>
                    </a:lnTo>
                    <a:lnTo>
                      <a:pt x="32800" y="4382"/>
                    </a:lnTo>
                    <a:lnTo>
                      <a:pt x="34128" y="3918"/>
                    </a:lnTo>
                    <a:lnTo>
                      <a:pt x="35523" y="3386"/>
                    </a:lnTo>
                    <a:lnTo>
                      <a:pt x="36983" y="2988"/>
                    </a:lnTo>
                    <a:lnTo>
                      <a:pt x="38378" y="2590"/>
                    </a:lnTo>
                    <a:lnTo>
                      <a:pt x="39905" y="2258"/>
                    </a:lnTo>
                    <a:lnTo>
                      <a:pt x="41366" y="1992"/>
                    </a:lnTo>
                    <a:lnTo>
                      <a:pt x="42893" y="1726"/>
                    </a:lnTo>
                    <a:lnTo>
                      <a:pt x="44353" y="1527"/>
                    </a:lnTo>
                    <a:lnTo>
                      <a:pt x="45881" y="1395"/>
                    </a:lnTo>
                    <a:lnTo>
                      <a:pt x="47408" y="1262"/>
                    </a:lnTo>
                    <a:lnTo>
                      <a:pt x="47408" y="1262"/>
                    </a:lnTo>
                    <a:lnTo>
                      <a:pt x="45681" y="996"/>
                    </a:lnTo>
                    <a:lnTo>
                      <a:pt x="43955" y="731"/>
                    </a:lnTo>
                    <a:lnTo>
                      <a:pt x="40502" y="332"/>
                    </a:lnTo>
                    <a:lnTo>
                      <a:pt x="37116" y="133"/>
                    </a:lnTo>
                    <a:lnTo>
                      <a:pt x="33730" y="0"/>
                    </a:lnTo>
                    <a:lnTo>
                      <a:pt x="30410" y="67"/>
                    </a:lnTo>
                    <a:lnTo>
                      <a:pt x="27223" y="199"/>
                    </a:lnTo>
                    <a:lnTo>
                      <a:pt x="24036" y="531"/>
                    </a:lnTo>
                    <a:lnTo>
                      <a:pt x="20982" y="863"/>
                    </a:lnTo>
                    <a:lnTo>
                      <a:pt x="17994" y="1395"/>
                    </a:lnTo>
                    <a:lnTo>
                      <a:pt x="15072" y="1926"/>
                    </a:lnTo>
                    <a:lnTo>
                      <a:pt x="12284" y="2590"/>
                    </a:lnTo>
                    <a:lnTo>
                      <a:pt x="9561" y="3320"/>
                    </a:lnTo>
                    <a:lnTo>
                      <a:pt x="6972" y="4050"/>
                    </a:lnTo>
                    <a:lnTo>
                      <a:pt x="4515" y="4914"/>
                    </a:lnTo>
                    <a:lnTo>
                      <a:pt x="2191" y="5710"/>
                    </a:lnTo>
                    <a:lnTo>
                      <a:pt x="0" y="664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7" name="Google Shape;607;g34ed79b00d1_0_582"/>
              <p:cNvSpPr/>
              <p:nvPr/>
            </p:nvSpPr>
            <p:spPr>
              <a:xfrm>
                <a:off x="2565025" y="2533800"/>
                <a:ext cx="1894000" cy="1138750"/>
              </a:xfrm>
              <a:custGeom>
                <a:rect b="b" l="l" r="r" t="t"/>
                <a:pathLst>
                  <a:path extrusionOk="0" h="45550" w="75760">
                    <a:moveTo>
                      <a:pt x="23904" y="1"/>
                    </a:moveTo>
                    <a:lnTo>
                      <a:pt x="20650" y="3453"/>
                    </a:lnTo>
                    <a:lnTo>
                      <a:pt x="17330" y="7171"/>
                    </a:lnTo>
                    <a:lnTo>
                      <a:pt x="14143" y="10956"/>
                    </a:lnTo>
                    <a:lnTo>
                      <a:pt x="11089" y="14807"/>
                    </a:lnTo>
                    <a:lnTo>
                      <a:pt x="8101" y="18725"/>
                    </a:lnTo>
                    <a:lnTo>
                      <a:pt x="5246" y="22708"/>
                    </a:lnTo>
                    <a:lnTo>
                      <a:pt x="2524" y="26559"/>
                    </a:lnTo>
                    <a:lnTo>
                      <a:pt x="1" y="30411"/>
                    </a:lnTo>
                    <a:lnTo>
                      <a:pt x="1993" y="31938"/>
                    </a:lnTo>
                    <a:lnTo>
                      <a:pt x="3984" y="33398"/>
                    </a:lnTo>
                    <a:lnTo>
                      <a:pt x="6109" y="34793"/>
                    </a:lnTo>
                    <a:lnTo>
                      <a:pt x="8300" y="36121"/>
                    </a:lnTo>
                    <a:lnTo>
                      <a:pt x="10558" y="37316"/>
                    </a:lnTo>
                    <a:lnTo>
                      <a:pt x="12815" y="38511"/>
                    </a:lnTo>
                    <a:lnTo>
                      <a:pt x="15139" y="39573"/>
                    </a:lnTo>
                    <a:lnTo>
                      <a:pt x="17529" y="40569"/>
                    </a:lnTo>
                    <a:lnTo>
                      <a:pt x="19986" y="41432"/>
                    </a:lnTo>
                    <a:lnTo>
                      <a:pt x="22443" y="42296"/>
                    </a:lnTo>
                    <a:lnTo>
                      <a:pt x="24900" y="43026"/>
                    </a:lnTo>
                    <a:lnTo>
                      <a:pt x="27423" y="43690"/>
                    </a:lnTo>
                    <a:lnTo>
                      <a:pt x="30012" y="44221"/>
                    </a:lnTo>
                    <a:lnTo>
                      <a:pt x="32535" y="44686"/>
                    </a:lnTo>
                    <a:lnTo>
                      <a:pt x="35125" y="45018"/>
                    </a:lnTo>
                    <a:lnTo>
                      <a:pt x="37648" y="45350"/>
                    </a:lnTo>
                    <a:lnTo>
                      <a:pt x="40237" y="45483"/>
                    </a:lnTo>
                    <a:lnTo>
                      <a:pt x="42827" y="45549"/>
                    </a:lnTo>
                    <a:lnTo>
                      <a:pt x="45350" y="45549"/>
                    </a:lnTo>
                    <a:lnTo>
                      <a:pt x="47939" y="45416"/>
                    </a:lnTo>
                    <a:lnTo>
                      <a:pt x="50462" y="45217"/>
                    </a:lnTo>
                    <a:lnTo>
                      <a:pt x="52986" y="44885"/>
                    </a:lnTo>
                    <a:lnTo>
                      <a:pt x="55442" y="44487"/>
                    </a:lnTo>
                    <a:lnTo>
                      <a:pt x="57899" y="43956"/>
                    </a:lnTo>
                    <a:lnTo>
                      <a:pt x="60289" y="43292"/>
                    </a:lnTo>
                    <a:lnTo>
                      <a:pt x="62680" y="42561"/>
                    </a:lnTo>
                    <a:lnTo>
                      <a:pt x="65003" y="41698"/>
                    </a:lnTo>
                    <a:lnTo>
                      <a:pt x="67261" y="40702"/>
                    </a:lnTo>
                    <a:lnTo>
                      <a:pt x="69518" y="39640"/>
                    </a:lnTo>
                    <a:lnTo>
                      <a:pt x="71643" y="38445"/>
                    </a:lnTo>
                    <a:lnTo>
                      <a:pt x="73768" y="37117"/>
                    </a:lnTo>
                    <a:lnTo>
                      <a:pt x="75760" y="35656"/>
                    </a:lnTo>
                    <a:lnTo>
                      <a:pt x="75361" y="32270"/>
                    </a:lnTo>
                    <a:lnTo>
                      <a:pt x="74764" y="28883"/>
                    </a:lnTo>
                    <a:lnTo>
                      <a:pt x="74166" y="25431"/>
                    </a:lnTo>
                    <a:lnTo>
                      <a:pt x="73370" y="21978"/>
                    </a:lnTo>
                    <a:lnTo>
                      <a:pt x="72440" y="18525"/>
                    </a:lnTo>
                    <a:lnTo>
                      <a:pt x="71444" y="15073"/>
                    </a:lnTo>
                    <a:lnTo>
                      <a:pt x="70315" y="11620"/>
                    </a:lnTo>
                    <a:lnTo>
                      <a:pt x="69054" y="8167"/>
                    </a:lnTo>
                    <a:lnTo>
                      <a:pt x="67659" y="8765"/>
                    </a:lnTo>
                    <a:lnTo>
                      <a:pt x="66265" y="9296"/>
                    </a:lnTo>
                    <a:lnTo>
                      <a:pt x="64804" y="9761"/>
                    </a:lnTo>
                    <a:lnTo>
                      <a:pt x="63410" y="10159"/>
                    </a:lnTo>
                    <a:lnTo>
                      <a:pt x="61949" y="10491"/>
                    </a:lnTo>
                    <a:lnTo>
                      <a:pt x="60488" y="10757"/>
                    </a:lnTo>
                    <a:lnTo>
                      <a:pt x="58961" y="11022"/>
                    </a:lnTo>
                    <a:lnTo>
                      <a:pt x="57501" y="11155"/>
                    </a:lnTo>
                    <a:lnTo>
                      <a:pt x="56040" y="11288"/>
                    </a:lnTo>
                    <a:lnTo>
                      <a:pt x="54513" y="11354"/>
                    </a:lnTo>
                    <a:lnTo>
                      <a:pt x="52986" y="11354"/>
                    </a:lnTo>
                    <a:lnTo>
                      <a:pt x="51525" y="11288"/>
                    </a:lnTo>
                    <a:lnTo>
                      <a:pt x="49998" y="11155"/>
                    </a:lnTo>
                    <a:lnTo>
                      <a:pt x="48537" y="11022"/>
                    </a:lnTo>
                    <a:lnTo>
                      <a:pt x="47010" y="10757"/>
                    </a:lnTo>
                    <a:lnTo>
                      <a:pt x="45549" y="10491"/>
                    </a:lnTo>
                    <a:lnTo>
                      <a:pt x="44088" y="10226"/>
                    </a:lnTo>
                    <a:lnTo>
                      <a:pt x="42561" y="9827"/>
                    </a:lnTo>
                    <a:lnTo>
                      <a:pt x="41100" y="9429"/>
                    </a:lnTo>
                    <a:lnTo>
                      <a:pt x="39706" y="8964"/>
                    </a:lnTo>
                    <a:lnTo>
                      <a:pt x="38245" y="8433"/>
                    </a:lnTo>
                    <a:lnTo>
                      <a:pt x="36851" y="7902"/>
                    </a:lnTo>
                    <a:lnTo>
                      <a:pt x="35457" y="7304"/>
                    </a:lnTo>
                    <a:lnTo>
                      <a:pt x="34062" y="6640"/>
                    </a:lnTo>
                    <a:lnTo>
                      <a:pt x="32668" y="5976"/>
                    </a:lnTo>
                    <a:lnTo>
                      <a:pt x="31340" y="5246"/>
                    </a:lnTo>
                    <a:lnTo>
                      <a:pt x="30079" y="4449"/>
                    </a:lnTo>
                    <a:lnTo>
                      <a:pt x="28751" y="3652"/>
                    </a:lnTo>
                    <a:lnTo>
                      <a:pt x="27489" y="2789"/>
                    </a:lnTo>
                    <a:lnTo>
                      <a:pt x="26294" y="1860"/>
                    </a:lnTo>
                    <a:lnTo>
                      <a:pt x="25099" y="930"/>
                    </a:lnTo>
                    <a:lnTo>
                      <a:pt x="2390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8" name="Google Shape;608;g34ed79b00d1_0_582"/>
              <p:cNvSpPr/>
              <p:nvPr/>
            </p:nvSpPr>
            <p:spPr>
              <a:xfrm>
                <a:off x="2565025" y="2533800"/>
                <a:ext cx="1894000" cy="1138750"/>
              </a:xfrm>
              <a:custGeom>
                <a:rect b="b" l="l" r="r" t="t"/>
                <a:pathLst>
                  <a:path extrusionOk="0" fill="none" h="45550" w="75760">
                    <a:moveTo>
                      <a:pt x="75760" y="35656"/>
                    </a:moveTo>
                    <a:lnTo>
                      <a:pt x="75760" y="35656"/>
                    </a:lnTo>
                    <a:lnTo>
                      <a:pt x="75361" y="32270"/>
                    </a:lnTo>
                    <a:lnTo>
                      <a:pt x="74764" y="28883"/>
                    </a:lnTo>
                    <a:lnTo>
                      <a:pt x="74166" y="25431"/>
                    </a:lnTo>
                    <a:lnTo>
                      <a:pt x="73370" y="21978"/>
                    </a:lnTo>
                    <a:lnTo>
                      <a:pt x="72440" y="18525"/>
                    </a:lnTo>
                    <a:lnTo>
                      <a:pt x="71444" y="15073"/>
                    </a:lnTo>
                    <a:lnTo>
                      <a:pt x="70315" y="11620"/>
                    </a:lnTo>
                    <a:lnTo>
                      <a:pt x="69054" y="8167"/>
                    </a:lnTo>
                    <a:lnTo>
                      <a:pt x="69054" y="8167"/>
                    </a:lnTo>
                    <a:lnTo>
                      <a:pt x="67659" y="8765"/>
                    </a:lnTo>
                    <a:lnTo>
                      <a:pt x="66265" y="9296"/>
                    </a:lnTo>
                    <a:lnTo>
                      <a:pt x="64804" y="9761"/>
                    </a:lnTo>
                    <a:lnTo>
                      <a:pt x="63410" y="10159"/>
                    </a:lnTo>
                    <a:lnTo>
                      <a:pt x="61949" y="10491"/>
                    </a:lnTo>
                    <a:lnTo>
                      <a:pt x="60488" y="10757"/>
                    </a:lnTo>
                    <a:lnTo>
                      <a:pt x="58961" y="11022"/>
                    </a:lnTo>
                    <a:lnTo>
                      <a:pt x="57501" y="11155"/>
                    </a:lnTo>
                    <a:lnTo>
                      <a:pt x="56040" y="11288"/>
                    </a:lnTo>
                    <a:lnTo>
                      <a:pt x="54513" y="11354"/>
                    </a:lnTo>
                    <a:lnTo>
                      <a:pt x="52986" y="11354"/>
                    </a:lnTo>
                    <a:lnTo>
                      <a:pt x="51525" y="11288"/>
                    </a:lnTo>
                    <a:lnTo>
                      <a:pt x="49998" y="11155"/>
                    </a:lnTo>
                    <a:lnTo>
                      <a:pt x="48537" y="11022"/>
                    </a:lnTo>
                    <a:lnTo>
                      <a:pt x="47010" y="10757"/>
                    </a:lnTo>
                    <a:lnTo>
                      <a:pt x="45549" y="10491"/>
                    </a:lnTo>
                    <a:lnTo>
                      <a:pt x="44088" y="10226"/>
                    </a:lnTo>
                    <a:lnTo>
                      <a:pt x="42561" y="9827"/>
                    </a:lnTo>
                    <a:lnTo>
                      <a:pt x="41100" y="9429"/>
                    </a:lnTo>
                    <a:lnTo>
                      <a:pt x="39706" y="8964"/>
                    </a:lnTo>
                    <a:lnTo>
                      <a:pt x="38245" y="8433"/>
                    </a:lnTo>
                    <a:lnTo>
                      <a:pt x="36851" y="7902"/>
                    </a:lnTo>
                    <a:lnTo>
                      <a:pt x="35457" y="7304"/>
                    </a:lnTo>
                    <a:lnTo>
                      <a:pt x="34062" y="6640"/>
                    </a:lnTo>
                    <a:lnTo>
                      <a:pt x="32668" y="5976"/>
                    </a:lnTo>
                    <a:lnTo>
                      <a:pt x="31340" y="5246"/>
                    </a:lnTo>
                    <a:lnTo>
                      <a:pt x="30079" y="4449"/>
                    </a:lnTo>
                    <a:lnTo>
                      <a:pt x="28751" y="3652"/>
                    </a:lnTo>
                    <a:lnTo>
                      <a:pt x="27489" y="2789"/>
                    </a:lnTo>
                    <a:lnTo>
                      <a:pt x="26294" y="1860"/>
                    </a:lnTo>
                    <a:lnTo>
                      <a:pt x="25099" y="930"/>
                    </a:lnTo>
                    <a:lnTo>
                      <a:pt x="23904" y="1"/>
                    </a:lnTo>
                    <a:lnTo>
                      <a:pt x="23904" y="1"/>
                    </a:lnTo>
                    <a:lnTo>
                      <a:pt x="20650" y="3453"/>
                    </a:lnTo>
                    <a:lnTo>
                      <a:pt x="17330" y="7171"/>
                    </a:lnTo>
                    <a:lnTo>
                      <a:pt x="14143" y="10956"/>
                    </a:lnTo>
                    <a:lnTo>
                      <a:pt x="11089" y="14807"/>
                    </a:lnTo>
                    <a:lnTo>
                      <a:pt x="8101" y="18725"/>
                    </a:lnTo>
                    <a:lnTo>
                      <a:pt x="5246" y="22708"/>
                    </a:lnTo>
                    <a:lnTo>
                      <a:pt x="2524" y="26559"/>
                    </a:lnTo>
                    <a:lnTo>
                      <a:pt x="1" y="30411"/>
                    </a:lnTo>
                    <a:lnTo>
                      <a:pt x="1" y="30411"/>
                    </a:lnTo>
                    <a:lnTo>
                      <a:pt x="1993" y="31938"/>
                    </a:lnTo>
                    <a:lnTo>
                      <a:pt x="3984" y="33398"/>
                    </a:lnTo>
                    <a:lnTo>
                      <a:pt x="6109" y="34793"/>
                    </a:lnTo>
                    <a:lnTo>
                      <a:pt x="8300" y="36121"/>
                    </a:lnTo>
                    <a:lnTo>
                      <a:pt x="10558" y="37316"/>
                    </a:lnTo>
                    <a:lnTo>
                      <a:pt x="12815" y="38511"/>
                    </a:lnTo>
                    <a:lnTo>
                      <a:pt x="15139" y="39573"/>
                    </a:lnTo>
                    <a:lnTo>
                      <a:pt x="17529" y="40569"/>
                    </a:lnTo>
                    <a:lnTo>
                      <a:pt x="19986" y="41432"/>
                    </a:lnTo>
                    <a:lnTo>
                      <a:pt x="22443" y="42296"/>
                    </a:lnTo>
                    <a:lnTo>
                      <a:pt x="24900" y="43026"/>
                    </a:lnTo>
                    <a:lnTo>
                      <a:pt x="27423" y="43690"/>
                    </a:lnTo>
                    <a:lnTo>
                      <a:pt x="30012" y="44221"/>
                    </a:lnTo>
                    <a:lnTo>
                      <a:pt x="32535" y="44686"/>
                    </a:lnTo>
                    <a:lnTo>
                      <a:pt x="35125" y="45018"/>
                    </a:lnTo>
                    <a:lnTo>
                      <a:pt x="37648" y="45350"/>
                    </a:lnTo>
                    <a:lnTo>
                      <a:pt x="40237" y="45483"/>
                    </a:lnTo>
                    <a:lnTo>
                      <a:pt x="42827" y="45549"/>
                    </a:lnTo>
                    <a:lnTo>
                      <a:pt x="45350" y="45549"/>
                    </a:lnTo>
                    <a:lnTo>
                      <a:pt x="47939" y="45416"/>
                    </a:lnTo>
                    <a:lnTo>
                      <a:pt x="50462" y="45217"/>
                    </a:lnTo>
                    <a:lnTo>
                      <a:pt x="52986" y="44885"/>
                    </a:lnTo>
                    <a:lnTo>
                      <a:pt x="55442" y="44487"/>
                    </a:lnTo>
                    <a:lnTo>
                      <a:pt x="57899" y="43956"/>
                    </a:lnTo>
                    <a:lnTo>
                      <a:pt x="60289" y="43292"/>
                    </a:lnTo>
                    <a:lnTo>
                      <a:pt x="62680" y="42561"/>
                    </a:lnTo>
                    <a:lnTo>
                      <a:pt x="65003" y="41698"/>
                    </a:lnTo>
                    <a:lnTo>
                      <a:pt x="67261" y="40702"/>
                    </a:lnTo>
                    <a:lnTo>
                      <a:pt x="69518" y="39640"/>
                    </a:lnTo>
                    <a:lnTo>
                      <a:pt x="71643" y="38445"/>
                    </a:lnTo>
                    <a:lnTo>
                      <a:pt x="73768" y="37117"/>
                    </a:lnTo>
                    <a:lnTo>
                      <a:pt x="75760" y="35656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9" name="Google Shape;609;g34ed79b00d1_0_582"/>
              <p:cNvSpPr/>
              <p:nvPr/>
            </p:nvSpPr>
            <p:spPr>
              <a:xfrm>
                <a:off x="1379850" y="1665650"/>
                <a:ext cx="903025" cy="2486600"/>
              </a:xfrm>
              <a:custGeom>
                <a:rect b="b" l="l" r="r" t="t"/>
                <a:pathLst>
                  <a:path extrusionOk="0" h="99464" w="36121">
                    <a:moveTo>
                      <a:pt x="17396" y="1"/>
                    </a:moveTo>
                    <a:lnTo>
                      <a:pt x="16267" y="1395"/>
                    </a:lnTo>
                    <a:lnTo>
                      <a:pt x="15139" y="2789"/>
                    </a:lnTo>
                    <a:lnTo>
                      <a:pt x="14076" y="4184"/>
                    </a:lnTo>
                    <a:lnTo>
                      <a:pt x="13080" y="5644"/>
                    </a:lnTo>
                    <a:lnTo>
                      <a:pt x="12084" y="7105"/>
                    </a:lnTo>
                    <a:lnTo>
                      <a:pt x="11155" y="8566"/>
                    </a:lnTo>
                    <a:lnTo>
                      <a:pt x="10225" y="10027"/>
                    </a:lnTo>
                    <a:lnTo>
                      <a:pt x="9362" y="11554"/>
                    </a:lnTo>
                    <a:lnTo>
                      <a:pt x="8565" y="13081"/>
                    </a:lnTo>
                    <a:lnTo>
                      <a:pt x="7768" y="14608"/>
                    </a:lnTo>
                    <a:lnTo>
                      <a:pt x="6972" y="16135"/>
                    </a:lnTo>
                    <a:lnTo>
                      <a:pt x="6308" y="17662"/>
                    </a:lnTo>
                    <a:lnTo>
                      <a:pt x="5644" y="19256"/>
                    </a:lnTo>
                    <a:lnTo>
                      <a:pt x="4980" y="20849"/>
                    </a:lnTo>
                    <a:lnTo>
                      <a:pt x="3851" y="24037"/>
                    </a:lnTo>
                    <a:lnTo>
                      <a:pt x="2789" y="27290"/>
                    </a:lnTo>
                    <a:lnTo>
                      <a:pt x="1992" y="30543"/>
                    </a:lnTo>
                    <a:lnTo>
                      <a:pt x="1262" y="33863"/>
                    </a:lnTo>
                    <a:lnTo>
                      <a:pt x="730" y="37183"/>
                    </a:lnTo>
                    <a:lnTo>
                      <a:pt x="332" y="40503"/>
                    </a:lnTo>
                    <a:lnTo>
                      <a:pt x="66" y="43823"/>
                    </a:lnTo>
                    <a:lnTo>
                      <a:pt x="0" y="47209"/>
                    </a:lnTo>
                    <a:lnTo>
                      <a:pt x="66" y="50529"/>
                    </a:lnTo>
                    <a:lnTo>
                      <a:pt x="266" y="53849"/>
                    </a:lnTo>
                    <a:lnTo>
                      <a:pt x="664" y="57169"/>
                    </a:lnTo>
                    <a:lnTo>
                      <a:pt x="1195" y="60489"/>
                    </a:lnTo>
                    <a:lnTo>
                      <a:pt x="1859" y="63809"/>
                    </a:lnTo>
                    <a:lnTo>
                      <a:pt x="2656" y="67062"/>
                    </a:lnTo>
                    <a:lnTo>
                      <a:pt x="3652" y="70316"/>
                    </a:lnTo>
                    <a:lnTo>
                      <a:pt x="4781" y="73503"/>
                    </a:lnTo>
                    <a:lnTo>
                      <a:pt x="6042" y="76623"/>
                    </a:lnTo>
                    <a:lnTo>
                      <a:pt x="6773" y="78150"/>
                    </a:lnTo>
                    <a:lnTo>
                      <a:pt x="7503" y="79678"/>
                    </a:lnTo>
                    <a:lnTo>
                      <a:pt x="8233" y="81205"/>
                    </a:lnTo>
                    <a:lnTo>
                      <a:pt x="9030" y="82732"/>
                    </a:lnTo>
                    <a:lnTo>
                      <a:pt x="9893" y="84259"/>
                    </a:lnTo>
                    <a:lnTo>
                      <a:pt x="10823" y="85720"/>
                    </a:lnTo>
                    <a:lnTo>
                      <a:pt x="11686" y="87180"/>
                    </a:lnTo>
                    <a:lnTo>
                      <a:pt x="12682" y="88641"/>
                    </a:lnTo>
                    <a:lnTo>
                      <a:pt x="13678" y="90036"/>
                    </a:lnTo>
                    <a:lnTo>
                      <a:pt x="14674" y="91430"/>
                    </a:lnTo>
                    <a:lnTo>
                      <a:pt x="15803" y="92824"/>
                    </a:lnTo>
                    <a:lnTo>
                      <a:pt x="16865" y="94219"/>
                    </a:lnTo>
                    <a:lnTo>
                      <a:pt x="17994" y="95546"/>
                    </a:lnTo>
                    <a:lnTo>
                      <a:pt x="19189" y="96874"/>
                    </a:lnTo>
                    <a:lnTo>
                      <a:pt x="20450" y="98202"/>
                    </a:lnTo>
                    <a:lnTo>
                      <a:pt x="21712" y="99464"/>
                    </a:lnTo>
                    <a:lnTo>
                      <a:pt x="22243" y="97339"/>
                    </a:lnTo>
                    <a:lnTo>
                      <a:pt x="22907" y="95215"/>
                    </a:lnTo>
                    <a:lnTo>
                      <a:pt x="23637" y="93090"/>
                    </a:lnTo>
                    <a:lnTo>
                      <a:pt x="24368" y="90965"/>
                    </a:lnTo>
                    <a:lnTo>
                      <a:pt x="25165" y="88907"/>
                    </a:lnTo>
                    <a:lnTo>
                      <a:pt x="26028" y="86782"/>
                    </a:lnTo>
                    <a:lnTo>
                      <a:pt x="26891" y="84657"/>
                    </a:lnTo>
                    <a:lnTo>
                      <a:pt x="27820" y="82599"/>
                    </a:lnTo>
                    <a:lnTo>
                      <a:pt x="29746" y="78482"/>
                    </a:lnTo>
                    <a:lnTo>
                      <a:pt x="31804" y="74432"/>
                    </a:lnTo>
                    <a:lnTo>
                      <a:pt x="33929" y="70515"/>
                    </a:lnTo>
                    <a:lnTo>
                      <a:pt x="36120" y="66730"/>
                    </a:lnTo>
                    <a:lnTo>
                      <a:pt x="34460" y="64937"/>
                    </a:lnTo>
                    <a:lnTo>
                      <a:pt x="32867" y="63145"/>
                    </a:lnTo>
                    <a:lnTo>
                      <a:pt x="31273" y="61285"/>
                    </a:lnTo>
                    <a:lnTo>
                      <a:pt x="29812" y="59360"/>
                    </a:lnTo>
                    <a:lnTo>
                      <a:pt x="28418" y="57434"/>
                    </a:lnTo>
                    <a:lnTo>
                      <a:pt x="27156" y="55442"/>
                    </a:lnTo>
                    <a:lnTo>
                      <a:pt x="25895" y="53384"/>
                    </a:lnTo>
                    <a:lnTo>
                      <a:pt x="24700" y="51392"/>
                    </a:lnTo>
                    <a:lnTo>
                      <a:pt x="23571" y="49268"/>
                    </a:lnTo>
                    <a:lnTo>
                      <a:pt x="22509" y="47209"/>
                    </a:lnTo>
                    <a:lnTo>
                      <a:pt x="21579" y="45085"/>
                    </a:lnTo>
                    <a:lnTo>
                      <a:pt x="20650" y="42960"/>
                    </a:lnTo>
                    <a:lnTo>
                      <a:pt x="19853" y="40769"/>
                    </a:lnTo>
                    <a:lnTo>
                      <a:pt x="19056" y="38578"/>
                    </a:lnTo>
                    <a:lnTo>
                      <a:pt x="18392" y="36386"/>
                    </a:lnTo>
                    <a:lnTo>
                      <a:pt x="17728" y="34195"/>
                    </a:lnTo>
                    <a:lnTo>
                      <a:pt x="17197" y="32004"/>
                    </a:lnTo>
                    <a:lnTo>
                      <a:pt x="16732" y="29813"/>
                    </a:lnTo>
                    <a:lnTo>
                      <a:pt x="16267" y="27622"/>
                    </a:lnTo>
                    <a:lnTo>
                      <a:pt x="15935" y="25364"/>
                    </a:lnTo>
                    <a:lnTo>
                      <a:pt x="15670" y="23173"/>
                    </a:lnTo>
                    <a:lnTo>
                      <a:pt x="15471" y="20982"/>
                    </a:lnTo>
                    <a:lnTo>
                      <a:pt x="15338" y="18791"/>
                    </a:lnTo>
                    <a:lnTo>
                      <a:pt x="15271" y="16600"/>
                    </a:lnTo>
                    <a:lnTo>
                      <a:pt x="15338" y="14475"/>
                    </a:lnTo>
                    <a:lnTo>
                      <a:pt x="15404" y="12351"/>
                    </a:lnTo>
                    <a:lnTo>
                      <a:pt x="15537" y="10226"/>
                    </a:lnTo>
                    <a:lnTo>
                      <a:pt x="15803" y="8101"/>
                    </a:lnTo>
                    <a:lnTo>
                      <a:pt x="16068" y="6043"/>
                    </a:lnTo>
                    <a:lnTo>
                      <a:pt x="16467" y="3985"/>
                    </a:lnTo>
                    <a:lnTo>
                      <a:pt x="16865" y="1993"/>
                    </a:lnTo>
                    <a:lnTo>
                      <a:pt x="1739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0" name="Google Shape;610;g34ed79b00d1_0_582"/>
              <p:cNvSpPr/>
              <p:nvPr/>
            </p:nvSpPr>
            <p:spPr>
              <a:xfrm>
                <a:off x="1379850" y="1665650"/>
                <a:ext cx="903025" cy="2486600"/>
              </a:xfrm>
              <a:custGeom>
                <a:rect b="b" l="l" r="r" t="t"/>
                <a:pathLst>
                  <a:path extrusionOk="0" fill="none" h="99464" w="36121">
                    <a:moveTo>
                      <a:pt x="36120" y="66730"/>
                    </a:moveTo>
                    <a:lnTo>
                      <a:pt x="36120" y="66730"/>
                    </a:lnTo>
                    <a:lnTo>
                      <a:pt x="34460" y="64937"/>
                    </a:lnTo>
                    <a:lnTo>
                      <a:pt x="32867" y="63145"/>
                    </a:lnTo>
                    <a:lnTo>
                      <a:pt x="31273" y="61285"/>
                    </a:lnTo>
                    <a:lnTo>
                      <a:pt x="29812" y="59360"/>
                    </a:lnTo>
                    <a:lnTo>
                      <a:pt x="28418" y="57434"/>
                    </a:lnTo>
                    <a:lnTo>
                      <a:pt x="27156" y="55442"/>
                    </a:lnTo>
                    <a:lnTo>
                      <a:pt x="25895" y="53384"/>
                    </a:lnTo>
                    <a:lnTo>
                      <a:pt x="24700" y="51392"/>
                    </a:lnTo>
                    <a:lnTo>
                      <a:pt x="23571" y="49268"/>
                    </a:lnTo>
                    <a:lnTo>
                      <a:pt x="22509" y="47209"/>
                    </a:lnTo>
                    <a:lnTo>
                      <a:pt x="21579" y="45085"/>
                    </a:lnTo>
                    <a:lnTo>
                      <a:pt x="20650" y="42960"/>
                    </a:lnTo>
                    <a:lnTo>
                      <a:pt x="19853" y="40769"/>
                    </a:lnTo>
                    <a:lnTo>
                      <a:pt x="19056" y="38578"/>
                    </a:lnTo>
                    <a:lnTo>
                      <a:pt x="18392" y="36386"/>
                    </a:lnTo>
                    <a:lnTo>
                      <a:pt x="17728" y="34195"/>
                    </a:lnTo>
                    <a:lnTo>
                      <a:pt x="17197" y="32004"/>
                    </a:lnTo>
                    <a:lnTo>
                      <a:pt x="16732" y="29813"/>
                    </a:lnTo>
                    <a:lnTo>
                      <a:pt x="16267" y="27622"/>
                    </a:lnTo>
                    <a:lnTo>
                      <a:pt x="15935" y="25364"/>
                    </a:lnTo>
                    <a:lnTo>
                      <a:pt x="15670" y="23173"/>
                    </a:lnTo>
                    <a:lnTo>
                      <a:pt x="15471" y="20982"/>
                    </a:lnTo>
                    <a:lnTo>
                      <a:pt x="15338" y="18791"/>
                    </a:lnTo>
                    <a:lnTo>
                      <a:pt x="15271" y="16600"/>
                    </a:lnTo>
                    <a:lnTo>
                      <a:pt x="15338" y="14475"/>
                    </a:lnTo>
                    <a:lnTo>
                      <a:pt x="15404" y="12351"/>
                    </a:lnTo>
                    <a:lnTo>
                      <a:pt x="15537" y="10226"/>
                    </a:lnTo>
                    <a:lnTo>
                      <a:pt x="15803" y="8101"/>
                    </a:lnTo>
                    <a:lnTo>
                      <a:pt x="16068" y="6043"/>
                    </a:lnTo>
                    <a:lnTo>
                      <a:pt x="16467" y="3985"/>
                    </a:lnTo>
                    <a:lnTo>
                      <a:pt x="16865" y="1993"/>
                    </a:lnTo>
                    <a:lnTo>
                      <a:pt x="17396" y="1"/>
                    </a:lnTo>
                    <a:lnTo>
                      <a:pt x="17396" y="1"/>
                    </a:lnTo>
                    <a:lnTo>
                      <a:pt x="16267" y="1395"/>
                    </a:lnTo>
                    <a:lnTo>
                      <a:pt x="15139" y="2789"/>
                    </a:lnTo>
                    <a:lnTo>
                      <a:pt x="14076" y="4184"/>
                    </a:lnTo>
                    <a:lnTo>
                      <a:pt x="13080" y="5644"/>
                    </a:lnTo>
                    <a:lnTo>
                      <a:pt x="12084" y="7105"/>
                    </a:lnTo>
                    <a:lnTo>
                      <a:pt x="11155" y="8566"/>
                    </a:lnTo>
                    <a:lnTo>
                      <a:pt x="10225" y="10027"/>
                    </a:lnTo>
                    <a:lnTo>
                      <a:pt x="9362" y="11554"/>
                    </a:lnTo>
                    <a:lnTo>
                      <a:pt x="8565" y="13081"/>
                    </a:lnTo>
                    <a:lnTo>
                      <a:pt x="7768" y="14608"/>
                    </a:lnTo>
                    <a:lnTo>
                      <a:pt x="6972" y="16135"/>
                    </a:lnTo>
                    <a:lnTo>
                      <a:pt x="6308" y="17662"/>
                    </a:lnTo>
                    <a:lnTo>
                      <a:pt x="5644" y="19256"/>
                    </a:lnTo>
                    <a:lnTo>
                      <a:pt x="4980" y="20849"/>
                    </a:lnTo>
                    <a:lnTo>
                      <a:pt x="3851" y="24037"/>
                    </a:lnTo>
                    <a:lnTo>
                      <a:pt x="2789" y="27290"/>
                    </a:lnTo>
                    <a:lnTo>
                      <a:pt x="1992" y="30543"/>
                    </a:lnTo>
                    <a:lnTo>
                      <a:pt x="1262" y="33863"/>
                    </a:lnTo>
                    <a:lnTo>
                      <a:pt x="730" y="37183"/>
                    </a:lnTo>
                    <a:lnTo>
                      <a:pt x="332" y="40503"/>
                    </a:lnTo>
                    <a:lnTo>
                      <a:pt x="66" y="43823"/>
                    </a:lnTo>
                    <a:lnTo>
                      <a:pt x="0" y="47209"/>
                    </a:lnTo>
                    <a:lnTo>
                      <a:pt x="66" y="50529"/>
                    </a:lnTo>
                    <a:lnTo>
                      <a:pt x="266" y="53849"/>
                    </a:lnTo>
                    <a:lnTo>
                      <a:pt x="664" y="57169"/>
                    </a:lnTo>
                    <a:lnTo>
                      <a:pt x="1195" y="60489"/>
                    </a:lnTo>
                    <a:lnTo>
                      <a:pt x="1859" y="63809"/>
                    </a:lnTo>
                    <a:lnTo>
                      <a:pt x="2656" y="67062"/>
                    </a:lnTo>
                    <a:lnTo>
                      <a:pt x="3652" y="70316"/>
                    </a:lnTo>
                    <a:lnTo>
                      <a:pt x="4781" y="73503"/>
                    </a:lnTo>
                    <a:lnTo>
                      <a:pt x="6042" y="76623"/>
                    </a:lnTo>
                    <a:lnTo>
                      <a:pt x="6773" y="78150"/>
                    </a:lnTo>
                    <a:lnTo>
                      <a:pt x="7503" y="79678"/>
                    </a:lnTo>
                    <a:lnTo>
                      <a:pt x="8233" y="81205"/>
                    </a:lnTo>
                    <a:lnTo>
                      <a:pt x="9030" y="82732"/>
                    </a:lnTo>
                    <a:lnTo>
                      <a:pt x="9893" y="84259"/>
                    </a:lnTo>
                    <a:lnTo>
                      <a:pt x="10823" y="85720"/>
                    </a:lnTo>
                    <a:lnTo>
                      <a:pt x="11686" y="87180"/>
                    </a:lnTo>
                    <a:lnTo>
                      <a:pt x="12682" y="88641"/>
                    </a:lnTo>
                    <a:lnTo>
                      <a:pt x="13678" y="90036"/>
                    </a:lnTo>
                    <a:lnTo>
                      <a:pt x="14674" y="91430"/>
                    </a:lnTo>
                    <a:lnTo>
                      <a:pt x="15803" y="92824"/>
                    </a:lnTo>
                    <a:lnTo>
                      <a:pt x="16865" y="94219"/>
                    </a:lnTo>
                    <a:lnTo>
                      <a:pt x="17994" y="95546"/>
                    </a:lnTo>
                    <a:lnTo>
                      <a:pt x="19189" y="96874"/>
                    </a:lnTo>
                    <a:lnTo>
                      <a:pt x="20450" y="98202"/>
                    </a:lnTo>
                    <a:lnTo>
                      <a:pt x="21712" y="99464"/>
                    </a:lnTo>
                    <a:lnTo>
                      <a:pt x="21712" y="99464"/>
                    </a:lnTo>
                    <a:lnTo>
                      <a:pt x="22243" y="97339"/>
                    </a:lnTo>
                    <a:lnTo>
                      <a:pt x="22907" y="95215"/>
                    </a:lnTo>
                    <a:lnTo>
                      <a:pt x="23637" y="93090"/>
                    </a:lnTo>
                    <a:lnTo>
                      <a:pt x="24368" y="90965"/>
                    </a:lnTo>
                    <a:lnTo>
                      <a:pt x="25165" y="88907"/>
                    </a:lnTo>
                    <a:lnTo>
                      <a:pt x="26028" y="86782"/>
                    </a:lnTo>
                    <a:lnTo>
                      <a:pt x="26891" y="84657"/>
                    </a:lnTo>
                    <a:lnTo>
                      <a:pt x="27820" y="82599"/>
                    </a:lnTo>
                    <a:lnTo>
                      <a:pt x="29746" y="78482"/>
                    </a:lnTo>
                    <a:lnTo>
                      <a:pt x="31804" y="74432"/>
                    </a:lnTo>
                    <a:lnTo>
                      <a:pt x="33929" y="70515"/>
                    </a:lnTo>
                    <a:lnTo>
                      <a:pt x="36120" y="6673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1" name="Google Shape;611;g34ed79b00d1_0_582"/>
              <p:cNvSpPr/>
              <p:nvPr/>
            </p:nvSpPr>
            <p:spPr>
              <a:xfrm>
                <a:off x="3318625" y="1974400"/>
                <a:ext cx="888100" cy="627475"/>
              </a:xfrm>
              <a:custGeom>
                <a:rect b="b" l="l" r="r" t="t"/>
                <a:pathLst>
                  <a:path extrusionOk="0" h="25099" w="35524">
                    <a:moveTo>
                      <a:pt x="20783" y="1"/>
                    </a:moveTo>
                    <a:lnTo>
                      <a:pt x="18260" y="1727"/>
                    </a:lnTo>
                    <a:lnTo>
                      <a:pt x="15737" y="3520"/>
                    </a:lnTo>
                    <a:lnTo>
                      <a:pt x="13148" y="5445"/>
                    </a:lnTo>
                    <a:lnTo>
                      <a:pt x="10558" y="7437"/>
                    </a:lnTo>
                    <a:lnTo>
                      <a:pt x="7902" y="9495"/>
                    </a:lnTo>
                    <a:lnTo>
                      <a:pt x="5313" y="11687"/>
                    </a:lnTo>
                    <a:lnTo>
                      <a:pt x="2657" y="13944"/>
                    </a:lnTo>
                    <a:lnTo>
                      <a:pt x="1" y="16334"/>
                    </a:lnTo>
                    <a:lnTo>
                      <a:pt x="1063" y="17131"/>
                    </a:lnTo>
                    <a:lnTo>
                      <a:pt x="2126" y="17928"/>
                    </a:lnTo>
                    <a:lnTo>
                      <a:pt x="3188" y="18725"/>
                    </a:lnTo>
                    <a:lnTo>
                      <a:pt x="4250" y="19389"/>
                    </a:lnTo>
                    <a:lnTo>
                      <a:pt x="5379" y="20053"/>
                    </a:lnTo>
                    <a:lnTo>
                      <a:pt x="6508" y="20717"/>
                    </a:lnTo>
                    <a:lnTo>
                      <a:pt x="7637" y="21314"/>
                    </a:lnTo>
                    <a:lnTo>
                      <a:pt x="8765" y="21845"/>
                    </a:lnTo>
                    <a:lnTo>
                      <a:pt x="9894" y="22310"/>
                    </a:lnTo>
                    <a:lnTo>
                      <a:pt x="11089" y="22775"/>
                    </a:lnTo>
                    <a:lnTo>
                      <a:pt x="12218" y="23173"/>
                    </a:lnTo>
                    <a:lnTo>
                      <a:pt x="13413" y="23572"/>
                    </a:lnTo>
                    <a:lnTo>
                      <a:pt x="14542" y="23904"/>
                    </a:lnTo>
                    <a:lnTo>
                      <a:pt x="15737" y="24169"/>
                    </a:lnTo>
                    <a:lnTo>
                      <a:pt x="18061" y="24634"/>
                    </a:lnTo>
                    <a:lnTo>
                      <a:pt x="20451" y="24966"/>
                    </a:lnTo>
                    <a:lnTo>
                      <a:pt x="22709" y="25099"/>
                    </a:lnTo>
                    <a:lnTo>
                      <a:pt x="25033" y="25099"/>
                    </a:lnTo>
                    <a:lnTo>
                      <a:pt x="26161" y="25032"/>
                    </a:lnTo>
                    <a:lnTo>
                      <a:pt x="27224" y="24900"/>
                    </a:lnTo>
                    <a:lnTo>
                      <a:pt x="28353" y="24767"/>
                    </a:lnTo>
                    <a:lnTo>
                      <a:pt x="29415" y="24568"/>
                    </a:lnTo>
                    <a:lnTo>
                      <a:pt x="30477" y="24302"/>
                    </a:lnTo>
                    <a:lnTo>
                      <a:pt x="31540" y="24103"/>
                    </a:lnTo>
                    <a:lnTo>
                      <a:pt x="32536" y="23771"/>
                    </a:lnTo>
                    <a:lnTo>
                      <a:pt x="33532" y="23439"/>
                    </a:lnTo>
                    <a:lnTo>
                      <a:pt x="34527" y="23040"/>
                    </a:lnTo>
                    <a:lnTo>
                      <a:pt x="35523" y="22642"/>
                    </a:lnTo>
                    <a:lnTo>
                      <a:pt x="33996" y="19654"/>
                    </a:lnTo>
                    <a:lnTo>
                      <a:pt x="32403" y="16666"/>
                    </a:lnTo>
                    <a:lnTo>
                      <a:pt x="30743" y="13745"/>
                    </a:lnTo>
                    <a:lnTo>
                      <a:pt x="28950" y="10890"/>
                    </a:lnTo>
                    <a:lnTo>
                      <a:pt x="27025" y="8035"/>
                    </a:lnTo>
                    <a:lnTo>
                      <a:pt x="25033" y="5312"/>
                    </a:lnTo>
                    <a:lnTo>
                      <a:pt x="22974" y="2657"/>
                    </a:lnTo>
                    <a:lnTo>
                      <a:pt x="2078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2" name="Google Shape;612;g34ed79b00d1_0_582"/>
              <p:cNvSpPr/>
              <p:nvPr/>
            </p:nvSpPr>
            <p:spPr>
              <a:xfrm>
                <a:off x="3318625" y="1974400"/>
                <a:ext cx="888100" cy="627475"/>
              </a:xfrm>
              <a:custGeom>
                <a:rect b="b" l="l" r="r" t="t"/>
                <a:pathLst>
                  <a:path extrusionOk="0" fill="none" h="25099" w="35524">
                    <a:moveTo>
                      <a:pt x="35523" y="22642"/>
                    </a:moveTo>
                    <a:lnTo>
                      <a:pt x="35523" y="22642"/>
                    </a:lnTo>
                    <a:lnTo>
                      <a:pt x="33996" y="19654"/>
                    </a:lnTo>
                    <a:lnTo>
                      <a:pt x="32403" y="16666"/>
                    </a:lnTo>
                    <a:lnTo>
                      <a:pt x="30743" y="13745"/>
                    </a:lnTo>
                    <a:lnTo>
                      <a:pt x="28950" y="10890"/>
                    </a:lnTo>
                    <a:lnTo>
                      <a:pt x="27025" y="8035"/>
                    </a:lnTo>
                    <a:lnTo>
                      <a:pt x="25033" y="5312"/>
                    </a:lnTo>
                    <a:lnTo>
                      <a:pt x="22974" y="2657"/>
                    </a:lnTo>
                    <a:lnTo>
                      <a:pt x="20783" y="1"/>
                    </a:lnTo>
                    <a:lnTo>
                      <a:pt x="20783" y="1"/>
                    </a:lnTo>
                    <a:lnTo>
                      <a:pt x="18260" y="1727"/>
                    </a:lnTo>
                    <a:lnTo>
                      <a:pt x="15737" y="3520"/>
                    </a:lnTo>
                    <a:lnTo>
                      <a:pt x="13148" y="5445"/>
                    </a:lnTo>
                    <a:lnTo>
                      <a:pt x="10558" y="7437"/>
                    </a:lnTo>
                    <a:lnTo>
                      <a:pt x="7902" y="9495"/>
                    </a:lnTo>
                    <a:lnTo>
                      <a:pt x="5313" y="11687"/>
                    </a:lnTo>
                    <a:lnTo>
                      <a:pt x="2657" y="13944"/>
                    </a:lnTo>
                    <a:lnTo>
                      <a:pt x="1" y="16334"/>
                    </a:lnTo>
                    <a:lnTo>
                      <a:pt x="1" y="16334"/>
                    </a:lnTo>
                    <a:lnTo>
                      <a:pt x="1063" y="17131"/>
                    </a:lnTo>
                    <a:lnTo>
                      <a:pt x="2126" y="17928"/>
                    </a:lnTo>
                    <a:lnTo>
                      <a:pt x="3188" y="18725"/>
                    </a:lnTo>
                    <a:lnTo>
                      <a:pt x="4250" y="19389"/>
                    </a:lnTo>
                    <a:lnTo>
                      <a:pt x="5379" y="20053"/>
                    </a:lnTo>
                    <a:lnTo>
                      <a:pt x="6508" y="20717"/>
                    </a:lnTo>
                    <a:lnTo>
                      <a:pt x="7637" y="21314"/>
                    </a:lnTo>
                    <a:lnTo>
                      <a:pt x="8765" y="21845"/>
                    </a:lnTo>
                    <a:lnTo>
                      <a:pt x="9894" y="22310"/>
                    </a:lnTo>
                    <a:lnTo>
                      <a:pt x="11089" y="22775"/>
                    </a:lnTo>
                    <a:lnTo>
                      <a:pt x="12218" y="23173"/>
                    </a:lnTo>
                    <a:lnTo>
                      <a:pt x="13413" y="23572"/>
                    </a:lnTo>
                    <a:lnTo>
                      <a:pt x="14542" y="23904"/>
                    </a:lnTo>
                    <a:lnTo>
                      <a:pt x="15737" y="24169"/>
                    </a:lnTo>
                    <a:lnTo>
                      <a:pt x="18061" y="24634"/>
                    </a:lnTo>
                    <a:lnTo>
                      <a:pt x="20451" y="24966"/>
                    </a:lnTo>
                    <a:lnTo>
                      <a:pt x="22709" y="25099"/>
                    </a:lnTo>
                    <a:lnTo>
                      <a:pt x="25033" y="25099"/>
                    </a:lnTo>
                    <a:lnTo>
                      <a:pt x="26161" y="25032"/>
                    </a:lnTo>
                    <a:lnTo>
                      <a:pt x="27224" y="24900"/>
                    </a:lnTo>
                    <a:lnTo>
                      <a:pt x="28353" y="24767"/>
                    </a:lnTo>
                    <a:lnTo>
                      <a:pt x="29415" y="24568"/>
                    </a:lnTo>
                    <a:lnTo>
                      <a:pt x="30477" y="24302"/>
                    </a:lnTo>
                    <a:lnTo>
                      <a:pt x="31540" y="24103"/>
                    </a:lnTo>
                    <a:lnTo>
                      <a:pt x="32536" y="23771"/>
                    </a:lnTo>
                    <a:lnTo>
                      <a:pt x="33532" y="23439"/>
                    </a:lnTo>
                    <a:lnTo>
                      <a:pt x="34527" y="23040"/>
                    </a:lnTo>
                    <a:lnTo>
                      <a:pt x="35523" y="22642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3" name="Google Shape;613;g34ed79b00d1_0_582"/>
              <p:cNvSpPr/>
              <p:nvPr/>
            </p:nvSpPr>
            <p:spPr>
              <a:xfrm>
                <a:off x="3302025" y="1225775"/>
                <a:ext cx="962800" cy="464800"/>
              </a:xfrm>
              <a:custGeom>
                <a:rect b="b" l="l" r="r" t="t"/>
                <a:pathLst>
                  <a:path extrusionOk="0" h="18592" w="38512">
                    <a:moveTo>
                      <a:pt x="12683" y="0"/>
                    </a:moveTo>
                    <a:lnTo>
                      <a:pt x="11421" y="67"/>
                    </a:lnTo>
                    <a:lnTo>
                      <a:pt x="10226" y="200"/>
                    </a:lnTo>
                    <a:lnTo>
                      <a:pt x="9031" y="332"/>
                    </a:lnTo>
                    <a:lnTo>
                      <a:pt x="7836" y="532"/>
                    </a:lnTo>
                    <a:lnTo>
                      <a:pt x="6707" y="797"/>
                    </a:lnTo>
                    <a:lnTo>
                      <a:pt x="5578" y="1063"/>
                    </a:lnTo>
                    <a:lnTo>
                      <a:pt x="4516" y="1328"/>
                    </a:lnTo>
                    <a:lnTo>
                      <a:pt x="3520" y="1727"/>
                    </a:lnTo>
                    <a:lnTo>
                      <a:pt x="2590" y="2059"/>
                    </a:lnTo>
                    <a:lnTo>
                      <a:pt x="1661" y="2457"/>
                    </a:lnTo>
                    <a:lnTo>
                      <a:pt x="798" y="2922"/>
                    </a:lnTo>
                    <a:lnTo>
                      <a:pt x="1" y="3387"/>
                    </a:lnTo>
                    <a:lnTo>
                      <a:pt x="3055" y="4781"/>
                    </a:lnTo>
                    <a:lnTo>
                      <a:pt x="6043" y="6375"/>
                    </a:lnTo>
                    <a:lnTo>
                      <a:pt x="8965" y="8034"/>
                    </a:lnTo>
                    <a:lnTo>
                      <a:pt x="11820" y="9894"/>
                    </a:lnTo>
                    <a:lnTo>
                      <a:pt x="14608" y="11886"/>
                    </a:lnTo>
                    <a:lnTo>
                      <a:pt x="17331" y="13944"/>
                    </a:lnTo>
                    <a:lnTo>
                      <a:pt x="19987" y="16201"/>
                    </a:lnTo>
                    <a:lnTo>
                      <a:pt x="22576" y="18592"/>
                    </a:lnTo>
                    <a:lnTo>
                      <a:pt x="24435" y="17264"/>
                    </a:lnTo>
                    <a:lnTo>
                      <a:pt x="26427" y="16002"/>
                    </a:lnTo>
                    <a:lnTo>
                      <a:pt x="28485" y="14741"/>
                    </a:lnTo>
                    <a:lnTo>
                      <a:pt x="30544" y="13545"/>
                    </a:lnTo>
                    <a:lnTo>
                      <a:pt x="32668" y="12417"/>
                    </a:lnTo>
                    <a:lnTo>
                      <a:pt x="34727" y="11354"/>
                    </a:lnTo>
                    <a:lnTo>
                      <a:pt x="36719" y="10491"/>
                    </a:lnTo>
                    <a:lnTo>
                      <a:pt x="38511" y="9761"/>
                    </a:lnTo>
                    <a:lnTo>
                      <a:pt x="37449" y="8632"/>
                    </a:lnTo>
                    <a:lnTo>
                      <a:pt x="36254" y="7636"/>
                    </a:lnTo>
                    <a:lnTo>
                      <a:pt x="35059" y="6707"/>
                    </a:lnTo>
                    <a:lnTo>
                      <a:pt x="33864" y="5843"/>
                    </a:lnTo>
                    <a:lnTo>
                      <a:pt x="32602" y="5047"/>
                    </a:lnTo>
                    <a:lnTo>
                      <a:pt x="31340" y="4316"/>
                    </a:lnTo>
                    <a:lnTo>
                      <a:pt x="30079" y="3652"/>
                    </a:lnTo>
                    <a:lnTo>
                      <a:pt x="28751" y="3055"/>
                    </a:lnTo>
                    <a:lnTo>
                      <a:pt x="27423" y="2524"/>
                    </a:lnTo>
                    <a:lnTo>
                      <a:pt x="26095" y="1992"/>
                    </a:lnTo>
                    <a:lnTo>
                      <a:pt x="24701" y="1594"/>
                    </a:lnTo>
                    <a:lnTo>
                      <a:pt x="23373" y="1196"/>
                    </a:lnTo>
                    <a:lnTo>
                      <a:pt x="22045" y="864"/>
                    </a:lnTo>
                    <a:lnTo>
                      <a:pt x="20650" y="598"/>
                    </a:lnTo>
                    <a:lnTo>
                      <a:pt x="19323" y="399"/>
                    </a:lnTo>
                    <a:lnTo>
                      <a:pt x="17928" y="200"/>
                    </a:lnTo>
                    <a:lnTo>
                      <a:pt x="16600" y="67"/>
                    </a:lnTo>
                    <a:lnTo>
                      <a:pt x="1527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4" name="Google Shape;614;g34ed79b00d1_0_582"/>
              <p:cNvSpPr/>
              <p:nvPr/>
            </p:nvSpPr>
            <p:spPr>
              <a:xfrm>
                <a:off x="3302025" y="1225775"/>
                <a:ext cx="962800" cy="464800"/>
              </a:xfrm>
              <a:custGeom>
                <a:rect b="b" l="l" r="r" t="t"/>
                <a:pathLst>
                  <a:path extrusionOk="0" fill="none" h="18592" w="38512">
                    <a:moveTo>
                      <a:pt x="22576" y="18592"/>
                    </a:moveTo>
                    <a:lnTo>
                      <a:pt x="22576" y="18592"/>
                    </a:lnTo>
                    <a:lnTo>
                      <a:pt x="24435" y="17264"/>
                    </a:lnTo>
                    <a:lnTo>
                      <a:pt x="26427" y="16002"/>
                    </a:lnTo>
                    <a:lnTo>
                      <a:pt x="28485" y="14741"/>
                    </a:lnTo>
                    <a:lnTo>
                      <a:pt x="30544" y="13545"/>
                    </a:lnTo>
                    <a:lnTo>
                      <a:pt x="32668" y="12417"/>
                    </a:lnTo>
                    <a:lnTo>
                      <a:pt x="34727" y="11354"/>
                    </a:lnTo>
                    <a:lnTo>
                      <a:pt x="36719" y="10491"/>
                    </a:lnTo>
                    <a:lnTo>
                      <a:pt x="38511" y="9761"/>
                    </a:lnTo>
                    <a:lnTo>
                      <a:pt x="38511" y="9761"/>
                    </a:lnTo>
                    <a:lnTo>
                      <a:pt x="37449" y="8632"/>
                    </a:lnTo>
                    <a:lnTo>
                      <a:pt x="36254" y="7636"/>
                    </a:lnTo>
                    <a:lnTo>
                      <a:pt x="35059" y="6707"/>
                    </a:lnTo>
                    <a:lnTo>
                      <a:pt x="33864" y="5843"/>
                    </a:lnTo>
                    <a:lnTo>
                      <a:pt x="32602" y="5047"/>
                    </a:lnTo>
                    <a:lnTo>
                      <a:pt x="31340" y="4316"/>
                    </a:lnTo>
                    <a:lnTo>
                      <a:pt x="30079" y="3652"/>
                    </a:lnTo>
                    <a:lnTo>
                      <a:pt x="28751" y="3055"/>
                    </a:lnTo>
                    <a:lnTo>
                      <a:pt x="27423" y="2524"/>
                    </a:lnTo>
                    <a:lnTo>
                      <a:pt x="26095" y="1992"/>
                    </a:lnTo>
                    <a:lnTo>
                      <a:pt x="24701" y="1594"/>
                    </a:lnTo>
                    <a:lnTo>
                      <a:pt x="23373" y="1196"/>
                    </a:lnTo>
                    <a:lnTo>
                      <a:pt x="22045" y="864"/>
                    </a:lnTo>
                    <a:lnTo>
                      <a:pt x="20650" y="598"/>
                    </a:lnTo>
                    <a:lnTo>
                      <a:pt x="19323" y="399"/>
                    </a:lnTo>
                    <a:lnTo>
                      <a:pt x="17928" y="200"/>
                    </a:lnTo>
                    <a:lnTo>
                      <a:pt x="16600" y="67"/>
                    </a:lnTo>
                    <a:lnTo>
                      <a:pt x="15272" y="0"/>
                    </a:lnTo>
                    <a:lnTo>
                      <a:pt x="14011" y="0"/>
                    </a:lnTo>
                    <a:lnTo>
                      <a:pt x="12683" y="0"/>
                    </a:lnTo>
                    <a:lnTo>
                      <a:pt x="11421" y="67"/>
                    </a:lnTo>
                    <a:lnTo>
                      <a:pt x="10226" y="200"/>
                    </a:lnTo>
                    <a:lnTo>
                      <a:pt x="9031" y="332"/>
                    </a:lnTo>
                    <a:lnTo>
                      <a:pt x="7836" y="532"/>
                    </a:lnTo>
                    <a:lnTo>
                      <a:pt x="6707" y="797"/>
                    </a:lnTo>
                    <a:lnTo>
                      <a:pt x="5578" y="1063"/>
                    </a:lnTo>
                    <a:lnTo>
                      <a:pt x="4516" y="1328"/>
                    </a:lnTo>
                    <a:lnTo>
                      <a:pt x="3520" y="1727"/>
                    </a:lnTo>
                    <a:lnTo>
                      <a:pt x="2590" y="2059"/>
                    </a:lnTo>
                    <a:lnTo>
                      <a:pt x="1661" y="2457"/>
                    </a:lnTo>
                    <a:lnTo>
                      <a:pt x="798" y="2922"/>
                    </a:lnTo>
                    <a:lnTo>
                      <a:pt x="1" y="3387"/>
                    </a:lnTo>
                    <a:lnTo>
                      <a:pt x="1" y="3387"/>
                    </a:lnTo>
                    <a:lnTo>
                      <a:pt x="3055" y="4781"/>
                    </a:lnTo>
                    <a:lnTo>
                      <a:pt x="6043" y="6375"/>
                    </a:lnTo>
                    <a:lnTo>
                      <a:pt x="8965" y="8034"/>
                    </a:lnTo>
                    <a:lnTo>
                      <a:pt x="11820" y="9894"/>
                    </a:lnTo>
                    <a:lnTo>
                      <a:pt x="14608" y="11886"/>
                    </a:lnTo>
                    <a:lnTo>
                      <a:pt x="17331" y="13944"/>
                    </a:lnTo>
                    <a:lnTo>
                      <a:pt x="19987" y="16201"/>
                    </a:lnTo>
                    <a:lnTo>
                      <a:pt x="22576" y="18592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5" name="Google Shape;615;g34ed79b00d1_0_582"/>
              <p:cNvSpPr/>
              <p:nvPr/>
            </p:nvSpPr>
            <p:spPr>
              <a:xfrm>
                <a:off x="2108550" y="3483275"/>
                <a:ext cx="2365425" cy="1201825"/>
              </a:xfrm>
              <a:custGeom>
                <a:rect b="b" l="l" r="r" t="t"/>
                <a:pathLst>
                  <a:path extrusionOk="0" h="48073" w="94617">
                    <a:moveTo>
                      <a:pt x="13612" y="1"/>
                    </a:moveTo>
                    <a:lnTo>
                      <a:pt x="11952" y="2856"/>
                    </a:lnTo>
                    <a:lnTo>
                      <a:pt x="10425" y="5645"/>
                    </a:lnTo>
                    <a:lnTo>
                      <a:pt x="9097" y="8367"/>
                    </a:lnTo>
                    <a:lnTo>
                      <a:pt x="7835" y="10956"/>
                    </a:lnTo>
                    <a:lnTo>
                      <a:pt x="6706" y="13413"/>
                    </a:lnTo>
                    <a:lnTo>
                      <a:pt x="5644" y="15803"/>
                    </a:lnTo>
                    <a:lnTo>
                      <a:pt x="4715" y="18061"/>
                    </a:lnTo>
                    <a:lnTo>
                      <a:pt x="3851" y="20186"/>
                    </a:lnTo>
                    <a:lnTo>
                      <a:pt x="3121" y="22244"/>
                    </a:lnTo>
                    <a:lnTo>
                      <a:pt x="2457" y="24169"/>
                    </a:lnTo>
                    <a:lnTo>
                      <a:pt x="1859" y="25962"/>
                    </a:lnTo>
                    <a:lnTo>
                      <a:pt x="1395" y="27688"/>
                    </a:lnTo>
                    <a:lnTo>
                      <a:pt x="598" y="30743"/>
                    </a:lnTo>
                    <a:lnTo>
                      <a:pt x="0" y="33266"/>
                    </a:lnTo>
                    <a:lnTo>
                      <a:pt x="2590" y="35125"/>
                    </a:lnTo>
                    <a:lnTo>
                      <a:pt x="5179" y="36785"/>
                    </a:lnTo>
                    <a:lnTo>
                      <a:pt x="7835" y="38378"/>
                    </a:lnTo>
                    <a:lnTo>
                      <a:pt x="10558" y="39906"/>
                    </a:lnTo>
                    <a:lnTo>
                      <a:pt x="13280" y="41234"/>
                    </a:lnTo>
                    <a:lnTo>
                      <a:pt x="16135" y="42495"/>
                    </a:lnTo>
                    <a:lnTo>
                      <a:pt x="18924" y="43557"/>
                    </a:lnTo>
                    <a:lnTo>
                      <a:pt x="21779" y="44553"/>
                    </a:lnTo>
                    <a:lnTo>
                      <a:pt x="24700" y="45417"/>
                    </a:lnTo>
                    <a:lnTo>
                      <a:pt x="27622" y="46147"/>
                    </a:lnTo>
                    <a:lnTo>
                      <a:pt x="30543" y="46811"/>
                    </a:lnTo>
                    <a:lnTo>
                      <a:pt x="33531" y="47276"/>
                    </a:lnTo>
                    <a:lnTo>
                      <a:pt x="36519" y="47674"/>
                    </a:lnTo>
                    <a:lnTo>
                      <a:pt x="39507" y="47940"/>
                    </a:lnTo>
                    <a:lnTo>
                      <a:pt x="42495" y="48072"/>
                    </a:lnTo>
                    <a:lnTo>
                      <a:pt x="45482" y="48072"/>
                    </a:lnTo>
                    <a:lnTo>
                      <a:pt x="48470" y="47940"/>
                    </a:lnTo>
                    <a:lnTo>
                      <a:pt x="51458" y="47674"/>
                    </a:lnTo>
                    <a:lnTo>
                      <a:pt x="54446" y="47342"/>
                    </a:lnTo>
                    <a:lnTo>
                      <a:pt x="57434" y="46877"/>
                    </a:lnTo>
                    <a:lnTo>
                      <a:pt x="60355" y="46280"/>
                    </a:lnTo>
                    <a:lnTo>
                      <a:pt x="63277" y="45549"/>
                    </a:lnTo>
                    <a:lnTo>
                      <a:pt x="66198" y="44686"/>
                    </a:lnTo>
                    <a:lnTo>
                      <a:pt x="69053" y="43757"/>
                    </a:lnTo>
                    <a:lnTo>
                      <a:pt x="71909" y="42628"/>
                    </a:lnTo>
                    <a:lnTo>
                      <a:pt x="74697" y="41433"/>
                    </a:lnTo>
                    <a:lnTo>
                      <a:pt x="77486" y="40105"/>
                    </a:lnTo>
                    <a:lnTo>
                      <a:pt x="80142" y="38644"/>
                    </a:lnTo>
                    <a:lnTo>
                      <a:pt x="82864" y="37051"/>
                    </a:lnTo>
                    <a:lnTo>
                      <a:pt x="85454" y="35391"/>
                    </a:lnTo>
                    <a:lnTo>
                      <a:pt x="87977" y="33531"/>
                    </a:lnTo>
                    <a:lnTo>
                      <a:pt x="90500" y="31606"/>
                    </a:lnTo>
                    <a:lnTo>
                      <a:pt x="90965" y="30344"/>
                    </a:lnTo>
                    <a:lnTo>
                      <a:pt x="91429" y="29083"/>
                    </a:lnTo>
                    <a:lnTo>
                      <a:pt x="91894" y="27755"/>
                    </a:lnTo>
                    <a:lnTo>
                      <a:pt x="92292" y="26361"/>
                    </a:lnTo>
                    <a:lnTo>
                      <a:pt x="92956" y="23572"/>
                    </a:lnTo>
                    <a:lnTo>
                      <a:pt x="93554" y="20650"/>
                    </a:lnTo>
                    <a:lnTo>
                      <a:pt x="94019" y="17596"/>
                    </a:lnTo>
                    <a:lnTo>
                      <a:pt x="94351" y="14409"/>
                    </a:lnTo>
                    <a:lnTo>
                      <a:pt x="94550" y="11222"/>
                    </a:lnTo>
                    <a:lnTo>
                      <a:pt x="94616" y="7836"/>
                    </a:lnTo>
                    <a:lnTo>
                      <a:pt x="92226" y="9164"/>
                    </a:lnTo>
                    <a:lnTo>
                      <a:pt x="89769" y="10425"/>
                    </a:lnTo>
                    <a:lnTo>
                      <a:pt x="87313" y="11488"/>
                    </a:lnTo>
                    <a:lnTo>
                      <a:pt x="84790" y="12484"/>
                    </a:lnTo>
                    <a:lnTo>
                      <a:pt x="82267" y="13347"/>
                    </a:lnTo>
                    <a:lnTo>
                      <a:pt x="79677" y="14143"/>
                    </a:lnTo>
                    <a:lnTo>
                      <a:pt x="77088" y="14741"/>
                    </a:lnTo>
                    <a:lnTo>
                      <a:pt x="74432" y="15272"/>
                    </a:lnTo>
                    <a:lnTo>
                      <a:pt x="71776" y="15737"/>
                    </a:lnTo>
                    <a:lnTo>
                      <a:pt x="69053" y="16069"/>
                    </a:lnTo>
                    <a:lnTo>
                      <a:pt x="66398" y="16268"/>
                    </a:lnTo>
                    <a:lnTo>
                      <a:pt x="63675" y="16401"/>
                    </a:lnTo>
                    <a:lnTo>
                      <a:pt x="60953" y="16401"/>
                    </a:lnTo>
                    <a:lnTo>
                      <a:pt x="58231" y="16335"/>
                    </a:lnTo>
                    <a:lnTo>
                      <a:pt x="55508" y="16135"/>
                    </a:lnTo>
                    <a:lnTo>
                      <a:pt x="52786" y="15870"/>
                    </a:lnTo>
                    <a:lnTo>
                      <a:pt x="50064" y="15538"/>
                    </a:lnTo>
                    <a:lnTo>
                      <a:pt x="47408" y="15073"/>
                    </a:lnTo>
                    <a:lnTo>
                      <a:pt x="44752" y="14542"/>
                    </a:lnTo>
                    <a:lnTo>
                      <a:pt x="42096" y="13878"/>
                    </a:lnTo>
                    <a:lnTo>
                      <a:pt x="39440" y="13147"/>
                    </a:lnTo>
                    <a:lnTo>
                      <a:pt x="36851" y="12351"/>
                    </a:lnTo>
                    <a:lnTo>
                      <a:pt x="34328" y="11488"/>
                    </a:lnTo>
                    <a:lnTo>
                      <a:pt x="31805" y="10492"/>
                    </a:lnTo>
                    <a:lnTo>
                      <a:pt x="29348" y="9429"/>
                    </a:lnTo>
                    <a:lnTo>
                      <a:pt x="26891" y="8300"/>
                    </a:lnTo>
                    <a:lnTo>
                      <a:pt x="24567" y="7105"/>
                    </a:lnTo>
                    <a:lnTo>
                      <a:pt x="22243" y="5844"/>
                    </a:lnTo>
                    <a:lnTo>
                      <a:pt x="19986" y="4449"/>
                    </a:lnTo>
                    <a:lnTo>
                      <a:pt x="17795" y="3055"/>
                    </a:lnTo>
                    <a:lnTo>
                      <a:pt x="15670" y="1528"/>
                    </a:lnTo>
                    <a:lnTo>
                      <a:pt x="1361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6" name="Google Shape;616;g34ed79b00d1_0_582"/>
              <p:cNvSpPr/>
              <p:nvPr/>
            </p:nvSpPr>
            <p:spPr>
              <a:xfrm>
                <a:off x="2108550" y="3483275"/>
                <a:ext cx="2365425" cy="1201825"/>
              </a:xfrm>
              <a:custGeom>
                <a:rect b="b" l="l" r="r" t="t"/>
                <a:pathLst>
                  <a:path extrusionOk="0" fill="none" h="48073" w="94617">
                    <a:moveTo>
                      <a:pt x="13612" y="1"/>
                    </a:moveTo>
                    <a:lnTo>
                      <a:pt x="13612" y="1"/>
                    </a:lnTo>
                    <a:lnTo>
                      <a:pt x="11952" y="2856"/>
                    </a:lnTo>
                    <a:lnTo>
                      <a:pt x="10425" y="5645"/>
                    </a:lnTo>
                    <a:lnTo>
                      <a:pt x="9097" y="8367"/>
                    </a:lnTo>
                    <a:lnTo>
                      <a:pt x="7835" y="10956"/>
                    </a:lnTo>
                    <a:lnTo>
                      <a:pt x="6706" y="13413"/>
                    </a:lnTo>
                    <a:lnTo>
                      <a:pt x="5644" y="15803"/>
                    </a:lnTo>
                    <a:lnTo>
                      <a:pt x="4715" y="18061"/>
                    </a:lnTo>
                    <a:lnTo>
                      <a:pt x="3851" y="20186"/>
                    </a:lnTo>
                    <a:lnTo>
                      <a:pt x="3121" y="22244"/>
                    </a:lnTo>
                    <a:lnTo>
                      <a:pt x="2457" y="24169"/>
                    </a:lnTo>
                    <a:lnTo>
                      <a:pt x="1859" y="25962"/>
                    </a:lnTo>
                    <a:lnTo>
                      <a:pt x="1395" y="27688"/>
                    </a:lnTo>
                    <a:lnTo>
                      <a:pt x="598" y="30743"/>
                    </a:lnTo>
                    <a:lnTo>
                      <a:pt x="0" y="33266"/>
                    </a:lnTo>
                    <a:lnTo>
                      <a:pt x="0" y="33266"/>
                    </a:lnTo>
                    <a:lnTo>
                      <a:pt x="2590" y="35125"/>
                    </a:lnTo>
                    <a:lnTo>
                      <a:pt x="5179" y="36785"/>
                    </a:lnTo>
                    <a:lnTo>
                      <a:pt x="7835" y="38378"/>
                    </a:lnTo>
                    <a:lnTo>
                      <a:pt x="10558" y="39906"/>
                    </a:lnTo>
                    <a:lnTo>
                      <a:pt x="13280" y="41234"/>
                    </a:lnTo>
                    <a:lnTo>
                      <a:pt x="16135" y="42495"/>
                    </a:lnTo>
                    <a:lnTo>
                      <a:pt x="18924" y="43557"/>
                    </a:lnTo>
                    <a:lnTo>
                      <a:pt x="21779" y="44553"/>
                    </a:lnTo>
                    <a:lnTo>
                      <a:pt x="24700" y="45417"/>
                    </a:lnTo>
                    <a:lnTo>
                      <a:pt x="27622" y="46147"/>
                    </a:lnTo>
                    <a:lnTo>
                      <a:pt x="30543" y="46811"/>
                    </a:lnTo>
                    <a:lnTo>
                      <a:pt x="33531" y="47276"/>
                    </a:lnTo>
                    <a:lnTo>
                      <a:pt x="36519" y="47674"/>
                    </a:lnTo>
                    <a:lnTo>
                      <a:pt x="39507" y="47940"/>
                    </a:lnTo>
                    <a:lnTo>
                      <a:pt x="42495" y="48072"/>
                    </a:lnTo>
                    <a:lnTo>
                      <a:pt x="45482" y="48072"/>
                    </a:lnTo>
                    <a:lnTo>
                      <a:pt x="48470" y="47940"/>
                    </a:lnTo>
                    <a:lnTo>
                      <a:pt x="51458" y="47674"/>
                    </a:lnTo>
                    <a:lnTo>
                      <a:pt x="54446" y="47342"/>
                    </a:lnTo>
                    <a:lnTo>
                      <a:pt x="57434" y="46877"/>
                    </a:lnTo>
                    <a:lnTo>
                      <a:pt x="60355" y="46280"/>
                    </a:lnTo>
                    <a:lnTo>
                      <a:pt x="63277" y="45549"/>
                    </a:lnTo>
                    <a:lnTo>
                      <a:pt x="66198" y="44686"/>
                    </a:lnTo>
                    <a:lnTo>
                      <a:pt x="69053" y="43757"/>
                    </a:lnTo>
                    <a:lnTo>
                      <a:pt x="71909" y="42628"/>
                    </a:lnTo>
                    <a:lnTo>
                      <a:pt x="74697" y="41433"/>
                    </a:lnTo>
                    <a:lnTo>
                      <a:pt x="77486" y="40105"/>
                    </a:lnTo>
                    <a:lnTo>
                      <a:pt x="80142" y="38644"/>
                    </a:lnTo>
                    <a:lnTo>
                      <a:pt x="82864" y="37051"/>
                    </a:lnTo>
                    <a:lnTo>
                      <a:pt x="85454" y="35391"/>
                    </a:lnTo>
                    <a:lnTo>
                      <a:pt x="87977" y="33531"/>
                    </a:lnTo>
                    <a:lnTo>
                      <a:pt x="90500" y="31606"/>
                    </a:lnTo>
                    <a:lnTo>
                      <a:pt x="90500" y="31606"/>
                    </a:lnTo>
                    <a:lnTo>
                      <a:pt x="90965" y="30344"/>
                    </a:lnTo>
                    <a:lnTo>
                      <a:pt x="91429" y="29083"/>
                    </a:lnTo>
                    <a:lnTo>
                      <a:pt x="91894" y="27755"/>
                    </a:lnTo>
                    <a:lnTo>
                      <a:pt x="92292" y="26361"/>
                    </a:lnTo>
                    <a:lnTo>
                      <a:pt x="92956" y="23572"/>
                    </a:lnTo>
                    <a:lnTo>
                      <a:pt x="93554" y="20650"/>
                    </a:lnTo>
                    <a:lnTo>
                      <a:pt x="94019" y="17596"/>
                    </a:lnTo>
                    <a:lnTo>
                      <a:pt x="94351" y="14409"/>
                    </a:lnTo>
                    <a:lnTo>
                      <a:pt x="94550" y="11222"/>
                    </a:lnTo>
                    <a:lnTo>
                      <a:pt x="94616" y="7836"/>
                    </a:lnTo>
                    <a:lnTo>
                      <a:pt x="94616" y="7836"/>
                    </a:lnTo>
                    <a:lnTo>
                      <a:pt x="92226" y="9164"/>
                    </a:lnTo>
                    <a:lnTo>
                      <a:pt x="89769" y="10425"/>
                    </a:lnTo>
                    <a:lnTo>
                      <a:pt x="87313" y="11488"/>
                    </a:lnTo>
                    <a:lnTo>
                      <a:pt x="84790" y="12484"/>
                    </a:lnTo>
                    <a:lnTo>
                      <a:pt x="82267" y="13347"/>
                    </a:lnTo>
                    <a:lnTo>
                      <a:pt x="79677" y="14143"/>
                    </a:lnTo>
                    <a:lnTo>
                      <a:pt x="77088" y="14741"/>
                    </a:lnTo>
                    <a:lnTo>
                      <a:pt x="74432" y="15272"/>
                    </a:lnTo>
                    <a:lnTo>
                      <a:pt x="71776" y="15737"/>
                    </a:lnTo>
                    <a:lnTo>
                      <a:pt x="69053" y="16069"/>
                    </a:lnTo>
                    <a:lnTo>
                      <a:pt x="66398" y="16268"/>
                    </a:lnTo>
                    <a:lnTo>
                      <a:pt x="63675" y="16401"/>
                    </a:lnTo>
                    <a:lnTo>
                      <a:pt x="60953" y="16401"/>
                    </a:lnTo>
                    <a:lnTo>
                      <a:pt x="58231" y="16335"/>
                    </a:lnTo>
                    <a:lnTo>
                      <a:pt x="55508" y="16135"/>
                    </a:lnTo>
                    <a:lnTo>
                      <a:pt x="52786" y="15870"/>
                    </a:lnTo>
                    <a:lnTo>
                      <a:pt x="50064" y="15538"/>
                    </a:lnTo>
                    <a:lnTo>
                      <a:pt x="47408" y="15073"/>
                    </a:lnTo>
                    <a:lnTo>
                      <a:pt x="44752" y="14542"/>
                    </a:lnTo>
                    <a:lnTo>
                      <a:pt x="42096" y="13878"/>
                    </a:lnTo>
                    <a:lnTo>
                      <a:pt x="39440" y="13147"/>
                    </a:lnTo>
                    <a:lnTo>
                      <a:pt x="36851" y="12351"/>
                    </a:lnTo>
                    <a:lnTo>
                      <a:pt x="34328" y="11488"/>
                    </a:lnTo>
                    <a:lnTo>
                      <a:pt x="31805" y="10492"/>
                    </a:lnTo>
                    <a:lnTo>
                      <a:pt x="29348" y="9429"/>
                    </a:lnTo>
                    <a:lnTo>
                      <a:pt x="26891" y="8300"/>
                    </a:lnTo>
                    <a:lnTo>
                      <a:pt x="24567" y="7105"/>
                    </a:lnTo>
                    <a:lnTo>
                      <a:pt x="22243" y="5844"/>
                    </a:lnTo>
                    <a:lnTo>
                      <a:pt x="19986" y="4449"/>
                    </a:lnTo>
                    <a:lnTo>
                      <a:pt x="17795" y="3055"/>
                    </a:lnTo>
                    <a:lnTo>
                      <a:pt x="15670" y="1528"/>
                    </a:lnTo>
                    <a:lnTo>
                      <a:pt x="13612" y="1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7" name="Google Shape;617;g34ed79b00d1_0_582"/>
              <p:cNvSpPr/>
              <p:nvPr/>
            </p:nvSpPr>
            <p:spPr>
              <a:xfrm>
                <a:off x="4020775" y="1635775"/>
                <a:ext cx="501325" cy="773550"/>
              </a:xfrm>
              <a:custGeom>
                <a:rect b="b" l="l" r="r" t="t"/>
                <a:pathLst>
                  <a:path extrusionOk="0" h="30942" w="20053">
                    <a:moveTo>
                      <a:pt x="14940" y="1"/>
                    </a:moveTo>
                    <a:lnTo>
                      <a:pt x="13347" y="598"/>
                    </a:lnTo>
                    <a:lnTo>
                      <a:pt x="11488" y="1461"/>
                    </a:lnTo>
                    <a:lnTo>
                      <a:pt x="9429" y="2524"/>
                    </a:lnTo>
                    <a:lnTo>
                      <a:pt x="7305" y="3719"/>
                    </a:lnTo>
                    <a:lnTo>
                      <a:pt x="5246" y="5047"/>
                    </a:lnTo>
                    <a:lnTo>
                      <a:pt x="3254" y="6308"/>
                    </a:lnTo>
                    <a:lnTo>
                      <a:pt x="1462" y="7570"/>
                    </a:lnTo>
                    <a:lnTo>
                      <a:pt x="1" y="8765"/>
                    </a:lnTo>
                    <a:lnTo>
                      <a:pt x="2059" y="11222"/>
                    </a:lnTo>
                    <a:lnTo>
                      <a:pt x="4051" y="13811"/>
                    </a:lnTo>
                    <a:lnTo>
                      <a:pt x="5977" y="16467"/>
                    </a:lnTo>
                    <a:lnTo>
                      <a:pt x="7836" y="19189"/>
                    </a:lnTo>
                    <a:lnTo>
                      <a:pt x="9695" y="22044"/>
                    </a:lnTo>
                    <a:lnTo>
                      <a:pt x="11421" y="24966"/>
                    </a:lnTo>
                    <a:lnTo>
                      <a:pt x="13081" y="27954"/>
                    </a:lnTo>
                    <a:lnTo>
                      <a:pt x="14608" y="30942"/>
                    </a:lnTo>
                    <a:lnTo>
                      <a:pt x="15339" y="30145"/>
                    </a:lnTo>
                    <a:lnTo>
                      <a:pt x="16003" y="29348"/>
                    </a:lnTo>
                    <a:lnTo>
                      <a:pt x="16600" y="28419"/>
                    </a:lnTo>
                    <a:lnTo>
                      <a:pt x="17198" y="27555"/>
                    </a:lnTo>
                    <a:lnTo>
                      <a:pt x="17729" y="26626"/>
                    </a:lnTo>
                    <a:lnTo>
                      <a:pt x="18127" y="25696"/>
                    </a:lnTo>
                    <a:lnTo>
                      <a:pt x="18526" y="24700"/>
                    </a:lnTo>
                    <a:lnTo>
                      <a:pt x="18924" y="23704"/>
                    </a:lnTo>
                    <a:lnTo>
                      <a:pt x="19190" y="22708"/>
                    </a:lnTo>
                    <a:lnTo>
                      <a:pt x="19455" y="21712"/>
                    </a:lnTo>
                    <a:lnTo>
                      <a:pt x="19655" y="20650"/>
                    </a:lnTo>
                    <a:lnTo>
                      <a:pt x="19854" y="19654"/>
                    </a:lnTo>
                    <a:lnTo>
                      <a:pt x="19987" y="18592"/>
                    </a:lnTo>
                    <a:lnTo>
                      <a:pt x="20053" y="17529"/>
                    </a:lnTo>
                    <a:lnTo>
                      <a:pt x="20053" y="16467"/>
                    </a:lnTo>
                    <a:lnTo>
                      <a:pt x="20053" y="15405"/>
                    </a:lnTo>
                    <a:lnTo>
                      <a:pt x="20053" y="14342"/>
                    </a:lnTo>
                    <a:lnTo>
                      <a:pt x="19920" y="13280"/>
                    </a:lnTo>
                    <a:lnTo>
                      <a:pt x="19655" y="11222"/>
                    </a:lnTo>
                    <a:lnTo>
                      <a:pt x="19190" y="9163"/>
                    </a:lnTo>
                    <a:lnTo>
                      <a:pt x="18592" y="7105"/>
                    </a:lnTo>
                    <a:lnTo>
                      <a:pt x="17862" y="5180"/>
                    </a:lnTo>
                    <a:lnTo>
                      <a:pt x="16999" y="3320"/>
                    </a:lnTo>
                    <a:lnTo>
                      <a:pt x="16003" y="1594"/>
                    </a:lnTo>
                    <a:lnTo>
                      <a:pt x="15471" y="797"/>
                    </a:lnTo>
                    <a:lnTo>
                      <a:pt x="1494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8" name="Google Shape;618;g34ed79b00d1_0_582"/>
              <p:cNvSpPr/>
              <p:nvPr/>
            </p:nvSpPr>
            <p:spPr>
              <a:xfrm>
                <a:off x="4020775" y="1635775"/>
                <a:ext cx="501325" cy="773550"/>
              </a:xfrm>
              <a:custGeom>
                <a:rect b="b" l="l" r="r" t="t"/>
                <a:pathLst>
                  <a:path extrusionOk="0" fill="none" h="30942" w="20053">
                    <a:moveTo>
                      <a:pt x="14608" y="30942"/>
                    </a:moveTo>
                    <a:lnTo>
                      <a:pt x="14608" y="30942"/>
                    </a:lnTo>
                    <a:lnTo>
                      <a:pt x="15339" y="30145"/>
                    </a:lnTo>
                    <a:lnTo>
                      <a:pt x="16003" y="29348"/>
                    </a:lnTo>
                    <a:lnTo>
                      <a:pt x="16600" y="28419"/>
                    </a:lnTo>
                    <a:lnTo>
                      <a:pt x="17198" y="27555"/>
                    </a:lnTo>
                    <a:lnTo>
                      <a:pt x="17729" y="26626"/>
                    </a:lnTo>
                    <a:lnTo>
                      <a:pt x="18127" y="25696"/>
                    </a:lnTo>
                    <a:lnTo>
                      <a:pt x="18526" y="24700"/>
                    </a:lnTo>
                    <a:lnTo>
                      <a:pt x="18924" y="23704"/>
                    </a:lnTo>
                    <a:lnTo>
                      <a:pt x="19190" y="22708"/>
                    </a:lnTo>
                    <a:lnTo>
                      <a:pt x="19455" y="21712"/>
                    </a:lnTo>
                    <a:lnTo>
                      <a:pt x="19655" y="20650"/>
                    </a:lnTo>
                    <a:lnTo>
                      <a:pt x="19854" y="19654"/>
                    </a:lnTo>
                    <a:lnTo>
                      <a:pt x="19987" y="18592"/>
                    </a:lnTo>
                    <a:lnTo>
                      <a:pt x="20053" y="17529"/>
                    </a:lnTo>
                    <a:lnTo>
                      <a:pt x="20053" y="16467"/>
                    </a:lnTo>
                    <a:lnTo>
                      <a:pt x="20053" y="15405"/>
                    </a:lnTo>
                    <a:lnTo>
                      <a:pt x="20053" y="14342"/>
                    </a:lnTo>
                    <a:lnTo>
                      <a:pt x="19920" y="13280"/>
                    </a:lnTo>
                    <a:lnTo>
                      <a:pt x="19655" y="11222"/>
                    </a:lnTo>
                    <a:lnTo>
                      <a:pt x="19190" y="9163"/>
                    </a:lnTo>
                    <a:lnTo>
                      <a:pt x="18592" y="7105"/>
                    </a:lnTo>
                    <a:lnTo>
                      <a:pt x="17862" y="5180"/>
                    </a:lnTo>
                    <a:lnTo>
                      <a:pt x="16999" y="3320"/>
                    </a:lnTo>
                    <a:lnTo>
                      <a:pt x="16003" y="1594"/>
                    </a:lnTo>
                    <a:lnTo>
                      <a:pt x="15471" y="797"/>
                    </a:lnTo>
                    <a:lnTo>
                      <a:pt x="14940" y="1"/>
                    </a:lnTo>
                    <a:lnTo>
                      <a:pt x="14940" y="1"/>
                    </a:lnTo>
                    <a:lnTo>
                      <a:pt x="13347" y="598"/>
                    </a:lnTo>
                    <a:lnTo>
                      <a:pt x="11488" y="1461"/>
                    </a:lnTo>
                    <a:lnTo>
                      <a:pt x="9429" y="2524"/>
                    </a:lnTo>
                    <a:lnTo>
                      <a:pt x="7305" y="3719"/>
                    </a:lnTo>
                    <a:lnTo>
                      <a:pt x="5246" y="5047"/>
                    </a:lnTo>
                    <a:lnTo>
                      <a:pt x="3254" y="6308"/>
                    </a:lnTo>
                    <a:lnTo>
                      <a:pt x="1462" y="7570"/>
                    </a:lnTo>
                    <a:lnTo>
                      <a:pt x="1" y="8765"/>
                    </a:lnTo>
                    <a:lnTo>
                      <a:pt x="1" y="8765"/>
                    </a:lnTo>
                    <a:lnTo>
                      <a:pt x="2059" y="11222"/>
                    </a:lnTo>
                    <a:lnTo>
                      <a:pt x="4051" y="13811"/>
                    </a:lnTo>
                    <a:lnTo>
                      <a:pt x="5977" y="16467"/>
                    </a:lnTo>
                    <a:lnTo>
                      <a:pt x="7836" y="19189"/>
                    </a:lnTo>
                    <a:lnTo>
                      <a:pt x="9695" y="22044"/>
                    </a:lnTo>
                    <a:lnTo>
                      <a:pt x="11421" y="24966"/>
                    </a:lnTo>
                    <a:lnTo>
                      <a:pt x="13081" y="27954"/>
                    </a:lnTo>
                    <a:lnTo>
                      <a:pt x="14608" y="30942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9" name="Google Shape;619;g34ed79b00d1_0_582"/>
              <p:cNvSpPr/>
              <p:nvPr/>
            </p:nvSpPr>
            <p:spPr>
              <a:xfrm>
                <a:off x="4478925" y="1959475"/>
                <a:ext cx="388450" cy="1274850"/>
              </a:xfrm>
              <a:custGeom>
                <a:rect b="b" l="l" r="r" t="t"/>
                <a:pathLst>
                  <a:path extrusionOk="0" h="50994" w="15538">
                    <a:moveTo>
                      <a:pt x="10159" y="0"/>
                    </a:moveTo>
                    <a:lnTo>
                      <a:pt x="10359" y="1992"/>
                    </a:lnTo>
                    <a:lnTo>
                      <a:pt x="10359" y="3984"/>
                    </a:lnTo>
                    <a:lnTo>
                      <a:pt x="10292" y="5909"/>
                    </a:lnTo>
                    <a:lnTo>
                      <a:pt x="10093" y="7769"/>
                    </a:lnTo>
                    <a:lnTo>
                      <a:pt x="9827" y="9628"/>
                    </a:lnTo>
                    <a:lnTo>
                      <a:pt x="9429" y="11420"/>
                    </a:lnTo>
                    <a:lnTo>
                      <a:pt x="8898" y="13213"/>
                    </a:lnTo>
                    <a:lnTo>
                      <a:pt x="8300" y="14873"/>
                    </a:lnTo>
                    <a:lnTo>
                      <a:pt x="7570" y="16533"/>
                    </a:lnTo>
                    <a:lnTo>
                      <a:pt x="6773" y="18127"/>
                    </a:lnTo>
                    <a:lnTo>
                      <a:pt x="5844" y="19654"/>
                    </a:lnTo>
                    <a:lnTo>
                      <a:pt x="4848" y="21114"/>
                    </a:lnTo>
                    <a:lnTo>
                      <a:pt x="3785" y="22575"/>
                    </a:lnTo>
                    <a:lnTo>
                      <a:pt x="2590" y="23903"/>
                    </a:lnTo>
                    <a:lnTo>
                      <a:pt x="1329" y="25165"/>
                    </a:lnTo>
                    <a:lnTo>
                      <a:pt x="1" y="26360"/>
                    </a:lnTo>
                    <a:lnTo>
                      <a:pt x="1196" y="29348"/>
                    </a:lnTo>
                    <a:lnTo>
                      <a:pt x="2258" y="32402"/>
                    </a:lnTo>
                    <a:lnTo>
                      <a:pt x="3254" y="35456"/>
                    </a:lnTo>
                    <a:lnTo>
                      <a:pt x="4184" y="38511"/>
                    </a:lnTo>
                    <a:lnTo>
                      <a:pt x="4980" y="41631"/>
                    </a:lnTo>
                    <a:lnTo>
                      <a:pt x="5711" y="44752"/>
                    </a:lnTo>
                    <a:lnTo>
                      <a:pt x="6375" y="47873"/>
                    </a:lnTo>
                    <a:lnTo>
                      <a:pt x="6972" y="50993"/>
                    </a:lnTo>
                    <a:lnTo>
                      <a:pt x="7968" y="49665"/>
                    </a:lnTo>
                    <a:lnTo>
                      <a:pt x="8898" y="48271"/>
                    </a:lnTo>
                    <a:lnTo>
                      <a:pt x="9761" y="46810"/>
                    </a:lnTo>
                    <a:lnTo>
                      <a:pt x="10558" y="45349"/>
                    </a:lnTo>
                    <a:lnTo>
                      <a:pt x="11288" y="43889"/>
                    </a:lnTo>
                    <a:lnTo>
                      <a:pt x="11952" y="42362"/>
                    </a:lnTo>
                    <a:lnTo>
                      <a:pt x="12616" y="40834"/>
                    </a:lnTo>
                    <a:lnTo>
                      <a:pt x="13147" y="39307"/>
                    </a:lnTo>
                    <a:lnTo>
                      <a:pt x="13612" y="37714"/>
                    </a:lnTo>
                    <a:lnTo>
                      <a:pt x="14077" y="36120"/>
                    </a:lnTo>
                    <a:lnTo>
                      <a:pt x="14475" y="34527"/>
                    </a:lnTo>
                    <a:lnTo>
                      <a:pt x="14807" y="32867"/>
                    </a:lnTo>
                    <a:lnTo>
                      <a:pt x="15006" y="31273"/>
                    </a:lnTo>
                    <a:lnTo>
                      <a:pt x="15272" y="29613"/>
                    </a:lnTo>
                    <a:lnTo>
                      <a:pt x="15405" y="27953"/>
                    </a:lnTo>
                    <a:lnTo>
                      <a:pt x="15471" y="26227"/>
                    </a:lnTo>
                    <a:lnTo>
                      <a:pt x="15538" y="24567"/>
                    </a:lnTo>
                    <a:lnTo>
                      <a:pt x="15538" y="22907"/>
                    </a:lnTo>
                    <a:lnTo>
                      <a:pt x="15471" y="21247"/>
                    </a:lnTo>
                    <a:lnTo>
                      <a:pt x="15338" y="19521"/>
                    </a:lnTo>
                    <a:lnTo>
                      <a:pt x="15139" y="17861"/>
                    </a:lnTo>
                    <a:lnTo>
                      <a:pt x="14940" y="16201"/>
                    </a:lnTo>
                    <a:lnTo>
                      <a:pt x="14674" y="14475"/>
                    </a:lnTo>
                    <a:lnTo>
                      <a:pt x="14342" y="12815"/>
                    </a:lnTo>
                    <a:lnTo>
                      <a:pt x="14010" y="11155"/>
                    </a:lnTo>
                    <a:lnTo>
                      <a:pt x="13612" y="9561"/>
                    </a:lnTo>
                    <a:lnTo>
                      <a:pt x="13147" y="7901"/>
                    </a:lnTo>
                    <a:lnTo>
                      <a:pt x="12616" y="6308"/>
                    </a:lnTo>
                    <a:lnTo>
                      <a:pt x="12085" y="4648"/>
                    </a:lnTo>
                    <a:lnTo>
                      <a:pt x="11487" y="3121"/>
                    </a:lnTo>
                    <a:lnTo>
                      <a:pt x="10823" y="1527"/>
                    </a:lnTo>
                    <a:lnTo>
                      <a:pt x="1015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0" name="Google Shape;620;g34ed79b00d1_0_582"/>
              <p:cNvSpPr/>
              <p:nvPr/>
            </p:nvSpPr>
            <p:spPr>
              <a:xfrm>
                <a:off x="4478925" y="1959475"/>
                <a:ext cx="388450" cy="1274850"/>
              </a:xfrm>
              <a:custGeom>
                <a:rect b="b" l="l" r="r" t="t"/>
                <a:pathLst>
                  <a:path extrusionOk="0" fill="none" h="50994" w="15538">
                    <a:moveTo>
                      <a:pt x="10159" y="0"/>
                    </a:moveTo>
                    <a:lnTo>
                      <a:pt x="10159" y="0"/>
                    </a:lnTo>
                    <a:lnTo>
                      <a:pt x="10359" y="1992"/>
                    </a:lnTo>
                    <a:lnTo>
                      <a:pt x="10359" y="3984"/>
                    </a:lnTo>
                    <a:lnTo>
                      <a:pt x="10292" y="5909"/>
                    </a:lnTo>
                    <a:lnTo>
                      <a:pt x="10093" y="7769"/>
                    </a:lnTo>
                    <a:lnTo>
                      <a:pt x="9827" y="9628"/>
                    </a:lnTo>
                    <a:lnTo>
                      <a:pt x="9429" y="11420"/>
                    </a:lnTo>
                    <a:lnTo>
                      <a:pt x="8898" y="13213"/>
                    </a:lnTo>
                    <a:lnTo>
                      <a:pt x="8300" y="14873"/>
                    </a:lnTo>
                    <a:lnTo>
                      <a:pt x="7570" y="16533"/>
                    </a:lnTo>
                    <a:lnTo>
                      <a:pt x="6773" y="18127"/>
                    </a:lnTo>
                    <a:lnTo>
                      <a:pt x="5844" y="19654"/>
                    </a:lnTo>
                    <a:lnTo>
                      <a:pt x="4848" y="21114"/>
                    </a:lnTo>
                    <a:lnTo>
                      <a:pt x="3785" y="22575"/>
                    </a:lnTo>
                    <a:lnTo>
                      <a:pt x="2590" y="23903"/>
                    </a:lnTo>
                    <a:lnTo>
                      <a:pt x="1329" y="25165"/>
                    </a:lnTo>
                    <a:lnTo>
                      <a:pt x="1" y="26360"/>
                    </a:lnTo>
                    <a:lnTo>
                      <a:pt x="1" y="26360"/>
                    </a:lnTo>
                    <a:lnTo>
                      <a:pt x="1196" y="29348"/>
                    </a:lnTo>
                    <a:lnTo>
                      <a:pt x="2258" y="32402"/>
                    </a:lnTo>
                    <a:lnTo>
                      <a:pt x="3254" y="35456"/>
                    </a:lnTo>
                    <a:lnTo>
                      <a:pt x="4184" y="38511"/>
                    </a:lnTo>
                    <a:lnTo>
                      <a:pt x="4980" y="41631"/>
                    </a:lnTo>
                    <a:lnTo>
                      <a:pt x="5711" y="44752"/>
                    </a:lnTo>
                    <a:lnTo>
                      <a:pt x="6375" y="47873"/>
                    </a:lnTo>
                    <a:lnTo>
                      <a:pt x="6972" y="50993"/>
                    </a:lnTo>
                    <a:lnTo>
                      <a:pt x="6972" y="50993"/>
                    </a:lnTo>
                    <a:lnTo>
                      <a:pt x="7968" y="49665"/>
                    </a:lnTo>
                    <a:lnTo>
                      <a:pt x="8898" y="48271"/>
                    </a:lnTo>
                    <a:lnTo>
                      <a:pt x="9761" y="46810"/>
                    </a:lnTo>
                    <a:lnTo>
                      <a:pt x="10558" y="45349"/>
                    </a:lnTo>
                    <a:lnTo>
                      <a:pt x="11288" y="43889"/>
                    </a:lnTo>
                    <a:lnTo>
                      <a:pt x="11952" y="42362"/>
                    </a:lnTo>
                    <a:lnTo>
                      <a:pt x="12616" y="40834"/>
                    </a:lnTo>
                    <a:lnTo>
                      <a:pt x="13147" y="39307"/>
                    </a:lnTo>
                    <a:lnTo>
                      <a:pt x="13612" y="37714"/>
                    </a:lnTo>
                    <a:lnTo>
                      <a:pt x="14077" y="36120"/>
                    </a:lnTo>
                    <a:lnTo>
                      <a:pt x="14475" y="34527"/>
                    </a:lnTo>
                    <a:lnTo>
                      <a:pt x="14807" y="32867"/>
                    </a:lnTo>
                    <a:lnTo>
                      <a:pt x="15006" y="31273"/>
                    </a:lnTo>
                    <a:lnTo>
                      <a:pt x="15272" y="29613"/>
                    </a:lnTo>
                    <a:lnTo>
                      <a:pt x="15405" y="27953"/>
                    </a:lnTo>
                    <a:lnTo>
                      <a:pt x="15471" y="26227"/>
                    </a:lnTo>
                    <a:lnTo>
                      <a:pt x="15538" y="24567"/>
                    </a:lnTo>
                    <a:lnTo>
                      <a:pt x="15538" y="22907"/>
                    </a:lnTo>
                    <a:lnTo>
                      <a:pt x="15471" y="21247"/>
                    </a:lnTo>
                    <a:lnTo>
                      <a:pt x="15338" y="19521"/>
                    </a:lnTo>
                    <a:lnTo>
                      <a:pt x="15139" y="17861"/>
                    </a:lnTo>
                    <a:lnTo>
                      <a:pt x="14940" y="16201"/>
                    </a:lnTo>
                    <a:lnTo>
                      <a:pt x="14674" y="14475"/>
                    </a:lnTo>
                    <a:lnTo>
                      <a:pt x="14342" y="12815"/>
                    </a:lnTo>
                    <a:lnTo>
                      <a:pt x="14010" y="11155"/>
                    </a:lnTo>
                    <a:lnTo>
                      <a:pt x="13612" y="9561"/>
                    </a:lnTo>
                    <a:lnTo>
                      <a:pt x="13147" y="7901"/>
                    </a:lnTo>
                    <a:lnTo>
                      <a:pt x="12616" y="6308"/>
                    </a:lnTo>
                    <a:lnTo>
                      <a:pt x="12085" y="4648"/>
                    </a:lnTo>
                    <a:lnTo>
                      <a:pt x="11487" y="3121"/>
                    </a:lnTo>
                    <a:lnTo>
                      <a:pt x="10823" y="1527"/>
                    </a:lnTo>
                    <a:lnTo>
                      <a:pt x="10159" y="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1" name="Google Shape;621;g34ed79b00d1_0_582"/>
              <p:cNvSpPr/>
              <p:nvPr/>
            </p:nvSpPr>
            <p:spPr>
              <a:xfrm>
                <a:off x="3013200" y="1469775"/>
                <a:ext cx="668975" cy="753650"/>
              </a:xfrm>
              <a:custGeom>
                <a:rect b="b" l="l" r="r" t="t"/>
                <a:pathLst>
                  <a:path extrusionOk="0" h="30146" w="26759">
                    <a:moveTo>
                      <a:pt x="4051" y="1"/>
                    </a:moveTo>
                    <a:lnTo>
                      <a:pt x="3454" y="930"/>
                    </a:lnTo>
                    <a:lnTo>
                      <a:pt x="2922" y="1794"/>
                    </a:lnTo>
                    <a:lnTo>
                      <a:pt x="2391" y="2657"/>
                    </a:lnTo>
                    <a:lnTo>
                      <a:pt x="1993" y="3586"/>
                    </a:lnTo>
                    <a:lnTo>
                      <a:pt x="1528" y="4516"/>
                    </a:lnTo>
                    <a:lnTo>
                      <a:pt x="1196" y="5445"/>
                    </a:lnTo>
                    <a:lnTo>
                      <a:pt x="864" y="6375"/>
                    </a:lnTo>
                    <a:lnTo>
                      <a:pt x="598" y="7305"/>
                    </a:lnTo>
                    <a:lnTo>
                      <a:pt x="399" y="8300"/>
                    </a:lnTo>
                    <a:lnTo>
                      <a:pt x="266" y="9230"/>
                    </a:lnTo>
                    <a:lnTo>
                      <a:pt x="134" y="10226"/>
                    </a:lnTo>
                    <a:lnTo>
                      <a:pt x="1" y="11156"/>
                    </a:lnTo>
                    <a:lnTo>
                      <a:pt x="1" y="12152"/>
                    </a:lnTo>
                    <a:lnTo>
                      <a:pt x="1" y="13148"/>
                    </a:lnTo>
                    <a:lnTo>
                      <a:pt x="1" y="14143"/>
                    </a:lnTo>
                    <a:lnTo>
                      <a:pt x="67" y="15073"/>
                    </a:lnTo>
                    <a:lnTo>
                      <a:pt x="399" y="17065"/>
                    </a:lnTo>
                    <a:lnTo>
                      <a:pt x="798" y="18990"/>
                    </a:lnTo>
                    <a:lnTo>
                      <a:pt x="1395" y="20982"/>
                    </a:lnTo>
                    <a:lnTo>
                      <a:pt x="2059" y="22908"/>
                    </a:lnTo>
                    <a:lnTo>
                      <a:pt x="2922" y="24767"/>
                    </a:lnTo>
                    <a:lnTo>
                      <a:pt x="3918" y="26626"/>
                    </a:lnTo>
                    <a:lnTo>
                      <a:pt x="5047" y="28419"/>
                    </a:lnTo>
                    <a:lnTo>
                      <a:pt x="6242" y="30145"/>
                    </a:lnTo>
                    <a:lnTo>
                      <a:pt x="8832" y="27821"/>
                    </a:lnTo>
                    <a:lnTo>
                      <a:pt x="11355" y="25564"/>
                    </a:lnTo>
                    <a:lnTo>
                      <a:pt x="13944" y="23439"/>
                    </a:lnTo>
                    <a:lnTo>
                      <a:pt x="16534" y="21314"/>
                    </a:lnTo>
                    <a:lnTo>
                      <a:pt x="19123" y="19322"/>
                    </a:lnTo>
                    <a:lnTo>
                      <a:pt x="21646" y="17397"/>
                    </a:lnTo>
                    <a:lnTo>
                      <a:pt x="24236" y="15604"/>
                    </a:lnTo>
                    <a:lnTo>
                      <a:pt x="26759" y="13811"/>
                    </a:lnTo>
                    <a:lnTo>
                      <a:pt x="25431" y="12683"/>
                    </a:lnTo>
                    <a:lnTo>
                      <a:pt x="24169" y="11620"/>
                    </a:lnTo>
                    <a:lnTo>
                      <a:pt x="22841" y="10558"/>
                    </a:lnTo>
                    <a:lnTo>
                      <a:pt x="21514" y="9496"/>
                    </a:lnTo>
                    <a:lnTo>
                      <a:pt x="20119" y="8500"/>
                    </a:lnTo>
                    <a:lnTo>
                      <a:pt x="18725" y="7570"/>
                    </a:lnTo>
                    <a:lnTo>
                      <a:pt x="17331" y="6641"/>
                    </a:lnTo>
                    <a:lnTo>
                      <a:pt x="15936" y="5777"/>
                    </a:lnTo>
                    <a:lnTo>
                      <a:pt x="14475" y="4914"/>
                    </a:lnTo>
                    <a:lnTo>
                      <a:pt x="13015" y="4117"/>
                    </a:lnTo>
                    <a:lnTo>
                      <a:pt x="11554" y="3321"/>
                    </a:lnTo>
                    <a:lnTo>
                      <a:pt x="10093" y="2590"/>
                    </a:lnTo>
                    <a:lnTo>
                      <a:pt x="8632" y="1860"/>
                    </a:lnTo>
                    <a:lnTo>
                      <a:pt x="7105" y="1262"/>
                    </a:lnTo>
                    <a:lnTo>
                      <a:pt x="5578" y="598"/>
                    </a:lnTo>
                    <a:lnTo>
                      <a:pt x="405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2" name="Google Shape;622;g34ed79b00d1_0_582"/>
              <p:cNvSpPr/>
              <p:nvPr/>
            </p:nvSpPr>
            <p:spPr>
              <a:xfrm>
                <a:off x="3013200" y="1469775"/>
                <a:ext cx="668975" cy="753650"/>
              </a:xfrm>
              <a:custGeom>
                <a:rect b="b" l="l" r="r" t="t"/>
                <a:pathLst>
                  <a:path extrusionOk="0" fill="none" h="30146" w="26759">
                    <a:moveTo>
                      <a:pt x="6242" y="30145"/>
                    </a:moveTo>
                    <a:lnTo>
                      <a:pt x="6242" y="30145"/>
                    </a:lnTo>
                    <a:lnTo>
                      <a:pt x="8832" y="27821"/>
                    </a:lnTo>
                    <a:lnTo>
                      <a:pt x="11355" y="25564"/>
                    </a:lnTo>
                    <a:lnTo>
                      <a:pt x="13944" y="23439"/>
                    </a:lnTo>
                    <a:lnTo>
                      <a:pt x="16534" y="21314"/>
                    </a:lnTo>
                    <a:lnTo>
                      <a:pt x="19123" y="19322"/>
                    </a:lnTo>
                    <a:lnTo>
                      <a:pt x="21646" y="17397"/>
                    </a:lnTo>
                    <a:lnTo>
                      <a:pt x="24236" y="15604"/>
                    </a:lnTo>
                    <a:lnTo>
                      <a:pt x="26759" y="13811"/>
                    </a:lnTo>
                    <a:lnTo>
                      <a:pt x="26759" y="13811"/>
                    </a:lnTo>
                    <a:lnTo>
                      <a:pt x="25431" y="12683"/>
                    </a:lnTo>
                    <a:lnTo>
                      <a:pt x="24169" y="11620"/>
                    </a:lnTo>
                    <a:lnTo>
                      <a:pt x="22841" y="10558"/>
                    </a:lnTo>
                    <a:lnTo>
                      <a:pt x="21514" y="9496"/>
                    </a:lnTo>
                    <a:lnTo>
                      <a:pt x="20119" y="8500"/>
                    </a:lnTo>
                    <a:lnTo>
                      <a:pt x="18725" y="7570"/>
                    </a:lnTo>
                    <a:lnTo>
                      <a:pt x="17331" y="6641"/>
                    </a:lnTo>
                    <a:lnTo>
                      <a:pt x="15936" y="5777"/>
                    </a:lnTo>
                    <a:lnTo>
                      <a:pt x="14475" y="4914"/>
                    </a:lnTo>
                    <a:lnTo>
                      <a:pt x="13015" y="4117"/>
                    </a:lnTo>
                    <a:lnTo>
                      <a:pt x="11554" y="3321"/>
                    </a:lnTo>
                    <a:lnTo>
                      <a:pt x="10093" y="2590"/>
                    </a:lnTo>
                    <a:lnTo>
                      <a:pt x="8632" y="1860"/>
                    </a:lnTo>
                    <a:lnTo>
                      <a:pt x="7105" y="1262"/>
                    </a:lnTo>
                    <a:lnTo>
                      <a:pt x="5578" y="598"/>
                    </a:lnTo>
                    <a:lnTo>
                      <a:pt x="4051" y="1"/>
                    </a:lnTo>
                    <a:lnTo>
                      <a:pt x="4051" y="1"/>
                    </a:lnTo>
                    <a:lnTo>
                      <a:pt x="3454" y="930"/>
                    </a:lnTo>
                    <a:lnTo>
                      <a:pt x="2922" y="1794"/>
                    </a:lnTo>
                    <a:lnTo>
                      <a:pt x="2391" y="2657"/>
                    </a:lnTo>
                    <a:lnTo>
                      <a:pt x="1993" y="3586"/>
                    </a:lnTo>
                    <a:lnTo>
                      <a:pt x="1528" y="4516"/>
                    </a:lnTo>
                    <a:lnTo>
                      <a:pt x="1196" y="5445"/>
                    </a:lnTo>
                    <a:lnTo>
                      <a:pt x="864" y="6375"/>
                    </a:lnTo>
                    <a:lnTo>
                      <a:pt x="598" y="7305"/>
                    </a:lnTo>
                    <a:lnTo>
                      <a:pt x="399" y="8300"/>
                    </a:lnTo>
                    <a:lnTo>
                      <a:pt x="266" y="9230"/>
                    </a:lnTo>
                    <a:lnTo>
                      <a:pt x="134" y="10226"/>
                    </a:lnTo>
                    <a:lnTo>
                      <a:pt x="1" y="11156"/>
                    </a:lnTo>
                    <a:lnTo>
                      <a:pt x="1" y="12152"/>
                    </a:lnTo>
                    <a:lnTo>
                      <a:pt x="1" y="13148"/>
                    </a:lnTo>
                    <a:lnTo>
                      <a:pt x="1" y="14143"/>
                    </a:lnTo>
                    <a:lnTo>
                      <a:pt x="67" y="15073"/>
                    </a:lnTo>
                    <a:lnTo>
                      <a:pt x="399" y="17065"/>
                    </a:lnTo>
                    <a:lnTo>
                      <a:pt x="798" y="18990"/>
                    </a:lnTo>
                    <a:lnTo>
                      <a:pt x="1395" y="20982"/>
                    </a:lnTo>
                    <a:lnTo>
                      <a:pt x="2059" y="22908"/>
                    </a:lnTo>
                    <a:lnTo>
                      <a:pt x="2922" y="24767"/>
                    </a:lnTo>
                    <a:lnTo>
                      <a:pt x="3918" y="26626"/>
                    </a:lnTo>
                    <a:lnTo>
                      <a:pt x="5047" y="28419"/>
                    </a:lnTo>
                    <a:lnTo>
                      <a:pt x="6242" y="30145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3" name="Google Shape;623;g34ed79b00d1_0_582"/>
              <p:cNvSpPr/>
              <p:nvPr/>
            </p:nvSpPr>
            <p:spPr>
              <a:xfrm>
                <a:off x="4663175" y="2704775"/>
                <a:ext cx="390100" cy="1283150"/>
              </a:xfrm>
              <a:custGeom>
                <a:rect b="b" l="l" r="r" t="t"/>
                <a:pathLst>
                  <a:path extrusionOk="0" h="51326" w="15604">
                    <a:moveTo>
                      <a:pt x="15338" y="0"/>
                    </a:moveTo>
                    <a:lnTo>
                      <a:pt x="15006" y="2391"/>
                    </a:lnTo>
                    <a:lnTo>
                      <a:pt x="14608" y="4781"/>
                    </a:lnTo>
                    <a:lnTo>
                      <a:pt x="14143" y="7105"/>
                    </a:lnTo>
                    <a:lnTo>
                      <a:pt x="13612" y="9362"/>
                    </a:lnTo>
                    <a:lnTo>
                      <a:pt x="12948" y="11554"/>
                    </a:lnTo>
                    <a:lnTo>
                      <a:pt x="12284" y="13745"/>
                    </a:lnTo>
                    <a:lnTo>
                      <a:pt x="11487" y="15869"/>
                    </a:lnTo>
                    <a:lnTo>
                      <a:pt x="10624" y="17928"/>
                    </a:lnTo>
                    <a:lnTo>
                      <a:pt x="9695" y="19920"/>
                    </a:lnTo>
                    <a:lnTo>
                      <a:pt x="8699" y="21912"/>
                    </a:lnTo>
                    <a:lnTo>
                      <a:pt x="7570" y="23837"/>
                    </a:lnTo>
                    <a:lnTo>
                      <a:pt x="6375" y="25696"/>
                    </a:lnTo>
                    <a:lnTo>
                      <a:pt x="5180" y="27489"/>
                    </a:lnTo>
                    <a:lnTo>
                      <a:pt x="3785" y="29282"/>
                    </a:lnTo>
                    <a:lnTo>
                      <a:pt x="2391" y="31008"/>
                    </a:lnTo>
                    <a:lnTo>
                      <a:pt x="930" y="32668"/>
                    </a:lnTo>
                    <a:lnTo>
                      <a:pt x="997" y="35058"/>
                    </a:lnTo>
                    <a:lnTo>
                      <a:pt x="1063" y="37382"/>
                    </a:lnTo>
                    <a:lnTo>
                      <a:pt x="997" y="39839"/>
                    </a:lnTo>
                    <a:lnTo>
                      <a:pt x="864" y="42229"/>
                    </a:lnTo>
                    <a:lnTo>
                      <a:pt x="731" y="44619"/>
                    </a:lnTo>
                    <a:lnTo>
                      <a:pt x="532" y="46943"/>
                    </a:lnTo>
                    <a:lnTo>
                      <a:pt x="1" y="51326"/>
                    </a:lnTo>
                    <a:lnTo>
                      <a:pt x="1196" y="49798"/>
                    </a:lnTo>
                    <a:lnTo>
                      <a:pt x="2258" y="48271"/>
                    </a:lnTo>
                    <a:lnTo>
                      <a:pt x="3321" y="46678"/>
                    </a:lnTo>
                    <a:lnTo>
                      <a:pt x="4316" y="45151"/>
                    </a:lnTo>
                    <a:lnTo>
                      <a:pt x="5312" y="43557"/>
                    </a:lnTo>
                    <a:lnTo>
                      <a:pt x="6242" y="41964"/>
                    </a:lnTo>
                    <a:lnTo>
                      <a:pt x="7105" y="40304"/>
                    </a:lnTo>
                    <a:lnTo>
                      <a:pt x="7902" y="38710"/>
                    </a:lnTo>
                    <a:lnTo>
                      <a:pt x="8699" y="37050"/>
                    </a:lnTo>
                    <a:lnTo>
                      <a:pt x="9429" y="35390"/>
                    </a:lnTo>
                    <a:lnTo>
                      <a:pt x="10159" y="33730"/>
                    </a:lnTo>
                    <a:lnTo>
                      <a:pt x="10757" y="32070"/>
                    </a:lnTo>
                    <a:lnTo>
                      <a:pt x="11355" y="30410"/>
                    </a:lnTo>
                    <a:lnTo>
                      <a:pt x="11952" y="28751"/>
                    </a:lnTo>
                    <a:lnTo>
                      <a:pt x="12483" y="27091"/>
                    </a:lnTo>
                    <a:lnTo>
                      <a:pt x="12948" y="25431"/>
                    </a:lnTo>
                    <a:lnTo>
                      <a:pt x="13811" y="22111"/>
                    </a:lnTo>
                    <a:lnTo>
                      <a:pt x="14475" y="18791"/>
                    </a:lnTo>
                    <a:lnTo>
                      <a:pt x="15006" y="15471"/>
                    </a:lnTo>
                    <a:lnTo>
                      <a:pt x="15338" y="12284"/>
                    </a:lnTo>
                    <a:lnTo>
                      <a:pt x="15538" y="9097"/>
                    </a:lnTo>
                    <a:lnTo>
                      <a:pt x="15604" y="5976"/>
                    </a:lnTo>
                    <a:lnTo>
                      <a:pt x="15538" y="2922"/>
                    </a:lnTo>
                    <a:lnTo>
                      <a:pt x="1533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4" name="Google Shape;624;g34ed79b00d1_0_582"/>
              <p:cNvSpPr/>
              <p:nvPr/>
            </p:nvSpPr>
            <p:spPr>
              <a:xfrm>
                <a:off x="4663175" y="2704775"/>
                <a:ext cx="390100" cy="1283150"/>
              </a:xfrm>
              <a:custGeom>
                <a:rect b="b" l="l" r="r" t="t"/>
                <a:pathLst>
                  <a:path extrusionOk="0" fill="none" h="51326" w="15604">
                    <a:moveTo>
                      <a:pt x="930" y="32668"/>
                    </a:moveTo>
                    <a:lnTo>
                      <a:pt x="930" y="32668"/>
                    </a:lnTo>
                    <a:lnTo>
                      <a:pt x="997" y="35058"/>
                    </a:lnTo>
                    <a:lnTo>
                      <a:pt x="1063" y="37382"/>
                    </a:lnTo>
                    <a:lnTo>
                      <a:pt x="997" y="39839"/>
                    </a:lnTo>
                    <a:lnTo>
                      <a:pt x="864" y="42229"/>
                    </a:lnTo>
                    <a:lnTo>
                      <a:pt x="731" y="44619"/>
                    </a:lnTo>
                    <a:lnTo>
                      <a:pt x="532" y="46943"/>
                    </a:lnTo>
                    <a:lnTo>
                      <a:pt x="1" y="51326"/>
                    </a:lnTo>
                    <a:lnTo>
                      <a:pt x="1" y="51326"/>
                    </a:lnTo>
                    <a:lnTo>
                      <a:pt x="1196" y="49798"/>
                    </a:lnTo>
                    <a:lnTo>
                      <a:pt x="2258" y="48271"/>
                    </a:lnTo>
                    <a:lnTo>
                      <a:pt x="3321" y="46678"/>
                    </a:lnTo>
                    <a:lnTo>
                      <a:pt x="4316" y="45151"/>
                    </a:lnTo>
                    <a:lnTo>
                      <a:pt x="5312" y="43557"/>
                    </a:lnTo>
                    <a:lnTo>
                      <a:pt x="6242" y="41964"/>
                    </a:lnTo>
                    <a:lnTo>
                      <a:pt x="7105" y="40304"/>
                    </a:lnTo>
                    <a:lnTo>
                      <a:pt x="7902" y="38710"/>
                    </a:lnTo>
                    <a:lnTo>
                      <a:pt x="8699" y="37050"/>
                    </a:lnTo>
                    <a:lnTo>
                      <a:pt x="9429" y="35390"/>
                    </a:lnTo>
                    <a:lnTo>
                      <a:pt x="10159" y="33730"/>
                    </a:lnTo>
                    <a:lnTo>
                      <a:pt x="10757" y="32070"/>
                    </a:lnTo>
                    <a:lnTo>
                      <a:pt x="11355" y="30410"/>
                    </a:lnTo>
                    <a:lnTo>
                      <a:pt x="11952" y="28751"/>
                    </a:lnTo>
                    <a:lnTo>
                      <a:pt x="12483" y="27091"/>
                    </a:lnTo>
                    <a:lnTo>
                      <a:pt x="12948" y="25431"/>
                    </a:lnTo>
                    <a:lnTo>
                      <a:pt x="13811" y="22111"/>
                    </a:lnTo>
                    <a:lnTo>
                      <a:pt x="14475" y="18791"/>
                    </a:lnTo>
                    <a:lnTo>
                      <a:pt x="15006" y="15471"/>
                    </a:lnTo>
                    <a:lnTo>
                      <a:pt x="15338" y="12284"/>
                    </a:lnTo>
                    <a:lnTo>
                      <a:pt x="15538" y="9097"/>
                    </a:lnTo>
                    <a:lnTo>
                      <a:pt x="15604" y="5976"/>
                    </a:lnTo>
                    <a:lnTo>
                      <a:pt x="15538" y="2922"/>
                    </a:lnTo>
                    <a:lnTo>
                      <a:pt x="15338" y="0"/>
                    </a:lnTo>
                    <a:lnTo>
                      <a:pt x="15338" y="0"/>
                    </a:lnTo>
                    <a:lnTo>
                      <a:pt x="15006" y="2391"/>
                    </a:lnTo>
                    <a:lnTo>
                      <a:pt x="14608" y="4781"/>
                    </a:lnTo>
                    <a:lnTo>
                      <a:pt x="14143" y="7105"/>
                    </a:lnTo>
                    <a:lnTo>
                      <a:pt x="13612" y="9362"/>
                    </a:lnTo>
                    <a:lnTo>
                      <a:pt x="12948" y="11554"/>
                    </a:lnTo>
                    <a:lnTo>
                      <a:pt x="12284" y="13745"/>
                    </a:lnTo>
                    <a:lnTo>
                      <a:pt x="11487" y="15869"/>
                    </a:lnTo>
                    <a:lnTo>
                      <a:pt x="10624" y="17928"/>
                    </a:lnTo>
                    <a:lnTo>
                      <a:pt x="9695" y="19920"/>
                    </a:lnTo>
                    <a:lnTo>
                      <a:pt x="8699" y="21912"/>
                    </a:lnTo>
                    <a:lnTo>
                      <a:pt x="7570" y="23837"/>
                    </a:lnTo>
                    <a:lnTo>
                      <a:pt x="6375" y="25696"/>
                    </a:lnTo>
                    <a:lnTo>
                      <a:pt x="5180" y="27489"/>
                    </a:lnTo>
                    <a:lnTo>
                      <a:pt x="3785" y="29282"/>
                    </a:lnTo>
                    <a:lnTo>
                      <a:pt x="2391" y="31008"/>
                    </a:lnTo>
                    <a:lnTo>
                      <a:pt x="930" y="32668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5" name="Google Shape;625;g34ed79b00d1_0_582"/>
              <p:cNvSpPr/>
              <p:nvPr/>
            </p:nvSpPr>
            <p:spPr>
              <a:xfrm>
                <a:off x="1979075" y="1363550"/>
                <a:ext cx="1034150" cy="1777800"/>
              </a:xfrm>
              <a:custGeom>
                <a:rect b="b" l="l" r="r" t="t"/>
                <a:pathLst>
                  <a:path extrusionOk="0" h="71112" w="41366">
                    <a:moveTo>
                      <a:pt x="20451" y="0"/>
                    </a:moveTo>
                    <a:lnTo>
                      <a:pt x="18592" y="67"/>
                    </a:lnTo>
                    <a:lnTo>
                      <a:pt x="16732" y="266"/>
                    </a:lnTo>
                    <a:lnTo>
                      <a:pt x="14940" y="465"/>
                    </a:lnTo>
                    <a:lnTo>
                      <a:pt x="13147" y="731"/>
                    </a:lnTo>
                    <a:lnTo>
                      <a:pt x="11354" y="1063"/>
                    </a:lnTo>
                    <a:lnTo>
                      <a:pt x="9562" y="1395"/>
                    </a:lnTo>
                    <a:lnTo>
                      <a:pt x="7902" y="1860"/>
                    </a:lnTo>
                    <a:lnTo>
                      <a:pt x="6574" y="3851"/>
                    </a:lnTo>
                    <a:lnTo>
                      <a:pt x="5445" y="5843"/>
                    </a:lnTo>
                    <a:lnTo>
                      <a:pt x="4383" y="7835"/>
                    </a:lnTo>
                    <a:lnTo>
                      <a:pt x="3453" y="9960"/>
                    </a:lnTo>
                    <a:lnTo>
                      <a:pt x="2590" y="12085"/>
                    </a:lnTo>
                    <a:lnTo>
                      <a:pt x="1926" y="14276"/>
                    </a:lnTo>
                    <a:lnTo>
                      <a:pt x="1328" y="16467"/>
                    </a:lnTo>
                    <a:lnTo>
                      <a:pt x="864" y="18658"/>
                    </a:lnTo>
                    <a:lnTo>
                      <a:pt x="465" y="20916"/>
                    </a:lnTo>
                    <a:lnTo>
                      <a:pt x="200" y="23239"/>
                    </a:lnTo>
                    <a:lnTo>
                      <a:pt x="67" y="25497"/>
                    </a:lnTo>
                    <a:lnTo>
                      <a:pt x="0" y="27821"/>
                    </a:lnTo>
                    <a:lnTo>
                      <a:pt x="0" y="30145"/>
                    </a:lnTo>
                    <a:lnTo>
                      <a:pt x="133" y="32469"/>
                    </a:lnTo>
                    <a:lnTo>
                      <a:pt x="399" y="34793"/>
                    </a:lnTo>
                    <a:lnTo>
                      <a:pt x="731" y="37117"/>
                    </a:lnTo>
                    <a:lnTo>
                      <a:pt x="1129" y="39440"/>
                    </a:lnTo>
                    <a:lnTo>
                      <a:pt x="1594" y="41764"/>
                    </a:lnTo>
                    <a:lnTo>
                      <a:pt x="2192" y="44022"/>
                    </a:lnTo>
                    <a:lnTo>
                      <a:pt x="2922" y="46346"/>
                    </a:lnTo>
                    <a:lnTo>
                      <a:pt x="3652" y="48603"/>
                    </a:lnTo>
                    <a:lnTo>
                      <a:pt x="4515" y="50861"/>
                    </a:lnTo>
                    <a:lnTo>
                      <a:pt x="5445" y="53052"/>
                    </a:lnTo>
                    <a:lnTo>
                      <a:pt x="6441" y="55243"/>
                    </a:lnTo>
                    <a:lnTo>
                      <a:pt x="7503" y="57368"/>
                    </a:lnTo>
                    <a:lnTo>
                      <a:pt x="8632" y="59492"/>
                    </a:lnTo>
                    <a:lnTo>
                      <a:pt x="9827" y="61551"/>
                    </a:lnTo>
                    <a:lnTo>
                      <a:pt x="11155" y="63543"/>
                    </a:lnTo>
                    <a:lnTo>
                      <a:pt x="12483" y="65535"/>
                    </a:lnTo>
                    <a:lnTo>
                      <a:pt x="13944" y="67460"/>
                    </a:lnTo>
                    <a:lnTo>
                      <a:pt x="15405" y="69319"/>
                    </a:lnTo>
                    <a:lnTo>
                      <a:pt x="16932" y="71112"/>
                    </a:lnTo>
                    <a:lnTo>
                      <a:pt x="19455" y="67327"/>
                    </a:lnTo>
                    <a:lnTo>
                      <a:pt x="22243" y="63476"/>
                    </a:lnTo>
                    <a:lnTo>
                      <a:pt x="25165" y="59426"/>
                    </a:lnTo>
                    <a:lnTo>
                      <a:pt x="28286" y="55442"/>
                    </a:lnTo>
                    <a:lnTo>
                      <a:pt x="31473" y="51458"/>
                    </a:lnTo>
                    <a:lnTo>
                      <a:pt x="34726" y="47607"/>
                    </a:lnTo>
                    <a:lnTo>
                      <a:pt x="38046" y="43889"/>
                    </a:lnTo>
                    <a:lnTo>
                      <a:pt x="39706" y="42163"/>
                    </a:lnTo>
                    <a:lnTo>
                      <a:pt x="41366" y="40436"/>
                    </a:lnTo>
                    <a:lnTo>
                      <a:pt x="40569" y="39440"/>
                    </a:lnTo>
                    <a:lnTo>
                      <a:pt x="39839" y="38378"/>
                    </a:lnTo>
                    <a:lnTo>
                      <a:pt x="39108" y="37316"/>
                    </a:lnTo>
                    <a:lnTo>
                      <a:pt x="38378" y="36253"/>
                    </a:lnTo>
                    <a:lnTo>
                      <a:pt x="37780" y="35125"/>
                    </a:lnTo>
                    <a:lnTo>
                      <a:pt x="37116" y="33929"/>
                    </a:lnTo>
                    <a:lnTo>
                      <a:pt x="36519" y="32801"/>
                    </a:lnTo>
                    <a:lnTo>
                      <a:pt x="35988" y="31606"/>
                    </a:lnTo>
                    <a:lnTo>
                      <a:pt x="35523" y="30344"/>
                    </a:lnTo>
                    <a:lnTo>
                      <a:pt x="35058" y="29149"/>
                    </a:lnTo>
                    <a:lnTo>
                      <a:pt x="34593" y="27887"/>
                    </a:lnTo>
                    <a:lnTo>
                      <a:pt x="34195" y="26626"/>
                    </a:lnTo>
                    <a:lnTo>
                      <a:pt x="33863" y="25364"/>
                    </a:lnTo>
                    <a:lnTo>
                      <a:pt x="33597" y="24103"/>
                    </a:lnTo>
                    <a:lnTo>
                      <a:pt x="33332" y="22775"/>
                    </a:lnTo>
                    <a:lnTo>
                      <a:pt x="33133" y="21513"/>
                    </a:lnTo>
                    <a:lnTo>
                      <a:pt x="33000" y="20185"/>
                    </a:lnTo>
                    <a:lnTo>
                      <a:pt x="32867" y="18924"/>
                    </a:lnTo>
                    <a:lnTo>
                      <a:pt x="32801" y="17596"/>
                    </a:lnTo>
                    <a:lnTo>
                      <a:pt x="32801" y="16334"/>
                    </a:lnTo>
                    <a:lnTo>
                      <a:pt x="32867" y="15006"/>
                    </a:lnTo>
                    <a:lnTo>
                      <a:pt x="32933" y="13745"/>
                    </a:lnTo>
                    <a:lnTo>
                      <a:pt x="33066" y="12483"/>
                    </a:lnTo>
                    <a:lnTo>
                      <a:pt x="33265" y="11222"/>
                    </a:lnTo>
                    <a:lnTo>
                      <a:pt x="33531" y="9960"/>
                    </a:lnTo>
                    <a:lnTo>
                      <a:pt x="33863" y="8698"/>
                    </a:lnTo>
                    <a:lnTo>
                      <a:pt x="34195" y="7503"/>
                    </a:lnTo>
                    <a:lnTo>
                      <a:pt x="34660" y="6308"/>
                    </a:lnTo>
                    <a:lnTo>
                      <a:pt x="35125" y="5113"/>
                    </a:lnTo>
                    <a:lnTo>
                      <a:pt x="35722" y="3918"/>
                    </a:lnTo>
                    <a:lnTo>
                      <a:pt x="36320" y="2789"/>
                    </a:lnTo>
                    <a:lnTo>
                      <a:pt x="36984" y="1660"/>
                    </a:lnTo>
                    <a:lnTo>
                      <a:pt x="35257" y="1262"/>
                    </a:lnTo>
                    <a:lnTo>
                      <a:pt x="33465" y="930"/>
                    </a:lnTo>
                    <a:lnTo>
                      <a:pt x="31672" y="664"/>
                    </a:lnTo>
                    <a:lnTo>
                      <a:pt x="29813" y="399"/>
                    </a:lnTo>
                    <a:lnTo>
                      <a:pt x="27954" y="200"/>
                    </a:lnTo>
                    <a:lnTo>
                      <a:pt x="26094" y="67"/>
                    </a:lnTo>
                    <a:lnTo>
                      <a:pt x="2423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6" name="Google Shape;626;g34ed79b00d1_0_582"/>
              <p:cNvSpPr/>
              <p:nvPr/>
            </p:nvSpPr>
            <p:spPr>
              <a:xfrm>
                <a:off x="1979075" y="1363550"/>
                <a:ext cx="1034150" cy="1777800"/>
              </a:xfrm>
              <a:custGeom>
                <a:rect b="b" l="l" r="r" t="t"/>
                <a:pathLst>
                  <a:path extrusionOk="0" fill="none" h="71112" w="41366">
                    <a:moveTo>
                      <a:pt x="36984" y="1660"/>
                    </a:moveTo>
                    <a:lnTo>
                      <a:pt x="36984" y="1660"/>
                    </a:lnTo>
                    <a:lnTo>
                      <a:pt x="35257" y="1262"/>
                    </a:lnTo>
                    <a:lnTo>
                      <a:pt x="33465" y="930"/>
                    </a:lnTo>
                    <a:lnTo>
                      <a:pt x="31672" y="664"/>
                    </a:lnTo>
                    <a:lnTo>
                      <a:pt x="29813" y="399"/>
                    </a:lnTo>
                    <a:lnTo>
                      <a:pt x="27954" y="200"/>
                    </a:lnTo>
                    <a:lnTo>
                      <a:pt x="26094" y="67"/>
                    </a:lnTo>
                    <a:lnTo>
                      <a:pt x="24235" y="0"/>
                    </a:lnTo>
                    <a:lnTo>
                      <a:pt x="22376" y="0"/>
                    </a:lnTo>
                    <a:lnTo>
                      <a:pt x="20451" y="0"/>
                    </a:lnTo>
                    <a:lnTo>
                      <a:pt x="18592" y="67"/>
                    </a:lnTo>
                    <a:lnTo>
                      <a:pt x="16732" y="266"/>
                    </a:lnTo>
                    <a:lnTo>
                      <a:pt x="14940" y="465"/>
                    </a:lnTo>
                    <a:lnTo>
                      <a:pt x="13147" y="731"/>
                    </a:lnTo>
                    <a:lnTo>
                      <a:pt x="11354" y="1063"/>
                    </a:lnTo>
                    <a:lnTo>
                      <a:pt x="9562" y="1395"/>
                    </a:lnTo>
                    <a:lnTo>
                      <a:pt x="7902" y="1860"/>
                    </a:lnTo>
                    <a:lnTo>
                      <a:pt x="7902" y="1860"/>
                    </a:lnTo>
                    <a:lnTo>
                      <a:pt x="6574" y="3851"/>
                    </a:lnTo>
                    <a:lnTo>
                      <a:pt x="5445" y="5843"/>
                    </a:lnTo>
                    <a:lnTo>
                      <a:pt x="4383" y="7835"/>
                    </a:lnTo>
                    <a:lnTo>
                      <a:pt x="3453" y="9960"/>
                    </a:lnTo>
                    <a:lnTo>
                      <a:pt x="2590" y="12085"/>
                    </a:lnTo>
                    <a:lnTo>
                      <a:pt x="1926" y="14276"/>
                    </a:lnTo>
                    <a:lnTo>
                      <a:pt x="1328" y="16467"/>
                    </a:lnTo>
                    <a:lnTo>
                      <a:pt x="864" y="18658"/>
                    </a:lnTo>
                    <a:lnTo>
                      <a:pt x="465" y="20916"/>
                    </a:lnTo>
                    <a:lnTo>
                      <a:pt x="200" y="23239"/>
                    </a:lnTo>
                    <a:lnTo>
                      <a:pt x="67" y="25497"/>
                    </a:lnTo>
                    <a:lnTo>
                      <a:pt x="0" y="27821"/>
                    </a:lnTo>
                    <a:lnTo>
                      <a:pt x="0" y="30145"/>
                    </a:lnTo>
                    <a:lnTo>
                      <a:pt x="133" y="32469"/>
                    </a:lnTo>
                    <a:lnTo>
                      <a:pt x="399" y="34793"/>
                    </a:lnTo>
                    <a:lnTo>
                      <a:pt x="731" y="37117"/>
                    </a:lnTo>
                    <a:lnTo>
                      <a:pt x="1129" y="39440"/>
                    </a:lnTo>
                    <a:lnTo>
                      <a:pt x="1594" y="41764"/>
                    </a:lnTo>
                    <a:lnTo>
                      <a:pt x="2192" y="44022"/>
                    </a:lnTo>
                    <a:lnTo>
                      <a:pt x="2922" y="46346"/>
                    </a:lnTo>
                    <a:lnTo>
                      <a:pt x="3652" y="48603"/>
                    </a:lnTo>
                    <a:lnTo>
                      <a:pt x="4515" y="50861"/>
                    </a:lnTo>
                    <a:lnTo>
                      <a:pt x="5445" y="53052"/>
                    </a:lnTo>
                    <a:lnTo>
                      <a:pt x="6441" y="55243"/>
                    </a:lnTo>
                    <a:lnTo>
                      <a:pt x="7503" y="57368"/>
                    </a:lnTo>
                    <a:lnTo>
                      <a:pt x="8632" y="59492"/>
                    </a:lnTo>
                    <a:lnTo>
                      <a:pt x="9827" y="61551"/>
                    </a:lnTo>
                    <a:lnTo>
                      <a:pt x="11155" y="63543"/>
                    </a:lnTo>
                    <a:lnTo>
                      <a:pt x="12483" y="65535"/>
                    </a:lnTo>
                    <a:lnTo>
                      <a:pt x="13944" y="67460"/>
                    </a:lnTo>
                    <a:lnTo>
                      <a:pt x="15405" y="69319"/>
                    </a:lnTo>
                    <a:lnTo>
                      <a:pt x="16932" y="71112"/>
                    </a:lnTo>
                    <a:lnTo>
                      <a:pt x="16932" y="71112"/>
                    </a:lnTo>
                    <a:lnTo>
                      <a:pt x="19455" y="67327"/>
                    </a:lnTo>
                    <a:lnTo>
                      <a:pt x="22243" y="63476"/>
                    </a:lnTo>
                    <a:lnTo>
                      <a:pt x="25165" y="59426"/>
                    </a:lnTo>
                    <a:lnTo>
                      <a:pt x="28286" y="55442"/>
                    </a:lnTo>
                    <a:lnTo>
                      <a:pt x="31473" y="51458"/>
                    </a:lnTo>
                    <a:lnTo>
                      <a:pt x="34726" y="47607"/>
                    </a:lnTo>
                    <a:lnTo>
                      <a:pt x="38046" y="43889"/>
                    </a:lnTo>
                    <a:lnTo>
                      <a:pt x="39706" y="42163"/>
                    </a:lnTo>
                    <a:lnTo>
                      <a:pt x="41366" y="40436"/>
                    </a:lnTo>
                    <a:lnTo>
                      <a:pt x="41366" y="40436"/>
                    </a:lnTo>
                    <a:lnTo>
                      <a:pt x="40569" y="39440"/>
                    </a:lnTo>
                    <a:lnTo>
                      <a:pt x="39839" y="38378"/>
                    </a:lnTo>
                    <a:lnTo>
                      <a:pt x="39108" y="37316"/>
                    </a:lnTo>
                    <a:lnTo>
                      <a:pt x="38378" y="36253"/>
                    </a:lnTo>
                    <a:lnTo>
                      <a:pt x="37780" y="35125"/>
                    </a:lnTo>
                    <a:lnTo>
                      <a:pt x="37116" y="33929"/>
                    </a:lnTo>
                    <a:lnTo>
                      <a:pt x="36519" y="32801"/>
                    </a:lnTo>
                    <a:lnTo>
                      <a:pt x="35988" y="31606"/>
                    </a:lnTo>
                    <a:lnTo>
                      <a:pt x="35523" y="30344"/>
                    </a:lnTo>
                    <a:lnTo>
                      <a:pt x="35058" y="29149"/>
                    </a:lnTo>
                    <a:lnTo>
                      <a:pt x="34593" y="27887"/>
                    </a:lnTo>
                    <a:lnTo>
                      <a:pt x="34195" y="26626"/>
                    </a:lnTo>
                    <a:lnTo>
                      <a:pt x="33863" y="25364"/>
                    </a:lnTo>
                    <a:lnTo>
                      <a:pt x="33597" y="24103"/>
                    </a:lnTo>
                    <a:lnTo>
                      <a:pt x="33332" y="22775"/>
                    </a:lnTo>
                    <a:lnTo>
                      <a:pt x="33133" y="21513"/>
                    </a:lnTo>
                    <a:lnTo>
                      <a:pt x="33000" y="20185"/>
                    </a:lnTo>
                    <a:lnTo>
                      <a:pt x="32867" y="18924"/>
                    </a:lnTo>
                    <a:lnTo>
                      <a:pt x="32801" y="17596"/>
                    </a:lnTo>
                    <a:lnTo>
                      <a:pt x="32801" y="16334"/>
                    </a:lnTo>
                    <a:lnTo>
                      <a:pt x="32867" y="15006"/>
                    </a:lnTo>
                    <a:lnTo>
                      <a:pt x="32933" y="13745"/>
                    </a:lnTo>
                    <a:lnTo>
                      <a:pt x="33066" y="12483"/>
                    </a:lnTo>
                    <a:lnTo>
                      <a:pt x="33265" y="11222"/>
                    </a:lnTo>
                    <a:lnTo>
                      <a:pt x="33531" y="9960"/>
                    </a:lnTo>
                    <a:lnTo>
                      <a:pt x="33863" y="8698"/>
                    </a:lnTo>
                    <a:lnTo>
                      <a:pt x="34195" y="7503"/>
                    </a:lnTo>
                    <a:lnTo>
                      <a:pt x="34660" y="6308"/>
                    </a:lnTo>
                    <a:lnTo>
                      <a:pt x="35125" y="5113"/>
                    </a:lnTo>
                    <a:lnTo>
                      <a:pt x="35722" y="3918"/>
                    </a:lnTo>
                    <a:lnTo>
                      <a:pt x="36320" y="2789"/>
                    </a:lnTo>
                    <a:lnTo>
                      <a:pt x="36984" y="166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4 - Caption">
  <p:cSld name="CUSTOM_8_2_1_2_1">
    <p:spTree>
      <p:nvGrpSpPr>
        <p:cNvPr id="627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g34ed79b00d1_0_622"/>
          <p:cNvSpPr/>
          <p:nvPr/>
        </p:nvSpPr>
        <p:spPr>
          <a:xfrm>
            <a:off x="-4400" y="3854100"/>
            <a:ext cx="4576500" cy="1303500"/>
          </a:xfrm>
          <a:prstGeom prst="round1Rect">
            <a:avLst>
              <a:gd fmla="val 17532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29" name="Google Shape;629;g34ed79b00d1_0_622"/>
          <p:cNvSpPr txBox="1"/>
          <p:nvPr/>
        </p:nvSpPr>
        <p:spPr>
          <a:xfrm>
            <a:off x="0" y="4969700"/>
            <a:ext cx="351900" cy="183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7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sz="7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30" name="Google Shape;630;g34ed79b00d1_0_622"/>
          <p:cNvSpPr txBox="1"/>
          <p:nvPr>
            <p:ph idx="1" type="subTitle"/>
          </p:nvPr>
        </p:nvSpPr>
        <p:spPr>
          <a:xfrm>
            <a:off x="676600" y="3849625"/>
            <a:ext cx="3720000" cy="1303500"/>
          </a:xfrm>
          <a:prstGeom prst="rect">
            <a:avLst/>
          </a:prstGeom>
        </p:spPr>
        <p:txBody>
          <a:bodyPr anchorCtr="0" anchor="t" bIns="91425" lIns="0" spcFirstLastPara="1" rIns="0" wrap="square" tIns="27430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Open Sans Light"/>
              <a:buNone/>
              <a:defRPr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Open Sans Light"/>
              <a:buNone/>
              <a:defRPr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Open Sans Light"/>
              <a:buNone/>
              <a:defRPr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Open Sans Light"/>
              <a:buNone/>
              <a:defRPr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Open Sans Light"/>
              <a:buNone/>
              <a:defRPr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Open Sans Light"/>
              <a:buNone/>
              <a:defRPr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Open Sans Light"/>
              <a:buNone/>
              <a:defRPr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000"/>
              <a:buFont typeface="Open Sans Light"/>
              <a:buNone/>
              <a:defRPr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grpSp>
        <p:nvGrpSpPr>
          <p:cNvPr id="631" name="Google Shape;631;g34ed79b00d1_0_622"/>
          <p:cNvGrpSpPr/>
          <p:nvPr/>
        </p:nvGrpSpPr>
        <p:grpSpPr>
          <a:xfrm>
            <a:off x="8467274" y="-268"/>
            <a:ext cx="329400" cy="329400"/>
            <a:chOff x="8467274" y="-268"/>
            <a:chExt cx="329400" cy="329400"/>
          </a:xfrm>
        </p:grpSpPr>
        <p:sp>
          <p:nvSpPr>
            <p:cNvPr id="632" name="Google Shape;632;g34ed79b00d1_0_622"/>
            <p:cNvSpPr/>
            <p:nvPr/>
          </p:nvSpPr>
          <p:spPr>
            <a:xfrm>
              <a:off x="8467274" y="-268"/>
              <a:ext cx="329400" cy="329400"/>
            </a:xfrm>
            <a:prstGeom prst="rect">
              <a:avLst/>
            </a:prstGeom>
            <a:solidFill>
              <a:srgbClr val="0063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grpSp>
          <p:nvGrpSpPr>
            <p:cNvPr id="633" name="Google Shape;633;g34ed79b00d1_0_622"/>
            <p:cNvGrpSpPr/>
            <p:nvPr/>
          </p:nvGrpSpPr>
          <p:grpSpPr>
            <a:xfrm>
              <a:off x="8546153" y="63898"/>
              <a:ext cx="191009" cy="201168"/>
              <a:chOff x="1379850" y="238125"/>
              <a:chExt cx="4860275" cy="5238750"/>
            </a:xfrm>
          </p:grpSpPr>
          <p:sp>
            <p:nvSpPr>
              <p:cNvPr id="634" name="Google Shape;634;g34ed79b00d1_0_622"/>
              <p:cNvSpPr/>
              <p:nvPr/>
            </p:nvSpPr>
            <p:spPr>
              <a:xfrm>
                <a:off x="4988525" y="4354750"/>
                <a:ext cx="727075" cy="727075"/>
              </a:xfrm>
              <a:custGeom>
                <a:rect b="b" l="l" r="r" t="t"/>
                <a:pathLst>
                  <a:path extrusionOk="0" h="29083" w="29083">
                    <a:moveTo>
                      <a:pt x="14210" y="9097"/>
                    </a:moveTo>
                    <a:lnTo>
                      <a:pt x="15139" y="9163"/>
                    </a:lnTo>
                    <a:lnTo>
                      <a:pt x="16002" y="9296"/>
                    </a:lnTo>
                    <a:lnTo>
                      <a:pt x="16334" y="9362"/>
                    </a:lnTo>
                    <a:lnTo>
                      <a:pt x="16733" y="9495"/>
                    </a:lnTo>
                    <a:lnTo>
                      <a:pt x="16998" y="9694"/>
                    </a:lnTo>
                    <a:lnTo>
                      <a:pt x="17264" y="9894"/>
                    </a:lnTo>
                    <a:lnTo>
                      <a:pt x="17463" y="10226"/>
                    </a:lnTo>
                    <a:lnTo>
                      <a:pt x="17596" y="10558"/>
                    </a:lnTo>
                    <a:lnTo>
                      <a:pt x="17729" y="10956"/>
                    </a:lnTo>
                    <a:lnTo>
                      <a:pt x="17729" y="11354"/>
                    </a:lnTo>
                    <a:lnTo>
                      <a:pt x="17729" y="11886"/>
                    </a:lnTo>
                    <a:lnTo>
                      <a:pt x="17596" y="12284"/>
                    </a:lnTo>
                    <a:lnTo>
                      <a:pt x="17463" y="12616"/>
                    </a:lnTo>
                    <a:lnTo>
                      <a:pt x="17264" y="12948"/>
                    </a:lnTo>
                    <a:lnTo>
                      <a:pt x="16998" y="13147"/>
                    </a:lnTo>
                    <a:lnTo>
                      <a:pt x="16733" y="13346"/>
                    </a:lnTo>
                    <a:lnTo>
                      <a:pt x="16401" y="13479"/>
                    </a:lnTo>
                    <a:lnTo>
                      <a:pt x="16002" y="13612"/>
                    </a:lnTo>
                    <a:lnTo>
                      <a:pt x="15139" y="13678"/>
                    </a:lnTo>
                    <a:lnTo>
                      <a:pt x="14210" y="13745"/>
                    </a:lnTo>
                    <a:lnTo>
                      <a:pt x="12151" y="13745"/>
                    </a:lnTo>
                    <a:lnTo>
                      <a:pt x="12151" y="9097"/>
                    </a:lnTo>
                    <a:close/>
                    <a:moveTo>
                      <a:pt x="13280" y="6242"/>
                    </a:moveTo>
                    <a:lnTo>
                      <a:pt x="8964" y="6308"/>
                    </a:lnTo>
                    <a:lnTo>
                      <a:pt x="8964" y="22244"/>
                    </a:lnTo>
                    <a:lnTo>
                      <a:pt x="12151" y="22244"/>
                    </a:lnTo>
                    <a:lnTo>
                      <a:pt x="12151" y="16135"/>
                    </a:lnTo>
                    <a:lnTo>
                      <a:pt x="14674" y="16135"/>
                    </a:lnTo>
                    <a:lnTo>
                      <a:pt x="17861" y="22244"/>
                    </a:lnTo>
                    <a:lnTo>
                      <a:pt x="21181" y="22244"/>
                    </a:lnTo>
                    <a:lnTo>
                      <a:pt x="17729" y="15737"/>
                    </a:lnTo>
                    <a:lnTo>
                      <a:pt x="18459" y="15471"/>
                    </a:lnTo>
                    <a:lnTo>
                      <a:pt x="19057" y="15139"/>
                    </a:lnTo>
                    <a:lnTo>
                      <a:pt x="19588" y="14674"/>
                    </a:lnTo>
                    <a:lnTo>
                      <a:pt x="20052" y="14209"/>
                    </a:lnTo>
                    <a:lnTo>
                      <a:pt x="20384" y="13612"/>
                    </a:lnTo>
                    <a:lnTo>
                      <a:pt x="20650" y="12881"/>
                    </a:lnTo>
                    <a:lnTo>
                      <a:pt x="20849" y="12085"/>
                    </a:lnTo>
                    <a:lnTo>
                      <a:pt x="20916" y="11222"/>
                    </a:lnTo>
                    <a:lnTo>
                      <a:pt x="20849" y="10159"/>
                    </a:lnTo>
                    <a:lnTo>
                      <a:pt x="20716" y="9761"/>
                    </a:lnTo>
                    <a:lnTo>
                      <a:pt x="20650" y="9296"/>
                    </a:lnTo>
                    <a:lnTo>
                      <a:pt x="20451" y="8964"/>
                    </a:lnTo>
                    <a:lnTo>
                      <a:pt x="20318" y="8566"/>
                    </a:lnTo>
                    <a:lnTo>
                      <a:pt x="20052" y="8300"/>
                    </a:lnTo>
                    <a:lnTo>
                      <a:pt x="19853" y="7968"/>
                    </a:lnTo>
                    <a:lnTo>
                      <a:pt x="19322" y="7503"/>
                    </a:lnTo>
                    <a:lnTo>
                      <a:pt x="18658" y="7105"/>
                    </a:lnTo>
                    <a:lnTo>
                      <a:pt x="17928" y="6773"/>
                    </a:lnTo>
                    <a:lnTo>
                      <a:pt x="17131" y="6574"/>
                    </a:lnTo>
                    <a:lnTo>
                      <a:pt x="16201" y="6441"/>
                    </a:lnTo>
                    <a:lnTo>
                      <a:pt x="15272" y="6308"/>
                    </a:lnTo>
                    <a:lnTo>
                      <a:pt x="14276" y="6242"/>
                    </a:lnTo>
                    <a:close/>
                    <a:moveTo>
                      <a:pt x="14608" y="2457"/>
                    </a:moveTo>
                    <a:lnTo>
                      <a:pt x="15670" y="2524"/>
                    </a:lnTo>
                    <a:lnTo>
                      <a:pt x="16799" y="2656"/>
                    </a:lnTo>
                    <a:lnTo>
                      <a:pt x="17928" y="2855"/>
                    </a:lnTo>
                    <a:lnTo>
                      <a:pt x="18990" y="3187"/>
                    </a:lnTo>
                    <a:lnTo>
                      <a:pt x="19986" y="3652"/>
                    </a:lnTo>
                    <a:lnTo>
                      <a:pt x="20982" y="4183"/>
                    </a:lnTo>
                    <a:lnTo>
                      <a:pt x="21912" y="4781"/>
                    </a:lnTo>
                    <a:lnTo>
                      <a:pt x="22775" y="5511"/>
                    </a:lnTo>
                    <a:lnTo>
                      <a:pt x="23638" y="6308"/>
                    </a:lnTo>
                    <a:lnTo>
                      <a:pt x="24368" y="7238"/>
                    </a:lnTo>
                    <a:lnTo>
                      <a:pt x="24966" y="8234"/>
                    </a:lnTo>
                    <a:lnTo>
                      <a:pt x="25497" y="9296"/>
                    </a:lnTo>
                    <a:lnTo>
                      <a:pt x="25962" y="10491"/>
                    </a:lnTo>
                    <a:lnTo>
                      <a:pt x="26294" y="11753"/>
                    </a:lnTo>
                    <a:lnTo>
                      <a:pt x="26493" y="13147"/>
                    </a:lnTo>
                    <a:lnTo>
                      <a:pt x="26559" y="14608"/>
                    </a:lnTo>
                    <a:lnTo>
                      <a:pt x="26493" y="16069"/>
                    </a:lnTo>
                    <a:lnTo>
                      <a:pt x="26294" y="17463"/>
                    </a:lnTo>
                    <a:lnTo>
                      <a:pt x="25962" y="18724"/>
                    </a:lnTo>
                    <a:lnTo>
                      <a:pt x="25497" y="19920"/>
                    </a:lnTo>
                    <a:lnTo>
                      <a:pt x="24966" y="21048"/>
                    </a:lnTo>
                    <a:lnTo>
                      <a:pt x="24368" y="22044"/>
                    </a:lnTo>
                    <a:lnTo>
                      <a:pt x="23638" y="22907"/>
                    </a:lnTo>
                    <a:lnTo>
                      <a:pt x="22775" y="23704"/>
                    </a:lnTo>
                    <a:lnTo>
                      <a:pt x="21912" y="24435"/>
                    </a:lnTo>
                    <a:lnTo>
                      <a:pt x="20982" y="25032"/>
                    </a:lnTo>
                    <a:lnTo>
                      <a:pt x="19986" y="25563"/>
                    </a:lnTo>
                    <a:lnTo>
                      <a:pt x="18990" y="26028"/>
                    </a:lnTo>
                    <a:lnTo>
                      <a:pt x="17928" y="26294"/>
                    </a:lnTo>
                    <a:lnTo>
                      <a:pt x="16799" y="26559"/>
                    </a:lnTo>
                    <a:lnTo>
                      <a:pt x="15670" y="26692"/>
                    </a:lnTo>
                    <a:lnTo>
                      <a:pt x="14608" y="26759"/>
                    </a:lnTo>
                    <a:lnTo>
                      <a:pt x="13479" y="26692"/>
                    </a:lnTo>
                    <a:lnTo>
                      <a:pt x="12350" y="26559"/>
                    </a:lnTo>
                    <a:lnTo>
                      <a:pt x="11222" y="26294"/>
                    </a:lnTo>
                    <a:lnTo>
                      <a:pt x="10159" y="25962"/>
                    </a:lnTo>
                    <a:lnTo>
                      <a:pt x="9163" y="25497"/>
                    </a:lnTo>
                    <a:lnTo>
                      <a:pt x="8167" y="25032"/>
                    </a:lnTo>
                    <a:lnTo>
                      <a:pt x="7238" y="24368"/>
                    </a:lnTo>
                    <a:lnTo>
                      <a:pt x="6375" y="23638"/>
                    </a:lnTo>
                    <a:lnTo>
                      <a:pt x="5511" y="22841"/>
                    </a:lnTo>
                    <a:lnTo>
                      <a:pt x="4781" y="21978"/>
                    </a:lnTo>
                    <a:lnTo>
                      <a:pt x="4184" y="20916"/>
                    </a:lnTo>
                    <a:lnTo>
                      <a:pt x="3652" y="19853"/>
                    </a:lnTo>
                    <a:lnTo>
                      <a:pt x="3188" y="18658"/>
                    </a:lnTo>
                    <a:lnTo>
                      <a:pt x="2856" y="17397"/>
                    </a:lnTo>
                    <a:lnTo>
                      <a:pt x="2656" y="16002"/>
                    </a:lnTo>
                    <a:lnTo>
                      <a:pt x="2590" y="14541"/>
                    </a:lnTo>
                    <a:lnTo>
                      <a:pt x="2656" y="13081"/>
                    </a:lnTo>
                    <a:lnTo>
                      <a:pt x="2856" y="11686"/>
                    </a:lnTo>
                    <a:lnTo>
                      <a:pt x="3188" y="10425"/>
                    </a:lnTo>
                    <a:lnTo>
                      <a:pt x="3652" y="9230"/>
                    </a:lnTo>
                    <a:lnTo>
                      <a:pt x="4184" y="8167"/>
                    </a:lnTo>
                    <a:lnTo>
                      <a:pt x="4781" y="7171"/>
                    </a:lnTo>
                    <a:lnTo>
                      <a:pt x="5511" y="6242"/>
                    </a:lnTo>
                    <a:lnTo>
                      <a:pt x="6375" y="5445"/>
                    </a:lnTo>
                    <a:lnTo>
                      <a:pt x="7238" y="4715"/>
                    </a:lnTo>
                    <a:lnTo>
                      <a:pt x="8167" y="4117"/>
                    </a:lnTo>
                    <a:lnTo>
                      <a:pt x="9163" y="3586"/>
                    </a:lnTo>
                    <a:lnTo>
                      <a:pt x="10159" y="3187"/>
                    </a:lnTo>
                    <a:lnTo>
                      <a:pt x="11222" y="2855"/>
                    </a:lnTo>
                    <a:lnTo>
                      <a:pt x="12350" y="2656"/>
                    </a:lnTo>
                    <a:lnTo>
                      <a:pt x="13479" y="2457"/>
                    </a:lnTo>
                    <a:close/>
                    <a:moveTo>
                      <a:pt x="14608" y="0"/>
                    </a:moveTo>
                    <a:lnTo>
                      <a:pt x="13081" y="67"/>
                    </a:lnTo>
                    <a:lnTo>
                      <a:pt x="11620" y="332"/>
                    </a:lnTo>
                    <a:lnTo>
                      <a:pt x="10226" y="664"/>
                    </a:lnTo>
                    <a:lnTo>
                      <a:pt x="8898" y="1129"/>
                    </a:lnTo>
                    <a:lnTo>
                      <a:pt x="7636" y="1727"/>
                    </a:lnTo>
                    <a:lnTo>
                      <a:pt x="6375" y="2457"/>
                    </a:lnTo>
                    <a:lnTo>
                      <a:pt x="5312" y="3320"/>
                    </a:lnTo>
                    <a:lnTo>
                      <a:pt x="4250" y="4250"/>
                    </a:lnTo>
                    <a:lnTo>
                      <a:pt x="3320" y="5246"/>
                    </a:lnTo>
                    <a:lnTo>
                      <a:pt x="2457" y="6375"/>
                    </a:lnTo>
                    <a:lnTo>
                      <a:pt x="1793" y="7570"/>
                    </a:lnTo>
                    <a:lnTo>
                      <a:pt x="1129" y="8898"/>
                    </a:lnTo>
                    <a:lnTo>
                      <a:pt x="664" y="10226"/>
                    </a:lnTo>
                    <a:lnTo>
                      <a:pt x="333" y="11620"/>
                    </a:lnTo>
                    <a:lnTo>
                      <a:pt x="67" y="13081"/>
                    </a:lnTo>
                    <a:lnTo>
                      <a:pt x="1" y="14608"/>
                    </a:lnTo>
                    <a:lnTo>
                      <a:pt x="67" y="15471"/>
                    </a:lnTo>
                    <a:lnTo>
                      <a:pt x="133" y="16334"/>
                    </a:lnTo>
                    <a:lnTo>
                      <a:pt x="200" y="17197"/>
                    </a:lnTo>
                    <a:lnTo>
                      <a:pt x="333" y="17994"/>
                    </a:lnTo>
                    <a:lnTo>
                      <a:pt x="532" y="18791"/>
                    </a:lnTo>
                    <a:lnTo>
                      <a:pt x="731" y="19521"/>
                    </a:lnTo>
                    <a:lnTo>
                      <a:pt x="996" y="20252"/>
                    </a:lnTo>
                    <a:lnTo>
                      <a:pt x="1262" y="20916"/>
                    </a:lnTo>
                    <a:lnTo>
                      <a:pt x="1594" y="21580"/>
                    </a:lnTo>
                    <a:lnTo>
                      <a:pt x="1926" y="22244"/>
                    </a:lnTo>
                    <a:lnTo>
                      <a:pt x="2723" y="23439"/>
                    </a:lnTo>
                    <a:lnTo>
                      <a:pt x="3586" y="24501"/>
                    </a:lnTo>
                    <a:lnTo>
                      <a:pt x="4582" y="25497"/>
                    </a:lnTo>
                    <a:lnTo>
                      <a:pt x="5644" y="26360"/>
                    </a:lnTo>
                    <a:lnTo>
                      <a:pt x="6773" y="27091"/>
                    </a:lnTo>
                    <a:lnTo>
                      <a:pt x="7968" y="27688"/>
                    </a:lnTo>
                    <a:lnTo>
                      <a:pt x="9230" y="28219"/>
                    </a:lnTo>
                    <a:lnTo>
                      <a:pt x="10491" y="28618"/>
                    </a:lnTo>
                    <a:lnTo>
                      <a:pt x="11819" y="28883"/>
                    </a:lnTo>
                    <a:lnTo>
                      <a:pt x="13214" y="29082"/>
                    </a:lnTo>
                    <a:lnTo>
                      <a:pt x="15936" y="29082"/>
                    </a:lnTo>
                    <a:lnTo>
                      <a:pt x="17264" y="28883"/>
                    </a:lnTo>
                    <a:lnTo>
                      <a:pt x="18592" y="28618"/>
                    </a:lnTo>
                    <a:lnTo>
                      <a:pt x="19853" y="28219"/>
                    </a:lnTo>
                    <a:lnTo>
                      <a:pt x="21115" y="27688"/>
                    </a:lnTo>
                    <a:lnTo>
                      <a:pt x="22310" y="27024"/>
                    </a:lnTo>
                    <a:lnTo>
                      <a:pt x="23439" y="26294"/>
                    </a:lnTo>
                    <a:lnTo>
                      <a:pt x="24501" y="25431"/>
                    </a:lnTo>
                    <a:lnTo>
                      <a:pt x="25497" y="24501"/>
                    </a:lnTo>
                    <a:lnTo>
                      <a:pt x="26360" y="23439"/>
                    </a:lnTo>
                    <a:lnTo>
                      <a:pt x="27157" y="22244"/>
                    </a:lnTo>
                    <a:lnTo>
                      <a:pt x="27489" y="21580"/>
                    </a:lnTo>
                    <a:lnTo>
                      <a:pt x="27821" y="20916"/>
                    </a:lnTo>
                    <a:lnTo>
                      <a:pt x="28087" y="20185"/>
                    </a:lnTo>
                    <a:lnTo>
                      <a:pt x="28352" y="19455"/>
                    </a:lnTo>
                    <a:lnTo>
                      <a:pt x="28551" y="18724"/>
                    </a:lnTo>
                    <a:lnTo>
                      <a:pt x="28751" y="17928"/>
                    </a:lnTo>
                    <a:lnTo>
                      <a:pt x="28883" y="17131"/>
                    </a:lnTo>
                    <a:lnTo>
                      <a:pt x="28950" y="16268"/>
                    </a:lnTo>
                    <a:lnTo>
                      <a:pt x="29016" y="15405"/>
                    </a:lnTo>
                    <a:lnTo>
                      <a:pt x="29082" y="14541"/>
                    </a:lnTo>
                    <a:lnTo>
                      <a:pt x="29016" y="13014"/>
                    </a:lnTo>
                    <a:lnTo>
                      <a:pt x="28751" y="11554"/>
                    </a:lnTo>
                    <a:lnTo>
                      <a:pt x="28419" y="10159"/>
                    </a:lnTo>
                    <a:lnTo>
                      <a:pt x="27954" y="8831"/>
                    </a:lnTo>
                    <a:lnTo>
                      <a:pt x="27356" y="7570"/>
                    </a:lnTo>
                    <a:lnTo>
                      <a:pt x="26626" y="6375"/>
                    </a:lnTo>
                    <a:lnTo>
                      <a:pt x="25829" y="5246"/>
                    </a:lnTo>
                    <a:lnTo>
                      <a:pt x="24899" y="4183"/>
                    </a:lnTo>
                    <a:lnTo>
                      <a:pt x="23904" y="3254"/>
                    </a:lnTo>
                    <a:lnTo>
                      <a:pt x="22775" y="2457"/>
                    </a:lnTo>
                    <a:lnTo>
                      <a:pt x="21580" y="1727"/>
                    </a:lnTo>
                    <a:lnTo>
                      <a:pt x="20318" y="1129"/>
                    </a:lnTo>
                    <a:lnTo>
                      <a:pt x="18990" y="664"/>
                    </a:lnTo>
                    <a:lnTo>
                      <a:pt x="17596" y="266"/>
                    </a:lnTo>
                    <a:lnTo>
                      <a:pt x="16135" y="67"/>
                    </a:lnTo>
                    <a:lnTo>
                      <a:pt x="1460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5" name="Google Shape;635;g34ed79b00d1_0_622"/>
              <p:cNvSpPr/>
              <p:nvPr/>
            </p:nvSpPr>
            <p:spPr>
              <a:xfrm>
                <a:off x="4988525" y="4354750"/>
                <a:ext cx="727075" cy="727075"/>
              </a:xfrm>
              <a:custGeom>
                <a:rect b="b" l="l" r="r" t="t"/>
                <a:pathLst>
                  <a:path extrusionOk="0" fill="none" h="29083" w="29083">
                    <a:moveTo>
                      <a:pt x="1" y="14608"/>
                    </a:moveTo>
                    <a:lnTo>
                      <a:pt x="1" y="14608"/>
                    </a:lnTo>
                    <a:lnTo>
                      <a:pt x="67" y="13081"/>
                    </a:lnTo>
                    <a:lnTo>
                      <a:pt x="333" y="11620"/>
                    </a:lnTo>
                    <a:lnTo>
                      <a:pt x="664" y="10226"/>
                    </a:lnTo>
                    <a:lnTo>
                      <a:pt x="1129" y="8898"/>
                    </a:lnTo>
                    <a:lnTo>
                      <a:pt x="1793" y="7570"/>
                    </a:lnTo>
                    <a:lnTo>
                      <a:pt x="2457" y="6375"/>
                    </a:lnTo>
                    <a:lnTo>
                      <a:pt x="3320" y="5246"/>
                    </a:lnTo>
                    <a:lnTo>
                      <a:pt x="4250" y="4250"/>
                    </a:lnTo>
                    <a:lnTo>
                      <a:pt x="5312" y="3320"/>
                    </a:lnTo>
                    <a:lnTo>
                      <a:pt x="6375" y="2457"/>
                    </a:lnTo>
                    <a:lnTo>
                      <a:pt x="7636" y="1727"/>
                    </a:lnTo>
                    <a:lnTo>
                      <a:pt x="8898" y="1129"/>
                    </a:lnTo>
                    <a:lnTo>
                      <a:pt x="10226" y="664"/>
                    </a:lnTo>
                    <a:lnTo>
                      <a:pt x="11620" y="332"/>
                    </a:lnTo>
                    <a:lnTo>
                      <a:pt x="13081" y="67"/>
                    </a:lnTo>
                    <a:lnTo>
                      <a:pt x="14608" y="0"/>
                    </a:lnTo>
                    <a:lnTo>
                      <a:pt x="14608" y="0"/>
                    </a:lnTo>
                    <a:lnTo>
                      <a:pt x="16135" y="67"/>
                    </a:lnTo>
                    <a:lnTo>
                      <a:pt x="17596" y="266"/>
                    </a:lnTo>
                    <a:lnTo>
                      <a:pt x="18990" y="664"/>
                    </a:lnTo>
                    <a:lnTo>
                      <a:pt x="20318" y="1129"/>
                    </a:lnTo>
                    <a:lnTo>
                      <a:pt x="21580" y="1727"/>
                    </a:lnTo>
                    <a:lnTo>
                      <a:pt x="22775" y="2457"/>
                    </a:lnTo>
                    <a:lnTo>
                      <a:pt x="23904" y="3254"/>
                    </a:lnTo>
                    <a:lnTo>
                      <a:pt x="24899" y="4183"/>
                    </a:lnTo>
                    <a:lnTo>
                      <a:pt x="25829" y="5246"/>
                    </a:lnTo>
                    <a:lnTo>
                      <a:pt x="26626" y="6375"/>
                    </a:lnTo>
                    <a:lnTo>
                      <a:pt x="27356" y="7570"/>
                    </a:lnTo>
                    <a:lnTo>
                      <a:pt x="27954" y="8831"/>
                    </a:lnTo>
                    <a:lnTo>
                      <a:pt x="28419" y="10159"/>
                    </a:lnTo>
                    <a:lnTo>
                      <a:pt x="28751" y="11554"/>
                    </a:lnTo>
                    <a:lnTo>
                      <a:pt x="29016" y="13014"/>
                    </a:lnTo>
                    <a:lnTo>
                      <a:pt x="29082" y="14541"/>
                    </a:lnTo>
                    <a:lnTo>
                      <a:pt x="29082" y="14541"/>
                    </a:lnTo>
                    <a:lnTo>
                      <a:pt x="29016" y="15405"/>
                    </a:lnTo>
                    <a:lnTo>
                      <a:pt x="28950" y="16268"/>
                    </a:lnTo>
                    <a:lnTo>
                      <a:pt x="28883" y="17131"/>
                    </a:lnTo>
                    <a:lnTo>
                      <a:pt x="28751" y="17928"/>
                    </a:lnTo>
                    <a:lnTo>
                      <a:pt x="28551" y="18724"/>
                    </a:lnTo>
                    <a:lnTo>
                      <a:pt x="28352" y="19455"/>
                    </a:lnTo>
                    <a:lnTo>
                      <a:pt x="28087" y="20185"/>
                    </a:lnTo>
                    <a:lnTo>
                      <a:pt x="27821" y="20916"/>
                    </a:lnTo>
                    <a:lnTo>
                      <a:pt x="27489" y="21580"/>
                    </a:lnTo>
                    <a:lnTo>
                      <a:pt x="27157" y="22244"/>
                    </a:lnTo>
                    <a:lnTo>
                      <a:pt x="26360" y="23439"/>
                    </a:lnTo>
                    <a:lnTo>
                      <a:pt x="25497" y="24501"/>
                    </a:lnTo>
                    <a:lnTo>
                      <a:pt x="24501" y="25431"/>
                    </a:lnTo>
                    <a:lnTo>
                      <a:pt x="23439" y="26294"/>
                    </a:lnTo>
                    <a:lnTo>
                      <a:pt x="22310" y="27024"/>
                    </a:lnTo>
                    <a:lnTo>
                      <a:pt x="21115" y="27688"/>
                    </a:lnTo>
                    <a:lnTo>
                      <a:pt x="19853" y="28219"/>
                    </a:lnTo>
                    <a:lnTo>
                      <a:pt x="18592" y="28618"/>
                    </a:lnTo>
                    <a:lnTo>
                      <a:pt x="17264" y="28883"/>
                    </a:lnTo>
                    <a:lnTo>
                      <a:pt x="15936" y="29082"/>
                    </a:lnTo>
                    <a:lnTo>
                      <a:pt x="14542" y="29082"/>
                    </a:lnTo>
                    <a:lnTo>
                      <a:pt x="13214" y="29082"/>
                    </a:lnTo>
                    <a:lnTo>
                      <a:pt x="11819" y="28883"/>
                    </a:lnTo>
                    <a:lnTo>
                      <a:pt x="10491" y="28618"/>
                    </a:lnTo>
                    <a:lnTo>
                      <a:pt x="9230" y="28219"/>
                    </a:lnTo>
                    <a:lnTo>
                      <a:pt x="7968" y="27688"/>
                    </a:lnTo>
                    <a:lnTo>
                      <a:pt x="6773" y="27091"/>
                    </a:lnTo>
                    <a:lnTo>
                      <a:pt x="5644" y="26360"/>
                    </a:lnTo>
                    <a:lnTo>
                      <a:pt x="4582" y="25497"/>
                    </a:lnTo>
                    <a:lnTo>
                      <a:pt x="3586" y="24501"/>
                    </a:lnTo>
                    <a:lnTo>
                      <a:pt x="2723" y="23439"/>
                    </a:lnTo>
                    <a:lnTo>
                      <a:pt x="1926" y="22244"/>
                    </a:lnTo>
                    <a:lnTo>
                      <a:pt x="1594" y="21580"/>
                    </a:lnTo>
                    <a:lnTo>
                      <a:pt x="1262" y="20916"/>
                    </a:lnTo>
                    <a:lnTo>
                      <a:pt x="996" y="20252"/>
                    </a:lnTo>
                    <a:lnTo>
                      <a:pt x="731" y="19521"/>
                    </a:lnTo>
                    <a:lnTo>
                      <a:pt x="532" y="18791"/>
                    </a:lnTo>
                    <a:lnTo>
                      <a:pt x="333" y="17994"/>
                    </a:lnTo>
                    <a:lnTo>
                      <a:pt x="200" y="17197"/>
                    </a:lnTo>
                    <a:lnTo>
                      <a:pt x="133" y="16334"/>
                    </a:lnTo>
                    <a:lnTo>
                      <a:pt x="67" y="15471"/>
                    </a:lnTo>
                    <a:lnTo>
                      <a:pt x="1" y="14608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6" name="Google Shape;636;g34ed79b00d1_0_622"/>
              <p:cNvSpPr/>
              <p:nvPr/>
            </p:nvSpPr>
            <p:spPr>
              <a:xfrm>
                <a:off x="5053275" y="4416175"/>
                <a:ext cx="599250" cy="607550"/>
              </a:xfrm>
              <a:custGeom>
                <a:rect b="b" l="l" r="r" t="t"/>
                <a:pathLst>
                  <a:path extrusionOk="0" fill="none" h="24302" w="23970">
                    <a:moveTo>
                      <a:pt x="23969" y="12151"/>
                    </a:moveTo>
                    <a:lnTo>
                      <a:pt x="23969" y="12151"/>
                    </a:lnTo>
                    <a:lnTo>
                      <a:pt x="23903" y="10690"/>
                    </a:lnTo>
                    <a:lnTo>
                      <a:pt x="23704" y="9296"/>
                    </a:lnTo>
                    <a:lnTo>
                      <a:pt x="23372" y="8034"/>
                    </a:lnTo>
                    <a:lnTo>
                      <a:pt x="22907" y="6839"/>
                    </a:lnTo>
                    <a:lnTo>
                      <a:pt x="22376" y="5777"/>
                    </a:lnTo>
                    <a:lnTo>
                      <a:pt x="21778" y="4781"/>
                    </a:lnTo>
                    <a:lnTo>
                      <a:pt x="21048" y="3851"/>
                    </a:lnTo>
                    <a:lnTo>
                      <a:pt x="20185" y="3054"/>
                    </a:lnTo>
                    <a:lnTo>
                      <a:pt x="19322" y="2324"/>
                    </a:lnTo>
                    <a:lnTo>
                      <a:pt x="18392" y="1726"/>
                    </a:lnTo>
                    <a:lnTo>
                      <a:pt x="17396" y="1195"/>
                    </a:lnTo>
                    <a:lnTo>
                      <a:pt x="16400" y="730"/>
                    </a:lnTo>
                    <a:lnTo>
                      <a:pt x="15338" y="398"/>
                    </a:lnTo>
                    <a:lnTo>
                      <a:pt x="14209" y="199"/>
                    </a:lnTo>
                    <a:lnTo>
                      <a:pt x="13080" y="67"/>
                    </a:lnTo>
                    <a:lnTo>
                      <a:pt x="12018" y="0"/>
                    </a:lnTo>
                    <a:lnTo>
                      <a:pt x="10889" y="0"/>
                    </a:lnTo>
                    <a:lnTo>
                      <a:pt x="9760" y="199"/>
                    </a:lnTo>
                    <a:lnTo>
                      <a:pt x="8632" y="398"/>
                    </a:lnTo>
                    <a:lnTo>
                      <a:pt x="7569" y="730"/>
                    </a:lnTo>
                    <a:lnTo>
                      <a:pt x="6573" y="1129"/>
                    </a:lnTo>
                    <a:lnTo>
                      <a:pt x="5577" y="1660"/>
                    </a:lnTo>
                    <a:lnTo>
                      <a:pt x="4648" y="2258"/>
                    </a:lnTo>
                    <a:lnTo>
                      <a:pt x="3785" y="2988"/>
                    </a:lnTo>
                    <a:lnTo>
                      <a:pt x="2921" y="3785"/>
                    </a:lnTo>
                    <a:lnTo>
                      <a:pt x="2191" y="4714"/>
                    </a:lnTo>
                    <a:lnTo>
                      <a:pt x="1594" y="5710"/>
                    </a:lnTo>
                    <a:lnTo>
                      <a:pt x="1062" y="6773"/>
                    </a:lnTo>
                    <a:lnTo>
                      <a:pt x="598" y="7968"/>
                    </a:lnTo>
                    <a:lnTo>
                      <a:pt x="266" y="9229"/>
                    </a:lnTo>
                    <a:lnTo>
                      <a:pt x="66" y="10624"/>
                    </a:lnTo>
                    <a:lnTo>
                      <a:pt x="0" y="12084"/>
                    </a:lnTo>
                    <a:lnTo>
                      <a:pt x="0" y="12084"/>
                    </a:lnTo>
                    <a:lnTo>
                      <a:pt x="66" y="13545"/>
                    </a:lnTo>
                    <a:lnTo>
                      <a:pt x="266" y="14940"/>
                    </a:lnTo>
                    <a:lnTo>
                      <a:pt x="598" y="16201"/>
                    </a:lnTo>
                    <a:lnTo>
                      <a:pt x="1062" y="17396"/>
                    </a:lnTo>
                    <a:lnTo>
                      <a:pt x="1594" y="18459"/>
                    </a:lnTo>
                    <a:lnTo>
                      <a:pt x="2191" y="19521"/>
                    </a:lnTo>
                    <a:lnTo>
                      <a:pt x="2921" y="20384"/>
                    </a:lnTo>
                    <a:lnTo>
                      <a:pt x="3785" y="21181"/>
                    </a:lnTo>
                    <a:lnTo>
                      <a:pt x="4648" y="21911"/>
                    </a:lnTo>
                    <a:lnTo>
                      <a:pt x="5577" y="22575"/>
                    </a:lnTo>
                    <a:lnTo>
                      <a:pt x="6573" y="23040"/>
                    </a:lnTo>
                    <a:lnTo>
                      <a:pt x="7569" y="23505"/>
                    </a:lnTo>
                    <a:lnTo>
                      <a:pt x="8632" y="23837"/>
                    </a:lnTo>
                    <a:lnTo>
                      <a:pt x="9760" y="24102"/>
                    </a:lnTo>
                    <a:lnTo>
                      <a:pt x="10889" y="24235"/>
                    </a:lnTo>
                    <a:lnTo>
                      <a:pt x="12018" y="24302"/>
                    </a:lnTo>
                    <a:lnTo>
                      <a:pt x="13080" y="24235"/>
                    </a:lnTo>
                    <a:lnTo>
                      <a:pt x="14209" y="24102"/>
                    </a:lnTo>
                    <a:lnTo>
                      <a:pt x="15338" y="23837"/>
                    </a:lnTo>
                    <a:lnTo>
                      <a:pt x="16400" y="23571"/>
                    </a:lnTo>
                    <a:lnTo>
                      <a:pt x="17396" y="23106"/>
                    </a:lnTo>
                    <a:lnTo>
                      <a:pt x="18392" y="22575"/>
                    </a:lnTo>
                    <a:lnTo>
                      <a:pt x="19322" y="21978"/>
                    </a:lnTo>
                    <a:lnTo>
                      <a:pt x="20185" y="21247"/>
                    </a:lnTo>
                    <a:lnTo>
                      <a:pt x="21048" y="20450"/>
                    </a:lnTo>
                    <a:lnTo>
                      <a:pt x="21778" y="19587"/>
                    </a:lnTo>
                    <a:lnTo>
                      <a:pt x="22376" y="18591"/>
                    </a:lnTo>
                    <a:lnTo>
                      <a:pt x="22907" y="17463"/>
                    </a:lnTo>
                    <a:lnTo>
                      <a:pt x="23372" y="16267"/>
                    </a:lnTo>
                    <a:lnTo>
                      <a:pt x="23704" y="15006"/>
                    </a:lnTo>
                    <a:lnTo>
                      <a:pt x="23903" y="13612"/>
                    </a:lnTo>
                    <a:lnTo>
                      <a:pt x="23969" y="12151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7" name="Google Shape;637;g34ed79b00d1_0_622"/>
              <p:cNvSpPr/>
              <p:nvPr/>
            </p:nvSpPr>
            <p:spPr>
              <a:xfrm>
                <a:off x="5212625" y="4510775"/>
                <a:ext cx="305450" cy="400075"/>
              </a:xfrm>
              <a:custGeom>
                <a:rect b="b" l="l" r="r" t="t"/>
                <a:pathLst>
                  <a:path extrusionOk="0" fill="none" h="16003" w="12218">
                    <a:moveTo>
                      <a:pt x="0" y="67"/>
                    </a:moveTo>
                    <a:lnTo>
                      <a:pt x="0" y="67"/>
                    </a:lnTo>
                    <a:lnTo>
                      <a:pt x="4316" y="1"/>
                    </a:lnTo>
                    <a:lnTo>
                      <a:pt x="5312" y="1"/>
                    </a:lnTo>
                    <a:lnTo>
                      <a:pt x="6308" y="67"/>
                    </a:lnTo>
                    <a:lnTo>
                      <a:pt x="7237" y="200"/>
                    </a:lnTo>
                    <a:lnTo>
                      <a:pt x="8167" y="333"/>
                    </a:lnTo>
                    <a:lnTo>
                      <a:pt x="8964" y="532"/>
                    </a:lnTo>
                    <a:lnTo>
                      <a:pt x="9694" y="864"/>
                    </a:lnTo>
                    <a:lnTo>
                      <a:pt x="10358" y="1262"/>
                    </a:lnTo>
                    <a:lnTo>
                      <a:pt x="10889" y="1727"/>
                    </a:lnTo>
                    <a:lnTo>
                      <a:pt x="11088" y="2059"/>
                    </a:lnTo>
                    <a:lnTo>
                      <a:pt x="11354" y="2325"/>
                    </a:lnTo>
                    <a:lnTo>
                      <a:pt x="11487" y="2723"/>
                    </a:lnTo>
                    <a:lnTo>
                      <a:pt x="11686" y="3055"/>
                    </a:lnTo>
                    <a:lnTo>
                      <a:pt x="11752" y="3520"/>
                    </a:lnTo>
                    <a:lnTo>
                      <a:pt x="11885" y="3918"/>
                    </a:lnTo>
                    <a:lnTo>
                      <a:pt x="11952" y="4981"/>
                    </a:lnTo>
                    <a:lnTo>
                      <a:pt x="11952" y="4981"/>
                    </a:lnTo>
                    <a:lnTo>
                      <a:pt x="11885" y="5844"/>
                    </a:lnTo>
                    <a:lnTo>
                      <a:pt x="11686" y="6640"/>
                    </a:lnTo>
                    <a:lnTo>
                      <a:pt x="11420" y="7371"/>
                    </a:lnTo>
                    <a:lnTo>
                      <a:pt x="11088" y="7968"/>
                    </a:lnTo>
                    <a:lnTo>
                      <a:pt x="10624" y="8433"/>
                    </a:lnTo>
                    <a:lnTo>
                      <a:pt x="10093" y="8898"/>
                    </a:lnTo>
                    <a:lnTo>
                      <a:pt x="9495" y="9230"/>
                    </a:lnTo>
                    <a:lnTo>
                      <a:pt x="8765" y="9496"/>
                    </a:lnTo>
                    <a:lnTo>
                      <a:pt x="12217" y="16003"/>
                    </a:lnTo>
                    <a:lnTo>
                      <a:pt x="8897" y="16003"/>
                    </a:lnTo>
                    <a:lnTo>
                      <a:pt x="5710" y="9894"/>
                    </a:lnTo>
                    <a:lnTo>
                      <a:pt x="3187" y="9894"/>
                    </a:lnTo>
                    <a:lnTo>
                      <a:pt x="3187" y="16003"/>
                    </a:lnTo>
                    <a:lnTo>
                      <a:pt x="0" y="16003"/>
                    </a:lnTo>
                    <a:lnTo>
                      <a:pt x="0" y="67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8" name="Google Shape;638;g34ed79b00d1_0_622"/>
              <p:cNvSpPr/>
              <p:nvPr/>
            </p:nvSpPr>
            <p:spPr>
              <a:xfrm>
                <a:off x="5292300" y="4582150"/>
                <a:ext cx="139450" cy="116225"/>
              </a:xfrm>
              <a:custGeom>
                <a:rect b="b" l="l" r="r" t="t"/>
                <a:pathLst>
                  <a:path extrusionOk="0" fill="none" h="4649" w="5578">
                    <a:moveTo>
                      <a:pt x="5578" y="2258"/>
                    </a:moveTo>
                    <a:lnTo>
                      <a:pt x="5578" y="2258"/>
                    </a:lnTo>
                    <a:lnTo>
                      <a:pt x="5578" y="1860"/>
                    </a:lnTo>
                    <a:lnTo>
                      <a:pt x="5445" y="1462"/>
                    </a:lnTo>
                    <a:lnTo>
                      <a:pt x="5312" y="1130"/>
                    </a:lnTo>
                    <a:lnTo>
                      <a:pt x="5113" y="798"/>
                    </a:lnTo>
                    <a:lnTo>
                      <a:pt x="4847" y="598"/>
                    </a:lnTo>
                    <a:lnTo>
                      <a:pt x="4582" y="399"/>
                    </a:lnTo>
                    <a:lnTo>
                      <a:pt x="4183" y="266"/>
                    </a:lnTo>
                    <a:lnTo>
                      <a:pt x="3851" y="200"/>
                    </a:lnTo>
                    <a:lnTo>
                      <a:pt x="2988" y="67"/>
                    </a:lnTo>
                    <a:lnTo>
                      <a:pt x="2059" y="1"/>
                    </a:lnTo>
                    <a:lnTo>
                      <a:pt x="0" y="1"/>
                    </a:lnTo>
                    <a:lnTo>
                      <a:pt x="0" y="4649"/>
                    </a:lnTo>
                    <a:lnTo>
                      <a:pt x="0" y="4649"/>
                    </a:lnTo>
                    <a:lnTo>
                      <a:pt x="2059" y="4649"/>
                    </a:lnTo>
                    <a:lnTo>
                      <a:pt x="2988" y="4582"/>
                    </a:lnTo>
                    <a:lnTo>
                      <a:pt x="3851" y="4516"/>
                    </a:lnTo>
                    <a:lnTo>
                      <a:pt x="4250" y="4383"/>
                    </a:lnTo>
                    <a:lnTo>
                      <a:pt x="4582" y="4250"/>
                    </a:lnTo>
                    <a:lnTo>
                      <a:pt x="4847" y="4051"/>
                    </a:lnTo>
                    <a:lnTo>
                      <a:pt x="5113" y="3852"/>
                    </a:lnTo>
                    <a:lnTo>
                      <a:pt x="5312" y="3520"/>
                    </a:lnTo>
                    <a:lnTo>
                      <a:pt x="5445" y="3188"/>
                    </a:lnTo>
                    <a:lnTo>
                      <a:pt x="5578" y="2790"/>
                    </a:lnTo>
                    <a:lnTo>
                      <a:pt x="5578" y="2258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9" name="Google Shape;639;g34ed79b00d1_0_622"/>
              <p:cNvSpPr/>
              <p:nvPr/>
            </p:nvSpPr>
            <p:spPr>
              <a:xfrm>
                <a:off x="1703525" y="4240200"/>
                <a:ext cx="1075650" cy="1236675"/>
              </a:xfrm>
              <a:custGeom>
                <a:rect b="b" l="l" r="r" t="t"/>
                <a:pathLst>
                  <a:path extrusionOk="0" h="49467" w="43026">
                    <a:moveTo>
                      <a:pt x="0" y="1"/>
                    </a:moveTo>
                    <a:lnTo>
                      <a:pt x="0" y="49467"/>
                    </a:lnTo>
                    <a:lnTo>
                      <a:pt x="43026" y="24634"/>
                    </a:lnTo>
                    <a:lnTo>
                      <a:pt x="39905" y="23904"/>
                    </a:lnTo>
                    <a:lnTo>
                      <a:pt x="36917" y="23041"/>
                    </a:lnTo>
                    <a:lnTo>
                      <a:pt x="33929" y="22111"/>
                    </a:lnTo>
                    <a:lnTo>
                      <a:pt x="30942" y="21049"/>
                    </a:lnTo>
                    <a:lnTo>
                      <a:pt x="28020" y="19854"/>
                    </a:lnTo>
                    <a:lnTo>
                      <a:pt x="25165" y="18592"/>
                    </a:lnTo>
                    <a:lnTo>
                      <a:pt x="22376" y="17198"/>
                    </a:lnTo>
                    <a:lnTo>
                      <a:pt x="19654" y="15671"/>
                    </a:lnTo>
                    <a:lnTo>
                      <a:pt x="16932" y="14077"/>
                    </a:lnTo>
                    <a:lnTo>
                      <a:pt x="14342" y="12351"/>
                    </a:lnTo>
                    <a:lnTo>
                      <a:pt x="11753" y="10558"/>
                    </a:lnTo>
                    <a:lnTo>
                      <a:pt x="9296" y="8633"/>
                    </a:lnTo>
                    <a:lnTo>
                      <a:pt x="6839" y="6641"/>
                    </a:lnTo>
                    <a:lnTo>
                      <a:pt x="4515" y="4516"/>
                    </a:lnTo>
                    <a:lnTo>
                      <a:pt x="2258" y="232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0" name="Google Shape;640;g34ed79b00d1_0_622"/>
              <p:cNvSpPr/>
              <p:nvPr/>
            </p:nvSpPr>
            <p:spPr>
              <a:xfrm>
                <a:off x="1703525" y="4240200"/>
                <a:ext cx="1075650" cy="1236675"/>
              </a:xfrm>
              <a:custGeom>
                <a:rect b="b" l="l" r="r" t="t"/>
                <a:pathLst>
                  <a:path extrusionOk="0" fill="none" h="49467" w="43026">
                    <a:moveTo>
                      <a:pt x="0" y="1"/>
                    </a:moveTo>
                    <a:lnTo>
                      <a:pt x="0" y="49467"/>
                    </a:lnTo>
                    <a:lnTo>
                      <a:pt x="43026" y="24634"/>
                    </a:lnTo>
                    <a:lnTo>
                      <a:pt x="43026" y="24634"/>
                    </a:lnTo>
                    <a:lnTo>
                      <a:pt x="39905" y="23904"/>
                    </a:lnTo>
                    <a:lnTo>
                      <a:pt x="36917" y="23041"/>
                    </a:lnTo>
                    <a:lnTo>
                      <a:pt x="33929" y="22111"/>
                    </a:lnTo>
                    <a:lnTo>
                      <a:pt x="30942" y="21049"/>
                    </a:lnTo>
                    <a:lnTo>
                      <a:pt x="28020" y="19854"/>
                    </a:lnTo>
                    <a:lnTo>
                      <a:pt x="25165" y="18592"/>
                    </a:lnTo>
                    <a:lnTo>
                      <a:pt x="22376" y="17198"/>
                    </a:lnTo>
                    <a:lnTo>
                      <a:pt x="19654" y="15671"/>
                    </a:lnTo>
                    <a:lnTo>
                      <a:pt x="16932" y="14077"/>
                    </a:lnTo>
                    <a:lnTo>
                      <a:pt x="14342" y="12351"/>
                    </a:lnTo>
                    <a:lnTo>
                      <a:pt x="11753" y="10558"/>
                    </a:lnTo>
                    <a:lnTo>
                      <a:pt x="9296" y="8633"/>
                    </a:lnTo>
                    <a:lnTo>
                      <a:pt x="6839" y="6641"/>
                    </a:lnTo>
                    <a:lnTo>
                      <a:pt x="4515" y="4516"/>
                    </a:lnTo>
                    <a:lnTo>
                      <a:pt x="2258" y="2325"/>
                    </a:lnTo>
                    <a:lnTo>
                      <a:pt x="0" y="1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1" name="Google Shape;641;g34ed79b00d1_0_622"/>
              <p:cNvSpPr/>
              <p:nvPr/>
            </p:nvSpPr>
            <p:spPr>
              <a:xfrm>
                <a:off x="1703525" y="238125"/>
                <a:ext cx="1067350" cy="1228375"/>
              </a:xfrm>
              <a:custGeom>
                <a:rect b="b" l="l" r="r" t="t"/>
                <a:pathLst>
                  <a:path extrusionOk="0" h="49135" w="42694">
                    <a:moveTo>
                      <a:pt x="0" y="0"/>
                    </a:moveTo>
                    <a:lnTo>
                      <a:pt x="0" y="49134"/>
                    </a:lnTo>
                    <a:lnTo>
                      <a:pt x="2324" y="46744"/>
                    </a:lnTo>
                    <a:lnTo>
                      <a:pt x="4648" y="44486"/>
                    </a:lnTo>
                    <a:lnTo>
                      <a:pt x="7105" y="42362"/>
                    </a:lnTo>
                    <a:lnTo>
                      <a:pt x="9628" y="40303"/>
                    </a:lnTo>
                    <a:lnTo>
                      <a:pt x="12151" y="38378"/>
                    </a:lnTo>
                    <a:lnTo>
                      <a:pt x="14741" y="36585"/>
                    </a:lnTo>
                    <a:lnTo>
                      <a:pt x="17397" y="34859"/>
                    </a:lnTo>
                    <a:lnTo>
                      <a:pt x="20119" y="33265"/>
                    </a:lnTo>
                    <a:lnTo>
                      <a:pt x="22841" y="31804"/>
                    </a:lnTo>
                    <a:lnTo>
                      <a:pt x="25630" y="30410"/>
                    </a:lnTo>
                    <a:lnTo>
                      <a:pt x="28418" y="29148"/>
                    </a:lnTo>
                    <a:lnTo>
                      <a:pt x="31274" y="28020"/>
                    </a:lnTo>
                    <a:lnTo>
                      <a:pt x="34129" y="27024"/>
                    </a:lnTo>
                    <a:lnTo>
                      <a:pt x="36984" y="26094"/>
                    </a:lnTo>
                    <a:lnTo>
                      <a:pt x="39839" y="25297"/>
                    </a:lnTo>
                    <a:lnTo>
                      <a:pt x="42694" y="2463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2" name="Google Shape;642;g34ed79b00d1_0_622"/>
              <p:cNvSpPr/>
              <p:nvPr/>
            </p:nvSpPr>
            <p:spPr>
              <a:xfrm>
                <a:off x="1703525" y="238125"/>
                <a:ext cx="1067350" cy="1228375"/>
              </a:xfrm>
              <a:custGeom>
                <a:rect b="b" l="l" r="r" t="t"/>
                <a:pathLst>
                  <a:path extrusionOk="0" fill="none" h="49135" w="42694">
                    <a:moveTo>
                      <a:pt x="42694" y="24633"/>
                    </a:moveTo>
                    <a:lnTo>
                      <a:pt x="0" y="0"/>
                    </a:lnTo>
                    <a:lnTo>
                      <a:pt x="0" y="49134"/>
                    </a:lnTo>
                    <a:lnTo>
                      <a:pt x="0" y="49134"/>
                    </a:lnTo>
                    <a:lnTo>
                      <a:pt x="2324" y="46744"/>
                    </a:lnTo>
                    <a:lnTo>
                      <a:pt x="4648" y="44486"/>
                    </a:lnTo>
                    <a:lnTo>
                      <a:pt x="7105" y="42362"/>
                    </a:lnTo>
                    <a:lnTo>
                      <a:pt x="9628" y="40303"/>
                    </a:lnTo>
                    <a:lnTo>
                      <a:pt x="12151" y="38378"/>
                    </a:lnTo>
                    <a:lnTo>
                      <a:pt x="14741" y="36585"/>
                    </a:lnTo>
                    <a:lnTo>
                      <a:pt x="17397" y="34859"/>
                    </a:lnTo>
                    <a:lnTo>
                      <a:pt x="20119" y="33265"/>
                    </a:lnTo>
                    <a:lnTo>
                      <a:pt x="22841" y="31804"/>
                    </a:lnTo>
                    <a:lnTo>
                      <a:pt x="25630" y="30410"/>
                    </a:lnTo>
                    <a:lnTo>
                      <a:pt x="28418" y="29148"/>
                    </a:lnTo>
                    <a:lnTo>
                      <a:pt x="31274" y="28020"/>
                    </a:lnTo>
                    <a:lnTo>
                      <a:pt x="34129" y="27024"/>
                    </a:lnTo>
                    <a:lnTo>
                      <a:pt x="36984" y="26094"/>
                    </a:lnTo>
                    <a:lnTo>
                      <a:pt x="39839" y="25297"/>
                    </a:lnTo>
                    <a:lnTo>
                      <a:pt x="42694" y="24633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3" name="Google Shape;643;g34ed79b00d1_0_622"/>
              <p:cNvSpPr/>
              <p:nvPr/>
            </p:nvSpPr>
            <p:spPr>
              <a:xfrm>
                <a:off x="5162825" y="2236675"/>
                <a:ext cx="1077300" cy="1243300"/>
              </a:xfrm>
              <a:custGeom>
                <a:rect b="b" l="l" r="r" t="t"/>
                <a:pathLst>
                  <a:path extrusionOk="0" h="49732" w="43092">
                    <a:moveTo>
                      <a:pt x="133" y="0"/>
                    </a:moveTo>
                    <a:lnTo>
                      <a:pt x="996" y="3055"/>
                    </a:lnTo>
                    <a:lnTo>
                      <a:pt x="1793" y="6109"/>
                    </a:lnTo>
                    <a:lnTo>
                      <a:pt x="2457" y="9163"/>
                    </a:lnTo>
                    <a:lnTo>
                      <a:pt x="2988" y="12284"/>
                    </a:lnTo>
                    <a:lnTo>
                      <a:pt x="3386" y="15405"/>
                    </a:lnTo>
                    <a:lnTo>
                      <a:pt x="3718" y="18525"/>
                    </a:lnTo>
                    <a:lnTo>
                      <a:pt x="3851" y="21646"/>
                    </a:lnTo>
                    <a:lnTo>
                      <a:pt x="3918" y="24833"/>
                    </a:lnTo>
                    <a:lnTo>
                      <a:pt x="3851" y="27954"/>
                    </a:lnTo>
                    <a:lnTo>
                      <a:pt x="3652" y="31074"/>
                    </a:lnTo>
                    <a:lnTo>
                      <a:pt x="3386" y="34261"/>
                    </a:lnTo>
                    <a:lnTo>
                      <a:pt x="2922" y="37382"/>
                    </a:lnTo>
                    <a:lnTo>
                      <a:pt x="2391" y="40503"/>
                    </a:lnTo>
                    <a:lnTo>
                      <a:pt x="1727" y="43557"/>
                    </a:lnTo>
                    <a:lnTo>
                      <a:pt x="930" y="46678"/>
                    </a:lnTo>
                    <a:lnTo>
                      <a:pt x="0" y="49732"/>
                    </a:lnTo>
                    <a:lnTo>
                      <a:pt x="43092" y="24833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4" name="Google Shape;644;g34ed79b00d1_0_622"/>
              <p:cNvSpPr/>
              <p:nvPr/>
            </p:nvSpPr>
            <p:spPr>
              <a:xfrm>
                <a:off x="2412325" y="1011650"/>
                <a:ext cx="1185200" cy="212500"/>
              </a:xfrm>
              <a:custGeom>
                <a:rect b="b" l="l" r="r" t="t"/>
                <a:pathLst>
                  <a:path extrusionOk="0" h="8500" w="47408">
                    <a:moveTo>
                      <a:pt x="33730" y="0"/>
                    </a:moveTo>
                    <a:lnTo>
                      <a:pt x="30410" y="67"/>
                    </a:lnTo>
                    <a:lnTo>
                      <a:pt x="27223" y="199"/>
                    </a:lnTo>
                    <a:lnTo>
                      <a:pt x="24036" y="531"/>
                    </a:lnTo>
                    <a:lnTo>
                      <a:pt x="20982" y="863"/>
                    </a:lnTo>
                    <a:lnTo>
                      <a:pt x="17994" y="1395"/>
                    </a:lnTo>
                    <a:lnTo>
                      <a:pt x="15072" y="1926"/>
                    </a:lnTo>
                    <a:lnTo>
                      <a:pt x="12284" y="2590"/>
                    </a:lnTo>
                    <a:lnTo>
                      <a:pt x="9561" y="3320"/>
                    </a:lnTo>
                    <a:lnTo>
                      <a:pt x="6972" y="4050"/>
                    </a:lnTo>
                    <a:lnTo>
                      <a:pt x="4515" y="4914"/>
                    </a:lnTo>
                    <a:lnTo>
                      <a:pt x="2191" y="5710"/>
                    </a:lnTo>
                    <a:lnTo>
                      <a:pt x="0" y="6640"/>
                    </a:lnTo>
                    <a:lnTo>
                      <a:pt x="1195" y="6374"/>
                    </a:lnTo>
                    <a:lnTo>
                      <a:pt x="2590" y="6242"/>
                    </a:lnTo>
                    <a:lnTo>
                      <a:pt x="4050" y="6109"/>
                    </a:lnTo>
                    <a:lnTo>
                      <a:pt x="5644" y="6042"/>
                    </a:lnTo>
                    <a:lnTo>
                      <a:pt x="7304" y="6042"/>
                    </a:lnTo>
                    <a:lnTo>
                      <a:pt x="9030" y="6109"/>
                    </a:lnTo>
                    <a:lnTo>
                      <a:pt x="10823" y="6175"/>
                    </a:lnTo>
                    <a:lnTo>
                      <a:pt x="12616" y="6308"/>
                    </a:lnTo>
                    <a:lnTo>
                      <a:pt x="16201" y="6706"/>
                    </a:lnTo>
                    <a:lnTo>
                      <a:pt x="19720" y="7171"/>
                    </a:lnTo>
                    <a:lnTo>
                      <a:pt x="22907" y="7769"/>
                    </a:lnTo>
                    <a:lnTo>
                      <a:pt x="24368" y="8101"/>
                    </a:lnTo>
                    <a:lnTo>
                      <a:pt x="25696" y="8499"/>
                    </a:lnTo>
                    <a:lnTo>
                      <a:pt x="26758" y="7702"/>
                    </a:lnTo>
                    <a:lnTo>
                      <a:pt x="27887" y="6972"/>
                    </a:lnTo>
                    <a:lnTo>
                      <a:pt x="29016" y="6242"/>
                    </a:lnTo>
                    <a:lnTo>
                      <a:pt x="30211" y="5578"/>
                    </a:lnTo>
                    <a:lnTo>
                      <a:pt x="31472" y="4980"/>
                    </a:lnTo>
                    <a:lnTo>
                      <a:pt x="32800" y="4382"/>
                    </a:lnTo>
                    <a:lnTo>
                      <a:pt x="34128" y="3918"/>
                    </a:lnTo>
                    <a:lnTo>
                      <a:pt x="35523" y="3386"/>
                    </a:lnTo>
                    <a:lnTo>
                      <a:pt x="36983" y="2988"/>
                    </a:lnTo>
                    <a:lnTo>
                      <a:pt x="38378" y="2590"/>
                    </a:lnTo>
                    <a:lnTo>
                      <a:pt x="39905" y="2258"/>
                    </a:lnTo>
                    <a:lnTo>
                      <a:pt x="41366" y="1992"/>
                    </a:lnTo>
                    <a:lnTo>
                      <a:pt x="42893" y="1726"/>
                    </a:lnTo>
                    <a:lnTo>
                      <a:pt x="44353" y="1527"/>
                    </a:lnTo>
                    <a:lnTo>
                      <a:pt x="45881" y="1395"/>
                    </a:lnTo>
                    <a:lnTo>
                      <a:pt x="47408" y="1262"/>
                    </a:lnTo>
                    <a:lnTo>
                      <a:pt x="45681" y="996"/>
                    </a:lnTo>
                    <a:lnTo>
                      <a:pt x="43955" y="731"/>
                    </a:lnTo>
                    <a:lnTo>
                      <a:pt x="40502" y="332"/>
                    </a:lnTo>
                    <a:lnTo>
                      <a:pt x="37116" y="133"/>
                    </a:lnTo>
                    <a:lnTo>
                      <a:pt x="3373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5" name="Google Shape;645;g34ed79b00d1_0_622"/>
              <p:cNvSpPr/>
              <p:nvPr/>
            </p:nvSpPr>
            <p:spPr>
              <a:xfrm>
                <a:off x="2412325" y="1011650"/>
                <a:ext cx="1185200" cy="212500"/>
              </a:xfrm>
              <a:custGeom>
                <a:rect b="b" l="l" r="r" t="t"/>
                <a:pathLst>
                  <a:path extrusionOk="0" fill="none" h="8500" w="47408">
                    <a:moveTo>
                      <a:pt x="0" y="6640"/>
                    </a:moveTo>
                    <a:lnTo>
                      <a:pt x="0" y="6640"/>
                    </a:lnTo>
                    <a:lnTo>
                      <a:pt x="1195" y="6374"/>
                    </a:lnTo>
                    <a:lnTo>
                      <a:pt x="2590" y="6242"/>
                    </a:lnTo>
                    <a:lnTo>
                      <a:pt x="4050" y="6109"/>
                    </a:lnTo>
                    <a:lnTo>
                      <a:pt x="5644" y="6042"/>
                    </a:lnTo>
                    <a:lnTo>
                      <a:pt x="7304" y="6042"/>
                    </a:lnTo>
                    <a:lnTo>
                      <a:pt x="9030" y="6109"/>
                    </a:lnTo>
                    <a:lnTo>
                      <a:pt x="10823" y="6175"/>
                    </a:lnTo>
                    <a:lnTo>
                      <a:pt x="12616" y="6308"/>
                    </a:lnTo>
                    <a:lnTo>
                      <a:pt x="16201" y="6706"/>
                    </a:lnTo>
                    <a:lnTo>
                      <a:pt x="19720" y="7171"/>
                    </a:lnTo>
                    <a:lnTo>
                      <a:pt x="22907" y="7769"/>
                    </a:lnTo>
                    <a:lnTo>
                      <a:pt x="24368" y="8101"/>
                    </a:lnTo>
                    <a:lnTo>
                      <a:pt x="25696" y="8499"/>
                    </a:lnTo>
                    <a:lnTo>
                      <a:pt x="25696" y="8499"/>
                    </a:lnTo>
                    <a:lnTo>
                      <a:pt x="26758" y="7702"/>
                    </a:lnTo>
                    <a:lnTo>
                      <a:pt x="27887" y="6972"/>
                    </a:lnTo>
                    <a:lnTo>
                      <a:pt x="29016" y="6242"/>
                    </a:lnTo>
                    <a:lnTo>
                      <a:pt x="30211" y="5578"/>
                    </a:lnTo>
                    <a:lnTo>
                      <a:pt x="31472" y="4980"/>
                    </a:lnTo>
                    <a:lnTo>
                      <a:pt x="32800" y="4382"/>
                    </a:lnTo>
                    <a:lnTo>
                      <a:pt x="34128" y="3918"/>
                    </a:lnTo>
                    <a:lnTo>
                      <a:pt x="35523" y="3386"/>
                    </a:lnTo>
                    <a:lnTo>
                      <a:pt x="36983" y="2988"/>
                    </a:lnTo>
                    <a:lnTo>
                      <a:pt x="38378" y="2590"/>
                    </a:lnTo>
                    <a:lnTo>
                      <a:pt x="39905" y="2258"/>
                    </a:lnTo>
                    <a:lnTo>
                      <a:pt x="41366" y="1992"/>
                    </a:lnTo>
                    <a:lnTo>
                      <a:pt x="42893" y="1726"/>
                    </a:lnTo>
                    <a:lnTo>
                      <a:pt x="44353" y="1527"/>
                    </a:lnTo>
                    <a:lnTo>
                      <a:pt x="45881" y="1395"/>
                    </a:lnTo>
                    <a:lnTo>
                      <a:pt x="47408" y="1262"/>
                    </a:lnTo>
                    <a:lnTo>
                      <a:pt x="47408" y="1262"/>
                    </a:lnTo>
                    <a:lnTo>
                      <a:pt x="45681" y="996"/>
                    </a:lnTo>
                    <a:lnTo>
                      <a:pt x="43955" y="731"/>
                    </a:lnTo>
                    <a:lnTo>
                      <a:pt x="40502" y="332"/>
                    </a:lnTo>
                    <a:lnTo>
                      <a:pt x="37116" y="133"/>
                    </a:lnTo>
                    <a:lnTo>
                      <a:pt x="33730" y="0"/>
                    </a:lnTo>
                    <a:lnTo>
                      <a:pt x="30410" y="67"/>
                    </a:lnTo>
                    <a:lnTo>
                      <a:pt x="27223" y="199"/>
                    </a:lnTo>
                    <a:lnTo>
                      <a:pt x="24036" y="531"/>
                    </a:lnTo>
                    <a:lnTo>
                      <a:pt x="20982" y="863"/>
                    </a:lnTo>
                    <a:lnTo>
                      <a:pt x="17994" y="1395"/>
                    </a:lnTo>
                    <a:lnTo>
                      <a:pt x="15072" y="1926"/>
                    </a:lnTo>
                    <a:lnTo>
                      <a:pt x="12284" y="2590"/>
                    </a:lnTo>
                    <a:lnTo>
                      <a:pt x="9561" y="3320"/>
                    </a:lnTo>
                    <a:lnTo>
                      <a:pt x="6972" y="4050"/>
                    </a:lnTo>
                    <a:lnTo>
                      <a:pt x="4515" y="4914"/>
                    </a:lnTo>
                    <a:lnTo>
                      <a:pt x="2191" y="5710"/>
                    </a:lnTo>
                    <a:lnTo>
                      <a:pt x="0" y="664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6" name="Google Shape;646;g34ed79b00d1_0_622"/>
              <p:cNvSpPr/>
              <p:nvPr/>
            </p:nvSpPr>
            <p:spPr>
              <a:xfrm>
                <a:off x="2565025" y="2533800"/>
                <a:ext cx="1894000" cy="1138750"/>
              </a:xfrm>
              <a:custGeom>
                <a:rect b="b" l="l" r="r" t="t"/>
                <a:pathLst>
                  <a:path extrusionOk="0" h="45550" w="75760">
                    <a:moveTo>
                      <a:pt x="23904" y="1"/>
                    </a:moveTo>
                    <a:lnTo>
                      <a:pt x="20650" y="3453"/>
                    </a:lnTo>
                    <a:lnTo>
                      <a:pt x="17330" y="7171"/>
                    </a:lnTo>
                    <a:lnTo>
                      <a:pt x="14143" y="10956"/>
                    </a:lnTo>
                    <a:lnTo>
                      <a:pt x="11089" y="14807"/>
                    </a:lnTo>
                    <a:lnTo>
                      <a:pt x="8101" y="18725"/>
                    </a:lnTo>
                    <a:lnTo>
                      <a:pt x="5246" y="22708"/>
                    </a:lnTo>
                    <a:lnTo>
                      <a:pt x="2524" y="26559"/>
                    </a:lnTo>
                    <a:lnTo>
                      <a:pt x="1" y="30411"/>
                    </a:lnTo>
                    <a:lnTo>
                      <a:pt x="1993" y="31938"/>
                    </a:lnTo>
                    <a:lnTo>
                      <a:pt x="3984" y="33398"/>
                    </a:lnTo>
                    <a:lnTo>
                      <a:pt x="6109" y="34793"/>
                    </a:lnTo>
                    <a:lnTo>
                      <a:pt x="8300" y="36121"/>
                    </a:lnTo>
                    <a:lnTo>
                      <a:pt x="10558" y="37316"/>
                    </a:lnTo>
                    <a:lnTo>
                      <a:pt x="12815" y="38511"/>
                    </a:lnTo>
                    <a:lnTo>
                      <a:pt x="15139" y="39573"/>
                    </a:lnTo>
                    <a:lnTo>
                      <a:pt x="17529" y="40569"/>
                    </a:lnTo>
                    <a:lnTo>
                      <a:pt x="19986" y="41432"/>
                    </a:lnTo>
                    <a:lnTo>
                      <a:pt x="22443" y="42296"/>
                    </a:lnTo>
                    <a:lnTo>
                      <a:pt x="24900" y="43026"/>
                    </a:lnTo>
                    <a:lnTo>
                      <a:pt x="27423" y="43690"/>
                    </a:lnTo>
                    <a:lnTo>
                      <a:pt x="30012" y="44221"/>
                    </a:lnTo>
                    <a:lnTo>
                      <a:pt x="32535" y="44686"/>
                    </a:lnTo>
                    <a:lnTo>
                      <a:pt x="35125" y="45018"/>
                    </a:lnTo>
                    <a:lnTo>
                      <a:pt x="37648" y="45350"/>
                    </a:lnTo>
                    <a:lnTo>
                      <a:pt x="40237" y="45483"/>
                    </a:lnTo>
                    <a:lnTo>
                      <a:pt x="42827" y="45549"/>
                    </a:lnTo>
                    <a:lnTo>
                      <a:pt x="45350" y="45549"/>
                    </a:lnTo>
                    <a:lnTo>
                      <a:pt x="47939" y="45416"/>
                    </a:lnTo>
                    <a:lnTo>
                      <a:pt x="50462" y="45217"/>
                    </a:lnTo>
                    <a:lnTo>
                      <a:pt x="52986" y="44885"/>
                    </a:lnTo>
                    <a:lnTo>
                      <a:pt x="55442" y="44487"/>
                    </a:lnTo>
                    <a:lnTo>
                      <a:pt x="57899" y="43956"/>
                    </a:lnTo>
                    <a:lnTo>
                      <a:pt x="60289" y="43292"/>
                    </a:lnTo>
                    <a:lnTo>
                      <a:pt x="62680" y="42561"/>
                    </a:lnTo>
                    <a:lnTo>
                      <a:pt x="65003" y="41698"/>
                    </a:lnTo>
                    <a:lnTo>
                      <a:pt x="67261" y="40702"/>
                    </a:lnTo>
                    <a:lnTo>
                      <a:pt x="69518" y="39640"/>
                    </a:lnTo>
                    <a:lnTo>
                      <a:pt x="71643" y="38445"/>
                    </a:lnTo>
                    <a:lnTo>
                      <a:pt x="73768" y="37117"/>
                    </a:lnTo>
                    <a:lnTo>
                      <a:pt x="75760" y="35656"/>
                    </a:lnTo>
                    <a:lnTo>
                      <a:pt x="75361" y="32270"/>
                    </a:lnTo>
                    <a:lnTo>
                      <a:pt x="74764" y="28883"/>
                    </a:lnTo>
                    <a:lnTo>
                      <a:pt x="74166" y="25431"/>
                    </a:lnTo>
                    <a:lnTo>
                      <a:pt x="73370" y="21978"/>
                    </a:lnTo>
                    <a:lnTo>
                      <a:pt x="72440" y="18525"/>
                    </a:lnTo>
                    <a:lnTo>
                      <a:pt x="71444" y="15073"/>
                    </a:lnTo>
                    <a:lnTo>
                      <a:pt x="70315" y="11620"/>
                    </a:lnTo>
                    <a:lnTo>
                      <a:pt x="69054" y="8167"/>
                    </a:lnTo>
                    <a:lnTo>
                      <a:pt x="67659" y="8765"/>
                    </a:lnTo>
                    <a:lnTo>
                      <a:pt x="66265" y="9296"/>
                    </a:lnTo>
                    <a:lnTo>
                      <a:pt x="64804" y="9761"/>
                    </a:lnTo>
                    <a:lnTo>
                      <a:pt x="63410" y="10159"/>
                    </a:lnTo>
                    <a:lnTo>
                      <a:pt x="61949" y="10491"/>
                    </a:lnTo>
                    <a:lnTo>
                      <a:pt x="60488" y="10757"/>
                    </a:lnTo>
                    <a:lnTo>
                      <a:pt x="58961" y="11022"/>
                    </a:lnTo>
                    <a:lnTo>
                      <a:pt x="57501" y="11155"/>
                    </a:lnTo>
                    <a:lnTo>
                      <a:pt x="56040" y="11288"/>
                    </a:lnTo>
                    <a:lnTo>
                      <a:pt x="54513" y="11354"/>
                    </a:lnTo>
                    <a:lnTo>
                      <a:pt x="52986" y="11354"/>
                    </a:lnTo>
                    <a:lnTo>
                      <a:pt x="51525" y="11288"/>
                    </a:lnTo>
                    <a:lnTo>
                      <a:pt x="49998" y="11155"/>
                    </a:lnTo>
                    <a:lnTo>
                      <a:pt x="48537" y="11022"/>
                    </a:lnTo>
                    <a:lnTo>
                      <a:pt x="47010" y="10757"/>
                    </a:lnTo>
                    <a:lnTo>
                      <a:pt x="45549" y="10491"/>
                    </a:lnTo>
                    <a:lnTo>
                      <a:pt x="44088" y="10226"/>
                    </a:lnTo>
                    <a:lnTo>
                      <a:pt x="42561" y="9827"/>
                    </a:lnTo>
                    <a:lnTo>
                      <a:pt x="41100" y="9429"/>
                    </a:lnTo>
                    <a:lnTo>
                      <a:pt x="39706" y="8964"/>
                    </a:lnTo>
                    <a:lnTo>
                      <a:pt x="38245" y="8433"/>
                    </a:lnTo>
                    <a:lnTo>
                      <a:pt x="36851" y="7902"/>
                    </a:lnTo>
                    <a:lnTo>
                      <a:pt x="35457" y="7304"/>
                    </a:lnTo>
                    <a:lnTo>
                      <a:pt x="34062" y="6640"/>
                    </a:lnTo>
                    <a:lnTo>
                      <a:pt x="32668" y="5976"/>
                    </a:lnTo>
                    <a:lnTo>
                      <a:pt x="31340" y="5246"/>
                    </a:lnTo>
                    <a:lnTo>
                      <a:pt x="30079" y="4449"/>
                    </a:lnTo>
                    <a:lnTo>
                      <a:pt x="28751" y="3652"/>
                    </a:lnTo>
                    <a:lnTo>
                      <a:pt x="27489" y="2789"/>
                    </a:lnTo>
                    <a:lnTo>
                      <a:pt x="26294" y="1860"/>
                    </a:lnTo>
                    <a:lnTo>
                      <a:pt x="25099" y="930"/>
                    </a:lnTo>
                    <a:lnTo>
                      <a:pt x="2390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7" name="Google Shape;647;g34ed79b00d1_0_622"/>
              <p:cNvSpPr/>
              <p:nvPr/>
            </p:nvSpPr>
            <p:spPr>
              <a:xfrm>
                <a:off x="2565025" y="2533800"/>
                <a:ext cx="1894000" cy="1138750"/>
              </a:xfrm>
              <a:custGeom>
                <a:rect b="b" l="l" r="r" t="t"/>
                <a:pathLst>
                  <a:path extrusionOk="0" fill="none" h="45550" w="75760">
                    <a:moveTo>
                      <a:pt x="75760" y="35656"/>
                    </a:moveTo>
                    <a:lnTo>
                      <a:pt x="75760" y="35656"/>
                    </a:lnTo>
                    <a:lnTo>
                      <a:pt x="75361" y="32270"/>
                    </a:lnTo>
                    <a:lnTo>
                      <a:pt x="74764" y="28883"/>
                    </a:lnTo>
                    <a:lnTo>
                      <a:pt x="74166" y="25431"/>
                    </a:lnTo>
                    <a:lnTo>
                      <a:pt x="73370" y="21978"/>
                    </a:lnTo>
                    <a:lnTo>
                      <a:pt x="72440" y="18525"/>
                    </a:lnTo>
                    <a:lnTo>
                      <a:pt x="71444" y="15073"/>
                    </a:lnTo>
                    <a:lnTo>
                      <a:pt x="70315" y="11620"/>
                    </a:lnTo>
                    <a:lnTo>
                      <a:pt x="69054" y="8167"/>
                    </a:lnTo>
                    <a:lnTo>
                      <a:pt x="69054" y="8167"/>
                    </a:lnTo>
                    <a:lnTo>
                      <a:pt x="67659" y="8765"/>
                    </a:lnTo>
                    <a:lnTo>
                      <a:pt x="66265" y="9296"/>
                    </a:lnTo>
                    <a:lnTo>
                      <a:pt x="64804" y="9761"/>
                    </a:lnTo>
                    <a:lnTo>
                      <a:pt x="63410" y="10159"/>
                    </a:lnTo>
                    <a:lnTo>
                      <a:pt x="61949" y="10491"/>
                    </a:lnTo>
                    <a:lnTo>
                      <a:pt x="60488" y="10757"/>
                    </a:lnTo>
                    <a:lnTo>
                      <a:pt x="58961" y="11022"/>
                    </a:lnTo>
                    <a:lnTo>
                      <a:pt x="57501" y="11155"/>
                    </a:lnTo>
                    <a:lnTo>
                      <a:pt x="56040" y="11288"/>
                    </a:lnTo>
                    <a:lnTo>
                      <a:pt x="54513" y="11354"/>
                    </a:lnTo>
                    <a:lnTo>
                      <a:pt x="52986" y="11354"/>
                    </a:lnTo>
                    <a:lnTo>
                      <a:pt x="51525" y="11288"/>
                    </a:lnTo>
                    <a:lnTo>
                      <a:pt x="49998" y="11155"/>
                    </a:lnTo>
                    <a:lnTo>
                      <a:pt x="48537" y="11022"/>
                    </a:lnTo>
                    <a:lnTo>
                      <a:pt x="47010" y="10757"/>
                    </a:lnTo>
                    <a:lnTo>
                      <a:pt x="45549" y="10491"/>
                    </a:lnTo>
                    <a:lnTo>
                      <a:pt x="44088" y="10226"/>
                    </a:lnTo>
                    <a:lnTo>
                      <a:pt x="42561" y="9827"/>
                    </a:lnTo>
                    <a:lnTo>
                      <a:pt x="41100" y="9429"/>
                    </a:lnTo>
                    <a:lnTo>
                      <a:pt x="39706" y="8964"/>
                    </a:lnTo>
                    <a:lnTo>
                      <a:pt x="38245" y="8433"/>
                    </a:lnTo>
                    <a:lnTo>
                      <a:pt x="36851" y="7902"/>
                    </a:lnTo>
                    <a:lnTo>
                      <a:pt x="35457" y="7304"/>
                    </a:lnTo>
                    <a:lnTo>
                      <a:pt x="34062" y="6640"/>
                    </a:lnTo>
                    <a:lnTo>
                      <a:pt x="32668" y="5976"/>
                    </a:lnTo>
                    <a:lnTo>
                      <a:pt x="31340" y="5246"/>
                    </a:lnTo>
                    <a:lnTo>
                      <a:pt x="30079" y="4449"/>
                    </a:lnTo>
                    <a:lnTo>
                      <a:pt x="28751" y="3652"/>
                    </a:lnTo>
                    <a:lnTo>
                      <a:pt x="27489" y="2789"/>
                    </a:lnTo>
                    <a:lnTo>
                      <a:pt x="26294" y="1860"/>
                    </a:lnTo>
                    <a:lnTo>
                      <a:pt x="25099" y="930"/>
                    </a:lnTo>
                    <a:lnTo>
                      <a:pt x="23904" y="1"/>
                    </a:lnTo>
                    <a:lnTo>
                      <a:pt x="23904" y="1"/>
                    </a:lnTo>
                    <a:lnTo>
                      <a:pt x="20650" y="3453"/>
                    </a:lnTo>
                    <a:lnTo>
                      <a:pt x="17330" y="7171"/>
                    </a:lnTo>
                    <a:lnTo>
                      <a:pt x="14143" y="10956"/>
                    </a:lnTo>
                    <a:lnTo>
                      <a:pt x="11089" y="14807"/>
                    </a:lnTo>
                    <a:lnTo>
                      <a:pt x="8101" y="18725"/>
                    </a:lnTo>
                    <a:lnTo>
                      <a:pt x="5246" y="22708"/>
                    </a:lnTo>
                    <a:lnTo>
                      <a:pt x="2524" y="26559"/>
                    </a:lnTo>
                    <a:lnTo>
                      <a:pt x="1" y="30411"/>
                    </a:lnTo>
                    <a:lnTo>
                      <a:pt x="1" y="30411"/>
                    </a:lnTo>
                    <a:lnTo>
                      <a:pt x="1993" y="31938"/>
                    </a:lnTo>
                    <a:lnTo>
                      <a:pt x="3984" y="33398"/>
                    </a:lnTo>
                    <a:lnTo>
                      <a:pt x="6109" y="34793"/>
                    </a:lnTo>
                    <a:lnTo>
                      <a:pt x="8300" y="36121"/>
                    </a:lnTo>
                    <a:lnTo>
                      <a:pt x="10558" y="37316"/>
                    </a:lnTo>
                    <a:lnTo>
                      <a:pt x="12815" y="38511"/>
                    </a:lnTo>
                    <a:lnTo>
                      <a:pt x="15139" y="39573"/>
                    </a:lnTo>
                    <a:lnTo>
                      <a:pt x="17529" y="40569"/>
                    </a:lnTo>
                    <a:lnTo>
                      <a:pt x="19986" y="41432"/>
                    </a:lnTo>
                    <a:lnTo>
                      <a:pt x="22443" y="42296"/>
                    </a:lnTo>
                    <a:lnTo>
                      <a:pt x="24900" y="43026"/>
                    </a:lnTo>
                    <a:lnTo>
                      <a:pt x="27423" y="43690"/>
                    </a:lnTo>
                    <a:lnTo>
                      <a:pt x="30012" y="44221"/>
                    </a:lnTo>
                    <a:lnTo>
                      <a:pt x="32535" y="44686"/>
                    </a:lnTo>
                    <a:lnTo>
                      <a:pt x="35125" y="45018"/>
                    </a:lnTo>
                    <a:lnTo>
                      <a:pt x="37648" y="45350"/>
                    </a:lnTo>
                    <a:lnTo>
                      <a:pt x="40237" y="45483"/>
                    </a:lnTo>
                    <a:lnTo>
                      <a:pt x="42827" y="45549"/>
                    </a:lnTo>
                    <a:lnTo>
                      <a:pt x="45350" y="45549"/>
                    </a:lnTo>
                    <a:lnTo>
                      <a:pt x="47939" y="45416"/>
                    </a:lnTo>
                    <a:lnTo>
                      <a:pt x="50462" y="45217"/>
                    </a:lnTo>
                    <a:lnTo>
                      <a:pt x="52986" y="44885"/>
                    </a:lnTo>
                    <a:lnTo>
                      <a:pt x="55442" y="44487"/>
                    </a:lnTo>
                    <a:lnTo>
                      <a:pt x="57899" y="43956"/>
                    </a:lnTo>
                    <a:lnTo>
                      <a:pt x="60289" y="43292"/>
                    </a:lnTo>
                    <a:lnTo>
                      <a:pt x="62680" y="42561"/>
                    </a:lnTo>
                    <a:lnTo>
                      <a:pt x="65003" y="41698"/>
                    </a:lnTo>
                    <a:lnTo>
                      <a:pt x="67261" y="40702"/>
                    </a:lnTo>
                    <a:lnTo>
                      <a:pt x="69518" y="39640"/>
                    </a:lnTo>
                    <a:lnTo>
                      <a:pt x="71643" y="38445"/>
                    </a:lnTo>
                    <a:lnTo>
                      <a:pt x="73768" y="37117"/>
                    </a:lnTo>
                    <a:lnTo>
                      <a:pt x="75760" y="35656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8" name="Google Shape;648;g34ed79b00d1_0_622"/>
              <p:cNvSpPr/>
              <p:nvPr/>
            </p:nvSpPr>
            <p:spPr>
              <a:xfrm>
                <a:off x="1379850" y="1665650"/>
                <a:ext cx="903025" cy="2486600"/>
              </a:xfrm>
              <a:custGeom>
                <a:rect b="b" l="l" r="r" t="t"/>
                <a:pathLst>
                  <a:path extrusionOk="0" h="99464" w="36121">
                    <a:moveTo>
                      <a:pt x="17396" y="1"/>
                    </a:moveTo>
                    <a:lnTo>
                      <a:pt x="16267" y="1395"/>
                    </a:lnTo>
                    <a:lnTo>
                      <a:pt x="15139" y="2789"/>
                    </a:lnTo>
                    <a:lnTo>
                      <a:pt x="14076" y="4184"/>
                    </a:lnTo>
                    <a:lnTo>
                      <a:pt x="13080" y="5644"/>
                    </a:lnTo>
                    <a:lnTo>
                      <a:pt x="12084" y="7105"/>
                    </a:lnTo>
                    <a:lnTo>
                      <a:pt x="11155" y="8566"/>
                    </a:lnTo>
                    <a:lnTo>
                      <a:pt x="10225" y="10027"/>
                    </a:lnTo>
                    <a:lnTo>
                      <a:pt x="9362" y="11554"/>
                    </a:lnTo>
                    <a:lnTo>
                      <a:pt x="8565" y="13081"/>
                    </a:lnTo>
                    <a:lnTo>
                      <a:pt x="7768" y="14608"/>
                    </a:lnTo>
                    <a:lnTo>
                      <a:pt x="6972" y="16135"/>
                    </a:lnTo>
                    <a:lnTo>
                      <a:pt x="6308" y="17662"/>
                    </a:lnTo>
                    <a:lnTo>
                      <a:pt x="5644" y="19256"/>
                    </a:lnTo>
                    <a:lnTo>
                      <a:pt x="4980" y="20849"/>
                    </a:lnTo>
                    <a:lnTo>
                      <a:pt x="3851" y="24037"/>
                    </a:lnTo>
                    <a:lnTo>
                      <a:pt x="2789" y="27290"/>
                    </a:lnTo>
                    <a:lnTo>
                      <a:pt x="1992" y="30543"/>
                    </a:lnTo>
                    <a:lnTo>
                      <a:pt x="1262" y="33863"/>
                    </a:lnTo>
                    <a:lnTo>
                      <a:pt x="730" y="37183"/>
                    </a:lnTo>
                    <a:lnTo>
                      <a:pt x="332" y="40503"/>
                    </a:lnTo>
                    <a:lnTo>
                      <a:pt x="66" y="43823"/>
                    </a:lnTo>
                    <a:lnTo>
                      <a:pt x="0" y="47209"/>
                    </a:lnTo>
                    <a:lnTo>
                      <a:pt x="66" y="50529"/>
                    </a:lnTo>
                    <a:lnTo>
                      <a:pt x="266" y="53849"/>
                    </a:lnTo>
                    <a:lnTo>
                      <a:pt x="664" y="57169"/>
                    </a:lnTo>
                    <a:lnTo>
                      <a:pt x="1195" y="60489"/>
                    </a:lnTo>
                    <a:lnTo>
                      <a:pt x="1859" y="63809"/>
                    </a:lnTo>
                    <a:lnTo>
                      <a:pt x="2656" y="67062"/>
                    </a:lnTo>
                    <a:lnTo>
                      <a:pt x="3652" y="70316"/>
                    </a:lnTo>
                    <a:lnTo>
                      <a:pt x="4781" y="73503"/>
                    </a:lnTo>
                    <a:lnTo>
                      <a:pt x="6042" y="76623"/>
                    </a:lnTo>
                    <a:lnTo>
                      <a:pt x="6773" y="78150"/>
                    </a:lnTo>
                    <a:lnTo>
                      <a:pt x="7503" y="79678"/>
                    </a:lnTo>
                    <a:lnTo>
                      <a:pt x="8233" y="81205"/>
                    </a:lnTo>
                    <a:lnTo>
                      <a:pt x="9030" y="82732"/>
                    </a:lnTo>
                    <a:lnTo>
                      <a:pt x="9893" y="84259"/>
                    </a:lnTo>
                    <a:lnTo>
                      <a:pt x="10823" y="85720"/>
                    </a:lnTo>
                    <a:lnTo>
                      <a:pt x="11686" y="87180"/>
                    </a:lnTo>
                    <a:lnTo>
                      <a:pt x="12682" y="88641"/>
                    </a:lnTo>
                    <a:lnTo>
                      <a:pt x="13678" y="90036"/>
                    </a:lnTo>
                    <a:lnTo>
                      <a:pt x="14674" y="91430"/>
                    </a:lnTo>
                    <a:lnTo>
                      <a:pt x="15803" y="92824"/>
                    </a:lnTo>
                    <a:lnTo>
                      <a:pt x="16865" y="94219"/>
                    </a:lnTo>
                    <a:lnTo>
                      <a:pt x="17994" y="95546"/>
                    </a:lnTo>
                    <a:lnTo>
                      <a:pt x="19189" y="96874"/>
                    </a:lnTo>
                    <a:lnTo>
                      <a:pt x="20450" y="98202"/>
                    </a:lnTo>
                    <a:lnTo>
                      <a:pt x="21712" y="99464"/>
                    </a:lnTo>
                    <a:lnTo>
                      <a:pt x="22243" y="97339"/>
                    </a:lnTo>
                    <a:lnTo>
                      <a:pt x="22907" y="95215"/>
                    </a:lnTo>
                    <a:lnTo>
                      <a:pt x="23637" y="93090"/>
                    </a:lnTo>
                    <a:lnTo>
                      <a:pt x="24368" y="90965"/>
                    </a:lnTo>
                    <a:lnTo>
                      <a:pt x="25165" y="88907"/>
                    </a:lnTo>
                    <a:lnTo>
                      <a:pt x="26028" y="86782"/>
                    </a:lnTo>
                    <a:lnTo>
                      <a:pt x="26891" y="84657"/>
                    </a:lnTo>
                    <a:lnTo>
                      <a:pt x="27820" y="82599"/>
                    </a:lnTo>
                    <a:lnTo>
                      <a:pt x="29746" y="78482"/>
                    </a:lnTo>
                    <a:lnTo>
                      <a:pt x="31804" y="74432"/>
                    </a:lnTo>
                    <a:lnTo>
                      <a:pt x="33929" y="70515"/>
                    </a:lnTo>
                    <a:lnTo>
                      <a:pt x="36120" y="66730"/>
                    </a:lnTo>
                    <a:lnTo>
                      <a:pt x="34460" y="64937"/>
                    </a:lnTo>
                    <a:lnTo>
                      <a:pt x="32867" y="63145"/>
                    </a:lnTo>
                    <a:lnTo>
                      <a:pt x="31273" y="61285"/>
                    </a:lnTo>
                    <a:lnTo>
                      <a:pt x="29812" y="59360"/>
                    </a:lnTo>
                    <a:lnTo>
                      <a:pt x="28418" y="57434"/>
                    </a:lnTo>
                    <a:lnTo>
                      <a:pt x="27156" y="55442"/>
                    </a:lnTo>
                    <a:lnTo>
                      <a:pt x="25895" y="53384"/>
                    </a:lnTo>
                    <a:lnTo>
                      <a:pt x="24700" y="51392"/>
                    </a:lnTo>
                    <a:lnTo>
                      <a:pt x="23571" y="49268"/>
                    </a:lnTo>
                    <a:lnTo>
                      <a:pt x="22509" y="47209"/>
                    </a:lnTo>
                    <a:lnTo>
                      <a:pt x="21579" y="45085"/>
                    </a:lnTo>
                    <a:lnTo>
                      <a:pt x="20650" y="42960"/>
                    </a:lnTo>
                    <a:lnTo>
                      <a:pt x="19853" y="40769"/>
                    </a:lnTo>
                    <a:lnTo>
                      <a:pt x="19056" y="38578"/>
                    </a:lnTo>
                    <a:lnTo>
                      <a:pt x="18392" y="36386"/>
                    </a:lnTo>
                    <a:lnTo>
                      <a:pt x="17728" y="34195"/>
                    </a:lnTo>
                    <a:lnTo>
                      <a:pt x="17197" y="32004"/>
                    </a:lnTo>
                    <a:lnTo>
                      <a:pt x="16732" y="29813"/>
                    </a:lnTo>
                    <a:lnTo>
                      <a:pt x="16267" y="27622"/>
                    </a:lnTo>
                    <a:lnTo>
                      <a:pt x="15935" y="25364"/>
                    </a:lnTo>
                    <a:lnTo>
                      <a:pt x="15670" y="23173"/>
                    </a:lnTo>
                    <a:lnTo>
                      <a:pt x="15471" y="20982"/>
                    </a:lnTo>
                    <a:lnTo>
                      <a:pt x="15338" y="18791"/>
                    </a:lnTo>
                    <a:lnTo>
                      <a:pt x="15271" y="16600"/>
                    </a:lnTo>
                    <a:lnTo>
                      <a:pt x="15338" y="14475"/>
                    </a:lnTo>
                    <a:lnTo>
                      <a:pt x="15404" y="12351"/>
                    </a:lnTo>
                    <a:lnTo>
                      <a:pt x="15537" y="10226"/>
                    </a:lnTo>
                    <a:lnTo>
                      <a:pt x="15803" y="8101"/>
                    </a:lnTo>
                    <a:lnTo>
                      <a:pt x="16068" y="6043"/>
                    </a:lnTo>
                    <a:lnTo>
                      <a:pt x="16467" y="3985"/>
                    </a:lnTo>
                    <a:lnTo>
                      <a:pt x="16865" y="1993"/>
                    </a:lnTo>
                    <a:lnTo>
                      <a:pt x="1739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9" name="Google Shape;649;g34ed79b00d1_0_622"/>
              <p:cNvSpPr/>
              <p:nvPr/>
            </p:nvSpPr>
            <p:spPr>
              <a:xfrm>
                <a:off x="1379850" y="1665650"/>
                <a:ext cx="903025" cy="2486600"/>
              </a:xfrm>
              <a:custGeom>
                <a:rect b="b" l="l" r="r" t="t"/>
                <a:pathLst>
                  <a:path extrusionOk="0" fill="none" h="99464" w="36121">
                    <a:moveTo>
                      <a:pt x="36120" y="66730"/>
                    </a:moveTo>
                    <a:lnTo>
                      <a:pt x="36120" y="66730"/>
                    </a:lnTo>
                    <a:lnTo>
                      <a:pt x="34460" y="64937"/>
                    </a:lnTo>
                    <a:lnTo>
                      <a:pt x="32867" y="63145"/>
                    </a:lnTo>
                    <a:lnTo>
                      <a:pt x="31273" y="61285"/>
                    </a:lnTo>
                    <a:lnTo>
                      <a:pt x="29812" y="59360"/>
                    </a:lnTo>
                    <a:lnTo>
                      <a:pt x="28418" y="57434"/>
                    </a:lnTo>
                    <a:lnTo>
                      <a:pt x="27156" y="55442"/>
                    </a:lnTo>
                    <a:lnTo>
                      <a:pt x="25895" y="53384"/>
                    </a:lnTo>
                    <a:lnTo>
                      <a:pt x="24700" y="51392"/>
                    </a:lnTo>
                    <a:lnTo>
                      <a:pt x="23571" y="49268"/>
                    </a:lnTo>
                    <a:lnTo>
                      <a:pt x="22509" y="47209"/>
                    </a:lnTo>
                    <a:lnTo>
                      <a:pt x="21579" y="45085"/>
                    </a:lnTo>
                    <a:lnTo>
                      <a:pt x="20650" y="42960"/>
                    </a:lnTo>
                    <a:lnTo>
                      <a:pt x="19853" y="40769"/>
                    </a:lnTo>
                    <a:lnTo>
                      <a:pt x="19056" y="38578"/>
                    </a:lnTo>
                    <a:lnTo>
                      <a:pt x="18392" y="36386"/>
                    </a:lnTo>
                    <a:lnTo>
                      <a:pt x="17728" y="34195"/>
                    </a:lnTo>
                    <a:lnTo>
                      <a:pt x="17197" y="32004"/>
                    </a:lnTo>
                    <a:lnTo>
                      <a:pt x="16732" y="29813"/>
                    </a:lnTo>
                    <a:lnTo>
                      <a:pt x="16267" y="27622"/>
                    </a:lnTo>
                    <a:lnTo>
                      <a:pt x="15935" y="25364"/>
                    </a:lnTo>
                    <a:lnTo>
                      <a:pt x="15670" y="23173"/>
                    </a:lnTo>
                    <a:lnTo>
                      <a:pt x="15471" y="20982"/>
                    </a:lnTo>
                    <a:lnTo>
                      <a:pt x="15338" y="18791"/>
                    </a:lnTo>
                    <a:lnTo>
                      <a:pt x="15271" y="16600"/>
                    </a:lnTo>
                    <a:lnTo>
                      <a:pt x="15338" y="14475"/>
                    </a:lnTo>
                    <a:lnTo>
                      <a:pt x="15404" y="12351"/>
                    </a:lnTo>
                    <a:lnTo>
                      <a:pt x="15537" y="10226"/>
                    </a:lnTo>
                    <a:lnTo>
                      <a:pt x="15803" y="8101"/>
                    </a:lnTo>
                    <a:lnTo>
                      <a:pt x="16068" y="6043"/>
                    </a:lnTo>
                    <a:lnTo>
                      <a:pt x="16467" y="3985"/>
                    </a:lnTo>
                    <a:lnTo>
                      <a:pt x="16865" y="1993"/>
                    </a:lnTo>
                    <a:lnTo>
                      <a:pt x="17396" y="1"/>
                    </a:lnTo>
                    <a:lnTo>
                      <a:pt x="17396" y="1"/>
                    </a:lnTo>
                    <a:lnTo>
                      <a:pt x="16267" y="1395"/>
                    </a:lnTo>
                    <a:lnTo>
                      <a:pt x="15139" y="2789"/>
                    </a:lnTo>
                    <a:lnTo>
                      <a:pt x="14076" y="4184"/>
                    </a:lnTo>
                    <a:lnTo>
                      <a:pt x="13080" y="5644"/>
                    </a:lnTo>
                    <a:lnTo>
                      <a:pt x="12084" y="7105"/>
                    </a:lnTo>
                    <a:lnTo>
                      <a:pt x="11155" y="8566"/>
                    </a:lnTo>
                    <a:lnTo>
                      <a:pt x="10225" y="10027"/>
                    </a:lnTo>
                    <a:lnTo>
                      <a:pt x="9362" y="11554"/>
                    </a:lnTo>
                    <a:lnTo>
                      <a:pt x="8565" y="13081"/>
                    </a:lnTo>
                    <a:lnTo>
                      <a:pt x="7768" y="14608"/>
                    </a:lnTo>
                    <a:lnTo>
                      <a:pt x="6972" y="16135"/>
                    </a:lnTo>
                    <a:lnTo>
                      <a:pt x="6308" y="17662"/>
                    </a:lnTo>
                    <a:lnTo>
                      <a:pt x="5644" y="19256"/>
                    </a:lnTo>
                    <a:lnTo>
                      <a:pt x="4980" y="20849"/>
                    </a:lnTo>
                    <a:lnTo>
                      <a:pt x="3851" y="24037"/>
                    </a:lnTo>
                    <a:lnTo>
                      <a:pt x="2789" y="27290"/>
                    </a:lnTo>
                    <a:lnTo>
                      <a:pt x="1992" y="30543"/>
                    </a:lnTo>
                    <a:lnTo>
                      <a:pt x="1262" y="33863"/>
                    </a:lnTo>
                    <a:lnTo>
                      <a:pt x="730" y="37183"/>
                    </a:lnTo>
                    <a:lnTo>
                      <a:pt x="332" y="40503"/>
                    </a:lnTo>
                    <a:lnTo>
                      <a:pt x="66" y="43823"/>
                    </a:lnTo>
                    <a:lnTo>
                      <a:pt x="0" y="47209"/>
                    </a:lnTo>
                    <a:lnTo>
                      <a:pt x="66" y="50529"/>
                    </a:lnTo>
                    <a:lnTo>
                      <a:pt x="266" y="53849"/>
                    </a:lnTo>
                    <a:lnTo>
                      <a:pt x="664" y="57169"/>
                    </a:lnTo>
                    <a:lnTo>
                      <a:pt x="1195" y="60489"/>
                    </a:lnTo>
                    <a:lnTo>
                      <a:pt x="1859" y="63809"/>
                    </a:lnTo>
                    <a:lnTo>
                      <a:pt x="2656" y="67062"/>
                    </a:lnTo>
                    <a:lnTo>
                      <a:pt x="3652" y="70316"/>
                    </a:lnTo>
                    <a:lnTo>
                      <a:pt x="4781" y="73503"/>
                    </a:lnTo>
                    <a:lnTo>
                      <a:pt x="6042" y="76623"/>
                    </a:lnTo>
                    <a:lnTo>
                      <a:pt x="6773" y="78150"/>
                    </a:lnTo>
                    <a:lnTo>
                      <a:pt x="7503" y="79678"/>
                    </a:lnTo>
                    <a:lnTo>
                      <a:pt x="8233" y="81205"/>
                    </a:lnTo>
                    <a:lnTo>
                      <a:pt x="9030" y="82732"/>
                    </a:lnTo>
                    <a:lnTo>
                      <a:pt x="9893" y="84259"/>
                    </a:lnTo>
                    <a:lnTo>
                      <a:pt x="10823" y="85720"/>
                    </a:lnTo>
                    <a:lnTo>
                      <a:pt x="11686" y="87180"/>
                    </a:lnTo>
                    <a:lnTo>
                      <a:pt x="12682" y="88641"/>
                    </a:lnTo>
                    <a:lnTo>
                      <a:pt x="13678" y="90036"/>
                    </a:lnTo>
                    <a:lnTo>
                      <a:pt x="14674" y="91430"/>
                    </a:lnTo>
                    <a:lnTo>
                      <a:pt x="15803" y="92824"/>
                    </a:lnTo>
                    <a:lnTo>
                      <a:pt x="16865" y="94219"/>
                    </a:lnTo>
                    <a:lnTo>
                      <a:pt x="17994" y="95546"/>
                    </a:lnTo>
                    <a:lnTo>
                      <a:pt x="19189" y="96874"/>
                    </a:lnTo>
                    <a:lnTo>
                      <a:pt x="20450" y="98202"/>
                    </a:lnTo>
                    <a:lnTo>
                      <a:pt x="21712" y="99464"/>
                    </a:lnTo>
                    <a:lnTo>
                      <a:pt x="21712" y="99464"/>
                    </a:lnTo>
                    <a:lnTo>
                      <a:pt x="22243" y="97339"/>
                    </a:lnTo>
                    <a:lnTo>
                      <a:pt x="22907" y="95215"/>
                    </a:lnTo>
                    <a:lnTo>
                      <a:pt x="23637" y="93090"/>
                    </a:lnTo>
                    <a:lnTo>
                      <a:pt x="24368" y="90965"/>
                    </a:lnTo>
                    <a:lnTo>
                      <a:pt x="25165" y="88907"/>
                    </a:lnTo>
                    <a:lnTo>
                      <a:pt x="26028" y="86782"/>
                    </a:lnTo>
                    <a:lnTo>
                      <a:pt x="26891" y="84657"/>
                    </a:lnTo>
                    <a:lnTo>
                      <a:pt x="27820" y="82599"/>
                    </a:lnTo>
                    <a:lnTo>
                      <a:pt x="29746" y="78482"/>
                    </a:lnTo>
                    <a:lnTo>
                      <a:pt x="31804" y="74432"/>
                    </a:lnTo>
                    <a:lnTo>
                      <a:pt x="33929" y="70515"/>
                    </a:lnTo>
                    <a:lnTo>
                      <a:pt x="36120" y="6673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0" name="Google Shape;650;g34ed79b00d1_0_622"/>
              <p:cNvSpPr/>
              <p:nvPr/>
            </p:nvSpPr>
            <p:spPr>
              <a:xfrm>
                <a:off x="3318625" y="1974400"/>
                <a:ext cx="888100" cy="627475"/>
              </a:xfrm>
              <a:custGeom>
                <a:rect b="b" l="l" r="r" t="t"/>
                <a:pathLst>
                  <a:path extrusionOk="0" h="25099" w="35524">
                    <a:moveTo>
                      <a:pt x="20783" y="1"/>
                    </a:moveTo>
                    <a:lnTo>
                      <a:pt x="18260" y="1727"/>
                    </a:lnTo>
                    <a:lnTo>
                      <a:pt x="15737" y="3520"/>
                    </a:lnTo>
                    <a:lnTo>
                      <a:pt x="13148" y="5445"/>
                    </a:lnTo>
                    <a:lnTo>
                      <a:pt x="10558" y="7437"/>
                    </a:lnTo>
                    <a:lnTo>
                      <a:pt x="7902" y="9495"/>
                    </a:lnTo>
                    <a:lnTo>
                      <a:pt x="5313" y="11687"/>
                    </a:lnTo>
                    <a:lnTo>
                      <a:pt x="2657" y="13944"/>
                    </a:lnTo>
                    <a:lnTo>
                      <a:pt x="1" y="16334"/>
                    </a:lnTo>
                    <a:lnTo>
                      <a:pt x="1063" y="17131"/>
                    </a:lnTo>
                    <a:lnTo>
                      <a:pt x="2126" y="17928"/>
                    </a:lnTo>
                    <a:lnTo>
                      <a:pt x="3188" y="18725"/>
                    </a:lnTo>
                    <a:lnTo>
                      <a:pt x="4250" y="19389"/>
                    </a:lnTo>
                    <a:lnTo>
                      <a:pt x="5379" y="20053"/>
                    </a:lnTo>
                    <a:lnTo>
                      <a:pt x="6508" y="20717"/>
                    </a:lnTo>
                    <a:lnTo>
                      <a:pt x="7637" y="21314"/>
                    </a:lnTo>
                    <a:lnTo>
                      <a:pt x="8765" y="21845"/>
                    </a:lnTo>
                    <a:lnTo>
                      <a:pt x="9894" y="22310"/>
                    </a:lnTo>
                    <a:lnTo>
                      <a:pt x="11089" y="22775"/>
                    </a:lnTo>
                    <a:lnTo>
                      <a:pt x="12218" y="23173"/>
                    </a:lnTo>
                    <a:lnTo>
                      <a:pt x="13413" y="23572"/>
                    </a:lnTo>
                    <a:lnTo>
                      <a:pt x="14542" y="23904"/>
                    </a:lnTo>
                    <a:lnTo>
                      <a:pt x="15737" y="24169"/>
                    </a:lnTo>
                    <a:lnTo>
                      <a:pt x="18061" y="24634"/>
                    </a:lnTo>
                    <a:lnTo>
                      <a:pt x="20451" y="24966"/>
                    </a:lnTo>
                    <a:lnTo>
                      <a:pt x="22709" y="25099"/>
                    </a:lnTo>
                    <a:lnTo>
                      <a:pt x="25033" y="25099"/>
                    </a:lnTo>
                    <a:lnTo>
                      <a:pt x="26161" y="25032"/>
                    </a:lnTo>
                    <a:lnTo>
                      <a:pt x="27224" y="24900"/>
                    </a:lnTo>
                    <a:lnTo>
                      <a:pt x="28353" y="24767"/>
                    </a:lnTo>
                    <a:lnTo>
                      <a:pt x="29415" y="24568"/>
                    </a:lnTo>
                    <a:lnTo>
                      <a:pt x="30477" y="24302"/>
                    </a:lnTo>
                    <a:lnTo>
                      <a:pt x="31540" y="24103"/>
                    </a:lnTo>
                    <a:lnTo>
                      <a:pt x="32536" y="23771"/>
                    </a:lnTo>
                    <a:lnTo>
                      <a:pt x="33532" y="23439"/>
                    </a:lnTo>
                    <a:lnTo>
                      <a:pt x="34527" y="23040"/>
                    </a:lnTo>
                    <a:lnTo>
                      <a:pt x="35523" y="22642"/>
                    </a:lnTo>
                    <a:lnTo>
                      <a:pt x="33996" y="19654"/>
                    </a:lnTo>
                    <a:lnTo>
                      <a:pt x="32403" y="16666"/>
                    </a:lnTo>
                    <a:lnTo>
                      <a:pt x="30743" y="13745"/>
                    </a:lnTo>
                    <a:lnTo>
                      <a:pt x="28950" y="10890"/>
                    </a:lnTo>
                    <a:lnTo>
                      <a:pt x="27025" y="8035"/>
                    </a:lnTo>
                    <a:lnTo>
                      <a:pt x="25033" y="5312"/>
                    </a:lnTo>
                    <a:lnTo>
                      <a:pt x="22974" y="2657"/>
                    </a:lnTo>
                    <a:lnTo>
                      <a:pt x="2078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1" name="Google Shape;651;g34ed79b00d1_0_622"/>
              <p:cNvSpPr/>
              <p:nvPr/>
            </p:nvSpPr>
            <p:spPr>
              <a:xfrm>
                <a:off x="3318625" y="1974400"/>
                <a:ext cx="888100" cy="627475"/>
              </a:xfrm>
              <a:custGeom>
                <a:rect b="b" l="l" r="r" t="t"/>
                <a:pathLst>
                  <a:path extrusionOk="0" fill="none" h="25099" w="35524">
                    <a:moveTo>
                      <a:pt x="35523" y="22642"/>
                    </a:moveTo>
                    <a:lnTo>
                      <a:pt x="35523" y="22642"/>
                    </a:lnTo>
                    <a:lnTo>
                      <a:pt x="33996" y="19654"/>
                    </a:lnTo>
                    <a:lnTo>
                      <a:pt x="32403" y="16666"/>
                    </a:lnTo>
                    <a:lnTo>
                      <a:pt x="30743" y="13745"/>
                    </a:lnTo>
                    <a:lnTo>
                      <a:pt x="28950" y="10890"/>
                    </a:lnTo>
                    <a:lnTo>
                      <a:pt x="27025" y="8035"/>
                    </a:lnTo>
                    <a:lnTo>
                      <a:pt x="25033" y="5312"/>
                    </a:lnTo>
                    <a:lnTo>
                      <a:pt x="22974" y="2657"/>
                    </a:lnTo>
                    <a:lnTo>
                      <a:pt x="20783" y="1"/>
                    </a:lnTo>
                    <a:lnTo>
                      <a:pt x="20783" y="1"/>
                    </a:lnTo>
                    <a:lnTo>
                      <a:pt x="18260" y="1727"/>
                    </a:lnTo>
                    <a:lnTo>
                      <a:pt x="15737" y="3520"/>
                    </a:lnTo>
                    <a:lnTo>
                      <a:pt x="13148" y="5445"/>
                    </a:lnTo>
                    <a:lnTo>
                      <a:pt x="10558" y="7437"/>
                    </a:lnTo>
                    <a:lnTo>
                      <a:pt x="7902" y="9495"/>
                    </a:lnTo>
                    <a:lnTo>
                      <a:pt x="5313" y="11687"/>
                    </a:lnTo>
                    <a:lnTo>
                      <a:pt x="2657" y="13944"/>
                    </a:lnTo>
                    <a:lnTo>
                      <a:pt x="1" y="16334"/>
                    </a:lnTo>
                    <a:lnTo>
                      <a:pt x="1" y="16334"/>
                    </a:lnTo>
                    <a:lnTo>
                      <a:pt x="1063" y="17131"/>
                    </a:lnTo>
                    <a:lnTo>
                      <a:pt x="2126" y="17928"/>
                    </a:lnTo>
                    <a:lnTo>
                      <a:pt x="3188" y="18725"/>
                    </a:lnTo>
                    <a:lnTo>
                      <a:pt x="4250" y="19389"/>
                    </a:lnTo>
                    <a:lnTo>
                      <a:pt x="5379" y="20053"/>
                    </a:lnTo>
                    <a:lnTo>
                      <a:pt x="6508" y="20717"/>
                    </a:lnTo>
                    <a:lnTo>
                      <a:pt x="7637" y="21314"/>
                    </a:lnTo>
                    <a:lnTo>
                      <a:pt x="8765" y="21845"/>
                    </a:lnTo>
                    <a:lnTo>
                      <a:pt x="9894" y="22310"/>
                    </a:lnTo>
                    <a:lnTo>
                      <a:pt x="11089" y="22775"/>
                    </a:lnTo>
                    <a:lnTo>
                      <a:pt x="12218" y="23173"/>
                    </a:lnTo>
                    <a:lnTo>
                      <a:pt x="13413" y="23572"/>
                    </a:lnTo>
                    <a:lnTo>
                      <a:pt x="14542" y="23904"/>
                    </a:lnTo>
                    <a:lnTo>
                      <a:pt x="15737" y="24169"/>
                    </a:lnTo>
                    <a:lnTo>
                      <a:pt x="18061" y="24634"/>
                    </a:lnTo>
                    <a:lnTo>
                      <a:pt x="20451" y="24966"/>
                    </a:lnTo>
                    <a:lnTo>
                      <a:pt x="22709" y="25099"/>
                    </a:lnTo>
                    <a:lnTo>
                      <a:pt x="25033" y="25099"/>
                    </a:lnTo>
                    <a:lnTo>
                      <a:pt x="26161" y="25032"/>
                    </a:lnTo>
                    <a:lnTo>
                      <a:pt x="27224" y="24900"/>
                    </a:lnTo>
                    <a:lnTo>
                      <a:pt x="28353" y="24767"/>
                    </a:lnTo>
                    <a:lnTo>
                      <a:pt x="29415" y="24568"/>
                    </a:lnTo>
                    <a:lnTo>
                      <a:pt x="30477" y="24302"/>
                    </a:lnTo>
                    <a:lnTo>
                      <a:pt x="31540" y="24103"/>
                    </a:lnTo>
                    <a:lnTo>
                      <a:pt x="32536" y="23771"/>
                    </a:lnTo>
                    <a:lnTo>
                      <a:pt x="33532" y="23439"/>
                    </a:lnTo>
                    <a:lnTo>
                      <a:pt x="34527" y="23040"/>
                    </a:lnTo>
                    <a:lnTo>
                      <a:pt x="35523" y="22642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2" name="Google Shape;652;g34ed79b00d1_0_622"/>
              <p:cNvSpPr/>
              <p:nvPr/>
            </p:nvSpPr>
            <p:spPr>
              <a:xfrm>
                <a:off x="3302025" y="1225775"/>
                <a:ext cx="962800" cy="464800"/>
              </a:xfrm>
              <a:custGeom>
                <a:rect b="b" l="l" r="r" t="t"/>
                <a:pathLst>
                  <a:path extrusionOk="0" h="18592" w="38512">
                    <a:moveTo>
                      <a:pt x="12683" y="0"/>
                    </a:moveTo>
                    <a:lnTo>
                      <a:pt x="11421" y="67"/>
                    </a:lnTo>
                    <a:lnTo>
                      <a:pt x="10226" y="200"/>
                    </a:lnTo>
                    <a:lnTo>
                      <a:pt x="9031" y="332"/>
                    </a:lnTo>
                    <a:lnTo>
                      <a:pt x="7836" y="532"/>
                    </a:lnTo>
                    <a:lnTo>
                      <a:pt x="6707" y="797"/>
                    </a:lnTo>
                    <a:lnTo>
                      <a:pt x="5578" y="1063"/>
                    </a:lnTo>
                    <a:lnTo>
                      <a:pt x="4516" y="1328"/>
                    </a:lnTo>
                    <a:lnTo>
                      <a:pt x="3520" y="1727"/>
                    </a:lnTo>
                    <a:lnTo>
                      <a:pt x="2590" y="2059"/>
                    </a:lnTo>
                    <a:lnTo>
                      <a:pt x="1661" y="2457"/>
                    </a:lnTo>
                    <a:lnTo>
                      <a:pt x="798" y="2922"/>
                    </a:lnTo>
                    <a:lnTo>
                      <a:pt x="1" y="3387"/>
                    </a:lnTo>
                    <a:lnTo>
                      <a:pt x="3055" y="4781"/>
                    </a:lnTo>
                    <a:lnTo>
                      <a:pt x="6043" y="6375"/>
                    </a:lnTo>
                    <a:lnTo>
                      <a:pt x="8965" y="8034"/>
                    </a:lnTo>
                    <a:lnTo>
                      <a:pt x="11820" y="9894"/>
                    </a:lnTo>
                    <a:lnTo>
                      <a:pt x="14608" y="11886"/>
                    </a:lnTo>
                    <a:lnTo>
                      <a:pt x="17331" y="13944"/>
                    </a:lnTo>
                    <a:lnTo>
                      <a:pt x="19987" y="16201"/>
                    </a:lnTo>
                    <a:lnTo>
                      <a:pt x="22576" y="18592"/>
                    </a:lnTo>
                    <a:lnTo>
                      <a:pt x="24435" y="17264"/>
                    </a:lnTo>
                    <a:lnTo>
                      <a:pt x="26427" y="16002"/>
                    </a:lnTo>
                    <a:lnTo>
                      <a:pt x="28485" y="14741"/>
                    </a:lnTo>
                    <a:lnTo>
                      <a:pt x="30544" y="13545"/>
                    </a:lnTo>
                    <a:lnTo>
                      <a:pt x="32668" y="12417"/>
                    </a:lnTo>
                    <a:lnTo>
                      <a:pt x="34727" y="11354"/>
                    </a:lnTo>
                    <a:lnTo>
                      <a:pt x="36719" y="10491"/>
                    </a:lnTo>
                    <a:lnTo>
                      <a:pt x="38511" y="9761"/>
                    </a:lnTo>
                    <a:lnTo>
                      <a:pt x="37449" y="8632"/>
                    </a:lnTo>
                    <a:lnTo>
                      <a:pt x="36254" y="7636"/>
                    </a:lnTo>
                    <a:lnTo>
                      <a:pt x="35059" y="6707"/>
                    </a:lnTo>
                    <a:lnTo>
                      <a:pt x="33864" y="5843"/>
                    </a:lnTo>
                    <a:lnTo>
                      <a:pt x="32602" y="5047"/>
                    </a:lnTo>
                    <a:lnTo>
                      <a:pt x="31340" y="4316"/>
                    </a:lnTo>
                    <a:lnTo>
                      <a:pt x="30079" y="3652"/>
                    </a:lnTo>
                    <a:lnTo>
                      <a:pt x="28751" y="3055"/>
                    </a:lnTo>
                    <a:lnTo>
                      <a:pt x="27423" y="2524"/>
                    </a:lnTo>
                    <a:lnTo>
                      <a:pt x="26095" y="1992"/>
                    </a:lnTo>
                    <a:lnTo>
                      <a:pt x="24701" y="1594"/>
                    </a:lnTo>
                    <a:lnTo>
                      <a:pt x="23373" y="1196"/>
                    </a:lnTo>
                    <a:lnTo>
                      <a:pt x="22045" y="864"/>
                    </a:lnTo>
                    <a:lnTo>
                      <a:pt x="20650" y="598"/>
                    </a:lnTo>
                    <a:lnTo>
                      <a:pt x="19323" y="399"/>
                    </a:lnTo>
                    <a:lnTo>
                      <a:pt x="17928" y="200"/>
                    </a:lnTo>
                    <a:lnTo>
                      <a:pt x="16600" y="67"/>
                    </a:lnTo>
                    <a:lnTo>
                      <a:pt x="1527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3" name="Google Shape;653;g34ed79b00d1_0_622"/>
              <p:cNvSpPr/>
              <p:nvPr/>
            </p:nvSpPr>
            <p:spPr>
              <a:xfrm>
                <a:off x="3302025" y="1225775"/>
                <a:ext cx="962800" cy="464800"/>
              </a:xfrm>
              <a:custGeom>
                <a:rect b="b" l="l" r="r" t="t"/>
                <a:pathLst>
                  <a:path extrusionOk="0" fill="none" h="18592" w="38512">
                    <a:moveTo>
                      <a:pt x="22576" y="18592"/>
                    </a:moveTo>
                    <a:lnTo>
                      <a:pt x="22576" y="18592"/>
                    </a:lnTo>
                    <a:lnTo>
                      <a:pt x="24435" y="17264"/>
                    </a:lnTo>
                    <a:lnTo>
                      <a:pt x="26427" y="16002"/>
                    </a:lnTo>
                    <a:lnTo>
                      <a:pt x="28485" y="14741"/>
                    </a:lnTo>
                    <a:lnTo>
                      <a:pt x="30544" y="13545"/>
                    </a:lnTo>
                    <a:lnTo>
                      <a:pt x="32668" y="12417"/>
                    </a:lnTo>
                    <a:lnTo>
                      <a:pt x="34727" y="11354"/>
                    </a:lnTo>
                    <a:lnTo>
                      <a:pt x="36719" y="10491"/>
                    </a:lnTo>
                    <a:lnTo>
                      <a:pt x="38511" y="9761"/>
                    </a:lnTo>
                    <a:lnTo>
                      <a:pt x="38511" y="9761"/>
                    </a:lnTo>
                    <a:lnTo>
                      <a:pt x="37449" y="8632"/>
                    </a:lnTo>
                    <a:lnTo>
                      <a:pt x="36254" y="7636"/>
                    </a:lnTo>
                    <a:lnTo>
                      <a:pt x="35059" y="6707"/>
                    </a:lnTo>
                    <a:lnTo>
                      <a:pt x="33864" y="5843"/>
                    </a:lnTo>
                    <a:lnTo>
                      <a:pt x="32602" y="5047"/>
                    </a:lnTo>
                    <a:lnTo>
                      <a:pt x="31340" y="4316"/>
                    </a:lnTo>
                    <a:lnTo>
                      <a:pt x="30079" y="3652"/>
                    </a:lnTo>
                    <a:lnTo>
                      <a:pt x="28751" y="3055"/>
                    </a:lnTo>
                    <a:lnTo>
                      <a:pt x="27423" y="2524"/>
                    </a:lnTo>
                    <a:lnTo>
                      <a:pt x="26095" y="1992"/>
                    </a:lnTo>
                    <a:lnTo>
                      <a:pt x="24701" y="1594"/>
                    </a:lnTo>
                    <a:lnTo>
                      <a:pt x="23373" y="1196"/>
                    </a:lnTo>
                    <a:lnTo>
                      <a:pt x="22045" y="864"/>
                    </a:lnTo>
                    <a:lnTo>
                      <a:pt x="20650" y="598"/>
                    </a:lnTo>
                    <a:lnTo>
                      <a:pt x="19323" y="399"/>
                    </a:lnTo>
                    <a:lnTo>
                      <a:pt x="17928" y="200"/>
                    </a:lnTo>
                    <a:lnTo>
                      <a:pt x="16600" y="67"/>
                    </a:lnTo>
                    <a:lnTo>
                      <a:pt x="15272" y="0"/>
                    </a:lnTo>
                    <a:lnTo>
                      <a:pt x="14011" y="0"/>
                    </a:lnTo>
                    <a:lnTo>
                      <a:pt x="12683" y="0"/>
                    </a:lnTo>
                    <a:lnTo>
                      <a:pt x="11421" y="67"/>
                    </a:lnTo>
                    <a:lnTo>
                      <a:pt x="10226" y="200"/>
                    </a:lnTo>
                    <a:lnTo>
                      <a:pt x="9031" y="332"/>
                    </a:lnTo>
                    <a:lnTo>
                      <a:pt x="7836" y="532"/>
                    </a:lnTo>
                    <a:lnTo>
                      <a:pt x="6707" y="797"/>
                    </a:lnTo>
                    <a:lnTo>
                      <a:pt x="5578" y="1063"/>
                    </a:lnTo>
                    <a:lnTo>
                      <a:pt x="4516" y="1328"/>
                    </a:lnTo>
                    <a:lnTo>
                      <a:pt x="3520" y="1727"/>
                    </a:lnTo>
                    <a:lnTo>
                      <a:pt x="2590" y="2059"/>
                    </a:lnTo>
                    <a:lnTo>
                      <a:pt x="1661" y="2457"/>
                    </a:lnTo>
                    <a:lnTo>
                      <a:pt x="798" y="2922"/>
                    </a:lnTo>
                    <a:lnTo>
                      <a:pt x="1" y="3387"/>
                    </a:lnTo>
                    <a:lnTo>
                      <a:pt x="1" y="3387"/>
                    </a:lnTo>
                    <a:lnTo>
                      <a:pt x="3055" y="4781"/>
                    </a:lnTo>
                    <a:lnTo>
                      <a:pt x="6043" y="6375"/>
                    </a:lnTo>
                    <a:lnTo>
                      <a:pt x="8965" y="8034"/>
                    </a:lnTo>
                    <a:lnTo>
                      <a:pt x="11820" y="9894"/>
                    </a:lnTo>
                    <a:lnTo>
                      <a:pt x="14608" y="11886"/>
                    </a:lnTo>
                    <a:lnTo>
                      <a:pt x="17331" y="13944"/>
                    </a:lnTo>
                    <a:lnTo>
                      <a:pt x="19987" y="16201"/>
                    </a:lnTo>
                    <a:lnTo>
                      <a:pt x="22576" y="18592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4" name="Google Shape;654;g34ed79b00d1_0_622"/>
              <p:cNvSpPr/>
              <p:nvPr/>
            </p:nvSpPr>
            <p:spPr>
              <a:xfrm>
                <a:off x="2108550" y="3483275"/>
                <a:ext cx="2365425" cy="1201825"/>
              </a:xfrm>
              <a:custGeom>
                <a:rect b="b" l="l" r="r" t="t"/>
                <a:pathLst>
                  <a:path extrusionOk="0" h="48073" w="94617">
                    <a:moveTo>
                      <a:pt x="13612" y="1"/>
                    </a:moveTo>
                    <a:lnTo>
                      <a:pt x="11952" y="2856"/>
                    </a:lnTo>
                    <a:lnTo>
                      <a:pt x="10425" y="5645"/>
                    </a:lnTo>
                    <a:lnTo>
                      <a:pt x="9097" y="8367"/>
                    </a:lnTo>
                    <a:lnTo>
                      <a:pt x="7835" y="10956"/>
                    </a:lnTo>
                    <a:lnTo>
                      <a:pt x="6706" y="13413"/>
                    </a:lnTo>
                    <a:lnTo>
                      <a:pt x="5644" y="15803"/>
                    </a:lnTo>
                    <a:lnTo>
                      <a:pt x="4715" y="18061"/>
                    </a:lnTo>
                    <a:lnTo>
                      <a:pt x="3851" y="20186"/>
                    </a:lnTo>
                    <a:lnTo>
                      <a:pt x="3121" y="22244"/>
                    </a:lnTo>
                    <a:lnTo>
                      <a:pt x="2457" y="24169"/>
                    </a:lnTo>
                    <a:lnTo>
                      <a:pt x="1859" y="25962"/>
                    </a:lnTo>
                    <a:lnTo>
                      <a:pt x="1395" y="27688"/>
                    </a:lnTo>
                    <a:lnTo>
                      <a:pt x="598" y="30743"/>
                    </a:lnTo>
                    <a:lnTo>
                      <a:pt x="0" y="33266"/>
                    </a:lnTo>
                    <a:lnTo>
                      <a:pt x="2590" y="35125"/>
                    </a:lnTo>
                    <a:lnTo>
                      <a:pt x="5179" y="36785"/>
                    </a:lnTo>
                    <a:lnTo>
                      <a:pt x="7835" y="38378"/>
                    </a:lnTo>
                    <a:lnTo>
                      <a:pt x="10558" y="39906"/>
                    </a:lnTo>
                    <a:lnTo>
                      <a:pt x="13280" y="41234"/>
                    </a:lnTo>
                    <a:lnTo>
                      <a:pt x="16135" y="42495"/>
                    </a:lnTo>
                    <a:lnTo>
                      <a:pt x="18924" y="43557"/>
                    </a:lnTo>
                    <a:lnTo>
                      <a:pt x="21779" y="44553"/>
                    </a:lnTo>
                    <a:lnTo>
                      <a:pt x="24700" y="45417"/>
                    </a:lnTo>
                    <a:lnTo>
                      <a:pt x="27622" y="46147"/>
                    </a:lnTo>
                    <a:lnTo>
                      <a:pt x="30543" y="46811"/>
                    </a:lnTo>
                    <a:lnTo>
                      <a:pt x="33531" y="47276"/>
                    </a:lnTo>
                    <a:lnTo>
                      <a:pt x="36519" y="47674"/>
                    </a:lnTo>
                    <a:lnTo>
                      <a:pt x="39507" y="47940"/>
                    </a:lnTo>
                    <a:lnTo>
                      <a:pt x="42495" y="48072"/>
                    </a:lnTo>
                    <a:lnTo>
                      <a:pt x="45482" y="48072"/>
                    </a:lnTo>
                    <a:lnTo>
                      <a:pt x="48470" y="47940"/>
                    </a:lnTo>
                    <a:lnTo>
                      <a:pt x="51458" y="47674"/>
                    </a:lnTo>
                    <a:lnTo>
                      <a:pt x="54446" y="47342"/>
                    </a:lnTo>
                    <a:lnTo>
                      <a:pt x="57434" y="46877"/>
                    </a:lnTo>
                    <a:lnTo>
                      <a:pt x="60355" y="46280"/>
                    </a:lnTo>
                    <a:lnTo>
                      <a:pt x="63277" y="45549"/>
                    </a:lnTo>
                    <a:lnTo>
                      <a:pt x="66198" y="44686"/>
                    </a:lnTo>
                    <a:lnTo>
                      <a:pt x="69053" y="43757"/>
                    </a:lnTo>
                    <a:lnTo>
                      <a:pt x="71909" y="42628"/>
                    </a:lnTo>
                    <a:lnTo>
                      <a:pt x="74697" y="41433"/>
                    </a:lnTo>
                    <a:lnTo>
                      <a:pt x="77486" y="40105"/>
                    </a:lnTo>
                    <a:lnTo>
                      <a:pt x="80142" y="38644"/>
                    </a:lnTo>
                    <a:lnTo>
                      <a:pt x="82864" y="37051"/>
                    </a:lnTo>
                    <a:lnTo>
                      <a:pt x="85454" y="35391"/>
                    </a:lnTo>
                    <a:lnTo>
                      <a:pt x="87977" y="33531"/>
                    </a:lnTo>
                    <a:lnTo>
                      <a:pt x="90500" y="31606"/>
                    </a:lnTo>
                    <a:lnTo>
                      <a:pt x="90965" y="30344"/>
                    </a:lnTo>
                    <a:lnTo>
                      <a:pt x="91429" y="29083"/>
                    </a:lnTo>
                    <a:lnTo>
                      <a:pt x="91894" y="27755"/>
                    </a:lnTo>
                    <a:lnTo>
                      <a:pt x="92292" y="26361"/>
                    </a:lnTo>
                    <a:lnTo>
                      <a:pt x="92956" y="23572"/>
                    </a:lnTo>
                    <a:lnTo>
                      <a:pt x="93554" y="20650"/>
                    </a:lnTo>
                    <a:lnTo>
                      <a:pt x="94019" y="17596"/>
                    </a:lnTo>
                    <a:lnTo>
                      <a:pt x="94351" y="14409"/>
                    </a:lnTo>
                    <a:lnTo>
                      <a:pt x="94550" y="11222"/>
                    </a:lnTo>
                    <a:lnTo>
                      <a:pt x="94616" y="7836"/>
                    </a:lnTo>
                    <a:lnTo>
                      <a:pt x="92226" y="9164"/>
                    </a:lnTo>
                    <a:lnTo>
                      <a:pt x="89769" y="10425"/>
                    </a:lnTo>
                    <a:lnTo>
                      <a:pt x="87313" y="11488"/>
                    </a:lnTo>
                    <a:lnTo>
                      <a:pt x="84790" y="12484"/>
                    </a:lnTo>
                    <a:lnTo>
                      <a:pt x="82267" y="13347"/>
                    </a:lnTo>
                    <a:lnTo>
                      <a:pt x="79677" y="14143"/>
                    </a:lnTo>
                    <a:lnTo>
                      <a:pt x="77088" y="14741"/>
                    </a:lnTo>
                    <a:lnTo>
                      <a:pt x="74432" y="15272"/>
                    </a:lnTo>
                    <a:lnTo>
                      <a:pt x="71776" y="15737"/>
                    </a:lnTo>
                    <a:lnTo>
                      <a:pt x="69053" y="16069"/>
                    </a:lnTo>
                    <a:lnTo>
                      <a:pt x="66398" y="16268"/>
                    </a:lnTo>
                    <a:lnTo>
                      <a:pt x="63675" y="16401"/>
                    </a:lnTo>
                    <a:lnTo>
                      <a:pt x="60953" y="16401"/>
                    </a:lnTo>
                    <a:lnTo>
                      <a:pt x="58231" y="16335"/>
                    </a:lnTo>
                    <a:lnTo>
                      <a:pt x="55508" y="16135"/>
                    </a:lnTo>
                    <a:lnTo>
                      <a:pt x="52786" y="15870"/>
                    </a:lnTo>
                    <a:lnTo>
                      <a:pt x="50064" y="15538"/>
                    </a:lnTo>
                    <a:lnTo>
                      <a:pt x="47408" y="15073"/>
                    </a:lnTo>
                    <a:lnTo>
                      <a:pt x="44752" y="14542"/>
                    </a:lnTo>
                    <a:lnTo>
                      <a:pt x="42096" y="13878"/>
                    </a:lnTo>
                    <a:lnTo>
                      <a:pt x="39440" y="13147"/>
                    </a:lnTo>
                    <a:lnTo>
                      <a:pt x="36851" y="12351"/>
                    </a:lnTo>
                    <a:lnTo>
                      <a:pt x="34328" y="11488"/>
                    </a:lnTo>
                    <a:lnTo>
                      <a:pt x="31805" y="10492"/>
                    </a:lnTo>
                    <a:lnTo>
                      <a:pt x="29348" y="9429"/>
                    </a:lnTo>
                    <a:lnTo>
                      <a:pt x="26891" y="8300"/>
                    </a:lnTo>
                    <a:lnTo>
                      <a:pt x="24567" y="7105"/>
                    </a:lnTo>
                    <a:lnTo>
                      <a:pt x="22243" y="5844"/>
                    </a:lnTo>
                    <a:lnTo>
                      <a:pt x="19986" y="4449"/>
                    </a:lnTo>
                    <a:lnTo>
                      <a:pt x="17795" y="3055"/>
                    </a:lnTo>
                    <a:lnTo>
                      <a:pt x="15670" y="1528"/>
                    </a:lnTo>
                    <a:lnTo>
                      <a:pt x="1361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5" name="Google Shape;655;g34ed79b00d1_0_622"/>
              <p:cNvSpPr/>
              <p:nvPr/>
            </p:nvSpPr>
            <p:spPr>
              <a:xfrm>
                <a:off x="2108550" y="3483275"/>
                <a:ext cx="2365425" cy="1201825"/>
              </a:xfrm>
              <a:custGeom>
                <a:rect b="b" l="l" r="r" t="t"/>
                <a:pathLst>
                  <a:path extrusionOk="0" fill="none" h="48073" w="94617">
                    <a:moveTo>
                      <a:pt x="13612" y="1"/>
                    </a:moveTo>
                    <a:lnTo>
                      <a:pt x="13612" y="1"/>
                    </a:lnTo>
                    <a:lnTo>
                      <a:pt x="11952" y="2856"/>
                    </a:lnTo>
                    <a:lnTo>
                      <a:pt x="10425" y="5645"/>
                    </a:lnTo>
                    <a:lnTo>
                      <a:pt x="9097" y="8367"/>
                    </a:lnTo>
                    <a:lnTo>
                      <a:pt x="7835" y="10956"/>
                    </a:lnTo>
                    <a:lnTo>
                      <a:pt x="6706" y="13413"/>
                    </a:lnTo>
                    <a:lnTo>
                      <a:pt x="5644" y="15803"/>
                    </a:lnTo>
                    <a:lnTo>
                      <a:pt x="4715" y="18061"/>
                    </a:lnTo>
                    <a:lnTo>
                      <a:pt x="3851" y="20186"/>
                    </a:lnTo>
                    <a:lnTo>
                      <a:pt x="3121" y="22244"/>
                    </a:lnTo>
                    <a:lnTo>
                      <a:pt x="2457" y="24169"/>
                    </a:lnTo>
                    <a:lnTo>
                      <a:pt x="1859" y="25962"/>
                    </a:lnTo>
                    <a:lnTo>
                      <a:pt x="1395" y="27688"/>
                    </a:lnTo>
                    <a:lnTo>
                      <a:pt x="598" y="30743"/>
                    </a:lnTo>
                    <a:lnTo>
                      <a:pt x="0" y="33266"/>
                    </a:lnTo>
                    <a:lnTo>
                      <a:pt x="0" y="33266"/>
                    </a:lnTo>
                    <a:lnTo>
                      <a:pt x="2590" y="35125"/>
                    </a:lnTo>
                    <a:lnTo>
                      <a:pt x="5179" y="36785"/>
                    </a:lnTo>
                    <a:lnTo>
                      <a:pt x="7835" y="38378"/>
                    </a:lnTo>
                    <a:lnTo>
                      <a:pt x="10558" y="39906"/>
                    </a:lnTo>
                    <a:lnTo>
                      <a:pt x="13280" y="41234"/>
                    </a:lnTo>
                    <a:lnTo>
                      <a:pt x="16135" y="42495"/>
                    </a:lnTo>
                    <a:lnTo>
                      <a:pt x="18924" y="43557"/>
                    </a:lnTo>
                    <a:lnTo>
                      <a:pt x="21779" y="44553"/>
                    </a:lnTo>
                    <a:lnTo>
                      <a:pt x="24700" y="45417"/>
                    </a:lnTo>
                    <a:lnTo>
                      <a:pt x="27622" y="46147"/>
                    </a:lnTo>
                    <a:lnTo>
                      <a:pt x="30543" y="46811"/>
                    </a:lnTo>
                    <a:lnTo>
                      <a:pt x="33531" y="47276"/>
                    </a:lnTo>
                    <a:lnTo>
                      <a:pt x="36519" y="47674"/>
                    </a:lnTo>
                    <a:lnTo>
                      <a:pt x="39507" y="47940"/>
                    </a:lnTo>
                    <a:lnTo>
                      <a:pt x="42495" y="48072"/>
                    </a:lnTo>
                    <a:lnTo>
                      <a:pt x="45482" y="48072"/>
                    </a:lnTo>
                    <a:lnTo>
                      <a:pt x="48470" y="47940"/>
                    </a:lnTo>
                    <a:lnTo>
                      <a:pt x="51458" y="47674"/>
                    </a:lnTo>
                    <a:lnTo>
                      <a:pt x="54446" y="47342"/>
                    </a:lnTo>
                    <a:lnTo>
                      <a:pt x="57434" y="46877"/>
                    </a:lnTo>
                    <a:lnTo>
                      <a:pt x="60355" y="46280"/>
                    </a:lnTo>
                    <a:lnTo>
                      <a:pt x="63277" y="45549"/>
                    </a:lnTo>
                    <a:lnTo>
                      <a:pt x="66198" y="44686"/>
                    </a:lnTo>
                    <a:lnTo>
                      <a:pt x="69053" y="43757"/>
                    </a:lnTo>
                    <a:lnTo>
                      <a:pt x="71909" y="42628"/>
                    </a:lnTo>
                    <a:lnTo>
                      <a:pt x="74697" y="41433"/>
                    </a:lnTo>
                    <a:lnTo>
                      <a:pt x="77486" y="40105"/>
                    </a:lnTo>
                    <a:lnTo>
                      <a:pt x="80142" y="38644"/>
                    </a:lnTo>
                    <a:lnTo>
                      <a:pt x="82864" y="37051"/>
                    </a:lnTo>
                    <a:lnTo>
                      <a:pt x="85454" y="35391"/>
                    </a:lnTo>
                    <a:lnTo>
                      <a:pt x="87977" y="33531"/>
                    </a:lnTo>
                    <a:lnTo>
                      <a:pt x="90500" y="31606"/>
                    </a:lnTo>
                    <a:lnTo>
                      <a:pt x="90500" y="31606"/>
                    </a:lnTo>
                    <a:lnTo>
                      <a:pt x="90965" y="30344"/>
                    </a:lnTo>
                    <a:lnTo>
                      <a:pt x="91429" y="29083"/>
                    </a:lnTo>
                    <a:lnTo>
                      <a:pt x="91894" y="27755"/>
                    </a:lnTo>
                    <a:lnTo>
                      <a:pt x="92292" y="26361"/>
                    </a:lnTo>
                    <a:lnTo>
                      <a:pt x="92956" y="23572"/>
                    </a:lnTo>
                    <a:lnTo>
                      <a:pt x="93554" y="20650"/>
                    </a:lnTo>
                    <a:lnTo>
                      <a:pt x="94019" y="17596"/>
                    </a:lnTo>
                    <a:lnTo>
                      <a:pt x="94351" y="14409"/>
                    </a:lnTo>
                    <a:lnTo>
                      <a:pt x="94550" y="11222"/>
                    </a:lnTo>
                    <a:lnTo>
                      <a:pt x="94616" y="7836"/>
                    </a:lnTo>
                    <a:lnTo>
                      <a:pt x="94616" y="7836"/>
                    </a:lnTo>
                    <a:lnTo>
                      <a:pt x="92226" y="9164"/>
                    </a:lnTo>
                    <a:lnTo>
                      <a:pt x="89769" y="10425"/>
                    </a:lnTo>
                    <a:lnTo>
                      <a:pt x="87313" y="11488"/>
                    </a:lnTo>
                    <a:lnTo>
                      <a:pt x="84790" y="12484"/>
                    </a:lnTo>
                    <a:lnTo>
                      <a:pt x="82267" y="13347"/>
                    </a:lnTo>
                    <a:lnTo>
                      <a:pt x="79677" y="14143"/>
                    </a:lnTo>
                    <a:lnTo>
                      <a:pt x="77088" y="14741"/>
                    </a:lnTo>
                    <a:lnTo>
                      <a:pt x="74432" y="15272"/>
                    </a:lnTo>
                    <a:lnTo>
                      <a:pt x="71776" y="15737"/>
                    </a:lnTo>
                    <a:lnTo>
                      <a:pt x="69053" y="16069"/>
                    </a:lnTo>
                    <a:lnTo>
                      <a:pt x="66398" y="16268"/>
                    </a:lnTo>
                    <a:lnTo>
                      <a:pt x="63675" y="16401"/>
                    </a:lnTo>
                    <a:lnTo>
                      <a:pt x="60953" y="16401"/>
                    </a:lnTo>
                    <a:lnTo>
                      <a:pt x="58231" y="16335"/>
                    </a:lnTo>
                    <a:lnTo>
                      <a:pt x="55508" y="16135"/>
                    </a:lnTo>
                    <a:lnTo>
                      <a:pt x="52786" y="15870"/>
                    </a:lnTo>
                    <a:lnTo>
                      <a:pt x="50064" y="15538"/>
                    </a:lnTo>
                    <a:lnTo>
                      <a:pt x="47408" y="15073"/>
                    </a:lnTo>
                    <a:lnTo>
                      <a:pt x="44752" y="14542"/>
                    </a:lnTo>
                    <a:lnTo>
                      <a:pt x="42096" y="13878"/>
                    </a:lnTo>
                    <a:lnTo>
                      <a:pt x="39440" y="13147"/>
                    </a:lnTo>
                    <a:lnTo>
                      <a:pt x="36851" y="12351"/>
                    </a:lnTo>
                    <a:lnTo>
                      <a:pt x="34328" y="11488"/>
                    </a:lnTo>
                    <a:lnTo>
                      <a:pt x="31805" y="10492"/>
                    </a:lnTo>
                    <a:lnTo>
                      <a:pt x="29348" y="9429"/>
                    </a:lnTo>
                    <a:lnTo>
                      <a:pt x="26891" y="8300"/>
                    </a:lnTo>
                    <a:lnTo>
                      <a:pt x="24567" y="7105"/>
                    </a:lnTo>
                    <a:lnTo>
                      <a:pt x="22243" y="5844"/>
                    </a:lnTo>
                    <a:lnTo>
                      <a:pt x="19986" y="4449"/>
                    </a:lnTo>
                    <a:lnTo>
                      <a:pt x="17795" y="3055"/>
                    </a:lnTo>
                    <a:lnTo>
                      <a:pt x="15670" y="1528"/>
                    </a:lnTo>
                    <a:lnTo>
                      <a:pt x="13612" y="1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6" name="Google Shape;656;g34ed79b00d1_0_622"/>
              <p:cNvSpPr/>
              <p:nvPr/>
            </p:nvSpPr>
            <p:spPr>
              <a:xfrm>
                <a:off x="4020775" y="1635775"/>
                <a:ext cx="501325" cy="773550"/>
              </a:xfrm>
              <a:custGeom>
                <a:rect b="b" l="l" r="r" t="t"/>
                <a:pathLst>
                  <a:path extrusionOk="0" h="30942" w="20053">
                    <a:moveTo>
                      <a:pt x="14940" y="1"/>
                    </a:moveTo>
                    <a:lnTo>
                      <a:pt x="13347" y="598"/>
                    </a:lnTo>
                    <a:lnTo>
                      <a:pt x="11488" y="1461"/>
                    </a:lnTo>
                    <a:lnTo>
                      <a:pt x="9429" y="2524"/>
                    </a:lnTo>
                    <a:lnTo>
                      <a:pt x="7305" y="3719"/>
                    </a:lnTo>
                    <a:lnTo>
                      <a:pt x="5246" y="5047"/>
                    </a:lnTo>
                    <a:lnTo>
                      <a:pt x="3254" y="6308"/>
                    </a:lnTo>
                    <a:lnTo>
                      <a:pt x="1462" y="7570"/>
                    </a:lnTo>
                    <a:lnTo>
                      <a:pt x="1" y="8765"/>
                    </a:lnTo>
                    <a:lnTo>
                      <a:pt x="2059" y="11222"/>
                    </a:lnTo>
                    <a:lnTo>
                      <a:pt x="4051" y="13811"/>
                    </a:lnTo>
                    <a:lnTo>
                      <a:pt x="5977" y="16467"/>
                    </a:lnTo>
                    <a:lnTo>
                      <a:pt x="7836" y="19189"/>
                    </a:lnTo>
                    <a:lnTo>
                      <a:pt x="9695" y="22044"/>
                    </a:lnTo>
                    <a:lnTo>
                      <a:pt x="11421" y="24966"/>
                    </a:lnTo>
                    <a:lnTo>
                      <a:pt x="13081" y="27954"/>
                    </a:lnTo>
                    <a:lnTo>
                      <a:pt x="14608" y="30942"/>
                    </a:lnTo>
                    <a:lnTo>
                      <a:pt x="15339" y="30145"/>
                    </a:lnTo>
                    <a:lnTo>
                      <a:pt x="16003" y="29348"/>
                    </a:lnTo>
                    <a:lnTo>
                      <a:pt x="16600" y="28419"/>
                    </a:lnTo>
                    <a:lnTo>
                      <a:pt x="17198" y="27555"/>
                    </a:lnTo>
                    <a:lnTo>
                      <a:pt x="17729" y="26626"/>
                    </a:lnTo>
                    <a:lnTo>
                      <a:pt x="18127" y="25696"/>
                    </a:lnTo>
                    <a:lnTo>
                      <a:pt x="18526" y="24700"/>
                    </a:lnTo>
                    <a:lnTo>
                      <a:pt x="18924" y="23704"/>
                    </a:lnTo>
                    <a:lnTo>
                      <a:pt x="19190" y="22708"/>
                    </a:lnTo>
                    <a:lnTo>
                      <a:pt x="19455" y="21712"/>
                    </a:lnTo>
                    <a:lnTo>
                      <a:pt x="19655" y="20650"/>
                    </a:lnTo>
                    <a:lnTo>
                      <a:pt x="19854" y="19654"/>
                    </a:lnTo>
                    <a:lnTo>
                      <a:pt x="19987" y="18592"/>
                    </a:lnTo>
                    <a:lnTo>
                      <a:pt x="20053" y="17529"/>
                    </a:lnTo>
                    <a:lnTo>
                      <a:pt x="20053" y="16467"/>
                    </a:lnTo>
                    <a:lnTo>
                      <a:pt x="20053" y="15405"/>
                    </a:lnTo>
                    <a:lnTo>
                      <a:pt x="20053" y="14342"/>
                    </a:lnTo>
                    <a:lnTo>
                      <a:pt x="19920" y="13280"/>
                    </a:lnTo>
                    <a:lnTo>
                      <a:pt x="19655" y="11222"/>
                    </a:lnTo>
                    <a:lnTo>
                      <a:pt x="19190" y="9163"/>
                    </a:lnTo>
                    <a:lnTo>
                      <a:pt x="18592" y="7105"/>
                    </a:lnTo>
                    <a:lnTo>
                      <a:pt x="17862" y="5180"/>
                    </a:lnTo>
                    <a:lnTo>
                      <a:pt x="16999" y="3320"/>
                    </a:lnTo>
                    <a:lnTo>
                      <a:pt x="16003" y="1594"/>
                    </a:lnTo>
                    <a:lnTo>
                      <a:pt x="15471" y="797"/>
                    </a:lnTo>
                    <a:lnTo>
                      <a:pt x="1494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7" name="Google Shape;657;g34ed79b00d1_0_622"/>
              <p:cNvSpPr/>
              <p:nvPr/>
            </p:nvSpPr>
            <p:spPr>
              <a:xfrm>
                <a:off x="4020775" y="1635775"/>
                <a:ext cx="501325" cy="773550"/>
              </a:xfrm>
              <a:custGeom>
                <a:rect b="b" l="l" r="r" t="t"/>
                <a:pathLst>
                  <a:path extrusionOk="0" fill="none" h="30942" w="20053">
                    <a:moveTo>
                      <a:pt x="14608" y="30942"/>
                    </a:moveTo>
                    <a:lnTo>
                      <a:pt x="14608" y="30942"/>
                    </a:lnTo>
                    <a:lnTo>
                      <a:pt x="15339" y="30145"/>
                    </a:lnTo>
                    <a:lnTo>
                      <a:pt x="16003" y="29348"/>
                    </a:lnTo>
                    <a:lnTo>
                      <a:pt x="16600" y="28419"/>
                    </a:lnTo>
                    <a:lnTo>
                      <a:pt x="17198" y="27555"/>
                    </a:lnTo>
                    <a:lnTo>
                      <a:pt x="17729" y="26626"/>
                    </a:lnTo>
                    <a:lnTo>
                      <a:pt x="18127" y="25696"/>
                    </a:lnTo>
                    <a:lnTo>
                      <a:pt x="18526" y="24700"/>
                    </a:lnTo>
                    <a:lnTo>
                      <a:pt x="18924" y="23704"/>
                    </a:lnTo>
                    <a:lnTo>
                      <a:pt x="19190" y="22708"/>
                    </a:lnTo>
                    <a:lnTo>
                      <a:pt x="19455" y="21712"/>
                    </a:lnTo>
                    <a:lnTo>
                      <a:pt x="19655" y="20650"/>
                    </a:lnTo>
                    <a:lnTo>
                      <a:pt x="19854" y="19654"/>
                    </a:lnTo>
                    <a:lnTo>
                      <a:pt x="19987" y="18592"/>
                    </a:lnTo>
                    <a:lnTo>
                      <a:pt x="20053" y="17529"/>
                    </a:lnTo>
                    <a:lnTo>
                      <a:pt x="20053" y="16467"/>
                    </a:lnTo>
                    <a:lnTo>
                      <a:pt x="20053" y="15405"/>
                    </a:lnTo>
                    <a:lnTo>
                      <a:pt x="20053" y="14342"/>
                    </a:lnTo>
                    <a:lnTo>
                      <a:pt x="19920" y="13280"/>
                    </a:lnTo>
                    <a:lnTo>
                      <a:pt x="19655" y="11222"/>
                    </a:lnTo>
                    <a:lnTo>
                      <a:pt x="19190" y="9163"/>
                    </a:lnTo>
                    <a:lnTo>
                      <a:pt x="18592" y="7105"/>
                    </a:lnTo>
                    <a:lnTo>
                      <a:pt x="17862" y="5180"/>
                    </a:lnTo>
                    <a:lnTo>
                      <a:pt x="16999" y="3320"/>
                    </a:lnTo>
                    <a:lnTo>
                      <a:pt x="16003" y="1594"/>
                    </a:lnTo>
                    <a:lnTo>
                      <a:pt x="15471" y="797"/>
                    </a:lnTo>
                    <a:lnTo>
                      <a:pt x="14940" y="1"/>
                    </a:lnTo>
                    <a:lnTo>
                      <a:pt x="14940" y="1"/>
                    </a:lnTo>
                    <a:lnTo>
                      <a:pt x="13347" y="598"/>
                    </a:lnTo>
                    <a:lnTo>
                      <a:pt x="11488" y="1461"/>
                    </a:lnTo>
                    <a:lnTo>
                      <a:pt x="9429" y="2524"/>
                    </a:lnTo>
                    <a:lnTo>
                      <a:pt x="7305" y="3719"/>
                    </a:lnTo>
                    <a:lnTo>
                      <a:pt x="5246" y="5047"/>
                    </a:lnTo>
                    <a:lnTo>
                      <a:pt x="3254" y="6308"/>
                    </a:lnTo>
                    <a:lnTo>
                      <a:pt x="1462" y="7570"/>
                    </a:lnTo>
                    <a:lnTo>
                      <a:pt x="1" y="8765"/>
                    </a:lnTo>
                    <a:lnTo>
                      <a:pt x="1" y="8765"/>
                    </a:lnTo>
                    <a:lnTo>
                      <a:pt x="2059" y="11222"/>
                    </a:lnTo>
                    <a:lnTo>
                      <a:pt x="4051" y="13811"/>
                    </a:lnTo>
                    <a:lnTo>
                      <a:pt x="5977" y="16467"/>
                    </a:lnTo>
                    <a:lnTo>
                      <a:pt x="7836" y="19189"/>
                    </a:lnTo>
                    <a:lnTo>
                      <a:pt x="9695" y="22044"/>
                    </a:lnTo>
                    <a:lnTo>
                      <a:pt x="11421" y="24966"/>
                    </a:lnTo>
                    <a:lnTo>
                      <a:pt x="13081" y="27954"/>
                    </a:lnTo>
                    <a:lnTo>
                      <a:pt x="14608" y="30942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8" name="Google Shape;658;g34ed79b00d1_0_622"/>
              <p:cNvSpPr/>
              <p:nvPr/>
            </p:nvSpPr>
            <p:spPr>
              <a:xfrm>
                <a:off x="4478925" y="1959475"/>
                <a:ext cx="388450" cy="1274850"/>
              </a:xfrm>
              <a:custGeom>
                <a:rect b="b" l="l" r="r" t="t"/>
                <a:pathLst>
                  <a:path extrusionOk="0" h="50994" w="15538">
                    <a:moveTo>
                      <a:pt x="10159" y="0"/>
                    </a:moveTo>
                    <a:lnTo>
                      <a:pt x="10359" y="1992"/>
                    </a:lnTo>
                    <a:lnTo>
                      <a:pt x="10359" y="3984"/>
                    </a:lnTo>
                    <a:lnTo>
                      <a:pt x="10292" y="5909"/>
                    </a:lnTo>
                    <a:lnTo>
                      <a:pt x="10093" y="7769"/>
                    </a:lnTo>
                    <a:lnTo>
                      <a:pt x="9827" y="9628"/>
                    </a:lnTo>
                    <a:lnTo>
                      <a:pt x="9429" y="11420"/>
                    </a:lnTo>
                    <a:lnTo>
                      <a:pt x="8898" y="13213"/>
                    </a:lnTo>
                    <a:lnTo>
                      <a:pt x="8300" y="14873"/>
                    </a:lnTo>
                    <a:lnTo>
                      <a:pt x="7570" y="16533"/>
                    </a:lnTo>
                    <a:lnTo>
                      <a:pt x="6773" y="18127"/>
                    </a:lnTo>
                    <a:lnTo>
                      <a:pt x="5844" y="19654"/>
                    </a:lnTo>
                    <a:lnTo>
                      <a:pt x="4848" y="21114"/>
                    </a:lnTo>
                    <a:lnTo>
                      <a:pt x="3785" y="22575"/>
                    </a:lnTo>
                    <a:lnTo>
                      <a:pt x="2590" y="23903"/>
                    </a:lnTo>
                    <a:lnTo>
                      <a:pt x="1329" y="25165"/>
                    </a:lnTo>
                    <a:lnTo>
                      <a:pt x="1" y="26360"/>
                    </a:lnTo>
                    <a:lnTo>
                      <a:pt x="1196" y="29348"/>
                    </a:lnTo>
                    <a:lnTo>
                      <a:pt x="2258" y="32402"/>
                    </a:lnTo>
                    <a:lnTo>
                      <a:pt x="3254" y="35456"/>
                    </a:lnTo>
                    <a:lnTo>
                      <a:pt x="4184" y="38511"/>
                    </a:lnTo>
                    <a:lnTo>
                      <a:pt x="4980" y="41631"/>
                    </a:lnTo>
                    <a:lnTo>
                      <a:pt x="5711" y="44752"/>
                    </a:lnTo>
                    <a:lnTo>
                      <a:pt x="6375" y="47873"/>
                    </a:lnTo>
                    <a:lnTo>
                      <a:pt x="6972" y="50993"/>
                    </a:lnTo>
                    <a:lnTo>
                      <a:pt x="7968" y="49665"/>
                    </a:lnTo>
                    <a:lnTo>
                      <a:pt x="8898" y="48271"/>
                    </a:lnTo>
                    <a:lnTo>
                      <a:pt x="9761" y="46810"/>
                    </a:lnTo>
                    <a:lnTo>
                      <a:pt x="10558" y="45349"/>
                    </a:lnTo>
                    <a:lnTo>
                      <a:pt x="11288" y="43889"/>
                    </a:lnTo>
                    <a:lnTo>
                      <a:pt x="11952" y="42362"/>
                    </a:lnTo>
                    <a:lnTo>
                      <a:pt x="12616" y="40834"/>
                    </a:lnTo>
                    <a:lnTo>
                      <a:pt x="13147" y="39307"/>
                    </a:lnTo>
                    <a:lnTo>
                      <a:pt x="13612" y="37714"/>
                    </a:lnTo>
                    <a:lnTo>
                      <a:pt x="14077" y="36120"/>
                    </a:lnTo>
                    <a:lnTo>
                      <a:pt x="14475" y="34527"/>
                    </a:lnTo>
                    <a:lnTo>
                      <a:pt x="14807" y="32867"/>
                    </a:lnTo>
                    <a:lnTo>
                      <a:pt x="15006" y="31273"/>
                    </a:lnTo>
                    <a:lnTo>
                      <a:pt x="15272" y="29613"/>
                    </a:lnTo>
                    <a:lnTo>
                      <a:pt x="15405" y="27953"/>
                    </a:lnTo>
                    <a:lnTo>
                      <a:pt x="15471" y="26227"/>
                    </a:lnTo>
                    <a:lnTo>
                      <a:pt x="15538" y="24567"/>
                    </a:lnTo>
                    <a:lnTo>
                      <a:pt x="15538" y="22907"/>
                    </a:lnTo>
                    <a:lnTo>
                      <a:pt x="15471" y="21247"/>
                    </a:lnTo>
                    <a:lnTo>
                      <a:pt x="15338" y="19521"/>
                    </a:lnTo>
                    <a:lnTo>
                      <a:pt x="15139" y="17861"/>
                    </a:lnTo>
                    <a:lnTo>
                      <a:pt x="14940" y="16201"/>
                    </a:lnTo>
                    <a:lnTo>
                      <a:pt x="14674" y="14475"/>
                    </a:lnTo>
                    <a:lnTo>
                      <a:pt x="14342" y="12815"/>
                    </a:lnTo>
                    <a:lnTo>
                      <a:pt x="14010" y="11155"/>
                    </a:lnTo>
                    <a:lnTo>
                      <a:pt x="13612" y="9561"/>
                    </a:lnTo>
                    <a:lnTo>
                      <a:pt x="13147" y="7901"/>
                    </a:lnTo>
                    <a:lnTo>
                      <a:pt x="12616" y="6308"/>
                    </a:lnTo>
                    <a:lnTo>
                      <a:pt x="12085" y="4648"/>
                    </a:lnTo>
                    <a:lnTo>
                      <a:pt x="11487" y="3121"/>
                    </a:lnTo>
                    <a:lnTo>
                      <a:pt x="10823" y="1527"/>
                    </a:lnTo>
                    <a:lnTo>
                      <a:pt x="1015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9" name="Google Shape;659;g34ed79b00d1_0_622"/>
              <p:cNvSpPr/>
              <p:nvPr/>
            </p:nvSpPr>
            <p:spPr>
              <a:xfrm>
                <a:off x="4478925" y="1959475"/>
                <a:ext cx="388450" cy="1274850"/>
              </a:xfrm>
              <a:custGeom>
                <a:rect b="b" l="l" r="r" t="t"/>
                <a:pathLst>
                  <a:path extrusionOk="0" fill="none" h="50994" w="15538">
                    <a:moveTo>
                      <a:pt x="10159" y="0"/>
                    </a:moveTo>
                    <a:lnTo>
                      <a:pt x="10159" y="0"/>
                    </a:lnTo>
                    <a:lnTo>
                      <a:pt x="10359" y="1992"/>
                    </a:lnTo>
                    <a:lnTo>
                      <a:pt x="10359" y="3984"/>
                    </a:lnTo>
                    <a:lnTo>
                      <a:pt x="10292" y="5909"/>
                    </a:lnTo>
                    <a:lnTo>
                      <a:pt x="10093" y="7769"/>
                    </a:lnTo>
                    <a:lnTo>
                      <a:pt x="9827" y="9628"/>
                    </a:lnTo>
                    <a:lnTo>
                      <a:pt x="9429" y="11420"/>
                    </a:lnTo>
                    <a:lnTo>
                      <a:pt x="8898" y="13213"/>
                    </a:lnTo>
                    <a:lnTo>
                      <a:pt x="8300" y="14873"/>
                    </a:lnTo>
                    <a:lnTo>
                      <a:pt x="7570" y="16533"/>
                    </a:lnTo>
                    <a:lnTo>
                      <a:pt x="6773" y="18127"/>
                    </a:lnTo>
                    <a:lnTo>
                      <a:pt x="5844" y="19654"/>
                    </a:lnTo>
                    <a:lnTo>
                      <a:pt x="4848" y="21114"/>
                    </a:lnTo>
                    <a:lnTo>
                      <a:pt x="3785" y="22575"/>
                    </a:lnTo>
                    <a:lnTo>
                      <a:pt x="2590" y="23903"/>
                    </a:lnTo>
                    <a:lnTo>
                      <a:pt x="1329" y="25165"/>
                    </a:lnTo>
                    <a:lnTo>
                      <a:pt x="1" y="26360"/>
                    </a:lnTo>
                    <a:lnTo>
                      <a:pt x="1" y="26360"/>
                    </a:lnTo>
                    <a:lnTo>
                      <a:pt x="1196" y="29348"/>
                    </a:lnTo>
                    <a:lnTo>
                      <a:pt x="2258" y="32402"/>
                    </a:lnTo>
                    <a:lnTo>
                      <a:pt x="3254" y="35456"/>
                    </a:lnTo>
                    <a:lnTo>
                      <a:pt x="4184" y="38511"/>
                    </a:lnTo>
                    <a:lnTo>
                      <a:pt x="4980" y="41631"/>
                    </a:lnTo>
                    <a:lnTo>
                      <a:pt x="5711" y="44752"/>
                    </a:lnTo>
                    <a:lnTo>
                      <a:pt x="6375" y="47873"/>
                    </a:lnTo>
                    <a:lnTo>
                      <a:pt x="6972" y="50993"/>
                    </a:lnTo>
                    <a:lnTo>
                      <a:pt x="6972" y="50993"/>
                    </a:lnTo>
                    <a:lnTo>
                      <a:pt x="7968" y="49665"/>
                    </a:lnTo>
                    <a:lnTo>
                      <a:pt x="8898" y="48271"/>
                    </a:lnTo>
                    <a:lnTo>
                      <a:pt x="9761" y="46810"/>
                    </a:lnTo>
                    <a:lnTo>
                      <a:pt x="10558" y="45349"/>
                    </a:lnTo>
                    <a:lnTo>
                      <a:pt x="11288" y="43889"/>
                    </a:lnTo>
                    <a:lnTo>
                      <a:pt x="11952" y="42362"/>
                    </a:lnTo>
                    <a:lnTo>
                      <a:pt x="12616" y="40834"/>
                    </a:lnTo>
                    <a:lnTo>
                      <a:pt x="13147" y="39307"/>
                    </a:lnTo>
                    <a:lnTo>
                      <a:pt x="13612" y="37714"/>
                    </a:lnTo>
                    <a:lnTo>
                      <a:pt x="14077" y="36120"/>
                    </a:lnTo>
                    <a:lnTo>
                      <a:pt x="14475" y="34527"/>
                    </a:lnTo>
                    <a:lnTo>
                      <a:pt x="14807" y="32867"/>
                    </a:lnTo>
                    <a:lnTo>
                      <a:pt x="15006" y="31273"/>
                    </a:lnTo>
                    <a:lnTo>
                      <a:pt x="15272" y="29613"/>
                    </a:lnTo>
                    <a:lnTo>
                      <a:pt x="15405" y="27953"/>
                    </a:lnTo>
                    <a:lnTo>
                      <a:pt x="15471" y="26227"/>
                    </a:lnTo>
                    <a:lnTo>
                      <a:pt x="15538" y="24567"/>
                    </a:lnTo>
                    <a:lnTo>
                      <a:pt x="15538" y="22907"/>
                    </a:lnTo>
                    <a:lnTo>
                      <a:pt x="15471" y="21247"/>
                    </a:lnTo>
                    <a:lnTo>
                      <a:pt x="15338" y="19521"/>
                    </a:lnTo>
                    <a:lnTo>
                      <a:pt x="15139" y="17861"/>
                    </a:lnTo>
                    <a:lnTo>
                      <a:pt x="14940" y="16201"/>
                    </a:lnTo>
                    <a:lnTo>
                      <a:pt x="14674" y="14475"/>
                    </a:lnTo>
                    <a:lnTo>
                      <a:pt x="14342" y="12815"/>
                    </a:lnTo>
                    <a:lnTo>
                      <a:pt x="14010" y="11155"/>
                    </a:lnTo>
                    <a:lnTo>
                      <a:pt x="13612" y="9561"/>
                    </a:lnTo>
                    <a:lnTo>
                      <a:pt x="13147" y="7901"/>
                    </a:lnTo>
                    <a:lnTo>
                      <a:pt x="12616" y="6308"/>
                    </a:lnTo>
                    <a:lnTo>
                      <a:pt x="12085" y="4648"/>
                    </a:lnTo>
                    <a:lnTo>
                      <a:pt x="11487" y="3121"/>
                    </a:lnTo>
                    <a:lnTo>
                      <a:pt x="10823" y="1527"/>
                    </a:lnTo>
                    <a:lnTo>
                      <a:pt x="10159" y="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0" name="Google Shape;660;g34ed79b00d1_0_622"/>
              <p:cNvSpPr/>
              <p:nvPr/>
            </p:nvSpPr>
            <p:spPr>
              <a:xfrm>
                <a:off x="3013200" y="1469775"/>
                <a:ext cx="668975" cy="753650"/>
              </a:xfrm>
              <a:custGeom>
                <a:rect b="b" l="l" r="r" t="t"/>
                <a:pathLst>
                  <a:path extrusionOk="0" h="30146" w="26759">
                    <a:moveTo>
                      <a:pt x="4051" y="1"/>
                    </a:moveTo>
                    <a:lnTo>
                      <a:pt x="3454" y="930"/>
                    </a:lnTo>
                    <a:lnTo>
                      <a:pt x="2922" y="1794"/>
                    </a:lnTo>
                    <a:lnTo>
                      <a:pt x="2391" y="2657"/>
                    </a:lnTo>
                    <a:lnTo>
                      <a:pt x="1993" y="3586"/>
                    </a:lnTo>
                    <a:lnTo>
                      <a:pt x="1528" y="4516"/>
                    </a:lnTo>
                    <a:lnTo>
                      <a:pt x="1196" y="5445"/>
                    </a:lnTo>
                    <a:lnTo>
                      <a:pt x="864" y="6375"/>
                    </a:lnTo>
                    <a:lnTo>
                      <a:pt x="598" y="7305"/>
                    </a:lnTo>
                    <a:lnTo>
                      <a:pt x="399" y="8300"/>
                    </a:lnTo>
                    <a:lnTo>
                      <a:pt x="266" y="9230"/>
                    </a:lnTo>
                    <a:lnTo>
                      <a:pt x="134" y="10226"/>
                    </a:lnTo>
                    <a:lnTo>
                      <a:pt x="1" y="11156"/>
                    </a:lnTo>
                    <a:lnTo>
                      <a:pt x="1" y="12152"/>
                    </a:lnTo>
                    <a:lnTo>
                      <a:pt x="1" y="13148"/>
                    </a:lnTo>
                    <a:lnTo>
                      <a:pt x="1" y="14143"/>
                    </a:lnTo>
                    <a:lnTo>
                      <a:pt x="67" y="15073"/>
                    </a:lnTo>
                    <a:lnTo>
                      <a:pt x="399" y="17065"/>
                    </a:lnTo>
                    <a:lnTo>
                      <a:pt x="798" y="18990"/>
                    </a:lnTo>
                    <a:lnTo>
                      <a:pt x="1395" y="20982"/>
                    </a:lnTo>
                    <a:lnTo>
                      <a:pt x="2059" y="22908"/>
                    </a:lnTo>
                    <a:lnTo>
                      <a:pt x="2922" y="24767"/>
                    </a:lnTo>
                    <a:lnTo>
                      <a:pt x="3918" y="26626"/>
                    </a:lnTo>
                    <a:lnTo>
                      <a:pt x="5047" y="28419"/>
                    </a:lnTo>
                    <a:lnTo>
                      <a:pt x="6242" y="30145"/>
                    </a:lnTo>
                    <a:lnTo>
                      <a:pt x="8832" y="27821"/>
                    </a:lnTo>
                    <a:lnTo>
                      <a:pt x="11355" y="25564"/>
                    </a:lnTo>
                    <a:lnTo>
                      <a:pt x="13944" y="23439"/>
                    </a:lnTo>
                    <a:lnTo>
                      <a:pt x="16534" y="21314"/>
                    </a:lnTo>
                    <a:lnTo>
                      <a:pt x="19123" y="19322"/>
                    </a:lnTo>
                    <a:lnTo>
                      <a:pt x="21646" y="17397"/>
                    </a:lnTo>
                    <a:lnTo>
                      <a:pt x="24236" y="15604"/>
                    </a:lnTo>
                    <a:lnTo>
                      <a:pt x="26759" y="13811"/>
                    </a:lnTo>
                    <a:lnTo>
                      <a:pt x="25431" y="12683"/>
                    </a:lnTo>
                    <a:lnTo>
                      <a:pt x="24169" y="11620"/>
                    </a:lnTo>
                    <a:lnTo>
                      <a:pt x="22841" y="10558"/>
                    </a:lnTo>
                    <a:lnTo>
                      <a:pt x="21514" y="9496"/>
                    </a:lnTo>
                    <a:lnTo>
                      <a:pt x="20119" y="8500"/>
                    </a:lnTo>
                    <a:lnTo>
                      <a:pt x="18725" y="7570"/>
                    </a:lnTo>
                    <a:lnTo>
                      <a:pt x="17331" y="6641"/>
                    </a:lnTo>
                    <a:lnTo>
                      <a:pt x="15936" y="5777"/>
                    </a:lnTo>
                    <a:lnTo>
                      <a:pt x="14475" y="4914"/>
                    </a:lnTo>
                    <a:lnTo>
                      <a:pt x="13015" y="4117"/>
                    </a:lnTo>
                    <a:lnTo>
                      <a:pt x="11554" y="3321"/>
                    </a:lnTo>
                    <a:lnTo>
                      <a:pt x="10093" y="2590"/>
                    </a:lnTo>
                    <a:lnTo>
                      <a:pt x="8632" y="1860"/>
                    </a:lnTo>
                    <a:lnTo>
                      <a:pt x="7105" y="1262"/>
                    </a:lnTo>
                    <a:lnTo>
                      <a:pt x="5578" y="598"/>
                    </a:lnTo>
                    <a:lnTo>
                      <a:pt x="405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1" name="Google Shape;661;g34ed79b00d1_0_622"/>
              <p:cNvSpPr/>
              <p:nvPr/>
            </p:nvSpPr>
            <p:spPr>
              <a:xfrm>
                <a:off x="3013200" y="1469775"/>
                <a:ext cx="668975" cy="753650"/>
              </a:xfrm>
              <a:custGeom>
                <a:rect b="b" l="l" r="r" t="t"/>
                <a:pathLst>
                  <a:path extrusionOk="0" fill="none" h="30146" w="26759">
                    <a:moveTo>
                      <a:pt x="6242" y="30145"/>
                    </a:moveTo>
                    <a:lnTo>
                      <a:pt x="6242" y="30145"/>
                    </a:lnTo>
                    <a:lnTo>
                      <a:pt x="8832" y="27821"/>
                    </a:lnTo>
                    <a:lnTo>
                      <a:pt x="11355" y="25564"/>
                    </a:lnTo>
                    <a:lnTo>
                      <a:pt x="13944" y="23439"/>
                    </a:lnTo>
                    <a:lnTo>
                      <a:pt x="16534" y="21314"/>
                    </a:lnTo>
                    <a:lnTo>
                      <a:pt x="19123" y="19322"/>
                    </a:lnTo>
                    <a:lnTo>
                      <a:pt x="21646" y="17397"/>
                    </a:lnTo>
                    <a:lnTo>
                      <a:pt x="24236" y="15604"/>
                    </a:lnTo>
                    <a:lnTo>
                      <a:pt x="26759" y="13811"/>
                    </a:lnTo>
                    <a:lnTo>
                      <a:pt x="26759" y="13811"/>
                    </a:lnTo>
                    <a:lnTo>
                      <a:pt x="25431" y="12683"/>
                    </a:lnTo>
                    <a:lnTo>
                      <a:pt x="24169" y="11620"/>
                    </a:lnTo>
                    <a:lnTo>
                      <a:pt x="22841" y="10558"/>
                    </a:lnTo>
                    <a:lnTo>
                      <a:pt x="21514" y="9496"/>
                    </a:lnTo>
                    <a:lnTo>
                      <a:pt x="20119" y="8500"/>
                    </a:lnTo>
                    <a:lnTo>
                      <a:pt x="18725" y="7570"/>
                    </a:lnTo>
                    <a:lnTo>
                      <a:pt x="17331" y="6641"/>
                    </a:lnTo>
                    <a:lnTo>
                      <a:pt x="15936" y="5777"/>
                    </a:lnTo>
                    <a:lnTo>
                      <a:pt x="14475" y="4914"/>
                    </a:lnTo>
                    <a:lnTo>
                      <a:pt x="13015" y="4117"/>
                    </a:lnTo>
                    <a:lnTo>
                      <a:pt x="11554" y="3321"/>
                    </a:lnTo>
                    <a:lnTo>
                      <a:pt x="10093" y="2590"/>
                    </a:lnTo>
                    <a:lnTo>
                      <a:pt x="8632" y="1860"/>
                    </a:lnTo>
                    <a:lnTo>
                      <a:pt x="7105" y="1262"/>
                    </a:lnTo>
                    <a:lnTo>
                      <a:pt x="5578" y="598"/>
                    </a:lnTo>
                    <a:lnTo>
                      <a:pt x="4051" y="1"/>
                    </a:lnTo>
                    <a:lnTo>
                      <a:pt x="4051" y="1"/>
                    </a:lnTo>
                    <a:lnTo>
                      <a:pt x="3454" y="930"/>
                    </a:lnTo>
                    <a:lnTo>
                      <a:pt x="2922" y="1794"/>
                    </a:lnTo>
                    <a:lnTo>
                      <a:pt x="2391" y="2657"/>
                    </a:lnTo>
                    <a:lnTo>
                      <a:pt x="1993" y="3586"/>
                    </a:lnTo>
                    <a:lnTo>
                      <a:pt x="1528" y="4516"/>
                    </a:lnTo>
                    <a:lnTo>
                      <a:pt x="1196" y="5445"/>
                    </a:lnTo>
                    <a:lnTo>
                      <a:pt x="864" y="6375"/>
                    </a:lnTo>
                    <a:lnTo>
                      <a:pt x="598" y="7305"/>
                    </a:lnTo>
                    <a:lnTo>
                      <a:pt x="399" y="8300"/>
                    </a:lnTo>
                    <a:lnTo>
                      <a:pt x="266" y="9230"/>
                    </a:lnTo>
                    <a:lnTo>
                      <a:pt x="134" y="10226"/>
                    </a:lnTo>
                    <a:lnTo>
                      <a:pt x="1" y="11156"/>
                    </a:lnTo>
                    <a:lnTo>
                      <a:pt x="1" y="12152"/>
                    </a:lnTo>
                    <a:lnTo>
                      <a:pt x="1" y="13148"/>
                    </a:lnTo>
                    <a:lnTo>
                      <a:pt x="1" y="14143"/>
                    </a:lnTo>
                    <a:lnTo>
                      <a:pt x="67" y="15073"/>
                    </a:lnTo>
                    <a:lnTo>
                      <a:pt x="399" y="17065"/>
                    </a:lnTo>
                    <a:lnTo>
                      <a:pt x="798" y="18990"/>
                    </a:lnTo>
                    <a:lnTo>
                      <a:pt x="1395" y="20982"/>
                    </a:lnTo>
                    <a:lnTo>
                      <a:pt x="2059" y="22908"/>
                    </a:lnTo>
                    <a:lnTo>
                      <a:pt x="2922" y="24767"/>
                    </a:lnTo>
                    <a:lnTo>
                      <a:pt x="3918" y="26626"/>
                    </a:lnTo>
                    <a:lnTo>
                      <a:pt x="5047" y="28419"/>
                    </a:lnTo>
                    <a:lnTo>
                      <a:pt x="6242" y="30145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2" name="Google Shape;662;g34ed79b00d1_0_622"/>
              <p:cNvSpPr/>
              <p:nvPr/>
            </p:nvSpPr>
            <p:spPr>
              <a:xfrm>
                <a:off x="4663175" y="2704775"/>
                <a:ext cx="390100" cy="1283150"/>
              </a:xfrm>
              <a:custGeom>
                <a:rect b="b" l="l" r="r" t="t"/>
                <a:pathLst>
                  <a:path extrusionOk="0" h="51326" w="15604">
                    <a:moveTo>
                      <a:pt x="15338" y="0"/>
                    </a:moveTo>
                    <a:lnTo>
                      <a:pt x="15006" y="2391"/>
                    </a:lnTo>
                    <a:lnTo>
                      <a:pt x="14608" y="4781"/>
                    </a:lnTo>
                    <a:lnTo>
                      <a:pt x="14143" y="7105"/>
                    </a:lnTo>
                    <a:lnTo>
                      <a:pt x="13612" y="9362"/>
                    </a:lnTo>
                    <a:lnTo>
                      <a:pt x="12948" y="11554"/>
                    </a:lnTo>
                    <a:lnTo>
                      <a:pt x="12284" y="13745"/>
                    </a:lnTo>
                    <a:lnTo>
                      <a:pt x="11487" y="15869"/>
                    </a:lnTo>
                    <a:lnTo>
                      <a:pt x="10624" y="17928"/>
                    </a:lnTo>
                    <a:lnTo>
                      <a:pt x="9695" y="19920"/>
                    </a:lnTo>
                    <a:lnTo>
                      <a:pt x="8699" y="21912"/>
                    </a:lnTo>
                    <a:lnTo>
                      <a:pt x="7570" y="23837"/>
                    </a:lnTo>
                    <a:lnTo>
                      <a:pt x="6375" y="25696"/>
                    </a:lnTo>
                    <a:lnTo>
                      <a:pt x="5180" y="27489"/>
                    </a:lnTo>
                    <a:lnTo>
                      <a:pt x="3785" y="29282"/>
                    </a:lnTo>
                    <a:lnTo>
                      <a:pt x="2391" y="31008"/>
                    </a:lnTo>
                    <a:lnTo>
                      <a:pt x="930" y="32668"/>
                    </a:lnTo>
                    <a:lnTo>
                      <a:pt x="997" y="35058"/>
                    </a:lnTo>
                    <a:lnTo>
                      <a:pt x="1063" y="37382"/>
                    </a:lnTo>
                    <a:lnTo>
                      <a:pt x="997" y="39839"/>
                    </a:lnTo>
                    <a:lnTo>
                      <a:pt x="864" y="42229"/>
                    </a:lnTo>
                    <a:lnTo>
                      <a:pt x="731" y="44619"/>
                    </a:lnTo>
                    <a:lnTo>
                      <a:pt x="532" y="46943"/>
                    </a:lnTo>
                    <a:lnTo>
                      <a:pt x="1" y="51326"/>
                    </a:lnTo>
                    <a:lnTo>
                      <a:pt x="1196" y="49798"/>
                    </a:lnTo>
                    <a:lnTo>
                      <a:pt x="2258" y="48271"/>
                    </a:lnTo>
                    <a:lnTo>
                      <a:pt x="3321" y="46678"/>
                    </a:lnTo>
                    <a:lnTo>
                      <a:pt x="4316" y="45151"/>
                    </a:lnTo>
                    <a:lnTo>
                      <a:pt x="5312" y="43557"/>
                    </a:lnTo>
                    <a:lnTo>
                      <a:pt x="6242" y="41964"/>
                    </a:lnTo>
                    <a:lnTo>
                      <a:pt x="7105" y="40304"/>
                    </a:lnTo>
                    <a:lnTo>
                      <a:pt x="7902" y="38710"/>
                    </a:lnTo>
                    <a:lnTo>
                      <a:pt x="8699" y="37050"/>
                    </a:lnTo>
                    <a:lnTo>
                      <a:pt x="9429" y="35390"/>
                    </a:lnTo>
                    <a:lnTo>
                      <a:pt x="10159" y="33730"/>
                    </a:lnTo>
                    <a:lnTo>
                      <a:pt x="10757" y="32070"/>
                    </a:lnTo>
                    <a:lnTo>
                      <a:pt x="11355" y="30410"/>
                    </a:lnTo>
                    <a:lnTo>
                      <a:pt x="11952" y="28751"/>
                    </a:lnTo>
                    <a:lnTo>
                      <a:pt x="12483" y="27091"/>
                    </a:lnTo>
                    <a:lnTo>
                      <a:pt x="12948" y="25431"/>
                    </a:lnTo>
                    <a:lnTo>
                      <a:pt x="13811" y="22111"/>
                    </a:lnTo>
                    <a:lnTo>
                      <a:pt x="14475" y="18791"/>
                    </a:lnTo>
                    <a:lnTo>
                      <a:pt x="15006" y="15471"/>
                    </a:lnTo>
                    <a:lnTo>
                      <a:pt x="15338" y="12284"/>
                    </a:lnTo>
                    <a:lnTo>
                      <a:pt x="15538" y="9097"/>
                    </a:lnTo>
                    <a:lnTo>
                      <a:pt x="15604" y="5976"/>
                    </a:lnTo>
                    <a:lnTo>
                      <a:pt x="15538" y="2922"/>
                    </a:lnTo>
                    <a:lnTo>
                      <a:pt x="1533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3" name="Google Shape;663;g34ed79b00d1_0_622"/>
              <p:cNvSpPr/>
              <p:nvPr/>
            </p:nvSpPr>
            <p:spPr>
              <a:xfrm>
                <a:off x="4663175" y="2704775"/>
                <a:ext cx="390100" cy="1283150"/>
              </a:xfrm>
              <a:custGeom>
                <a:rect b="b" l="l" r="r" t="t"/>
                <a:pathLst>
                  <a:path extrusionOk="0" fill="none" h="51326" w="15604">
                    <a:moveTo>
                      <a:pt x="930" y="32668"/>
                    </a:moveTo>
                    <a:lnTo>
                      <a:pt x="930" y="32668"/>
                    </a:lnTo>
                    <a:lnTo>
                      <a:pt x="997" y="35058"/>
                    </a:lnTo>
                    <a:lnTo>
                      <a:pt x="1063" y="37382"/>
                    </a:lnTo>
                    <a:lnTo>
                      <a:pt x="997" y="39839"/>
                    </a:lnTo>
                    <a:lnTo>
                      <a:pt x="864" y="42229"/>
                    </a:lnTo>
                    <a:lnTo>
                      <a:pt x="731" y="44619"/>
                    </a:lnTo>
                    <a:lnTo>
                      <a:pt x="532" y="46943"/>
                    </a:lnTo>
                    <a:lnTo>
                      <a:pt x="1" y="51326"/>
                    </a:lnTo>
                    <a:lnTo>
                      <a:pt x="1" y="51326"/>
                    </a:lnTo>
                    <a:lnTo>
                      <a:pt x="1196" y="49798"/>
                    </a:lnTo>
                    <a:lnTo>
                      <a:pt x="2258" y="48271"/>
                    </a:lnTo>
                    <a:lnTo>
                      <a:pt x="3321" y="46678"/>
                    </a:lnTo>
                    <a:lnTo>
                      <a:pt x="4316" y="45151"/>
                    </a:lnTo>
                    <a:lnTo>
                      <a:pt x="5312" y="43557"/>
                    </a:lnTo>
                    <a:lnTo>
                      <a:pt x="6242" y="41964"/>
                    </a:lnTo>
                    <a:lnTo>
                      <a:pt x="7105" y="40304"/>
                    </a:lnTo>
                    <a:lnTo>
                      <a:pt x="7902" y="38710"/>
                    </a:lnTo>
                    <a:lnTo>
                      <a:pt x="8699" y="37050"/>
                    </a:lnTo>
                    <a:lnTo>
                      <a:pt x="9429" y="35390"/>
                    </a:lnTo>
                    <a:lnTo>
                      <a:pt x="10159" y="33730"/>
                    </a:lnTo>
                    <a:lnTo>
                      <a:pt x="10757" y="32070"/>
                    </a:lnTo>
                    <a:lnTo>
                      <a:pt x="11355" y="30410"/>
                    </a:lnTo>
                    <a:lnTo>
                      <a:pt x="11952" y="28751"/>
                    </a:lnTo>
                    <a:lnTo>
                      <a:pt x="12483" y="27091"/>
                    </a:lnTo>
                    <a:lnTo>
                      <a:pt x="12948" y="25431"/>
                    </a:lnTo>
                    <a:lnTo>
                      <a:pt x="13811" y="22111"/>
                    </a:lnTo>
                    <a:lnTo>
                      <a:pt x="14475" y="18791"/>
                    </a:lnTo>
                    <a:lnTo>
                      <a:pt x="15006" y="15471"/>
                    </a:lnTo>
                    <a:lnTo>
                      <a:pt x="15338" y="12284"/>
                    </a:lnTo>
                    <a:lnTo>
                      <a:pt x="15538" y="9097"/>
                    </a:lnTo>
                    <a:lnTo>
                      <a:pt x="15604" y="5976"/>
                    </a:lnTo>
                    <a:lnTo>
                      <a:pt x="15538" y="2922"/>
                    </a:lnTo>
                    <a:lnTo>
                      <a:pt x="15338" y="0"/>
                    </a:lnTo>
                    <a:lnTo>
                      <a:pt x="15338" y="0"/>
                    </a:lnTo>
                    <a:lnTo>
                      <a:pt x="15006" y="2391"/>
                    </a:lnTo>
                    <a:lnTo>
                      <a:pt x="14608" y="4781"/>
                    </a:lnTo>
                    <a:lnTo>
                      <a:pt x="14143" y="7105"/>
                    </a:lnTo>
                    <a:lnTo>
                      <a:pt x="13612" y="9362"/>
                    </a:lnTo>
                    <a:lnTo>
                      <a:pt x="12948" y="11554"/>
                    </a:lnTo>
                    <a:lnTo>
                      <a:pt x="12284" y="13745"/>
                    </a:lnTo>
                    <a:lnTo>
                      <a:pt x="11487" y="15869"/>
                    </a:lnTo>
                    <a:lnTo>
                      <a:pt x="10624" y="17928"/>
                    </a:lnTo>
                    <a:lnTo>
                      <a:pt x="9695" y="19920"/>
                    </a:lnTo>
                    <a:lnTo>
                      <a:pt x="8699" y="21912"/>
                    </a:lnTo>
                    <a:lnTo>
                      <a:pt x="7570" y="23837"/>
                    </a:lnTo>
                    <a:lnTo>
                      <a:pt x="6375" y="25696"/>
                    </a:lnTo>
                    <a:lnTo>
                      <a:pt x="5180" y="27489"/>
                    </a:lnTo>
                    <a:lnTo>
                      <a:pt x="3785" y="29282"/>
                    </a:lnTo>
                    <a:lnTo>
                      <a:pt x="2391" y="31008"/>
                    </a:lnTo>
                    <a:lnTo>
                      <a:pt x="930" y="32668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4" name="Google Shape;664;g34ed79b00d1_0_622"/>
              <p:cNvSpPr/>
              <p:nvPr/>
            </p:nvSpPr>
            <p:spPr>
              <a:xfrm>
                <a:off x="1979075" y="1363550"/>
                <a:ext cx="1034150" cy="1777800"/>
              </a:xfrm>
              <a:custGeom>
                <a:rect b="b" l="l" r="r" t="t"/>
                <a:pathLst>
                  <a:path extrusionOk="0" h="71112" w="41366">
                    <a:moveTo>
                      <a:pt x="20451" y="0"/>
                    </a:moveTo>
                    <a:lnTo>
                      <a:pt x="18592" y="67"/>
                    </a:lnTo>
                    <a:lnTo>
                      <a:pt x="16732" y="266"/>
                    </a:lnTo>
                    <a:lnTo>
                      <a:pt x="14940" y="465"/>
                    </a:lnTo>
                    <a:lnTo>
                      <a:pt x="13147" y="731"/>
                    </a:lnTo>
                    <a:lnTo>
                      <a:pt x="11354" y="1063"/>
                    </a:lnTo>
                    <a:lnTo>
                      <a:pt x="9562" y="1395"/>
                    </a:lnTo>
                    <a:lnTo>
                      <a:pt x="7902" y="1860"/>
                    </a:lnTo>
                    <a:lnTo>
                      <a:pt x="6574" y="3851"/>
                    </a:lnTo>
                    <a:lnTo>
                      <a:pt x="5445" y="5843"/>
                    </a:lnTo>
                    <a:lnTo>
                      <a:pt x="4383" y="7835"/>
                    </a:lnTo>
                    <a:lnTo>
                      <a:pt x="3453" y="9960"/>
                    </a:lnTo>
                    <a:lnTo>
                      <a:pt x="2590" y="12085"/>
                    </a:lnTo>
                    <a:lnTo>
                      <a:pt x="1926" y="14276"/>
                    </a:lnTo>
                    <a:lnTo>
                      <a:pt x="1328" y="16467"/>
                    </a:lnTo>
                    <a:lnTo>
                      <a:pt x="864" y="18658"/>
                    </a:lnTo>
                    <a:lnTo>
                      <a:pt x="465" y="20916"/>
                    </a:lnTo>
                    <a:lnTo>
                      <a:pt x="200" y="23239"/>
                    </a:lnTo>
                    <a:lnTo>
                      <a:pt x="67" y="25497"/>
                    </a:lnTo>
                    <a:lnTo>
                      <a:pt x="0" y="27821"/>
                    </a:lnTo>
                    <a:lnTo>
                      <a:pt x="0" y="30145"/>
                    </a:lnTo>
                    <a:lnTo>
                      <a:pt x="133" y="32469"/>
                    </a:lnTo>
                    <a:lnTo>
                      <a:pt x="399" y="34793"/>
                    </a:lnTo>
                    <a:lnTo>
                      <a:pt x="731" y="37117"/>
                    </a:lnTo>
                    <a:lnTo>
                      <a:pt x="1129" y="39440"/>
                    </a:lnTo>
                    <a:lnTo>
                      <a:pt x="1594" y="41764"/>
                    </a:lnTo>
                    <a:lnTo>
                      <a:pt x="2192" y="44022"/>
                    </a:lnTo>
                    <a:lnTo>
                      <a:pt x="2922" y="46346"/>
                    </a:lnTo>
                    <a:lnTo>
                      <a:pt x="3652" y="48603"/>
                    </a:lnTo>
                    <a:lnTo>
                      <a:pt x="4515" y="50861"/>
                    </a:lnTo>
                    <a:lnTo>
                      <a:pt x="5445" y="53052"/>
                    </a:lnTo>
                    <a:lnTo>
                      <a:pt x="6441" y="55243"/>
                    </a:lnTo>
                    <a:lnTo>
                      <a:pt x="7503" y="57368"/>
                    </a:lnTo>
                    <a:lnTo>
                      <a:pt x="8632" y="59492"/>
                    </a:lnTo>
                    <a:lnTo>
                      <a:pt x="9827" y="61551"/>
                    </a:lnTo>
                    <a:lnTo>
                      <a:pt x="11155" y="63543"/>
                    </a:lnTo>
                    <a:lnTo>
                      <a:pt x="12483" y="65535"/>
                    </a:lnTo>
                    <a:lnTo>
                      <a:pt x="13944" y="67460"/>
                    </a:lnTo>
                    <a:lnTo>
                      <a:pt x="15405" y="69319"/>
                    </a:lnTo>
                    <a:lnTo>
                      <a:pt x="16932" y="71112"/>
                    </a:lnTo>
                    <a:lnTo>
                      <a:pt x="19455" y="67327"/>
                    </a:lnTo>
                    <a:lnTo>
                      <a:pt x="22243" y="63476"/>
                    </a:lnTo>
                    <a:lnTo>
                      <a:pt x="25165" y="59426"/>
                    </a:lnTo>
                    <a:lnTo>
                      <a:pt x="28286" y="55442"/>
                    </a:lnTo>
                    <a:lnTo>
                      <a:pt x="31473" y="51458"/>
                    </a:lnTo>
                    <a:lnTo>
                      <a:pt x="34726" y="47607"/>
                    </a:lnTo>
                    <a:lnTo>
                      <a:pt x="38046" y="43889"/>
                    </a:lnTo>
                    <a:lnTo>
                      <a:pt x="39706" y="42163"/>
                    </a:lnTo>
                    <a:lnTo>
                      <a:pt x="41366" y="40436"/>
                    </a:lnTo>
                    <a:lnTo>
                      <a:pt x="40569" y="39440"/>
                    </a:lnTo>
                    <a:lnTo>
                      <a:pt x="39839" y="38378"/>
                    </a:lnTo>
                    <a:lnTo>
                      <a:pt x="39108" y="37316"/>
                    </a:lnTo>
                    <a:lnTo>
                      <a:pt x="38378" y="36253"/>
                    </a:lnTo>
                    <a:lnTo>
                      <a:pt x="37780" y="35125"/>
                    </a:lnTo>
                    <a:lnTo>
                      <a:pt x="37116" y="33929"/>
                    </a:lnTo>
                    <a:lnTo>
                      <a:pt x="36519" y="32801"/>
                    </a:lnTo>
                    <a:lnTo>
                      <a:pt x="35988" y="31606"/>
                    </a:lnTo>
                    <a:lnTo>
                      <a:pt x="35523" y="30344"/>
                    </a:lnTo>
                    <a:lnTo>
                      <a:pt x="35058" y="29149"/>
                    </a:lnTo>
                    <a:lnTo>
                      <a:pt x="34593" y="27887"/>
                    </a:lnTo>
                    <a:lnTo>
                      <a:pt x="34195" y="26626"/>
                    </a:lnTo>
                    <a:lnTo>
                      <a:pt x="33863" y="25364"/>
                    </a:lnTo>
                    <a:lnTo>
                      <a:pt x="33597" y="24103"/>
                    </a:lnTo>
                    <a:lnTo>
                      <a:pt x="33332" y="22775"/>
                    </a:lnTo>
                    <a:lnTo>
                      <a:pt x="33133" y="21513"/>
                    </a:lnTo>
                    <a:lnTo>
                      <a:pt x="33000" y="20185"/>
                    </a:lnTo>
                    <a:lnTo>
                      <a:pt x="32867" y="18924"/>
                    </a:lnTo>
                    <a:lnTo>
                      <a:pt x="32801" y="17596"/>
                    </a:lnTo>
                    <a:lnTo>
                      <a:pt x="32801" y="16334"/>
                    </a:lnTo>
                    <a:lnTo>
                      <a:pt x="32867" y="15006"/>
                    </a:lnTo>
                    <a:lnTo>
                      <a:pt x="32933" y="13745"/>
                    </a:lnTo>
                    <a:lnTo>
                      <a:pt x="33066" y="12483"/>
                    </a:lnTo>
                    <a:lnTo>
                      <a:pt x="33265" y="11222"/>
                    </a:lnTo>
                    <a:lnTo>
                      <a:pt x="33531" y="9960"/>
                    </a:lnTo>
                    <a:lnTo>
                      <a:pt x="33863" y="8698"/>
                    </a:lnTo>
                    <a:lnTo>
                      <a:pt x="34195" y="7503"/>
                    </a:lnTo>
                    <a:lnTo>
                      <a:pt x="34660" y="6308"/>
                    </a:lnTo>
                    <a:lnTo>
                      <a:pt x="35125" y="5113"/>
                    </a:lnTo>
                    <a:lnTo>
                      <a:pt x="35722" y="3918"/>
                    </a:lnTo>
                    <a:lnTo>
                      <a:pt x="36320" y="2789"/>
                    </a:lnTo>
                    <a:lnTo>
                      <a:pt x="36984" y="1660"/>
                    </a:lnTo>
                    <a:lnTo>
                      <a:pt x="35257" y="1262"/>
                    </a:lnTo>
                    <a:lnTo>
                      <a:pt x="33465" y="930"/>
                    </a:lnTo>
                    <a:lnTo>
                      <a:pt x="31672" y="664"/>
                    </a:lnTo>
                    <a:lnTo>
                      <a:pt x="29813" y="399"/>
                    </a:lnTo>
                    <a:lnTo>
                      <a:pt x="27954" y="200"/>
                    </a:lnTo>
                    <a:lnTo>
                      <a:pt x="26094" y="67"/>
                    </a:lnTo>
                    <a:lnTo>
                      <a:pt x="2423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5" name="Google Shape;665;g34ed79b00d1_0_622"/>
              <p:cNvSpPr/>
              <p:nvPr/>
            </p:nvSpPr>
            <p:spPr>
              <a:xfrm>
                <a:off x="1979075" y="1363550"/>
                <a:ext cx="1034150" cy="1777800"/>
              </a:xfrm>
              <a:custGeom>
                <a:rect b="b" l="l" r="r" t="t"/>
                <a:pathLst>
                  <a:path extrusionOk="0" fill="none" h="71112" w="41366">
                    <a:moveTo>
                      <a:pt x="36984" y="1660"/>
                    </a:moveTo>
                    <a:lnTo>
                      <a:pt x="36984" y="1660"/>
                    </a:lnTo>
                    <a:lnTo>
                      <a:pt x="35257" y="1262"/>
                    </a:lnTo>
                    <a:lnTo>
                      <a:pt x="33465" y="930"/>
                    </a:lnTo>
                    <a:lnTo>
                      <a:pt x="31672" y="664"/>
                    </a:lnTo>
                    <a:lnTo>
                      <a:pt x="29813" y="399"/>
                    </a:lnTo>
                    <a:lnTo>
                      <a:pt x="27954" y="200"/>
                    </a:lnTo>
                    <a:lnTo>
                      <a:pt x="26094" y="67"/>
                    </a:lnTo>
                    <a:lnTo>
                      <a:pt x="24235" y="0"/>
                    </a:lnTo>
                    <a:lnTo>
                      <a:pt x="22376" y="0"/>
                    </a:lnTo>
                    <a:lnTo>
                      <a:pt x="20451" y="0"/>
                    </a:lnTo>
                    <a:lnTo>
                      <a:pt x="18592" y="67"/>
                    </a:lnTo>
                    <a:lnTo>
                      <a:pt x="16732" y="266"/>
                    </a:lnTo>
                    <a:lnTo>
                      <a:pt x="14940" y="465"/>
                    </a:lnTo>
                    <a:lnTo>
                      <a:pt x="13147" y="731"/>
                    </a:lnTo>
                    <a:lnTo>
                      <a:pt x="11354" y="1063"/>
                    </a:lnTo>
                    <a:lnTo>
                      <a:pt x="9562" y="1395"/>
                    </a:lnTo>
                    <a:lnTo>
                      <a:pt x="7902" y="1860"/>
                    </a:lnTo>
                    <a:lnTo>
                      <a:pt x="7902" y="1860"/>
                    </a:lnTo>
                    <a:lnTo>
                      <a:pt x="6574" y="3851"/>
                    </a:lnTo>
                    <a:lnTo>
                      <a:pt x="5445" y="5843"/>
                    </a:lnTo>
                    <a:lnTo>
                      <a:pt x="4383" y="7835"/>
                    </a:lnTo>
                    <a:lnTo>
                      <a:pt x="3453" y="9960"/>
                    </a:lnTo>
                    <a:lnTo>
                      <a:pt x="2590" y="12085"/>
                    </a:lnTo>
                    <a:lnTo>
                      <a:pt x="1926" y="14276"/>
                    </a:lnTo>
                    <a:lnTo>
                      <a:pt x="1328" y="16467"/>
                    </a:lnTo>
                    <a:lnTo>
                      <a:pt x="864" y="18658"/>
                    </a:lnTo>
                    <a:lnTo>
                      <a:pt x="465" y="20916"/>
                    </a:lnTo>
                    <a:lnTo>
                      <a:pt x="200" y="23239"/>
                    </a:lnTo>
                    <a:lnTo>
                      <a:pt x="67" y="25497"/>
                    </a:lnTo>
                    <a:lnTo>
                      <a:pt x="0" y="27821"/>
                    </a:lnTo>
                    <a:lnTo>
                      <a:pt x="0" y="30145"/>
                    </a:lnTo>
                    <a:lnTo>
                      <a:pt x="133" y="32469"/>
                    </a:lnTo>
                    <a:lnTo>
                      <a:pt x="399" y="34793"/>
                    </a:lnTo>
                    <a:lnTo>
                      <a:pt x="731" y="37117"/>
                    </a:lnTo>
                    <a:lnTo>
                      <a:pt x="1129" y="39440"/>
                    </a:lnTo>
                    <a:lnTo>
                      <a:pt x="1594" y="41764"/>
                    </a:lnTo>
                    <a:lnTo>
                      <a:pt x="2192" y="44022"/>
                    </a:lnTo>
                    <a:lnTo>
                      <a:pt x="2922" y="46346"/>
                    </a:lnTo>
                    <a:lnTo>
                      <a:pt x="3652" y="48603"/>
                    </a:lnTo>
                    <a:lnTo>
                      <a:pt x="4515" y="50861"/>
                    </a:lnTo>
                    <a:lnTo>
                      <a:pt x="5445" y="53052"/>
                    </a:lnTo>
                    <a:lnTo>
                      <a:pt x="6441" y="55243"/>
                    </a:lnTo>
                    <a:lnTo>
                      <a:pt x="7503" y="57368"/>
                    </a:lnTo>
                    <a:lnTo>
                      <a:pt x="8632" y="59492"/>
                    </a:lnTo>
                    <a:lnTo>
                      <a:pt x="9827" y="61551"/>
                    </a:lnTo>
                    <a:lnTo>
                      <a:pt x="11155" y="63543"/>
                    </a:lnTo>
                    <a:lnTo>
                      <a:pt x="12483" y="65535"/>
                    </a:lnTo>
                    <a:lnTo>
                      <a:pt x="13944" y="67460"/>
                    </a:lnTo>
                    <a:lnTo>
                      <a:pt x="15405" y="69319"/>
                    </a:lnTo>
                    <a:lnTo>
                      <a:pt x="16932" y="71112"/>
                    </a:lnTo>
                    <a:lnTo>
                      <a:pt x="16932" y="71112"/>
                    </a:lnTo>
                    <a:lnTo>
                      <a:pt x="19455" y="67327"/>
                    </a:lnTo>
                    <a:lnTo>
                      <a:pt x="22243" y="63476"/>
                    </a:lnTo>
                    <a:lnTo>
                      <a:pt x="25165" y="59426"/>
                    </a:lnTo>
                    <a:lnTo>
                      <a:pt x="28286" y="55442"/>
                    </a:lnTo>
                    <a:lnTo>
                      <a:pt x="31473" y="51458"/>
                    </a:lnTo>
                    <a:lnTo>
                      <a:pt x="34726" y="47607"/>
                    </a:lnTo>
                    <a:lnTo>
                      <a:pt x="38046" y="43889"/>
                    </a:lnTo>
                    <a:lnTo>
                      <a:pt x="39706" y="42163"/>
                    </a:lnTo>
                    <a:lnTo>
                      <a:pt x="41366" y="40436"/>
                    </a:lnTo>
                    <a:lnTo>
                      <a:pt x="41366" y="40436"/>
                    </a:lnTo>
                    <a:lnTo>
                      <a:pt x="40569" y="39440"/>
                    </a:lnTo>
                    <a:lnTo>
                      <a:pt x="39839" y="38378"/>
                    </a:lnTo>
                    <a:lnTo>
                      <a:pt x="39108" y="37316"/>
                    </a:lnTo>
                    <a:lnTo>
                      <a:pt x="38378" y="36253"/>
                    </a:lnTo>
                    <a:lnTo>
                      <a:pt x="37780" y="35125"/>
                    </a:lnTo>
                    <a:lnTo>
                      <a:pt x="37116" y="33929"/>
                    </a:lnTo>
                    <a:lnTo>
                      <a:pt x="36519" y="32801"/>
                    </a:lnTo>
                    <a:lnTo>
                      <a:pt x="35988" y="31606"/>
                    </a:lnTo>
                    <a:lnTo>
                      <a:pt x="35523" y="30344"/>
                    </a:lnTo>
                    <a:lnTo>
                      <a:pt x="35058" y="29149"/>
                    </a:lnTo>
                    <a:lnTo>
                      <a:pt x="34593" y="27887"/>
                    </a:lnTo>
                    <a:lnTo>
                      <a:pt x="34195" y="26626"/>
                    </a:lnTo>
                    <a:lnTo>
                      <a:pt x="33863" y="25364"/>
                    </a:lnTo>
                    <a:lnTo>
                      <a:pt x="33597" y="24103"/>
                    </a:lnTo>
                    <a:lnTo>
                      <a:pt x="33332" y="22775"/>
                    </a:lnTo>
                    <a:lnTo>
                      <a:pt x="33133" y="21513"/>
                    </a:lnTo>
                    <a:lnTo>
                      <a:pt x="33000" y="20185"/>
                    </a:lnTo>
                    <a:lnTo>
                      <a:pt x="32867" y="18924"/>
                    </a:lnTo>
                    <a:lnTo>
                      <a:pt x="32801" y="17596"/>
                    </a:lnTo>
                    <a:lnTo>
                      <a:pt x="32801" y="16334"/>
                    </a:lnTo>
                    <a:lnTo>
                      <a:pt x="32867" y="15006"/>
                    </a:lnTo>
                    <a:lnTo>
                      <a:pt x="32933" y="13745"/>
                    </a:lnTo>
                    <a:lnTo>
                      <a:pt x="33066" y="12483"/>
                    </a:lnTo>
                    <a:lnTo>
                      <a:pt x="33265" y="11222"/>
                    </a:lnTo>
                    <a:lnTo>
                      <a:pt x="33531" y="9960"/>
                    </a:lnTo>
                    <a:lnTo>
                      <a:pt x="33863" y="8698"/>
                    </a:lnTo>
                    <a:lnTo>
                      <a:pt x="34195" y="7503"/>
                    </a:lnTo>
                    <a:lnTo>
                      <a:pt x="34660" y="6308"/>
                    </a:lnTo>
                    <a:lnTo>
                      <a:pt x="35125" y="5113"/>
                    </a:lnTo>
                    <a:lnTo>
                      <a:pt x="35722" y="3918"/>
                    </a:lnTo>
                    <a:lnTo>
                      <a:pt x="36320" y="2789"/>
                    </a:lnTo>
                    <a:lnTo>
                      <a:pt x="36984" y="166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5 - Content - 1 Column - Dark">
  <p:cSld name="CUSTOM_4_2_6">
    <p:bg>
      <p:bgPr>
        <a:solidFill>
          <a:schemeClr val="accent4"/>
        </a:solidFill>
      </p:bgPr>
    </p:bg>
    <p:spTree>
      <p:nvGrpSpPr>
        <p:cNvPr id="666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g34ed79b00d1_0_661"/>
          <p:cNvSpPr txBox="1"/>
          <p:nvPr>
            <p:ph type="title"/>
          </p:nvPr>
        </p:nvSpPr>
        <p:spPr>
          <a:xfrm>
            <a:off x="676650" y="0"/>
            <a:ext cx="7790700" cy="1289400"/>
          </a:xfrm>
          <a:prstGeom prst="rect">
            <a:avLst/>
          </a:prstGeom>
          <a:noFill/>
        </p:spPr>
        <p:txBody>
          <a:bodyPr anchorCtr="0" anchor="b" bIns="0" lIns="0" spcFirstLastPara="1" rIns="0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  <a:defRPr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  <a:defRPr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  <a:defRPr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  <a:defRPr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  <a:defRPr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  <a:defRPr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  <a:defRPr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  <a:defRPr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/>
        </p:txBody>
      </p:sp>
      <p:sp>
        <p:nvSpPr>
          <p:cNvPr id="668" name="Google Shape;668;g34ed79b00d1_0_661"/>
          <p:cNvSpPr txBox="1"/>
          <p:nvPr>
            <p:ph idx="1" type="subTitle"/>
          </p:nvPr>
        </p:nvSpPr>
        <p:spPr>
          <a:xfrm>
            <a:off x="676650" y="1449300"/>
            <a:ext cx="7790700" cy="320100"/>
          </a:xfrm>
          <a:prstGeom prst="rect">
            <a:avLst/>
          </a:prstGeom>
          <a:noFill/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69" name="Google Shape;669;g34ed79b00d1_0_661"/>
          <p:cNvSpPr txBox="1"/>
          <p:nvPr>
            <p:ph idx="2" type="body"/>
          </p:nvPr>
        </p:nvSpPr>
        <p:spPr>
          <a:xfrm>
            <a:off x="676500" y="1769375"/>
            <a:ext cx="7790700" cy="2720100"/>
          </a:xfrm>
          <a:prstGeom prst="rect">
            <a:avLst/>
          </a:prstGeom>
        </p:spPr>
        <p:txBody>
          <a:bodyPr anchorCtr="0" anchor="t" bIns="91425" lIns="0" spcFirstLastPara="1" rIns="0" wrap="square" tIns="91425">
            <a:noAutofit/>
          </a:bodyPr>
          <a:lstStyle>
            <a:lvl1pPr indent="-3048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400">
                <a:solidFill>
                  <a:schemeClr val="lt1"/>
                </a:solidFill>
              </a:defRPr>
            </a:lvl1pPr>
            <a:lvl2pPr indent="-292100" lvl="1" marL="91440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2pPr>
            <a:lvl3pPr indent="-292100" lvl="2" marL="137160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3pPr>
            <a:lvl4pPr indent="-292100" lvl="3" marL="182880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4pPr>
            <a:lvl5pPr indent="-292100" lvl="4" marL="228600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5pPr>
            <a:lvl6pPr indent="-292100" lvl="5" marL="274320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6pPr>
            <a:lvl7pPr indent="-292100" lvl="6" marL="320040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7pPr>
            <a:lvl8pPr indent="-292100" lvl="7" marL="365760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8pPr>
            <a:lvl9pPr indent="-292100" lvl="8" marL="4114800">
              <a:lnSpc>
                <a:spcPct val="115000"/>
              </a:lnSpc>
              <a:spcBef>
                <a:spcPts val="500"/>
              </a:spcBef>
              <a:spcAft>
                <a:spcPts val="50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70" name="Google Shape;670;g34ed79b00d1_0_661"/>
          <p:cNvSpPr txBox="1"/>
          <p:nvPr/>
        </p:nvSpPr>
        <p:spPr>
          <a:xfrm>
            <a:off x="0" y="4969700"/>
            <a:ext cx="351900" cy="183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7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sz="7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671" name="Google Shape;671;g34ed79b00d1_0_661"/>
          <p:cNvGrpSpPr/>
          <p:nvPr/>
        </p:nvGrpSpPr>
        <p:grpSpPr>
          <a:xfrm>
            <a:off x="8467274" y="-268"/>
            <a:ext cx="329400" cy="329400"/>
            <a:chOff x="8467274" y="-268"/>
            <a:chExt cx="329400" cy="329400"/>
          </a:xfrm>
        </p:grpSpPr>
        <p:sp>
          <p:nvSpPr>
            <p:cNvPr id="672" name="Google Shape;672;g34ed79b00d1_0_661"/>
            <p:cNvSpPr/>
            <p:nvPr/>
          </p:nvSpPr>
          <p:spPr>
            <a:xfrm>
              <a:off x="8467274" y="-268"/>
              <a:ext cx="329400" cy="329400"/>
            </a:xfrm>
            <a:prstGeom prst="rect">
              <a:avLst/>
            </a:prstGeom>
            <a:solidFill>
              <a:srgbClr val="0063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grpSp>
          <p:nvGrpSpPr>
            <p:cNvPr id="673" name="Google Shape;673;g34ed79b00d1_0_661"/>
            <p:cNvGrpSpPr/>
            <p:nvPr/>
          </p:nvGrpSpPr>
          <p:grpSpPr>
            <a:xfrm>
              <a:off x="8546153" y="63898"/>
              <a:ext cx="191009" cy="201168"/>
              <a:chOff x="1379850" y="238125"/>
              <a:chExt cx="4860275" cy="5238750"/>
            </a:xfrm>
          </p:grpSpPr>
          <p:sp>
            <p:nvSpPr>
              <p:cNvPr id="674" name="Google Shape;674;g34ed79b00d1_0_661"/>
              <p:cNvSpPr/>
              <p:nvPr/>
            </p:nvSpPr>
            <p:spPr>
              <a:xfrm>
                <a:off x="4988525" y="4354750"/>
                <a:ext cx="727075" cy="727075"/>
              </a:xfrm>
              <a:custGeom>
                <a:rect b="b" l="l" r="r" t="t"/>
                <a:pathLst>
                  <a:path extrusionOk="0" h="29083" w="29083">
                    <a:moveTo>
                      <a:pt x="14210" y="9097"/>
                    </a:moveTo>
                    <a:lnTo>
                      <a:pt x="15139" y="9163"/>
                    </a:lnTo>
                    <a:lnTo>
                      <a:pt x="16002" y="9296"/>
                    </a:lnTo>
                    <a:lnTo>
                      <a:pt x="16334" y="9362"/>
                    </a:lnTo>
                    <a:lnTo>
                      <a:pt x="16733" y="9495"/>
                    </a:lnTo>
                    <a:lnTo>
                      <a:pt x="16998" y="9694"/>
                    </a:lnTo>
                    <a:lnTo>
                      <a:pt x="17264" y="9894"/>
                    </a:lnTo>
                    <a:lnTo>
                      <a:pt x="17463" y="10226"/>
                    </a:lnTo>
                    <a:lnTo>
                      <a:pt x="17596" y="10558"/>
                    </a:lnTo>
                    <a:lnTo>
                      <a:pt x="17729" y="10956"/>
                    </a:lnTo>
                    <a:lnTo>
                      <a:pt x="17729" y="11354"/>
                    </a:lnTo>
                    <a:lnTo>
                      <a:pt x="17729" y="11886"/>
                    </a:lnTo>
                    <a:lnTo>
                      <a:pt x="17596" y="12284"/>
                    </a:lnTo>
                    <a:lnTo>
                      <a:pt x="17463" y="12616"/>
                    </a:lnTo>
                    <a:lnTo>
                      <a:pt x="17264" y="12948"/>
                    </a:lnTo>
                    <a:lnTo>
                      <a:pt x="16998" y="13147"/>
                    </a:lnTo>
                    <a:lnTo>
                      <a:pt x="16733" y="13346"/>
                    </a:lnTo>
                    <a:lnTo>
                      <a:pt x="16401" y="13479"/>
                    </a:lnTo>
                    <a:lnTo>
                      <a:pt x="16002" y="13612"/>
                    </a:lnTo>
                    <a:lnTo>
                      <a:pt x="15139" y="13678"/>
                    </a:lnTo>
                    <a:lnTo>
                      <a:pt x="14210" y="13745"/>
                    </a:lnTo>
                    <a:lnTo>
                      <a:pt x="12151" y="13745"/>
                    </a:lnTo>
                    <a:lnTo>
                      <a:pt x="12151" y="9097"/>
                    </a:lnTo>
                    <a:close/>
                    <a:moveTo>
                      <a:pt x="13280" y="6242"/>
                    </a:moveTo>
                    <a:lnTo>
                      <a:pt x="8964" y="6308"/>
                    </a:lnTo>
                    <a:lnTo>
                      <a:pt x="8964" y="22244"/>
                    </a:lnTo>
                    <a:lnTo>
                      <a:pt x="12151" y="22244"/>
                    </a:lnTo>
                    <a:lnTo>
                      <a:pt x="12151" y="16135"/>
                    </a:lnTo>
                    <a:lnTo>
                      <a:pt x="14674" y="16135"/>
                    </a:lnTo>
                    <a:lnTo>
                      <a:pt x="17861" y="22244"/>
                    </a:lnTo>
                    <a:lnTo>
                      <a:pt x="21181" y="22244"/>
                    </a:lnTo>
                    <a:lnTo>
                      <a:pt x="17729" y="15737"/>
                    </a:lnTo>
                    <a:lnTo>
                      <a:pt x="18459" y="15471"/>
                    </a:lnTo>
                    <a:lnTo>
                      <a:pt x="19057" y="15139"/>
                    </a:lnTo>
                    <a:lnTo>
                      <a:pt x="19588" y="14674"/>
                    </a:lnTo>
                    <a:lnTo>
                      <a:pt x="20052" y="14209"/>
                    </a:lnTo>
                    <a:lnTo>
                      <a:pt x="20384" y="13612"/>
                    </a:lnTo>
                    <a:lnTo>
                      <a:pt x="20650" y="12881"/>
                    </a:lnTo>
                    <a:lnTo>
                      <a:pt x="20849" y="12085"/>
                    </a:lnTo>
                    <a:lnTo>
                      <a:pt x="20916" y="11222"/>
                    </a:lnTo>
                    <a:lnTo>
                      <a:pt x="20849" y="10159"/>
                    </a:lnTo>
                    <a:lnTo>
                      <a:pt x="20716" y="9761"/>
                    </a:lnTo>
                    <a:lnTo>
                      <a:pt x="20650" y="9296"/>
                    </a:lnTo>
                    <a:lnTo>
                      <a:pt x="20451" y="8964"/>
                    </a:lnTo>
                    <a:lnTo>
                      <a:pt x="20318" y="8566"/>
                    </a:lnTo>
                    <a:lnTo>
                      <a:pt x="20052" y="8300"/>
                    </a:lnTo>
                    <a:lnTo>
                      <a:pt x="19853" y="7968"/>
                    </a:lnTo>
                    <a:lnTo>
                      <a:pt x="19322" y="7503"/>
                    </a:lnTo>
                    <a:lnTo>
                      <a:pt x="18658" y="7105"/>
                    </a:lnTo>
                    <a:lnTo>
                      <a:pt x="17928" y="6773"/>
                    </a:lnTo>
                    <a:lnTo>
                      <a:pt x="17131" y="6574"/>
                    </a:lnTo>
                    <a:lnTo>
                      <a:pt x="16201" y="6441"/>
                    </a:lnTo>
                    <a:lnTo>
                      <a:pt x="15272" y="6308"/>
                    </a:lnTo>
                    <a:lnTo>
                      <a:pt x="14276" y="6242"/>
                    </a:lnTo>
                    <a:close/>
                    <a:moveTo>
                      <a:pt x="14608" y="2457"/>
                    </a:moveTo>
                    <a:lnTo>
                      <a:pt x="15670" y="2524"/>
                    </a:lnTo>
                    <a:lnTo>
                      <a:pt x="16799" y="2656"/>
                    </a:lnTo>
                    <a:lnTo>
                      <a:pt x="17928" y="2855"/>
                    </a:lnTo>
                    <a:lnTo>
                      <a:pt x="18990" y="3187"/>
                    </a:lnTo>
                    <a:lnTo>
                      <a:pt x="19986" y="3652"/>
                    </a:lnTo>
                    <a:lnTo>
                      <a:pt x="20982" y="4183"/>
                    </a:lnTo>
                    <a:lnTo>
                      <a:pt x="21912" y="4781"/>
                    </a:lnTo>
                    <a:lnTo>
                      <a:pt x="22775" y="5511"/>
                    </a:lnTo>
                    <a:lnTo>
                      <a:pt x="23638" y="6308"/>
                    </a:lnTo>
                    <a:lnTo>
                      <a:pt x="24368" y="7238"/>
                    </a:lnTo>
                    <a:lnTo>
                      <a:pt x="24966" y="8234"/>
                    </a:lnTo>
                    <a:lnTo>
                      <a:pt x="25497" y="9296"/>
                    </a:lnTo>
                    <a:lnTo>
                      <a:pt x="25962" y="10491"/>
                    </a:lnTo>
                    <a:lnTo>
                      <a:pt x="26294" y="11753"/>
                    </a:lnTo>
                    <a:lnTo>
                      <a:pt x="26493" y="13147"/>
                    </a:lnTo>
                    <a:lnTo>
                      <a:pt x="26559" y="14608"/>
                    </a:lnTo>
                    <a:lnTo>
                      <a:pt x="26493" y="16069"/>
                    </a:lnTo>
                    <a:lnTo>
                      <a:pt x="26294" y="17463"/>
                    </a:lnTo>
                    <a:lnTo>
                      <a:pt x="25962" y="18724"/>
                    </a:lnTo>
                    <a:lnTo>
                      <a:pt x="25497" y="19920"/>
                    </a:lnTo>
                    <a:lnTo>
                      <a:pt x="24966" y="21048"/>
                    </a:lnTo>
                    <a:lnTo>
                      <a:pt x="24368" y="22044"/>
                    </a:lnTo>
                    <a:lnTo>
                      <a:pt x="23638" y="22907"/>
                    </a:lnTo>
                    <a:lnTo>
                      <a:pt x="22775" y="23704"/>
                    </a:lnTo>
                    <a:lnTo>
                      <a:pt x="21912" y="24435"/>
                    </a:lnTo>
                    <a:lnTo>
                      <a:pt x="20982" y="25032"/>
                    </a:lnTo>
                    <a:lnTo>
                      <a:pt x="19986" y="25563"/>
                    </a:lnTo>
                    <a:lnTo>
                      <a:pt x="18990" y="26028"/>
                    </a:lnTo>
                    <a:lnTo>
                      <a:pt x="17928" y="26294"/>
                    </a:lnTo>
                    <a:lnTo>
                      <a:pt x="16799" y="26559"/>
                    </a:lnTo>
                    <a:lnTo>
                      <a:pt x="15670" y="26692"/>
                    </a:lnTo>
                    <a:lnTo>
                      <a:pt x="14608" y="26759"/>
                    </a:lnTo>
                    <a:lnTo>
                      <a:pt x="13479" y="26692"/>
                    </a:lnTo>
                    <a:lnTo>
                      <a:pt x="12350" y="26559"/>
                    </a:lnTo>
                    <a:lnTo>
                      <a:pt x="11222" y="26294"/>
                    </a:lnTo>
                    <a:lnTo>
                      <a:pt x="10159" y="25962"/>
                    </a:lnTo>
                    <a:lnTo>
                      <a:pt x="9163" y="25497"/>
                    </a:lnTo>
                    <a:lnTo>
                      <a:pt x="8167" y="25032"/>
                    </a:lnTo>
                    <a:lnTo>
                      <a:pt x="7238" y="24368"/>
                    </a:lnTo>
                    <a:lnTo>
                      <a:pt x="6375" y="23638"/>
                    </a:lnTo>
                    <a:lnTo>
                      <a:pt x="5511" y="22841"/>
                    </a:lnTo>
                    <a:lnTo>
                      <a:pt x="4781" y="21978"/>
                    </a:lnTo>
                    <a:lnTo>
                      <a:pt x="4184" y="20916"/>
                    </a:lnTo>
                    <a:lnTo>
                      <a:pt x="3652" y="19853"/>
                    </a:lnTo>
                    <a:lnTo>
                      <a:pt x="3188" y="18658"/>
                    </a:lnTo>
                    <a:lnTo>
                      <a:pt x="2856" y="17397"/>
                    </a:lnTo>
                    <a:lnTo>
                      <a:pt x="2656" y="16002"/>
                    </a:lnTo>
                    <a:lnTo>
                      <a:pt x="2590" y="14541"/>
                    </a:lnTo>
                    <a:lnTo>
                      <a:pt x="2656" y="13081"/>
                    </a:lnTo>
                    <a:lnTo>
                      <a:pt x="2856" y="11686"/>
                    </a:lnTo>
                    <a:lnTo>
                      <a:pt x="3188" y="10425"/>
                    </a:lnTo>
                    <a:lnTo>
                      <a:pt x="3652" y="9230"/>
                    </a:lnTo>
                    <a:lnTo>
                      <a:pt x="4184" y="8167"/>
                    </a:lnTo>
                    <a:lnTo>
                      <a:pt x="4781" y="7171"/>
                    </a:lnTo>
                    <a:lnTo>
                      <a:pt x="5511" y="6242"/>
                    </a:lnTo>
                    <a:lnTo>
                      <a:pt x="6375" y="5445"/>
                    </a:lnTo>
                    <a:lnTo>
                      <a:pt x="7238" y="4715"/>
                    </a:lnTo>
                    <a:lnTo>
                      <a:pt x="8167" y="4117"/>
                    </a:lnTo>
                    <a:lnTo>
                      <a:pt x="9163" y="3586"/>
                    </a:lnTo>
                    <a:lnTo>
                      <a:pt x="10159" y="3187"/>
                    </a:lnTo>
                    <a:lnTo>
                      <a:pt x="11222" y="2855"/>
                    </a:lnTo>
                    <a:lnTo>
                      <a:pt x="12350" y="2656"/>
                    </a:lnTo>
                    <a:lnTo>
                      <a:pt x="13479" y="2457"/>
                    </a:lnTo>
                    <a:close/>
                    <a:moveTo>
                      <a:pt x="14608" y="0"/>
                    </a:moveTo>
                    <a:lnTo>
                      <a:pt x="13081" y="67"/>
                    </a:lnTo>
                    <a:lnTo>
                      <a:pt x="11620" y="332"/>
                    </a:lnTo>
                    <a:lnTo>
                      <a:pt x="10226" y="664"/>
                    </a:lnTo>
                    <a:lnTo>
                      <a:pt x="8898" y="1129"/>
                    </a:lnTo>
                    <a:lnTo>
                      <a:pt x="7636" y="1727"/>
                    </a:lnTo>
                    <a:lnTo>
                      <a:pt x="6375" y="2457"/>
                    </a:lnTo>
                    <a:lnTo>
                      <a:pt x="5312" y="3320"/>
                    </a:lnTo>
                    <a:lnTo>
                      <a:pt x="4250" y="4250"/>
                    </a:lnTo>
                    <a:lnTo>
                      <a:pt x="3320" y="5246"/>
                    </a:lnTo>
                    <a:lnTo>
                      <a:pt x="2457" y="6375"/>
                    </a:lnTo>
                    <a:lnTo>
                      <a:pt x="1793" y="7570"/>
                    </a:lnTo>
                    <a:lnTo>
                      <a:pt x="1129" y="8898"/>
                    </a:lnTo>
                    <a:lnTo>
                      <a:pt x="664" y="10226"/>
                    </a:lnTo>
                    <a:lnTo>
                      <a:pt x="333" y="11620"/>
                    </a:lnTo>
                    <a:lnTo>
                      <a:pt x="67" y="13081"/>
                    </a:lnTo>
                    <a:lnTo>
                      <a:pt x="1" y="14608"/>
                    </a:lnTo>
                    <a:lnTo>
                      <a:pt x="67" y="15471"/>
                    </a:lnTo>
                    <a:lnTo>
                      <a:pt x="133" y="16334"/>
                    </a:lnTo>
                    <a:lnTo>
                      <a:pt x="200" y="17197"/>
                    </a:lnTo>
                    <a:lnTo>
                      <a:pt x="333" y="17994"/>
                    </a:lnTo>
                    <a:lnTo>
                      <a:pt x="532" y="18791"/>
                    </a:lnTo>
                    <a:lnTo>
                      <a:pt x="731" y="19521"/>
                    </a:lnTo>
                    <a:lnTo>
                      <a:pt x="996" y="20252"/>
                    </a:lnTo>
                    <a:lnTo>
                      <a:pt x="1262" y="20916"/>
                    </a:lnTo>
                    <a:lnTo>
                      <a:pt x="1594" y="21580"/>
                    </a:lnTo>
                    <a:lnTo>
                      <a:pt x="1926" y="22244"/>
                    </a:lnTo>
                    <a:lnTo>
                      <a:pt x="2723" y="23439"/>
                    </a:lnTo>
                    <a:lnTo>
                      <a:pt x="3586" y="24501"/>
                    </a:lnTo>
                    <a:lnTo>
                      <a:pt x="4582" y="25497"/>
                    </a:lnTo>
                    <a:lnTo>
                      <a:pt x="5644" y="26360"/>
                    </a:lnTo>
                    <a:lnTo>
                      <a:pt x="6773" y="27091"/>
                    </a:lnTo>
                    <a:lnTo>
                      <a:pt x="7968" y="27688"/>
                    </a:lnTo>
                    <a:lnTo>
                      <a:pt x="9230" y="28219"/>
                    </a:lnTo>
                    <a:lnTo>
                      <a:pt x="10491" y="28618"/>
                    </a:lnTo>
                    <a:lnTo>
                      <a:pt x="11819" y="28883"/>
                    </a:lnTo>
                    <a:lnTo>
                      <a:pt x="13214" y="29082"/>
                    </a:lnTo>
                    <a:lnTo>
                      <a:pt x="15936" y="29082"/>
                    </a:lnTo>
                    <a:lnTo>
                      <a:pt x="17264" y="28883"/>
                    </a:lnTo>
                    <a:lnTo>
                      <a:pt x="18592" y="28618"/>
                    </a:lnTo>
                    <a:lnTo>
                      <a:pt x="19853" y="28219"/>
                    </a:lnTo>
                    <a:lnTo>
                      <a:pt x="21115" y="27688"/>
                    </a:lnTo>
                    <a:lnTo>
                      <a:pt x="22310" y="27024"/>
                    </a:lnTo>
                    <a:lnTo>
                      <a:pt x="23439" y="26294"/>
                    </a:lnTo>
                    <a:lnTo>
                      <a:pt x="24501" y="25431"/>
                    </a:lnTo>
                    <a:lnTo>
                      <a:pt x="25497" y="24501"/>
                    </a:lnTo>
                    <a:lnTo>
                      <a:pt x="26360" y="23439"/>
                    </a:lnTo>
                    <a:lnTo>
                      <a:pt x="27157" y="22244"/>
                    </a:lnTo>
                    <a:lnTo>
                      <a:pt x="27489" y="21580"/>
                    </a:lnTo>
                    <a:lnTo>
                      <a:pt x="27821" y="20916"/>
                    </a:lnTo>
                    <a:lnTo>
                      <a:pt x="28087" y="20185"/>
                    </a:lnTo>
                    <a:lnTo>
                      <a:pt x="28352" y="19455"/>
                    </a:lnTo>
                    <a:lnTo>
                      <a:pt x="28551" y="18724"/>
                    </a:lnTo>
                    <a:lnTo>
                      <a:pt x="28751" y="17928"/>
                    </a:lnTo>
                    <a:lnTo>
                      <a:pt x="28883" y="17131"/>
                    </a:lnTo>
                    <a:lnTo>
                      <a:pt x="28950" y="16268"/>
                    </a:lnTo>
                    <a:lnTo>
                      <a:pt x="29016" y="15405"/>
                    </a:lnTo>
                    <a:lnTo>
                      <a:pt x="29082" y="14541"/>
                    </a:lnTo>
                    <a:lnTo>
                      <a:pt x="29016" y="13014"/>
                    </a:lnTo>
                    <a:lnTo>
                      <a:pt x="28751" y="11554"/>
                    </a:lnTo>
                    <a:lnTo>
                      <a:pt x="28419" y="10159"/>
                    </a:lnTo>
                    <a:lnTo>
                      <a:pt x="27954" y="8831"/>
                    </a:lnTo>
                    <a:lnTo>
                      <a:pt x="27356" y="7570"/>
                    </a:lnTo>
                    <a:lnTo>
                      <a:pt x="26626" y="6375"/>
                    </a:lnTo>
                    <a:lnTo>
                      <a:pt x="25829" y="5246"/>
                    </a:lnTo>
                    <a:lnTo>
                      <a:pt x="24899" y="4183"/>
                    </a:lnTo>
                    <a:lnTo>
                      <a:pt x="23904" y="3254"/>
                    </a:lnTo>
                    <a:lnTo>
                      <a:pt x="22775" y="2457"/>
                    </a:lnTo>
                    <a:lnTo>
                      <a:pt x="21580" y="1727"/>
                    </a:lnTo>
                    <a:lnTo>
                      <a:pt x="20318" y="1129"/>
                    </a:lnTo>
                    <a:lnTo>
                      <a:pt x="18990" y="664"/>
                    </a:lnTo>
                    <a:lnTo>
                      <a:pt x="17596" y="266"/>
                    </a:lnTo>
                    <a:lnTo>
                      <a:pt x="16135" y="67"/>
                    </a:lnTo>
                    <a:lnTo>
                      <a:pt x="1460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5" name="Google Shape;675;g34ed79b00d1_0_661"/>
              <p:cNvSpPr/>
              <p:nvPr/>
            </p:nvSpPr>
            <p:spPr>
              <a:xfrm>
                <a:off x="4988525" y="4354750"/>
                <a:ext cx="727075" cy="727075"/>
              </a:xfrm>
              <a:custGeom>
                <a:rect b="b" l="l" r="r" t="t"/>
                <a:pathLst>
                  <a:path extrusionOk="0" fill="none" h="29083" w="29083">
                    <a:moveTo>
                      <a:pt x="1" y="14608"/>
                    </a:moveTo>
                    <a:lnTo>
                      <a:pt x="1" y="14608"/>
                    </a:lnTo>
                    <a:lnTo>
                      <a:pt x="67" y="13081"/>
                    </a:lnTo>
                    <a:lnTo>
                      <a:pt x="333" y="11620"/>
                    </a:lnTo>
                    <a:lnTo>
                      <a:pt x="664" y="10226"/>
                    </a:lnTo>
                    <a:lnTo>
                      <a:pt x="1129" y="8898"/>
                    </a:lnTo>
                    <a:lnTo>
                      <a:pt x="1793" y="7570"/>
                    </a:lnTo>
                    <a:lnTo>
                      <a:pt x="2457" y="6375"/>
                    </a:lnTo>
                    <a:lnTo>
                      <a:pt x="3320" y="5246"/>
                    </a:lnTo>
                    <a:lnTo>
                      <a:pt x="4250" y="4250"/>
                    </a:lnTo>
                    <a:lnTo>
                      <a:pt x="5312" y="3320"/>
                    </a:lnTo>
                    <a:lnTo>
                      <a:pt x="6375" y="2457"/>
                    </a:lnTo>
                    <a:lnTo>
                      <a:pt x="7636" y="1727"/>
                    </a:lnTo>
                    <a:lnTo>
                      <a:pt x="8898" y="1129"/>
                    </a:lnTo>
                    <a:lnTo>
                      <a:pt x="10226" y="664"/>
                    </a:lnTo>
                    <a:lnTo>
                      <a:pt x="11620" y="332"/>
                    </a:lnTo>
                    <a:lnTo>
                      <a:pt x="13081" y="67"/>
                    </a:lnTo>
                    <a:lnTo>
                      <a:pt x="14608" y="0"/>
                    </a:lnTo>
                    <a:lnTo>
                      <a:pt x="14608" y="0"/>
                    </a:lnTo>
                    <a:lnTo>
                      <a:pt x="16135" y="67"/>
                    </a:lnTo>
                    <a:lnTo>
                      <a:pt x="17596" y="266"/>
                    </a:lnTo>
                    <a:lnTo>
                      <a:pt x="18990" y="664"/>
                    </a:lnTo>
                    <a:lnTo>
                      <a:pt x="20318" y="1129"/>
                    </a:lnTo>
                    <a:lnTo>
                      <a:pt x="21580" y="1727"/>
                    </a:lnTo>
                    <a:lnTo>
                      <a:pt x="22775" y="2457"/>
                    </a:lnTo>
                    <a:lnTo>
                      <a:pt x="23904" y="3254"/>
                    </a:lnTo>
                    <a:lnTo>
                      <a:pt x="24899" y="4183"/>
                    </a:lnTo>
                    <a:lnTo>
                      <a:pt x="25829" y="5246"/>
                    </a:lnTo>
                    <a:lnTo>
                      <a:pt x="26626" y="6375"/>
                    </a:lnTo>
                    <a:lnTo>
                      <a:pt x="27356" y="7570"/>
                    </a:lnTo>
                    <a:lnTo>
                      <a:pt x="27954" y="8831"/>
                    </a:lnTo>
                    <a:lnTo>
                      <a:pt x="28419" y="10159"/>
                    </a:lnTo>
                    <a:lnTo>
                      <a:pt x="28751" y="11554"/>
                    </a:lnTo>
                    <a:lnTo>
                      <a:pt x="29016" y="13014"/>
                    </a:lnTo>
                    <a:lnTo>
                      <a:pt x="29082" y="14541"/>
                    </a:lnTo>
                    <a:lnTo>
                      <a:pt x="29082" y="14541"/>
                    </a:lnTo>
                    <a:lnTo>
                      <a:pt x="29016" y="15405"/>
                    </a:lnTo>
                    <a:lnTo>
                      <a:pt x="28950" y="16268"/>
                    </a:lnTo>
                    <a:lnTo>
                      <a:pt x="28883" y="17131"/>
                    </a:lnTo>
                    <a:lnTo>
                      <a:pt x="28751" y="17928"/>
                    </a:lnTo>
                    <a:lnTo>
                      <a:pt x="28551" y="18724"/>
                    </a:lnTo>
                    <a:lnTo>
                      <a:pt x="28352" y="19455"/>
                    </a:lnTo>
                    <a:lnTo>
                      <a:pt x="28087" y="20185"/>
                    </a:lnTo>
                    <a:lnTo>
                      <a:pt x="27821" y="20916"/>
                    </a:lnTo>
                    <a:lnTo>
                      <a:pt x="27489" y="21580"/>
                    </a:lnTo>
                    <a:lnTo>
                      <a:pt x="27157" y="22244"/>
                    </a:lnTo>
                    <a:lnTo>
                      <a:pt x="26360" y="23439"/>
                    </a:lnTo>
                    <a:lnTo>
                      <a:pt x="25497" y="24501"/>
                    </a:lnTo>
                    <a:lnTo>
                      <a:pt x="24501" y="25431"/>
                    </a:lnTo>
                    <a:lnTo>
                      <a:pt x="23439" y="26294"/>
                    </a:lnTo>
                    <a:lnTo>
                      <a:pt x="22310" y="27024"/>
                    </a:lnTo>
                    <a:lnTo>
                      <a:pt x="21115" y="27688"/>
                    </a:lnTo>
                    <a:lnTo>
                      <a:pt x="19853" y="28219"/>
                    </a:lnTo>
                    <a:lnTo>
                      <a:pt x="18592" y="28618"/>
                    </a:lnTo>
                    <a:lnTo>
                      <a:pt x="17264" y="28883"/>
                    </a:lnTo>
                    <a:lnTo>
                      <a:pt x="15936" y="29082"/>
                    </a:lnTo>
                    <a:lnTo>
                      <a:pt x="14542" y="29082"/>
                    </a:lnTo>
                    <a:lnTo>
                      <a:pt x="13214" y="29082"/>
                    </a:lnTo>
                    <a:lnTo>
                      <a:pt x="11819" y="28883"/>
                    </a:lnTo>
                    <a:lnTo>
                      <a:pt x="10491" y="28618"/>
                    </a:lnTo>
                    <a:lnTo>
                      <a:pt x="9230" y="28219"/>
                    </a:lnTo>
                    <a:lnTo>
                      <a:pt x="7968" y="27688"/>
                    </a:lnTo>
                    <a:lnTo>
                      <a:pt x="6773" y="27091"/>
                    </a:lnTo>
                    <a:lnTo>
                      <a:pt x="5644" y="26360"/>
                    </a:lnTo>
                    <a:lnTo>
                      <a:pt x="4582" y="25497"/>
                    </a:lnTo>
                    <a:lnTo>
                      <a:pt x="3586" y="24501"/>
                    </a:lnTo>
                    <a:lnTo>
                      <a:pt x="2723" y="23439"/>
                    </a:lnTo>
                    <a:lnTo>
                      <a:pt x="1926" y="22244"/>
                    </a:lnTo>
                    <a:lnTo>
                      <a:pt x="1594" y="21580"/>
                    </a:lnTo>
                    <a:lnTo>
                      <a:pt x="1262" y="20916"/>
                    </a:lnTo>
                    <a:lnTo>
                      <a:pt x="996" y="20252"/>
                    </a:lnTo>
                    <a:lnTo>
                      <a:pt x="731" y="19521"/>
                    </a:lnTo>
                    <a:lnTo>
                      <a:pt x="532" y="18791"/>
                    </a:lnTo>
                    <a:lnTo>
                      <a:pt x="333" y="17994"/>
                    </a:lnTo>
                    <a:lnTo>
                      <a:pt x="200" y="17197"/>
                    </a:lnTo>
                    <a:lnTo>
                      <a:pt x="133" y="16334"/>
                    </a:lnTo>
                    <a:lnTo>
                      <a:pt x="67" y="15471"/>
                    </a:lnTo>
                    <a:lnTo>
                      <a:pt x="1" y="14608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6" name="Google Shape;676;g34ed79b00d1_0_661"/>
              <p:cNvSpPr/>
              <p:nvPr/>
            </p:nvSpPr>
            <p:spPr>
              <a:xfrm>
                <a:off x="5053275" y="4416175"/>
                <a:ext cx="599250" cy="607550"/>
              </a:xfrm>
              <a:custGeom>
                <a:rect b="b" l="l" r="r" t="t"/>
                <a:pathLst>
                  <a:path extrusionOk="0" fill="none" h="24302" w="23970">
                    <a:moveTo>
                      <a:pt x="23969" y="12151"/>
                    </a:moveTo>
                    <a:lnTo>
                      <a:pt x="23969" y="12151"/>
                    </a:lnTo>
                    <a:lnTo>
                      <a:pt x="23903" y="10690"/>
                    </a:lnTo>
                    <a:lnTo>
                      <a:pt x="23704" y="9296"/>
                    </a:lnTo>
                    <a:lnTo>
                      <a:pt x="23372" y="8034"/>
                    </a:lnTo>
                    <a:lnTo>
                      <a:pt x="22907" y="6839"/>
                    </a:lnTo>
                    <a:lnTo>
                      <a:pt x="22376" y="5777"/>
                    </a:lnTo>
                    <a:lnTo>
                      <a:pt x="21778" y="4781"/>
                    </a:lnTo>
                    <a:lnTo>
                      <a:pt x="21048" y="3851"/>
                    </a:lnTo>
                    <a:lnTo>
                      <a:pt x="20185" y="3054"/>
                    </a:lnTo>
                    <a:lnTo>
                      <a:pt x="19322" y="2324"/>
                    </a:lnTo>
                    <a:lnTo>
                      <a:pt x="18392" y="1726"/>
                    </a:lnTo>
                    <a:lnTo>
                      <a:pt x="17396" y="1195"/>
                    </a:lnTo>
                    <a:lnTo>
                      <a:pt x="16400" y="730"/>
                    </a:lnTo>
                    <a:lnTo>
                      <a:pt x="15338" y="398"/>
                    </a:lnTo>
                    <a:lnTo>
                      <a:pt x="14209" y="199"/>
                    </a:lnTo>
                    <a:lnTo>
                      <a:pt x="13080" y="67"/>
                    </a:lnTo>
                    <a:lnTo>
                      <a:pt x="12018" y="0"/>
                    </a:lnTo>
                    <a:lnTo>
                      <a:pt x="10889" y="0"/>
                    </a:lnTo>
                    <a:lnTo>
                      <a:pt x="9760" y="199"/>
                    </a:lnTo>
                    <a:lnTo>
                      <a:pt x="8632" y="398"/>
                    </a:lnTo>
                    <a:lnTo>
                      <a:pt x="7569" y="730"/>
                    </a:lnTo>
                    <a:lnTo>
                      <a:pt x="6573" y="1129"/>
                    </a:lnTo>
                    <a:lnTo>
                      <a:pt x="5577" y="1660"/>
                    </a:lnTo>
                    <a:lnTo>
                      <a:pt x="4648" y="2258"/>
                    </a:lnTo>
                    <a:lnTo>
                      <a:pt x="3785" y="2988"/>
                    </a:lnTo>
                    <a:lnTo>
                      <a:pt x="2921" y="3785"/>
                    </a:lnTo>
                    <a:lnTo>
                      <a:pt x="2191" y="4714"/>
                    </a:lnTo>
                    <a:lnTo>
                      <a:pt x="1594" y="5710"/>
                    </a:lnTo>
                    <a:lnTo>
                      <a:pt x="1062" y="6773"/>
                    </a:lnTo>
                    <a:lnTo>
                      <a:pt x="598" y="7968"/>
                    </a:lnTo>
                    <a:lnTo>
                      <a:pt x="266" y="9229"/>
                    </a:lnTo>
                    <a:lnTo>
                      <a:pt x="66" y="10624"/>
                    </a:lnTo>
                    <a:lnTo>
                      <a:pt x="0" y="12084"/>
                    </a:lnTo>
                    <a:lnTo>
                      <a:pt x="0" y="12084"/>
                    </a:lnTo>
                    <a:lnTo>
                      <a:pt x="66" y="13545"/>
                    </a:lnTo>
                    <a:lnTo>
                      <a:pt x="266" y="14940"/>
                    </a:lnTo>
                    <a:lnTo>
                      <a:pt x="598" y="16201"/>
                    </a:lnTo>
                    <a:lnTo>
                      <a:pt x="1062" y="17396"/>
                    </a:lnTo>
                    <a:lnTo>
                      <a:pt x="1594" y="18459"/>
                    </a:lnTo>
                    <a:lnTo>
                      <a:pt x="2191" y="19521"/>
                    </a:lnTo>
                    <a:lnTo>
                      <a:pt x="2921" y="20384"/>
                    </a:lnTo>
                    <a:lnTo>
                      <a:pt x="3785" y="21181"/>
                    </a:lnTo>
                    <a:lnTo>
                      <a:pt x="4648" y="21911"/>
                    </a:lnTo>
                    <a:lnTo>
                      <a:pt x="5577" y="22575"/>
                    </a:lnTo>
                    <a:lnTo>
                      <a:pt x="6573" y="23040"/>
                    </a:lnTo>
                    <a:lnTo>
                      <a:pt x="7569" y="23505"/>
                    </a:lnTo>
                    <a:lnTo>
                      <a:pt x="8632" y="23837"/>
                    </a:lnTo>
                    <a:lnTo>
                      <a:pt x="9760" y="24102"/>
                    </a:lnTo>
                    <a:lnTo>
                      <a:pt x="10889" y="24235"/>
                    </a:lnTo>
                    <a:lnTo>
                      <a:pt x="12018" y="24302"/>
                    </a:lnTo>
                    <a:lnTo>
                      <a:pt x="13080" y="24235"/>
                    </a:lnTo>
                    <a:lnTo>
                      <a:pt x="14209" y="24102"/>
                    </a:lnTo>
                    <a:lnTo>
                      <a:pt x="15338" y="23837"/>
                    </a:lnTo>
                    <a:lnTo>
                      <a:pt x="16400" y="23571"/>
                    </a:lnTo>
                    <a:lnTo>
                      <a:pt x="17396" y="23106"/>
                    </a:lnTo>
                    <a:lnTo>
                      <a:pt x="18392" y="22575"/>
                    </a:lnTo>
                    <a:lnTo>
                      <a:pt x="19322" y="21978"/>
                    </a:lnTo>
                    <a:lnTo>
                      <a:pt x="20185" y="21247"/>
                    </a:lnTo>
                    <a:lnTo>
                      <a:pt x="21048" y="20450"/>
                    </a:lnTo>
                    <a:lnTo>
                      <a:pt x="21778" y="19587"/>
                    </a:lnTo>
                    <a:lnTo>
                      <a:pt x="22376" y="18591"/>
                    </a:lnTo>
                    <a:lnTo>
                      <a:pt x="22907" y="17463"/>
                    </a:lnTo>
                    <a:lnTo>
                      <a:pt x="23372" y="16267"/>
                    </a:lnTo>
                    <a:lnTo>
                      <a:pt x="23704" y="15006"/>
                    </a:lnTo>
                    <a:lnTo>
                      <a:pt x="23903" y="13612"/>
                    </a:lnTo>
                    <a:lnTo>
                      <a:pt x="23969" y="12151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7" name="Google Shape;677;g34ed79b00d1_0_661"/>
              <p:cNvSpPr/>
              <p:nvPr/>
            </p:nvSpPr>
            <p:spPr>
              <a:xfrm>
                <a:off x="5212625" y="4510775"/>
                <a:ext cx="305450" cy="400075"/>
              </a:xfrm>
              <a:custGeom>
                <a:rect b="b" l="l" r="r" t="t"/>
                <a:pathLst>
                  <a:path extrusionOk="0" fill="none" h="16003" w="12218">
                    <a:moveTo>
                      <a:pt x="0" y="67"/>
                    </a:moveTo>
                    <a:lnTo>
                      <a:pt x="0" y="67"/>
                    </a:lnTo>
                    <a:lnTo>
                      <a:pt x="4316" y="1"/>
                    </a:lnTo>
                    <a:lnTo>
                      <a:pt x="5312" y="1"/>
                    </a:lnTo>
                    <a:lnTo>
                      <a:pt x="6308" y="67"/>
                    </a:lnTo>
                    <a:lnTo>
                      <a:pt x="7237" y="200"/>
                    </a:lnTo>
                    <a:lnTo>
                      <a:pt x="8167" y="333"/>
                    </a:lnTo>
                    <a:lnTo>
                      <a:pt x="8964" y="532"/>
                    </a:lnTo>
                    <a:lnTo>
                      <a:pt x="9694" y="864"/>
                    </a:lnTo>
                    <a:lnTo>
                      <a:pt x="10358" y="1262"/>
                    </a:lnTo>
                    <a:lnTo>
                      <a:pt x="10889" y="1727"/>
                    </a:lnTo>
                    <a:lnTo>
                      <a:pt x="11088" y="2059"/>
                    </a:lnTo>
                    <a:lnTo>
                      <a:pt x="11354" y="2325"/>
                    </a:lnTo>
                    <a:lnTo>
                      <a:pt x="11487" y="2723"/>
                    </a:lnTo>
                    <a:lnTo>
                      <a:pt x="11686" y="3055"/>
                    </a:lnTo>
                    <a:lnTo>
                      <a:pt x="11752" y="3520"/>
                    </a:lnTo>
                    <a:lnTo>
                      <a:pt x="11885" y="3918"/>
                    </a:lnTo>
                    <a:lnTo>
                      <a:pt x="11952" y="4981"/>
                    </a:lnTo>
                    <a:lnTo>
                      <a:pt x="11952" y="4981"/>
                    </a:lnTo>
                    <a:lnTo>
                      <a:pt x="11885" y="5844"/>
                    </a:lnTo>
                    <a:lnTo>
                      <a:pt x="11686" y="6640"/>
                    </a:lnTo>
                    <a:lnTo>
                      <a:pt x="11420" y="7371"/>
                    </a:lnTo>
                    <a:lnTo>
                      <a:pt x="11088" y="7968"/>
                    </a:lnTo>
                    <a:lnTo>
                      <a:pt x="10624" y="8433"/>
                    </a:lnTo>
                    <a:lnTo>
                      <a:pt x="10093" y="8898"/>
                    </a:lnTo>
                    <a:lnTo>
                      <a:pt x="9495" y="9230"/>
                    </a:lnTo>
                    <a:lnTo>
                      <a:pt x="8765" y="9496"/>
                    </a:lnTo>
                    <a:lnTo>
                      <a:pt x="12217" y="16003"/>
                    </a:lnTo>
                    <a:lnTo>
                      <a:pt x="8897" y="16003"/>
                    </a:lnTo>
                    <a:lnTo>
                      <a:pt x="5710" y="9894"/>
                    </a:lnTo>
                    <a:lnTo>
                      <a:pt x="3187" y="9894"/>
                    </a:lnTo>
                    <a:lnTo>
                      <a:pt x="3187" y="16003"/>
                    </a:lnTo>
                    <a:lnTo>
                      <a:pt x="0" y="16003"/>
                    </a:lnTo>
                    <a:lnTo>
                      <a:pt x="0" y="67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8" name="Google Shape;678;g34ed79b00d1_0_661"/>
              <p:cNvSpPr/>
              <p:nvPr/>
            </p:nvSpPr>
            <p:spPr>
              <a:xfrm>
                <a:off x="5292300" y="4582150"/>
                <a:ext cx="139450" cy="116225"/>
              </a:xfrm>
              <a:custGeom>
                <a:rect b="b" l="l" r="r" t="t"/>
                <a:pathLst>
                  <a:path extrusionOk="0" fill="none" h="4649" w="5578">
                    <a:moveTo>
                      <a:pt x="5578" y="2258"/>
                    </a:moveTo>
                    <a:lnTo>
                      <a:pt x="5578" y="2258"/>
                    </a:lnTo>
                    <a:lnTo>
                      <a:pt x="5578" y="1860"/>
                    </a:lnTo>
                    <a:lnTo>
                      <a:pt x="5445" y="1462"/>
                    </a:lnTo>
                    <a:lnTo>
                      <a:pt x="5312" y="1130"/>
                    </a:lnTo>
                    <a:lnTo>
                      <a:pt x="5113" y="798"/>
                    </a:lnTo>
                    <a:lnTo>
                      <a:pt x="4847" y="598"/>
                    </a:lnTo>
                    <a:lnTo>
                      <a:pt x="4582" y="399"/>
                    </a:lnTo>
                    <a:lnTo>
                      <a:pt x="4183" y="266"/>
                    </a:lnTo>
                    <a:lnTo>
                      <a:pt x="3851" y="200"/>
                    </a:lnTo>
                    <a:lnTo>
                      <a:pt x="2988" y="67"/>
                    </a:lnTo>
                    <a:lnTo>
                      <a:pt x="2059" y="1"/>
                    </a:lnTo>
                    <a:lnTo>
                      <a:pt x="0" y="1"/>
                    </a:lnTo>
                    <a:lnTo>
                      <a:pt x="0" y="4649"/>
                    </a:lnTo>
                    <a:lnTo>
                      <a:pt x="0" y="4649"/>
                    </a:lnTo>
                    <a:lnTo>
                      <a:pt x="2059" y="4649"/>
                    </a:lnTo>
                    <a:lnTo>
                      <a:pt x="2988" y="4582"/>
                    </a:lnTo>
                    <a:lnTo>
                      <a:pt x="3851" y="4516"/>
                    </a:lnTo>
                    <a:lnTo>
                      <a:pt x="4250" y="4383"/>
                    </a:lnTo>
                    <a:lnTo>
                      <a:pt x="4582" y="4250"/>
                    </a:lnTo>
                    <a:lnTo>
                      <a:pt x="4847" y="4051"/>
                    </a:lnTo>
                    <a:lnTo>
                      <a:pt x="5113" y="3852"/>
                    </a:lnTo>
                    <a:lnTo>
                      <a:pt x="5312" y="3520"/>
                    </a:lnTo>
                    <a:lnTo>
                      <a:pt x="5445" y="3188"/>
                    </a:lnTo>
                    <a:lnTo>
                      <a:pt x="5578" y="2790"/>
                    </a:lnTo>
                    <a:lnTo>
                      <a:pt x="5578" y="2258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9" name="Google Shape;679;g34ed79b00d1_0_661"/>
              <p:cNvSpPr/>
              <p:nvPr/>
            </p:nvSpPr>
            <p:spPr>
              <a:xfrm>
                <a:off x="1703525" y="4240200"/>
                <a:ext cx="1075650" cy="1236675"/>
              </a:xfrm>
              <a:custGeom>
                <a:rect b="b" l="l" r="r" t="t"/>
                <a:pathLst>
                  <a:path extrusionOk="0" h="49467" w="43026">
                    <a:moveTo>
                      <a:pt x="0" y="1"/>
                    </a:moveTo>
                    <a:lnTo>
                      <a:pt x="0" y="49467"/>
                    </a:lnTo>
                    <a:lnTo>
                      <a:pt x="43026" y="24634"/>
                    </a:lnTo>
                    <a:lnTo>
                      <a:pt x="39905" y="23904"/>
                    </a:lnTo>
                    <a:lnTo>
                      <a:pt x="36917" y="23041"/>
                    </a:lnTo>
                    <a:lnTo>
                      <a:pt x="33929" y="22111"/>
                    </a:lnTo>
                    <a:lnTo>
                      <a:pt x="30942" y="21049"/>
                    </a:lnTo>
                    <a:lnTo>
                      <a:pt x="28020" y="19854"/>
                    </a:lnTo>
                    <a:lnTo>
                      <a:pt x="25165" y="18592"/>
                    </a:lnTo>
                    <a:lnTo>
                      <a:pt x="22376" y="17198"/>
                    </a:lnTo>
                    <a:lnTo>
                      <a:pt x="19654" y="15671"/>
                    </a:lnTo>
                    <a:lnTo>
                      <a:pt x="16932" y="14077"/>
                    </a:lnTo>
                    <a:lnTo>
                      <a:pt x="14342" y="12351"/>
                    </a:lnTo>
                    <a:lnTo>
                      <a:pt x="11753" y="10558"/>
                    </a:lnTo>
                    <a:lnTo>
                      <a:pt x="9296" y="8633"/>
                    </a:lnTo>
                    <a:lnTo>
                      <a:pt x="6839" y="6641"/>
                    </a:lnTo>
                    <a:lnTo>
                      <a:pt x="4515" y="4516"/>
                    </a:lnTo>
                    <a:lnTo>
                      <a:pt x="2258" y="232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0" name="Google Shape;680;g34ed79b00d1_0_661"/>
              <p:cNvSpPr/>
              <p:nvPr/>
            </p:nvSpPr>
            <p:spPr>
              <a:xfrm>
                <a:off x="1703525" y="4240200"/>
                <a:ext cx="1075650" cy="1236675"/>
              </a:xfrm>
              <a:custGeom>
                <a:rect b="b" l="l" r="r" t="t"/>
                <a:pathLst>
                  <a:path extrusionOk="0" fill="none" h="49467" w="43026">
                    <a:moveTo>
                      <a:pt x="0" y="1"/>
                    </a:moveTo>
                    <a:lnTo>
                      <a:pt x="0" y="49467"/>
                    </a:lnTo>
                    <a:lnTo>
                      <a:pt x="43026" y="24634"/>
                    </a:lnTo>
                    <a:lnTo>
                      <a:pt x="43026" y="24634"/>
                    </a:lnTo>
                    <a:lnTo>
                      <a:pt x="39905" y="23904"/>
                    </a:lnTo>
                    <a:lnTo>
                      <a:pt x="36917" y="23041"/>
                    </a:lnTo>
                    <a:lnTo>
                      <a:pt x="33929" y="22111"/>
                    </a:lnTo>
                    <a:lnTo>
                      <a:pt x="30942" y="21049"/>
                    </a:lnTo>
                    <a:lnTo>
                      <a:pt x="28020" y="19854"/>
                    </a:lnTo>
                    <a:lnTo>
                      <a:pt x="25165" y="18592"/>
                    </a:lnTo>
                    <a:lnTo>
                      <a:pt x="22376" y="17198"/>
                    </a:lnTo>
                    <a:lnTo>
                      <a:pt x="19654" y="15671"/>
                    </a:lnTo>
                    <a:lnTo>
                      <a:pt x="16932" y="14077"/>
                    </a:lnTo>
                    <a:lnTo>
                      <a:pt x="14342" y="12351"/>
                    </a:lnTo>
                    <a:lnTo>
                      <a:pt x="11753" y="10558"/>
                    </a:lnTo>
                    <a:lnTo>
                      <a:pt x="9296" y="8633"/>
                    </a:lnTo>
                    <a:lnTo>
                      <a:pt x="6839" y="6641"/>
                    </a:lnTo>
                    <a:lnTo>
                      <a:pt x="4515" y="4516"/>
                    </a:lnTo>
                    <a:lnTo>
                      <a:pt x="2258" y="2325"/>
                    </a:lnTo>
                    <a:lnTo>
                      <a:pt x="0" y="1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1" name="Google Shape;681;g34ed79b00d1_0_661"/>
              <p:cNvSpPr/>
              <p:nvPr/>
            </p:nvSpPr>
            <p:spPr>
              <a:xfrm>
                <a:off x="1703525" y="238125"/>
                <a:ext cx="1067350" cy="1228375"/>
              </a:xfrm>
              <a:custGeom>
                <a:rect b="b" l="l" r="r" t="t"/>
                <a:pathLst>
                  <a:path extrusionOk="0" h="49135" w="42694">
                    <a:moveTo>
                      <a:pt x="0" y="0"/>
                    </a:moveTo>
                    <a:lnTo>
                      <a:pt x="0" y="49134"/>
                    </a:lnTo>
                    <a:lnTo>
                      <a:pt x="2324" y="46744"/>
                    </a:lnTo>
                    <a:lnTo>
                      <a:pt x="4648" y="44486"/>
                    </a:lnTo>
                    <a:lnTo>
                      <a:pt x="7105" y="42362"/>
                    </a:lnTo>
                    <a:lnTo>
                      <a:pt x="9628" y="40303"/>
                    </a:lnTo>
                    <a:lnTo>
                      <a:pt x="12151" y="38378"/>
                    </a:lnTo>
                    <a:lnTo>
                      <a:pt x="14741" y="36585"/>
                    </a:lnTo>
                    <a:lnTo>
                      <a:pt x="17397" y="34859"/>
                    </a:lnTo>
                    <a:lnTo>
                      <a:pt x="20119" y="33265"/>
                    </a:lnTo>
                    <a:lnTo>
                      <a:pt x="22841" y="31804"/>
                    </a:lnTo>
                    <a:lnTo>
                      <a:pt x="25630" y="30410"/>
                    </a:lnTo>
                    <a:lnTo>
                      <a:pt x="28418" y="29148"/>
                    </a:lnTo>
                    <a:lnTo>
                      <a:pt x="31274" y="28020"/>
                    </a:lnTo>
                    <a:lnTo>
                      <a:pt x="34129" y="27024"/>
                    </a:lnTo>
                    <a:lnTo>
                      <a:pt x="36984" y="26094"/>
                    </a:lnTo>
                    <a:lnTo>
                      <a:pt x="39839" y="25297"/>
                    </a:lnTo>
                    <a:lnTo>
                      <a:pt x="42694" y="2463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2" name="Google Shape;682;g34ed79b00d1_0_661"/>
              <p:cNvSpPr/>
              <p:nvPr/>
            </p:nvSpPr>
            <p:spPr>
              <a:xfrm>
                <a:off x="1703525" y="238125"/>
                <a:ext cx="1067350" cy="1228375"/>
              </a:xfrm>
              <a:custGeom>
                <a:rect b="b" l="l" r="r" t="t"/>
                <a:pathLst>
                  <a:path extrusionOk="0" fill="none" h="49135" w="42694">
                    <a:moveTo>
                      <a:pt x="42694" y="24633"/>
                    </a:moveTo>
                    <a:lnTo>
                      <a:pt x="0" y="0"/>
                    </a:lnTo>
                    <a:lnTo>
                      <a:pt x="0" y="49134"/>
                    </a:lnTo>
                    <a:lnTo>
                      <a:pt x="0" y="49134"/>
                    </a:lnTo>
                    <a:lnTo>
                      <a:pt x="2324" y="46744"/>
                    </a:lnTo>
                    <a:lnTo>
                      <a:pt x="4648" y="44486"/>
                    </a:lnTo>
                    <a:lnTo>
                      <a:pt x="7105" y="42362"/>
                    </a:lnTo>
                    <a:lnTo>
                      <a:pt x="9628" y="40303"/>
                    </a:lnTo>
                    <a:lnTo>
                      <a:pt x="12151" y="38378"/>
                    </a:lnTo>
                    <a:lnTo>
                      <a:pt x="14741" y="36585"/>
                    </a:lnTo>
                    <a:lnTo>
                      <a:pt x="17397" y="34859"/>
                    </a:lnTo>
                    <a:lnTo>
                      <a:pt x="20119" y="33265"/>
                    </a:lnTo>
                    <a:lnTo>
                      <a:pt x="22841" y="31804"/>
                    </a:lnTo>
                    <a:lnTo>
                      <a:pt x="25630" y="30410"/>
                    </a:lnTo>
                    <a:lnTo>
                      <a:pt x="28418" y="29148"/>
                    </a:lnTo>
                    <a:lnTo>
                      <a:pt x="31274" y="28020"/>
                    </a:lnTo>
                    <a:lnTo>
                      <a:pt x="34129" y="27024"/>
                    </a:lnTo>
                    <a:lnTo>
                      <a:pt x="36984" y="26094"/>
                    </a:lnTo>
                    <a:lnTo>
                      <a:pt x="39839" y="25297"/>
                    </a:lnTo>
                    <a:lnTo>
                      <a:pt x="42694" y="24633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3" name="Google Shape;683;g34ed79b00d1_0_661"/>
              <p:cNvSpPr/>
              <p:nvPr/>
            </p:nvSpPr>
            <p:spPr>
              <a:xfrm>
                <a:off x="5162825" y="2236675"/>
                <a:ext cx="1077300" cy="1243300"/>
              </a:xfrm>
              <a:custGeom>
                <a:rect b="b" l="l" r="r" t="t"/>
                <a:pathLst>
                  <a:path extrusionOk="0" h="49732" w="43092">
                    <a:moveTo>
                      <a:pt x="133" y="0"/>
                    </a:moveTo>
                    <a:lnTo>
                      <a:pt x="996" y="3055"/>
                    </a:lnTo>
                    <a:lnTo>
                      <a:pt x="1793" y="6109"/>
                    </a:lnTo>
                    <a:lnTo>
                      <a:pt x="2457" y="9163"/>
                    </a:lnTo>
                    <a:lnTo>
                      <a:pt x="2988" y="12284"/>
                    </a:lnTo>
                    <a:lnTo>
                      <a:pt x="3386" y="15405"/>
                    </a:lnTo>
                    <a:lnTo>
                      <a:pt x="3718" y="18525"/>
                    </a:lnTo>
                    <a:lnTo>
                      <a:pt x="3851" y="21646"/>
                    </a:lnTo>
                    <a:lnTo>
                      <a:pt x="3918" y="24833"/>
                    </a:lnTo>
                    <a:lnTo>
                      <a:pt x="3851" y="27954"/>
                    </a:lnTo>
                    <a:lnTo>
                      <a:pt x="3652" y="31074"/>
                    </a:lnTo>
                    <a:lnTo>
                      <a:pt x="3386" y="34261"/>
                    </a:lnTo>
                    <a:lnTo>
                      <a:pt x="2922" y="37382"/>
                    </a:lnTo>
                    <a:lnTo>
                      <a:pt x="2391" y="40503"/>
                    </a:lnTo>
                    <a:lnTo>
                      <a:pt x="1727" y="43557"/>
                    </a:lnTo>
                    <a:lnTo>
                      <a:pt x="930" y="46678"/>
                    </a:lnTo>
                    <a:lnTo>
                      <a:pt x="0" y="49732"/>
                    </a:lnTo>
                    <a:lnTo>
                      <a:pt x="43092" y="24833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4" name="Google Shape;684;g34ed79b00d1_0_661"/>
              <p:cNvSpPr/>
              <p:nvPr/>
            </p:nvSpPr>
            <p:spPr>
              <a:xfrm>
                <a:off x="2412325" y="1011650"/>
                <a:ext cx="1185200" cy="212500"/>
              </a:xfrm>
              <a:custGeom>
                <a:rect b="b" l="l" r="r" t="t"/>
                <a:pathLst>
                  <a:path extrusionOk="0" h="8500" w="47408">
                    <a:moveTo>
                      <a:pt x="33730" y="0"/>
                    </a:moveTo>
                    <a:lnTo>
                      <a:pt x="30410" y="67"/>
                    </a:lnTo>
                    <a:lnTo>
                      <a:pt x="27223" y="199"/>
                    </a:lnTo>
                    <a:lnTo>
                      <a:pt x="24036" y="531"/>
                    </a:lnTo>
                    <a:lnTo>
                      <a:pt x="20982" y="863"/>
                    </a:lnTo>
                    <a:lnTo>
                      <a:pt x="17994" y="1395"/>
                    </a:lnTo>
                    <a:lnTo>
                      <a:pt x="15072" y="1926"/>
                    </a:lnTo>
                    <a:lnTo>
                      <a:pt x="12284" y="2590"/>
                    </a:lnTo>
                    <a:lnTo>
                      <a:pt x="9561" y="3320"/>
                    </a:lnTo>
                    <a:lnTo>
                      <a:pt x="6972" y="4050"/>
                    </a:lnTo>
                    <a:lnTo>
                      <a:pt x="4515" y="4914"/>
                    </a:lnTo>
                    <a:lnTo>
                      <a:pt x="2191" y="5710"/>
                    </a:lnTo>
                    <a:lnTo>
                      <a:pt x="0" y="6640"/>
                    </a:lnTo>
                    <a:lnTo>
                      <a:pt x="1195" y="6374"/>
                    </a:lnTo>
                    <a:lnTo>
                      <a:pt x="2590" y="6242"/>
                    </a:lnTo>
                    <a:lnTo>
                      <a:pt x="4050" y="6109"/>
                    </a:lnTo>
                    <a:lnTo>
                      <a:pt x="5644" y="6042"/>
                    </a:lnTo>
                    <a:lnTo>
                      <a:pt x="7304" y="6042"/>
                    </a:lnTo>
                    <a:lnTo>
                      <a:pt x="9030" y="6109"/>
                    </a:lnTo>
                    <a:lnTo>
                      <a:pt x="10823" y="6175"/>
                    </a:lnTo>
                    <a:lnTo>
                      <a:pt x="12616" y="6308"/>
                    </a:lnTo>
                    <a:lnTo>
                      <a:pt x="16201" y="6706"/>
                    </a:lnTo>
                    <a:lnTo>
                      <a:pt x="19720" y="7171"/>
                    </a:lnTo>
                    <a:lnTo>
                      <a:pt x="22907" y="7769"/>
                    </a:lnTo>
                    <a:lnTo>
                      <a:pt x="24368" y="8101"/>
                    </a:lnTo>
                    <a:lnTo>
                      <a:pt x="25696" y="8499"/>
                    </a:lnTo>
                    <a:lnTo>
                      <a:pt x="26758" y="7702"/>
                    </a:lnTo>
                    <a:lnTo>
                      <a:pt x="27887" y="6972"/>
                    </a:lnTo>
                    <a:lnTo>
                      <a:pt x="29016" y="6242"/>
                    </a:lnTo>
                    <a:lnTo>
                      <a:pt x="30211" y="5578"/>
                    </a:lnTo>
                    <a:lnTo>
                      <a:pt x="31472" y="4980"/>
                    </a:lnTo>
                    <a:lnTo>
                      <a:pt x="32800" y="4382"/>
                    </a:lnTo>
                    <a:lnTo>
                      <a:pt x="34128" y="3918"/>
                    </a:lnTo>
                    <a:lnTo>
                      <a:pt x="35523" y="3386"/>
                    </a:lnTo>
                    <a:lnTo>
                      <a:pt x="36983" y="2988"/>
                    </a:lnTo>
                    <a:lnTo>
                      <a:pt x="38378" y="2590"/>
                    </a:lnTo>
                    <a:lnTo>
                      <a:pt x="39905" y="2258"/>
                    </a:lnTo>
                    <a:lnTo>
                      <a:pt x="41366" y="1992"/>
                    </a:lnTo>
                    <a:lnTo>
                      <a:pt x="42893" y="1726"/>
                    </a:lnTo>
                    <a:lnTo>
                      <a:pt x="44353" y="1527"/>
                    </a:lnTo>
                    <a:lnTo>
                      <a:pt x="45881" y="1395"/>
                    </a:lnTo>
                    <a:lnTo>
                      <a:pt x="47408" y="1262"/>
                    </a:lnTo>
                    <a:lnTo>
                      <a:pt x="45681" y="996"/>
                    </a:lnTo>
                    <a:lnTo>
                      <a:pt x="43955" y="731"/>
                    </a:lnTo>
                    <a:lnTo>
                      <a:pt x="40502" y="332"/>
                    </a:lnTo>
                    <a:lnTo>
                      <a:pt x="37116" y="133"/>
                    </a:lnTo>
                    <a:lnTo>
                      <a:pt x="3373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5" name="Google Shape;685;g34ed79b00d1_0_661"/>
              <p:cNvSpPr/>
              <p:nvPr/>
            </p:nvSpPr>
            <p:spPr>
              <a:xfrm>
                <a:off x="2412325" y="1011650"/>
                <a:ext cx="1185200" cy="212500"/>
              </a:xfrm>
              <a:custGeom>
                <a:rect b="b" l="l" r="r" t="t"/>
                <a:pathLst>
                  <a:path extrusionOk="0" fill="none" h="8500" w="47408">
                    <a:moveTo>
                      <a:pt x="0" y="6640"/>
                    </a:moveTo>
                    <a:lnTo>
                      <a:pt x="0" y="6640"/>
                    </a:lnTo>
                    <a:lnTo>
                      <a:pt x="1195" y="6374"/>
                    </a:lnTo>
                    <a:lnTo>
                      <a:pt x="2590" y="6242"/>
                    </a:lnTo>
                    <a:lnTo>
                      <a:pt x="4050" y="6109"/>
                    </a:lnTo>
                    <a:lnTo>
                      <a:pt x="5644" y="6042"/>
                    </a:lnTo>
                    <a:lnTo>
                      <a:pt x="7304" y="6042"/>
                    </a:lnTo>
                    <a:lnTo>
                      <a:pt x="9030" y="6109"/>
                    </a:lnTo>
                    <a:lnTo>
                      <a:pt x="10823" y="6175"/>
                    </a:lnTo>
                    <a:lnTo>
                      <a:pt x="12616" y="6308"/>
                    </a:lnTo>
                    <a:lnTo>
                      <a:pt x="16201" y="6706"/>
                    </a:lnTo>
                    <a:lnTo>
                      <a:pt x="19720" y="7171"/>
                    </a:lnTo>
                    <a:lnTo>
                      <a:pt x="22907" y="7769"/>
                    </a:lnTo>
                    <a:lnTo>
                      <a:pt x="24368" y="8101"/>
                    </a:lnTo>
                    <a:lnTo>
                      <a:pt x="25696" y="8499"/>
                    </a:lnTo>
                    <a:lnTo>
                      <a:pt x="25696" y="8499"/>
                    </a:lnTo>
                    <a:lnTo>
                      <a:pt x="26758" y="7702"/>
                    </a:lnTo>
                    <a:lnTo>
                      <a:pt x="27887" y="6972"/>
                    </a:lnTo>
                    <a:lnTo>
                      <a:pt x="29016" y="6242"/>
                    </a:lnTo>
                    <a:lnTo>
                      <a:pt x="30211" y="5578"/>
                    </a:lnTo>
                    <a:lnTo>
                      <a:pt x="31472" y="4980"/>
                    </a:lnTo>
                    <a:lnTo>
                      <a:pt x="32800" y="4382"/>
                    </a:lnTo>
                    <a:lnTo>
                      <a:pt x="34128" y="3918"/>
                    </a:lnTo>
                    <a:lnTo>
                      <a:pt x="35523" y="3386"/>
                    </a:lnTo>
                    <a:lnTo>
                      <a:pt x="36983" y="2988"/>
                    </a:lnTo>
                    <a:lnTo>
                      <a:pt x="38378" y="2590"/>
                    </a:lnTo>
                    <a:lnTo>
                      <a:pt x="39905" y="2258"/>
                    </a:lnTo>
                    <a:lnTo>
                      <a:pt x="41366" y="1992"/>
                    </a:lnTo>
                    <a:lnTo>
                      <a:pt x="42893" y="1726"/>
                    </a:lnTo>
                    <a:lnTo>
                      <a:pt x="44353" y="1527"/>
                    </a:lnTo>
                    <a:lnTo>
                      <a:pt x="45881" y="1395"/>
                    </a:lnTo>
                    <a:lnTo>
                      <a:pt x="47408" y="1262"/>
                    </a:lnTo>
                    <a:lnTo>
                      <a:pt x="47408" y="1262"/>
                    </a:lnTo>
                    <a:lnTo>
                      <a:pt x="45681" y="996"/>
                    </a:lnTo>
                    <a:lnTo>
                      <a:pt x="43955" y="731"/>
                    </a:lnTo>
                    <a:lnTo>
                      <a:pt x="40502" y="332"/>
                    </a:lnTo>
                    <a:lnTo>
                      <a:pt x="37116" y="133"/>
                    </a:lnTo>
                    <a:lnTo>
                      <a:pt x="33730" y="0"/>
                    </a:lnTo>
                    <a:lnTo>
                      <a:pt x="30410" y="67"/>
                    </a:lnTo>
                    <a:lnTo>
                      <a:pt x="27223" y="199"/>
                    </a:lnTo>
                    <a:lnTo>
                      <a:pt x="24036" y="531"/>
                    </a:lnTo>
                    <a:lnTo>
                      <a:pt x="20982" y="863"/>
                    </a:lnTo>
                    <a:lnTo>
                      <a:pt x="17994" y="1395"/>
                    </a:lnTo>
                    <a:lnTo>
                      <a:pt x="15072" y="1926"/>
                    </a:lnTo>
                    <a:lnTo>
                      <a:pt x="12284" y="2590"/>
                    </a:lnTo>
                    <a:lnTo>
                      <a:pt x="9561" y="3320"/>
                    </a:lnTo>
                    <a:lnTo>
                      <a:pt x="6972" y="4050"/>
                    </a:lnTo>
                    <a:lnTo>
                      <a:pt x="4515" y="4914"/>
                    </a:lnTo>
                    <a:lnTo>
                      <a:pt x="2191" y="5710"/>
                    </a:lnTo>
                    <a:lnTo>
                      <a:pt x="0" y="664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6" name="Google Shape;686;g34ed79b00d1_0_661"/>
              <p:cNvSpPr/>
              <p:nvPr/>
            </p:nvSpPr>
            <p:spPr>
              <a:xfrm>
                <a:off x="2565025" y="2533800"/>
                <a:ext cx="1894000" cy="1138750"/>
              </a:xfrm>
              <a:custGeom>
                <a:rect b="b" l="l" r="r" t="t"/>
                <a:pathLst>
                  <a:path extrusionOk="0" h="45550" w="75760">
                    <a:moveTo>
                      <a:pt x="23904" y="1"/>
                    </a:moveTo>
                    <a:lnTo>
                      <a:pt x="20650" y="3453"/>
                    </a:lnTo>
                    <a:lnTo>
                      <a:pt x="17330" y="7171"/>
                    </a:lnTo>
                    <a:lnTo>
                      <a:pt x="14143" y="10956"/>
                    </a:lnTo>
                    <a:lnTo>
                      <a:pt x="11089" y="14807"/>
                    </a:lnTo>
                    <a:lnTo>
                      <a:pt x="8101" y="18725"/>
                    </a:lnTo>
                    <a:lnTo>
                      <a:pt x="5246" y="22708"/>
                    </a:lnTo>
                    <a:lnTo>
                      <a:pt x="2524" y="26559"/>
                    </a:lnTo>
                    <a:lnTo>
                      <a:pt x="1" y="30411"/>
                    </a:lnTo>
                    <a:lnTo>
                      <a:pt x="1993" y="31938"/>
                    </a:lnTo>
                    <a:lnTo>
                      <a:pt x="3984" y="33398"/>
                    </a:lnTo>
                    <a:lnTo>
                      <a:pt x="6109" y="34793"/>
                    </a:lnTo>
                    <a:lnTo>
                      <a:pt x="8300" y="36121"/>
                    </a:lnTo>
                    <a:lnTo>
                      <a:pt x="10558" y="37316"/>
                    </a:lnTo>
                    <a:lnTo>
                      <a:pt x="12815" y="38511"/>
                    </a:lnTo>
                    <a:lnTo>
                      <a:pt x="15139" y="39573"/>
                    </a:lnTo>
                    <a:lnTo>
                      <a:pt x="17529" y="40569"/>
                    </a:lnTo>
                    <a:lnTo>
                      <a:pt x="19986" y="41432"/>
                    </a:lnTo>
                    <a:lnTo>
                      <a:pt x="22443" y="42296"/>
                    </a:lnTo>
                    <a:lnTo>
                      <a:pt x="24900" y="43026"/>
                    </a:lnTo>
                    <a:lnTo>
                      <a:pt x="27423" y="43690"/>
                    </a:lnTo>
                    <a:lnTo>
                      <a:pt x="30012" y="44221"/>
                    </a:lnTo>
                    <a:lnTo>
                      <a:pt x="32535" y="44686"/>
                    </a:lnTo>
                    <a:lnTo>
                      <a:pt x="35125" y="45018"/>
                    </a:lnTo>
                    <a:lnTo>
                      <a:pt x="37648" y="45350"/>
                    </a:lnTo>
                    <a:lnTo>
                      <a:pt x="40237" y="45483"/>
                    </a:lnTo>
                    <a:lnTo>
                      <a:pt x="42827" y="45549"/>
                    </a:lnTo>
                    <a:lnTo>
                      <a:pt x="45350" y="45549"/>
                    </a:lnTo>
                    <a:lnTo>
                      <a:pt x="47939" y="45416"/>
                    </a:lnTo>
                    <a:lnTo>
                      <a:pt x="50462" y="45217"/>
                    </a:lnTo>
                    <a:lnTo>
                      <a:pt x="52986" y="44885"/>
                    </a:lnTo>
                    <a:lnTo>
                      <a:pt x="55442" y="44487"/>
                    </a:lnTo>
                    <a:lnTo>
                      <a:pt x="57899" y="43956"/>
                    </a:lnTo>
                    <a:lnTo>
                      <a:pt x="60289" y="43292"/>
                    </a:lnTo>
                    <a:lnTo>
                      <a:pt x="62680" y="42561"/>
                    </a:lnTo>
                    <a:lnTo>
                      <a:pt x="65003" y="41698"/>
                    </a:lnTo>
                    <a:lnTo>
                      <a:pt x="67261" y="40702"/>
                    </a:lnTo>
                    <a:lnTo>
                      <a:pt x="69518" y="39640"/>
                    </a:lnTo>
                    <a:lnTo>
                      <a:pt x="71643" y="38445"/>
                    </a:lnTo>
                    <a:lnTo>
                      <a:pt x="73768" y="37117"/>
                    </a:lnTo>
                    <a:lnTo>
                      <a:pt x="75760" y="35656"/>
                    </a:lnTo>
                    <a:lnTo>
                      <a:pt x="75361" y="32270"/>
                    </a:lnTo>
                    <a:lnTo>
                      <a:pt x="74764" y="28883"/>
                    </a:lnTo>
                    <a:lnTo>
                      <a:pt x="74166" y="25431"/>
                    </a:lnTo>
                    <a:lnTo>
                      <a:pt x="73370" y="21978"/>
                    </a:lnTo>
                    <a:lnTo>
                      <a:pt x="72440" y="18525"/>
                    </a:lnTo>
                    <a:lnTo>
                      <a:pt x="71444" y="15073"/>
                    </a:lnTo>
                    <a:lnTo>
                      <a:pt x="70315" y="11620"/>
                    </a:lnTo>
                    <a:lnTo>
                      <a:pt x="69054" y="8167"/>
                    </a:lnTo>
                    <a:lnTo>
                      <a:pt x="67659" y="8765"/>
                    </a:lnTo>
                    <a:lnTo>
                      <a:pt x="66265" y="9296"/>
                    </a:lnTo>
                    <a:lnTo>
                      <a:pt x="64804" y="9761"/>
                    </a:lnTo>
                    <a:lnTo>
                      <a:pt x="63410" y="10159"/>
                    </a:lnTo>
                    <a:lnTo>
                      <a:pt x="61949" y="10491"/>
                    </a:lnTo>
                    <a:lnTo>
                      <a:pt x="60488" y="10757"/>
                    </a:lnTo>
                    <a:lnTo>
                      <a:pt x="58961" y="11022"/>
                    </a:lnTo>
                    <a:lnTo>
                      <a:pt x="57501" y="11155"/>
                    </a:lnTo>
                    <a:lnTo>
                      <a:pt x="56040" y="11288"/>
                    </a:lnTo>
                    <a:lnTo>
                      <a:pt x="54513" y="11354"/>
                    </a:lnTo>
                    <a:lnTo>
                      <a:pt x="52986" y="11354"/>
                    </a:lnTo>
                    <a:lnTo>
                      <a:pt x="51525" y="11288"/>
                    </a:lnTo>
                    <a:lnTo>
                      <a:pt x="49998" y="11155"/>
                    </a:lnTo>
                    <a:lnTo>
                      <a:pt x="48537" y="11022"/>
                    </a:lnTo>
                    <a:lnTo>
                      <a:pt x="47010" y="10757"/>
                    </a:lnTo>
                    <a:lnTo>
                      <a:pt x="45549" y="10491"/>
                    </a:lnTo>
                    <a:lnTo>
                      <a:pt x="44088" y="10226"/>
                    </a:lnTo>
                    <a:lnTo>
                      <a:pt x="42561" y="9827"/>
                    </a:lnTo>
                    <a:lnTo>
                      <a:pt x="41100" y="9429"/>
                    </a:lnTo>
                    <a:lnTo>
                      <a:pt x="39706" y="8964"/>
                    </a:lnTo>
                    <a:lnTo>
                      <a:pt x="38245" y="8433"/>
                    </a:lnTo>
                    <a:lnTo>
                      <a:pt x="36851" y="7902"/>
                    </a:lnTo>
                    <a:lnTo>
                      <a:pt x="35457" y="7304"/>
                    </a:lnTo>
                    <a:lnTo>
                      <a:pt x="34062" y="6640"/>
                    </a:lnTo>
                    <a:lnTo>
                      <a:pt x="32668" y="5976"/>
                    </a:lnTo>
                    <a:lnTo>
                      <a:pt x="31340" y="5246"/>
                    </a:lnTo>
                    <a:lnTo>
                      <a:pt x="30079" y="4449"/>
                    </a:lnTo>
                    <a:lnTo>
                      <a:pt x="28751" y="3652"/>
                    </a:lnTo>
                    <a:lnTo>
                      <a:pt x="27489" y="2789"/>
                    </a:lnTo>
                    <a:lnTo>
                      <a:pt x="26294" y="1860"/>
                    </a:lnTo>
                    <a:lnTo>
                      <a:pt x="25099" y="930"/>
                    </a:lnTo>
                    <a:lnTo>
                      <a:pt x="2390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7" name="Google Shape;687;g34ed79b00d1_0_661"/>
              <p:cNvSpPr/>
              <p:nvPr/>
            </p:nvSpPr>
            <p:spPr>
              <a:xfrm>
                <a:off x="2565025" y="2533800"/>
                <a:ext cx="1894000" cy="1138750"/>
              </a:xfrm>
              <a:custGeom>
                <a:rect b="b" l="l" r="r" t="t"/>
                <a:pathLst>
                  <a:path extrusionOk="0" fill="none" h="45550" w="75760">
                    <a:moveTo>
                      <a:pt x="75760" y="35656"/>
                    </a:moveTo>
                    <a:lnTo>
                      <a:pt x="75760" y="35656"/>
                    </a:lnTo>
                    <a:lnTo>
                      <a:pt x="75361" y="32270"/>
                    </a:lnTo>
                    <a:lnTo>
                      <a:pt x="74764" y="28883"/>
                    </a:lnTo>
                    <a:lnTo>
                      <a:pt x="74166" y="25431"/>
                    </a:lnTo>
                    <a:lnTo>
                      <a:pt x="73370" y="21978"/>
                    </a:lnTo>
                    <a:lnTo>
                      <a:pt x="72440" y="18525"/>
                    </a:lnTo>
                    <a:lnTo>
                      <a:pt x="71444" y="15073"/>
                    </a:lnTo>
                    <a:lnTo>
                      <a:pt x="70315" y="11620"/>
                    </a:lnTo>
                    <a:lnTo>
                      <a:pt x="69054" y="8167"/>
                    </a:lnTo>
                    <a:lnTo>
                      <a:pt x="69054" y="8167"/>
                    </a:lnTo>
                    <a:lnTo>
                      <a:pt x="67659" y="8765"/>
                    </a:lnTo>
                    <a:lnTo>
                      <a:pt x="66265" y="9296"/>
                    </a:lnTo>
                    <a:lnTo>
                      <a:pt x="64804" y="9761"/>
                    </a:lnTo>
                    <a:lnTo>
                      <a:pt x="63410" y="10159"/>
                    </a:lnTo>
                    <a:lnTo>
                      <a:pt x="61949" y="10491"/>
                    </a:lnTo>
                    <a:lnTo>
                      <a:pt x="60488" y="10757"/>
                    </a:lnTo>
                    <a:lnTo>
                      <a:pt x="58961" y="11022"/>
                    </a:lnTo>
                    <a:lnTo>
                      <a:pt x="57501" y="11155"/>
                    </a:lnTo>
                    <a:lnTo>
                      <a:pt x="56040" y="11288"/>
                    </a:lnTo>
                    <a:lnTo>
                      <a:pt x="54513" y="11354"/>
                    </a:lnTo>
                    <a:lnTo>
                      <a:pt x="52986" y="11354"/>
                    </a:lnTo>
                    <a:lnTo>
                      <a:pt x="51525" y="11288"/>
                    </a:lnTo>
                    <a:lnTo>
                      <a:pt x="49998" y="11155"/>
                    </a:lnTo>
                    <a:lnTo>
                      <a:pt x="48537" y="11022"/>
                    </a:lnTo>
                    <a:lnTo>
                      <a:pt x="47010" y="10757"/>
                    </a:lnTo>
                    <a:lnTo>
                      <a:pt x="45549" y="10491"/>
                    </a:lnTo>
                    <a:lnTo>
                      <a:pt x="44088" y="10226"/>
                    </a:lnTo>
                    <a:lnTo>
                      <a:pt x="42561" y="9827"/>
                    </a:lnTo>
                    <a:lnTo>
                      <a:pt x="41100" y="9429"/>
                    </a:lnTo>
                    <a:lnTo>
                      <a:pt x="39706" y="8964"/>
                    </a:lnTo>
                    <a:lnTo>
                      <a:pt x="38245" y="8433"/>
                    </a:lnTo>
                    <a:lnTo>
                      <a:pt x="36851" y="7902"/>
                    </a:lnTo>
                    <a:lnTo>
                      <a:pt x="35457" y="7304"/>
                    </a:lnTo>
                    <a:lnTo>
                      <a:pt x="34062" y="6640"/>
                    </a:lnTo>
                    <a:lnTo>
                      <a:pt x="32668" y="5976"/>
                    </a:lnTo>
                    <a:lnTo>
                      <a:pt x="31340" y="5246"/>
                    </a:lnTo>
                    <a:lnTo>
                      <a:pt x="30079" y="4449"/>
                    </a:lnTo>
                    <a:lnTo>
                      <a:pt x="28751" y="3652"/>
                    </a:lnTo>
                    <a:lnTo>
                      <a:pt x="27489" y="2789"/>
                    </a:lnTo>
                    <a:lnTo>
                      <a:pt x="26294" y="1860"/>
                    </a:lnTo>
                    <a:lnTo>
                      <a:pt x="25099" y="930"/>
                    </a:lnTo>
                    <a:lnTo>
                      <a:pt x="23904" y="1"/>
                    </a:lnTo>
                    <a:lnTo>
                      <a:pt x="23904" y="1"/>
                    </a:lnTo>
                    <a:lnTo>
                      <a:pt x="20650" y="3453"/>
                    </a:lnTo>
                    <a:lnTo>
                      <a:pt x="17330" y="7171"/>
                    </a:lnTo>
                    <a:lnTo>
                      <a:pt x="14143" y="10956"/>
                    </a:lnTo>
                    <a:lnTo>
                      <a:pt x="11089" y="14807"/>
                    </a:lnTo>
                    <a:lnTo>
                      <a:pt x="8101" y="18725"/>
                    </a:lnTo>
                    <a:lnTo>
                      <a:pt x="5246" y="22708"/>
                    </a:lnTo>
                    <a:lnTo>
                      <a:pt x="2524" y="26559"/>
                    </a:lnTo>
                    <a:lnTo>
                      <a:pt x="1" y="30411"/>
                    </a:lnTo>
                    <a:lnTo>
                      <a:pt x="1" y="30411"/>
                    </a:lnTo>
                    <a:lnTo>
                      <a:pt x="1993" y="31938"/>
                    </a:lnTo>
                    <a:lnTo>
                      <a:pt x="3984" y="33398"/>
                    </a:lnTo>
                    <a:lnTo>
                      <a:pt x="6109" y="34793"/>
                    </a:lnTo>
                    <a:lnTo>
                      <a:pt x="8300" y="36121"/>
                    </a:lnTo>
                    <a:lnTo>
                      <a:pt x="10558" y="37316"/>
                    </a:lnTo>
                    <a:lnTo>
                      <a:pt x="12815" y="38511"/>
                    </a:lnTo>
                    <a:lnTo>
                      <a:pt x="15139" y="39573"/>
                    </a:lnTo>
                    <a:lnTo>
                      <a:pt x="17529" y="40569"/>
                    </a:lnTo>
                    <a:lnTo>
                      <a:pt x="19986" y="41432"/>
                    </a:lnTo>
                    <a:lnTo>
                      <a:pt x="22443" y="42296"/>
                    </a:lnTo>
                    <a:lnTo>
                      <a:pt x="24900" y="43026"/>
                    </a:lnTo>
                    <a:lnTo>
                      <a:pt x="27423" y="43690"/>
                    </a:lnTo>
                    <a:lnTo>
                      <a:pt x="30012" y="44221"/>
                    </a:lnTo>
                    <a:lnTo>
                      <a:pt x="32535" y="44686"/>
                    </a:lnTo>
                    <a:lnTo>
                      <a:pt x="35125" y="45018"/>
                    </a:lnTo>
                    <a:lnTo>
                      <a:pt x="37648" y="45350"/>
                    </a:lnTo>
                    <a:lnTo>
                      <a:pt x="40237" y="45483"/>
                    </a:lnTo>
                    <a:lnTo>
                      <a:pt x="42827" y="45549"/>
                    </a:lnTo>
                    <a:lnTo>
                      <a:pt x="45350" y="45549"/>
                    </a:lnTo>
                    <a:lnTo>
                      <a:pt x="47939" y="45416"/>
                    </a:lnTo>
                    <a:lnTo>
                      <a:pt x="50462" y="45217"/>
                    </a:lnTo>
                    <a:lnTo>
                      <a:pt x="52986" y="44885"/>
                    </a:lnTo>
                    <a:lnTo>
                      <a:pt x="55442" y="44487"/>
                    </a:lnTo>
                    <a:lnTo>
                      <a:pt x="57899" y="43956"/>
                    </a:lnTo>
                    <a:lnTo>
                      <a:pt x="60289" y="43292"/>
                    </a:lnTo>
                    <a:lnTo>
                      <a:pt x="62680" y="42561"/>
                    </a:lnTo>
                    <a:lnTo>
                      <a:pt x="65003" y="41698"/>
                    </a:lnTo>
                    <a:lnTo>
                      <a:pt x="67261" y="40702"/>
                    </a:lnTo>
                    <a:lnTo>
                      <a:pt x="69518" y="39640"/>
                    </a:lnTo>
                    <a:lnTo>
                      <a:pt x="71643" y="38445"/>
                    </a:lnTo>
                    <a:lnTo>
                      <a:pt x="73768" y="37117"/>
                    </a:lnTo>
                    <a:lnTo>
                      <a:pt x="75760" y="35656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8" name="Google Shape;688;g34ed79b00d1_0_661"/>
              <p:cNvSpPr/>
              <p:nvPr/>
            </p:nvSpPr>
            <p:spPr>
              <a:xfrm>
                <a:off x="1379850" y="1665650"/>
                <a:ext cx="903025" cy="2486600"/>
              </a:xfrm>
              <a:custGeom>
                <a:rect b="b" l="l" r="r" t="t"/>
                <a:pathLst>
                  <a:path extrusionOk="0" h="99464" w="36121">
                    <a:moveTo>
                      <a:pt x="17396" y="1"/>
                    </a:moveTo>
                    <a:lnTo>
                      <a:pt x="16267" y="1395"/>
                    </a:lnTo>
                    <a:lnTo>
                      <a:pt x="15139" y="2789"/>
                    </a:lnTo>
                    <a:lnTo>
                      <a:pt x="14076" y="4184"/>
                    </a:lnTo>
                    <a:lnTo>
                      <a:pt x="13080" y="5644"/>
                    </a:lnTo>
                    <a:lnTo>
                      <a:pt x="12084" y="7105"/>
                    </a:lnTo>
                    <a:lnTo>
                      <a:pt x="11155" y="8566"/>
                    </a:lnTo>
                    <a:lnTo>
                      <a:pt x="10225" y="10027"/>
                    </a:lnTo>
                    <a:lnTo>
                      <a:pt x="9362" y="11554"/>
                    </a:lnTo>
                    <a:lnTo>
                      <a:pt x="8565" y="13081"/>
                    </a:lnTo>
                    <a:lnTo>
                      <a:pt x="7768" y="14608"/>
                    </a:lnTo>
                    <a:lnTo>
                      <a:pt x="6972" y="16135"/>
                    </a:lnTo>
                    <a:lnTo>
                      <a:pt x="6308" y="17662"/>
                    </a:lnTo>
                    <a:lnTo>
                      <a:pt x="5644" y="19256"/>
                    </a:lnTo>
                    <a:lnTo>
                      <a:pt x="4980" y="20849"/>
                    </a:lnTo>
                    <a:lnTo>
                      <a:pt x="3851" y="24037"/>
                    </a:lnTo>
                    <a:lnTo>
                      <a:pt x="2789" y="27290"/>
                    </a:lnTo>
                    <a:lnTo>
                      <a:pt x="1992" y="30543"/>
                    </a:lnTo>
                    <a:lnTo>
                      <a:pt x="1262" y="33863"/>
                    </a:lnTo>
                    <a:lnTo>
                      <a:pt x="730" y="37183"/>
                    </a:lnTo>
                    <a:lnTo>
                      <a:pt x="332" y="40503"/>
                    </a:lnTo>
                    <a:lnTo>
                      <a:pt x="66" y="43823"/>
                    </a:lnTo>
                    <a:lnTo>
                      <a:pt x="0" y="47209"/>
                    </a:lnTo>
                    <a:lnTo>
                      <a:pt x="66" y="50529"/>
                    </a:lnTo>
                    <a:lnTo>
                      <a:pt x="266" y="53849"/>
                    </a:lnTo>
                    <a:lnTo>
                      <a:pt x="664" y="57169"/>
                    </a:lnTo>
                    <a:lnTo>
                      <a:pt x="1195" y="60489"/>
                    </a:lnTo>
                    <a:lnTo>
                      <a:pt x="1859" y="63809"/>
                    </a:lnTo>
                    <a:lnTo>
                      <a:pt x="2656" y="67062"/>
                    </a:lnTo>
                    <a:lnTo>
                      <a:pt x="3652" y="70316"/>
                    </a:lnTo>
                    <a:lnTo>
                      <a:pt x="4781" y="73503"/>
                    </a:lnTo>
                    <a:lnTo>
                      <a:pt x="6042" y="76623"/>
                    </a:lnTo>
                    <a:lnTo>
                      <a:pt x="6773" y="78150"/>
                    </a:lnTo>
                    <a:lnTo>
                      <a:pt x="7503" y="79678"/>
                    </a:lnTo>
                    <a:lnTo>
                      <a:pt x="8233" y="81205"/>
                    </a:lnTo>
                    <a:lnTo>
                      <a:pt x="9030" y="82732"/>
                    </a:lnTo>
                    <a:lnTo>
                      <a:pt x="9893" y="84259"/>
                    </a:lnTo>
                    <a:lnTo>
                      <a:pt x="10823" y="85720"/>
                    </a:lnTo>
                    <a:lnTo>
                      <a:pt x="11686" y="87180"/>
                    </a:lnTo>
                    <a:lnTo>
                      <a:pt x="12682" y="88641"/>
                    </a:lnTo>
                    <a:lnTo>
                      <a:pt x="13678" y="90036"/>
                    </a:lnTo>
                    <a:lnTo>
                      <a:pt x="14674" y="91430"/>
                    </a:lnTo>
                    <a:lnTo>
                      <a:pt x="15803" y="92824"/>
                    </a:lnTo>
                    <a:lnTo>
                      <a:pt x="16865" y="94219"/>
                    </a:lnTo>
                    <a:lnTo>
                      <a:pt x="17994" y="95546"/>
                    </a:lnTo>
                    <a:lnTo>
                      <a:pt x="19189" y="96874"/>
                    </a:lnTo>
                    <a:lnTo>
                      <a:pt x="20450" y="98202"/>
                    </a:lnTo>
                    <a:lnTo>
                      <a:pt x="21712" y="99464"/>
                    </a:lnTo>
                    <a:lnTo>
                      <a:pt x="22243" y="97339"/>
                    </a:lnTo>
                    <a:lnTo>
                      <a:pt x="22907" y="95215"/>
                    </a:lnTo>
                    <a:lnTo>
                      <a:pt x="23637" y="93090"/>
                    </a:lnTo>
                    <a:lnTo>
                      <a:pt x="24368" y="90965"/>
                    </a:lnTo>
                    <a:lnTo>
                      <a:pt x="25165" y="88907"/>
                    </a:lnTo>
                    <a:lnTo>
                      <a:pt x="26028" y="86782"/>
                    </a:lnTo>
                    <a:lnTo>
                      <a:pt x="26891" y="84657"/>
                    </a:lnTo>
                    <a:lnTo>
                      <a:pt x="27820" y="82599"/>
                    </a:lnTo>
                    <a:lnTo>
                      <a:pt x="29746" y="78482"/>
                    </a:lnTo>
                    <a:lnTo>
                      <a:pt x="31804" y="74432"/>
                    </a:lnTo>
                    <a:lnTo>
                      <a:pt x="33929" y="70515"/>
                    </a:lnTo>
                    <a:lnTo>
                      <a:pt x="36120" y="66730"/>
                    </a:lnTo>
                    <a:lnTo>
                      <a:pt x="34460" y="64937"/>
                    </a:lnTo>
                    <a:lnTo>
                      <a:pt x="32867" y="63145"/>
                    </a:lnTo>
                    <a:lnTo>
                      <a:pt x="31273" y="61285"/>
                    </a:lnTo>
                    <a:lnTo>
                      <a:pt x="29812" y="59360"/>
                    </a:lnTo>
                    <a:lnTo>
                      <a:pt x="28418" y="57434"/>
                    </a:lnTo>
                    <a:lnTo>
                      <a:pt x="27156" y="55442"/>
                    </a:lnTo>
                    <a:lnTo>
                      <a:pt x="25895" y="53384"/>
                    </a:lnTo>
                    <a:lnTo>
                      <a:pt x="24700" y="51392"/>
                    </a:lnTo>
                    <a:lnTo>
                      <a:pt x="23571" y="49268"/>
                    </a:lnTo>
                    <a:lnTo>
                      <a:pt x="22509" y="47209"/>
                    </a:lnTo>
                    <a:lnTo>
                      <a:pt x="21579" y="45085"/>
                    </a:lnTo>
                    <a:lnTo>
                      <a:pt x="20650" y="42960"/>
                    </a:lnTo>
                    <a:lnTo>
                      <a:pt x="19853" y="40769"/>
                    </a:lnTo>
                    <a:lnTo>
                      <a:pt x="19056" y="38578"/>
                    </a:lnTo>
                    <a:lnTo>
                      <a:pt x="18392" y="36386"/>
                    </a:lnTo>
                    <a:lnTo>
                      <a:pt x="17728" y="34195"/>
                    </a:lnTo>
                    <a:lnTo>
                      <a:pt x="17197" y="32004"/>
                    </a:lnTo>
                    <a:lnTo>
                      <a:pt x="16732" y="29813"/>
                    </a:lnTo>
                    <a:lnTo>
                      <a:pt x="16267" y="27622"/>
                    </a:lnTo>
                    <a:lnTo>
                      <a:pt x="15935" y="25364"/>
                    </a:lnTo>
                    <a:lnTo>
                      <a:pt x="15670" y="23173"/>
                    </a:lnTo>
                    <a:lnTo>
                      <a:pt x="15471" y="20982"/>
                    </a:lnTo>
                    <a:lnTo>
                      <a:pt x="15338" y="18791"/>
                    </a:lnTo>
                    <a:lnTo>
                      <a:pt x="15271" y="16600"/>
                    </a:lnTo>
                    <a:lnTo>
                      <a:pt x="15338" y="14475"/>
                    </a:lnTo>
                    <a:lnTo>
                      <a:pt x="15404" y="12351"/>
                    </a:lnTo>
                    <a:lnTo>
                      <a:pt x="15537" y="10226"/>
                    </a:lnTo>
                    <a:lnTo>
                      <a:pt x="15803" y="8101"/>
                    </a:lnTo>
                    <a:lnTo>
                      <a:pt x="16068" y="6043"/>
                    </a:lnTo>
                    <a:lnTo>
                      <a:pt x="16467" y="3985"/>
                    </a:lnTo>
                    <a:lnTo>
                      <a:pt x="16865" y="1993"/>
                    </a:lnTo>
                    <a:lnTo>
                      <a:pt x="1739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9" name="Google Shape;689;g34ed79b00d1_0_661"/>
              <p:cNvSpPr/>
              <p:nvPr/>
            </p:nvSpPr>
            <p:spPr>
              <a:xfrm>
                <a:off x="1379850" y="1665650"/>
                <a:ext cx="903025" cy="2486600"/>
              </a:xfrm>
              <a:custGeom>
                <a:rect b="b" l="l" r="r" t="t"/>
                <a:pathLst>
                  <a:path extrusionOk="0" fill="none" h="99464" w="36121">
                    <a:moveTo>
                      <a:pt x="36120" y="66730"/>
                    </a:moveTo>
                    <a:lnTo>
                      <a:pt x="36120" y="66730"/>
                    </a:lnTo>
                    <a:lnTo>
                      <a:pt x="34460" y="64937"/>
                    </a:lnTo>
                    <a:lnTo>
                      <a:pt x="32867" y="63145"/>
                    </a:lnTo>
                    <a:lnTo>
                      <a:pt x="31273" y="61285"/>
                    </a:lnTo>
                    <a:lnTo>
                      <a:pt x="29812" y="59360"/>
                    </a:lnTo>
                    <a:lnTo>
                      <a:pt x="28418" y="57434"/>
                    </a:lnTo>
                    <a:lnTo>
                      <a:pt x="27156" y="55442"/>
                    </a:lnTo>
                    <a:lnTo>
                      <a:pt x="25895" y="53384"/>
                    </a:lnTo>
                    <a:lnTo>
                      <a:pt x="24700" y="51392"/>
                    </a:lnTo>
                    <a:lnTo>
                      <a:pt x="23571" y="49268"/>
                    </a:lnTo>
                    <a:lnTo>
                      <a:pt x="22509" y="47209"/>
                    </a:lnTo>
                    <a:lnTo>
                      <a:pt x="21579" y="45085"/>
                    </a:lnTo>
                    <a:lnTo>
                      <a:pt x="20650" y="42960"/>
                    </a:lnTo>
                    <a:lnTo>
                      <a:pt x="19853" y="40769"/>
                    </a:lnTo>
                    <a:lnTo>
                      <a:pt x="19056" y="38578"/>
                    </a:lnTo>
                    <a:lnTo>
                      <a:pt x="18392" y="36386"/>
                    </a:lnTo>
                    <a:lnTo>
                      <a:pt x="17728" y="34195"/>
                    </a:lnTo>
                    <a:lnTo>
                      <a:pt x="17197" y="32004"/>
                    </a:lnTo>
                    <a:lnTo>
                      <a:pt x="16732" y="29813"/>
                    </a:lnTo>
                    <a:lnTo>
                      <a:pt x="16267" y="27622"/>
                    </a:lnTo>
                    <a:lnTo>
                      <a:pt x="15935" y="25364"/>
                    </a:lnTo>
                    <a:lnTo>
                      <a:pt x="15670" y="23173"/>
                    </a:lnTo>
                    <a:lnTo>
                      <a:pt x="15471" y="20982"/>
                    </a:lnTo>
                    <a:lnTo>
                      <a:pt x="15338" y="18791"/>
                    </a:lnTo>
                    <a:lnTo>
                      <a:pt x="15271" y="16600"/>
                    </a:lnTo>
                    <a:lnTo>
                      <a:pt x="15338" y="14475"/>
                    </a:lnTo>
                    <a:lnTo>
                      <a:pt x="15404" y="12351"/>
                    </a:lnTo>
                    <a:lnTo>
                      <a:pt x="15537" y="10226"/>
                    </a:lnTo>
                    <a:lnTo>
                      <a:pt x="15803" y="8101"/>
                    </a:lnTo>
                    <a:lnTo>
                      <a:pt x="16068" y="6043"/>
                    </a:lnTo>
                    <a:lnTo>
                      <a:pt x="16467" y="3985"/>
                    </a:lnTo>
                    <a:lnTo>
                      <a:pt x="16865" y="1993"/>
                    </a:lnTo>
                    <a:lnTo>
                      <a:pt x="17396" y="1"/>
                    </a:lnTo>
                    <a:lnTo>
                      <a:pt x="17396" y="1"/>
                    </a:lnTo>
                    <a:lnTo>
                      <a:pt x="16267" y="1395"/>
                    </a:lnTo>
                    <a:lnTo>
                      <a:pt x="15139" y="2789"/>
                    </a:lnTo>
                    <a:lnTo>
                      <a:pt x="14076" y="4184"/>
                    </a:lnTo>
                    <a:lnTo>
                      <a:pt x="13080" y="5644"/>
                    </a:lnTo>
                    <a:lnTo>
                      <a:pt x="12084" y="7105"/>
                    </a:lnTo>
                    <a:lnTo>
                      <a:pt x="11155" y="8566"/>
                    </a:lnTo>
                    <a:lnTo>
                      <a:pt x="10225" y="10027"/>
                    </a:lnTo>
                    <a:lnTo>
                      <a:pt x="9362" y="11554"/>
                    </a:lnTo>
                    <a:lnTo>
                      <a:pt x="8565" y="13081"/>
                    </a:lnTo>
                    <a:lnTo>
                      <a:pt x="7768" y="14608"/>
                    </a:lnTo>
                    <a:lnTo>
                      <a:pt x="6972" y="16135"/>
                    </a:lnTo>
                    <a:lnTo>
                      <a:pt x="6308" y="17662"/>
                    </a:lnTo>
                    <a:lnTo>
                      <a:pt x="5644" y="19256"/>
                    </a:lnTo>
                    <a:lnTo>
                      <a:pt x="4980" y="20849"/>
                    </a:lnTo>
                    <a:lnTo>
                      <a:pt x="3851" y="24037"/>
                    </a:lnTo>
                    <a:lnTo>
                      <a:pt x="2789" y="27290"/>
                    </a:lnTo>
                    <a:lnTo>
                      <a:pt x="1992" y="30543"/>
                    </a:lnTo>
                    <a:lnTo>
                      <a:pt x="1262" y="33863"/>
                    </a:lnTo>
                    <a:lnTo>
                      <a:pt x="730" y="37183"/>
                    </a:lnTo>
                    <a:lnTo>
                      <a:pt x="332" y="40503"/>
                    </a:lnTo>
                    <a:lnTo>
                      <a:pt x="66" y="43823"/>
                    </a:lnTo>
                    <a:lnTo>
                      <a:pt x="0" y="47209"/>
                    </a:lnTo>
                    <a:lnTo>
                      <a:pt x="66" y="50529"/>
                    </a:lnTo>
                    <a:lnTo>
                      <a:pt x="266" y="53849"/>
                    </a:lnTo>
                    <a:lnTo>
                      <a:pt x="664" y="57169"/>
                    </a:lnTo>
                    <a:lnTo>
                      <a:pt x="1195" y="60489"/>
                    </a:lnTo>
                    <a:lnTo>
                      <a:pt x="1859" y="63809"/>
                    </a:lnTo>
                    <a:lnTo>
                      <a:pt x="2656" y="67062"/>
                    </a:lnTo>
                    <a:lnTo>
                      <a:pt x="3652" y="70316"/>
                    </a:lnTo>
                    <a:lnTo>
                      <a:pt x="4781" y="73503"/>
                    </a:lnTo>
                    <a:lnTo>
                      <a:pt x="6042" y="76623"/>
                    </a:lnTo>
                    <a:lnTo>
                      <a:pt x="6773" y="78150"/>
                    </a:lnTo>
                    <a:lnTo>
                      <a:pt x="7503" y="79678"/>
                    </a:lnTo>
                    <a:lnTo>
                      <a:pt x="8233" y="81205"/>
                    </a:lnTo>
                    <a:lnTo>
                      <a:pt x="9030" y="82732"/>
                    </a:lnTo>
                    <a:lnTo>
                      <a:pt x="9893" y="84259"/>
                    </a:lnTo>
                    <a:lnTo>
                      <a:pt x="10823" y="85720"/>
                    </a:lnTo>
                    <a:lnTo>
                      <a:pt x="11686" y="87180"/>
                    </a:lnTo>
                    <a:lnTo>
                      <a:pt x="12682" y="88641"/>
                    </a:lnTo>
                    <a:lnTo>
                      <a:pt x="13678" y="90036"/>
                    </a:lnTo>
                    <a:lnTo>
                      <a:pt x="14674" y="91430"/>
                    </a:lnTo>
                    <a:lnTo>
                      <a:pt x="15803" y="92824"/>
                    </a:lnTo>
                    <a:lnTo>
                      <a:pt x="16865" y="94219"/>
                    </a:lnTo>
                    <a:lnTo>
                      <a:pt x="17994" y="95546"/>
                    </a:lnTo>
                    <a:lnTo>
                      <a:pt x="19189" y="96874"/>
                    </a:lnTo>
                    <a:lnTo>
                      <a:pt x="20450" y="98202"/>
                    </a:lnTo>
                    <a:lnTo>
                      <a:pt x="21712" y="99464"/>
                    </a:lnTo>
                    <a:lnTo>
                      <a:pt x="21712" y="99464"/>
                    </a:lnTo>
                    <a:lnTo>
                      <a:pt x="22243" y="97339"/>
                    </a:lnTo>
                    <a:lnTo>
                      <a:pt x="22907" y="95215"/>
                    </a:lnTo>
                    <a:lnTo>
                      <a:pt x="23637" y="93090"/>
                    </a:lnTo>
                    <a:lnTo>
                      <a:pt x="24368" y="90965"/>
                    </a:lnTo>
                    <a:lnTo>
                      <a:pt x="25165" y="88907"/>
                    </a:lnTo>
                    <a:lnTo>
                      <a:pt x="26028" y="86782"/>
                    </a:lnTo>
                    <a:lnTo>
                      <a:pt x="26891" y="84657"/>
                    </a:lnTo>
                    <a:lnTo>
                      <a:pt x="27820" y="82599"/>
                    </a:lnTo>
                    <a:lnTo>
                      <a:pt x="29746" y="78482"/>
                    </a:lnTo>
                    <a:lnTo>
                      <a:pt x="31804" y="74432"/>
                    </a:lnTo>
                    <a:lnTo>
                      <a:pt x="33929" y="70515"/>
                    </a:lnTo>
                    <a:lnTo>
                      <a:pt x="36120" y="6673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0" name="Google Shape;690;g34ed79b00d1_0_661"/>
              <p:cNvSpPr/>
              <p:nvPr/>
            </p:nvSpPr>
            <p:spPr>
              <a:xfrm>
                <a:off x="3318625" y="1974400"/>
                <a:ext cx="888100" cy="627475"/>
              </a:xfrm>
              <a:custGeom>
                <a:rect b="b" l="l" r="r" t="t"/>
                <a:pathLst>
                  <a:path extrusionOk="0" h="25099" w="35524">
                    <a:moveTo>
                      <a:pt x="20783" y="1"/>
                    </a:moveTo>
                    <a:lnTo>
                      <a:pt x="18260" y="1727"/>
                    </a:lnTo>
                    <a:lnTo>
                      <a:pt x="15737" y="3520"/>
                    </a:lnTo>
                    <a:lnTo>
                      <a:pt x="13148" y="5445"/>
                    </a:lnTo>
                    <a:lnTo>
                      <a:pt x="10558" y="7437"/>
                    </a:lnTo>
                    <a:lnTo>
                      <a:pt x="7902" y="9495"/>
                    </a:lnTo>
                    <a:lnTo>
                      <a:pt x="5313" y="11687"/>
                    </a:lnTo>
                    <a:lnTo>
                      <a:pt x="2657" y="13944"/>
                    </a:lnTo>
                    <a:lnTo>
                      <a:pt x="1" y="16334"/>
                    </a:lnTo>
                    <a:lnTo>
                      <a:pt x="1063" y="17131"/>
                    </a:lnTo>
                    <a:lnTo>
                      <a:pt x="2126" y="17928"/>
                    </a:lnTo>
                    <a:lnTo>
                      <a:pt x="3188" y="18725"/>
                    </a:lnTo>
                    <a:lnTo>
                      <a:pt x="4250" y="19389"/>
                    </a:lnTo>
                    <a:lnTo>
                      <a:pt x="5379" y="20053"/>
                    </a:lnTo>
                    <a:lnTo>
                      <a:pt x="6508" y="20717"/>
                    </a:lnTo>
                    <a:lnTo>
                      <a:pt x="7637" y="21314"/>
                    </a:lnTo>
                    <a:lnTo>
                      <a:pt x="8765" y="21845"/>
                    </a:lnTo>
                    <a:lnTo>
                      <a:pt x="9894" y="22310"/>
                    </a:lnTo>
                    <a:lnTo>
                      <a:pt x="11089" y="22775"/>
                    </a:lnTo>
                    <a:lnTo>
                      <a:pt x="12218" y="23173"/>
                    </a:lnTo>
                    <a:lnTo>
                      <a:pt x="13413" y="23572"/>
                    </a:lnTo>
                    <a:lnTo>
                      <a:pt x="14542" y="23904"/>
                    </a:lnTo>
                    <a:lnTo>
                      <a:pt x="15737" y="24169"/>
                    </a:lnTo>
                    <a:lnTo>
                      <a:pt x="18061" y="24634"/>
                    </a:lnTo>
                    <a:lnTo>
                      <a:pt x="20451" y="24966"/>
                    </a:lnTo>
                    <a:lnTo>
                      <a:pt x="22709" y="25099"/>
                    </a:lnTo>
                    <a:lnTo>
                      <a:pt x="25033" y="25099"/>
                    </a:lnTo>
                    <a:lnTo>
                      <a:pt x="26161" y="25032"/>
                    </a:lnTo>
                    <a:lnTo>
                      <a:pt x="27224" y="24900"/>
                    </a:lnTo>
                    <a:lnTo>
                      <a:pt x="28353" y="24767"/>
                    </a:lnTo>
                    <a:lnTo>
                      <a:pt x="29415" y="24568"/>
                    </a:lnTo>
                    <a:lnTo>
                      <a:pt x="30477" y="24302"/>
                    </a:lnTo>
                    <a:lnTo>
                      <a:pt x="31540" y="24103"/>
                    </a:lnTo>
                    <a:lnTo>
                      <a:pt x="32536" y="23771"/>
                    </a:lnTo>
                    <a:lnTo>
                      <a:pt x="33532" y="23439"/>
                    </a:lnTo>
                    <a:lnTo>
                      <a:pt x="34527" y="23040"/>
                    </a:lnTo>
                    <a:lnTo>
                      <a:pt x="35523" y="22642"/>
                    </a:lnTo>
                    <a:lnTo>
                      <a:pt x="33996" y="19654"/>
                    </a:lnTo>
                    <a:lnTo>
                      <a:pt x="32403" y="16666"/>
                    </a:lnTo>
                    <a:lnTo>
                      <a:pt x="30743" y="13745"/>
                    </a:lnTo>
                    <a:lnTo>
                      <a:pt x="28950" y="10890"/>
                    </a:lnTo>
                    <a:lnTo>
                      <a:pt x="27025" y="8035"/>
                    </a:lnTo>
                    <a:lnTo>
                      <a:pt x="25033" y="5312"/>
                    </a:lnTo>
                    <a:lnTo>
                      <a:pt x="22974" y="2657"/>
                    </a:lnTo>
                    <a:lnTo>
                      <a:pt x="2078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1" name="Google Shape;691;g34ed79b00d1_0_661"/>
              <p:cNvSpPr/>
              <p:nvPr/>
            </p:nvSpPr>
            <p:spPr>
              <a:xfrm>
                <a:off x="3318625" y="1974400"/>
                <a:ext cx="888100" cy="627475"/>
              </a:xfrm>
              <a:custGeom>
                <a:rect b="b" l="l" r="r" t="t"/>
                <a:pathLst>
                  <a:path extrusionOk="0" fill="none" h="25099" w="35524">
                    <a:moveTo>
                      <a:pt x="35523" y="22642"/>
                    </a:moveTo>
                    <a:lnTo>
                      <a:pt x="35523" y="22642"/>
                    </a:lnTo>
                    <a:lnTo>
                      <a:pt x="33996" y="19654"/>
                    </a:lnTo>
                    <a:lnTo>
                      <a:pt x="32403" y="16666"/>
                    </a:lnTo>
                    <a:lnTo>
                      <a:pt x="30743" y="13745"/>
                    </a:lnTo>
                    <a:lnTo>
                      <a:pt x="28950" y="10890"/>
                    </a:lnTo>
                    <a:lnTo>
                      <a:pt x="27025" y="8035"/>
                    </a:lnTo>
                    <a:lnTo>
                      <a:pt x="25033" y="5312"/>
                    </a:lnTo>
                    <a:lnTo>
                      <a:pt x="22974" y="2657"/>
                    </a:lnTo>
                    <a:lnTo>
                      <a:pt x="20783" y="1"/>
                    </a:lnTo>
                    <a:lnTo>
                      <a:pt x="20783" y="1"/>
                    </a:lnTo>
                    <a:lnTo>
                      <a:pt x="18260" y="1727"/>
                    </a:lnTo>
                    <a:lnTo>
                      <a:pt x="15737" y="3520"/>
                    </a:lnTo>
                    <a:lnTo>
                      <a:pt x="13148" y="5445"/>
                    </a:lnTo>
                    <a:lnTo>
                      <a:pt x="10558" y="7437"/>
                    </a:lnTo>
                    <a:lnTo>
                      <a:pt x="7902" y="9495"/>
                    </a:lnTo>
                    <a:lnTo>
                      <a:pt x="5313" y="11687"/>
                    </a:lnTo>
                    <a:lnTo>
                      <a:pt x="2657" y="13944"/>
                    </a:lnTo>
                    <a:lnTo>
                      <a:pt x="1" y="16334"/>
                    </a:lnTo>
                    <a:lnTo>
                      <a:pt x="1" y="16334"/>
                    </a:lnTo>
                    <a:lnTo>
                      <a:pt x="1063" y="17131"/>
                    </a:lnTo>
                    <a:lnTo>
                      <a:pt x="2126" y="17928"/>
                    </a:lnTo>
                    <a:lnTo>
                      <a:pt x="3188" y="18725"/>
                    </a:lnTo>
                    <a:lnTo>
                      <a:pt x="4250" y="19389"/>
                    </a:lnTo>
                    <a:lnTo>
                      <a:pt x="5379" y="20053"/>
                    </a:lnTo>
                    <a:lnTo>
                      <a:pt x="6508" y="20717"/>
                    </a:lnTo>
                    <a:lnTo>
                      <a:pt x="7637" y="21314"/>
                    </a:lnTo>
                    <a:lnTo>
                      <a:pt x="8765" y="21845"/>
                    </a:lnTo>
                    <a:lnTo>
                      <a:pt x="9894" y="22310"/>
                    </a:lnTo>
                    <a:lnTo>
                      <a:pt x="11089" y="22775"/>
                    </a:lnTo>
                    <a:lnTo>
                      <a:pt x="12218" y="23173"/>
                    </a:lnTo>
                    <a:lnTo>
                      <a:pt x="13413" y="23572"/>
                    </a:lnTo>
                    <a:lnTo>
                      <a:pt x="14542" y="23904"/>
                    </a:lnTo>
                    <a:lnTo>
                      <a:pt x="15737" y="24169"/>
                    </a:lnTo>
                    <a:lnTo>
                      <a:pt x="18061" y="24634"/>
                    </a:lnTo>
                    <a:lnTo>
                      <a:pt x="20451" y="24966"/>
                    </a:lnTo>
                    <a:lnTo>
                      <a:pt x="22709" y="25099"/>
                    </a:lnTo>
                    <a:lnTo>
                      <a:pt x="25033" y="25099"/>
                    </a:lnTo>
                    <a:lnTo>
                      <a:pt x="26161" y="25032"/>
                    </a:lnTo>
                    <a:lnTo>
                      <a:pt x="27224" y="24900"/>
                    </a:lnTo>
                    <a:lnTo>
                      <a:pt x="28353" y="24767"/>
                    </a:lnTo>
                    <a:lnTo>
                      <a:pt x="29415" y="24568"/>
                    </a:lnTo>
                    <a:lnTo>
                      <a:pt x="30477" y="24302"/>
                    </a:lnTo>
                    <a:lnTo>
                      <a:pt x="31540" y="24103"/>
                    </a:lnTo>
                    <a:lnTo>
                      <a:pt x="32536" y="23771"/>
                    </a:lnTo>
                    <a:lnTo>
                      <a:pt x="33532" y="23439"/>
                    </a:lnTo>
                    <a:lnTo>
                      <a:pt x="34527" y="23040"/>
                    </a:lnTo>
                    <a:lnTo>
                      <a:pt x="35523" y="22642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2" name="Google Shape;692;g34ed79b00d1_0_661"/>
              <p:cNvSpPr/>
              <p:nvPr/>
            </p:nvSpPr>
            <p:spPr>
              <a:xfrm>
                <a:off x="3302025" y="1225775"/>
                <a:ext cx="962800" cy="464800"/>
              </a:xfrm>
              <a:custGeom>
                <a:rect b="b" l="l" r="r" t="t"/>
                <a:pathLst>
                  <a:path extrusionOk="0" h="18592" w="38512">
                    <a:moveTo>
                      <a:pt x="12683" y="0"/>
                    </a:moveTo>
                    <a:lnTo>
                      <a:pt x="11421" y="67"/>
                    </a:lnTo>
                    <a:lnTo>
                      <a:pt x="10226" y="200"/>
                    </a:lnTo>
                    <a:lnTo>
                      <a:pt x="9031" y="332"/>
                    </a:lnTo>
                    <a:lnTo>
                      <a:pt x="7836" y="532"/>
                    </a:lnTo>
                    <a:lnTo>
                      <a:pt x="6707" y="797"/>
                    </a:lnTo>
                    <a:lnTo>
                      <a:pt x="5578" y="1063"/>
                    </a:lnTo>
                    <a:lnTo>
                      <a:pt x="4516" y="1328"/>
                    </a:lnTo>
                    <a:lnTo>
                      <a:pt x="3520" y="1727"/>
                    </a:lnTo>
                    <a:lnTo>
                      <a:pt x="2590" y="2059"/>
                    </a:lnTo>
                    <a:lnTo>
                      <a:pt x="1661" y="2457"/>
                    </a:lnTo>
                    <a:lnTo>
                      <a:pt x="798" y="2922"/>
                    </a:lnTo>
                    <a:lnTo>
                      <a:pt x="1" y="3387"/>
                    </a:lnTo>
                    <a:lnTo>
                      <a:pt x="3055" y="4781"/>
                    </a:lnTo>
                    <a:lnTo>
                      <a:pt x="6043" y="6375"/>
                    </a:lnTo>
                    <a:lnTo>
                      <a:pt x="8965" y="8034"/>
                    </a:lnTo>
                    <a:lnTo>
                      <a:pt x="11820" y="9894"/>
                    </a:lnTo>
                    <a:lnTo>
                      <a:pt x="14608" y="11886"/>
                    </a:lnTo>
                    <a:lnTo>
                      <a:pt x="17331" y="13944"/>
                    </a:lnTo>
                    <a:lnTo>
                      <a:pt x="19987" y="16201"/>
                    </a:lnTo>
                    <a:lnTo>
                      <a:pt x="22576" y="18592"/>
                    </a:lnTo>
                    <a:lnTo>
                      <a:pt x="24435" y="17264"/>
                    </a:lnTo>
                    <a:lnTo>
                      <a:pt x="26427" y="16002"/>
                    </a:lnTo>
                    <a:lnTo>
                      <a:pt x="28485" y="14741"/>
                    </a:lnTo>
                    <a:lnTo>
                      <a:pt x="30544" y="13545"/>
                    </a:lnTo>
                    <a:lnTo>
                      <a:pt x="32668" y="12417"/>
                    </a:lnTo>
                    <a:lnTo>
                      <a:pt x="34727" y="11354"/>
                    </a:lnTo>
                    <a:lnTo>
                      <a:pt x="36719" y="10491"/>
                    </a:lnTo>
                    <a:lnTo>
                      <a:pt x="38511" y="9761"/>
                    </a:lnTo>
                    <a:lnTo>
                      <a:pt x="37449" y="8632"/>
                    </a:lnTo>
                    <a:lnTo>
                      <a:pt x="36254" y="7636"/>
                    </a:lnTo>
                    <a:lnTo>
                      <a:pt x="35059" y="6707"/>
                    </a:lnTo>
                    <a:lnTo>
                      <a:pt x="33864" y="5843"/>
                    </a:lnTo>
                    <a:lnTo>
                      <a:pt x="32602" y="5047"/>
                    </a:lnTo>
                    <a:lnTo>
                      <a:pt x="31340" y="4316"/>
                    </a:lnTo>
                    <a:lnTo>
                      <a:pt x="30079" y="3652"/>
                    </a:lnTo>
                    <a:lnTo>
                      <a:pt x="28751" y="3055"/>
                    </a:lnTo>
                    <a:lnTo>
                      <a:pt x="27423" y="2524"/>
                    </a:lnTo>
                    <a:lnTo>
                      <a:pt x="26095" y="1992"/>
                    </a:lnTo>
                    <a:lnTo>
                      <a:pt x="24701" y="1594"/>
                    </a:lnTo>
                    <a:lnTo>
                      <a:pt x="23373" y="1196"/>
                    </a:lnTo>
                    <a:lnTo>
                      <a:pt x="22045" y="864"/>
                    </a:lnTo>
                    <a:lnTo>
                      <a:pt x="20650" y="598"/>
                    </a:lnTo>
                    <a:lnTo>
                      <a:pt x="19323" y="399"/>
                    </a:lnTo>
                    <a:lnTo>
                      <a:pt x="17928" y="200"/>
                    </a:lnTo>
                    <a:lnTo>
                      <a:pt x="16600" y="67"/>
                    </a:lnTo>
                    <a:lnTo>
                      <a:pt x="1527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3" name="Google Shape;693;g34ed79b00d1_0_661"/>
              <p:cNvSpPr/>
              <p:nvPr/>
            </p:nvSpPr>
            <p:spPr>
              <a:xfrm>
                <a:off x="3302025" y="1225775"/>
                <a:ext cx="962800" cy="464800"/>
              </a:xfrm>
              <a:custGeom>
                <a:rect b="b" l="l" r="r" t="t"/>
                <a:pathLst>
                  <a:path extrusionOk="0" fill="none" h="18592" w="38512">
                    <a:moveTo>
                      <a:pt x="22576" y="18592"/>
                    </a:moveTo>
                    <a:lnTo>
                      <a:pt x="22576" y="18592"/>
                    </a:lnTo>
                    <a:lnTo>
                      <a:pt x="24435" y="17264"/>
                    </a:lnTo>
                    <a:lnTo>
                      <a:pt x="26427" y="16002"/>
                    </a:lnTo>
                    <a:lnTo>
                      <a:pt x="28485" y="14741"/>
                    </a:lnTo>
                    <a:lnTo>
                      <a:pt x="30544" y="13545"/>
                    </a:lnTo>
                    <a:lnTo>
                      <a:pt x="32668" y="12417"/>
                    </a:lnTo>
                    <a:lnTo>
                      <a:pt x="34727" y="11354"/>
                    </a:lnTo>
                    <a:lnTo>
                      <a:pt x="36719" y="10491"/>
                    </a:lnTo>
                    <a:lnTo>
                      <a:pt x="38511" y="9761"/>
                    </a:lnTo>
                    <a:lnTo>
                      <a:pt x="38511" y="9761"/>
                    </a:lnTo>
                    <a:lnTo>
                      <a:pt x="37449" y="8632"/>
                    </a:lnTo>
                    <a:lnTo>
                      <a:pt x="36254" y="7636"/>
                    </a:lnTo>
                    <a:lnTo>
                      <a:pt x="35059" y="6707"/>
                    </a:lnTo>
                    <a:lnTo>
                      <a:pt x="33864" y="5843"/>
                    </a:lnTo>
                    <a:lnTo>
                      <a:pt x="32602" y="5047"/>
                    </a:lnTo>
                    <a:lnTo>
                      <a:pt x="31340" y="4316"/>
                    </a:lnTo>
                    <a:lnTo>
                      <a:pt x="30079" y="3652"/>
                    </a:lnTo>
                    <a:lnTo>
                      <a:pt x="28751" y="3055"/>
                    </a:lnTo>
                    <a:lnTo>
                      <a:pt x="27423" y="2524"/>
                    </a:lnTo>
                    <a:lnTo>
                      <a:pt x="26095" y="1992"/>
                    </a:lnTo>
                    <a:lnTo>
                      <a:pt x="24701" y="1594"/>
                    </a:lnTo>
                    <a:lnTo>
                      <a:pt x="23373" y="1196"/>
                    </a:lnTo>
                    <a:lnTo>
                      <a:pt x="22045" y="864"/>
                    </a:lnTo>
                    <a:lnTo>
                      <a:pt x="20650" y="598"/>
                    </a:lnTo>
                    <a:lnTo>
                      <a:pt x="19323" y="399"/>
                    </a:lnTo>
                    <a:lnTo>
                      <a:pt x="17928" y="200"/>
                    </a:lnTo>
                    <a:lnTo>
                      <a:pt x="16600" y="67"/>
                    </a:lnTo>
                    <a:lnTo>
                      <a:pt x="15272" y="0"/>
                    </a:lnTo>
                    <a:lnTo>
                      <a:pt x="14011" y="0"/>
                    </a:lnTo>
                    <a:lnTo>
                      <a:pt x="12683" y="0"/>
                    </a:lnTo>
                    <a:lnTo>
                      <a:pt x="11421" y="67"/>
                    </a:lnTo>
                    <a:lnTo>
                      <a:pt x="10226" y="200"/>
                    </a:lnTo>
                    <a:lnTo>
                      <a:pt x="9031" y="332"/>
                    </a:lnTo>
                    <a:lnTo>
                      <a:pt x="7836" y="532"/>
                    </a:lnTo>
                    <a:lnTo>
                      <a:pt x="6707" y="797"/>
                    </a:lnTo>
                    <a:lnTo>
                      <a:pt x="5578" y="1063"/>
                    </a:lnTo>
                    <a:lnTo>
                      <a:pt x="4516" y="1328"/>
                    </a:lnTo>
                    <a:lnTo>
                      <a:pt x="3520" y="1727"/>
                    </a:lnTo>
                    <a:lnTo>
                      <a:pt x="2590" y="2059"/>
                    </a:lnTo>
                    <a:lnTo>
                      <a:pt x="1661" y="2457"/>
                    </a:lnTo>
                    <a:lnTo>
                      <a:pt x="798" y="2922"/>
                    </a:lnTo>
                    <a:lnTo>
                      <a:pt x="1" y="3387"/>
                    </a:lnTo>
                    <a:lnTo>
                      <a:pt x="1" y="3387"/>
                    </a:lnTo>
                    <a:lnTo>
                      <a:pt x="3055" y="4781"/>
                    </a:lnTo>
                    <a:lnTo>
                      <a:pt x="6043" y="6375"/>
                    </a:lnTo>
                    <a:lnTo>
                      <a:pt x="8965" y="8034"/>
                    </a:lnTo>
                    <a:lnTo>
                      <a:pt x="11820" y="9894"/>
                    </a:lnTo>
                    <a:lnTo>
                      <a:pt x="14608" y="11886"/>
                    </a:lnTo>
                    <a:lnTo>
                      <a:pt x="17331" y="13944"/>
                    </a:lnTo>
                    <a:lnTo>
                      <a:pt x="19987" y="16201"/>
                    </a:lnTo>
                    <a:lnTo>
                      <a:pt x="22576" y="18592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4" name="Google Shape;694;g34ed79b00d1_0_661"/>
              <p:cNvSpPr/>
              <p:nvPr/>
            </p:nvSpPr>
            <p:spPr>
              <a:xfrm>
                <a:off x="2108550" y="3483275"/>
                <a:ext cx="2365425" cy="1201825"/>
              </a:xfrm>
              <a:custGeom>
                <a:rect b="b" l="l" r="r" t="t"/>
                <a:pathLst>
                  <a:path extrusionOk="0" h="48073" w="94617">
                    <a:moveTo>
                      <a:pt x="13612" y="1"/>
                    </a:moveTo>
                    <a:lnTo>
                      <a:pt x="11952" y="2856"/>
                    </a:lnTo>
                    <a:lnTo>
                      <a:pt x="10425" y="5645"/>
                    </a:lnTo>
                    <a:lnTo>
                      <a:pt x="9097" y="8367"/>
                    </a:lnTo>
                    <a:lnTo>
                      <a:pt x="7835" y="10956"/>
                    </a:lnTo>
                    <a:lnTo>
                      <a:pt x="6706" y="13413"/>
                    </a:lnTo>
                    <a:lnTo>
                      <a:pt x="5644" y="15803"/>
                    </a:lnTo>
                    <a:lnTo>
                      <a:pt x="4715" y="18061"/>
                    </a:lnTo>
                    <a:lnTo>
                      <a:pt x="3851" y="20186"/>
                    </a:lnTo>
                    <a:lnTo>
                      <a:pt x="3121" y="22244"/>
                    </a:lnTo>
                    <a:lnTo>
                      <a:pt x="2457" y="24169"/>
                    </a:lnTo>
                    <a:lnTo>
                      <a:pt x="1859" y="25962"/>
                    </a:lnTo>
                    <a:lnTo>
                      <a:pt x="1395" y="27688"/>
                    </a:lnTo>
                    <a:lnTo>
                      <a:pt x="598" y="30743"/>
                    </a:lnTo>
                    <a:lnTo>
                      <a:pt x="0" y="33266"/>
                    </a:lnTo>
                    <a:lnTo>
                      <a:pt x="2590" y="35125"/>
                    </a:lnTo>
                    <a:lnTo>
                      <a:pt x="5179" y="36785"/>
                    </a:lnTo>
                    <a:lnTo>
                      <a:pt x="7835" y="38378"/>
                    </a:lnTo>
                    <a:lnTo>
                      <a:pt x="10558" y="39906"/>
                    </a:lnTo>
                    <a:lnTo>
                      <a:pt x="13280" y="41234"/>
                    </a:lnTo>
                    <a:lnTo>
                      <a:pt x="16135" y="42495"/>
                    </a:lnTo>
                    <a:lnTo>
                      <a:pt x="18924" y="43557"/>
                    </a:lnTo>
                    <a:lnTo>
                      <a:pt x="21779" y="44553"/>
                    </a:lnTo>
                    <a:lnTo>
                      <a:pt x="24700" y="45417"/>
                    </a:lnTo>
                    <a:lnTo>
                      <a:pt x="27622" y="46147"/>
                    </a:lnTo>
                    <a:lnTo>
                      <a:pt x="30543" y="46811"/>
                    </a:lnTo>
                    <a:lnTo>
                      <a:pt x="33531" y="47276"/>
                    </a:lnTo>
                    <a:lnTo>
                      <a:pt x="36519" y="47674"/>
                    </a:lnTo>
                    <a:lnTo>
                      <a:pt x="39507" y="47940"/>
                    </a:lnTo>
                    <a:lnTo>
                      <a:pt x="42495" y="48072"/>
                    </a:lnTo>
                    <a:lnTo>
                      <a:pt x="45482" y="48072"/>
                    </a:lnTo>
                    <a:lnTo>
                      <a:pt x="48470" y="47940"/>
                    </a:lnTo>
                    <a:lnTo>
                      <a:pt x="51458" y="47674"/>
                    </a:lnTo>
                    <a:lnTo>
                      <a:pt x="54446" y="47342"/>
                    </a:lnTo>
                    <a:lnTo>
                      <a:pt x="57434" y="46877"/>
                    </a:lnTo>
                    <a:lnTo>
                      <a:pt x="60355" y="46280"/>
                    </a:lnTo>
                    <a:lnTo>
                      <a:pt x="63277" y="45549"/>
                    </a:lnTo>
                    <a:lnTo>
                      <a:pt x="66198" y="44686"/>
                    </a:lnTo>
                    <a:lnTo>
                      <a:pt x="69053" y="43757"/>
                    </a:lnTo>
                    <a:lnTo>
                      <a:pt x="71909" y="42628"/>
                    </a:lnTo>
                    <a:lnTo>
                      <a:pt x="74697" y="41433"/>
                    </a:lnTo>
                    <a:lnTo>
                      <a:pt x="77486" y="40105"/>
                    </a:lnTo>
                    <a:lnTo>
                      <a:pt x="80142" y="38644"/>
                    </a:lnTo>
                    <a:lnTo>
                      <a:pt x="82864" y="37051"/>
                    </a:lnTo>
                    <a:lnTo>
                      <a:pt x="85454" y="35391"/>
                    </a:lnTo>
                    <a:lnTo>
                      <a:pt x="87977" y="33531"/>
                    </a:lnTo>
                    <a:lnTo>
                      <a:pt x="90500" y="31606"/>
                    </a:lnTo>
                    <a:lnTo>
                      <a:pt x="90965" y="30344"/>
                    </a:lnTo>
                    <a:lnTo>
                      <a:pt x="91429" y="29083"/>
                    </a:lnTo>
                    <a:lnTo>
                      <a:pt x="91894" y="27755"/>
                    </a:lnTo>
                    <a:lnTo>
                      <a:pt x="92292" y="26361"/>
                    </a:lnTo>
                    <a:lnTo>
                      <a:pt x="92956" y="23572"/>
                    </a:lnTo>
                    <a:lnTo>
                      <a:pt x="93554" y="20650"/>
                    </a:lnTo>
                    <a:lnTo>
                      <a:pt x="94019" y="17596"/>
                    </a:lnTo>
                    <a:lnTo>
                      <a:pt x="94351" y="14409"/>
                    </a:lnTo>
                    <a:lnTo>
                      <a:pt x="94550" y="11222"/>
                    </a:lnTo>
                    <a:lnTo>
                      <a:pt x="94616" y="7836"/>
                    </a:lnTo>
                    <a:lnTo>
                      <a:pt x="92226" y="9164"/>
                    </a:lnTo>
                    <a:lnTo>
                      <a:pt x="89769" y="10425"/>
                    </a:lnTo>
                    <a:lnTo>
                      <a:pt x="87313" y="11488"/>
                    </a:lnTo>
                    <a:lnTo>
                      <a:pt x="84790" y="12484"/>
                    </a:lnTo>
                    <a:lnTo>
                      <a:pt x="82267" y="13347"/>
                    </a:lnTo>
                    <a:lnTo>
                      <a:pt x="79677" y="14143"/>
                    </a:lnTo>
                    <a:lnTo>
                      <a:pt x="77088" y="14741"/>
                    </a:lnTo>
                    <a:lnTo>
                      <a:pt x="74432" y="15272"/>
                    </a:lnTo>
                    <a:lnTo>
                      <a:pt x="71776" y="15737"/>
                    </a:lnTo>
                    <a:lnTo>
                      <a:pt x="69053" y="16069"/>
                    </a:lnTo>
                    <a:lnTo>
                      <a:pt x="66398" y="16268"/>
                    </a:lnTo>
                    <a:lnTo>
                      <a:pt x="63675" y="16401"/>
                    </a:lnTo>
                    <a:lnTo>
                      <a:pt x="60953" y="16401"/>
                    </a:lnTo>
                    <a:lnTo>
                      <a:pt x="58231" y="16335"/>
                    </a:lnTo>
                    <a:lnTo>
                      <a:pt x="55508" y="16135"/>
                    </a:lnTo>
                    <a:lnTo>
                      <a:pt x="52786" y="15870"/>
                    </a:lnTo>
                    <a:lnTo>
                      <a:pt x="50064" y="15538"/>
                    </a:lnTo>
                    <a:lnTo>
                      <a:pt x="47408" y="15073"/>
                    </a:lnTo>
                    <a:lnTo>
                      <a:pt x="44752" y="14542"/>
                    </a:lnTo>
                    <a:lnTo>
                      <a:pt x="42096" y="13878"/>
                    </a:lnTo>
                    <a:lnTo>
                      <a:pt x="39440" y="13147"/>
                    </a:lnTo>
                    <a:lnTo>
                      <a:pt x="36851" y="12351"/>
                    </a:lnTo>
                    <a:lnTo>
                      <a:pt x="34328" y="11488"/>
                    </a:lnTo>
                    <a:lnTo>
                      <a:pt x="31805" y="10492"/>
                    </a:lnTo>
                    <a:lnTo>
                      <a:pt x="29348" y="9429"/>
                    </a:lnTo>
                    <a:lnTo>
                      <a:pt x="26891" y="8300"/>
                    </a:lnTo>
                    <a:lnTo>
                      <a:pt x="24567" y="7105"/>
                    </a:lnTo>
                    <a:lnTo>
                      <a:pt x="22243" y="5844"/>
                    </a:lnTo>
                    <a:lnTo>
                      <a:pt x="19986" y="4449"/>
                    </a:lnTo>
                    <a:lnTo>
                      <a:pt x="17795" y="3055"/>
                    </a:lnTo>
                    <a:lnTo>
                      <a:pt x="15670" y="1528"/>
                    </a:lnTo>
                    <a:lnTo>
                      <a:pt x="1361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5" name="Google Shape;695;g34ed79b00d1_0_661"/>
              <p:cNvSpPr/>
              <p:nvPr/>
            </p:nvSpPr>
            <p:spPr>
              <a:xfrm>
                <a:off x="2108550" y="3483275"/>
                <a:ext cx="2365425" cy="1201825"/>
              </a:xfrm>
              <a:custGeom>
                <a:rect b="b" l="l" r="r" t="t"/>
                <a:pathLst>
                  <a:path extrusionOk="0" fill="none" h="48073" w="94617">
                    <a:moveTo>
                      <a:pt x="13612" y="1"/>
                    </a:moveTo>
                    <a:lnTo>
                      <a:pt x="13612" y="1"/>
                    </a:lnTo>
                    <a:lnTo>
                      <a:pt x="11952" y="2856"/>
                    </a:lnTo>
                    <a:lnTo>
                      <a:pt x="10425" y="5645"/>
                    </a:lnTo>
                    <a:lnTo>
                      <a:pt x="9097" y="8367"/>
                    </a:lnTo>
                    <a:lnTo>
                      <a:pt x="7835" y="10956"/>
                    </a:lnTo>
                    <a:lnTo>
                      <a:pt x="6706" y="13413"/>
                    </a:lnTo>
                    <a:lnTo>
                      <a:pt x="5644" y="15803"/>
                    </a:lnTo>
                    <a:lnTo>
                      <a:pt x="4715" y="18061"/>
                    </a:lnTo>
                    <a:lnTo>
                      <a:pt x="3851" y="20186"/>
                    </a:lnTo>
                    <a:lnTo>
                      <a:pt x="3121" y="22244"/>
                    </a:lnTo>
                    <a:lnTo>
                      <a:pt x="2457" y="24169"/>
                    </a:lnTo>
                    <a:lnTo>
                      <a:pt x="1859" y="25962"/>
                    </a:lnTo>
                    <a:lnTo>
                      <a:pt x="1395" y="27688"/>
                    </a:lnTo>
                    <a:lnTo>
                      <a:pt x="598" y="30743"/>
                    </a:lnTo>
                    <a:lnTo>
                      <a:pt x="0" y="33266"/>
                    </a:lnTo>
                    <a:lnTo>
                      <a:pt x="0" y="33266"/>
                    </a:lnTo>
                    <a:lnTo>
                      <a:pt x="2590" y="35125"/>
                    </a:lnTo>
                    <a:lnTo>
                      <a:pt x="5179" y="36785"/>
                    </a:lnTo>
                    <a:lnTo>
                      <a:pt x="7835" y="38378"/>
                    </a:lnTo>
                    <a:lnTo>
                      <a:pt x="10558" y="39906"/>
                    </a:lnTo>
                    <a:lnTo>
                      <a:pt x="13280" y="41234"/>
                    </a:lnTo>
                    <a:lnTo>
                      <a:pt x="16135" y="42495"/>
                    </a:lnTo>
                    <a:lnTo>
                      <a:pt x="18924" y="43557"/>
                    </a:lnTo>
                    <a:lnTo>
                      <a:pt x="21779" y="44553"/>
                    </a:lnTo>
                    <a:lnTo>
                      <a:pt x="24700" y="45417"/>
                    </a:lnTo>
                    <a:lnTo>
                      <a:pt x="27622" y="46147"/>
                    </a:lnTo>
                    <a:lnTo>
                      <a:pt x="30543" y="46811"/>
                    </a:lnTo>
                    <a:lnTo>
                      <a:pt x="33531" y="47276"/>
                    </a:lnTo>
                    <a:lnTo>
                      <a:pt x="36519" y="47674"/>
                    </a:lnTo>
                    <a:lnTo>
                      <a:pt x="39507" y="47940"/>
                    </a:lnTo>
                    <a:lnTo>
                      <a:pt x="42495" y="48072"/>
                    </a:lnTo>
                    <a:lnTo>
                      <a:pt x="45482" y="48072"/>
                    </a:lnTo>
                    <a:lnTo>
                      <a:pt x="48470" y="47940"/>
                    </a:lnTo>
                    <a:lnTo>
                      <a:pt x="51458" y="47674"/>
                    </a:lnTo>
                    <a:lnTo>
                      <a:pt x="54446" y="47342"/>
                    </a:lnTo>
                    <a:lnTo>
                      <a:pt x="57434" y="46877"/>
                    </a:lnTo>
                    <a:lnTo>
                      <a:pt x="60355" y="46280"/>
                    </a:lnTo>
                    <a:lnTo>
                      <a:pt x="63277" y="45549"/>
                    </a:lnTo>
                    <a:lnTo>
                      <a:pt x="66198" y="44686"/>
                    </a:lnTo>
                    <a:lnTo>
                      <a:pt x="69053" y="43757"/>
                    </a:lnTo>
                    <a:lnTo>
                      <a:pt x="71909" y="42628"/>
                    </a:lnTo>
                    <a:lnTo>
                      <a:pt x="74697" y="41433"/>
                    </a:lnTo>
                    <a:lnTo>
                      <a:pt x="77486" y="40105"/>
                    </a:lnTo>
                    <a:lnTo>
                      <a:pt x="80142" y="38644"/>
                    </a:lnTo>
                    <a:lnTo>
                      <a:pt x="82864" y="37051"/>
                    </a:lnTo>
                    <a:lnTo>
                      <a:pt x="85454" y="35391"/>
                    </a:lnTo>
                    <a:lnTo>
                      <a:pt x="87977" y="33531"/>
                    </a:lnTo>
                    <a:lnTo>
                      <a:pt x="90500" y="31606"/>
                    </a:lnTo>
                    <a:lnTo>
                      <a:pt x="90500" y="31606"/>
                    </a:lnTo>
                    <a:lnTo>
                      <a:pt x="90965" y="30344"/>
                    </a:lnTo>
                    <a:lnTo>
                      <a:pt x="91429" y="29083"/>
                    </a:lnTo>
                    <a:lnTo>
                      <a:pt x="91894" y="27755"/>
                    </a:lnTo>
                    <a:lnTo>
                      <a:pt x="92292" y="26361"/>
                    </a:lnTo>
                    <a:lnTo>
                      <a:pt x="92956" y="23572"/>
                    </a:lnTo>
                    <a:lnTo>
                      <a:pt x="93554" y="20650"/>
                    </a:lnTo>
                    <a:lnTo>
                      <a:pt x="94019" y="17596"/>
                    </a:lnTo>
                    <a:lnTo>
                      <a:pt x="94351" y="14409"/>
                    </a:lnTo>
                    <a:lnTo>
                      <a:pt x="94550" y="11222"/>
                    </a:lnTo>
                    <a:lnTo>
                      <a:pt x="94616" y="7836"/>
                    </a:lnTo>
                    <a:lnTo>
                      <a:pt x="94616" y="7836"/>
                    </a:lnTo>
                    <a:lnTo>
                      <a:pt x="92226" y="9164"/>
                    </a:lnTo>
                    <a:lnTo>
                      <a:pt x="89769" y="10425"/>
                    </a:lnTo>
                    <a:lnTo>
                      <a:pt x="87313" y="11488"/>
                    </a:lnTo>
                    <a:lnTo>
                      <a:pt x="84790" y="12484"/>
                    </a:lnTo>
                    <a:lnTo>
                      <a:pt x="82267" y="13347"/>
                    </a:lnTo>
                    <a:lnTo>
                      <a:pt x="79677" y="14143"/>
                    </a:lnTo>
                    <a:lnTo>
                      <a:pt x="77088" y="14741"/>
                    </a:lnTo>
                    <a:lnTo>
                      <a:pt x="74432" y="15272"/>
                    </a:lnTo>
                    <a:lnTo>
                      <a:pt x="71776" y="15737"/>
                    </a:lnTo>
                    <a:lnTo>
                      <a:pt x="69053" y="16069"/>
                    </a:lnTo>
                    <a:lnTo>
                      <a:pt x="66398" y="16268"/>
                    </a:lnTo>
                    <a:lnTo>
                      <a:pt x="63675" y="16401"/>
                    </a:lnTo>
                    <a:lnTo>
                      <a:pt x="60953" y="16401"/>
                    </a:lnTo>
                    <a:lnTo>
                      <a:pt x="58231" y="16335"/>
                    </a:lnTo>
                    <a:lnTo>
                      <a:pt x="55508" y="16135"/>
                    </a:lnTo>
                    <a:lnTo>
                      <a:pt x="52786" y="15870"/>
                    </a:lnTo>
                    <a:lnTo>
                      <a:pt x="50064" y="15538"/>
                    </a:lnTo>
                    <a:lnTo>
                      <a:pt x="47408" y="15073"/>
                    </a:lnTo>
                    <a:lnTo>
                      <a:pt x="44752" y="14542"/>
                    </a:lnTo>
                    <a:lnTo>
                      <a:pt x="42096" y="13878"/>
                    </a:lnTo>
                    <a:lnTo>
                      <a:pt x="39440" y="13147"/>
                    </a:lnTo>
                    <a:lnTo>
                      <a:pt x="36851" y="12351"/>
                    </a:lnTo>
                    <a:lnTo>
                      <a:pt x="34328" y="11488"/>
                    </a:lnTo>
                    <a:lnTo>
                      <a:pt x="31805" y="10492"/>
                    </a:lnTo>
                    <a:lnTo>
                      <a:pt x="29348" y="9429"/>
                    </a:lnTo>
                    <a:lnTo>
                      <a:pt x="26891" y="8300"/>
                    </a:lnTo>
                    <a:lnTo>
                      <a:pt x="24567" y="7105"/>
                    </a:lnTo>
                    <a:lnTo>
                      <a:pt x="22243" y="5844"/>
                    </a:lnTo>
                    <a:lnTo>
                      <a:pt x="19986" y="4449"/>
                    </a:lnTo>
                    <a:lnTo>
                      <a:pt x="17795" y="3055"/>
                    </a:lnTo>
                    <a:lnTo>
                      <a:pt x="15670" y="1528"/>
                    </a:lnTo>
                    <a:lnTo>
                      <a:pt x="13612" y="1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6" name="Google Shape;696;g34ed79b00d1_0_661"/>
              <p:cNvSpPr/>
              <p:nvPr/>
            </p:nvSpPr>
            <p:spPr>
              <a:xfrm>
                <a:off x="4020775" y="1635775"/>
                <a:ext cx="501325" cy="773550"/>
              </a:xfrm>
              <a:custGeom>
                <a:rect b="b" l="l" r="r" t="t"/>
                <a:pathLst>
                  <a:path extrusionOk="0" h="30942" w="20053">
                    <a:moveTo>
                      <a:pt x="14940" y="1"/>
                    </a:moveTo>
                    <a:lnTo>
                      <a:pt x="13347" y="598"/>
                    </a:lnTo>
                    <a:lnTo>
                      <a:pt x="11488" y="1461"/>
                    </a:lnTo>
                    <a:lnTo>
                      <a:pt x="9429" y="2524"/>
                    </a:lnTo>
                    <a:lnTo>
                      <a:pt x="7305" y="3719"/>
                    </a:lnTo>
                    <a:lnTo>
                      <a:pt x="5246" y="5047"/>
                    </a:lnTo>
                    <a:lnTo>
                      <a:pt x="3254" y="6308"/>
                    </a:lnTo>
                    <a:lnTo>
                      <a:pt x="1462" y="7570"/>
                    </a:lnTo>
                    <a:lnTo>
                      <a:pt x="1" y="8765"/>
                    </a:lnTo>
                    <a:lnTo>
                      <a:pt x="2059" y="11222"/>
                    </a:lnTo>
                    <a:lnTo>
                      <a:pt x="4051" y="13811"/>
                    </a:lnTo>
                    <a:lnTo>
                      <a:pt x="5977" y="16467"/>
                    </a:lnTo>
                    <a:lnTo>
                      <a:pt x="7836" y="19189"/>
                    </a:lnTo>
                    <a:lnTo>
                      <a:pt x="9695" y="22044"/>
                    </a:lnTo>
                    <a:lnTo>
                      <a:pt x="11421" y="24966"/>
                    </a:lnTo>
                    <a:lnTo>
                      <a:pt x="13081" y="27954"/>
                    </a:lnTo>
                    <a:lnTo>
                      <a:pt x="14608" y="30942"/>
                    </a:lnTo>
                    <a:lnTo>
                      <a:pt x="15339" y="30145"/>
                    </a:lnTo>
                    <a:lnTo>
                      <a:pt x="16003" y="29348"/>
                    </a:lnTo>
                    <a:lnTo>
                      <a:pt x="16600" y="28419"/>
                    </a:lnTo>
                    <a:lnTo>
                      <a:pt x="17198" y="27555"/>
                    </a:lnTo>
                    <a:lnTo>
                      <a:pt x="17729" y="26626"/>
                    </a:lnTo>
                    <a:lnTo>
                      <a:pt x="18127" y="25696"/>
                    </a:lnTo>
                    <a:lnTo>
                      <a:pt x="18526" y="24700"/>
                    </a:lnTo>
                    <a:lnTo>
                      <a:pt x="18924" y="23704"/>
                    </a:lnTo>
                    <a:lnTo>
                      <a:pt x="19190" y="22708"/>
                    </a:lnTo>
                    <a:lnTo>
                      <a:pt x="19455" y="21712"/>
                    </a:lnTo>
                    <a:lnTo>
                      <a:pt x="19655" y="20650"/>
                    </a:lnTo>
                    <a:lnTo>
                      <a:pt x="19854" y="19654"/>
                    </a:lnTo>
                    <a:lnTo>
                      <a:pt x="19987" y="18592"/>
                    </a:lnTo>
                    <a:lnTo>
                      <a:pt x="20053" y="17529"/>
                    </a:lnTo>
                    <a:lnTo>
                      <a:pt x="20053" y="16467"/>
                    </a:lnTo>
                    <a:lnTo>
                      <a:pt x="20053" y="15405"/>
                    </a:lnTo>
                    <a:lnTo>
                      <a:pt x="20053" y="14342"/>
                    </a:lnTo>
                    <a:lnTo>
                      <a:pt x="19920" y="13280"/>
                    </a:lnTo>
                    <a:lnTo>
                      <a:pt x="19655" y="11222"/>
                    </a:lnTo>
                    <a:lnTo>
                      <a:pt x="19190" y="9163"/>
                    </a:lnTo>
                    <a:lnTo>
                      <a:pt x="18592" y="7105"/>
                    </a:lnTo>
                    <a:lnTo>
                      <a:pt x="17862" y="5180"/>
                    </a:lnTo>
                    <a:lnTo>
                      <a:pt x="16999" y="3320"/>
                    </a:lnTo>
                    <a:lnTo>
                      <a:pt x="16003" y="1594"/>
                    </a:lnTo>
                    <a:lnTo>
                      <a:pt x="15471" y="797"/>
                    </a:lnTo>
                    <a:lnTo>
                      <a:pt x="1494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7" name="Google Shape;697;g34ed79b00d1_0_661"/>
              <p:cNvSpPr/>
              <p:nvPr/>
            </p:nvSpPr>
            <p:spPr>
              <a:xfrm>
                <a:off x="4020775" y="1635775"/>
                <a:ext cx="501325" cy="773550"/>
              </a:xfrm>
              <a:custGeom>
                <a:rect b="b" l="l" r="r" t="t"/>
                <a:pathLst>
                  <a:path extrusionOk="0" fill="none" h="30942" w="20053">
                    <a:moveTo>
                      <a:pt x="14608" y="30942"/>
                    </a:moveTo>
                    <a:lnTo>
                      <a:pt x="14608" y="30942"/>
                    </a:lnTo>
                    <a:lnTo>
                      <a:pt x="15339" y="30145"/>
                    </a:lnTo>
                    <a:lnTo>
                      <a:pt x="16003" y="29348"/>
                    </a:lnTo>
                    <a:lnTo>
                      <a:pt x="16600" y="28419"/>
                    </a:lnTo>
                    <a:lnTo>
                      <a:pt x="17198" y="27555"/>
                    </a:lnTo>
                    <a:lnTo>
                      <a:pt x="17729" y="26626"/>
                    </a:lnTo>
                    <a:lnTo>
                      <a:pt x="18127" y="25696"/>
                    </a:lnTo>
                    <a:lnTo>
                      <a:pt x="18526" y="24700"/>
                    </a:lnTo>
                    <a:lnTo>
                      <a:pt x="18924" y="23704"/>
                    </a:lnTo>
                    <a:lnTo>
                      <a:pt x="19190" y="22708"/>
                    </a:lnTo>
                    <a:lnTo>
                      <a:pt x="19455" y="21712"/>
                    </a:lnTo>
                    <a:lnTo>
                      <a:pt x="19655" y="20650"/>
                    </a:lnTo>
                    <a:lnTo>
                      <a:pt x="19854" y="19654"/>
                    </a:lnTo>
                    <a:lnTo>
                      <a:pt x="19987" y="18592"/>
                    </a:lnTo>
                    <a:lnTo>
                      <a:pt x="20053" y="17529"/>
                    </a:lnTo>
                    <a:lnTo>
                      <a:pt x="20053" y="16467"/>
                    </a:lnTo>
                    <a:lnTo>
                      <a:pt x="20053" y="15405"/>
                    </a:lnTo>
                    <a:lnTo>
                      <a:pt x="20053" y="14342"/>
                    </a:lnTo>
                    <a:lnTo>
                      <a:pt x="19920" y="13280"/>
                    </a:lnTo>
                    <a:lnTo>
                      <a:pt x="19655" y="11222"/>
                    </a:lnTo>
                    <a:lnTo>
                      <a:pt x="19190" y="9163"/>
                    </a:lnTo>
                    <a:lnTo>
                      <a:pt x="18592" y="7105"/>
                    </a:lnTo>
                    <a:lnTo>
                      <a:pt x="17862" y="5180"/>
                    </a:lnTo>
                    <a:lnTo>
                      <a:pt x="16999" y="3320"/>
                    </a:lnTo>
                    <a:lnTo>
                      <a:pt x="16003" y="1594"/>
                    </a:lnTo>
                    <a:lnTo>
                      <a:pt x="15471" y="797"/>
                    </a:lnTo>
                    <a:lnTo>
                      <a:pt x="14940" y="1"/>
                    </a:lnTo>
                    <a:lnTo>
                      <a:pt x="14940" y="1"/>
                    </a:lnTo>
                    <a:lnTo>
                      <a:pt x="13347" y="598"/>
                    </a:lnTo>
                    <a:lnTo>
                      <a:pt x="11488" y="1461"/>
                    </a:lnTo>
                    <a:lnTo>
                      <a:pt x="9429" y="2524"/>
                    </a:lnTo>
                    <a:lnTo>
                      <a:pt x="7305" y="3719"/>
                    </a:lnTo>
                    <a:lnTo>
                      <a:pt x="5246" y="5047"/>
                    </a:lnTo>
                    <a:lnTo>
                      <a:pt x="3254" y="6308"/>
                    </a:lnTo>
                    <a:lnTo>
                      <a:pt x="1462" y="7570"/>
                    </a:lnTo>
                    <a:lnTo>
                      <a:pt x="1" y="8765"/>
                    </a:lnTo>
                    <a:lnTo>
                      <a:pt x="1" y="8765"/>
                    </a:lnTo>
                    <a:lnTo>
                      <a:pt x="2059" y="11222"/>
                    </a:lnTo>
                    <a:lnTo>
                      <a:pt x="4051" y="13811"/>
                    </a:lnTo>
                    <a:lnTo>
                      <a:pt x="5977" y="16467"/>
                    </a:lnTo>
                    <a:lnTo>
                      <a:pt x="7836" y="19189"/>
                    </a:lnTo>
                    <a:lnTo>
                      <a:pt x="9695" y="22044"/>
                    </a:lnTo>
                    <a:lnTo>
                      <a:pt x="11421" y="24966"/>
                    </a:lnTo>
                    <a:lnTo>
                      <a:pt x="13081" y="27954"/>
                    </a:lnTo>
                    <a:lnTo>
                      <a:pt x="14608" y="30942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8" name="Google Shape;698;g34ed79b00d1_0_661"/>
              <p:cNvSpPr/>
              <p:nvPr/>
            </p:nvSpPr>
            <p:spPr>
              <a:xfrm>
                <a:off x="4478925" y="1959475"/>
                <a:ext cx="388450" cy="1274850"/>
              </a:xfrm>
              <a:custGeom>
                <a:rect b="b" l="l" r="r" t="t"/>
                <a:pathLst>
                  <a:path extrusionOk="0" h="50994" w="15538">
                    <a:moveTo>
                      <a:pt x="10159" y="0"/>
                    </a:moveTo>
                    <a:lnTo>
                      <a:pt x="10359" y="1992"/>
                    </a:lnTo>
                    <a:lnTo>
                      <a:pt x="10359" y="3984"/>
                    </a:lnTo>
                    <a:lnTo>
                      <a:pt x="10292" y="5909"/>
                    </a:lnTo>
                    <a:lnTo>
                      <a:pt x="10093" y="7769"/>
                    </a:lnTo>
                    <a:lnTo>
                      <a:pt x="9827" y="9628"/>
                    </a:lnTo>
                    <a:lnTo>
                      <a:pt x="9429" y="11420"/>
                    </a:lnTo>
                    <a:lnTo>
                      <a:pt x="8898" y="13213"/>
                    </a:lnTo>
                    <a:lnTo>
                      <a:pt x="8300" y="14873"/>
                    </a:lnTo>
                    <a:lnTo>
                      <a:pt x="7570" y="16533"/>
                    </a:lnTo>
                    <a:lnTo>
                      <a:pt x="6773" y="18127"/>
                    </a:lnTo>
                    <a:lnTo>
                      <a:pt x="5844" y="19654"/>
                    </a:lnTo>
                    <a:lnTo>
                      <a:pt x="4848" y="21114"/>
                    </a:lnTo>
                    <a:lnTo>
                      <a:pt x="3785" y="22575"/>
                    </a:lnTo>
                    <a:lnTo>
                      <a:pt x="2590" y="23903"/>
                    </a:lnTo>
                    <a:lnTo>
                      <a:pt x="1329" y="25165"/>
                    </a:lnTo>
                    <a:lnTo>
                      <a:pt x="1" y="26360"/>
                    </a:lnTo>
                    <a:lnTo>
                      <a:pt x="1196" y="29348"/>
                    </a:lnTo>
                    <a:lnTo>
                      <a:pt x="2258" y="32402"/>
                    </a:lnTo>
                    <a:lnTo>
                      <a:pt x="3254" y="35456"/>
                    </a:lnTo>
                    <a:lnTo>
                      <a:pt x="4184" y="38511"/>
                    </a:lnTo>
                    <a:lnTo>
                      <a:pt x="4980" y="41631"/>
                    </a:lnTo>
                    <a:lnTo>
                      <a:pt x="5711" y="44752"/>
                    </a:lnTo>
                    <a:lnTo>
                      <a:pt x="6375" y="47873"/>
                    </a:lnTo>
                    <a:lnTo>
                      <a:pt x="6972" y="50993"/>
                    </a:lnTo>
                    <a:lnTo>
                      <a:pt x="7968" y="49665"/>
                    </a:lnTo>
                    <a:lnTo>
                      <a:pt x="8898" y="48271"/>
                    </a:lnTo>
                    <a:lnTo>
                      <a:pt x="9761" y="46810"/>
                    </a:lnTo>
                    <a:lnTo>
                      <a:pt x="10558" y="45349"/>
                    </a:lnTo>
                    <a:lnTo>
                      <a:pt x="11288" y="43889"/>
                    </a:lnTo>
                    <a:lnTo>
                      <a:pt x="11952" y="42362"/>
                    </a:lnTo>
                    <a:lnTo>
                      <a:pt x="12616" y="40834"/>
                    </a:lnTo>
                    <a:lnTo>
                      <a:pt x="13147" y="39307"/>
                    </a:lnTo>
                    <a:lnTo>
                      <a:pt x="13612" y="37714"/>
                    </a:lnTo>
                    <a:lnTo>
                      <a:pt x="14077" y="36120"/>
                    </a:lnTo>
                    <a:lnTo>
                      <a:pt x="14475" y="34527"/>
                    </a:lnTo>
                    <a:lnTo>
                      <a:pt x="14807" y="32867"/>
                    </a:lnTo>
                    <a:lnTo>
                      <a:pt x="15006" y="31273"/>
                    </a:lnTo>
                    <a:lnTo>
                      <a:pt x="15272" y="29613"/>
                    </a:lnTo>
                    <a:lnTo>
                      <a:pt x="15405" y="27953"/>
                    </a:lnTo>
                    <a:lnTo>
                      <a:pt x="15471" y="26227"/>
                    </a:lnTo>
                    <a:lnTo>
                      <a:pt x="15538" y="24567"/>
                    </a:lnTo>
                    <a:lnTo>
                      <a:pt x="15538" y="22907"/>
                    </a:lnTo>
                    <a:lnTo>
                      <a:pt x="15471" y="21247"/>
                    </a:lnTo>
                    <a:lnTo>
                      <a:pt x="15338" y="19521"/>
                    </a:lnTo>
                    <a:lnTo>
                      <a:pt x="15139" y="17861"/>
                    </a:lnTo>
                    <a:lnTo>
                      <a:pt x="14940" y="16201"/>
                    </a:lnTo>
                    <a:lnTo>
                      <a:pt x="14674" y="14475"/>
                    </a:lnTo>
                    <a:lnTo>
                      <a:pt x="14342" y="12815"/>
                    </a:lnTo>
                    <a:lnTo>
                      <a:pt x="14010" y="11155"/>
                    </a:lnTo>
                    <a:lnTo>
                      <a:pt x="13612" y="9561"/>
                    </a:lnTo>
                    <a:lnTo>
                      <a:pt x="13147" y="7901"/>
                    </a:lnTo>
                    <a:lnTo>
                      <a:pt x="12616" y="6308"/>
                    </a:lnTo>
                    <a:lnTo>
                      <a:pt x="12085" y="4648"/>
                    </a:lnTo>
                    <a:lnTo>
                      <a:pt x="11487" y="3121"/>
                    </a:lnTo>
                    <a:lnTo>
                      <a:pt x="10823" y="1527"/>
                    </a:lnTo>
                    <a:lnTo>
                      <a:pt x="1015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9" name="Google Shape;699;g34ed79b00d1_0_661"/>
              <p:cNvSpPr/>
              <p:nvPr/>
            </p:nvSpPr>
            <p:spPr>
              <a:xfrm>
                <a:off x="4478925" y="1959475"/>
                <a:ext cx="388450" cy="1274850"/>
              </a:xfrm>
              <a:custGeom>
                <a:rect b="b" l="l" r="r" t="t"/>
                <a:pathLst>
                  <a:path extrusionOk="0" fill="none" h="50994" w="15538">
                    <a:moveTo>
                      <a:pt x="10159" y="0"/>
                    </a:moveTo>
                    <a:lnTo>
                      <a:pt x="10159" y="0"/>
                    </a:lnTo>
                    <a:lnTo>
                      <a:pt x="10359" y="1992"/>
                    </a:lnTo>
                    <a:lnTo>
                      <a:pt x="10359" y="3984"/>
                    </a:lnTo>
                    <a:lnTo>
                      <a:pt x="10292" y="5909"/>
                    </a:lnTo>
                    <a:lnTo>
                      <a:pt x="10093" y="7769"/>
                    </a:lnTo>
                    <a:lnTo>
                      <a:pt x="9827" y="9628"/>
                    </a:lnTo>
                    <a:lnTo>
                      <a:pt x="9429" y="11420"/>
                    </a:lnTo>
                    <a:lnTo>
                      <a:pt x="8898" y="13213"/>
                    </a:lnTo>
                    <a:lnTo>
                      <a:pt x="8300" y="14873"/>
                    </a:lnTo>
                    <a:lnTo>
                      <a:pt x="7570" y="16533"/>
                    </a:lnTo>
                    <a:lnTo>
                      <a:pt x="6773" y="18127"/>
                    </a:lnTo>
                    <a:lnTo>
                      <a:pt x="5844" y="19654"/>
                    </a:lnTo>
                    <a:lnTo>
                      <a:pt x="4848" y="21114"/>
                    </a:lnTo>
                    <a:lnTo>
                      <a:pt x="3785" y="22575"/>
                    </a:lnTo>
                    <a:lnTo>
                      <a:pt x="2590" y="23903"/>
                    </a:lnTo>
                    <a:lnTo>
                      <a:pt x="1329" y="25165"/>
                    </a:lnTo>
                    <a:lnTo>
                      <a:pt x="1" y="26360"/>
                    </a:lnTo>
                    <a:lnTo>
                      <a:pt x="1" y="26360"/>
                    </a:lnTo>
                    <a:lnTo>
                      <a:pt x="1196" y="29348"/>
                    </a:lnTo>
                    <a:lnTo>
                      <a:pt x="2258" y="32402"/>
                    </a:lnTo>
                    <a:lnTo>
                      <a:pt x="3254" y="35456"/>
                    </a:lnTo>
                    <a:lnTo>
                      <a:pt x="4184" y="38511"/>
                    </a:lnTo>
                    <a:lnTo>
                      <a:pt x="4980" y="41631"/>
                    </a:lnTo>
                    <a:lnTo>
                      <a:pt x="5711" y="44752"/>
                    </a:lnTo>
                    <a:lnTo>
                      <a:pt x="6375" y="47873"/>
                    </a:lnTo>
                    <a:lnTo>
                      <a:pt x="6972" y="50993"/>
                    </a:lnTo>
                    <a:lnTo>
                      <a:pt x="6972" y="50993"/>
                    </a:lnTo>
                    <a:lnTo>
                      <a:pt x="7968" y="49665"/>
                    </a:lnTo>
                    <a:lnTo>
                      <a:pt x="8898" y="48271"/>
                    </a:lnTo>
                    <a:lnTo>
                      <a:pt x="9761" y="46810"/>
                    </a:lnTo>
                    <a:lnTo>
                      <a:pt x="10558" y="45349"/>
                    </a:lnTo>
                    <a:lnTo>
                      <a:pt x="11288" y="43889"/>
                    </a:lnTo>
                    <a:lnTo>
                      <a:pt x="11952" y="42362"/>
                    </a:lnTo>
                    <a:lnTo>
                      <a:pt x="12616" y="40834"/>
                    </a:lnTo>
                    <a:lnTo>
                      <a:pt x="13147" y="39307"/>
                    </a:lnTo>
                    <a:lnTo>
                      <a:pt x="13612" y="37714"/>
                    </a:lnTo>
                    <a:lnTo>
                      <a:pt x="14077" y="36120"/>
                    </a:lnTo>
                    <a:lnTo>
                      <a:pt x="14475" y="34527"/>
                    </a:lnTo>
                    <a:lnTo>
                      <a:pt x="14807" y="32867"/>
                    </a:lnTo>
                    <a:lnTo>
                      <a:pt x="15006" y="31273"/>
                    </a:lnTo>
                    <a:lnTo>
                      <a:pt x="15272" y="29613"/>
                    </a:lnTo>
                    <a:lnTo>
                      <a:pt x="15405" y="27953"/>
                    </a:lnTo>
                    <a:lnTo>
                      <a:pt x="15471" y="26227"/>
                    </a:lnTo>
                    <a:lnTo>
                      <a:pt x="15538" y="24567"/>
                    </a:lnTo>
                    <a:lnTo>
                      <a:pt x="15538" y="22907"/>
                    </a:lnTo>
                    <a:lnTo>
                      <a:pt x="15471" y="21247"/>
                    </a:lnTo>
                    <a:lnTo>
                      <a:pt x="15338" y="19521"/>
                    </a:lnTo>
                    <a:lnTo>
                      <a:pt x="15139" y="17861"/>
                    </a:lnTo>
                    <a:lnTo>
                      <a:pt x="14940" y="16201"/>
                    </a:lnTo>
                    <a:lnTo>
                      <a:pt x="14674" y="14475"/>
                    </a:lnTo>
                    <a:lnTo>
                      <a:pt x="14342" y="12815"/>
                    </a:lnTo>
                    <a:lnTo>
                      <a:pt x="14010" y="11155"/>
                    </a:lnTo>
                    <a:lnTo>
                      <a:pt x="13612" y="9561"/>
                    </a:lnTo>
                    <a:lnTo>
                      <a:pt x="13147" y="7901"/>
                    </a:lnTo>
                    <a:lnTo>
                      <a:pt x="12616" y="6308"/>
                    </a:lnTo>
                    <a:lnTo>
                      <a:pt x="12085" y="4648"/>
                    </a:lnTo>
                    <a:lnTo>
                      <a:pt x="11487" y="3121"/>
                    </a:lnTo>
                    <a:lnTo>
                      <a:pt x="10823" y="1527"/>
                    </a:lnTo>
                    <a:lnTo>
                      <a:pt x="10159" y="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0" name="Google Shape;700;g34ed79b00d1_0_661"/>
              <p:cNvSpPr/>
              <p:nvPr/>
            </p:nvSpPr>
            <p:spPr>
              <a:xfrm>
                <a:off x="3013200" y="1469775"/>
                <a:ext cx="668975" cy="753650"/>
              </a:xfrm>
              <a:custGeom>
                <a:rect b="b" l="l" r="r" t="t"/>
                <a:pathLst>
                  <a:path extrusionOk="0" h="30146" w="26759">
                    <a:moveTo>
                      <a:pt x="4051" y="1"/>
                    </a:moveTo>
                    <a:lnTo>
                      <a:pt x="3454" y="930"/>
                    </a:lnTo>
                    <a:lnTo>
                      <a:pt x="2922" y="1794"/>
                    </a:lnTo>
                    <a:lnTo>
                      <a:pt x="2391" y="2657"/>
                    </a:lnTo>
                    <a:lnTo>
                      <a:pt x="1993" y="3586"/>
                    </a:lnTo>
                    <a:lnTo>
                      <a:pt x="1528" y="4516"/>
                    </a:lnTo>
                    <a:lnTo>
                      <a:pt x="1196" y="5445"/>
                    </a:lnTo>
                    <a:lnTo>
                      <a:pt x="864" y="6375"/>
                    </a:lnTo>
                    <a:lnTo>
                      <a:pt x="598" y="7305"/>
                    </a:lnTo>
                    <a:lnTo>
                      <a:pt x="399" y="8300"/>
                    </a:lnTo>
                    <a:lnTo>
                      <a:pt x="266" y="9230"/>
                    </a:lnTo>
                    <a:lnTo>
                      <a:pt x="134" y="10226"/>
                    </a:lnTo>
                    <a:lnTo>
                      <a:pt x="1" y="11156"/>
                    </a:lnTo>
                    <a:lnTo>
                      <a:pt x="1" y="12152"/>
                    </a:lnTo>
                    <a:lnTo>
                      <a:pt x="1" y="13148"/>
                    </a:lnTo>
                    <a:lnTo>
                      <a:pt x="1" y="14143"/>
                    </a:lnTo>
                    <a:lnTo>
                      <a:pt x="67" y="15073"/>
                    </a:lnTo>
                    <a:lnTo>
                      <a:pt x="399" y="17065"/>
                    </a:lnTo>
                    <a:lnTo>
                      <a:pt x="798" y="18990"/>
                    </a:lnTo>
                    <a:lnTo>
                      <a:pt x="1395" y="20982"/>
                    </a:lnTo>
                    <a:lnTo>
                      <a:pt x="2059" y="22908"/>
                    </a:lnTo>
                    <a:lnTo>
                      <a:pt x="2922" y="24767"/>
                    </a:lnTo>
                    <a:lnTo>
                      <a:pt x="3918" y="26626"/>
                    </a:lnTo>
                    <a:lnTo>
                      <a:pt x="5047" y="28419"/>
                    </a:lnTo>
                    <a:lnTo>
                      <a:pt x="6242" y="30145"/>
                    </a:lnTo>
                    <a:lnTo>
                      <a:pt x="8832" y="27821"/>
                    </a:lnTo>
                    <a:lnTo>
                      <a:pt x="11355" y="25564"/>
                    </a:lnTo>
                    <a:lnTo>
                      <a:pt x="13944" y="23439"/>
                    </a:lnTo>
                    <a:lnTo>
                      <a:pt x="16534" y="21314"/>
                    </a:lnTo>
                    <a:lnTo>
                      <a:pt x="19123" y="19322"/>
                    </a:lnTo>
                    <a:lnTo>
                      <a:pt x="21646" y="17397"/>
                    </a:lnTo>
                    <a:lnTo>
                      <a:pt x="24236" y="15604"/>
                    </a:lnTo>
                    <a:lnTo>
                      <a:pt x="26759" y="13811"/>
                    </a:lnTo>
                    <a:lnTo>
                      <a:pt x="25431" y="12683"/>
                    </a:lnTo>
                    <a:lnTo>
                      <a:pt x="24169" y="11620"/>
                    </a:lnTo>
                    <a:lnTo>
                      <a:pt x="22841" y="10558"/>
                    </a:lnTo>
                    <a:lnTo>
                      <a:pt x="21514" y="9496"/>
                    </a:lnTo>
                    <a:lnTo>
                      <a:pt x="20119" y="8500"/>
                    </a:lnTo>
                    <a:lnTo>
                      <a:pt x="18725" y="7570"/>
                    </a:lnTo>
                    <a:lnTo>
                      <a:pt x="17331" y="6641"/>
                    </a:lnTo>
                    <a:lnTo>
                      <a:pt x="15936" y="5777"/>
                    </a:lnTo>
                    <a:lnTo>
                      <a:pt x="14475" y="4914"/>
                    </a:lnTo>
                    <a:lnTo>
                      <a:pt x="13015" y="4117"/>
                    </a:lnTo>
                    <a:lnTo>
                      <a:pt x="11554" y="3321"/>
                    </a:lnTo>
                    <a:lnTo>
                      <a:pt x="10093" y="2590"/>
                    </a:lnTo>
                    <a:lnTo>
                      <a:pt x="8632" y="1860"/>
                    </a:lnTo>
                    <a:lnTo>
                      <a:pt x="7105" y="1262"/>
                    </a:lnTo>
                    <a:lnTo>
                      <a:pt x="5578" y="598"/>
                    </a:lnTo>
                    <a:lnTo>
                      <a:pt x="405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1" name="Google Shape;701;g34ed79b00d1_0_661"/>
              <p:cNvSpPr/>
              <p:nvPr/>
            </p:nvSpPr>
            <p:spPr>
              <a:xfrm>
                <a:off x="3013200" y="1469775"/>
                <a:ext cx="668975" cy="753650"/>
              </a:xfrm>
              <a:custGeom>
                <a:rect b="b" l="l" r="r" t="t"/>
                <a:pathLst>
                  <a:path extrusionOk="0" fill="none" h="30146" w="26759">
                    <a:moveTo>
                      <a:pt x="6242" y="30145"/>
                    </a:moveTo>
                    <a:lnTo>
                      <a:pt x="6242" y="30145"/>
                    </a:lnTo>
                    <a:lnTo>
                      <a:pt x="8832" y="27821"/>
                    </a:lnTo>
                    <a:lnTo>
                      <a:pt x="11355" y="25564"/>
                    </a:lnTo>
                    <a:lnTo>
                      <a:pt x="13944" y="23439"/>
                    </a:lnTo>
                    <a:lnTo>
                      <a:pt x="16534" y="21314"/>
                    </a:lnTo>
                    <a:lnTo>
                      <a:pt x="19123" y="19322"/>
                    </a:lnTo>
                    <a:lnTo>
                      <a:pt x="21646" y="17397"/>
                    </a:lnTo>
                    <a:lnTo>
                      <a:pt x="24236" y="15604"/>
                    </a:lnTo>
                    <a:lnTo>
                      <a:pt x="26759" y="13811"/>
                    </a:lnTo>
                    <a:lnTo>
                      <a:pt x="26759" y="13811"/>
                    </a:lnTo>
                    <a:lnTo>
                      <a:pt x="25431" y="12683"/>
                    </a:lnTo>
                    <a:lnTo>
                      <a:pt x="24169" y="11620"/>
                    </a:lnTo>
                    <a:lnTo>
                      <a:pt x="22841" y="10558"/>
                    </a:lnTo>
                    <a:lnTo>
                      <a:pt x="21514" y="9496"/>
                    </a:lnTo>
                    <a:lnTo>
                      <a:pt x="20119" y="8500"/>
                    </a:lnTo>
                    <a:lnTo>
                      <a:pt x="18725" y="7570"/>
                    </a:lnTo>
                    <a:lnTo>
                      <a:pt x="17331" y="6641"/>
                    </a:lnTo>
                    <a:lnTo>
                      <a:pt x="15936" y="5777"/>
                    </a:lnTo>
                    <a:lnTo>
                      <a:pt x="14475" y="4914"/>
                    </a:lnTo>
                    <a:lnTo>
                      <a:pt x="13015" y="4117"/>
                    </a:lnTo>
                    <a:lnTo>
                      <a:pt x="11554" y="3321"/>
                    </a:lnTo>
                    <a:lnTo>
                      <a:pt x="10093" y="2590"/>
                    </a:lnTo>
                    <a:lnTo>
                      <a:pt x="8632" y="1860"/>
                    </a:lnTo>
                    <a:lnTo>
                      <a:pt x="7105" y="1262"/>
                    </a:lnTo>
                    <a:lnTo>
                      <a:pt x="5578" y="598"/>
                    </a:lnTo>
                    <a:lnTo>
                      <a:pt x="4051" y="1"/>
                    </a:lnTo>
                    <a:lnTo>
                      <a:pt x="4051" y="1"/>
                    </a:lnTo>
                    <a:lnTo>
                      <a:pt x="3454" y="930"/>
                    </a:lnTo>
                    <a:lnTo>
                      <a:pt x="2922" y="1794"/>
                    </a:lnTo>
                    <a:lnTo>
                      <a:pt x="2391" y="2657"/>
                    </a:lnTo>
                    <a:lnTo>
                      <a:pt x="1993" y="3586"/>
                    </a:lnTo>
                    <a:lnTo>
                      <a:pt x="1528" y="4516"/>
                    </a:lnTo>
                    <a:lnTo>
                      <a:pt x="1196" y="5445"/>
                    </a:lnTo>
                    <a:lnTo>
                      <a:pt x="864" y="6375"/>
                    </a:lnTo>
                    <a:lnTo>
                      <a:pt x="598" y="7305"/>
                    </a:lnTo>
                    <a:lnTo>
                      <a:pt x="399" y="8300"/>
                    </a:lnTo>
                    <a:lnTo>
                      <a:pt x="266" y="9230"/>
                    </a:lnTo>
                    <a:lnTo>
                      <a:pt x="134" y="10226"/>
                    </a:lnTo>
                    <a:lnTo>
                      <a:pt x="1" y="11156"/>
                    </a:lnTo>
                    <a:lnTo>
                      <a:pt x="1" y="12152"/>
                    </a:lnTo>
                    <a:lnTo>
                      <a:pt x="1" y="13148"/>
                    </a:lnTo>
                    <a:lnTo>
                      <a:pt x="1" y="14143"/>
                    </a:lnTo>
                    <a:lnTo>
                      <a:pt x="67" y="15073"/>
                    </a:lnTo>
                    <a:lnTo>
                      <a:pt x="399" y="17065"/>
                    </a:lnTo>
                    <a:lnTo>
                      <a:pt x="798" y="18990"/>
                    </a:lnTo>
                    <a:lnTo>
                      <a:pt x="1395" y="20982"/>
                    </a:lnTo>
                    <a:lnTo>
                      <a:pt x="2059" y="22908"/>
                    </a:lnTo>
                    <a:lnTo>
                      <a:pt x="2922" y="24767"/>
                    </a:lnTo>
                    <a:lnTo>
                      <a:pt x="3918" y="26626"/>
                    </a:lnTo>
                    <a:lnTo>
                      <a:pt x="5047" y="28419"/>
                    </a:lnTo>
                    <a:lnTo>
                      <a:pt x="6242" y="30145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2" name="Google Shape;702;g34ed79b00d1_0_661"/>
              <p:cNvSpPr/>
              <p:nvPr/>
            </p:nvSpPr>
            <p:spPr>
              <a:xfrm>
                <a:off x="4663175" y="2704775"/>
                <a:ext cx="390100" cy="1283150"/>
              </a:xfrm>
              <a:custGeom>
                <a:rect b="b" l="l" r="r" t="t"/>
                <a:pathLst>
                  <a:path extrusionOk="0" h="51326" w="15604">
                    <a:moveTo>
                      <a:pt x="15338" y="0"/>
                    </a:moveTo>
                    <a:lnTo>
                      <a:pt x="15006" y="2391"/>
                    </a:lnTo>
                    <a:lnTo>
                      <a:pt x="14608" y="4781"/>
                    </a:lnTo>
                    <a:lnTo>
                      <a:pt x="14143" y="7105"/>
                    </a:lnTo>
                    <a:lnTo>
                      <a:pt x="13612" y="9362"/>
                    </a:lnTo>
                    <a:lnTo>
                      <a:pt x="12948" y="11554"/>
                    </a:lnTo>
                    <a:lnTo>
                      <a:pt x="12284" y="13745"/>
                    </a:lnTo>
                    <a:lnTo>
                      <a:pt x="11487" y="15869"/>
                    </a:lnTo>
                    <a:lnTo>
                      <a:pt x="10624" y="17928"/>
                    </a:lnTo>
                    <a:lnTo>
                      <a:pt x="9695" y="19920"/>
                    </a:lnTo>
                    <a:lnTo>
                      <a:pt x="8699" y="21912"/>
                    </a:lnTo>
                    <a:lnTo>
                      <a:pt x="7570" y="23837"/>
                    </a:lnTo>
                    <a:lnTo>
                      <a:pt x="6375" y="25696"/>
                    </a:lnTo>
                    <a:lnTo>
                      <a:pt x="5180" y="27489"/>
                    </a:lnTo>
                    <a:lnTo>
                      <a:pt x="3785" y="29282"/>
                    </a:lnTo>
                    <a:lnTo>
                      <a:pt x="2391" y="31008"/>
                    </a:lnTo>
                    <a:lnTo>
                      <a:pt x="930" y="32668"/>
                    </a:lnTo>
                    <a:lnTo>
                      <a:pt x="997" y="35058"/>
                    </a:lnTo>
                    <a:lnTo>
                      <a:pt x="1063" y="37382"/>
                    </a:lnTo>
                    <a:lnTo>
                      <a:pt x="997" y="39839"/>
                    </a:lnTo>
                    <a:lnTo>
                      <a:pt x="864" y="42229"/>
                    </a:lnTo>
                    <a:lnTo>
                      <a:pt x="731" y="44619"/>
                    </a:lnTo>
                    <a:lnTo>
                      <a:pt x="532" y="46943"/>
                    </a:lnTo>
                    <a:lnTo>
                      <a:pt x="1" y="51326"/>
                    </a:lnTo>
                    <a:lnTo>
                      <a:pt x="1196" y="49798"/>
                    </a:lnTo>
                    <a:lnTo>
                      <a:pt x="2258" y="48271"/>
                    </a:lnTo>
                    <a:lnTo>
                      <a:pt x="3321" y="46678"/>
                    </a:lnTo>
                    <a:lnTo>
                      <a:pt x="4316" y="45151"/>
                    </a:lnTo>
                    <a:lnTo>
                      <a:pt x="5312" y="43557"/>
                    </a:lnTo>
                    <a:lnTo>
                      <a:pt x="6242" y="41964"/>
                    </a:lnTo>
                    <a:lnTo>
                      <a:pt x="7105" y="40304"/>
                    </a:lnTo>
                    <a:lnTo>
                      <a:pt x="7902" y="38710"/>
                    </a:lnTo>
                    <a:lnTo>
                      <a:pt x="8699" y="37050"/>
                    </a:lnTo>
                    <a:lnTo>
                      <a:pt x="9429" y="35390"/>
                    </a:lnTo>
                    <a:lnTo>
                      <a:pt x="10159" y="33730"/>
                    </a:lnTo>
                    <a:lnTo>
                      <a:pt x="10757" y="32070"/>
                    </a:lnTo>
                    <a:lnTo>
                      <a:pt x="11355" y="30410"/>
                    </a:lnTo>
                    <a:lnTo>
                      <a:pt x="11952" y="28751"/>
                    </a:lnTo>
                    <a:lnTo>
                      <a:pt x="12483" y="27091"/>
                    </a:lnTo>
                    <a:lnTo>
                      <a:pt x="12948" y="25431"/>
                    </a:lnTo>
                    <a:lnTo>
                      <a:pt x="13811" y="22111"/>
                    </a:lnTo>
                    <a:lnTo>
                      <a:pt x="14475" y="18791"/>
                    </a:lnTo>
                    <a:lnTo>
                      <a:pt x="15006" y="15471"/>
                    </a:lnTo>
                    <a:lnTo>
                      <a:pt x="15338" y="12284"/>
                    </a:lnTo>
                    <a:lnTo>
                      <a:pt x="15538" y="9097"/>
                    </a:lnTo>
                    <a:lnTo>
                      <a:pt x="15604" y="5976"/>
                    </a:lnTo>
                    <a:lnTo>
                      <a:pt x="15538" y="2922"/>
                    </a:lnTo>
                    <a:lnTo>
                      <a:pt x="1533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3" name="Google Shape;703;g34ed79b00d1_0_661"/>
              <p:cNvSpPr/>
              <p:nvPr/>
            </p:nvSpPr>
            <p:spPr>
              <a:xfrm>
                <a:off x="4663175" y="2704775"/>
                <a:ext cx="390100" cy="1283150"/>
              </a:xfrm>
              <a:custGeom>
                <a:rect b="b" l="l" r="r" t="t"/>
                <a:pathLst>
                  <a:path extrusionOk="0" fill="none" h="51326" w="15604">
                    <a:moveTo>
                      <a:pt x="930" y="32668"/>
                    </a:moveTo>
                    <a:lnTo>
                      <a:pt x="930" y="32668"/>
                    </a:lnTo>
                    <a:lnTo>
                      <a:pt x="997" y="35058"/>
                    </a:lnTo>
                    <a:lnTo>
                      <a:pt x="1063" y="37382"/>
                    </a:lnTo>
                    <a:lnTo>
                      <a:pt x="997" y="39839"/>
                    </a:lnTo>
                    <a:lnTo>
                      <a:pt x="864" y="42229"/>
                    </a:lnTo>
                    <a:lnTo>
                      <a:pt x="731" y="44619"/>
                    </a:lnTo>
                    <a:lnTo>
                      <a:pt x="532" y="46943"/>
                    </a:lnTo>
                    <a:lnTo>
                      <a:pt x="1" y="51326"/>
                    </a:lnTo>
                    <a:lnTo>
                      <a:pt x="1" y="51326"/>
                    </a:lnTo>
                    <a:lnTo>
                      <a:pt x="1196" y="49798"/>
                    </a:lnTo>
                    <a:lnTo>
                      <a:pt x="2258" y="48271"/>
                    </a:lnTo>
                    <a:lnTo>
                      <a:pt x="3321" y="46678"/>
                    </a:lnTo>
                    <a:lnTo>
                      <a:pt x="4316" y="45151"/>
                    </a:lnTo>
                    <a:lnTo>
                      <a:pt x="5312" y="43557"/>
                    </a:lnTo>
                    <a:lnTo>
                      <a:pt x="6242" y="41964"/>
                    </a:lnTo>
                    <a:lnTo>
                      <a:pt x="7105" y="40304"/>
                    </a:lnTo>
                    <a:lnTo>
                      <a:pt x="7902" y="38710"/>
                    </a:lnTo>
                    <a:lnTo>
                      <a:pt x="8699" y="37050"/>
                    </a:lnTo>
                    <a:lnTo>
                      <a:pt x="9429" y="35390"/>
                    </a:lnTo>
                    <a:lnTo>
                      <a:pt x="10159" y="33730"/>
                    </a:lnTo>
                    <a:lnTo>
                      <a:pt x="10757" y="32070"/>
                    </a:lnTo>
                    <a:lnTo>
                      <a:pt x="11355" y="30410"/>
                    </a:lnTo>
                    <a:lnTo>
                      <a:pt x="11952" y="28751"/>
                    </a:lnTo>
                    <a:lnTo>
                      <a:pt x="12483" y="27091"/>
                    </a:lnTo>
                    <a:lnTo>
                      <a:pt x="12948" y="25431"/>
                    </a:lnTo>
                    <a:lnTo>
                      <a:pt x="13811" y="22111"/>
                    </a:lnTo>
                    <a:lnTo>
                      <a:pt x="14475" y="18791"/>
                    </a:lnTo>
                    <a:lnTo>
                      <a:pt x="15006" y="15471"/>
                    </a:lnTo>
                    <a:lnTo>
                      <a:pt x="15338" y="12284"/>
                    </a:lnTo>
                    <a:lnTo>
                      <a:pt x="15538" y="9097"/>
                    </a:lnTo>
                    <a:lnTo>
                      <a:pt x="15604" y="5976"/>
                    </a:lnTo>
                    <a:lnTo>
                      <a:pt x="15538" y="2922"/>
                    </a:lnTo>
                    <a:lnTo>
                      <a:pt x="15338" y="0"/>
                    </a:lnTo>
                    <a:lnTo>
                      <a:pt x="15338" y="0"/>
                    </a:lnTo>
                    <a:lnTo>
                      <a:pt x="15006" y="2391"/>
                    </a:lnTo>
                    <a:lnTo>
                      <a:pt x="14608" y="4781"/>
                    </a:lnTo>
                    <a:lnTo>
                      <a:pt x="14143" y="7105"/>
                    </a:lnTo>
                    <a:lnTo>
                      <a:pt x="13612" y="9362"/>
                    </a:lnTo>
                    <a:lnTo>
                      <a:pt x="12948" y="11554"/>
                    </a:lnTo>
                    <a:lnTo>
                      <a:pt x="12284" y="13745"/>
                    </a:lnTo>
                    <a:lnTo>
                      <a:pt x="11487" y="15869"/>
                    </a:lnTo>
                    <a:lnTo>
                      <a:pt x="10624" y="17928"/>
                    </a:lnTo>
                    <a:lnTo>
                      <a:pt x="9695" y="19920"/>
                    </a:lnTo>
                    <a:lnTo>
                      <a:pt x="8699" y="21912"/>
                    </a:lnTo>
                    <a:lnTo>
                      <a:pt x="7570" y="23837"/>
                    </a:lnTo>
                    <a:lnTo>
                      <a:pt x="6375" y="25696"/>
                    </a:lnTo>
                    <a:lnTo>
                      <a:pt x="5180" y="27489"/>
                    </a:lnTo>
                    <a:lnTo>
                      <a:pt x="3785" y="29282"/>
                    </a:lnTo>
                    <a:lnTo>
                      <a:pt x="2391" y="31008"/>
                    </a:lnTo>
                    <a:lnTo>
                      <a:pt x="930" y="32668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4" name="Google Shape;704;g34ed79b00d1_0_661"/>
              <p:cNvSpPr/>
              <p:nvPr/>
            </p:nvSpPr>
            <p:spPr>
              <a:xfrm>
                <a:off x="1979075" y="1363550"/>
                <a:ext cx="1034150" cy="1777800"/>
              </a:xfrm>
              <a:custGeom>
                <a:rect b="b" l="l" r="r" t="t"/>
                <a:pathLst>
                  <a:path extrusionOk="0" h="71112" w="41366">
                    <a:moveTo>
                      <a:pt x="20451" y="0"/>
                    </a:moveTo>
                    <a:lnTo>
                      <a:pt x="18592" y="67"/>
                    </a:lnTo>
                    <a:lnTo>
                      <a:pt x="16732" y="266"/>
                    </a:lnTo>
                    <a:lnTo>
                      <a:pt x="14940" y="465"/>
                    </a:lnTo>
                    <a:lnTo>
                      <a:pt x="13147" y="731"/>
                    </a:lnTo>
                    <a:lnTo>
                      <a:pt x="11354" y="1063"/>
                    </a:lnTo>
                    <a:lnTo>
                      <a:pt x="9562" y="1395"/>
                    </a:lnTo>
                    <a:lnTo>
                      <a:pt x="7902" y="1860"/>
                    </a:lnTo>
                    <a:lnTo>
                      <a:pt x="6574" y="3851"/>
                    </a:lnTo>
                    <a:lnTo>
                      <a:pt x="5445" y="5843"/>
                    </a:lnTo>
                    <a:lnTo>
                      <a:pt x="4383" y="7835"/>
                    </a:lnTo>
                    <a:lnTo>
                      <a:pt x="3453" y="9960"/>
                    </a:lnTo>
                    <a:lnTo>
                      <a:pt x="2590" y="12085"/>
                    </a:lnTo>
                    <a:lnTo>
                      <a:pt x="1926" y="14276"/>
                    </a:lnTo>
                    <a:lnTo>
                      <a:pt x="1328" y="16467"/>
                    </a:lnTo>
                    <a:lnTo>
                      <a:pt x="864" y="18658"/>
                    </a:lnTo>
                    <a:lnTo>
                      <a:pt x="465" y="20916"/>
                    </a:lnTo>
                    <a:lnTo>
                      <a:pt x="200" y="23239"/>
                    </a:lnTo>
                    <a:lnTo>
                      <a:pt x="67" y="25497"/>
                    </a:lnTo>
                    <a:lnTo>
                      <a:pt x="0" y="27821"/>
                    </a:lnTo>
                    <a:lnTo>
                      <a:pt x="0" y="30145"/>
                    </a:lnTo>
                    <a:lnTo>
                      <a:pt x="133" y="32469"/>
                    </a:lnTo>
                    <a:lnTo>
                      <a:pt x="399" y="34793"/>
                    </a:lnTo>
                    <a:lnTo>
                      <a:pt x="731" y="37117"/>
                    </a:lnTo>
                    <a:lnTo>
                      <a:pt x="1129" y="39440"/>
                    </a:lnTo>
                    <a:lnTo>
                      <a:pt x="1594" y="41764"/>
                    </a:lnTo>
                    <a:lnTo>
                      <a:pt x="2192" y="44022"/>
                    </a:lnTo>
                    <a:lnTo>
                      <a:pt x="2922" y="46346"/>
                    </a:lnTo>
                    <a:lnTo>
                      <a:pt x="3652" y="48603"/>
                    </a:lnTo>
                    <a:lnTo>
                      <a:pt x="4515" y="50861"/>
                    </a:lnTo>
                    <a:lnTo>
                      <a:pt x="5445" y="53052"/>
                    </a:lnTo>
                    <a:lnTo>
                      <a:pt x="6441" y="55243"/>
                    </a:lnTo>
                    <a:lnTo>
                      <a:pt x="7503" y="57368"/>
                    </a:lnTo>
                    <a:lnTo>
                      <a:pt x="8632" y="59492"/>
                    </a:lnTo>
                    <a:lnTo>
                      <a:pt x="9827" y="61551"/>
                    </a:lnTo>
                    <a:lnTo>
                      <a:pt x="11155" y="63543"/>
                    </a:lnTo>
                    <a:lnTo>
                      <a:pt x="12483" y="65535"/>
                    </a:lnTo>
                    <a:lnTo>
                      <a:pt x="13944" y="67460"/>
                    </a:lnTo>
                    <a:lnTo>
                      <a:pt x="15405" y="69319"/>
                    </a:lnTo>
                    <a:lnTo>
                      <a:pt x="16932" y="71112"/>
                    </a:lnTo>
                    <a:lnTo>
                      <a:pt x="19455" y="67327"/>
                    </a:lnTo>
                    <a:lnTo>
                      <a:pt x="22243" y="63476"/>
                    </a:lnTo>
                    <a:lnTo>
                      <a:pt x="25165" y="59426"/>
                    </a:lnTo>
                    <a:lnTo>
                      <a:pt x="28286" y="55442"/>
                    </a:lnTo>
                    <a:lnTo>
                      <a:pt x="31473" y="51458"/>
                    </a:lnTo>
                    <a:lnTo>
                      <a:pt x="34726" y="47607"/>
                    </a:lnTo>
                    <a:lnTo>
                      <a:pt x="38046" y="43889"/>
                    </a:lnTo>
                    <a:lnTo>
                      <a:pt x="39706" y="42163"/>
                    </a:lnTo>
                    <a:lnTo>
                      <a:pt x="41366" y="40436"/>
                    </a:lnTo>
                    <a:lnTo>
                      <a:pt x="40569" y="39440"/>
                    </a:lnTo>
                    <a:lnTo>
                      <a:pt x="39839" y="38378"/>
                    </a:lnTo>
                    <a:lnTo>
                      <a:pt x="39108" y="37316"/>
                    </a:lnTo>
                    <a:lnTo>
                      <a:pt x="38378" y="36253"/>
                    </a:lnTo>
                    <a:lnTo>
                      <a:pt x="37780" y="35125"/>
                    </a:lnTo>
                    <a:lnTo>
                      <a:pt x="37116" y="33929"/>
                    </a:lnTo>
                    <a:lnTo>
                      <a:pt x="36519" y="32801"/>
                    </a:lnTo>
                    <a:lnTo>
                      <a:pt x="35988" y="31606"/>
                    </a:lnTo>
                    <a:lnTo>
                      <a:pt x="35523" y="30344"/>
                    </a:lnTo>
                    <a:lnTo>
                      <a:pt x="35058" y="29149"/>
                    </a:lnTo>
                    <a:lnTo>
                      <a:pt x="34593" y="27887"/>
                    </a:lnTo>
                    <a:lnTo>
                      <a:pt x="34195" y="26626"/>
                    </a:lnTo>
                    <a:lnTo>
                      <a:pt x="33863" y="25364"/>
                    </a:lnTo>
                    <a:lnTo>
                      <a:pt x="33597" y="24103"/>
                    </a:lnTo>
                    <a:lnTo>
                      <a:pt x="33332" y="22775"/>
                    </a:lnTo>
                    <a:lnTo>
                      <a:pt x="33133" y="21513"/>
                    </a:lnTo>
                    <a:lnTo>
                      <a:pt x="33000" y="20185"/>
                    </a:lnTo>
                    <a:lnTo>
                      <a:pt x="32867" y="18924"/>
                    </a:lnTo>
                    <a:lnTo>
                      <a:pt x="32801" y="17596"/>
                    </a:lnTo>
                    <a:lnTo>
                      <a:pt x="32801" y="16334"/>
                    </a:lnTo>
                    <a:lnTo>
                      <a:pt x="32867" y="15006"/>
                    </a:lnTo>
                    <a:lnTo>
                      <a:pt x="32933" y="13745"/>
                    </a:lnTo>
                    <a:lnTo>
                      <a:pt x="33066" y="12483"/>
                    </a:lnTo>
                    <a:lnTo>
                      <a:pt x="33265" y="11222"/>
                    </a:lnTo>
                    <a:lnTo>
                      <a:pt x="33531" y="9960"/>
                    </a:lnTo>
                    <a:lnTo>
                      <a:pt x="33863" y="8698"/>
                    </a:lnTo>
                    <a:lnTo>
                      <a:pt x="34195" y="7503"/>
                    </a:lnTo>
                    <a:lnTo>
                      <a:pt x="34660" y="6308"/>
                    </a:lnTo>
                    <a:lnTo>
                      <a:pt x="35125" y="5113"/>
                    </a:lnTo>
                    <a:lnTo>
                      <a:pt x="35722" y="3918"/>
                    </a:lnTo>
                    <a:lnTo>
                      <a:pt x="36320" y="2789"/>
                    </a:lnTo>
                    <a:lnTo>
                      <a:pt x="36984" y="1660"/>
                    </a:lnTo>
                    <a:lnTo>
                      <a:pt x="35257" y="1262"/>
                    </a:lnTo>
                    <a:lnTo>
                      <a:pt x="33465" y="930"/>
                    </a:lnTo>
                    <a:lnTo>
                      <a:pt x="31672" y="664"/>
                    </a:lnTo>
                    <a:lnTo>
                      <a:pt x="29813" y="399"/>
                    </a:lnTo>
                    <a:lnTo>
                      <a:pt x="27954" y="200"/>
                    </a:lnTo>
                    <a:lnTo>
                      <a:pt x="26094" y="67"/>
                    </a:lnTo>
                    <a:lnTo>
                      <a:pt x="2423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5" name="Google Shape;705;g34ed79b00d1_0_661"/>
              <p:cNvSpPr/>
              <p:nvPr/>
            </p:nvSpPr>
            <p:spPr>
              <a:xfrm>
                <a:off x="1979075" y="1363550"/>
                <a:ext cx="1034150" cy="1777800"/>
              </a:xfrm>
              <a:custGeom>
                <a:rect b="b" l="l" r="r" t="t"/>
                <a:pathLst>
                  <a:path extrusionOk="0" fill="none" h="71112" w="41366">
                    <a:moveTo>
                      <a:pt x="36984" y="1660"/>
                    </a:moveTo>
                    <a:lnTo>
                      <a:pt x="36984" y="1660"/>
                    </a:lnTo>
                    <a:lnTo>
                      <a:pt x="35257" y="1262"/>
                    </a:lnTo>
                    <a:lnTo>
                      <a:pt x="33465" y="930"/>
                    </a:lnTo>
                    <a:lnTo>
                      <a:pt x="31672" y="664"/>
                    </a:lnTo>
                    <a:lnTo>
                      <a:pt x="29813" y="399"/>
                    </a:lnTo>
                    <a:lnTo>
                      <a:pt x="27954" y="200"/>
                    </a:lnTo>
                    <a:lnTo>
                      <a:pt x="26094" y="67"/>
                    </a:lnTo>
                    <a:lnTo>
                      <a:pt x="24235" y="0"/>
                    </a:lnTo>
                    <a:lnTo>
                      <a:pt x="22376" y="0"/>
                    </a:lnTo>
                    <a:lnTo>
                      <a:pt x="20451" y="0"/>
                    </a:lnTo>
                    <a:lnTo>
                      <a:pt x="18592" y="67"/>
                    </a:lnTo>
                    <a:lnTo>
                      <a:pt x="16732" y="266"/>
                    </a:lnTo>
                    <a:lnTo>
                      <a:pt x="14940" y="465"/>
                    </a:lnTo>
                    <a:lnTo>
                      <a:pt x="13147" y="731"/>
                    </a:lnTo>
                    <a:lnTo>
                      <a:pt x="11354" y="1063"/>
                    </a:lnTo>
                    <a:lnTo>
                      <a:pt x="9562" y="1395"/>
                    </a:lnTo>
                    <a:lnTo>
                      <a:pt x="7902" y="1860"/>
                    </a:lnTo>
                    <a:lnTo>
                      <a:pt x="7902" y="1860"/>
                    </a:lnTo>
                    <a:lnTo>
                      <a:pt x="6574" y="3851"/>
                    </a:lnTo>
                    <a:lnTo>
                      <a:pt x="5445" y="5843"/>
                    </a:lnTo>
                    <a:lnTo>
                      <a:pt x="4383" y="7835"/>
                    </a:lnTo>
                    <a:lnTo>
                      <a:pt x="3453" y="9960"/>
                    </a:lnTo>
                    <a:lnTo>
                      <a:pt x="2590" y="12085"/>
                    </a:lnTo>
                    <a:lnTo>
                      <a:pt x="1926" y="14276"/>
                    </a:lnTo>
                    <a:lnTo>
                      <a:pt x="1328" y="16467"/>
                    </a:lnTo>
                    <a:lnTo>
                      <a:pt x="864" y="18658"/>
                    </a:lnTo>
                    <a:lnTo>
                      <a:pt x="465" y="20916"/>
                    </a:lnTo>
                    <a:lnTo>
                      <a:pt x="200" y="23239"/>
                    </a:lnTo>
                    <a:lnTo>
                      <a:pt x="67" y="25497"/>
                    </a:lnTo>
                    <a:lnTo>
                      <a:pt x="0" y="27821"/>
                    </a:lnTo>
                    <a:lnTo>
                      <a:pt x="0" y="30145"/>
                    </a:lnTo>
                    <a:lnTo>
                      <a:pt x="133" y="32469"/>
                    </a:lnTo>
                    <a:lnTo>
                      <a:pt x="399" y="34793"/>
                    </a:lnTo>
                    <a:lnTo>
                      <a:pt x="731" y="37117"/>
                    </a:lnTo>
                    <a:lnTo>
                      <a:pt x="1129" y="39440"/>
                    </a:lnTo>
                    <a:lnTo>
                      <a:pt x="1594" y="41764"/>
                    </a:lnTo>
                    <a:lnTo>
                      <a:pt x="2192" y="44022"/>
                    </a:lnTo>
                    <a:lnTo>
                      <a:pt x="2922" y="46346"/>
                    </a:lnTo>
                    <a:lnTo>
                      <a:pt x="3652" y="48603"/>
                    </a:lnTo>
                    <a:lnTo>
                      <a:pt x="4515" y="50861"/>
                    </a:lnTo>
                    <a:lnTo>
                      <a:pt x="5445" y="53052"/>
                    </a:lnTo>
                    <a:lnTo>
                      <a:pt x="6441" y="55243"/>
                    </a:lnTo>
                    <a:lnTo>
                      <a:pt x="7503" y="57368"/>
                    </a:lnTo>
                    <a:lnTo>
                      <a:pt x="8632" y="59492"/>
                    </a:lnTo>
                    <a:lnTo>
                      <a:pt x="9827" y="61551"/>
                    </a:lnTo>
                    <a:lnTo>
                      <a:pt x="11155" y="63543"/>
                    </a:lnTo>
                    <a:lnTo>
                      <a:pt x="12483" y="65535"/>
                    </a:lnTo>
                    <a:lnTo>
                      <a:pt x="13944" y="67460"/>
                    </a:lnTo>
                    <a:lnTo>
                      <a:pt x="15405" y="69319"/>
                    </a:lnTo>
                    <a:lnTo>
                      <a:pt x="16932" y="71112"/>
                    </a:lnTo>
                    <a:lnTo>
                      <a:pt x="16932" y="71112"/>
                    </a:lnTo>
                    <a:lnTo>
                      <a:pt x="19455" y="67327"/>
                    </a:lnTo>
                    <a:lnTo>
                      <a:pt x="22243" y="63476"/>
                    </a:lnTo>
                    <a:lnTo>
                      <a:pt x="25165" y="59426"/>
                    </a:lnTo>
                    <a:lnTo>
                      <a:pt x="28286" y="55442"/>
                    </a:lnTo>
                    <a:lnTo>
                      <a:pt x="31473" y="51458"/>
                    </a:lnTo>
                    <a:lnTo>
                      <a:pt x="34726" y="47607"/>
                    </a:lnTo>
                    <a:lnTo>
                      <a:pt x="38046" y="43889"/>
                    </a:lnTo>
                    <a:lnTo>
                      <a:pt x="39706" y="42163"/>
                    </a:lnTo>
                    <a:lnTo>
                      <a:pt x="41366" y="40436"/>
                    </a:lnTo>
                    <a:lnTo>
                      <a:pt x="41366" y="40436"/>
                    </a:lnTo>
                    <a:lnTo>
                      <a:pt x="40569" y="39440"/>
                    </a:lnTo>
                    <a:lnTo>
                      <a:pt x="39839" y="38378"/>
                    </a:lnTo>
                    <a:lnTo>
                      <a:pt x="39108" y="37316"/>
                    </a:lnTo>
                    <a:lnTo>
                      <a:pt x="38378" y="36253"/>
                    </a:lnTo>
                    <a:lnTo>
                      <a:pt x="37780" y="35125"/>
                    </a:lnTo>
                    <a:lnTo>
                      <a:pt x="37116" y="33929"/>
                    </a:lnTo>
                    <a:lnTo>
                      <a:pt x="36519" y="32801"/>
                    </a:lnTo>
                    <a:lnTo>
                      <a:pt x="35988" y="31606"/>
                    </a:lnTo>
                    <a:lnTo>
                      <a:pt x="35523" y="30344"/>
                    </a:lnTo>
                    <a:lnTo>
                      <a:pt x="35058" y="29149"/>
                    </a:lnTo>
                    <a:lnTo>
                      <a:pt x="34593" y="27887"/>
                    </a:lnTo>
                    <a:lnTo>
                      <a:pt x="34195" y="26626"/>
                    </a:lnTo>
                    <a:lnTo>
                      <a:pt x="33863" y="25364"/>
                    </a:lnTo>
                    <a:lnTo>
                      <a:pt x="33597" y="24103"/>
                    </a:lnTo>
                    <a:lnTo>
                      <a:pt x="33332" y="22775"/>
                    </a:lnTo>
                    <a:lnTo>
                      <a:pt x="33133" y="21513"/>
                    </a:lnTo>
                    <a:lnTo>
                      <a:pt x="33000" y="20185"/>
                    </a:lnTo>
                    <a:lnTo>
                      <a:pt x="32867" y="18924"/>
                    </a:lnTo>
                    <a:lnTo>
                      <a:pt x="32801" y="17596"/>
                    </a:lnTo>
                    <a:lnTo>
                      <a:pt x="32801" y="16334"/>
                    </a:lnTo>
                    <a:lnTo>
                      <a:pt x="32867" y="15006"/>
                    </a:lnTo>
                    <a:lnTo>
                      <a:pt x="32933" y="13745"/>
                    </a:lnTo>
                    <a:lnTo>
                      <a:pt x="33066" y="12483"/>
                    </a:lnTo>
                    <a:lnTo>
                      <a:pt x="33265" y="11222"/>
                    </a:lnTo>
                    <a:lnTo>
                      <a:pt x="33531" y="9960"/>
                    </a:lnTo>
                    <a:lnTo>
                      <a:pt x="33863" y="8698"/>
                    </a:lnTo>
                    <a:lnTo>
                      <a:pt x="34195" y="7503"/>
                    </a:lnTo>
                    <a:lnTo>
                      <a:pt x="34660" y="6308"/>
                    </a:lnTo>
                    <a:lnTo>
                      <a:pt x="35125" y="5113"/>
                    </a:lnTo>
                    <a:lnTo>
                      <a:pt x="35722" y="3918"/>
                    </a:lnTo>
                    <a:lnTo>
                      <a:pt x="36320" y="2789"/>
                    </a:lnTo>
                    <a:lnTo>
                      <a:pt x="36984" y="166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5 - Content - 1 Column - Light">
  <p:cSld name="CUSTOM_4_2_7">
    <p:bg>
      <p:bgPr>
        <a:solidFill>
          <a:schemeClr val="lt1"/>
        </a:solidFill>
      </p:bgPr>
    </p:bg>
    <p:spTree>
      <p:nvGrpSpPr>
        <p:cNvPr id="706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g34ed79b00d1_0_701"/>
          <p:cNvSpPr txBox="1"/>
          <p:nvPr>
            <p:ph type="title"/>
          </p:nvPr>
        </p:nvSpPr>
        <p:spPr>
          <a:xfrm>
            <a:off x="676650" y="0"/>
            <a:ext cx="7790700" cy="1289400"/>
          </a:xfrm>
          <a:prstGeom prst="rect">
            <a:avLst/>
          </a:prstGeom>
          <a:noFill/>
        </p:spPr>
        <p:txBody>
          <a:bodyPr anchorCtr="0" anchor="b" bIns="0" lIns="0" spcFirstLastPara="1" rIns="0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Font typeface="Open Sans ExtraBold"/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Font typeface="Open Sans ExtraBold"/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Font typeface="Open Sans ExtraBold"/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Font typeface="Open Sans ExtraBold"/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Font typeface="Open Sans ExtraBold"/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Font typeface="Open Sans ExtraBold"/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Font typeface="Open Sans ExtraBold"/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Font typeface="Open Sans ExtraBold"/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/>
        </p:txBody>
      </p:sp>
      <p:sp>
        <p:nvSpPr>
          <p:cNvPr id="708" name="Google Shape;708;g34ed79b00d1_0_701"/>
          <p:cNvSpPr txBox="1"/>
          <p:nvPr>
            <p:ph idx="1" type="body"/>
          </p:nvPr>
        </p:nvSpPr>
        <p:spPr>
          <a:xfrm>
            <a:off x="676500" y="1769375"/>
            <a:ext cx="7790700" cy="2720100"/>
          </a:xfrm>
          <a:prstGeom prst="rect">
            <a:avLst/>
          </a:prstGeom>
        </p:spPr>
        <p:txBody>
          <a:bodyPr anchorCtr="0" anchor="t" bIns="91425" lIns="0" spcFirstLastPara="1" rIns="0" wrap="square" tIns="91425">
            <a:noAutofit/>
          </a:bodyPr>
          <a:lstStyle>
            <a:lvl1pPr indent="-3048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400"/>
            </a:lvl1pPr>
            <a:lvl2pPr indent="-292100" lvl="1" marL="91440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000"/>
              <a:buChar char="●"/>
              <a:defRPr/>
            </a:lvl2pPr>
            <a:lvl3pPr indent="-292100" lvl="2" marL="137160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lnSpc>
                <a:spcPct val="115000"/>
              </a:lnSpc>
              <a:spcBef>
                <a:spcPts val="500"/>
              </a:spcBef>
              <a:spcAft>
                <a:spcPts val="5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709" name="Google Shape;709;g34ed79b00d1_0_701"/>
          <p:cNvSpPr txBox="1"/>
          <p:nvPr>
            <p:ph idx="2" type="subTitle"/>
          </p:nvPr>
        </p:nvSpPr>
        <p:spPr>
          <a:xfrm>
            <a:off x="676650" y="1449300"/>
            <a:ext cx="7790700" cy="320100"/>
          </a:xfrm>
          <a:prstGeom prst="rect">
            <a:avLst/>
          </a:prstGeom>
          <a:noFill/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/>
        </p:txBody>
      </p:sp>
      <p:sp>
        <p:nvSpPr>
          <p:cNvPr id="710" name="Google Shape;710;g34ed79b00d1_0_701"/>
          <p:cNvSpPr txBox="1"/>
          <p:nvPr/>
        </p:nvSpPr>
        <p:spPr>
          <a:xfrm>
            <a:off x="0" y="4969700"/>
            <a:ext cx="351900" cy="183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sz="7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711" name="Google Shape;711;g34ed79b00d1_0_701"/>
          <p:cNvGrpSpPr/>
          <p:nvPr/>
        </p:nvGrpSpPr>
        <p:grpSpPr>
          <a:xfrm>
            <a:off x="8467274" y="-268"/>
            <a:ext cx="329400" cy="329400"/>
            <a:chOff x="8467274" y="-268"/>
            <a:chExt cx="329400" cy="329400"/>
          </a:xfrm>
        </p:grpSpPr>
        <p:sp>
          <p:nvSpPr>
            <p:cNvPr id="712" name="Google Shape;712;g34ed79b00d1_0_701"/>
            <p:cNvSpPr/>
            <p:nvPr/>
          </p:nvSpPr>
          <p:spPr>
            <a:xfrm>
              <a:off x="8467274" y="-268"/>
              <a:ext cx="329400" cy="329400"/>
            </a:xfrm>
            <a:prstGeom prst="rect">
              <a:avLst/>
            </a:prstGeom>
            <a:solidFill>
              <a:srgbClr val="0063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grpSp>
          <p:nvGrpSpPr>
            <p:cNvPr id="713" name="Google Shape;713;g34ed79b00d1_0_701"/>
            <p:cNvGrpSpPr/>
            <p:nvPr/>
          </p:nvGrpSpPr>
          <p:grpSpPr>
            <a:xfrm>
              <a:off x="8546153" y="63898"/>
              <a:ext cx="191009" cy="201168"/>
              <a:chOff x="1379850" y="238125"/>
              <a:chExt cx="4860275" cy="5238750"/>
            </a:xfrm>
          </p:grpSpPr>
          <p:sp>
            <p:nvSpPr>
              <p:cNvPr id="714" name="Google Shape;714;g34ed79b00d1_0_701"/>
              <p:cNvSpPr/>
              <p:nvPr/>
            </p:nvSpPr>
            <p:spPr>
              <a:xfrm>
                <a:off x="4988525" y="4354750"/>
                <a:ext cx="727075" cy="727075"/>
              </a:xfrm>
              <a:custGeom>
                <a:rect b="b" l="l" r="r" t="t"/>
                <a:pathLst>
                  <a:path extrusionOk="0" h="29083" w="29083">
                    <a:moveTo>
                      <a:pt x="14210" y="9097"/>
                    </a:moveTo>
                    <a:lnTo>
                      <a:pt x="15139" y="9163"/>
                    </a:lnTo>
                    <a:lnTo>
                      <a:pt x="16002" y="9296"/>
                    </a:lnTo>
                    <a:lnTo>
                      <a:pt x="16334" y="9362"/>
                    </a:lnTo>
                    <a:lnTo>
                      <a:pt x="16733" y="9495"/>
                    </a:lnTo>
                    <a:lnTo>
                      <a:pt x="16998" y="9694"/>
                    </a:lnTo>
                    <a:lnTo>
                      <a:pt x="17264" y="9894"/>
                    </a:lnTo>
                    <a:lnTo>
                      <a:pt x="17463" y="10226"/>
                    </a:lnTo>
                    <a:lnTo>
                      <a:pt x="17596" y="10558"/>
                    </a:lnTo>
                    <a:lnTo>
                      <a:pt x="17729" y="10956"/>
                    </a:lnTo>
                    <a:lnTo>
                      <a:pt x="17729" y="11354"/>
                    </a:lnTo>
                    <a:lnTo>
                      <a:pt x="17729" y="11886"/>
                    </a:lnTo>
                    <a:lnTo>
                      <a:pt x="17596" y="12284"/>
                    </a:lnTo>
                    <a:lnTo>
                      <a:pt x="17463" y="12616"/>
                    </a:lnTo>
                    <a:lnTo>
                      <a:pt x="17264" y="12948"/>
                    </a:lnTo>
                    <a:lnTo>
                      <a:pt x="16998" y="13147"/>
                    </a:lnTo>
                    <a:lnTo>
                      <a:pt x="16733" y="13346"/>
                    </a:lnTo>
                    <a:lnTo>
                      <a:pt x="16401" y="13479"/>
                    </a:lnTo>
                    <a:lnTo>
                      <a:pt x="16002" y="13612"/>
                    </a:lnTo>
                    <a:lnTo>
                      <a:pt x="15139" y="13678"/>
                    </a:lnTo>
                    <a:lnTo>
                      <a:pt x="14210" y="13745"/>
                    </a:lnTo>
                    <a:lnTo>
                      <a:pt x="12151" y="13745"/>
                    </a:lnTo>
                    <a:lnTo>
                      <a:pt x="12151" y="9097"/>
                    </a:lnTo>
                    <a:close/>
                    <a:moveTo>
                      <a:pt x="13280" y="6242"/>
                    </a:moveTo>
                    <a:lnTo>
                      <a:pt x="8964" y="6308"/>
                    </a:lnTo>
                    <a:lnTo>
                      <a:pt x="8964" y="22244"/>
                    </a:lnTo>
                    <a:lnTo>
                      <a:pt x="12151" y="22244"/>
                    </a:lnTo>
                    <a:lnTo>
                      <a:pt x="12151" y="16135"/>
                    </a:lnTo>
                    <a:lnTo>
                      <a:pt x="14674" y="16135"/>
                    </a:lnTo>
                    <a:lnTo>
                      <a:pt x="17861" y="22244"/>
                    </a:lnTo>
                    <a:lnTo>
                      <a:pt x="21181" y="22244"/>
                    </a:lnTo>
                    <a:lnTo>
                      <a:pt x="17729" y="15737"/>
                    </a:lnTo>
                    <a:lnTo>
                      <a:pt x="18459" y="15471"/>
                    </a:lnTo>
                    <a:lnTo>
                      <a:pt x="19057" y="15139"/>
                    </a:lnTo>
                    <a:lnTo>
                      <a:pt x="19588" y="14674"/>
                    </a:lnTo>
                    <a:lnTo>
                      <a:pt x="20052" y="14209"/>
                    </a:lnTo>
                    <a:lnTo>
                      <a:pt x="20384" y="13612"/>
                    </a:lnTo>
                    <a:lnTo>
                      <a:pt x="20650" y="12881"/>
                    </a:lnTo>
                    <a:lnTo>
                      <a:pt x="20849" y="12085"/>
                    </a:lnTo>
                    <a:lnTo>
                      <a:pt x="20916" y="11222"/>
                    </a:lnTo>
                    <a:lnTo>
                      <a:pt x="20849" y="10159"/>
                    </a:lnTo>
                    <a:lnTo>
                      <a:pt x="20716" y="9761"/>
                    </a:lnTo>
                    <a:lnTo>
                      <a:pt x="20650" y="9296"/>
                    </a:lnTo>
                    <a:lnTo>
                      <a:pt x="20451" y="8964"/>
                    </a:lnTo>
                    <a:lnTo>
                      <a:pt x="20318" y="8566"/>
                    </a:lnTo>
                    <a:lnTo>
                      <a:pt x="20052" y="8300"/>
                    </a:lnTo>
                    <a:lnTo>
                      <a:pt x="19853" y="7968"/>
                    </a:lnTo>
                    <a:lnTo>
                      <a:pt x="19322" y="7503"/>
                    </a:lnTo>
                    <a:lnTo>
                      <a:pt x="18658" y="7105"/>
                    </a:lnTo>
                    <a:lnTo>
                      <a:pt x="17928" y="6773"/>
                    </a:lnTo>
                    <a:lnTo>
                      <a:pt x="17131" y="6574"/>
                    </a:lnTo>
                    <a:lnTo>
                      <a:pt x="16201" y="6441"/>
                    </a:lnTo>
                    <a:lnTo>
                      <a:pt x="15272" y="6308"/>
                    </a:lnTo>
                    <a:lnTo>
                      <a:pt x="14276" y="6242"/>
                    </a:lnTo>
                    <a:close/>
                    <a:moveTo>
                      <a:pt x="14608" y="2457"/>
                    </a:moveTo>
                    <a:lnTo>
                      <a:pt x="15670" y="2524"/>
                    </a:lnTo>
                    <a:lnTo>
                      <a:pt x="16799" y="2656"/>
                    </a:lnTo>
                    <a:lnTo>
                      <a:pt x="17928" y="2855"/>
                    </a:lnTo>
                    <a:lnTo>
                      <a:pt x="18990" y="3187"/>
                    </a:lnTo>
                    <a:lnTo>
                      <a:pt x="19986" y="3652"/>
                    </a:lnTo>
                    <a:lnTo>
                      <a:pt x="20982" y="4183"/>
                    </a:lnTo>
                    <a:lnTo>
                      <a:pt x="21912" y="4781"/>
                    </a:lnTo>
                    <a:lnTo>
                      <a:pt x="22775" y="5511"/>
                    </a:lnTo>
                    <a:lnTo>
                      <a:pt x="23638" y="6308"/>
                    </a:lnTo>
                    <a:lnTo>
                      <a:pt x="24368" y="7238"/>
                    </a:lnTo>
                    <a:lnTo>
                      <a:pt x="24966" y="8234"/>
                    </a:lnTo>
                    <a:lnTo>
                      <a:pt x="25497" y="9296"/>
                    </a:lnTo>
                    <a:lnTo>
                      <a:pt x="25962" y="10491"/>
                    </a:lnTo>
                    <a:lnTo>
                      <a:pt x="26294" y="11753"/>
                    </a:lnTo>
                    <a:lnTo>
                      <a:pt x="26493" y="13147"/>
                    </a:lnTo>
                    <a:lnTo>
                      <a:pt x="26559" y="14608"/>
                    </a:lnTo>
                    <a:lnTo>
                      <a:pt x="26493" y="16069"/>
                    </a:lnTo>
                    <a:lnTo>
                      <a:pt x="26294" y="17463"/>
                    </a:lnTo>
                    <a:lnTo>
                      <a:pt x="25962" y="18724"/>
                    </a:lnTo>
                    <a:lnTo>
                      <a:pt x="25497" y="19920"/>
                    </a:lnTo>
                    <a:lnTo>
                      <a:pt x="24966" y="21048"/>
                    </a:lnTo>
                    <a:lnTo>
                      <a:pt x="24368" y="22044"/>
                    </a:lnTo>
                    <a:lnTo>
                      <a:pt x="23638" y="22907"/>
                    </a:lnTo>
                    <a:lnTo>
                      <a:pt x="22775" y="23704"/>
                    </a:lnTo>
                    <a:lnTo>
                      <a:pt x="21912" y="24435"/>
                    </a:lnTo>
                    <a:lnTo>
                      <a:pt x="20982" y="25032"/>
                    </a:lnTo>
                    <a:lnTo>
                      <a:pt x="19986" y="25563"/>
                    </a:lnTo>
                    <a:lnTo>
                      <a:pt x="18990" y="26028"/>
                    </a:lnTo>
                    <a:lnTo>
                      <a:pt x="17928" y="26294"/>
                    </a:lnTo>
                    <a:lnTo>
                      <a:pt x="16799" y="26559"/>
                    </a:lnTo>
                    <a:lnTo>
                      <a:pt x="15670" y="26692"/>
                    </a:lnTo>
                    <a:lnTo>
                      <a:pt x="14608" y="26759"/>
                    </a:lnTo>
                    <a:lnTo>
                      <a:pt x="13479" y="26692"/>
                    </a:lnTo>
                    <a:lnTo>
                      <a:pt x="12350" y="26559"/>
                    </a:lnTo>
                    <a:lnTo>
                      <a:pt x="11222" y="26294"/>
                    </a:lnTo>
                    <a:lnTo>
                      <a:pt x="10159" y="25962"/>
                    </a:lnTo>
                    <a:lnTo>
                      <a:pt x="9163" y="25497"/>
                    </a:lnTo>
                    <a:lnTo>
                      <a:pt x="8167" y="25032"/>
                    </a:lnTo>
                    <a:lnTo>
                      <a:pt x="7238" y="24368"/>
                    </a:lnTo>
                    <a:lnTo>
                      <a:pt x="6375" y="23638"/>
                    </a:lnTo>
                    <a:lnTo>
                      <a:pt x="5511" y="22841"/>
                    </a:lnTo>
                    <a:lnTo>
                      <a:pt x="4781" y="21978"/>
                    </a:lnTo>
                    <a:lnTo>
                      <a:pt x="4184" y="20916"/>
                    </a:lnTo>
                    <a:lnTo>
                      <a:pt x="3652" y="19853"/>
                    </a:lnTo>
                    <a:lnTo>
                      <a:pt x="3188" y="18658"/>
                    </a:lnTo>
                    <a:lnTo>
                      <a:pt x="2856" y="17397"/>
                    </a:lnTo>
                    <a:lnTo>
                      <a:pt x="2656" y="16002"/>
                    </a:lnTo>
                    <a:lnTo>
                      <a:pt x="2590" y="14541"/>
                    </a:lnTo>
                    <a:lnTo>
                      <a:pt x="2656" y="13081"/>
                    </a:lnTo>
                    <a:lnTo>
                      <a:pt x="2856" y="11686"/>
                    </a:lnTo>
                    <a:lnTo>
                      <a:pt x="3188" y="10425"/>
                    </a:lnTo>
                    <a:lnTo>
                      <a:pt x="3652" y="9230"/>
                    </a:lnTo>
                    <a:lnTo>
                      <a:pt x="4184" y="8167"/>
                    </a:lnTo>
                    <a:lnTo>
                      <a:pt x="4781" y="7171"/>
                    </a:lnTo>
                    <a:lnTo>
                      <a:pt x="5511" y="6242"/>
                    </a:lnTo>
                    <a:lnTo>
                      <a:pt x="6375" y="5445"/>
                    </a:lnTo>
                    <a:lnTo>
                      <a:pt x="7238" y="4715"/>
                    </a:lnTo>
                    <a:lnTo>
                      <a:pt x="8167" y="4117"/>
                    </a:lnTo>
                    <a:lnTo>
                      <a:pt x="9163" y="3586"/>
                    </a:lnTo>
                    <a:lnTo>
                      <a:pt x="10159" y="3187"/>
                    </a:lnTo>
                    <a:lnTo>
                      <a:pt x="11222" y="2855"/>
                    </a:lnTo>
                    <a:lnTo>
                      <a:pt x="12350" y="2656"/>
                    </a:lnTo>
                    <a:lnTo>
                      <a:pt x="13479" y="2457"/>
                    </a:lnTo>
                    <a:close/>
                    <a:moveTo>
                      <a:pt x="14608" y="0"/>
                    </a:moveTo>
                    <a:lnTo>
                      <a:pt x="13081" y="67"/>
                    </a:lnTo>
                    <a:lnTo>
                      <a:pt x="11620" y="332"/>
                    </a:lnTo>
                    <a:lnTo>
                      <a:pt x="10226" y="664"/>
                    </a:lnTo>
                    <a:lnTo>
                      <a:pt x="8898" y="1129"/>
                    </a:lnTo>
                    <a:lnTo>
                      <a:pt x="7636" y="1727"/>
                    </a:lnTo>
                    <a:lnTo>
                      <a:pt x="6375" y="2457"/>
                    </a:lnTo>
                    <a:lnTo>
                      <a:pt x="5312" y="3320"/>
                    </a:lnTo>
                    <a:lnTo>
                      <a:pt x="4250" y="4250"/>
                    </a:lnTo>
                    <a:lnTo>
                      <a:pt x="3320" y="5246"/>
                    </a:lnTo>
                    <a:lnTo>
                      <a:pt x="2457" y="6375"/>
                    </a:lnTo>
                    <a:lnTo>
                      <a:pt x="1793" y="7570"/>
                    </a:lnTo>
                    <a:lnTo>
                      <a:pt x="1129" y="8898"/>
                    </a:lnTo>
                    <a:lnTo>
                      <a:pt x="664" y="10226"/>
                    </a:lnTo>
                    <a:lnTo>
                      <a:pt x="333" y="11620"/>
                    </a:lnTo>
                    <a:lnTo>
                      <a:pt x="67" y="13081"/>
                    </a:lnTo>
                    <a:lnTo>
                      <a:pt x="1" y="14608"/>
                    </a:lnTo>
                    <a:lnTo>
                      <a:pt x="67" y="15471"/>
                    </a:lnTo>
                    <a:lnTo>
                      <a:pt x="133" y="16334"/>
                    </a:lnTo>
                    <a:lnTo>
                      <a:pt x="200" y="17197"/>
                    </a:lnTo>
                    <a:lnTo>
                      <a:pt x="333" y="17994"/>
                    </a:lnTo>
                    <a:lnTo>
                      <a:pt x="532" y="18791"/>
                    </a:lnTo>
                    <a:lnTo>
                      <a:pt x="731" y="19521"/>
                    </a:lnTo>
                    <a:lnTo>
                      <a:pt x="996" y="20252"/>
                    </a:lnTo>
                    <a:lnTo>
                      <a:pt x="1262" y="20916"/>
                    </a:lnTo>
                    <a:lnTo>
                      <a:pt x="1594" y="21580"/>
                    </a:lnTo>
                    <a:lnTo>
                      <a:pt x="1926" y="22244"/>
                    </a:lnTo>
                    <a:lnTo>
                      <a:pt x="2723" y="23439"/>
                    </a:lnTo>
                    <a:lnTo>
                      <a:pt x="3586" y="24501"/>
                    </a:lnTo>
                    <a:lnTo>
                      <a:pt x="4582" y="25497"/>
                    </a:lnTo>
                    <a:lnTo>
                      <a:pt x="5644" y="26360"/>
                    </a:lnTo>
                    <a:lnTo>
                      <a:pt x="6773" y="27091"/>
                    </a:lnTo>
                    <a:lnTo>
                      <a:pt x="7968" y="27688"/>
                    </a:lnTo>
                    <a:lnTo>
                      <a:pt x="9230" y="28219"/>
                    </a:lnTo>
                    <a:lnTo>
                      <a:pt x="10491" y="28618"/>
                    </a:lnTo>
                    <a:lnTo>
                      <a:pt x="11819" y="28883"/>
                    </a:lnTo>
                    <a:lnTo>
                      <a:pt x="13214" y="29082"/>
                    </a:lnTo>
                    <a:lnTo>
                      <a:pt x="15936" y="29082"/>
                    </a:lnTo>
                    <a:lnTo>
                      <a:pt x="17264" y="28883"/>
                    </a:lnTo>
                    <a:lnTo>
                      <a:pt x="18592" y="28618"/>
                    </a:lnTo>
                    <a:lnTo>
                      <a:pt x="19853" y="28219"/>
                    </a:lnTo>
                    <a:lnTo>
                      <a:pt x="21115" y="27688"/>
                    </a:lnTo>
                    <a:lnTo>
                      <a:pt x="22310" y="27024"/>
                    </a:lnTo>
                    <a:lnTo>
                      <a:pt x="23439" y="26294"/>
                    </a:lnTo>
                    <a:lnTo>
                      <a:pt x="24501" y="25431"/>
                    </a:lnTo>
                    <a:lnTo>
                      <a:pt x="25497" y="24501"/>
                    </a:lnTo>
                    <a:lnTo>
                      <a:pt x="26360" y="23439"/>
                    </a:lnTo>
                    <a:lnTo>
                      <a:pt x="27157" y="22244"/>
                    </a:lnTo>
                    <a:lnTo>
                      <a:pt x="27489" y="21580"/>
                    </a:lnTo>
                    <a:lnTo>
                      <a:pt x="27821" y="20916"/>
                    </a:lnTo>
                    <a:lnTo>
                      <a:pt x="28087" y="20185"/>
                    </a:lnTo>
                    <a:lnTo>
                      <a:pt x="28352" y="19455"/>
                    </a:lnTo>
                    <a:lnTo>
                      <a:pt x="28551" y="18724"/>
                    </a:lnTo>
                    <a:lnTo>
                      <a:pt x="28751" y="17928"/>
                    </a:lnTo>
                    <a:lnTo>
                      <a:pt x="28883" y="17131"/>
                    </a:lnTo>
                    <a:lnTo>
                      <a:pt x="28950" y="16268"/>
                    </a:lnTo>
                    <a:lnTo>
                      <a:pt x="29016" y="15405"/>
                    </a:lnTo>
                    <a:lnTo>
                      <a:pt x="29082" y="14541"/>
                    </a:lnTo>
                    <a:lnTo>
                      <a:pt x="29016" y="13014"/>
                    </a:lnTo>
                    <a:lnTo>
                      <a:pt x="28751" y="11554"/>
                    </a:lnTo>
                    <a:lnTo>
                      <a:pt x="28419" y="10159"/>
                    </a:lnTo>
                    <a:lnTo>
                      <a:pt x="27954" y="8831"/>
                    </a:lnTo>
                    <a:lnTo>
                      <a:pt x="27356" y="7570"/>
                    </a:lnTo>
                    <a:lnTo>
                      <a:pt x="26626" y="6375"/>
                    </a:lnTo>
                    <a:lnTo>
                      <a:pt x="25829" y="5246"/>
                    </a:lnTo>
                    <a:lnTo>
                      <a:pt x="24899" y="4183"/>
                    </a:lnTo>
                    <a:lnTo>
                      <a:pt x="23904" y="3254"/>
                    </a:lnTo>
                    <a:lnTo>
                      <a:pt x="22775" y="2457"/>
                    </a:lnTo>
                    <a:lnTo>
                      <a:pt x="21580" y="1727"/>
                    </a:lnTo>
                    <a:lnTo>
                      <a:pt x="20318" y="1129"/>
                    </a:lnTo>
                    <a:lnTo>
                      <a:pt x="18990" y="664"/>
                    </a:lnTo>
                    <a:lnTo>
                      <a:pt x="17596" y="266"/>
                    </a:lnTo>
                    <a:lnTo>
                      <a:pt x="16135" y="67"/>
                    </a:lnTo>
                    <a:lnTo>
                      <a:pt x="1460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5" name="Google Shape;715;g34ed79b00d1_0_701"/>
              <p:cNvSpPr/>
              <p:nvPr/>
            </p:nvSpPr>
            <p:spPr>
              <a:xfrm>
                <a:off x="4988525" y="4354750"/>
                <a:ext cx="727075" cy="727075"/>
              </a:xfrm>
              <a:custGeom>
                <a:rect b="b" l="l" r="r" t="t"/>
                <a:pathLst>
                  <a:path extrusionOk="0" fill="none" h="29083" w="29083">
                    <a:moveTo>
                      <a:pt x="1" y="14608"/>
                    </a:moveTo>
                    <a:lnTo>
                      <a:pt x="1" y="14608"/>
                    </a:lnTo>
                    <a:lnTo>
                      <a:pt x="67" y="13081"/>
                    </a:lnTo>
                    <a:lnTo>
                      <a:pt x="333" y="11620"/>
                    </a:lnTo>
                    <a:lnTo>
                      <a:pt x="664" y="10226"/>
                    </a:lnTo>
                    <a:lnTo>
                      <a:pt x="1129" y="8898"/>
                    </a:lnTo>
                    <a:lnTo>
                      <a:pt x="1793" y="7570"/>
                    </a:lnTo>
                    <a:lnTo>
                      <a:pt x="2457" y="6375"/>
                    </a:lnTo>
                    <a:lnTo>
                      <a:pt x="3320" y="5246"/>
                    </a:lnTo>
                    <a:lnTo>
                      <a:pt x="4250" y="4250"/>
                    </a:lnTo>
                    <a:lnTo>
                      <a:pt x="5312" y="3320"/>
                    </a:lnTo>
                    <a:lnTo>
                      <a:pt x="6375" y="2457"/>
                    </a:lnTo>
                    <a:lnTo>
                      <a:pt x="7636" y="1727"/>
                    </a:lnTo>
                    <a:lnTo>
                      <a:pt x="8898" y="1129"/>
                    </a:lnTo>
                    <a:lnTo>
                      <a:pt x="10226" y="664"/>
                    </a:lnTo>
                    <a:lnTo>
                      <a:pt x="11620" y="332"/>
                    </a:lnTo>
                    <a:lnTo>
                      <a:pt x="13081" y="67"/>
                    </a:lnTo>
                    <a:lnTo>
                      <a:pt x="14608" y="0"/>
                    </a:lnTo>
                    <a:lnTo>
                      <a:pt x="14608" y="0"/>
                    </a:lnTo>
                    <a:lnTo>
                      <a:pt x="16135" y="67"/>
                    </a:lnTo>
                    <a:lnTo>
                      <a:pt x="17596" y="266"/>
                    </a:lnTo>
                    <a:lnTo>
                      <a:pt x="18990" y="664"/>
                    </a:lnTo>
                    <a:lnTo>
                      <a:pt x="20318" y="1129"/>
                    </a:lnTo>
                    <a:lnTo>
                      <a:pt x="21580" y="1727"/>
                    </a:lnTo>
                    <a:lnTo>
                      <a:pt x="22775" y="2457"/>
                    </a:lnTo>
                    <a:lnTo>
                      <a:pt x="23904" y="3254"/>
                    </a:lnTo>
                    <a:lnTo>
                      <a:pt x="24899" y="4183"/>
                    </a:lnTo>
                    <a:lnTo>
                      <a:pt x="25829" y="5246"/>
                    </a:lnTo>
                    <a:lnTo>
                      <a:pt x="26626" y="6375"/>
                    </a:lnTo>
                    <a:lnTo>
                      <a:pt x="27356" y="7570"/>
                    </a:lnTo>
                    <a:lnTo>
                      <a:pt x="27954" y="8831"/>
                    </a:lnTo>
                    <a:lnTo>
                      <a:pt x="28419" y="10159"/>
                    </a:lnTo>
                    <a:lnTo>
                      <a:pt x="28751" y="11554"/>
                    </a:lnTo>
                    <a:lnTo>
                      <a:pt x="29016" y="13014"/>
                    </a:lnTo>
                    <a:lnTo>
                      <a:pt x="29082" y="14541"/>
                    </a:lnTo>
                    <a:lnTo>
                      <a:pt x="29082" y="14541"/>
                    </a:lnTo>
                    <a:lnTo>
                      <a:pt x="29016" y="15405"/>
                    </a:lnTo>
                    <a:lnTo>
                      <a:pt x="28950" y="16268"/>
                    </a:lnTo>
                    <a:lnTo>
                      <a:pt x="28883" y="17131"/>
                    </a:lnTo>
                    <a:lnTo>
                      <a:pt x="28751" y="17928"/>
                    </a:lnTo>
                    <a:lnTo>
                      <a:pt x="28551" y="18724"/>
                    </a:lnTo>
                    <a:lnTo>
                      <a:pt x="28352" y="19455"/>
                    </a:lnTo>
                    <a:lnTo>
                      <a:pt x="28087" y="20185"/>
                    </a:lnTo>
                    <a:lnTo>
                      <a:pt x="27821" y="20916"/>
                    </a:lnTo>
                    <a:lnTo>
                      <a:pt x="27489" y="21580"/>
                    </a:lnTo>
                    <a:lnTo>
                      <a:pt x="27157" y="22244"/>
                    </a:lnTo>
                    <a:lnTo>
                      <a:pt x="26360" y="23439"/>
                    </a:lnTo>
                    <a:lnTo>
                      <a:pt x="25497" y="24501"/>
                    </a:lnTo>
                    <a:lnTo>
                      <a:pt x="24501" y="25431"/>
                    </a:lnTo>
                    <a:lnTo>
                      <a:pt x="23439" y="26294"/>
                    </a:lnTo>
                    <a:lnTo>
                      <a:pt x="22310" y="27024"/>
                    </a:lnTo>
                    <a:lnTo>
                      <a:pt x="21115" y="27688"/>
                    </a:lnTo>
                    <a:lnTo>
                      <a:pt x="19853" y="28219"/>
                    </a:lnTo>
                    <a:lnTo>
                      <a:pt x="18592" y="28618"/>
                    </a:lnTo>
                    <a:lnTo>
                      <a:pt x="17264" y="28883"/>
                    </a:lnTo>
                    <a:lnTo>
                      <a:pt x="15936" y="29082"/>
                    </a:lnTo>
                    <a:lnTo>
                      <a:pt x="14542" y="29082"/>
                    </a:lnTo>
                    <a:lnTo>
                      <a:pt x="13214" y="29082"/>
                    </a:lnTo>
                    <a:lnTo>
                      <a:pt x="11819" y="28883"/>
                    </a:lnTo>
                    <a:lnTo>
                      <a:pt x="10491" y="28618"/>
                    </a:lnTo>
                    <a:lnTo>
                      <a:pt x="9230" y="28219"/>
                    </a:lnTo>
                    <a:lnTo>
                      <a:pt x="7968" y="27688"/>
                    </a:lnTo>
                    <a:lnTo>
                      <a:pt x="6773" y="27091"/>
                    </a:lnTo>
                    <a:lnTo>
                      <a:pt x="5644" y="26360"/>
                    </a:lnTo>
                    <a:lnTo>
                      <a:pt x="4582" y="25497"/>
                    </a:lnTo>
                    <a:lnTo>
                      <a:pt x="3586" y="24501"/>
                    </a:lnTo>
                    <a:lnTo>
                      <a:pt x="2723" y="23439"/>
                    </a:lnTo>
                    <a:lnTo>
                      <a:pt x="1926" y="22244"/>
                    </a:lnTo>
                    <a:lnTo>
                      <a:pt x="1594" y="21580"/>
                    </a:lnTo>
                    <a:lnTo>
                      <a:pt x="1262" y="20916"/>
                    </a:lnTo>
                    <a:lnTo>
                      <a:pt x="996" y="20252"/>
                    </a:lnTo>
                    <a:lnTo>
                      <a:pt x="731" y="19521"/>
                    </a:lnTo>
                    <a:lnTo>
                      <a:pt x="532" y="18791"/>
                    </a:lnTo>
                    <a:lnTo>
                      <a:pt x="333" y="17994"/>
                    </a:lnTo>
                    <a:lnTo>
                      <a:pt x="200" y="17197"/>
                    </a:lnTo>
                    <a:lnTo>
                      <a:pt x="133" y="16334"/>
                    </a:lnTo>
                    <a:lnTo>
                      <a:pt x="67" y="15471"/>
                    </a:lnTo>
                    <a:lnTo>
                      <a:pt x="1" y="14608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6" name="Google Shape;716;g34ed79b00d1_0_701"/>
              <p:cNvSpPr/>
              <p:nvPr/>
            </p:nvSpPr>
            <p:spPr>
              <a:xfrm>
                <a:off x="5053275" y="4416175"/>
                <a:ext cx="599250" cy="607550"/>
              </a:xfrm>
              <a:custGeom>
                <a:rect b="b" l="l" r="r" t="t"/>
                <a:pathLst>
                  <a:path extrusionOk="0" fill="none" h="24302" w="23970">
                    <a:moveTo>
                      <a:pt x="23969" y="12151"/>
                    </a:moveTo>
                    <a:lnTo>
                      <a:pt x="23969" y="12151"/>
                    </a:lnTo>
                    <a:lnTo>
                      <a:pt x="23903" y="10690"/>
                    </a:lnTo>
                    <a:lnTo>
                      <a:pt x="23704" y="9296"/>
                    </a:lnTo>
                    <a:lnTo>
                      <a:pt x="23372" y="8034"/>
                    </a:lnTo>
                    <a:lnTo>
                      <a:pt x="22907" y="6839"/>
                    </a:lnTo>
                    <a:lnTo>
                      <a:pt x="22376" y="5777"/>
                    </a:lnTo>
                    <a:lnTo>
                      <a:pt x="21778" y="4781"/>
                    </a:lnTo>
                    <a:lnTo>
                      <a:pt x="21048" y="3851"/>
                    </a:lnTo>
                    <a:lnTo>
                      <a:pt x="20185" y="3054"/>
                    </a:lnTo>
                    <a:lnTo>
                      <a:pt x="19322" y="2324"/>
                    </a:lnTo>
                    <a:lnTo>
                      <a:pt x="18392" y="1726"/>
                    </a:lnTo>
                    <a:lnTo>
                      <a:pt x="17396" y="1195"/>
                    </a:lnTo>
                    <a:lnTo>
                      <a:pt x="16400" y="730"/>
                    </a:lnTo>
                    <a:lnTo>
                      <a:pt x="15338" y="398"/>
                    </a:lnTo>
                    <a:lnTo>
                      <a:pt x="14209" y="199"/>
                    </a:lnTo>
                    <a:lnTo>
                      <a:pt x="13080" y="67"/>
                    </a:lnTo>
                    <a:lnTo>
                      <a:pt x="12018" y="0"/>
                    </a:lnTo>
                    <a:lnTo>
                      <a:pt x="10889" y="0"/>
                    </a:lnTo>
                    <a:lnTo>
                      <a:pt x="9760" y="199"/>
                    </a:lnTo>
                    <a:lnTo>
                      <a:pt x="8632" y="398"/>
                    </a:lnTo>
                    <a:lnTo>
                      <a:pt x="7569" y="730"/>
                    </a:lnTo>
                    <a:lnTo>
                      <a:pt x="6573" y="1129"/>
                    </a:lnTo>
                    <a:lnTo>
                      <a:pt x="5577" y="1660"/>
                    </a:lnTo>
                    <a:lnTo>
                      <a:pt x="4648" y="2258"/>
                    </a:lnTo>
                    <a:lnTo>
                      <a:pt x="3785" y="2988"/>
                    </a:lnTo>
                    <a:lnTo>
                      <a:pt x="2921" y="3785"/>
                    </a:lnTo>
                    <a:lnTo>
                      <a:pt x="2191" y="4714"/>
                    </a:lnTo>
                    <a:lnTo>
                      <a:pt x="1594" y="5710"/>
                    </a:lnTo>
                    <a:lnTo>
                      <a:pt x="1062" y="6773"/>
                    </a:lnTo>
                    <a:lnTo>
                      <a:pt x="598" y="7968"/>
                    </a:lnTo>
                    <a:lnTo>
                      <a:pt x="266" y="9229"/>
                    </a:lnTo>
                    <a:lnTo>
                      <a:pt x="66" y="10624"/>
                    </a:lnTo>
                    <a:lnTo>
                      <a:pt x="0" y="12084"/>
                    </a:lnTo>
                    <a:lnTo>
                      <a:pt x="0" y="12084"/>
                    </a:lnTo>
                    <a:lnTo>
                      <a:pt x="66" y="13545"/>
                    </a:lnTo>
                    <a:lnTo>
                      <a:pt x="266" y="14940"/>
                    </a:lnTo>
                    <a:lnTo>
                      <a:pt x="598" y="16201"/>
                    </a:lnTo>
                    <a:lnTo>
                      <a:pt x="1062" y="17396"/>
                    </a:lnTo>
                    <a:lnTo>
                      <a:pt x="1594" y="18459"/>
                    </a:lnTo>
                    <a:lnTo>
                      <a:pt x="2191" y="19521"/>
                    </a:lnTo>
                    <a:lnTo>
                      <a:pt x="2921" y="20384"/>
                    </a:lnTo>
                    <a:lnTo>
                      <a:pt x="3785" y="21181"/>
                    </a:lnTo>
                    <a:lnTo>
                      <a:pt x="4648" y="21911"/>
                    </a:lnTo>
                    <a:lnTo>
                      <a:pt x="5577" y="22575"/>
                    </a:lnTo>
                    <a:lnTo>
                      <a:pt x="6573" y="23040"/>
                    </a:lnTo>
                    <a:lnTo>
                      <a:pt x="7569" y="23505"/>
                    </a:lnTo>
                    <a:lnTo>
                      <a:pt x="8632" y="23837"/>
                    </a:lnTo>
                    <a:lnTo>
                      <a:pt x="9760" y="24102"/>
                    </a:lnTo>
                    <a:lnTo>
                      <a:pt x="10889" y="24235"/>
                    </a:lnTo>
                    <a:lnTo>
                      <a:pt x="12018" y="24302"/>
                    </a:lnTo>
                    <a:lnTo>
                      <a:pt x="13080" y="24235"/>
                    </a:lnTo>
                    <a:lnTo>
                      <a:pt x="14209" y="24102"/>
                    </a:lnTo>
                    <a:lnTo>
                      <a:pt x="15338" y="23837"/>
                    </a:lnTo>
                    <a:lnTo>
                      <a:pt x="16400" y="23571"/>
                    </a:lnTo>
                    <a:lnTo>
                      <a:pt x="17396" y="23106"/>
                    </a:lnTo>
                    <a:lnTo>
                      <a:pt x="18392" y="22575"/>
                    </a:lnTo>
                    <a:lnTo>
                      <a:pt x="19322" y="21978"/>
                    </a:lnTo>
                    <a:lnTo>
                      <a:pt x="20185" y="21247"/>
                    </a:lnTo>
                    <a:lnTo>
                      <a:pt x="21048" y="20450"/>
                    </a:lnTo>
                    <a:lnTo>
                      <a:pt x="21778" y="19587"/>
                    </a:lnTo>
                    <a:lnTo>
                      <a:pt x="22376" y="18591"/>
                    </a:lnTo>
                    <a:lnTo>
                      <a:pt x="22907" y="17463"/>
                    </a:lnTo>
                    <a:lnTo>
                      <a:pt x="23372" y="16267"/>
                    </a:lnTo>
                    <a:lnTo>
                      <a:pt x="23704" y="15006"/>
                    </a:lnTo>
                    <a:lnTo>
                      <a:pt x="23903" y="13612"/>
                    </a:lnTo>
                    <a:lnTo>
                      <a:pt x="23969" y="12151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7" name="Google Shape;717;g34ed79b00d1_0_701"/>
              <p:cNvSpPr/>
              <p:nvPr/>
            </p:nvSpPr>
            <p:spPr>
              <a:xfrm>
                <a:off x="5212625" y="4510775"/>
                <a:ext cx="305450" cy="400075"/>
              </a:xfrm>
              <a:custGeom>
                <a:rect b="b" l="l" r="r" t="t"/>
                <a:pathLst>
                  <a:path extrusionOk="0" fill="none" h="16003" w="12218">
                    <a:moveTo>
                      <a:pt x="0" y="67"/>
                    </a:moveTo>
                    <a:lnTo>
                      <a:pt x="0" y="67"/>
                    </a:lnTo>
                    <a:lnTo>
                      <a:pt x="4316" y="1"/>
                    </a:lnTo>
                    <a:lnTo>
                      <a:pt x="5312" y="1"/>
                    </a:lnTo>
                    <a:lnTo>
                      <a:pt x="6308" y="67"/>
                    </a:lnTo>
                    <a:lnTo>
                      <a:pt x="7237" y="200"/>
                    </a:lnTo>
                    <a:lnTo>
                      <a:pt x="8167" y="333"/>
                    </a:lnTo>
                    <a:lnTo>
                      <a:pt x="8964" y="532"/>
                    </a:lnTo>
                    <a:lnTo>
                      <a:pt x="9694" y="864"/>
                    </a:lnTo>
                    <a:lnTo>
                      <a:pt x="10358" y="1262"/>
                    </a:lnTo>
                    <a:lnTo>
                      <a:pt x="10889" y="1727"/>
                    </a:lnTo>
                    <a:lnTo>
                      <a:pt x="11088" y="2059"/>
                    </a:lnTo>
                    <a:lnTo>
                      <a:pt x="11354" y="2325"/>
                    </a:lnTo>
                    <a:lnTo>
                      <a:pt x="11487" y="2723"/>
                    </a:lnTo>
                    <a:lnTo>
                      <a:pt x="11686" y="3055"/>
                    </a:lnTo>
                    <a:lnTo>
                      <a:pt x="11752" y="3520"/>
                    </a:lnTo>
                    <a:lnTo>
                      <a:pt x="11885" y="3918"/>
                    </a:lnTo>
                    <a:lnTo>
                      <a:pt x="11952" y="4981"/>
                    </a:lnTo>
                    <a:lnTo>
                      <a:pt x="11952" y="4981"/>
                    </a:lnTo>
                    <a:lnTo>
                      <a:pt x="11885" y="5844"/>
                    </a:lnTo>
                    <a:lnTo>
                      <a:pt x="11686" y="6640"/>
                    </a:lnTo>
                    <a:lnTo>
                      <a:pt x="11420" y="7371"/>
                    </a:lnTo>
                    <a:lnTo>
                      <a:pt x="11088" y="7968"/>
                    </a:lnTo>
                    <a:lnTo>
                      <a:pt x="10624" y="8433"/>
                    </a:lnTo>
                    <a:lnTo>
                      <a:pt x="10093" y="8898"/>
                    </a:lnTo>
                    <a:lnTo>
                      <a:pt x="9495" y="9230"/>
                    </a:lnTo>
                    <a:lnTo>
                      <a:pt x="8765" y="9496"/>
                    </a:lnTo>
                    <a:lnTo>
                      <a:pt x="12217" y="16003"/>
                    </a:lnTo>
                    <a:lnTo>
                      <a:pt x="8897" y="16003"/>
                    </a:lnTo>
                    <a:lnTo>
                      <a:pt x="5710" y="9894"/>
                    </a:lnTo>
                    <a:lnTo>
                      <a:pt x="3187" y="9894"/>
                    </a:lnTo>
                    <a:lnTo>
                      <a:pt x="3187" y="16003"/>
                    </a:lnTo>
                    <a:lnTo>
                      <a:pt x="0" y="16003"/>
                    </a:lnTo>
                    <a:lnTo>
                      <a:pt x="0" y="67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8" name="Google Shape;718;g34ed79b00d1_0_701"/>
              <p:cNvSpPr/>
              <p:nvPr/>
            </p:nvSpPr>
            <p:spPr>
              <a:xfrm>
                <a:off x="5292300" y="4582150"/>
                <a:ext cx="139450" cy="116225"/>
              </a:xfrm>
              <a:custGeom>
                <a:rect b="b" l="l" r="r" t="t"/>
                <a:pathLst>
                  <a:path extrusionOk="0" fill="none" h="4649" w="5578">
                    <a:moveTo>
                      <a:pt x="5578" y="2258"/>
                    </a:moveTo>
                    <a:lnTo>
                      <a:pt x="5578" y="2258"/>
                    </a:lnTo>
                    <a:lnTo>
                      <a:pt x="5578" y="1860"/>
                    </a:lnTo>
                    <a:lnTo>
                      <a:pt x="5445" y="1462"/>
                    </a:lnTo>
                    <a:lnTo>
                      <a:pt x="5312" y="1130"/>
                    </a:lnTo>
                    <a:lnTo>
                      <a:pt x="5113" y="798"/>
                    </a:lnTo>
                    <a:lnTo>
                      <a:pt x="4847" y="598"/>
                    </a:lnTo>
                    <a:lnTo>
                      <a:pt x="4582" y="399"/>
                    </a:lnTo>
                    <a:lnTo>
                      <a:pt x="4183" y="266"/>
                    </a:lnTo>
                    <a:lnTo>
                      <a:pt x="3851" y="200"/>
                    </a:lnTo>
                    <a:lnTo>
                      <a:pt x="2988" y="67"/>
                    </a:lnTo>
                    <a:lnTo>
                      <a:pt x="2059" y="1"/>
                    </a:lnTo>
                    <a:lnTo>
                      <a:pt x="0" y="1"/>
                    </a:lnTo>
                    <a:lnTo>
                      <a:pt x="0" y="4649"/>
                    </a:lnTo>
                    <a:lnTo>
                      <a:pt x="0" y="4649"/>
                    </a:lnTo>
                    <a:lnTo>
                      <a:pt x="2059" y="4649"/>
                    </a:lnTo>
                    <a:lnTo>
                      <a:pt x="2988" y="4582"/>
                    </a:lnTo>
                    <a:lnTo>
                      <a:pt x="3851" y="4516"/>
                    </a:lnTo>
                    <a:lnTo>
                      <a:pt x="4250" y="4383"/>
                    </a:lnTo>
                    <a:lnTo>
                      <a:pt x="4582" y="4250"/>
                    </a:lnTo>
                    <a:lnTo>
                      <a:pt x="4847" y="4051"/>
                    </a:lnTo>
                    <a:lnTo>
                      <a:pt x="5113" y="3852"/>
                    </a:lnTo>
                    <a:lnTo>
                      <a:pt x="5312" y="3520"/>
                    </a:lnTo>
                    <a:lnTo>
                      <a:pt x="5445" y="3188"/>
                    </a:lnTo>
                    <a:lnTo>
                      <a:pt x="5578" y="2790"/>
                    </a:lnTo>
                    <a:lnTo>
                      <a:pt x="5578" y="2258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9" name="Google Shape;719;g34ed79b00d1_0_701"/>
              <p:cNvSpPr/>
              <p:nvPr/>
            </p:nvSpPr>
            <p:spPr>
              <a:xfrm>
                <a:off x="1703525" y="4240200"/>
                <a:ext cx="1075650" cy="1236675"/>
              </a:xfrm>
              <a:custGeom>
                <a:rect b="b" l="l" r="r" t="t"/>
                <a:pathLst>
                  <a:path extrusionOk="0" h="49467" w="43026">
                    <a:moveTo>
                      <a:pt x="0" y="1"/>
                    </a:moveTo>
                    <a:lnTo>
                      <a:pt x="0" y="49467"/>
                    </a:lnTo>
                    <a:lnTo>
                      <a:pt x="43026" y="24634"/>
                    </a:lnTo>
                    <a:lnTo>
                      <a:pt x="39905" y="23904"/>
                    </a:lnTo>
                    <a:lnTo>
                      <a:pt x="36917" y="23041"/>
                    </a:lnTo>
                    <a:lnTo>
                      <a:pt x="33929" y="22111"/>
                    </a:lnTo>
                    <a:lnTo>
                      <a:pt x="30942" y="21049"/>
                    </a:lnTo>
                    <a:lnTo>
                      <a:pt x="28020" y="19854"/>
                    </a:lnTo>
                    <a:lnTo>
                      <a:pt x="25165" y="18592"/>
                    </a:lnTo>
                    <a:lnTo>
                      <a:pt x="22376" y="17198"/>
                    </a:lnTo>
                    <a:lnTo>
                      <a:pt x="19654" y="15671"/>
                    </a:lnTo>
                    <a:lnTo>
                      <a:pt x="16932" y="14077"/>
                    </a:lnTo>
                    <a:lnTo>
                      <a:pt x="14342" y="12351"/>
                    </a:lnTo>
                    <a:lnTo>
                      <a:pt x="11753" y="10558"/>
                    </a:lnTo>
                    <a:lnTo>
                      <a:pt x="9296" y="8633"/>
                    </a:lnTo>
                    <a:lnTo>
                      <a:pt x="6839" y="6641"/>
                    </a:lnTo>
                    <a:lnTo>
                      <a:pt x="4515" y="4516"/>
                    </a:lnTo>
                    <a:lnTo>
                      <a:pt x="2258" y="232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0" name="Google Shape;720;g34ed79b00d1_0_701"/>
              <p:cNvSpPr/>
              <p:nvPr/>
            </p:nvSpPr>
            <p:spPr>
              <a:xfrm>
                <a:off x="1703525" y="4240200"/>
                <a:ext cx="1075650" cy="1236675"/>
              </a:xfrm>
              <a:custGeom>
                <a:rect b="b" l="l" r="r" t="t"/>
                <a:pathLst>
                  <a:path extrusionOk="0" fill="none" h="49467" w="43026">
                    <a:moveTo>
                      <a:pt x="0" y="1"/>
                    </a:moveTo>
                    <a:lnTo>
                      <a:pt x="0" y="49467"/>
                    </a:lnTo>
                    <a:lnTo>
                      <a:pt x="43026" y="24634"/>
                    </a:lnTo>
                    <a:lnTo>
                      <a:pt x="43026" y="24634"/>
                    </a:lnTo>
                    <a:lnTo>
                      <a:pt x="39905" y="23904"/>
                    </a:lnTo>
                    <a:lnTo>
                      <a:pt x="36917" y="23041"/>
                    </a:lnTo>
                    <a:lnTo>
                      <a:pt x="33929" y="22111"/>
                    </a:lnTo>
                    <a:lnTo>
                      <a:pt x="30942" y="21049"/>
                    </a:lnTo>
                    <a:lnTo>
                      <a:pt x="28020" y="19854"/>
                    </a:lnTo>
                    <a:lnTo>
                      <a:pt x="25165" y="18592"/>
                    </a:lnTo>
                    <a:lnTo>
                      <a:pt x="22376" y="17198"/>
                    </a:lnTo>
                    <a:lnTo>
                      <a:pt x="19654" y="15671"/>
                    </a:lnTo>
                    <a:lnTo>
                      <a:pt x="16932" y="14077"/>
                    </a:lnTo>
                    <a:lnTo>
                      <a:pt x="14342" y="12351"/>
                    </a:lnTo>
                    <a:lnTo>
                      <a:pt x="11753" y="10558"/>
                    </a:lnTo>
                    <a:lnTo>
                      <a:pt x="9296" y="8633"/>
                    </a:lnTo>
                    <a:lnTo>
                      <a:pt x="6839" y="6641"/>
                    </a:lnTo>
                    <a:lnTo>
                      <a:pt x="4515" y="4516"/>
                    </a:lnTo>
                    <a:lnTo>
                      <a:pt x="2258" y="2325"/>
                    </a:lnTo>
                    <a:lnTo>
                      <a:pt x="0" y="1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1" name="Google Shape;721;g34ed79b00d1_0_701"/>
              <p:cNvSpPr/>
              <p:nvPr/>
            </p:nvSpPr>
            <p:spPr>
              <a:xfrm>
                <a:off x="1703525" y="238125"/>
                <a:ext cx="1067350" cy="1228375"/>
              </a:xfrm>
              <a:custGeom>
                <a:rect b="b" l="l" r="r" t="t"/>
                <a:pathLst>
                  <a:path extrusionOk="0" h="49135" w="42694">
                    <a:moveTo>
                      <a:pt x="0" y="0"/>
                    </a:moveTo>
                    <a:lnTo>
                      <a:pt x="0" y="49134"/>
                    </a:lnTo>
                    <a:lnTo>
                      <a:pt x="2324" y="46744"/>
                    </a:lnTo>
                    <a:lnTo>
                      <a:pt x="4648" y="44486"/>
                    </a:lnTo>
                    <a:lnTo>
                      <a:pt x="7105" y="42362"/>
                    </a:lnTo>
                    <a:lnTo>
                      <a:pt x="9628" y="40303"/>
                    </a:lnTo>
                    <a:lnTo>
                      <a:pt x="12151" y="38378"/>
                    </a:lnTo>
                    <a:lnTo>
                      <a:pt x="14741" y="36585"/>
                    </a:lnTo>
                    <a:lnTo>
                      <a:pt x="17397" y="34859"/>
                    </a:lnTo>
                    <a:lnTo>
                      <a:pt x="20119" y="33265"/>
                    </a:lnTo>
                    <a:lnTo>
                      <a:pt x="22841" y="31804"/>
                    </a:lnTo>
                    <a:lnTo>
                      <a:pt x="25630" y="30410"/>
                    </a:lnTo>
                    <a:lnTo>
                      <a:pt x="28418" y="29148"/>
                    </a:lnTo>
                    <a:lnTo>
                      <a:pt x="31274" y="28020"/>
                    </a:lnTo>
                    <a:lnTo>
                      <a:pt x="34129" y="27024"/>
                    </a:lnTo>
                    <a:lnTo>
                      <a:pt x="36984" y="26094"/>
                    </a:lnTo>
                    <a:lnTo>
                      <a:pt x="39839" y="25297"/>
                    </a:lnTo>
                    <a:lnTo>
                      <a:pt x="42694" y="2463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2" name="Google Shape;722;g34ed79b00d1_0_701"/>
              <p:cNvSpPr/>
              <p:nvPr/>
            </p:nvSpPr>
            <p:spPr>
              <a:xfrm>
                <a:off x="1703525" y="238125"/>
                <a:ext cx="1067350" cy="1228375"/>
              </a:xfrm>
              <a:custGeom>
                <a:rect b="b" l="l" r="r" t="t"/>
                <a:pathLst>
                  <a:path extrusionOk="0" fill="none" h="49135" w="42694">
                    <a:moveTo>
                      <a:pt x="42694" y="24633"/>
                    </a:moveTo>
                    <a:lnTo>
                      <a:pt x="0" y="0"/>
                    </a:lnTo>
                    <a:lnTo>
                      <a:pt x="0" y="49134"/>
                    </a:lnTo>
                    <a:lnTo>
                      <a:pt x="0" y="49134"/>
                    </a:lnTo>
                    <a:lnTo>
                      <a:pt x="2324" y="46744"/>
                    </a:lnTo>
                    <a:lnTo>
                      <a:pt x="4648" y="44486"/>
                    </a:lnTo>
                    <a:lnTo>
                      <a:pt x="7105" y="42362"/>
                    </a:lnTo>
                    <a:lnTo>
                      <a:pt x="9628" y="40303"/>
                    </a:lnTo>
                    <a:lnTo>
                      <a:pt x="12151" y="38378"/>
                    </a:lnTo>
                    <a:lnTo>
                      <a:pt x="14741" y="36585"/>
                    </a:lnTo>
                    <a:lnTo>
                      <a:pt x="17397" y="34859"/>
                    </a:lnTo>
                    <a:lnTo>
                      <a:pt x="20119" y="33265"/>
                    </a:lnTo>
                    <a:lnTo>
                      <a:pt x="22841" y="31804"/>
                    </a:lnTo>
                    <a:lnTo>
                      <a:pt x="25630" y="30410"/>
                    </a:lnTo>
                    <a:lnTo>
                      <a:pt x="28418" y="29148"/>
                    </a:lnTo>
                    <a:lnTo>
                      <a:pt x="31274" y="28020"/>
                    </a:lnTo>
                    <a:lnTo>
                      <a:pt x="34129" y="27024"/>
                    </a:lnTo>
                    <a:lnTo>
                      <a:pt x="36984" y="26094"/>
                    </a:lnTo>
                    <a:lnTo>
                      <a:pt x="39839" y="25297"/>
                    </a:lnTo>
                    <a:lnTo>
                      <a:pt x="42694" y="24633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3" name="Google Shape;723;g34ed79b00d1_0_701"/>
              <p:cNvSpPr/>
              <p:nvPr/>
            </p:nvSpPr>
            <p:spPr>
              <a:xfrm>
                <a:off x="5162825" y="2236675"/>
                <a:ext cx="1077300" cy="1243300"/>
              </a:xfrm>
              <a:custGeom>
                <a:rect b="b" l="l" r="r" t="t"/>
                <a:pathLst>
                  <a:path extrusionOk="0" h="49732" w="43092">
                    <a:moveTo>
                      <a:pt x="133" y="0"/>
                    </a:moveTo>
                    <a:lnTo>
                      <a:pt x="996" y="3055"/>
                    </a:lnTo>
                    <a:lnTo>
                      <a:pt x="1793" y="6109"/>
                    </a:lnTo>
                    <a:lnTo>
                      <a:pt x="2457" y="9163"/>
                    </a:lnTo>
                    <a:lnTo>
                      <a:pt x="2988" y="12284"/>
                    </a:lnTo>
                    <a:lnTo>
                      <a:pt x="3386" y="15405"/>
                    </a:lnTo>
                    <a:lnTo>
                      <a:pt x="3718" y="18525"/>
                    </a:lnTo>
                    <a:lnTo>
                      <a:pt x="3851" y="21646"/>
                    </a:lnTo>
                    <a:lnTo>
                      <a:pt x="3918" y="24833"/>
                    </a:lnTo>
                    <a:lnTo>
                      <a:pt x="3851" y="27954"/>
                    </a:lnTo>
                    <a:lnTo>
                      <a:pt x="3652" y="31074"/>
                    </a:lnTo>
                    <a:lnTo>
                      <a:pt x="3386" y="34261"/>
                    </a:lnTo>
                    <a:lnTo>
                      <a:pt x="2922" y="37382"/>
                    </a:lnTo>
                    <a:lnTo>
                      <a:pt x="2391" y="40503"/>
                    </a:lnTo>
                    <a:lnTo>
                      <a:pt x="1727" y="43557"/>
                    </a:lnTo>
                    <a:lnTo>
                      <a:pt x="930" y="46678"/>
                    </a:lnTo>
                    <a:lnTo>
                      <a:pt x="0" y="49732"/>
                    </a:lnTo>
                    <a:lnTo>
                      <a:pt x="43092" y="24833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4" name="Google Shape;724;g34ed79b00d1_0_701"/>
              <p:cNvSpPr/>
              <p:nvPr/>
            </p:nvSpPr>
            <p:spPr>
              <a:xfrm>
                <a:off x="2412325" y="1011650"/>
                <a:ext cx="1185200" cy="212500"/>
              </a:xfrm>
              <a:custGeom>
                <a:rect b="b" l="l" r="r" t="t"/>
                <a:pathLst>
                  <a:path extrusionOk="0" h="8500" w="47408">
                    <a:moveTo>
                      <a:pt x="33730" y="0"/>
                    </a:moveTo>
                    <a:lnTo>
                      <a:pt x="30410" y="67"/>
                    </a:lnTo>
                    <a:lnTo>
                      <a:pt x="27223" y="199"/>
                    </a:lnTo>
                    <a:lnTo>
                      <a:pt x="24036" y="531"/>
                    </a:lnTo>
                    <a:lnTo>
                      <a:pt x="20982" y="863"/>
                    </a:lnTo>
                    <a:lnTo>
                      <a:pt x="17994" y="1395"/>
                    </a:lnTo>
                    <a:lnTo>
                      <a:pt x="15072" y="1926"/>
                    </a:lnTo>
                    <a:lnTo>
                      <a:pt x="12284" y="2590"/>
                    </a:lnTo>
                    <a:lnTo>
                      <a:pt x="9561" y="3320"/>
                    </a:lnTo>
                    <a:lnTo>
                      <a:pt x="6972" y="4050"/>
                    </a:lnTo>
                    <a:lnTo>
                      <a:pt x="4515" y="4914"/>
                    </a:lnTo>
                    <a:lnTo>
                      <a:pt x="2191" y="5710"/>
                    </a:lnTo>
                    <a:lnTo>
                      <a:pt x="0" y="6640"/>
                    </a:lnTo>
                    <a:lnTo>
                      <a:pt x="1195" y="6374"/>
                    </a:lnTo>
                    <a:lnTo>
                      <a:pt x="2590" y="6242"/>
                    </a:lnTo>
                    <a:lnTo>
                      <a:pt x="4050" y="6109"/>
                    </a:lnTo>
                    <a:lnTo>
                      <a:pt x="5644" y="6042"/>
                    </a:lnTo>
                    <a:lnTo>
                      <a:pt x="7304" y="6042"/>
                    </a:lnTo>
                    <a:lnTo>
                      <a:pt x="9030" y="6109"/>
                    </a:lnTo>
                    <a:lnTo>
                      <a:pt x="10823" y="6175"/>
                    </a:lnTo>
                    <a:lnTo>
                      <a:pt x="12616" y="6308"/>
                    </a:lnTo>
                    <a:lnTo>
                      <a:pt x="16201" y="6706"/>
                    </a:lnTo>
                    <a:lnTo>
                      <a:pt x="19720" y="7171"/>
                    </a:lnTo>
                    <a:lnTo>
                      <a:pt x="22907" y="7769"/>
                    </a:lnTo>
                    <a:lnTo>
                      <a:pt x="24368" y="8101"/>
                    </a:lnTo>
                    <a:lnTo>
                      <a:pt x="25696" y="8499"/>
                    </a:lnTo>
                    <a:lnTo>
                      <a:pt x="26758" y="7702"/>
                    </a:lnTo>
                    <a:lnTo>
                      <a:pt x="27887" y="6972"/>
                    </a:lnTo>
                    <a:lnTo>
                      <a:pt x="29016" y="6242"/>
                    </a:lnTo>
                    <a:lnTo>
                      <a:pt x="30211" y="5578"/>
                    </a:lnTo>
                    <a:lnTo>
                      <a:pt x="31472" y="4980"/>
                    </a:lnTo>
                    <a:lnTo>
                      <a:pt x="32800" y="4382"/>
                    </a:lnTo>
                    <a:lnTo>
                      <a:pt x="34128" y="3918"/>
                    </a:lnTo>
                    <a:lnTo>
                      <a:pt x="35523" y="3386"/>
                    </a:lnTo>
                    <a:lnTo>
                      <a:pt x="36983" y="2988"/>
                    </a:lnTo>
                    <a:lnTo>
                      <a:pt x="38378" y="2590"/>
                    </a:lnTo>
                    <a:lnTo>
                      <a:pt x="39905" y="2258"/>
                    </a:lnTo>
                    <a:lnTo>
                      <a:pt x="41366" y="1992"/>
                    </a:lnTo>
                    <a:lnTo>
                      <a:pt x="42893" y="1726"/>
                    </a:lnTo>
                    <a:lnTo>
                      <a:pt x="44353" y="1527"/>
                    </a:lnTo>
                    <a:lnTo>
                      <a:pt x="45881" y="1395"/>
                    </a:lnTo>
                    <a:lnTo>
                      <a:pt x="47408" y="1262"/>
                    </a:lnTo>
                    <a:lnTo>
                      <a:pt x="45681" y="996"/>
                    </a:lnTo>
                    <a:lnTo>
                      <a:pt x="43955" y="731"/>
                    </a:lnTo>
                    <a:lnTo>
                      <a:pt x="40502" y="332"/>
                    </a:lnTo>
                    <a:lnTo>
                      <a:pt x="37116" y="133"/>
                    </a:lnTo>
                    <a:lnTo>
                      <a:pt x="3373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5" name="Google Shape;725;g34ed79b00d1_0_701"/>
              <p:cNvSpPr/>
              <p:nvPr/>
            </p:nvSpPr>
            <p:spPr>
              <a:xfrm>
                <a:off x="2412325" y="1011650"/>
                <a:ext cx="1185200" cy="212500"/>
              </a:xfrm>
              <a:custGeom>
                <a:rect b="b" l="l" r="r" t="t"/>
                <a:pathLst>
                  <a:path extrusionOk="0" fill="none" h="8500" w="47408">
                    <a:moveTo>
                      <a:pt x="0" y="6640"/>
                    </a:moveTo>
                    <a:lnTo>
                      <a:pt x="0" y="6640"/>
                    </a:lnTo>
                    <a:lnTo>
                      <a:pt x="1195" y="6374"/>
                    </a:lnTo>
                    <a:lnTo>
                      <a:pt x="2590" y="6242"/>
                    </a:lnTo>
                    <a:lnTo>
                      <a:pt x="4050" y="6109"/>
                    </a:lnTo>
                    <a:lnTo>
                      <a:pt x="5644" y="6042"/>
                    </a:lnTo>
                    <a:lnTo>
                      <a:pt x="7304" y="6042"/>
                    </a:lnTo>
                    <a:lnTo>
                      <a:pt x="9030" y="6109"/>
                    </a:lnTo>
                    <a:lnTo>
                      <a:pt x="10823" y="6175"/>
                    </a:lnTo>
                    <a:lnTo>
                      <a:pt x="12616" y="6308"/>
                    </a:lnTo>
                    <a:lnTo>
                      <a:pt x="16201" y="6706"/>
                    </a:lnTo>
                    <a:lnTo>
                      <a:pt x="19720" y="7171"/>
                    </a:lnTo>
                    <a:lnTo>
                      <a:pt x="22907" y="7769"/>
                    </a:lnTo>
                    <a:lnTo>
                      <a:pt x="24368" y="8101"/>
                    </a:lnTo>
                    <a:lnTo>
                      <a:pt x="25696" y="8499"/>
                    </a:lnTo>
                    <a:lnTo>
                      <a:pt x="25696" y="8499"/>
                    </a:lnTo>
                    <a:lnTo>
                      <a:pt x="26758" y="7702"/>
                    </a:lnTo>
                    <a:lnTo>
                      <a:pt x="27887" y="6972"/>
                    </a:lnTo>
                    <a:lnTo>
                      <a:pt x="29016" y="6242"/>
                    </a:lnTo>
                    <a:lnTo>
                      <a:pt x="30211" y="5578"/>
                    </a:lnTo>
                    <a:lnTo>
                      <a:pt x="31472" y="4980"/>
                    </a:lnTo>
                    <a:lnTo>
                      <a:pt x="32800" y="4382"/>
                    </a:lnTo>
                    <a:lnTo>
                      <a:pt x="34128" y="3918"/>
                    </a:lnTo>
                    <a:lnTo>
                      <a:pt x="35523" y="3386"/>
                    </a:lnTo>
                    <a:lnTo>
                      <a:pt x="36983" y="2988"/>
                    </a:lnTo>
                    <a:lnTo>
                      <a:pt x="38378" y="2590"/>
                    </a:lnTo>
                    <a:lnTo>
                      <a:pt x="39905" y="2258"/>
                    </a:lnTo>
                    <a:lnTo>
                      <a:pt x="41366" y="1992"/>
                    </a:lnTo>
                    <a:lnTo>
                      <a:pt x="42893" y="1726"/>
                    </a:lnTo>
                    <a:lnTo>
                      <a:pt x="44353" y="1527"/>
                    </a:lnTo>
                    <a:lnTo>
                      <a:pt x="45881" y="1395"/>
                    </a:lnTo>
                    <a:lnTo>
                      <a:pt x="47408" y="1262"/>
                    </a:lnTo>
                    <a:lnTo>
                      <a:pt x="47408" y="1262"/>
                    </a:lnTo>
                    <a:lnTo>
                      <a:pt x="45681" y="996"/>
                    </a:lnTo>
                    <a:lnTo>
                      <a:pt x="43955" y="731"/>
                    </a:lnTo>
                    <a:lnTo>
                      <a:pt x="40502" y="332"/>
                    </a:lnTo>
                    <a:lnTo>
                      <a:pt x="37116" y="133"/>
                    </a:lnTo>
                    <a:lnTo>
                      <a:pt x="33730" y="0"/>
                    </a:lnTo>
                    <a:lnTo>
                      <a:pt x="30410" y="67"/>
                    </a:lnTo>
                    <a:lnTo>
                      <a:pt x="27223" y="199"/>
                    </a:lnTo>
                    <a:lnTo>
                      <a:pt x="24036" y="531"/>
                    </a:lnTo>
                    <a:lnTo>
                      <a:pt x="20982" y="863"/>
                    </a:lnTo>
                    <a:lnTo>
                      <a:pt x="17994" y="1395"/>
                    </a:lnTo>
                    <a:lnTo>
                      <a:pt x="15072" y="1926"/>
                    </a:lnTo>
                    <a:lnTo>
                      <a:pt x="12284" y="2590"/>
                    </a:lnTo>
                    <a:lnTo>
                      <a:pt x="9561" y="3320"/>
                    </a:lnTo>
                    <a:lnTo>
                      <a:pt x="6972" y="4050"/>
                    </a:lnTo>
                    <a:lnTo>
                      <a:pt x="4515" y="4914"/>
                    </a:lnTo>
                    <a:lnTo>
                      <a:pt x="2191" y="5710"/>
                    </a:lnTo>
                    <a:lnTo>
                      <a:pt x="0" y="664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6" name="Google Shape;726;g34ed79b00d1_0_701"/>
              <p:cNvSpPr/>
              <p:nvPr/>
            </p:nvSpPr>
            <p:spPr>
              <a:xfrm>
                <a:off x="2565025" y="2533800"/>
                <a:ext cx="1894000" cy="1138750"/>
              </a:xfrm>
              <a:custGeom>
                <a:rect b="b" l="l" r="r" t="t"/>
                <a:pathLst>
                  <a:path extrusionOk="0" h="45550" w="75760">
                    <a:moveTo>
                      <a:pt x="23904" y="1"/>
                    </a:moveTo>
                    <a:lnTo>
                      <a:pt x="20650" y="3453"/>
                    </a:lnTo>
                    <a:lnTo>
                      <a:pt x="17330" y="7171"/>
                    </a:lnTo>
                    <a:lnTo>
                      <a:pt x="14143" y="10956"/>
                    </a:lnTo>
                    <a:lnTo>
                      <a:pt x="11089" y="14807"/>
                    </a:lnTo>
                    <a:lnTo>
                      <a:pt x="8101" y="18725"/>
                    </a:lnTo>
                    <a:lnTo>
                      <a:pt x="5246" y="22708"/>
                    </a:lnTo>
                    <a:lnTo>
                      <a:pt x="2524" y="26559"/>
                    </a:lnTo>
                    <a:lnTo>
                      <a:pt x="1" y="30411"/>
                    </a:lnTo>
                    <a:lnTo>
                      <a:pt x="1993" y="31938"/>
                    </a:lnTo>
                    <a:lnTo>
                      <a:pt x="3984" y="33398"/>
                    </a:lnTo>
                    <a:lnTo>
                      <a:pt x="6109" y="34793"/>
                    </a:lnTo>
                    <a:lnTo>
                      <a:pt x="8300" y="36121"/>
                    </a:lnTo>
                    <a:lnTo>
                      <a:pt x="10558" y="37316"/>
                    </a:lnTo>
                    <a:lnTo>
                      <a:pt x="12815" y="38511"/>
                    </a:lnTo>
                    <a:lnTo>
                      <a:pt x="15139" y="39573"/>
                    </a:lnTo>
                    <a:lnTo>
                      <a:pt x="17529" y="40569"/>
                    </a:lnTo>
                    <a:lnTo>
                      <a:pt x="19986" y="41432"/>
                    </a:lnTo>
                    <a:lnTo>
                      <a:pt x="22443" y="42296"/>
                    </a:lnTo>
                    <a:lnTo>
                      <a:pt x="24900" y="43026"/>
                    </a:lnTo>
                    <a:lnTo>
                      <a:pt x="27423" y="43690"/>
                    </a:lnTo>
                    <a:lnTo>
                      <a:pt x="30012" y="44221"/>
                    </a:lnTo>
                    <a:lnTo>
                      <a:pt x="32535" y="44686"/>
                    </a:lnTo>
                    <a:lnTo>
                      <a:pt x="35125" y="45018"/>
                    </a:lnTo>
                    <a:lnTo>
                      <a:pt x="37648" y="45350"/>
                    </a:lnTo>
                    <a:lnTo>
                      <a:pt x="40237" y="45483"/>
                    </a:lnTo>
                    <a:lnTo>
                      <a:pt x="42827" y="45549"/>
                    </a:lnTo>
                    <a:lnTo>
                      <a:pt x="45350" y="45549"/>
                    </a:lnTo>
                    <a:lnTo>
                      <a:pt x="47939" y="45416"/>
                    </a:lnTo>
                    <a:lnTo>
                      <a:pt x="50462" y="45217"/>
                    </a:lnTo>
                    <a:lnTo>
                      <a:pt x="52986" y="44885"/>
                    </a:lnTo>
                    <a:lnTo>
                      <a:pt x="55442" y="44487"/>
                    </a:lnTo>
                    <a:lnTo>
                      <a:pt x="57899" y="43956"/>
                    </a:lnTo>
                    <a:lnTo>
                      <a:pt x="60289" y="43292"/>
                    </a:lnTo>
                    <a:lnTo>
                      <a:pt x="62680" y="42561"/>
                    </a:lnTo>
                    <a:lnTo>
                      <a:pt x="65003" y="41698"/>
                    </a:lnTo>
                    <a:lnTo>
                      <a:pt x="67261" y="40702"/>
                    </a:lnTo>
                    <a:lnTo>
                      <a:pt x="69518" y="39640"/>
                    </a:lnTo>
                    <a:lnTo>
                      <a:pt x="71643" y="38445"/>
                    </a:lnTo>
                    <a:lnTo>
                      <a:pt x="73768" y="37117"/>
                    </a:lnTo>
                    <a:lnTo>
                      <a:pt x="75760" y="35656"/>
                    </a:lnTo>
                    <a:lnTo>
                      <a:pt x="75361" y="32270"/>
                    </a:lnTo>
                    <a:lnTo>
                      <a:pt x="74764" y="28883"/>
                    </a:lnTo>
                    <a:lnTo>
                      <a:pt x="74166" y="25431"/>
                    </a:lnTo>
                    <a:lnTo>
                      <a:pt x="73370" y="21978"/>
                    </a:lnTo>
                    <a:lnTo>
                      <a:pt x="72440" y="18525"/>
                    </a:lnTo>
                    <a:lnTo>
                      <a:pt x="71444" y="15073"/>
                    </a:lnTo>
                    <a:lnTo>
                      <a:pt x="70315" y="11620"/>
                    </a:lnTo>
                    <a:lnTo>
                      <a:pt x="69054" y="8167"/>
                    </a:lnTo>
                    <a:lnTo>
                      <a:pt x="67659" y="8765"/>
                    </a:lnTo>
                    <a:lnTo>
                      <a:pt x="66265" y="9296"/>
                    </a:lnTo>
                    <a:lnTo>
                      <a:pt x="64804" y="9761"/>
                    </a:lnTo>
                    <a:lnTo>
                      <a:pt x="63410" y="10159"/>
                    </a:lnTo>
                    <a:lnTo>
                      <a:pt x="61949" y="10491"/>
                    </a:lnTo>
                    <a:lnTo>
                      <a:pt x="60488" y="10757"/>
                    </a:lnTo>
                    <a:lnTo>
                      <a:pt x="58961" y="11022"/>
                    </a:lnTo>
                    <a:lnTo>
                      <a:pt x="57501" y="11155"/>
                    </a:lnTo>
                    <a:lnTo>
                      <a:pt x="56040" y="11288"/>
                    </a:lnTo>
                    <a:lnTo>
                      <a:pt x="54513" y="11354"/>
                    </a:lnTo>
                    <a:lnTo>
                      <a:pt x="52986" y="11354"/>
                    </a:lnTo>
                    <a:lnTo>
                      <a:pt x="51525" y="11288"/>
                    </a:lnTo>
                    <a:lnTo>
                      <a:pt x="49998" y="11155"/>
                    </a:lnTo>
                    <a:lnTo>
                      <a:pt x="48537" y="11022"/>
                    </a:lnTo>
                    <a:lnTo>
                      <a:pt x="47010" y="10757"/>
                    </a:lnTo>
                    <a:lnTo>
                      <a:pt x="45549" y="10491"/>
                    </a:lnTo>
                    <a:lnTo>
                      <a:pt x="44088" y="10226"/>
                    </a:lnTo>
                    <a:lnTo>
                      <a:pt x="42561" y="9827"/>
                    </a:lnTo>
                    <a:lnTo>
                      <a:pt x="41100" y="9429"/>
                    </a:lnTo>
                    <a:lnTo>
                      <a:pt x="39706" y="8964"/>
                    </a:lnTo>
                    <a:lnTo>
                      <a:pt x="38245" y="8433"/>
                    </a:lnTo>
                    <a:lnTo>
                      <a:pt x="36851" y="7902"/>
                    </a:lnTo>
                    <a:lnTo>
                      <a:pt x="35457" y="7304"/>
                    </a:lnTo>
                    <a:lnTo>
                      <a:pt x="34062" y="6640"/>
                    </a:lnTo>
                    <a:lnTo>
                      <a:pt x="32668" y="5976"/>
                    </a:lnTo>
                    <a:lnTo>
                      <a:pt x="31340" y="5246"/>
                    </a:lnTo>
                    <a:lnTo>
                      <a:pt x="30079" y="4449"/>
                    </a:lnTo>
                    <a:lnTo>
                      <a:pt x="28751" y="3652"/>
                    </a:lnTo>
                    <a:lnTo>
                      <a:pt x="27489" y="2789"/>
                    </a:lnTo>
                    <a:lnTo>
                      <a:pt x="26294" y="1860"/>
                    </a:lnTo>
                    <a:lnTo>
                      <a:pt x="25099" y="930"/>
                    </a:lnTo>
                    <a:lnTo>
                      <a:pt x="2390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7" name="Google Shape;727;g34ed79b00d1_0_701"/>
              <p:cNvSpPr/>
              <p:nvPr/>
            </p:nvSpPr>
            <p:spPr>
              <a:xfrm>
                <a:off x="2565025" y="2533800"/>
                <a:ext cx="1894000" cy="1138750"/>
              </a:xfrm>
              <a:custGeom>
                <a:rect b="b" l="l" r="r" t="t"/>
                <a:pathLst>
                  <a:path extrusionOk="0" fill="none" h="45550" w="75760">
                    <a:moveTo>
                      <a:pt x="75760" y="35656"/>
                    </a:moveTo>
                    <a:lnTo>
                      <a:pt x="75760" y="35656"/>
                    </a:lnTo>
                    <a:lnTo>
                      <a:pt x="75361" y="32270"/>
                    </a:lnTo>
                    <a:lnTo>
                      <a:pt x="74764" y="28883"/>
                    </a:lnTo>
                    <a:lnTo>
                      <a:pt x="74166" y="25431"/>
                    </a:lnTo>
                    <a:lnTo>
                      <a:pt x="73370" y="21978"/>
                    </a:lnTo>
                    <a:lnTo>
                      <a:pt x="72440" y="18525"/>
                    </a:lnTo>
                    <a:lnTo>
                      <a:pt x="71444" y="15073"/>
                    </a:lnTo>
                    <a:lnTo>
                      <a:pt x="70315" y="11620"/>
                    </a:lnTo>
                    <a:lnTo>
                      <a:pt x="69054" y="8167"/>
                    </a:lnTo>
                    <a:lnTo>
                      <a:pt x="69054" y="8167"/>
                    </a:lnTo>
                    <a:lnTo>
                      <a:pt x="67659" y="8765"/>
                    </a:lnTo>
                    <a:lnTo>
                      <a:pt x="66265" y="9296"/>
                    </a:lnTo>
                    <a:lnTo>
                      <a:pt x="64804" y="9761"/>
                    </a:lnTo>
                    <a:lnTo>
                      <a:pt x="63410" y="10159"/>
                    </a:lnTo>
                    <a:lnTo>
                      <a:pt x="61949" y="10491"/>
                    </a:lnTo>
                    <a:lnTo>
                      <a:pt x="60488" y="10757"/>
                    </a:lnTo>
                    <a:lnTo>
                      <a:pt x="58961" y="11022"/>
                    </a:lnTo>
                    <a:lnTo>
                      <a:pt x="57501" y="11155"/>
                    </a:lnTo>
                    <a:lnTo>
                      <a:pt x="56040" y="11288"/>
                    </a:lnTo>
                    <a:lnTo>
                      <a:pt x="54513" y="11354"/>
                    </a:lnTo>
                    <a:lnTo>
                      <a:pt x="52986" y="11354"/>
                    </a:lnTo>
                    <a:lnTo>
                      <a:pt x="51525" y="11288"/>
                    </a:lnTo>
                    <a:lnTo>
                      <a:pt x="49998" y="11155"/>
                    </a:lnTo>
                    <a:lnTo>
                      <a:pt x="48537" y="11022"/>
                    </a:lnTo>
                    <a:lnTo>
                      <a:pt x="47010" y="10757"/>
                    </a:lnTo>
                    <a:lnTo>
                      <a:pt x="45549" y="10491"/>
                    </a:lnTo>
                    <a:lnTo>
                      <a:pt x="44088" y="10226"/>
                    </a:lnTo>
                    <a:lnTo>
                      <a:pt x="42561" y="9827"/>
                    </a:lnTo>
                    <a:lnTo>
                      <a:pt x="41100" y="9429"/>
                    </a:lnTo>
                    <a:lnTo>
                      <a:pt x="39706" y="8964"/>
                    </a:lnTo>
                    <a:lnTo>
                      <a:pt x="38245" y="8433"/>
                    </a:lnTo>
                    <a:lnTo>
                      <a:pt x="36851" y="7902"/>
                    </a:lnTo>
                    <a:lnTo>
                      <a:pt x="35457" y="7304"/>
                    </a:lnTo>
                    <a:lnTo>
                      <a:pt x="34062" y="6640"/>
                    </a:lnTo>
                    <a:lnTo>
                      <a:pt x="32668" y="5976"/>
                    </a:lnTo>
                    <a:lnTo>
                      <a:pt x="31340" y="5246"/>
                    </a:lnTo>
                    <a:lnTo>
                      <a:pt x="30079" y="4449"/>
                    </a:lnTo>
                    <a:lnTo>
                      <a:pt x="28751" y="3652"/>
                    </a:lnTo>
                    <a:lnTo>
                      <a:pt x="27489" y="2789"/>
                    </a:lnTo>
                    <a:lnTo>
                      <a:pt x="26294" y="1860"/>
                    </a:lnTo>
                    <a:lnTo>
                      <a:pt x="25099" y="930"/>
                    </a:lnTo>
                    <a:lnTo>
                      <a:pt x="23904" y="1"/>
                    </a:lnTo>
                    <a:lnTo>
                      <a:pt x="23904" y="1"/>
                    </a:lnTo>
                    <a:lnTo>
                      <a:pt x="20650" y="3453"/>
                    </a:lnTo>
                    <a:lnTo>
                      <a:pt x="17330" y="7171"/>
                    </a:lnTo>
                    <a:lnTo>
                      <a:pt x="14143" y="10956"/>
                    </a:lnTo>
                    <a:lnTo>
                      <a:pt x="11089" y="14807"/>
                    </a:lnTo>
                    <a:lnTo>
                      <a:pt x="8101" y="18725"/>
                    </a:lnTo>
                    <a:lnTo>
                      <a:pt x="5246" y="22708"/>
                    </a:lnTo>
                    <a:lnTo>
                      <a:pt x="2524" y="26559"/>
                    </a:lnTo>
                    <a:lnTo>
                      <a:pt x="1" y="30411"/>
                    </a:lnTo>
                    <a:lnTo>
                      <a:pt x="1" y="30411"/>
                    </a:lnTo>
                    <a:lnTo>
                      <a:pt x="1993" y="31938"/>
                    </a:lnTo>
                    <a:lnTo>
                      <a:pt x="3984" y="33398"/>
                    </a:lnTo>
                    <a:lnTo>
                      <a:pt x="6109" y="34793"/>
                    </a:lnTo>
                    <a:lnTo>
                      <a:pt x="8300" y="36121"/>
                    </a:lnTo>
                    <a:lnTo>
                      <a:pt x="10558" y="37316"/>
                    </a:lnTo>
                    <a:lnTo>
                      <a:pt x="12815" y="38511"/>
                    </a:lnTo>
                    <a:lnTo>
                      <a:pt x="15139" y="39573"/>
                    </a:lnTo>
                    <a:lnTo>
                      <a:pt x="17529" y="40569"/>
                    </a:lnTo>
                    <a:lnTo>
                      <a:pt x="19986" y="41432"/>
                    </a:lnTo>
                    <a:lnTo>
                      <a:pt x="22443" y="42296"/>
                    </a:lnTo>
                    <a:lnTo>
                      <a:pt x="24900" y="43026"/>
                    </a:lnTo>
                    <a:lnTo>
                      <a:pt x="27423" y="43690"/>
                    </a:lnTo>
                    <a:lnTo>
                      <a:pt x="30012" y="44221"/>
                    </a:lnTo>
                    <a:lnTo>
                      <a:pt x="32535" y="44686"/>
                    </a:lnTo>
                    <a:lnTo>
                      <a:pt x="35125" y="45018"/>
                    </a:lnTo>
                    <a:lnTo>
                      <a:pt x="37648" y="45350"/>
                    </a:lnTo>
                    <a:lnTo>
                      <a:pt x="40237" y="45483"/>
                    </a:lnTo>
                    <a:lnTo>
                      <a:pt x="42827" y="45549"/>
                    </a:lnTo>
                    <a:lnTo>
                      <a:pt x="45350" y="45549"/>
                    </a:lnTo>
                    <a:lnTo>
                      <a:pt x="47939" y="45416"/>
                    </a:lnTo>
                    <a:lnTo>
                      <a:pt x="50462" y="45217"/>
                    </a:lnTo>
                    <a:lnTo>
                      <a:pt x="52986" y="44885"/>
                    </a:lnTo>
                    <a:lnTo>
                      <a:pt x="55442" y="44487"/>
                    </a:lnTo>
                    <a:lnTo>
                      <a:pt x="57899" y="43956"/>
                    </a:lnTo>
                    <a:lnTo>
                      <a:pt x="60289" y="43292"/>
                    </a:lnTo>
                    <a:lnTo>
                      <a:pt x="62680" y="42561"/>
                    </a:lnTo>
                    <a:lnTo>
                      <a:pt x="65003" y="41698"/>
                    </a:lnTo>
                    <a:lnTo>
                      <a:pt x="67261" y="40702"/>
                    </a:lnTo>
                    <a:lnTo>
                      <a:pt x="69518" y="39640"/>
                    </a:lnTo>
                    <a:lnTo>
                      <a:pt x="71643" y="38445"/>
                    </a:lnTo>
                    <a:lnTo>
                      <a:pt x="73768" y="37117"/>
                    </a:lnTo>
                    <a:lnTo>
                      <a:pt x="75760" y="35656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8" name="Google Shape;728;g34ed79b00d1_0_701"/>
              <p:cNvSpPr/>
              <p:nvPr/>
            </p:nvSpPr>
            <p:spPr>
              <a:xfrm>
                <a:off x="1379850" y="1665650"/>
                <a:ext cx="903025" cy="2486600"/>
              </a:xfrm>
              <a:custGeom>
                <a:rect b="b" l="l" r="r" t="t"/>
                <a:pathLst>
                  <a:path extrusionOk="0" h="99464" w="36121">
                    <a:moveTo>
                      <a:pt x="17396" y="1"/>
                    </a:moveTo>
                    <a:lnTo>
                      <a:pt x="16267" y="1395"/>
                    </a:lnTo>
                    <a:lnTo>
                      <a:pt x="15139" y="2789"/>
                    </a:lnTo>
                    <a:lnTo>
                      <a:pt x="14076" y="4184"/>
                    </a:lnTo>
                    <a:lnTo>
                      <a:pt x="13080" y="5644"/>
                    </a:lnTo>
                    <a:lnTo>
                      <a:pt x="12084" y="7105"/>
                    </a:lnTo>
                    <a:lnTo>
                      <a:pt x="11155" y="8566"/>
                    </a:lnTo>
                    <a:lnTo>
                      <a:pt x="10225" y="10027"/>
                    </a:lnTo>
                    <a:lnTo>
                      <a:pt x="9362" y="11554"/>
                    </a:lnTo>
                    <a:lnTo>
                      <a:pt x="8565" y="13081"/>
                    </a:lnTo>
                    <a:lnTo>
                      <a:pt x="7768" y="14608"/>
                    </a:lnTo>
                    <a:lnTo>
                      <a:pt x="6972" y="16135"/>
                    </a:lnTo>
                    <a:lnTo>
                      <a:pt x="6308" y="17662"/>
                    </a:lnTo>
                    <a:lnTo>
                      <a:pt x="5644" y="19256"/>
                    </a:lnTo>
                    <a:lnTo>
                      <a:pt x="4980" y="20849"/>
                    </a:lnTo>
                    <a:lnTo>
                      <a:pt x="3851" y="24037"/>
                    </a:lnTo>
                    <a:lnTo>
                      <a:pt x="2789" y="27290"/>
                    </a:lnTo>
                    <a:lnTo>
                      <a:pt x="1992" y="30543"/>
                    </a:lnTo>
                    <a:lnTo>
                      <a:pt x="1262" y="33863"/>
                    </a:lnTo>
                    <a:lnTo>
                      <a:pt x="730" y="37183"/>
                    </a:lnTo>
                    <a:lnTo>
                      <a:pt x="332" y="40503"/>
                    </a:lnTo>
                    <a:lnTo>
                      <a:pt x="66" y="43823"/>
                    </a:lnTo>
                    <a:lnTo>
                      <a:pt x="0" y="47209"/>
                    </a:lnTo>
                    <a:lnTo>
                      <a:pt x="66" y="50529"/>
                    </a:lnTo>
                    <a:lnTo>
                      <a:pt x="266" y="53849"/>
                    </a:lnTo>
                    <a:lnTo>
                      <a:pt x="664" y="57169"/>
                    </a:lnTo>
                    <a:lnTo>
                      <a:pt x="1195" y="60489"/>
                    </a:lnTo>
                    <a:lnTo>
                      <a:pt x="1859" y="63809"/>
                    </a:lnTo>
                    <a:lnTo>
                      <a:pt x="2656" y="67062"/>
                    </a:lnTo>
                    <a:lnTo>
                      <a:pt x="3652" y="70316"/>
                    </a:lnTo>
                    <a:lnTo>
                      <a:pt x="4781" y="73503"/>
                    </a:lnTo>
                    <a:lnTo>
                      <a:pt x="6042" y="76623"/>
                    </a:lnTo>
                    <a:lnTo>
                      <a:pt x="6773" y="78150"/>
                    </a:lnTo>
                    <a:lnTo>
                      <a:pt x="7503" y="79678"/>
                    </a:lnTo>
                    <a:lnTo>
                      <a:pt x="8233" y="81205"/>
                    </a:lnTo>
                    <a:lnTo>
                      <a:pt x="9030" y="82732"/>
                    </a:lnTo>
                    <a:lnTo>
                      <a:pt x="9893" y="84259"/>
                    </a:lnTo>
                    <a:lnTo>
                      <a:pt x="10823" y="85720"/>
                    </a:lnTo>
                    <a:lnTo>
                      <a:pt x="11686" y="87180"/>
                    </a:lnTo>
                    <a:lnTo>
                      <a:pt x="12682" y="88641"/>
                    </a:lnTo>
                    <a:lnTo>
                      <a:pt x="13678" y="90036"/>
                    </a:lnTo>
                    <a:lnTo>
                      <a:pt x="14674" y="91430"/>
                    </a:lnTo>
                    <a:lnTo>
                      <a:pt x="15803" y="92824"/>
                    </a:lnTo>
                    <a:lnTo>
                      <a:pt x="16865" y="94219"/>
                    </a:lnTo>
                    <a:lnTo>
                      <a:pt x="17994" y="95546"/>
                    </a:lnTo>
                    <a:lnTo>
                      <a:pt x="19189" y="96874"/>
                    </a:lnTo>
                    <a:lnTo>
                      <a:pt x="20450" y="98202"/>
                    </a:lnTo>
                    <a:lnTo>
                      <a:pt x="21712" y="99464"/>
                    </a:lnTo>
                    <a:lnTo>
                      <a:pt x="22243" y="97339"/>
                    </a:lnTo>
                    <a:lnTo>
                      <a:pt x="22907" y="95215"/>
                    </a:lnTo>
                    <a:lnTo>
                      <a:pt x="23637" y="93090"/>
                    </a:lnTo>
                    <a:lnTo>
                      <a:pt x="24368" y="90965"/>
                    </a:lnTo>
                    <a:lnTo>
                      <a:pt x="25165" y="88907"/>
                    </a:lnTo>
                    <a:lnTo>
                      <a:pt x="26028" y="86782"/>
                    </a:lnTo>
                    <a:lnTo>
                      <a:pt x="26891" y="84657"/>
                    </a:lnTo>
                    <a:lnTo>
                      <a:pt x="27820" y="82599"/>
                    </a:lnTo>
                    <a:lnTo>
                      <a:pt x="29746" y="78482"/>
                    </a:lnTo>
                    <a:lnTo>
                      <a:pt x="31804" y="74432"/>
                    </a:lnTo>
                    <a:lnTo>
                      <a:pt x="33929" y="70515"/>
                    </a:lnTo>
                    <a:lnTo>
                      <a:pt x="36120" y="66730"/>
                    </a:lnTo>
                    <a:lnTo>
                      <a:pt x="34460" y="64937"/>
                    </a:lnTo>
                    <a:lnTo>
                      <a:pt x="32867" y="63145"/>
                    </a:lnTo>
                    <a:lnTo>
                      <a:pt x="31273" y="61285"/>
                    </a:lnTo>
                    <a:lnTo>
                      <a:pt x="29812" y="59360"/>
                    </a:lnTo>
                    <a:lnTo>
                      <a:pt x="28418" y="57434"/>
                    </a:lnTo>
                    <a:lnTo>
                      <a:pt x="27156" y="55442"/>
                    </a:lnTo>
                    <a:lnTo>
                      <a:pt x="25895" y="53384"/>
                    </a:lnTo>
                    <a:lnTo>
                      <a:pt x="24700" y="51392"/>
                    </a:lnTo>
                    <a:lnTo>
                      <a:pt x="23571" y="49268"/>
                    </a:lnTo>
                    <a:lnTo>
                      <a:pt x="22509" y="47209"/>
                    </a:lnTo>
                    <a:lnTo>
                      <a:pt x="21579" y="45085"/>
                    </a:lnTo>
                    <a:lnTo>
                      <a:pt x="20650" y="42960"/>
                    </a:lnTo>
                    <a:lnTo>
                      <a:pt x="19853" y="40769"/>
                    </a:lnTo>
                    <a:lnTo>
                      <a:pt x="19056" y="38578"/>
                    </a:lnTo>
                    <a:lnTo>
                      <a:pt x="18392" y="36386"/>
                    </a:lnTo>
                    <a:lnTo>
                      <a:pt x="17728" y="34195"/>
                    </a:lnTo>
                    <a:lnTo>
                      <a:pt x="17197" y="32004"/>
                    </a:lnTo>
                    <a:lnTo>
                      <a:pt x="16732" y="29813"/>
                    </a:lnTo>
                    <a:lnTo>
                      <a:pt x="16267" y="27622"/>
                    </a:lnTo>
                    <a:lnTo>
                      <a:pt x="15935" y="25364"/>
                    </a:lnTo>
                    <a:lnTo>
                      <a:pt x="15670" y="23173"/>
                    </a:lnTo>
                    <a:lnTo>
                      <a:pt x="15471" y="20982"/>
                    </a:lnTo>
                    <a:lnTo>
                      <a:pt x="15338" y="18791"/>
                    </a:lnTo>
                    <a:lnTo>
                      <a:pt x="15271" y="16600"/>
                    </a:lnTo>
                    <a:lnTo>
                      <a:pt x="15338" y="14475"/>
                    </a:lnTo>
                    <a:lnTo>
                      <a:pt x="15404" y="12351"/>
                    </a:lnTo>
                    <a:lnTo>
                      <a:pt x="15537" y="10226"/>
                    </a:lnTo>
                    <a:lnTo>
                      <a:pt x="15803" y="8101"/>
                    </a:lnTo>
                    <a:lnTo>
                      <a:pt x="16068" y="6043"/>
                    </a:lnTo>
                    <a:lnTo>
                      <a:pt x="16467" y="3985"/>
                    </a:lnTo>
                    <a:lnTo>
                      <a:pt x="16865" y="1993"/>
                    </a:lnTo>
                    <a:lnTo>
                      <a:pt x="1739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9" name="Google Shape;729;g34ed79b00d1_0_701"/>
              <p:cNvSpPr/>
              <p:nvPr/>
            </p:nvSpPr>
            <p:spPr>
              <a:xfrm>
                <a:off x="1379850" y="1665650"/>
                <a:ext cx="903025" cy="2486600"/>
              </a:xfrm>
              <a:custGeom>
                <a:rect b="b" l="l" r="r" t="t"/>
                <a:pathLst>
                  <a:path extrusionOk="0" fill="none" h="99464" w="36121">
                    <a:moveTo>
                      <a:pt x="36120" y="66730"/>
                    </a:moveTo>
                    <a:lnTo>
                      <a:pt x="36120" y="66730"/>
                    </a:lnTo>
                    <a:lnTo>
                      <a:pt x="34460" y="64937"/>
                    </a:lnTo>
                    <a:lnTo>
                      <a:pt x="32867" y="63145"/>
                    </a:lnTo>
                    <a:lnTo>
                      <a:pt x="31273" y="61285"/>
                    </a:lnTo>
                    <a:lnTo>
                      <a:pt x="29812" y="59360"/>
                    </a:lnTo>
                    <a:lnTo>
                      <a:pt x="28418" y="57434"/>
                    </a:lnTo>
                    <a:lnTo>
                      <a:pt x="27156" y="55442"/>
                    </a:lnTo>
                    <a:lnTo>
                      <a:pt x="25895" y="53384"/>
                    </a:lnTo>
                    <a:lnTo>
                      <a:pt x="24700" y="51392"/>
                    </a:lnTo>
                    <a:lnTo>
                      <a:pt x="23571" y="49268"/>
                    </a:lnTo>
                    <a:lnTo>
                      <a:pt x="22509" y="47209"/>
                    </a:lnTo>
                    <a:lnTo>
                      <a:pt x="21579" y="45085"/>
                    </a:lnTo>
                    <a:lnTo>
                      <a:pt x="20650" y="42960"/>
                    </a:lnTo>
                    <a:lnTo>
                      <a:pt x="19853" y="40769"/>
                    </a:lnTo>
                    <a:lnTo>
                      <a:pt x="19056" y="38578"/>
                    </a:lnTo>
                    <a:lnTo>
                      <a:pt x="18392" y="36386"/>
                    </a:lnTo>
                    <a:lnTo>
                      <a:pt x="17728" y="34195"/>
                    </a:lnTo>
                    <a:lnTo>
                      <a:pt x="17197" y="32004"/>
                    </a:lnTo>
                    <a:lnTo>
                      <a:pt x="16732" y="29813"/>
                    </a:lnTo>
                    <a:lnTo>
                      <a:pt x="16267" y="27622"/>
                    </a:lnTo>
                    <a:lnTo>
                      <a:pt x="15935" y="25364"/>
                    </a:lnTo>
                    <a:lnTo>
                      <a:pt x="15670" y="23173"/>
                    </a:lnTo>
                    <a:lnTo>
                      <a:pt x="15471" y="20982"/>
                    </a:lnTo>
                    <a:lnTo>
                      <a:pt x="15338" y="18791"/>
                    </a:lnTo>
                    <a:lnTo>
                      <a:pt x="15271" y="16600"/>
                    </a:lnTo>
                    <a:lnTo>
                      <a:pt x="15338" y="14475"/>
                    </a:lnTo>
                    <a:lnTo>
                      <a:pt x="15404" y="12351"/>
                    </a:lnTo>
                    <a:lnTo>
                      <a:pt x="15537" y="10226"/>
                    </a:lnTo>
                    <a:lnTo>
                      <a:pt x="15803" y="8101"/>
                    </a:lnTo>
                    <a:lnTo>
                      <a:pt x="16068" y="6043"/>
                    </a:lnTo>
                    <a:lnTo>
                      <a:pt x="16467" y="3985"/>
                    </a:lnTo>
                    <a:lnTo>
                      <a:pt x="16865" y="1993"/>
                    </a:lnTo>
                    <a:lnTo>
                      <a:pt x="17396" y="1"/>
                    </a:lnTo>
                    <a:lnTo>
                      <a:pt x="17396" y="1"/>
                    </a:lnTo>
                    <a:lnTo>
                      <a:pt x="16267" y="1395"/>
                    </a:lnTo>
                    <a:lnTo>
                      <a:pt x="15139" y="2789"/>
                    </a:lnTo>
                    <a:lnTo>
                      <a:pt x="14076" y="4184"/>
                    </a:lnTo>
                    <a:lnTo>
                      <a:pt x="13080" y="5644"/>
                    </a:lnTo>
                    <a:lnTo>
                      <a:pt x="12084" y="7105"/>
                    </a:lnTo>
                    <a:lnTo>
                      <a:pt x="11155" y="8566"/>
                    </a:lnTo>
                    <a:lnTo>
                      <a:pt x="10225" y="10027"/>
                    </a:lnTo>
                    <a:lnTo>
                      <a:pt x="9362" y="11554"/>
                    </a:lnTo>
                    <a:lnTo>
                      <a:pt x="8565" y="13081"/>
                    </a:lnTo>
                    <a:lnTo>
                      <a:pt x="7768" y="14608"/>
                    </a:lnTo>
                    <a:lnTo>
                      <a:pt x="6972" y="16135"/>
                    </a:lnTo>
                    <a:lnTo>
                      <a:pt x="6308" y="17662"/>
                    </a:lnTo>
                    <a:lnTo>
                      <a:pt x="5644" y="19256"/>
                    </a:lnTo>
                    <a:lnTo>
                      <a:pt x="4980" y="20849"/>
                    </a:lnTo>
                    <a:lnTo>
                      <a:pt x="3851" y="24037"/>
                    </a:lnTo>
                    <a:lnTo>
                      <a:pt x="2789" y="27290"/>
                    </a:lnTo>
                    <a:lnTo>
                      <a:pt x="1992" y="30543"/>
                    </a:lnTo>
                    <a:lnTo>
                      <a:pt x="1262" y="33863"/>
                    </a:lnTo>
                    <a:lnTo>
                      <a:pt x="730" y="37183"/>
                    </a:lnTo>
                    <a:lnTo>
                      <a:pt x="332" y="40503"/>
                    </a:lnTo>
                    <a:lnTo>
                      <a:pt x="66" y="43823"/>
                    </a:lnTo>
                    <a:lnTo>
                      <a:pt x="0" y="47209"/>
                    </a:lnTo>
                    <a:lnTo>
                      <a:pt x="66" y="50529"/>
                    </a:lnTo>
                    <a:lnTo>
                      <a:pt x="266" y="53849"/>
                    </a:lnTo>
                    <a:lnTo>
                      <a:pt x="664" y="57169"/>
                    </a:lnTo>
                    <a:lnTo>
                      <a:pt x="1195" y="60489"/>
                    </a:lnTo>
                    <a:lnTo>
                      <a:pt x="1859" y="63809"/>
                    </a:lnTo>
                    <a:lnTo>
                      <a:pt x="2656" y="67062"/>
                    </a:lnTo>
                    <a:lnTo>
                      <a:pt x="3652" y="70316"/>
                    </a:lnTo>
                    <a:lnTo>
                      <a:pt x="4781" y="73503"/>
                    </a:lnTo>
                    <a:lnTo>
                      <a:pt x="6042" y="76623"/>
                    </a:lnTo>
                    <a:lnTo>
                      <a:pt x="6773" y="78150"/>
                    </a:lnTo>
                    <a:lnTo>
                      <a:pt x="7503" y="79678"/>
                    </a:lnTo>
                    <a:lnTo>
                      <a:pt x="8233" y="81205"/>
                    </a:lnTo>
                    <a:lnTo>
                      <a:pt x="9030" y="82732"/>
                    </a:lnTo>
                    <a:lnTo>
                      <a:pt x="9893" y="84259"/>
                    </a:lnTo>
                    <a:lnTo>
                      <a:pt x="10823" y="85720"/>
                    </a:lnTo>
                    <a:lnTo>
                      <a:pt x="11686" y="87180"/>
                    </a:lnTo>
                    <a:lnTo>
                      <a:pt x="12682" y="88641"/>
                    </a:lnTo>
                    <a:lnTo>
                      <a:pt x="13678" y="90036"/>
                    </a:lnTo>
                    <a:lnTo>
                      <a:pt x="14674" y="91430"/>
                    </a:lnTo>
                    <a:lnTo>
                      <a:pt x="15803" y="92824"/>
                    </a:lnTo>
                    <a:lnTo>
                      <a:pt x="16865" y="94219"/>
                    </a:lnTo>
                    <a:lnTo>
                      <a:pt x="17994" y="95546"/>
                    </a:lnTo>
                    <a:lnTo>
                      <a:pt x="19189" y="96874"/>
                    </a:lnTo>
                    <a:lnTo>
                      <a:pt x="20450" y="98202"/>
                    </a:lnTo>
                    <a:lnTo>
                      <a:pt x="21712" y="99464"/>
                    </a:lnTo>
                    <a:lnTo>
                      <a:pt x="21712" y="99464"/>
                    </a:lnTo>
                    <a:lnTo>
                      <a:pt x="22243" y="97339"/>
                    </a:lnTo>
                    <a:lnTo>
                      <a:pt x="22907" y="95215"/>
                    </a:lnTo>
                    <a:lnTo>
                      <a:pt x="23637" y="93090"/>
                    </a:lnTo>
                    <a:lnTo>
                      <a:pt x="24368" y="90965"/>
                    </a:lnTo>
                    <a:lnTo>
                      <a:pt x="25165" y="88907"/>
                    </a:lnTo>
                    <a:lnTo>
                      <a:pt x="26028" y="86782"/>
                    </a:lnTo>
                    <a:lnTo>
                      <a:pt x="26891" y="84657"/>
                    </a:lnTo>
                    <a:lnTo>
                      <a:pt x="27820" y="82599"/>
                    </a:lnTo>
                    <a:lnTo>
                      <a:pt x="29746" y="78482"/>
                    </a:lnTo>
                    <a:lnTo>
                      <a:pt x="31804" y="74432"/>
                    </a:lnTo>
                    <a:lnTo>
                      <a:pt x="33929" y="70515"/>
                    </a:lnTo>
                    <a:lnTo>
                      <a:pt x="36120" y="6673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0" name="Google Shape;730;g34ed79b00d1_0_701"/>
              <p:cNvSpPr/>
              <p:nvPr/>
            </p:nvSpPr>
            <p:spPr>
              <a:xfrm>
                <a:off x="3318625" y="1974400"/>
                <a:ext cx="888100" cy="627475"/>
              </a:xfrm>
              <a:custGeom>
                <a:rect b="b" l="l" r="r" t="t"/>
                <a:pathLst>
                  <a:path extrusionOk="0" h="25099" w="35524">
                    <a:moveTo>
                      <a:pt x="20783" y="1"/>
                    </a:moveTo>
                    <a:lnTo>
                      <a:pt x="18260" y="1727"/>
                    </a:lnTo>
                    <a:lnTo>
                      <a:pt x="15737" y="3520"/>
                    </a:lnTo>
                    <a:lnTo>
                      <a:pt x="13148" y="5445"/>
                    </a:lnTo>
                    <a:lnTo>
                      <a:pt x="10558" y="7437"/>
                    </a:lnTo>
                    <a:lnTo>
                      <a:pt x="7902" y="9495"/>
                    </a:lnTo>
                    <a:lnTo>
                      <a:pt x="5313" y="11687"/>
                    </a:lnTo>
                    <a:lnTo>
                      <a:pt x="2657" y="13944"/>
                    </a:lnTo>
                    <a:lnTo>
                      <a:pt x="1" y="16334"/>
                    </a:lnTo>
                    <a:lnTo>
                      <a:pt x="1063" y="17131"/>
                    </a:lnTo>
                    <a:lnTo>
                      <a:pt x="2126" y="17928"/>
                    </a:lnTo>
                    <a:lnTo>
                      <a:pt x="3188" y="18725"/>
                    </a:lnTo>
                    <a:lnTo>
                      <a:pt x="4250" y="19389"/>
                    </a:lnTo>
                    <a:lnTo>
                      <a:pt x="5379" y="20053"/>
                    </a:lnTo>
                    <a:lnTo>
                      <a:pt x="6508" y="20717"/>
                    </a:lnTo>
                    <a:lnTo>
                      <a:pt x="7637" y="21314"/>
                    </a:lnTo>
                    <a:lnTo>
                      <a:pt x="8765" y="21845"/>
                    </a:lnTo>
                    <a:lnTo>
                      <a:pt x="9894" y="22310"/>
                    </a:lnTo>
                    <a:lnTo>
                      <a:pt x="11089" y="22775"/>
                    </a:lnTo>
                    <a:lnTo>
                      <a:pt x="12218" y="23173"/>
                    </a:lnTo>
                    <a:lnTo>
                      <a:pt x="13413" y="23572"/>
                    </a:lnTo>
                    <a:lnTo>
                      <a:pt x="14542" y="23904"/>
                    </a:lnTo>
                    <a:lnTo>
                      <a:pt x="15737" y="24169"/>
                    </a:lnTo>
                    <a:lnTo>
                      <a:pt x="18061" y="24634"/>
                    </a:lnTo>
                    <a:lnTo>
                      <a:pt x="20451" y="24966"/>
                    </a:lnTo>
                    <a:lnTo>
                      <a:pt x="22709" y="25099"/>
                    </a:lnTo>
                    <a:lnTo>
                      <a:pt x="25033" y="25099"/>
                    </a:lnTo>
                    <a:lnTo>
                      <a:pt x="26161" y="25032"/>
                    </a:lnTo>
                    <a:lnTo>
                      <a:pt x="27224" y="24900"/>
                    </a:lnTo>
                    <a:lnTo>
                      <a:pt x="28353" y="24767"/>
                    </a:lnTo>
                    <a:lnTo>
                      <a:pt x="29415" y="24568"/>
                    </a:lnTo>
                    <a:lnTo>
                      <a:pt x="30477" y="24302"/>
                    </a:lnTo>
                    <a:lnTo>
                      <a:pt x="31540" y="24103"/>
                    </a:lnTo>
                    <a:lnTo>
                      <a:pt x="32536" y="23771"/>
                    </a:lnTo>
                    <a:lnTo>
                      <a:pt x="33532" y="23439"/>
                    </a:lnTo>
                    <a:lnTo>
                      <a:pt x="34527" y="23040"/>
                    </a:lnTo>
                    <a:lnTo>
                      <a:pt x="35523" y="22642"/>
                    </a:lnTo>
                    <a:lnTo>
                      <a:pt x="33996" y="19654"/>
                    </a:lnTo>
                    <a:lnTo>
                      <a:pt x="32403" y="16666"/>
                    </a:lnTo>
                    <a:lnTo>
                      <a:pt x="30743" y="13745"/>
                    </a:lnTo>
                    <a:lnTo>
                      <a:pt x="28950" y="10890"/>
                    </a:lnTo>
                    <a:lnTo>
                      <a:pt x="27025" y="8035"/>
                    </a:lnTo>
                    <a:lnTo>
                      <a:pt x="25033" y="5312"/>
                    </a:lnTo>
                    <a:lnTo>
                      <a:pt x="22974" y="2657"/>
                    </a:lnTo>
                    <a:lnTo>
                      <a:pt x="2078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1" name="Google Shape;731;g34ed79b00d1_0_701"/>
              <p:cNvSpPr/>
              <p:nvPr/>
            </p:nvSpPr>
            <p:spPr>
              <a:xfrm>
                <a:off x="3318625" y="1974400"/>
                <a:ext cx="888100" cy="627475"/>
              </a:xfrm>
              <a:custGeom>
                <a:rect b="b" l="l" r="r" t="t"/>
                <a:pathLst>
                  <a:path extrusionOk="0" fill="none" h="25099" w="35524">
                    <a:moveTo>
                      <a:pt x="35523" y="22642"/>
                    </a:moveTo>
                    <a:lnTo>
                      <a:pt x="35523" y="22642"/>
                    </a:lnTo>
                    <a:lnTo>
                      <a:pt x="33996" y="19654"/>
                    </a:lnTo>
                    <a:lnTo>
                      <a:pt x="32403" y="16666"/>
                    </a:lnTo>
                    <a:lnTo>
                      <a:pt x="30743" y="13745"/>
                    </a:lnTo>
                    <a:lnTo>
                      <a:pt x="28950" y="10890"/>
                    </a:lnTo>
                    <a:lnTo>
                      <a:pt x="27025" y="8035"/>
                    </a:lnTo>
                    <a:lnTo>
                      <a:pt x="25033" y="5312"/>
                    </a:lnTo>
                    <a:lnTo>
                      <a:pt x="22974" y="2657"/>
                    </a:lnTo>
                    <a:lnTo>
                      <a:pt x="20783" y="1"/>
                    </a:lnTo>
                    <a:lnTo>
                      <a:pt x="20783" y="1"/>
                    </a:lnTo>
                    <a:lnTo>
                      <a:pt x="18260" y="1727"/>
                    </a:lnTo>
                    <a:lnTo>
                      <a:pt x="15737" y="3520"/>
                    </a:lnTo>
                    <a:lnTo>
                      <a:pt x="13148" y="5445"/>
                    </a:lnTo>
                    <a:lnTo>
                      <a:pt x="10558" y="7437"/>
                    </a:lnTo>
                    <a:lnTo>
                      <a:pt x="7902" y="9495"/>
                    </a:lnTo>
                    <a:lnTo>
                      <a:pt x="5313" y="11687"/>
                    </a:lnTo>
                    <a:lnTo>
                      <a:pt x="2657" y="13944"/>
                    </a:lnTo>
                    <a:lnTo>
                      <a:pt x="1" y="16334"/>
                    </a:lnTo>
                    <a:lnTo>
                      <a:pt x="1" y="16334"/>
                    </a:lnTo>
                    <a:lnTo>
                      <a:pt x="1063" y="17131"/>
                    </a:lnTo>
                    <a:lnTo>
                      <a:pt x="2126" y="17928"/>
                    </a:lnTo>
                    <a:lnTo>
                      <a:pt x="3188" y="18725"/>
                    </a:lnTo>
                    <a:lnTo>
                      <a:pt x="4250" y="19389"/>
                    </a:lnTo>
                    <a:lnTo>
                      <a:pt x="5379" y="20053"/>
                    </a:lnTo>
                    <a:lnTo>
                      <a:pt x="6508" y="20717"/>
                    </a:lnTo>
                    <a:lnTo>
                      <a:pt x="7637" y="21314"/>
                    </a:lnTo>
                    <a:lnTo>
                      <a:pt x="8765" y="21845"/>
                    </a:lnTo>
                    <a:lnTo>
                      <a:pt x="9894" y="22310"/>
                    </a:lnTo>
                    <a:lnTo>
                      <a:pt x="11089" y="22775"/>
                    </a:lnTo>
                    <a:lnTo>
                      <a:pt x="12218" y="23173"/>
                    </a:lnTo>
                    <a:lnTo>
                      <a:pt x="13413" y="23572"/>
                    </a:lnTo>
                    <a:lnTo>
                      <a:pt x="14542" y="23904"/>
                    </a:lnTo>
                    <a:lnTo>
                      <a:pt x="15737" y="24169"/>
                    </a:lnTo>
                    <a:lnTo>
                      <a:pt x="18061" y="24634"/>
                    </a:lnTo>
                    <a:lnTo>
                      <a:pt x="20451" y="24966"/>
                    </a:lnTo>
                    <a:lnTo>
                      <a:pt x="22709" y="25099"/>
                    </a:lnTo>
                    <a:lnTo>
                      <a:pt x="25033" y="25099"/>
                    </a:lnTo>
                    <a:lnTo>
                      <a:pt x="26161" y="25032"/>
                    </a:lnTo>
                    <a:lnTo>
                      <a:pt x="27224" y="24900"/>
                    </a:lnTo>
                    <a:lnTo>
                      <a:pt x="28353" y="24767"/>
                    </a:lnTo>
                    <a:lnTo>
                      <a:pt x="29415" y="24568"/>
                    </a:lnTo>
                    <a:lnTo>
                      <a:pt x="30477" y="24302"/>
                    </a:lnTo>
                    <a:lnTo>
                      <a:pt x="31540" y="24103"/>
                    </a:lnTo>
                    <a:lnTo>
                      <a:pt x="32536" y="23771"/>
                    </a:lnTo>
                    <a:lnTo>
                      <a:pt x="33532" y="23439"/>
                    </a:lnTo>
                    <a:lnTo>
                      <a:pt x="34527" y="23040"/>
                    </a:lnTo>
                    <a:lnTo>
                      <a:pt x="35523" y="22642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2" name="Google Shape;732;g34ed79b00d1_0_701"/>
              <p:cNvSpPr/>
              <p:nvPr/>
            </p:nvSpPr>
            <p:spPr>
              <a:xfrm>
                <a:off x="3302025" y="1225775"/>
                <a:ext cx="962800" cy="464800"/>
              </a:xfrm>
              <a:custGeom>
                <a:rect b="b" l="l" r="r" t="t"/>
                <a:pathLst>
                  <a:path extrusionOk="0" h="18592" w="38512">
                    <a:moveTo>
                      <a:pt x="12683" y="0"/>
                    </a:moveTo>
                    <a:lnTo>
                      <a:pt x="11421" y="67"/>
                    </a:lnTo>
                    <a:lnTo>
                      <a:pt x="10226" y="200"/>
                    </a:lnTo>
                    <a:lnTo>
                      <a:pt x="9031" y="332"/>
                    </a:lnTo>
                    <a:lnTo>
                      <a:pt x="7836" y="532"/>
                    </a:lnTo>
                    <a:lnTo>
                      <a:pt x="6707" y="797"/>
                    </a:lnTo>
                    <a:lnTo>
                      <a:pt x="5578" y="1063"/>
                    </a:lnTo>
                    <a:lnTo>
                      <a:pt x="4516" y="1328"/>
                    </a:lnTo>
                    <a:lnTo>
                      <a:pt x="3520" y="1727"/>
                    </a:lnTo>
                    <a:lnTo>
                      <a:pt x="2590" y="2059"/>
                    </a:lnTo>
                    <a:lnTo>
                      <a:pt x="1661" y="2457"/>
                    </a:lnTo>
                    <a:lnTo>
                      <a:pt x="798" y="2922"/>
                    </a:lnTo>
                    <a:lnTo>
                      <a:pt x="1" y="3387"/>
                    </a:lnTo>
                    <a:lnTo>
                      <a:pt x="3055" y="4781"/>
                    </a:lnTo>
                    <a:lnTo>
                      <a:pt x="6043" y="6375"/>
                    </a:lnTo>
                    <a:lnTo>
                      <a:pt x="8965" y="8034"/>
                    </a:lnTo>
                    <a:lnTo>
                      <a:pt x="11820" y="9894"/>
                    </a:lnTo>
                    <a:lnTo>
                      <a:pt x="14608" y="11886"/>
                    </a:lnTo>
                    <a:lnTo>
                      <a:pt x="17331" y="13944"/>
                    </a:lnTo>
                    <a:lnTo>
                      <a:pt x="19987" y="16201"/>
                    </a:lnTo>
                    <a:lnTo>
                      <a:pt x="22576" y="18592"/>
                    </a:lnTo>
                    <a:lnTo>
                      <a:pt x="24435" y="17264"/>
                    </a:lnTo>
                    <a:lnTo>
                      <a:pt x="26427" y="16002"/>
                    </a:lnTo>
                    <a:lnTo>
                      <a:pt x="28485" y="14741"/>
                    </a:lnTo>
                    <a:lnTo>
                      <a:pt x="30544" y="13545"/>
                    </a:lnTo>
                    <a:lnTo>
                      <a:pt x="32668" y="12417"/>
                    </a:lnTo>
                    <a:lnTo>
                      <a:pt x="34727" y="11354"/>
                    </a:lnTo>
                    <a:lnTo>
                      <a:pt x="36719" y="10491"/>
                    </a:lnTo>
                    <a:lnTo>
                      <a:pt x="38511" y="9761"/>
                    </a:lnTo>
                    <a:lnTo>
                      <a:pt x="37449" y="8632"/>
                    </a:lnTo>
                    <a:lnTo>
                      <a:pt x="36254" y="7636"/>
                    </a:lnTo>
                    <a:lnTo>
                      <a:pt x="35059" y="6707"/>
                    </a:lnTo>
                    <a:lnTo>
                      <a:pt x="33864" y="5843"/>
                    </a:lnTo>
                    <a:lnTo>
                      <a:pt x="32602" y="5047"/>
                    </a:lnTo>
                    <a:lnTo>
                      <a:pt x="31340" y="4316"/>
                    </a:lnTo>
                    <a:lnTo>
                      <a:pt x="30079" y="3652"/>
                    </a:lnTo>
                    <a:lnTo>
                      <a:pt x="28751" y="3055"/>
                    </a:lnTo>
                    <a:lnTo>
                      <a:pt x="27423" y="2524"/>
                    </a:lnTo>
                    <a:lnTo>
                      <a:pt x="26095" y="1992"/>
                    </a:lnTo>
                    <a:lnTo>
                      <a:pt x="24701" y="1594"/>
                    </a:lnTo>
                    <a:lnTo>
                      <a:pt x="23373" y="1196"/>
                    </a:lnTo>
                    <a:lnTo>
                      <a:pt x="22045" y="864"/>
                    </a:lnTo>
                    <a:lnTo>
                      <a:pt x="20650" y="598"/>
                    </a:lnTo>
                    <a:lnTo>
                      <a:pt x="19323" y="399"/>
                    </a:lnTo>
                    <a:lnTo>
                      <a:pt x="17928" y="200"/>
                    </a:lnTo>
                    <a:lnTo>
                      <a:pt x="16600" y="67"/>
                    </a:lnTo>
                    <a:lnTo>
                      <a:pt x="1527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3" name="Google Shape;733;g34ed79b00d1_0_701"/>
              <p:cNvSpPr/>
              <p:nvPr/>
            </p:nvSpPr>
            <p:spPr>
              <a:xfrm>
                <a:off x="3302025" y="1225775"/>
                <a:ext cx="962800" cy="464800"/>
              </a:xfrm>
              <a:custGeom>
                <a:rect b="b" l="l" r="r" t="t"/>
                <a:pathLst>
                  <a:path extrusionOk="0" fill="none" h="18592" w="38512">
                    <a:moveTo>
                      <a:pt x="22576" y="18592"/>
                    </a:moveTo>
                    <a:lnTo>
                      <a:pt x="22576" y="18592"/>
                    </a:lnTo>
                    <a:lnTo>
                      <a:pt x="24435" y="17264"/>
                    </a:lnTo>
                    <a:lnTo>
                      <a:pt x="26427" y="16002"/>
                    </a:lnTo>
                    <a:lnTo>
                      <a:pt x="28485" y="14741"/>
                    </a:lnTo>
                    <a:lnTo>
                      <a:pt x="30544" y="13545"/>
                    </a:lnTo>
                    <a:lnTo>
                      <a:pt x="32668" y="12417"/>
                    </a:lnTo>
                    <a:lnTo>
                      <a:pt x="34727" y="11354"/>
                    </a:lnTo>
                    <a:lnTo>
                      <a:pt x="36719" y="10491"/>
                    </a:lnTo>
                    <a:lnTo>
                      <a:pt x="38511" y="9761"/>
                    </a:lnTo>
                    <a:lnTo>
                      <a:pt x="38511" y="9761"/>
                    </a:lnTo>
                    <a:lnTo>
                      <a:pt x="37449" y="8632"/>
                    </a:lnTo>
                    <a:lnTo>
                      <a:pt x="36254" y="7636"/>
                    </a:lnTo>
                    <a:lnTo>
                      <a:pt x="35059" y="6707"/>
                    </a:lnTo>
                    <a:lnTo>
                      <a:pt x="33864" y="5843"/>
                    </a:lnTo>
                    <a:lnTo>
                      <a:pt x="32602" y="5047"/>
                    </a:lnTo>
                    <a:lnTo>
                      <a:pt x="31340" y="4316"/>
                    </a:lnTo>
                    <a:lnTo>
                      <a:pt x="30079" y="3652"/>
                    </a:lnTo>
                    <a:lnTo>
                      <a:pt x="28751" y="3055"/>
                    </a:lnTo>
                    <a:lnTo>
                      <a:pt x="27423" y="2524"/>
                    </a:lnTo>
                    <a:lnTo>
                      <a:pt x="26095" y="1992"/>
                    </a:lnTo>
                    <a:lnTo>
                      <a:pt x="24701" y="1594"/>
                    </a:lnTo>
                    <a:lnTo>
                      <a:pt x="23373" y="1196"/>
                    </a:lnTo>
                    <a:lnTo>
                      <a:pt x="22045" y="864"/>
                    </a:lnTo>
                    <a:lnTo>
                      <a:pt x="20650" y="598"/>
                    </a:lnTo>
                    <a:lnTo>
                      <a:pt x="19323" y="399"/>
                    </a:lnTo>
                    <a:lnTo>
                      <a:pt x="17928" y="200"/>
                    </a:lnTo>
                    <a:lnTo>
                      <a:pt x="16600" y="67"/>
                    </a:lnTo>
                    <a:lnTo>
                      <a:pt x="15272" y="0"/>
                    </a:lnTo>
                    <a:lnTo>
                      <a:pt x="14011" y="0"/>
                    </a:lnTo>
                    <a:lnTo>
                      <a:pt x="12683" y="0"/>
                    </a:lnTo>
                    <a:lnTo>
                      <a:pt x="11421" y="67"/>
                    </a:lnTo>
                    <a:lnTo>
                      <a:pt x="10226" y="200"/>
                    </a:lnTo>
                    <a:lnTo>
                      <a:pt x="9031" y="332"/>
                    </a:lnTo>
                    <a:lnTo>
                      <a:pt x="7836" y="532"/>
                    </a:lnTo>
                    <a:lnTo>
                      <a:pt x="6707" y="797"/>
                    </a:lnTo>
                    <a:lnTo>
                      <a:pt x="5578" y="1063"/>
                    </a:lnTo>
                    <a:lnTo>
                      <a:pt x="4516" y="1328"/>
                    </a:lnTo>
                    <a:lnTo>
                      <a:pt x="3520" y="1727"/>
                    </a:lnTo>
                    <a:lnTo>
                      <a:pt x="2590" y="2059"/>
                    </a:lnTo>
                    <a:lnTo>
                      <a:pt x="1661" y="2457"/>
                    </a:lnTo>
                    <a:lnTo>
                      <a:pt x="798" y="2922"/>
                    </a:lnTo>
                    <a:lnTo>
                      <a:pt x="1" y="3387"/>
                    </a:lnTo>
                    <a:lnTo>
                      <a:pt x="1" y="3387"/>
                    </a:lnTo>
                    <a:lnTo>
                      <a:pt x="3055" y="4781"/>
                    </a:lnTo>
                    <a:lnTo>
                      <a:pt x="6043" y="6375"/>
                    </a:lnTo>
                    <a:lnTo>
                      <a:pt x="8965" y="8034"/>
                    </a:lnTo>
                    <a:lnTo>
                      <a:pt x="11820" y="9894"/>
                    </a:lnTo>
                    <a:lnTo>
                      <a:pt x="14608" y="11886"/>
                    </a:lnTo>
                    <a:lnTo>
                      <a:pt x="17331" y="13944"/>
                    </a:lnTo>
                    <a:lnTo>
                      <a:pt x="19987" y="16201"/>
                    </a:lnTo>
                    <a:lnTo>
                      <a:pt x="22576" y="18592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4" name="Google Shape;734;g34ed79b00d1_0_701"/>
              <p:cNvSpPr/>
              <p:nvPr/>
            </p:nvSpPr>
            <p:spPr>
              <a:xfrm>
                <a:off x="2108550" y="3483275"/>
                <a:ext cx="2365425" cy="1201825"/>
              </a:xfrm>
              <a:custGeom>
                <a:rect b="b" l="l" r="r" t="t"/>
                <a:pathLst>
                  <a:path extrusionOk="0" h="48073" w="94617">
                    <a:moveTo>
                      <a:pt x="13612" y="1"/>
                    </a:moveTo>
                    <a:lnTo>
                      <a:pt x="11952" y="2856"/>
                    </a:lnTo>
                    <a:lnTo>
                      <a:pt x="10425" y="5645"/>
                    </a:lnTo>
                    <a:lnTo>
                      <a:pt x="9097" y="8367"/>
                    </a:lnTo>
                    <a:lnTo>
                      <a:pt x="7835" y="10956"/>
                    </a:lnTo>
                    <a:lnTo>
                      <a:pt x="6706" y="13413"/>
                    </a:lnTo>
                    <a:lnTo>
                      <a:pt x="5644" y="15803"/>
                    </a:lnTo>
                    <a:lnTo>
                      <a:pt x="4715" y="18061"/>
                    </a:lnTo>
                    <a:lnTo>
                      <a:pt x="3851" y="20186"/>
                    </a:lnTo>
                    <a:lnTo>
                      <a:pt x="3121" y="22244"/>
                    </a:lnTo>
                    <a:lnTo>
                      <a:pt x="2457" y="24169"/>
                    </a:lnTo>
                    <a:lnTo>
                      <a:pt x="1859" y="25962"/>
                    </a:lnTo>
                    <a:lnTo>
                      <a:pt x="1395" y="27688"/>
                    </a:lnTo>
                    <a:lnTo>
                      <a:pt x="598" y="30743"/>
                    </a:lnTo>
                    <a:lnTo>
                      <a:pt x="0" y="33266"/>
                    </a:lnTo>
                    <a:lnTo>
                      <a:pt x="2590" y="35125"/>
                    </a:lnTo>
                    <a:lnTo>
                      <a:pt x="5179" y="36785"/>
                    </a:lnTo>
                    <a:lnTo>
                      <a:pt x="7835" y="38378"/>
                    </a:lnTo>
                    <a:lnTo>
                      <a:pt x="10558" y="39906"/>
                    </a:lnTo>
                    <a:lnTo>
                      <a:pt x="13280" y="41234"/>
                    </a:lnTo>
                    <a:lnTo>
                      <a:pt x="16135" y="42495"/>
                    </a:lnTo>
                    <a:lnTo>
                      <a:pt x="18924" y="43557"/>
                    </a:lnTo>
                    <a:lnTo>
                      <a:pt x="21779" y="44553"/>
                    </a:lnTo>
                    <a:lnTo>
                      <a:pt x="24700" y="45417"/>
                    </a:lnTo>
                    <a:lnTo>
                      <a:pt x="27622" y="46147"/>
                    </a:lnTo>
                    <a:lnTo>
                      <a:pt x="30543" y="46811"/>
                    </a:lnTo>
                    <a:lnTo>
                      <a:pt x="33531" y="47276"/>
                    </a:lnTo>
                    <a:lnTo>
                      <a:pt x="36519" y="47674"/>
                    </a:lnTo>
                    <a:lnTo>
                      <a:pt x="39507" y="47940"/>
                    </a:lnTo>
                    <a:lnTo>
                      <a:pt x="42495" y="48072"/>
                    </a:lnTo>
                    <a:lnTo>
                      <a:pt x="45482" y="48072"/>
                    </a:lnTo>
                    <a:lnTo>
                      <a:pt x="48470" y="47940"/>
                    </a:lnTo>
                    <a:lnTo>
                      <a:pt x="51458" y="47674"/>
                    </a:lnTo>
                    <a:lnTo>
                      <a:pt x="54446" y="47342"/>
                    </a:lnTo>
                    <a:lnTo>
                      <a:pt x="57434" y="46877"/>
                    </a:lnTo>
                    <a:lnTo>
                      <a:pt x="60355" y="46280"/>
                    </a:lnTo>
                    <a:lnTo>
                      <a:pt x="63277" y="45549"/>
                    </a:lnTo>
                    <a:lnTo>
                      <a:pt x="66198" y="44686"/>
                    </a:lnTo>
                    <a:lnTo>
                      <a:pt x="69053" y="43757"/>
                    </a:lnTo>
                    <a:lnTo>
                      <a:pt x="71909" y="42628"/>
                    </a:lnTo>
                    <a:lnTo>
                      <a:pt x="74697" y="41433"/>
                    </a:lnTo>
                    <a:lnTo>
                      <a:pt x="77486" y="40105"/>
                    </a:lnTo>
                    <a:lnTo>
                      <a:pt x="80142" y="38644"/>
                    </a:lnTo>
                    <a:lnTo>
                      <a:pt x="82864" y="37051"/>
                    </a:lnTo>
                    <a:lnTo>
                      <a:pt x="85454" y="35391"/>
                    </a:lnTo>
                    <a:lnTo>
                      <a:pt x="87977" y="33531"/>
                    </a:lnTo>
                    <a:lnTo>
                      <a:pt x="90500" y="31606"/>
                    </a:lnTo>
                    <a:lnTo>
                      <a:pt x="90965" y="30344"/>
                    </a:lnTo>
                    <a:lnTo>
                      <a:pt x="91429" y="29083"/>
                    </a:lnTo>
                    <a:lnTo>
                      <a:pt x="91894" y="27755"/>
                    </a:lnTo>
                    <a:lnTo>
                      <a:pt x="92292" y="26361"/>
                    </a:lnTo>
                    <a:lnTo>
                      <a:pt x="92956" y="23572"/>
                    </a:lnTo>
                    <a:lnTo>
                      <a:pt x="93554" y="20650"/>
                    </a:lnTo>
                    <a:lnTo>
                      <a:pt x="94019" y="17596"/>
                    </a:lnTo>
                    <a:lnTo>
                      <a:pt x="94351" y="14409"/>
                    </a:lnTo>
                    <a:lnTo>
                      <a:pt x="94550" y="11222"/>
                    </a:lnTo>
                    <a:lnTo>
                      <a:pt x="94616" y="7836"/>
                    </a:lnTo>
                    <a:lnTo>
                      <a:pt x="92226" y="9164"/>
                    </a:lnTo>
                    <a:lnTo>
                      <a:pt x="89769" y="10425"/>
                    </a:lnTo>
                    <a:lnTo>
                      <a:pt x="87313" y="11488"/>
                    </a:lnTo>
                    <a:lnTo>
                      <a:pt x="84790" y="12484"/>
                    </a:lnTo>
                    <a:lnTo>
                      <a:pt x="82267" y="13347"/>
                    </a:lnTo>
                    <a:lnTo>
                      <a:pt x="79677" y="14143"/>
                    </a:lnTo>
                    <a:lnTo>
                      <a:pt x="77088" y="14741"/>
                    </a:lnTo>
                    <a:lnTo>
                      <a:pt x="74432" y="15272"/>
                    </a:lnTo>
                    <a:lnTo>
                      <a:pt x="71776" y="15737"/>
                    </a:lnTo>
                    <a:lnTo>
                      <a:pt x="69053" y="16069"/>
                    </a:lnTo>
                    <a:lnTo>
                      <a:pt x="66398" y="16268"/>
                    </a:lnTo>
                    <a:lnTo>
                      <a:pt x="63675" y="16401"/>
                    </a:lnTo>
                    <a:lnTo>
                      <a:pt x="60953" y="16401"/>
                    </a:lnTo>
                    <a:lnTo>
                      <a:pt x="58231" y="16335"/>
                    </a:lnTo>
                    <a:lnTo>
                      <a:pt x="55508" y="16135"/>
                    </a:lnTo>
                    <a:lnTo>
                      <a:pt x="52786" y="15870"/>
                    </a:lnTo>
                    <a:lnTo>
                      <a:pt x="50064" y="15538"/>
                    </a:lnTo>
                    <a:lnTo>
                      <a:pt x="47408" y="15073"/>
                    </a:lnTo>
                    <a:lnTo>
                      <a:pt x="44752" y="14542"/>
                    </a:lnTo>
                    <a:lnTo>
                      <a:pt x="42096" y="13878"/>
                    </a:lnTo>
                    <a:lnTo>
                      <a:pt x="39440" y="13147"/>
                    </a:lnTo>
                    <a:lnTo>
                      <a:pt x="36851" y="12351"/>
                    </a:lnTo>
                    <a:lnTo>
                      <a:pt x="34328" y="11488"/>
                    </a:lnTo>
                    <a:lnTo>
                      <a:pt x="31805" y="10492"/>
                    </a:lnTo>
                    <a:lnTo>
                      <a:pt x="29348" y="9429"/>
                    </a:lnTo>
                    <a:lnTo>
                      <a:pt x="26891" y="8300"/>
                    </a:lnTo>
                    <a:lnTo>
                      <a:pt x="24567" y="7105"/>
                    </a:lnTo>
                    <a:lnTo>
                      <a:pt x="22243" y="5844"/>
                    </a:lnTo>
                    <a:lnTo>
                      <a:pt x="19986" y="4449"/>
                    </a:lnTo>
                    <a:lnTo>
                      <a:pt x="17795" y="3055"/>
                    </a:lnTo>
                    <a:lnTo>
                      <a:pt x="15670" y="1528"/>
                    </a:lnTo>
                    <a:lnTo>
                      <a:pt x="1361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5" name="Google Shape;735;g34ed79b00d1_0_701"/>
              <p:cNvSpPr/>
              <p:nvPr/>
            </p:nvSpPr>
            <p:spPr>
              <a:xfrm>
                <a:off x="2108550" y="3483275"/>
                <a:ext cx="2365425" cy="1201825"/>
              </a:xfrm>
              <a:custGeom>
                <a:rect b="b" l="l" r="r" t="t"/>
                <a:pathLst>
                  <a:path extrusionOk="0" fill="none" h="48073" w="94617">
                    <a:moveTo>
                      <a:pt x="13612" y="1"/>
                    </a:moveTo>
                    <a:lnTo>
                      <a:pt x="13612" y="1"/>
                    </a:lnTo>
                    <a:lnTo>
                      <a:pt x="11952" y="2856"/>
                    </a:lnTo>
                    <a:lnTo>
                      <a:pt x="10425" y="5645"/>
                    </a:lnTo>
                    <a:lnTo>
                      <a:pt x="9097" y="8367"/>
                    </a:lnTo>
                    <a:lnTo>
                      <a:pt x="7835" y="10956"/>
                    </a:lnTo>
                    <a:lnTo>
                      <a:pt x="6706" y="13413"/>
                    </a:lnTo>
                    <a:lnTo>
                      <a:pt x="5644" y="15803"/>
                    </a:lnTo>
                    <a:lnTo>
                      <a:pt x="4715" y="18061"/>
                    </a:lnTo>
                    <a:lnTo>
                      <a:pt x="3851" y="20186"/>
                    </a:lnTo>
                    <a:lnTo>
                      <a:pt x="3121" y="22244"/>
                    </a:lnTo>
                    <a:lnTo>
                      <a:pt x="2457" y="24169"/>
                    </a:lnTo>
                    <a:lnTo>
                      <a:pt x="1859" y="25962"/>
                    </a:lnTo>
                    <a:lnTo>
                      <a:pt x="1395" y="27688"/>
                    </a:lnTo>
                    <a:lnTo>
                      <a:pt x="598" y="30743"/>
                    </a:lnTo>
                    <a:lnTo>
                      <a:pt x="0" y="33266"/>
                    </a:lnTo>
                    <a:lnTo>
                      <a:pt x="0" y="33266"/>
                    </a:lnTo>
                    <a:lnTo>
                      <a:pt x="2590" y="35125"/>
                    </a:lnTo>
                    <a:lnTo>
                      <a:pt x="5179" y="36785"/>
                    </a:lnTo>
                    <a:lnTo>
                      <a:pt x="7835" y="38378"/>
                    </a:lnTo>
                    <a:lnTo>
                      <a:pt x="10558" y="39906"/>
                    </a:lnTo>
                    <a:lnTo>
                      <a:pt x="13280" y="41234"/>
                    </a:lnTo>
                    <a:lnTo>
                      <a:pt x="16135" y="42495"/>
                    </a:lnTo>
                    <a:lnTo>
                      <a:pt x="18924" y="43557"/>
                    </a:lnTo>
                    <a:lnTo>
                      <a:pt x="21779" y="44553"/>
                    </a:lnTo>
                    <a:lnTo>
                      <a:pt x="24700" y="45417"/>
                    </a:lnTo>
                    <a:lnTo>
                      <a:pt x="27622" y="46147"/>
                    </a:lnTo>
                    <a:lnTo>
                      <a:pt x="30543" y="46811"/>
                    </a:lnTo>
                    <a:lnTo>
                      <a:pt x="33531" y="47276"/>
                    </a:lnTo>
                    <a:lnTo>
                      <a:pt x="36519" y="47674"/>
                    </a:lnTo>
                    <a:lnTo>
                      <a:pt x="39507" y="47940"/>
                    </a:lnTo>
                    <a:lnTo>
                      <a:pt x="42495" y="48072"/>
                    </a:lnTo>
                    <a:lnTo>
                      <a:pt x="45482" y="48072"/>
                    </a:lnTo>
                    <a:lnTo>
                      <a:pt x="48470" y="47940"/>
                    </a:lnTo>
                    <a:lnTo>
                      <a:pt x="51458" y="47674"/>
                    </a:lnTo>
                    <a:lnTo>
                      <a:pt x="54446" y="47342"/>
                    </a:lnTo>
                    <a:lnTo>
                      <a:pt x="57434" y="46877"/>
                    </a:lnTo>
                    <a:lnTo>
                      <a:pt x="60355" y="46280"/>
                    </a:lnTo>
                    <a:lnTo>
                      <a:pt x="63277" y="45549"/>
                    </a:lnTo>
                    <a:lnTo>
                      <a:pt x="66198" y="44686"/>
                    </a:lnTo>
                    <a:lnTo>
                      <a:pt x="69053" y="43757"/>
                    </a:lnTo>
                    <a:lnTo>
                      <a:pt x="71909" y="42628"/>
                    </a:lnTo>
                    <a:lnTo>
                      <a:pt x="74697" y="41433"/>
                    </a:lnTo>
                    <a:lnTo>
                      <a:pt x="77486" y="40105"/>
                    </a:lnTo>
                    <a:lnTo>
                      <a:pt x="80142" y="38644"/>
                    </a:lnTo>
                    <a:lnTo>
                      <a:pt x="82864" y="37051"/>
                    </a:lnTo>
                    <a:lnTo>
                      <a:pt x="85454" y="35391"/>
                    </a:lnTo>
                    <a:lnTo>
                      <a:pt x="87977" y="33531"/>
                    </a:lnTo>
                    <a:lnTo>
                      <a:pt x="90500" y="31606"/>
                    </a:lnTo>
                    <a:lnTo>
                      <a:pt x="90500" y="31606"/>
                    </a:lnTo>
                    <a:lnTo>
                      <a:pt x="90965" y="30344"/>
                    </a:lnTo>
                    <a:lnTo>
                      <a:pt x="91429" y="29083"/>
                    </a:lnTo>
                    <a:lnTo>
                      <a:pt x="91894" y="27755"/>
                    </a:lnTo>
                    <a:lnTo>
                      <a:pt x="92292" y="26361"/>
                    </a:lnTo>
                    <a:lnTo>
                      <a:pt x="92956" y="23572"/>
                    </a:lnTo>
                    <a:lnTo>
                      <a:pt x="93554" y="20650"/>
                    </a:lnTo>
                    <a:lnTo>
                      <a:pt x="94019" y="17596"/>
                    </a:lnTo>
                    <a:lnTo>
                      <a:pt x="94351" y="14409"/>
                    </a:lnTo>
                    <a:lnTo>
                      <a:pt x="94550" y="11222"/>
                    </a:lnTo>
                    <a:lnTo>
                      <a:pt x="94616" y="7836"/>
                    </a:lnTo>
                    <a:lnTo>
                      <a:pt x="94616" y="7836"/>
                    </a:lnTo>
                    <a:lnTo>
                      <a:pt x="92226" y="9164"/>
                    </a:lnTo>
                    <a:lnTo>
                      <a:pt x="89769" y="10425"/>
                    </a:lnTo>
                    <a:lnTo>
                      <a:pt x="87313" y="11488"/>
                    </a:lnTo>
                    <a:lnTo>
                      <a:pt x="84790" y="12484"/>
                    </a:lnTo>
                    <a:lnTo>
                      <a:pt x="82267" y="13347"/>
                    </a:lnTo>
                    <a:lnTo>
                      <a:pt x="79677" y="14143"/>
                    </a:lnTo>
                    <a:lnTo>
                      <a:pt x="77088" y="14741"/>
                    </a:lnTo>
                    <a:lnTo>
                      <a:pt x="74432" y="15272"/>
                    </a:lnTo>
                    <a:lnTo>
                      <a:pt x="71776" y="15737"/>
                    </a:lnTo>
                    <a:lnTo>
                      <a:pt x="69053" y="16069"/>
                    </a:lnTo>
                    <a:lnTo>
                      <a:pt x="66398" y="16268"/>
                    </a:lnTo>
                    <a:lnTo>
                      <a:pt x="63675" y="16401"/>
                    </a:lnTo>
                    <a:lnTo>
                      <a:pt x="60953" y="16401"/>
                    </a:lnTo>
                    <a:lnTo>
                      <a:pt x="58231" y="16335"/>
                    </a:lnTo>
                    <a:lnTo>
                      <a:pt x="55508" y="16135"/>
                    </a:lnTo>
                    <a:lnTo>
                      <a:pt x="52786" y="15870"/>
                    </a:lnTo>
                    <a:lnTo>
                      <a:pt x="50064" y="15538"/>
                    </a:lnTo>
                    <a:lnTo>
                      <a:pt x="47408" y="15073"/>
                    </a:lnTo>
                    <a:lnTo>
                      <a:pt x="44752" y="14542"/>
                    </a:lnTo>
                    <a:lnTo>
                      <a:pt x="42096" y="13878"/>
                    </a:lnTo>
                    <a:lnTo>
                      <a:pt x="39440" y="13147"/>
                    </a:lnTo>
                    <a:lnTo>
                      <a:pt x="36851" y="12351"/>
                    </a:lnTo>
                    <a:lnTo>
                      <a:pt x="34328" y="11488"/>
                    </a:lnTo>
                    <a:lnTo>
                      <a:pt x="31805" y="10492"/>
                    </a:lnTo>
                    <a:lnTo>
                      <a:pt x="29348" y="9429"/>
                    </a:lnTo>
                    <a:lnTo>
                      <a:pt x="26891" y="8300"/>
                    </a:lnTo>
                    <a:lnTo>
                      <a:pt x="24567" y="7105"/>
                    </a:lnTo>
                    <a:lnTo>
                      <a:pt x="22243" y="5844"/>
                    </a:lnTo>
                    <a:lnTo>
                      <a:pt x="19986" y="4449"/>
                    </a:lnTo>
                    <a:lnTo>
                      <a:pt x="17795" y="3055"/>
                    </a:lnTo>
                    <a:lnTo>
                      <a:pt x="15670" y="1528"/>
                    </a:lnTo>
                    <a:lnTo>
                      <a:pt x="13612" y="1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6" name="Google Shape;736;g34ed79b00d1_0_701"/>
              <p:cNvSpPr/>
              <p:nvPr/>
            </p:nvSpPr>
            <p:spPr>
              <a:xfrm>
                <a:off x="4020775" y="1635775"/>
                <a:ext cx="501325" cy="773550"/>
              </a:xfrm>
              <a:custGeom>
                <a:rect b="b" l="l" r="r" t="t"/>
                <a:pathLst>
                  <a:path extrusionOk="0" h="30942" w="20053">
                    <a:moveTo>
                      <a:pt x="14940" y="1"/>
                    </a:moveTo>
                    <a:lnTo>
                      <a:pt x="13347" y="598"/>
                    </a:lnTo>
                    <a:lnTo>
                      <a:pt x="11488" y="1461"/>
                    </a:lnTo>
                    <a:lnTo>
                      <a:pt x="9429" y="2524"/>
                    </a:lnTo>
                    <a:lnTo>
                      <a:pt x="7305" y="3719"/>
                    </a:lnTo>
                    <a:lnTo>
                      <a:pt x="5246" y="5047"/>
                    </a:lnTo>
                    <a:lnTo>
                      <a:pt x="3254" y="6308"/>
                    </a:lnTo>
                    <a:lnTo>
                      <a:pt x="1462" y="7570"/>
                    </a:lnTo>
                    <a:lnTo>
                      <a:pt x="1" y="8765"/>
                    </a:lnTo>
                    <a:lnTo>
                      <a:pt x="2059" y="11222"/>
                    </a:lnTo>
                    <a:lnTo>
                      <a:pt x="4051" y="13811"/>
                    </a:lnTo>
                    <a:lnTo>
                      <a:pt x="5977" y="16467"/>
                    </a:lnTo>
                    <a:lnTo>
                      <a:pt x="7836" y="19189"/>
                    </a:lnTo>
                    <a:lnTo>
                      <a:pt x="9695" y="22044"/>
                    </a:lnTo>
                    <a:lnTo>
                      <a:pt x="11421" y="24966"/>
                    </a:lnTo>
                    <a:lnTo>
                      <a:pt x="13081" y="27954"/>
                    </a:lnTo>
                    <a:lnTo>
                      <a:pt x="14608" y="30942"/>
                    </a:lnTo>
                    <a:lnTo>
                      <a:pt x="15339" y="30145"/>
                    </a:lnTo>
                    <a:lnTo>
                      <a:pt x="16003" y="29348"/>
                    </a:lnTo>
                    <a:lnTo>
                      <a:pt x="16600" y="28419"/>
                    </a:lnTo>
                    <a:lnTo>
                      <a:pt x="17198" y="27555"/>
                    </a:lnTo>
                    <a:lnTo>
                      <a:pt x="17729" y="26626"/>
                    </a:lnTo>
                    <a:lnTo>
                      <a:pt x="18127" y="25696"/>
                    </a:lnTo>
                    <a:lnTo>
                      <a:pt x="18526" y="24700"/>
                    </a:lnTo>
                    <a:lnTo>
                      <a:pt x="18924" y="23704"/>
                    </a:lnTo>
                    <a:lnTo>
                      <a:pt x="19190" y="22708"/>
                    </a:lnTo>
                    <a:lnTo>
                      <a:pt x="19455" y="21712"/>
                    </a:lnTo>
                    <a:lnTo>
                      <a:pt x="19655" y="20650"/>
                    </a:lnTo>
                    <a:lnTo>
                      <a:pt x="19854" y="19654"/>
                    </a:lnTo>
                    <a:lnTo>
                      <a:pt x="19987" y="18592"/>
                    </a:lnTo>
                    <a:lnTo>
                      <a:pt x="20053" y="17529"/>
                    </a:lnTo>
                    <a:lnTo>
                      <a:pt x="20053" y="16467"/>
                    </a:lnTo>
                    <a:lnTo>
                      <a:pt x="20053" y="15405"/>
                    </a:lnTo>
                    <a:lnTo>
                      <a:pt x="20053" y="14342"/>
                    </a:lnTo>
                    <a:lnTo>
                      <a:pt x="19920" y="13280"/>
                    </a:lnTo>
                    <a:lnTo>
                      <a:pt x="19655" y="11222"/>
                    </a:lnTo>
                    <a:lnTo>
                      <a:pt x="19190" y="9163"/>
                    </a:lnTo>
                    <a:lnTo>
                      <a:pt x="18592" y="7105"/>
                    </a:lnTo>
                    <a:lnTo>
                      <a:pt x="17862" y="5180"/>
                    </a:lnTo>
                    <a:lnTo>
                      <a:pt x="16999" y="3320"/>
                    </a:lnTo>
                    <a:lnTo>
                      <a:pt x="16003" y="1594"/>
                    </a:lnTo>
                    <a:lnTo>
                      <a:pt x="15471" y="797"/>
                    </a:lnTo>
                    <a:lnTo>
                      <a:pt x="1494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7" name="Google Shape;737;g34ed79b00d1_0_701"/>
              <p:cNvSpPr/>
              <p:nvPr/>
            </p:nvSpPr>
            <p:spPr>
              <a:xfrm>
                <a:off x="4020775" y="1635775"/>
                <a:ext cx="501325" cy="773550"/>
              </a:xfrm>
              <a:custGeom>
                <a:rect b="b" l="l" r="r" t="t"/>
                <a:pathLst>
                  <a:path extrusionOk="0" fill="none" h="30942" w="20053">
                    <a:moveTo>
                      <a:pt x="14608" y="30942"/>
                    </a:moveTo>
                    <a:lnTo>
                      <a:pt x="14608" y="30942"/>
                    </a:lnTo>
                    <a:lnTo>
                      <a:pt x="15339" y="30145"/>
                    </a:lnTo>
                    <a:lnTo>
                      <a:pt x="16003" y="29348"/>
                    </a:lnTo>
                    <a:lnTo>
                      <a:pt x="16600" y="28419"/>
                    </a:lnTo>
                    <a:lnTo>
                      <a:pt x="17198" y="27555"/>
                    </a:lnTo>
                    <a:lnTo>
                      <a:pt x="17729" y="26626"/>
                    </a:lnTo>
                    <a:lnTo>
                      <a:pt x="18127" y="25696"/>
                    </a:lnTo>
                    <a:lnTo>
                      <a:pt x="18526" y="24700"/>
                    </a:lnTo>
                    <a:lnTo>
                      <a:pt x="18924" y="23704"/>
                    </a:lnTo>
                    <a:lnTo>
                      <a:pt x="19190" y="22708"/>
                    </a:lnTo>
                    <a:lnTo>
                      <a:pt x="19455" y="21712"/>
                    </a:lnTo>
                    <a:lnTo>
                      <a:pt x="19655" y="20650"/>
                    </a:lnTo>
                    <a:lnTo>
                      <a:pt x="19854" y="19654"/>
                    </a:lnTo>
                    <a:lnTo>
                      <a:pt x="19987" y="18592"/>
                    </a:lnTo>
                    <a:lnTo>
                      <a:pt x="20053" y="17529"/>
                    </a:lnTo>
                    <a:lnTo>
                      <a:pt x="20053" y="16467"/>
                    </a:lnTo>
                    <a:lnTo>
                      <a:pt x="20053" y="15405"/>
                    </a:lnTo>
                    <a:lnTo>
                      <a:pt x="20053" y="14342"/>
                    </a:lnTo>
                    <a:lnTo>
                      <a:pt x="19920" y="13280"/>
                    </a:lnTo>
                    <a:lnTo>
                      <a:pt x="19655" y="11222"/>
                    </a:lnTo>
                    <a:lnTo>
                      <a:pt x="19190" y="9163"/>
                    </a:lnTo>
                    <a:lnTo>
                      <a:pt x="18592" y="7105"/>
                    </a:lnTo>
                    <a:lnTo>
                      <a:pt x="17862" y="5180"/>
                    </a:lnTo>
                    <a:lnTo>
                      <a:pt x="16999" y="3320"/>
                    </a:lnTo>
                    <a:lnTo>
                      <a:pt x="16003" y="1594"/>
                    </a:lnTo>
                    <a:lnTo>
                      <a:pt x="15471" y="797"/>
                    </a:lnTo>
                    <a:lnTo>
                      <a:pt x="14940" y="1"/>
                    </a:lnTo>
                    <a:lnTo>
                      <a:pt x="14940" y="1"/>
                    </a:lnTo>
                    <a:lnTo>
                      <a:pt x="13347" y="598"/>
                    </a:lnTo>
                    <a:lnTo>
                      <a:pt x="11488" y="1461"/>
                    </a:lnTo>
                    <a:lnTo>
                      <a:pt x="9429" y="2524"/>
                    </a:lnTo>
                    <a:lnTo>
                      <a:pt x="7305" y="3719"/>
                    </a:lnTo>
                    <a:lnTo>
                      <a:pt x="5246" y="5047"/>
                    </a:lnTo>
                    <a:lnTo>
                      <a:pt x="3254" y="6308"/>
                    </a:lnTo>
                    <a:lnTo>
                      <a:pt x="1462" y="7570"/>
                    </a:lnTo>
                    <a:lnTo>
                      <a:pt x="1" y="8765"/>
                    </a:lnTo>
                    <a:lnTo>
                      <a:pt x="1" y="8765"/>
                    </a:lnTo>
                    <a:lnTo>
                      <a:pt x="2059" y="11222"/>
                    </a:lnTo>
                    <a:lnTo>
                      <a:pt x="4051" y="13811"/>
                    </a:lnTo>
                    <a:lnTo>
                      <a:pt x="5977" y="16467"/>
                    </a:lnTo>
                    <a:lnTo>
                      <a:pt x="7836" y="19189"/>
                    </a:lnTo>
                    <a:lnTo>
                      <a:pt x="9695" y="22044"/>
                    </a:lnTo>
                    <a:lnTo>
                      <a:pt x="11421" y="24966"/>
                    </a:lnTo>
                    <a:lnTo>
                      <a:pt x="13081" y="27954"/>
                    </a:lnTo>
                    <a:lnTo>
                      <a:pt x="14608" y="30942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8" name="Google Shape;738;g34ed79b00d1_0_701"/>
              <p:cNvSpPr/>
              <p:nvPr/>
            </p:nvSpPr>
            <p:spPr>
              <a:xfrm>
                <a:off x="4478925" y="1959475"/>
                <a:ext cx="388450" cy="1274850"/>
              </a:xfrm>
              <a:custGeom>
                <a:rect b="b" l="l" r="r" t="t"/>
                <a:pathLst>
                  <a:path extrusionOk="0" h="50994" w="15538">
                    <a:moveTo>
                      <a:pt x="10159" y="0"/>
                    </a:moveTo>
                    <a:lnTo>
                      <a:pt x="10359" y="1992"/>
                    </a:lnTo>
                    <a:lnTo>
                      <a:pt x="10359" y="3984"/>
                    </a:lnTo>
                    <a:lnTo>
                      <a:pt x="10292" y="5909"/>
                    </a:lnTo>
                    <a:lnTo>
                      <a:pt x="10093" y="7769"/>
                    </a:lnTo>
                    <a:lnTo>
                      <a:pt x="9827" y="9628"/>
                    </a:lnTo>
                    <a:lnTo>
                      <a:pt x="9429" y="11420"/>
                    </a:lnTo>
                    <a:lnTo>
                      <a:pt x="8898" y="13213"/>
                    </a:lnTo>
                    <a:lnTo>
                      <a:pt x="8300" y="14873"/>
                    </a:lnTo>
                    <a:lnTo>
                      <a:pt x="7570" y="16533"/>
                    </a:lnTo>
                    <a:lnTo>
                      <a:pt x="6773" y="18127"/>
                    </a:lnTo>
                    <a:lnTo>
                      <a:pt x="5844" y="19654"/>
                    </a:lnTo>
                    <a:lnTo>
                      <a:pt x="4848" y="21114"/>
                    </a:lnTo>
                    <a:lnTo>
                      <a:pt x="3785" y="22575"/>
                    </a:lnTo>
                    <a:lnTo>
                      <a:pt x="2590" y="23903"/>
                    </a:lnTo>
                    <a:lnTo>
                      <a:pt x="1329" y="25165"/>
                    </a:lnTo>
                    <a:lnTo>
                      <a:pt x="1" y="26360"/>
                    </a:lnTo>
                    <a:lnTo>
                      <a:pt x="1196" y="29348"/>
                    </a:lnTo>
                    <a:lnTo>
                      <a:pt x="2258" y="32402"/>
                    </a:lnTo>
                    <a:lnTo>
                      <a:pt x="3254" y="35456"/>
                    </a:lnTo>
                    <a:lnTo>
                      <a:pt x="4184" y="38511"/>
                    </a:lnTo>
                    <a:lnTo>
                      <a:pt x="4980" y="41631"/>
                    </a:lnTo>
                    <a:lnTo>
                      <a:pt x="5711" y="44752"/>
                    </a:lnTo>
                    <a:lnTo>
                      <a:pt x="6375" y="47873"/>
                    </a:lnTo>
                    <a:lnTo>
                      <a:pt x="6972" y="50993"/>
                    </a:lnTo>
                    <a:lnTo>
                      <a:pt x="7968" y="49665"/>
                    </a:lnTo>
                    <a:lnTo>
                      <a:pt x="8898" y="48271"/>
                    </a:lnTo>
                    <a:lnTo>
                      <a:pt x="9761" y="46810"/>
                    </a:lnTo>
                    <a:lnTo>
                      <a:pt x="10558" y="45349"/>
                    </a:lnTo>
                    <a:lnTo>
                      <a:pt x="11288" y="43889"/>
                    </a:lnTo>
                    <a:lnTo>
                      <a:pt x="11952" y="42362"/>
                    </a:lnTo>
                    <a:lnTo>
                      <a:pt x="12616" y="40834"/>
                    </a:lnTo>
                    <a:lnTo>
                      <a:pt x="13147" y="39307"/>
                    </a:lnTo>
                    <a:lnTo>
                      <a:pt x="13612" y="37714"/>
                    </a:lnTo>
                    <a:lnTo>
                      <a:pt x="14077" y="36120"/>
                    </a:lnTo>
                    <a:lnTo>
                      <a:pt x="14475" y="34527"/>
                    </a:lnTo>
                    <a:lnTo>
                      <a:pt x="14807" y="32867"/>
                    </a:lnTo>
                    <a:lnTo>
                      <a:pt x="15006" y="31273"/>
                    </a:lnTo>
                    <a:lnTo>
                      <a:pt x="15272" y="29613"/>
                    </a:lnTo>
                    <a:lnTo>
                      <a:pt x="15405" y="27953"/>
                    </a:lnTo>
                    <a:lnTo>
                      <a:pt x="15471" y="26227"/>
                    </a:lnTo>
                    <a:lnTo>
                      <a:pt x="15538" y="24567"/>
                    </a:lnTo>
                    <a:lnTo>
                      <a:pt x="15538" y="22907"/>
                    </a:lnTo>
                    <a:lnTo>
                      <a:pt x="15471" y="21247"/>
                    </a:lnTo>
                    <a:lnTo>
                      <a:pt x="15338" y="19521"/>
                    </a:lnTo>
                    <a:lnTo>
                      <a:pt x="15139" y="17861"/>
                    </a:lnTo>
                    <a:lnTo>
                      <a:pt x="14940" y="16201"/>
                    </a:lnTo>
                    <a:lnTo>
                      <a:pt x="14674" y="14475"/>
                    </a:lnTo>
                    <a:lnTo>
                      <a:pt x="14342" y="12815"/>
                    </a:lnTo>
                    <a:lnTo>
                      <a:pt x="14010" y="11155"/>
                    </a:lnTo>
                    <a:lnTo>
                      <a:pt x="13612" y="9561"/>
                    </a:lnTo>
                    <a:lnTo>
                      <a:pt x="13147" y="7901"/>
                    </a:lnTo>
                    <a:lnTo>
                      <a:pt x="12616" y="6308"/>
                    </a:lnTo>
                    <a:lnTo>
                      <a:pt x="12085" y="4648"/>
                    </a:lnTo>
                    <a:lnTo>
                      <a:pt x="11487" y="3121"/>
                    </a:lnTo>
                    <a:lnTo>
                      <a:pt x="10823" y="1527"/>
                    </a:lnTo>
                    <a:lnTo>
                      <a:pt x="1015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9" name="Google Shape;739;g34ed79b00d1_0_701"/>
              <p:cNvSpPr/>
              <p:nvPr/>
            </p:nvSpPr>
            <p:spPr>
              <a:xfrm>
                <a:off x="4478925" y="1959475"/>
                <a:ext cx="388450" cy="1274850"/>
              </a:xfrm>
              <a:custGeom>
                <a:rect b="b" l="l" r="r" t="t"/>
                <a:pathLst>
                  <a:path extrusionOk="0" fill="none" h="50994" w="15538">
                    <a:moveTo>
                      <a:pt x="10159" y="0"/>
                    </a:moveTo>
                    <a:lnTo>
                      <a:pt x="10159" y="0"/>
                    </a:lnTo>
                    <a:lnTo>
                      <a:pt x="10359" y="1992"/>
                    </a:lnTo>
                    <a:lnTo>
                      <a:pt x="10359" y="3984"/>
                    </a:lnTo>
                    <a:lnTo>
                      <a:pt x="10292" y="5909"/>
                    </a:lnTo>
                    <a:lnTo>
                      <a:pt x="10093" y="7769"/>
                    </a:lnTo>
                    <a:lnTo>
                      <a:pt x="9827" y="9628"/>
                    </a:lnTo>
                    <a:lnTo>
                      <a:pt x="9429" y="11420"/>
                    </a:lnTo>
                    <a:lnTo>
                      <a:pt x="8898" y="13213"/>
                    </a:lnTo>
                    <a:lnTo>
                      <a:pt x="8300" y="14873"/>
                    </a:lnTo>
                    <a:lnTo>
                      <a:pt x="7570" y="16533"/>
                    </a:lnTo>
                    <a:lnTo>
                      <a:pt x="6773" y="18127"/>
                    </a:lnTo>
                    <a:lnTo>
                      <a:pt x="5844" y="19654"/>
                    </a:lnTo>
                    <a:lnTo>
                      <a:pt x="4848" y="21114"/>
                    </a:lnTo>
                    <a:lnTo>
                      <a:pt x="3785" y="22575"/>
                    </a:lnTo>
                    <a:lnTo>
                      <a:pt x="2590" y="23903"/>
                    </a:lnTo>
                    <a:lnTo>
                      <a:pt x="1329" y="25165"/>
                    </a:lnTo>
                    <a:lnTo>
                      <a:pt x="1" y="26360"/>
                    </a:lnTo>
                    <a:lnTo>
                      <a:pt x="1" y="26360"/>
                    </a:lnTo>
                    <a:lnTo>
                      <a:pt x="1196" y="29348"/>
                    </a:lnTo>
                    <a:lnTo>
                      <a:pt x="2258" y="32402"/>
                    </a:lnTo>
                    <a:lnTo>
                      <a:pt x="3254" y="35456"/>
                    </a:lnTo>
                    <a:lnTo>
                      <a:pt x="4184" y="38511"/>
                    </a:lnTo>
                    <a:lnTo>
                      <a:pt x="4980" y="41631"/>
                    </a:lnTo>
                    <a:lnTo>
                      <a:pt x="5711" y="44752"/>
                    </a:lnTo>
                    <a:lnTo>
                      <a:pt x="6375" y="47873"/>
                    </a:lnTo>
                    <a:lnTo>
                      <a:pt x="6972" y="50993"/>
                    </a:lnTo>
                    <a:lnTo>
                      <a:pt x="6972" y="50993"/>
                    </a:lnTo>
                    <a:lnTo>
                      <a:pt x="7968" y="49665"/>
                    </a:lnTo>
                    <a:lnTo>
                      <a:pt x="8898" y="48271"/>
                    </a:lnTo>
                    <a:lnTo>
                      <a:pt x="9761" y="46810"/>
                    </a:lnTo>
                    <a:lnTo>
                      <a:pt x="10558" y="45349"/>
                    </a:lnTo>
                    <a:lnTo>
                      <a:pt x="11288" y="43889"/>
                    </a:lnTo>
                    <a:lnTo>
                      <a:pt x="11952" y="42362"/>
                    </a:lnTo>
                    <a:lnTo>
                      <a:pt x="12616" y="40834"/>
                    </a:lnTo>
                    <a:lnTo>
                      <a:pt x="13147" y="39307"/>
                    </a:lnTo>
                    <a:lnTo>
                      <a:pt x="13612" y="37714"/>
                    </a:lnTo>
                    <a:lnTo>
                      <a:pt x="14077" y="36120"/>
                    </a:lnTo>
                    <a:lnTo>
                      <a:pt x="14475" y="34527"/>
                    </a:lnTo>
                    <a:lnTo>
                      <a:pt x="14807" y="32867"/>
                    </a:lnTo>
                    <a:lnTo>
                      <a:pt x="15006" y="31273"/>
                    </a:lnTo>
                    <a:lnTo>
                      <a:pt x="15272" y="29613"/>
                    </a:lnTo>
                    <a:lnTo>
                      <a:pt x="15405" y="27953"/>
                    </a:lnTo>
                    <a:lnTo>
                      <a:pt x="15471" y="26227"/>
                    </a:lnTo>
                    <a:lnTo>
                      <a:pt x="15538" y="24567"/>
                    </a:lnTo>
                    <a:lnTo>
                      <a:pt x="15538" y="22907"/>
                    </a:lnTo>
                    <a:lnTo>
                      <a:pt x="15471" y="21247"/>
                    </a:lnTo>
                    <a:lnTo>
                      <a:pt x="15338" y="19521"/>
                    </a:lnTo>
                    <a:lnTo>
                      <a:pt x="15139" y="17861"/>
                    </a:lnTo>
                    <a:lnTo>
                      <a:pt x="14940" y="16201"/>
                    </a:lnTo>
                    <a:lnTo>
                      <a:pt x="14674" y="14475"/>
                    </a:lnTo>
                    <a:lnTo>
                      <a:pt x="14342" y="12815"/>
                    </a:lnTo>
                    <a:lnTo>
                      <a:pt x="14010" y="11155"/>
                    </a:lnTo>
                    <a:lnTo>
                      <a:pt x="13612" y="9561"/>
                    </a:lnTo>
                    <a:lnTo>
                      <a:pt x="13147" y="7901"/>
                    </a:lnTo>
                    <a:lnTo>
                      <a:pt x="12616" y="6308"/>
                    </a:lnTo>
                    <a:lnTo>
                      <a:pt x="12085" y="4648"/>
                    </a:lnTo>
                    <a:lnTo>
                      <a:pt x="11487" y="3121"/>
                    </a:lnTo>
                    <a:lnTo>
                      <a:pt x="10823" y="1527"/>
                    </a:lnTo>
                    <a:lnTo>
                      <a:pt x="10159" y="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0" name="Google Shape;740;g34ed79b00d1_0_701"/>
              <p:cNvSpPr/>
              <p:nvPr/>
            </p:nvSpPr>
            <p:spPr>
              <a:xfrm>
                <a:off x="3013200" y="1469775"/>
                <a:ext cx="668975" cy="753650"/>
              </a:xfrm>
              <a:custGeom>
                <a:rect b="b" l="l" r="r" t="t"/>
                <a:pathLst>
                  <a:path extrusionOk="0" h="30146" w="26759">
                    <a:moveTo>
                      <a:pt x="4051" y="1"/>
                    </a:moveTo>
                    <a:lnTo>
                      <a:pt x="3454" y="930"/>
                    </a:lnTo>
                    <a:lnTo>
                      <a:pt x="2922" y="1794"/>
                    </a:lnTo>
                    <a:lnTo>
                      <a:pt x="2391" y="2657"/>
                    </a:lnTo>
                    <a:lnTo>
                      <a:pt x="1993" y="3586"/>
                    </a:lnTo>
                    <a:lnTo>
                      <a:pt x="1528" y="4516"/>
                    </a:lnTo>
                    <a:lnTo>
                      <a:pt x="1196" y="5445"/>
                    </a:lnTo>
                    <a:lnTo>
                      <a:pt x="864" y="6375"/>
                    </a:lnTo>
                    <a:lnTo>
                      <a:pt x="598" y="7305"/>
                    </a:lnTo>
                    <a:lnTo>
                      <a:pt x="399" y="8300"/>
                    </a:lnTo>
                    <a:lnTo>
                      <a:pt x="266" y="9230"/>
                    </a:lnTo>
                    <a:lnTo>
                      <a:pt x="134" y="10226"/>
                    </a:lnTo>
                    <a:lnTo>
                      <a:pt x="1" y="11156"/>
                    </a:lnTo>
                    <a:lnTo>
                      <a:pt x="1" y="12152"/>
                    </a:lnTo>
                    <a:lnTo>
                      <a:pt x="1" y="13148"/>
                    </a:lnTo>
                    <a:lnTo>
                      <a:pt x="1" y="14143"/>
                    </a:lnTo>
                    <a:lnTo>
                      <a:pt x="67" y="15073"/>
                    </a:lnTo>
                    <a:lnTo>
                      <a:pt x="399" y="17065"/>
                    </a:lnTo>
                    <a:lnTo>
                      <a:pt x="798" y="18990"/>
                    </a:lnTo>
                    <a:lnTo>
                      <a:pt x="1395" y="20982"/>
                    </a:lnTo>
                    <a:lnTo>
                      <a:pt x="2059" y="22908"/>
                    </a:lnTo>
                    <a:lnTo>
                      <a:pt x="2922" y="24767"/>
                    </a:lnTo>
                    <a:lnTo>
                      <a:pt x="3918" y="26626"/>
                    </a:lnTo>
                    <a:lnTo>
                      <a:pt x="5047" y="28419"/>
                    </a:lnTo>
                    <a:lnTo>
                      <a:pt x="6242" y="30145"/>
                    </a:lnTo>
                    <a:lnTo>
                      <a:pt x="8832" y="27821"/>
                    </a:lnTo>
                    <a:lnTo>
                      <a:pt x="11355" y="25564"/>
                    </a:lnTo>
                    <a:lnTo>
                      <a:pt x="13944" y="23439"/>
                    </a:lnTo>
                    <a:lnTo>
                      <a:pt x="16534" y="21314"/>
                    </a:lnTo>
                    <a:lnTo>
                      <a:pt x="19123" y="19322"/>
                    </a:lnTo>
                    <a:lnTo>
                      <a:pt x="21646" y="17397"/>
                    </a:lnTo>
                    <a:lnTo>
                      <a:pt x="24236" y="15604"/>
                    </a:lnTo>
                    <a:lnTo>
                      <a:pt x="26759" y="13811"/>
                    </a:lnTo>
                    <a:lnTo>
                      <a:pt x="25431" y="12683"/>
                    </a:lnTo>
                    <a:lnTo>
                      <a:pt x="24169" y="11620"/>
                    </a:lnTo>
                    <a:lnTo>
                      <a:pt x="22841" y="10558"/>
                    </a:lnTo>
                    <a:lnTo>
                      <a:pt x="21514" y="9496"/>
                    </a:lnTo>
                    <a:lnTo>
                      <a:pt x="20119" y="8500"/>
                    </a:lnTo>
                    <a:lnTo>
                      <a:pt x="18725" y="7570"/>
                    </a:lnTo>
                    <a:lnTo>
                      <a:pt x="17331" y="6641"/>
                    </a:lnTo>
                    <a:lnTo>
                      <a:pt x="15936" y="5777"/>
                    </a:lnTo>
                    <a:lnTo>
                      <a:pt x="14475" y="4914"/>
                    </a:lnTo>
                    <a:lnTo>
                      <a:pt x="13015" y="4117"/>
                    </a:lnTo>
                    <a:lnTo>
                      <a:pt x="11554" y="3321"/>
                    </a:lnTo>
                    <a:lnTo>
                      <a:pt x="10093" y="2590"/>
                    </a:lnTo>
                    <a:lnTo>
                      <a:pt x="8632" y="1860"/>
                    </a:lnTo>
                    <a:lnTo>
                      <a:pt x="7105" y="1262"/>
                    </a:lnTo>
                    <a:lnTo>
                      <a:pt x="5578" y="598"/>
                    </a:lnTo>
                    <a:lnTo>
                      <a:pt x="405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1" name="Google Shape;741;g34ed79b00d1_0_701"/>
              <p:cNvSpPr/>
              <p:nvPr/>
            </p:nvSpPr>
            <p:spPr>
              <a:xfrm>
                <a:off x="3013200" y="1469775"/>
                <a:ext cx="668975" cy="753650"/>
              </a:xfrm>
              <a:custGeom>
                <a:rect b="b" l="l" r="r" t="t"/>
                <a:pathLst>
                  <a:path extrusionOk="0" fill="none" h="30146" w="26759">
                    <a:moveTo>
                      <a:pt x="6242" y="30145"/>
                    </a:moveTo>
                    <a:lnTo>
                      <a:pt x="6242" y="30145"/>
                    </a:lnTo>
                    <a:lnTo>
                      <a:pt x="8832" y="27821"/>
                    </a:lnTo>
                    <a:lnTo>
                      <a:pt x="11355" y="25564"/>
                    </a:lnTo>
                    <a:lnTo>
                      <a:pt x="13944" y="23439"/>
                    </a:lnTo>
                    <a:lnTo>
                      <a:pt x="16534" y="21314"/>
                    </a:lnTo>
                    <a:lnTo>
                      <a:pt x="19123" y="19322"/>
                    </a:lnTo>
                    <a:lnTo>
                      <a:pt x="21646" y="17397"/>
                    </a:lnTo>
                    <a:lnTo>
                      <a:pt x="24236" y="15604"/>
                    </a:lnTo>
                    <a:lnTo>
                      <a:pt x="26759" y="13811"/>
                    </a:lnTo>
                    <a:lnTo>
                      <a:pt x="26759" y="13811"/>
                    </a:lnTo>
                    <a:lnTo>
                      <a:pt x="25431" y="12683"/>
                    </a:lnTo>
                    <a:lnTo>
                      <a:pt x="24169" y="11620"/>
                    </a:lnTo>
                    <a:lnTo>
                      <a:pt x="22841" y="10558"/>
                    </a:lnTo>
                    <a:lnTo>
                      <a:pt x="21514" y="9496"/>
                    </a:lnTo>
                    <a:lnTo>
                      <a:pt x="20119" y="8500"/>
                    </a:lnTo>
                    <a:lnTo>
                      <a:pt x="18725" y="7570"/>
                    </a:lnTo>
                    <a:lnTo>
                      <a:pt x="17331" y="6641"/>
                    </a:lnTo>
                    <a:lnTo>
                      <a:pt x="15936" y="5777"/>
                    </a:lnTo>
                    <a:lnTo>
                      <a:pt x="14475" y="4914"/>
                    </a:lnTo>
                    <a:lnTo>
                      <a:pt x="13015" y="4117"/>
                    </a:lnTo>
                    <a:lnTo>
                      <a:pt x="11554" y="3321"/>
                    </a:lnTo>
                    <a:lnTo>
                      <a:pt x="10093" y="2590"/>
                    </a:lnTo>
                    <a:lnTo>
                      <a:pt x="8632" y="1860"/>
                    </a:lnTo>
                    <a:lnTo>
                      <a:pt x="7105" y="1262"/>
                    </a:lnTo>
                    <a:lnTo>
                      <a:pt x="5578" y="598"/>
                    </a:lnTo>
                    <a:lnTo>
                      <a:pt x="4051" y="1"/>
                    </a:lnTo>
                    <a:lnTo>
                      <a:pt x="4051" y="1"/>
                    </a:lnTo>
                    <a:lnTo>
                      <a:pt x="3454" y="930"/>
                    </a:lnTo>
                    <a:lnTo>
                      <a:pt x="2922" y="1794"/>
                    </a:lnTo>
                    <a:lnTo>
                      <a:pt x="2391" y="2657"/>
                    </a:lnTo>
                    <a:lnTo>
                      <a:pt x="1993" y="3586"/>
                    </a:lnTo>
                    <a:lnTo>
                      <a:pt x="1528" y="4516"/>
                    </a:lnTo>
                    <a:lnTo>
                      <a:pt x="1196" y="5445"/>
                    </a:lnTo>
                    <a:lnTo>
                      <a:pt x="864" y="6375"/>
                    </a:lnTo>
                    <a:lnTo>
                      <a:pt x="598" y="7305"/>
                    </a:lnTo>
                    <a:lnTo>
                      <a:pt x="399" y="8300"/>
                    </a:lnTo>
                    <a:lnTo>
                      <a:pt x="266" y="9230"/>
                    </a:lnTo>
                    <a:lnTo>
                      <a:pt x="134" y="10226"/>
                    </a:lnTo>
                    <a:lnTo>
                      <a:pt x="1" y="11156"/>
                    </a:lnTo>
                    <a:lnTo>
                      <a:pt x="1" y="12152"/>
                    </a:lnTo>
                    <a:lnTo>
                      <a:pt x="1" y="13148"/>
                    </a:lnTo>
                    <a:lnTo>
                      <a:pt x="1" y="14143"/>
                    </a:lnTo>
                    <a:lnTo>
                      <a:pt x="67" y="15073"/>
                    </a:lnTo>
                    <a:lnTo>
                      <a:pt x="399" y="17065"/>
                    </a:lnTo>
                    <a:lnTo>
                      <a:pt x="798" y="18990"/>
                    </a:lnTo>
                    <a:lnTo>
                      <a:pt x="1395" y="20982"/>
                    </a:lnTo>
                    <a:lnTo>
                      <a:pt x="2059" y="22908"/>
                    </a:lnTo>
                    <a:lnTo>
                      <a:pt x="2922" y="24767"/>
                    </a:lnTo>
                    <a:lnTo>
                      <a:pt x="3918" y="26626"/>
                    </a:lnTo>
                    <a:lnTo>
                      <a:pt x="5047" y="28419"/>
                    </a:lnTo>
                    <a:lnTo>
                      <a:pt x="6242" y="30145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2" name="Google Shape;742;g34ed79b00d1_0_701"/>
              <p:cNvSpPr/>
              <p:nvPr/>
            </p:nvSpPr>
            <p:spPr>
              <a:xfrm>
                <a:off x="4663175" y="2704775"/>
                <a:ext cx="390100" cy="1283150"/>
              </a:xfrm>
              <a:custGeom>
                <a:rect b="b" l="l" r="r" t="t"/>
                <a:pathLst>
                  <a:path extrusionOk="0" h="51326" w="15604">
                    <a:moveTo>
                      <a:pt x="15338" y="0"/>
                    </a:moveTo>
                    <a:lnTo>
                      <a:pt x="15006" y="2391"/>
                    </a:lnTo>
                    <a:lnTo>
                      <a:pt x="14608" y="4781"/>
                    </a:lnTo>
                    <a:lnTo>
                      <a:pt x="14143" y="7105"/>
                    </a:lnTo>
                    <a:lnTo>
                      <a:pt x="13612" y="9362"/>
                    </a:lnTo>
                    <a:lnTo>
                      <a:pt x="12948" y="11554"/>
                    </a:lnTo>
                    <a:lnTo>
                      <a:pt x="12284" y="13745"/>
                    </a:lnTo>
                    <a:lnTo>
                      <a:pt x="11487" y="15869"/>
                    </a:lnTo>
                    <a:lnTo>
                      <a:pt x="10624" y="17928"/>
                    </a:lnTo>
                    <a:lnTo>
                      <a:pt x="9695" y="19920"/>
                    </a:lnTo>
                    <a:lnTo>
                      <a:pt x="8699" y="21912"/>
                    </a:lnTo>
                    <a:lnTo>
                      <a:pt x="7570" y="23837"/>
                    </a:lnTo>
                    <a:lnTo>
                      <a:pt x="6375" y="25696"/>
                    </a:lnTo>
                    <a:lnTo>
                      <a:pt x="5180" y="27489"/>
                    </a:lnTo>
                    <a:lnTo>
                      <a:pt x="3785" y="29282"/>
                    </a:lnTo>
                    <a:lnTo>
                      <a:pt x="2391" y="31008"/>
                    </a:lnTo>
                    <a:lnTo>
                      <a:pt x="930" y="32668"/>
                    </a:lnTo>
                    <a:lnTo>
                      <a:pt x="997" y="35058"/>
                    </a:lnTo>
                    <a:lnTo>
                      <a:pt x="1063" y="37382"/>
                    </a:lnTo>
                    <a:lnTo>
                      <a:pt x="997" y="39839"/>
                    </a:lnTo>
                    <a:lnTo>
                      <a:pt x="864" y="42229"/>
                    </a:lnTo>
                    <a:lnTo>
                      <a:pt x="731" y="44619"/>
                    </a:lnTo>
                    <a:lnTo>
                      <a:pt x="532" y="46943"/>
                    </a:lnTo>
                    <a:lnTo>
                      <a:pt x="1" y="51326"/>
                    </a:lnTo>
                    <a:lnTo>
                      <a:pt x="1196" y="49798"/>
                    </a:lnTo>
                    <a:lnTo>
                      <a:pt x="2258" y="48271"/>
                    </a:lnTo>
                    <a:lnTo>
                      <a:pt x="3321" y="46678"/>
                    </a:lnTo>
                    <a:lnTo>
                      <a:pt x="4316" y="45151"/>
                    </a:lnTo>
                    <a:lnTo>
                      <a:pt x="5312" y="43557"/>
                    </a:lnTo>
                    <a:lnTo>
                      <a:pt x="6242" y="41964"/>
                    </a:lnTo>
                    <a:lnTo>
                      <a:pt x="7105" y="40304"/>
                    </a:lnTo>
                    <a:lnTo>
                      <a:pt x="7902" y="38710"/>
                    </a:lnTo>
                    <a:lnTo>
                      <a:pt x="8699" y="37050"/>
                    </a:lnTo>
                    <a:lnTo>
                      <a:pt x="9429" y="35390"/>
                    </a:lnTo>
                    <a:lnTo>
                      <a:pt x="10159" y="33730"/>
                    </a:lnTo>
                    <a:lnTo>
                      <a:pt x="10757" y="32070"/>
                    </a:lnTo>
                    <a:lnTo>
                      <a:pt x="11355" y="30410"/>
                    </a:lnTo>
                    <a:lnTo>
                      <a:pt x="11952" y="28751"/>
                    </a:lnTo>
                    <a:lnTo>
                      <a:pt x="12483" y="27091"/>
                    </a:lnTo>
                    <a:lnTo>
                      <a:pt x="12948" y="25431"/>
                    </a:lnTo>
                    <a:lnTo>
                      <a:pt x="13811" y="22111"/>
                    </a:lnTo>
                    <a:lnTo>
                      <a:pt x="14475" y="18791"/>
                    </a:lnTo>
                    <a:lnTo>
                      <a:pt x="15006" y="15471"/>
                    </a:lnTo>
                    <a:lnTo>
                      <a:pt x="15338" y="12284"/>
                    </a:lnTo>
                    <a:lnTo>
                      <a:pt x="15538" y="9097"/>
                    </a:lnTo>
                    <a:lnTo>
                      <a:pt x="15604" y="5976"/>
                    </a:lnTo>
                    <a:lnTo>
                      <a:pt x="15538" y="2922"/>
                    </a:lnTo>
                    <a:lnTo>
                      <a:pt x="1533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3" name="Google Shape;743;g34ed79b00d1_0_701"/>
              <p:cNvSpPr/>
              <p:nvPr/>
            </p:nvSpPr>
            <p:spPr>
              <a:xfrm>
                <a:off x="4663175" y="2704775"/>
                <a:ext cx="390100" cy="1283150"/>
              </a:xfrm>
              <a:custGeom>
                <a:rect b="b" l="l" r="r" t="t"/>
                <a:pathLst>
                  <a:path extrusionOk="0" fill="none" h="51326" w="15604">
                    <a:moveTo>
                      <a:pt x="930" y="32668"/>
                    </a:moveTo>
                    <a:lnTo>
                      <a:pt x="930" y="32668"/>
                    </a:lnTo>
                    <a:lnTo>
                      <a:pt x="997" y="35058"/>
                    </a:lnTo>
                    <a:lnTo>
                      <a:pt x="1063" y="37382"/>
                    </a:lnTo>
                    <a:lnTo>
                      <a:pt x="997" y="39839"/>
                    </a:lnTo>
                    <a:lnTo>
                      <a:pt x="864" y="42229"/>
                    </a:lnTo>
                    <a:lnTo>
                      <a:pt x="731" y="44619"/>
                    </a:lnTo>
                    <a:lnTo>
                      <a:pt x="532" y="46943"/>
                    </a:lnTo>
                    <a:lnTo>
                      <a:pt x="1" y="51326"/>
                    </a:lnTo>
                    <a:lnTo>
                      <a:pt x="1" y="51326"/>
                    </a:lnTo>
                    <a:lnTo>
                      <a:pt x="1196" y="49798"/>
                    </a:lnTo>
                    <a:lnTo>
                      <a:pt x="2258" y="48271"/>
                    </a:lnTo>
                    <a:lnTo>
                      <a:pt x="3321" y="46678"/>
                    </a:lnTo>
                    <a:lnTo>
                      <a:pt x="4316" y="45151"/>
                    </a:lnTo>
                    <a:lnTo>
                      <a:pt x="5312" y="43557"/>
                    </a:lnTo>
                    <a:lnTo>
                      <a:pt x="6242" y="41964"/>
                    </a:lnTo>
                    <a:lnTo>
                      <a:pt x="7105" y="40304"/>
                    </a:lnTo>
                    <a:lnTo>
                      <a:pt x="7902" y="38710"/>
                    </a:lnTo>
                    <a:lnTo>
                      <a:pt x="8699" y="37050"/>
                    </a:lnTo>
                    <a:lnTo>
                      <a:pt x="9429" y="35390"/>
                    </a:lnTo>
                    <a:lnTo>
                      <a:pt x="10159" y="33730"/>
                    </a:lnTo>
                    <a:lnTo>
                      <a:pt x="10757" y="32070"/>
                    </a:lnTo>
                    <a:lnTo>
                      <a:pt x="11355" y="30410"/>
                    </a:lnTo>
                    <a:lnTo>
                      <a:pt x="11952" y="28751"/>
                    </a:lnTo>
                    <a:lnTo>
                      <a:pt x="12483" y="27091"/>
                    </a:lnTo>
                    <a:lnTo>
                      <a:pt x="12948" y="25431"/>
                    </a:lnTo>
                    <a:lnTo>
                      <a:pt x="13811" y="22111"/>
                    </a:lnTo>
                    <a:lnTo>
                      <a:pt x="14475" y="18791"/>
                    </a:lnTo>
                    <a:lnTo>
                      <a:pt x="15006" y="15471"/>
                    </a:lnTo>
                    <a:lnTo>
                      <a:pt x="15338" y="12284"/>
                    </a:lnTo>
                    <a:lnTo>
                      <a:pt x="15538" y="9097"/>
                    </a:lnTo>
                    <a:lnTo>
                      <a:pt x="15604" y="5976"/>
                    </a:lnTo>
                    <a:lnTo>
                      <a:pt x="15538" y="2922"/>
                    </a:lnTo>
                    <a:lnTo>
                      <a:pt x="15338" y="0"/>
                    </a:lnTo>
                    <a:lnTo>
                      <a:pt x="15338" y="0"/>
                    </a:lnTo>
                    <a:lnTo>
                      <a:pt x="15006" y="2391"/>
                    </a:lnTo>
                    <a:lnTo>
                      <a:pt x="14608" y="4781"/>
                    </a:lnTo>
                    <a:lnTo>
                      <a:pt x="14143" y="7105"/>
                    </a:lnTo>
                    <a:lnTo>
                      <a:pt x="13612" y="9362"/>
                    </a:lnTo>
                    <a:lnTo>
                      <a:pt x="12948" y="11554"/>
                    </a:lnTo>
                    <a:lnTo>
                      <a:pt x="12284" y="13745"/>
                    </a:lnTo>
                    <a:lnTo>
                      <a:pt x="11487" y="15869"/>
                    </a:lnTo>
                    <a:lnTo>
                      <a:pt x="10624" y="17928"/>
                    </a:lnTo>
                    <a:lnTo>
                      <a:pt x="9695" y="19920"/>
                    </a:lnTo>
                    <a:lnTo>
                      <a:pt x="8699" y="21912"/>
                    </a:lnTo>
                    <a:lnTo>
                      <a:pt x="7570" y="23837"/>
                    </a:lnTo>
                    <a:lnTo>
                      <a:pt x="6375" y="25696"/>
                    </a:lnTo>
                    <a:lnTo>
                      <a:pt x="5180" y="27489"/>
                    </a:lnTo>
                    <a:lnTo>
                      <a:pt x="3785" y="29282"/>
                    </a:lnTo>
                    <a:lnTo>
                      <a:pt x="2391" y="31008"/>
                    </a:lnTo>
                    <a:lnTo>
                      <a:pt x="930" y="32668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4" name="Google Shape;744;g34ed79b00d1_0_701"/>
              <p:cNvSpPr/>
              <p:nvPr/>
            </p:nvSpPr>
            <p:spPr>
              <a:xfrm>
                <a:off x="1979075" y="1363550"/>
                <a:ext cx="1034150" cy="1777800"/>
              </a:xfrm>
              <a:custGeom>
                <a:rect b="b" l="l" r="r" t="t"/>
                <a:pathLst>
                  <a:path extrusionOk="0" h="71112" w="41366">
                    <a:moveTo>
                      <a:pt x="20451" y="0"/>
                    </a:moveTo>
                    <a:lnTo>
                      <a:pt x="18592" y="67"/>
                    </a:lnTo>
                    <a:lnTo>
                      <a:pt x="16732" y="266"/>
                    </a:lnTo>
                    <a:lnTo>
                      <a:pt x="14940" y="465"/>
                    </a:lnTo>
                    <a:lnTo>
                      <a:pt x="13147" y="731"/>
                    </a:lnTo>
                    <a:lnTo>
                      <a:pt x="11354" y="1063"/>
                    </a:lnTo>
                    <a:lnTo>
                      <a:pt x="9562" y="1395"/>
                    </a:lnTo>
                    <a:lnTo>
                      <a:pt x="7902" y="1860"/>
                    </a:lnTo>
                    <a:lnTo>
                      <a:pt x="6574" y="3851"/>
                    </a:lnTo>
                    <a:lnTo>
                      <a:pt x="5445" y="5843"/>
                    </a:lnTo>
                    <a:lnTo>
                      <a:pt x="4383" y="7835"/>
                    </a:lnTo>
                    <a:lnTo>
                      <a:pt x="3453" y="9960"/>
                    </a:lnTo>
                    <a:lnTo>
                      <a:pt x="2590" y="12085"/>
                    </a:lnTo>
                    <a:lnTo>
                      <a:pt x="1926" y="14276"/>
                    </a:lnTo>
                    <a:lnTo>
                      <a:pt x="1328" y="16467"/>
                    </a:lnTo>
                    <a:lnTo>
                      <a:pt x="864" y="18658"/>
                    </a:lnTo>
                    <a:lnTo>
                      <a:pt x="465" y="20916"/>
                    </a:lnTo>
                    <a:lnTo>
                      <a:pt x="200" y="23239"/>
                    </a:lnTo>
                    <a:lnTo>
                      <a:pt x="67" y="25497"/>
                    </a:lnTo>
                    <a:lnTo>
                      <a:pt x="0" y="27821"/>
                    </a:lnTo>
                    <a:lnTo>
                      <a:pt x="0" y="30145"/>
                    </a:lnTo>
                    <a:lnTo>
                      <a:pt x="133" y="32469"/>
                    </a:lnTo>
                    <a:lnTo>
                      <a:pt x="399" y="34793"/>
                    </a:lnTo>
                    <a:lnTo>
                      <a:pt x="731" y="37117"/>
                    </a:lnTo>
                    <a:lnTo>
                      <a:pt x="1129" y="39440"/>
                    </a:lnTo>
                    <a:lnTo>
                      <a:pt x="1594" y="41764"/>
                    </a:lnTo>
                    <a:lnTo>
                      <a:pt x="2192" y="44022"/>
                    </a:lnTo>
                    <a:lnTo>
                      <a:pt x="2922" y="46346"/>
                    </a:lnTo>
                    <a:lnTo>
                      <a:pt x="3652" y="48603"/>
                    </a:lnTo>
                    <a:lnTo>
                      <a:pt x="4515" y="50861"/>
                    </a:lnTo>
                    <a:lnTo>
                      <a:pt x="5445" y="53052"/>
                    </a:lnTo>
                    <a:lnTo>
                      <a:pt x="6441" y="55243"/>
                    </a:lnTo>
                    <a:lnTo>
                      <a:pt x="7503" y="57368"/>
                    </a:lnTo>
                    <a:lnTo>
                      <a:pt x="8632" y="59492"/>
                    </a:lnTo>
                    <a:lnTo>
                      <a:pt x="9827" y="61551"/>
                    </a:lnTo>
                    <a:lnTo>
                      <a:pt x="11155" y="63543"/>
                    </a:lnTo>
                    <a:lnTo>
                      <a:pt x="12483" y="65535"/>
                    </a:lnTo>
                    <a:lnTo>
                      <a:pt x="13944" y="67460"/>
                    </a:lnTo>
                    <a:lnTo>
                      <a:pt x="15405" y="69319"/>
                    </a:lnTo>
                    <a:lnTo>
                      <a:pt x="16932" y="71112"/>
                    </a:lnTo>
                    <a:lnTo>
                      <a:pt x="19455" y="67327"/>
                    </a:lnTo>
                    <a:lnTo>
                      <a:pt x="22243" y="63476"/>
                    </a:lnTo>
                    <a:lnTo>
                      <a:pt x="25165" y="59426"/>
                    </a:lnTo>
                    <a:lnTo>
                      <a:pt x="28286" y="55442"/>
                    </a:lnTo>
                    <a:lnTo>
                      <a:pt x="31473" y="51458"/>
                    </a:lnTo>
                    <a:lnTo>
                      <a:pt x="34726" y="47607"/>
                    </a:lnTo>
                    <a:lnTo>
                      <a:pt x="38046" y="43889"/>
                    </a:lnTo>
                    <a:lnTo>
                      <a:pt x="39706" y="42163"/>
                    </a:lnTo>
                    <a:lnTo>
                      <a:pt x="41366" y="40436"/>
                    </a:lnTo>
                    <a:lnTo>
                      <a:pt x="40569" y="39440"/>
                    </a:lnTo>
                    <a:lnTo>
                      <a:pt x="39839" y="38378"/>
                    </a:lnTo>
                    <a:lnTo>
                      <a:pt x="39108" y="37316"/>
                    </a:lnTo>
                    <a:lnTo>
                      <a:pt x="38378" y="36253"/>
                    </a:lnTo>
                    <a:lnTo>
                      <a:pt x="37780" y="35125"/>
                    </a:lnTo>
                    <a:lnTo>
                      <a:pt x="37116" y="33929"/>
                    </a:lnTo>
                    <a:lnTo>
                      <a:pt x="36519" y="32801"/>
                    </a:lnTo>
                    <a:lnTo>
                      <a:pt x="35988" y="31606"/>
                    </a:lnTo>
                    <a:lnTo>
                      <a:pt x="35523" y="30344"/>
                    </a:lnTo>
                    <a:lnTo>
                      <a:pt x="35058" y="29149"/>
                    </a:lnTo>
                    <a:lnTo>
                      <a:pt x="34593" y="27887"/>
                    </a:lnTo>
                    <a:lnTo>
                      <a:pt x="34195" y="26626"/>
                    </a:lnTo>
                    <a:lnTo>
                      <a:pt x="33863" y="25364"/>
                    </a:lnTo>
                    <a:lnTo>
                      <a:pt x="33597" y="24103"/>
                    </a:lnTo>
                    <a:lnTo>
                      <a:pt x="33332" y="22775"/>
                    </a:lnTo>
                    <a:lnTo>
                      <a:pt x="33133" y="21513"/>
                    </a:lnTo>
                    <a:lnTo>
                      <a:pt x="33000" y="20185"/>
                    </a:lnTo>
                    <a:lnTo>
                      <a:pt x="32867" y="18924"/>
                    </a:lnTo>
                    <a:lnTo>
                      <a:pt x="32801" y="17596"/>
                    </a:lnTo>
                    <a:lnTo>
                      <a:pt x="32801" y="16334"/>
                    </a:lnTo>
                    <a:lnTo>
                      <a:pt x="32867" y="15006"/>
                    </a:lnTo>
                    <a:lnTo>
                      <a:pt x="32933" y="13745"/>
                    </a:lnTo>
                    <a:lnTo>
                      <a:pt x="33066" y="12483"/>
                    </a:lnTo>
                    <a:lnTo>
                      <a:pt x="33265" y="11222"/>
                    </a:lnTo>
                    <a:lnTo>
                      <a:pt x="33531" y="9960"/>
                    </a:lnTo>
                    <a:lnTo>
                      <a:pt x="33863" y="8698"/>
                    </a:lnTo>
                    <a:lnTo>
                      <a:pt x="34195" y="7503"/>
                    </a:lnTo>
                    <a:lnTo>
                      <a:pt x="34660" y="6308"/>
                    </a:lnTo>
                    <a:lnTo>
                      <a:pt x="35125" y="5113"/>
                    </a:lnTo>
                    <a:lnTo>
                      <a:pt x="35722" y="3918"/>
                    </a:lnTo>
                    <a:lnTo>
                      <a:pt x="36320" y="2789"/>
                    </a:lnTo>
                    <a:lnTo>
                      <a:pt x="36984" y="1660"/>
                    </a:lnTo>
                    <a:lnTo>
                      <a:pt x="35257" y="1262"/>
                    </a:lnTo>
                    <a:lnTo>
                      <a:pt x="33465" y="930"/>
                    </a:lnTo>
                    <a:lnTo>
                      <a:pt x="31672" y="664"/>
                    </a:lnTo>
                    <a:lnTo>
                      <a:pt x="29813" y="399"/>
                    </a:lnTo>
                    <a:lnTo>
                      <a:pt x="27954" y="200"/>
                    </a:lnTo>
                    <a:lnTo>
                      <a:pt x="26094" y="67"/>
                    </a:lnTo>
                    <a:lnTo>
                      <a:pt x="2423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5" name="Google Shape;745;g34ed79b00d1_0_701"/>
              <p:cNvSpPr/>
              <p:nvPr/>
            </p:nvSpPr>
            <p:spPr>
              <a:xfrm>
                <a:off x="1979075" y="1363550"/>
                <a:ext cx="1034150" cy="1777800"/>
              </a:xfrm>
              <a:custGeom>
                <a:rect b="b" l="l" r="r" t="t"/>
                <a:pathLst>
                  <a:path extrusionOk="0" fill="none" h="71112" w="41366">
                    <a:moveTo>
                      <a:pt x="36984" y="1660"/>
                    </a:moveTo>
                    <a:lnTo>
                      <a:pt x="36984" y="1660"/>
                    </a:lnTo>
                    <a:lnTo>
                      <a:pt x="35257" y="1262"/>
                    </a:lnTo>
                    <a:lnTo>
                      <a:pt x="33465" y="930"/>
                    </a:lnTo>
                    <a:lnTo>
                      <a:pt x="31672" y="664"/>
                    </a:lnTo>
                    <a:lnTo>
                      <a:pt x="29813" y="399"/>
                    </a:lnTo>
                    <a:lnTo>
                      <a:pt x="27954" y="200"/>
                    </a:lnTo>
                    <a:lnTo>
                      <a:pt x="26094" y="67"/>
                    </a:lnTo>
                    <a:lnTo>
                      <a:pt x="24235" y="0"/>
                    </a:lnTo>
                    <a:lnTo>
                      <a:pt x="22376" y="0"/>
                    </a:lnTo>
                    <a:lnTo>
                      <a:pt x="20451" y="0"/>
                    </a:lnTo>
                    <a:lnTo>
                      <a:pt x="18592" y="67"/>
                    </a:lnTo>
                    <a:lnTo>
                      <a:pt x="16732" y="266"/>
                    </a:lnTo>
                    <a:lnTo>
                      <a:pt x="14940" y="465"/>
                    </a:lnTo>
                    <a:lnTo>
                      <a:pt x="13147" y="731"/>
                    </a:lnTo>
                    <a:lnTo>
                      <a:pt x="11354" y="1063"/>
                    </a:lnTo>
                    <a:lnTo>
                      <a:pt x="9562" y="1395"/>
                    </a:lnTo>
                    <a:lnTo>
                      <a:pt x="7902" y="1860"/>
                    </a:lnTo>
                    <a:lnTo>
                      <a:pt x="7902" y="1860"/>
                    </a:lnTo>
                    <a:lnTo>
                      <a:pt x="6574" y="3851"/>
                    </a:lnTo>
                    <a:lnTo>
                      <a:pt x="5445" y="5843"/>
                    </a:lnTo>
                    <a:lnTo>
                      <a:pt x="4383" y="7835"/>
                    </a:lnTo>
                    <a:lnTo>
                      <a:pt x="3453" y="9960"/>
                    </a:lnTo>
                    <a:lnTo>
                      <a:pt x="2590" y="12085"/>
                    </a:lnTo>
                    <a:lnTo>
                      <a:pt x="1926" y="14276"/>
                    </a:lnTo>
                    <a:lnTo>
                      <a:pt x="1328" y="16467"/>
                    </a:lnTo>
                    <a:lnTo>
                      <a:pt x="864" y="18658"/>
                    </a:lnTo>
                    <a:lnTo>
                      <a:pt x="465" y="20916"/>
                    </a:lnTo>
                    <a:lnTo>
                      <a:pt x="200" y="23239"/>
                    </a:lnTo>
                    <a:lnTo>
                      <a:pt x="67" y="25497"/>
                    </a:lnTo>
                    <a:lnTo>
                      <a:pt x="0" y="27821"/>
                    </a:lnTo>
                    <a:lnTo>
                      <a:pt x="0" y="30145"/>
                    </a:lnTo>
                    <a:lnTo>
                      <a:pt x="133" y="32469"/>
                    </a:lnTo>
                    <a:lnTo>
                      <a:pt x="399" y="34793"/>
                    </a:lnTo>
                    <a:lnTo>
                      <a:pt x="731" y="37117"/>
                    </a:lnTo>
                    <a:lnTo>
                      <a:pt x="1129" y="39440"/>
                    </a:lnTo>
                    <a:lnTo>
                      <a:pt x="1594" y="41764"/>
                    </a:lnTo>
                    <a:lnTo>
                      <a:pt x="2192" y="44022"/>
                    </a:lnTo>
                    <a:lnTo>
                      <a:pt x="2922" y="46346"/>
                    </a:lnTo>
                    <a:lnTo>
                      <a:pt x="3652" y="48603"/>
                    </a:lnTo>
                    <a:lnTo>
                      <a:pt x="4515" y="50861"/>
                    </a:lnTo>
                    <a:lnTo>
                      <a:pt x="5445" y="53052"/>
                    </a:lnTo>
                    <a:lnTo>
                      <a:pt x="6441" y="55243"/>
                    </a:lnTo>
                    <a:lnTo>
                      <a:pt x="7503" y="57368"/>
                    </a:lnTo>
                    <a:lnTo>
                      <a:pt x="8632" y="59492"/>
                    </a:lnTo>
                    <a:lnTo>
                      <a:pt x="9827" y="61551"/>
                    </a:lnTo>
                    <a:lnTo>
                      <a:pt x="11155" y="63543"/>
                    </a:lnTo>
                    <a:lnTo>
                      <a:pt x="12483" y="65535"/>
                    </a:lnTo>
                    <a:lnTo>
                      <a:pt x="13944" y="67460"/>
                    </a:lnTo>
                    <a:lnTo>
                      <a:pt x="15405" y="69319"/>
                    </a:lnTo>
                    <a:lnTo>
                      <a:pt x="16932" y="71112"/>
                    </a:lnTo>
                    <a:lnTo>
                      <a:pt x="16932" y="71112"/>
                    </a:lnTo>
                    <a:lnTo>
                      <a:pt x="19455" y="67327"/>
                    </a:lnTo>
                    <a:lnTo>
                      <a:pt x="22243" y="63476"/>
                    </a:lnTo>
                    <a:lnTo>
                      <a:pt x="25165" y="59426"/>
                    </a:lnTo>
                    <a:lnTo>
                      <a:pt x="28286" y="55442"/>
                    </a:lnTo>
                    <a:lnTo>
                      <a:pt x="31473" y="51458"/>
                    </a:lnTo>
                    <a:lnTo>
                      <a:pt x="34726" y="47607"/>
                    </a:lnTo>
                    <a:lnTo>
                      <a:pt x="38046" y="43889"/>
                    </a:lnTo>
                    <a:lnTo>
                      <a:pt x="39706" y="42163"/>
                    </a:lnTo>
                    <a:lnTo>
                      <a:pt x="41366" y="40436"/>
                    </a:lnTo>
                    <a:lnTo>
                      <a:pt x="41366" y="40436"/>
                    </a:lnTo>
                    <a:lnTo>
                      <a:pt x="40569" y="39440"/>
                    </a:lnTo>
                    <a:lnTo>
                      <a:pt x="39839" y="38378"/>
                    </a:lnTo>
                    <a:lnTo>
                      <a:pt x="39108" y="37316"/>
                    </a:lnTo>
                    <a:lnTo>
                      <a:pt x="38378" y="36253"/>
                    </a:lnTo>
                    <a:lnTo>
                      <a:pt x="37780" y="35125"/>
                    </a:lnTo>
                    <a:lnTo>
                      <a:pt x="37116" y="33929"/>
                    </a:lnTo>
                    <a:lnTo>
                      <a:pt x="36519" y="32801"/>
                    </a:lnTo>
                    <a:lnTo>
                      <a:pt x="35988" y="31606"/>
                    </a:lnTo>
                    <a:lnTo>
                      <a:pt x="35523" y="30344"/>
                    </a:lnTo>
                    <a:lnTo>
                      <a:pt x="35058" y="29149"/>
                    </a:lnTo>
                    <a:lnTo>
                      <a:pt x="34593" y="27887"/>
                    </a:lnTo>
                    <a:lnTo>
                      <a:pt x="34195" y="26626"/>
                    </a:lnTo>
                    <a:lnTo>
                      <a:pt x="33863" y="25364"/>
                    </a:lnTo>
                    <a:lnTo>
                      <a:pt x="33597" y="24103"/>
                    </a:lnTo>
                    <a:lnTo>
                      <a:pt x="33332" y="22775"/>
                    </a:lnTo>
                    <a:lnTo>
                      <a:pt x="33133" y="21513"/>
                    </a:lnTo>
                    <a:lnTo>
                      <a:pt x="33000" y="20185"/>
                    </a:lnTo>
                    <a:lnTo>
                      <a:pt x="32867" y="18924"/>
                    </a:lnTo>
                    <a:lnTo>
                      <a:pt x="32801" y="17596"/>
                    </a:lnTo>
                    <a:lnTo>
                      <a:pt x="32801" y="16334"/>
                    </a:lnTo>
                    <a:lnTo>
                      <a:pt x="32867" y="15006"/>
                    </a:lnTo>
                    <a:lnTo>
                      <a:pt x="32933" y="13745"/>
                    </a:lnTo>
                    <a:lnTo>
                      <a:pt x="33066" y="12483"/>
                    </a:lnTo>
                    <a:lnTo>
                      <a:pt x="33265" y="11222"/>
                    </a:lnTo>
                    <a:lnTo>
                      <a:pt x="33531" y="9960"/>
                    </a:lnTo>
                    <a:lnTo>
                      <a:pt x="33863" y="8698"/>
                    </a:lnTo>
                    <a:lnTo>
                      <a:pt x="34195" y="7503"/>
                    </a:lnTo>
                    <a:lnTo>
                      <a:pt x="34660" y="6308"/>
                    </a:lnTo>
                    <a:lnTo>
                      <a:pt x="35125" y="5113"/>
                    </a:lnTo>
                    <a:lnTo>
                      <a:pt x="35722" y="3918"/>
                    </a:lnTo>
                    <a:lnTo>
                      <a:pt x="36320" y="2789"/>
                    </a:lnTo>
                    <a:lnTo>
                      <a:pt x="36984" y="166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0 - Title A - Full - With Image - Dark">
  <p:cSld name="TITLE_2_1_3_2_1">
    <p:bg>
      <p:bgPr>
        <a:solidFill>
          <a:schemeClr val="dk1"/>
        </a:solid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g34ed79b00d1_0_3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2" y="0"/>
            <a:ext cx="345757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g34ed79b00d1_0_34"/>
          <p:cNvSpPr txBox="1"/>
          <p:nvPr>
            <p:ph type="title"/>
          </p:nvPr>
        </p:nvSpPr>
        <p:spPr>
          <a:xfrm>
            <a:off x="676475" y="1289300"/>
            <a:ext cx="4544700" cy="1601400"/>
          </a:xfrm>
          <a:prstGeom prst="rect">
            <a:avLst/>
          </a:prstGeom>
        </p:spPr>
        <p:txBody>
          <a:bodyPr anchorCtr="0" anchor="b" bIns="228600" lIns="0" spcFirstLastPara="1" rIns="0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  <a:defRPr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  <a:defRPr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  <a:defRPr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  <a:defRPr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  <a:defRPr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  <a:defRPr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  <a:defRPr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  <a:defRPr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/>
        </p:txBody>
      </p:sp>
      <p:sp>
        <p:nvSpPr>
          <p:cNvPr id="42" name="Google Shape;42;g34ed79b00d1_0_34"/>
          <p:cNvSpPr txBox="1"/>
          <p:nvPr>
            <p:ph idx="1" type="subTitle"/>
          </p:nvPr>
        </p:nvSpPr>
        <p:spPr>
          <a:xfrm>
            <a:off x="676475" y="2890700"/>
            <a:ext cx="4544700" cy="639000"/>
          </a:xfrm>
          <a:prstGeom prst="rect">
            <a:avLst/>
          </a:prstGeom>
        </p:spPr>
        <p:txBody>
          <a:bodyPr anchorCtr="0" anchor="t" bIns="0" lIns="0" spcFirstLastPara="1" rIns="0" wrap="square" tIns="18287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3" name="Google Shape;43;g34ed79b00d1_0_34"/>
          <p:cNvSpPr txBox="1"/>
          <p:nvPr>
            <p:ph idx="2" type="subTitle"/>
          </p:nvPr>
        </p:nvSpPr>
        <p:spPr>
          <a:xfrm>
            <a:off x="676475" y="3529700"/>
            <a:ext cx="4544700" cy="31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4" name="Google Shape;44;g34ed79b00d1_0_34"/>
          <p:cNvSpPr txBox="1"/>
          <p:nvPr/>
        </p:nvSpPr>
        <p:spPr>
          <a:xfrm>
            <a:off x="676725" y="4386200"/>
            <a:ext cx="3895200" cy="103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© 2025 Trimble, Inc - All Rights Reserved</a:t>
            </a:r>
            <a:endParaRPr sz="7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45" name="Google Shape;45;g34ed79b00d1_0_34"/>
          <p:cNvGrpSpPr/>
          <p:nvPr/>
        </p:nvGrpSpPr>
        <p:grpSpPr>
          <a:xfrm>
            <a:off x="-44" y="435716"/>
            <a:ext cx="1107778" cy="429444"/>
            <a:chOff x="8237125" y="577250"/>
            <a:chExt cx="906900" cy="351600"/>
          </a:xfrm>
        </p:grpSpPr>
        <p:sp>
          <p:nvSpPr>
            <p:cNvPr id="46" name="Google Shape;46;g34ed79b00d1_0_34"/>
            <p:cNvSpPr/>
            <p:nvPr/>
          </p:nvSpPr>
          <p:spPr>
            <a:xfrm>
              <a:off x="8237125" y="577250"/>
              <a:ext cx="906900" cy="351600"/>
            </a:xfrm>
            <a:prstGeom prst="rect">
              <a:avLst/>
            </a:prstGeom>
            <a:solidFill>
              <a:srgbClr val="0063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grpSp>
          <p:nvGrpSpPr>
            <p:cNvPr id="47" name="Google Shape;47;g34ed79b00d1_0_34"/>
            <p:cNvGrpSpPr/>
            <p:nvPr/>
          </p:nvGrpSpPr>
          <p:grpSpPr>
            <a:xfrm>
              <a:off x="8369177" y="682605"/>
              <a:ext cx="626131" cy="140779"/>
              <a:chOff x="3976687" y="3573303"/>
              <a:chExt cx="4236338" cy="952499"/>
            </a:xfrm>
          </p:grpSpPr>
          <p:sp>
            <p:nvSpPr>
              <p:cNvPr id="48" name="Google Shape;48;g34ed79b00d1_0_34"/>
              <p:cNvSpPr/>
              <p:nvPr/>
            </p:nvSpPr>
            <p:spPr>
              <a:xfrm>
                <a:off x="4862702" y="3680079"/>
                <a:ext cx="595979" cy="723900"/>
              </a:xfrm>
              <a:custGeom>
                <a:rect b="b" l="l" r="r" t="t"/>
                <a:pathLst>
                  <a:path extrusionOk="0" h="723900" w="595979">
                    <a:moveTo>
                      <a:pt x="217646" y="723138"/>
                    </a:moveTo>
                    <a:lnTo>
                      <a:pt x="217646" y="132588"/>
                    </a:lnTo>
                    <a:lnTo>
                      <a:pt x="0" y="132588"/>
                    </a:lnTo>
                    <a:lnTo>
                      <a:pt x="0" y="0"/>
                    </a:lnTo>
                    <a:lnTo>
                      <a:pt x="595979" y="0"/>
                    </a:lnTo>
                    <a:lnTo>
                      <a:pt x="595979" y="133350"/>
                    </a:lnTo>
                    <a:lnTo>
                      <a:pt x="376904" y="133350"/>
                    </a:lnTo>
                    <a:lnTo>
                      <a:pt x="376904" y="723900"/>
                    </a:lnTo>
                    <a:lnTo>
                      <a:pt x="217646" y="72313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" name="Google Shape;49;g34ed79b00d1_0_34"/>
              <p:cNvSpPr/>
              <p:nvPr/>
            </p:nvSpPr>
            <p:spPr>
              <a:xfrm>
                <a:off x="5328474" y="3871626"/>
                <a:ext cx="339090" cy="532066"/>
              </a:xfrm>
              <a:custGeom>
                <a:rect b="b" l="l" r="r" t="t"/>
                <a:pathLst>
                  <a:path extrusionOk="0" h="532066" w="339090">
                    <a:moveTo>
                      <a:pt x="0" y="531590"/>
                    </a:moveTo>
                    <a:lnTo>
                      <a:pt x="0" y="13525"/>
                    </a:lnTo>
                    <a:lnTo>
                      <a:pt x="157353" y="13525"/>
                    </a:lnTo>
                    <a:lnTo>
                      <a:pt x="157353" y="97726"/>
                    </a:lnTo>
                    <a:lnTo>
                      <a:pt x="158305" y="97726"/>
                    </a:lnTo>
                    <a:cubicBezTo>
                      <a:pt x="186880" y="53721"/>
                      <a:pt x="236506" y="0"/>
                      <a:pt x="334232" y="0"/>
                    </a:cubicBezTo>
                    <a:lnTo>
                      <a:pt x="339090" y="0"/>
                    </a:lnTo>
                    <a:lnTo>
                      <a:pt x="339090" y="139827"/>
                    </a:lnTo>
                    <a:cubicBezTo>
                      <a:pt x="333280" y="138779"/>
                      <a:pt x="305848" y="136874"/>
                      <a:pt x="296132" y="136874"/>
                    </a:cubicBezTo>
                    <a:cubicBezTo>
                      <a:pt x="241173" y="137446"/>
                      <a:pt x="189738" y="163830"/>
                      <a:pt x="157353" y="208217"/>
                    </a:cubicBezTo>
                    <a:lnTo>
                      <a:pt x="157353" y="532067"/>
                    </a:lnTo>
                    <a:lnTo>
                      <a:pt x="0" y="53159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" name="Google Shape;50;g34ed79b00d1_0_34"/>
              <p:cNvSpPr/>
              <p:nvPr/>
            </p:nvSpPr>
            <p:spPr>
              <a:xfrm>
                <a:off x="5717285" y="3684936"/>
                <a:ext cx="158305" cy="718661"/>
              </a:xfrm>
              <a:custGeom>
                <a:rect b="b" l="l" r="r" t="t"/>
                <a:pathLst>
                  <a:path extrusionOk="0" h="718661" w="158305">
                    <a:moveTo>
                      <a:pt x="0" y="126492"/>
                    </a:moveTo>
                    <a:lnTo>
                      <a:pt x="0" y="0"/>
                    </a:lnTo>
                    <a:lnTo>
                      <a:pt x="158305" y="0"/>
                    </a:lnTo>
                    <a:lnTo>
                      <a:pt x="158305" y="126492"/>
                    </a:lnTo>
                    <a:lnTo>
                      <a:pt x="0" y="126492"/>
                    </a:lnTo>
                    <a:close/>
                    <a:moveTo>
                      <a:pt x="1048" y="718661"/>
                    </a:moveTo>
                    <a:lnTo>
                      <a:pt x="1048" y="197358"/>
                    </a:lnTo>
                    <a:lnTo>
                      <a:pt x="157353" y="197358"/>
                    </a:lnTo>
                    <a:lnTo>
                      <a:pt x="157353" y="718280"/>
                    </a:lnTo>
                    <a:lnTo>
                      <a:pt x="1048" y="71866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" name="Google Shape;51;g34ed79b00d1_0_34"/>
              <p:cNvSpPr/>
              <p:nvPr/>
            </p:nvSpPr>
            <p:spPr>
              <a:xfrm>
                <a:off x="5936170" y="3871626"/>
                <a:ext cx="795432" cy="531590"/>
              </a:xfrm>
              <a:custGeom>
                <a:rect b="b" l="l" r="r" t="t"/>
                <a:pathLst>
                  <a:path extrusionOk="0" h="531590" w="795432">
                    <a:moveTo>
                      <a:pt x="0" y="531590"/>
                    </a:moveTo>
                    <a:lnTo>
                      <a:pt x="0" y="10668"/>
                    </a:lnTo>
                    <a:lnTo>
                      <a:pt x="157258" y="10668"/>
                    </a:lnTo>
                    <a:lnTo>
                      <a:pt x="157258" y="92774"/>
                    </a:lnTo>
                    <a:cubicBezTo>
                      <a:pt x="188595" y="51721"/>
                      <a:pt x="246221" y="0"/>
                      <a:pt x="328708" y="0"/>
                    </a:cubicBezTo>
                    <a:cubicBezTo>
                      <a:pt x="415671" y="0"/>
                      <a:pt x="456724" y="36100"/>
                      <a:pt x="471583" y="92774"/>
                    </a:cubicBezTo>
                    <a:cubicBezTo>
                      <a:pt x="502825" y="52768"/>
                      <a:pt x="561499" y="0"/>
                      <a:pt x="643033" y="0"/>
                    </a:cubicBezTo>
                    <a:cubicBezTo>
                      <a:pt x="748570" y="0"/>
                      <a:pt x="795433" y="66675"/>
                      <a:pt x="795433" y="159258"/>
                    </a:cubicBezTo>
                    <a:lnTo>
                      <a:pt x="795433" y="531590"/>
                    </a:lnTo>
                    <a:lnTo>
                      <a:pt x="638080" y="531590"/>
                    </a:lnTo>
                    <a:lnTo>
                      <a:pt x="638080" y="201263"/>
                    </a:lnTo>
                    <a:cubicBezTo>
                      <a:pt x="638080" y="154400"/>
                      <a:pt x="627316" y="129921"/>
                      <a:pt x="581406" y="129921"/>
                    </a:cubicBezTo>
                    <a:cubicBezTo>
                      <a:pt x="542354" y="129921"/>
                      <a:pt x="511016" y="151447"/>
                      <a:pt x="476631" y="181737"/>
                    </a:cubicBezTo>
                    <a:lnTo>
                      <a:pt x="476631" y="531590"/>
                    </a:lnTo>
                    <a:lnTo>
                      <a:pt x="319564" y="531590"/>
                    </a:lnTo>
                    <a:lnTo>
                      <a:pt x="319564" y="201263"/>
                    </a:lnTo>
                    <a:cubicBezTo>
                      <a:pt x="319564" y="154400"/>
                      <a:pt x="308800" y="129921"/>
                      <a:pt x="262414" y="129921"/>
                    </a:cubicBezTo>
                    <a:cubicBezTo>
                      <a:pt x="223361" y="129921"/>
                      <a:pt x="192119" y="151447"/>
                      <a:pt x="156877" y="181737"/>
                    </a:cubicBezTo>
                    <a:lnTo>
                      <a:pt x="156877" y="531590"/>
                    </a:lnTo>
                    <a:lnTo>
                      <a:pt x="0" y="53159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" name="Google Shape;52;g34ed79b00d1_0_34"/>
              <p:cNvSpPr/>
              <p:nvPr/>
            </p:nvSpPr>
            <p:spPr>
              <a:xfrm>
                <a:off x="6791038" y="3680079"/>
                <a:ext cx="517874" cy="731424"/>
              </a:xfrm>
              <a:custGeom>
                <a:rect b="b" l="l" r="r" t="t"/>
                <a:pathLst>
                  <a:path extrusionOk="0" h="731424" w="517874">
                    <a:moveTo>
                      <a:pt x="157639" y="661511"/>
                    </a:moveTo>
                    <a:lnTo>
                      <a:pt x="157639" y="723138"/>
                    </a:lnTo>
                    <a:lnTo>
                      <a:pt x="0" y="723138"/>
                    </a:lnTo>
                    <a:lnTo>
                      <a:pt x="0" y="0"/>
                    </a:lnTo>
                    <a:lnTo>
                      <a:pt x="157639" y="0"/>
                    </a:lnTo>
                    <a:lnTo>
                      <a:pt x="157639" y="282416"/>
                    </a:lnTo>
                    <a:cubicBezTo>
                      <a:pt x="191833" y="234791"/>
                      <a:pt x="240697" y="191548"/>
                      <a:pt x="317849" y="191548"/>
                    </a:cubicBezTo>
                    <a:cubicBezTo>
                      <a:pt x="436150" y="191548"/>
                      <a:pt x="517874" y="282416"/>
                      <a:pt x="517874" y="462153"/>
                    </a:cubicBezTo>
                    <a:cubicBezTo>
                      <a:pt x="517874" y="641890"/>
                      <a:pt x="434912" y="731425"/>
                      <a:pt x="315658" y="731425"/>
                    </a:cubicBezTo>
                    <a:cubicBezTo>
                      <a:pt x="245269" y="731425"/>
                      <a:pt x="196405" y="705517"/>
                      <a:pt x="157639" y="661511"/>
                    </a:cubicBezTo>
                    <a:close/>
                    <a:moveTo>
                      <a:pt x="360902" y="463201"/>
                    </a:moveTo>
                    <a:cubicBezTo>
                      <a:pt x="360902" y="376238"/>
                      <a:pt x="330613" y="321469"/>
                      <a:pt x="260223" y="321469"/>
                    </a:cubicBezTo>
                    <a:cubicBezTo>
                      <a:pt x="220123" y="321469"/>
                      <a:pt x="184023" y="345948"/>
                      <a:pt x="157639" y="372332"/>
                    </a:cubicBezTo>
                    <a:lnTo>
                      <a:pt x="157639" y="564833"/>
                    </a:lnTo>
                    <a:cubicBezTo>
                      <a:pt x="191833" y="597027"/>
                      <a:pt x="220123" y="612458"/>
                      <a:pt x="262414" y="612458"/>
                    </a:cubicBezTo>
                    <a:cubicBezTo>
                      <a:pt x="327374" y="612648"/>
                      <a:pt x="360616" y="557975"/>
                      <a:pt x="360616" y="463201"/>
                    </a:cubicBezTo>
                    <a:lnTo>
                      <a:pt x="360902" y="46320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" name="Google Shape;53;g34ed79b00d1_0_34"/>
              <p:cNvSpPr/>
              <p:nvPr/>
            </p:nvSpPr>
            <p:spPr>
              <a:xfrm>
                <a:off x="7357680" y="3680079"/>
                <a:ext cx="156305" cy="723137"/>
              </a:xfrm>
              <a:custGeom>
                <a:rect b="b" l="l" r="r" t="t"/>
                <a:pathLst>
                  <a:path extrusionOk="0" h="723137" w="156305">
                    <a:moveTo>
                      <a:pt x="0" y="723138"/>
                    </a:moveTo>
                    <a:lnTo>
                      <a:pt x="0" y="0"/>
                    </a:lnTo>
                    <a:lnTo>
                      <a:pt x="156305" y="0"/>
                    </a:lnTo>
                    <a:lnTo>
                      <a:pt x="156305" y="723138"/>
                    </a:lnTo>
                    <a:lnTo>
                      <a:pt x="0" y="72313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" name="Google Shape;54;g34ed79b00d1_0_34"/>
              <p:cNvSpPr/>
              <p:nvPr/>
            </p:nvSpPr>
            <p:spPr>
              <a:xfrm>
                <a:off x="7562754" y="3871626"/>
                <a:ext cx="501300" cy="542353"/>
              </a:xfrm>
              <a:custGeom>
                <a:rect b="b" l="l" r="r" t="t"/>
                <a:pathLst>
                  <a:path extrusionOk="0" h="542353" w="501300">
                    <a:moveTo>
                      <a:pt x="0" y="271653"/>
                    </a:moveTo>
                    <a:cubicBezTo>
                      <a:pt x="0" y="69342"/>
                      <a:pt x="154400" y="0"/>
                      <a:pt x="261842" y="0"/>
                    </a:cubicBezTo>
                    <a:cubicBezTo>
                      <a:pt x="369284" y="0"/>
                      <a:pt x="501301" y="54102"/>
                      <a:pt x="501301" y="290227"/>
                    </a:cubicBezTo>
                    <a:lnTo>
                      <a:pt x="501301" y="313658"/>
                    </a:lnTo>
                    <a:lnTo>
                      <a:pt x="156305" y="313658"/>
                    </a:lnTo>
                    <a:cubicBezTo>
                      <a:pt x="164211" y="399383"/>
                      <a:pt x="212027" y="432816"/>
                      <a:pt x="277559" y="432816"/>
                    </a:cubicBezTo>
                    <a:cubicBezTo>
                      <a:pt x="334804" y="431101"/>
                      <a:pt x="389573" y="408908"/>
                      <a:pt x="431959" y="370332"/>
                    </a:cubicBezTo>
                    <a:lnTo>
                      <a:pt x="492538" y="464153"/>
                    </a:lnTo>
                    <a:cubicBezTo>
                      <a:pt x="431959" y="515969"/>
                      <a:pt x="356711" y="542354"/>
                      <a:pt x="265843" y="542354"/>
                    </a:cubicBezTo>
                    <a:cubicBezTo>
                      <a:pt x="129921" y="542354"/>
                      <a:pt x="0" y="473202"/>
                      <a:pt x="0" y="271653"/>
                    </a:cubicBezTo>
                    <a:close/>
                    <a:moveTo>
                      <a:pt x="360617" y="220789"/>
                    </a:moveTo>
                    <a:cubicBezTo>
                      <a:pt x="352806" y="147542"/>
                      <a:pt x="319564" y="112300"/>
                      <a:pt x="260890" y="112300"/>
                    </a:cubicBezTo>
                    <a:cubicBezTo>
                      <a:pt x="212027" y="112300"/>
                      <a:pt x="170021" y="144589"/>
                      <a:pt x="158305" y="220789"/>
                    </a:cubicBezTo>
                    <a:lnTo>
                      <a:pt x="360617" y="22078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" name="Google Shape;55;g34ed79b00d1_0_34"/>
              <p:cNvSpPr/>
              <p:nvPr/>
            </p:nvSpPr>
            <p:spPr>
              <a:xfrm>
                <a:off x="8093768" y="4285202"/>
                <a:ext cx="119257" cy="119253"/>
              </a:xfrm>
              <a:custGeom>
                <a:rect b="b" l="l" r="r" t="t"/>
                <a:pathLst>
                  <a:path extrusionOk="0" h="119253" w="119257">
                    <a:moveTo>
                      <a:pt x="4" y="59626"/>
                    </a:moveTo>
                    <a:cubicBezTo>
                      <a:pt x="-377" y="27051"/>
                      <a:pt x="25722" y="381"/>
                      <a:pt x="58297" y="0"/>
                    </a:cubicBezTo>
                    <a:cubicBezTo>
                      <a:pt x="58773" y="0"/>
                      <a:pt x="59155" y="0"/>
                      <a:pt x="59631" y="0"/>
                    </a:cubicBezTo>
                    <a:cubicBezTo>
                      <a:pt x="92587" y="0"/>
                      <a:pt x="119257" y="26670"/>
                      <a:pt x="119257" y="59626"/>
                    </a:cubicBezTo>
                    <a:cubicBezTo>
                      <a:pt x="119257" y="92583"/>
                      <a:pt x="92587" y="119253"/>
                      <a:pt x="59631" y="119253"/>
                    </a:cubicBezTo>
                    <a:cubicBezTo>
                      <a:pt x="26674" y="119253"/>
                      <a:pt x="4" y="92583"/>
                      <a:pt x="4" y="59626"/>
                    </a:cubicBezTo>
                    <a:close/>
                    <a:moveTo>
                      <a:pt x="108399" y="59626"/>
                    </a:moveTo>
                    <a:cubicBezTo>
                      <a:pt x="107923" y="32575"/>
                      <a:pt x="85634" y="11049"/>
                      <a:pt x="58583" y="11525"/>
                    </a:cubicBezTo>
                    <a:cubicBezTo>
                      <a:pt x="31532" y="12001"/>
                      <a:pt x="10006" y="34290"/>
                      <a:pt x="10482" y="61341"/>
                    </a:cubicBezTo>
                    <a:cubicBezTo>
                      <a:pt x="10958" y="88106"/>
                      <a:pt x="32865" y="109538"/>
                      <a:pt x="59631" y="109442"/>
                    </a:cubicBezTo>
                    <a:cubicBezTo>
                      <a:pt x="86586" y="109442"/>
                      <a:pt x="108399" y="87630"/>
                      <a:pt x="108399" y="60674"/>
                    </a:cubicBezTo>
                    <a:cubicBezTo>
                      <a:pt x="108399" y="60293"/>
                      <a:pt x="108399" y="60008"/>
                      <a:pt x="108399" y="59626"/>
                    </a:cubicBezTo>
                    <a:close/>
                    <a:moveTo>
                      <a:pt x="36485" y="25717"/>
                    </a:moveTo>
                    <a:lnTo>
                      <a:pt x="60869" y="25717"/>
                    </a:lnTo>
                    <a:cubicBezTo>
                      <a:pt x="76299" y="25717"/>
                      <a:pt x="85253" y="32385"/>
                      <a:pt x="85253" y="45720"/>
                    </a:cubicBezTo>
                    <a:cubicBezTo>
                      <a:pt x="86015" y="54197"/>
                      <a:pt x="80681" y="61913"/>
                      <a:pt x="72490" y="64199"/>
                    </a:cubicBezTo>
                    <a:lnTo>
                      <a:pt x="86586" y="90964"/>
                    </a:lnTo>
                    <a:lnTo>
                      <a:pt x="72966" y="90964"/>
                    </a:lnTo>
                    <a:lnTo>
                      <a:pt x="59821" y="66008"/>
                    </a:lnTo>
                    <a:lnTo>
                      <a:pt x="49534" y="66008"/>
                    </a:lnTo>
                    <a:lnTo>
                      <a:pt x="49534" y="90964"/>
                    </a:lnTo>
                    <a:lnTo>
                      <a:pt x="36485" y="90964"/>
                    </a:lnTo>
                    <a:lnTo>
                      <a:pt x="36485" y="25717"/>
                    </a:lnTo>
                    <a:close/>
                    <a:moveTo>
                      <a:pt x="60107" y="56007"/>
                    </a:moveTo>
                    <a:cubicBezTo>
                      <a:pt x="68108" y="56007"/>
                      <a:pt x="72490" y="53435"/>
                      <a:pt x="72490" y="46482"/>
                    </a:cubicBezTo>
                    <a:cubicBezTo>
                      <a:pt x="72490" y="39529"/>
                      <a:pt x="68108" y="36957"/>
                      <a:pt x="59821" y="36957"/>
                    </a:cubicBezTo>
                    <a:lnTo>
                      <a:pt x="49534" y="36957"/>
                    </a:lnTo>
                    <a:lnTo>
                      <a:pt x="49534" y="56007"/>
                    </a:lnTo>
                    <a:lnTo>
                      <a:pt x="60107" y="5600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56;g34ed79b00d1_0_34"/>
              <p:cNvSpPr/>
              <p:nvPr/>
            </p:nvSpPr>
            <p:spPr>
              <a:xfrm>
                <a:off x="4035837" y="4301108"/>
                <a:ext cx="195452" cy="224694"/>
              </a:xfrm>
              <a:custGeom>
                <a:rect b="b" l="l" r="r" t="t"/>
                <a:pathLst>
                  <a:path extrusionOk="0" h="224694" w="195452">
                    <a:moveTo>
                      <a:pt x="0" y="0"/>
                    </a:moveTo>
                    <a:lnTo>
                      <a:pt x="0" y="224695"/>
                    </a:lnTo>
                    <a:lnTo>
                      <a:pt x="195453" y="111919"/>
                    </a:lnTo>
                    <a:cubicBezTo>
                      <a:pt x="120301" y="95726"/>
                      <a:pt x="52007" y="56579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" name="Google Shape;57;g34ed79b00d1_0_34"/>
              <p:cNvSpPr/>
              <p:nvPr/>
            </p:nvSpPr>
            <p:spPr>
              <a:xfrm>
                <a:off x="4035837" y="3573303"/>
                <a:ext cx="194024" cy="223361"/>
              </a:xfrm>
              <a:custGeom>
                <a:rect b="b" l="l" r="r" t="t"/>
                <a:pathLst>
                  <a:path extrusionOk="0" h="223361" w="194024">
                    <a:moveTo>
                      <a:pt x="194024" y="111824"/>
                    </a:moveTo>
                    <a:lnTo>
                      <a:pt x="0" y="0"/>
                    </a:lnTo>
                    <a:lnTo>
                      <a:pt x="0" y="223361"/>
                    </a:lnTo>
                    <a:cubicBezTo>
                      <a:pt x="51816" y="167259"/>
                      <a:pt x="119539" y="128397"/>
                      <a:pt x="194024" y="11182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" name="Google Shape;58;g34ed79b00d1_0_34"/>
              <p:cNvSpPr/>
              <p:nvPr/>
            </p:nvSpPr>
            <p:spPr>
              <a:xfrm>
                <a:off x="4664868" y="3936777"/>
                <a:ext cx="195929" cy="225933"/>
              </a:xfrm>
              <a:custGeom>
                <a:rect b="b" l="l" r="r" t="t"/>
                <a:pathLst>
                  <a:path extrusionOk="0" h="225933" w="195929">
                    <a:moveTo>
                      <a:pt x="195929" y="112776"/>
                    </a:moveTo>
                    <a:lnTo>
                      <a:pt x="571" y="0"/>
                    </a:lnTo>
                    <a:cubicBezTo>
                      <a:pt x="23717" y="73533"/>
                      <a:pt x="23431" y="152495"/>
                      <a:pt x="0" y="225933"/>
                    </a:cubicBezTo>
                    <a:lnTo>
                      <a:pt x="195929" y="11277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" name="Google Shape;59;g34ed79b00d1_0_34"/>
              <p:cNvSpPr/>
              <p:nvPr/>
            </p:nvSpPr>
            <p:spPr>
              <a:xfrm>
                <a:off x="4164519" y="3714067"/>
                <a:ext cx="215741" cy="38401"/>
              </a:xfrm>
              <a:custGeom>
                <a:rect b="b" l="l" r="r" t="t"/>
                <a:pathLst>
                  <a:path extrusionOk="0" h="38401" w="215741">
                    <a:moveTo>
                      <a:pt x="0" y="29925"/>
                    </a:moveTo>
                    <a:cubicBezTo>
                      <a:pt x="28004" y="23733"/>
                      <a:pt x="86201" y="29925"/>
                      <a:pt x="116967" y="38402"/>
                    </a:cubicBezTo>
                    <a:cubicBezTo>
                      <a:pt x="145923" y="17828"/>
                      <a:pt x="180308" y="6398"/>
                      <a:pt x="215741" y="5540"/>
                    </a:cubicBezTo>
                    <a:cubicBezTo>
                      <a:pt x="142970" y="-6842"/>
                      <a:pt x="68199" y="1635"/>
                      <a:pt x="0" y="2992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" name="Google Shape;60;g34ed79b00d1_0_34"/>
              <p:cNvSpPr/>
              <p:nvPr/>
            </p:nvSpPr>
            <p:spPr>
              <a:xfrm>
                <a:off x="4192332" y="3990594"/>
                <a:ext cx="344519" cy="207317"/>
              </a:xfrm>
              <a:custGeom>
                <a:rect b="b" l="l" r="r" t="t"/>
                <a:pathLst>
                  <a:path extrusionOk="0" h="207317" w="344519">
                    <a:moveTo>
                      <a:pt x="344519" y="162211"/>
                    </a:moveTo>
                    <a:cubicBezTo>
                      <a:pt x="339662" y="119348"/>
                      <a:pt x="329470" y="77343"/>
                      <a:pt x="313944" y="37147"/>
                    </a:cubicBezTo>
                    <a:cubicBezTo>
                      <a:pt x="247269" y="67437"/>
                      <a:pt x="164211" y="47911"/>
                      <a:pt x="108871" y="0"/>
                    </a:cubicBezTo>
                    <a:cubicBezTo>
                      <a:pt x="68199" y="42481"/>
                      <a:pt x="31718" y="88773"/>
                      <a:pt x="0" y="138208"/>
                    </a:cubicBezTo>
                    <a:cubicBezTo>
                      <a:pt x="93821" y="214693"/>
                      <a:pt x="248126" y="234791"/>
                      <a:pt x="344519" y="16221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" name="Google Shape;61;g34ed79b00d1_0_34"/>
              <p:cNvSpPr/>
              <p:nvPr/>
            </p:nvSpPr>
            <p:spPr>
              <a:xfrm>
                <a:off x="3976687" y="3832859"/>
                <a:ext cx="164305" cy="452151"/>
              </a:xfrm>
              <a:custGeom>
                <a:rect b="b" l="l" r="r" t="t"/>
                <a:pathLst>
                  <a:path extrusionOk="0" h="452151" w="164305">
                    <a:moveTo>
                      <a:pt x="164305" y="303276"/>
                    </a:moveTo>
                    <a:cubicBezTo>
                      <a:pt x="81628" y="218504"/>
                      <a:pt x="52768" y="94964"/>
                      <a:pt x="79247" y="0"/>
                    </a:cubicBezTo>
                    <a:cubicBezTo>
                      <a:pt x="-33338" y="132588"/>
                      <a:pt x="-25052" y="329470"/>
                      <a:pt x="98297" y="452152"/>
                    </a:cubicBezTo>
                    <a:cubicBezTo>
                      <a:pt x="113442" y="399764"/>
                      <a:pt x="135635" y="349663"/>
                      <a:pt x="164305" y="30327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" name="Google Shape;62;g34ed79b00d1_0_34"/>
              <p:cNvSpPr/>
              <p:nvPr/>
            </p:nvSpPr>
            <p:spPr>
              <a:xfrm>
                <a:off x="4329302" y="3889152"/>
                <a:ext cx="161925" cy="113925"/>
              </a:xfrm>
              <a:custGeom>
                <a:rect b="b" l="l" r="r" t="t"/>
                <a:pathLst>
                  <a:path extrusionOk="0" h="113925" w="161925">
                    <a:moveTo>
                      <a:pt x="161925" y="102679"/>
                    </a:moveTo>
                    <a:cubicBezTo>
                      <a:pt x="144494" y="65532"/>
                      <a:pt x="122015" y="31052"/>
                      <a:pt x="95250" y="0"/>
                    </a:cubicBezTo>
                    <a:cubicBezTo>
                      <a:pt x="61627" y="22098"/>
                      <a:pt x="29718" y="46863"/>
                      <a:pt x="0" y="74009"/>
                    </a:cubicBezTo>
                    <a:cubicBezTo>
                      <a:pt x="50101" y="115633"/>
                      <a:pt x="115633" y="123825"/>
                      <a:pt x="161925" y="10267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" name="Google Shape;63;g34ed79b00d1_0_34"/>
              <p:cNvSpPr/>
              <p:nvPr/>
            </p:nvSpPr>
            <p:spPr>
              <a:xfrm>
                <a:off x="4326445" y="3752941"/>
                <a:ext cx="175164" cy="84395"/>
              </a:xfrm>
              <a:custGeom>
                <a:rect b="b" l="l" r="r" t="t"/>
                <a:pathLst>
                  <a:path extrusionOk="0" h="84395" w="175164">
                    <a:moveTo>
                      <a:pt x="102584" y="84395"/>
                    </a:moveTo>
                    <a:cubicBezTo>
                      <a:pt x="125063" y="68107"/>
                      <a:pt x="149447" y="54582"/>
                      <a:pt x="175165" y="44104"/>
                    </a:cubicBezTo>
                    <a:cubicBezTo>
                      <a:pt x="122206" y="-9426"/>
                      <a:pt x="37052" y="-7997"/>
                      <a:pt x="0" y="15529"/>
                    </a:cubicBezTo>
                    <a:cubicBezTo>
                      <a:pt x="38005" y="32293"/>
                      <a:pt x="72676" y="55630"/>
                      <a:pt x="102584" y="8439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" name="Google Shape;64;g34ed79b00d1_0_34"/>
              <p:cNvSpPr/>
              <p:nvPr/>
            </p:nvSpPr>
            <p:spPr>
              <a:xfrm>
                <a:off x="4109465" y="4163853"/>
                <a:ext cx="430386" cy="218059"/>
              </a:xfrm>
              <a:custGeom>
                <a:rect b="b" l="l" r="r" t="t"/>
                <a:pathLst>
                  <a:path extrusionOk="0" h="218059" w="430386">
                    <a:moveTo>
                      <a:pt x="61722" y="0"/>
                    </a:moveTo>
                    <a:cubicBezTo>
                      <a:pt x="20574" y="71152"/>
                      <a:pt x="5525" y="123825"/>
                      <a:pt x="0" y="151162"/>
                    </a:cubicBezTo>
                    <a:cubicBezTo>
                      <a:pt x="122682" y="243364"/>
                      <a:pt x="292418" y="239935"/>
                      <a:pt x="411290" y="142875"/>
                    </a:cubicBezTo>
                    <a:cubicBezTo>
                      <a:pt x="424529" y="108490"/>
                      <a:pt x="431006" y="71819"/>
                      <a:pt x="430340" y="34957"/>
                    </a:cubicBezTo>
                    <a:cubicBezTo>
                      <a:pt x="316421" y="102775"/>
                      <a:pt x="159449" y="76867"/>
                      <a:pt x="617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" name="Google Shape;65;g34ed79b00d1_0_34"/>
              <p:cNvSpPr/>
              <p:nvPr/>
            </p:nvSpPr>
            <p:spPr>
              <a:xfrm>
                <a:off x="4457127" y="3827335"/>
                <a:ext cx="91323" cy="140779"/>
              </a:xfrm>
              <a:custGeom>
                <a:rect b="b" l="l" r="r" t="t"/>
                <a:pathLst>
                  <a:path extrusionOk="0" h="140779" w="91323">
                    <a:moveTo>
                      <a:pt x="66484" y="140779"/>
                    </a:moveTo>
                    <a:cubicBezTo>
                      <a:pt x="102965" y="102679"/>
                      <a:pt x="95631" y="37528"/>
                      <a:pt x="67913" y="0"/>
                    </a:cubicBezTo>
                    <a:cubicBezTo>
                      <a:pt x="43529" y="10001"/>
                      <a:pt x="20669" y="23431"/>
                      <a:pt x="0" y="39814"/>
                    </a:cubicBezTo>
                    <a:cubicBezTo>
                      <a:pt x="26099" y="70675"/>
                      <a:pt x="48482" y="104584"/>
                      <a:pt x="66484" y="14077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" name="Google Shape;66;g34ed79b00d1_0_34"/>
              <p:cNvSpPr/>
              <p:nvPr/>
            </p:nvSpPr>
            <p:spPr>
              <a:xfrm>
                <a:off x="4540376" y="3886200"/>
                <a:ext cx="70634" cy="231933"/>
              </a:xfrm>
              <a:custGeom>
                <a:rect b="b" l="l" r="r" t="t"/>
                <a:pathLst>
                  <a:path extrusionOk="0" h="231933" w="70634">
                    <a:moveTo>
                      <a:pt x="46101" y="0"/>
                    </a:moveTo>
                    <a:cubicBezTo>
                      <a:pt x="52102" y="45244"/>
                      <a:pt x="34766" y="90392"/>
                      <a:pt x="0" y="119920"/>
                    </a:cubicBezTo>
                    <a:cubicBezTo>
                      <a:pt x="14573" y="156020"/>
                      <a:pt x="25146" y="193548"/>
                      <a:pt x="31718" y="231934"/>
                    </a:cubicBezTo>
                    <a:cubicBezTo>
                      <a:pt x="81725" y="166973"/>
                      <a:pt x="80200" y="74200"/>
                      <a:pt x="4610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" name="Google Shape;67;g34ed79b00d1_0_34"/>
              <p:cNvSpPr/>
              <p:nvPr/>
            </p:nvSpPr>
            <p:spPr>
              <a:xfrm>
                <a:off x="4273836" y="3797331"/>
                <a:ext cx="122140" cy="136969"/>
              </a:xfrm>
              <a:custGeom>
                <a:rect b="b" l="l" r="r" t="t"/>
                <a:pathLst>
                  <a:path extrusionOk="0" h="136969" w="122140">
                    <a:moveTo>
                      <a:pt x="28415" y="136970"/>
                    </a:moveTo>
                    <a:cubicBezTo>
                      <a:pt x="57752" y="109919"/>
                      <a:pt x="89089" y="85154"/>
                      <a:pt x="122141" y="62770"/>
                    </a:cubicBezTo>
                    <a:cubicBezTo>
                      <a:pt x="92137" y="35433"/>
                      <a:pt x="57180" y="14097"/>
                      <a:pt x="19080" y="0"/>
                    </a:cubicBezTo>
                    <a:cubicBezTo>
                      <a:pt x="-11971" y="41624"/>
                      <a:pt x="-2446" y="95345"/>
                      <a:pt x="28415" y="13697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" name="Google Shape;68;g34ed79b00d1_0_34"/>
              <p:cNvSpPr/>
              <p:nvPr/>
            </p:nvSpPr>
            <p:spPr>
              <a:xfrm>
                <a:off x="4573999" y="4021645"/>
                <a:ext cx="70694" cy="233362"/>
              </a:xfrm>
              <a:custGeom>
                <a:rect b="b" l="l" r="r" t="t"/>
                <a:pathLst>
                  <a:path extrusionOk="0" h="233362" w="70694">
                    <a:moveTo>
                      <a:pt x="4096" y="148780"/>
                    </a:moveTo>
                    <a:cubicBezTo>
                      <a:pt x="5239" y="177070"/>
                      <a:pt x="3905" y="205359"/>
                      <a:pt x="0" y="233363"/>
                    </a:cubicBezTo>
                    <a:cubicBezTo>
                      <a:pt x="51530" y="166973"/>
                      <a:pt x="76295" y="83725"/>
                      <a:pt x="69628" y="0"/>
                    </a:cubicBezTo>
                    <a:cubicBezTo>
                      <a:pt x="64579" y="55435"/>
                      <a:pt x="41529" y="107633"/>
                      <a:pt x="4096" y="14878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" name="Google Shape;69;g34ed79b00d1_0_34"/>
              <p:cNvSpPr/>
              <p:nvPr/>
            </p:nvSpPr>
            <p:spPr>
              <a:xfrm>
                <a:off x="4085721" y="3777728"/>
                <a:ext cx="188145" cy="322974"/>
              </a:xfrm>
              <a:custGeom>
                <a:rect b="b" l="l" r="r" t="t"/>
                <a:pathLst>
                  <a:path extrusionOk="0" h="322974" w="188145">
                    <a:moveTo>
                      <a:pt x="168334" y="7792"/>
                    </a:moveTo>
                    <a:cubicBezTo>
                      <a:pt x="124804" y="-2876"/>
                      <a:pt x="79275" y="-2590"/>
                      <a:pt x="35936" y="8650"/>
                    </a:cubicBezTo>
                    <a:cubicBezTo>
                      <a:pt x="-29691" y="101709"/>
                      <a:pt x="789" y="238012"/>
                      <a:pt x="77179" y="322975"/>
                    </a:cubicBezTo>
                    <a:cubicBezTo>
                      <a:pt x="109755" y="273349"/>
                      <a:pt x="146902" y="226867"/>
                      <a:pt x="188146" y="184100"/>
                    </a:cubicBezTo>
                    <a:cubicBezTo>
                      <a:pt x="149284" y="135808"/>
                      <a:pt x="133853" y="61227"/>
                      <a:pt x="168334" y="779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5 - Content - 1 Column,  no subtitle - Dark">
  <p:cSld name="CUSTOM_4_2_6_1">
    <p:bg>
      <p:bgPr>
        <a:solidFill>
          <a:schemeClr val="accent4"/>
        </a:solidFill>
      </p:bgPr>
    </p:bg>
    <p:spTree>
      <p:nvGrpSpPr>
        <p:cNvPr id="746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g34ed79b00d1_0_741"/>
          <p:cNvSpPr txBox="1"/>
          <p:nvPr>
            <p:ph idx="1" type="body"/>
          </p:nvPr>
        </p:nvSpPr>
        <p:spPr>
          <a:xfrm>
            <a:off x="676500" y="1449300"/>
            <a:ext cx="7790700" cy="3040200"/>
          </a:xfrm>
          <a:prstGeom prst="rect">
            <a:avLst/>
          </a:prstGeom>
        </p:spPr>
        <p:txBody>
          <a:bodyPr anchorCtr="0" anchor="t" bIns="91425" lIns="0" spcFirstLastPara="1" rIns="0" wrap="square" tIns="91425">
            <a:noAutofit/>
          </a:bodyPr>
          <a:lstStyle>
            <a:lvl1pPr indent="-3048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400">
                <a:solidFill>
                  <a:schemeClr val="lt1"/>
                </a:solidFill>
              </a:defRPr>
            </a:lvl1pPr>
            <a:lvl2pPr indent="-292100" lvl="1" marL="91440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2pPr>
            <a:lvl3pPr indent="-292100" lvl="2" marL="137160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3pPr>
            <a:lvl4pPr indent="-292100" lvl="3" marL="182880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4pPr>
            <a:lvl5pPr indent="-292100" lvl="4" marL="228600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5pPr>
            <a:lvl6pPr indent="-292100" lvl="5" marL="274320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6pPr>
            <a:lvl7pPr indent="-292100" lvl="6" marL="320040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7pPr>
            <a:lvl8pPr indent="-292100" lvl="7" marL="365760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8pPr>
            <a:lvl9pPr indent="-292100" lvl="8" marL="4114800">
              <a:lnSpc>
                <a:spcPct val="115000"/>
              </a:lnSpc>
              <a:spcBef>
                <a:spcPts val="500"/>
              </a:spcBef>
              <a:spcAft>
                <a:spcPts val="50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48" name="Google Shape;748;g34ed79b00d1_0_741"/>
          <p:cNvSpPr txBox="1"/>
          <p:nvPr/>
        </p:nvSpPr>
        <p:spPr>
          <a:xfrm>
            <a:off x="0" y="4969700"/>
            <a:ext cx="351900" cy="183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7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sz="7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49" name="Google Shape;749;g34ed79b00d1_0_741"/>
          <p:cNvSpPr txBox="1"/>
          <p:nvPr>
            <p:ph type="title"/>
          </p:nvPr>
        </p:nvSpPr>
        <p:spPr>
          <a:xfrm>
            <a:off x="676650" y="0"/>
            <a:ext cx="7790700" cy="1289400"/>
          </a:xfrm>
          <a:prstGeom prst="rect">
            <a:avLst/>
          </a:prstGeom>
          <a:noFill/>
        </p:spPr>
        <p:txBody>
          <a:bodyPr anchorCtr="0" anchor="b" bIns="0" lIns="0" spcFirstLastPara="1" rIns="0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  <a:defRPr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  <a:defRPr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  <a:defRPr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  <a:defRPr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  <a:defRPr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  <a:defRPr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  <a:defRPr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  <a:defRPr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/>
        </p:txBody>
      </p:sp>
      <p:grpSp>
        <p:nvGrpSpPr>
          <p:cNvPr id="750" name="Google Shape;750;g34ed79b00d1_0_741"/>
          <p:cNvGrpSpPr/>
          <p:nvPr/>
        </p:nvGrpSpPr>
        <p:grpSpPr>
          <a:xfrm>
            <a:off x="8467274" y="-268"/>
            <a:ext cx="329400" cy="329400"/>
            <a:chOff x="8467274" y="-268"/>
            <a:chExt cx="329400" cy="329400"/>
          </a:xfrm>
        </p:grpSpPr>
        <p:sp>
          <p:nvSpPr>
            <p:cNvPr id="751" name="Google Shape;751;g34ed79b00d1_0_741"/>
            <p:cNvSpPr/>
            <p:nvPr/>
          </p:nvSpPr>
          <p:spPr>
            <a:xfrm>
              <a:off x="8467274" y="-268"/>
              <a:ext cx="329400" cy="329400"/>
            </a:xfrm>
            <a:prstGeom prst="rect">
              <a:avLst/>
            </a:prstGeom>
            <a:solidFill>
              <a:srgbClr val="0063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grpSp>
          <p:nvGrpSpPr>
            <p:cNvPr id="752" name="Google Shape;752;g34ed79b00d1_0_741"/>
            <p:cNvGrpSpPr/>
            <p:nvPr/>
          </p:nvGrpSpPr>
          <p:grpSpPr>
            <a:xfrm>
              <a:off x="8546153" y="63898"/>
              <a:ext cx="191009" cy="201168"/>
              <a:chOff x="1379850" y="238125"/>
              <a:chExt cx="4860275" cy="5238750"/>
            </a:xfrm>
          </p:grpSpPr>
          <p:sp>
            <p:nvSpPr>
              <p:cNvPr id="753" name="Google Shape;753;g34ed79b00d1_0_741"/>
              <p:cNvSpPr/>
              <p:nvPr/>
            </p:nvSpPr>
            <p:spPr>
              <a:xfrm>
                <a:off x="4988525" y="4354750"/>
                <a:ext cx="727075" cy="727075"/>
              </a:xfrm>
              <a:custGeom>
                <a:rect b="b" l="l" r="r" t="t"/>
                <a:pathLst>
                  <a:path extrusionOk="0" h="29083" w="29083">
                    <a:moveTo>
                      <a:pt x="14210" y="9097"/>
                    </a:moveTo>
                    <a:lnTo>
                      <a:pt x="15139" y="9163"/>
                    </a:lnTo>
                    <a:lnTo>
                      <a:pt x="16002" y="9296"/>
                    </a:lnTo>
                    <a:lnTo>
                      <a:pt x="16334" y="9362"/>
                    </a:lnTo>
                    <a:lnTo>
                      <a:pt x="16733" y="9495"/>
                    </a:lnTo>
                    <a:lnTo>
                      <a:pt x="16998" y="9694"/>
                    </a:lnTo>
                    <a:lnTo>
                      <a:pt x="17264" y="9894"/>
                    </a:lnTo>
                    <a:lnTo>
                      <a:pt x="17463" y="10226"/>
                    </a:lnTo>
                    <a:lnTo>
                      <a:pt x="17596" y="10558"/>
                    </a:lnTo>
                    <a:lnTo>
                      <a:pt x="17729" y="10956"/>
                    </a:lnTo>
                    <a:lnTo>
                      <a:pt x="17729" y="11354"/>
                    </a:lnTo>
                    <a:lnTo>
                      <a:pt x="17729" y="11886"/>
                    </a:lnTo>
                    <a:lnTo>
                      <a:pt x="17596" y="12284"/>
                    </a:lnTo>
                    <a:lnTo>
                      <a:pt x="17463" y="12616"/>
                    </a:lnTo>
                    <a:lnTo>
                      <a:pt x="17264" y="12948"/>
                    </a:lnTo>
                    <a:lnTo>
                      <a:pt x="16998" y="13147"/>
                    </a:lnTo>
                    <a:lnTo>
                      <a:pt x="16733" y="13346"/>
                    </a:lnTo>
                    <a:lnTo>
                      <a:pt x="16401" y="13479"/>
                    </a:lnTo>
                    <a:lnTo>
                      <a:pt x="16002" y="13612"/>
                    </a:lnTo>
                    <a:lnTo>
                      <a:pt x="15139" y="13678"/>
                    </a:lnTo>
                    <a:lnTo>
                      <a:pt x="14210" y="13745"/>
                    </a:lnTo>
                    <a:lnTo>
                      <a:pt x="12151" y="13745"/>
                    </a:lnTo>
                    <a:lnTo>
                      <a:pt x="12151" y="9097"/>
                    </a:lnTo>
                    <a:close/>
                    <a:moveTo>
                      <a:pt x="13280" y="6242"/>
                    </a:moveTo>
                    <a:lnTo>
                      <a:pt x="8964" y="6308"/>
                    </a:lnTo>
                    <a:lnTo>
                      <a:pt x="8964" y="22244"/>
                    </a:lnTo>
                    <a:lnTo>
                      <a:pt x="12151" y="22244"/>
                    </a:lnTo>
                    <a:lnTo>
                      <a:pt x="12151" y="16135"/>
                    </a:lnTo>
                    <a:lnTo>
                      <a:pt x="14674" y="16135"/>
                    </a:lnTo>
                    <a:lnTo>
                      <a:pt x="17861" y="22244"/>
                    </a:lnTo>
                    <a:lnTo>
                      <a:pt x="21181" y="22244"/>
                    </a:lnTo>
                    <a:lnTo>
                      <a:pt x="17729" y="15737"/>
                    </a:lnTo>
                    <a:lnTo>
                      <a:pt x="18459" y="15471"/>
                    </a:lnTo>
                    <a:lnTo>
                      <a:pt x="19057" y="15139"/>
                    </a:lnTo>
                    <a:lnTo>
                      <a:pt x="19588" y="14674"/>
                    </a:lnTo>
                    <a:lnTo>
                      <a:pt x="20052" y="14209"/>
                    </a:lnTo>
                    <a:lnTo>
                      <a:pt x="20384" y="13612"/>
                    </a:lnTo>
                    <a:lnTo>
                      <a:pt x="20650" y="12881"/>
                    </a:lnTo>
                    <a:lnTo>
                      <a:pt x="20849" y="12085"/>
                    </a:lnTo>
                    <a:lnTo>
                      <a:pt x="20916" y="11222"/>
                    </a:lnTo>
                    <a:lnTo>
                      <a:pt x="20849" y="10159"/>
                    </a:lnTo>
                    <a:lnTo>
                      <a:pt x="20716" y="9761"/>
                    </a:lnTo>
                    <a:lnTo>
                      <a:pt x="20650" y="9296"/>
                    </a:lnTo>
                    <a:lnTo>
                      <a:pt x="20451" y="8964"/>
                    </a:lnTo>
                    <a:lnTo>
                      <a:pt x="20318" y="8566"/>
                    </a:lnTo>
                    <a:lnTo>
                      <a:pt x="20052" y="8300"/>
                    </a:lnTo>
                    <a:lnTo>
                      <a:pt x="19853" y="7968"/>
                    </a:lnTo>
                    <a:lnTo>
                      <a:pt x="19322" y="7503"/>
                    </a:lnTo>
                    <a:lnTo>
                      <a:pt x="18658" y="7105"/>
                    </a:lnTo>
                    <a:lnTo>
                      <a:pt x="17928" y="6773"/>
                    </a:lnTo>
                    <a:lnTo>
                      <a:pt x="17131" y="6574"/>
                    </a:lnTo>
                    <a:lnTo>
                      <a:pt x="16201" y="6441"/>
                    </a:lnTo>
                    <a:lnTo>
                      <a:pt x="15272" y="6308"/>
                    </a:lnTo>
                    <a:lnTo>
                      <a:pt x="14276" y="6242"/>
                    </a:lnTo>
                    <a:close/>
                    <a:moveTo>
                      <a:pt x="14608" y="2457"/>
                    </a:moveTo>
                    <a:lnTo>
                      <a:pt x="15670" y="2524"/>
                    </a:lnTo>
                    <a:lnTo>
                      <a:pt x="16799" y="2656"/>
                    </a:lnTo>
                    <a:lnTo>
                      <a:pt x="17928" y="2855"/>
                    </a:lnTo>
                    <a:lnTo>
                      <a:pt x="18990" y="3187"/>
                    </a:lnTo>
                    <a:lnTo>
                      <a:pt x="19986" y="3652"/>
                    </a:lnTo>
                    <a:lnTo>
                      <a:pt x="20982" y="4183"/>
                    </a:lnTo>
                    <a:lnTo>
                      <a:pt x="21912" y="4781"/>
                    </a:lnTo>
                    <a:lnTo>
                      <a:pt x="22775" y="5511"/>
                    </a:lnTo>
                    <a:lnTo>
                      <a:pt x="23638" y="6308"/>
                    </a:lnTo>
                    <a:lnTo>
                      <a:pt x="24368" y="7238"/>
                    </a:lnTo>
                    <a:lnTo>
                      <a:pt x="24966" y="8234"/>
                    </a:lnTo>
                    <a:lnTo>
                      <a:pt x="25497" y="9296"/>
                    </a:lnTo>
                    <a:lnTo>
                      <a:pt x="25962" y="10491"/>
                    </a:lnTo>
                    <a:lnTo>
                      <a:pt x="26294" y="11753"/>
                    </a:lnTo>
                    <a:lnTo>
                      <a:pt x="26493" y="13147"/>
                    </a:lnTo>
                    <a:lnTo>
                      <a:pt x="26559" y="14608"/>
                    </a:lnTo>
                    <a:lnTo>
                      <a:pt x="26493" y="16069"/>
                    </a:lnTo>
                    <a:lnTo>
                      <a:pt x="26294" y="17463"/>
                    </a:lnTo>
                    <a:lnTo>
                      <a:pt x="25962" y="18724"/>
                    </a:lnTo>
                    <a:lnTo>
                      <a:pt x="25497" y="19920"/>
                    </a:lnTo>
                    <a:lnTo>
                      <a:pt x="24966" y="21048"/>
                    </a:lnTo>
                    <a:lnTo>
                      <a:pt x="24368" y="22044"/>
                    </a:lnTo>
                    <a:lnTo>
                      <a:pt x="23638" y="22907"/>
                    </a:lnTo>
                    <a:lnTo>
                      <a:pt x="22775" y="23704"/>
                    </a:lnTo>
                    <a:lnTo>
                      <a:pt x="21912" y="24435"/>
                    </a:lnTo>
                    <a:lnTo>
                      <a:pt x="20982" y="25032"/>
                    </a:lnTo>
                    <a:lnTo>
                      <a:pt x="19986" y="25563"/>
                    </a:lnTo>
                    <a:lnTo>
                      <a:pt x="18990" y="26028"/>
                    </a:lnTo>
                    <a:lnTo>
                      <a:pt x="17928" y="26294"/>
                    </a:lnTo>
                    <a:lnTo>
                      <a:pt x="16799" y="26559"/>
                    </a:lnTo>
                    <a:lnTo>
                      <a:pt x="15670" y="26692"/>
                    </a:lnTo>
                    <a:lnTo>
                      <a:pt x="14608" y="26759"/>
                    </a:lnTo>
                    <a:lnTo>
                      <a:pt x="13479" y="26692"/>
                    </a:lnTo>
                    <a:lnTo>
                      <a:pt x="12350" y="26559"/>
                    </a:lnTo>
                    <a:lnTo>
                      <a:pt x="11222" y="26294"/>
                    </a:lnTo>
                    <a:lnTo>
                      <a:pt x="10159" y="25962"/>
                    </a:lnTo>
                    <a:lnTo>
                      <a:pt x="9163" y="25497"/>
                    </a:lnTo>
                    <a:lnTo>
                      <a:pt x="8167" y="25032"/>
                    </a:lnTo>
                    <a:lnTo>
                      <a:pt x="7238" y="24368"/>
                    </a:lnTo>
                    <a:lnTo>
                      <a:pt x="6375" y="23638"/>
                    </a:lnTo>
                    <a:lnTo>
                      <a:pt x="5511" y="22841"/>
                    </a:lnTo>
                    <a:lnTo>
                      <a:pt x="4781" y="21978"/>
                    </a:lnTo>
                    <a:lnTo>
                      <a:pt x="4184" y="20916"/>
                    </a:lnTo>
                    <a:lnTo>
                      <a:pt x="3652" y="19853"/>
                    </a:lnTo>
                    <a:lnTo>
                      <a:pt x="3188" y="18658"/>
                    </a:lnTo>
                    <a:lnTo>
                      <a:pt x="2856" y="17397"/>
                    </a:lnTo>
                    <a:lnTo>
                      <a:pt x="2656" y="16002"/>
                    </a:lnTo>
                    <a:lnTo>
                      <a:pt x="2590" y="14541"/>
                    </a:lnTo>
                    <a:lnTo>
                      <a:pt x="2656" y="13081"/>
                    </a:lnTo>
                    <a:lnTo>
                      <a:pt x="2856" y="11686"/>
                    </a:lnTo>
                    <a:lnTo>
                      <a:pt x="3188" y="10425"/>
                    </a:lnTo>
                    <a:lnTo>
                      <a:pt x="3652" y="9230"/>
                    </a:lnTo>
                    <a:lnTo>
                      <a:pt x="4184" y="8167"/>
                    </a:lnTo>
                    <a:lnTo>
                      <a:pt x="4781" y="7171"/>
                    </a:lnTo>
                    <a:lnTo>
                      <a:pt x="5511" y="6242"/>
                    </a:lnTo>
                    <a:lnTo>
                      <a:pt x="6375" y="5445"/>
                    </a:lnTo>
                    <a:lnTo>
                      <a:pt x="7238" y="4715"/>
                    </a:lnTo>
                    <a:lnTo>
                      <a:pt x="8167" y="4117"/>
                    </a:lnTo>
                    <a:lnTo>
                      <a:pt x="9163" y="3586"/>
                    </a:lnTo>
                    <a:lnTo>
                      <a:pt x="10159" y="3187"/>
                    </a:lnTo>
                    <a:lnTo>
                      <a:pt x="11222" y="2855"/>
                    </a:lnTo>
                    <a:lnTo>
                      <a:pt x="12350" y="2656"/>
                    </a:lnTo>
                    <a:lnTo>
                      <a:pt x="13479" y="2457"/>
                    </a:lnTo>
                    <a:close/>
                    <a:moveTo>
                      <a:pt x="14608" y="0"/>
                    </a:moveTo>
                    <a:lnTo>
                      <a:pt x="13081" y="67"/>
                    </a:lnTo>
                    <a:lnTo>
                      <a:pt x="11620" y="332"/>
                    </a:lnTo>
                    <a:lnTo>
                      <a:pt x="10226" y="664"/>
                    </a:lnTo>
                    <a:lnTo>
                      <a:pt x="8898" y="1129"/>
                    </a:lnTo>
                    <a:lnTo>
                      <a:pt x="7636" y="1727"/>
                    </a:lnTo>
                    <a:lnTo>
                      <a:pt x="6375" y="2457"/>
                    </a:lnTo>
                    <a:lnTo>
                      <a:pt x="5312" y="3320"/>
                    </a:lnTo>
                    <a:lnTo>
                      <a:pt x="4250" y="4250"/>
                    </a:lnTo>
                    <a:lnTo>
                      <a:pt x="3320" y="5246"/>
                    </a:lnTo>
                    <a:lnTo>
                      <a:pt x="2457" y="6375"/>
                    </a:lnTo>
                    <a:lnTo>
                      <a:pt x="1793" y="7570"/>
                    </a:lnTo>
                    <a:lnTo>
                      <a:pt x="1129" y="8898"/>
                    </a:lnTo>
                    <a:lnTo>
                      <a:pt x="664" y="10226"/>
                    </a:lnTo>
                    <a:lnTo>
                      <a:pt x="333" y="11620"/>
                    </a:lnTo>
                    <a:lnTo>
                      <a:pt x="67" y="13081"/>
                    </a:lnTo>
                    <a:lnTo>
                      <a:pt x="1" y="14608"/>
                    </a:lnTo>
                    <a:lnTo>
                      <a:pt x="67" y="15471"/>
                    </a:lnTo>
                    <a:lnTo>
                      <a:pt x="133" y="16334"/>
                    </a:lnTo>
                    <a:lnTo>
                      <a:pt x="200" y="17197"/>
                    </a:lnTo>
                    <a:lnTo>
                      <a:pt x="333" y="17994"/>
                    </a:lnTo>
                    <a:lnTo>
                      <a:pt x="532" y="18791"/>
                    </a:lnTo>
                    <a:lnTo>
                      <a:pt x="731" y="19521"/>
                    </a:lnTo>
                    <a:lnTo>
                      <a:pt x="996" y="20252"/>
                    </a:lnTo>
                    <a:lnTo>
                      <a:pt x="1262" y="20916"/>
                    </a:lnTo>
                    <a:lnTo>
                      <a:pt x="1594" y="21580"/>
                    </a:lnTo>
                    <a:lnTo>
                      <a:pt x="1926" y="22244"/>
                    </a:lnTo>
                    <a:lnTo>
                      <a:pt x="2723" y="23439"/>
                    </a:lnTo>
                    <a:lnTo>
                      <a:pt x="3586" y="24501"/>
                    </a:lnTo>
                    <a:lnTo>
                      <a:pt x="4582" y="25497"/>
                    </a:lnTo>
                    <a:lnTo>
                      <a:pt x="5644" y="26360"/>
                    </a:lnTo>
                    <a:lnTo>
                      <a:pt x="6773" y="27091"/>
                    </a:lnTo>
                    <a:lnTo>
                      <a:pt x="7968" y="27688"/>
                    </a:lnTo>
                    <a:lnTo>
                      <a:pt x="9230" y="28219"/>
                    </a:lnTo>
                    <a:lnTo>
                      <a:pt x="10491" y="28618"/>
                    </a:lnTo>
                    <a:lnTo>
                      <a:pt x="11819" y="28883"/>
                    </a:lnTo>
                    <a:lnTo>
                      <a:pt x="13214" y="29082"/>
                    </a:lnTo>
                    <a:lnTo>
                      <a:pt x="15936" y="29082"/>
                    </a:lnTo>
                    <a:lnTo>
                      <a:pt x="17264" y="28883"/>
                    </a:lnTo>
                    <a:lnTo>
                      <a:pt x="18592" y="28618"/>
                    </a:lnTo>
                    <a:lnTo>
                      <a:pt x="19853" y="28219"/>
                    </a:lnTo>
                    <a:lnTo>
                      <a:pt x="21115" y="27688"/>
                    </a:lnTo>
                    <a:lnTo>
                      <a:pt x="22310" y="27024"/>
                    </a:lnTo>
                    <a:lnTo>
                      <a:pt x="23439" y="26294"/>
                    </a:lnTo>
                    <a:lnTo>
                      <a:pt x="24501" y="25431"/>
                    </a:lnTo>
                    <a:lnTo>
                      <a:pt x="25497" y="24501"/>
                    </a:lnTo>
                    <a:lnTo>
                      <a:pt x="26360" y="23439"/>
                    </a:lnTo>
                    <a:lnTo>
                      <a:pt x="27157" y="22244"/>
                    </a:lnTo>
                    <a:lnTo>
                      <a:pt x="27489" y="21580"/>
                    </a:lnTo>
                    <a:lnTo>
                      <a:pt x="27821" y="20916"/>
                    </a:lnTo>
                    <a:lnTo>
                      <a:pt x="28087" y="20185"/>
                    </a:lnTo>
                    <a:lnTo>
                      <a:pt x="28352" y="19455"/>
                    </a:lnTo>
                    <a:lnTo>
                      <a:pt x="28551" y="18724"/>
                    </a:lnTo>
                    <a:lnTo>
                      <a:pt x="28751" y="17928"/>
                    </a:lnTo>
                    <a:lnTo>
                      <a:pt x="28883" y="17131"/>
                    </a:lnTo>
                    <a:lnTo>
                      <a:pt x="28950" y="16268"/>
                    </a:lnTo>
                    <a:lnTo>
                      <a:pt x="29016" y="15405"/>
                    </a:lnTo>
                    <a:lnTo>
                      <a:pt x="29082" y="14541"/>
                    </a:lnTo>
                    <a:lnTo>
                      <a:pt x="29016" y="13014"/>
                    </a:lnTo>
                    <a:lnTo>
                      <a:pt x="28751" y="11554"/>
                    </a:lnTo>
                    <a:lnTo>
                      <a:pt x="28419" y="10159"/>
                    </a:lnTo>
                    <a:lnTo>
                      <a:pt x="27954" y="8831"/>
                    </a:lnTo>
                    <a:lnTo>
                      <a:pt x="27356" y="7570"/>
                    </a:lnTo>
                    <a:lnTo>
                      <a:pt x="26626" y="6375"/>
                    </a:lnTo>
                    <a:lnTo>
                      <a:pt x="25829" y="5246"/>
                    </a:lnTo>
                    <a:lnTo>
                      <a:pt x="24899" y="4183"/>
                    </a:lnTo>
                    <a:lnTo>
                      <a:pt x="23904" y="3254"/>
                    </a:lnTo>
                    <a:lnTo>
                      <a:pt x="22775" y="2457"/>
                    </a:lnTo>
                    <a:lnTo>
                      <a:pt x="21580" y="1727"/>
                    </a:lnTo>
                    <a:lnTo>
                      <a:pt x="20318" y="1129"/>
                    </a:lnTo>
                    <a:lnTo>
                      <a:pt x="18990" y="664"/>
                    </a:lnTo>
                    <a:lnTo>
                      <a:pt x="17596" y="266"/>
                    </a:lnTo>
                    <a:lnTo>
                      <a:pt x="16135" y="67"/>
                    </a:lnTo>
                    <a:lnTo>
                      <a:pt x="1460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4" name="Google Shape;754;g34ed79b00d1_0_741"/>
              <p:cNvSpPr/>
              <p:nvPr/>
            </p:nvSpPr>
            <p:spPr>
              <a:xfrm>
                <a:off x="4988525" y="4354750"/>
                <a:ext cx="727075" cy="727075"/>
              </a:xfrm>
              <a:custGeom>
                <a:rect b="b" l="l" r="r" t="t"/>
                <a:pathLst>
                  <a:path extrusionOk="0" fill="none" h="29083" w="29083">
                    <a:moveTo>
                      <a:pt x="1" y="14608"/>
                    </a:moveTo>
                    <a:lnTo>
                      <a:pt x="1" y="14608"/>
                    </a:lnTo>
                    <a:lnTo>
                      <a:pt x="67" y="13081"/>
                    </a:lnTo>
                    <a:lnTo>
                      <a:pt x="333" y="11620"/>
                    </a:lnTo>
                    <a:lnTo>
                      <a:pt x="664" y="10226"/>
                    </a:lnTo>
                    <a:lnTo>
                      <a:pt x="1129" y="8898"/>
                    </a:lnTo>
                    <a:lnTo>
                      <a:pt x="1793" y="7570"/>
                    </a:lnTo>
                    <a:lnTo>
                      <a:pt x="2457" y="6375"/>
                    </a:lnTo>
                    <a:lnTo>
                      <a:pt x="3320" y="5246"/>
                    </a:lnTo>
                    <a:lnTo>
                      <a:pt x="4250" y="4250"/>
                    </a:lnTo>
                    <a:lnTo>
                      <a:pt x="5312" y="3320"/>
                    </a:lnTo>
                    <a:lnTo>
                      <a:pt x="6375" y="2457"/>
                    </a:lnTo>
                    <a:lnTo>
                      <a:pt x="7636" y="1727"/>
                    </a:lnTo>
                    <a:lnTo>
                      <a:pt x="8898" y="1129"/>
                    </a:lnTo>
                    <a:lnTo>
                      <a:pt x="10226" y="664"/>
                    </a:lnTo>
                    <a:lnTo>
                      <a:pt x="11620" y="332"/>
                    </a:lnTo>
                    <a:lnTo>
                      <a:pt x="13081" y="67"/>
                    </a:lnTo>
                    <a:lnTo>
                      <a:pt x="14608" y="0"/>
                    </a:lnTo>
                    <a:lnTo>
                      <a:pt x="14608" y="0"/>
                    </a:lnTo>
                    <a:lnTo>
                      <a:pt x="16135" y="67"/>
                    </a:lnTo>
                    <a:lnTo>
                      <a:pt x="17596" y="266"/>
                    </a:lnTo>
                    <a:lnTo>
                      <a:pt x="18990" y="664"/>
                    </a:lnTo>
                    <a:lnTo>
                      <a:pt x="20318" y="1129"/>
                    </a:lnTo>
                    <a:lnTo>
                      <a:pt x="21580" y="1727"/>
                    </a:lnTo>
                    <a:lnTo>
                      <a:pt x="22775" y="2457"/>
                    </a:lnTo>
                    <a:lnTo>
                      <a:pt x="23904" y="3254"/>
                    </a:lnTo>
                    <a:lnTo>
                      <a:pt x="24899" y="4183"/>
                    </a:lnTo>
                    <a:lnTo>
                      <a:pt x="25829" y="5246"/>
                    </a:lnTo>
                    <a:lnTo>
                      <a:pt x="26626" y="6375"/>
                    </a:lnTo>
                    <a:lnTo>
                      <a:pt x="27356" y="7570"/>
                    </a:lnTo>
                    <a:lnTo>
                      <a:pt x="27954" y="8831"/>
                    </a:lnTo>
                    <a:lnTo>
                      <a:pt x="28419" y="10159"/>
                    </a:lnTo>
                    <a:lnTo>
                      <a:pt x="28751" y="11554"/>
                    </a:lnTo>
                    <a:lnTo>
                      <a:pt x="29016" y="13014"/>
                    </a:lnTo>
                    <a:lnTo>
                      <a:pt x="29082" y="14541"/>
                    </a:lnTo>
                    <a:lnTo>
                      <a:pt x="29082" y="14541"/>
                    </a:lnTo>
                    <a:lnTo>
                      <a:pt x="29016" y="15405"/>
                    </a:lnTo>
                    <a:lnTo>
                      <a:pt x="28950" y="16268"/>
                    </a:lnTo>
                    <a:lnTo>
                      <a:pt x="28883" y="17131"/>
                    </a:lnTo>
                    <a:lnTo>
                      <a:pt x="28751" y="17928"/>
                    </a:lnTo>
                    <a:lnTo>
                      <a:pt x="28551" y="18724"/>
                    </a:lnTo>
                    <a:lnTo>
                      <a:pt x="28352" y="19455"/>
                    </a:lnTo>
                    <a:lnTo>
                      <a:pt x="28087" y="20185"/>
                    </a:lnTo>
                    <a:lnTo>
                      <a:pt x="27821" y="20916"/>
                    </a:lnTo>
                    <a:lnTo>
                      <a:pt x="27489" y="21580"/>
                    </a:lnTo>
                    <a:lnTo>
                      <a:pt x="27157" y="22244"/>
                    </a:lnTo>
                    <a:lnTo>
                      <a:pt x="26360" y="23439"/>
                    </a:lnTo>
                    <a:lnTo>
                      <a:pt x="25497" y="24501"/>
                    </a:lnTo>
                    <a:lnTo>
                      <a:pt x="24501" y="25431"/>
                    </a:lnTo>
                    <a:lnTo>
                      <a:pt x="23439" y="26294"/>
                    </a:lnTo>
                    <a:lnTo>
                      <a:pt x="22310" y="27024"/>
                    </a:lnTo>
                    <a:lnTo>
                      <a:pt x="21115" y="27688"/>
                    </a:lnTo>
                    <a:lnTo>
                      <a:pt x="19853" y="28219"/>
                    </a:lnTo>
                    <a:lnTo>
                      <a:pt x="18592" y="28618"/>
                    </a:lnTo>
                    <a:lnTo>
                      <a:pt x="17264" y="28883"/>
                    </a:lnTo>
                    <a:lnTo>
                      <a:pt x="15936" y="29082"/>
                    </a:lnTo>
                    <a:lnTo>
                      <a:pt x="14542" y="29082"/>
                    </a:lnTo>
                    <a:lnTo>
                      <a:pt x="13214" y="29082"/>
                    </a:lnTo>
                    <a:lnTo>
                      <a:pt x="11819" y="28883"/>
                    </a:lnTo>
                    <a:lnTo>
                      <a:pt x="10491" y="28618"/>
                    </a:lnTo>
                    <a:lnTo>
                      <a:pt x="9230" y="28219"/>
                    </a:lnTo>
                    <a:lnTo>
                      <a:pt x="7968" y="27688"/>
                    </a:lnTo>
                    <a:lnTo>
                      <a:pt x="6773" y="27091"/>
                    </a:lnTo>
                    <a:lnTo>
                      <a:pt x="5644" y="26360"/>
                    </a:lnTo>
                    <a:lnTo>
                      <a:pt x="4582" y="25497"/>
                    </a:lnTo>
                    <a:lnTo>
                      <a:pt x="3586" y="24501"/>
                    </a:lnTo>
                    <a:lnTo>
                      <a:pt x="2723" y="23439"/>
                    </a:lnTo>
                    <a:lnTo>
                      <a:pt x="1926" y="22244"/>
                    </a:lnTo>
                    <a:lnTo>
                      <a:pt x="1594" y="21580"/>
                    </a:lnTo>
                    <a:lnTo>
                      <a:pt x="1262" y="20916"/>
                    </a:lnTo>
                    <a:lnTo>
                      <a:pt x="996" y="20252"/>
                    </a:lnTo>
                    <a:lnTo>
                      <a:pt x="731" y="19521"/>
                    </a:lnTo>
                    <a:lnTo>
                      <a:pt x="532" y="18791"/>
                    </a:lnTo>
                    <a:lnTo>
                      <a:pt x="333" y="17994"/>
                    </a:lnTo>
                    <a:lnTo>
                      <a:pt x="200" y="17197"/>
                    </a:lnTo>
                    <a:lnTo>
                      <a:pt x="133" y="16334"/>
                    </a:lnTo>
                    <a:lnTo>
                      <a:pt x="67" y="15471"/>
                    </a:lnTo>
                    <a:lnTo>
                      <a:pt x="1" y="14608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5" name="Google Shape;755;g34ed79b00d1_0_741"/>
              <p:cNvSpPr/>
              <p:nvPr/>
            </p:nvSpPr>
            <p:spPr>
              <a:xfrm>
                <a:off x="5053275" y="4416175"/>
                <a:ext cx="599250" cy="607550"/>
              </a:xfrm>
              <a:custGeom>
                <a:rect b="b" l="l" r="r" t="t"/>
                <a:pathLst>
                  <a:path extrusionOk="0" fill="none" h="24302" w="23970">
                    <a:moveTo>
                      <a:pt x="23969" y="12151"/>
                    </a:moveTo>
                    <a:lnTo>
                      <a:pt x="23969" y="12151"/>
                    </a:lnTo>
                    <a:lnTo>
                      <a:pt x="23903" y="10690"/>
                    </a:lnTo>
                    <a:lnTo>
                      <a:pt x="23704" y="9296"/>
                    </a:lnTo>
                    <a:lnTo>
                      <a:pt x="23372" y="8034"/>
                    </a:lnTo>
                    <a:lnTo>
                      <a:pt x="22907" y="6839"/>
                    </a:lnTo>
                    <a:lnTo>
                      <a:pt x="22376" y="5777"/>
                    </a:lnTo>
                    <a:lnTo>
                      <a:pt x="21778" y="4781"/>
                    </a:lnTo>
                    <a:lnTo>
                      <a:pt x="21048" y="3851"/>
                    </a:lnTo>
                    <a:lnTo>
                      <a:pt x="20185" y="3054"/>
                    </a:lnTo>
                    <a:lnTo>
                      <a:pt x="19322" y="2324"/>
                    </a:lnTo>
                    <a:lnTo>
                      <a:pt x="18392" y="1726"/>
                    </a:lnTo>
                    <a:lnTo>
                      <a:pt x="17396" y="1195"/>
                    </a:lnTo>
                    <a:lnTo>
                      <a:pt x="16400" y="730"/>
                    </a:lnTo>
                    <a:lnTo>
                      <a:pt x="15338" y="398"/>
                    </a:lnTo>
                    <a:lnTo>
                      <a:pt x="14209" y="199"/>
                    </a:lnTo>
                    <a:lnTo>
                      <a:pt x="13080" y="67"/>
                    </a:lnTo>
                    <a:lnTo>
                      <a:pt x="12018" y="0"/>
                    </a:lnTo>
                    <a:lnTo>
                      <a:pt x="10889" y="0"/>
                    </a:lnTo>
                    <a:lnTo>
                      <a:pt x="9760" y="199"/>
                    </a:lnTo>
                    <a:lnTo>
                      <a:pt x="8632" y="398"/>
                    </a:lnTo>
                    <a:lnTo>
                      <a:pt x="7569" y="730"/>
                    </a:lnTo>
                    <a:lnTo>
                      <a:pt x="6573" y="1129"/>
                    </a:lnTo>
                    <a:lnTo>
                      <a:pt x="5577" y="1660"/>
                    </a:lnTo>
                    <a:lnTo>
                      <a:pt x="4648" y="2258"/>
                    </a:lnTo>
                    <a:lnTo>
                      <a:pt x="3785" y="2988"/>
                    </a:lnTo>
                    <a:lnTo>
                      <a:pt x="2921" y="3785"/>
                    </a:lnTo>
                    <a:lnTo>
                      <a:pt x="2191" y="4714"/>
                    </a:lnTo>
                    <a:lnTo>
                      <a:pt x="1594" y="5710"/>
                    </a:lnTo>
                    <a:lnTo>
                      <a:pt x="1062" y="6773"/>
                    </a:lnTo>
                    <a:lnTo>
                      <a:pt x="598" y="7968"/>
                    </a:lnTo>
                    <a:lnTo>
                      <a:pt x="266" y="9229"/>
                    </a:lnTo>
                    <a:lnTo>
                      <a:pt x="66" y="10624"/>
                    </a:lnTo>
                    <a:lnTo>
                      <a:pt x="0" y="12084"/>
                    </a:lnTo>
                    <a:lnTo>
                      <a:pt x="0" y="12084"/>
                    </a:lnTo>
                    <a:lnTo>
                      <a:pt x="66" y="13545"/>
                    </a:lnTo>
                    <a:lnTo>
                      <a:pt x="266" y="14940"/>
                    </a:lnTo>
                    <a:lnTo>
                      <a:pt x="598" y="16201"/>
                    </a:lnTo>
                    <a:lnTo>
                      <a:pt x="1062" y="17396"/>
                    </a:lnTo>
                    <a:lnTo>
                      <a:pt x="1594" y="18459"/>
                    </a:lnTo>
                    <a:lnTo>
                      <a:pt x="2191" y="19521"/>
                    </a:lnTo>
                    <a:lnTo>
                      <a:pt x="2921" y="20384"/>
                    </a:lnTo>
                    <a:lnTo>
                      <a:pt x="3785" y="21181"/>
                    </a:lnTo>
                    <a:lnTo>
                      <a:pt x="4648" y="21911"/>
                    </a:lnTo>
                    <a:lnTo>
                      <a:pt x="5577" y="22575"/>
                    </a:lnTo>
                    <a:lnTo>
                      <a:pt x="6573" y="23040"/>
                    </a:lnTo>
                    <a:lnTo>
                      <a:pt x="7569" y="23505"/>
                    </a:lnTo>
                    <a:lnTo>
                      <a:pt x="8632" y="23837"/>
                    </a:lnTo>
                    <a:lnTo>
                      <a:pt x="9760" y="24102"/>
                    </a:lnTo>
                    <a:lnTo>
                      <a:pt x="10889" y="24235"/>
                    </a:lnTo>
                    <a:lnTo>
                      <a:pt x="12018" y="24302"/>
                    </a:lnTo>
                    <a:lnTo>
                      <a:pt x="13080" y="24235"/>
                    </a:lnTo>
                    <a:lnTo>
                      <a:pt x="14209" y="24102"/>
                    </a:lnTo>
                    <a:lnTo>
                      <a:pt x="15338" y="23837"/>
                    </a:lnTo>
                    <a:lnTo>
                      <a:pt x="16400" y="23571"/>
                    </a:lnTo>
                    <a:lnTo>
                      <a:pt x="17396" y="23106"/>
                    </a:lnTo>
                    <a:lnTo>
                      <a:pt x="18392" y="22575"/>
                    </a:lnTo>
                    <a:lnTo>
                      <a:pt x="19322" y="21978"/>
                    </a:lnTo>
                    <a:lnTo>
                      <a:pt x="20185" y="21247"/>
                    </a:lnTo>
                    <a:lnTo>
                      <a:pt x="21048" y="20450"/>
                    </a:lnTo>
                    <a:lnTo>
                      <a:pt x="21778" y="19587"/>
                    </a:lnTo>
                    <a:lnTo>
                      <a:pt x="22376" y="18591"/>
                    </a:lnTo>
                    <a:lnTo>
                      <a:pt x="22907" y="17463"/>
                    </a:lnTo>
                    <a:lnTo>
                      <a:pt x="23372" y="16267"/>
                    </a:lnTo>
                    <a:lnTo>
                      <a:pt x="23704" y="15006"/>
                    </a:lnTo>
                    <a:lnTo>
                      <a:pt x="23903" y="13612"/>
                    </a:lnTo>
                    <a:lnTo>
                      <a:pt x="23969" y="12151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6" name="Google Shape;756;g34ed79b00d1_0_741"/>
              <p:cNvSpPr/>
              <p:nvPr/>
            </p:nvSpPr>
            <p:spPr>
              <a:xfrm>
                <a:off x="5212625" y="4510775"/>
                <a:ext cx="305450" cy="400075"/>
              </a:xfrm>
              <a:custGeom>
                <a:rect b="b" l="l" r="r" t="t"/>
                <a:pathLst>
                  <a:path extrusionOk="0" fill="none" h="16003" w="12218">
                    <a:moveTo>
                      <a:pt x="0" y="67"/>
                    </a:moveTo>
                    <a:lnTo>
                      <a:pt x="0" y="67"/>
                    </a:lnTo>
                    <a:lnTo>
                      <a:pt x="4316" y="1"/>
                    </a:lnTo>
                    <a:lnTo>
                      <a:pt x="5312" y="1"/>
                    </a:lnTo>
                    <a:lnTo>
                      <a:pt x="6308" y="67"/>
                    </a:lnTo>
                    <a:lnTo>
                      <a:pt x="7237" y="200"/>
                    </a:lnTo>
                    <a:lnTo>
                      <a:pt x="8167" y="333"/>
                    </a:lnTo>
                    <a:lnTo>
                      <a:pt x="8964" y="532"/>
                    </a:lnTo>
                    <a:lnTo>
                      <a:pt x="9694" y="864"/>
                    </a:lnTo>
                    <a:lnTo>
                      <a:pt x="10358" y="1262"/>
                    </a:lnTo>
                    <a:lnTo>
                      <a:pt x="10889" y="1727"/>
                    </a:lnTo>
                    <a:lnTo>
                      <a:pt x="11088" y="2059"/>
                    </a:lnTo>
                    <a:lnTo>
                      <a:pt x="11354" y="2325"/>
                    </a:lnTo>
                    <a:lnTo>
                      <a:pt x="11487" y="2723"/>
                    </a:lnTo>
                    <a:lnTo>
                      <a:pt x="11686" y="3055"/>
                    </a:lnTo>
                    <a:lnTo>
                      <a:pt x="11752" y="3520"/>
                    </a:lnTo>
                    <a:lnTo>
                      <a:pt x="11885" y="3918"/>
                    </a:lnTo>
                    <a:lnTo>
                      <a:pt x="11952" y="4981"/>
                    </a:lnTo>
                    <a:lnTo>
                      <a:pt x="11952" y="4981"/>
                    </a:lnTo>
                    <a:lnTo>
                      <a:pt x="11885" y="5844"/>
                    </a:lnTo>
                    <a:lnTo>
                      <a:pt x="11686" y="6640"/>
                    </a:lnTo>
                    <a:lnTo>
                      <a:pt x="11420" y="7371"/>
                    </a:lnTo>
                    <a:lnTo>
                      <a:pt x="11088" y="7968"/>
                    </a:lnTo>
                    <a:lnTo>
                      <a:pt x="10624" y="8433"/>
                    </a:lnTo>
                    <a:lnTo>
                      <a:pt x="10093" y="8898"/>
                    </a:lnTo>
                    <a:lnTo>
                      <a:pt x="9495" y="9230"/>
                    </a:lnTo>
                    <a:lnTo>
                      <a:pt x="8765" y="9496"/>
                    </a:lnTo>
                    <a:lnTo>
                      <a:pt x="12217" y="16003"/>
                    </a:lnTo>
                    <a:lnTo>
                      <a:pt x="8897" y="16003"/>
                    </a:lnTo>
                    <a:lnTo>
                      <a:pt x="5710" y="9894"/>
                    </a:lnTo>
                    <a:lnTo>
                      <a:pt x="3187" y="9894"/>
                    </a:lnTo>
                    <a:lnTo>
                      <a:pt x="3187" y="16003"/>
                    </a:lnTo>
                    <a:lnTo>
                      <a:pt x="0" y="16003"/>
                    </a:lnTo>
                    <a:lnTo>
                      <a:pt x="0" y="67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7" name="Google Shape;757;g34ed79b00d1_0_741"/>
              <p:cNvSpPr/>
              <p:nvPr/>
            </p:nvSpPr>
            <p:spPr>
              <a:xfrm>
                <a:off x="5292300" y="4582150"/>
                <a:ext cx="139450" cy="116225"/>
              </a:xfrm>
              <a:custGeom>
                <a:rect b="b" l="l" r="r" t="t"/>
                <a:pathLst>
                  <a:path extrusionOk="0" fill="none" h="4649" w="5578">
                    <a:moveTo>
                      <a:pt x="5578" y="2258"/>
                    </a:moveTo>
                    <a:lnTo>
                      <a:pt x="5578" y="2258"/>
                    </a:lnTo>
                    <a:lnTo>
                      <a:pt x="5578" y="1860"/>
                    </a:lnTo>
                    <a:lnTo>
                      <a:pt x="5445" y="1462"/>
                    </a:lnTo>
                    <a:lnTo>
                      <a:pt x="5312" y="1130"/>
                    </a:lnTo>
                    <a:lnTo>
                      <a:pt x="5113" y="798"/>
                    </a:lnTo>
                    <a:lnTo>
                      <a:pt x="4847" y="598"/>
                    </a:lnTo>
                    <a:lnTo>
                      <a:pt x="4582" y="399"/>
                    </a:lnTo>
                    <a:lnTo>
                      <a:pt x="4183" y="266"/>
                    </a:lnTo>
                    <a:lnTo>
                      <a:pt x="3851" y="200"/>
                    </a:lnTo>
                    <a:lnTo>
                      <a:pt x="2988" y="67"/>
                    </a:lnTo>
                    <a:lnTo>
                      <a:pt x="2059" y="1"/>
                    </a:lnTo>
                    <a:lnTo>
                      <a:pt x="0" y="1"/>
                    </a:lnTo>
                    <a:lnTo>
                      <a:pt x="0" y="4649"/>
                    </a:lnTo>
                    <a:lnTo>
                      <a:pt x="0" y="4649"/>
                    </a:lnTo>
                    <a:lnTo>
                      <a:pt x="2059" y="4649"/>
                    </a:lnTo>
                    <a:lnTo>
                      <a:pt x="2988" y="4582"/>
                    </a:lnTo>
                    <a:lnTo>
                      <a:pt x="3851" y="4516"/>
                    </a:lnTo>
                    <a:lnTo>
                      <a:pt x="4250" y="4383"/>
                    </a:lnTo>
                    <a:lnTo>
                      <a:pt x="4582" y="4250"/>
                    </a:lnTo>
                    <a:lnTo>
                      <a:pt x="4847" y="4051"/>
                    </a:lnTo>
                    <a:lnTo>
                      <a:pt x="5113" y="3852"/>
                    </a:lnTo>
                    <a:lnTo>
                      <a:pt x="5312" y="3520"/>
                    </a:lnTo>
                    <a:lnTo>
                      <a:pt x="5445" y="3188"/>
                    </a:lnTo>
                    <a:lnTo>
                      <a:pt x="5578" y="2790"/>
                    </a:lnTo>
                    <a:lnTo>
                      <a:pt x="5578" y="2258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8" name="Google Shape;758;g34ed79b00d1_0_741"/>
              <p:cNvSpPr/>
              <p:nvPr/>
            </p:nvSpPr>
            <p:spPr>
              <a:xfrm>
                <a:off x="1703525" y="4240200"/>
                <a:ext cx="1075650" cy="1236675"/>
              </a:xfrm>
              <a:custGeom>
                <a:rect b="b" l="l" r="r" t="t"/>
                <a:pathLst>
                  <a:path extrusionOk="0" h="49467" w="43026">
                    <a:moveTo>
                      <a:pt x="0" y="1"/>
                    </a:moveTo>
                    <a:lnTo>
                      <a:pt x="0" y="49467"/>
                    </a:lnTo>
                    <a:lnTo>
                      <a:pt x="43026" y="24634"/>
                    </a:lnTo>
                    <a:lnTo>
                      <a:pt x="39905" y="23904"/>
                    </a:lnTo>
                    <a:lnTo>
                      <a:pt x="36917" y="23041"/>
                    </a:lnTo>
                    <a:lnTo>
                      <a:pt x="33929" y="22111"/>
                    </a:lnTo>
                    <a:lnTo>
                      <a:pt x="30942" y="21049"/>
                    </a:lnTo>
                    <a:lnTo>
                      <a:pt x="28020" y="19854"/>
                    </a:lnTo>
                    <a:lnTo>
                      <a:pt x="25165" y="18592"/>
                    </a:lnTo>
                    <a:lnTo>
                      <a:pt x="22376" y="17198"/>
                    </a:lnTo>
                    <a:lnTo>
                      <a:pt x="19654" y="15671"/>
                    </a:lnTo>
                    <a:lnTo>
                      <a:pt x="16932" y="14077"/>
                    </a:lnTo>
                    <a:lnTo>
                      <a:pt x="14342" y="12351"/>
                    </a:lnTo>
                    <a:lnTo>
                      <a:pt x="11753" y="10558"/>
                    </a:lnTo>
                    <a:lnTo>
                      <a:pt x="9296" y="8633"/>
                    </a:lnTo>
                    <a:lnTo>
                      <a:pt x="6839" y="6641"/>
                    </a:lnTo>
                    <a:lnTo>
                      <a:pt x="4515" y="4516"/>
                    </a:lnTo>
                    <a:lnTo>
                      <a:pt x="2258" y="232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9" name="Google Shape;759;g34ed79b00d1_0_741"/>
              <p:cNvSpPr/>
              <p:nvPr/>
            </p:nvSpPr>
            <p:spPr>
              <a:xfrm>
                <a:off x="1703525" y="4240200"/>
                <a:ext cx="1075650" cy="1236675"/>
              </a:xfrm>
              <a:custGeom>
                <a:rect b="b" l="l" r="r" t="t"/>
                <a:pathLst>
                  <a:path extrusionOk="0" fill="none" h="49467" w="43026">
                    <a:moveTo>
                      <a:pt x="0" y="1"/>
                    </a:moveTo>
                    <a:lnTo>
                      <a:pt x="0" y="49467"/>
                    </a:lnTo>
                    <a:lnTo>
                      <a:pt x="43026" y="24634"/>
                    </a:lnTo>
                    <a:lnTo>
                      <a:pt x="43026" y="24634"/>
                    </a:lnTo>
                    <a:lnTo>
                      <a:pt x="39905" y="23904"/>
                    </a:lnTo>
                    <a:lnTo>
                      <a:pt x="36917" y="23041"/>
                    </a:lnTo>
                    <a:lnTo>
                      <a:pt x="33929" y="22111"/>
                    </a:lnTo>
                    <a:lnTo>
                      <a:pt x="30942" y="21049"/>
                    </a:lnTo>
                    <a:lnTo>
                      <a:pt x="28020" y="19854"/>
                    </a:lnTo>
                    <a:lnTo>
                      <a:pt x="25165" y="18592"/>
                    </a:lnTo>
                    <a:lnTo>
                      <a:pt x="22376" y="17198"/>
                    </a:lnTo>
                    <a:lnTo>
                      <a:pt x="19654" y="15671"/>
                    </a:lnTo>
                    <a:lnTo>
                      <a:pt x="16932" y="14077"/>
                    </a:lnTo>
                    <a:lnTo>
                      <a:pt x="14342" y="12351"/>
                    </a:lnTo>
                    <a:lnTo>
                      <a:pt x="11753" y="10558"/>
                    </a:lnTo>
                    <a:lnTo>
                      <a:pt x="9296" y="8633"/>
                    </a:lnTo>
                    <a:lnTo>
                      <a:pt x="6839" y="6641"/>
                    </a:lnTo>
                    <a:lnTo>
                      <a:pt x="4515" y="4516"/>
                    </a:lnTo>
                    <a:lnTo>
                      <a:pt x="2258" y="2325"/>
                    </a:lnTo>
                    <a:lnTo>
                      <a:pt x="0" y="1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0" name="Google Shape;760;g34ed79b00d1_0_741"/>
              <p:cNvSpPr/>
              <p:nvPr/>
            </p:nvSpPr>
            <p:spPr>
              <a:xfrm>
                <a:off x="1703525" y="238125"/>
                <a:ext cx="1067350" cy="1228375"/>
              </a:xfrm>
              <a:custGeom>
                <a:rect b="b" l="l" r="r" t="t"/>
                <a:pathLst>
                  <a:path extrusionOk="0" h="49135" w="42694">
                    <a:moveTo>
                      <a:pt x="0" y="0"/>
                    </a:moveTo>
                    <a:lnTo>
                      <a:pt x="0" y="49134"/>
                    </a:lnTo>
                    <a:lnTo>
                      <a:pt x="2324" y="46744"/>
                    </a:lnTo>
                    <a:lnTo>
                      <a:pt x="4648" y="44486"/>
                    </a:lnTo>
                    <a:lnTo>
                      <a:pt x="7105" y="42362"/>
                    </a:lnTo>
                    <a:lnTo>
                      <a:pt x="9628" y="40303"/>
                    </a:lnTo>
                    <a:lnTo>
                      <a:pt x="12151" y="38378"/>
                    </a:lnTo>
                    <a:lnTo>
                      <a:pt x="14741" y="36585"/>
                    </a:lnTo>
                    <a:lnTo>
                      <a:pt x="17397" y="34859"/>
                    </a:lnTo>
                    <a:lnTo>
                      <a:pt x="20119" y="33265"/>
                    </a:lnTo>
                    <a:lnTo>
                      <a:pt x="22841" y="31804"/>
                    </a:lnTo>
                    <a:lnTo>
                      <a:pt x="25630" y="30410"/>
                    </a:lnTo>
                    <a:lnTo>
                      <a:pt x="28418" y="29148"/>
                    </a:lnTo>
                    <a:lnTo>
                      <a:pt x="31274" y="28020"/>
                    </a:lnTo>
                    <a:lnTo>
                      <a:pt x="34129" y="27024"/>
                    </a:lnTo>
                    <a:lnTo>
                      <a:pt x="36984" y="26094"/>
                    </a:lnTo>
                    <a:lnTo>
                      <a:pt x="39839" y="25297"/>
                    </a:lnTo>
                    <a:lnTo>
                      <a:pt x="42694" y="2463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1" name="Google Shape;761;g34ed79b00d1_0_741"/>
              <p:cNvSpPr/>
              <p:nvPr/>
            </p:nvSpPr>
            <p:spPr>
              <a:xfrm>
                <a:off x="1703525" y="238125"/>
                <a:ext cx="1067350" cy="1228375"/>
              </a:xfrm>
              <a:custGeom>
                <a:rect b="b" l="l" r="r" t="t"/>
                <a:pathLst>
                  <a:path extrusionOk="0" fill="none" h="49135" w="42694">
                    <a:moveTo>
                      <a:pt x="42694" y="24633"/>
                    </a:moveTo>
                    <a:lnTo>
                      <a:pt x="0" y="0"/>
                    </a:lnTo>
                    <a:lnTo>
                      <a:pt x="0" y="49134"/>
                    </a:lnTo>
                    <a:lnTo>
                      <a:pt x="0" y="49134"/>
                    </a:lnTo>
                    <a:lnTo>
                      <a:pt x="2324" y="46744"/>
                    </a:lnTo>
                    <a:lnTo>
                      <a:pt x="4648" y="44486"/>
                    </a:lnTo>
                    <a:lnTo>
                      <a:pt x="7105" y="42362"/>
                    </a:lnTo>
                    <a:lnTo>
                      <a:pt x="9628" y="40303"/>
                    </a:lnTo>
                    <a:lnTo>
                      <a:pt x="12151" y="38378"/>
                    </a:lnTo>
                    <a:lnTo>
                      <a:pt x="14741" y="36585"/>
                    </a:lnTo>
                    <a:lnTo>
                      <a:pt x="17397" y="34859"/>
                    </a:lnTo>
                    <a:lnTo>
                      <a:pt x="20119" y="33265"/>
                    </a:lnTo>
                    <a:lnTo>
                      <a:pt x="22841" y="31804"/>
                    </a:lnTo>
                    <a:lnTo>
                      <a:pt x="25630" y="30410"/>
                    </a:lnTo>
                    <a:lnTo>
                      <a:pt x="28418" y="29148"/>
                    </a:lnTo>
                    <a:lnTo>
                      <a:pt x="31274" y="28020"/>
                    </a:lnTo>
                    <a:lnTo>
                      <a:pt x="34129" y="27024"/>
                    </a:lnTo>
                    <a:lnTo>
                      <a:pt x="36984" y="26094"/>
                    </a:lnTo>
                    <a:lnTo>
                      <a:pt x="39839" y="25297"/>
                    </a:lnTo>
                    <a:lnTo>
                      <a:pt x="42694" y="24633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2" name="Google Shape;762;g34ed79b00d1_0_741"/>
              <p:cNvSpPr/>
              <p:nvPr/>
            </p:nvSpPr>
            <p:spPr>
              <a:xfrm>
                <a:off x="5162825" y="2236675"/>
                <a:ext cx="1077300" cy="1243300"/>
              </a:xfrm>
              <a:custGeom>
                <a:rect b="b" l="l" r="r" t="t"/>
                <a:pathLst>
                  <a:path extrusionOk="0" h="49732" w="43092">
                    <a:moveTo>
                      <a:pt x="133" y="0"/>
                    </a:moveTo>
                    <a:lnTo>
                      <a:pt x="996" y="3055"/>
                    </a:lnTo>
                    <a:lnTo>
                      <a:pt x="1793" y="6109"/>
                    </a:lnTo>
                    <a:lnTo>
                      <a:pt x="2457" y="9163"/>
                    </a:lnTo>
                    <a:lnTo>
                      <a:pt x="2988" y="12284"/>
                    </a:lnTo>
                    <a:lnTo>
                      <a:pt x="3386" y="15405"/>
                    </a:lnTo>
                    <a:lnTo>
                      <a:pt x="3718" y="18525"/>
                    </a:lnTo>
                    <a:lnTo>
                      <a:pt x="3851" y="21646"/>
                    </a:lnTo>
                    <a:lnTo>
                      <a:pt x="3918" y="24833"/>
                    </a:lnTo>
                    <a:lnTo>
                      <a:pt x="3851" y="27954"/>
                    </a:lnTo>
                    <a:lnTo>
                      <a:pt x="3652" y="31074"/>
                    </a:lnTo>
                    <a:lnTo>
                      <a:pt x="3386" y="34261"/>
                    </a:lnTo>
                    <a:lnTo>
                      <a:pt x="2922" y="37382"/>
                    </a:lnTo>
                    <a:lnTo>
                      <a:pt x="2391" y="40503"/>
                    </a:lnTo>
                    <a:lnTo>
                      <a:pt x="1727" y="43557"/>
                    </a:lnTo>
                    <a:lnTo>
                      <a:pt x="930" y="46678"/>
                    </a:lnTo>
                    <a:lnTo>
                      <a:pt x="0" y="49732"/>
                    </a:lnTo>
                    <a:lnTo>
                      <a:pt x="43092" y="24833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3" name="Google Shape;763;g34ed79b00d1_0_741"/>
              <p:cNvSpPr/>
              <p:nvPr/>
            </p:nvSpPr>
            <p:spPr>
              <a:xfrm>
                <a:off x="2412325" y="1011650"/>
                <a:ext cx="1185200" cy="212500"/>
              </a:xfrm>
              <a:custGeom>
                <a:rect b="b" l="l" r="r" t="t"/>
                <a:pathLst>
                  <a:path extrusionOk="0" h="8500" w="47408">
                    <a:moveTo>
                      <a:pt x="33730" y="0"/>
                    </a:moveTo>
                    <a:lnTo>
                      <a:pt x="30410" y="67"/>
                    </a:lnTo>
                    <a:lnTo>
                      <a:pt x="27223" y="199"/>
                    </a:lnTo>
                    <a:lnTo>
                      <a:pt x="24036" y="531"/>
                    </a:lnTo>
                    <a:lnTo>
                      <a:pt x="20982" y="863"/>
                    </a:lnTo>
                    <a:lnTo>
                      <a:pt x="17994" y="1395"/>
                    </a:lnTo>
                    <a:lnTo>
                      <a:pt x="15072" y="1926"/>
                    </a:lnTo>
                    <a:lnTo>
                      <a:pt x="12284" y="2590"/>
                    </a:lnTo>
                    <a:lnTo>
                      <a:pt x="9561" y="3320"/>
                    </a:lnTo>
                    <a:lnTo>
                      <a:pt x="6972" y="4050"/>
                    </a:lnTo>
                    <a:lnTo>
                      <a:pt x="4515" y="4914"/>
                    </a:lnTo>
                    <a:lnTo>
                      <a:pt x="2191" y="5710"/>
                    </a:lnTo>
                    <a:lnTo>
                      <a:pt x="0" y="6640"/>
                    </a:lnTo>
                    <a:lnTo>
                      <a:pt x="1195" y="6374"/>
                    </a:lnTo>
                    <a:lnTo>
                      <a:pt x="2590" y="6242"/>
                    </a:lnTo>
                    <a:lnTo>
                      <a:pt x="4050" y="6109"/>
                    </a:lnTo>
                    <a:lnTo>
                      <a:pt x="5644" y="6042"/>
                    </a:lnTo>
                    <a:lnTo>
                      <a:pt x="7304" y="6042"/>
                    </a:lnTo>
                    <a:lnTo>
                      <a:pt x="9030" y="6109"/>
                    </a:lnTo>
                    <a:lnTo>
                      <a:pt x="10823" y="6175"/>
                    </a:lnTo>
                    <a:lnTo>
                      <a:pt x="12616" y="6308"/>
                    </a:lnTo>
                    <a:lnTo>
                      <a:pt x="16201" y="6706"/>
                    </a:lnTo>
                    <a:lnTo>
                      <a:pt x="19720" y="7171"/>
                    </a:lnTo>
                    <a:lnTo>
                      <a:pt x="22907" y="7769"/>
                    </a:lnTo>
                    <a:lnTo>
                      <a:pt x="24368" y="8101"/>
                    </a:lnTo>
                    <a:lnTo>
                      <a:pt x="25696" y="8499"/>
                    </a:lnTo>
                    <a:lnTo>
                      <a:pt x="26758" y="7702"/>
                    </a:lnTo>
                    <a:lnTo>
                      <a:pt x="27887" y="6972"/>
                    </a:lnTo>
                    <a:lnTo>
                      <a:pt x="29016" y="6242"/>
                    </a:lnTo>
                    <a:lnTo>
                      <a:pt x="30211" y="5578"/>
                    </a:lnTo>
                    <a:lnTo>
                      <a:pt x="31472" y="4980"/>
                    </a:lnTo>
                    <a:lnTo>
                      <a:pt x="32800" y="4382"/>
                    </a:lnTo>
                    <a:lnTo>
                      <a:pt x="34128" y="3918"/>
                    </a:lnTo>
                    <a:lnTo>
                      <a:pt x="35523" y="3386"/>
                    </a:lnTo>
                    <a:lnTo>
                      <a:pt x="36983" y="2988"/>
                    </a:lnTo>
                    <a:lnTo>
                      <a:pt x="38378" y="2590"/>
                    </a:lnTo>
                    <a:lnTo>
                      <a:pt x="39905" y="2258"/>
                    </a:lnTo>
                    <a:lnTo>
                      <a:pt x="41366" y="1992"/>
                    </a:lnTo>
                    <a:lnTo>
                      <a:pt x="42893" y="1726"/>
                    </a:lnTo>
                    <a:lnTo>
                      <a:pt x="44353" y="1527"/>
                    </a:lnTo>
                    <a:lnTo>
                      <a:pt x="45881" y="1395"/>
                    </a:lnTo>
                    <a:lnTo>
                      <a:pt x="47408" y="1262"/>
                    </a:lnTo>
                    <a:lnTo>
                      <a:pt x="45681" y="996"/>
                    </a:lnTo>
                    <a:lnTo>
                      <a:pt x="43955" y="731"/>
                    </a:lnTo>
                    <a:lnTo>
                      <a:pt x="40502" y="332"/>
                    </a:lnTo>
                    <a:lnTo>
                      <a:pt x="37116" y="133"/>
                    </a:lnTo>
                    <a:lnTo>
                      <a:pt x="3373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4" name="Google Shape;764;g34ed79b00d1_0_741"/>
              <p:cNvSpPr/>
              <p:nvPr/>
            </p:nvSpPr>
            <p:spPr>
              <a:xfrm>
                <a:off x="2412325" y="1011650"/>
                <a:ext cx="1185200" cy="212500"/>
              </a:xfrm>
              <a:custGeom>
                <a:rect b="b" l="l" r="r" t="t"/>
                <a:pathLst>
                  <a:path extrusionOk="0" fill="none" h="8500" w="47408">
                    <a:moveTo>
                      <a:pt x="0" y="6640"/>
                    </a:moveTo>
                    <a:lnTo>
                      <a:pt x="0" y="6640"/>
                    </a:lnTo>
                    <a:lnTo>
                      <a:pt x="1195" y="6374"/>
                    </a:lnTo>
                    <a:lnTo>
                      <a:pt x="2590" y="6242"/>
                    </a:lnTo>
                    <a:lnTo>
                      <a:pt x="4050" y="6109"/>
                    </a:lnTo>
                    <a:lnTo>
                      <a:pt x="5644" y="6042"/>
                    </a:lnTo>
                    <a:lnTo>
                      <a:pt x="7304" y="6042"/>
                    </a:lnTo>
                    <a:lnTo>
                      <a:pt x="9030" y="6109"/>
                    </a:lnTo>
                    <a:lnTo>
                      <a:pt x="10823" y="6175"/>
                    </a:lnTo>
                    <a:lnTo>
                      <a:pt x="12616" y="6308"/>
                    </a:lnTo>
                    <a:lnTo>
                      <a:pt x="16201" y="6706"/>
                    </a:lnTo>
                    <a:lnTo>
                      <a:pt x="19720" y="7171"/>
                    </a:lnTo>
                    <a:lnTo>
                      <a:pt x="22907" y="7769"/>
                    </a:lnTo>
                    <a:lnTo>
                      <a:pt x="24368" y="8101"/>
                    </a:lnTo>
                    <a:lnTo>
                      <a:pt x="25696" y="8499"/>
                    </a:lnTo>
                    <a:lnTo>
                      <a:pt x="25696" y="8499"/>
                    </a:lnTo>
                    <a:lnTo>
                      <a:pt x="26758" y="7702"/>
                    </a:lnTo>
                    <a:lnTo>
                      <a:pt x="27887" y="6972"/>
                    </a:lnTo>
                    <a:lnTo>
                      <a:pt x="29016" y="6242"/>
                    </a:lnTo>
                    <a:lnTo>
                      <a:pt x="30211" y="5578"/>
                    </a:lnTo>
                    <a:lnTo>
                      <a:pt x="31472" y="4980"/>
                    </a:lnTo>
                    <a:lnTo>
                      <a:pt x="32800" y="4382"/>
                    </a:lnTo>
                    <a:lnTo>
                      <a:pt x="34128" y="3918"/>
                    </a:lnTo>
                    <a:lnTo>
                      <a:pt x="35523" y="3386"/>
                    </a:lnTo>
                    <a:lnTo>
                      <a:pt x="36983" y="2988"/>
                    </a:lnTo>
                    <a:lnTo>
                      <a:pt x="38378" y="2590"/>
                    </a:lnTo>
                    <a:lnTo>
                      <a:pt x="39905" y="2258"/>
                    </a:lnTo>
                    <a:lnTo>
                      <a:pt x="41366" y="1992"/>
                    </a:lnTo>
                    <a:lnTo>
                      <a:pt x="42893" y="1726"/>
                    </a:lnTo>
                    <a:lnTo>
                      <a:pt x="44353" y="1527"/>
                    </a:lnTo>
                    <a:lnTo>
                      <a:pt x="45881" y="1395"/>
                    </a:lnTo>
                    <a:lnTo>
                      <a:pt x="47408" y="1262"/>
                    </a:lnTo>
                    <a:lnTo>
                      <a:pt x="47408" y="1262"/>
                    </a:lnTo>
                    <a:lnTo>
                      <a:pt x="45681" y="996"/>
                    </a:lnTo>
                    <a:lnTo>
                      <a:pt x="43955" y="731"/>
                    </a:lnTo>
                    <a:lnTo>
                      <a:pt x="40502" y="332"/>
                    </a:lnTo>
                    <a:lnTo>
                      <a:pt x="37116" y="133"/>
                    </a:lnTo>
                    <a:lnTo>
                      <a:pt x="33730" y="0"/>
                    </a:lnTo>
                    <a:lnTo>
                      <a:pt x="30410" y="67"/>
                    </a:lnTo>
                    <a:lnTo>
                      <a:pt x="27223" y="199"/>
                    </a:lnTo>
                    <a:lnTo>
                      <a:pt x="24036" y="531"/>
                    </a:lnTo>
                    <a:lnTo>
                      <a:pt x="20982" y="863"/>
                    </a:lnTo>
                    <a:lnTo>
                      <a:pt x="17994" y="1395"/>
                    </a:lnTo>
                    <a:lnTo>
                      <a:pt x="15072" y="1926"/>
                    </a:lnTo>
                    <a:lnTo>
                      <a:pt x="12284" y="2590"/>
                    </a:lnTo>
                    <a:lnTo>
                      <a:pt x="9561" y="3320"/>
                    </a:lnTo>
                    <a:lnTo>
                      <a:pt x="6972" y="4050"/>
                    </a:lnTo>
                    <a:lnTo>
                      <a:pt x="4515" y="4914"/>
                    </a:lnTo>
                    <a:lnTo>
                      <a:pt x="2191" y="5710"/>
                    </a:lnTo>
                    <a:lnTo>
                      <a:pt x="0" y="664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5" name="Google Shape;765;g34ed79b00d1_0_741"/>
              <p:cNvSpPr/>
              <p:nvPr/>
            </p:nvSpPr>
            <p:spPr>
              <a:xfrm>
                <a:off x="2565025" y="2533800"/>
                <a:ext cx="1894000" cy="1138750"/>
              </a:xfrm>
              <a:custGeom>
                <a:rect b="b" l="l" r="r" t="t"/>
                <a:pathLst>
                  <a:path extrusionOk="0" h="45550" w="75760">
                    <a:moveTo>
                      <a:pt x="23904" y="1"/>
                    </a:moveTo>
                    <a:lnTo>
                      <a:pt x="20650" y="3453"/>
                    </a:lnTo>
                    <a:lnTo>
                      <a:pt x="17330" y="7171"/>
                    </a:lnTo>
                    <a:lnTo>
                      <a:pt x="14143" y="10956"/>
                    </a:lnTo>
                    <a:lnTo>
                      <a:pt x="11089" y="14807"/>
                    </a:lnTo>
                    <a:lnTo>
                      <a:pt x="8101" y="18725"/>
                    </a:lnTo>
                    <a:lnTo>
                      <a:pt x="5246" y="22708"/>
                    </a:lnTo>
                    <a:lnTo>
                      <a:pt x="2524" y="26559"/>
                    </a:lnTo>
                    <a:lnTo>
                      <a:pt x="1" y="30411"/>
                    </a:lnTo>
                    <a:lnTo>
                      <a:pt x="1993" y="31938"/>
                    </a:lnTo>
                    <a:lnTo>
                      <a:pt x="3984" y="33398"/>
                    </a:lnTo>
                    <a:lnTo>
                      <a:pt x="6109" y="34793"/>
                    </a:lnTo>
                    <a:lnTo>
                      <a:pt x="8300" y="36121"/>
                    </a:lnTo>
                    <a:lnTo>
                      <a:pt x="10558" y="37316"/>
                    </a:lnTo>
                    <a:lnTo>
                      <a:pt x="12815" y="38511"/>
                    </a:lnTo>
                    <a:lnTo>
                      <a:pt x="15139" y="39573"/>
                    </a:lnTo>
                    <a:lnTo>
                      <a:pt x="17529" y="40569"/>
                    </a:lnTo>
                    <a:lnTo>
                      <a:pt x="19986" y="41432"/>
                    </a:lnTo>
                    <a:lnTo>
                      <a:pt x="22443" y="42296"/>
                    </a:lnTo>
                    <a:lnTo>
                      <a:pt x="24900" y="43026"/>
                    </a:lnTo>
                    <a:lnTo>
                      <a:pt x="27423" y="43690"/>
                    </a:lnTo>
                    <a:lnTo>
                      <a:pt x="30012" y="44221"/>
                    </a:lnTo>
                    <a:lnTo>
                      <a:pt x="32535" y="44686"/>
                    </a:lnTo>
                    <a:lnTo>
                      <a:pt x="35125" y="45018"/>
                    </a:lnTo>
                    <a:lnTo>
                      <a:pt x="37648" y="45350"/>
                    </a:lnTo>
                    <a:lnTo>
                      <a:pt x="40237" y="45483"/>
                    </a:lnTo>
                    <a:lnTo>
                      <a:pt x="42827" y="45549"/>
                    </a:lnTo>
                    <a:lnTo>
                      <a:pt x="45350" y="45549"/>
                    </a:lnTo>
                    <a:lnTo>
                      <a:pt x="47939" y="45416"/>
                    </a:lnTo>
                    <a:lnTo>
                      <a:pt x="50462" y="45217"/>
                    </a:lnTo>
                    <a:lnTo>
                      <a:pt x="52986" y="44885"/>
                    </a:lnTo>
                    <a:lnTo>
                      <a:pt x="55442" y="44487"/>
                    </a:lnTo>
                    <a:lnTo>
                      <a:pt x="57899" y="43956"/>
                    </a:lnTo>
                    <a:lnTo>
                      <a:pt x="60289" y="43292"/>
                    </a:lnTo>
                    <a:lnTo>
                      <a:pt x="62680" y="42561"/>
                    </a:lnTo>
                    <a:lnTo>
                      <a:pt x="65003" y="41698"/>
                    </a:lnTo>
                    <a:lnTo>
                      <a:pt x="67261" y="40702"/>
                    </a:lnTo>
                    <a:lnTo>
                      <a:pt x="69518" y="39640"/>
                    </a:lnTo>
                    <a:lnTo>
                      <a:pt x="71643" y="38445"/>
                    </a:lnTo>
                    <a:lnTo>
                      <a:pt x="73768" y="37117"/>
                    </a:lnTo>
                    <a:lnTo>
                      <a:pt x="75760" y="35656"/>
                    </a:lnTo>
                    <a:lnTo>
                      <a:pt x="75361" y="32270"/>
                    </a:lnTo>
                    <a:lnTo>
                      <a:pt x="74764" y="28883"/>
                    </a:lnTo>
                    <a:lnTo>
                      <a:pt x="74166" y="25431"/>
                    </a:lnTo>
                    <a:lnTo>
                      <a:pt x="73370" y="21978"/>
                    </a:lnTo>
                    <a:lnTo>
                      <a:pt x="72440" y="18525"/>
                    </a:lnTo>
                    <a:lnTo>
                      <a:pt x="71444" y="15073"/>
                    </a:lnTo>
                    <a:lnTo>
                      <a:pt x="70315" y="11620"/>
                    </a:lnTo>
                    <a:lnTo>
                      <a:pt x="69054" y="8167"/>
                    </a:lnTo>
                    <a:lnTo>
                      <a:pt x="67659" y="8765"/>
                    </a:lnTo>
                    <a:lnTo>
                      <a:pt x="66265" y="9296"/>
                    </a:lnTo>
                    <a:lnTo>
                      <a:pt x="64804" y="9761"/>
                    </a:lnTo>
                    <a:lnTo>
                      <a:pt x="63410" y="10159"/>
                    </a:lnTo>
                    <a:lnTo>
                      <a:pt x="61949" y="10491"/>
                    </a:lnTo>
                    <a:lnTo>
                      <a:pt x="60488" y="10757"/>
                    </a:lnTo>
                    <a:lnTo>
                      <a:pt x="58961" y="11022"/>
                    </a:lnTo>
                    <a:lnTo>
                      <a:pt x="57501" y="11155"/>
                    </a:lnTo>
                    <a:lnTo>
                      <a:pt x="56040" y="11288"/>
                    </a:lnTo>
                    <a:lnTo>
                      <a:pt x="54513" y="11354"/>
                    </a:lnTo>
                    <a:lnTo>
                      <a:pt x="52986" y="11354"/>
                    </a:lnTo>
                    <a:lnTo>
                      <a:pt x="51525" y="11288"/>
                    </a:lnTo>
                    <a:lnTo>
                      <a:pt x="49998" y="11155"/>
                    </a:lnTo>
                    <a:lnTo>
                      <a:pt x="48537" y="11022"/>
                    </a:lnTo>
                    <a:lnTo>
                      <a:pt x="47010" y="10757"/>
                    </a:lnTo>
                    <a:lnTo>
                      <a:pt x="45549" y="10491"/>
                    </a:lnTo>
                    <a:lnTo>
                      <a:pt x="44088" y="10226"/>
                    </a:lnTo>
                    <a:lnTo>
                      <a:pt x="42561" y="9827"/>
                    </a:lnTo>
                    <a:lnTo>
                      <a:pt x="41100" y="9429"/>
                    </a:lnTo>
                    <a:lnTo>
                      <a:pt x="39706" y="8964"/>
                    </a:lnTo>
                    <a:lnTo>
                      <a:pt x="38245" y="8433"/>
                    </a:lnTo>
                    <a:lnTo>
                      <a:pt x="36851" y="7902"/>
                    </a:lnTo>
                    <a:lnTo>
                      <a:pt x="35457" y="7304"/>
                    </a:lnTo>
                    <a:lnTo>
                      <a:pt x="34062" y="6640"/>
                    </a:lnTo>
                    <a:lnTo>
                      <a:pt x="32668" y="5976"/>
                    </a:lnTo>
                    <a:lnTo>
                      <a:pt x="31340" y="5246"/>
                    </a:lnTo>
                    <a:lnTo>
                      <a:pt x="30079" y="4449"/>
                    </a:lnTo>
                    <a:lnTo>
                      <a:pt x="28751" y="3652"/>
                    </a:lnTo>
                    <a:lnTo>
                      <a:pt x="27489" y="2789"/>
                    </a:lnTo>
                    <a:lnTo>
                      <a:pt x="26294" y="1860"/>
                    </a:lnTo>
                    <a:lnTo>
                      <a:pt x="25099" y="930"/>
                    </a:lnTo>
                    <a:lnTo>
                      <a:pt x="2390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6" name="Google Shape;766;g34ed79b00d1_0_741"/>
              <p:cNvSpPr/>
              <p:nvPr/>
            </p:nvSpPr>
            <p:spPr>
              <a:xfrm>
                <a:off x="2565025" y="2533800"/>
                <a:ext cx="1894000" cy="1138750"/>
              </a:xfrm>
              <a:custGeom>
                <a:rect b="b" l="l" r="r" t="t"/>
                <a:pathLst>
                  <a:path extrusionOk="0" fill="none" h="45550" w="75760">
                    <a:moveTo>
                      <a:pt x="75760" y="35656"/>
                    </a:moveTo>
                    <a:lnTo>
                      <a:pt x="75760" y="35656"/>
                    </a:lnTo>
                    <a:lnTo>
                      <a:pt x="75361" y="32270"/>
                    </a:lnTo>
                    <a:lnTo>
                      <a:pt x="74764" y="28883"/>
                    </a:lnTo>
                    <a:lnTo>
                      <a:pt x="74166" y="25431"/>
                    </a:lnTo>
                    <a:lnTo>
                      <a:pt x="73370" y="21978"/>
                    </a:lnTo>
                    <a:lnTo>
                      <a:pt x="72440" y="18525"/>
                    </a:lnTo>
                    <a:lnTo>
                      <a:pt x="71444" y="15073"/>
                    </a:lnTo>
                    <a:lnTo>
                      <a:pt x="70315" y="11620"/>
                    </a:lnTo>
                    <a:lnTo>
                      <a:pt x="69054" y="8167"/>
                    </a:lnTo>
                    <a:lnTo>
                      <a:pt x="69054" y="8167"/>
                    </a:lnTo>
                    <a:lnTo>
                      <a:pt x="67659" y="8765"/>
                    </a:lnTo>
                    <a:lnTo>
                      <a:pt x="66265" y="9296"/>
                    </a:lnTo>
                    <a:lnTo>
                      <a:pt x="64804" y="9761"/>
                    </a:lnTo>
                    <a:lnTo>
                      <a:pt x="63410" y="10159"/>
                    </a:lnTo>
                    <a:lnTo>
                      <a:pt x="61949" y="10491"/>
                    </a:lnTo>
                    <a:lnTo>
                      <a:pt x="60488" y="10757"/>
                    </a:lnTo>
                    <a:lnTo>
                      <a:pt x="58961" y="11022"/>
                    </a:lnTo>
                    <a:lnTo>
                      <a:pt x="57501" y="11155"/>
                    </a:lnTo>
                    <a:lnTo>
                      <a:pt x="56040" y="11288"/>
                    </a:lnTo>
                    <a:lnTo>
                      <a:pt x="54513" y="11354"/>
                    </a:lnTo>
                    <a:lnTo>
                      <a:pt x="52986" y="11354"/>
                    </a:lnTo>
                    <a:lnTo>
                      <a:pt x="51525" y="11288"/>
                    </a:lnTo>
                    <a:lnTo>
                      <a:pt x="49998" y="11155"/>
                    </a:lnTo>
                    <a:lnTo>
                      <a:pt x="48537" y="11022"/>
                    </a:lnTo>
                    <a:lnTo>
                      <a:pt x="47010" y="10757"/>
                    </a:lnTo>
                    <a:lnTo>
                      <a:pt x="45549" y="10491"/>
                    </a:lnTo>
                    <a:lnTo>
                      <a:pt x="44088" y="10226"/>
                    </a:lnTo>
                    <a:lnTo>
                      <a:pt x="42561" y="9827"/>
                    </a:lnTo>
                    <a:lnTo>
                      <a:pt x="41100" y="9429"/>
                    </a:lnTo>
                    <a:lnTo>
                      <a:pt x="39706" y="8964"/>
                    </a:lnTo>
                    <a:lnTo>
                      <a:pt x="38245" y="8433"/>
                    </a:lnTo>
                    <a:lnTo>
                      <a:pt x="36851" y="7902"/>
                    </a:lnTo>
                    <a:lnTo>
                      <a:pt x="35457" y="7304"/>
                    </a:lnTo>
                    <a:lnTo>
                      <a:pt x="34062" y="6640"/>
                    </a:lnTo>
                    <a:lnTo>
                      <a:pt x="32668" y="5976"/>
                    </a:lnTo>
                    <a:lnTo>
                      <a:pt x="31340" y="5246"/>
                    </a:lnTo>
                    <a:lnTo>
                      <a:pt x="30079" y="4449"/>
                    </a:lnTo>
                    <a:lnTo>
                      <a:pt x="28751" y="3652"/>
                    </a:lnTo>
                    <a:lnTo>
                      <a:pt x="27489" y="2789"/>
                    </a:lnTo>
                    <a:lnTo>
                      <a:pt x="26294" y="1860"/>
                    </a:lnTo>
                    <a:lnTo>
                      <a:pt x="25099" y="930"/>
                    </a:lnTo>
                    <a:lnTo>
                      <a:pt x="23904" y="1"/>
                    </a:lnTo>
                    <a:lnTo>
                      <a:pt x="23904" y="1"/>
                    </a:lnTo>
                    <a:lnTo>
                      <a:pt x="20650" y="3453"/>
                    </a:lnTo>
                    <a:lnTo>
                      <a:pt x="17330" y="7171"/>
                    </a:lnTo>
                    <a:lnTo>
                      <a:pt x="14143" y="10956"/>
                    </a:lnTo>
                    <a:lnTo>
                      <a:pt x="11089" y="14807"/>
                    </a:lnTo>
                    <a:lnTo>
                      <a:pt x="8101" y="18725"/>
                    </a:lnTo>
                    <a:lnTo>
                      <a:pt x="5246" y="22708"/>
                    </a:lnTo>
                    <a:lnTo>
                      <a:pt x="2524" y="26559"/>
                    </a:lnTo>
                    <a:lnTo>
                      <a:pt x="1" y="30411"/>
                    </a:lnTo>
                    <a:lnTo>
                      <a:pt x="1" y="30411"/>
                    </a:lnTo>
                    <a:lnTo>
                      <a:pt x="1993" y="31938"/>
                    </a:lnTo>
                    <a:lnTo>
                      <a:pt x="3984" y="33398"/>
                    </a:lnTo>
                    <a:lnTo>
                      <a:pt x="6109" y="34793"/>
                    </a:lnTo>
                    <a:lnTo>
                      <a:pt x="8300" y="36121"/>
                    </a:lnTo>
                    <a:lnTo>
                      <a:pt x="10558" y="37316"/>
                    </a:lnTo>
                    <a:lnTo>
                      <a:pt x="12815" y="38511"/>
                    </a:lnTo>
                    <a:lnTo>
                      <a:pt x="15139" y="39573"/>
                    </a:lnTo>
                    <a:lnTo>
                      <a:pt x="17529" y="40569"/>
                    </a:lnTo>
                    <a:lnTo>
                      <a:pt x="19986" y="41432"/>
                    </a:lnTo>
                    <a:lnTo>
                      <a:pt x="22443" y="42296"/>
                    </a:lnTo>
                    <a:lnTo>
                      <a:pt x="24900" y="43026"/>
                    </a:lnTo>
                    <a:lnTo>
                      <a:pt x="27423" y="43690"/>
                    </a:lnTo>
                    <a:lnTo>
                      <a:pt x="30012" y="44221"/>
                    </a:lnTo>
                    <a:lnTo>
                      <a:pt x="32535" y="44686"/>
                    </a:lnTo>
                    <a:lnTo>
                      <a:pt x="35125" y="45018"/>
                    </a:lnTo>
                    <a:lnTo>
                      <a:pt x="37648" y="45350"/>
                    </a:lnTo>
                    <a:lnTo>
                      <a:pt x="40237" y="45483"/>
                    </a:lnTo>
                    <a:lnTo>
                      <a:pt x="42827" y="45549"/>
                    </a:lnTo>
                    <a:lnTo>
                      <a:pt x="45350" y="45549"/>
                    </a:lnTo>
                    <a:lnTo>
                      <a:pt x="47939" y="45416"/>
                    </a:lnTo>
                    <a:lnTo>
                      <a:pt x="50462" y="45217"/>
                    </a:lnTo>
                    <a:lnTo>
                      <a:pt x="52986" y="44885"/>
                    </a:lnTo>
                    <a:lnTo>
                      <a:pt x="55442" y="44487"/>
                    </a:lnTo>
                    <a:lnTo>
                      <a:pt x="57899" y="43956"/>
                    </a:lnTo>
                    <a:lnTo>
                      <a:pt x="60289" y="43292"/>
                    </a:lnTo>
                    <a:lnTo>
                      <a:pt x="62680" y="42561"/>
                    </a:lnTo>
                    <a:lnTo>
                      <a:pt x="65003" y="41698"/>
                    </a:lnTo>
                    <a:lnTo>
                      <a:pt x="67261" y="40702"/>
                    </a:lnTo>
                    <a:lnTo>
                      <a:pt x="69518" y="39640"/>
                    </a:lnTo>
                    <a:lnTo>
                      <a:pt x="71643" y="38445"/>
                    </a:lnTo>
                    <a:lnTo>
                      <a:pt x="73768" y="37117"/>
                    </a:lnTo>
                    <a:lnTo>
                      <a:pt x="75760" y="35656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7" name="Google Shape;767;g34ed79b00d1_0_741"/>
              <p:cNvSpPr/>
              <p:nvPr/>
            </p:nvSpPr>
            <p:spPr>
              <a:xfrm>
                <a:off x="1379850" y="1665650"/>
                <a:ext cx="903025" cy="2486600"/>
              </a:xfrm>
              <a:custGeom>
                <a:rect b="b" l="l" r="r" t="t"/>
                <a:pathLst>
                  <a:path extrusionOk="0" h="99464" w="36121">
                    <a:moveTo>
                      <a:pt x="17396" y="1"/>
                    </a:moveTo>
                    <a:lnTo>
                      <a:pt x="16267" y="1395"/>
                    </a:lnTo>
                    <a:lnTo>
                      <a:pt x="15139" y="2789"/>
                    </a:lnTo>
                    <a:lnTo>
                      <a:pt x="14076" y="4184"/>
                    </a:lnTo>
                    <a:lnTo>
                      <a:pt x="13080" y="5644"/>
                    </a:lnTo>
                    <a:lnTo>
                      <a:pt x="12084" y="7105"/>
                    </a:lnTo>
                    <a:lnTo>
                      <a:pt x="11155" y="8566"/>
                    </a:lnTo>
                    <a:lnTo>
                      <a:pt x="10225" y="10027"/>
                    </a:lnTo>
                    <a:lnTo>
                      <a:pt x="9362" y="11554"/>
                    </a:lnTo>
                    <a:lnTo>
                      <a:pt x="8565" y="13081"/>
                    </a:lnTo>
                    <a:lnTo>
                      <a:pt x="7768" y="14608"/>
                    </a:lnTo>
                    <a:lnTo>
                      <a:pt x="6972" y="16135"/>
                    </a:lnTo>
                    <a:lnTo>
                      <a:pt x="6308" y="17662"/>
                    </a:lnTo>
                    <a:lnTo>
                      <a:pt x="5644" y="19256"/>
                    </a:lnTo>
                    <a:lnTo>
                      <a:pt x="4980" y="20849"/>
                    </a:lnTo>
                    <a:lnTo>
                      <a:pt x="3851" y="24037"/>
                    </a:lnTo>
                    <a:lnTo>
                      <a:pt x="2789" y="27290"/>
                    </a:lnTo>
                    <a:lnTo>
                      <a:pt x="1992" y="30543"/>
                    </a:lnTo>
                    <a:lnTo>
                      <a:pt x="1262" y="33863"/>
                    </a:lnTo>
                    <a:lnTo>
                      <a:pt x="730" y="37183"/>
                    </a:lnTo>
                    <a:lnTo>
                      <a:pt x="332" y="40503"/>
                    </a:lnTo>
                    <a:lnTo>
                      <a:pt x="66" y="43823"/>
                    </a:lnTo>
                    <a:lnTo>
                      <a:pt x="0" y="47209"/>
                    </a:lnTo>
                    <a:lnTo>
                      <a:pt x="66" y="50529"/>
                    </a:lnTo>
                    <a:lnTo>
                      <a:pt x="266" y="53849"/>
                    </a:lnTo>
                    <a:lnTo>
                      <a:pt x="664" y="57169"/>
                    </a:lnTo>
                    <a:lnTo>
                      <a:pt x="1195" y="60489"/>
                    </a:lnTo>
                    <a:lnTo>
                      <a:pt x="1859" y="63809"/>
                    </a:lnTo>
                    <a:lnTo>
                      <a:pt x="2656" y="67062"/>
                    </a:lnTo>
                    <a:lnTo>
                      <a:pt x="3652" y="70316"/>
                    </a:lnTo>
                    <a:lnTo>
                      <a:pt x="4781" y="73503"/>
                    </a:lnTo>
                    <a:lnTo>
                      <a:pt x="6042" y="76623"/>
                    </a:lnTo>
                    <a:lnTo>
                      <a:pt x="6773" y="78150"/>
                    </a:lnTo>
                    <a:lnTo>
                      <a:pt x="7503" y="79678"/>
                    </a:lnTo>
                    <a:lnTo>
                      <a:pt x="8233" y="81205"/>
                    </a:lnTo>
                    <a:lnTo>
                      <a:pt x="9030" y="82732"/>
                    </a:lnTo>
                    <a:lnTo>
                      <a:pt x="9893" y="84259"/>
                    </a:lnTo>
                    <a:lnTo>
                      <a:pt x="10823" y="85720"/>
                    </a:lnTo>
                    <a:lnTo>
                      <a:pt x="11686" y="87180"/>
                    </a:lnTo>
                    <a:lnTo>
                      <a:pt x="12682" y="88641"/>
                    </a:lnTo>
                    <a:lnTo>
                      <a:pt x="13678" y="90036"/>
                    </a:lnTo>
                    <a:lnTo>
                      <a:pt x="14674" y="91430"/>
                    </a:lnTo>
                    <a:lnTo>
                      <a:pt x="15803" y="92824"/>
                    </a:lnTo>
                    <a:lnTo>
                      <a:pt x="16865" y="94219"/>
                    </a:lnTo>
                    <a:lnTo>
                      <a:pt x="17994" y="95546"/>
                    </a:lnTo>
                    <a:lnTo>
                      <a:pt x="19189" y="96874"/>
                    </a:lnTo>
                    <a:lnTo>
                      <a:pt x="20450" y="98202"/>
                    </a:lnTo>
                    <a:lnTo>
                      <a:pt x="21712" y="99464"/>
                    </a:lnTo>
                    <a:lnTo>
                      <a:pt x="22243" y="97339"/>
                    </a:lnTo>
                    <a:lnTo>
                      <a:pt x="22907" y="95215"/>
                    </a:lnTo>
                    <a:lnTo>
                      <a:pt x="23637" y="93090"/>
                    </a:lnTo>
                    <a:lnTo>
                      <a:pt x="24368" y="90965"/>
                    </a:lnTo>
                    <a:lnTo>
                      <a:pt x="25165" y="88907"/>
                    </a:lnTo>
                    <a:lnTo>
                      <a:pt x="26028" y="86782"/>
                    </a:lnTo>
                    <a:lnTo>
                      <a:pt x="26891" y="84657"/>
                    </a:lnTo>
                    <a:lnTo>
                      <a:pt x="27820" y="82599"/>
                    </a:lnTo>
                    <a:lnTo>
                      <a:pt x="29746" y="78482"/>
                    </a:lnTo>
                    <a:lnTo>
                      <a:pt x="31804" y="74432"/>
                    </a:lnTo>
                    <a:lnTo>
                      <a:pt x="33929" y="70515"/>
                    </a:lnTo>
                    <a:lnTo>
                      <a:pt x="36120" y="66730"/>
                    </a:lnTo>
                    <a:lnTo>
                      <a:pt x="34460" y="64937"/>
                    </a:lnTo>
                    <a:lnTo>
                      <a:pt x="32867" y="63145"/>
                    </a:lnTo>
                    <a:lnTo>
                      <a:pt x="31273" y="61285"/>
                    </a:lnTo>
                    <a:lnTo>
                      <a:pt x="29812" y="59360"/>
                    </a:lnTo>
                    <a:lnTo>
                      <a:pt x="28418" y="57434"/>
                    </a:lnTo>
                    <a:lnTo>
                      <a:pt x="27156" y="55442"/>
                    </a:lnTo>
                    <a:lnTo>
                      <a:pt x="25895" y="53384"/>
                    </a:lnTo>
                    <a:lnTo>
                      <a:pt x="24700" y="51392"/>
                    </a:lnTo>
                    <a:lnTo>
                      <a:pt x="23571" y="49268"/>
                    </a:lnTo>
                    <a:lnTo>
                      <a:pt x="22509" y="47209"/>
                    </a:lnTo>
                    <a:lnTo>
                      <a:pt x="21579" y="45085"/>
                    </a:lnTo>
                    <a:lnTo>
                      <a:pt x="20650" y="42960"/>
                    </a:lnTo>
                    <a:lnTo>
                      <a:pt x="19853" y="40769"/>
                    </a:lnTo>
                    <a:lnTo>
                      <a:pt x="19056" y="38578"/>
                    </a:lnTo>
                    <a:lnTo>
                      <a:pt x="18392" y="36386"/>
                    </a:lnTo>
                    <a:lnTo>
                      <a:pt x="17728" y="34195"/>
                    </a:lnTo>
                    <a:lnTo>
                      <a:pt x="17197" y="32004"/>
                    </a:lnTo>
                    <a:lnTo>
                      <a:pt x="16732" y="29813"/>
                    </a:lnTo>
                    <a:lnTo>
                      <a:pt x="16267" y="27622"/>
                    </a:lnTo>
                    <a:lnTo>
                      <a:pt x="15935" y="25364"/>
                    </a:lnTo>
                    <a:lnTo>
                      <a:pt x="15670" y="23173"/>
                    </a:lnTo>
                    <a:lnTo>
                      <a:pt x="15471" y="20982"/>
                    </a:lnTo>
                    <a:lnTo>
                      <a:pt x="15338" y="18791"/>
                    </a:lnTo>
                    <a:lnTo>
                      <a:pt x="15271" y="16600"/>
                    </a:lnTo>
                    <a:lnTo>
                      <a:pt x="15338" y="14475"/>
                    </a:lnTo>
                    <a:lnTo>
                      <a:pt x="15404" y="12351"/>
                    </a:lnTo>
                    <a:lnTo>
                      <a:pt x="15537" y="10226"/>
                    </a:lnTo>
                    <a:lnTo>
                      <a:pt x="15803" y="8101"/>
                    </a:lnTo>
                    <a:lnTo>
                      <a:pt x="16068" y="6043"/>
                    </a:lnTo>
                    <a:lnTo>
                      <a:pt x="16467" y="3985"/>
                    </a:lnTo>
                    <a:lnTo>
                      <a:pt x="16865" y="1993"/>
                    </a:lnTo>
                    <a:lnTo>
                      <a:pt x="1739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8" name="Google Shape;768;g34ed79b00d1_0_741"/>
              <p:cNvSpPr/>
              <p:nvPr/>
            </p:nvSpPr>
            <p:spPr>
              <a:xfrm>
                <a:off x="1379850" y="1665650"/>
                <a:ext cx="903025" cy="2486600"/>
              </a:xfrm>
              <a:custGeom>
                <a:rect b="b" l="l" r="r" t="t"/>
                <a:pathLst>
                  <a:path extrusionOk="0" fill="none" h="99464" w="36121">
                    <a:moveTo>
                      <a:pt x="36120" y="66730"/>
                    </a:moveTo>
                    <a:lnTo>
                      <a:pt x="36120" y="66730"/>
                    </a:lnTo>
                    <a:lnTo>
                      <a:pt x="34460" y="64937"/>
                    </a:lnTo>
                    <a:lnTo>
                      <a:pt x="32867" y="63145"/>
                    </a:lnTo>
                    <a:lnTo>
                      <a:pt x="31273" y="61285"/>
                    </a:lnTo>
                    <a:lnTo>
                      <a:pt x="29812" y="59360"/>
                    </a:lnTo>
                    <a:lnTo>
                      <a:pt x="28418" y="57434"/>
                    </a:lnTo>
                    <a:lnTo>
                      <a:pt x="27156" y="55442"/>
                    </a:lnTo>
                    <a:lnTo>
                      <a:pt x="25895" y="53384"/>
                    </a:lnTo>
                    <a:lnTo>
                      <a:pt x="24700" y="51392"/>
                    </a:lnTo>
                    <a:lnTo>
                      <a:pt x="23571" y="49268"/>
                    </a:lnTo>
                    <a:lnTo>
                      <a:pt x="22509" y="47209"/>
                    </a:lnTo>
                    <a:lnTo>
                      <a:pt x="21579" y="45085"/>
                    </a:lnTo>
                    <a:lnTo>
                      <a:pt x="20650" y="42960"/>
                    </a:lnTo>
                    <a:lnTo>
                      <a:pt x="19853" y="40769"/>
                    </a:lnTo>
                    <a:lnTo>
                      <a:pt x="19056" y="38578"/>
                    </a:lnTo>
                    <a:lnTo>
                      <a:pt x="18392" y="36386"/>
                    </a:lnTo>
                    <a:lnTo>
                      <a:pt x="17728" y="34195"/>
                    </a:lnTo>
                    <a:lnTo>
                      <a:pt x="17197" y="32004"/>
                    </a:lnTo>
                    <a:lnTo>
                      <a:pt x="16732" y="29813"/>
                    </a:lnTo>
                    <a:lnTo>
                      <a:pt x="16267" y="27622"/>
                    </a:lnTo>
                    <a:lnTo>
                      <a:pt x="15935" y="25364"/>
                    </a:lnTo>
                    <a:lnTo>
                      <a:pt x="15670" y="23173"/>
                    </a:lnTo>
                    <a:lnTo>
                      <a:pt x="15471" y="20982"/>
                    </a:lnTo>
                    <a:lnTo>
                      <a:pt x="15338" y="18791"/>
                    </a:lnTo>
                    <a:lnTo>
                      <a:pt x="15271" y="16600"/>
                    </a:lnTo>
                    <a:lnTo>
                      <a:pt x="15338" y="14475"/>
                    </a:lnTo>
                    <a:lnTo>
                      <a:pt x="15404" y="12351"/>
                    </a:lnTo>
                    <a:lnTo>
                      <a:pt x="15537" y="10226"/>
                    </a:lnTo>
                    <a:lnTo>
                      <a:pt x="15803" y="8101"/>
                    </a:lnTo>
                    <a:lnTo>
                      <a:pt x="16068" y="6043"/>
                    </a:lnTo>
                    <a:lnTo>
                      <a:pt x="16467" y="3985"/>
                    </a:lnTo>
                    <a:lnTo>
                      <a:pt x="16865" y="1993"/>
                    </a:lnTo>
                    <a:lnTo>
                      <a:pt x="17396" y="1"/>
                    </a:lnTo>
                    <a:lnTo>
                      <a:pt x="17396" y="1"/>
                    </a:lnTo>
                    <a:lnTo>
                      <a:pt x="16267" y="1395"/>
                    </a:lnTo>
                    <a:lnTo>
                      <a:pt x="15139" y="2789"/>
                    </a:lnTo>
                    <a:lnTo>
                      <a:pt x="14076" y="4184"/>
                    </a:lnTo>
                    <a:lnTo>
                      <a:pt x="13080" y="5644"/>
                    </a:lnTo>
                    <a:lnTo>
                      <a:pt x="12084" y="7105"/>
                    </a:lnTo>
                    <a:lnTo>
                      <a:pt x="11155" y="8566"/>
                    </a:lnTo>
                    <a:lnTo>
                      <a:pt x="10225" y="10027"/>
                    </a:lnTo>
                    <a:lnTo>
                      <a:pt x="9362" y="11554"/>
                    </a:lnTo>
                    <a:lnTo>
                      <a:pt x="8565" y="13081"/>
                    </a:lnTo>
                    <a:lnTo>
                      <a:pt x="7768" y="14608"/>
                    </a:lnTo>
                    <a:lnTo>
                      <a:pt x="6972" y="16135"/>
                    </a:lnTo>
                    <a:lnTo>
                      <a:pt x="6308" y="17662"/>
                    </a:lnTo>
                    <a:lnTo>
                      <a:pt x="5644" y="19256"/>
                    </a:lnTo>
                    <a:lnTo>
                      <a:pt x="4980" y="20849"/>
                    </a:lnTo>
                    <a:lnTo>
                      <a:pt x="3851" y="24037"/>
                    </a:lnTo>
                    <a:lnTo>
                      <a:pt x="2789" y="27290"/>
                    </a:lnTo>
                    <a:lnTo>
                      <a:pt x="1992" y="30543"/>
                    </a:lnTo>
                    <a:lnTo>
                      <a:pt x="1262" y="33863"/>
                    </a:lnTo>
                    <a:lnTo>
                      <a:pt x="730" y="37183"/>
                    </a:lnTo>
                    <a:lnTo>
                      <a:pt x="332" y="40503"/>
                    </a:lnTo>
                    <a:lnTo>
                      <a:pt x="66" y="43823"/>
                    </a:lnTo>
                    <a:lnTo>
                      <a:pt x="0" y="47209"/>
                    </a:lnTo>
                    <a:lnTo>
                      <a:pt x="66" y="50529"/>
                    </a:lnTo>
                    <a:lnTo>
                      <a:pt x="266" y="53849"/>
                    </a:lnTo>
                    <a:lnTo>
                      <a:pt x="664" y="57169"/>
                    </a:lnTo>
                    <a:lnTo>
                      <a:pt x="1195" y="60489"/>
                    </a:lnTo>
                    <a:lnTo>
                      <a:pt x="1859" y="63809"/>
                    </a:lnTo>
                    <a:lnTo>
                      <a:pt x="2656" y="67062"/>
                    </a:lnTo>
                    <a:lnTo>
                      <a:pt x="3652" y="70316"/>
                    </a:lnTo>
                    <a:lnTo>
                      <a:pt x="4781" y="73503"/>
                    </a:lnTo>
                    <a:lnTo>
                      <a:pt x="6042" y="76623"/>
                    </a:lnTo>
                    <a:lnTo>
                      <a:pt x="6773" y="78150"/>
                    </a:lnTo>
                    <a:lnTo>
                      <a:pt x="7503" y="79678"/>
                    </a:lnTo>
                    <a:lnTo>
                      <a:pt x="8233" y="81205"/>
                    </a:lnTo>
                    <a:lnTo>
                      <a:pt x="9030" y="82732"/>
                    </a:lnTo>
                    <a:lnTo>
                      <a:pt x="9893" y="84259"/>
                    </a:lnTo>
                    <a:lnTo>
                      <a:pt x="10823" y="85720"/>
                    </a:lnTo>
                    <a:lnTo>
                      <a:pt x="11686" y="87180"/>
                    </a:lnTo>
                    <a:lnTo>
                      <a:pt x="12682" y="88641"/>
                    </a:lnTo>
                    <a:lnTo>
                      <a:pt x="13678" y="90036"/>
                    </a:lnTo>
                    <a:lnTo>
                      <a:pt x="14674" y="91430"/>
                    </a:lnTo>
                    <a:lnTo>
                      <a:pt x="15803" y="92824"/>
                    </a:lnTo>
                    <a:lnTo>
                      <a:pt x="16865" y="94219"/>
                    </a:lnTo>
                    <a:lnTo>
                      <a:pt x="17994" y="95546"/>
                    </a:lnTo>
                    <a:lnTo>
                      <a:pt x="19189" y="96874"/>
                    </a:lnTo>
                    <a:lnTo>
                      <a:pt x="20450" y="98202"/>
                    </a:lnTo>
                    <a:lnTo>
                      <a:pt x="21712" y="99464"/>
                    </a:lnTo>
                    <a:lnTo>
                      <a:pt x="21712" y="99464"/>
                    </a:lnTo>
                    <a:lnTo>
                      <a:pt x="22243" y="97339"/>
                    </a:lnTo>
                    <a:lnTo>
                      <a:pt x="22907" y="95215"/>
                    </a:lnTo>
                    <a:lnTo>
                      <a:pt x="23637" y="93090"/>
                    </a:lnTo>
                    <a:lnTo>
                      <a:pt x="24368" y="90965"/>
                    </a:lnTo>
                    <a:lnTo>
                      <a:pt x="25165" y="88907"/>
                    </a:lnTo>
                    <a:lnTo>
                      <a:pt x="26028" y="86782"/>
                    </a:lnTo>
                    <a:lnTo>
                      <a:pt x="26891" y="84657"/>
                    </a:lnTo>
                    <a:lnTo>
                      <a:pt x="27820" y="82599"/>
                    </a:lnTo>
                    <a:lnTo>
                      <a:pt x="29746" y="78482"/>
                    </a:lnTo>
                    <a:lnTo>
                      <a:pt x="31804" y="74432"/>
                    </a:lnTo>
                    <a:lnTo>
                      <a:pt x="33929" y="70515"/>
                    </a:lnTo>
                    <a:lnTo>
                      <a:pt x="36120" y="6673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9" name="Google Shape;769;g34ed79b00d1_0_741"/>
              <p:cNvSpPr/>
              <p:nvPr/>
            </p:nvSpPr>
            <p:spPr>
              <a:xfrm>
                <a:off x="3318625" y="1974400"/>
                <a:ext cx="888100" cy="627475"/>
              </a:xfrm>
              <a:custGeom>
                <a:rect b="b" l="l" r="r" t="t"/>
                <a:pathLst>
                  <a:path extrusionOk="0" h="25099" w="35524">
                    <a:moveTo>
                      <a:pt x="20783" y="1"/>
                    </a:moveTo>
                    <a:lnTo>
                      <a:pt x="18260" y="1727"/>
                    </a:lnTo>
                    <a:lnTo>
                      <a:pt x="15737" y="3520"/>
                    </a:lnTo>
                    <a:lnTo>
                      <a:pt x="13148" y="5445"/>
                    </a:lnTo>
                    <a:lnTo>
                      <a:pt x="10558" y="7437"/>
                    </a:lnTo>
                    <a:lnTo>
                      <a:pt x="7902" y="9495"/>
                    </a:lnTo>
                    <a:lnTo>
                      <a:pt x="5313" y="11687"/>
                    </a:lnTo>
                    <a:lnTo>
                      <a:pt x="2657" y="13944"/>
                    </a:lnTo>
                    <a:lnTo>
                      <a:pt x="1" y="16334"/>
                    </a:lnTo>
                    <a:lnTo>
                      <a:pt x="1063" y="17131"/>
                    </a:lnTo>
                    <a:lnTo>
                      <a:pt x="2126" y="17928"/>
                    </a:lnTo>
                    <a:lnTo>
                      <a:pt x="3188" y="18725"/>
                    </a:lnTo>
                    <a:lnTo>
                      <a:pt x="4250" y="19389"/>
                    </a:lnTo>
                    <a:lnTo>
                      <a:pt x="5379" y="20053"/>
                    </a:lnTo>
                    <a:lnTo>
                      <a:pt x="6508" y="20717"/>
                    </a:lnTo>
                    <a:lnTo>
                      <a:pt x="7637" y="21314"/>
                    </a:lnTo>
                    <a:lnTo>
                      <a:pt x="8765" y="21845"/>
                    </a:lnTo>
                    <a:lnTo>
                      <a:pt x="9894" y="22310"/>
                    </a:lnTo>
                    <a:lnTo>
                      <a:pt x="11089" y="22775"/>
                    </a:lnTo>
                    <a:lnTo>
                      <a:pt x="12218" y="23173"/>
                    </a:lnTo>
                    <a:lnTo>
                      <a:pt x="13413" y="23572"/>
                    </a:lnTo>
                    <a:lnTo>
                      <a:pt x="14542" y="23904"/>
                    </a:lnTo>
                    <a:lnTo>
                      <a:pt x="15737" y="24169"/>
                    </a:lnTo>
                    <a:lnTo>
                      <a:pt x="18061" y="24634"/>
                    </a:lnTo>
                    <a:lnTo>
                      <a:pt x="20451" y="24966"/>
                    </a:lnTo>
                    <a:lnTo>
                      <a:pt x="22709" y="25099"/>
                    </a:lnTo>
                    <a:lnTo>
                      <a:pt x="25033" y="25099"/>
                    </a:lnTo>
                    <a:lnTo>
                      <a:pt x="26161" y="25032"/>
                    </a:lnTo>
                    <a:lnTo>
                      <a:pt x="27224" y="24900"/>
                    </a:lnTo>
                    <a:lnTo>
                      <a:pt x="28353" y="24767"/>
                    </a:lnTo>
                    <a:lnTo>
                      <a:pt x="29415" y="24568"/>
                    </a:lnTo>
                    <a:lnTo>
                      <a:pt x="30477" y="24302"/>
                    </a:lnTo>
                    <a:lnTo>
                      <a:pt x="31540" y="24103"/>
                    </a:lnTo>
                    <a:lnTo>
                      <a:pt x="32536" y="23771"/>
                    </a:lnTo>
                    <a:lnTo>
                      <a:pt x="33532" y="23439"/>
                    </a:lnTo>
                    <a:lnTo>
                      <a:pt x="34527" y="23040"/>
                    </a:lnTo>
                    <a:lnTo>
                      <a:pt x="35523" y="22642"/>
                    </a:lnTo>
                    <a:lnTo>
                      <a:pt x="33996" y="19654"/>
                    </a:lnTo>
                    <a:lnTo>
                      <a:pt x="32403" y="16666"/>
                    </a:lnTo>
                    <a:lnTo>
                      <a:pt x="30743" y="13745"/>
                    </a:lnTo>
                    <a:lnTo>
                      <a:pt x="28950" y="10890"/>
                    </a:lnTo>
                    <a:lnTo>
                      <a:pt x="27025" y="8035"/>
                    </a:lnTo>
                    <a:lnTo>
                      <a:pt x="25033" y="5312"/>
                    </a:lnTo>
                    <a:lnTo>
                      <a:pt x="22974" y="2657"/>
                    </a:lnTo>
                    <a:lnTo>
                      <a:pt x="2078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0" name="Google Shape;770;g34ed79b00d1_0_741"/>
              <p:cNvSpPr/>
              <p:nvPr/>
            </p:nvSpPr>
            <p:spPr>
              <a:xfrm>
                <a:off x="3318625" y="1974400"/>
                <a:ext cx="888100" cy="627475"/>
              </a:xfrm>
              <a:custGeom>
                <a:rect b="b" l="l" r="r" t="t"/>
                <a:pathLst>
                  <a:path extrusionOk="0" fill="none" h="25099" w="35524">
                    <a:moveTo>
                      <a:pt x="35523" y="22642"/>
                    </a:moveTo>
                    <a:lnTo>
                      <a:pt x="35523" y="22642"/>
                    </a:lnTo>
                    <a:lnTo>
                      <a:pt x="33996" y="19654"/>
                    </a:lnTo>
                    <a:lnTo>
                      <a:pt x="32403" y="16666"/>
                    </a:lnTo>
                    <a:lnTo>
                      <a:pt x="30743" y="13745"/>
                    </a:lnTo>
                    <a:lnTo>
                      <a:pt x="28950" y="10890"/>
                    </a:lnTo>
                    <a:lnTo>
                      <a:pt x="27025" y="8035"/>
                    </a:lnTo>
                    <a:lnTo>
                      <a:pt x="25033" y="5312"/>
                    </a:lnTo>
                    <a:lnTo>
                      <a:pt x="22974" y="2657"/>
                    </a:lnTo>
                    <a:lnTo>
                      <a:pt x="20783" y="1"/>
                    </a:lnTo>
                    <a:lnTo>
                      <a:pt x="20783" y="1"/>
                    </a:lnTo>
                    <a:lnTo>
                      <a:pt x="18260" y="1727"/>
                    </a:lnTo>
                    <a:lnTo>
                      <a:pt x="15737" y="3520"/>
                    </a:lnTo>
                    <a:lnTo>
                      <a:pt x="13148" y="5445"/>
                    </a:lnTo>
                    <a:lnTo>
                      <a:pt x="10558" y="7437"/>
                    </a:lnTo>
                    <a:lnTo>
                      <a:pt x="7902" y="9495"/>
                    </a:lnTo>
                    <a:lnTo>
                      <a:pt x="5313" y="11687"/>
                    </a:lnTo>
                    <a:lnTo>
                      <a:pt x="2657" y="13944"/>
                    </a:lnTo>
                    <a:lnTo>
                      <a:pt x="1" y="16334"/>
                    </a:lnTo>
                    <a:lnTo>
                      <a:pt x="1" y="16334"/>
                    </a:lnTo>
                    <a:lnTo>
                      <a:pt x="1063" y="17131"/>
                    </a:lnTo>
                    <a:lnTo>
                      <a:pt x="2126" y="17928"/>
                    </a:lnTo>
                    <a:lnTo>
                      <a:pt x="3188" y="18725"/>
                    </a:lnTo>
                    <a:lnTo>
                      <a:pt x="4250" y="19389"/>
                    </a:lnTo>
                    <a:lnTo>
                      <a:pt x="5379" y="20053"/>
                    </a:lnTo>
                    <a:lnTo>
                      <a:pt x="6508" y="20717"/>
                    </a:lnTo>
                    <a:lnTo>
                      <a:pt x="7637" y="21314"/>
                    </a:lnTo>
                    <a:lnTo>
                      <a:pt x="8765" y="21845"/>
                    </a:lnTo>
                    <a:lnTo>
                      <a:pt x="9894" y="22310"/>
                    </a:lnTo>
                    <a:lnTo>
                      <a:pt x="11089" y="22775"/>
                    </a:lnTo>
                    <a:lnTo>
                      <a:pt x="12218" y="23173"/>
                    </a:lnTo>
                    <a:lnTo>
                      <a:pt x="13413" y="23572"/>
                    </a:lnTo>
                    <a:lnTo>
                      <a:pt x="14542" y="23904"/>
                    </a:lnTo>
                    <a:lnTo>
                      <a:pt x="15737" y="24169"/>
                    </a:lnTo>
                    <a:lnTo>
                      <a:pt x="18061" y="24634"/>
                    </a:lnTo>
                    <a:lnTo>
                      <a:pt x="20451" y="24966"/>
                    </a:lnTo>
                    <a:lnTo>
                      <a:pt x="22709" y="25099"/>
                    </a:lnTo>
                    <a:lnTo>
                      <a:pt x="25033" y="25099"/>
                    </a:lnTo>
                    <a:lnTo>
                      <a:pt x="26161" y="25032"/>
                    </a:lnTo>
                    <a:lnTo>
                      <a:pt x="27224" y="24900"/>
                    </a:lnTo>
                    <a:lnTo>
                      <a:pt x="28353" y="24767"/>
                    </a:lnTo>
                    <a:lnTo>
                      <a:pt x="29415" y="24568"/>
                    </a:lnTo>
                    <a:lnTo>
                      <a:pt x="30477" y="24302"/>
                    </a:lnTo>
                    <a:lnTo>
                      <a:pt x="31540" y="24103"/>
                    </a:lnTo>
                    <a:lnTo>
                      <a:pt x="32536" y="23771"/>
                    </a:lnTo>
                    <a:lnTo>
                      <a:pt x="33532" y="23439"/>
                    </a:lnTo>
                    <a:lnTo>
                      <a:pt x="34527" y="23040"/>
                    </a:lnTo>
                    <a:lnTo>
                      <a:pt x="35523" y="22642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1" name="Google Shape;771;g34ed79b00d1_0_741"/>
              <p:cNvSpPr/>
              <p:nvPr/>
            </p:nvSpPr>
            <p:spPr>
              <a:xfrm>
                <a:off x="3302025" y="1225775"/>
                <a:ext cx="962800" cy="464800"/>
              </a:xfrm>
              <a:custGeom>
                <a:rect b="b" l="l" r="r" t="t"/>
                <a:pathLst>
                  <a:path extrusionOk="0" h="18592" w="38512">
                    <a:moveTo>
                      <a:pt x="12683" y="0"/>
                    </a:moveTo>
                    <a:lnTo>
                      <a:pt x="11421" y="67"/>
                    </a:lnTo>
                    <a:lnTo>
                      <a:pt x="10226" y="200"/>
                    </a:lnTo>
                    <a:lnTo>
                      <a:pt x="9031" y="332"/>
                    </a:lnTo>
                    <a:lnTo>
                      <a:pt x="7836" y="532"/>
                    </a:lnTo>
                    <a:lnTo>
                      <a:pt x="6707" y="797"/>
                    </a:lnTo>
                    <a:lnTo>
                      <a:pt x="5578" y="1063"/>
                    </a:lnTo>
                    <a:lnTo>
                      <a:pt x="4516" y="1328"/>
                    </a:lnTo>
                    <a:lnTo>
                      <a:pt x="3520" y="1727"/>
                    </a:lnTo>
                    <a:lnTo>
                      <a:pt x="2590" y="2059"/>
                    </a:lnTo>
                    <a:lnTo>
                      <a:pt x="1661" y="2457"/>
                    </a:lnTo>
                    <a:lnTo>
                      <a:pt x="798" y="2922"/>
                    </a:lnTo>
                    <a:lnTo>
                      <a:pt x="1" y="3387"/>
                    </a:lnTo>
                    <a:lnTo>
                      <a:pt x="3055" y="4781"/>
                    </a:lnTo>
                    <a:lnTo>
                      <a:pt x="6043" y="6375"/>
                    </a:lnTo>
                    <a:lnTo>
                      <a:pt x="8965" y="8034"/>
                    </a:lnTo>
                    <a:lnTo>
                      <a:pt x="11820" y="9894"/>
                    </a:lnTo>
                    <a:lnTo>
                      <a:pt x="14608" y="11886"/>
                    </a:lnTo>
                    <a:lnTo>
                      <a:pt x="17331" y="13944"/>
                    </a:lnTo>
                    <a:lnTo>
                      <a:pt x="19987" y="16201"/>
                    </a:lnTo>
                    <a:lnTo>
                      <a:pt x="22576" y="18592"/>
                    </a:lnTo>
                    <a:lnTo>
                      <a:pt x="24435" y="17264"/>
                    </a:lnTo>
                    <a:lnTo>
                      <a:pt x="26427" y="16002"/>
                    </a:lnTo>
                    <a:lnTo>
                      <a:pt x="28485" y="14741"/>
                    </a:lnTo>
                    <a:lnTo>
                      <a:pt x="30544" y="13545"/>
                    </a:lnTo>
                    <a:lnTo>
                      <a:pt x="32668" y="12417"/>
                    </a:lnTo>
                    <a:lnTo>
                      <a:pt x="34727" y="11354"/>
                    </a:lnTo>
                    <a:lnTo>
                      <a:pt x="36719" y="10491"/>
                    </a:lnTo>
                    <a:lnTo>
                      <a:pt x="38511" y="9761"/>
                    </a:lnTo>
                    <a:lnTo>
                      <a:pt x="37449" y="8632"/>
                    </a:lnTo>
                    <a:lnTo>
                      <a:pt x="36254" y="7636"/>
                    </a:lnTo>
                    <a:lnTo>
                      <a:pt x="35059" y="6707"/>
                    </a:lnTo>
                    <a:lnTo>
                      <a:pt x="33864" y="5843"/>
                    </a:lnTo>
                    <a:lnTo>
                      <a:pt x="32602" y="5047"/>
                    </a:lnTo>
                    <a:lnTo>
                      <a:pt x="31340" y="4316"/>
                    </a:lnTo>
                    <a:lnTo>
                      <a:pt x="30079" y="3652"/>
                    </a:lnTo>
                    <a:lnTo>
                      <a:pt x="28751" y="3055"/>
                    </a:lnTo>
                    <a:lnTo>
                      <a:pt x="27423" y="2524"/>
                    </a:lnTo>
                    <a:lnTo>
                      <a:pt x="26095" y="1992"/>
                    </a:lnTo>
                    <a:lnTo>
                      <a:pt x="24701" y="1594"/>
                    </a:lnTo>
                    <a:lnTo>
                      <a:pt x="23373" y="1196"/>
                    </a:lnTo>
                    <a:lnTo>
                      <a:pt x="22045" y="864"/>
                    </a:lnTo>
                    <a:lnTo>
                      <a:pt x="20650" y="598"/>
                    </a:lnTo>
                    <a:lnTo>
                      <a:pt x="19323" y="399"/>
                    </a:lnTo>
                    <a:lnTo>
                      <a:pt x="17928" y="200"/>
                    </a:lnTo>
                    <a:lnTo>
                      <a:pt x="16600" y="67"/>
                    </a:lnTo>
                    <a:lnTo>
                      <a:pt x="1527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2" name="Google Shape;772;g34ed79b00d1_0_741"/>
              <p:cNvSpPr/>
              <p:nvPr/>
            </p:nvSpPr>
            <p:spPr>
              <a:xfrm>
                <a:off x="3302025" y="1225775"/>
                <a:ext cx="962800" cy="464800"/>
              </a:xfrm>
              <a:custGeom>
                <a:rect b="b" l="l" r="r" t="t"/>
                <a:pathLst>
                  <a:path extrusionOk="0" fill="none" h="18592" w="38512">
                    <a:moveTo>
                      <a:pt x="22576" y="18592"/>
                    </a:moveTo>
                    <a:lnTo>
                      <a:pt x="22576" y="18592"/>
                    </a:lnTo>
                    <a:lnTo>
                      <a:pt x="24435" y="17264"/>
                    </a:lnTo>
                    <a:lnTo>
                      <a:pt x="26427" y="16002"/>
                    </a:lnTo>
                    <a:lnTo>
                      <a:pt x="28485" y="14741"/>
                    </a:lnTo>
                    <a:lnTo>
                      <a:pt x="30544" y="13545"/>
                    </a:lnTo>
                    <a:lnTo>
                      <a:pt x="32668" y="12417"/>
                    </a:lnTo>
                    <a:lnTo>
                      <a:pt x="34727" y="11354"/>
                    </a:lnTo>
                    <a:lnTo>
                      <a:pt x="36719" y="10491"/>
                    </a:lnTo>
                    <a:lnTo>
                      <a:pt x="38511" y="9761"/>
                    </a:lnTo>
                    <a:lnTo>
                      <a:pt x="38511" y="9761"/>
                    </a:lnTo>
                    <a:lnTo>
                      <a:pt x="37449" y="8632"/>
                    </a:lnTo>
                    <a:lnTo>
                      <a:pt x="36254" y="7636"/>
                    </a:lnTo>
                    <a:lnTo>
                      <a:pt x="35059" y="6707"/>
                    </a:lnTo>
                    <a:lnTo>
                      <a:pt x="33864" y="5843"/>
                    </a:lnTo>
                    <a:lnTo>
                      <a:pt x="32602" y="5047"/>
                    </a:lnTo>
                    <a:lnTo>
                      <a:pt x="31340" y="4316"/>
                    </a:lnTo>
                    <a:lnTo>
                      <a:pt x="30079" y="3652"/>
                    </a:lnTo>
                    <a:lnTo>
                      <a:pt x="28751" y="3055"/>
                    </a:lnTo>
                    <a:lnTo>
                      <a:pt x="27423" y="2524"/>
                    </a:lnTo>
                    <a:lnTo>
                      <a:pt x="26095" y="1992"/>
                    </a:lnTo>
                    <a:lnTo>
                      <a:pt x="24701" y="1594"/>
                    </a:lnTo>
                    <a:lnTo>
                      <a:pt x="23373" y="1196"/>
                    </a:lnTo>
                    <a:lnTo>
                      <a:pt x="22045" y="864"/>
                    </a:lnTo>
                    <a:lnTo>
                      <a:pt x="20650" y="598"/>
                    </a:lnTo>
                    <a:lnTo>
                      <a:pt x="19323" y="399"/>
                    </a:lnTo>
                    <a:lnTo>
                      <a:pt x="17928" y="200"/>
                    </a:lnTo>
                    <a:lnTo>
                      <a:pt x="16600" y="67"/>
                    </a:lnTo>
                    <a:lnTo>
                      <a:pt x="15272" y="0"/>
                    </a:lnTo>
                    <a:lnTo>
                      <a:pt x="14011" y="0"/>
                    </a:lnTo>
                    <a:lnTo>
                      <a:pt x="12683" y="0"/>
                    </a:lnTo>
                    <a:lnTo>
                      <a:pt x="11421" y="67"/>
                    </a:lnTo>
                    <a:lnTo>
                      <a:pt x="10226" y="200"/>
                    </a:lnTo>
                    <a:lnTo>
                      <a:pt x="9031" y="332"/>
                    </a:lnTo>
                    <a:lnTo>
                      <a:pt x="7836" y="532"/>
                    </a:lnTo>
                    <a:lnTo>
                      <a:pt x="6707" y="797"/>
                    </a:lnTo>
                    <a:lnTo>
                      <a:pt x="5578" y="1063"/>
                    </a:lnTo>
                    <a:lnTo>
                      <a:pt x="4516" y="1328"/>
                    </a:lnTo>
                    <a:lnTo>
                      <a:pt x="3520" y="1727"/>
                    </a:lnTo>
                    <a:lnTo>
                      <a:pt x="2590" y="2059"/>
                    </a:lnTo>
                    <a:lnTo>
                      <a:pt x="1661" y="2457"/>
                    </a:lnTo>
                    <a:lnTo>
                      <a:pt x="798" y="2922"/>
                    </a:lnTo>
                    <a:lnTo>
                      <a:pt x="1" y="3387"/>
                    </a:lnTo>
                    <a:lnTo>
                      <a:pt x="1" y="3387"/>
                    </a:lnTo>
                    <a:lnTo>
                      <a:pt x="3055" y="4781"/>
                    </a:lnTo>
                    <a:lnTo>
                      <a:pt x="6043" y="6375"/>
                    </a:lnTo>
                    <a:lnTo>
                      <a:pt x="8965" y="8034"/>
                    </a:lnTo>
                    <a:lnTo>
                      <a:pt x="11820" y="9894"/>
                    </a:lnTo>
                    <a:lnTo>
                      <a:pt x="14608" y="11886"/>
                    </a:lnTo>
                    <a:lnTo>
                      <a:pt x="17331" y="13944"/>
                    </a:lnTo>
                    <a:lnTo>
                      <a:pt x="19987" y="16201"/>
                    </a:lnTo>
                    <a:lnTo>
                      <a:pt x="22576" y="18592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3" name="Google Shape;773;g34ed79b00d1_0_741"/>
              <p:cNvSpPr/>
              <p:nvPr/>
            </p:nvSpPr>
            <p:spPr>
              <a:xfrm>
                <a:off x="2108550" y="3483275"/>
                <a:ext cx="2365425" cy="1201825"/>
              </a:xfrm>
              <a:custGeom>
                <a:rect b="b" l="l" r="r" t="t"/>
                <a:pathLst>
                  <a:path extrusionOk="0" h="48073" w="94617">
                    <a:moveTo>
                      <a:pt x="13612" y="1"/>
                    </a:moveTo>
                    <a:lnTo>
                      <a:pt x="11952" y="2856"/>
                    </a:lnTo>
                    <a:lnTo>
                      <a:pt x="10425" y="5645"/>
                    </a:lnTo>
                    <a:lnTo>
                      <a:pt x="9097" y="8367"/>
                    </a:lnTo>
                    <a:lnTo>
                      <a:pt x="7835" y="10956"/>
                    </a:lnTo>
                    <a:lnTo>
                      <a:pt x="6706" y="13413"/>
                    </a:lnTo>
                    <a:lnTo>
                      <a:pt x="5644" y="15803"/>
                    </a:lnTo>
                    <a:lnTo>
                      <a:pt x="4715" y="18061"/>
                    </a:lnTo>
                    <a:lnTo>
                      <a:pt x="3851" y="20186"/>
                    </a:lnTo>
                    <a:lnTo>
                      <a:pt x="3121" y="22244"/>
                    </a:lnTo>
                    <a:lnTo>
                      <a:pt x="2457" y="24169"/>
                    </a:lnTo>
                    <a:lnTo>
                      <a:pt x="1859" y="25962"/>
                    </a:lnTo>
                    <a:lnTo>
                      <a:pt x="1395" y="27688"/>
                    </a:lnTo>
                    <a:lnTo>
                      <a:pt x="598" y="30743"/>
                    </a:lnTo>
                    <a:lnTo>
                      <a:pt x="0" y="33266"/>
                    </a:lnTo>
                    <a:lnTo>
                      <a:pt x="2590" y="35125"/>
                    </a:lnTo>
                    <a:lnTo>
                      <a:pt x="5179" y="36785"/>
                    </a:lnTo>
                    <a:lnTo>
                      <a:pt x="7835" y="38378"/>
                    </a:lnTo>
                    <a:lnTo>
                      <a:pt x="10558" y="39906"/>
                    </a:lnTo>
                    <a:lnTo>
                      <a:pt x="13280" y="41234"/>
                    </a:lnTo>
                    <a:lnTo>
                      <a:pt x="16135" y="42495"/>
                    </a:lnTo>
                    <a:lnTo>
                      <a:pt x="18924" y="43557"/>
                    </a:lnTo>
                    <a:lnTo>
                      <a:pt x="21779" y="44553"/>
                    </a:lnTo>
                    <a:lnTo>
                      <a:pt x="24700" y="45417"/>
                    </a:lnTo>
                    <a:lnTo>
                      <a:pt x="27622" y="46147"/>
                    </a:lnTo>
                    <a:lnTo>
                      <a:pt x="30543" y="46811"/>
                    </a:lnTo>
                    <a:lnTo>
                      <a:pt x="33531" y="47276"/>
                    </a:lnTo>
                    <a:lnTo>
                      <a:pt x="36519" y="47674"/>
                    </a:lnTo>
                    <a:lnTo>
                      <a:pt x="39507" y="47940"/>
                    </a:lnTo>
                    <a:lnTo>
                      <a:pt x="42495" y="48072"/>
                    </a:lnTo>
                    <a:lnTo>
                      <a:pt x="45482" y="48072"/>
                    </a:lnTo>
                    <a:lnTo>
                      <a:pt x="48470" y="47940"/>
                    </a:lnTo>
                    <a:lnTo>
                      <a:pt x="51458" y="47674"/>
                    </a:lnTo>
                    <a:lnTo>
                      <a:pt x="54446" y="47342"/>
                    </a:lnTo>
                    <a:lnTo>
                      <a:pt x="57434" y="46877"/>
                    </a:lnTo>
                    <a:lnTo>
                      <a:pt x="60355" y="46280"/>
                    </a:lnTo>
                    <a:lnTo>
                      <a:pt x="63277" y="45549"/>
                    </a:lnTo>
                    <a:lnTo>
                      <a:pt x="66198" y="44686"/>
                    </a:lnTo>
                    <a:lnTo>
                      <a:pt x="69053" y="43757"/>
                    </a:lnTo>
                    <a:lnTo>
                      <a:pt x="71909" y="42628"/>
                    </a:lnTo>
                    <a:lnTo>
                      <a:pt x="74697" y="41433"/>
                    </a:lnTo>
                    <a:lnTo>
                      <a:pt x="77486" y="40105"/>
                    </a:lnTo>
                    <a:lnTo>
                      <a:pt x="80142" y="38644"/>
                    </a:lnTo>
                    <a:lnTo>
                      <a:pt x="82864" y="37051"/>
                    </a:lnTo>
                    <a:lnTo>
                      <a:pt x="85454" y="35391"/>
                    </a:lnTo>
                    <a:lnTo>
                      <a:pt x="87977" y="33531"/>
                    </a:lnTo>
                    <a:lnTo>
                      <a:pt x="90500" y="31606"/>
                    </a:lnTo>
                    <a:lnTo>
                      <a:pt x="90965" y="30344"/>
                    </a:lnTo>
                    <a:lnTo>
                      <a:pt x="91429" y="29083"/>
                    </a:lnTo>
                    <a:lnTo>
                      <a:pt x="91894" y="27755"/>
                    </a:lnTo>
                    <a:lnTo>
                      <a:pt x="92292" y="26361"/>
                    </a:lnTo>
                    <a:lnTo>
                      <a:pt x="92956" y="23572"/>
                    </a:lnTo>
                    <a:lnTo>
                      <a:pt x="93554" y="20650"/>
                    </a:lnTo>
                    <a:lnTo>
                      <a:pt x="94019" y="17596"/>
                    </a:lnTo>
                    <a:lnTo>
                      <a:pt x="94351" y="14409"/>
                    </a:lnTo>
                    <a:lnTo>
                      <a:pt x="94550" y="11222"/>
                    </a:lnTo>
                    <a:lnTo>
                      <a:pt x="94616" y="7836"/>
                    </a:lnTo>
                    <a:lnTo>
                      <a:pt x="92226" y="9164"/>
                    </a:lnTo>
                    <a:lnTo>
                      <a:pt x="89769" y="10425"/>
                    </a:lnTo>
                    <a:lnTo>
                      <a:pt x="87313" y="11488"/>
                    </a:lnTo>
                    <a:lnTo>
                      <a:pt x="84790" y="12484"/>
                    </a:lnTo>
                    <a:lnTo>
                      <a:pt x="82267" y="13347"/>
                    </a:lnTo>
                    <a:lnTo>
                      <a:pt x="79677" y="14143"/>
                    </a:lnTo>
                    <a:lnTo>
                      <a:pt x="77088" y="14741"/>
                    </a:lnTo>
                    <a:lnTo>
                      <a:pt x="74432" y="15272"/>
                    </a:lnTo>
                    <a:lnTo>
                      <a:pt x="71776" y="15737"/>
                    </a:lnTo>
                    <a:lnTo>
                      <a:pt x="69053" y="16069"/>
                    </a:lnTo>
                    <a:lnTo>
                      <a:pt x="66398" y="16268"/>
                    </a:lnTo>
                    <a:lnTo>
                      <a:pt x="63675" y="16401"/>
                    </a:lnTo>
                    <a:lnTo>
                      <a:pt x="60953" y="16401"/>
                    </a:lnTo>
                    <a:lnTo>
                      <a:pt x="58231" y="16335"/>
                    </a:lnTo>
                    <a:lnTo>
                      <a:pt x="55508" y="16135"/>
                    </a:lnTo>
                    <a:lnTo>
                      <a:pt x="52786" y="15870"/>
                    </a:lnTo>
                    <a:lnTo>
                      <a:pt x="50064" y="15538"/>
                    </a:lnTo>
                    <a:lnTo>
                      <a:pt x="47408" y="15073"/>
                    </a:lnTo>
                    <a:lnTo>
                      <a:pt x="44752" y="14542"/>
                    </a:lnTo>
                    <a:lnTo>
                      <a:pt x="42096" y="13878"/>
                    </a:lnTo>
                    <a:lnTo>
                      <a:pt x="39440" y="13147"/>
                    </a:lnTo>
                    <a:lnTo>
                      <a:pt x="36851" y="12351"/>
                    </a:lnTo>
                    <a:lnTo>
                      <a:pt x="34328" y="11488"/>
                    </a:lnTo>
                    <a:lnTo>
                      <a:pt x="31805" y="10492"/>
                    </a:lnTo>
                    <a:lnTo>
                      <a:pt x="29348" y="9429"/>
                    </a:lnTo>
                    <a:lnTo>
                      <a:pt x="26891" y="8300"/>
                    </a:lnTo>
                    <a:lnTo>
                      <a:pt x="24567" y="7105"/>
                    </a:lnTo>
                    <a:lnTo>
                      <a:pt x="22243" y="5844"/>
                    </a:lnTo>
                    <a:lnTo>
                      <a:pt x="19986" y="4449"/>
                    </a:lnTo>
                    <a:lnTo>
                      <a:pt x="17795" y="3055"/>
                    </a:lnTo>
                    <a:lnTo>
                      <a:pt x="15670" y="1528"/>
                    </a:lnTo>
                    <a:lnTo>
                      <a:pt x="1361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4" name="Google Shape;774;g34ed79b00d1_0_741"/>
              <p:cNvSpPr/>
              <p:nvPr/>
            </p:nvSpPr>
            <p:spPr>
              <a:xfrm>
                <a:off x="2108550" y="3483275"/>
                <a:ext cx="2365425" cy="1201825"/>
              </a:xfrm>
              <a:custGeom>
                <a:rect b="b" l="l" r="r" t="t"/>
                <a:pathLst>
                  <a:path extrusionOk="0" fill="none" h="48073" w="94617">
                    <a:moveTo>
                      <a:pt x="13612" y="1"/>
                    </a:moveTo>
                    <a:lnTo>
                      <a:pt x="13612" y="1"/>
                    </a:lnTo>
                    <a:lnTo>
                      <a:pt x="11952" y="2856"/>
                    </a:lnTo>
                    <a:lnTo>
                      <a:pt x="10425" y="5645"/>
                    </a:lnTo>
                    <a:lnTo>
                      <a:pt x="9097" y="8367"/>
                    </a:lnTo>
                    <a:lnTo>
                      <a:pt x="7835" y="10956"/>
                    </a:lnTo>
                    <a:lnTo>
                      <a:pt x="6706" y="13413"/>
                    </a:lnTo>
                    <a:lnTo>
                      <a:pt x="5644" y="15803"/>
                    </a:lnTo>
                    <a:lnTo>
                      <a:pt x="4715" y="18061"/>
                    </a:lnTo>
                    <a:lnTo>
                      <a:pt x="3851" y="20186"/>
                    </a:lnTo>
                    <a:lnTo>
                      <a:pt x="3121" y="22244"/>
                    </a:lnTo>
                    <a:lnTo>
                      <a:pt x="2457" y="24169"/>
                    </a:lnTo>
                    <a:lnTo>
                      <a:pt x="1859" y="25962"/>
                    </a:lnTo>
                    <a:lnTo>
                      <a:pt x="1395" y="27688"/>
                    </a:lnTo>
                    <a:lnTo>
                      <a:pt x="598" y="30743"/>
                    </a:lnTo>
                    <a:lnTo>
                      <a:pt x="0" y="33266"/>
                    </a:lnTo>
                    <a:lnTo>
                      <a:pt x="0" y="33266"/>
                    </a:lnTo>
                    <a:lnTo>
                      <a:pt x="2590" y="35125"/>
                    </a:lnTo>
                    <a:lnTo>
                      <a:pt x="5179" y="36785"/>
                    </a:lnTo>
                    <a:lnTo>
                      <a:pt x="7835" y="38378"/>
                    </a:lnTo>
                    <a:lnTo>
                      <a:pt x="10558" y="39906"/>
                    </a:lnTo>
                    <a:lnTo>
                      <a:pt x="13280" y="41234"/>
                    </a:lnTo>
                    <a:lnTo>
                      <a:pt x="16135" y="42495"/>
                    </a:lnTo>
                    <a:lnTo>
                      <a:pt x="18924" y="43557"/>
                    </a:lnTo>
                    <a:lnTo>
                      <a:pt x="21779" y="44553"/>
                    </a:lnTo>
                    <a:lnTo>
                      <a:pt x="24700" y="45417"/>
                    </a:lnTo>
                    <a:lnTo>
                      <a:pt x="27622" y="46147"/>
                    </a:lnTo>
                    <a:lnTo>
                      <a:pt x="30543" y="46811"/>
                    </a:lnTo>
                    <a:lnTo>
                      <a:pt x="33531" y="47276"/>
                    </a:lnTo>
                    <a:lnTo>
                      <a:pt x="36519" y="47674"/>
                    </a:lnTo>
                    <a:lnTo>
                      <a:pt x="39507" y="47940"/>
                    </a:lnTo>
                    <a:lnTo>
                      <a:pt x="42495" y="48072"/>
                    </a:lnTo>
                    <a:lnTo>
                      <a:pt x="45482" y="48072"/>
                    </a:lnTo>
                    <a:lnTo>
                      <a:pt x="48470" y="47940"/>
                    </a:lnTo>
                    <a:lnTo>
                      <a:pt x="51458" y="47674"/>
                    </a:lnTo>
                    <a:lnTo>
                      <a:pt x="54446" y="47342"/>
                    </a:lnTo>
                    <a:lnTo>
                      <a:pt x="57434" y="46877"/>
                    </a:lnTo>
                    <a:lnTo>
                      <a:pt x="60355" y="46280"/>
                    </a:lnTo>
                    <a:lnTo>
                      <a:pt x="63277" y="45549"/>
                    </a:lnTo>
                    <a:lnTo>
                      <a:pt x="66198" y="44686"/>
                    </a:lnTo>
                    <a:lnTo>
                      <a:pt x="69053" y="43757"/>
                    </a:lnTo>
                    <a:lnTo>
                      <a:pt x="71909" y="42628"/>
                    </a:lnTo>
                    <a:lnTo>
                      <a:pt x="74697" y="41433"/>
                    </a:lnTo>
                    <a:lnTo>
                      <a:pt x="77486" y="40105"/>
                    </a:lnTo>
                    <a:lnTo>
                      <a:pt x="80142" y="38644"/>
                    </a:lnTo>
                    <a:lnTo>
                      <a:pt x="82864" y="37051"/>
                    </a:lnTo>
                    <a:lnTo>
                      <a:pt x="85454" y="35391"/>
                    </a:lnTo>
                    <a:lnTo>
                      <a:pt x="87977" y="33531"/>
                    </a:lnTo>
                    <a:lnTo>
                      <a:pt x="90500" y="31606"/>
                    </a:lnTo>
                    <a:lnTo>
                      <a:pt x="90500" y="31606"/>
                    </a:lnTo>
                    <a:lnTo>
                      <a:pt x="90965" y="30344"/>
                    </a:lnTo>
                    <a:lnTo>
                      <a:pt x="91429" y="29083"/>
                    </a:lnTo>
                    <a:lnTo>
                      <a:pt x="91894" y="27755"/>
                    </a:lnTo>
                    <a:lnTo>
                      <a:pt x="92292" y="26361"/>
                    </a:lnTo>
                    <a:lnTo>
                      <a:pt x="92956" y="23572"/>
                    </a:lnTo>
                    <a:lnTo>
                      <a:pt x="93554" y="20650"/>
                    </a:lnTo>
                    <a:lnTo>
                      <a:pt x="94019" y="17596"/>
                    </a:lnTo>
                    <a:lnTo>
                      <a:pt x="94351" y="14409"/>
                    </a:lnTo>
                    <a:lnTo>
                      <a:pt x="94550" y="11222"/>
                    </a:lnTo>
                    <a:lnTo>
                      <a:pt x="94616" y="7836"/>
                    </a:lnTo>
                    <a:lnTo>
                      <a:pt x="94616" y="7836"/>
                    </a:lnTo>
                    <a:lnTo>
                      <a:pt x="92226" y="9164"/>
                    </a:lnTo>
                    <a:lnTo>
                      <a:pt x="89769" y="10425"/>
                    </a:lnTo>
                    <a:lnTo>
                      <a:pt x="87313" y="11488"/>
                    </a:lnTo>
                    <a:lnTo>
                      <a:pt x="84790" y="12484"/>
                    </a:lnTo>
                    <a:lnTo>
                      <a:pt x="82267" y="13347"/>
                    </a:lnTo>
                    <a:lnTo>
                      <a:pt x="79677" y="14143"/>
                    </a:lnTo>
                    <a:lnTo>
                      <a:pt x="77088" y="14741"/>
                    </a:lnTo>
                    <a:lnTo>
                      <a:pt x="74432" y="15272"/>
                    </a:lnTo>
                    <a:lnTo>
                      <a:pt x="71776" y="15737"/>
                    </a:lnTo>
                    <a:lnTo>
                      <a:pt x="69053" y="16069"/>
                    </a:lnTo>
                    <a:lnTo>
                      <a:pt x="66398" y="16268"/>
                    </a:lnTo>
                    <a:lnTo>
                      <a:pt x="63675" y="16401"/>
                    </a:lnTo>
                    <a:lnTo>
                      <a:pt x="60953" y="16401"/>
                    </a:lnTo>
                    <a:lnTo>
                      <a:pt x="58231" y="16335"/>
                    </a:lnTo>
                    <a:lnTo>
                      <a:pt x="55508" y="16135"/>
                    </a:lnTo>
                    <a:lnTo>
                      <a:pt x="52786" y="15870"/>
                    </a:lnTo>
                    <a:lnTo>
                      <a:pt x="50064" y="15538"/>
                    </a:lnTo>
                    <a:lnTo>
                      <a:pt x="47408" y="15073"/>
                    </a:lnTo>
                    <a:lnTo>
                      <a:pt x="44752" y="14542"/>
                    </a:lnTo>
                    <a:lnTo>
                      <a:pt x="42096" y="13878"/>
                    </a:lnTo>
                    <a:lnTo>
                      <a:pt x="39440" y="13147"/>
                    </a:lnTo>
                    <a:lnTo>
                      <a:pt x="36851" y="12351"/>
                    </a:lnTo>
                    <a:lnTo>
                      <a:pt x="34328" y="11488"/>
                    </a:lnTo>
                    <a:lnTo>
                      <a:pt x="31805" y="10492"/>
                    </a:lnTo>
                    <a:lnTo>
                      <a:pt x="29348" y="9429"/>
                    </a:lnTo>
                    <a:lnTo>
                      <a:pt x="26891" y="8300"/>
                    </a:lnTo>
                    <a:lnTo>
                      <a:pt x="24567" y="7105"/>
                    </a:lnTo>
                    <a:lnTo>
                      <a:pt x="22243" y="5844"/>
                    </a:lnTo>
                    <a:lnTo>
                      <a:pt x="19986" y="4449"/>
                    </a:lnTo>
                    <a:lnTo>
                      <a:pt x="17795" y="3055"/>
                    </a:lnTo>
                    <a:lnTo>
                      <a:pt x="15670" y="1528"/>
                    </a:lnTo>
                    <a:lnTo>
                      <a:pt x="13612" y="1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5" name="Google Shape;775;g34ed79b00d1_0_741"/>
              <p:cNvSpPr/>
              <p:nvPr/>
            </p:nvSpPr>
            <p:spPr>
              <a:xfrm>
                <a:off x="4020775" y="1635775"/>
                <a:ext cx="501325" cy="773550"/>
              </a:xfrm>
              <a:custGeom>
                <a:rect b="b" l="l" r="r" t="t"/>
                <a:pathLst>
                  <a:path extrusionOk="0" h="30942" w="20053">
                    <a:moveTo>
                      <a:pt x="14940" y="1"/>
                    </a:moveTo>
                    <a:lnTo>
                      <a:pt x="13347" y="598"/>
                    </a:lnTo>
                    <a:lnTo>
                      <a:pt x="11488" y="1461"/>
                    </a:lnTo>
                    <a:lnTo>
                      <a:pt x="9429" y="2524"/>
                    </a:lnTo>
                    <a:lnTo>
                      <a:pt x="7305" y="3719"/>
                    </a:lnTo>
                    <a:lnTo>
                      <a:pt x="5246" y="5047"/>
                    </a:lnTo>
                    <a:lnTo>
                      <a:pt x="3254" y="6308"/>
                    </a:lnTo>
                    <a:lnTo>
                      <a:pt x="1462" y="7570"/>
                    </a:lnTo>
                    <a:lnTo>
                      <a:pt x="1" y="8765"/>
                    </a:lnTo>
                    <a:lnTo>
                      <a:pt x="2059" y="11222"/>
                    </a:lnTo>
                    <a:lnTo>
                      <a:pt x="4051" y="13811"/>
                    </a:lnTo>
                    <a:lnTo>
                      <a:pt x="5977" y="16467"/>
                    </a:lnTo>
                    <a:lnTo>
                      <a:pt x="7836" y="19189"/>
                    </a:lnTo>
                    <a:lnTo>
                      <a:pt x="9695" y="22044"/>
                    </a:lnTo>
                    <a:lnTo>
                      <a:pt x="11421" y="24966"/>
                    </a:lnTo>
                    <a:lnTo>
                      <a:pt x="13081" y="27954"/>
                    </a:lnTo>
                    <a:lnTo>
                      <a:pt x="14608" y="30942"/>
                    </a:lnTo>
                    <a:lnTo>
                      <a:pt x="15339" y="30145"/>
                    </a:lnTo>
                    <a:lnTo>
                      <a:pt x="16003" y="29348"/>
                    </a:lnTo>
                    <a:lnTo>
                      <a:pt x="16600" y="28419"/>
                    </a:lnTo>
                    <a:lnTo>
                      <a:pt x="17198" y="27555"/>
                    </a:lnTo>
                    <a:lnTo>
                      <a:pt x="17729" y="26626"/>
                    </a:lnTo>
                    <a:lnTo>
                      <a:pt x="18127" y="25696"/>
                    </a:lnTo>
                    <a:lnTo>
                      <a:pt x="18526" y="24700"/>
                    </a:lnTo>
                    <a:lnTo>
                      <a:pt x="18924" y="23704"/>
                    </a:lnTo>
                    <a:lnTo>
                      <a:pt x="19190" y="22708"/>
                    </a:lnTo>
                    <a:lnTo>
                      <a:pt x="19455" y="21712"/>
                    </a:lnTo>
                    <a:lnTo>
                      <a:pt x="19655" y="20650"/>
                    </a:lnTo>
                    <a:lnTo>
                      <a:pt x="19854" y="19654"/>
                    </a:lnTo>
                    <a:lnTo>
                      <a:pt x="19987" y="18592"/>
                    </a:lnTo>
                    <a:lnTo>
                      <a:pt x="20053" y="17529"/>
                    </a:lnTo>
                    <a:lnTo>
                      <a:pt x="20053" y="16467"/>
                    </a:lnTo>
                    <a:lnTo>
                      <a:pt x="20053" y="15405"/>
                    </a:lnTo>
                    <a:lnTo>
                      <a:pt x="20053" y="14342"/>
                    </a:lnTo>
                    <a:lnTo>
                      <a:pt x="19920" y="13280"/>
                    </a:lnTo>
                    <a:lnTo>
                      <a:pt x="19655" y="11222"/>
                    </a:lnTo>
                    <a:lnTo>
                      <a:pt x="19190" y="9163"/>
                    </a:lnTo>
                    <a:lnTo>
                      <a:pt x="18592" y="7105"/>
                    </a:lnTo>
                    <a:lnTo>
                      <a:pt x="17862" y="5180"/>
                    </a:lnTo>
                    <a:lnTo>
                      <a:pt x="16999" y="3320"/>
                    </a:lnTo>
                    <a:lnTo>
                      <a:pt x="16003" y="1594"/>
                    </a:lnTo>
                    <a:lnTo>
                      <a:pt x="15471" y="797"/>
                    </a:lnTo>
                    <a:lnTo>
                      <a:pt x="1494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6" name="Google Shape;776;g34ed79b00d1_0_741"/>
              <p:cNvSpPr/>
              <p:nvPr/>
            </p:nvSpPr>
            <p:spPr>
              <a:xfrm>
                <a:off x="4020775" y="1635775"/>
                <a:ext cx="501325" cy="773550"/>
              </a:xfrm>
              <a:custGeom>
                <a:rect b="b" l="l" r="r" t="t"/>
                <a:pathLst>
                  <a:path extrusionOk="0" fill="none" h="30942" w="20053">
                    <a:moveTo>
                      <a:pt x="14608" y="30942"/>
                    </a:moveTo>
                    <a:lnTo>
                      <a:pt x="14608" y="30942"/>
                    </a:lnTo>
                    <a:lnTo>
                      <a:pt x="15339" y="30145"/>
                    </a:lnTo>
                    <a:lnTo>
                      <a:pt x="16003" y="29348"/>
                    </a:lnTo>
                    <a:lnTo>
                      <a:pt x="16600" y="28419"/>
                    </a:lnTo>
                    <a:lnTo>
                      <a:pt x="17198" y="27555"/>
                    </a:lnTo>
                    <a:lnTo>
                      <a:pt x="17729" y="26626"/>
                    </a:lnTo>
                    <a:lnTo>
                      <a:pt x="18127" y="25696"/>
                    </a:lnTo>
                    <a:lnTo>
                      <a:pt x="18526" y="24700"/>
                    </a:lnTo>
                    <a:lnTo>
                      <a:pt x="18924" y="23704"/>
                    </a:lnTo>
                    <a:lnTo>
                      <a:pt x="19190" y="22708"/>
                    </a:lnTo>
                    <a:lnTo>
                      <a:pt x="19455" y="21712"/>
                    </a:lnTo>
                    <a:lnTo>
                      <a:pt x="19655" y="20650"/>
                    </a:lnTo>
                    <a:lnTo>
                      <a:pt x="19854" y="19654"/>
                    </a:lnTo>
                    <a:lnTo>
                      <a:pt x="19987" y="18592"/>
                    </a:lnTo>
                    <a:lnTo>
                      <a:pt x="20053" y="17529"/>
                    </a:lnTo>
                    <a:lnTo>
                      <a:pt x="20053" y="16467"/>
                    </a:lnTo>
                    <a:lnTo>
                      <a:pt x="20053" y="15405"/>
                    </a:lnTo>
                    <a:lnTo>
                      <a:pt x="20053" y="14342"/>
                    </a:lnTo>
                    <a:lnTo>
                      <a:pt x="19920" y="13280"/>
                    </a:lnTo>
                    <a:lnTo>
                      <a:pt x="19655" y="11222"/>
                    </a:lnTo>
                    <a:lnTo>
                      <a:pt x="19190" y="9163"/>
                    </a:lnTo>
                    <a:lnTo>
                      <a:pt x="18592" y="7105"/>
                    </a:lnTo>
                    <a:lnTo>
                      <a:pt x="17862" y="5180"/>
                    </a:lnTo>
                    <a:lnTo>
                      <a:pt x="16999" y="3320"/>
                    </a:lnTo>
                    <a:lnTo>
                      <a:pt x="16003" y="1594"/>
                    </a:lnTo>
                    <a:lnTo>
                      <a:pt x="15471" y="797"/>
                    </a:lnTo>
                    <a:lnTo>
                      <a:pt x="14940" y="1"/>
                    </a:lnTo>
                    <a:lnTo>
                      <a:pt x="14940" y="1"/>
                    </a:lnTo>
                    <a:lnTo>
                      <a:pt x="13347" y="598"/>
                    </a:lnTo>
                    <a:lnTo>
                      <a:pt x="11488" y="1461"/>
                    </a:lnTo>
                    <a:lnTo>
                      <a:pt x="9429" y="2524"/>
                    </a:lnTo>
                    <a:lnTo>
                      <a:pt x="7305" y="3719"/>
                    </a:lnTo>
                    <a:lnTo>
                      <a:pt x="5246" y="5047"/>
                    </a:lnTo>
                    <a:lnTo>
                      <a:pt x="3254" y="6308"/>
                    </a:lnTo>
                    <a:lnTo>
                      <a:pt x="1462" y="7570"/>
                    </a:lnTo>
                    <a:lnTo>
                      <a:pt x="1" y="8765"/>
                    </a:lnTo>
                    <a:lnTo>
                      <a:pt x="1" y="8765"/>
                    </a:lnTo>
                    <a:lnTo>
                      <a:pt x="2059" y="11222"/>
                    </a:lnTo>
                    <a:lnTo>
                      <a:pt x="4051" y="13811"/>
                    </a:lnTo>
                    <a:lnTo>
                      <a:pt x="5977" y="16467"/>
                    </a:lnTo>
                    <a:lnTo>
                      <a:pt x="7836" y="19189"/>
                    </a:lnTo>
                    <a:lnTo>
                      <a:pt x="9695" y="22044"/>
                    </a:lnTo>
                    <a:lnTo>
                      <a:pt x="11421" y="24966"/>
                    </a:lnTo>
                    <a:lnTo>
                      <a:pt x="13081" y="27954"/>
                    </a:lnTo>
                    <a:lnTo>
                      <a:pt x="14608" y="30942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7" name="Google Shape;777;g34ed79b00d1_0_741"/>
              <p:cNvSpPr/>
              <p:nvPr/>
            </p:nvSpPr>
            <p:spPr>
              <a:xfrm>
                <a:off x="4478925" y="1959475"/>
                <a:ext cx="388450" cy="1274850"/>
              </a:xfrm>
              <a:custGeom>
                <a:rect b="b" l="l" r="r" t="t"/>
                <a:pathLst>
                  <a:path extrusionOk="0" h="50994" w="15538">
                    <a:moveTo>
                      <a:pt x="10159" y="0"/>
                    </a:moveTo>
                    <a:lnTo>
                      <a:pt x="10359" y="1992"/>
                    </a:lnTo>
                    <a:lnTo>
                      <a:pt x="10359" y="3984"/>
                    </a:lnTo>
                    <a:lnTo>
                      <a:pt x="10292" y="5909"/>
                    </a:lnTo>
                    <a:lnTo>
                      <a:pt x="10093" y="7769"/>
                    </a:lnTo>
                    <a:lnTo>
                      <a:pt x="9827" y="9628"/>
                    </a:lnTo>
                    <a:lnTo>
                      <a:pt x="9429" y="11420"/>
                    </a:lnTo>
                    <a:lnTo>
                      <a:pt x="8898" y="13213"/>
                    </a:lnTo>
                    <a:lnTo>
                      <a:pt x="8300" y="14873"/>
                    </a:lnTo>
                    <a:lnTo>
                      <a:pt x="7570" y="16533"/>
                    </a:lnTo>
                    <a:lnTo>
                      <a:pt x="6773" y="18127"/>
                    </a:lnTo>
                    <a:lnTo>
                      <a:pt x="5844" y="19654"/>
                    </a:lnTo>
                    <a:lnTo>
                      <a:pt x="4848" y="21114"/>
                    </a:lnTo>
                    <a:lnTo>
                      <a:pt x="3785" y="22575"/>
                    </a:lnTo>
                    <a:lnTo>
                      <a:pt x="2590" y="23903"/>
                    </a:lnTo>
                    <a:lnTo>
                      <a:pt x="1329" y="25165"/>
                    </a:lnTo>
                    <a:lnTo>
                      <a:pt x="1" y="26360"/>
                    </a:lnTo>
                    <a:lnTo>
                      <a:pt x="1196" y="29348"/>
                    </a:lnTo>
                    <a:lnTo>
                      <a:pt x="2258" y="32402"/>
                    </a:lnTo>
                    <a:lnTo>
                      <a:pt x="3254" y="35456"/>
                    </a:lnTo>
                    <a:lnTo>
                      <a:pt x="4184" y="38511"/>
                    </a:lnTo>
                    <a:lnTo>
                      <a:pt x="4980" y="41631"/>
                    </a:lnTo>
                    <a:lnTo>
                      <a:pt x="5711" y="44752"/>
                    </a:lnTo>
                    <a:lnTo>
                      <a:pt x="6375" y="47873"/>
                    </a:lnTo>
                    <a:lnTo>
                      <a:pt x="6972" y="50993"/>
                    </a:lnTo>
                    <a:lnTo>
                      <a:pt x="7968" y="49665"/>
                    </a:lnTo>
                    <a:lnTo>
                      <a:pt x="8898" y="48271"/>
                    </a:lnTo>
                    <a:lnTo>
                      <a:pt x="9761" y="46810"/>
                    </a:lnTo>
                    <a:lnTo>
                      <a:pt x="10558" y="45349"/>
                    </a:lnTo>
                    <a:lnTo>
                      <a:pt x="11288" y="43889"/>
                    </a:lnTo>
                    <a:lnTo>
                      <a:pt x="11952" y="42362"/>
                    </a:lnTo>
                    <a:lnTo>
                      <a:pt x="12616" y="40834"/>
                    </a:lnTo>
                    <a:lnTo>
                      <a:pt x="13147" y="39307"/>
                    </a:lnTo>
                    <a:lnTo>
                      <a:pt x="13612" y="37714"/>
                    </a:lnTo>
                    <a:lnTo>
                      <a:pt x="14077" y="36120"/>
                    </a:lnTo>
                    <a:lnTo>
                      <a:pt x="14475" y="34527"/>
                    </a:lnTo>
                    <a:lnTo>
                      <a:pt x="14807" y="32867"/>
                    </a:lnTo>
                    <a:lnTo>
                      <a:pt x="15006" y="31273"/>
                    </a:lnTo>
                    <a:lnTo>
                      <a:pt x="15272" y="29613"/>
                    </a:lnTo>
                    <a:lnTo>
                      <a:pt x="15405" y="27953"/>
                    </a:lnTo>
                    <a:lnTo>
                      <a:pt x="15471" y="26227"/>
                    </a:lnTo>
                    <a:lnTo>
                      <a:pt x="15538" y="24567"/>
                    </a:lnTo>
                    <a:lnTo>
                      <a:pt x="15538" y="22907"/>
                    </a:lnTo>
                    <a:lnTo>
                      <a:pt x="15471" y="21247"/>
                    </a:lnTo>
                    <a:lnTo>
                      <a:pt x="15338" y="19521"/>
                    </a:lnTo>
                    <a:lnTo>
                      <a:pt x="15139" y="17861"/>
                    </a:lnTo>
                    <a:lnTo>
                      <a:pt x="14940" y="16201"/>
                    </a:lnTo>
                    <a:lnTo>
                      <a:pt x="14674" y="14475"/>
                    </a:lnTo>
                    <a:lnTo>
                      <a:pt x="14342" y="12815"/>
                    </a:lnTo>
                    <a:lnTo>
                      <a:pt x="14010" y="11155"/>
                    </a:lnTo>
                    <a:lnTo>
                      <a:pt x="13612" y="9561"/>
                    </a:lnTo>
                    <a:lnTo>
                      <a:pt x="13147" y="7901"/>
                    </a:lnTo>
                    <a:lnTo>
                      <a:pt x="12616" y="6308"/>
                    </a:lnTo>
                    <a:lnTo>
                      <a:pt x="12085" y="4648"/>
                    </a:lnTo>
                    <a:lnTo>
                      <a:pt x="11487" y="3121"/>
                    </a:lnTo>
                    <a:lnTo>
                      <a:pt x="10823" y="1527"/>
                    </a:lnTo>
                    <a:lnTo>
                      <a:pt x="1015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8" name="Google Shape;778;g34ed79b00d1_0_741"/>
              <p:cNvSpPr/>
              <p:nvPr/>
            </p:nvSpPr>
            <p:spPr>
              <a:xfrm>
                <a:off x="4478925" y="1959475"/>
                <a:ext cx="388450" cy="1274850"/>
              </a:xfrm>
              <a:custGeom>
                <a:rect b="b" l="l" r="r" t="t"/>
                <a:pathLst>
                  <a:path extrusionOk="0" fill="none" h="50994" w="15538">
                    <a:moveTo>
                      <a:pt x="10159" y="0"/>
                    </a:moveTo>
                    <a:lnTo>
                      <a:pt x="10159" y="0"/>
                    </a:lnTo>
                    <a:lnTo>
                      <a:pt x="10359" y="1992"/>
                    </a:lnTo>
                    <a:lnTo>
                      <a:pt x="10359" y="3984"/>
                    </a:lnTo>
                    <a:lnTo>
                      <a:pt x="10292" y="5909"/>
                    </a:lnTo>
                    <a:lnTo>
                      <a:pt x="10093" y="7769"/>
                    </a:lnTo>
                    <a:lnTo>
                      <a:pt x="9827" y="9628"/>
                    </a:lnTo>
                    <a:lnTo>
                      <a:pt x="9429" y="11420"/>
                    </a:lnTo>
                    <a:lnTo>
                      <a:pt x="8898" y="13213"/>
                    </a:lnTo>
                    <a:lnTo>
                      <a:pt x="8300" y="14873"/>
                    </a:lnTo>
                    <a:lnTo>
                      <a:pt x="7570" y="16533"/>
                    </a:lnTo>
                    <a:lnTo>
                      <a:pt x="6773" y="18127"/>
                    </a:lnTo>
                    <a:lnTo>
                      <a:pt x="5844" y="19654"/>
                    </a:lnTo>
                    <a:lnTo>
                      <a:pt x="4848" y="21114"/>
                    </a:lnTo>
                    <a:lnTo>
                      <a:pt x="3785" y="22575"/>
                    </a:lnTo>
                    <a:lnTo>
                      <a:pt x="2590" y="23903"/>
                    </a:lnTo>
                    <a:lnTo>
                      <a:pt x="1329" y="25165"/>
                    </a:lnTo>
                    <a:lnTo>
                      <a:pt x="1" y="26360"/>
                    </a:lnTo>
                    <a:lnTo>
                      <a:pt x="1" y="26360"/>
                    </a:lnTo>
                    <a:lnTo>
                      <a:pt x="1196" y="29348"/>
                    </a:lnTo>
                    <a:lnTo>
                      <a:pt x="2258" y="32402"/>
                    </a:lnTo>
                    <a:lnTo>
                      <a:pt x="3254" y="35456"/>
                    </a:lnTo>
                    <a:lnTo>
                      <a:pt x="4184" y="38511"/>
                    </a:lnTo>
                    <a:lnTo>
                      <a:pt x="4980" y="41631"/>
                    </a:lnTo>
                    <a:lnTo>
                      <a:pt x="5711" y="44752"/>
                    </a:lnTo>
                    <a:lnTo>
                      <a:pt x="6375" y="47873"/>
                    </a:lnTo>
                    <a:lnTo>
                      <a:pt x="6972" y="50993"/>
                    </a:lnTo>
                    <a:lnTo>
                      <a:pt x="6972" y="50993"/>
                    </a:lnTo>
                    <a:lnTo>
                      <a:pt x="7968" y="49665"/>
                    </a:lnTo>
                    <a:lnTo>
                      <a:pt x="8898" y="48271"/>
                    </a:lnTo>
                    <a:lnTo>
                      <a:pt x="9761" y="46810"/>
                    </a:lnTo>
                    <a:lnTo>
                      <a:pt x="10558" y="45349"/>
                    </a:lnTo>
                    <a:lnTo>
                      <a:pt x="11288" y="43889"/>
                    </a:lnTo>
                    <a:lnTo>
                      <a:pt x="11952" y="42362"/>
                    </a:lnTo>
                    <a:lnTo>
                      <a:pt x="12616" y="40834"/>
                    </a:lnTo>
                    <a:lnTo>
                      <a:pt x="13147" y="39307"/>
                    </a:lnTo>
                    <a:lnTo>
                      <a:pt x="13612" y="37714"/>
                    </a:lnTo>
                    <a:lnTo>
                      <a:pt x="14077" y="36120"/>
                    </a:lnTo>
                    <a:lnTo>
                      <a:pt x="14475" y="34527"/>
                    </a:lnTo>
                    <a:lnTo>
                      <a:pt x="14807" y="32867"/>
                    </a:lnTo>
                    <a:lnTo>
                      <a:pt x="15006" y="31273"/>
                    </a:lnTo>
                    <a:lnTo>
                      <a:pt x="15272" y="29613"/>
                    </a:lnTo>
                    <a:lnTo>
                      <a:pt x="15405" y="27953"/>
                    </a:lnTo>
                    <a:lnTo>
                      <a:pt x="15471" y="26227"/>
                    </a:lnTo>
                    <a:lnTo>
                      <a:pt x="15538" y="24567"/>
                    </a:lnTo>
                    <a:lnTo>
                      <a:pt x="15538" y="22907"/>
                    </a:lnTo>
                    <a:lnTo>
                      <a:pt x="15471" y="21247"/>
                    </a:lnTo>
                    <a:lnTo>
                      <a:pt x="15338" y="19521"/>
                    </a:lnTo>
                    <a:lnTo>
                      <a:pt x="15139" y="17861"/>
                    </a:lnTo>
                    <a:lnTo>
                      <a:pt x="14940" y="16201"/>
                    </a:lnTo>
                    <a:lnTo>
                      <a:pt x="14674" y="14475"/>
                    </a:lnTo>
                    <a:lnTo>
                      <a:pt x="14342" y="12815"/>
                    </a:lnTo>
                    <a:lnTo>
                      <a:pt x="14010" y="11155"/>
                    </a:lnTo>
                    <a:lnTo>
                      <a:pt x="13612" y="9561"/>
                    </a:lnTo>
                    <a:lnTo>
                      <a:pt x="13147" y="7901"/>
                    </a:lnTo>
                    <a:lnTo>
                      <a:pt x="12616" y="6308"/>
                    </a:lnTo>
                    <a:lnTo>
                      <a:pt x="12085" y="4648"/>
                    </a:lnTo>
                    <a:lnTo>
                      <a:pt x="11487" y="3121"/>
                    </a:lnTo>
                    <a:lnTo>
                      <a:pt x="10823" y="1527"/>
                    </a:lnTo>
                    <a:lnTo>
                      <a:pt x="10159" y="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9" name="Google Shape;779;g34ed79b00d1_0_741"/>
              <p:cNvSpPr/>
              <p:nvPr/>
            </p:nvSpPr>
            <p:spPr>
              <a:xfrm>
                <a:off x="3013200" y="1469775"/>
                <a:ext cx="668975" cy="753650"/>
              </a:xfrm>
              <a:custGeom>
                <a:rect b="b" l="l" r="r" t="t"/>
                <a:pathLst>
                  <a:path extrusionOk="0" h="30146" w="26759">
                    <a:moveTo>
                      <a:pt x="4051" y="1"/>
                    </a:moveTo>
                    <a:lnTo>
                      <a:pt x="3454" y="930"/>
                    </a:lnTo>
                    <a:lnTo>
                      <a:pt x="2922" y="1794"/>
                    </a:lnTo>
                    <a:lnTo>
                      <a:pt x="2391" y="2657"/>
                    </a:lnTo>
                    <a:lnTo>
                      <a:pt x="1993" y="3586"/>
                    </a:lnTo>
                    <a:lnTo>
                      <a:pt x="1528" y="4516"/>
                    </a:lnTo>
                    <a:lnTo>
                      <a:pt x="1196" y="5445"/>
                    </a:lnTo>
                    <a:lnTo>
                      <a:pt x="864" y="6375"/>
                    </a:lnTo>
                    <a:lnTo>
                      <a:pt x="598" y="7305"/>
                    </a:lnTo>
                    <a:lnTo>
                      <a:pt x="399" y="8300"/>
                    </a:lnTo>
                    <a:lnTo>
                      <a:pt x="266" y="9230"/>
                    </a:lnTo>
                    <a:lnTo>
                      <a:pt x="134" y="10226"/>
                    </a:lnTo>
                    <a:lnTo>
                      <a:pt x="1" y="11156"/>
                    </a:lnTo>
                    <a:lnTo>
                      <a:pt x="1" y="12152"/>
                    </a:lnTo>
                    <a:lnTo>
                      <a:pt x="1" y="13148"/>
                    </a:lnTo>
                    <a:lnTo>
                      <a:pt x="1" y="14143"/>
                    </a:lnTo>
                    <a:lnTo>
                      <a:pt x="67" y="15073"/>
                    </a:lnTo>
                    <a:lnTo>
                      <a:pt x="399" y="17065"/>
                    </a:lnTo>
                    <a:lnTo>
                      <a:pt x="798" y="18990"/>
                    </a:lnTo>
                    <a:lnTo>
                      <a:pt x="1395" y="20982"/>
                    </a:lnTo>
                    <a:lnTo>
                      <a:pt x="2059" y="22908"/>
                    </a:lnTo>
                    <a:lnTo>
                      <a:pt x="2922" y="24767"/>
                    </a:lnTo>
                    <a:lnTo>
                      <a:pt x="3918" y="26626"/>
                    </a:lnTo>
                    <a:lnTo>
                      <a:pt x="5047" y="28419"/>
                    </a:lnTo>
                    <a:lnTo>
                      <a:pt x="6242" y="30145"/>
                    </a:lnTo>
                    <a:lnTo>
                      <a:pt x="8832" y="27821"/>
                    </a:lnTo>
                    <a:lnTo>
                      <a:pt x="11355" y="25564"/>
                    </a:lnTo>
                    <a:lnTo>
                      <a:pt x="13944" y="23439"/>
                    </a:lnTo>
                    <a:lnTo>
                      <a:pt x="16534" y="21314"/>
                    </a:lnTo>
                    <a:lnTo>
                      <a:pt x="19123" y="19322"/>
                    </a:lnTo>
                    <a:lnTo>
                      <a:pt x="21646" y="17397"/>
                    </a:lnTo>
                    <a:lnTo>
                      <a:pt x="24236" y="15604"/>
                    </a:lnTo>
                    <a:lnTo>
                      <a:pt x="26759" y="13811"/>
                    </a:lnTo>
                    <a:lnTo>
                      <a:pt x="25431" y="12683"/>
                    </a:lnTo>
                    <a:lnTo>
                      <a:pt x="24169" y="11620"/>
                    </a:lnTo>
                    <a:lnTo>
                      <a:pt x="22841" y="10558"/>
                    </a:lnTo>
                    <a:lnTo>
                      <a:pt x="21514" y="9496"/>
                    </a:lnTo>
                    <a:lnTo>
                      <a:pt x="20119" y="8500"/>
                    </a:lnTo>
                    <a:lnTo>
                      <a:pt x="18725" y="7570"/>
                    </a:lnTo>
                    <a:lnTo>
                      <a:pt x="17331" y="6641"/>
                    </a:lnTo>
                    <a:lnTo>
                      <a:pt x="15936" y="5777"/>
                    </a:lnTo>
                    <a:lnTo>
                      <a:pt x="14475" y="4914"/>
                    </a:lnTo>
                    <a:lnTo>
                      <a:pt x="13015" y="4117"/>
                    </a:lnTo>
                    <a:lnTo>
                      <a:pt x="11554" y="3321"/>
                    </a:lnTo>
                    <a:lnTo>
                      <a:pt x="10093" y="2590"/>
                    </a:lnTo>
                    <a:lnTo>
                      <a:pt x="8632" y="1860"/>
                    </a:lnTo>
                    <a:lnTo>
                      <a:pt x="7105" y="1262"/>
                    </a:lnTo>
                    <a:lnTo>
                      <a:pt x="5578" y="598"/>
                    </a:lnTo>
                    <a:lnTo>
                      <a:pt x="405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0" name="Google Shape;780;g34ed79b00d1_0_741"/>
              <p:cNvSpPr/>
              <p:nvPr/>
            </p:nvSpPr>
            <p:spPr>
              <a:xfrm>
                <a:off x="3013200" y="1469775"/>
                <a:ext cx="668975" cy="753650"/>
              </a:xfrm>
              <a:custGeom>
                <a:rect b="b" l="l" r="r" t="t"/>
                <a:pathLst>
                  <a:path extrusionOk="0" fill="none" h="30146" w="26759">
                    <a:moveTo>
                      <a:pt x="6242" y="30145"/>
                    </a:moveTo>
                    <a:lnTo>
                      <a:pt x="6242" y="30145"/>
                    </a:lnTo>
                    <a:lnTo>
                      <a:pt x="8832" y="27821"/>
                    </a:lnTo>
                    <a:lnTo>
                      <a:pt x="11355" y="25564"/>
                    </a:lnTo>
                    <a:lnTo>
                      <a:pt x="13944" y="23439"/>
                    </a:lnTo>
                    <a:lnTo>
                      <a:pt x="16534" y="21314"/>
                    </a:lnTo>
                    <a:lnTo>
                      <a:pt x="19123" y="19322"/>
                    </a:lnTo>
                    <a:lnTo>
                      <a:pt x="21646" y="17397"/>
                    </a:lnTo>
                    <a:lnTo>
                      <a:pt x="24236" y="15604"/>
                    </a:lnTo>
                    <a:lnTo>
                      <a:pt x="26759" y="13811"/>
                    </a:lnTo>
                    <a:lnTo>
                      <a:pt x="26759" y="13811"/>
                    </a:lnTo>
                    <a:lnTo>
                      <a:pt x="25431" y="12683"/>
                    </a:lnTo>
                    <a:lnTo>
                      <a:pt x="24169" y="11620"/>
                    </a:lnTo>
                    <a:lnTo>
                      <a:pt x="22841" y="10558"/>
                    </a:lnTo>
                    <a:lnTo>
                      <a:pt x="21514" y="9496"/>
                    </a:lnTo>
                    <a:lnTo>
                      <a:pt x="20119" y="8500"/>
                    </a:lnTo>
                    <a:lnTo>
                      <a:pt x="18725" y="7570"/>
                    </a:lnTo>
                    <a:lnTo>
                      <a:pt x="17331" y="6641"/>
                    </a:lnTo>
                    <a:lnTo>
                      <a:pt x="15936" y="5777"/>
                    </a:lnTo>
                    <a:lnTo>
                      <a:pt x="14475" y="4914"/>
                    </a:lnTo>
                    <a:lnTo>
                      <a:pt x="13015" y="4117"/>
                    </a:lnTo>
                    <a:lnTo>
                      <a:pt x="11554" y="3321"/>
                    </a:lnTo>
                    <a:lnTo>
                      <a:pt x="10093" y="2590"/>
                    </a:lnTo>
                    <a:lnTo>
                      <a:pt x="8632" y="1860"/>
                    </a:lnTo>
                    <a:lnTo>
                      <a:pt x="7105" y="1262"/>
                    </a:lnTo>
                    <a:lnTo>
                      <a:pt x="5578" y="598"/>
                    </a:lnTo>
                    <a:lnTo>
                      <a:pt x="4051" y="1"/>
                    </a:lnTo>
                    <a:lnTo>
                      <a:pt x="4051" y="1"/>
                    </a:lnTo>
                    <a:lnTo>
                      <a:pt x="3454" y="930"/>
                    </a:lnTo>
                    <a:lnTo>
                      <a:pt x="2922" y="1794"/>
                    </a:lnTo>
                    <a:lnTo>
                      <a:pt x="2391" y="2657"/>
                    </a:lnTo>
                    <a:lnTo>
                      <a:pt x="1993" y="3586"/>
                    </a:lnTo>
                    <a:lnTo>
                      <a:pt x="1528" y="4516"/>
                    </a:lnTo>
                    <a:lnTo>
                      <a:pt x="1196" y="5445"/>
                    </a:lnTo>
                    <a:lnTo>
                      <a:pt x="864" y="6375"/>
                    </a:lnTo>
                    <a:lnTo>
                      <a:pt x="598" y="7305"/>
                    </a:lnTo>
                    <a:lnTo>
                      <a:pt x="399" y="8300"/>
                    </a:lnTo>
                    <a:lnTo>
                      <a:pt x="266" y="9230"/>
                    </a:lnTo>
                    <a:lnTo>
                      <a:pt x="134" y="10226"/>
                    </a:lnTo>
                    <a:lnTo>
                      <a:pt x="1" y="11156"/>
                    </a:lnTo>
                    <a:lnTo>
                      <a:pt x="1" y="12152"/>
                    </a:lnTo>
                    <a:lnTo>
                      <a:pt x="1" y="13148"/>
                    </a:lnTo>
                    <a:lnTo>
                      <a:pt x="1" y="14143"/>
                    </a:lnTo>
                    <a:lnTo>
                      <a:pt x="67" y="15073"/>
                    </a:lnTo>
                    <a:lnTo>
                      <a:pt x="399" y="17065"/>
                    </a:lnTo>
                    <a:lnTo>
                      <a:pt x="798" y="18990"/>
                    </a:lnTo>
                    <a:lnTo>
                      <a:pt x="1395" y="20982"/>
                    </a:lnTo>
                    <a:lnTo>
                      <a:pt x="2059" y="22908"/>
                    </a:lnTo>
                    <a:lnTo>
                      <a:pt x="2922" y="24767"/>
                    </a:lnTo>
                    <a:lnTo>
                      <a:pt x="3918" y="26626"/>
                    </a:lnTo>
                    <a:lnTo>
                      <a:pt x="5047" y="28419"/>
                    </a:lnTo>
                    <a:lnTo>
                      <a:pt x="6242" y="30145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1" name="Google Shape;781;g34ed79b00d1_0_741"/>
              <p:cNvSpPr/>
              <p:nvPr/>
            </p:nvSpPr>
            <p:spPr>
              <a:xfrm>
                <a:off x="4663175" y="2704775"/>
                <a:ext cx="390100" cy="1283150"/>
              </a:xfrm>
              <a:custGeom>
                <a:rect b="b" l="l" r="r" t="t"/>
                <a:pathLst>
                  <a:path extrusionOk="0" h="51326" w="15604">
                    <a:moveTo>
                      <a:pt x="15338" y="0"/>
                    </a:moveTo>
                    <a:lnTo>
                      <a:pt x="15006" y="2391"/>
                    </a:lnTo>
                    <a:lnTo>
                      <a:pt x="14608" y="4781"/>
                    </a:lnTo>
                    <a:lnTo>
                      <a:pt x="14143" y="7105"/>
                    </a:lnTo>
                    <a:lnTo>
                      <a:pt x="13612" y="9362"/>
                    </a:lnTo>
                    <a:lnTo>
                      <a:pt x="12948" y="11554"/>
                    </a:lnTo>
                    <a:lnTo>
                      <a:pt x="12284" y="13745"/>
                    </a:lnTo>
                    <a:lnTo>
                      <a:pt x="11487" y="15869"/>
                    </a:lnTo>
                    <a:lnTo>
                      <a:pt x="10624" y="17928"/>
                    </a:lnTo>
                    <a:lnTo>
                      <a:pt x="9695" y="19920"/>
                    </a:lnTo>
                    <a:lnTo>
                      <a:pt x="8699" y="21912"/>
                    </a:lnTo>
                    <a:lnTo>
                      <a:pt x="7570" y="23837"/>
                    </a:lnTo>
                    <a:lnTo>
                      <a:pt x="6375" y="25696"/>
                    </a:lnTo>
                    <a:lnTo>
                      <a:pt x="5180" y="27489"/>
                    </a:lnTo>
                    <a:lnTo>
                      <a:pt x="3785" y="29282"/>
                    </a:lnTo>
                    <a:lnTo>
                      <a:pt x="2391" y="31008"/>
                    </a:lnTo>
                    <a:lnTo>
                      <a:pt x="930" y="32668"/>
                    </a:lnTo>
                    <a:lnTo>
                      <a:pt x="997" y="35058"/>
                    </a:lnTo>
                    <a:lnTo>
                      <a:pt x="1063" y="37382"/>
                    </a:lnTo>
                    <a:lnTo>
                      <a:pt x="997" y="39839"/>
                    </a:lnTo>
                    <a:lnTo>
                      <a:pt x="864" y="42229"/>
                    </a:lnTo>
                    <a:lnTo>
                      <a:pt x="731" y="44619"/>
                    </a:lnTo>
                    <a:lnTo>
                      <a:pt x="532" y="46943"/>
                    </a:lnTo>
                    <a:lnTo>
                      <a:pt x="1" y="51326"/>
                    </a:lnTo>
                    <a:lnTo>
                      <a:pt x="1196" y="49798"/>
                    </a:lnTo>
                    <a:lnTo>
                      <a:pt x="2258" y="48271"/>
                    </a:lnTo>
                    <a:lnTo>
                      <a:pt x="3321" y="46678"/>
                    </a:lnTo>
                    <a:lnTo>
                      <a:pt x="4316" y="45151"/>
                    </a:lnTo>
                    <a:lnTo>
                      <a:pt x="5312" y="43557"/>
                    </a:lnTo>
                    <a:lnTo>
                      <a:pt x="6242" y="41964"/>
                    </a:lnTo>
                    <a:lnTo>
                      <a:pt x="7105" y="40304"/>
                    </a:lnTo>
                    <a:lnTo>
                      <a:pt x="7902" y="38710"/>
                    </a:lnTo>
                    <a:lnTo>
                      <a:pt x="8699" y="37050"/>
                    </a:lnTo>
                    <a:lnTo>
                      <a:pt x="9429" y="35390"/>
                    </a:lnTo>
                    <a:lnTo>
                      <a:pt x="10159" y="33730"/>
                    </a:lnTo>
                    <a:lnTo>
                      <a:pt x="10757" y="32070"/>
                    </a:lnTo>
                    <a:lnTo>
                      <a:pt x="11355" y="30410"/>
                    </a:lnTo>
                    <a:lnTo>
                      <a:pt x="11952" y="28751"/>
                    </a:lnTo>
                    <a:lnTo>
                      <a:pt x="12483" y="27091"/>
                    </a:lnTo>
                    <a:lnTo>
                      <a:pt x="12948" y="25431"/>
                    </a:lnTo>
                    <a:lnTo>
                      <a:pt x="13811" y="22111"/>
                    </a:lnTo>
                    <a:lnTo>
                      <a:pt x="14475" y="18791"/>
                    </a:lnTo>
                    <a:lnTo>
                      <a:pt x="15006" y="15471"/>
                    </a:lnTo>
                    <a:lnTo>
                      <a:pt x="15338" y="12284"/>
                    </a:lnTo>
                    <a:lnTo>
                      <a:pt x="15538" y="9097"/>
                    </a:lnTo>
                    <a:lnTo>
                      <a:pt x="15604" y="5976"/>
                    </a:lnTo>
                    <a:lnTo>
                      <a:pt x="15538" y="2922"/>
                    </a:lnTo>
                    <a:lnTo>
                      <a:pt x="1533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2" name="Google Shape;782;g34ed79b00d1_0_741"/>
              <p:cNvSpPr/>
              <p:nvPr/>
            </p:nvSpPr>
            <p:spPr>
              <a:xfrm>
                <a:off x="4663175" y="2704775"/>
                <a:ext cx="390100" cy="1283150"/>
              </a:xfrm>
              <a:custGeom>
                <a:rect b="b" l="l" r="r" t="t"/>
                <a:pathLst>
                  <a:path extrusionOk="0" fill="none" h="51326" w="15604">
                    <a:moveTo>
                      <a:pt x="930" y="32668"/>
                    </a:moveTo>
                    <a:lnTo>
                      <a:pt x="930" y="32668"/>
                    </a:lnTo>
                    <a:lnTo>
                      <a:pt x="997" y="35058"/>
                    </a:lnTo>
                    <a:lnTo>
                      <a:pt x="1063" y="37382"/>
                    </a:lnTo>
                    <a:lnTo>
                      <a:pt x="997" y="39839"/>
                    </a:lnTo>
                    <a:lnTo>
                      <a:pt x="864" y="42229"/>
                    </a:lnTo>
                    <a:lnTo>
                      <a:pt x="731" y="44619"/>
                    </a:lnTo>
                    <a:lnTo>
                      <a:pt x="532" y="46943"/>
                    </a:lnTo>
                    <a:lnTo>
                      <a:pt x="1" y="51326"/>
                    </a:lnTo>
                    <a:lnTo>
                      <a:pt x="1" y="51326"/>
                    </a:lnTo>
                    <a:lnTo>
                      <a:pt x="1196" y="49798"/>
                    </a:lnTo>
                    <a:lnTo>
                      <a:pt x="2258" y="48271"/>
                    </a:lnTo>
                    <a:lnTo>
                      <a:pt x="3321" y="46678"/>
                    </a:lnTo>
                    <a:lnTo>
                      <a:pt x="4316" y="45151"/>
                    </a:lnTo>
                    <a:lnTo>
                      <a:pt x="5312" y="43557"/>
                    </a:lnTo>
                    <a:lnTo>
                      <a:pt x="6242" y="41964"/>
                    </a:lnTo>
                    <a:lnTo>
                      <a:pt x="7105" y="40304"/>
                    </a:lnTo>
                    <a:lnTo>
                      <a:pt x="7902" y="38710"/>
                    </a:lnTo>
                    <a:lnTo>
                      <a:pt x="8699" y="37050"/>
                    </a:lnTo>
                    <a:lnTo>
                      <a:pt x="9429" y="35390"/>
                    </a:lnTo>
                    <a:lnTo>
                      <a:pt x="10159" y="33730"/>
                    </a:lnTo>
                    <a:lnTo>
                      <a:pt x="10757" y="32070"/>
                    </a:lnTo>
                    <a:lnTo>
                      <a:pt x="11355" y="30410"/>
                    </a:lnTo>
                    <a:lnTo>
                      <a:pt x="11952" y="28751"/>
                    </a:lnTo>
                    <a:lnTo>
                      <a:pt x="12483" y="27091"/>
                    </a:lnTo>
                    <a:lnTo>
                      <a:pt x="12948" y="25431"/>
                    </a:lnTo>
                    <a:lnTo>
                      <a:pt x="13811" y="22111"/>
                    </a:lnTo>
                    <a:lnTo>
                      <a:pt x="14475" y="18791"/>
                    </a:lnTo>
                    <a:lnTo>
                      <a:pt x="15006" y="15471"/>
                    </a:lnTo>
                    <a:lnTo>
                      <a:pt x="15338" y="12284"/>
                    </a:lnTo>
                    <a:lnTo>
                      <a:pt x="15538" y="9097"/>
                    </a:lnTo>
                    <a:lnTo>
                      <a:pt x="15604" y="5976"/>
                    </a:lnTo>
                    <a:lnTo>
                      <a:pt x="15538" y="2922"/>
                    </a:lnTo>
                    <a:lnTo>
                      <a:pt x="15338" y="0"/>
                    </a:lnTo>
                    <a:lnTo>
                      <a:pt x="15338" y="0"/>
                    </a:lnTo>
                    <a:lnTo>
                      <a:pt x="15006" y="2391"/>
                    </a:lnTo>
                    <a:lnTo>
                      <a:pt x="14608" y="4781"/>
                    </a:lnTo>
                    <a:lnTo>
                      <a:pt x="14143" y="7105"/>
                    </a:lnTo>
                    <a:lnTo>
                      <a:pt x="13612" y="9362"/>
                    </a:lnTo>
                    <a:lnTo>
                      <a:pt x="12948" y="11554"/>
                    </a:lnTo>
                    <a:lnTo>
                      <a:pt x="12284" y="13745"/>
                    </a:lnTo>
                    <a:lnTo>
                      <a:pt x="11487" y="15869"/>
                    </a:lnTo>
                    <a:lnTo>
                      <a:pt x="10624" y="17928"/>
                    </a:lnTo>
                    <a:lnTo>
                      <a:pt x="9695" y="19920"/>
                    </a:lnTo>
                    <a:lnTo>
                      <a:pt x="8699" y="21912"/>
                    </a:lnTo>
                    <a:lnTo>
                      <a:pt x="7570" y="23837"/>
                    </a:lnTo>
                    <a:lnTo>
                      <a:pt x="6375" y="25696"/>
                    </a:lnTo>
                    <a:lnTo>
                      <a:pt x="5180" y="27489"/>
                    </a:lnTo>
                    <a:lnTo>
                      <a:pt x="3785" y="29282"/>
                    </a:lnTo>
                    <a:lnTo>
                      <a:pt x="2391" y="31008"/>
                    </a:lnTo>
                    <a:lnTo>
                      <a:pt x="930" y="32668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3" name="Google Shape;783;g34ed79b00d1_0_741"/>
              <p:cNvSpPr/>
              <p:nvPr/>
            </p:nvSpPr>
            <p:spPr>
              <a:xfrm>
                <a:off x="1979075" y="1363550"/>
                <a:ext cx="1034150" cy="1777800"/>
              </a:xfrm>
              <a:custGeom>
                <a:rect b="b" l="l" r="r" t="t"/>
                <a:pathLst>
                  <a:path extrusionOk="0" h="71112" w="41366">
                    <a:moveTo>
                      <a:pt x="20451" y="0"/>
                    </a:moveTo>
                    <a:lnTo>
                      <a:pt x="18592" y="67"/>
                    </a:lnTo>
                    <a:lnTo>
                      <a:pt x="16732" y="266"/>
                    </a:lnTo>
                    <a:lnTo>
                      <a:pt x="14940" y="465"/>
                    </a:lnTo>
                    <a:lnTo>
                      <a:pt x="13147" y="731"/>
                    </a:lnTo>
                    <a:lnTo>
                      <a:pt x="11354" y="1063"/>
                    </a:lnTo>
                    <a:lnTo>
                      <a:pt x="9562" y="1395"/>
                    </a:lnTo>
                    <a:lnTo>
                      <a:pt x="7902" y="1860"/>
                    </a:lnTo>
                    <a:lnTo>
                      <a:pt x="6574" y="3851"/>
                    </a:lnTo>
                    <a:lnTo>
                      <a:pt x="5445" y="5843"/>
                    </a:lnTo>
                    <a:lnTo>
                      <a:pt x="4383" y="7835"/>
                    </a:lnTo>
                    <a:lnTo>
                      <a:pt x="3453" y="9960"/>
                    </a:lnTo>
                    <a:lnTo>
                      <a:pt x="2590" y="12085"/>
                    </a:lnTo>
                    <a:lnTo>
                      <a:pt x="1926" y="14276"/>
                    </a:lnTo>
                    <a:lnTo>
                      <a:pt x="1328" y="16467"/>
                    </a:lnTo>
                    <a:lnTo>
                      <a:pt x="864" y="18658"/>
                    </a:lnTo>
                    <a:lnTo>
                      <a:pt x="465" y="20916"/>
                    </a:lnTo>
                    <a:lnTo>
                      <a:pt x="200" y="23239"/>
                    </a:lnTo>
                    <a:lnTo>
                      <a:pt x="67" y="25497"/>
                    </a:lnTo>
                    <a:lnTo>
                      <a:pt x="0" y="27821"/>
                    </a:lnTo>
                    <a:lnTo>
                      <a:pt x="0" y="30145"/>
                    </a:lnTo>
                    <a:lnTo>
                      <a:pt x="133" y="32469"/>
                    </a:lnTo>
                    <a:lnTo>
                      <a:pt x="399" y="34793"/>
                    </a:lnTo>
                    <a:lnTo>
                      <a:pt x="731" y="37117"/>
                    </a:lnTo>
                    <a:lnTo>
                      <a:pt x="1129" y="39440"/>
                    </a:lnTo>
                    <a:lnTo>
                      <a:pt x="1594" y="41764"/>
                    </a:lnTo>
                    <a:lnTo>
                      <a:pt x="2192" y="44022"/>
                    </a:lnTo>
                    <a:lnTo>
                      <a:pt x="2922" y="46346"/>
                    </a:lnTo>
                    <a:lnTo>
                      <a:pt x="3652" y="48603"/>
                    </a:lnTo>
                    <a:lnTo>
                      <a:pt x="4515" y="50861"/>
                    </a:lnTo>
                    <a:lnTo>
                      <a:pt x="5445" y="53052"/>
                    </a:lnTo>
                    <a:lnTo>
                      <a:pt x="6441" y="55243"/>
                    </a:lnTo>
                    <a:lnTo>
                      <a:pt x="7503" y="57368"/>
                    </a:lnTo>
                    <a:lnTo>
                      <a:pt x="8632" y="59492"/>
                    </a:lnTo>
                    <a:lnTo>
                      <a:pt x="9827" y="61551"/>
                    </a:lnTo>
                    <a:lnTo>
                      <a:pt x="11155" y="63543"/>
                    </a:lnTo>
                    <a:lnTo>
                      <a:pt x="12483" y="65535"/>
                    </a:lnTo>
                    <a:lnTo>
                      <a:pt x="13944" y="67460"/>
                    </a:lnTo>
                    <a:lnTo>
                      <a:pt x="15405" y="69319"/>
                    </a:lnTo>
                    <a:lnTo>
                      <a:pt x="16932" y="71112"/>
                    </a:lnTo>
                    <a:lnTo>
                      <a:pt x="19455" y="67327"/>
                    </a:lnTo>
                    <a:lnTo>
                      <a:pt x="22243" y="63476"/>
                    </a:lnTo>
                    <a:lnTo>
                      <a:pt x="25165" y="59426"/>
                    </a:lnTo>
                    <a:lnTo>
                      <a:pt x="28286" y="55442"/>
                    </a:lnTo>
                    <a:lnTo>
                      <a:pt x="31473" y="51458"/>
                    </a:lnTo>
                    <a:lnTo>
                      <a:pt x="34726" y="47607"/>
                    </a:lnTo>
                    <a:lnTo>
                      <a:pt x="38046" y="43889"/>
                    </a:lnTo>
                    <a:lnTo>
                      <a:pt x="39706" y="42163"/>
                    </a:lnTo>
                    <a:lnTo>
                      <a:pt x="41366" y="40436"/>
                    </a:lnTo>
                    <a:lnTo>
                      <a:pt x="40569" y="39440"/>
                    </a:lnTo>
                    <a:lnTo>
                      <a:pt x="39839" y="38378"/>
                    </a:lnTo>
                    <a:lnTo>
                      <a:pt x="39108" y="37316"/>
                    </a:lnTo>
                    <a:lnTo>
                      <a:pt x="38378" y="36253"/>
                    </a:lnTo>
                    <a:lnTo>
                      <a:pt x="37780" y="35125"/>
                    </a:lnTo>
                    <a:lnTo>
                      <a:pt x="37116" y="33929"/>
                    </a:lnTo>
                    <a:lnTo>
                      <a:pt x="36519" y="32801"/>
                    </a:lnTo>
                    <a:lnTo>
                      <a:pt x="35988" y="31606"/>
                    </a:lnTo>
                    <a:lnTo>
                      <a:pt x="35523" y="30344"/>
                    </a:lnTo>
                    <a:lnTo>
                      <a:pt x="35058" y="29149"/>
                    </a:lnTo>
                    <a:lnTo>
                      <a:pt x="34593" y="27887"/>
                    </a:lnTo>
                    <a:lnTo>
                      <a:pt x="34195" y="26626"/>
                    </a:lnTo>
                    <a:lnTo>
                      <a:pt x="33863" y="25364"/>
                    </a:lnTo>
                    <a:lnTo>
                      <a:pt x="33597" y="24103"/>
                    </a:lnTo>
                    <a:lnTo>
                      <a:pt x="33332" y="22775"/>
                    </a:lnTo>
                    <a:lnTo>
                      <a:pt x="33133" y="21513"/>
                    </a:lnTo>
                    <a:lnTo>
                      <a:pt x="33000" y="20185"/>
                    </a:lnTo>
                    <a:lnTo>
                      <a:pt x="32867" y="18924"/>
                    </a:lnTo>
                    <a:lnTo>
                      <a:pt x="32801" y="17596"/>
                    </a:lnTo>
                    <a:lnTo>
                      <a:pt x="32801" y="16334"/>
                    </a:lnTo>
                    <a:lnTo>
                      <a:pt x="32867" y="15006"/>
                    </a:lnTo>
                    <a:lnTo>
                      <a:pt x="32933" y="13745"/>
                    </a:lnTo>
                    <a:lnTo>
                      <a:pt x="33066" y="12483"/>
                    </a:lnTo>
                    <a:lnTo>
                      <a:pt x="33265" y="11222"/>
                    </a:lnTo>
                    <a:lnTo>
                      <a:pt x="33531" y="9960"/>
                    </a:lnTo>
                    <a:lnTo>
                      <a:pt x="33863" y="8698"/>
                    </a:lnTo>
                    <a:lnTo>
                      <a:pt x="34195" y="7503"/>
                    </a:lnTo>
                    <a:lnTo>
                      <a:pt x="34660" y="6308"/>
                    </a:lnTo>
                    <a:lnTo>
                      <a:pt x="35125" y="5113"/>
                    </a:lnTo>
                    <a:lnTo>
                      <a:pt x="35722" y="3918"/>
                    </a:lnTo>
                    <a:lnTo>
                      <a:pt x="36320" y="2789"/>
                    </a:lnTo>
                    <a:lnTo>
                      <a:pt x="36984" y="1660"/>
                    </a:lnTo>
                    <a:lnTo>
                      <a:pt x="35257" y="1262"/>
                    </a:lnTo>
                    <a:lnTo>
                      <a:pt x="33465" y="930"/>
                    </a:lnTo>
                    <a:lnTo>
                      <a:pt x="31672" y="664"/>
                    </a:lnTo>
                    <a:lnTo>
                      <a:pt x="29813" y="399"/>
                    </a:lnTo>
                    <a:lnTo>
                      <a:pt x="27954" y="200"/>
                    </a:lnTo>
                    <a:lnTo>
                      <a:pt x="26094" y="67"/>
                    </a:lnTo>
                    <a:lnTo>
                      <a:pt x="2423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4" name="Google Shape;784;g34ed79b00d1_0_741"/>
              <p:cNvSpPr/>
              <p:nvPr/>
            </p:nvSpPr>
            <p:spPr>
              <a:xfrm>
                <a:off x="1979075" y="1363550"/>
                <a:ext cx="1034150" cy="1777800"/>
              </a:xfrm>
              <a:custGeom>
                <a:rect b="b" l="l" r="r" t="t"/>
                <a:pathLst>
                  <a:path extrusionOk="0" fill="none" h="71112" w="41366">
                    <a:moveTo>
                      <a:pt x="36984" y="1660"/>
                    </a:moveTo>
                    <a:lnTo>
                      <a:pt x="36984" y="1660"/>
                    </a:lnTo>
                    <a:lnTo>
                      <a:pt x="35257" y="1262"/>
                    </a:lnTo>
                    <a:lnTo>
                      <a:pt x="33465" y="930"/>
                    </a:lnTo>
                    <a:lnTo>
                      <a:pt x="31672" y="664"/>
                    </a:lnTo>
                    <a:lnTo>
                      <a:pt x="29813" y="399"/>
                    </a:lnTo>
                    <a:lnTo>
                      <a:pt x="27954" y="200"/>
                    </a:lnTo>
                    <a:lnTo>
                      <a:pt x="26094" y="67"/>
                    </a:lnTo>
                    <a:lnTo>
                      <a:pt x="24235" y="0"/>
                    </a:lnTo>
                    <a:lnTo>
                      <a:pt x="22376" y="0"/>
                    </a:lnTo>
                    <a:lnTo>
                      <a:pt x="20451" y="0"/>
                    </a:lnTo>
                    <a:lnTo>
                      <a:pt x="18592" y="67"/>
                    </a:lnTo>
                    <a:lnTo>
                      <a:pt x="16732" y="266"/>
                    </a:lnTo>
                    <a:lnTo>
                      <a:pt x="14940" y="465"/>
                    </a:lnTo>
                    <a:lnTo>
                      <a:pt x="13147" y="731"/>
                    </a:lnTo>
                    <a:lnTo>
                      <a:pt x="11354" y="1063"/>
                    </a:lnTo>
                    <a:lnTo>
                      <a:pt x="9562" y="1395"/>
                    </a:lnTo>
                    <a:lnTo>
                      <a:pt x="7902" y="1860"/>
                    </a:lnTo>
                    <a:lnTo>
                      <a:pt x="7902" y="1860"/>
                    </a:lnTo>
                    <a:lnTo>
                      <a:pt x="6574" y="3851"/>
                    </a:lnTo>
                    <a:lnTo>
                      <a:pt x="5445" y="5843"/>
                    </a:lnTo>
                    <a:lnTo>
                      <a:pt x="4383" y="7835"/>
                    </a:lnTo>
                    <a:lnTo>
                      <a:pt x="3453" y="9960"/>
                    </a:lnTo>
                    <a:lnTo>
                      <a:pt x="2590" y="12085"/>
                    </a:lnTo>
                    <a:lnTo>
                      <a:pt x="1926" y="14276"/>
                    </a:lnTo>
                    <a:lnTo>
                      <a:pt x="1328" y="16467"/>
                    </a:lnTo>
                    <a:lnTo>
                      <a:pt x="864" y="18658"/>
                    </a:lnTo>
                    <a:lnTo>
                      <a:pt x="465" y="20916"/>
                    </a:lnTo>
                    <a:lnTo>
                      <a:pt x="200" y="23239"/>
                    </a:lnTo>
                    <a:lnTo>
                      <a:pt x="67" y="25497"/>
                    </a:lnTo>
                    <a:lnTo>
                      <a:pt x="0" y="27821"/>
                    </a:lnTo>
                    <a:lnTo>
                      <a:pt x="0" y="30145"/>
                    </a:lnTo>
                    <a:lnTo>
                      <a:pt x="133" y="32469"/>
                    </a:lnTo>
                    <a:lnTo>
                      <a:pt x="399" y="34793"/>
                    </a:lnTo>
                    <a:lnTo>
                      <a:pt x="731" y="37117"/>
                    </a:lnTo>
                    <a:lnTo>
                      <a:pt x="1129" y="39440"/>
                    </a:lnTo>
                    <a:lnTo>
                      <a:pt x="1594" y="41764"/>
                    </a:lnTo>
                    <a:lnTo>
                      <a:pt x="2192" y="44022"/>
                    </a:lnTo>
                    <a:lnTo>
                      <a:pt x="2922" y="46346"/>
                    </a:lnTo>
                    <a:lnTo>
                      <a:pt x="3652" y="48603"/>
                    </a:lnTo>
                    <a:lnTo>
                      <a:pt x="4515" y="50861"/>
                    </a:lnTo>
                    <a:lnTo>
                      <a:pt x="5445" y="53052"/>
                    </a:lnTo>
                    <a:lnTo>
                      <a:pt x="6441" y="55243"/>
                    </a:lnTo>
                    <a:lnTo>
                      <a:pt x="7503" y="57368"/>
                    </a:lnTo>
                    <a:lnTo>
                      <a:pt x="8632" y="59492"/>
                    </a:lnTo>
                    <a:lnTo>
                      <a:pt x="9827" y="61551"/>
                    </a:lnTo>
                    <a:lnTo>
                      <a:pt x="11155" y="63543"/>
                    </a:lnTo>
                    <a:lnTo>
                      <a:pt x="12483" y="65535"/>
                    </a:lnTo>
                    <a:lnTo>
                      <a:pt x="13944" y="67460"/>
                    </a:lnTo>
                    <a:lnTo>
                      <a:pt x="15405" y="69319"/>
                    </a:lnTo>
                    <a:lnTo>
                      <a:pt x="16932" y="71112"/>
                    </a:lnTo>
                    <a:lnTo>
                      <a:pt x="16932" y="71112"/>
                    </a:lnTo>
                    <a:lnTo>
                      <a:pt x="19455" y="67327"/>
                    </a:lnTo>
                    <a:lnTo>
                      <a:pt x="22243" y="63476"/>
                    </a:lnTo>
                    <a:lnTo>
                      <a:pt x="25165" y="59426"/>
                    </a:lnTo>
                    <a:lnTo>
                      <a:pt x="28286" y="55442"/>
                    </a:lnTo>
                    <a:lnTo>
                      <a:pt x="31473" y="51458"/>
                    </a:lnTo>
                    <a:lnTo>
                      <a:pt x="34726" y="47607"/>
                    </a:lnTo>
                    <a:lnTo>
                      <a:pt x="38046" y="43889"/>
                    </a:lnTo>
                    <a:lnTo>
                      <a:pt x="39706" y="42163"/>
                    </a:lnTo>
                    <a:lnTo>
                      <a:pt x="41366" y="40436"/>
                    </a:lnTo>
                    <a:lnTo>
                      <a:pt x="41366" y="40436"/>
                    </a:lnTo>
                    <a:lnTo>
                      <a:pt x="40569" y="39440"/>
                    </a:lnTo>
                    <a:lnTo>
                      <a:pt x="39839" y="38378"/>
                    </a:lnTo>
                    <a:lnTo>
                      <a:pt x="39108" y="37316"/>
                    </a:lnTo>
                    <a:lnTo>
                      <a:pt x="38378" y="36253"/>
                    </a:lnTo>
                    <a:lnTo>
                      <a:pt x="37780" y="35125"/>
                    </a:lnTo>
                    <a:lnTo>
                      <a:pt x="37116" y="33929"/>
                    </a:lnTo>
                    <a:lnTo>
                      <a:pt x="36519" y="32801"/>
                    </a:lnTo>
                    <a:lnTo>
                      <a:pt x="35988" y="31606"/>
                    </a:lnTo>
                    <a:lnTo>
                      <a:pt x="35523" y="30344"/>
                    </a:lnTo>
                    <a:lnTo>
                      <a:pt x="35058" y="29149"/>
                    </a:lnTo>
                    <a:lnTo>
                      <a:pt x="34593" y="27887"/>
                    </a:lnTo>
                    <a:lnTo>
                      <a:pt x="34195" y="26626"/>
                    </a:lnTo>
                    <a:lnTo>
                      <a:pt x="33863" y="25364"/>
                    </a:lnTo>
                    <a:lnTo>
                      <a:pt x="33597" y="24103"/>
                    </a:lnTo>
                    <a:lnTo>
                      <a:pt x="33332" y="22775"/>
                    </a:lnTo>
                    <a:lnTo>
                      <a:pt x="33133" y="21513"/>
                    </a:lnTo>
                    <a:lnTo>
                      <a:pt x="33000" y="20185"/>
                    </a:lnTo>
                    <a:lnTo>
                      <a:pt x="32867" y="18924"/>
                    </a:lnTo>
                    <a:lnTo>
                      <a:pt x="32801" y="17596"/>
                    </a:lnTo>
                    <a:lnTo>
                      <a:pt x="32801" y="16334"/>
                    </a:lnTo>
                    <a:lnTo>
                      <a:pt x="32867" y="15006"/>
                    </a:lnTo>
                    <a:lnTo>
                      <a:pt x="32933" y="13745"/>
                    </a:lnTo>
                    <a:lnTo>
                      <a:pt x="33066" y="12483"/>
                    </a:lnTo>
                    <a:lnTo>
                      <a:pt x="33265" y="11222"/>
                    </a:lnTo>
                    <a:lnTo>
                      <a:pt x="33531" y="9960"/>
                    </a:lnTo>
                    <a:lnTo>
                      <a:pt x="33863" y="8698"/>
                    </a:lnTo>
                    <a:lnTo>
                      <a:pt x="34195" y="7503"/>
                    </a:lnTo>
                    <a:lnTo>
                      <a:pt x="34660" y="6308"/>
                    </a:lnTo>
                    <a:lnTo>
                      <a:pt x="35125" y="5113"/>
                    </a:lnTo>
                    <a:lnTo>
                      <a:pt x="35722" y="3918"/>
                    </a:lnTo>
                    <a:lnTo>
                      <a:pt x="36320" y="2789"/>
                    </a:lnTo>
                    <a:lnTo>
                      <a:pt x="36984" y="166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5 - Content - Split Left">
  <p:cSld name="CUSTOM_4_2_6_1_1">
    <p:bg>
      <p:bgPr>
        <a:solidFill>
          <a:schemeClr val="accent4"/>
        </a:solidFill>
      </p:bgPr>
    </p:bg>
    <p:spTree>
      <p:nvGrpSpPr>
        <p:cNvPr id="785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Google Shape;786;g34ed79b00d1_0_780"/>
          <p:cNvSpPr/>
          <p:nvPr/>
        </p:nvSpPr>
        <p:spPr>
          <a:xfrm>
            <a:off x="4572000" y="-275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787" name="Google Shape;787;g34ed79b00d1_0_780"/>
          <p:cNvSpPr txBox="1"/>
          <p:nvPr>
            <p:ph idx="1" type="body"/>
          </p:nvPr>
        </p:nvSpPr>
        <p:spPr>
          <a:xfrm>
            <a:off x="676500" y="1449300"/>
            <a:ext cx="3568200" cy="3040200"/>
          </a:xfrm>
          <a:prstGeom prst="rect">
            <a:avLst/>
          </a:prstGeom>
        </p:spPr>
        <p:txBody>
          <a:bodyPr anchorCtr="0" anchor="t" bIns="91425" lIns="0" spcFirstLastPara="1" rIns="0" wrap="square" tIns="91425">
            <a:noAutofit/>
          </a:bodyPr>
          <a:lstStyle>
            <a:lvl1pPr indent="-3048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400">
                <a:solidFill>
                  <a:schemeClr val="lt1"/>
                </a:solidFill>
              </a:defRPr>
            </a:lvl1pPr>
            <a:lvl2pPr indent="-292100" lvl="1" marL="91440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2pPr>
            <a:lvl3pPr indent="-292100" lvl="2" marL="137160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3pPr>
            <a:lvl4pPr indent="-292100" lvl="3" marL="182880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4pPr>
            <a:lvl5pPr indent="-292100" lvl="4" marL="228600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5pPr>
            <a:lvl6pPr indent="-292100" lvl="5" marL="274320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6pPr>
            <a:lvl7pPr indent="-292100" lvl="6" marL="320040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7pPr>
            <a:lvl8pPr indent="-292100" lvl="7" marL="365760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8pPr>
            <a:lvl9pPr indent="-292100" lvl="8" marL="4114800">
              <a:lnSpc>
                <a:spcPct val="115000"/>
              </a:lnSpc>
              <a:spcBef>
                <a:spcPts val="500"/>
              </a:spcBef>
              <a:spcAft>
                <a:spcPts val="50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88" name="Google Shape;788;g34ed79b00d1_0_780"/>
          <p:cNvSpPr txBox="1"/>
          <p:nvPr/>
        </p:nvSpPr>
        <p:spPr>
          <a:xfrm>
            <a:off x="0" y="4969700"/>
            <a:ext cx="351900" cy="183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7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sz="7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89" name="Google Shape;789;g34ed79b00d1_0_780"/>
          <p:cNvSpPr txBox="1"/>
          <p:nvPr>
            <p:ph type="title"/>
          </p:nvPr>
        </p:nvSpPr>
        <p:spPr>
          <a:xfrm>
            <a:off x="676650" y="0"/>
            <a:ext cx="3568200" cy="1289400"/>
          </a:xfrm>
          <a:prstGeom prst="rect">
            <a:avLst/>
          </a:prstGeom>
          <a:noFill/>
        </p:spPr>
        <p:txBody>
          <a:bodyPr anchorCtr="0" anchor="b" bIns="0" lIns="0" spcFirstLastPara="1" rIns="0" wrap="square" tIns="91425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  <a:defRPr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  <a:defRPr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  <a:defRPr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  <a:defRPr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  <a:defRPr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  <a:defRPr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  <a:defRPr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  <a:defRPr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/>
        </p:txBody>
      </p:sp>
      <p:sp>
        <p:nvSpPr>
          <p:cNvPr id="790" name="Google Shape;790;g34ed79b00d1_0_780"/>
          <p:cNvSpPr txBox="1"/>
          <p:nvPr>
            <p:ph idx="2" type="body"/>
          </p:nvPr>
        </p:nvSpPr>
        <p:spPr>
          <a:xfrm>
            <a:off x="5221225" y="1449300"/>
            <a:ext cx="3575700" cy="3040200"/>
          </a:xfrm>
          <a:prstGeom prst="rect">
            <a:avLst/>
          </a:prstGeom>
        </p:spPr>
        <p:txBody>
          <a:bodyPr anchorCtr="0" anchor="t" bIns="91425" lIns="0" spcFirstLastPara="1" rIns="0" wrap="square" tIns="91425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400"/>
            </a:lvl1pPr>
            <a:lvl2pPr indent="-292100" lvl="1" marL="9144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000"/>
              <a:buChar char="●"/>
              <a:defRPr/>
            </a:lvl2pPr>
            <a:lvl3pPr indent="-292100" lvl="2" marL="13716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lnSpc>
                <a:spcPct val="115000"/>
              </a:lnSpc>
              <a:spcBef>
                <a:spcPts val="500"/>
              </a:spcBef>
              <a:spcAft>
                <a:spcPts val="5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791" name="Google Shape;791;g34ed79b00d1_0_780"/>
          <p:cNvSpPr txBox="1"/>
          <p:nvPr>
            <p:ph idx="3" type="title"/>
          </p:nvPr>
        </p:nvSpPr>
        <p:spPr>
          <a:xfrm>
            <a:off x="5221350" y="0"/>
            <a:ext cx="3575700" cy="1289400"/>
          </a:xfrm>
          <a:prstGeom prst="rect">
            <a:avLst/>
          </a:prstGeom>
          <a:noFill/>
        </p:spPr>
        <p:txBody>
          <a:bodyPr anchorCtr="0" anchor="b" bIns="0" lIns="0" spcFirstLastPara="1" rIns="0" wrap="square" tIns="91425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pen Sans ExtraBold"/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pen Sans ExtraBold"/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pen Sans ExtraBold"/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pen Sans ExtraBold"/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pen Sans ExtraBold"/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pen Sans ExtraBold"/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pen Sans ExtraBold"/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pen Sans ExtraBold"/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/>
        </p:txBody>
      </p:sp>
      <p:sp>
        <p:nvSpPr>
          <p:cNvPr id="792" name="Google Shape;792;g34ed79b00d1_0_780"/>
          <p:cNvSpPr/>
          <p:nvPr/>
        </p:nvSpPr>
        <p:spPr>
          <a:xfrm>
            <a:off x="4568785" y="4914825"/>
            <a:ext cx="228426" cy="228410"/>
          </a:xfrm>
          <a:custGeom>
            <a:rect b="b" l="l" r="r" t="t"/>
            <a:pathLst>
              <a:path extrusionOk="0" h="209550" w="211017">
                <a:moveTo>
                  <a:pt x="0" y="0"/>
                </a:moveTo>
                <a:lnTo>
                  <a:pt x="0" y="209550"/>
                </a:lnTo>
                <a:lnTo>
                  <a:pt x="211017" y="209550"/>
                </a:lnTo>
                <a:lnTo>
                  <a:pt x="208345" y="209498"/>
                </a:lnTo>
                <a:lnTo>
                  <a:pt x="205621" y="209393"/>
                </a:lnTo>
                <a:lnTo>
                  <a:pt x="202949" y="209288"/>
                </a:lnTo>
                <a:lnTo>
                  <a:pt x="200277" y="209131"/>
                </a:lnTo>
                <a:lnTo>
                  <a:pt x="197606" y="208921"/>
                </a:lnTo>
                <a:lnTo>
                  <a:pt x="194934" y="208712"/>
                </a:lnTo>
                <a:lnTo>
                  <a:pt x="192315" y="208450"/>
                </a:lnTo>
                <a:lnTo>
                  <a:pt x="189643" y="208188"/>
                </a:lnTo>
                <a:lnTo>
                  <a:pt x="187023" y="207874"/>
                </a:lnTo>
                <a:lnTo>
                  <a:pt x="184404" y="207507"/>
                </a:lnTo>
                <a:lnTo>
                  <a:pt x="181837" y="207140"/>
                </a:lnTo>
                <a:lnTo>
                  <a:pt x="179218" y="206721"/>
                </a:lnTo>
                <a:lnTo>
                  <a:pt x="176651" y="206302"/>
                </a:lnTo>
                <a:lnTo>
                  <a:pt x="174084" y="205778"/>
                </a:lnTo>
                <a:lnTo>
                  <a:pt x="171517" y="205307"/>
                </a:lnTo>
                <a:lnTo>
                  <a:pt x="168950" y="204730"/>
                </a:lnTo>
                <a:lnTo>
                  <a:pt x="166383" y="204206"/>
                </a:lnTo>
                <a:lnTo>
                  <a:pt x="163868" y="203578"/>
                </a:lnTo>
                <a:lnTo>
                  <a:pt x="161354" y="202949"/>
                </a:lnTo>
                <a:lnTo>
                  <a:pt x="158839" y="202268"/>
                </a:lnTo>
                <a:lnTo>
                  <a:pt x="156377" y="201587"/>
                </a:lnTo>
                <a:lnTo>
                  <a:pt x="153862" y="200854"/>
                </a:lnTo>
                <a:lnTo>
                  <a:pt x="151400" y="200120"/>
                </a:lnTo>
                <a:lnTo>
                  <a:pt x="148938" y="199334"/>
                </a:lnTo>
                <a:lnTo>
                  <a:pt x="146528" y="198549"/>
                </a:lnTo>
                <a:lnTo>
                  <a:pt x="144118" y="197710"/>
                </a:lnTo>
                <a:lnTo>
                  <a:pt x="141656" y="196820"/>
                </a:lnTo>
                <a:lnTo>
                  <a:pt x="139298" y="195929"/>
                </a:lnTo>
                <a:lnTo>
                  <a:pt x="136889" y="195039"/>
                </a:lnTo>
                <a:lnTo>
                  <a:pt x="132174" y="193100"/>
                </a:lnTo>
                <a:lnTo>
                  <a:pt x="127511" y="191057"/>
                </a:lnTo>
                <a:lnTo>
                  <a:pt x="122901" y="188909"/>
                </a:lnTo>
                <a:lnTo>
                  <a:pt x="118343" y="186604"/>
                </a:lnTo>
                <a:lnTo>
                  <a:pt x="113838" y="184247"/>
                </a:lnTo>
                <a:lnTo>
                  <a:pt x="109437" y="181785"/>
                </a:lnTo>
                <a:lnTo>
                  <a:pt x="105089" y="179218"/>
                </a:lnTo>
                <a:lnTo>
                  <a:pt x="100794" y="176546"/>
                </a:lnTo>
                <a:lnTo>
                  <a:pt x="96550" y="173769"/>
                </a:lnTo>
                <a:lnTo>
                  <a:pt x="92412" y="170888"/>
                </a:lnTo>
                <a:lnTo>
                  <a:pt x="88378" y="167902"/>
                </a:lnTo>
                <a:lnTo>
                  <a:pt x="84344" y="164863"/>
                </a:lnTo>
                <a:lnTo>
                  <a:pt x="80415" y="161720"/>
                </a:lnTo>
                <a:lnTo>
                  <a:pt x="76591" y="158472"/>
                </a:lnTo>
                <a:lnTo>
                  <a:pt x="72819" y="155119"/>
                </a:lnTo>
                <a:lnTo>
                  <a:pt x="69152" y="151662"/>
                </a:lnTo>
                <a:lnTo>
                  <a:pt x="65537" y="148152"/>
                </a:lnTo>
                <a:lnTo>
                  <a:pt x="62027" y="144590"/>
                </a:lnTo>
                <a:lnTo>
                  <a:pt x="58622" y="140922"/>
                </a:lnTo>
                <a:lnTo>
                  <a:pt x="55269" y="137150"/>
                </a:lnTo>
                <a:lnTo>
                  <a:pt x="52021" y="133274"/>
                </a:lnTo>
                <a:lnTo>
                  <a:pt x="48878" y="129397"/>
                </a:lnTo>
                <a:lnTo>
                  <a:pt x="45787" y="125363"/>
                </a:lnTo>
                <a:lnTo>
                  <a:pt x="42853" y="121329"/>
                </a:lnTo>
                <a:lnTo>
                  <a:pt x="39972" y="117138"/>
                </a:lnTo>
                <a:lnTo>
                  <a:pt x="37195" y="112947"/>
                </a:lnTo>
                <a:lnTo>
                  <a:pt x="34523" y="108652"/>
                </a:lnTo>
                <a:lnTo>
                  <a:pt x="31956" y="104304"/>
                </a:lnTo>
                <a:lnTo>
                  <a:pt x="29494" y="99903"/>
                </a:lnTo>
                <a:lnTo>
                  <a:pt x="27084" y="95398"/>
                </a:lnTo>
                <a:lnTo>
                  <a:pt x="24832" y="90840"/>
                </a:lnTo>
                <a:lnTo>
                  <a:pt x="22684" y="86230"/>
                </a:lnTo>
                <a:lnTo>
                  <a:pt x="20641" y="81567"/>
                </a:lnTo>
                <a:lnTo>
                  <a:pt x="18702" y="76852"/>
                </a:lnTo>
                <a:lnTo>
                  <a:pt x="17812" y="74443"/>
                </a:lnTo>
                <a:lnTo>
                  <a:pt x="16921" y="72033"/>
                </a:lnTo>
                <a:lnTo>
                  <a:pt x="16031" y="69623"/>
                </a:lnTo>
                <a:lnTo>
                  <a:pt x="15192" y="67213"/>
                </a:lnTo>
                <a:lnTo>
                  <a:pt x="14407" y="64751"/>
                </a:lnTo>
                <a:lnTo>
                  <a:pt x="13621" y="62289"/>
                </a:lnTo>
                <a:lnTo>
                  <a:pt x="12835" y="59827"/>
                </a:lnTo>
                <a:lnTo>
                  <a:pt x="12154" y="57364"/>
                </a:lnTo>
                <a:lnTo>
                  <a:pt x="11420" y="54850"/>
                </a:lnTo>
                <a:lnTo>
                  <a:pt x="10792" y="52388"/>
                </a:lnTo>
                <a:lnTo>
                  <a:pt x="10163" y="49873"/>
                </a:lnTo>
                <a:lnTo>
                  <a:pt x="9535" y="47306"/>
                </a:lnTo>
                <a:lnTo>
                  <a:pt x="8958" y="44791"/>
                </a:lnTo>
                <a:lnTo>
                  <a:pt x="8434" y="42224"/>
                </a:lnTo>
                <a:lnTo>
                  <a:pt x="7911" y="39657"/>
                </a:lnTo>
                <a:lnTo>
                  <a:pt x="7439" y="37090"/>
                </a:lnTo>
                <a:lnTo>
                  <a:pt x="7020" y="34523"/>
                </a:lnTo>
                <a:lnTo>
                  <a:pt x="6601" y="31904"/>
                </a:lnTo>
                <a:lnTo>
                  <a:pt x="6234" y="29285"/>
                </a:lnTo>
                <a:lnTo>
                  <a:pt x="5867" y="26665"/>
                </a:lnTo>
                <a:lnTo>
                  <a:pt x="5553" y="24046"/>
                </a:lnTo>
                <a:lnTo>
                  <a:pt x="5239" y="21426"/>
                </a:lnTo>
                <a:lnTo>
                  <a:pt x="5029" y="18755"/>
                </a:lnTo>
                <a:lnTo>
                  <a:pt x="4767" y="16135"/>
                </a:lnTo>
                <a:lnTo>
                  <a:pt x="4610" y="13464"/>
                </a:lnTo>
                <a:lnTo>
                  <a:pt x="4453" y="10792"/>
                </a:lnTo>
                <a:lnTo>
                  <a:pt x="4348" y="8120"/>
                </a:lnTo>
                <a:lnTo>
                  <a:pt x="4243" y="5396"/>
                </a:lnTo>
                <a:lnTo>
                  <a:pt x="4191" y="2724"/>
                </a:lnTo>
                <a:lnTo>
                  <a:pt x="4191" y="0"/>
                </a:lnTo>
                <a:close/>
              </a:path>
            </a:pathLst>
          </a:custGeom>
          <a:solidFill>
            <a:srgbClr val="252A2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93" name="Google Shape;793;g34ed79b00d1_0_780"/>
          <p:cNvGrpSpPr/>
          <p:nvPr/>
        </p:nvGrpSpPr>
        <p:grpSpPr>
          <a:xfrm>
            <a:off x="8467274" y="-268"/>
            <a:ext cx="329400" cy="329400"/>
            <a:chOff x="8467274" y="-268"/>
            <a:chExt cx="329400" cy="329400"/>
          </a:xfrm>
        </p:grpSpPr>
        <p:sp>
          <p:nvSpPr>
            <p:cNvPr id="794" name="Google Shape;794;g34ed79b00d1_0_780"/>
            <p:cNvSpPr/>
            <p:nvPr/>
          </p:nvSpPr>
          <p:spPr>
            <a:xfrm>
              <a:off x="8467274" y="-268"/>
              <a:ext cx="329400" cy="329400"/>
            </a:xfrm>
            <a:prstGeom prst="rect">
              <a:avLst/>
            </a:prstGeom>
            <a:solidFill>
              <a:srgbClr val="0063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grpSp>
          <p:nvGrpSpPr>
            <p:cNvPr id="795" name="Google Shape;795;g34ed79b00d1_0_780"/>
            <p:cNvGrpSpPr/>
            <p:nvPr/>
          </p:nvGrpSpPr>
          <p:grpSpPr>
            <a:xfrm>
              <a:off x="8546153" y="63898"/>
              <a:ext cx="191009" cy="201168"/>
              <a:chOff x="1379850" y="238125"/>
              <a:chExt cx="4860275" cy="5238750"/>
            </a:xfrm>
          </p:grpSpPr>
          <p:sp>
            <p:nvSpPr>
              <p:cNvPr id="796" name="Google Shape;796;g34ed79b00d1_0_780"/>
              <p:cNvSpPr/>
              <p:nvPr/>
            </p:nvSpPr>
            <p:spPr>
              <a:xfrm>
                <a:off x="4988525" y="4354750"/>
                <a:ext cx="727075" cy="727075"/>
              </a:xfrm>
              <a:custGeom>
                <a:rect b="b" l="l" r="r" t="t"/>
                <a:pathLst>
                  <a:path extrusionOk="0" h="29083" w="29083">
                    <a:moveTo>
                      <a:pt x="14210" y="9097"/>
                    </a:moveTo>
                    <a:lnTo>
                      <a:pt x="15139" y="9163"/>
                    </a:lnTo>
                    <a:lnTo>
                      <a:pt x="16002" y="9296"/>
                    </a:lnTo>
                    <a:lnTo>
                      <a:pt x="16334" y="9362"/>
                    </a:lnTo>
                    <a:lnTo>
                      <a:pt x="16733" y="9495"/>
                    </a:lnTo>
                    <a:lnTo>
                      <a:pt x="16998" y="9694"/>
                    </a:lnTo>
                    <a:lnTo>
                      <a:pt x="17264" y="9894"/>
                    </a:lnTo>
                    <a:lnTo>
                      <a:pt x="17463" y="10226"/>
                    </a:lnTo>
                    <a:lnTo>
                      <a:pt x="17596" y="10558"/>
                    </a:lnTo>
                    <a:lnTo>
                      <a:pt x="17729" y="10956"/>
                    </a:lnTo>
                    <a:lnTo>
                      <a:pt x="17729" y="11354"/>
                    </a:lnTo>
                    <a:lnTo>
                      <a:pt x="17729" y="11886"/>
                    </a:lnTo>
                    <a:lnTo>
                      <a:pt x="17596" y="12284"/>
                    </a:lnTo>
                    <a:lnTo>
                      <a:pt x="17463" y="12616"/>
                    </a:lnTo>
                    <a:lnTo>
                      <a:pt x="17264" y="12948"/>
                    </a:lnTo>
                    <a:lnTo>
                      <a:pt x="16998" y="13147"/>
                    </a:lnTo>
                    <a:lnTo>
                      <a:pt x="16733" y="13346"/>
                    </a:lnTo>
                    <a:lnTo>
                      <a:pt x="16401" y="13479"/>
                    </a:lnTo>
                    <a:lnTo>
                      <a:pt x="16002" y="13612"/>
                    </a:lnTo>
                    <a:lnTo>
                      <a:pt x="15139" y="13678"/>
                    </a:lnTo>
                    <a:lnTo>
                      <a:pt x="14210" y="13745"/>
                    </a:lnTo>
                    <a:lnTo>
                      <a:pt x="12151" y="13745"/>
                    </a:lnTo>
                    <a:lnTo>
                      <a:pt x="12151" y="9097"/>
                    </a:lnTo>
                    <a:close/>
                    <a:moveTo>
                      <a:pt x="13280" y="6242"/>
                    </a:moveTo>
                    <a:lnTo>
                      <a:pt x="8964" y="6308"/>
                    </a:lnTo>
                    <a:lnTo>
                      <a:pt x="8964" y="22244"/>
                    </a:lnTo>
                    <a:lnTo>
                      <a:pt x="12151" y="22244"/>
                    </a:lnTo>
                    <a:lnTo>
                      <a:pt x="12151" y="16135"/>
                    </a:lnTo>
                    <a:lnTo>
                      <a:pt x="14674" y="16135"/>
                    </a:lnTo>
                    <a:lnTo>
                      <a:pt x="17861" y="22244"/>
                    </a:lnTo>
                    <a:lnTo>
                      <a:pt x="21181" y="22244"/>
                    </a:lnTo>
                    <a:lnTo>
                      <a:pt x="17729" y="15737"/>
                    </a:lnTo>
                    <a:lnTo>
                      <a:pt x="18459" y="15471"/>
                    </a:lnTo>
                    <a:lnTo>
                      <a:pt x="19057" y="15139"/>
                    </a:lnTo>
                    <a:lnTo>
                      <a:pt x="19588" y="14674"/>
                    </a:lnTo>
                    <a:lnTo>
                      <a:pt x="20052" y="14209"/>
                    </a:lnTo>
                    <a:lnTo>
                      <a:pt x="20384" y="13612"/>
                    </a:lnTo>
                    <a:lnTo>
                      <a:pt x="20650" y="12881"/>
                    </a:lnTo>
                    <a:lnTo>
                      <a:pt x="20849" y="12085"/>
                    </a:lnTo>
                    <a:lnTo>
                      <a:pt x="20916" y="11222"/>
                    </a:lnTo>
                    <a:lnTo>
                      <a:pt x="20849" y="10159"/>
                    </a:lnTo>
                    <a:lnTo>
                      <a:pt x="20716" y="9761"/>
                    </a:lnTo>
                    <a:lnTo>
                      <a:pt x="20650" y="9296"/>
                    </a:lnTo>
                    <a:lnTo>
                      <a:pt x="20451" y="8964"/>
                    </a:lnTo>
                    <a:lnTo>
                      <a:pt x="20318" y="8566"/>
                    </a:lnTo>
                    <a:lnTo>
                      <a:pt x="20052" y="8300"/>
                    </a:lnTo>
                    <a:lnTo>
                      <a:pt x="19853" y="7968"/>
                    </a:lnTo>
                    <a:lnTo>
                      <a:pt x="19322" y="7503"/>
                    </a:lnTo>
                    <a:lnTo>
                      <a:pt x="18658" y="7105"/>
                    </a:lnTo>
                    <a:lnTo>
                      <a:pt x="17928" y="6773"/>
                    </a:lnTo>
                    <a:lnTo>
                      <a:pt x="17131" y="6574"/>
                    </a:lnTo>
                    <a:lnTo>
                      <a:pt x="16201" y="6441"/>
                    </a:lnTo>
                    <a:lnTo>
                      <a:pt x="15272" y="6308"/>
                    </a:lnTo>
                    <a:lnTo>
                      <a:pt x="14276" y="6242"/>
                    </a:lnTo>
                    <a:close/>
                    <a:moveTo>
                      <a:pt x="14608" y="2457"/>
                    </a:moveTo>
                    <a:lnTo>
                      <a:pt x="15670" y="2524"/>
                    </a:lnTo>
                    <a:lnTo>
                      <a:pt x="16799" y="2656"/>
                    </a:lnTo>
                    <a:lnTo>
                      <a:pt x="17928" y="2855"/>
                    </a:lnTo>
                    <a:lnTo>
                      <a:pt x="18990" y="3187"/>
                    </a:lnTo>
                    <a:lnTo>
                      <a:pt x="19986" y="3652"/>
                    </a:lnTo>
                    <a:lnTo>
                      <a:pt x="20982" y="4183"/>
                    </a:lnTo>
                    <a:lnTo>
                      <a:pt x="21912" y="4781"/>
                    </a:lnTo>
                    <a:lnTo>
                      <a:pt x="22775" y="5511"/>
                    </a:lnTo>
                    <a:lnTo>
                      <a:pt x="23638" y="6308"/>
                    </a:lnTo>
                    <a:lnTo>
                      <a:pt x="24368" y="7238"/>
                    </a:lnTo>
                    <a:lnTo>
                      <a:pt x="24966" y="8234"/>
                    </a:lnTo>
                    <a:lnTo>
                      <a:pt x="25497" y="9296"/>
                    </a:lnTo>
                    <a:lnTo>
                      <a:pt x="25962" y="10491"/>
                    </a:lnTo>
                    <a:lnTo>
                      <a:pt x="26294" y="11753"/>
                    </a:lnTo>
                    <a:lnTo>
                      <a:pt x="26493" y="13147"/>
                    </a:lnTo>
                    <a:lnTo>
                      <a:pt x="26559" y="14608"/>
                    </a:lnTo>
                    <a:lnTo>
                      <a:pt x="26493" y="16069"/>
                    </a:lnTo>
                    <a:lnTo>
                      <a:pt x="26294" y="17463"/>
                    </a:lnTo>
                    <a:lnTo>
                      <a:pt x="25962" y="18724"/>
                    </a:lnTo>
                    <a:lnTo>
                      <a:pt x="25497" y="19920"/>
                    </a:lnTo>
                    <a:lnTo>
                      <a:pt x="24966" y="21048"/>
                    </a:lnTo>
                    <a:lnTo>
                      <a:pt x="24368" y="22044"/>
                    </a:lnTo>
                    <a:lnTo>
                      <a:pt x="23638" y="22907"/>
                    </a:lnTo>
                    <a:lnTo>
                      <a:pt x="22775" y="23704"/>
                    </a:lnTo>
                    <a:lnTo>
                      <a:pt x="21912" y="24435"/>
                    </a:lnTo>
                    <a:lnTo>
                      <a:pt x="20982" y="25032"/>
                    </a:lnTo>
                    <a:lnTo>
                      <a:pt x="19986" y="25563"/>
                    </a:lnTo>
                    <a:lnTo>
                      <a:pt x="18990" y="26028"/>
                    </a:lnTo>
                    <a:lnTo>
                      <a:pt x="17928" y="26294"/>
                    </a:lnTo>
                    <a:lnTo>
                      <a:pt x="16799" y="26559"/>
                    </a:lnTo>
                    <a:lnTo>
                      <a:pt x="15670" y="26692"/>
                    </a:lnTo>
                    <a:lnTo>
                      <a:pt x="14608" y="26759"/>
                    </a:lnTo>
                    <a:lnTo>
                      <a:pt x="13479" y="26692"/>
                    </a:lnTo>
                    <a:lnTo>
                      <a:pt x="12350" y="26559"/>
                    </a:lnTo>
                    <a:lnTo>
                      <a:pt x="11222" y="26294"/>
                    </a:lnTo>
                    <a:lnTo>
                      <a:pt x="10159" y="25962"/>
                    </a:lnTo>
                    <a:lnTo>
                      <a:pt x="9163" y="25497"/>
                    </a:lnTo>
                    <a:lnTo>
                      <a:pt x="8167" y="25032"/>
                    </a:lnTo>
                    <a:lnTo>
                      <a:pt x="7238" y="24368"/>
                    </a:lnTo>
                    <a:lnTo>
                      <a:pt x="6375" y="23638"/>
                    </a:lnTo>
                    <a:lnTo>
                      <a:pt x="5511" y="22841"/>
                    </a:lnTo>
                    <a:lnTo>
                      <a:pt x="4781" y="21978"/>
                    </a:lnTo>
                    <a:lnTo>
                      <a:pt x="4184" y="20916"/>
                    </a:lnTo>
                    <a:lnTo>
                      <a:pt x="3652" y="19853"/>
                    </a:lnTo>
                    <a:lnTo>
                      <a:pt x="3188" y="18658"/>
                    </a:lnTo>
                    <a:lnTo>
                      <a:pt x="2856" y="17397"/>
                    </a:lnTo>
                    <a:lnTo>
                      <a:pt x="2656" y="16002"/>
                    </a:lnTo>
                    <a:lnTo>
                      <a:pt x="2590" y="14541"/>
                    </a:lnTo>
                    <a:lnTo>
                      <a:pt x="2656" y="13081"/>
                    </a:lnTo>
                    <a:lnTo>
                      <a:pt x="2856" y="11686"/>
                    </a:lnTo>
                    <a:lnTo>
                      <a:pt x="3188" y="10425"/>
                    </a:lnTo>
                    <a:lnTo>
                      <a:pt x="3652" y="9230"/>
                    </a:lnTo>
                    <a:lnTo>
                      <a:pt x="4184" y="8167"/>
                    </a:lnTo>
                    <a:lnTo>
                      <a:pt x="4781" y="7171"/>
                    </a:lnTo>
                    <a:lnTo>
                      <a:pt x="5511" y="6242"/>
                    </a:lnTo>
                    <a:lnTo>
                      <a:pt x="6375" y="5445"/>
                    </a:lnTo>
                    <a:lnTo>
                      <a:pt x="7238" y="4715"/>
                    </a:lnTo>
                    <a:lnTo>
                      <a:pt x="8167" y="4117"/>
                    </a:lnTo>
                    <a:lnTo>
                      <a:pt x="9163" y="3586"/>
                    </a:lnTo>
                    <a:lnTo>
                      <a:pt x="10159" y="3187"/>
                    </a:lnTo>
                    <a:lnTo>
                      <a:pt x="11222" y="2855"/>
                    </a:lnTo>
                    <a:lnTo>
                      <a:pt x="12350" y="2656"/>
                    </a:lnTo>
                    <a:lnTo>
                      <a:pt x="13479" y="2457"/>
                    </a:lnTo>
                    <a:close/>
                    <a:moveTo>
                      <a:pt x="14608" y="0"/>
                    </a:moveTo>
                    <a:lnTo>
                      <a:pt x="13081" y="67"/>
                    </a:lnTo>
                    <a:lnTo>
                      <a:pt x="11620" y="332"/>
                    </a:lnTo>
                    <a:lnTo>
                      <a:pt x="10226" y="664"/>
                    </a:lnTo>
                    <a:lnTo>
                      <a:pt x="8898" y="1129"/>
                    </a:lnTo>
                    <a:lnTo>
                      <a:pt x="7636" y="1727"/>
                    </a:lnTo>
                    <a:lnTo>
                      <a:pt x="6375" y="2457"/>
                    </a:lnTo>
                    <a:lnTo>
                      <a:pt x="5312" y="3320"/>
                    </a:lnTo>
                    <a:lnTo>
                      <a:pt x="4250" y="4250"/>
                    </a:lnTo>
                    <a:lnTo>
                      <a:pt x="3320" y="5246"/>
                    </a:lnTo>
                    <a:lnTo>
                      <a:pt x="2457" y="6375"/>
                    </a:lnTo>
                    <a:lnTo>
                      <a:pt x="1793" y="7570"/>
                    </a:lnTo>
                    <a:lnTo>
                      <a:pt x="1129" y="8898"/>
                    </a:lnTo>
                    <a:lnTo>
                      <a:pt x="664" y="10226"/>
                    </a:lnTo>
                    <a:lnTo>
                      <a:pt x="333" y="11620"/>
                    </a:lnTo>
                    <a:lnTo>
                      <a:pt x="67" y="13081"/>
                    </a:lnTo>
                    <a:lnTo>
                      <a:pt x="1" y="14608"/>
                    </a:lnTo>
                    <a:lnTo>
                      <a:pt x="67" y="15471"/>
                    </a:lnTo>
                    <a:lnTo>
                      <a:pt x="133" y="16334"/>
                    </a:lnTo>
                    <a:lnTo>
                      <a:pt x="200" y="17197"/>
                    </a:lnTo>
                    <a:lnTo>
                      <a:pt x="333" y="17994"/>
                    </a:lnTo>
                    <a:lnTo>
                      <a:pt x="532" y="18791"/>
                    </a:lnTo>
                    <a:lnTo>
                      <a:pt x="731" y="19521"/>
                    </a:lnTo>
                    <a:lnTo>
                      <a:pt x="996" y="20252"/>
                    </a:lnTo>
                    <a:lnTo>
                      <a:pt x="1262" y="20916"/>
                    </a:lnTo>
                    <a:lnTo>
                      <a:pt x="1594" y="21580"/>
                    </a:lnTo>
                    <a:lnTo>
                      <a:pt x="1926" y="22244"/>
                    </a:lnTo>
                    <a:lnTo>
                      <a:pt x="2723" y="23439"/>
                    </a:lnTo>
                    <a:lnTo>
                      <a:pt x="3586" y="24501"/>
                    </a:lnTo>
                    <a:lnTo>
                      <a:pt x="4582" y="25497"/>
                    </a:lnTo>
                    <a:lnTo>
                      <a:pt x="5644" y="26360"/>
                    </a:lnTo>
                    <a:lnTo>
                      <a:pt x="6773" y="27091"/>
                    </a:lnTo>
                    <a:lnTo>
                      <a:pt x="7968" y="27688"/>
                    </a:lnTo>
                    <a:lnTo>
                      <a:pt x="9230" y="28219"/>
                    </a:lnTo>
                    <a:lnTo>
                      <a:pt x="10491" y="28618"/>
                    </a:lnTo>
                    <a:lnTo>
                      <a:pt x="11819" y="28883"/>
                    </a:lnTo>
                    <a:lnTo>
                      <a:pt x="13214" y="29082"/>
                    </a:lnTo>
                    <a:lnTo>
                      <a:pt x="15936" y="29082"/>
                    </a:lnTo>
                    <a:lnTo>
                      <a:pt x="17264" y="28883"/>
                    </a:lnTo>
                    <a:lnTo>
                      <a:pt x="18592" y="28618"/>
                    </a:lnTo>
                    <a:lnTo>
                      <a:pt x="19853" y="28219"/>
                    </a:lnTo>
                    <a:lnTo>
                      <a:pt x="21115" y="27688"/>
                    </a:lnTo>
                    <a:lnTo>
                      <a:pt x="22310" y="27024"/>
                    </a:lnTo>
                    <a:lnTo>
                      <a:pt x="23439" y="26294"/>
                    </a:lnTo>
                    <a:lnTo>
                      <a:pt x="24501" y="25431"/>
                    </a:lnTo>
                    <a:lnTo>
                      <a:pt x="25497" y="24501"/>
                    </a:lnTo>
                    <a:lnTo>
                      <a:pt x="26360" y="23439"/>
                    </a:lnTo>
                    <a:lnTo>
                      <a:pt x="27157" y="22244"/>
                    </a:lnTo>
                    <a:lnTo>
                      <a:pt x="27489" y="21580"/>
                    </a:lnTo>
                    <a:lnTo>
                      <a:pt x="27821" y="20916"/>
                    </a:lnTo>
                    <a:lnTo>
                      <a:pt x="28087" y="20185"/>
                    </a:lnTo>
                    <a:lnTo>
                      <a:pt x="28352" y="19455"/>
                    </a:lnTo>
                    <a:lnTo>
                      <a:pt x="28551" y="18724"/>
                    </a:lnTo>
                    <a:lnTo>
                      <a:pt x="28751" y="17928"/>
                    </a:lnTo>
                    <a:lnTo>
                      <a:pt x="28883" y="17131"/>
                    </a:lnTo>
                    <a:lnTo>
                      <a:pt x="28950" y="16268"/>
                    </a:lnTo>
                    <a:lnTo>
                      <a:pt x="29016" y="15405"/>
                    </a:lnTo>
                    <a:lnTo>
                      <a:pt x="29082" y="14541"/>
                    </a:lnTo>
                    <a:lnTo>
                      <a:pt x="29016" y="13014"/>
                    </a:lnTo>
                    <a:lnTo>
                      <a:pt x="28751" y="11554"/>
                    </a:lnTo>
                    <a:lnTo>
                      <a:pt x="28419" y="10159"/>
                    </a:lnTo>
                    <a:lnTo>
                      <a:pt x="27954" y="8831"/>
                    </a:lnTo>
                    <a:lnTo>
                      <a:pt x="27356" y="7570"/>
                    </a:lnTo>
                    <a:lnTo>
                      <a:pt x="26626" y="6375"/>
                    </a:lnTo>
                    <a:lnTo>
                      <a:pt x="25829" y="5246"/>
                    </a:lnTo>
                    <a:lnTo>
                      <a:pt x="24899" y="4183"/>
                    </a:lnTo>
                    <a:lnTo>
                      <a:pt x="23904" y="3254"/>
                    </a:lnTo>
                    <a:lnTo>
                      <a:pt x="22775" y="2457"/>
                    </a:lnTo>
                    <a:lnTo>
                      <a:pt x="21580" y="1727"/>
                    </a:lnTo>
                    <a:lnTo>
                      <a:pt x="20318" y="1129"/>
                    </a:lnTo>
                    <a:lnTo>
                      <a:pt x="18990" y="664"/>
                    </a:lnTo>
                    <a:lnTo>
                      <a:pt x="17596" y="266"/>
                    </a:lnTo>
                    <a:lnTo>
                      <a:pt x="16135" y="67"/>
                    </a:lnTo>
                    <a:lnTo>
                      <a:pt x="1460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7" name="Google Shape;797;g34ed79b00d1_0_780"/>
              <p:cNvSpPr/>
              <p:nvPr/>
            </p:nvSpPr>
            <p:spPr>
              <a:xfrm>
                <a:off x="4988525" y="4354750"/>
                <a:ext cx="727075" cy="727075"/>
              </a:xfrm>
              <a:custGeom>
                <a:rect b="b" l="l" r="r" t="t"/>
                <a:pathLst>
                  <a:path extrusionOk="0" fill="none" h="29083" w="29083">
                    <a:moveTo>
                      <a:pt x="1" y="14608"/>
                    </a:moveTo>
                    <a:lnTo>
                      <a:pt x="1" y="14608"/>
                    </a:lnTo>
                    <a:lnTo>
                      <a:pt x="67" y="13081"/>
                    </a:lnTo>
                    <a:lnTo>
                      <a:pt x="333" y="11620"/>
                    </a:lnTo>
                    <a:lnTo>
                      <a:pt x="664" y="10226"/>
                    </a:lnTo>
                    <a:lnTo>
                      <a:pt x="1129" y="8898"/>
                    </a:lnTo>
                    <a:lnTo>
                      <a:pt x="1793" y="7570"/>
                    </a:lnTo>
                    <a:lnTo>
                      <a:pt x="2457" y="6375"/>
                    </a:lnTo>
                    <a:lnTo>
                      <a:pt x="3320" y="5246"/>
                    </a:lnTo>
                    <a:lnTo>
                      <a:pt x="4250" y="4250"/>
                    </a:lnTo>
                    <a:lnTo>
                      <a:pt x="5312" y="3320"/>
                    </a:lnTo>
                    <a:lnTo>
                      <a:pt x="6375" y="2457"/>
                    </a:lnTo>
                    <a:lnTo>
                      <a:pt x="7636" y="1727"/>
                    </a:lnTo>
                    <a:lnTo>
                      <a:pt x="8898" y="1129"/>
                    </a:lnTo>
                    <a:lnTo>
                      <a:pt x="10226" y="664"/>
                    </a:lnTo>
                    <a:lnTo>
                      <a:pt x="11620" y="332"/>
                    </a:lnTo>
                    <a:lnTo>
                      <a:pt x="13081" y="67"/>
                    </a:lnTo>
                    <a:lnTo>
                      <a:pt x="14608" y="0"/>
                    </a:lnTo>
                    <a:lnTo>
                      <a:pt x="14608" y="0"/>
                    </a:lnTo>
                    <a:lnTo>
                      <a:pt x="16135" y="67"/>
                    </a:lnTo>
                    <a:lnTo>
                      <a:pt x="17596" y="266"/>
                    </a:lnTo>
                    <a:lnTo>
                      <a:pt x="18990" y="664"/>
                    </a:lnTo>
                    <a:lnTo>
                      <a:pt x="20318" y="1129"/>
                    </a:lnTo>
                    <a:lnTo>
                      <a:pt x="21580" y="1727"/>
                    </a:lnTo>
                    <a:lnTo>
                      <a:pt x="22775" y="2457"/>
                    </a:lnTo>
                    <a:lnTo>
                      <a:pt x="23904" y="3254"/>
                    </a:lnTo>
                    <a:lnTo>
                      <a:pt x="24899" y="4183"/>
                    </a:lnTo>
                    <a:lnTo>
                      <a:pt x="25829" y="5246"/>
                    </a:lnTo>
                    <a:lnTo>
                      <a:pt x="26626" y="6375"/>
                    </a:lnTo>
                    <a:lnTo>
                      <a:pt x="27356" y="7570"/>
                    </a:lnTo>
                    <a:lnTo>
                      <a:pt x="27954" y="8831"/>
                    </a:lnTo>
                    <a:lnTo>
                      <a:pt x="28419" y="10159"/>
                    </a:lnTo>
                    <a:lnTo>
                      <a:pt x="28751" y="11554"/>
                    </a:lnTo>
                    <a:lnTo>
                      <a:pt x="29016" y="13014"/>
                    </a:lnTo>
                    <a:lnTo>
                      <a:pt x="29082" y="14541"/>
                    </a:lnTo>
                    <a:lnTo>
                      <a:pt x="29082" y="14541"/>
                    </a:lnTo>
                    <a:lnTo>
                      <a:pt x="29016" y="15405"/>
                    </a:lnTo>
                    <a:lnTo>
                      <a:pt x="28950" y="16268"/>
                    </a:lnTo>
                    <a:lnTo>
                      <a:pt x="28883" y="17131"/>
                    </a:lnTo>
                    <a:lnTo>
                      <a:pt x="28751" y="17928"/>
                    </a:lnTo>
                    <a:lnTo>
                      <a:pt x="28551" y="18724"/>
                    </a:lnTo>
                    <a:lnTo>
                      <a:pt x="28352" y="19455"/>
                    </a:lnTo>
                    <a:lnTo>
                      <a:pt x="28087" y="20185"/>
                    </a:lnTo>
                    <a:lnTo>
                      <a:pt x="27821" y="20916"/>
                    </a:lnTo>
                    <a:lnTo>
                      <a:pt x="27489" y="21580"/>
                    </a:lnTo>
                    <a:lnTo>
                      <a:pt x="27157" y="22244"/>
                    </a:lnTo>
                    <a:lnTo>
                      <a:pt x="26360" y="23439"/>
                    </a:lnTo>
                    <a:lnTo>
                      <a:pt x="25497" y="24501"/>
                    </a:lnTo>
                    <a:lnTo>
                      <a:pt x="24501" y="25431"/>
                    </a:lnTo>
                    <a:lnTo>
                      <a:pt x="23439" y="26294"/>
                    </a:lnTo>
                    <a:lnTo>
                      <a:pt x="22310" y="27024"/>
                    </a:lnTo>
                    <a:lnTo>
                      <a:pt x="21115" y="27688"/>
                    </a:lnTo>
                    <a:lnTo>
                      <a:pt x="19853" y="28219"/>
                    </a:lnTo>
                    <a:lnTo>
                      <a:pt x="18592" y="28618"/>
                    </a:lnTo>
                    <a:lnTo>
                      <a:pt x="17264" y="28883"/>
                    </a:lnTo>
                    <a:lnTo>
                      <a:pt x="15936" y="29082"/>
                    </a:lnTo>
                    <a:lnTo>
                      <a:pt x="14542" y="29082"/>
                    </a:lnTo>
                    <a:lnTo>
                      <a:pt x="13214" y="29082"/>
                    </a:lnTo>
                    <a:lnTo>
                      <a:pt x="11819" y="28883"/>
                    </a:lnTo>
                    <a:lnTo>
                      <a:pt x="10491" y="28618"/>
                    </a:lnTo>
                    <a:lnTo>
                      <a:pt x="9230" y="28219"/>
                    </a:lnTo>
                    <a:lnTo>
                      <a:pt x="7968" y="27688"/>
                    </a:lnTo>
                    <a:lnTo>
                      <a:pt x="6773" y="27091"/>
                    </a:lnTo>
                    <a:lnTo>
                      <a:pt x="5644" y="26360"/>
                    </a:lnTo>
                    <a:lnTo>
                      <a:pt x="4582" y="25497"/>
                    </a:lnTo>
                    <a:lnTo>
                      <a:pt x="3586" y="24501"/>
                    </a:lnTo>
                    <a:lnTo>
                      <a:pt x="2723" y="23439"/>
                    </a:lnTo>
                    <a:lnTo>
                      <a:pt x="1926" y="22244"/>
                    </a:lnTo>
                    <a:lnTo>
                      <a:pt x="1594" y="21580"/>
                    </a:lnTo>
                    <a:lnTo>
                      <a:pt x="1262" y="20916"/>
                    </a:lnTo>
                    <a:lnTo>
                      <a:pt x="996" y="20252"/>
                    </a:lnTo>
                    <a:lnTo>
                      <a:pt x="731" y="19521"/>
                    </a:lnTo>
                    <a:lnTo>
                      <a:pt x="532" y="18791"/>
                    </a:lnTo>
                    <a:lnTo>
                      <a:pt x="333" y="17994"/>
                    </a:lnTo>
                    <a:lnTo>
                      <a:pt x="200" y="17197"/>
                    </a:lnTo>
                    <a:lnTo>
                      <a:pt x="133" y="16334"/>
                    </a:lnTo>
                    <a:lnTo>
                      <a:pt x="67" y="15471"/>
                    </a:lnTo>
                    <a:lnTo>
                      <a:pt x="1" y="14608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8" name="Google Shape;798;g34ed79b00d1_0_780"/>
              <p:cNvSpPr/>
              <p:nvPr/>
            </p:nvSpPr>
            <p:spPr>
              <a:xfrm>
                <a:off x="5053275" y="4416175"/>
                <a:ext cx="599250" cy="607550"/>
              </a:xfrm>
              <a:custGeom>
                <a:rect b="b" l="l" r="r" t="t"/>
                <a:pathLst>
                  <a:path extrusionOk="0" fill="none" h="24302" w="23970">
                    <a:moveTo>
                      <a:pt x="23969" y="12151"/>
                    </a:moveTo>
                    <a:lnTo>
                      <a:pt x="23969" y="12151"/>
                    </a:lnTo>
                    <a:lnTo>
                      <a:pt x="23903" y="10690"/>
                    </a:lnTo>
                    <a:lnTo>
                      <a:pt x="23704" y="9296"/>
                    </a:lnTo>
                    <a:lnTo>
                      <a:pt x="23372" y="8034"/>
                    </a:lnTo>
                    <a:lnTo>
                      <a:pt x="22907" y="6839"/>
                    </a:lnTo>
                    <a:lnTo>
                      <a:pt x="22376" y="5777"/>
                    </a:lnTo>
                    <a:lnTo>
                      <a:pt x="21778" y="4781"/>
                    </a:lnTo>
                    <a:lnTo>
                      <a:pt x="21048" y="3851"/>
                    </a:lnTo>
                    <a:lnTo>
                      <a:pt x="20185" y="3054"/>
                    </a:lnTo>
                    <a:lnTo>
                      <a:pt x="19322" y="2324"/>
                    </a:lnTo>
                    <a:lnTo>
                      <a:pt x="18392" y="1726"/>
                    </a:lnTo>
                    <a:lnTo>
                      <a:pt x="17396" y="1195"/>
                    </a:lnTo>
                    <a:lnTo>
                      <a:pt x="16400" y="730"/>
                    </a:lnTo>
                    <a:lnTo>
                      <a:pt x="15338" y="398"/>
                    </a:lnTo>
                    <a:lnTo>
                      <a:pt x="14209" y="199"/>
                    </a:lnTo>
                    <a:lnTo>
                      <a:pt x="13080" y="67"/>
                    </a:lnTo>
                    <a:lnTo>
                      <a:pt x="12018" y="0"/>
                    </a:lnTo>
                    <a:lnTo>
                      <a:pt x="10889" y="0"/>
                    </a:lnTo>
                    <a:lnTo>
                      <a:pt x="9760" y="199"/>
                    </a:lnTo>
                    <a:lnTo>
                      <a:pt x="8632" y="398"/>
                    </a:lnTo>
                    <a:lnTo>
                      <a:pt x="7569" y="730"/>
                    </a:lnTo>
                    <a:lnTo>
                      <a:pt x="6573" y="1129"/>
                    </a:lnTo>
                    <a:lnTo>
                      <a:pt x="5577" y="1660"/>
                    </a:lnTo>
                    <a:lnTo>
                      <a:pt x="4648" y="2258"/>
                    </a:lnTo>
                    <a:lnTo>
                      <a:pt x="3785" y="2988"/>
                    </a:lnTo>
                    <a:lnTo>
                      <a:pt x="2921" y="3785"/>
                    </a:lnTo>
                    <a:lnTo>
                      <a:pt x="2191" y="4714"/>
                    </a:lnTo>
                    <a:lnTo>
                      <a:pt x="1594" y="5710"/>
                    </a:lnTo>
                    <a:lnTo>
                      <a:pt x="1062" y="6773"/>
                    </a:lnTo>
                    <a:lnTo>
                      <a:pt x="598" y="7968"/>
                    </a:lnTo>
                    <a:lnTo>
                      <a:pt x="266" y="9229"/>
                    </a:lnTo>
                    <a:lnTo>
                      <a:pt x="66" y="10624"/>
                    </a:lnTo>
                    <a:lnTo>
                      <a:pt x="0" y="12084"/>
                    </a:lnTo>
                    <a:lnTo>
                      <a:pt x="0" y="12084"/>
                    </a:lnTo>
                    <a:lnTo>
                      <a:pt x="66" y="13545"/>
                    </a:lnTo>
                    <a:lnTo>
                      <a:pt x="266" y="14940"/>
                    </a:lnTo>
                    <a:lnTo>
                      <a:pt x="598" y="16201"/>
                    </a:lnTo>
                    <a:lnTo>
                      <a:pt x="1062" y="17396"/>
                    </a:lnTo>
                    <a:lnTo>
                      <a:pt x="1594" y="18459"/>
                    </a:lnTo>
                    <a:lnTo>
                      <a:pt x="2191" y="19521"/>
                    </a:lnTo>
                    <a:lnTo>
                      <a:pt x="2921" y="20384"/>
                    </a:lnTo>
                    <a:lnTo>
                      <a:pt x="3785" y="21181"/>
                    </a:lnTo>
                    <a:lnTo>
                      <a:pt x="4648" y="21911"/>
                    </a:lnTo>
                    <a:lnTo>
                      <a:pt x="5577" y="22575"/>
                    </a:lnTo>
                    <a:lnTo>
                      <a:pt x="6573" y="23040"/>
                    </a:lnTo>
                    <a:lnTo>
                      <a:pt x="7569" y="23505"/>
                    </a:lnTo>
                    <a:lnTo>
                      <a:pt x="8632" y="23837"/>
                    </a:lnTo>
                    <a:lnTo>
                      <a:pt x="9760" y="24102"/>
                    </a:lnTo>
                    <a:lnTo>
                      <a:pt x="10889" y="24235"/>
                    </a:lnTo>
                    <a:lnTo>
                      <a:pt x="12018" y="24302"/>
                    </a:lnTo>
                    <a:lnTo>
                      <a:pt x="13080" y="24235"/>
                    </a:lnTo>
                    <a:lnTo>
                      <a:pt x="14209" y="24102"/>
                    </a:lnTo>
                    <a:lnTo>
                      <a:pt x="15338" y="23837"/>
                    </a:lnTo>
                    <a:lnTo>
                      <a:pt x="16400" y="23571"/>
                    </a:lnTo>
                    <a:lnTo>
                      <a:pt x="17396" y="23106"/>
                    </a:lnTo>
                    <a:lnTo>
                      <a:pt x="18392" y="22575"/>
                    </a:lnTo>
                    <a:lnTo>
                      <a:pt x="19322" y="21978"/>
                    </a:lnTo>
                    <a:lnTo>
                      <a:pt x="20185" y="21247"/>
                    </a:lnTo>
                    <a:lnTo>
                      <a:pt x="21048" y="20450"/>
                    </a:lnTo>
                    <a:lnTo>
                      <a:pt x="21778" y="19587"/>
                    </a:lnTo>
                    <a:lnTo>
                      <a:pt x="22376" y="18591"/>
                    </a:lnTo>
                    <a:lnTo>
                      <a:pt x="22907" y="17463"/>
                    </a:lnTo>
                    <a:lnTo>
                      <a:pt x="23372" y="16267"/>
                    </a:lnTo>
                    <a:lnTo>
                      <a:pt x="23704" y="15006"/>
                    </a:lnTo>
                    <a:lnTo>
                      <a:pt x="23903" y="13612"/>
                    </a:lnTo>
                    <a:lnTo>
                      <a:pt x="23969" y="12151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9" name="Google Shape;799;g34ed79b00d1_0_780"/>
              <p:cNvSpPr/>
              <p:nvPr/>
            </p:nvSpPr>
            <p:spPr>
              <a:xfrm>
                <a:off x="5212625" y="4510775"/>
                <a:ext cx="305450" cy="400075"/>
              </a:xfrm>
              <a:custGeom>
                <a:rect b="b" l="l" r="r" t="t"/>
                <a:pathLst>
                  <a:path extrusionOk="0" fill="none" h="16003" w="12218">
                    <a:moveTo>
                      <a:pt x="0" y="67"/>
                    </a:moveTo>
                    <a:lnTo>
                      <a:pt x="0" y="67"/>
                    </a:lnTo>
                    <a:lnTo>
                      <a:pt x="4316" y="1"/>
                    </a:lnTo>
                    <a:lnTo>
                      <a:pt x="5312" y="1"/>
                    </a:lnTo>
                    <a:lnTo>
                      <a:pt x="6308" y="67"/>
                    </a:lnTo>
                    <a:lnTo>
                      <a:pt x="7237" y="200"/>
                    </a:lnTo>
                    <a:lnTo>
                      <a:pt x="8167" y="333"/>
                    </a:lnTo>
                    <a:lnTo>
                      <a:pt x="8964" y="532"/>
                    </a:lnTo>
                    <a:lnTo>
                      <a:pt x="9694" y="864"/>
                    </a:lnTo>
                    <a:lnTo>
                      <a:pt x="10358" y="1262"/>
                    </a:lnTo>
                    <a:lnTo>
                      <a:pt x="10889" y="1727"/>
                    </a:lnTo>
                    <a:lnTo>
                      <a:pt x="11088" y="2059"/>
                    </a:lnTo>
                    <a:lnTo>
                      <a:pt x="11354" y="2325"/>
                    </a:lnTo>
                    <a:lnTo>
                      <a:pt x="11487" y="2723"/>
                    </a:lnTo>
                    <a:lnTo>
                      <a:pt x="11686" y="3055"/>
                    </a:lnTo>
                    <a:lnTo>
                      <a:pt x="11752" y="3520"/>
                    </a:lnTo>
                    <a:lnTo>
                      <a:pt x="11885" y="3918"/>
                    </a:lnTo>
                    <a:lnTo>
                      <a:pt x="11952" y="4981"/>
                    </a:lnTo>
                    <a:lnTo>
                      <a:pt x="11952" y="4981"/>
                    </a:lnTo>
                    <a:lnTo>
                      <a:pt x="11885" y="5844"/>
                    </a:lnTo>
                    <a:lnTo>
                      <a:pt x="11686" y="6640"/>
                    </a:lnTo>
                    <a:lnTo>
                      <a:pt x="11420" y="7371"/>
                    </a:lnTo>
                    <a:lnTo>
                      <a:pt x="11088" y="7968"/>
                    </a:lnTo>
                    <a:lnTo>
                      <a:pt x="10624" y="8433"/>
                    </a:lnTo>
                    <a:lnTo>
                      <a:pt x="10093" y="8898"/>
                    </a:lnTo>
                    <a:lnTo>
                      <a:pt x="9495" y="9230"/>
                    </a:lnTo>
                    <a:lnTo>
                      <a:pt x="8765" y="9496"/>
                    </a:lnTo>
                    <a:lnTo>
                      <a:pt x="12217" y="16003"/>
                    </a:lnTo>
                    <a:lnTo>
                      <a:pt x="8897" y="16003"/>
                    </a:lnTo>
                    <a:lnTo>
                      <a:pt x="5710" y="9894"/>
                    </a:lnTo>
                    <a:lnTo>
                      <a:pt x="3187" y="9894"/>
                    </a:lnTo>
                    <a:lnTo>
                      <a:pt x="3187" y="16003"/>
                    </a:lnTo>
                    <a:lnTo>
                      <a:pt x="0" y="16003"/>
                    </a:lnTo>
                    <a:lnTo>
                      <a:pt x="0" y="67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0" name="Google Shape;800;g34ed79b00d1_0_780"/>
              <p:cNvSpPr/>
              <p:nvPr/>
            </p:nvSpPr>
            <p:spPr>
              <a:xfrm>
                <a:off x="5292300" y="4582150"/>
                <a:ext cx="139450" cy="116225"/>
              </a:xfrm>
              <a:custGeom>
                <a:rect b="b" l="l" r="r" t="t"/>
                <a:pathLst>
                  <a:path extrusionOk="0" fill="none" h="4649" w="5578">
                    <a:moveTo>
                      <a:pt x="5578" y="2258"/>
                    </a:moveTo>
                    <a:lnTo>
                      <a:pt x="5578" y="2258"/>
                    </a:lnTo>
                    <a:lnTo>
                      <a:pt x="5578" y="1860"/>
                    </a:lnTo>
                    <a:lnTo>
                      <a:pt x="5445" y="1462"/>
                    </a:lnTo>
                    <a:lnTo>
                      <a:pt x="5312" y="1130"/>
                    </a:lnTo>
                    <a:lnTo>
                      <a:pt x="5113" y="798"/>
                    </a:lnTo>
                    <a:lnTo>
                      <a:pt x="4847" y="598"/>
                    </a:lnTo>
                    <a:lnTo>
                      <a:pt x="4582" y="399"/>
                    </a:lnTo>
                    <a:lnTo>
                      <a:pt x="4183" y="266"/>
                    </a:lnTo>
                    <a:lnTo>
                      <a:pt x="3851" y="200"/>
                    </a:lnTo>
                    <a:lnTo>
                      <a:pt x="2988" y="67"/>
                    </a:lnTo>
                    <a:lnTo>
                      <a:pt x="2059" y="1"/>
                    </a:lnTo>
                    <a:lnTo>
                      <a:pt x="0" y="1"/>
                    </a:lnTo>
                    <a:lnTo>
                      <a:pt x="0" y="4649"/>
                    </a:lnTo>
                    <a:lnTo>
                      <a:pt x="0" y="4649"/>
                    </a:lnTo>
                    <a:lnTo>
                      <a:pt x="2059" y="4649"/>
                    </a:lnTo>
                    <a:lnTo>
                      <a:pt x="2988" y="4582"/>
                    </a:lnTo>
                    <a:lnTo>
                      <a:pt x="3851" y="4516"/>
                    </a:lnTo>
                    <a:lnTo>
                      <a:pt x="4250" y="4383"/>
                    </a:lnTo>
                    <a:lnTo>
                      <a:pt x="4582" y="4250"/>
                    </a:lnTo>
                    <a:lnTo>
                      <a:pt x="4847" y="4051"/>
                    </a:lnTo>
                    <a:lnTo>
                      <a:pt x="5113" y="3852"/>
                    </a:lnTo>
                    <a:lnTo>
                      <a:pt x="5312" y="3520"/>
                    </a:lnTo>
                    <a:lnTo>
                      <a:pt x="5445" y="3188"/>
                    </a:lnTo>
                    <a:lnTo>
                      <a:pt x="5578" y="2790"/>
                    </a:lnTo>
                    <a:lnTo>
                      <a:pt x="5578" y="2258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1" name="Google Shape;801;g34ed79b00d1_0_780"/>
              <p:cNvSpPr/>
              <p:nvPr/>
            </p:nvSpPr>
            <p:spPr>
              <a:xfrm>
                <a:off x="1703525" y="4240200"/>
                <a:ext cx="1075650" cy="1236675"/>
              </a:xfrm>
              <a:custGeom>
                <a:rect b="b" l="l" r="r" t="t"/>
                <a:pathLst>
                  <a:path extrusionOk="0" h="49467" w="43026">
                    <a:moveTo>
                      <a:pt x="0" y="1"/>
                    </a:moveTo>
                    <a:lnTo>
                      <a:pt x="0" y="49467"/>
                    </a:lnTo>
                    <a:lnTo>
                      <a:pt x="43026" y="24634"/>
                    </a:lnTo>
                    <a:lnTo>
                      <a:pt x="39905" y="23904"/>
                    </a:lnTo>
                    <a:lnTo>
                      <a:pt x="36917" y="23041"/>
                    </a:lnTo>
                    <a:lnTo>
                      <a:pt x="33929" y="22111"/>
                    </a:lnTo>
                    <a:lnTo>
                      <a:pt x="30942" y="21049"/>
                    </a:lnTo>
                    <a:lnTo>
                      <a:pt x="28020" y="19854"/>
                    </a:lnTo>
                    <a:lnTo>
                      <a:pt x="25165" y="18592"/>
                    </a:lnTo>
                    <a:lnTo>
                      <a:pt x="22376" y="17198"/>
                    </a:lnTo>
                    <a:lnTo>
                      <a:pt x="19654" y="15671"/>
                    </a:lnTo>
                    <a:lnTo>
                      <a:pt x="16932" y="14077"/>
                    </a:lnTo>
                    <a:lnTo>
                      <a:pt x="14342" y="12351"/>
                    </a:lnTo>
                    <a:lnTo>
                      <a:pt x="11753" y="10558"/>
                    </a:lnTo>
                    <a:lnTo>
                      <a:pt x="9296" y="8633"/>
                    </a:lnTo>
                    <a:lnTo>
                      <a:pt x="6839" y="6641"/>
                    </a:lnTo>
                    <a:lnTo>
                      <a:pt x="4515" y="4516"/>
                    </a:lnTo>
                    <a:lnTo>
                      <a:pt x="2258" y="232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2" name="Google Shape;802;g34ed79b00d1_0_780"/>
              <p:cNvSpPr/>
              <p:nvPr/>
            </p:nvSpPr>
            <p:spPr>
              <a:xfrm>
                <a:off x="1703525" y="4240200"/>
                <a:ext cx="1075650" cy="1236675"/>
              </a:xfrm>
              <a:custGeom>
                <a:rect b="b" l="l" r="r" t="t"/>
                <a:pathLst>
                  <a:path extrusionOk="0" fill="none" h="49467" w="43026">
                    <a:moveTo>
                      <a:pt x="0" y="1"/>
                    </a:moveTo>
                    <a:lnTo>
                      <a:pt x="0" y="49467"/>
                    </a:lnTo>
                    <a:lnTo>
                      <a:pt x="43026" y="24634"/>
                    </a:lnTo>
                    <a:lnTo>
                      <a:pt x="43026" y="24634"/>
                    </a:lnTo>
                    <a:lnTo>
                      <a:pt x="39905" y="23904"/>
                    </a:lnTo>
                    <a:lnTo>
                      <a:pt x="36917" y="23041"/>
                    </a:lnTo>
                    <a:lnTo>
                      <a:pt x="33929" y="22111"/>
                    </a:lnTo>
                    <a:lnTo>
                      <a:pt x="30942" y="21049"/>
                    </a:lnTo>
                    <a:lnTo>
                      <a:pt x="28020" y="19854"/>
                    </a:lnTo>
                    <a:lnTo>
                      <a:pt x="25165" y="18592"/>
                    </a:lnTo>
                    <a:lnTo>
                      <a:pt x="22376" y="17198"/>
                    </a:lnTo>
                    <a:lnTo>
                      <a:pt x="19654" y="15671"/>
                    </a:lnTo>
                    <a:lnTo>
                      <a:pt x="16932" y="14077"/>
                    </a:lnTo>
                    <a:lnTo>
                      <a:pt x="14342" y="12351"/>
                    </a:lnTo>
                    <a:lnTo>
                      <a:pt x="11753" y="10558"/>
                    </a:lnTo>
                    <a:lnTo>
                      <a:pt x="9296" y="8633"/>
                    </a:lnTo>
                    <a:lnTo>
                      <a:pt x="6839" y="6641"/>
                    </a:lnTo>
                    <a:lnTo>
                      <a:pt x="4515" y="4516"/>
                    </a:lnTo>
                    <a:lnTo>
                      <a:pt x="2258" y="2325"/>
                    </a:lnTo>
                    <a:lnTo>
                      <a:pt x="0" y="1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3" name="Google Shape;803;g34ed79b00d1_0_780"/>
              <p:cNvSpPr/>
              <p:nvPr/>
            </p:nvSpPr>
            <p:spPr>
              <a:xfrm>
                <a:off x="1703525" y="238125"/>
                <a:ext cx="1067350" cy="1228375"/>
              </a:xfrm>
              <a:custGeom>
                <a:rect b="b" l="l" r="r" t="t"/>
                <a:pathLst>
                  <a:path extrusionOk="0" h="49135" w="42694">
                    <a:moveTo>
                      <a:pt x="0" y="0"/>
                    </a:moveTo>
                    <a:lnTo>
                      <a:pt x="0" y="49134"/>
                    </a:lnTo>
                    <a:lnTo>
                      <a:pt x="2324" y="46744"/>
                    </a:lnTo>
                    <a:lnTo>
                      <a:pt x="4648" y="44486"/>
                    </a:lnTo>
                    <a:lnTo>
                      <a:pt x="7105" y="42362"/>
                    </a:lnTo>
                    <a:lnTo>
                      <a:pt x="9628" y="40303"/>
                    </a:lnTo>
                    <a:lnTo>
                      <a:pt x="12151" y="38378"/>
                    </a:lnTo>
                    <a:lnTo>
                      <a:pt x="14741" y="36585"/>
                    </a:lnTo>
                    <a:lnTo>
                      <a:pt x="17397" y="34859"/>
                    </a:lnTo>
                    <a:lnTo>
                      <a:pt x="20119" y="33265"/>
                    </a:lnTo>
                    <a:lnTo>
                      <a:pt x="22841" y="31804"/>
                    </a:lnTo>
                    <a:lnTo>
                      <a:pt x="25630" y="30410"/>
                    </a:lnTo>
                    <a:lnTo>
                      <a:pt x="28418" y="29148"/>
                    </a:lnTo>
                    <a:lnTo>
                      <a:pt x="31274" y="28020"/>
                    </a:lnTo>
                    <a:lnTo>
                      <a:pt x="34129" y="27024"/>
                    </a:lnTo>
                    <a:lnTo>
                      <a:pt x="36984" y="26094"/>
                    </a:lnTo>
                    <a:lnTo>
                      <a:pt x="39839" y="25297"/>
                    </a:lnTo>
                    <a:lnTo>
                      <a:pt x="42694" y="2463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4" name="Google Shape;804;g34ed79b00d1_0_780"/>
              <p:cNvSpPr/>
              <p:nvPr/>
            </p:nvSpPr>
            <p:spPr>
              <a:xfrm>
                <a:off x="1703525" y="238125"/>
                <a:ext cx="1067350" cy="1228375"/>
              </a:xfrm>
              <a:custGeom>
                <a:rect b="b" l="l" r="r" t="t"/>
                <a:pathLst>
                  <a:path extrusionOk="0" fill="none" h="49135" w="42694">
                    <a:moveTo>
                      <a:pt x="42694" y="24633"/>
                    </a:moveTo>
                    <a:lnTo>
                      <a:pt x="0" y="0"/>
                    </a:lnTo>
                    <a:lnTo>
                      <a:pt x="0" y="49134"/>
                    </a:lnTo>
                    <a:lnTo>
                      <a:pt x="0" y="49134"/>
                    </a:lnTo>
                    <a:lnTo>
                      <a:pt x="2324" y="46744"/>
                    </a:lnTo>
                    <a:lnTo>
                      <a:pt x="4648" y="44486"/>
                    </a:lnTo>
                    <a:lnTo>
                      <a:pt x="7105" y="42362"/>
                    </a:lnTo>
                    <a:lnTo>
                      <a:pt x="9628" y="40303"/>
                    </a:lnTo>
                    <a:lnTo>
                      <a:pt x="12151" y="38378"/>
                    </a:lnTo>
                    <a:lnTo>
                      <a:pt x="14741" y="36585"/>
                    </a:lnTo>
                    <a:lnTo>
                      <a:pt x="17397" y="34859"/>
                    </a:lnTo>
                    <a:lnTo>
                      <a:pt x="20119" y="33265"/>
                    </a:lnTo>
                    <a:lnTo>
                      <a:pt x="22841" y="31804"/>
                    </a:lnTo>
                    <a:lnTo>
                      <a:pt x="25630" y="30410"/>
                    </a:lnTo>
                    <a:lnTo>
                      <a:pt x="28418" y="29148"/>
                    </a:lnTo>
                    <a:lnTo>
                      <a:pt x="31274" y="28020"/>
                    </a:lnTo>
                    <a:lnTo>
                      <a:pt x="34129" y="27024"/>
                    </a:lnTo>
                    <a:lnTo>
                      <a:pt x="36984" y="26094"/>
                    </a:lnTo>
                    <a:lnTo>
                      <a:pt x="39839" y="25297"/>
                    </a:lnTo>
                    <a:lnTo>
                      <a:pt x="42694" y="24633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5" name="Google Shape;805;g34ed79b00d1_0_780"/>
              <p:cNvSpPr/>
              <p:nvPr/>
            </p:nvSpPr>
            <p:spPr>
              <a:xfrm>
                <a:off x="5162825" y="2236675"/>
                <a:ext cx="1077300" cy="1243300"/>
              </a:xfrm>
              <a:custGeom>
                <a:rect b="b" l="l" r="r" t="t"/>
                <a:pathLst>
                  <a:path extrusionOk="0" h="49732" w="43092">
                    <a:moveTo>
                      <a:pt x="133" y="0"/>
                    </a:moveTo>
                    <a:lnTo>
                      <a:pt x="996" y="3055"/>
                    </a:lnTo>
                    <a:lnTo>
                      <a:pt x="1793" y="6109"/>
                    </a:lnTo>
                    <a:lnTo>
                      <a:pt x="2457" y="9163"/>
                    </a:lnTo>
                    <a:lnTo>
                      <a:pt x="2988" y="12284"/>
                    </a:lnTo>
                    <a:lnTo>
                      <a:pt x="3386" y="15405"/>
                    </a:lnTo>
                    <a:lnTo>
                      <a:pt x="3718" y="18525"/>
                    </a:lnTo>
                    <a:lnTo>
                      <a:pt x="3851" y="21646"/>
                    </a:lnTo>
                    <a:lnTo>
                      <a:pt x="3918" y="24833"/>
                    </a:lnTo>
                    <a:lnTo>
                      <a:pt x="3851" y="27954"/>
                    </a:lnTo>
                    <a:lnTo>
                      <a:pt x="3652" y="31074"/>
                    </a:lnTo>
                    <a:lnTo>
                      <a:pt x="3386" y="34261"/>
                    </a:lnTo>
                    <a:lnTo>
                      <a:pt x="2922" y="37382"/>
                    </a:lnTo>
                    <a:lnTo>
                      <a:pt x="2391" y="40503"/>
                    </a:lnTo>
                    <a:lnTo>
                      <a:pt x="1727" y="43557"/>
                    </a:lnTo>
                    <a:lnTo>
                      <a:pt x="930" y="46678"/>
                    </a:lnTo>
                    <a:lnTo>
                      <a:pt x="0" y="49732"/>
                    </a:lnTo>
                    <a:lnTo>
                      <a:pt x="43092" y="24833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6" name="Google Shape;806;g34ed79b00d1_0_780"/>
              <p:cNvSpPr/>
              <p:nvPr/>
            </p:nvSpPr>
            <p:spPr>
              <a:xfrm>
                <a:off x="2412325" y="1011650"/>
                <a:ext cx="1185200" cy="212500"/>
              </a:xfrm>
              <a:custGeom>
                <a:rect b="b" l="l" r="r" t="t"/>
                <a:pathLst>
                  <a:path extrusionOk="0" h="8500" w="47408">
                    <a:moveTo>
                      <a:pt x="33730" y="0"/>
                    </a:moveTo>
                    <a:lnTo>
                      <a:pt x="30410" y="67"/>
                    </a:lnTo>
                    <a:lnTo>
                      <a:pt x="27223" y="199"/>
                    </a:lnTo>
                    <a:lnTo>
                      <a:pt x="24036" y="531"/>
                    </a:lnTo>
                    <a:lnTo>
                      <a:pt x="20982" y="863"/>
                    </a:lnTo>
                    <a:lnTo>
                      <a:pt x="17994" y="1395"/>
                    </a:lnTo>
                    <a:lnTo>
                      <a:pt x="15072" y="1926"/>
                    </a:lnTo>
                    <a:lnTo>
                      <a:pt x="12284" y="2590"/>
                    </a:lnTo>
                    <a:lnTo>
                      <a:pt x="9561" y="3320"/>
                    </a:lnTo>
                    <a:lnTo>
                      <a:pt x="6972" y="4050"/>
                    </a:lnTo>
                    <a:lnTo>
                      <a:pt x="4515" y="4914"/>
                    </a:lnTo>
                    <a:lnTo>
                      <a:pt x="2191" y="5710"/>
                    </a:lnTo>
                    <a:lnTo>
                      <a:pt x="0" y="6640"/>
                    </a:lnTo>
                    <a:lnTo>
                      <a:pt x="1195" y="6374"/>
                    </a:lnTo>
                    <a:lnTo>
                      <a:pt x="2590" y="6242"/>
                    </a:lnTo>
                    <a:lnTo>
                      <a:pt x="4050" y="6109"/>
                    </a:lnTo>
                    <a:lnTo>
                      <a:pt x="5644" y="6042"/>
                    </a:lnTo>
                    <a:lnTo>
                      <a:pt x="7304" y="6042"/>
                    </a:lnTo>
                    <a:lnTo>
                      <a:pt x="9030" y="6109"/>
                    </a:lnTo>
                    <a:lnTo>
                      <a:pt x="10823" y="6175"/>
                    </a:lnTo>
                    <a:lnTo>
                      <a:pt x="12616" y="6308"/>
                    </a:lnTo>
                    <a:lnTo>
                      <a:pt x="16201" y="6706"/>
                    </a:lnTo>
                    <a:lnTo>
                      <a:pt x="19720" y="7171"/>
                    </a:lnTo>
                    <a:lnTo>
                      <a:pt x="22907" y="7769"/>
                    </a:lnTo>
                    <a:lnTo>
                      <a:pt x="24368" y="8101"/>
                    </a:lnTo>
                    <a:lnTo>
                      <a:pt x="25696" y="8499"/>
                    </a:lnTo>
                    <a:lnTo>
                      <a:pt x="26758" y="7702"/>
                    </a:lnTo>
                    <a:lnTo>
                      <a:pt x="27887" y="6972"/>
                    </a:lnTo>
                    <a:lnTo>
                      <a:pt x="29016" y="6242"/>
                    </a:lnTo>
                    <a:lnTo>
                      <a:pt x="30211" y="5578"/>
                    </a:lnTo>
                    <a:lnTo>
                      <a:pt x="31472" y="4980"/>
                    </a:lnTo>
                    <a:lnTo>
                      <a:pt x="32800" y="4382"/>
                    </a:lnTo>
                    <a:lnTo>
                      <a:pt x="34128" y="3918"/>
                    </a:lnTo>
                    <a:lnTo>
                      <a:pt x="35523" y="3386"/>
                    </a:lnTo>
                    <a:lnTo>
                      <a:pt x="36983" y="2988"/>
                    </a:lnTo>
                    <a:lnTo>
                      <a:pt x="38378" y="2590"/>
                    </a:lnTo>
                    <a:lnTo>
                      <a:pt x="39905" y="2258"/>
                    </a:lnTo>
                    <a:lnTo>
                      <a:pt x="41366" y="1992"/>
                    </a:lnTo>
                    <a:lnTo>
                      <a:pt x="42893" y="1726"/>
                    </a:lnTo>
                    <a:lnTo>
                      <a:pt x="44353" y="1527"/>
                    </a:lnTo>
                    <a:lnTo>
                      <a:pt x="45881" y="1395"/>
                    </a:lnTo>
                    <a:lnTo>
                      <a:pt x="47408" y="1262"/>
                    </a:lnTo>
                    <a:lnTo>
                      <a:pt x="45681" y="996"/>
                    </a:lnTo>
                    <a:lnTo>
                      <a:pt x="43955" y="731"/>
                    </a:lnTo>
                    <a:lnTo>
                      <a:pt x="40502" y="332"/>
                    </a:lnTo>
                    <a:lnTo>
                      <a:pt x="37116" y="133"/>
                    </a:lnTo>
                    <a:lnTo>
                      <a:pt x="3373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7" name="Google Shape;807;g34ed79b00d1_0_780"/>
              <p:cNvSpPr/>
              <p:nvPr/>
            </p:nvSpPr>
            <p:spPr>
              <a:xfrm>
                <a:off x="2412325" y="1011650"/>
                <a:ext cx="1185200" cy="212500"/>
              </a:xfrm>
              <a:custGeom>
                <a:rect b="b" l="l" r="r" t="t"/>
                <a:pathLst>
                  <a:path extrusionOk="0" fill="none" h="8500" w="47408">
                    <a:moveTo>
                      <a:pt x="0" y="6640"/>
                    </a:moveTo>
                    <a:lnTo>
                      <a:pt x="0" y="6640"/>
                    </a:lnTo>
                    <a:lnTo>
                      <a:pt x="1195" y="6374"/>
                    </a:lnTo>
                    <a:lnTo>
                      <a:pt x="2590" y="6242"/>
                    </a:lnTo>
                    <a:lnTo>
                      <a:pt x="4050" y="6109"/>
                    </a:lnTo>
                    <a:lnTo>
                      <a:pt x="5644" y="6042"/>
                    </a:lnTo>
                    <a:lnTo>
                      <a:pt x="7304" y="6042"/>
                    </a:lnTo>
                    <a:lnTo>
                      <a:pt x="9030" y="6109"/>
                    </a:lnTo>
                    <a:lnTo>
                      <a:pt x="10823" y="6175"/>
                    </a:lnTo>
                    <a:lnTo>
                      <a:pt x="12616" y="6308"/>
                    </a:lnTo>
                    <a:lnTo>
                      <a:pt x="16201" y="6706"/>
                    </a:lnTo>
                    <a:lnTo>
                      <a:pt x="19720" y="7171"/>
                    </a:lnTo>
                    <a:lnTo>
                      <a:pt x="22907" y="7769"/>
                    </a:lnTo>
                    <a:lnTo>
                      <a:pt x="24368" y="8101"/>
                    </a:lnTo>
                    <a:lnTo>
                      <a:pt x="25696" y="8499"/>
                    </a:lnTo>
                    <a:lnTo>
                      <a:pt x="25696" y="8499"/>
                    </a:lnTo>
                    <a:lnTo>
                      <a:pt x="26758" y="7702"/>
                    </a:lnTo>
                    <a:lnTo>
                      <a:pt x="27887" y="6972"/>
                    </a:lnTo>
                    <a:lnTo>
                      <a:pt x="29016" y="6242"/>
                    </a:lnTo>
                    <a:lnTo>
                      <a:pt x="30211" y="5578"/>
                    </a:lnTo>
                    <a:lnTo>
                      <a:pt x="31472" y="4980"/>
                    </a:lnTo>
                    <a:lnTo>
                      <a:pt x="32800" y="4382"/>
                    </a:lnTo>
                    <a:lnTo>
                      <a:pt x="34128" y="3918"/>
                    </a:lnTo>
                    <a:lnTo>
                      <a:pt x="35523" y="3386"/>
                    </a:lnTo>
                    <a:lnTo>
                      <a:pt x="36983" y="2988"/>
                    </a:lnTo>
                    <a:lnTo>
                      <a:pt x="38378" y="2590"/>
                    </a:lnTo>
                    <a:lnTo>
                      <a:pt x="39905" y="2258"/>
                    </a:lnTo>
                    <a:lnTo>
                      <a:pt x="41366" y="1992"/>
                    </a:lnTo>
                    <a:lnTo>
                      <a:pt x="42893" y="1726"/>
                    </a:lnTo>
                    <a:lnTo>
                      <a:pt x="44353" y="1527"/>
                    </a:lnTo>
                    <a:lnTo>
                      <a:pt x="45881" y="1395"/>
                    </a:lnTo>
                    <a:lnTo>
                      <a:pt x="47408" y="1262"/>
                    </a:lnTo>
                    <a:lnTo>
                      <a:pt x="47408" y="1262"/>
                    </a:lnTo>
                    <a:lnTo>
                      <a:pt x="45681" y="996"/>
                    </a:lnTo>
                    <a:lnTo>
                      <a:pt x="43955" y="731"/>
                    </a:lnTo>
                    <a:lnTo>
                      <a:pt x="40502" y="332"/>
                    </a:lnTo>
                    <a:lnTo>
                      <a:pt x="37116" y="133"/>
                    </a:lnTo>
                    <a:lnTo>
                      <a:pt x="33730" y="0"/>
                    </a:lnTo>
                    <a:lnTo>
                      <a:pt x="30410" y="67"/>
                    </a:lnTo>
                    <a:lnTo>
                      <a:pt x="27223" y="199"/>
                    </a:lnTo>
                    <a:lnTo>
                      <a:pt x="24036" y="531"/>
                    </a:lnTo>
                    <a:lnTo>
                      <a:pt x="20982" y="863"/>
                    </a:lnTo>
                    <a:lnTo>
                      <a:pt x="17994" y="1395"/>
                    </a:lnTo>
                    <a:lnTo>
                      <a:pt x="15072" y="1926"/>
                    </a:lnTo>
                    <a:lnTo>
                      <a:pt x="12284" y="2590"/>
                    </a:lnTo>
                    <a:lnTo>
                      <a:pt x="9561" y="3320"/>
                    </a:lnTo>
                    <a:lnTo>
                      <a:pt x="6972" y="4050"/>
                    </a:lnTo>
                    <a:lnTo>
                      <a:pt x="4515" y="4914"/>
                    </a:lnTo>
                    <a:lnTo>
                      <a:pt x="2191" y="5710"/>
                    </a:lnTo>
                    <a:lnTo>
                      <a:pt x="0" y="664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8" name="Google Shape;808;g34ed79b00d1_0_780"/>
              <p:cNvSpPr/>
              <p:nvPr/>
            </p:nvSpPr>
            <p:spPr>
              <a:xfrm>
                <a:off x="2565025" y="2533800"/>
                <a:ext cx="1894000" cy="1138750"/>
              </a:xfrm>
              <a:custGeom>
                <a:rect b="b" l="l" r="r" t="t"/>
                <a:pathLst>
                  <a:path extrusionOk="0" h="45550" w="75760">
                    <a:moveTo>
                      <a:pt x="23904" y="1"/>
                    </a:moveTo>
                    <a:lnTo>
                      <a:pt x="20650" y="3453"/>
                    </a:lnTo>
                    <a:lnTo>
                      <a:pt x="17330" y="7171"/>
                    </a:lnTo>
                    <a:lnTo>
                      <a:pt x="14143" y="10956"/>
                    </a:lnTo>
                    <a:lnTo>
                      <a:pt x="11089" y="14807"/>
                    </a:lnTo>
                    <a:lnTo>
                      <a:pt x="8101" y="18725"/>
                    </a:lnTo>
                    <a:lnTo>
                      <a:pt x="5246" y="22708"/>
                    </a:lnTo>
                    <a:lnTo>
                      <a:pt x="2524" y="26559"/>
                    </a:lnTo>
                    <a:lnTo>
                      <a:pt x="1" y="30411"/>
                    </a:lnTo>
                    <a:lnTo>
                      <a:pt x="1993" y="31938"/>
                    </a:lnTo>
                    <a:lnTo>
                      <a:pt x="3984" y="33398"/>
                    </a:lnTo>
                    <a:lnTo>
                      <a:pt x="6109" y="34793"/>
                    </a:lnTo>
                    <a:lnTo>
                      <a:pt x="8300" y="36121"/>
                    </a:lnTo>
                    <a:lnTo>
                      <a:pt x="10558" y="37316"/>
                    </a:lnTo>
                    <a:lnTo>
                      <a:pt x="12815" y="38511"/>
                    </a:lnTo>
                    <a:lnTo>
                      <a:pt x="15139" y="39573"/>
                    </a:lnTo>
                    <a:lnTo>
                      <a:pt x="17529" y="40569"/>
                    </a:lnTo>
                    <a:lnTo>
                      <a:pt x="19986" y="41432"/>
                    </a:lnTo>
                    <a:lnTo>
                      <a:pt x="22443" y="42296"/>
                    </a:lnTo>
                    <a:lnTo>
                      <a:pt x="24900" y="43026"/>
                    </a:lnTo>
                    <a:lnTo>
                      <a:pt x="27423" y="43690"/>
                    </a:lnTo>
                    <a:lnTo>
                      <a:pt x="30012" y="44221"/>
                    </a:lnTo>
                    <a:lnTo>
                      <a:pt x="32535" y="44686"/>
                    </a:lnTo>
                    <a:lnTo>
                      <a:pt x="35125" y="45018"/>
                    </a:lnTo>
                    <a:lnTo>
                      <a:pt x="37648" y="45350"/>
                    </a:lnTo>
                    <a:lnTo>
                      <a:pt x="40237" y="45483"/>
                    </a:lnTo>
                    <a:lnTo>
                      <a:pt x="42827" y="45549"/>
                    </a:lnTo>
                    <a:lnTo>
                      <a:pt x="45350" y="45549"/>
                    </a:lnTo>
                    <a:lnTo>
                      <a:pt x="47939" y="45416"/>
                    </a:lnTo>
                    <a:lnTo>
                      <a:pt x="50462" y="45217"/>
                    </a:lnTo>
                    <a:lnTo>
                      <a:pt x="52986" y="44885"/>
                    </a:lnTo>
                    <a:lnTo>
                      <a:pt x="55442" y="44487"/>
                    </a:lnTo>
                    <a:lnTo>
                      <a:pt x="57899" y="43956"/>
                    </a:lnTo>
                    <a:lnTo>
                      <a:pt x="60289" y="43292"/>
                    </a:lnTo>
                    <a:lnTo>
                      <a:pt x="62680" y="42561"/>
                    </a:lnTo>
                    <a:lnTo>
                      <a:pt x="65003" y="41698"/>
                    </a:lnTo>
                    <a:lnTo>
                      <a:pt x="67261" y="40702"/>
                    </a:lnTo>
                    <a:lnTo>
                      <a:pt x="69518" y="39640"/>
                    </a:lnTo>
                    <a:lnTo>
                      <a:pt x="71643" y="38445"/>
                    </a:lnTo>
                    <a:lnTo>
                      <a:pt x="73768" y="37117"/>
                    </a:lnTo>
                    <a:lnTo>
                      <a:pt x="75760" y="35656"/>
                    </a:lnTo>
                    <a:lnTo>
                      <a:pt x="75361" y="32270"/>
                    </a:lnTo>
                    <a:lnTo>
                      <a:pt x="74764" y="28883"/>
                    </a:lnTo>
                    <a:lnTo>
                      <a:pt x="74166" y="25431"/>
                    </a:lnTo>
                    <a:lnTo>
                      <a:pt x="73370" y="21978"/>
                    </a:lnTo>
                    <a:lnTo>
                      <a:pt x="72440" y="18525"/>
                    </a:lnTo>
                    <a:lnTo>
                      <a:pt x="71444" y="15073"/>
                    </a:lnTo>
                    <a:lnTo>
                      <a:pt x="70315" y="11620"/>
                    </a:lnTo>
                    <a:lnTo>
                      <a:pt x="69054" y="8167"/>
                    </a:lnTo>
                    <a:lnTo>
                      <a:pt x="67659" y="8765"/>
                    </a:lnTo>
                    <a:lnTo>
                      <a:pt x="66265" y="9296"/>
                    </a:lnTo>
                    <a:lnTo>
                      <a:pt x="64804" y="9761"/>
                    </a:lnTo>
                    <a:lnTo>
                      <a:pt x="63410" y="10159"/>
                    </a:lnTo>
                    <a:lnTo>
                      <a:pt x="61949" y="10491"/>
                    </a:lnTo>
                    <a:lnTo>
                      <a:pt x="60488" y="10757"/>
                    </a:lnTo>
                    <a:lnTo>
                      <a:pt x="58961" y="11022"/>
                    </a:lnTo>
                    <a:lnTo>
                      <a:pt x="57501" y="11155"/>
                    </a:lnTo>
                    <a:lnTo>
                      <a:pt x="56040" y="11288"/>
                    </a:lnTo>
                    <a:lnTo>
                      <a:pt x="54513" y="11354"/>
                    </a:lnTo>
                    <a:lnTo>
                      <a:pt x="52986" y="11354"/>
                    </a:lnTo>
                    <a:lnTo>
                      <a:pt x="51525" y="11288"/>
                    </a:lnTo>
                    <a:lnTo>
                      <a:pt x="49998" y="11155"/>
                    </a:lnTo>
                    <a:lnTo>
                      <a:pt x="48537" y="11022"/>
                    </a:lnTo>
                    <a:lnTo>
                      <a:pt x="47010" y="10757"/>
                    </a:lnTo>
                    <a:lnTo>
                      <a:pt x="45549" y="10491"/>
                    </a:lnTo>
                    <a:lnTo>
                      <a:pt x="44088" y="10226"/>
                    </a:lnTo>
                    <a:lnTo>
                      <a:pt x="42561" y="9827"/>
                    </a:lnTo>
                    <a:lnTo>
                      <a:pt x="41100" y="9429"/>
                    </a:lnTo>
                    <a:lnTo>
                      <a:pt x="39706" y="8964"/>
                    </a:lnTo>
                    <a:lnTo>
                      <a:pt x="38245" y="8433"/>
                    </a:lnTo>
                    <a:lnTo>
                      <a:pt x="36851" y="7902"/>
                    </a:lnTo>
                    <a:lnTo>
                      <a:pt x="35457" y="7304"/>
                    </a:lnTo>
                    <a:lnTo>
                      <a:pt x="34062" y="6640"/>
                    </a:lnTo>
                    <a:lnTo>
                      <a:pt x="32668" y="5976"/>
                    </a:lnTo>
                    <a:lnTo>
                      <a:pt x="31340" y="5246"/>
                    </a:lnTo>
                    <a:lnTo>
                      <a:pt x="30079" y="4449"/>
                    </a:lnTo>
                    <a:lnTo>
                      <a:pt x="28751" y="3652"/>
                    </a:lnTo>
                    <a:lnTo>
                      <a:pt x="27489" y="2789"/>
                    </a:lnTo>
                    <a:lnTo>
                      <a:pt x="26294" y="1860"/>
                    </a:lnTo>
                    <a:lnTo>
                      <a:pt x="25099" y="930"/>
                    </a:lnTo>
                    <a:lnTo>
                      <a:pt x="2390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9" name="Google Shape;809;g34ed79b00d1_0_780"/>
              <p:cNvSpPr/>
              <p:nvPr/>
            </p:nvSpPr>
            <p:spPr>
              <a:xfrm>
                <a:off x="2565025" y="2533800"/>
                <a:ext cx="1894000" cy="1138750"/>
              </a:xfrm>
              <a:custGeom>
                <a:rect b="b" l="l" r="r" t="t"/>
                <a:pathLst>
                  <a:path extrusionOk="0" fill="none" h="45550" w="75760">
                    <a:moveTo>
                      <a:pt x="75760" y="35656"/>
                    </a:moveTo>
                    <a:lnTo>
                      <a:pt x="75760" y="35656"/>
                    </a:lnTo>
                    <a:lnTo>
                      <a:pt x="75361" y="32270"/>
                    </a:lnTo>
                    <a:lnTo>
                      <a:pt x="74764" y="28883"/>
                    </a:lnTo>
                    <a:lnTo>
                      <a:pt x="74166" y="25431"/>
                    </a:lnTo>
                    <a:lnTo>
                      <a:pt x="73370" y="21978"/>
                    </a:lnTo>
                    <a:lnTo>
                      <a:pt x="72440" y="18525"/>
                    </a:lnTo>
                    <a:lnTo>
                      <a:pt x="71444" y="15073"/>
                    </a:lnTo>
                    <a:lnTo>
                      <a:pt x="70315" y="11620"/>
                    </a:lnTo>
                    <a:lnTo>
                      <a:pt x="69054" y="8167"/>
                    </a:lnTo>
                    <a:lnTo>
                      <a:pt x="69054" y="8167"/>
                    </a:lnTo>
                    <a:lnTo>
                      <a:pt x="67659" y="8765"/>
                    </a:lnTo>
                    <a:lnTo>
                      <a:pt x="66265" y="9296"/>
                    </a:lnTo>
                    <a:lnTo>
                      <a:pt x="64804" y="9761"/>
                    </a:lnTo>
                    <a:lnTo>
                      <a:pt x="63410" y="10159"/>
                    </a:lnTo>
                    <a:lnTo>
                      <a:pt x="61949" y="10491"/>
                    </a:lnTo>
                    <a:lnTo>
                      <a:pt x="60488" y="10757"/>
                    </a:lnTo>
                    <a:lnTo>
                      <a:pt x="58961" y="11022"/>
                    </a:lnTo>
                    <a:lnTo>
                      <a:pt x="57501" y="11155"/>
                    </a:lnTo>
                    <a:lnTo>
                      <a:pt x="56040" y="11288"/>
                    </a:lnTo>
                    <a:lnTo>
                      <a:pt x="54513" y="11354"/>
                    </a:lnTo>
                    <a:lnTo>
                      <a:pt x="52986" y="11354"/>
                    </a:lnTo>
                    <a:lnTo>
                      <a:pt x="51525" y="11288"/>
                    </a:lnTo>
                    <a:lnTo>
                      <a:pt x="49998" y="11155"/>
                    </a:lnTo>
                    <a:lnTo>
                      <a:pt x="48537" y="11022"/>
                    </a:lnTo>
                    <a:lnTo>
                      <a:pt x="47010" y="10757"/>
                    </a:lnTo>
                    <a:lnTo>
                      <a:pt x="45549" y="10491"/>
                    </a:lnTo>
                    <a:lnTo>
                      <a:pt x="44088" y="10226"/>
                    </a:lnTo>
                    <a:lnTo>
                      <a:pt x="42561" y="9827"/>
                    </a:lnTo>
                    <a:lnTo>
                      <a:pt x="41100" y="9429"/>
                    </a:lnTo>
                    <a:lnTo>
                      <a:pt x="39706" y="8964"/>
                    </a:lnTo>
                    <a:lnTo>
                      <a:pt x="38245" y="8433"/>
                    </a:lnTo>
                    <a:lnTo>
                      <a:pt x="36851" y="7902"/>
                    </a:lnTo>
                    <a:lnTo>
                      <a:pt x="35457" y="7304"/>
                    </a:lnTo>
                    <a:lnTo>
                      <a:pt x="34062" y="6640"/>
                    </a:lnTo>
                    <a:lnTo>
                      <a:pt x="32668" y="5976"/>
                    </a:lnTo>
                    <a:lnTo>
                      <a:pt x="31340" y="5246"/>
                    </a:lnTo>
                    <a:lnTo>
                      <a:pt x="30079" y="4449"/>
                    </a:lnTo>
                    <a:lnTo>
                      <a:pt x="28751" y="3652"/>
                    </a:lnTo>
                    <a:lnTo>
                      <a:pt x="27489" y="2789"/>
                    </a:lnTo>
                    <a:lnTo>
                      <a:pt x="26294" y="1860"/>
                    </a:lnTo>
                    <a:lnTo>
                      <a:pt x="25099" y="930"/>
                    </a:lnTo>
                    <a:lnTo>
                      <a:pt x="23904" y="1"/>
                    </a:lnTo>
                    <a:lnTo>
                      <a:pt x="23904" y="1"/>
                    </a:lnTo>
                    <a:lnTo>
                      <a:pt x="20650" y="3453"/>
                    </a:lnTo>
                    <a:lnTo>
                      <a:pt x="17330" y="7171"/>
                    </a:lnTo>
                    <a:lnTo>
                      <a:pt x="14143" y="10956"/>
                    </a:lnTo>
                    <a:lnTo>
                      <a:pt x="11089" y="14807"/>
                    </a:lnTo>
                    <a:lnTo>
                      <a:pt x="8101" y="18725"/>
                    </a:lnTo>
                    <a:lnTo>
                      <a:pt x="5246" y="22708"/>
                    </a:lnTo>
                    <a:lnTo>
                      <a:pt x="2524" y="26559"/>
                    </a:lnTo>
                    <a:lnTo>
                      <a:pt x="1" y="30411"/>
                    </a:lnTo>
                    <a:lnTo>
                      <a:pt x="1" y="30411"/>
                    </a:lnTo>
                    <a:lnTo>
                      <a:pt x="1993" y="31938"/>
                    </a:lnTo>
                    <a:lnTo>
                      <a:pt x="3984" y="33398"/>
                    </a:lnTo>
                    <a:lnTo>
                      <a:pt x="6109" y="34793"/>
                    </a:lnTo>
                    <a:lnTo>
                      <a:pt x="8300" y="36121"/>
                    </a:lnTo>
                    <a:lnTo>
                      <a:pt x="10558" y="37316"/>
                    </a:lnTo>
                    <a:lnTo>
                      <a:pt x="12815" y="38511"/>
                    </a:lnTo>
                    <a:lnTo>
                      <a:pt x="15139" y="39573"/>
                    </a:lnTo>
                    <a:lnTo>
                      <a:pt x="17529" y="40569"/>
                    </a:lnTo>
                    <a:lnTo>
                      <a:pt x="19986" y="41432"/>
                    </a:lnTo>
                    <a:lnTo>
                      <a:pt x="22443" y="42296"/>
                    </a:lnTo>
                    <a:lnTo>
                      <a:pt x="24900" y="43026"/>
                    </a:lnTo>
                    <a:lnTo>
                      <a:pt x="27423" y="43690"/>
                    </a:lnTo>
                    <a:lnTo>
                      <a:pt x="30012" y="44221"/>
                    </a:lnTo>
                    <a:lnTo>
                      <a:pt x="32535" y="44686"/>
                    </a:lnTo>
                    <a:lnTo>
                      <a:pt x="35125" y="45018"/>
                    </a:lnTo>
                    <a:lnTo>
                      <a:pt x="37648" y="45350"/>
                    </a:lnTo>
                    <a:lnTo>
                      <a:pt x="40237" y="45483"/>
                    </a:lnTo>
                    <a:lnTo>
                      <a:pt x="42827" y="45549"/>
                    </a:lnTo>
                    <a:lnTo>
                      <a:pt x="45350" y="45549"/>
                    </a:lnTo>
                    <a:lnTo>
                      <a:pt x="47939" y="45416"/>
                    </a:lnTo>
                    <a:lnTo>
                      <a:pt x="50462" y="45217"/>
                    </a:lnTo>
                    <a:lnTo>
                      <a:pt x="52986" y="44885"/>
                    </a:lnTo>
                    <a:lnTo>
                      <a:pt x="55442" y="44487"/>
                    </a:lnTo>
                    <a:lnTo>
                      <a:pt x="57899" y="43956"/>
                    </a:lnTo>
                    <a:lnTo>
                      <a:pt x="60289" y="43292"/>
                    </a:lnTo>
                    <a:lnTo>
                      <a:pt x="62680" y="42561"/>
                    </a:lnTo>
                    <a:lnTo>
                      <a:pt x="65003" y="41698"/>
                    </a:lnTo>
                    <a:lnTo>
                      <a:pt x="67261" y="40702"/>
                    </a:lnTo>
                    <a:lnTo>
                      <a:pt x="69518" y="39640"/>
                    </a:lnTo>
                    <a:lnTo>
                      <a:pt x="71643" y="38445"/>
                    </a:lnTo>
                    <a:lnTo>
                      <a:pt x="73768" y="37117"/>
                    </a:lnTo>
                    <a:lnTo>
                      <a:pt x="75760" y="35656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0" name="Google Shape;810;g34ed79b00d1_0_780"/>
              <p:cNvSpPr/>
              <p:nvPr/>
            </p:nvSpPr>
            <p:spPr>
              <a:xfrm>
                <a:off x="1379850" y="1665650"/>
                <a:ext cx="903025" cy="2486600"/>
              </a:xfrm>
              <a:custGeom>
                <a:rect b="b" l="l" r="r" t="t"/>
                <a:pathLst>
                  <a:path extrusionOk="0" h="99464" w="36121">
                    <a:moveTo>
                      <a:pt x="17396" y="1"/>
                    </a:moveTo>
                    <a:lnTo>
                      <a:pt x="16267" y="1395"/>
                    </a:lnTo>
                    <a:lnTo>
                      <a:pt x="15139" y="2789"/>
                    </a:lnTo>
                    <a:lnTo>
                      <a:pt x="14076" y="4184"/>
                    </a:lnTo>
                    <a:lnTo>
                      <a:pt x="13080" y="5644"/>
                    </a:lnTo>
                    <a:lnTo>
                      <a:pt x="12084" y="7105"/>
                    </a:lnTo>
                    <a:lnTo>
                      <a:pt x="11155" y="8566"/>
                    </a:lnTo>
                    <a:lnTo>
                      <a:pt x="10225" y="10027"/>
                    </a:lnTo>
                    <a:lnTo>
                      <a:pt x="9362" y="11554"/>
                    </a:lnTo>
                    <a:lnTo>
                      <a:pt x="8565" y="13081"/>
                    </a:lnTo>
                    <a:lnTo>
                      <a:pt x="7768" y="14608"/>
                    </a:lnTo>
                    <a:lnTo>
                      <a:pt x="6972" y="16135"/>
                    </a:lnTo>
                    <a:lnTo>
                      <a:pt x="6308" y="17662"/>
                    </a:lnTo>
                    <a:lnTo>
                      <a:pt x="5644" y="19256"/>
                    </a:lnTo>
                    <a:lnTo>
                      <a:pt x="4980" y="20849"/>
                    </a:lnTo>
                    <a:lnTo>
                      <a:pt x="3851" y="24037"/>
                    </a:lnTo>
                    <a:lnTo>
                      <a:pt x="2789" y="27290"/>
                    </a:lnTo>
                    <a:lnTo>
                      <a:pt x="1992" y="30543"/>
                    </a:lnTo>
                    <a:lnTo>
                      <a:pt x="1262" y="33863"/>
                    </a:lnTo>
                    <a:lnTo>
                      <a:pt x="730" y="37183"/>
                    </a:lnTo>
                    <a:lnTo>
                      <a:pt x="332" y="40503"/>
                    </a:lnTo>
                    <a:lnTo>
                      <a:pt x="66" y="43823"/>
                    </a:lnTo>
                    <a:lnTo>
                      <a:pt x="0" y="47209"/>
                    </a:lnTo>
                    <a:lnTo>
                      <a:pt x="66" y="50529"/>
                    </a:lnTo>
                    <a:lnTo>
                      <a:pt x="266" y="53849"/>
                    </a:lnTo>
                    <a:lnTo>
                      <a:pt x="664" y="57169"/>
                    </a:lnTo>
                    <a:lnTo>
                      <a:pt x="1195" y="60489"/>
                    </a:lnTo>
                    <a:lnTo>
                      <a:pt x="1859" y="63809"/>
                    </a:lnTo>
                    <a:lnTo>
                      <a:pt x="2656" y="67062"/>
                    </a:lnTo>
                    <a:lnTo>
                      <a:pt x="3652" y="70316"/>
                    </a:lnTo>
                    <a:lnTo>
                      <a:pt x="4781" y="73503"/>
                    </a:lnTo>
                    <a:lnTo>
                      <a:pt x="6042" y="76623"/>
                    </a:lnTo>
                    <a:lnTo>
                      <a:pt x="6773" y="78150"/>
                    </a:lnTo>
                    <a:lnTo>
                      <a:pt x="7503" y="79678"/>
                    </a:lnTo>
                    <a:lnTo>
                      <a:pt x="8233" y="81205"/>
                    </a:lnTo>
                    <a:lnTo>
                      <a:pt x="9030" y="82732"/>
                    </a:lnTo>
                    <a:lnTo>
                      <a:pt x="9893" y="84259"/>
                    </a:lnTo>
                    <a:lnTo>
                      <a:pt x="10823" y="85720"/>
                    </a:lnTo>
                    <a:lnTo>
                      <a:pt x="11686" y="87180"/>
                    </a:lnTo>
                    <a:lnTo>
                      <a:pt x="12682" y="88641"/>
                    </a:lnTo>
                    <a:lnTo>
                      <a:pt x="13678" y="90036"/>
                    </a:lnTo>
                    <a:lnTo>
                      <a:pt x="14674" y="91430"/>
                    </a:lnTo>
                    <a:lnTo>
                      <a:pt x="15803" y="92824"/>
                    </a:lnTo>
                    <a:lnTo>
                      <a:pt x="16865" y="94219"/>
                    </a:lnTo>
                    <a:lnTo>
                      <a:pt x="17994" y="95546"/>
                    </a:lnTo>
                    <a:lnTo>
                      <a:pt x="19189" y="96874"/>
                    </a:lnTo>
                    <a:lnTo>
                      <a:pt x="20450" y="98202"/>
                    </a:lnTo>
                    <a:lnTo>
                      <a:pt x="21712" y="99464"/>
                    </a:lnTo>
                    <a:lnTo>
                      <a:pt x="22243" y="97339"/>
                    </a:lnTo>
                    <a:lnTo>
                      <a:pt x="22907" y="95215"/>
                    </a:lnTo>
                    <a:lnTo>
                      <a:pt x="23637" y="93090"/>
                    </a:lnTo>
                    <a:lnTo>
                      <a:pt x="24368" y="90965"/>
                    </a:lnTo>
                    <a:lnTo>
                      <a:pt x="25165" y="88907"/>
                    </a:lnTo>
                    <a:lnTo>
                      <a:pt x="26028" y="86782"/>
                    </a:lnTo>
                    <a:lnTo>
                      <a:pt x="26891" y="84657"/>
                    </a:lnTo>
                    <a:lnTo>
                      <a:pt x="27820" y="82599"/>
                    </a:lnTo>
                    <a:lnTo>
                      <a:pt x="29746" y="78482"/>
                    </a:lnTo>
                    <a:lnTo>
                      <a:pt x="31804" y="74432"/>
                    </a:lnTo>
                    <a:lnTo>
                      <a:pt x="33929" y="70515"/>
                    </a:lnTo>
                    <a:lnTo>
                      <a:pt x="36120" y="66730"/>
                    </a:lnTo>
                    <a:lnTo>
                      <a:pt x="34460" y="64937"/>
                    </a:lnTo>
                    <a:lnTo>
                      <a:pt x="32867" y="63145"/>
                    </a:lnTo>
                    <a:lnTo>
                      <a:pt x="31273" y="61285"/>
                    </a:lnTo>
                    <a:lnTo>
                      <a:pt x="29812" y="59360"/>
                    </a:lnTo>
                    <a:lnTo>
                      <a:pt x="28418" y="57434"/>
                    </a:lnTo>
                    <a:lnTo>
                      <a:pt x="27156" y="55442"/>
                    </a:lnTo>
                    <a:lnTo>
                      <a:pt x="25895" y="53384"/>
                    </a:lnTo>
                    <a:lnTo>
                      <a:pt x="24700" y="51392"/>
                    </a:lnTo>
                    <a:lnTo>
                      <a:pt x="23571" y="49268"/>
                    </a:lnTo>
                    <a:lnTo>
                      <a:pt x="22509" y="47209"/>
                    </a:lnTo>
                    <a:lnTo>
                      <a:pt x="21579" y="45085"/>
                    </a:lnTo>
                    <a:lnTo>
                      <a:pt x="20650" y="42960"/>
                    </a:lnTo>
                    <a:lnTo>
                      <a:pt x="19853" y="40769"/>
                    </a:lnTo>
                    <a:lnTo>
                      <a:pt x="19056" y="38578"/>
                    </a:lnTo>
                    <a:lnTo>
                      <a:pt x="18392" y="36386"/>
                    </a:lnTo>
                    <a:lnTo>
                      <a:pt x="17728" y="34195"/>
                    </a:lnTo>
                    <a:lnTo>
                      <a:pt x="17197" y="32004"/>
                    </a:lnTo>
                    <a:lnTo>
                      <a:pt x="16732" y="29813"/>
                    </a:lnTo>
                    <a:lnTo>
                      <a:pt x="16267" y="27622"/>
                    </a:lnTo>
                    <a:lnTo>
                      <a:pt x="15935" y="25364"/>
                    </a:lnTo>
                    <a:lnTo>
                      <a:pt x="15670" y="23173"/>
                    </a:lnTo>
                    <a:lnTo>
                      <a:pt x="15471" y="20982"/>
                    </a:lnTo>
                    <a:lnTo>
                      <a:pt x="15338" y="18791"/>
                    </a:lnTo>
                    <a:lnTo>
                      <a:pt x="15271" y="16600"/>
                    </a:lnTo>
                    <a:lnTo>
                      <a:pt x="15338" y="14475"/>
                    </a:lnTo>
                    <a:lnTo>
                      <a:pt x="15404" y="12351"/>
                    </a:lnTo>
                    <a:lnTo>
                      <a:pt x="15537" y="10226"/>
                    </a:lnTo>
                    <a:lnTo>
                      <a:pt x="15803" y="8101"/>
                    </a:lnTo>
                    <a:lnTo>
                      <a:pt x="16068" y="6043"/>
                    </a:lnTo>
                    <a:lnTo>
                      <a:pt x="16467" y="3985"/>
                    </a:lnTo>
                    <a:lnTo>
                      <a:pt x="16865" y="1993"/>
                    </a:lnTo>
                    <a:lnTo>
                      <a:pt x="1739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1" name="Google Shape;811;g34ed79b00d1_0_780"/>
              <p:cNvSpPr/>
              <p:nvPr/>
            </p:nvSpPr>
            <p:spPr>
              <a:xfrm>
                <a:off x="1379850" y="1665650"/>
                <a:ext cx="903025" cy="2486600"/>
              </a:xfrm>
              <a:custGeom>
                <a:rect b="b" l="l" r="r" t="t"/>
                <a:pathLst>
                  <a:path extrusionOk="0" fill="none" h="99464" w="36121">
                    <a:moveTo>
                      <a:pt x="36120" y="66730"/>
                    </a:moveTo>
                    <a:lnTo>
                      <a:pt x="36120" y="66730"/>
                    </a:lnTo>
                    <a:lnTo>
                      <a:pt x="34460" y="64937"/>
                    </a:lnTo>
                    <a:lnTo>
                      <a:pt x="32867" y="63145"/>
                    </a:lnTo>
                    <a:lnTo>
                      <a:pt x="31273" y="61285"/>
                    </a:lnTo>
                    <a:lnTo>
                      <a:pt x="29812" y="59360"/>
                    </a:lnTo>
                    <a:lnTo>
                      <a:pt x="28418" y="57434"/>
                    </a:lnTo>
                    <a:lnTo>
                      <a:pt x="27156" y="55442"/>
                    </a:lnTo>
                    <a:lnTo>
                      <a:pt x="25895" y="53384"/>
                    </a:lnTo>
                    <a:lnTo>
                      <a:pt x="24700" y="51392"/>
                    </a:lnTo>
                    <a:lnTo>
                      <a:pt x="23571" y="49268"/>
                    </a:lnTo>
                    <a:lnTo>
                      <a:pt x="22509" y="47209"/>
                    </a:lnTo>
                    <a:lnTo>
                      <a:pt x="21579" y="45085"/>
                    </a:lnTo>
                    <a:lnTo>
                      <a:pt x="20650" y="42960"/>
                    </a:lnTo>
                    <a:lnTo>
                      <a:pt x="19853" y="40769"/>
                    </a:lnTo>
                    <a:lnTo>
                      <a:pt x="19056" y="38578"/>
                    </a:lnTo>
                    <a:lnTo>
                      <a:pt x="18392" y="36386"/>
                    </a:lnTo>
                    <a:lnTo>
                      <a:pt x="17728" y="34195"/>
                    </a:lnTo>
                    <a:lnTo>
                      <a:pt x="17197" y="32004"/>
                    </a:lnTo>
                    <a:lnTo>
                      <a:pt x="16732" y="29813"/>
                    </a:lnTo>
                    <a:lnTo>
                      <a:pt x="16267" y="27622"/>
                    </a:lnTo>
                    <a:lnTo>
                      <a:pt x="15935" y="25364"/>
                    </a:lnTo>
                    <a:lnTo>
                      <a:pt x="15670" y="23173"/>
                    </a:lnTo>
                    <a:lnTo>
                      <a:pt x="15471" y="20982"/>
                    </a:lnTo>
                    <a:lnTo>
                      <a:pt x="15338" y="18791"/>
                    </a:lnTo>
                    <a:lnTo>
                      <a:pt x="15271" y="16600"/>
                    </a:lnTo>
                    <a:lnTo>
                      <a:pt x="15338" y="14475"/>
                    </a:lnTo>
                    <a:lnTo>
                      <a:pt x="15404" y="12351"/>
                    </a:lnTo>
                    <a:lnTo>
                      <a:pt x="15537" y="10226"/>
                    </a:lnTo>
                    <a:lnTo>
                      <a:pt x="15803" y="8101"/>
                    </a:lnTo>
                    <a:lnTo>
                      <a:pt x="16068" y="6043"/>
                    </a:lnTo>
                    <a:lnTo>
                      <a:pt x="16467" y="3985"/>
                    </a:lnTo>
                    <a:lnTo>
                      <a:pt x="16865" y="1993"/>
                    </a:lnTo>
                    <a:lnTo>
                      <a:pt x="17396" y="1"/>
                    </a:lnTo>
                    <a:lnTo>
                      <a:pt x="17396" y="1"/>
                    </a:lnTo>
                    <a:lnTo>
                      <a:pt x="16267" y="1395"/>
                    </a:lnTo>
                    <a:lnTo>
                      <a:pt x="15139" y="2789"/>
                    </a:lnTo>
                    <a:lnTo>
                      <a:pt x="14076" y="4184"/>
                    </a:lnTo>
                    <a:lnTo>
                      <a:pt x="13080" y="5644"/>
                    </a:lnTo>
                    <a:lnTo>
                      <a:pt x="12084" y="7105"/>
                    </a:lnTo>
                    <a:lnTo>
                      <a:pt x="11155" y="8566"/>
                    </a:lnTo>
                    <a:lnTo>
                      <a:pt x="10225" y="10027"/>
                    </a:lnTo>
                    <a:lnTo>
                      <a:pt x="9362" y="11554"/>
                    </a:lnTo>
                    <a:lnTo>
                      <a:pt x="8565" y="13081"/>
                    </a:lnTo>
                    <a:lnTo>
                      <a:pt x="7768" y="14608"/>
                    </a:lnTo>
                    <a:lnTo>
                      <a:pt x="6972" y="16135"/>
                    </a:lnTo>
                    <a:lnTo>
                      <a:pt x="6308" y="17662"/>
                    </a:lnTo>
                    <a:lnTo>
                      <a:pt x="5644" y="19256"/>
                    </a:lnTo>
                    <a:lnTo>
                      <a:pt x="4980" y="20849"/>
                    </a:lnTo>
                    <a:lnTo>
                      <a:pt x="3851" y="24037"/>
                    </a:lnTo>
                    <a:lnTo>
                      <a:pt x="2789" y="27290"/>
                    </a:lnTo>
                    <a:lnTo>
                      <a:pt x="1992" y="30543"/>
                    </a:lnTo>
                    <a:lnTo>
                      <a:pt x="1262" y="33863"/>
                    </a:lnTo>
                    <a:lnTo>
                      <a:pt x="730" y="37183"/>
                    </a:lnTo>
                    <a:lnTo>
                      <a:pt x="332" y="40503"/>
                    </a:lnTo>
                    <a:lnTo>
                      <a:pt x="66" y="43823"/>
                    </a:lnTo>
                    <a:lnTo>
                      <a:pt x="0" y="47209"/>
                    </a:lnTo>
                    <a:lnTo>
                      <a:pt x="66" y="50529"/>
                    </a:lnTo>
                    <a:lnTo>
                      <a:pt x="266" y="53849"/>
                    </a:lnTo>
                    <a:lnTo>
                      <a:pt x="664" y="57169"/>
                    </a:lnTo>
                    <a:lnTo>
                      <a:pt x="1195" y="60489"/>
                    </a:lnTo>
                    <a:lnTo>
                      <a:pt x="1859" y="63809"/>
                    </a:lnTo>
                    <a:lnTo>
                      <a:pt x="2656" y="67062"/>
                    </a:lnTo>
                    <a:lnTo>
                      <a:pt x="3652" y="70316"/>
                    </a:lnTo>
                    <a:lnTo>
                      <a:pt x="4781" y="73503"/>
                    </a:lnTo>
                    <a:lnTo>
                      <a:pt x="6042" y="76623"/>
                    </a:lnTo>
                    <a:lnTo>
                      <a:pt x="6773" y="78150"/>
                    </a:lnTo>
                    <a:lnTo>
                      <a:pt x="7503" y="79678"/>
                    </a:lnTo>
                    <a:lnTo>
                      <a:pt x="8233" y="81205"/>
                    </a:lnTo>
                    <a:lnTo>
                      <a:pt x="9030" y="82732"/>
                    </a:lnTo>
                    <a:lnTo>
                      <a:pt x="9893" y="84259"/>
                    </a:lnTo>
                    <a:lnTo>
                      <a:pt x="10823" y="85720"/>
                    </a:lnTo>
                    <a:lnTo>
                      <a:pt x="11686" y="87180"/>
                    </a:lnTo>
                    <a:lnTo>
                      <a:pt x="12682" y="88641"/>
                    </a:lnTo>
                    <a:lnTo>
                      <a:pt x="13678" y="90036"/>
                    </a:lnTo>
                    <a:lnTo>
                      <a:pt x="14674" y="91430"/>
                    </a:lnTo>
                    <a:lnTo>
                      <a:pt x="15803" y="92824"/>
                    </a:lnTo>
                    <a:lnTo>
                      <a:pt x="16865" y="94219"/>
                    </a:lnTo>
                    <a:lnTo>
                      <a:pt x="17994" y="95546"/>
                    </a:lnTo>
                    <a:lnTo>
                      <a:pt x="19189" y="96874"/>
                    </a:lnTo>
                    <a:lnTo>
                      <a:pt x="20450" y="98202"/>
                    </a:lnTo>
                    <a:lnTo>
                      <a:pt x="21712" y="99464"/>
                    </a:lnTo>
                    <a:lnTo>
                      <a:pt x="21712" y="99464"/>
                    </a:lnTo>
                    <a:lnTo>
                      <a:pt x="22243" y="97339"/>
                    </a:lnTo>
                    <a:lnTo>
                      <a:pt x="22907" y="95215"/>
                    </a:lnTo>
                    <a:lnTo>
                      <a:pt x="23637" y="93090"/>
                    </a:lnTo>
                    <a:lnTo>
                      <a:pt x="24368" y="90965"/>
                    </a:lnTo>
                    <a:lnTo>
                      <a:pt x="25165" y="88907"/>
                    </a:lnTo>
                    <a:lnTo>
                      <a:pt x="26028" y="86782"/>
                    </a:lnTo>
                    <a:lnTo>
                      <a:pt x="26891" y="84657"/>
                    </a:lnTo>
                    <a:lnTo>
                      <a:pt x="27820" y="82599"/>
                    </a:lnTo>
                    <a:lnTo>
                      <a:pt x="29746" y="78482"/>
                    </a:lnTo>
                    <a:lnTo>
                      <a:pt x="31804" y="74432"/>
                    </a:lnTo>
                    <a:lnTo>
                      <a:pt x="33929" y="70515"/>
                    </a:lnTo>
                    <a:lnTo>
                      <a:pt x="36120" y="6673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2" name="Google Shape;812;g34ed79b00d1_0_780"/>
              <p:cNvSpPr/>
              <p:nvPr/>
            </p:nvSpPr>
            <p:spPr>
              <a:xfrm>
                <a:off x="3318625" y="1974400"/>
                <a:ext cx="888100" cy="627475"/>
              </a:xfrm>
              <a:custGeom>
                <a:rect b="b" l="l" r="r" t="t"/>
                <a:pathLst>
                  <a:path extrusionOk="0" h="25099" w="35524">
                    <a:moveTo>
                      <a:pt x="20783" y="1"/>
                    </a:moveTo>
                    <a:lnTo>
                      <a:pt x="18260" y="1727"/>
                    </a:lnTo>
                    <a:lnTo>
                      <a:pt x="15737" y="3520"/>
                    </a:lnTo>
                    <a:lnTo>
                      <a:pt x="13148" y="5445"/>
                    </a:lnTo>
                    <a:lnTo>
                      <a:pt x="10558" y="7437"/>
                    </a:lnTo>
                    <a:lnTo>
                      <a:pt x="7902" y="9495"/>
                    </a:lnTo>
                    <a:lnTo>
                      <a:pt x="5313" y="11687"/>
                    </a:lnTo>
                    <a:lnTo>
                      <a:pt x="2657" y="13944"/>
                    </a:lnTo>
                    <a:lnTo>
                      <a:pt x="1" y="16334"/>
                    </a:lnTo>
                    <a:lnTo>
                      <a:pt x="1063" y="17131"/>
                    </a:lnTo>
                    <a:lnTo>
                      <a:pt x="2126" y="17928"/>
                    </a:lnTo>
                    <a:lnTo>
                      <a:pt x="3188" y="18725"/>
                    </a:lnTo>
                    <a:lnTo>
                      <a:pt x="4250" y="19389"/>
                    </a:lnTo>
                    <a:lnTo>
                      <a:pt x="5379" y="20053"/>
                    </a:lnTo>
                    <a:lnTo>
                      <a:pt x="6508" y="20717"/>
                    </a:lnTo>
                    <a:lnTo>
                      <a:pt x="7637" y="21314"/>
                    </a:lnTo>
                    <a:lnTo>
                      <a:pt x="8765" y="21845"/>
                    </a:lnTo>
                    <a:lnTo>
                      <a:pt x="9894" y="22310"/>
                    </a:lnTo>
                    <a:lnTo>
                      <a:pt x="11089" y="22775"/>
                    </a:lnTo>
                    <a:lnTo>
                      <a:pt x="12218" y="23173"/>
                    </a:lnTo>
                    <a:lnTo>
                      <a:pt x="13413" y="23572"/>
                    </a:lnTo>
                    <a:lnTo>
                      <a:pt x="14542" y="23904"/>
                    </a:lnTo>
                    <a:lnTo>
                      <a:pt x="15737" y="24169"/>
                    </a:lnTo>
                    <a:lnTo>
                      <a:pt x="18061" y="24634"/>
                    </a:lnTo>
                    <a:lnTo>
                      <a:pt x="20451" y="24966"/>
                    </a:lnTo>
                    <a:lnTo>
                      <a:pt x="22709" y="25099"/>
                    </a:lnTo>
                    <a:lnTo>
                      <a:pt x="25033" y="25099"/>
                    </a:lnTo>
                    <a:lnTo>
                      <a:pt x="26161" y="25032"/>
                    </a:lnTo>
                    <a:lnTo>
                      <a:pt x="27224" y="24900"/>
                    </a:lnTo>
                    <a:lnTo>
                      <a:pt x="28353" y="24767"/>
                    </a:lnTo>
                    <a:lnTo>
                      <a:pt x="29415" y="24568"/>
                    </a:lnTo>
                    <a:lnTo>
                      <a:pt x="30477" y="24302"/>
                    </a:lnTo>
                    <a:lnTo>
                      <a:pt x="31540" y="24103"/>
                    </a:lnTo>
                    <a:lnTo>
                      <a:pt x="32536" y="23771"/>
                    </a:lnTo>
                    <a:lnTo>
                      <a:pt x="33532" y="23439"/>
                    </a:lnTo>
                    <a:lnTo>
                      <a:pt x="34527" y="23040"/>
                    </a:lnTo>
                    <a:lnTo>
                      <a:pt x="35523" y="22642"/>
                    </a:lnTo>
                    <a:lnTo>
                      <a:pt x="33996" y="19654"/>
                    </a:lnTo>
                    <a:lnTo>
                      <a:pt x="32403" y="16666"/>
                    </a:lnTo>
                    <a:lnTo>
                      <a:pt x="30743" y="13745"/>
                    </a:lnTo>
                    <a:lnTo>
                      <a:pt x="28950" y="10890"/>
                    </a:lnTo>
                    <a:lnTo>
                      <a:pt x="27025" y="8035"/>
                    </a:lnTo>
                    <a:lnTo>
                      <a:pt x="25033" y="5312"/>
                    </a:lnTo>
                    <a:lnTo>
                      <a:pt x="22974" y="2657"/>
                    </a:lnTo>
                    <a:lnTo>
                      <a:pt x="2078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3" name="Google Shape;813;g34ed79b00d1_0_780"/>
              <p:cNvSpPr/>
              <p:nvPr/>
            </p:nvSpPr>
            <p:spPr>
              <a:xfrm>
                <a:off x="3318625" y="1974400"/>
                <a:ext cx="888100" cy="627475"/>
              </a:xfrm>
              <a:custGeom>
                <a:rect b="b" l="l" r="r" t="t"/>
                <a:pathLst>
                  <a:path extrusionOk="0" fill="none" h="25099" w="35524">
                    <a:moveTo>
                      <a:pt x="35523" y="22642"/>
                    </a:moveTo>
                    <a:lnTo>
                      <a:pt x="35523" y="22642"/>
                    </a:lnTo>
                    <a:lnTo>
                      <a:pt x="33996" y="19654"/>
                    </a:lnTo>
                    <a:lnTo>
                      <a:pt x="32403" y="16666"/>
                    </a:lnTo>
                    <a:lnTo>
                      <a:pt x="30743" y="13745"/>
                    </a:lnTo>
                    <a:lnTo>
                      <a:pt x="28950" y="10890"/>
                    </a:lnTo>
                    <a:lnTo>
                      <a:pt x="27025" y="8035"/>
                    </a:lnTo>
                    <a:lnTo>
                      <a:pt x="25033" y="5312"/>
                    </a:lnTo>
                    <a:lnTo>
                      <a:pt x="22974" y="2657"/>
                    </a:lnTo>
                    <a:lnTo>
                      <a:pt x="20783" y="1"/>
                    </a:lnTo>
                    <a:lnTo>
                      <a:pt x="20783" y="1"/>
                    </a:lnTo>
                    <a:lnTo>
                      <a:pt x="18260" y="1727"/>
                    </a:lnTo>
                    <a:lnTo>
                      <a:pt x="15737" y="3520"/>
                    </a:lnTo>
                    <a:lnTo>
                      <a:pt x="13148" y="5445"/>
                    </a:lnTo>
                    <a:lnTo>
                      <a:pt x="10558" y="7437"/>
                    </a:lnTo>
                    <a:lnTo>
                      <a:pt x="7902" y="9495"/>
                    </a:lnTo>
                    <a:lnTo>
                      <a:pt x="5313" y="11687"/>
                    </a:lnTo>
                    <a:lnTo>
                      <a:pt x="2657" y="13944"/>
                    </a:lnTo>
                    <a:lnTo>
                      <a:pt x="1" y="16334"/>
                    </a:lnTo>
                    <a:lnTo>
                      <a:pt x="1" y="16334"/>
                    </a:lnTo>
                    <a:lnTo>
                      <a:pt x="1063" y="17131"/>
                    </a:lnTo>
                    <a:lnTo>
                      <a:pt x="2126" y="17928"/>
                    </a:lnTo>
                    <a:lnTo>
                      <a:pt x="3188" y="18725"/>
                    </a:lnTo>
                    <a:lnTo>
                      <a:pt x="4250" y="19389"/>
                    </a:lnTo>
                    <a:lnTo>
                      <a:pt x="5379" y="20053"/>
                    </a:lnTo>
                    <a:lnTo>
                      <a:pt x="6508" y="20717"/>
                    </a:lnTo>
                    <a:lnTo>
                      <a:pt x="7637" y="21314"/>
                    </a:lnTo>
                    <a:lnTo>
                      <a:pt x="8765" y="21845"/>
                    </a:lnTo>
                    <a:lnTo>
                      <a:pt x="9894" y="22310"/>
                    </a:lnTo>
                    <a:lnTo>
                      <a:pt x="11089" y="22775"/>
                    </a:lnTo>
                    <a:lnTo>
                      <a:pt x="12218" y="23173"/>
                    </a:lnTo>
                    <a:lnTo>
                      <a:pt x="13413" y="23572"/>
                    </a:lnTo>
                    <a:lnTo>
                      <a:pt x="14542" y="23904"/>
                    </a:lnTo>
                    <a:lnTo>
                      <a:pt x="15737" y="24169"/>
                    </a:lnTo>
                    <a:lnTo>
                      <a:pt x="18061" y="24634"/>
                    </a:lnTo>
                    <a:lnTo>
                      <a:pt x="20451" y="24966"/>
                    </a:lnTo>
                    <a:lnTo>
                      <a:pt x="22709" y="25099"/>
                    </a:lnTo>
                    <a:lnTo>
                      <a:pt x="25033" y="25099"/>
                    </a:lnTo>
                    <a:lnTo>
                      <a:pt x="26161" y="25032"/>
                    </a:lnTo>
                    <a:lnTo>
                      <a:pt x="27224" y="24900"/>
                    </a:lnTo>
                    <a:lnTo>
                      <a:pt x="28353" y="24767"/>
                    </a:lnTo>
                    <a:lnTo>
                      <a:pt x="29415" y="24568"/>
                    </a:lnTo>
                    <a:lnTo>
                      <a:pt x="30477" y="24302"/>
                    </a:lnTo>
                    <a:lnTo>
                      <a:pt x="31540" y="24103"/>
                    </a:lnTo>
                    <a:lnTo>
                      <a:pt x="32536" y="23771"/>
                    </a:lnTo>
                    <a:lnTo>
                      <a:pt x="33532" y="23439"/>
                    </a:lnTo>
                    <a:lnTo>
                      <a:pt x="34527" y="23040"/>
                    </a:lnTo>
                    <a:lnTo>
                      <a:pt x="35523" y="22642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4" name="Google Shape;814;g34ed79b00d1_0_780"/>
              <p:cNvSpPr/>
              <p:nvPr/>
            </p:nvSpPr>
            <p:spPr>
              <a:xfrm>
                <a:off x="3302025" y="1225775"/>
                <a:ext cx="962800" cy="464800"/>
              </a:xfrm>
              <a:custGeom>
                <a:rect b="b" l="l" r="r" t="t"/>
                <a:pathLst>
                  <a:path extrusionOk="0" h="18592" w="38512">
                    <a:moveTo>
                      <a:pt x="12683" y="0"/>
                    </a:moveTo>
                    <a:lnTo>
                      <a:pt x="11421" y="67"/>
                    </a:lnTo>
                    <a:lnTo>
                      <a:pt x="10226" y="200"/>
                    </a:lnTo>
                    <a:lnTo>
                      <a:pt x="9031" y="332"/>
                    </a:lnTo>
                    <a:lnTo>
                      <a:pt x="7836" y="532"/>
                    </a:lnTo>
                    <a:lnTo>
                      <a:pt x="6707" y="797"/>
                    </a:lnTo>
                    <a:lnTo>
                      <a:pt x="5578" y="1063"/>
                    </a:lnTo>
                    <a:lnTo>
                      <a:pt x="4516" y="1328"/>
                    </a:lnTo>
                    <a:lnTo>
                      <a:pt x="3520" y="1727"/>
                    </a:lnTo>
                    <a:lnTo>
                      <a:pt x="2590" y="2059"/>
                    </a:lnTo>
                    <a:lnTo>
                      <a:pt x="1661" y="2457"/>
                    </a:lnTo>
                    <a:lnTo>
                      <a:pt x="798" y="2922"/>
                    </a:lnTo>
                    <a:lnTo>
                      <a:pt x="1" y="3387"/>
                    </a:lnTo>
                    <a:lnTo>
                      <a:pt x="3055" y="4781"/>
                    </a:lnTo>
                    <a:lnTo>
                      <a:pt x="6043" y="6375"/>
                    </a:lnTo>
                    <a:lnTo>
                      <a:pt x="8965" y="8034"/>
                    </a:lnTo>
                    <a:lnTo>
                      <a:pt x="11820" y="9894"/>
                    </a:lnTo>
                    <a:lnTo>
                      <a:pt x="14608" y="11886"/>
                    </a:lnTo>
                    <a:lnTo>
                      <a:pt x="17331" y="13944"/>
                    </a:lnTo>
                    <a:lnTo>
                      <a:pt x="19987" y="16201"/>
                    </a:lnTo>
                    <a:lnTo>
                      <a:pt x="22576" y="18592"/>
                    </a:lnTo>
                    <a:lnTo>
                      <a:pt x="24435" y="17264"/>
                    </a:lnTo>
                    <a:lnTo>
                      <a:pt x="26427" y="16002"/>
                    </a:lnTo>
                    <a:lnTo>
                      <a:pt x="28485" y="14741"/>
                    </a:lnTo>
                    <a:lnTo>
                      <a:pt x="30544" y="13545"/>
                    </a:lnTo>
                    <a:lnTo>
                      <a:pt x="32668" y="12417"/>
                    </a:lnTo>
                    <a:lnTo>
                      <a:pt x="34727" y="11354"/>
                    </a:lnTo>
                    <a:lnTo>
                      <a:pt x="36719" y="10491"/>
                    </a:lnTo>
                    <a:lnTo>
                      <a:pt x="38511" y="9761"/>
                    </a:lnTo>
                    <a:lnTo>
                      <a:pt x="37449" y="8632"/>
                    </a:lnTo>
                    <a:lnTo>
                      <a:pt x="36254" y="7636"/>
                    </a:lnTo>
                    <a:lnTo>
                      <a:pt x="35059" y="6707"/>
                    </a:lnTo>
                    <a:lnTo>
                      <a:pt x="33864" y="5843"/>
                    </a:lnTo>
                    <a:lnTo>
                      <a:pt x="32602" y="5047"/>
                    </a:lnTo>
                    <a:lnTo>
                      <a:pt x="31340" y="4316"/>
                    </a:lnTo>
                    <a:lnTo>
                      <a:pt x="30079" y="3652"/>
                    </a:lnTo>
                    <a:lnTo>
                      <a:pt x="28751" y="3055"/>
                    </a:lnTo>
                    <a:lnTo>
                      <a:pt x="27423" y="2524"/>
                    </a:lnTo>
                    <a:lnTo>
                      <a:pt x="26095" y="1992"/>
                    </a:lnTo>
                    <a:lnTo>
                      <a:pt x="24701" y="1594"/>
                    </a:lnTo>
                    <a:lnTo>
                      <a:pt x="23373" y="1196"/>
                    </a:lnTo>
                    <a:lnTo>
                      <a:pt x="22045" y="864"/>
                    </a:lnTo>
                    <a:lnTo>
                      <a:pt x="20650" y="598"/>
                    </a:lnTo>
                    <a:lnTo>
                      <a:pt x="19323" y="399"/>
                    </a:lnTo>
                    <a:lnTo>
                      <a:pt x="17928" y="200"/>
                    </a:lnTo>
                    <a:lnTo>
                      <a:pt x="16600" y="67"/>
                    </a:lnTo>
                    <a:lnTo>
                      <a:pt x="1527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5" name="Google Shape;815;g34ed79b00d1_0_780"/>
              <p:cNvSpPr/>
              <p:nvPr/>
            </p:nvSpPr>
            <p:spPr>
              <a:xfrm>
                <a:off x="3302025" y="1225775"/>
                <a:ext cx="962800" cy="464800"/>
              </a:xfrm>
              <a:custGeom>
                <a:rect b="b" l="l" r="r" t="t"/>
                <a:pathLst>
                  <a:path extrusionOk="0" fill="none" h="18592" w="38512">
                    <a:moveTo>
                      <a:pt x="22576" y="18592"/>
                    </a:moveTo>
                    <a:lnTo>
                      <a:pt x="22576" y="18592"/>
                    </a:lnTo>
                    <a:lnTo>
                      <a:pt x="24435" y="17264"/>
                    </a:lnTo>
                    <a:lnTo>
                      <a:pt x="26427" y="16002"/>
                    </a:lnTo>
                    <a:lnTo>
                      <a:pt x="28485" y="14741"/>
                    </a:lnTo>
                    <a:lnTo>
                      <a:pt x="30544" y="13545"/>
                    </a:lnTo>
                    <a:lnTo>
                      <a:pt x="32668" y="12417"/>
                    </a:lnTo>
                    <a:lnTo>
                      <a:pt x="34727" y="11354"/>
                    </a:lnTo>
                    <a:lnTo>
                      <a:pt x="36719" y="10491"/>
                    </a:lnTo>
                    <a:lnTo>
                      <a:pt x="38511" y="9761"/>
                    </a:lnTo>
                    <a:lnTo>
                      <a:pt x="38511" y="9761"/>
                    </a:lnTo>
                    <a:lnTo>
                      <a:pt x="37449" y="8632"/>
                    </a:lnTo>
                    <a:lnTo>
                      <a:pt x="36254" y="7636"/>
                    </a:lnTo>
                    <a:lnTo>
                      <a:pt x="35059" y="6707"/>
                    </a:lnTo>
                    <a:lnTo>
                      <a:pt x="33864" y="5843"/>
                    </a:lnTo>
                    <a:lnTo>
                      <a:pt x="32602" y="5047"/>
                    </a:lnTo>
                    <a:lnTo>
                      <a:pt x="31340" y="4316"/>
                    </a:lnTo>
                    <a:lnTo>
                      <a:pt x="30079" y="3652"/>
                    </a:lnTo>
                    <a:lnTo>
                      <a:pt x="28751" y="3055"/>
                    </a:lnTo>
                    <a:lnTo>
                      <a:pt x="27423" y="2524"/>
                    </a:lnTo>
                    <a:lnTo>
                      <a:pt x="26095" y="1992"/>
                    </a:lnTo>
                    <a:lnTo>
                      <a:pt x="24701" y="1594"/>
                    </a:lnTo>
                    <a:lnTo>
                      <a:pt x="23373" y="1196"/>
                    </a:lnTo>
                    <a:lnTo>
                      <a:pt x="22045" y="864"/>
                    </a:lnTo>
                    <a:lnTo>
                      <a:pt x="20650" y="598"/>
                    </a:lnTo>
                    <a:lnTo>
                      <a:pt x="19323" y="399"/>
                    </a:lnTo>
                    <a:lnTo>
                      <a:pt x="17928" y="200"/>
                    </a:lnTo>
                    <a:lnTo>
                      <a:pt x="16600" y="67"/>
                    </a:lnTo>
                    <a:lnTo>
                      <a:pt x="15272" y="0"/>
                    </a:lnTo>
                    <a:lnTo>
                      <a:pt x="14011" y="0"/>
                    </a:lnTo>
                    <a:lnTo>
                      <a:pt x="12683" y="0"/>
                    </a:lnTo>
                    <a:lnTo>
                      <a:pt x="11421" y="67"/>
                    </a:lnTo>
                    <a:lnTo>
                      <a:pt x="10226" y="200"/>
                    </a:lnTo>
                    <a:lnTo>
                      <a:pt x="9031" y="332"/>
                    </a:lnTo>
                    <a:lnTo>
                      <a:pt x="7836" y="532"/>
                    </a:lnTo>
                    <a:lnTo>
                      <a:pt x="6707" y="797"/>
                    </a:lnTo>
                    <a:lnTo>
                      <a:pt x="5578" y="1063"/>
                    </a:lnTo>
                    <a:lnTo>
                      <a:pt x="4516" y="1328"/>
                    </a:lnTo>
                    <a:lnTo>
                      <a:pt x="3520" y="1727"/>
                    </a:lnTo>
                    <a:lnTo>
                      <a:pt x="2590" y="2059"/>
                    </a:lnTo>
                    <a:lnTo>
                      <a:pt x="1661" y="2457"/>
                    </a:lnTo>
                    <a:lnTo>
                      <a:pt x="798" y="2922"/>
                    </a:lnTo>
                    <a:lnTo>
                      <a:pt x="1" y="3387"/>
                    </a:lnTo>
                    <a:lnTo>
                      <a:pt x="1" y="3387"/>
                    </a:lnTo>
                    <a:lnTo>
                      <a:pt x="3055" y="4781"/>
                    </a:lnTo>
                    <a:lnTo>
                      <a:pt x="6043" y="6375"/>
                    </a:lnTo>
                    <a:lnTo>
                      <a:pt x="8965" y="8034"/>
                    </a:lnTo>
                    <a:lnTo>
                      <a:pt x="11820" y="9894"/>
                    </a:lnTo>
                    <a:lnTo>
                      <a:pt x="14608" y="11886"/>
                    </a:lnTo>
                    <a:lnTo>
                      <a:pt x="17331" y="13944"/>
                    </a:lnTo>
                    <a:lnTo>
                      <a:pt x="19987" y="16201"/>
                    </a:lnTo>
                    <a:lnTo>
                      <a:pt x="22576" y="18592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6" name="Google Shape;816;g34ed79b00d1_0_780"/>
              <p:cNvSpPr/>
              <p:nvPr/>
            </p:nvSpPr>
            <p:spPr>
              <a:xfrm>
                <a:off x="2108550" y="3483275"/>
                <a:ext cx="2365425" cy="1201825"/>
              </a:xfrm>
              <a:custGeom>
                <a:rect b="b" l="l" r="r" t="t"/>
                <a:pathLst>
                  <a:path extrusionOk="0" h="48073" w="94617">
                    <a:moveTo>
                      <a:pt x="13612" y="1"/>
                    </a:moveTo>
                    <a:lnTo>
                      <a:pt x="11952" y="2856"/>
                    </a:lnTo>
                    <a:lnTo>
                      <a:pt x="10425" y="5645"/>
                    </a:lnTo>
                    <a:lnTo>
                      <a:pt x="9097" y="8367"/>
                    </a:lnTo>
                    <a:lnTo>
                      <a:pt x="7835" y="10956"/>
                    </a:lnTo>
                    <a:lnTo>
                      <a:pt x="6706" y="13413"/>
                    </a:lnTo>
                    <a:lnTo>
                      <a:pt x="5644" y="15803"/>
                    </a:lnTo>
                    <a:lnTo>
                      <a:pt x="4715" y="18061"/>
                    </a:lnTo>
                    <a:lnTo>
                      <a:pt x="3851" y="20186"/>
                    </a:lnTo>
                    <a:lnTo>
                      <a:pt x="3121" y="22244"/>
                    </a:lnTo>
                    <a:lnTo>
                      <a:pt x="2457" y="24169"/>
                    </a:lnTo>
                    <a:lnTo>
                      <a:pt x="1859" y="25962"/>
                    </a:lnTo>
                    <a:lnTo>
                      <a:pt x="1395" y="27688"/>
                    </a:lnTo>
                    <a:lnTo>
                      <a:pt x="598" y="30743"/>
                    </a:lnTo>
                    <a:lnTo>
                      <a:pt x="0" y="33266"/>
                    </a:lnTo>
                    <a:lnTo>
                      <a:pt x="2590" y="35125"/>
                    </a:lnTo>
                    <a:lnTo>
                      <a:pt x="5179" y="36785"/>
                    </a:lnTo>
                    <a:lnTo>
                      <a:pt x="7835" y="38378"/>
                    </a:lnTo>
                    <a:lnTo>
                      <a:pt x="10558" y="39906"/>
                    </a:lnTo>
                    <a:lnTo>
                      <a:pt x="13280" y="41234"/>
                    </a:lnTo>
                    <a:lnTo>
                      <a:pt x="16135" y="42495"/>
                    </a:lnTo>
                    <a:lnTo>
                      <a:pt x="18924" y="43557"/>
                    </a:lnTo>
                    <a:lnTo>
                      <a:pt x="21779" y="44553"/>
                    </a:lnTo>
                    <a:lnTo>
                      <a:pt x="24700" y="45417"/>
                    </a:lnTo>
                    <a:lnTo>
                      <a:pt x="27622" y="46147"/>
                    </a:lnTo>
                    <a:lnTo>
                      <a:pt x="30543" y="46811"/>
                    </a:lnTo>
                    <a:lnTo>
                      <a:pt x="33531" y="47276"/>
                    </a:lnTo>
                    <a:lnTo>
                      <a:pt x="36519" y="47674"/>
                    </a:lnTo>
                    <a:lnTo>
                      <a:pt x="39507" y="47940"/>
                    </a:lnTo>
                    <a:lnTo>
                      <a:pt x="42495" y="48072"/>
                    </a:lnTo>
                    <a:lnTo>
                      <a:pt x="45482" y="48072"/>
                    </a:lnTo>
                    <a:lnTo>
                      <a:pt x="48470" y="47940"/>
                    </a:lnTo>
                    <a:lnTo>
                      <a:pt x="51458" y="47674"/>
                    </a:lnTo>
                    <a:lnTo>
                      <a:pt x="54446" y="47342"/>
                    </a:lnTo>
                    <a:lnTo>
                      <a:pt x="57434" y="46877"/>
                    </a:lnTo>
                    <a:lnTo>
                      <a:pt x="60355" y="46280"/>
                    </a:lnTo>
                    <a:lnTo>
                      <a:pt x="63277" y="45549"/>
                    </a:lnTo>
                    <a:lnTo>
                      <a:pt x="66198" y="44686"/>
                    </a:lnTo>
                    <a:lnTo>
                      <a:pt x="69053" y="43757"/>
                    </a:lnTo>
                    <a:lnTo>
                      <a:pt x="71909" y="42628"/>
                    </a:lnTo>
                    <a:lnTo>
                      <a:pt x="74697" y="41433"/>
                    </a:lnTo>
                    <a:lnTo>
                      <a:pt x="77486" y="40105"/>
                    </a:lnTo>
                    <a:lnTo>
                      <a:pt x="80142" y="38644"/>
                    </a:lnTo>
                    <a:lnTo>
                      <a:pt x="82864" y="37051"/>
                    </a:lnTo>
                    <a:lnTo>
                      <a:pt x="85454" y="35391"/>
                    </a:lnTo>
                    <a:lnTo>
                      <a:pt x="87977" y="33531"/>
                    </a:lnTo>
                    <a:lnTo>
                      <a:pt x="90500" y="31606"/>
                    </a:lnTo>
                    <a:lnTo>
                      <a:pt x="90965" y="30344"/>
                    </a:lnTo>
                    <a:lnTo>
                      <a:pt x="91429" y="29083"/>
                    </a:lnTo>
                    <a:lnTo>
                      <a:pt x="91894" y="27755"/>
                    </a:lnTo>
                    <a:lnTo>
                      <a:pt x="92292" y="26361"/>
                    </a:lnTo>
                    <a:lnTo>
                      <a:pt x="92956" y="23572"/>
                    </a:lnTo>
                    <a:lnTo>
                      <a:pt x="93554" y="20650"/>
                    </a:lnTo>
                    <a:lnTo>
                      <a:pt x="94019" y="17596"/>
                    </a:lnTo>
                    <a:lnTo>
                      <a:pt x="94351" y="14409"/>
                    </a:lnTo>
                    <a:lnTo>
                      <a:pt x="94550" y="11222"/>
                    </a:lnTo>
                    <a:lnTo>
                      <a:pt x="94616" y="7836"/>
                    </a:lnTo>
                    <a:lnTo>
                      <a:pt x="92226" y="9164"/>
                    </a:lnTo>
                    <a:lnTo>
                      <a:pt x="89769" y="10425"/>
                    </a:lnTo>
                    <a:lnTo>
                      <a:pt x="87313" y="11488"/>
                    </a:lnTo>
                    <a:lnTo>
                      <a:pt x="84790" y="12484"/>
                    </a:lnTo>
                    <a:lnTo>
                      <a:pt x="82267" y="13347"/>
                    </a:lnTo>
                    <a:lnTo>
                      <a:pt x="79677" y="14143"/>
                    </a:lnTo>
                    <a:lnTo>
                      <a:pt x="77088" y="14741"/>
                    </a:lnTo>
                    <a:lnTo>
                      <a:pt x="74432" y="15272"/>
                    </a:lnTo>
                    <a:lnTo>
                      <a:pt x="71776" y="15737"/>
                    </a:lnTo>
                    <a:lnTo>
                      <a:pt x="69053" y="16069"/>
                    </a:lnTo>
                    <a:lnTo>
                      <a:pt x="66398" y="16268"/>
                    </a:lnTo>
                    <a:lnTo>
                      <a:pt x="63675" y="16401"/>
                    </a:lnTo>
                    <a:lnTo>
                      <a:pt x="60953" y="16401"/>
                    </a:lnTo>
                    <a:lnTo>
                      <a:pt x="58231" y="16335"/>
                    </a:lnTo>
                    <a:lnTo>
                      <a:pt x="55508" y="16135"/>
                    </a:lnTo>
                    <a:lnTo>
                      <a:pt x="52786" y="15870"/>
                    </a:lnTo>
                    <a:lnTo>
                      <a:pt x="50064" y="15538"/>
                    </a:lnTo>
                    <a:lnTo>
                      <a:pt x="47408" y="15073"/>
                    </a:lnTo>
                    <a:lnTo>
                      <a:pt x="44752" y="14542"/>
                    </a:lnTo>
                    <a:lnTo>
                      <a:pt x="42096" y="13878"/>
                    </a:lnTo>
                    <a:lnTo>
                      <a:pt x="39440" y="13147"/>
                    </a:lnTo>
                    <a:lnTo>
                      <a:pt x="36851" y="12351"/>
                    </a:lnTo>
                    <a:lnTo>
                      <a:pt x="34328" y="11488"/>
                    </a:lnTo>
                    <a:lnTo>
                      <a:pt x="31805" y="10492"/>
                    </a:lnTo>
                    <a:lnTo>
                      <a:pt x="29348" y="9429"/>
                    </a:lnTo>
                    <a:lnTo>
                      <a:pt x="26891" y="8300"/>
                    </a:lnTo>
                    <a:lnTo>
                      <a:pt x="24567" y="7105"/>
                    </a:lnTo>
                    <a:lnTo>
                      <a:pt x="22243" y="5844"/>
                    </a:lnTo>
                    <a:lnTo>
                      <a:pt x="19986" y="4449"/>
                    </a:lnTo>
                    <a:lnTo>
                      <a:pt x="17795" y="3055"/>
                    </a:lnTo>
                    <a:lnTo>
                      <a:pt x="15670" y="1528"/>
                    </a:lnTo>
                    <a:lnTo>
                      <a:pt x="1361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7" name="Google Shape;817;g34ed79b00d1_0_780"/>
              <p:cNvSpPr/>
              <p:nvPr/>
            </p:nvSpPr>
            <p:spPr>
              <a:xfrm>
                <a:off x="2108550" y="3483275"/>
                <a:ext cx="2365425" cy="1201825"/>
              </a:xfrm>
              <a:custGeom>
                <a:rect b="b" l="l" r="r" t="t"/>
                <a:pathLst>
                  <a:path extrusionOk="0" fill="none" h="48073" w="94617">
                    <a:moveTo>
                      <a:pt x="13612" y="1"/>
                    </a:moveTo>
                    <a:lnTo>
                      <a:pt x="13612" y="1"/>
                    </a:lnTo>
                    <a:lnTo>
                      <a:pt x="11952" y="2856"/>
                    </a:lnTo>
                    <a:lnTo>
                      <a:pt x="10425" y="5645"/>
                    </a:lnTo>
                    <a:lnTo>
                      <a:pt x="9097" y="8367"/>
                    </a:lnTo>
                    <a:lnTo>
                      <a:pt x="7835" y="10956"/>
                    </a:lnTo>
                    <a:lnTo>
                      <a:pt x="6706" y="13413"/>
                    </a:lnTo>
                    <a:lnTo>
                      <a:pt x="5644" y="15803"/>
                    </a:lnTo>
                    <a:lnTo>
                      <a:pt x="4715" y="18061"/>
                    </a:lnTo>
                    <a:lnTo>
                      <a:pt x="3851" y="20186"/>
                    </a:lnTo>
                    <a:lnTo>
                      <a:pt x="3121" y="22244"/>
                    </a:lnTo>
                    <a:lnTo>
                      <a:pt x="2457" y="24169"/>
                    </a:lnTo>
                    <a:lnTo>
                      <a:pt x="1859" y="25962"/>
                    </a:lnTo>
                    <a:lnTo>
                      <a:pt x="1395" y="27688"/>
                    </a:lnTo>
                    <a:lnTo>
                      <a:pt x="598" y="30743"/>
                    </a:lnTo>
                    <a:lnTo>
                      <a:pt x="0" y="33266"/>
                    </a:lnTo>
                    <a:lnTo>
                      <a:pt x="0" y="33266"/>
                    </a:lnTo>
                    <a:lnTo>
                      <a:pt x="2590" y="35125"/>
                    </a:lnTo>
                    <a:lnTo>
                      <a:pt x="5179" y="36785"/>
                    </a:lnTo>
                    <a:lnTo>
                      <a:pt x="7835" y="38378"/>
                    </a:lnTo>
                    <a:lnTo>
                      <a:pt x="10558" y="39906"/>
                    </a:lnTo>
                    <a:lnTo>
                      <a:pt x="13280" y="41234"/>
                    </a:lnTo>
                    <a:lnTo>
                      <a:pt x="16135" y="42495"/>
                    </a:lnTo>
                    <a:lnTo>
                      <a:pt x="18924" y="43557"/>
                    </a:lnTo>
                    <a:lnTo>
                      <a:pt x="21779" y="44553"/>
                    </a:lnTo>
                    <a:lnTo>
                      <a:pt x="24700" y="45417"/>
                    </a:lnTo>
                    <a:lnTo>
                      <a:pt x="27622" y="46147"/>
                    </a:lnTo>
                    <a:lnTo>
                      <a:pt x="30543" y="46811"/>
                    </a:lnTo>
                    <a:lnTo>
                      <a:pt x="33531" y="47276"/>
                    </a:lnTo>
                    <a:lnTo>
                      <a:pt x="36519" y="47674"/>
                    </a:lnTo>
                    <a:lnTo>
                      <a:pt x="39507" y="47940"/>
                    </a:lnTo>
                    <a:lnTo>
                      <a:pt x="42495" y="48072"/>
                    </a:lnTo>
                    <a:lnTo>
                      <a:pt x="45482" y="48072"/>
                    </a:lnTo>
                    <a:lnTo>
                      <a:pt x="48470" y="47940"/>
                    </a:lnTo>
                    <a:lnTo>
                      <a:pt x="51458" y="47674"/>
                    </a:lnTo>
                    <a:lnTo>
                      <a:pt x="54446" y="47342"/>
                    </a:lnTo>
                    <a:lnTo>
                      <a:pt x="57434" y="46877"/>
                    </a:lnTo>
                    <a:lnTo>
                      <a:pt x="60355" y="46280"/>
                    </a:lnTo>
                    <a:lnTo>
                      <a:pt x="63277" y="45549"/>
                    </a:lnTo>
                    <a:lnTo>
                      <a:pt x="66198" y="44686"/>
                    </a:lnTo>
                    <a:lnTo>
                      <a:pt x="69053" y="43757"/>
                    </a:lnTo>
                    <a:lnTo>
                      <a:pt x="71909" y="42628"/>
                    </a:lnTo>
                    <a:lnTo>
                      <a:pt x="74697" y="41433"/>
                    </a:lnTo>
                    <a:lnTo>
                      <a:pt x="77486" y="40105"/>
                    </a:lnTo>
                    <a:lnTo>
                      <a:pt x="80142" y="38644"/>
                    </a:lnTo>
                    <a:lnTo>
                      <a:pt x="82864" y="37051"/>
                    </a:lnTo>
                    <a:lnTo>
                      <a:pt x="85454" y="35391"/>
                    </a:lnTo>
                    <a:lnTo>
                      <a:pt x="87977" y="33531"/>
                    </a:lnTo>
                    <a:lnTo>
                      <a:pt x="90500" y="31606"/>
                    </a:lnTo>
                    <a:lnTo>
                      <a:pt x="90500" y="31606"/>
                    </a:lnTo>
                    <a:lnTo>
                      <a:pt x="90965" y="30344"/>
                    </a:lnTo>
                    <a:lnTo>
                      <a:pt x="91429" y="29083"/>
                    </a:lnTo>
                    <a:lnTo>
                      <a:pt x="91894" y="27755"/>
                    </a:lnTo>
                    <a:lnTo>
                      <a:pt x="92292" y="26361"/>
                    </a:lnTo>
                    <a:lnTo>
                      <a:pt x="92956" y="23572"/>
                    </a:lnTo>
                    <a:lnTo>
                      <a:pt x="93554" y="20650"/>
                    </a:lnTo>
                    <a:lnTo>
                      <a:pt x="94019" y="17596"/>
                    </a:lnTo>
                    <a:lnTo>
                      <a:pt x="94351" y="14409"/>
                    </a:lnTo>
                    <a:lnTo>
                      <a:pt x="94550" y="11222"/>
                    </a:lnTo>
                    <a:lnTo>
                      <a:pt x="94616" y="7836"/>
                    </a:lnTo>
                    <a:lnTo>
                      <a:pt x="94616" y="7836"/>
                    </a:lnTo>
                    <a:lnTo>
                      <a:pt x="92226" y="9164"/>
                    </a:lnTo>
                    <a:lnTo>
                      <a:pt x="89769" y="10425"/>
                    </a:lnTo>
                    <a:lnTo>
                      <a:pt x="87313" y="11488"/>
                    </a:lnTo>
                    <a:lnTo>
                      <a:pt x="84790" y="12484"/>
                    </a:lnTo>
                    <a:lnTo>
                      <a:pt x="82267" y="13347"/>
                    </a:lnTo>
                    <a:lnTo>
                      <a:pt x="79677" y="14143"/>
                    </a:lnTo>
                    <a:lnTo>
                      <a:pt x="77088" y="14741"/>
                    </a:lnTo>
                    <a:lnTo>
                      <a:pt x="74432" y="15272"/>
                    </a:lnTo>
                    <a:lnTo>
                      <a:pt x="71776" y="15737"/>
                    </a:lnTo>
                    <a:lnTo>
                      <a:pt x="69053" y="16069"/>
                    </a:lnTo>
                    <a:lnTo>
                      <a:pt x="66398" y="16268"/>
                    </a:lnTo>
                    <a:lnTo>
                      <a:pt x="63675" y="16401"/>
                    </a:lnTo>
                    <a:lnTo>
                      <a:pt x="60953" y="16401"/>
                    </a:lnTo>
                    <a:lnTo>
                      <a:pt x="58231" y="16335"/>
                    </a:lnTo>
                    <a:lnTo>
                      <a:pt x="55508" y="16135"/>
                    </a:lnTo>
                    <a:lnTo>
                      <a:pt x="52786" y="15870"/>
                    </a:lnTo>
                    <a:lnTo>
                      <a:pt x="50064" y="15538"/>
                    </a:lnTo>
                    <a:lnTo>
                      <a:pt x="47408" y="15073"/>
                    </a:lnTo>
                    <a:lnTo>
                      <a:pt x="44752" y="14542"/>
                    </a:lnTo>
                    <a:lnTo>
                      <a:pt x="42096" y="13878"/>
                    </a:lnTo>
                    <a:lnTo>
                      <a:pt x="39440" y="13147"/>
                    </a:lnTo>
                    <a:lnTo>
                      <a:pt x="36851" y="12351"/>
                    </a:lnTo>
                    <a:lnTo>
                      <a:pt x="34328" y="11488"/>
                    </a:lnTo>
                    <a:lnTo>
                      <a:pt x="31805" y="10492"/>
                    </a:lnTo>
                    <a:lnTo>
                      <a:pt x="29348" y="9429"/>
                    </a:lnTo>
                    <a:lnTo>
                      <a:pt x="26891" y="8300"/>
                    </a:lnTo>
                    <a:lnTo>
                      <a:pt x="24567" y="7105"/>
                    </a:lnTo>
                    <a:lnTo>
                      <a:pt x="22243" y="5844"/>
                    </a:lnTo>
                    <a:lnTo>
                      <a:pt x="19986" y="4449"/>
                    </a:lnTo>
                    <a:lnTo>
                      <a:pt x="17795" y="3055"/>
                    </a:lnTo>
                    <a:lnTo>
                      <a:pt x="15670" y="1528"/>
                    </a:lnTo>
                    <a:lnTo>
                      <a:pt x="13612" y="1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8" name="Google Shape;818;g34ed79b00d1_0_780"/>
              <p:cNvSpPr/>
              <p:nvPr/>
            </p:nvSpPr>
            <p:spPr>
              <a:xfrm>
                <a:off x="4020775" y="1635775"/>
                <a:ext cx="501325" cy="773550"/>
              </a:xfrm>
              <a:custGeom>
                <a:rect b="b" l="l" r="r" t="t"/>
                <a:pathLst>
                  <a:path extrusionOk="0" h="30942" w="20053">
                    <a:moveTo>
                      <a:pt x="14940" y="1"/>
                    </a:moveTo>
                    <a:lnTo>
                      <a:pt x="13347" y="598"/>
                    </a:lnTo>
                    <a:lnTo>
                      <a:pt x="11488" y="1461"/>
                    </a:lnTo>
                    <a:lnTo>
                      <a:pt x="9429" y="2524"/>
                    </a:lnTo>
                    <a:lnTo>
                      <a:pt x="7305" y="3719"/>
                    </a:lnTo>
                    <a:lnTo>
                      <a:pt x="5246" y="5047"/>
                    </a:lnTo>
                    <a:lnTo>
                      <a:pt x="3254" y="6308"/>
                    </a:lnTo>
                    <a:lnTo>
                      <a:pt x="1462" y="7570"/>
                    </a:lnTo>
                    <a:lnTo>
                      <a:pt x="1" y="8765"/>
                    </a:lnTo>
                    <a:lnTo>
                      <a:pt x="2059" y="11222"/>
                    </a:lnTo>
                    <a:lnTo>
                      <a:pt x="4051" y="13811"/>
                    </a:lnTo>
                    <a:lnTo>
                      <a:pt x="5977" y="16467"/>
                    </a:lnTo>
                    <a:lnTo>
                      <a:pt x="7836" y="19189"/>
                    </a:lnTo>
                    <a:lnTo>
                      <a:pt x="9695" y="22044"/>
                    </a:lnTo>
                    <a:lnTo>
                      <a:pt x="11421" y="24966"/>
                    </a:lnTo>
                    <a:lnTo>
                      <a:pt x="13081" y="27954"/>
                    </a:lnTo>
                    <a:lnTo>
                      <a:pt x="14608" y="30942"/>
                    </a:lnTo>
                    <a:lnTo>
                      <a:pt x="15339" y="30145"/>
                    </a:lnTo>
                    <a:lnTo>
                      <a:pt x="16003" y="29348"/>
                    </a:lnTo>
                    <a:lnTo>
                      <a:pt x="16600" y="28419"/>
                    </a:lnTo>
                    <a:lnTo>
                      <a:pt x="17198" y="27555"/>
                    </a:lnTo>
                    <a:lnTo>
                      <a:pt x="17729" y="26626"/>
                    </a:lnTo>
                    <a:lnTo>
                      <a:pt x="18127" y="25696"/>
                    </a:lnTo>
                    <a:lnTo>
                      <a:pt x="18526" y="24700"/>
                    </a:lnTo>
                    <a:lnTo>
                      <a:pt x="18924" y="23704"/>
                    </a:lnTo>
                    <a:lnTo>
                      <a:pt x="19190" y="22708"/>
                    </a:lnTo>
                    <a:lnTo>
                      <a:pt x="19455" y="21712"/>
                    </a:lnTo>
                    <a:lnTo>
                      <a:pt x="19655" y="20650"/>
                    </a:lnTo>
                    <a:lnTo>
                      <a:pt x="19854" y="19654"/>
                    </a:lnTo>
                    <a:lnTo>
                      <a:pt x="19987" y="18592"/>
                    </a:lnTo>
                    <a:lnTo>
                      <a:pt x="20053" y="17529"/>
                    </a:lnTo>
                    <a:lnTo>
                      <a:pt x="20053" y="16467"/>
                    </a:lnTo>
                    <a:lnTo>
                      <a:pt x="20053" y="15405"/>
                    </a:lnTo>
                    <a:lnTo>
                      <a:pt x="20053" y="14342"/>
                    </a:lnTo>
                    <a:lnTo>
                      <a:pt x="19920" y="13280"/>
                    </a:lnTo>
                    <a:lnTo>
                      <a:pt x="19655" y="11222"/>
                    </a:lnTo>
                    <a:lnTo>
                      <a:pt x="19190" y="9163"/>
                    </a:lnTo>
                    <a:lnTo>
                      <a:pt x="18592" y="7105"/>
                    </a:lnTo>
                    <a:lnTo>
                      <a:pt x="17862" y="5180"/>
                    </a:lnTo>
                    <a:lnTo>
                      <a:pt x="16999" y="3320"/>
                    </a:lnTo>
                    <a:lnTo>
                      <a:pt x="16003" y="1594"/>
                    </a:lnTo>
                    <a:lnTo>
                      <a:pt x="15471" y="797"/>
                    </a:lnTo>
                    <a:lnTo>
                      <a:pt x="1494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9" name="Google Shape;819;g34ed79b00d1_0_780"/>
              <p:cNvSpPr/>
              <p:nvPr/>
            </p:nvSpPr>
            <p:spPr>
              <a:xfrm>
                <a:off x="4020775" y="1635775"/>
                <a:ext cx="501325" cy="773550"/>
              </a:xfrm>
              <a:custGeom>
                <a:rect b="b" l="l" r="r" t="t"/>
                <a:pathLst>
                  <a:path extrusionOk="0" fill="none" h="30942" w="20053">
                    <a:moveTo>
                      <a:pt x="14608" y="30942"/>
                    </a:moveTo>
                    <a:lnTo>
                      <a:pt x="14608" y="30942"/>
                    </a:lnTo>
                    <a:lnTo>
                      <a:pt x="15339" y="30145"/>
                    </a:lnTo>
                    <a:lnTo>
                      <a:pt x="16003" y="29348"/>
                    </a:lnTo>
                    <a:lnTo>
                      <a:pt x="16600" y="28419"/>
                    </a:lnTo>
                    <a:lnTo>
                      <a:pt x="17198" y="27555"/>
                    </a:lnTo>
                    <a:lnTo>
                      <a:pt x="17729" y="26626"/>
                    </a:lnTo>
                    <a:lnTo>
                      <a:pt x="18127" y="25696"/>
                    </a:lnTo>
                    <a:lnTo>
                      <a:pt x="18526" y="24700"/>
                    </a:lnTo>
                    <a:lnTo>
                      <a:pt x="18924" y="23704"/>
                    </a:lnTo>
                    <a:lnTo>
                      <a:pt x="19190" y="22708"/>
                    </a:lnTo>
                    <a:lnTo>
                      <a:pt x="19455" y="21712"/>
                    </a:lnTo>
                    <a:lnTo>
                      <a:pt x="19655" y="20650"/>
                    </a:lnTo>
                    <a:lnTo>
                      <a:pt x="19854" y="19654"/>
                    </a:lnTo>
                    <a:lnTo>
                      <a:pt x="19987" y="18592"/>
                    </a:lnTo>
                    <a:lnTo>
                      <a:pt x="20053" y="17529"/>
                    </a:lnTo>
                    <a:lnTo>
                      <a:pt x="20053" y="16467"/>
                    </a:lnTo>
                    <a:lnTo>
                      <a:pt x="20053" y="15405"/>
                    </a:lnTo>
                    <a:lnTo>
                      <a:pt x="20053" y="14342"/>
                    </a:lnTo>
                    <a:lnTo>
                      <a:pt x="19920" y="13280"/>
                    </a:lnTo>
                    <a:lnTo>
                      <a:pt x="19655" y="11222"/>
                    </a:lnTo>
                    <a:lnTo>
                      <a:pt x="19190" y="9163"/>
                    </a:lnTo>
                    <a:lnTo>
                      <a:pt x="18592" y="7105"/>
                    </a:lnTo>
                    <a:lnTo>
                      <a:pt x="17862" y="5180"/>
                    </a:lnTo>
                    <a:lnTo>
                      <a:pt x="16999" y="3320"/>
                    </a:lnTo>
                    <a:lnTo>
                      <a:pt x="16003" y="1594"/>
                    </a:lnTo>
                    <a:lnTo>
                      <a:pt x="15471" y="797"/>
                    </a:lnTo>
                    <a:lnTo>
                      <a:pt x="14940" y="1"/>
                    </a:lnTo>
                    <a:lnTo>
                      <a:pt x="14940" y="1"/>
                    </a:lnTo>
                    <a:lnTo>
                      <a:pt x="13347" y="598"/>
                    </a:lnTo>
                    <a:lnTo>
                      <a:pt x="11488" y="1461"/>
                    </a:lnTo>
                    <a:lnTo>
                      <a:pt x="9429" y="2524"/>
                    </a:lnTo>
                    <a:lnTo>
                      <a:pt x="7305" y="3719"/>
                    </a:lnTo>
                    <a:lnTo>
                      <a:pt x="5246" y="5047"/>
                    </a:lnTo>
                    <a:lnTo>
                      <a:pt x="3254" y="6308"/>
                    </a:lnTo>
                    <a:lnTo>
                      <a:pt x="1462" y="7570"/>
                    </a:lnTo>
                    <a:lnTo>
                      <a:pt x="1" y="8765"/>
                    </a:lnTo>
                    <a:lnTo>
                      <a:pt x="1" y="8765"/>
                    </a:lnTo>
                    <a:lnTo>
                      <a:pt x="2059" y="11222"/>
                    </a:lnTo>
                    <a:lnTo>
                      <a:pt x="4051" y="13811"/>
                    </a:lnTo>
                    <a:lnTo>
                      <a:pt x="5977" y="16467"/>
                    </a:lnTo>
                    <a:lnTo>
                      <a:pt x="7836" y="19189"/>
                    </a:lnTo>
                    <a:lnTo>
                      <a:pt x="9695" y="22044"/>
                    </a:lnTo>
                    <a:lnTo>
                      <a:pt x="11421" y="24966"/>
                    </a:lnTo>
                    <a:lnTo>
                      <a:pt x="13081" y="27954"/>
                    </a:lnTo>
                    <a:lnTo>
                      <a:pt x="14608" y="30942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0" name="Google Shape;820;g34ed79b00d1_0_780"/>
              <p:cNvSpPr/>
              <p:nvPr/>
            </p:nvSpPr>
            <p:spPr>
              <a:xfrm>
                <a:off x="4478925" y="1959475"/>
                <a:ext cx="388450" cy="1274850"/>
              </a:xfrm>
              <a:custGeom>
                <a:rect b="b" l="l" r="r" t="t"/>
                <a:pathLst>
                  <a:path extrusionOk="0" h="50994" w="15538">
                    <a:moveTo>
                      <a:pt x="10159" y="0"/>
                    </a:moveTo>
                    <a:lnTo>
                      <a:pt x="10359" y="1992"/>
                    </a:lnTo>
                    <a:lnTo>
                      <a:pt x="10359" y="3984"/>
                    </a:lnTo>
                    <a:lnTo>
                      <a:pt x="10292" y="5909"/>
                    </a:lnTo>
                    <a:lnTo>
                      <a:pt x="10093" y="7769"/>
                    </a:lnTo>
                    <a:lnTo>
                      <a:pt x="9827" y="9628"/>
                    </a:lnTo>
                    <a:lnTo>
                      <a:pt x="9429" y="11420"/>
                    </a:lnTo>
                    <a:lnTo>
                      <a:pt x="8898" y="13213"/>
                    </a:lnTo>
                    <a:lnTo>
                      <a:pt x="8300" y="14873"/>
                    </a:lnTo>
                    <a:lnTo>
                      <a:pt x="7570" y="16533"/>
                    </a:lnTo>
                    <a:lnTo>
                      <a:pt x="6773" y="18127"/>
                    </a:lnTo>
                    <a:lnTo>
                      <a:pt x="5844" y="19654"/>
                    </a:lnTo>
                    <a:lnTo>
                      <a:pt x="4848" y="21114"/>
                    </a:lnTo>
                    <a:lnTo>
                      <a:pt x="3785" y="22575"/>
                    </a:lnTo>
                    <a:lnTo>
                      <a:pt x="2590" y="23903"/>
                    </a:lnTo>
                    <a:lnTo>
                      <a:pt x="1329" y="25165"/>
                    </a:lnTo>
                    <a:lnTo>
                      <a:pt x="1" y="26360"/>
                    </a:lnTo>
                    <a:lnTo>
                      <a:pt x="1196" y="29348"/>
                    </a:lnTo>
                    <a:lnTo>
                      <a:pt x="2258" y="32402"/>
                    </a:lnTo>
                    <a:lnTo>
                      <a:pt x="3254" y="35456"/>
                    </a:lnTo>
                    <a:lnTo>
                      <a:pt x="4184" y="38511"/>
                    </a:lnTo>
                    <a:lnTo>
                      <a:pt x="4980" y="41631"/>
                    </a:lnTo>
                    <a:lnTo>
                      <a:pt x="5711" y="44752"/>
                    </a:lnTo>
                    <a:lnTo>
                      <a:pt x="6375" y="47873"/>
                    </a:lnTo>
                    <a:lnTo>
                      <a:pt x="6972" y="50993"/>
                    </a:lnTo>
                    <a:lnTo>
                      <a:pt x="7968" y="49665"/>
                    </a:lnTo>
                    <a:lnTo>
                      <a:pt x="8898" y="48271"/>
                    </a:lnTo>
                    <a:lnTo>
                      <a:pt x="9761" y="46810"/>
                    </a:lnTo>
                    <a:lnTo>
                      <a:pt x="10558" y="45349"/>
                    </a:lnTo>
                    <a:lnTo>
                      <a:pt x="11288" y="43889"/>
                    </a:lnTo>
                    <a:lnTo>
                      <a:pt x="11952" y="42362"/>
                    </a:lnTo>
                    <a:lnTo>
                      <a:pt x="12616" y="40834"/>
                    </a:lnTo>
                    <a:lnTo>
                      <a:pt x="13147" y="39307"/>
                    </a:lnTo>
                    <a:lnTo>
                      <a:pt x="13612" y="37714"/>
                    </a:lnTo>
                    <a:lnTo>
                      <a:pt x="14077" y="36120"/>
                    </a:lnTo>
                    <a:lnTo>
                      <a:pt x="14475" y="34527"/>
                    </a:lnTo>
                    <a:lnTo>
                      <a:pt x="14807" y="32867"/>
                    </a:lnTo>
                    <a:lnTo>
                      <a:pt x="15006" y="31273"/>
                    </a:lnTo>
                    <a:lnTo>
                      <a:pt x="15272" y="29613"/>
                    </a:lnTo>
                    <a:lnTo>
                      <a:pt x="15405" y="27953"/>
                    </a:lnTo>
                    <a:lnTo>
                      <a:pt x="15471" y="26227"/>
                    </a:lnTo>
                    <a:lnTo>
                      <a:pt x="15538" y="24567"/>
                    </a:lnTo>
                    <a:lnTo>
                      <a:pt x="15538" y="22907"/>
                    </a:lnTo>
                    <a:lnTo>
                      <a:pt x="15471" y="21247"/>
                    </a:lnTo>
                    <a:lnTo>
                      <a:pt x="15338" y="19521"/>
                    </a:lnTo>
                    <a:lnTo>
                      <a:pt x="15139" y="17861"/>
                    </a:lnTo>
                    <a:lnTo>
                      <a:pt x="14940" y="16201"/>
                    </a:lnTo>
                    <a:lnTo>
                      <a:pt x="14674" y="14475"/>
                    </a:lnTo>
                    <a:lnTo>
                      <a:pt x="14342" y="12815"/>
                    </a:lnTo>
                    <a:lnTo>
                      <a:pt x="14010" y="11155"/>
                    </a:lnTo>
                    <a:lnTo>
                      <a:pt x="13612" y="9561"/>
                    </a:lnTo>
                    <a:lnTo>
                      <a:pt x="13147" y="7901"/>
                    </a:lnTo>
                    <a:lnTo>
                      <a:pt x="12616" y="6308"/>
                    </a:lnTo>
                    <a:lnTo>
                      <a:pt x="12085" y="4648"/>
                    </a:lnTo>
                    <a:lnTo>
                      <a:pt x="11487" y="3121"/>
                    </a:lnTo>
                    <a:lnTo>
                      <a:pt x="10823" y="1527"/>
                    </a:lnTo>
                    <a:lnTo>
                      <a:pt x="1015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1" name="Google Shape;821;g34ed79b00d1_0_780"/>
              <p:cNvSpPr/>
              <p:nvPr/>
            </p:nvSpPr>
            <p:spPr>
              <a:xfrm>
                <a:off x="4478925" y="1959475"/>
                <a:ext cx="388450" cy="1274850"/>
              </a:xfrm>
              <a:custGeom>
                <a:rect b="b" l="l" r="r" t="t"/>
                <a:pathLst>
                  <a:path extrusionOk="0" fill="none" h="50994" w="15538">
                    <a:moveTo>
                      <a:pt x="10159" y="0"/>
                    </a:moveTo>
                    <a:lnTo>
                      <a:pt x="10159" y="0"/>
                    </a:lnTo>
                    <a:lnTo>
                      <a:pt x="10359" y="1992"/>
                    </a:lnTo>
                    <a:lnTo>
                      <a:pt x="10359" y="3984"/>
                    </a:lnTo>
                    <a:lnTo>
                      <a:pt x="10292" y="5909"/>
                    </a:lnTo>
                    <a:lnTo>
                      <a:pt x="10093" y="7769"/>
                    </a:lnTo>
                    <a:lnTo>
                      <a:pt x="9827" y="9628"/>
                    </a:lnTo>
                    <a:lnTo>
                      <a:pt x="9429" y="11420"/>
                    </a:lnTo>
                    <a:lnTo>
                      <a:pt x="8898" y="13213"/>
                    </a:lnTo>
                    <a:lnTo>
                      <a:pt x="8300" y="14873"/>
                    </a:lnTo>
                    <a:lnTo>
                      <a:pt x="7570" y="16533"/>
                    </a:lnTo>
                    <a:lnTo>
                      <a:pt x="6773" y="18127"/>
                    </a:lnTo>
                    <a:lnTo>
                      <a:pt x="5844" y="19654"/>
                    </a:lnTo>
                    <a:lnTo>
                      <a:pt x="4848" y="21114"/>
                    </a:lnTo>
                    <a:lnTo>
                      <a:pt x="3785" y="22575"/>
                    </a:lnTo>
                    <a:lnTo>
                      <a:pt x="2590" y="23903"/>
                    </a:lnTo>
                    <a:lnTo>
                      <a:pt x="1329" y="25165"/>
                    </a:lnTo>
                    <a:lnTo>
                      <a:pt x="1" y="26360"/>
                    </a:lnTo>
                    <a:lnTo>
                      <a:pt x="1" y="26360"/>
                    </a:lnTo>
                    <a:lnTo>
                      <a:pt x="1196" y="29348"/>
                    </a:lnTo>
                    <a:lnTo>
                      <a:pt x="2258" y="32402"/>
                    </a:lnTo>
                    <a:lnTo>
                      <a:pt x="3254" y="35456"/>
                    </a:lnTo>
                    <a:lnTo>
                      <a:pt x="4184" y="38511"/>
                    </a:lnTo>
                    <a:lnTo>
                      <a:pt x="4980" y="41631"/>
                    </a:lnTo>
                    <a:lnTo>
                      <a:pt x="5711" y="44752"/>
                    </a:lnTo>
                    <a:lnTo>
                      <a:pt x="6375" y="47873"/>
                    </a:lnTo>
                    <a:lnTo>
                      <a:pt x="6972" y="50993"/>
                    </a:lnTo>
                    <a:lnTo>
                      <a:pt x="6972" y="50993"/>
                    </a:lnTo>
                    <a:lnTo>
                      <a:pt x="7968" y="49665"/>
                    </a:lnTo>
                    <a:lnTo>
                      <a:pt x="8898" y="48271"/>
                    </a:lnTo>
                    <a:lnTo>
                      <a:pt x="9761" y="46810"/>
                    </a:lnTo>
                    <a:lnTo>
                      <a:pt x="10558" y="45349"/>
                    </a:lnTo>
                    <a:lnTo>
                      <a:pt x="11288" y="43889"/>
                    </a:lnTo>
                    <a:lnTo>
                      <a:pt x="11952" y="42362"/>
                    </a:lnTo>
                    <a:lnTo>
                      <a:pt x="12616" y="40834"/>
                    </a:lnTo>
                    <a:lnTo>
                      <a:pt x="13147" y="39307"/>
                    </a:lnTo>
                    <a:lnTo>
                      <a:pt x="13612" y="37714"/>
                    </a:lnTo>
                    <a:lnTo>
                      <a:pt x="14077" y="36120"/>
                    </a:lnTo>
                    <a:lnTo>
                      <a:pt x="14475" y="34527"/>
                    </a:lnTo>
                    <a:lnTo>
                      <a:pt x="14807" y="32867"/>
                    </a:lnTo>
                    <a:lnTo>
                      <a:pt x="15006" y="31273"/>
                    </a:lnTo>
                    <a:lnTo>
                      <a:pt x="15272" y="29613"/>
                    </a:lnTo>
                    <a:lnTo>
                      <a:pt x="15405" y="27953"/>
                    </a:lnTo>
                    <a:lnTo>
                      <a:pt x="15471" y="26227"/>
                    </a:lnTo>
                    <a:lnTo>
                      <a:pt x="15538" y="24567"/>
                    </a:lnTo>
                    <a:lnTo>
                      <a:pt x="15538" y="22907"/>
                    </a:lnTo>
                    <a:lnTo>
                      <a:pt x="15471" y="21247"/>
                    </a:lnTo>
                    <a:lnTo>
                      <a:pt x="15338" y="19521"/>
                    </a:lnTo>
                    <a:lnTo>
                      <a:pt x="15139" y="17861"/>
                    </a:lnTo>
                    <a:lnTo>
                      <a:pt x="14940" y="16201"/>
                    </a:lnTo>
                    <a:lnTo>
                      <a:pt x="14674" y="14475"/>
                    </a:lnTo>
                    <a:lnTo>
                      <a:pt x="14342" y="12815"/>
                    </a:lnTo>
                    <a:lnTo>
                      <a:pt x="14010" y="11155"/>
                    </a:lnTo>
                    <a:lnTo>
                      <a:pt x="13612" y="9561"/>
                    </a:lnTo>
                    <a:lnTo>
                      <a:pt x="13147" y="7901"/>
                    </a:lnTo>
                    <a:lnTo>
                      <a:pt x="12616" y="6308"/>
                    </a:lnTo>
                    <a:lnTo>
                      <a:pt x="12085" y="4648"/>
                    </a:lnTo>
                    <a:lnTo>
                      <a:pt x="11487" y="3121"/>
                    </a:lnTo>
                    <a:lnTo>
                      <a:pt x="10823" y="1527"/>
                    </a:lnTo>
                    <a:lnTo>
                      <a:pt x="10159" y="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2" name="Google Shape;822;g34ed79b00d1_0_780"/>
              <p:cNvSpPr/>
              <p:nvPr/>
            </p:nvSpPr>
            <p:spPr>
              <a:xfrm>
                <a:off x="3013200" y="1469775"/>
                <a:ext cx="668975" cy="753650"/>
              </a:xfrm>
              <a:custGeom>
                <a:rect b="b" l="l" r="r" t="t"/>
                <a:pathLst>
                  <a:path extrusionOk="0" h="30146" w="26759">
                    <a:moveTo>
                      <a:pt x="4051" y="1"/>
                    </a:moveTo>
                    <a:lnTo>
                      <a:pt x="3454" y="930"/>
                    </a:lnTo>
                    <a:lnTo>
                      <a:pt x="2922" y="1794"/>
                    </a:lnTo>
                    <a:lnTo>
                      <a:pt x="2391" y="2657"/>
                    </a:lnTo>
                    <a:lnTo>
                      <a:pt x="1993" y="3586"/>
                    </a:lnTo>
                    <a:lnTo>
                      <a:pt x="1528" y="4516"/>
                    </a:lnTo>
                    <a:lnTo>
                      <a:pt x="1196" y="5445"/>
                    </a:lnTo>
                    <a:lnTo>
                      <a:pt x="864" y="6375"/>
                    </a:lnTo>
                    <a:lnTo>
                      <a:pt x="598" y="7305"/>
                    </a:lnTo>
                    <a:lnTo>
                      <a:pt x="399" y="8300"/>
                    </a:lnTo>
                    <a:lnTo>
                      <a:pt x="266" y="9230"/>
                    </a:lnTo>
                    <a:lnTo>
                      <a:pt x="134" y="10226"/>
                    </a:lnTo>
                    <a:lnTo>
                      <a:pt x="1" y="11156"/>
                    </a:lnTo>
                    <a:lnTo>
                      <a:pt x="1" y="12152"/>
                    </a:lnTo>
                    <a:lnTo>
                      <a:pt x="1" y="13148"/>
                    </a:lnTo>
                    <a:lnTo>
                      <a:pt x="1" y="14143"/>
                    </a:lnTo>
                    <a:lnTo>
                      <a:pt x="67" y="15073"/>
                    </a:lnTo>
                    <a:lnTo>
                      <a:pt x="399" y="17065"/>
                    </a:lnTo>
                    <a:lnTo>
                      <a:pt x="798" y="18990"/>
                    </a:lnTo>
                    <a:lnTo>
                      <a:pt x="1395" y="20982"/>
                    </a:lnTo>
                    <a:lnTo>
                      <a:pt x="2059" y="22908"/>
                    </a:lnTo>
                    <a:lnTo>
                      <a:pt x="2922" y="24767"/>
                    </a:lnTo>
                    <a:lnTo>
                      <a:pt x="3918" y="26626"/>
                    </a:lnTo>
                    <a:lnTo>
                      <a:pt x="5047" y="28419"/>
                    </a:lnTo>
                    <a:lnTo>
                      <a:pt x="6242" y="30145"/>
                    </a:lnTo>
                    <a:lnTo>
                      <a:pt x="8832" y="27821"/>
                    </a:lnTo>
                    <a:lnTo>
                      <a:pt x="11355" y="25564"/>
                    </a:lnTo>
                    <a:lnTo>
                      <a:pt x="13944" y="23439"/>
                    </a:lnTo>
                    <a:lnTo>
                      <a:pt x="16534" y="21314"/>
                    </a:lnTo>
                    <a:lnTo>
                      <a:pt x="19123" y="19322"/>
                    </a:lnTo>
                    <a:lnTo>
                      <a:pt x="21646" y="17397"/>
                    </a:lnTo>
                    <a:lnTo>
                      <a:pt x="24236" y="15604"/>
                    </a:lnTo>
                    <a:lnTo>
                      <a:pt x="26759" y="13811"/>
                    </a:lnTo>
                    <a:lnTo>
                      <a:pt x="25431" y="12683"/>
                    </a:lnTo>
                    <a:lnTo>
                      <a:pt x="24169" y="11620"/>
                    </a:lnTo>
                    <a:lnTo>
                      <a:pt x="22841" y="10558"/>
                    </a:lnTo>
                    <a:lnTo>
                      <a:pt x="21514" y="9496"/>
                    </a:lnTo>
                    <a:lnTo>
                      <a:pt x="20119" y="8500"/>
                    </a:lnTo>
                    <a:lnTo>
                      <a:pt x="18725" y="7570"/>
                    </a:lnTo>
                    <a:lnTo>
                      <a:pt x="17331" y="6641"/>
                    </a:lnTo>
                    <a:lnTo>
                      <a:pt x="15936" y="5777"/>
                    </a:lnTo>
                    <a:lnTo>
                      <a:pt x="14475" y="4914"/>
                    </a:lnTo>
                    <a:lnTo>
                      <a:pt x="13015" y="4117"/>
                    </a:lnTo>
                    <a:lnTo>
                      <a:pt x="11554" y="3321"/>
                    </a:lnTo>
                    <a:lnTo>
                      <a:pt x="10093" y="2590"/>
                    </a:lnTo>
                    <a:lnTo>
                      <a:pt x="8632" y="1860"/>
                    </a:lnTo>
                    <a:lnTo>
                      <a:pt x="7105" y="1262"/>
                    </a:lnTo>
                    <a:lnTo>
                      <a:pt x="5578" y="598"/>
                    </a:lnTo>
                    <a:lnTo>
                      <a:pt x="405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3" name="Google Shape;823;g34ed79b00d1_0_780"/>
              <p:cNvSpPr/>
              <p:nvPr/>
            </p:nvSpPr>
            <p:spPr>
              <a:xfrm>
                <a:off x="3013200" y="1469775"/>
                <a:ext cx="668975" cy="753650"/>
              </a:xfrm>
              <a:custGeom>
                <a:rect b="b" l="l" r="r" t="t"/>
                <a:pathLst>
                  <a:path extrusionOk="0" fill="none" h="30146" w="26759">
                    <a:moveTo>
                      <a:pt x="6242" y="30145"/>
                    </a:moveTo>
                    <a:lnTo>
                      <a:pt x="6242" y="30145"/>
                    </a:lnTo>
                    <a:lnTo>
                      <a:pt x="8832" y="27821"/>
                    </a:lnTo>
                    <a:lnTo>
                      <a:pt x="11355" y="25564"/>
                    </a:lnTo>
                    <a:lnTo>
                      <a:pt x="13944" y="23439"/>
                    </a:lnTo>
                    <a:lnTo>
                      <a:pt x="16534" y="21314"/>
                    </a:lnTo>
                    <a:lnTo>
                      <a:pt x="19123" y="19322"/>
                    </a:lnTo>
                    <a:lnTo>
                      <a:pt x="21646" y="17397"/>
                    </a:lnTo>
                    <a:lnTo>
                      <a:pt x="24236" y="15604"/>
                    </a:lnTo>
                    <a:lnTo>
                      <a:pt x="26759" y="13811"/>
                    </a:lnTo>
                    <a:lnTo>
                      <a:pt x="26759" y="13811"/>
                    </a:lnTo>
                    <a:lnTo>
                      <a:pt x="25431" y="12683"/>
                    </a:lnTo>
                    <a:lnTo>
                      <a:pt x="24169" y="11620"/>
                    </a:lnTo>
                    <a:lnTo>
                      <a:pt x="22841" y="10558"/>
                    </a:lnTo>
                    <a:lnTo>
                      <a:pt x="21514" y="9496"/>
                    </a:lnTo>
                    <a:lnTo>
                      <a:pt x="20119" y="8500"/>
                    </a:lnTo>
                    <a:lnTo>
                      <a:pt x="18725" y="7570"/>
                    </a:lnTo>
                    <a:lnTo>
                      <a:pt x="17331" y="6641"/>
                    </a:lnTo>
                    <a:lnTo>
                      <a:pt x="15936" y="5777"/>
                    </a:lnTo>
                    <a:lnTo>
                      <a:pt x="14475" y="4914"/>
                    </a:lnTo>
                    <a:lnTo>
                      <a:pt x="13015" y="4117"/>
                    </a:lnTo>
                    <a:lnTo>
                      <a:pt x="11554" y="3321"/>
                    </a:lnTo>
                    <a:lnTo>
                      <a:pt x="10093" y="2590"/>
                    </a:lnTo>
                    <a:lnTo>
                      <a:pt x="8632" y="1860"/>
                    </a:lnTo>
                    <a:lnTo>
                      <a:pt x="7105" y="1262"/>
                    </a:lnTo>
                    <a:lnTo>
                      <a:pt x="5578" y="598"/>
                    </a:lnTo>
                    <a:lnTo>
                      <a:pt x="4051" y="1"/>
                    </a:lnTo>
                    <a:lnTo>
                      <a:pt x="4051" y="1"/>
                    </a:lnTo>
                    <a:lnTo>
                      <a:pt x="3454" y="930"/>
                    </a:lnTo>
                    <a:lnTo>
                      <a:pt x="2922" y="1794"/>
                    </a:lnTo>
                    <a:lnTo>
                      <a:pt x="2391" y="2657"/>
                    </a:lnTo>
                    <a:lnTo>
                      <a:pt x="1993" y="3586"/>
                    </a:lnTo>
                    <a:lnTo>
                      <a:pt x="1528" y="4516"/>
                    </a:lnTo>
                    <a:lnTo>
                      <a:pt x="1196" y="5445"/>
                    </a:lnTo>
                    <a:lnTo>
                      <a:pt x="864" y="6375"/>
                    </a:lnTo>
                    <a:lnTo>
                      <a:pt x="598" y="7305"/>
                    </a:lnTo>
                    <a:lnTo>
                      <a:pt x="399" y="8300"/>
                    </a:lnTo>
                    <a:lnTo>
                      <a:pt x="266" y="9230"/>
                    </a:lnTo>
                    <a:lnTo>
                      <a:pt x="134" y="10226"/>
                    </a:lnTo>
                    <a:lnTo>
                      <a:pt x="1" y="11156"/>
                    </a:lnTo>
                    <a:lnTo>
                      <a:pt x="1" y="12152"/>
                    </a:lnTo>
                    <a:lnTo>
                      <a:pt x="1" y="13148"/>
                    </a:lnTo>
                    <a:lnTo>
                      <a:pt x="1" y="14143"/>
                    </a:lnTo>
                    <a:lnTo>
                      <a:pt x="67" y="15073"/>
                    </a:lnTo>
                    <a:lnTo>
                      <a:pt x="399" y="17065"/>
                    </a:lnTo>
                    <a:lnTo>
                      <a:pt x="798" y="18990"/>
                    </a:lnTo>
                    <a:lnTo>
                      <a:pt x="1395" y="20982"/>
                    </a:lnTo>
                    <a:lnTo>
                      <a:pt x="2059" y="22908"/>
                    </a:lnTo>
                    <a:lnTo>
                      <a:pt x="2922" y="24767"/>
                    </a:lnTo>
                    <a:lnTo>
                      <a:pt x="3918" y="26626"/>
                    </a:lnTo>
                    <a:lnTo>
                      <a:pt x="5047" y="28419"/>
                    </a:lnTo>
                    <a:lnTo>
                      <a:pt x="6242" y="30145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4" name="Google Shape;824;g34ed79b00d1_0_780"/>
              <p:cNvSpPr/>
              <p:nvPr/>
            </p:nvSpPr>
            <p:spPr>
              <a:xfrm>
                <a:off x="4663175" y="2704775"/>
                <a:ext cx="390100" cy="1283150"/>
              </a:xfrm>
              <a:custGeom>
                <a:rect b="b" l="l" r="r" t="t"/>
                <a:pathLst>
                  <a:path extrusionOk="0" h="51326" w="15604">
                    <a:moveTo>
                      <a:pt x="15338" y="0"/>
                    </a:moveTo>
                    <a:lnTo>
                      <a:pt x="15006" y="2391"/>
                    </a:lnTo>
                    <a:lnTo>
                      <a:pt x="14608" y="4781"/>
                    </a:lnTo>
                    <a:lnTo>
                      <a:pt x="14143" y="7105"/>
                    </a:lnTo>
                    <a:lnTo>
                      <a:pt x="13612" y="9362"/>
                    </a:lnTo>
                    <a:lnTo>
                      <a:pt x="12948" y="11554"/>
                    </a:lnTo>
                    <a:lnTo>
                      <a:pt x="12284" y="13745"/>
                    </a:lnTo>
                    <a:lnTo>
                      <a:pt x="11487" y="15869"/>
                    </a:lnTo>
                    <a:lnTo>
                      <a:pt x="10624" y="17928"/>
                    </a:lnTo>
                    <a:lnTo>
                      <a:pt x="9695" y="19920"/>
                    </a:lnTo>
                    <a:lnTo>
                      <a:pt x="8699" y="21912"/>
                    </a:lnTo>
                    <a:lnTo>
                      <a:pt x="7570" y="23837"/>
                    </a:lnTo>
                    <a:lnTo>
                      <a:pt x="6375" y="25696"/>
                    </a:lnTo>
                    <a:lnTo>
                      <a:pt x="5180" y="27489"/>
                    </a:lnTo>
                    <a:lnTo>
                      <a:pt x="3785" y="29282"/>
                    </a:lnTo>
                    <a:lnTo>
                      <a:pt x="2391" y="31008"/>
                    </a:lnTo>
                    <a:lnTo>
                      <a:pt x="930" y="32668"/>
                    </a:lnTo>
                    <a:lnTo>
                      <a:pt x="997" y="35058"/>
                    </a:lnTo>
                    <a:lnTo>
                      <a:pt x="1063" y="37382"/>
                    </a:lnTo>
                    <a:lnTo>
                      <a:pt x="997" y="39839"/>
                    </a:lnTo>
                    <a:lnTo>
                      <a:pt x="864" y="42229"/>
                    </a:lnTo>
                    <a:lnTo>
                      <a:pt x="731" y="44619"/>
                    </a:lnTo>
                    <a:lnTo>
                      <a:pt x="532" y="46943"/>
                    </a:lnTo>
                    <a:lnTo>
                      <a:pt x="1" y="51326"/>
                    </a:lnTo>
                    <a:lnTo>
                      <a:pt x="1196" y="49798"/>
                    </a:lnTo>
                    <a:lnTo>
                      <a:pt x="2258" y="48271"/>
                    </a:lnTo>
                    <a:lnTo>
                      <a:pt x="3321" y="46678"/>
                    </a:lnTo>
                    <a:lnTo>
                      <a:pt x="4316" y="45151"/>
                    </a:lnTo>
                    <a:lnTo>
                      <a:pt x="5312" y="43557"/>
                    </a:lnTo>
                    <a:lnTo>
                      <a:pt x="6242" y="41964"/>
                    </a:lnTo>
                    <a:lnTo>
                      <a:pt x="7105" y="40304"/>
                    </a:lnTo>
                    <a:lnTo>
                      <a:pt x="7902" y="38710"/>
                    </a:lnTo>
                    <a:lnTo>
                      <a:pt x="8699" y="37050"/>
                    </a:lnTo>
                    <a:lnTo>
                      <a:pt x="9429" y="35390"/>
                    </a:lnTo>
                    <a:lnTo>
                      <a:pt x="10159" y="33730"/>
                    </a:lnTo>
                    <a:lnTo>
                      <a:pt x="10757" y="32070"/>
                    </a:lnTo>
                    <a:lnTo>
                      <a:pt x="11355" y="30410"/>
                    </a:lnTo>
                    <a:lnTo>
                      <a:pt x="11952" y="28751"/>
                    </a:lnTo>
                    <a:lnTo>
                      <a:pt x="12483" y="27091"/>
                    </a:lnTo>
                    <a:lnTo>
                      <a:pt x="12948" y="25431"/>
                    </a:lnTo>
                    <a:lnTo>
                      <a:pt x="13811" y="22111"/>
                    </a:lnTo>
                    <a:lnTo>
                      <a:pt x="14475" y="18791"/>
                    </a:lnTo>
                    <a:lnTo>
                      <a:pt x="15006" y="15471"/>
                    </a:lnTo>
                    <a:lnTo>
                      <a:pt x="15338" y="12284"/>
                    </a:lnTo>
                    <a:lnTo>
                      <a:pt x="15538" y="9097"/>
                    </a:lnTo>
                    <a:lnTo>
                      <a:pt x="15604" y="5976"/>
                    </a:lnTo>
                    <a:lnTo>
                      <a:pt x="15538" y="2922"/>
                    </a:lnTo>
                    <a:lnTo>
                      <a:pt x="1533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5" name="Google Shape;825;g34ed79b00d1_0_780"/>
              <p:cNvSpPr/>
              <p:nvPr/>
            </p:nvSpPr>
            <p:spPr>
              <a:xfrm>
                <a:off x="4663175" y="2704775"/>
                <a:ext cx="390100" cy="1283150"/>
              </a:xfrm>
              <a:custGeom>
                <a:rect b="b" l="l" r="r" t="t"/>
                <a:pathLst>
                  <a:path extrusionOk="0" fill="none" h="51326" w="15604">
                    <a:moveTo>
                      <a:pt x="930" y="32668"/>
                    </a:moveTo>
                    <a:lnTo>
                      <a:pt x="930" y="32668"/>
                    </a:lnTo>
                    <a:lnTo>
                      <a:pt x="997" y="35058"/>
                    </a:lnTo>
                    <a:lnTo>
                      <a:pt x="1063" y="37382"/>
                    </a:lnTo>
                    <a:lnTo>
                      <a:pt x="997" y="39839"/>
                    </a:lnTo>
                    <a:lnTo>
                      <a:pt x="864" y="42229"/>
                    </a:lnTo>
                    <a:lnTo>
                      <a:pt x="731" y="44619"/>
                    </a:lnTo>
                    <a:lnTo>
                      <a:pt x="532" y="46943"/>
                    </a:lnTo>
                    <a:lnTo>
                      <a:pt x="1" y="51326"/>
                    </a:lnTo>
                    <a:lnTo>
                      <a:pt x="1" y="51326"/>
                    </a:lnTo>
                    <a:lnTo>
                      <a:pt x="1196" y="49798"/>
                    </a:lnTo>
                    <a:lnTo>
                      <a:pt x="2258" y="48271"/>
                    </a:lnTo>
                    <a:lnTo>
                      <a:pt x="3321" y="46678"/>
                    </a:lnTo>
                    <a:lnTo>
                      <a:pt x="4316" y="45151"/>
                    </a:lnTo>
                    <a:lnTo>
                      <a:pt x="5312" y="43557"/>
                    </a:lnTo>
                    <a:lnTo>
                      <a:pt x="6242" y="41964"/>
                    </a:lnTo>
                    <a:lnTo>
                      <a:pt x="7105" y="40304"/>
                    </a:lnTo>
                    <a:lnTo>
                      <a:pt x="7902" y="38710"/>
                    </a:lnTo>
                    <a:lnTo>
                      <a:pt x="8699" y="37050"/>
                    </a:lnTo>
                    <a:lnTo>
                      <a:pt x="9429" y="35390"/>
                    </a:lnTo>
                    <a:lnTo>
                      <a:pt x="10159" y="33730"/>
                    </a:lnTo>
                    <a:lnTo>
                      <a:pt x="10757" y="32070"/>
                    </a:lnTo>
                    <a:lnTo>
                      <a:pt x="11355" y="30410"/>
                    </a:lnTo>
                    <a:lnTo>
                      <a:pt x="11952" y="28751"/>
                    </a:lnTo>
                    <a:lnTo>
                      <a:pt x="12483" y="27091"/>
                    </a:lnTo>
                    <a:lnTo>
                      <a:pt x="12948" y="25431"/>
                    </a:lnTo>
                    <a:lnTo>
                      <a:pt x="13811" y="22111"/>
                    </a:lnTo>
                    <a:lnTo>
                      <a:pt x="14475" y="18791"/>
                    </a:lnTo>
                    <a:lnTo>
                      <a:pt x="15006" y="15471"/>
                    </a:lnTo>
                    <a:lnTo>
                      <a:pt x="15338" y="12284"/>
                    </a:lnTo>
                    <a:lnTo>
                      <a:pt x="15538" y="9097"/>
                    </a:lnTo>
                    <a:lnTo>
                      <a:pt x="15604" y="5976"/>
                    </a:lnTo>
                    <a:lnTo>
                      <a:pt x="15538" y="2922"/>
                    </a:lnTo>
                    <a:lnTo>
                      <a:pt x="15338" y="0"/>
                    </a:lnTo>
                    <a:lnTo>
                      <a:pt x="15338" y="0"/>
                    </a:lnTo>
                    <a:lnTo>
                      <a:pt x="15006" y="2391"/>
                    </a:lnTo>
                    <a:lnTo>
                      <a:pt x="14608" y="4781"/>
                    </a:lnTo>
                    <a:lnTo>
                      <a:pt x="14143" y="7105"/>
                    </a:lnTo>
                    <a:lnTo>
                      <a:pt x="13612" y="9362"/>
                    </a:lnTo>
                    <a:lnTo>
                      <a:pt x="12948" y="11554"/>
                    </a:lnTo>
                    <a:lnTo>
                      <a:pt x="12284" y="13745"/>
                    </a:lnTo>
                    <a:lnTo>
                      <a:pt x="11487" y="15869"/>
                    </a:lnTo>
                    <a:lnTo>
                      <a:pt x="10624" y="17928"/>
                    </a:lnTo>
                    <a:lnTo>
                      <a:pt x="9695" y="19920"/>
                    </a:lnTo>
                    <a:lnTo>
                      <a:pt x="8699" y="21912"/>
                    </a:lnTo>
                    <a:lnTo>
                      <a:pt x="7570" y="23837"/>
                    </a:lnTo>
                    <a:lnTo>
                      <a:pt x="6375" y="25696"/>
                    </a:lnTo>
                    <a:lnTo>
                      <a:pt x="5180" y="27489"/>
                    </a:lnTo>
                    <a:lnTo>
                      <a:pt x="3785" y="29282"/>
                    </a:lnTo>
                    <a:lnTo>
                      <a:pt x="2391" y="31008"/>
                    </a:lnTo>
                    <a:lnTo>
                      <a:pt x="930" y="32668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6" name="Google Shape;826;g34ed79b00d1_0_780"/>
              <p:cNvSpPr/>
              <p:nvPr/>
            </p:nvSpPr>
            <p:spPr>
              <a:xfrm>
                <a:off x="1979075" y="1363550"/>
                <a:ext cx="1034150" cy="1777800"/>
              </a:xfrm>
              <a:custGeom>
                <a:rect b="b" l="l" r="r" t="t"/>
                <a:pathLst>
                  <a:path extrusionOk="0" h="71112" w="41366">
                    <a:moveTo>
                      <a:pt x="20451" y="0"/>
                    </a:moveTo>
                    <a:lnTo>
                      <a:pt x="18592" y="67"/>
                    </a:lnTo>
                    <a:lnTo>
                      <a:pt x="16732" y="266"/>
                    </a:lnTo>
                    <a:lnTo>
                      <a:pt x="14940" y="465"/>
                    </a:lnTo>
                    <a:lnTo>
                      <a:pt x="13147" y="731"/>
                    </a:lnTo>
                    <a:lnTo>
                      <a:pt x="11354" y="1063"/>
                    </a:lnTo>
                    <a:lnTo>
                      <a:pt x="9562" y="1395"/>
                    </a:lnTo>
                    <a:lnTo>
                      <a:pt x="7902" y="1860"/>
                    </a:lnTo>
                    <a:lnTo>
                      <a:pt x="6574" y="3851"/>
                    </a:lnTo>
                    <a:lnTo>
                      <a:pt x="5445" y="5843"/>
                    </a:lnTo>
                    <a:lnTo>
                      <a:pt x="4383" y="7835"/>
                    </a:lnTo>
                    <a:lnTo>
                      <a:pt x="3453" y="9960"/>
                    </a:lnTo>
                    <a:lnTo>
                      <a:pt x="2590" y="12085"/>
                    </a:lnTo>
                    <a:lnTo>
                      <a:pt x="1926" y="14276"/>
                    </a:lnTo>
                    <a:lnTo>
                      <a:pt x="1328" y="16467"/>
                    </a:lnTo>
                    <a:lnTo>
                      <a:pt x="864" y="18658"/>
                    </a:lnTo>
                    <a:lnTo>
                      <a:pt x="465" y="20916"/>
                    </a:lnTo>
                    <a:lnTo>
                      <a:pt x="200" y="23239"/>
                    </a:lnTo>
                    <a:lnTo>
                      <a:pt x="67" y="25497"/>
                    </a:lnTo>
                    <a:lnTo>
                      <a:pt x="0" y="27821"/>
                    </a:lnTo>
                    <a:lnTo>
                      <a:pt x="0" y="30145"/>
                    </a:lnTo>
                    <a:lnTo>
                      <a:pt x="133" y="32469"/>
                    </a:lnTo>
                    <a:lnTo>
                      <a:pt x="399" y="34793"/>
                    </a:lnTo>
                    <a:lnTo>
                      <a:pt x="731" y="37117"/>
                    </a:lnTo>
                    <a:lnTo>
                      <a:pt x="1129" y="39440"/>
                    </a:lnTo>
                    <a:lnTo>
                      <a:pt x="1594" y="41764"/>
                    </a:lnTo>
                    <a:lnTo>
                      <a:pt x="2192" y="44022"/>
                    </a:lnTo>
                    <a:lnTo>
                      <a:pt x="2922" y="46346"/>
                    </a:lnTo>
                    <a:lnTo>
                      <a:pt x="3652" y="48603"/>
                    </a:lnTo>
                    <a:lnTo>
                      <a:pt x="4515" y="50861"/>
                    </a:lnTo>
                    <a:lnTo>
                      <a:pt x="5445" y="53052"/>
                    </a:lnTo>
                    <a:lnTo>
                      <a:pt x="6441" y="55243"/>
                    </a:lnTo>
                    <a:lnTo>
                      <a:pt x="7503" y="57368"/>
                    </a:lnTo>
                    <a:lnTo>
                      <a:pt x="8632" y="59492"/>
                    </a:lnTo>
                    <a:lnTo>
                      <a:pt x="9827" y="61551"/>
                    </a:lnTo>
                    <a:lnTo>
                      <a:pt x="11155" y="63543"/>
                    </a:lnTo>
                    <a:lnTo>
                      <a:pt x="12483" y="65535"/>
                    </a:lnTo>
                    <a:lnTo>
                      <a:pt x="13944" y="67460"/>
                    </a:lnTo>
                    <a:lnTo>
                      <a:pt x="15405" y="69319"/>
                    </a:lnTo>
                    <a:lnTo>
                      <a:pt x="16932" y="71112"/>
                    </a:lnTo>
                    <a:lnTo>
                      <a:pt x="19455" y="67327"/>
                    </a:lnTo>
                    <a:lnTo>
                      <a:pt x="22243" y="63476"/>
                    </a:lnTo>
                    <a:lnTo>
                      <a:pt x="25165" y="59426"/>
                    </a:lnTo>
                    <a:lnTo>
                      <a:pt x="28286" y="55442"/>
                    </a:lnTo>
                    <a:lnTo>
                      <a:pt x="31473" y="51458"/>
                    </a:lnTo>
                    <a:lnTo>
                      <a:pt x="34726" y="47607"/>
                    </a:lnTo>
                    <a:lnTo>
                      <a:pt x="38046" y="43889"/>
                    </a:lnTo>
                    <a:lnTo>
                      <a:pt x="39706" y="42163"/>
                    </a:lnTo>
                    <a:lnTo>
                      <a:pt x="41366" y="40436"/>
                    </a:lnTo>
                    <a:lnTo>
                      <a:pt x="40569" y="39440"/>
                    </a:lnTo>
                    <a:lnTo>
                      <a:pt x="39839" y="38378"/>
                    </a:lnTo>
                    <a:lnTo>
                      <a:pt x="39108" y="37316"/>
                    </a:lnTo>
                    <a:lnTo>
                      <a:pt x="38378" y="36253"/>
                    </a:lnTo>
                    <a:lnTo>
                      <a:pt x="37780" y="35125"/>
                    </a:lnTo>
                    <a:lnTo>
                      <a:pt x="37116" y="33929"/>
                    </a:lnTo>
                    <a:lnTo>
                      <a:pt x="36519" y="32801"/>
                    </a:lnTo>
                    <a:lnTo>
                      <a:pt x="35988" y="31606"/>
                    </a:lnTo>
                    <a:lnTo>
                      <a:pt x="35523" y="30344"/>
                    </a:lnTo>
                    <a:lnTo>
                      <a:pt x="35058" y="29149"/>
                    </a:lnTo>
                    <a:lnTo>
                      <a:pt x="34593" y="27887"/>
                    </a:lnTo>
                    <a:lnTo>
                      <a:pt x="34195" y="26626"/>
                    </a:lnTo>
                    <a:lnTo>
                      <a:pt x="33863" y="25364"/>
                    </a:lnTo>
                    <a:lnTo>
                      <a:pt x="33597" y="24103"/>
                    </a:lnTo>
                    <a:lnTo>
                      <a:pt x="33332" y="22775"/>
                    </a:lnTo>
                    <a:lnTo>
                      <a:pt x="33133" y="21513"/>
                    </a:lnTo>
                    <a:lnTo>
                      <a:pt x="33000" y="20185"/>
                    </a:lnTo>
                    <a:lnTo>
                      <a:pt x="32867" y="18924"/>
                    </a:lnTo>
                    <a:lnTo>
                      <a:pt x="32801" y="17596"/>
                    </a:lnTo>
                    <a:lnTo>
                      <a:pt x="32801" y="16334"/>
                    </a:lnTo>
                    <a:lnTo>
                      <a:pt x="32867" y="15006"/>
                    </a:lnTo>
                    <a:lnTo>
                      <a:pt x="32933" y="13745"/>
                    </a:lnTo>
                    <a:lnTo>
                      <a:pt x="33066" y="12483"/>
                    </a:lnTo>
                    <a:lnTo>
                      <a:pt x="33265" y="11222"/>
                    </a:lnTo>
                    <a:lnTo>
                      <a:pt x="33531" y="9960"/>
                    </a:lnTo>
                    <a:lnTo>
                      <a:pt x="33863" y="8698"/>
                    </a:lnTo>
                    <a:lnTo>
                      <a:pt x="34195" y="7503"/>
                    </a:lnTo>
                    <a:lnTo>
                      <a:pt x="34660" y="6308"/>
                    </a:lnTo>
                    <a:lnTo>
                      <a:pt x="35125" y="5113"/>
                    </a:lnTo>
                    <a:lnTo>
                      <a:pt x="35722" y="3918"/>
                    </a:lnTo>
                    <a:lnTo>
                      <a:pt x="36320" y="2789"/>
                    </a:lnTo>
                    <a:lnTo>
                      <a:pt x="36984" y="1660"/>
                    </a:lnTo>
                    <a:lnTo>
                      <a:pt x="35257" y="1262"/>
                    </a:lnTo>
                    <a:lnTo>
                      <a:pt x="33465" y="930"/>
                    </a:lnTo>
                    <a:lnTo>
                      <a:pt x="31672" y="664"/>
                    </a:lnTo>
                    <a:lnTo>
                      <a:pt x="29813" y="399"/>
                    </a:lnTo>
                    <a:lnTo>
                      <a:pt x="27954" y="200"/>
                    </a:lnTo>
                    <a:lnTo>
                      <a:pt x="26094" y="67"/>
                    </a:lnTo>
                    <a:lnTo>
                      <a:pt x="2423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7" name="Google Shape;827;g34ed79b00d1_0_780"/>
              <p:cNvSpPr/>
              <p:nvPr/>
            </p:nvSpPr>
            <p:spPr>
              <a:xfrm>
                <a:off x="1979075" y="1363550"/>
                <a:ext cx="1034150" cy="1777800"/>
              </a:xfrm>
              <a:custGeom>
                <a:rect b="b" l="l" r="r" t="t"/>
                <a:pathLst>
                  <a:path extrusionOk="0" fill="none" h="71112" w="41366">
                    <a:moveTo>
                      <a:pt x="36984" y="1660"/>
                    </a:moveTo>
                    <a:lnTo>
                      <a:pt x="36984" y="1660"/>
                    </a:lnTo>
                    <a:lnTo>
                      <a:pt x="35257" y="1262"/>
                    </a:lnTo>
                    <a:lnTo>
                      <a:pt x="33465" y="930"/>
                    </a:lnTo>
                    <a:lnTo>
                      <a:pt x="31672" y="664"/>
                    </a:lnTo>
                    <a:lnTo>
                      <a:pt x="29813" y="399"/>
                    </a:lnTo>
                    <a:lnTo>
                      <a:pt x="27954" y="200"/>
                    </a:lnTo>
                    <a:lnTo>
                      <a:pt x="26094" y="67"/>
                    </a:lnTo>
                    <a:lnTo>
                      <a:pt x="24235" y="0"/>
                    </a:lnTo>
                    <a:lnTo>
                      <a:pt x="22376" y="0"/>
                    </a:lnTo>
                    <a:lnTo>
                      <a:pt x="20451" y="0"/>
                    </a:lnTo>
                    <a:lnTo>
                      <a:pt x="18592" y="67"/>
                    </a:lnTo>
                    <a:lnTo>
                      <a:pt x="16732" y="266"/>
                    </a:lnTo>
                    <a:lnTo>
                      <a:pt x="14940" y="465"/>
                    </a:lnTo>
                    <a:lnTo>
                      <a:pt x="13147" y="731"/>
                    </a:lnTo>
                    <a:lnTo>
                      <a:pt x="11354" y="1063"/>
                    </a:lnTo>
                    <a:lnTo>
                      <a:pt x="9562" y="1395"/>
                    </a:lnTo>
                    <a:lnTo>
                      <a:pt x="7902" y="1860"/>
                    </a:lnTo>
                    <a:lnTo>
                      <a:pt x="7902" y="1860"/>
                    </a:lnTo>
                    <a:lnTo>
                      <a:pt x="6574" y="3851"/>
                    </a:lnTo>
                    <a:lnTo>
                      <a:pt x="5445" y="5843"/>
                    </a:lnTo>
                    <a:lnTo>
                      <a:pt x="4383" y="7835"/>
                    </a:lnTo>
                    <a:lnTo>
                      <a:pt x="3453" y="9960"/>
                    </a:lnTo>
                    <a:lnTo>
                      <a:pt x="2590" y="12085"/>
                    </a:lnTo>
                    <a:lnTo>
                      <a:pt x="1926" y="14276"/>
                    </a:lnTo>
                    <a:lnTo>
                      <a:pt x="1328" y="16467"/>
                    </a:lnTo>
                    <a:lnTo>
                      <a:pt x="864" y="18658"/>
                    </a:lnTo>
                    <a:lnTo>
                      <a:pt x="465" y="20916"/>
                    </a:lnTo>
                    <a:lnTo>
                      <a:pt x="200" y="23239"/>
                    </a:lnTo>
                    <a:lnTo>
                      <a:pt x="67" y="25497"/>
                    </a:lnTo>
                    <a:lnTo>
                      <a:pt x="0" y="27821"/>
                    </a:lnTo>
                    <a:lnTo>
                      <a:pt x="0" y="30145"/>
                    </a:lnTo>
                    <a:lnTo>
                      <a:pt x="133" y="32469"/>
                    </a:lnTo>
                    <a:lnTo>
                      <a:pt x="399" y="34793"/>
                    </a:lnTo>
                    <a:lnTo>
                      <a:pt x="731" y="37117"/>
                    </a:lnTo>
                    <a:lnTo>
                      <a:pt x="1129" y="39440"/>
                    </a:lnTo>
                    <a:lnTo>
                      <a:pt x="1594" y="41764"/>
                    </a:lnTo>
                    <a:lnTo>
                      <a:pt x="2192" y="44022"/>
                    </a:lnTo>
                    <a:lnTo>
                      <a:pt x="2922" y="46346"/>
                    </a:lnTo>
                    <a:lnTo>
                      <a:pt x="3652" y="48603"/>
                    </a:lnTo>
                    <a:lnTo>
                      <a:pt x="4515" y="50861"/>
                    </a:lnTo>
                    <a:lnTo>
                      <a:pt x="5445" y="53052"/>
                    </a:lnTo>
                    <a:lnTo>
                      <a:pt x="6441" y="55243"/>
                    </a:lnTo>
                    <a:lnTo>
                      <a:pt x="7503" y="57368"/>
                    </a:lnTo>
                    <a:lnTo>
                      <a:pt x="8632" y="59492"/>
                    </a:lnTo>
                    <a:lnTo>
                      <a:pt x="9827" y="61551"/>
                    </a:lnTo>
                    <a:lnTo>
                      <a:pt x="11155" y="63543"/>
                    </a:lnTo>
                    <a:lnTo>
                      <a:pt x="12483" y="65535"/>
                    </a:lnTo>
                    <a:lnTo>
                      <a:pt x="13944" y="67460"/>
                    </a:lnTo>
                    <a:lnTo>
                      <a:pt x="15405" y="69319"/>
                    </a:lnTo>
                    <a:lnTo>
                      <a:pt x="16932" y="71112"/>
                    </a:lnTo>
                    <a:lnTo>
                      <a:pt x="16932" y="71112"/>
                    </a:lnTo>
                    <a:lnTo>
                      <a:pt x="19455" y="67327"/>
                    </a:lnTo>
                    <a:lnTo>
                      <a:pt x="22243" y="63476"/>
                    </a:lnTo>
                    <a:lnTo>
                      <a:pt x="25165" y="59426"/>
                    </a:lnTo>
                    <a:lnTo>
                      <a:pt x="28286" y="55442"/>
                    </a:lnTo>
                    <a:lnTo>
                      <a:pt x="31473" y="51458"/>
                    </a:lnTo>
                    <a:lnTo>
                      <a:pt x="34726" y="47607"/>
                    </a:lnTo>
                    <a:lnTo>
                      <a:pt x="38046" y="43889"/>
                    </a:lnTo>
                    <a:lnTo>
                      <a:pt x="39706" y="42163"/>
                    </a:lnTo>
                    <a:lnTo>
                      <a:pt x="41366" y="40436"/>
                    </a:lnTo>
                    <a:lnTo>
                      <a:pt x="41366" y="40436"/>
                    </a:lnTo>
                    <a:lnTo>
                      <a:pt x="40569" y="39440"/>
                    </a:lnTo>
                    <a:lnTo>
                      <a:pt x="39839" y="38378"/>
                    </a:lnTo>
                    <a:lnTo>
                      <a:pt x="39108" y="37316"/>
                    </a:lnTo>
                    <a:lnTo>
                      <a:pt x="38378" y="36253"/>
                    </a:lnTo>
                    <a:lnTo>
                      <a:pt x="37780" y="35125"/>
                    </a:lnTo>
                    <a:lnTo>
                      <a:pt x="37116" y="33929"/>
                    </a:lnTo>
                    <a:lnTo>
                      <a:pt x="36519" y="32801"/>
                    </a:lnTo>
                    <a:lnTo>
                      <a:pt x="35988" y="31606"/>
                    </a:lnTo>
                    <a:lnTo>
                      <a:pt x="35523" y="30344"/>
                    </a:lnTo>
                    <a:lnTo>
                      <a:pt x="35058" y="29149"/>
                    </a:lnTo>
                    <a:lnTo>
                      <a:pt x="34593" y="27887"/>
                    </a:lnTo>
                    <a:lnTo>
                      <a:pt x="34195" y="26626"/>
                    </a:lnTo>
                    <a:lnTo>
                      <a:pt x="33863" y="25364"/>
                    </a:lnTo>
                    <a:lnTo>
                      <a:pt x="33597" y="24103"/>
                    </a:lnTo>
                    <a:lnTo>
                      <a:pt x="33332" y="22775"/>
                    </a:lnTo>
                    <a:lnTo>
                      <a:pt x="33133" y="21513"/>
                    </a:lnTo>
                    <a:lnTo>
                      <a:pt x="33000" y="20185"/>
                    </a:lnTo>
                    <a:lnTo>
                      <a:pt x="32867" y="18924"/>
                    </a:lnTo>
                    <a:lnTo>
                      <a:pt x="32801" y="17596"/>
                    </a:lnTo>
                    <a:lnTo>
                      <a:pt x="32801" y="16334"/>
                    </a:lnTo>
                    <a:lnTo>
                      <a:pt x="32867" y="15006"/>
                    </a:lnTo>
                    <a:lnTo>
                      <a:pt x="32933" y="13745"/>
                    </a:lnTo>
                    <a:lnTo>
                      <a:pt x="33066" y="12483"/>
                    </a:lnTo>
                    <a:lnTo>
                      <a:pt x="33265" y="11222"/>
                    </a:lnTo>
                    <a:lnTo>
                      <a:pt x="33531" y="9960"/>
                    </a:lnTo>
                    <a:lnTo>
                      <a:pt x="33863" y="8698"/>
                    </a:lnTo>
                    <a:lnTo>
                      <a:pt x="34195" y="7503"/>
                    </a:lnTo>
                    <a:lnTo>
                      <a:pt x="34660" y="6308"/>
                    </a:lnTo>
                    <a:lnTo>
                      <a:pt x="35125" y="5113"/>
                    </a:lnTo>
                    <a:lnTo>
                      <a:pt x="35722" y="3918"/>
                    </a:lnTo>
                    <a:lnTo>
                      <a:pt x="36320" y="2789"/>
                    </a:lnTo>
                    <a:lnTo>
                      <a:pt x="36984" y="166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5 - Content - Split Right">
  <p:cSld name="CUSTOM_4_2_6_1_1_1">
    <p:bg>
      <p:bgPr>
        <a:solidFill>
          <a:schemeClr val="lt1"/>
        </a:solidFill>
      </p:bgPr>
    </p:bg>
    <p:spTree>
      <p:nvGrpSpPr>
        <p:cNvPr id="828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Google Shape;829;g34ed79b00d1_0_823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830" name="Google Shape;830;g34ed79b00d1_0_823"/>
          <p:cNvSpPr txBox="1"/>
          <p:nvPr>
            <p:ph idx="1" type="body"/>
          </p:nvPr>
        </p:nvSpPr>
        <p:spPr>
          <a:xfrm>
            <a:off x="676500" y="1449300"/>
            <a:ext cx="3568200" cy="3040200"/>
          </a:xfrm>
          <a:prstGeom prst="rect">
            <a:avLst/>
          </a:prstGeom>
        </p:spPr>
        <p:txBody>
          <a:bodyPr anchorCtr="0" anchor="t" bIns="91425" lIns="0" spcFirstLastPara="1" rIns="0" wrap="square" tIns="91425">
            <a:noAutofit/>
          </a:bodyPr>
          <a:lstStyle>
            <a:lvl1pPr indent="-3048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400"/>
            </a:lvl1pPr>
            <a:lvl2pPr indent="-292100" lvl="1" marL="91440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000"/>
              <a:buChar char="●"/>
              <a:defRPr/>
            </a:lvl2pPr>
            <a:lvl3pPr indent="-292100" lvl="2" marL="137160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lnSpc>
                <a:spcPct val="115000"/>
              </a:lnSpc>
              <a:spcBef>
                <a:spcPts val="500"/>
              </a:spcBef>
              <a:spcAft>
                <a:spcPts val="5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831" name="Google Shape;831;g34ed79b00d1_0_823"/>
          <p:cNvSpPr txBox="1"/>
          <p:nvPr/>
        </p:nvSpPr>
        <p:spPr>
          <a:xfrm>
            <a:off x="0" y="4969700"/>
            <a:ext cx="351900" cy="183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700">
                <a:solidFill>
                  <a:schemeClr val="accent4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sz="700">
              <a:solidFill>
                <a:schemeClr val="accent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32" name="Google Shape;832;g34ed79b00d1_0_823"/>
          <p:cNvSpPr txBox="1"/>
          <p:nvPr>
            <p:ph type="title"/>
          </p:nvPr>
        </p:nvSpPr>
        <p:spPr>
          <a:xfrm>
            <a:off x="676650" y="0"/>
            <a:ext cx="3568200" cy="1289400"/>
          </a:xfrm>
          <a:prstGeom prst="rect">
            <a:avLst/>
          </a:prstGeom>
          <a:noFill/>
        </p:spPr>
        <p:txBody>
          <a:bodyPr anchorCtr="0" anchor="b" bIns="0" lIns="0" spcFirstLastPara="1" rIns="0" wrap="square" tIns="91425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pen Sans ExtraBold"/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pen Sans ExtraBold"/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pen Sans ExtraBold"/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pen Sans ExtraBold"/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pen Sans ExtraBold"/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pen Sans ExtraBold"/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pen Sans ExtraBold"/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pen Sans ExtraBold"/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/>
        </p:txBody>
      </p:sp>
      <p:sp>
        <p:nvSpPr>
          <p:cNvPr id="833" name="Google Shape;833;g34ed79b00d1_0_823"/>
          <p:cNvSpPr txBox="1"/>
          <p:nvPr>
            <p:ph idx="2" type="body"/>
          </p:nvPr>
        </p:nvSpPr>
        <p:spPr>
          <a:xfrm>
            <a:off x="5221225" y="1449300"/>
            <a:ext cx="3568200" cy="3040200"/>
          </a:xfrm>
          <a:prstGeom prst="rect">
            <a:avLst/>
          </a:prstGeom>
        </p:spPr>
        <p:txBody>
          <a:bodyPr anchorCtr="0" anchor="t" bIns="91425" lIns="0" spcFirstLastPara="1" rIns="0" wrap="square" tIns="91425">
            <a:noAutofit/>
          </a:bodyPr>
          <a:lstStyle>
            <a:lvl1pPr indent="-3048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400">
                <a:solidFill>
                  <a:schemeClr val="lt1"/>
                </a:solidFill>
              </a:defRPr>
            </a:lvl1pPr>
            <a:lvl2pPr indent="-292100" lvl="1" marL="91440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2pPr>
            <a:lvl3pPr indent="-292100" lvl="2" marL="137160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3pPr>
            <a:lvl4pPr indent="-292100" lvl="3" marL="182880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4pPr>
            <a:lvl5pPr indent="-292100" lvl="4" marL="228600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5pPr>
            <a:lvl6pPr indent="-292100" lvl="5" marL="274320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6pPr>
            <a:lvl7pPr indent="-292100" lvl="6" marL="320040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7pPr>
            <a:lvl8pPr indent="-292100" lvl="7" marL="365760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8pPr>
            <a:lvl9pPr indent="-292100" lvl="8" marL="4114800">
              <a:lnSpc>
                <a:spcPct val="115000"/>
              </a:lnSpc>
              <a:spcBef>
                <a:spcPts val="500"/>
              </a:spcBef>
              <a:spcAft>
                <a:spcPts val="50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34" name="Google Shape;834;g34ed79b00d1_0_823"/>
          <p:cNvSpPr txBox="1"/>
          <p:nvPr>
            <p:ph idx="3" type="title"/>
          </p:nvPr>
        </p:nvSpPr>
        <p:spPr>
          <a:xfrm>
            <a:off x="5221349" y="0"/>
            <a:ext cx="3568200" cy="1289400"/>
          </a:xfrm>
          <a:prstGeom prst="rect">
            <a:avLst/>
          </a:prstGeom>
          <a:noFill/>
        </p:spPr>
        <p:txBody>
          <a:bodyPr anchorCtr="0" anchor="b" bIns="0" lIns="0" spcFirstLastPara="1" rIns="0" wrap="square" tIns="91425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  <a:defRPr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  <a:defRPr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  <a:defRPr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  <a:defRPr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  <a:defRPr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  <a:defRPr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  <a:defRPr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  <a:defRPr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/>
        </p:txBody>
      </p:sp>
      <p:sp>
        <p:nvSpPr>
          <p:cNvPr id="835" name="Google Shape;835;g34ed79b00d1_0_823"/>
          <p:cNvSpPr/>
          <p:nvPr/>
        </p:nvSpPr>
        <p:spPr>
          <a:xfrm>
            <a:off x="4565292" y="4823125"/>
            <a:ext cx="320218" cy="320088"/>
          </a:xfrm>
          <a:custGeom>
            <a:rect b="b" l="l" r="r" t="t"/>
            <a:pathLst>
              <a:path extrusionOk="0" h="209550" w="211017">
                <a:moveTo>
                  <a:pt x="0" y="0"/>
                </a:moveTo>
                <a:lnTo>
                  <a:pt x="0" y="209550"/>
                </a:lnTo>
                <a:lnTo>
                  <a:pt x="211017" y="209550"/>
                </a:lnTo>
                <a:lnTo>
                  <a:pt x="208345" y="209498"/>
                </a:lnTo>
                <a:lnTo>
                  <a:pt x="205621" y="209393"/>
                </a:lnTo>
                <a:lnTo>
                  <a:pt x="202949" y="209288"/>
                </a:lnTo>
                <a:lnTo>
                  <a:pt x="200277" y="209131"/>
                </a:lnTo>
                <a:lnTo>
                  <a:pt x="197606" y="208921"/>
                </a:lnTo>
                <a:lnTo>
                  <a:pt x="194934" y="208712"/>
                </a:lnTo>
                <a:lnTo>
                  <a:pt x="192315" y="208450"/>
                </a:lnTo>
                <a:lnTo>
                  <a:pt x="189643" y="208188"/>
                </a:lnTo>
                <a:lnTo>
                  <a:pt x="187023" y="207874"/>
                </a:lnTo>
                <a:lnTo>
                  <a:pt x="184404" y="207507"/>
                </a:lnTo>
                <a:lnTo>
                  <a:pt x="181837" y="207140"/>
                </a:lnTo>
                <a:lnTo>
                  <a:pt x="179218" y="206721"/>
                </a:lnTo>
                <a:lnTo>
                  <a:pt x="176651" y="206302"/>
                </a:lnTo>
                <a:lnTo>
                  <a:pt x="174084" y="205778"/>
                </a:lnTo>
                <a:lnTo>
                  <a:pt x="171517" y="205307"/>
                </a:lnTo>
                <a:lnTo>
                  <a:pt x="168950" y="204730"/>
                </a:lnTo>
                <a:lnTo>
                  <a:pt x="166383" y="204206"/>
                </a:lnTo>
                <a:lnTo>
                  <a:pt x="163868" y="203578"/>
                </a:lnTo>
                <a:lnTo>
                  <a:pt x="161354" y="202949"/>
                </a:lnTo>
                <a:lnTo>
                  <a:pt x="158839" y="202268"/>
                </a:lnTo>
                <a:lnTo>
                  <a:pt x="156377" y="201587"/>
                </a:lnTo>
                <a:lnTo>
                  <a:pt x="153862" y="200854"/>
                </a:lnTo>
                <a:lnTo>
                  <a:pt x="151400" y="200120"/>
                </a:lnTo>
                <a:lnTo>
                  <a:pt x="148938" y="199334"/>
                </a:lnTo>
                <a:lnTo>
                  <a:pt x="146528" y="198549"/>
                </a:lnTo>
                <a:lnTo>
                  <a:pt x="144118" y="197710"/>
                </a:lnTo>
                <a:lnTo>
                  <a:pt x="141656" y="196820"/>
                </a:lnTo>
                <a:lnTo>
                  <a:pt x="139298" y="195929"/>
                </a:lnTo>
                <a:lnTo>
                  <a:pt x="136889" y="195039"/>
                </a:lnTo>
                <a:lnTo>
                  <a:pt x="132174" y="193100"/>
                </a:lnTo>
                <a:lnTo>
                  <a:pt x="127511" y="191057"/>
                </a:lnTo>
                <a:lnTo>
                  <a:pt x="122901" y="188909"/>
                </a:lnTo>
                <a:lnTo>
                  <a:pt x="118343" y="186604"/>
                </a:lnTo>
                <a:lnTo>
                  <a:pt x="113838" y="184247"/>
                </a:lnTo>
                <a:lnTo>
                  <a:pt x="109437" y="181785"/>
                </a:lnTo>
                <a:lnTo>
                  <a:pt x="105089" y="179218"/>
                </a:lnTo>
                <a:lnTo>
                  <a:pt x="100794" y="176546"/>
                </a:lnTo>
                <a:lnTo>
                  <a:pt x="96550" y="173769"/>
                </a:lnTo>
                <a:lnTo>
                  <a:pt x="92412" y="170888"/>
                </a:lnTo>
                <a:lnTo>
                  <a:pt x="88378" y="167902"/>
                </a:lnTo>
                <a:lnTo>
                  <a:pt x="84344" y="164863"/>
                </a:lnTo>
                <a:lnTo>
                  <a:pt x="80415" y="161720"/>
                </a:lnTo>
                <a:lnTo>
                  <a:pt x="76591" y="158472"/>
                </a:lnTo>
                <a:lnTo>
                  <a:pt x="72819" y="155119"/>
                </a:lnTo>
                <a:lnTo>
                  <a:pt x="69152" y="151662"/>
                </a:lnTo>
                <a:lnTo>
                  <a:pt x="65537" y="148152"/>
                </a:lnTo>
                <a:lnTo>
                  <a:pt x="62027" y="144590"/>
                </a:lnTo>
                <a:lnTo>
                  <a:pt x="58622" y="140922"/>
                </a:lnTo>
                <a:lnTo>
                  <a:pt x="55269" y="137150"/>
                </a:lnTo>
                <a:lnTo>
                  <a:pt x="52021" y="133274"/>
                </a:lnTo>
                <a:lnTo>
                  <a:pt x="48878" y="129397"/>
                </a:lnTo>
                <a:lnTo>
                  <a:pt x="45787" y="125363"/>
                </a:lnTo>
                <a:lnTo>
                  <a:pt x="42853" y="121329"/>
                </a:lnTo>
                <a:lnTo>
                  <a:pt x="39972" y="117138"/>
                </a:lnTo>
                <a:lnTo>
                  <a:pt x="37195" y="112947"/>
                </a:lnTo>
                <a:lnTo>
                  <a:pt x="34523" y="108652"/>
                </a:lnTo>
                <a:lnTo>
                  <a:pt x="31956" y="104304"/>
                </a:lnTo>
                <a:lnTo>
                  <a:pt x="29494" y="99903"/>
                </a:lnTo>
                <a:lnTo>
                  <a:pt x="27084" y="95398"/>
                </a:lnTo>
                <a:lnTo>
                  <a:pt x="24832" y="90840"/>
                </a:lnTo>
                <a:lnTo>
                  <a:pt x="22684" y="86230"/>
                </a:lnTo>
                <a:lnTo>
                  <a:pt x="20641" y="81567"/>
                </a:lnTo>
                <a:lnTo>
                  <a:pt x="18702" y="76852"/>
                </a:lnTo>
                <a:lnTo>
                  <a:pt x="17812" y="74443"/>
                </a:lnTo>
                <a:lnTo>
                  <a:pt x="16921" y="72033"/>
                </a:lnTo>
                <a:lnTo>
                  <a:pt x="16031" y="69623"/>
                </a:lnTo>
                <a:lnTo>
                  <a:pt x="15192" y="67213"/>
                </a:lnTo>
                <a:lnTo>
                  <a:pt x="14407" y="64751"/>
                </a:lnTo>
                <a:lnTo>
                  <a:pt x="13621" y="62289"/>
                </a:lnTo>
                <a:lnTo>
                  <a:pt x="12835" y="59827"/>
                </a:lnTo>
                <a:lnTo>
                  <a:pt x="12154" y="57364"/>
                </a:lnTo>
                <a:lnTo>
                  <a:pt x="11420" y="54850"/>
                </a:lnTo>
                <a:lnTo>
                  <a:pt x="10792" y="52388"/>
                </a:lnTo>
                <a:lnTo>
                  <a:pt x="10163" y="49873"/>
                </a:lnTo>
                <a:lnTo>
                  <a:pt x="9535" y="47306"/>
                </a:lnTo>
                <a:lnTo>
                  <a:pt x="8958" y="44791"/>
                </a:lnTo>
                <a:lnTo>
                  <a:pt x="8434" y="42224"/>
                </a:lnTo>
                <a:lnTo>
                  <a:pt x="7911" y="39657"/>
                </a:lnTo>
                <a:lnTo>
                  <a:pt x="7439" y="37090"/>
                </a:lnTo>
                <a:lnTo>
                  <a:pt x="7020" y="34523"/>
                </a:lnTo>
                <a:lnTo>
                  <a:pt x="6601" y="31904"/>
                </a:lnTo>
                <a:lnTo>
                  <a:pt x="6234" y="29285"/>
                </a:lnTo>
                <a:lnTo>
                  <a:pt x="5867" y="26665"/>
                </a:lnTo>
                <a:lnTo>
                  <a:pt x="5553" y="24046"/>
                </a:lnTo>
                <a:lnTo>
                  <a:pt x="5239" y="21426"/>
                </a:lnTo>
                <a:lnTo>
                  <a:pt x="5029" y="18755"/>
                </a:lnTo>
                <a:lnTo>
                  <a:pt x="4767" y="16135"/>
                </a:lnTo>
                <a:lnTo>
                  <a:pt x="4610" y="13464"/>
                </a:lnTo>
                <a:lnTo>
                  <a:pt x="4453" y="10792"/>
                </a:lnTo>
                <a:lnTo>
                  <a:pt x="4348" y="8120"/>
                </a:lnTo>
                <a:lnTo>
                  <a:pt x="4243" y="5396"/>
                </a:lnTo>
                <a:lnTo>
                  <a:pt x="4191" y="2724"/>
                </a:lnTo>
                <a:lnTo>
                  <a:pt x="419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36" name="Google Shape;836;g34ed79b00d1_0_823"/>
          <p:cNvGrpSpPr/>
          <p:nvPr/>
        </p:nvGrpSpPr>
        <p:grpSpPr>
          <a:xfrm>
            <a:off x="8467274" y="-268"/>
            <a:ext cx="329400" cy="329400"/>
            <a:chOff x="8467274" y="-268"/>
            <a:chExt cx="329400" cy="329400"/>
          </a:xfrm>
        </p:grpSpPr>
        <p:sp>
          <p:nvSpPr>
            <p:cNvPr id="837" name="Google Shape;837;g34ed79b00d1_0_823"/>
            <p:cNvSpPr/>
            <p:nvPr/>
          </p:nvSpPr>
          <p:spPr>
            <a:xfrm>
              <a:off x="8467274" y="-268"/>
              <a:ext cx="329400" cy="329400"/>
            </a:xfrm>
            <a:prstGeom prst="rect">
              <a:avLst/>
            </a:prstGeom>
            <a:solidFill>
              <a:srgbClr val="0063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grpSp>
          <p:nvGrpSpPr>
            <p:cNvPr id="838" name="Google Shape;838;g34ed79b00d1_0_823"/>
            <p:cNvGrpSpPr/>
            <p:nvPr/>
          </p:nvGrpSpPr>
          <p:grpSpPr>
            <a:xfrm>
              <a:off x="8546153" y="63898"/>
              <a:ext cx="191009" cy="201168"/>
              <a:chOff x="1379850" y="238125"/>
              <a:chExt cx="4860275" cy="5238750"/>
            </a:xfrm>
          </p:grpSpPr>
          <p:sp>
            <p:nvSpPr>
              <p:cNvPr id="839" name="Google Shape;839;g34ed79b00d1_0_823"/>
              <p:cNvSpPr/>
              <p:nvPr/>
            </p:nvSpPr>
            <p:spPr>
              <a:xfrm>
                <a:off x="4988525" y="4354750"/>
                <a:ext cx="727075" cy="727075"/>
              </a:xfrm>
              <a:custGeom>
                <a:rect b="b" l="l" r="r" t="t"/>
                <a:pathLst>
                  <a:path extrusionOk="0" h="29083" w="29083">
                    <a:moveTo>
                      <a:pt x="14210" y="9097"/>
                    </a:moveTo>
                    <a:lnTo>
                      <a:pt x="15139" y="9163"/>
                    </a:lnTo>
                    <a:lnTo>
                      <a:pt x="16002" y="9296"/>
                    </a:lnTo>
                    <a:lnTo>
                      <a:pt x="16334" y="9362"/>
                    </a:lnTo>
                    <a:lnTo>
                      <a:pt x="16733" y="9495"/>
                    </a:lnTo>
                    <a:lnTo>
                      <a:pt x="16998" y="9694"/>
                    </a:lnTo>
                    <a:lnTo>
                      <a:pt x="17264" y="9894"/>
                    </a:lnTo>
                    <a:lnTo>
                      <a:pt x="17463" y="10226"/>
                    </a:lnTo>
                    <a:lnTo>
                      <a:pt x="17596" y="10558"/>
                    </a:lnTo>
                    <a:lnTo>
                      <a:pt x="17729" y="10956"/>
                    </a:lnTo>
                    <a:lnTo>
                      <a:pt x="17729" y="11354"/>
                    </a:lnTo>
                    <a:lnTo>
                      <a:pt x="17729" y="11886"/>
                    </a:lnTo>
                    <a:lnTo>
                      <a:pt x="17596" y="12284"/>
                    </a:lnTo>
                    <a:lnTo>
                      <a:pt x="17463" y="12616"/>
                    </a:lnTo>
                    <a:lnTo>
                      <a:pt x="17264" y="12948"/>
                    </a:lnTo>
                    <a:lnTo>
                      <a:pt x="16998" y="13147"/>
                    </a:lnTo>
                    <a:lnTo>
                      <a:pt x="16733" y="13346"/>
                    </a:lnTo>
                    <a:lnTo>
                      <a:pt x="16401" y="13479"/>
                    </a:lnTo>
                    <a:lnTo>
                      <a:pt x="16002" y="13612"/>
                    </a:lnTo>
                    <a:lnTo>
                      <a:pt x="15139" y="13678"/>
                    </a:lnTo>
                    <a:lnTo>
                      <a:pt x="14210" y="13745"/>
                    </a:lnTo>
                    <a:lnTo>
                      <a:pt x="12151" y="13745"/>
                    </a:lnTo>
                    <a:lnTo>
                      <a:pt x="12151" y="9097"/>
                    </a:lnTo>
                    <a:close/>
                    <a:moveTo>
                      <a:pt x="13280" y="6242"/>
                    </a:moveTo>
                    <a:lnTo>
                      <a:pt x="8964" y="6308"/>
                    </a:lnTo>
                    <a:lnTo>
                      <a:pt x="8964" y="22244"/>
                    </a:lnTo>
                    <a:lnTo>
                      <a:pt x="12151" y="22244"/>
                    </a:lnTo>
                    <a:lnTo>
                      <a:pt x="12151" y="16135"/>
                    </a:lnTo>
                    <a:lnTo>
                      <a:pt x="14674" y="16135"/>
                    </a:lnTo>
                    <a:lnTo>
                      <a:pt x="17861" y="22244"/>
                    </a:lnTo>
                    <a:lnTo>
                      <a:pt x="21181" y="22244"/>
                    </a:lnTo>
                    <a:lnTo>
                      <a:pt x="17729" y="15737"/>
                    </a:lnTo>
                    <a:lnTo>
                      <a:pt x="18459" y="15471"/>
                    </a:lnTo>
                    <a:lnTo>
                      <a:pt x="19057" y="15139"/>
                    </a:lnTo>
                    <a:lnTo>
                      <a:pt x="19588" y="14674"/>
                    </a:lnTo>
                    <a:lnTo>
                      <a:pt x="20052" y="14209"/>
                    </a:lnTo>
                    <a:lnTo>
                      <a:pt x="20384" y="13612"/>
                    </a:lnTo>
                    <a:lnTo>
                      <a:pt x="20650" y="12881"/>
                    </a:lnTo>
                    <a:lnTo>
                      <a:pt x="20849" y="12085"/>
                    </a:lnTo>
                    <a:lnTo>
                      <a:pt x="20916" y="11222"/>
                    </a:lnTo>
                    <a:lnTo>
                      <a:pt x="20849" y="10159"/>
                    </a:lnTo>
                    <a:lnTo>
                      <a:pt x="20716" y="9761"/>
                    </a:lnTo>
                    <a:lnTo>
                      <a:pt x="20650" y="9296"/>
                    </a:lnTo>
                    <a:lnTo>
                      <a:pt x="20451" y="8964"/>
                    </a:lnTo>
                    <a:lnTo>
                      <a:pt x="20318" y="8566"/>
                    </a:lnTo>
                    <a:lnTo>
                      <a:pt x="20052" y="8300"/>
                    </a:lnTo>
                    <a:lnTo>
                      <a:pt x="19853" y="7968"/>
                    </a:lnTo>
                    <a:lnTo>
                      <a:pt x="19322" y="7503"/>
                    </a:lnTo>
                    <a:lnTo>
                      <a:pt x="18658" y="7105"/>
                    </a:lnTo>
                    <a:lnTo>
                      <a:pt x="17928" y="6773"/>
                    </a:lnTo>
                    <a:lnTo>
                      <a:pt x="17131" y="6574"/>
                    </a:lnTo>
                    <a:lnTo>
                      <a:pt x="16201" y="6441"/>
                    </a:lnTo>
                    <a:lnTo>
                      <a:pt x="15272" y="6308"/>
                    </a:lnTo>
                    <a:lnTo>
                      <a:pt x="14276" y="6242"/>
                    </a:lnTo>
                    <a:close/>
                    <a:moveTo>
                      <a:pt x="14608" y="2457"/>
                    </a:moveTo>
                    <a:lnTo>
                      <a:pt x="15670" y="2524"/>
                    </a:lnTo>
                    <a:lnTo>
                      <a:pt x="16799" y="2656"/>
                    </a:lnTo>
                    <a:lnTo>
                      <a:pt x="17928" y="2855"/>
                    </a:lnTo>
                    <a:lnTo>
                      <a:pt x="18990" y="3187"/>
                    </a:lnTo>
                    <a:lnTo>
                      <a:pt x="19986" y="3652"/>
                    </a:lnTo>
                    <a:lnTo>
                      <a:pt x="20982" y="4183"/>
                    </a:lnTo>
                    <a:lnTo>
                      <a:pt x="21912" y="4781"/>
                    </a:lnTo>
                    <a:lnTo>
                      <a:pt x="22775" y="5511"/>
                    </a:lnTo>
                    <a:lnTo>
                      <a:pt x="23638" y="6308"/>
                    </a:lnTo>
                    <a:lnTo>
                      <a:pt x="24368" y="7238"/>
                    </a:lnTo>
                    <a:lnTo>
                      <a:pt x="24966" y="8234"/>
                    </a:lnTo>
                    <a:lnTo>
                      <a:pt x="25497" y="9296"/>
                    </a:lnTo>
                    <a:lnTo>
                      <a:pt x="25962" y="10491"/>
                    </a:lnTo>
                    <a:lnTo>
                      <a:pt x="26294" y="11753"/>
                    </a:lnTo>
                    <a:lnTo>
                      <a:pt x="26493" y="13147"/>
                    </a:lnTo>
                    <a:lnTo>
                      <a:pt x="26559" y="14608"/>
                    </a:lnTo>
                    <a:lnTo>
                      <a:pt x="26493" y="16069"/>
                    </a:lnTo>
                    <a:lnTo>
                      <a:pt x="26294" y="17463"/>
                    </a:lnTo>
                    <a:lnTo>
                      <a:pt x="25962" y="18724"/>
                    </a:lnTo>
                    <a:lnTo>
                      <a:pt x="25497" y="19920"/>
                    </a:lnTo>
                    <a:lnTo>
                      <a:pt x="24966" y="21048"/>
                    </a:lnTo>
                    <a:lnTo>
                      <a:pt x="24368" y="22044"/>
                    </a:lnTo>
                    <a:lnTo>
                      <a:pt x="23638" y="22907"/>
                    </a:lnTo>
                    <a:lnTo>
                      <a:pt x="22775" y="23704"/>
                    </a:lnTo>
                    <a:lnTo>
                      <a:pt x="21912" y="24435"/>
                    </a:lnTo>
                    <a:lnTo>
                      <a:pt x="20982" y="25032"/>
                    </a:lnTo>
                    <a:lnTo>
                      <a:pt x="19986" y="25563"/>
                    </a:lnTo>
                    <a:lnTo>
                      <a:pt x="18990" y="26028"/>
                    </a:lnTo>
                    <a:lnTo>
                      <a:pt x="17928" y="26294"/>
                    </a:lnTo>
                    <a:lnTo>
                      <a:pt x="16799" y="26559"/>
                    </a:lnTo>
                    <a:lnTo>
                      <a:pt x="15670" y="26692"/>
                    </a:lnTo>
                    <a:lnTo>
                      <a:pt x="14608" y="26759"/>
                    </a:lnTo>
                    <a:lnTo>
                      <a:pt x="13479" y="26692"/>
                    </a:lnTo>
                    <a:lnTo>
                      <a:pt x="12350" y="26559"/>
                    </a:lnTo>
                    <a:lnTo>
                      <a:pt x="11222" y="26294"/>
                    </a:lnTo>
                    <a:lnTo>
                      <a:pt x="10159" y="25962"/>
                    </a:lnTo>
                    <a:lnTo>
                      <a:pt x="9163" y="25497"/>
                    </a:lnTo>
                    <a:lnTo>
                      <a:pt x="8167" y="25032"/>
                    </a:lnTo>
                    <a:lnTo>
                      <a:pt x="7238" y="24368"/>
                    </a:lnTo>
                    <a:lnTo>
                      <a:pt x="6375" y="23638"/>
                    </a:lnTo>
                    <a:lnTo>
                      <a:pt x="5511" y="22841"/>
                    </a:lnTo>
                    <a:lnTo>
                      <a:pt x="4781" y="21978"/>
                    </a:lnTo>
                    <a:lnTo>
                      <a:pt x="4184" y="20916"/>
                    </a:lnTo>
                    <a:lnTo>
                      <a:pt x="3652" y="19853"/>
                    </a:lnTo>
                    <a:lnTo>
                      <a:pt x="3188" y="18658"/>
                    </a:lnTo>
                    <a:lnTo>
                      <a:pt x="2856" y="17397"/>
                    </a:lnTo>
                    <a:lnTo>
                      <a:pt x="2656" y="16002"/>
                    </a:lnTo>
                    <a:lnTo>
                      <a:pt x="2590" y="14541"/>
                    </a:lnTo>
                    <a:lnTo>
                      <a:pt x="2656" y="13081"/>
                    </a:lnTo>
                    <a:lnTo>
                      <a:pt x="2856" y="11686"/>
                    </a:lnTo>
                    <a:lnTo>
                      <a:pt x="3188" y="10425"/>
                    </a:lnTo>
                    <a:lnTo>
                      <a:pt x="3652" y="9230"/>
                    </a:lnTo>
                    <a:lnTo>
                      <a:pt x="4184" y="8167"/>
                    </a:lnTo>
                    <a:lnTo>
                      <a:pt x="4781" y="7171"/>
                    </a:lnTo>
                    <a:lnTo>
                      <a:pt x="5511" y="6242"/>
                    </a:lnTo>
                    <a:lnTo>
                      <a:pt x="6375" y="5445"/>
                    </a:lnTo>
                    <a:lnTo>
                      <a:pt x="7238" y="4715"/>
                    </a:lnTo>
                    <a:lnTo>
                      <a:pt x="8167" y="4117"/>
                    </a:lnTo>
                    <a:lnTo>
                      <a:pt x="9163" y="3586"/>
                    </a:lnTo>
                    <a:lnTo>
                      <a:pt x="10159" y="3187"/>
                    </a:lnTo>
                    <a:lnTo>
                      <a:pt x="11222" y="2855"/>
                    </a:lnTo>
                    <a:lnTo>
                      <a:pt x="12350" y="2656"/>
                    </a:lnTo>
                    <a:lnTo>
                      <a:pt x="13479" y="2457"/>
                    </a:lnTo>
                    <a:close/>
                    <a:moveTo>
                      <a:pt x="14608" y="0"/>
                    </a:moveTo>
                    <a:lnTo>
                      <a:pt x="13081" y="67"/>
                    </a:lnTo>
                    <a:lnTo>
                      <a:pt x="11620" y="332"/>
                    </a:lnTo>
                    <a:lnTo>
                      <a:pt x="10226" y="664"/>
                    </a:lnTo>
                    <a:lnTo>
                      <a:pt x="8898" y="1129"/>
                    </a:lnTo>
                    <a:lnTo>
                      <a:pt x="7636" y="1727"/>
                    </a:lnTo>
                    <a:lnTo>
                      <a:pt x="6375" y="2457"/>
                    </a:lnTo>
                    <a:lnTo>
                      <a:pt x="5312" y="3320"/>
                    </a:lnTo>
                    <a:lnTo>
                      <a:pt x="4250" y="4250"/>
                    </a:lnTo>
                    <a:lnTo>
                      <a:pt x="3320" y="5246"/>
                    </a:lnTo>
                    <a:lnTo>
                      <a:pt x="2457" y="6375"/>
                    </a:lnTo>
                    <a:lnTo>
                      <a:pt x="1793" y="7570"/>
                    </a:lnTo>
                    <a:lnTo>
                      <a:pt x="1129" y="8898"/>
                    </a:lnTo>
                    <a:lnTo>
                      <a:pt x="664" y="10226"/>
                    </a:lnTo>
                    <a:lnTo>
                      <a:pt x="333" y="11620"/>
                    </a:lnTo>
                    <a:lnTo>
                      <a:pt x="67" y="13081"/>
                    </a:lnTo>
                    <a:lnTo>
                      <a:pt x="1" y="14608"/>
                    </a:lnTo>
                    <a:lnTo>
                      <a:pt x="67" y="15471"/>
                    </a:lnTo>
                    <a:lnTo>
                      <a:pt x="133" y="16334"/>
                    </a:lnTo>
                    <a:lnTo>
                      <a:pt x="200" y="17197"/>
                    </a:lnTo>
                    <a:lnTo>
                      <a:pt x="333" y="17994"/>
                    </a:lnTo>
                    <a:lnTo>
                      <a:pt x="532" y="18791"/>
                    </a:lnTo>
                    <a:lnTo>
                      <a:pt x="731" y="19521"/>
                    </a:lnTo>
                    <a:lnTo>
                      <a:pt x="996" y="20252"/>
                    </a:lnTo>
                    <a:lnTo>
                      <a:pt x="1262" y="20916"/>
                    </a:lnTo>
                    <a:lnTo>
                      <a:pt x="1594" y="21580"/>
                    </a:lnTo>
                    <a:lnTo>
                      <a:pt x="1926" y="22244"/>
                    </a:lnTo>
                    <a:lnTo>
                      <a:pt x="2723" y="23439"/>
                    </a:lnTo>
                    <a:lnTo>
                      <a:pt x="3586" y="24501"/>
                    </a:lnTo>
                    <a:lnTo>
                      <a:pt x="4582" y="25497"/>
                    </a:lnTo>
                    <a:lnTo>
                      <a:pt x="5644" y="26360"/>
                    </a:lnTo>
                    <a:lnTo>
                      <a:pt x="6773" y="27091"/>
                    </a:lnTo>
                    <a:lnTo>
                      <a:pt x="7968" y="27688"/>
                    </a:lnTo>
                    <a:lnTo>
                      <a:pt x="9230" y="28219"/>
                    </a:lnTo>
                    <a:lnTo>
                      <a:pt x="10491" y="28618"/>
                    </a:lnTo>
                    <a:lnTo>
                      <a:pt x="11819" y="28883"/>
                    </a:lnTo>
                    <a:lnTo>
                      <a:pt x="13214" y="29082"/>
                    </a:lnTo>
                    <a:lnTo>
                      <a:pt x="15936" y="29082"/>
                    </a:lnTo>
                    <a:lnTo>
                      <a:pt x="17264" y="28883"/>
                    </a:lnTo>
                    <a:lnTo>
                      <a:pt x="18592" y="28618"/>
                    </a:lnTo>
                    <a:lnTo>
                      <a:pt x="19853" y="28219"/>
                    </a:lnTo>
                    <a:lnTo>
                      <a:pt x="21115" y="27688"/>
                    </a:lnTo>
                    <a:lnTo>
                      <a:pt x="22310" y="27024"/>
                    </a:lnTo>
                    <a:lnTo>
                      <a:pt x="23439" y="26294"/>
                    </a:lnTo>
                    <a:lnTo>
                      <a:pt x="24501" y="25431"/>
                    </a:lnTo>
                    <a:lnTo>
                      <a:pt x="25497" y="24501"/>
                    </a:lnTo>
                    <a:lnTo>
                      <a:pt x="26360" y="23439"/>
                    </a:lnTo>
                    <a:lnTo>
                      <a:pt x="27157" y="22244"/>
                    </a:lnTo>
                    <a:lnTo>
                      <a:pt x="27489" y="21580"/>
                    </a:lnTo>
                    <a:lnTo>
                      <a:pt x="27821" y="20916"/>
                    </a:lnTo>
                    <a:lnTo>
                      <a:pt x="28087" y="20185"/>
                    </a:lnTo>
                    <a:lnTo>
                      <a:pt x="28352" y="19455"/>
                    </a:lnTo>
                    <a:lnTo>
                      <a:pt x="28551" y="18724"/>
                    </a:lnTo>
                    <a:lnTo>
                      <a:pt x="28751" y="17928"/>
                    </a:lnTo>
                    <a:lnTo>
                      <a:pt x="28883" y="17131"/>
                    </a:lnTo>
                    <a:lnTo>
                      <a:pt x="28950" y="16268"/>
                    </a:lnTo>
                    <a:lnTo>
                      <a:pt x="29016" y="15405"/>
                    </a:lnTo>
                    <a:lnTo>
                      <a:pt x="29082" y="14541"/>
                    </a:lnTo>
                    <a:lnTo>
                      <a:pt x="29016" y="13014"/>
                    </a:lnTo>
                    <a:lnTo>
                      <a:pt x="28751" y="11554"/>
                    </a:lnTo>
                    <a:lnTo>
                      <a:pt x="28419" y="10159"/>
                    </a:lnTo>
                    <a:lnTo>
                      <a:pt x="27954" y="8831"/>
                    </a:lnTo>
                    <a:lnTo>
                      <a:pt x="27356" y="7570"/>
                    </a:lnTo>
                    <a:lnTo>
                      <a:pt x="26626" y="6375"/>
                    </a:lnTo>
                    <a:lnTo>
                      <a:pt x="25829" y="5246"/>
                    </a:lnTo>
                    <a:lnTo>
                      <a:pt x="24899" y="4183"/>
                    </a:lnTo>
                    <a:lnTo>
                      <a:pt x="23904" y="3254"/>
                    </a:lnTo>
                    <a:lnTo>
                      <a:pt x="22775" y="2457"/>
                    </a:lnTo>
                    <a:lnTo>
                      <a:pt x="21580" y="1727"/>
                    </a:lnTo>
                    <a:lnTo>
                      <a:pt x="20318" y="1129"/>
                    </a:lnTo>
                    <a:lnTo>
                      <a:pt x="18990" y="664"/>
                    </a:lnTo>
                    <a:lnTo>
                      <a:pt x="17596" y="266"/>
                    </a:lnTo>
                    <a:lnTo>
                      <a:pt x="16135" y="67"/>
                    </a:lnTo>
                    <a:lnTo>
                      <a:pt x="1460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0" name="Google Shape;840;g34ed79b00d1_0_823"/>
              <p:cNvSpPr/>
              <p:nvPr/>
            </p:nvSpPr>
            <p:spPr>
              <a:xfrm>
                <a:off x="4988525" y="4354750"/>
                <a:ext cx="727075" cy="727075"/>
              </a:xfrm>
              <a:custGeom>
                <a:rect b="b" l="l" r="r" t="t"/>
                <a:pathLst>
                  <a:path extrusionOk="0" fill="none" h="29083" w="29083">
                    <a:moveTo>
                      <a:pt x="1" y="14608"/>
                    </a:moveTo>
                    <a:lnTo>
                      <a:pt x="1" y="14608"/>
                    </a:lnTo>
                    <a:lnTo>
                      <a:pt x="67" y="13081"/>
                    </a:lnTo>
                    <a:lnTo>
                      <a:pt x="333" y="11620"/>
                    </a:lnTo>
                    <a:lnTo>
                      <a:pt x="664" y="10226"/>
                    </a:lnTo>
                    <a:lnTo>
                      <a:pt x="1129" y="8898"/>
                    </a:lnTo>
                    <a:lnTo>
                      <a:pt x="1793" y="7570"/>
                    </a:lnTo>
                    <a:lnTo>
                      <a:pt x="2457" y="6375"/>
                    </a:lnTo>
                    <a:lnTo>
                      <a:pt x="3320" y="5246"/>
                    </a:lnTo>
                    <a:lnTo>
                      <a:pt x="4250" y="4250"/>
                    </a:lnTo>
                    <a:lnTo>
                      <a:pt x="5312" y="3320"/>
                    </a:lnTo>
                    <a:lnTo>
                      <a:pt x="6375" y="2457"/>
                    </a:lnTo>
                    <a:lnTo>
                      <a:pt x="7636" y="1727"/>
                    </a:lnTo>
                    <a:lnTo>
                      <a:pt x="8898" y="1129"/>
                    </a:lnTo>
                    <a:lnTo>
                      <a:pt x="10226" y="664"/>
                    </a:lnTo>
                    <a:lnTo>
                      <a:pt x="11620" y="332"/>
                    </a:lnTo>
                    <a:lnTo>
                      <a:pt x="13081" y="67"/>
                    </a:lnTo>
                    <a:lnTo>
                      <a:pt x="14608" y="0"/>
                    </a:lnTo>
                    <a:lnTo>
                      <a:pt x="14608" y="0"/>
                    </a:lnTo>
                    <a:lnTo>
                      <a:pt x="16135" y="67"/>
                    </a:lnTo>
                    <a:lnTo>
                      <a:pt x="17596" y="266"/>
                    </a:lnTo>
                    <a:lnTo>
                      <a:pt x="18990" y="664"/>
                    </a:lnTo>
                    <a:lnTo>
                      <a:pt x="20318" y="1129"/>
                    </a:lnTo>
                    <a:lnTo>
                      <a:pt x="21580" y="1727"/>
                    </a:lnTo>
                    <a:lnTo>
                      <a:pt x="22775" y="2457"/>
                    </a:lnTo>
                    <a:lnTo>
                      <a:pt x="23904" y="3254"/>
                    </a:lnTo>
                    <a:lnTo>
                      <a:pt x="24899" y="4183"/>
                    </a:lnTo>
                    <a:lnTo>
                      <a:pt x="25829" y="5246"/>
                    </a:lnTo>
                    <a:lnTo>
                      <a:pt x="26626" y="6375"/>
                    </a:lnTo>
                    <a:lnTo>
                      <a:pt x="27356" y="7570"/>
                    </a:lnTo>
                    <a:lnTo>
                      <a:pt x="27954" y="8831"/>
                    </a:lnTo>
                    <a:lnTo>
                      <a:pt x="28419" y="10159"/>
                    </a:lnTo>
                    <a:lnTo>
                      <a:pt x="28751" y="11554"/>
                    </a:lnTo>
                    <a:lnTo>
                      <a:pt x="29016" y="13014"/>
                    </a:lnTo>
                    <a:lnTo>
                      <a:pt x="29082" y="14541"/>
                    </a:lnTo>
                    <a:lnTo>
                      <a:pt x="29082" y="14541"/>
                    </a:lnTo>
                    <a:lnTo>
                      <a:pt x="29016" y="15405"/>
                    </a:lnTo>
                    <a:lnTo>
                      <a:pt x="28950" y="16268"/>
                    </a:lnTo>
                    <a:lnTo>
                      <a:pt x="28883" y="17131"/>
                    </a:lnTo>
                    <a:lnTo>
                      <a:pt x="28751" y="17928"/>
                    </a:lnTo>
                    <a:lnTo>
                      <a:pt x="28551" y="18724"/>
                    </a:lnTo>
                    <a:lnTo>
                      <a:pt x="28352" y="19455"/>
                    </a:lnTo>
                    <a:lnTo>
                      <a:pt x="28087" y="20185"/>
                    </a:lnTo>
                    <a:lnTo>
                      <a:pt x="27821" y="20916"/>
                    </a:lnTo>
                    <a:lnTo>
                      <a:pt x="27489" y="21580"/>
                    </a:lnTo>
                    <a:lnTo>
                      <a:pt x="27157" y="22244"/>
                    </a:lnTo>
                    <a:lnTo>
                      <a:pt x="26360" y="23439"/>
                    </a:lnTo>
                    <a:lnTo>
                      <a:pt x="25497" y="24501"/>
                    </a:lnTo>
                    <a:lnTo>
                      <a:pt x="24501" y="25431"/>
                    </a:lnTo>
                    <a:lnTo>
                      <a:pt x="23439" y="26294"/>
                    </a:lnTo>
                    <a:lnTo>
                      <a:pt x="22310" y="27024"/>
                    </a:lnTo>
                    <a:lnTo>
                      <a:pt x="21115" y="27688"/>
                    </a:lnTo>
                    <a:lnTo>
                      <a:pt x="19853" y="28219"/>
                    </a:lnTo>
                    <a:lnTo>
                      <a:pt x="18592" y="28618"/>
                    </a:lnTo>
                    <a:lnTo>
                      <a:pt x="17264" y="28883"/>
                    </a:lnTo>
                    <a:lnTo>
                      <a:pt x="15936" y="29082"/>
                    </a:lnTo>
                    <a:lnTo>
                      <a:pt x="14542" y="29082"/>
                    </a:lnTo>
                    <a:lnTo>
                      <a:pt x="13214" y="29082"/>
                    </a:lnTo>
                    <a:lnTo>
                      <a:pt x="11819" y="28883"/>
                    </a:lnTo>
                    <a:lnTo>
                      <a:pt x="10491" y="28618"/>
                    </a:lnTo>
                    <a:lnTo>
                      <a:pt x="9230" y="28219"/>
                    </a:lnTo>
                    <a:lnTo>
                      <a:pt x="7968" y="27688"/>
                    </a:lnTo>
                    <a:lnTo>
                      <a:pt x="6773" y="27091"/>
                    </a:lnTo>
                    <a:lnTo>
                      <a:pt x="5644" y="26360"/>
                    </a:lnTo>
                    <a:lnTo>
                      <a:pt x="4582" y="25497"/>
                    </a:lnTo>
                    <a:lnTo>
                      <a:pt x="3586" y="24501"/>
                    </a:lnTo>
                    <a:lnTo>
                      <a:pt x="2723" y="23439"/>
                    </a:lnTo>
                    <a:lnTo>
                      <a:pt x="1926" y="22244"/>
                    </a:lnTo>
                    <a:lnTo>
                      <a:pt x="1594" y="21580"/>
                    </a:lnTo>
                    <a:lnTo>
                      <a:pt x="1262" y="20916"/>
                    </a:lnTo>
                    <a:lnTo>
                      <a:pt x="996" y="20252"/>
                    </a:lnTo>
                    <a:lnTo>
                      <a:pt x="731" y="19521"/>
                    </a:lnTo>
                    <a:lnTo>
                      <a:pt x="532" y="18791"/>
                    </a:lnTo>
                    <a:lnTo>
                      <a:pt x="333" y="17994"/>
                    </a:lnTo>
                    <a:lnTo>
                      <a:pt x="200" y="17197"/>
                    </a:lnTo>
                    <a:lnTo>
                      <a:pt x="133" y="16334"/>
                    </a:lnTo>
                    <a:lnTo>
                      <a:pt x="67" y="15471"/>
                    </a:lnTo>
                    <a:lnTo>
                      <a:pt x="1" y="14608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1" name="Google Shape;841;g34ed79b00d1_0_823"/>
              <p:cNvSpPr/>
              <p:nvPr/>
            </p:nvSpPr>
            <p:spPr>
              <a:xfrm>
                <a:off x="5053275" y="4416175"/>
                <a:ext cx="599250" cy="607550"/>
              </a:xfrm>
              <a:custGeom>
                <a:rect b="b" l="l" r="r" t="t"/>
                <a:pathLst>
                  <a:path extrusionOk="0" fill="none" h="24302" w="23970">
                    <a:moveTo>
                      <a:pt x="23969" y="12151"/>
                    </a:moveTo>
                    <a:lnTo>
                      <a:pt x="23969" y="12151"/>
                    </a:lnTo>
                    <a:lnTo>
                      <a:pt x="23903" y="10690"/>
                    </a:lnTo>
                    <a:lnTo>
                      <a:pt x="23704" y="9296"/>
                    </a:lnTo>
                    <a:lnTo>
                      <a:pt x="23372" y="8034"/>
                    </a:lnTo>
                    <a:lnTo>
                      <a:pt x="22907" y="6839"/>
                    </a:lnTo>
                    <a:lnTo>
                      <a:pt x="22376" y="5777"/>
                    </a:lnTo>
                    <a:lnTo>
                      <a:pt x="21778" y="4781"/>
                    </a:lnTo>
                    <a:lnTo>
                      <a:pt x="21048" y="3851"/>
                    </a:lnTo>
                    <a:lnTo>
                      <a:pt x="20185" y="3054"/>
                    </a:lnTo>
                    <a:lnTo>
                      <a:pt x="19322" y="2324"/>
                    </a:lnTo>
                    <a:lnTo>
                      <a:pt x="18392" y="1726"/>
                    </a:lnTo>
                    <a:lnTo>
                      <a:pt x="17396" y="1195"/>
                    </a:lnTo>
                    <a:lnTo>
                      <a:pt x="16400" y="730"/>
                    </a:lnTo>
                    <a:lnTo>
                      <a:pt x="15338" y="398"/>
                    </a:lnTo>
                    <a:lnTo>
                      <a:pt x="14209" y="199"/>
                    </a:lnTo>
                    <a:lnTo>
                      <a:pt x="13080" y="67"/>
                    </a:lnTo>
                    <a:lnTo>
                      <a:pt x="12018" y="0"/>
                    </a:lnTo>
                    <a:lnTo>
                      <a:pt x="10889" y="0"/>
                    </a:lnTo>
                    <a:lnTo>
                      <a:pt x="9760" y="199"/>
                    </a:lnTo>
                    <a:lnTo>
                      <a:pt x="8632" y="398"/>
                    </a:lnTo>
                    <a:lnTo>
                      <a:pt x="7569" y="730"/>
                    </a:lnTo>
                    <a:lnTo>
                      <a:pt x="6573" y="1129"/>
                    </a:lnTo>
                    <a:lnTo>
                      <a:pt x="5577" y="1660"/>
                    </a:lnTo>
                    <a:lnTo>
                      <a:pt x="4648" y="2258"/>
                    </a:lnTo>
                    <a:lnTo>
                      <a:pt x="3785" y="2988"/>
                    </a:lnTo>
                    <a:lnTo>
                      <a:pt x="2921" y="3785"/>
                    </a:lnTo>
                    <a:lnTo>
                      <a:pt x="2191" y="4714"/>
                    </a:lnTo>
                    <a:lnTo>
                      <a:pt x="1594" y="5710"/>
                    </a:lnTo>
                    <a:lnTo>
                      <a:pt x="1062" y="6773"/>
                    </a:lnTo>
                    <a:lnTo>
                      <a:pt x="598" y="7968"/>
                    </a:lnTo>
                    <a:lnTo>
                      <a:pt x="266" y="9229"/>
                    </a:lnTo>
                    <a:lnTo>
                      <a:pt x="66" y="10624"/>
                    </a:lnTo>
                    <a:lnTo>
                      <a:pt x="0" y="12084"/>
                    </a:lnTo>
                    <a:lnTo>
                      <a:pt x="0" y="12084"/>
                    </a:lnTo>
                    <a:lnTo>
                      <a:pt x="66" y="13545"/>
                    </a:lnTo>
                    <a:lnTo>
                      <a:pt x="266" y="14940"/>
                    </a:lnTo>
                    <a:lnTo>
                      <a:pt x="598" y="16201"/>
                    </a:lnTo>
                    <a:lnTo>
                      <a:pt x="1062" y="17396"/>
                    </a:lnTo>
                    <a:lnTo>
                      <a:pt x="1594" y="18459"/>
                    </a:lnTo>
                    <a:lnTo>
                      <a:pt x="2191" y="19521"/>
                    </a:lnTo>
                    <a:lnTo>
                      <a:pt x="2921" y="20384"/>
                    </a:lnTo>
                    <a:lnTo>
                      <a:pt x="3785" y="21181"/>
                    </a:lnTo>
                    <a:lnTo>
                      <a:pt x="4648" y="21911"/>
                    </a:lnTo>
                    <a:lnTo>
                      <a:pt x="5577" y="22575"/>
                    </a:lnTo>
                    <a:lnTo>
                      <a:pt x="6573" y="23040"/>
                    </a:lnTo>
                    <a:lnTo>
                      <a:pt x="7569" y="23505"/>
                    </a:lnTo>
                    <a:lnTo>
                      <a:pt x="8632" y="23837"/>
                    </a:lnTo>
                    <a:lnTo>
                      <a:pt x="9760" y="24102"/>
                    </a:lnTo>
                    <a:lnTo>
                      <a:pt x="10889" y="24235"/>
                    </a:lnTo>
                    <a:lnTo>
                      <a:pt x="12018" y="24302"/>
                    </a:lnTo>
                    <a:lnTo>
                      <a:pt x="13080" y="24235"/>
                    </a:lnTo>
                    <a:lnTo>
                      <a:pt x="14209" y="24102"/>
                    </a:lnTo>
                    <a:lnTo>
                      <a:pt x="15338" y="23837"/>
                    </a:lnTo>
                    <a:lnTo>
                      <a:pt x="16400" y="23571"/>
                    </a:lnTo>
                    <a:lnTo>
                      <a:pt x="17396" y="23106"/>
                    </a:lnTo>
                    <a:lnTo>
                      <a:pt x="18392" y="22575"/>
                    </a:lnTo>
                    <a:lnTo>
                      <a:pt x="19322" y="21978"/>
                    </a:lnTo>
                    <a:lnTo>
                      <a:pt x="20185" y="21247"/>
                    </a:lnTo>
                    <a:lnTo>
                      <a:pt x="21048" y="20450"/>
                    </a:lnTo>
                    <a:lnTo>
                      <a:pt x="21778" y="19587"/>
                    </a:lnTo>
                    <a:lnTo>
                      <a:pt x="22376" y="18591"/>
                    </a:lnTo>
                    <a:lnTo>
                      <a:pt x="22907" y="17463"/>
                    </a:lnTo>
                    <a:lnTo>
                      <a:pt x="23372" y="16267"/>
                    </a:lnTo>
                    <a:lnTo>
                      <a:pt x="23704" y="15006"/>
                    </a:lnTo>
                    <a:lnTo>
                      <a:pt x="23903" y="13612"/>
                    </a:lnTo>
                    <a:lnTo>
                      <a:pt x="23969" y="12151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2" name="Google Shape;842;g34ed79b00d1_0_823"/>
              <p:cNvSpPr/>
              <p:nvPr/>
            </p:nvSpPr>
            <p:spPr>
              <a:xfrm>
                <a:off x="5212625" y="4510775"/>
                <a:ext cx="305450" cy="400075"/>
              </a:xfrm>
              <a:custGeom>
                <a:rect b="b" l="l" r="r" t="t"/>
                <a:pathLst>
                  <a:path extrusionOk="0" fill="none" h="16003" w="12218">
                    <a:moveTo>
                      <a:pt x="0" y="67"/>
                    </a:moveTo>
                    <a:lnTo>
                      <a:pt x="0" y="67"/>
                    </a:lnTo>
                    <a:lnTo>
                      <a:pt x="4316" y="1"/>
                    </a:lnTo>
                    <a:lnTo>
                      <a:pt x="5312" y="1"/>
                    </a:lnTo>
                    <a:lnTo>
                      <a:pt x="6308" y="67"/>
                    </a:lnTo>
                    <a:lnTo>
                      <a:pt x="7237" y="200"/>
                    </a:lnTo>
                    <a:lnTo>
                      <a:pt x="8167" y="333"/>
                    </a:lnTo>
                    <a:lnTo>
                      <a:pt x="8964" y="532"/>
                    </a:lnTo>
                    <a:lnTo>
                      <a:pt x="9694" y="864"/>
                    </a:lnTo>
                    <a:lnTo>
                      <a:pt x="10358" y="1262"/>
                    </a:lnTo>
                    <a:lnTo>
                      <a:pt x="10889" y="1727"/>
                    </a:lnTo>
                    <a:lnTo>
                      <a:pt x="11088" y="2059"/>
                    </a:lnTo>
                    <a:lnTo>
                      <a:pt x="11354" y="2325"/>
                    </a:lnTo>
                    <a:lnTo>
                      <a:pt x="11487" y="2723"/>
                    </a:lnTo>
                    <a:lnTo>
                      <a:pt x="11686" y="3055"/>
                    </a:lnTo>
                    <a:lnTo>
                      <a:pt x="11752" y="3520"/>
                    </a:lnTo>
                    <a:lnTo>
                      <a:pt x="11885" y="3918"/>
                    </a:lnTo>
                    <a:lnTo>
                      <a:pt x="11952" y="4981"/>
                    </a:lnTo>
                    <a:lnTo>
                      <a:pt x="11952" y="4981"/>
                    </a:lnTo>
                    <a:lnTo>
                      <a:pt x="11885" y="5844"/>
                    </a:lnTo>
                    <a:lnTo>
                      <a:pt x="11686" y="6640"/>
                    </a:lnTo>
                    <a:lnTo>
                      <a:pt x="11420" y="7371"/>
                    </a:lnTo>
                    <a:lnTo>
                      <a:pt x="11088" y="7968"/>
                    </a:lnTo>
                    <a:lnTo>
                      <a:pt x="10624" y="8433"/>
                    </a:lnTo>
                    <a:lnTo>
                      <a:pt x="10093" y="8898"/>
                    </a:lnTo>
                    <a:lnTo>
                      <a:pt x="9495" y="9230"/>
                    </a:lnTo>
                    <a:lnTo>
                      <a:pt x="8765" y="9496"/>
                    </a:lnTo>
                    <a:lnTo>
                      <a:pt x="12217" y="16003"/>
                    </a:lnTo>
                    <a:lnTo>
                      <a:pt x="8897" y="16003"/>
                    </a:lnTo>
                    <a:lnTo>
                      <a:pt x="5710" y="9894"/>
                    </a:lnTo>
                    <a:lnTo>
                      <a:pt x="3187" y="9894"/>
                    </a:lnTo>
                    <a:lnTo>
                      <a:pt x="3187" y="16003"/>
                    </a:lnTo>
                    <a:lnTo>
                      <a:pt x="0" y="16003"/>
                    </a:lnTo>
                    <a:lnTo>
                      <a:pt x="0" y="67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3" name="Google Shape;843;g34ed79b00d1_0_823"/>
              <p:cNvSpPr/>
              <p:nvPr/>
            </p:nvSpPr>
            <p:spPr>
              <a:xfrm>
                <a:off x="5292300" y="4582150"/>
                <a:ext cx="139450" cy="116225"/>
              </a:xfrm>
              <a:custGeom>
                <a:rect b="b" l="l" r="r" t="t"/>
                <a:pathLst>
                  <a:path extrusionOk="0" fill="none" h="4649" w="5578">
                    <a:moveTo>
                      <a:pt x="5578" y="2258"/>
                    </a:moveTo>
                    <a:lnTo>
                      <a:pt x="5578" y="2258"/>
                    </a:lnTo>
                    <a:lnTo>
                      <a:pt x="5578" y="1860"/>
                    </a:lnTo>
                    <a:lnTo>
                      <a:pt x="5445" y="1462"/>
                    </a:lnTo>
                    <a:lnTo>
                      <a:pt x="5312" y="1130"/>
                    </a:lnTo>
                    <a:lnTo>
                      <a:pt x="5113" y="798"/>
                    </a:lnTo>
                    <a:lnTo>
                      <a:pt x="4847" y="598"/>
                    </a:lnTo>
                    <a:lnTo>
                      <a:pt x="4582" y="399"/>
                    </a:lnTo>
                    <a:lnTo>
                      <a:pt x="4183" y="266"/>
                    </a:lnTo>
                    <a:lnTo>
                      <a:pt x="3851" y="200"/>
                    </a:lnTo>
                    <a:lnTo>
                      <a:pt x="2988" y="67"/>
                    </a:lnTo>
                    <a:lnTo>
                      <a:pt x="2059" y="1"/>
                    </a:lnTo>
                    <a:lnTo>
                      <a:pt x="0" y="1"/>
                    </a:lnTo>
                    <a:lnTo>
                      <a:pt x="0" y="4649"/>
                    </a:lnTo>
                    <a:lnTo>
                      <a:pt x="0" y="4649"/>
                    </a:lnTo>
                    <a:lnTo>
                      <a:pt x="2059" y="4649"/>
                    </a:lnTo>
                    <a:lnTo>
                      <a:pt x="2988" y="4582"/>
                    </a:lnTo>
                    <a:lnTo>
                      <a:pt x="3851" y="4516"/>
                    </a:lnTo>
                    <a:lnTo>
                      <a:pt x="4250" y="4383"/>
                    </a:lnTo>
                    <a:lnTo>
                      <a:pt x="4582" y="4250"/>
                    </a:lnTo>
                    <a:lnTo>
                      <a:pt x="4847" y="4051"/>
                    </a:lnTo>
                    <a:lnTo>
                      <a:pt x="5113" y="3852"/>
                    </a:lnTo>
                    <a:lnTo>
                      <a:pt x="5312" y="3520"/>
                    </a:lnTo>
                    <a:lnTo>
                      <a:pt x="5445" y="3188"/>
                    </a:lnTo>
                    <a:lnTo>
                      <a:pt x="5578" y="2790"/>
                    </a:lnTo>
                    <a:lnTo>
                      <a:pt x="5578" y="2258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4" name="Google Shape;844;g34ed79b00d1_0_823"/>
              <p:cNvSpPr/>
              <p:nvPr/>
            </p:nvSpPr>
            <p:spPr>
              <a:xfrm>
                <a:off x="1703525" y="4240200"/>
                <a:ext cx="1075650" cy="1236675"/>
              </a:xfrm>
              <a:custGeom>
                <a:rect b="b" l="l" r="r" t="t"/>
                <a:pathLst>
                  <a:path extrusionOk="0" h="49467" w="43026">
                    <a:moveTo>
                      <a:pt x="0" y="1"/>
                    </a:moveTo>
                    <a:lnTo>
                      <a:pt x="0" y="49467"/>
                    </a:lnTo>
                    <a:lnTo>
                      <a:pt x="43026" y="24634"/>
                    </a:lnTo>
                    <a:lnTo>
                      <a:pt x="39905" y="23904"/>
                    </a:lnTo>
                    <a:lnTo>
                      <a:pt x="36917" y="23041"/>
                    </a:lnTo>
                    <a:lnTo>
                      <a:pt x="33929" y="22111"/>
                    </a:lnTo>
                    <a:lnTo>
                      <a:pt x="30942" y="21049"/>
                    </a:lnTo>
                    <a:lnTo>
                      <a:pt x="28020" y="19854"/>
                    </a:lnTo>
                    <a:lnTo>
                      <a:pt x="25165" y="18592"/>
                    </a:lnTo>
                    <a:lnTo>
                      <a:pt x="22376" y="17198"/>
                    </a:lnTo>
                    <a:lnTo>
                      <a:pt x="19654" y="15671"/>
                    </a:lnTo>
                    <a:lnTo>
                      <a:pt x="16932" y="14077"/>
                    </a:lnTo>
                    <a:lnTo>
                      <a:pt x="14342" y="12351"/>
                    </a:lnTo>
                    <a:lnTo>
                      <a:pt x="11753" y="10558"/>
                    </a:lnTo>
                    <a:lnTo>
                      <a:pt x="9296" y="8633"/>
                    </a:lnTo>
                    <a:lnTo>
                      <a:pt x="6839" y="6641"/>
                    </a:lnTo>
                    <a:lnTo>
                      <a:pt x="4515" y="4516"/>
                    </a:lnTo>
                    <a:lnTo>
                      <a:pt x="2258" y="232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5" name="Google Shape;845;g34ed79b00d1_0_823"/>
              <p:cNvSpPr/>
              <p:nvPr/>
            </p:nvSpPr>
            <p:spPr>
              <a:xfrm>
                <a:off x="1703525" y="4240200"/>
                <a:ext cx="1075650" cy="1236675"/>
              </a:xfrm>
              <a:custGeom>
                <a:rect b="b" l="l" r="r" t="t"/>
                <a:pathLst>
                  <a:path extrusionOk="0" fill="none" h="49467" w="43026">
                    <a:moveTo>
                      <a:pt x="0" y="1"/>
                    </a:moveTo>
                    <a:lnTo>
                      <a:pt x="0" y="49467"/>
                    </a:lnTo>
                    <a:lnTo>
                      <a:pt x="43026" y="24634"/>
                    </a:lnTo>
                    <a:lnTo>
                      <a:pt x="43026" y="24634"/>
                    </a:lnTo>
                    <a:lnTo>
                      <a:pt x="39905" y="23904"/>
                    </a:lnTo>
                    <a:lnTo>
                      <a:pt x="36917" y="23041"/>
                    </a:lnTo>
                    <a:lnTo>
                      <a:pt x="33929" y="22111"/>
                    </a:lnTo>
                    <a:lnTo>
                      <a:pt x="30942" y="21049"/>
                    </a:lnTo>
                    <a:lnTo>
                      <a:pt x="28020" y="19854"/>
                    </a:lnTo>
                    <a:lnTo>
                      <a:pt x="25165" y="18592"/>
                    </a:lnTo>
                    <a:lnTo>
                      <a:pt x="22376" y="17198"/>
                    </a:lnTo>
                    <a:lnTo>
                      <a:pt x="19654" y="15671"/>
                    </a:lnTo>
                    <a:lnTo>
                      <a:pt x="16932" y="14077"/>
                    </a:lnTo>
                    <a:lnTo>
                      <a:pt x="14342" y="12351"/>
                    </a:lnTo>
                    <a:lnTo>
                      <a:pt x="11753" y="10558"/>
                    </a:lnTo>
                    <a:lnTo>
                      <a:pt x="9296" y="8633"/>
                    </a:lnTo>
                    <a:lnTo>
                      <a:pt x="6839" y="6641"/>
                    </a:lnTo>
                    <a:lnTo>
                      <a:pt x="4515" y="4516"/>
                    </a:lnTo>
                    <a:lnTo>
                      <a:pt x="2258" y="2325"/>
                    </a:lnTo>
                    <a:lnTo>
                      <a:pt x="0" y="1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6" name="Google Shape;846;g34ed79b00d1_0_823"/>
              <p:cNvSpPr/>
              <p:nvPr/>
            </p:nvSpPr>
            <p:spPr>
              <a:xfrm>
                <a:off x="1703525" y="238125"/>
                <a:ext cx="1067350" cy="1228375"/>
              </a:xfrm>
              <a:custGeom>
                <a:rect b="b" l="l" r="r" t="t"/>
                <a:pathLst>
                  <a:path extrusionOk="0" h="49135" w="42694">
                    <a:moveTo>
                      <a:pt x="0" y="0"/>
                    </a:moveTo>
                    <a:lnTo>
                      <a:pt x="0" y="49134"/>
                    </a:lnTo>
                    <a:lnTo>
                      <a:pt x="2324" y="46744"/>
                    </a:lnTo>
                    <a:lnTo>
                      <a:pt x="4648" y="44486"/>
                    </a:lnTo>
                    <a:lnTo>
                      <a:pt x="7105" y="42362"/>
                    </a:lnTo>
                    <a:lnTo>
                      <a:pt x="9628" y="40303"/>
                    </a:lnTo>
                    <a:lnTo>
                      <a:pt x="12151" y="38378"/>
                    </a:lnTo>
                    <a:lnTo>
                      <a:pt x="14741" y="36585"/>
                    </a:lnTo>
                    <a:lnTo>
                      <a:pt x="17397" y="34859"/>
                    </a:lnTo>
                    <a:lnTo>
                      <a:pt x="20119" y="33265"/>
                    </a:lnTo>
                    <a:lnTo>
                      <a:pt x="22841" y="31804"/>
                    </a:lnTo>
                    <a:lnTo>
                      <a:pt x="25630" y="30410"/>
                    </a:lnTo>
                    <a:lnTo>
                      <a:pt x="28418" y="29148"/>
                    </a:lnTo>
                    <a:lnTo>
                      <a:pt x="31274" y="28020"/>
                    </a:lnTo>
                    <a:lnTo>
                      <a:pt x="34129" y="27024"/>
                    </a:lnTo>
                    <a:lnTo>
                      <a:pt x="36984" y="26094"/>
                    </a:lnTo>
                    <a:lnTo>
                      <a:pt x="39839" y="25297"/>
                    </a:lnTo>
                    <a:lnTo>
                      <a:pt x="42694" y="2463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7" name="Google Shape;847;g34ed79b00d1_0_823"/>
              <p:cNvSpPr/>
              <p:nvPr/>
            </p:nvSpPr>
            <p:spPr>
              <a:xfrm>
                <a:off x="1703525" y="238125"/>
                <a:ext cx="1067350" cy="1228375"/>
              </a:xfrm>
              <a:custGeom>
                <a:rect b="b" l="l" r="r" t="t"/>
                <a:pathLst>
                  <a:path extrusionOk="0" fill="none" h="49135" w="42694">
                    <a:moveTo>
                      <a:pt x="42694" y="24633"/>
                    </a:moveTo>
                    <a:lnTo>
                      <a:pt x="0" y="0"/>
                    </a:lnTo>
                    <a:lnTo>
                      <a:pt x="0" y="49134"/>
                    </a:lnTo>
                    <a:lnTo>
                      <a:pt x="0" y="49134"/>
                    </a:lnTo>
                    <a:lnTo>
                      <a:pt x="2324" y="46744"/>
                    </a:lnTo>
                    <a:lnTo>
                      <a:pt x="4648" y="44486"/>
                    </a:lnTo>
                    <a:lnTo>
                      <a:pt x="7105" y="42362"/>
                    </a:lnTo>
                    <a:lnTo>
                      <a:pt x="9628" y="40303"/>
                    </a:lnTo>
                    <a:lnTo>
                      <a:pt x="12151" y="38378"/>
                    </a:lnTo>
                    <a:lnTo>
                      <a:pt x="14741" y="36585"/>
                    </a:lnTo>
                    <a:lnTo>
                      <a:pt x="17397" y="34859"/>
                    </a:lnTo>
                    <a:lnTo>
                      <a:pt x="20119" y="33265"/>
                    </a:lnTo>
                    <a:lnTo>
                      <a:pt x="22841" y="31804"/>
                    </a:lnTo>
                    <a:lnTo>
                      <a:pt x="25630" y="30410"/>
                    </a:lnTo>
                    <a:lnTo>
                      <a:pt x="28418" y="29148"/>
                    </a:lnTo>
                    <a:lnTo>
                      <a:pt x="31274" y="28020"/>
                    </a:lnTo>
                    <a:lnTo>
                      <a:pt x="34129" y="27024"/>
                    </a:lnTo>
                    <a:lnTo>
                      <a:pt x="36984" y="26094"/>
                    </a:lnTo>
                    <a:lnTo>
                      <a:pt x="39839" y="25297"/>
                    </a:lnTo>
                    <a:lnTo>
                      <a:pt x="42694" y="24633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8" name="Google Shape;848;g34ed79b00d1_0_823"/>
              <p:cNvSpPr/>
              <p:nvPr/>
            </p:nvSpPr>
            <p:spPr>
              <a:xfrm>
                <a:off x="5162825" y="2236675"/>
                <a:ext cx="1077300" cy="1243300"/>
              </a:xfrm>
              <a:custGeom>
                <a:rect b="b" l="l" r="r" t="t"/>
                <a:pathLst>
                  <a:path extrusionOk="0" h="49732" w="43092">
                    <a:moveTo>
                      <a:pt x="133" y="0"/>
                    </a:moveTo>
                    <a:lnTo>
                      <a:pt x="996" y="3055"/>
                    </a:lnTo>
                    <a:lnTo>
                      <a:pt x="1793" y="6109"/>
                    </a:lnTo>
                    <a:lnTo>
                      <a:pt x="2457" y="9163"/>
                    </a:lnTo>
                    <a:lnTo>
                      <a:pt x="2988" y="12284"/>
                    </a:lnTo>
                    <a:lnTo>
                      <a:pt x="3386" y="15405"/>
                    </a:lnTo>
                    <a:lnTo>
                      <a:pt x="3718" y="18525"/>
                    </a:lnTo>
                    <a:lnTo>
                      <a:pt x="3851" y="21646"/>
                    </a:lnTo>
                    <a:lnTo>
                      <a:pt x="3918" y="24833"/>
                    </a:lnTo>
                    <a:lnTo>
                      <a:pt x="3851" y="27954"/>
                    </a:lnTo>
                    <a:lnTo>
                      <a:pt x="3652" y="31074"/>
                    </a:lnTo>
                    <a:lnTo>
                      <a:pt x="3386" y="34261"/>
                    </a:lnTo>
                    <a:lnTo>
                      <a:pt x="2922" y="37382"/>
                    </a:lnTo>
                    <a:lnTo>
                      <a:pt x="2391" y="40503"/>
                    </a:lnTo>
                    <a:lnTo>
                      <a:pt x="1727" y="43557"/>
                    </a:lnTo>
                    <a:lnTo>
                      <a:pt x="930" y="46678"/>
                    </a:lnTo>
                    <a:lnTo>
                      <a:pt x="0" y="49732"/>
                    </a:lnTo>
                    <a:lnTo>
                      <a:pt x="43092" y="24833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9" name="Google Shape;849;g34ed79b00d1_0_823"/>
              <p:cNvSpPr/>
              <p:nvPr/>
            </p:nvSpPr>
            <p:spPr>
              <a:xfrm>
                <a:off x="2412325" y="1011650"/>
                <a:ext cx="1185200" cy="212500"/>
              </a:xfrm>
              <a:custGeom>
                <a:rect b="b" l="l" r="r" t="t"/>
                <a:pathLst>
                  <a:path extrusionOk="0" h="8500" w="47408">
                    <a:moveTo>
                      <a:pt x="33730" y="0"/>
                    </a:moveTo>
                    <a:lnTo>
                      <a:pt x="30410" y="67"/>
                    </a:lnTo>
                    <a:lnTo>
                      <a:pt x="27223" y="199"/>
                    </a:lnTo>
                    <a:lnTo>
                      <a:pt x="24036" y="531"/>
                    </a:lnTo>
                    <a:lnTo>
                      <a:pt x="20982" y="863"/>
                    </a:lnTo>
                    <a:lnTo>
                      <a:pt x="17994" y="1395"/>
                    </a:lnTo>
                    <a:lnTo>
                      <a:pt x="15072" y="1926"/>
                    </a:lnTo>
                    <a:lnTo>
                      <a:pt x="12284" y="2590"/>
                    </a:lnTo>
                    <a:lnTo>
                      <a:pt x="9561" y="3320"/>
                    </a:lnTo>
                    <a:lnTo>
                      <a:pt x="6972" y="4050"/>
                    </a:lnTo>
                    <a:lnTo>
                      <a:pt x="4515" y="4914"/>
                    </a:lnTo>
                    <a:lnTo>
                      <a:pt x="2191" y="5710"/>
                    </a:lnTo>
                    <a:lnTo>
                      <a:pt x="0" y="6640"/>
                    </a:lnTo>
                    <a:lnTo>
                      <a:pt x="1195" y="6374"/>
                    </a:lnTo>
                    <a:lnTo>
                      <a:pt x="2590" y="6242"/>
                    </a:lnTo>
                    <a:lnTo>
                      <a:pt x="4050" y="6109"/>
                    </a:lnTo>
                    <a:lnTo>
                      <a:pt x="5644" y="6042"/>
                    </a:lnTo>
                    <a:lnTo>
                      <a:pt x="7304" y="6042"/>
                    </a:lnTo>
                    <a:lnTo>
                      <a:pt x="9030" y="6109"/>
                    </a:lnTo>
                    <a:lnTo>
                      <a:pt x="10823" y="6175"/>
                    </a:lnTo>
                    <a:lnTo>
                      <a:pt x="12616" y="6308"/>
                    </a:lnTo>
                    <a:lnTo>
                      <a:pt x="16201" y="6706"/>
                    </a:lnTo>
                    <a:lnTo>
                      <a:pt x="19720" y="7171"/>
                    </a:lnTo>
                    <a:lnTo>
                      <a:pt x="22907" y="7769"/>
                    </a:lnTo>
                    <a:lnTo>
                      <a:pt x="24368" y="8101"/>
                    </a:lnTo>
                    <a:lnTo>
                      <a:pt x="25696" y="8499"/>
                    </a:lnTo>
                    <a:lnTo>
                      <a:pt x="26758" y="7702"/>
                    </a:lnTo>
                    <a:lnTo>
                      <a:pt x="27887" y="6972"/>
                    </a:lnTo>
                    <a:lnTo>
                      <a:pt x="29016" y="6242"/>
                    </a:lnTo>
                    <a:lnTo>
                      <a:pt x="30211" y="5578"/>
                    </a:lnTo>
                    <a:lnTo>
                      <a:pt x="31472" y="4980"/>
                    </a:lnTo>
                    <a:lnTo>
                      <a:pt x="32800" y="4382"/>
                    </a:lnTo>
                    <a:lnTo>
                      <a:pt x="34128" y="3918"/>
                    </a:lnTo>
                    <a:lnTo>
                      <a:pt x="35523" y="3386"/>
                    </a:lnTo>
                    <a:lnTo>
                      <a:pt x="36983" y="2988"/>
                    </a:lnTo>
                    <a:lnTo>
                      <a:pt x="38378" y="2590"/>
                    </a:lnTo>
                    <a:lnTo>
                      <a:pt x="39905" y="2258"/>
                    </a:lnTo>
                    <a:lnTo>
                      <a:pt x="41366" y="1992"/>
                    </a:lnTo>
                    <a:lnTo>
                      <a:pt x="42893" y="1726"/>
                    </a:lnTo>
                    <a:lnTo>
                      <a:pt x="44353" y="1527"/>
                    </a:lnTo>
                    <a:lnTo>
                      <a:pt x="45881" y="1395"/>
                    </a:lnTo>
                    <a:lnTo>
                      <a:pt x="47408" y="1262"/>
                    </a:lnTo>
                    <a:lnTo>
                      <a:pt x="45681" y="996"/>
                    </a:lnTo>
                    <a:lnTo>
                      <a:pt x="43955" y="731"/>
                    </a:lnTo>
                    <a:lnTo>
                      <a:pt x="40502" y="332"/>
                    </a:lnTo>
                    <a:lnTo>
                      <a:pt x="37116" y="133"/>
                    </a:lnTo>
                    <a:lnTo>
                      <a:pt x="3373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0" name="Google Shape;850;g34ed79b00d1_0_823"/>
              <p:cNvSpPr/>
              <p:nvPr/>
            </p:nvSpPr>
            <p:spPr>
              <a:xfrm>
                <a:off x="2412325" y="1011650"/>
                <a:ext cx="1185200" cy="212500"/>
              </a:xfrm>
              <a:custGeom>
                <a:rect b="b" l="l" r="r" t="t"/>
                <a:pathLst>
                  <a:path extrusionOk="0" fill="none" h="8500" w="47408">
                    <a:moveTo>
                      <a:pt x="0" y="6640"/>
                    </a:moveTo>
                    <a:lnTo>
                      <a:pt x="0" y="6640"/>
                    </a:lnTo>
                    <a:lnTo>
                      <a:pt x="1195" y="6374"/>
                    </a:lnTo>
                    <a:lnTo>
                      <a:pt x="2590" y="6242"/>
                    </a:lnTo>
                    <a:lnTo>
                      <a:pt x="4050" y="6109"/>
                    </a:lnTo>
                    <a:lnTo>
                      <a:pt x="5644" y="6042"/>
                    </a:lnTo>
                    <a:lnTo>
                      <a:pt x="7304" y="6042"/>
                    </a:lnTo>
                    <a:lnTo>
                      <a:pt x="9030" y="6109"/>
                    </a:lnTo>
                    <a:lnTo>
                      <a:pt x="10823" y="6175"/>
                    </a:lnTo>
                    <a:lnTo>
                      <a:pt x="12616" y="6308"/>
                    </a:lnTo>
                    <a:lnTo>
                      <a:pt x="16201" y="6706"/>
                    </a:lnTo>
                    <a:lnTo>
                      <a:pt x="19720" y="7171"/>
                    </a:lnTo>
                    <a:lnTo>
                      <a:pt x="22907" y="7769"/>
                    </a:lnTo>
                    <a:lnTo>
                      <a:pt x="24368" y="8101"/>
                    </a:lnTo>
                    <a:lnTo>
                      <a:pt x="25696" y="8499"/>
                    </a:lnTo>
                    <a:lnTo>
                      <a:pt x="25696" y="8499"/>
                    </a:lnTo>
                    <a:lnTo>
                      <a:pt x="26758" y="7702"/>
                    </a:lnTo>
                    <a:lnTo>
                      <a:pt x="27887" y="6972"/>
                    </a:lnTo>
                    <a:lnTo>
                      <a:pt x="29016" y="6242"/>
                    </a:lnTo>
                    <a:lnTo>
                      <a:pt x="30211" y="5578"/>
                    </a:lnTo>
                    <a:lnTo>
                      <a:pt x="31472" y="4980"/>
                    </a:lnTo>
                    <a:lnTo>
                      <a:pt x="32800" y="4382"/>
                    </a:lnTo>
                    <a:lnTo>
                      <a:pt x="34128" y="3918"/>
                    </a:lnTo>
                    <a:lnTo>
                      <a:pt x="35523" y="3386"/>
                    </a:lnTo>
                    <a:lnTo>
                      <a:pt x="36983" y="2988"/>
                    </a:lnTo>
                    <a:lnTo>
                      <a:pt x="38378" y="2590"/>
                    </a:lnTo>
                    <a:lnTo>
                      <a:pt x="39905" y="2258"/>
                    </a:lnTo>
                    <a:lnTo>
                      <a:pt x="41366" y="1992"/>
                    </a:lnTo>
                    <a:lnTo>
                      <a:pt x="42893" y="1726"/>
                    </a:lnTo>
                    <a:lnTo>
                      <a:pt x="44353" y="1527"/>
                    </a:lnTo>
                    <a:lnTo>
                      <a:pt x="45881" y="1395"/>
                    </a:lnTo>
                    <a:lnTo>
                      <a:pt x="47408" y="1262"/>
                    </a:lnTo>
                    <a:lnTo>
                      <a:pt x="47408" y="1262"/>
                    </a:lnTo>
                    <a:lnTo>
                      <a:pt x="45681" y="996"/>
                    </a:lnTo>
                    <a:lnTo>
                      <a:pt x="43955" y="731"/>
                    </a:lnTo>
                    <a:lnTo>
                      <a:pt x="40502" y="332"/>
                    </a:lnTo>
                    <a:lnTo>
                      <a:pt x="37116" y="133"/>
                    </a:lnTo>
                    <a:lnTo>
                      <a:pt x="33730" y="0"/>
                    </a:lnTo>
                    <a:lnTo>
                      <a:pt x="30410" y="67"/>
                    </a:lnTo>
                    <a:lnTo>
                      <a:pt x="27223" y="199"/>
                    </a:lnTo>
                    <a:lnTo>
                      <a:pt x="24036" y="531"/>
                    </a:lnTo>
                    <a:lnTo>
                      <a:pt x="20982" y="863"/>
                    </a:lnTo>
                    <a:lnTo>
                      <a:pt x="17994" y="1395"/>
                    </a:lnTo>
                    <a:lnTo>
                      <a:pt x="15072" y="1926"/>
                    </a:lnTo>
                    <a:lnTo>
                      <a:pt x="12284" y="2590"/>
                    </a:lnTo>
                    <a:lnTo>
                      <a:pt x="9561" y="3320"/>
                    </a:lnTo>
                    <a:lnTo>
                      <a:pt x="6972" y="4050"/>
                    </a:lnTo>
                    <a:lnTo>
                      <a:pt x="4515" y="4914"/>
                    </a:lnTo>
                    <a:lnTo>
                      <a:pt x="2191" y="5710"/>
                    </a:lnTo>
                    <a:lnTo>
                      <a:pt x="0" y="664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1" name="Google Shape;851;g34ed79b00d1_0_823"/>
              <p:cNvSpPr/>
              <p:nvPr/>
            </p:nvSpPr>
            <p:spPr>
              <a:xfrm>
                <a:off x="2565025" y="2533800"/>
                <a:ext cx="1894000" cy="1138750"/>
              </a:xfrm>
              <a:custGeom>
                <a:rect b="b" l="l" r="r" t="t"/>
                <a:pathLst>
                  <a:path extrusionOk="0" h="45550" w="75760">
                    <a:moveTo>
                      <a:pt x="23904" y="1"/>
                    </a:moveTo>
                    <a:lnTo>
                      <a:pt x="20650" y="3453"/>
                    </a:lnTo>
                    <a:lnTo>
                      <a:pt x="17330" y="7171"/>
                    </a:lnTo>
                    <a:lnTo>
                      <a:pt x="14143" y="10956"/>
                    </a:lnTo>
                    <a:lnTo>
                      <a:pt x="11089" y="14807"/>
                    </a:lnTo>
                    <a:lnTo>
                      <a:pt x="8101" y="18725"/>
                    </a:lnTo>
                    <a:lnTo>
                      <a:pt x="5246" y="22708"/>
                    </a:lnTo>
                    <a:lnTo>
                      <a:pt x="2524" y="26559"/>
                    </a:lnTo>
                    <a:lnTo>
                      <a:pt x="1" y="30411"/>
                    </a:lnTo>
                    <a:lnTo>
                      <a:pt x="1993" y="31938"/>
                    </a:lnTo>
                    <a:lnTo>
                      <a:pt x="3984" y="33398"/>
                    </a:lnTo>
                    <a:lnTo>
                      <a:pt x="6109" y="34793"/>
                    </a:lnTo>
                    <a:lnTo>
                      <a:pt x="8300" y="36121"/>
                    </a:lnTo>
                    <a:lnTo>
                      <a:pt x="10558" y="37316"/>
                    </a:lnTo>
                    <a:lnTo>
                      <a:pt x="12815" y="38511"/>
                    </a:lnTo>
                    <a:lnTo>
                      <a:pt x="15139" y="39573"/>
                    </a:lnTo>
                    <a:lnTo>
                      <a:pt x="17529" y="40569"/>
                    </a:lnTo>
                    <a:lnTo>
                      <a:pt x="19986" y="41432"/>
                    </a:lnTo>
                    <a:lnTo>
                      <a:pt x="22443" y="42296"/>
                    </a:lnTo>
                    <a:lnTo>
                      <a:pt x="24900" y="43026"/>
                    </a:lnTo>
                    <a:lnTo>
                      <a:pt x="27423" y="43690"/>
                    </a:lnTo>
                    <a:lnTo>
                      <a:pt x="30012" y="44221"/>
                    </a:lnTo>
                    <a:lnTo>
                      <a:pt x="32535" y="44686"/>
                    </a:lnTo>
                    <a:lnTo>
                      <a:pt x="35125" y="45018"/>
                    </a:lnTo>
                    <a:lnTo>
                      <a:pt x="37648" y="45350"/>
                    </a:lnTo>
                    <a:lnTo>
                      <a:pt x="40237" y="45483"/>
                    </a:lnTo>
                    <a:lnTo>
                      <a:pt x="42827" y="45549"/>
                    </a:lnTo>
                    <a:lnTo>
                      <a:pt x="45350" y="45549"/>
                    </a:lnTo>
                    <a:lnTo>
                      <a:pt x="47939" y="45416"/>
                    </a:lnTo>
                    <a:lnTo>
                      <a:pt x="50462" y="45217"/>
                    </a:lnTo>
                    <a:lnTo>
                      <a:pt x="52986" y="44885"/>
                    </a:lnTo>
                    <a:lnTo>
                      <a:pt x="55442" y="44487"/>
                    </a:lnTo>
                    <a:lnTo>
                      <a:pt x="57899" y="43956"/>
                    </a:lnTo>
                    <a:lnTo>
                      <a:pt x="60289" y="43292"/>
                    </a:lnTo>
                    <a:lnTo>
                      <a:pt x="62680" y="42561"/>
                    </a:lnTo>
                    <a:lnTo>
                      <a:pt x="65003" y="41698"/>
                    </a:lnTo>
                    <a:lnTo>
                      <a:pt x="67261" y="40702"/>
                    </a:lnTo>
                    <a:lnTo>
                      <a:pt x="69518" y="39640"/>
                    </a:lnTo>
                    <a:lnTo>
                      <a:pt x="71643" y="38445"/>
                    </a:lnTo>
                    <a:lnTo>
                      <a:pt x="73768" y="37117"/>
                    </a:lnTo>
                    <a:lnTo>
                      <a:pt x="75760" y="35656"/>
                    </a:lnTo>
                    <a:lnTo>
                      <a:pt x="75361" y="32270"/>
                    </a:lnTo>
                    <a:lnTo>
                      <a:pt x="74764" y="28883"/>
                    </a:lnTo>
                    <a:lnTo>
                      <a:pt x="74166" y="25431"/>
                    </a:lnTo>
                    <a:lnTo>
                      <a:pt x="73370" y="21978"/>
                    </a:lnTo>
                    <a:lnTo>
                      <a:pt x="72440" y="18525"/>
                    </a:lnTo>
                    <a:lnTo>
                      <a:pt x="71444" y="15073"/>
                    </a:lnTo>
                    <a:lnTo>
                      <a:pt x="70315" y="11620"/>
                    </a:lnTo>
                    <a:lnTo>
                      <a:pt x="69054" y="8167"/>
                    </a:lnTo>
                    <a:lnTo>
                      <a:pt x="67659" y="8765"/>
                    </a:lnTo>
                    <a:lnTo>
                      <a:pt x="66265" y="9296"/>
                    </a:lnTo>
                    <a:lnTo>
                      <a:pt x="64804" y="9761"/>
                    </a:lnTo>
                    <a:lnTo>
                      <a:pt x="63410" y="10159"/>
                    </a:lnTo>
                    <a:lnTo>
                      <a:pt x="61949" y="10491"/>
                    </a:lnTo>
                    <a:lnTo>
                      <a:pt x="60488" y="10757"/>
                    </a:lnTo>
                    <a:lnTo>
                      <a:pt x="58961" y="11022"/>
                    </a:lnTo>
                    <a:lnTo>
                      <a:pt x="57501" y="11155"/>
                    </a:lnTo>
                    <a:lnTo>
                      <a:pt x="56040" y="11288"/>
                    </a:lnTo>
                    <a:lnTo>
                      <a:pt x="54513" y="11354"/>
                    </a:lnTo>
                    <a:lnTo>
                      <a:pt x="52986" y="11354"/>
                    </a:lnTo>
                    <a:lnTo>
                      <a:pt x="51525" y="11288"/>
                    </a:lnTo>
                    <a:lnTo>
                      <a:pt x="49998" y="11155"/>
                    </a:lnTo>
                    <a:lnTo>
                      <a:pt x="48537" y="11022"/>
                    </a:lnTo>
                    <a:lnTo>
                      <a:pt x="47010" y="10757"/>
                    </a:lnTo>
                    <a:lnTo>
                      <a:pt x="45549" y="10491"/>
                    </a:lnTo>
                    <a:lnTo>
                      <a:pt x="44088" y="10226"/>
                    </a:lnTo>
                    <a:lnTo>
                      <a:pt x="42561" y="9827"/>
                    </a:lnTo>
                    <a:lnTo>
                      <a:pt x="41100" y="9429"/>
                    </a:lnTo>
                    <a:lnTo>
                      <a:pt x="39706" y="8964"/>
                    </a:lnTo>
                    <a:lnTo>
                      <a:pt x="38245" y="8433"/>
                    </a:lnTo>
                    <a:lnTo>
                      <a:pt x="36851" y="7902"/>
                    </a:lnTo>
                    <a:lnTo>
                      <a:pt x="35457" y="7304"/>
                    </a:lnTo>
                    <a:lnTo>
                      <a:pt x="34062" y="6640"/>
                    </a:lnTo>
                    <a:lnTo>
                      <a:pt x="32668" y="5976"/>
                    </a:lnTo>
                    <a:lnTo>
                      <a:pt x="31340" y="5246"/>
                    </a:lnTo>
                    <a:lnTo>
                      <a:pt x="30079" y="4449"/>
                    </a:lnTo>
                    <a:lnTo>
                      <a:pt x="28751" y="3652"/>
                    </a:lnTo>
                    <a:lnTo>
                      <a:pt x="27489" y="2789"/>
                    </a:lnTo>
                    <a:lnTo>
                      <a:pt x="26294" y="1860"/>
                    </a:lnTo>
                    <a:lnTo>
                      <a:pt x="25099" y="930"/>
                    </a:lnTo>
                    <a:lnTo>
                      <a:pt x="2390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2" name="Google Shape;852;g34ed79b00d1_0_823"/>
              <p:cNvSpPr/>
              <p:nvPr/>
            </p:nvSpPr>
            <p:spPr>
              <a:xfrm>
                <a:off x="2565025" y="2533800"/>
                <a:ext cx="1894000" cy="1138750"/>
              </a:xfrm>
              <a:custGeom>
                <a:rect b="b" l="l" r="r" t="t"/>
                <a:pathLst>
                  <a:path extrusionOk="0" fill="none" h="45550" w="75760">
                    <a:moveTo>
                      <a:pt x="75760" y="35656"/>
                    </a:moveTo>
                    <a:lnTo>
                      <a:pt x="75760" y="35656"/>
                    </a:lnTo>
                    <a:lnTo>
                      <a:pt x="75361" y="32270"/>
                    </a:lnTo>
                    <a:lnTo>
                      <a:pt x="74764" y="28883"/>
                    </a:lnTo>
                    <a:lnTo>
                      <a:pt x="74166" y="25431"/>
                    </a:lnTo>
                    <a:lnTo>
                      <a:pt x="73370" y="21978"/>
                    </a:lnTo>
                    <a:lnTo>
                      <a:pt x="72440" y="18525"/>
                    </a:lnTo>
                    <a:lnTo>
                      <a:pt x="71444" y="15073"/>
                    </a:lnTo>
                    <a:lnTo>
                      <a:pt x="70315" y="11620"/>
                    </a:lnTo>
                    <a:lnTo>
                      <a:pt x="69054" y="8167"/>
                    </a:lnTo>
                    <a:lnTo>
                      <a:pt x="69054" y="8167"/>
                    </a:lnTo>
                    <a:lnTo>
                      <a:pt x="67659" y="8765"/>
                    </a:lnTo>
                    <a:lnTo>
                      <a:pt x="66265" y="9296"/>
                    </a:lnTo>
                    <a:lnTo>
                      <a:pt x="64804" y="9761"/>
                    </a:lnTo>
                    <a:lnTo>
                      <a:pt x="63410" y="10159"/>
                    </a:lnTo>
                    <a:lnTo>
                      <a:pt x="61949" y="10491"/>
                    </a:lnTo>
                    <a:lnTo>
                      <a:pt x="60488" y="10757"/>
                    </a:lnTo>
                    <a:lnTo>
                      <a:pt x="58961" y="11022"/>
                    </a:lnTo>
                    <a:lnTo>
                      <a:pt x="57501" y="11155"/>
                    </a:lnTo>
                    <a:lnTo>
                      <a:pt x="56040" y="11288"/>
                    </a:lnTo>
                    <a:lnTo>
                      <a:pt x="54513" y="11354"/>
                    </a:lnTo>
                    <a:lnTo>
                      <a:pt x="52986" y="11354"/>
                    </a:lnTo>
                    <a:lnTo>
                      <a:pt x="51525" y="11288"/>
                    </a:lnTo>
                    <a:lnTo>
                      <a:pt x="49998" y="11155"/>
                    </a:lnTo>
                    <a:lnTo>
                      <a:pt x="48537" y="11022"/>
                    </a:lnTo>
                    <a:lnTo>
                      <a:pt x="47010" y="10757"/>
                    </a:lnTo>
                    <a:lnTo>
                      <a:pt x="45549" y="10491"/>
                    </a:lnTo>
                    <a:lnTo>
                      <a:pt x="44088" y="10226"/>
                    </a:lnTo>
                    <a:lnTo>
                      <a:pt x="42561" y="9827"/>
                    </a:lnTo>
                    <a:lnTo>
                      <a:pt x="41100" y="9429"/>
                    </a:lnTo>
                    <a:lnTo>
                      <a:pt x="39706" y="8964"/>
                    </a:lnTo>
                    <a:lnTo>
                      <a:pt x="38245" y="8433"/>
                    </a:lnTo>
                    <a:lnTo>
                      <a:pt x="36851" y="7902"/>
                    </a:lnTo>
                    <a:lnTo>
                      <a:pt x="35457" y="7304"/>
                    </a:lnTo>
                    <a:lnTo>
                      <a:pt x="34062" y="6640"/>
                    </a:lnTo>
                    <a:lnTo>
                      <a:pt x="32668" y="5976"/>
                    </a:lnTo>
                    <a:lnTo>
                      <a:pt x="31340" y="5246"/>
                    </a:lnTo>
                    <a:lnTo>
                      <a:pt x="30079" y="4449"/>
                    </a:lnTo>
                    <a:lnTo>
                      <a:pt x="28751" y="3652"/>
                    </a:lnTo>
                    <a:lnTo>
                      <a:pt x="27489" y="2789"/>
                    </a:lnTo>
                    <a:lnTo>
                      <a:pt x="26294" y="1860"/>
                    </a:lnTo>
                    <a:lnTo>
                      <a:pt x="25099" y="930"/>
                    </a:lnTo>
                    <a:lnTo>
                      <a:pt x="23904" y="1"/>
                    </a:lnTo>
                    <a:lnTo>
                      <a:pt x="23904" y="1"/>
                    </a:lnTo>
                    <a:lnTo>
                      <a:pt x="20650" y="3453"/>
                    </a:lnTo>
                    <a:lnTo>
                      <a:pt x="17330" y="7171"/>
                    </a:lnTo>
                    <a:lnTo>
                      <a:pt x="14143" y="10956"/>
                    </a:lnTo>
                    <a:lnTo>
                      <a:pt x="11089" y="14807"/>
                    </a:lnTo>
                    <a:lnTo>
                      <a:pt x="8101" y="18725"/>
                    </a:lnTo>
                    <a:lnTo>
                      <a:pt x="5246" y="22708"/>
                    </a:lnTo>
                    <a:lnTo>
                      <a:pt x="2524" y="26559"/>
                    </a:lnTo>
                    <a:lnTo>
                      <a:pt x="1" y="30411"/>
                    </a:lnTo>
                    <a:lnTo>
                      <a:pt x="1" y="30411"/>
                    </a:lnTo>
                    <a:lnTo>
                      <a:pt x="1993" y="31938"/>
                    </a:lnTo>
                    <a:lnTo>
                      <a:pt x="3984" y="33398"/>
                    </a:lnTo>
                    <a:lnTo>
                      <a:pt x="6109" y="34793"/>
                    </a:lnTo>
                    <a:lnTo>
                      <a:pt x="8300" y="36121"/>
                    </a:lnTo>
                    <a:lnTo>
                      <a:pt x="10558" y="37316"/>
                    </a:lnTo>
                    <a:lnTo>
                      <a:pt x="12815" y="38511"/>
                    </a:lnTo>
                    <a:lnTo>
                      <a:pt x="15139" y="39573"/>
                    </a:lnTo>
                    <a:lnTo>
                      <a:pt x="17529" y="40569"/>
                    </a:lnTo>
                    <a:lnTo>
                      <a:pt x="19986" y="41432"/>
                    </a:lnTo>
                    <a:lnTo>
                      <a:pt x="22443" y="42296"/>
                    </a:lnTo>
                    <a:lnTo>
                      <a:pt x="24900" y="43026"/>
                    </a:lnTo>
                    <a:lnTo>
                      <a:pt x="27423" y="43690"/>
                    </a:lnTo>
                    <a:lnTo>
                      <a:pt x="30012" y="44221"/>
                    </a:lnTo>
                    <a:lnTo>
                      <a:pt x="32535" y="44686"/>
                    </a:lnTo>
                    <a:lnTo>
                      <a:pt x="35125" y="45018"/>
                    </a:lnTo>
                    <a:lnTo>
                      <a:pt x="37648" y="45350"/>
                    </a:lnTo>
                    <a:lnTo>
                      <a:pt x="40237" y="45483"/>
                    </a:lnTo>
                    <a:lnTo>
                      <a:pt x="42827" y="45549"/>
                    </a:lnTo>
                    <a:lnTo>
                      <a:pt x="45350" y="45549"/>
                    </a:lnTo>
                    <a:lnTo>
                      <a:pt x="47939" y="45416"/>
                    </a:lnTo>
                    <a:lnTo>
                      <a:pt x="50462" y="45217"/>
                    </a:lnTo>
                    <a:lnTo>
                      <a:pt x="52986" y="44885"/>
                    </a:lnTo>
                    <a:lnTo>
                      <a:pt x="55442" y="44487"/>
                    </a:lnTo>
                    <a:lnTo>
                      <a:pt x="57899" y="43956"/>
                    </a:lnTo>
                    <a:lnTo>
                      <a:pt x="60289" y="43292"/>
                    </a:lnTo>
                    <a:lnTo>
                      <a:pt x="62680" y="42561"/>
                    </a:lnTo>
                    <a:lnTo>
                      <a:pt x="65003" y="41698"/>
                    </a:lnTo>
                    <a:lnTo>
                      <a:pt x="67261" y="40702"/>
                    </a:lnTo>
                    <a:lnTo>
                      <a:pt x="69518" y="39640"/>
                    </a:lnTo>
                    <a:lnTo>
                      <a:pt x="71643" y="38445"/>
                    </a:lnTo>
                    <a:lnTo>
                      <a:pt x="73768" y="37117"/>
                    </a:lnTo>
                    <a:lnTo>
                      <a:pt x="75760" y="35656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3" name="Google Shape;853;g34ed79b00d1_0_823"/>
              <p:cNvSpPr/>
              <p:nvPr/>
            </p:nvSpPr>
            <p:spPr>
              <a:xfrm>
                <a:off x="1379850" y="1665650"/>
                <a:ext cx="903025" cy="2486600"/>
              </a:xfrm>
              <a:custGeom>
                <a:rect b="b" l="l" r="r" t="t"/>
                <a:pathLst>
                  <a:path extrusionOk="0" h="99464" w="36121">
                    <a:moveTo>
                      <a:pt x="17396" y="1"/>
                    </a:moveTo>
                    <a:lnTo>
                      <a:pt x="16267" y="1395"/>
                    </a:lnTo>
                    <a:lnTo>
                      <a:pt x="15139" y="2789"/>
                    </a:lnTo>
                    <a:lnTo>
                      <a:pt x="14076" y="4184"/>
                    </a:lnTo>
                    <a:lnTo>
                      <a:pt x="13080" y="5644"/>
                    </a:lnTo>
                    <a:lnTo>
                      <a:pt x="12084" y="7105"/>
                    </a:lnTo>
                    <a:lnTo>
                      <a:pt x="11155" y="8566"/>
                    </a:lnTo>
                    <a:lnTo>
                      <a:pt x="10225" y="10027"/>
                    </a:lnTo>
                    <a:lnTo>
                      <a:pt x="9362" y="11554"/>
                    </a:lnTo>
                    <a:lnTo>
                      <a:pt x="8565" y="13081"/>
                    </a:lnTo>
                    <a:lnTo>
                      <a:pt x="7768" y="14608"/>
                    </a:lnTo>
                    <a:lnTo>
                      <a:pt x="6972" y="16135"/>
                    </a:lnTo>
                    <a:lnTo>
                      <a:pt x="6308" y="17662"/>
                    </a:lnTo>
                    <a:lnTo>
                      <a:pt x="5644" y="19256"/>
                    </a:lnTo>
                    <a:lnTo>
                      <a:pt x="4980" y="20849"/>
                    </a:lnTo>
                    <a:lnTo>
                      <a:pt x="3851" y="24037"/>
                    </a:lnTo>
                    <a:lnTo>
                      <a:pt x="2789" y="27290"/>
                    </a:lnTo>
                    <a:lnTo>
                      <a:pt x="1992" y="30543"/>
                    </a:lnTo>
                    <a:lnTo>
                      <a:pt x="1262" y="33863"/>
                    </a:lnTo>
                    <a:lnTo>
                      <a:pt x="730" y="37183"/>
                    </a:lnTo>
                    <a:lnTo>
                      <a:pt x="332" y="40503"/>
                    </a:lnTo>
                    <a:lnTo>
                      <a:pt x="66" y="43823"/>
                    </a:lnTo>
                    <a:lnTo>
                      <a:pt x="0" y="47209"/>
                    </a:lnTo>
                    <a:lnTo>
                      <a:pt x="66" y="50529"/>
                    </a:lnTo>
                    <a:lnTo>
                      <a:pt x="266" y="53849"/>
                    </a:lnTo>
                    <a:lnTo>
                      <a:pt x="664" y="57169"/>
                    </a:lnTo>
                    <a:lnTo>
                      <a:pt x="1195" y="60489"/>
                    </a:lnTo>
                    <a:lnTo>
                      <a:pt x="1859" y="63809"/>
                    </a:lnTo>
                    <a:lnTo>
                      <a:pt x="2656" y="67062"/>
                    </a:lnTo>
                    <a:lnTo>
                      <a:pt x="3652" y="70316"/>
                    </a:lnTo>
                    <a:lnTo>
                      <a:pt x="4781" y="73503"/>
                    </a:lnTo>
                    <a:lnTo>
                      <a:pt x="6042" y="76623"/>
                    </a:lnTo>
                    <a:lnTo>
                      <a:pt x="6773" y="78150"/>
                    </a:lnTo>
                    <a:lnTo>
                      <a:pt x="7503" y="79678"/>
                    </a:lnTo>
                    <a:lnTo>
                      <a:pt x="8233" y="81205"/>
                    </a:lnTo>
                    <a:lnTo>
                      <a:pt x="9030" y="82732"/>
                    </a:lnTo>
                    <a:lnTo>
                      <a:pt x="9893" y="84259"/>
                    </a:lnTo>
                    <a:lnTo>
                      <a:pt x="10823" y="85720"/>
                    </a:lnTo>
                    <a:lnTo>
                      <a:pt x="11686" y="87180"/>
                    </a:lnTo>
                    <a:lnTo>
                      <a:pt x="12682" y="88641"/>
                    </a:lnTo>
                    <a:lnTo>
                      <a:pt x="13678" y="90036"/>
                    </a:lnTo>
                    <a:lnTo>
                      <a:pt x="14674" y="91430"/>
                    </a:lnTo>
                    <a:lnTo>
                      <a:pt x="15803" y="92824"/>
                    </a:lnTo>
                    <a:lnTo>
                      <a:pt x="16865" y="94219"/>
                    </a:lnTo>
                    <a:lnTo>
                      <a:pt x="17994" y="95546"/>
                    </a:lnTo>
                    <a:lnTo>
                      <a:pt x="19189" y="96874"/>
                    </a:lnTo>
                    <a:lnTo>
                      <a:pt x="20450" y="98202"/>
                    </a:lnTo>
                    <a:lnTo>
                      <a:pt x="21712" y="99464"/>
                    </a:lnTo>
                    <a:lnTo>
                      <a:pt x="22243" y="97339"/>
                    </a:lnTo>
                    <a:lnTo>
                      <a:pt x="22907" y="95215"/>
                    </a:lnTo>
                    <a:lnTo>
                      <a:pt x="23637" y="93090"/>
                    </a:lnTo>
                    <a:lnTo>
                      <a:pt x="24368" y="90965"/>
                    </a:lnTo>
                    <a:lnTo>
                      <a:pt x="25165" y="88907"/>
                    </a:lnTo>
                    <a:lnTo>
                      <a:pt x="26028" y="86782"/>
                    </a:lnTo>
                    <a:lnTo>
                      <a:pt x="26891" y="84657"/>
                    </a:lnTo>
                    <a:lnTo>
                      <a:pt x="27820" y="82599"/>
                    </a:lnTo>
                    <a:lnTo>
                      <a:pt x="29746" y="78482"/>
                    </a:lnTo>
                    <a:lnTo>
                      <a:pt x="31804" y="74432"/>
                    </a:lnTo>
                    <a:lnTo>
                      <a:pt x="33929" y="70515"/>
                    </a:lnTo>
                    <a:lnTo>
                      <a:pt x="36120" y="66730"/>
                    </a:lnTo>
                    <a:lnTo>
                      <a:pt x="34460" y="64937"/>
                    </a:lnTo>
                    <a:lnTo>
                      <a:pt x="32867" y="63145"/>
                    </a:lnTo>
                    <a:lnTo>
                      <a:pt x="31273" y="61285"/>
                    </a:lnTo>
                    <a:lnTo>
                      <a:pt x="29812" y="59360"/>
                    </a:lnTo>
                    <a:lnTo>
                      <a:pt x="28418" y="57434"/>
                    </a:lnTo>
                    <a:lnTo>
                      <a:pt x="27156" y="55442"/>
                    </a:lnTo>
                    <a:lnTo>
                      <a:pt x="25895" y="53384"/>
                    </a:lnTo>
                    <a:lnTo>
                      <a:pt x="24700" y="51392"/>
                    </a:lnTo>
                    <a:lnTo>
                      <a:pt x="23571" y="49268"/>
                    </a:lnTo>
                    <a:lnTo>
                      <a:pt x="22509" y="47209"/>
                    </a:lnTo>
                    <a:lnTo>
                      <a:pt x="21579" y="45085"/>
                    </a:lnTo>
                    <a:lnTo>
                      <a:pt x="20650" y="42960"/>
                    </a:lnTo>
                    <a:lnTo>
                      <a:pt x="19853" y="40769"/>
                    </a:lnTo>
                    <a:lnTo>
                      <a:pt x="19056" y="38578"/>
                    </a:lnTo>
                    <a:lnTo>
                      <a:pt x="18392" y="36386"/>
                    </a:lnTo>
                    <a:lnTo>
                      <a:pt x="17728" y="34195"/>
                    </a:lnTo>
                    <a:lnTo>
                      <a:pt x="17197" y="32004"/>
                    </a:lnTo>
                    <a:lnTo>
                      <a:pt x="16732" y="29813"/>
                    </a:lnTo>
                    <a:lnTo>
                      <a:pt x="16267" y="27622"/>
                    </a:lnTo>
                    <a:lnTo>
                      <a:pt x="15935" y="25364"/>
                    </a:lnTo>
                    <a:lnTo>
                      <a:pt x="15670" y="23173"/>
                    </a:lnTo>
                    <a:lnTo>
                      <a:pt x="15471" y="20982"/>
                    </a:lnTo>
                    <a:lnTo>
                      <a:pt x="15338" y="18791"/>
                    </a:lnTo>
                    <a:lnTo>
                      <a:pt x="15271" y="16600"/>
                    </a:lnTo>
                    <a:lnTo>
                      <a:pt x="15338" y="14475"/>
                    </a:lnTo>
                    <a:lnTo>
                      <a:pt x="15404" y="12351"/>
                    </a:lnTo>
                    <a:lnTo>
                      <a:pt x="15537" y="10226"/>
                    </a:lnTo>
                    <a:lnTo>
                      <a:pt x="15803" y="8101"/>
                    </a:lnTo>
                    <a:lnTo>
                      <a:pt x="16068" y="6043"/>
                    </a:lnTo>
                    <a:lnTo>
                      <a:pt x="16467" y="3985"/>
                    </a:lnTo>
                    <a:lnTo>
                      <a:pt x="16865" y="1993"/>
                    </a:lnTo>
                    <a:lnTo>
                      <a:pt x="1739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4" name="Google Shape;854;g34ed79b00d1_0_823"/>
              <p:cNvSpPr/>
              <p:nvPr/>
            </p:nvSpPr>
            <p:spPr>
              <a:xfrm>
                <a:off x="1379850" y="1665650"/>
                <a:ext cx="903025" cy="2486600"/>
              </a:xfrm>
              <a:custGeom>
                <a:rect b="b" l="l" r="r" t="t"/>
                <a:pathLst>
                  <a:path extrusionOk="0" fill="none" h="99464" w="36121">
                    <a:moveTo>
                      <a:pt x="36120" y="66730"/>
                    </a:moveTo>
                    <a:lnTo>
                      <a:pt x="36120" y="66730"/>
                    </a:lnTo>
                    <a:lnTo>
                      <a:pt x="34460" y="64937"/>
                    </a:lnTo>
                    <a:lnTo>
                      <a:pt x="32867" y="63145"/>
                    </a:lnTo>
                    <a:lnTo>
                      <a:pt x="31273" y="61285"/>
                    </a:lnTo>
                    <a:lnTo>
                      <a:pt x="29812" y="59360"/>
                    </a:lnTo>
                    <a:lnTo>
                      <a:pt x="28418" y="57434"/>
                    </a:lnTo>
                    <a:lnTo>
                      <a:pt x="27156" y="55442"/>
                    </a:lnTo>
                    <a:lnTo>
                      <a:pt x="25895" y="53384"/>
                    </a:lnTo>
                    <a:lnTo>
                      <a:pt x="24700" y="51392"/>
                    </a:lnTo>
                    <a:lnTo>
                      <a:pt x="23571" y="49268"/>
                    </a:lnTo>
                    <a:lnTo>
                      <a:pt x="22509" y="47209"/>
                    </a:lnTo>
                    <a:lnTo>
                      <a:pt x="21579" y="45085"/>
                    </a:lnTo>
                    <a:lnTo>
                      <a:pt x="20650" y="42960"/>
                    </a:lnTo>
                    <a:lnTo>
                      <a:pt x="19853" y="40769"/>
                    </a:lnTo>
                    <a:lnTo>
                      <a:pt x="19056" y="38578"/>
                    </a:lnTo>
                    <a:lnTo>
                      <a:pt x="18392" y="36386"/>
                    </a:lnTo>
                    <a:lnTo>
                      <a:pt x="17728" y="34195"/>
                    </a:lnTo>
                    <a:lnTo>
                      <a:pt x="17197" y="32004"/>
                    </a:lnTo>
                    <a:lnTo>
                      <a:pt x="16732" y="29813"/>
                    </a:lnTo>
                    <a:lnTo>
                      <a:pt x="16267" y="27622"/>
                    </a:lnTo>
                    <a:lnTo>
                      <a:pt x="15935" y="25364"/>
                    </a:lnTo>
                    <a:lnTo>
                      <a:pt x="15670" y="23173"/>
                    </a:lnTo>
                    <a:lnTo>
                      <a:pt x="15471" y="20982"/>
                    </a:lnTo>
                    <a:lnTo>
                      <a:pt x="15338" y="18791"/>
                    </a:lnTo>
                    <a:lnTo>
                      <a:pt x="15271" y="16600"/>
                    </a:lnTo>
                    <a:lnTo>
                      <a:pt x="15338" y="14475"/>
                    </a:lnTo>
                    <a:lnTo>
                      <a:pt x="15404" y="12351"/>
                    </a:lnTo>
                    <a:lnTo>
                      <a:pt x="15537" y="10226"/>
                    </a:lnTo>
                    <a:lnTo>
                      <a:pt x="15803" y="8101"/>
                    </a:lnTo>
                    <a:lnTo>
                      <a:pt x="16068" y="6043"/>
                    </a:lnTo>
                    <a:lnTo>
                      <a:pt x="16467" y="3985"/>
                    </a:lnTo>
                    <a:lnTo>
                      <a:pt x="16865" y="1993"/>
                    </a:lnTo>
                    <a:lnTo>
                      <a:pt x="17396" y="1"/>
                    </a:lnTo>
                    <a:lnTo>
                      <a:pt x="17396" y="1"/>
                    </a:lnTo>
                    <a:lnTo>
                      <a:pt x="16267" y="1395"/>
                    </a:lnTo>
                    <a:lnTo>
                      <a:pt x="15139" y="2789"/>
                    </a:lnTo>
                    <a:lnTo>
                      <a:pt x="14076" y="4184"/>
                    </a:lnTo>
                    <a:lnTo>
                      <a:pt x="13080" y="5644"/>
                    </a:lnTo>
                    <a:lnTo>
                      <a:pt x="12084" y="7105"/>
                    </a:lnTo>
                    <a:lnTo>
                      <a:pt x="11155" y="8566"/>
                    </a:lnTo>
                    <a:lnTo>
                      <a:pt x="10225" y="10027"/>
                    </a:lnTo>
                    <a:lnTo>
                      <a:pt x="9362" y="11554"/>
                    </a:lnTo>
                    <a:lnTo>
                      <a:pt x="8565" y="13081"/>
                    </a:lnTo>
                    <a:lnTo>
                      <a:pt x="7768" y="14608"/>
                    </a:lnTo>
                    <a:lnTo>
                      <a:pt x="6972" y="16135"/>
                    </a:lnTo>
                    <a:lnTo>
                      <a:pt x="6308" y="17662"/>
                    </a:lnTo>
                    <a:lnTo>
                      <a:pt x="5644" y="19256"/>
                    </a:lnTo>
                    <a:lnTo>
                      <a:pt x="4980" y="20849"/>
                    </a:lnTo>
                    <a:lnTo>
                      <a:pt x="3851" y="24037"/>
                    </a:lnTo>
                    <a:lnTo>
                      <a:pt x="2789" y="27290"/>
                    </a:lnTo>
                    <a:lnTo>
                      <a:pt x="1992" y="30543"/>
                    </a:lnTo>
                    <a:lnTo>
                      <a:pt x="1262" y="33863"/>
                    </a:lnTo>
                    <a:lnTo>
                      <a:pt x="730" y="37183"/>
                    </a:lnTo>
                    <a:lnTo>
                      <a:pt x="332" y="40503"/>
                    </a:lnTo>
                    <a:lnTo>
                      <a:pt x="66" y="43823"/>
                    </a:lnTo>
                    <a:lnTo>
                      <a:pt x="0" y="47209"/>
                    </a:lnTo>
                    <a:lnTo>
                      <a:pt x="66" y="50529"/>
                    </a:lnTo>
                    <a:lnTo>
                      <a:pt x="266" y="53849"/>
                    </a:lnTo>
                    <a:lnTo>
                      <a:pt x="664" y="57169"/>
                    </a:lnTo>
                    <a:lnTo>
                      <a:pt x="1195" y="60489"/>
                    </a:lnTo>
                    <a:lnTo>
                      <a:pt x="1859" y="63809"/>
                    </a:lnTo>
                    <a:lnTo>
                      <a:pt x="2656" y="67062"/>
                    </a:lnTo>
                    <a:lnTo>
                      <a:pt x="3652" y="70316"/>
                    </a:lnTo>
                    <a:lnTo>
                      <a:pt x="4781" y="73503"/>
                    </a:lnTo>
                    <a:lnTo>
                      <a:pt x="6042" y="76623"/>
                    </a:lnTo>
                    <a:lnTo>
                      <a:pt x="6773" y="78150"/>
                    </a:lnTo>
                    <a:lnTo>
                      <a:pt x="7503" y="79678"/>
                    </a:lnTo>
                    <a:lnTo>
                      <a:pt x="8233" y="81205"/>
                    </a:lnTo>
                    <a:lnTo>
                      <a:pt x="9030" y="82732"/>
                    </a:lnTo>
                    <a:lnTo>
                      <a:pt x="9893" y="84259"/>
                    </a:lnTo>
                    <a:lnTo>
                      <a:pt x="10823" y="85720"/>
                    </a:lnTo>
                    <a:lnTo>
                      <a:pt x="11686" y="87180"/>
                    </a:lnTo>
                    <a:lnTo>
                      <a:pt x="12682" y="88641"/>
                    </a:lnTo>
                    <a:lnTo>
                      <a:pt x="13678" y="90036"/>
                    </a:lnTo>
                    <a:lnTo>
                      <a:pt x="14674" y="91430"/>
                    </a:lnTo>
                    <a:lnTo>
                      <a:pt x="15803" y="92824"/>
                    </a:lnTo>
                    <a:lnTo>
                      <a:pt x="16865" y="94219"/>
                    </a:lnTo>
                    <a:lnTo>
                      <a:pt x="17994" y="95546"/>
                    </a:lnTo>
                    <a:lnTo>
                      <a:pt x="19189" y="96874"/>
                    </a:lnTo>
                    <a:lnTo>
                      <a:pt x="20450" y="98202"/>
                    </a:lnTo>
                    <a:lnTo>
                      <a:pt x="21712" y="99464"/>
                    </a:lnTo>
                    <a:lnTo>
                      <a:pt x="21712" y="99464"/>
                    </a:lnTo>
                    <a:lnTo>
                      <a:pt x="22243" y="97339"/>
                    </a:lnTo>
                    <a:lnTo>
                      <a:pt x="22907" y="95215"/>
                    </a:lnTo>
                    <a:lnTo>
                      <a:pt x="23637" y="93090"/>
                    </a:lnTo>
                    <a:lnTo>
                      <a:pt x="24368" y="90965"/>
                    </a:lnTo>
                    <a:lnTo>
                      <a:pt x="25165" y="88907"/>
                    </a:lnTo>
                    <a:lnTo>
                      <a:pt x="26028" y="86782"/>
                    </a:lnTo>
                    <a:lnTo>
                      <a:pt x="26891" y="84657"/>
                    </a:lnTo>
                    <a:lnTo>
                      <a:pt x="27820" y="82599"/>
                    </a:lnTo>
                    <a:lnTo>
                      <a:pt x="29746" y="78482"/>
                    </a:lnTo>
                    <a:lnTo>
                      <a:pt x="31804" y="74432"/>
                    </a:lnTo>
                    <a:lnTo>
                      <a:pt x="33929" y="70515"/>
                    </a:lnTo>
                    <a:lnTo>
                      <a:pt x="36120" y="6673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5" name="Google Shape;855;g34ed79b00d1_0_823"/>
              <p:cNvSpPr/>
              <p:nvPr/>
            </p:nvSpPr>
            <p:spPr>
              <a:xfrm>
                <a:off x="3318625" y="1974400"/>
                <a:ext cx="888100" cy="627475"/>
              </a:xfrm>
              <a:custGeom>
                <a:rect b="b" l="l" r="r" t="t"/>
                <a:pathLst>
                  <a:path extrusionOk="0" h="25099" w="35524">
                    <a:moveTo>
                      <a:pt x="20783" y="1"/>
                    </a:moveTo>
                    <a:lnTo>
                      <a:pt x="18260" y="1727"/>
                    </a:lnTo>
                    <a:lnTo>
                      <a:pt x="15737" y="3520"/>
                    </a:lnTo>
                    <a:lnTo>
                      <a:pt x="13148" y="5445"/>
                    </a:lnTo>
                    <a:lnTo>
                      <a:pt x="10558" y="7437"/>
                    </a:lnTo>
                    <a:lnTo>
                      <a:pt x="7902" y="9495"/>
                    </a:lnTo>
                    <a:lnTo>
                      <a:pt x="5313" y="11687"/>
                    </a:lnTo>
                    <a:lnTo>
                      <a:pt x="2657" y="13944"/>
                    </a:lnTo>
                    <a:lnTo>
                      <a:pt x="1" y="16334"/>
                    </a:lnTo>
                    <a:lnTo>
                      <a:pt x="1063" y="17131"/>
                    </a:lnTo>
                    <a:lnTo>
                      <a:pt x="2126" y="17928"/>
                    </a:lnTo>
                    <a:lnTo>
                      <a:pt x="3188" y="18725"/>
                    </a:lnTo>
                    <a:lnTo>
                      <a:pt x="4250" y="19389"/>
                    </a:lnTo>
                    <a:lnTo>
                      <a:pt x="5379" y="20053"/>
                    </a:lnTo>
                    <a:lnTo>
                      <a:pt x="6508" y="20717"/>
                    </a:lnTo>
                    <a:lnTo>
                      <a:pt x="7637" y="21314"/>
                    </a:lnTo>
                    <a:lnTo>
                      <a:pt x="8765" y="21845"/>
                    </a:lnTo>
                    <a:lnTo>
                      <a:pt x="9894" y="22310"/>
                    </a:lnTo>
                    <a:lnTo>
                      <a:pt x="11089" y="22775"/>
                    </a:lnTo>
                    <a:lnTo>
                      <a:pt x="12218" y="23173"/>
                    </a:lnTo>
                    <a:lnTo>
                      <a:pt x="13413" y="23572"/>
                    </a:lnTo>
                    <a:lnTo>
                      <a:pt x="14542" y="23904"/>
                    </a:lnTo>
                    <a:lnTo>
                      <a:pt x="15737" y="24169"/>
                    </a:lnTo>
                    <a:lnTo>
                      <a:pt x="18061" y="24634"/>
                    </a:lnTo>
                    <a:lnTo>
                      <a:pt x="20451" y="24966"/>
                    </a:lnTo>
                    <a:lnTo>
                      <a:pt x="22709" y="25099"/>
                    </a:lnTo>
                    <a:lnTo>
                      <a:pt x="25033" y="25099"/>
                    </a:lnTo>
                    <a:lnTo>
                      <a:pt x="26161" y="25032"/>
                    </a:lnTo>
                    <a:lnTo>
                      <a:pt x="27224" y="24900"/>
                    </a:lnTo>
                    <a:lnTo>
                      <a:pt x="28353" y="24767"/>
                    </a:lnTo>
                    <a:lnTo>
                      <a:pt x="29415" y="24568"/>
                    </a:lnTo>
                    <a:lnTo>
                      <a:pt x="30477" y="24302"/>
                    </a:lnTo>
                    <a:lnTo>
                      <a:pt x="31540" y="24103"/>
                    </a:lnTo>
                    <a:lnTo>
                      <a:pt x="32536" y="23771"/>
                    </a:lnTo>
                    <a:lnTo>
                      <a:pt x="33532" y="23439"/>
                    </a:lnTo>
                    <a:lnTo>
                      <a:pt x="34527" y="23040"/>
                    </a:lnTo>
                    <a:lnTo>
                      <a:pt x="35523" y="22642"/>
                    </a:lnTo>
                    <a:lnTo>
                      <a:pt x="33996" y="19654"/>
                    </a:lnTo>
                    <a:lnTo>
                      <a:pt x="32403" y="16666"/>
                    </a:lnTo>
                    <a:lnTo>
                      <a:pt x="30743" y="13745"/>
                    </a:lnTo>
                    <a:lnTo>
                      <a:pt x="28950" y="10890"/>
                    </a:lnTo>
                    <a:lnTo>
                      <a:pt x="27025" y="8035"/>
                    </a:lnTo>
                    <a:lnTo>
                      <a:pt x="25033" y="5312"/>
                    </a:lnTo>
                    <a:lnTo>
                      <a:pt x="22974" y="2657"/>
                    </a:lnTo>
                    <a:lnTo>
                      <a:pt x="2078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6" name="Google Shape;856;g34ed79b00d1_0_823"/>
              <p:cNvSpPr/>
              <p:nvPr/>
            </p:nvSpPr>
            <p:spPr>
              <a:xfrm>
                <a:off x="3318625" y="1974400"/>
                <a:ext cx="888100" cy="627475"/>
              </a:xfrm>
              <a:custGeom>
                <a:rect b="b" l="l" r="r" t="t"/>
                <a:pathLst>
                  <a:path extrusionOk="0" fill="none" h="25099" w="35524">
                    <a:moveTo>
                      <a:pt x="35523" y="22642"/>
                    </a:moveTo>
                    <a:lnTo>
                      <a:pt x="35523" y="22642"/>
                    </a:lnTo>
                    <a:lnTo>
                      <a:pt x="33996" y="19654"/>
                    </a:lnTo>
                    <a:lnTo>
                      <a:pt x="32403" y="16666"/>
                    </a:lnTo>
                    <a:lnTo>
                      <a:pt x="30743" y="13745"/>
                    </a:lnTo>
                    <a:lnTo>
                      <a:pt x="28950" y="10890"/>
                    </a:lnTo>
                    <a:lnTo>
                      <a:pt x="27025" y="8035"/>
                    </a:lnTo>
                    <a:lnTo>
                      <a:pt x="25033" y="5312"/>
                    </a:lnTo>
                    <a:lnTo>
                      <a:pt x="22974" y="2657"/>
                    </a:lnTo>
                    <a:lnTo>
                      <a:pt x="20783" y="1"/>
                    </a:lnTo>
                    <a:lnTo>
                      <a:pt x="20783" y="1"/>
                    </a:lnTo>
                    <a:lnTo>
                      <a:pt x="18260" y="1727"/>
                    </a:lnTo>
                    <a:lnTo>
                      <a:pt x="15737" y="3520"/>
                    </a:lnTo>
                    <a:lnTo>
                      <a:pt x="13148" y="5445"/>
                    </a:lnTo>
                    <a:lnTo>
                      <a:pt x="10558" y="7437"/>
                    </a:lnTo>
                    <a:lnTo>
                      <a:pt x="7902" y="9495"/>
                    </a:lnTo>
                    <a:lnTo>
                      <a:pt x="5313" y="11687"/>
                    </a:lnTo>
                    <a:lnTo>
                      <a:pt x="2657" y="13944"/>
                    </a:lnTo>
                    <a:lnTo>
                      <a:pt x="1" y="16334"/>
                    </a:lnTo>
                    <a:lnTo>
                      <a:pt x="1" y="16334"/>
                    </a:lnTo>
                    <a:lnTo>
                      <a:pt x="1063" y="17131"/>
                    </a:lnTo>
                    <a:lnTo>
                      <a:pt x="2126" y="17928"/>
                    </a:lnTo>
                    <a:lnTo>
                      <a:pt x="3188" y="18725"/>
                    </a:lnTo>
                    <a:lnTo>
                      <a:pt x="4250" y="19389"/>
                    </a:lnTo>
                    <a:lnTo>
                      <a:pt x="5379" y="20053"/>
                    </a:lnTo>
                    <a:lnTo>
                      <a:pt x="6508" y="20717"/>
                    </a:lnTo>
                    <a:lnTo>
                      <a:pt x="7637" y="21314"/>
                    </a:lnTo>
                    <a:lnTo>
                      <a:pt x="8765" y="21845"/>
                    </a:lnTo>
                    <a:lnTo>
                      <a:pt x="9894" y="22310"/>
                    </a:lnTo>
                    <a:lnTo>
                      <a:pt x="11089" y="22775"/>
                    </a:lnTo>
                    <a:lnTo>
                      <a:pt x="12218" y="23173"/>
                    </a:lnTo>
                    <a:lnTo>
                      <a:pt x="13413" y="23572"/>
                    </a:lnTo>
                    <a:lnTo>
                      <a:pt x="14542" y="23904"/>
                    </a:lnTo>
                    <a:lnTo>
                      <a:pt x="15737" y="24169"/>
                    </a:lnTo>
                    <a:lnTo>
                      <a:pt x="18061" y="24634"/>
                    </a:lnTo>
                    <a:lnTo>
                      <a:pt x="20451" y="24966"/>
                    </a:lnTo>
                    <a:lnTo>
                      <a:pt x="22709" y="25099"/>
                    </a:lnTo>
                    <a:lnTo>
                      <a:pt x="25033" y="25099"/>
                    </a:lnTo>
                    <a:lnTo>
                      <a:pt x="26161" y="25032"/>
                    </a:lnTo>
                    <a:lnTo>
                      <a:pt x="27224" y="24900"/>
                    </a:lnTo>
                    <a:lnTo>
                      <a:pt x="28353" y="24767"/>
                    </a:lnTo>
                    <a:lnTo>
                      <a:pt x="29415" y="24568"/>
                    </a:lnTo>
                    <a:lnTo>
                      <a:pt x="30477" y="24302"/>
                    </a:lnTo>
                    <a:lnTo>
                      <a:pt x="31540" y="24103"/>
                    </a:lnTo>
                    <a:lnTo>
                      <a:pt x="32536" y="23771"/>
                    </a:lnTo>
                    <a:lnTo>
                      <a:pt x="33532" y="23439"/>
                    </a:lnTo>
                    <a:lnTo>
                      <a:pt x="34527" y="23040"/>
                    </a:lnTo>
                    <a:lnTo>
                      <a:pt x="35523" y="22642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7" name="Google Shape;857;g34ed79b00d1_0_823"/>
              <p:cNvSpPr/>
              <p:nvPr/>
            </p:nvSpPr>
            <p:spPr>
              <a:xfrm>
                <a:off x="3302025" y="1225775"/>
                <a:ext cx="962800" cy="464800"/>
              </a:xfrm>
              <a:custGeom>
                <a:rect b="b" l="l" r="r" t="t"/>
                <a:pathLst>
                  <a:path extrusionOk="0" h="18592" w="38512">
                    <a:moveTo>
                      <a:pt x="12683" y="0"/>
                    </a:moveTo>
                    <a:lnTo>
                      <a:pt x="11421" y="67"/>
                    </a:lnTo>
                    <a:lnTo>
                      <a:pt x="10226" y="200"/>
                    </a:lnTo>
                    <a:lnTo>
                      <a:pt x="9031" y="332"/>
                    </a:lnTo>
                    <a:lnTo>
                      <a:pt x="7836" y="532"/>
                    </a:lnTo>
                    <a:lnTo>
                      <a:pt x="6707" y="797"/>
                    </a:lnTo>
                    <a:lnTo>
                      <a:pt x="5578" y="1063"/>
                    </a:lnTo>
                    <a:lnTo>
                      <a:pt x="4516" y="1328"/>
                    </a:lnTo>
                    <a:lnTo>
                      <a:pt x="3520" y="1727"/>
                    </a:lnTo>
                    <a:lnTo>
                      <a:pt x="2590" y="2059"/>
                    </a:lnTo>
                    <a:lnTo>
                      <a:pt x="1661" y="2457"/>
                    </a:lnTo>
                    <a:lnTo>
                      <a:pt x="798" y="2922"/>
                    </a:lnTo>
                    <a:lnTo>
                      <a:pt x="1" y="3387"/>
                    </a:lnTo>
                    <a:lnTo>
                      <a:pt x="3055" y="4781"/>
                    </a:lnTo>
                    <a:lnTo>
                      <a:pt x="6043" y="6375"/>
                    </a:lnTo>
                    <a:lnTo>
                      <a:pt x="8965" y="8034"/>
                    </a:lnTo>
                    <a:lnTo>
                      <a:pt x="11820" y="9894"/>
                    </a:lnTo>
                    <a:lnTo>
                      <a:pt x="14608" y="11886"/>
                    </a:lnTo>
                    <a:lnTo>
                      <a:pt x="17331" y="13944"/>
                    </a:lnTo>
                    <a:lnTo>
                      <a:pt x="19987" y="16201"/>
                    </a:lnTo>
                    <a:lnTo>
                      <a:pt x="22576" y="18592"/>
                    </a:lnTo>
                    <a:lnTo>
                      <a:pt x="24435" y="17264"/>
                    </a:lnTo>
                    <a:lnTo>
                      <a:pt x="26427" y="16002"/>
                    </a:lnTo>
                    <a:lnTo>
                      <a:pt x="28485" y="14741"/>
                    </a:lnTo>
                    <a:lnTo>
                      <a:pt x="30544" y="13545"/>
                    </a:lnTo>
                    <a:lnTo>
                      <a:pt x="32668" y="12417"/>
                    </a:lnTo>
                    <a:lnTo>
                      <a:pt x="34727" y="11354"/>
                    </a:lnTo>
                    <a:lnTo>
                      <a:pt x="36719" y="10491"/>
                    </a:lnTo>
                    <a:lnTo>
                      <a:pt x="38511" y="9761"/>
                    </a:lnTo>
                    <a:lnTo>
                      <a:pt x="37449" y="8632"/>
                    </a:lnTo>
                    <a:lnTo>
                      <a:pt x="36254" y="7636"/>
                    </a:lnTo>
                    <a:lnTo>
                      <a:pt x="35059" y="6707"/>
                    </a:lnTo>
                    <a:lnTo>
                      <a:pt x="33864" y="5843"/>
                    </a:lnTo>
                    <a:lnTo>
                      <a:pt x="32602" y="5047"/>
                    </a:lnTo>
                    <a:lnTo>
                      <a:pt x="31340" y="4316"/>
                    </a:lnTo>
                    <a:lnTo>
                      <a:pt x="30079" y="3652"/>
                    </a:lnTo>
                    <a:lnTo>
                      <a:pt x="28751" y="3055"/>
                    </a:lnTo>
                    <a:lnTo>
                      <a:pt x="27423" y="2524"/>
                    </a:lnTo>
                    <a:lnTo>
                      <a:pt x="26095" y="1992"/>
                    </a:lnTo>
                    <a:lnTo>
                      <a:pt x="24701" y="1594"/>
                    </a:lnTo>
                    <a:lnTo>
                      <a:pt x="23373" y="1196"/>
                    </a:lnTo>
                    <a:lnTo>
                      <a:pt x="22045" y="864"/>
                    </a:lnTo>
                    <a:lnTo>
                      <a:pt x="20650" y="598"/>
                    </a:lnTo>
                    <a:lnTo>
                      <a:pt x="19323" y="399"/>
                    </a:lnTo>
                    <a:lnTo>
                      <a:pt x="17928" y="200"/>
                    </a:lnTo>
                    <a:lnTo>
                      <a:pt x="16600" y="67"/>
                    </a:lnTo>
                    <a:lnTo>
                      <a:pt x="1527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8" name="Google Shape;858;g34ed79b00d1_0_823"/>
              <p:cNvSpPr/>
              <p:nvPr/>
            </p:nvSpPr>
            <p:spPr>
              <a:xfrm>
                <a:off x="3302025" y="1225775"/>
                <a:ext cx="962800" cy="464800"/>
              </a:xfrm>
              <a:custGeom>
                <a:rect b="b" l="l" r="r" t="t"/>
                <a:pathLst>
                  <a:path extrusionOk="0" fill="none" h="18592" w="38512">
                    <a:moveTo>
                      <a:pt x="22576" y="18592"/>
                    </a:moveTo>
                    <a:lnTo>
                      <a:pt x="22576" y="18592"/>
                    </a:lnTo>
                    <a:lnTo>
                      <a:pt x="24435" y="17264"/>
                    </a:lnTo>
                    <a:lnTo>
                      <a:pt x="26427" y="16002"/>
                    </a:lnTo>
                    <a:lnTo>
                      <a:pt x="28485" y="14741"/>
                    </a:lnTo>
                    <a:lnTo>
                      <a:pt x="30544" y="13545"/>
                    </a:lnTo>
                    <a:lnTo>
                      <a:pt x="32668" y="12417"/>
                    </a:lnTo>
                    <a:lnTo>
                      <a:pt x="34727" y="11354"/>
                    </a:lnTo>
                    <a:lnTo>
                      <a:pt x="36719" y="10491"/>
                    </a:lnTo>
                    <a:lnTo>
                      <a:pt x="38511" y="9761"/>
                    </a:lnTo>
                    <a:lnTo>
                      <a:pt x="38511" y="9761"/>
                    </a:lnTo>
                    <a:lnTo>
                      <a:pt x="37449" y="8632"/>
                    </a:lnTo>
                    <a:lnTo>
                      <a:pt x="36254" y="7636"/>
                    </a:lnTo>
                    <a:lnTo>
                      <a:pt x="35059" y="6707"/>
                    </a:lnTo>
                    <a:lnTo>
                      <a:pt x="33864" y="5843"/>
                    </a:lnTo>
                    <a:lnTo>
                      <a:pt x="32602" y="5047"/>
                    </a:lnTo>
                    <a:lnTo>
                      <a:pt x="31340" y="4316"/>
                    </a:lnTo>
                    <a:lnTo>
                      <a:pt x="30079" y="3652"/>
                    </a:lnTo>
                    <a:lnTo>
                      <a:pt x="28751" y="3055"/>
                    </a:lnTo>
                    <a:lnTo>
                      <a:pt x="27423" y="2524"/>
                    </a:lnTo>
                    <a:lnTo>
                      <a:pt x="26095" y="1992"/>
                    </a:lnTo>
                    <a:lnTo>
                      <a:pt x="24701" y="1594"/>
                    </a:lnTo>
                    <a:lnTo>
                      <a:pt x="23373" y="1196"/>
                    </a:lnTo>
                    <a:lnTo>
                      <a:pt x="22045" y="864"/>
                    </a:lnTo>
                    <a:lnTo>
                      <a:pt x="20650" y="598"/>
                    </a:lnTo>
                    <a:lnTo>
                      <a:pt x="19323" y="399"/>
                    </a:lnTo>
                    <a:lnTo>
                      <a:pt x="17928" y="200"/>
                    </a:lnTo>
                    <a:lnTo>
                      <a:pt x="16600" y="67"/>
                    </a:lnTo>
                    <a:lnTo>
                      <a:pt x="15272" y="0"/>
                    </a:lnTo>
                    <a:lnTo>
                      <a:pt x="14011" y="0"/>
                    </a:lnTo>
                    <a:lnTo>
                      <a:pt x="12683" y="0"/>
                    </a:lnTo>
                    <a:lnTo>
                      <a:pt x="11421" y="67"/>
                    </a:lnTo>
                    <a:lnTo>
                      <a:pt x="10226" y="200"/>
                    </a:lnTo>
                    <a:lnTo>
                      <a:pt x="9031" y="332"/>
                    </a:lnTo>
                    <a:lnTo>
                      <a:pt x="7836" y="532"/>
                    </a:lnTo>
                    <a:lnTo>
                      <a:pt x="6707" y="797"/>
                    </a:lnTo>
                    <a:lnTo>
                      <a:pt x="5578" y="1063"/>
                    </a:lnTo>
                    <a:lnTo>
                      <a:pt x="4516" y="1328"/>
                    </a:lnTo>
                    <a:lnTo>
                      <a:pt x="3520" y="1727"/>
                    </a:lnTo>
                    <a:lnTo>
                      <a:pt x="2590" y="2059"/>
                    </a:lnTo>
                    <a:lnTo>
                      <a:pt x="1661" y="2457"/>
                    </a:lnTo>
                    <a:lnTo>
                      <a:pt x="798" y="2922"/>
                    </a:lnTo>
                    <a:lnTo>
                      <a:pt x="1" y="3387"/>
                    </a:lnTo>
                    <a:lnTo>
                      <a:pt x="1" y="3387"/>
                    </a:lnTo>
                    <a:lnTo>
                      <a:pt x="3055" y="4781"/>
                    </a:lnTo>
                    <a:lnTo>
                      <a:pt x="6043" y="6375"/>
                    </a:lnTo>
                    <a:lnTo>
                      <a:pt x="8965" y="8034"/>
                    </a:lnTo>
                    <a:lnTo>
                      <a:pt x="11820" y="9894"/>
                    </a:lnTo>
                    <a:lnTo>
                      <a:pt x="14608" y="11886"/>
                    </a:lnTo>
                    <a:lnTo>
                      <a:pt x="17331" y="13944"/>
                    </a:lnTo>
                    <a:lnTo>
                      <a:pt x="19987" y="16201"/>
                    </a:lnTo>
                    <a:lnTo>
                      <a:pt x="22576" y="18592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9" name="Google Shape;859;g34ed79b00d1_0_823"/>
              <p:cNvSpPr/>
              <p:nvPr/>
            </p:nvSpPr>
            <p:spPr>
              <a:xfrm>
                <a:off x="2108550" y="3483275"/>
                <a:ext cx="2365425" cy="1201825"/>
              </a:xfrm>
              <a:custGeom>
                <a:rect b="b" l="l" r="r" t="t"/>
                <a:pathLst>
                  <a:path extrusionOk="0" h="48073" w="94617">
                    <a:moveTo>
                      <a:pt x="13612" y="1"/>
                    </a:moveTo>
                    <a:lnTo>
                      <a:pt x="11952" y="2856"/>
                    </a:lnTo>
                    <a:lnTo>
                      <a:pt x="10425" y="5645"/>
                    </a:lnTo>
                    <a:lnTo>
                      <a:pt x="9097" y="8367"/>
                    </a:lnTo>
                    <a:lnTo>
                      <a:pt x="7835" y="10956"/>
                    </a:lnTo>
                    <a:lnTo>
                      <a:pt x="6706" y="13413"/>
                    </a:lnTo>
                    <a:lnTo>
                      <a:pt x="5644" y="15803"/>
                    </a:lnTo>
                    <a:lnTo>
                      <a:pt x="4715" y="18061"/>
                    </a:lnTo>
                    <a:lnTo>
                      <a:pt x="3851" y="20186"/>
                    </a:lnTo>
                    <a:lnTo>
                      <a:pt x="3121" y="22244"/>
                    </a:lnTo>
                    <a:lnTo>
                      <a:pt x="2457" y="24169"/>
                    </a:lnTo>
                    <a:lnTo>
                      <a:pt x="1859" y="25962"/>
                    </a:lnTo>
                    <a:lnTo>
                      <a:pt x="1395" y="27688"/>
                    </a:lnTo>
                    <a:lnTo>
                      <a:pt x="598" y="30743"/>
                    </a:lnTo>
                    <a:lnTo>
                      <a:pt x="0" y="33266"/>
                    </a:lnTo>
                    <a:lnTo>
                      <a:pt x="2590" y="35125"/>
                    </a:lnTo>
                    <a:lnTo>
                      <a:pt x="5179" y="36785"/>
                    </a:lnTo>
                    <a:lnTo>
                      <a:pt x="7835" y="38378"/>
                    </a:lnTo>
                    <a:lnTo>
                      <a:pt x="10558" y="39906"/>
                    </a:lnTo>
                    <a:lnTo>
                      <a:pt x="13280" y="41234"/>
                    </a:lnTo>
                    <a:lnTo>
                      <a:pt x="16135" y="42495"/>
                    </a:lnTo>
                    <a:lnTo>
                      <a:pt x="18924" y="43557"/>
                    </a:lnTo>
                    <a:lnTo>
                      <a:pt x="21779" y="44553"/>
                    </a:lnTo>
                    <a:lnTo>
                      <a:pt x="24700" y="45417"/>
                    </a:lnTo>
                    <a:lnTo>
                      <a:pt x="27622" y="46147"/>
                    </a:lnTo>
                    <a:lnTo>
                      <a:pt x="30543" y="46811"/>
                    </a:lnTo>
                    <a:lnTo>
                      <a:pt x="33531" y="47276"/>
                    </a:lnTo>
                    <a:lnTo>
                      <a:pt x="36519" y="47674"/>
                    </a:lnTo>
                    <a:lnTo>
                      <a:pt x="39507" y="47940"/>
                    </a:lnTo>
                    <a:lnTo>
                      <a:pt x="42495" y="48072"/>
                    </a:lnTo>
                    <a:lnTo>
                      <a:pt x="45482" y="48072"/>
                    </a:lnTo>
                    <a:lnTo>
                      <a:pt x="48470" y="47940"/>
                    </a:lnTo>
                    <a:lnTo>
                      <a:pt x="51458" y="47674"/>
                    </a:lnTo>
                    <a:lnTo>
                      <a:pt x="54446" y="47342"/>
                    </a:lnTo>
                    <a:lnTo>
                      <a:pt x="57434" y="46877"/>
                    </a:lnTo>
                    <a:lnTo>
                      <a:pt x="60355" y="46280"/>
                    </a:lnTo>
                    <a:lnTo>
                      <a:pt x="63277" y="45549"/>
                    </a:lnTo>
                    <a:lnTo>
                      <a:pt x="66198" y="44686"/>
                    </a:lnTo>
                    <a:lnTo>
                      <a:pt x="69053" y="43757"/>
                    </a:lnTo>
                    <a:lnTo>
                      <a:pt x="71909" y="42628"/>
                    </a:lnTo>
                    <a:lnTo>
                      <a:pt x="74697" y="41433"/>
                    </a:lnTo>
                    <a:lnTo>
                      <a:pt x="77486" y="40105"/>
                    </a:lnTo>
                    <a:lnTo>
                      <a:pt x="80142" y="38644"/>
                    </a:lnTo>
                    <a:lnTo>
                      <a:pt x="82864" y="37051"/>
                    </a:lnTo>
                    <a:lnTo>
                      <a:pt x="85454" y="35391"/>
                    </a:lnTo>
                    <a:lnTo>
                      <a:pt x="87977" y="33531"/>
                    </a:lnTo>
                    <a:lnTo>
                      <a:pt x="90500" y="31606"/>
                    </a:lnTo>
                    <a:lnTo>
                      <a:pt x="90965" y="30344"/>
                    </a:lnTo>
                    <a:lnTo>
                      <a:pt x="91429" y="29083"/>
                    </a:lnTo>
                    <a:lnTo>
                      <a:pt x="91894" y="27755"/>
                    </a:lnTo>
                    <a:lnTo>
                      <a:pt x="92292" y="26361"/>
                    </a:lnTo>
                    <a:lnTo>
                      <a:pt x="92956" y="23572"/>
                    </a:lnTo>
                    <a:lnTo>
                      <a:pt x="93554" y="20650"/>
                    </a:lnTo>
                    <a:lnTo>
                      <a:pt x="94019" y="17596"/>
                    </a:lnTo>
                    <a:lnTo>
                      <a:pt x="94351" y="14409"/>
                    </a:lnTo>
                    <a:lnTo>
                      <a:pt x="94550" y="11222"/>
                    </a:lnTo>
                    <a:lnTo>
                      <a:pt x="94616" y="7836"/>
                    </a:lnTo>
                    <a:lnTo>
                      <a:pt x="92226" y="9164"/>
                    </a:lnTo>
                    <a:lnTo>
                      <a:pt x="89769" y="10425"/>
                    </a:lnTo>
                    <a:lnTo>
                      <a:pt x="87313" y="11488"/>
                    </a:lnTo>
                    <a:lnTo>
                      <a:pt x="84790" y="12484"/>
                    </a:lnTo>
                    <a:lnTo>
                      <a:pt x="82267" y="13347"/>
                    </a:lnTo>
                    <a:lnTo>
                      <a:pt x="79677" y="14143"/>
                    </a:lnTo>
                    <a:lnTo>
                      <a:pt x="77088" y="14741"/>
                    </a:lnTo>
                    <a:lnTo>
                      <a:pt x="74432" y="15272"/>
                    </a:lnTo>
                    <a:lnTo>
                      <a:pt x="71776" y="15737"/>
                    </a:lnTo>
                    <a:lnTo>
                      <a:pt x="69053" y="16069"/>
                    </a:lnTo>
                    <a:lnTo>
                      <a:pt x="66398" y="16268"/>
                    </a:lnTo>
                    <a:lnTo>
                      <a:pt x="63675" y="16401"/>
                    </a:lnTo>
                    <a:lnTo>
                      <a:pt x="60953" y="16401"/>
                    </a:lnTo>
                    <a:lnTo>
                      <a:pt x="58231" y="16335"/>
                    </a:lnTo>
                    <a:lnTo>
                      <a:pt x="55508" y="16135"/>
                    </a:lnTo>
                    <a:lnTo>
                      <a:pt x="52786" y="15870"/>
                    </a:lnTo>
                    <a:lnTo>
                      <a:pt x="50064" y="15538"/>
                    </a:lnTo>
                    <a:lnTo>
                      <a:pt x="47408" y="15073"/>
                    </a:lnTo>
                    <a:lnTo>
                      <a:pt x="44752" y="14542"/>
                    </a:lnTo>
                    <a:lnTo>
                      <a:pt x="42096" y="13878"/>
                    </a:lnTo>
                    <a:lnTo>
                      <a:pt x="39440" y="13147"/>
                    </a:lnTo>
                    <a:lnTo>
                      <a:pt x="36851" y="12351"/>
                    </a:lnTo>
                    <a:lnTo>
                      <a:pt x="34328" y="11488"/>
                    </a:lnTo>
                    <a:lnTo>
                      <a:pt x="31805" y="10492"/>
                    </a:lnTo>
                    <a:lnTo>
                      <a:pt x="29348" y="9429"/>
                    </a:lnTo>
                    <a:lnTo>
                      <a:pt x="26891" y="8300"/>
                    </a:lnTo>
                    <a:lnTo>
                      <a:pt x="24567" y="7105"/>
                    </a:lnTo>
                    <a:lnTo>
                      <a:pt x="22243" y="5844"/>
                    </a:lnTo>
                    <a:lnTo>
                      <a:pt x="19986" y="4449"/>
                    </a:lnTo>
                    <a:lnTo>
                      <a:pt x="17795" y="3055"/>
                    </a:lnTo>
                    <a:lnTo>
                      <a:pt x="15670" y="1528"/>
                    </a:lnTo>
                    <a:lnTo>
                      <a:pt x="1361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0" name="Google Shape;860;g34ed79b00d1_0_823"/>
              <p:cNvSpPr/>
              <p:nvPr/>
            </p:nvSpPr>
            <p:spPr>
              <a:xfrm>
                <a:off x="2108550" y="3483275"/>
                <a:ext cx="2365425" cy="1201825"/>
              </a:xfrm>
              <a:custGeom>
                <a:rect b="b" l="l" r="r" t="t"/>
                <a:pathLst>
                  <a:path extrusionOk="0" fill="none" h="48073" w="94617">
                    <a:moveTo>
                      <a:pt x="13612" y="1"/>
                    </a:moveTo>
                    <a:lnTo>
                      <a:pt x="13612" y="1"/>
                    </a:lnTo>
                    <a:lnTo>
                      <a:pt x="11952" y="2856"/>
                    </a:lnTo>
                    <a:lnTo>
                      <a:pt x="10425" y="5645"/>
                    </a:lnTo>
                    <a:lnTo>
                      <a:pt x="9097" y="8367"/>
                    </a:lnTo>
                    <a:lnTo>
                      <a:pt x="7835" y="10956"/>
                    </a:lnTo>
                    <a:lnTo>
                      <a:pt x="6706" y="13413"/>
                    </a:lnTo>
                    <a:lnTo>
                      <a:pt x="5644" y="15803"/>
                    </a:lnTo>
                    <a:lnTo>
                      <a:pt x="4715" y="18061"/>
                    </a:lnTo>
                    <a:lnTo>
                      <a:pt x="3851" y="20186"/>
                    </a:lnTo>
                    <a:lnTo>
                      <a:pt x="3121" y="22244"/>
                    </a:lnTo>
                    <a:lnTo>
                      <a:pt x="2457" y="24169"/>
                    </a:lnTo>
                    <a:lnTo>
                      <a:pt x="1859" y="25962"/>
                    </a:lnTo>
                    <a:lnTo>
                      <a:pt x="1395" y="27688"/>
                    </a:lnTo>
                    <a:lnTo>
                      <a:pt x="598" y="30743"/>
                    </a:lnTo>
                    <a:lnTo>
                      <a:pt x="0" y="33266"/>
                    </a:lnTo>
                    <a:lnTo>
                      <a:pt x="0" y="33266"/>
                    </a:lnTo>
                    <a:lnTo>
                      <a:pt x="2590" y="35125"/>
                    </a:lnTo>
                    <a:lnTo>
                      <a:pt x="5179" y="36785"/>
                    </a:lnTo>
                    <a:lnTo>
                      <a:pt x="7835" y="38378"/>
                    </a:lnTo>
                    <a:lnTo>
                      <a:pt x="10558" y="39906"/>
                    </a:lnTo>
                    <a:lnTo>
                      <a:pt x="13280" y="41234"/>
                    </a:lnTo>
                    <a:lnTo>
                      <a:pt x="16135" y="42495"/>
                    </a:lnTo>
                    <a:lnTo>
                      <a:pt x="18924" y="43557"/>
                    </a:lnTo>
                    <a:lnTo>
                      <a:pt x="21779" y="44553"/>
                    </a:lnTo>
                    <a:lnTo>
                      <a:pt x="24700" y="45417"/>
                    </a:lnTo>
                    <a:lnTo>
                      <a:pt x="27622" y="46147"/>
                    </a:lnTo>
                    <a:lnTo>
                      <a:pt x="30543" y="46811"/>
                    </a:lnTo>
                    <a:lnTo>
                      <a:pt x="33531" y="47276"/>
                    </a:lnTo>
                    <a:lnTo>
                      <a:pt x="36519" y="47674"/>
                    </a:lnTo>
                    <a:lnTo>
                      <a:pt x="39507" y="47940"/>
                    </a:lnTo>
                    <a:lnTo>
                      <a:pt x="42495" y="48072"/>
                    </a:lnTo>
                    <a:lnTo>
                      <a:pt x="45482" y="48072"/>
                    </a:lnTo>
                    <a:lnTo>
                      <a:pt x="48470" y="47940"/>
                    </a:lnTo>
                    <a:lnTo>
                      <a:pt x="51458" y="47674"/>
                    </a:lnTo>
                    <a:lnTo>
                      <a:pt x="54446" y="47342"/>
                    </a:lnTo>
                    <a:lnTo>
                      <a:pt x="57434" y="46877"/>
                    </a:lnTo>
                    <a:lnTo>
                      <a:pt x="60355" y="46280"/>
                    </a:lnTo>
                    <a:lnTo>
                      <a:pt x="63277" y="45549"/>
                    </a:lnTo>
                    <a:lnTo>
                      <a:pt x="66198" y="44686"/>
                    </a:lnTo>
                    <a:lnTo>
                      <a:pt x="69053" y="43757"/>
                    </a:lnTo>
                    <a:lnTo>
                      <a:pt x="71909" y="42628"/>
                    </a:lnTo>
                    <a:lnTo>
                      <a:pt x="74697" y="41433"/>
                    </a:lnTo>
                    <a:lnTo>
                      <a:pt x="77486" y="40105"/>
                    </a:lnTo>
                    <a:lnTo>
                      <a:pt x="80142" y="38644"/>
                    </a:lnTo>
                    <a:lnTo>
                      <a:pt x="82864" y="37051"/>
                    </a:lnTo>
                    <a:lnTo>
                      <a:pt x="85454" y="35391"/>
                    </a:lnTo>
                    <a:lnTo>
                      <a:pt x="87977" y="33531"/>
                    </a:lnTo>
                    <a:lnTo>
                      <a:pt x="90500" y="31606"/>
                    </a:lnTo>
                    <a:lnTo>
                      <a:pt x="90500" y="31606"/>
                    </a:lnTo>
                    <a:lnTo>
                      <a:pt x="90965" y="30344"/>
                    </a:lnTo>
                    <a:lnTo>
                      <a:pt x="91429" y="29083"/>
                    </a:lnTo>
                    <a:lnTo>
                      <a:pt x="91894" y="27755"/>
                    </a:lnTo>
                    <a:lnTo>
                      <a:pt x="92292" y="26361"/>
                    </a:lnTo>
                    <a:lnTo>
                      <a:pt x="92956" y="23572"/>
                    </a:lnTo>
                    <a:lnTo>
                      <a:pt x="93554" y="20650"/>
                    </a:lnTo>
                    <a:lnTo>
                      <a:pt x="94019" y="17596"/>
                    </a:lnTo>
                    <a:lnTo>
                      <a:pt x="94351" y="14409"/>
                    </a:lnTo>
                    <a:lnTo>
                      <a:pt x="94550" y="11222"/>
                    </a:lnTo>
                    <a:lnTo>
                      <a:pt x="94616" y="7836"/>
                    </a:lnTo>
                    <a:lnTo>
                      <a:pt x="94616" y="7836"/>
                    </a:lnTo>
                    <a:lnTo>
                      <a:pt x="92226" y="9164"/>
                    </a:lnTo>
                    <a:lnTo>
                      <a:pt x="89769" y="10425"/>
                    </a:lnTo>
                    <a:lnTo>
                      <a:pt x="87313" y="11488"/>
                    </a:lnTo>
                    <a:lnTo>
                      <a:pt x="84790" y="12484"/>
                    </a:lnTo>
                    <a:lnTo>
                      <a:pt x="82267" y="13347"/>
                    </a:lnTo>
                    <a:lnTo>
                      <a:pt x="79677" y="14143"/>
                    </a:lnTo>
                    <a:lnTo>
                      <a:pt x="77088" y="14741"/>
                    </a:lnTo>
                    <a:lnTo>
                      <a:pt x="74432" y="15272"/>
                    </a:lnTo>
                    <a:lnTo>
                      <a:pt x="71776" y="15737"/>
                    </a:lnTo>
                    <a:lnTo>
                      <a:pt x="69053" y="16069"/>
                    </a:lnTo>
                    <a:lnTo>
                      <a:pt x="66398" y="16268"/>
                    </a:lnTo>
                    <a:lnTo>
                      <a:pt x="63675" y="16401"/>
                    </a:lnTo>
                    <a:lnTo>
                      <a:pt x="60953" y="16401"/>
                    </a:lnTo>
                    <a:lnTo>
                      <a:pt x="58231" y="16335"/>
                    </a:lnTo>
                    <a:lnTo>
                      <a:pt x="55508" y="16135"/>
                    </a:lnTo>
                    <a:lnTo>
                      <a:pt x="52786" y="15870"/>
                    </a:lnTo>
                    <a:lnTo>
                      <a:pt x="50064" y="15538"/>
                    </a:lnTo>
                    <a:lnTo>
                      <a:pt x="47408" y="15073"/>
                    </a:lnTo>
                    <a:lnTo>
                      <a:pt x="44752" y="14542"/>
                    </a:lnTo>
                    <a:lnTo>
                      <a:pt x="42096" y="13878"/>
                    </a:lnTo>
                    <a:lnTo>
                      <a:pt x="39440" y="13147"/>
                    </a:lnTo>
                    <a:lnTo>
                      <a:pt x="36851" y="12351"/>
                    </a:lnTo>
                    <a:lnTo>
                      <a:pt x="34328" y="11488"/>
                    </a:lnTo>
                    <a:lnTo>
                      <a:pt x="31805" y="10492"/>
                    </a:lnTo>
                    <a:lnTo>
                      <a:pt x="29348" y="9429"/>
                    </a:lnTo>
                    <a:lnTo>
                      <a:pt x="26891" y="8300"/>
                    </a:lnTo>
                    <a:lnTo>
                      <a:pt x="24567" y="7105"/>
                    </a:lnTo>
                    <a:lnTo>
                      <a:pt x="22243" y="5844"/>
                    </a:lnTo>
                    <a:lnTo>
                      <a:pt x="19986" y="4449"/>
                    </a:lnTo>
                    <a:lnTo>
                      <a:pt x="17795" y="3055"/>
                    </a:lnTo>
                    <a:lnTo>
                      <a:pt x="15670" y="1528"/>
                    </a:lnTo>
                    <a:lnTo>
                      <a:pt x="13612" y="1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1" name="Google Shape;861;g34ed79b00d1_0_823"/>
              <p:cNvSpPr/>
              <p:nvPr/>
            </p:nvSpPr>
            <p:spPr>
              <a:xfrm>
                <a:off x="4020775" y="1635775"/>
                <a:ext cx="501325" cy="773550"/>
              </a:xfrm>
              <a:custGeom>
                <a:rect b="b" l="l" r="r" t="t"/>
                <a:pathLst>
                  <a:path extrusionOk="0" h="30942" w="20053">
                    <a:moveTo>
                      <a:pt x="14940" y="1"/>
                    </a:moveTo>
                    <a:lnTo>
                      <a:pt x="13347" y="598"/>
                    </a:lnTo>
                    <a:lnTo>
                      <a:pt x="11488" y="1461"/>
                    </a:lnTo>
                    <a:lnTo>
                      <a:pt x="9429" y="2524"/>
                    </a:lnTo>
                    <a:lnTo>
                      <a:pt x="7305" y="3719"/>
                    </a:lnTo>
                    <a:lnTo>
                      <a:pt x="5246" y="5047"/>
                    </a:lnTo>
                    <a:lnTo>
                      <a:pt x="3254" y="6308"/>
                    </a:lnTo>
                    <a:lnTo>
                      <a:pt x="1462" y="7570"/>
                    </a:lnTo>
                    <a:lnTo>
                      <a:pt x="1" y="8765"/>
                    </a:lnTo>
                    <a:lnTo>
                      <a:pt x="2059" y="11222"/>
                    </a:lnTo>
                    <a:lnTo>
                      <a:pt x="4051" y="13811"/>
                    </a:lnTo>
                    <a:lnTo>
                      <a:pt x="5977" y="16467"/>
                    </a:lnTo>
                    <a:lnTo>
                      <a:pt x="7836" y="19189"/>
                    </a:lnTo>
                    <a:lnTo>
                      <a:pt x="9695" y="22044"/>
                    </a:lnTo>
                    <a:lnTo>
                      <a:pt x="11421" y="24966"/>
                    </a:lnTo>
                    <a:lnTo>
                      <a:pt x="13081" y="27954"/>
                    </a:lnTo>
                    <a:lnTo>
                      <a:pt x="14608" y="30942"/>
                    </a:lnTo>
                    <a:lnTo>
                      <a:pt x="15339" y="30145"/>
                    </a:lnTo>
                    <a:lnTo>
                      <a:pt x="16003" y="29348"/>
                    </a:lnTo>
                    <a:lnTo>
                      <a:pt x="16600" y="28419"/>
                    </a:lnTo>
                    <a:lnTo>
                      <a:pt x="17198" y="27555"/>
                    </a:lnTo>
                    <a:lnTo>
                      <a:pt x="17729" y="26626"/>
                    </a:lnTo>
                    <a:lnTo>
                      <a:pt x="18127" y="25696"/>
                    </a:lnTo>
                    <a:lnTo>
                      <a:pt x="18526" y="24700"/>
                    </a:lnTo>
                    <a:lnTo>
                      <a:pt x="18924" y="23704"/>
                    </a:lnTo>
                    <a:lnTo>
                      <a:pt x="19190" y="22708"/>
                    </a:lnTo>
                    <a:lnTo>
                      <a:pt x="19455" y="21712"/>
                    </a:lnTo>
                    <a:lnTo>
                      <a:pt x="19655" y="20650"/>
                    </a:lnTo>
                    <a:lnTo>
                      <a:pt x="19854" y="19654"/>
                    </a:lnTo>
                    <a:lnTo>
                      <a:pt x="19987" y="18592"/>
                    </a:lnTo>
                    <a:lnTo>
                      <a:pt x="20053" y="17529"/>
                    </a:lnTo>
                    <a:lnTo>
                      <a:pt x="20053" y="16467"/>
                    </a:lnTo>
                    <a:lnTo>
                      <a:pt x="20053" y="15405"/>
                    </a:lnTo>
                    <a:lnTo>
                      <a:pt x="20053" y="14342"/>
                    </a:lnTo>
                    <a:lnTo>
                      <a:pt x="19920" y="13280"/>
                    </a:lnTo>
                    <a:lnTo>
                      <a:pt x="19655" y="11222"/>
                    </a:lnTo>
                    <a:lnTo>
                      <a:pt x="19190" y="9163"/>
                    </a:lnTo>
                    <a:lnTo>
                      <a:pt x="18592" y="7105"/>
                    </a:lnTo>
                    <a:lnTo>
                      <a:pt x="17862" y="5180"/>
                    </a:lnTo>
                    <a:lnTo>
                      <a:pt x="16999" y="3320"/>
                    </a:lnTo>
                    <a:lnTo>
                      <a:pt x="16003" y="1594"/>
                    </a:lnTo>
                    <a:lnTo>
                      <a:pt x="15471" y="797"/>
                    </a:lnTo>
                    <a:lnTo>
                      <a:pt x="1494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2" name="Google Shape;862;g34ed79b00d1_0_823"/>
              <p:cNvSpPr/>
              <p:nvPr/>
            </p:nvSpPr>
            <p:spPr>
              <a:xfrm>
                <a:off x="4020775" y="1635775"/>
                <a:ext cx="501325" cy="773550"/>
              </a:xfrm>
              <a:custGeom>
                <a:rect b="b" l="l" r="r" t="t"/>
                <a:pathLst>
                  <a:path extrusionOk="0" fill="none" h="30942" w="20053">
                    <a:moveTo>
                      <a:pt x="14608" y="30942"/>
                    </a:moveTo>
                    <a:lnTo>
                      <a:pt x="14608" y="30942"/>
                    </a:lnTo>
                    <a:lnTo>
                      <a:pt x="15339" y="30145"/>
                    </a:lnTo>
                    <a:lnTo>
                      <a:pt x="16003" y="29348"/>
                    </a:lnTo>
                    <a:lnTo>
                      <a:pt x="16600" y="28419"/>
                    </a:lnTo>
                    <a:lnTo>
                      <a:pt x="17198" y="27555"/>
                    </a:lnTo>
                    <a:lnTo>
                      <a:pt x="17729" y="26626"/>
                    </a:lnTo>
                    <a:lnTo>
                      <a:pt x="18127" y="25696"/>
                    </a:lnTo>
                    <a:lnTo>
                      <a:pt x="18526" y="24700"/>
                    </a:lnTo>
                    <a:lnTo>
                      <a:pt x="18924" y="23704"/>
                    </a:lnTo>
                    <a:lnTo>
                      <a:pt x="19190" y="22708"/>
                    </a:lnTo>
                    <a:lnTo>
                      <a:pt x="19455" y="21712"/>
                    </a:lnTo>
                    <a:lnTo>
                      <a:pt x="19655" y="20650"/>
                    </a:lnTo>
                    <a:lnTo>
                      <a:pt x="19854" y="19654"/>
                    </a:lnTo>
                    <a:lnTo>
                      <a:pt x="19987" y="18592"/>
                    </a:lnTo>
                    <a:lnTo>
                      <a:pt x="20053" y="17529"/>
                    </a:lnTo>
                    <a:lnTo>
                      <a:pt x="20053" y="16467"/>
                    </a:lnTo>
                    <a:lnTo>
                      <a:pt x="20053" y="15405"/>
                    </a:lnTo>
                    <a:lnTo>
                      <a:pt x="20053" y="14342"/>
                    </a:lnTo>
                    <a:lnTo>
                      <a:pt x="19920" y="13280"/>
                    </a:lnTo>
                    <a:lnTo>
                      <a:pt x="19655" y="11222"/>
                    </a:lnTo>
                    <a:lnTo>
                      <a:pt x="19190" y="9163"/>
                    </a:lnTo>
                    <a:lnTo>
                      <a:pt x="18592" y="7105"/>
                    </a:lnTo>
                    <a:lnTo>
                      <a:pt x="17862" y="5180"/>
                    </a:lnTo>
                    <a:lnTo>
                      <a:pt x="16999" y="3320"/>
                    </a:lnTo>
                    <a:lnTo>
                      <a:pt x="16003" y="1594"/>
                    </a:lnTo>
                    <a:lnTo>
                      <a:pt x="15471" y="797"/>
                    </a:lnTo>
                    <a:lnTo>
                      <a:pt x="14940" y="1"/>
                    </a:lnTo>
                    <a:lnTo>
                      <a:pt x="14940" y="1"/>
                    </a:lnTo>
                    <a:lnTo>
                      <a:pt x="13347" y="598"/>
                    </a:lnTo>
                    <a:lnTo>
                      <a:pt x="11488" y="1461"/>
                    </a:lnTo>
                    <a:lnTo>
                      <a:pt x="9429" y="2524"/>
                    </a:lnTo>
                    <a:lnTo>
                      <a:pt x="7305" y="3719"/>
                    </a:lnTo>
                    <a:lnTo>
                      <a:pt x="5246" y="5047"/>
                    </a:lnTo>
                    <a:lnTo>
                      <a:pt x="3254" y="6308"/>
                    </a:lnTo>
                    <a:lnTo>
                      <a:pt x="1462" y="7570"/>
                    </a:lnTo>
                    <a:lnTo>
                      <a:pt x="1" y="8765"/>
                    </a:lnTo>
                    <a:lnTo>
                      <a:pt x="1" y="8765"/>
                    </a:lnTo>
                    <a:lnTo>
                      <a:pt x="2059" y="11222"/>
                    </a:lnTo>
                    <a:lnTo>
                      <a:pt x="4051" y="13811"/>
                    </a:lnTo>
                    <a:lnTo>
                      <a:pt x="5977" y="16467"/>
                    </a:lnTo>
                    <a:lnTo>
                      <a:pt x="7836" y="19189"/>
                    </a:lnTo>
                    <a:lnTo>
                      <a:pt x="9695" y="22044"/>
                    </a:lnTo>
                    <a:lnTo>
                      <a:pt x="11421" y="24966"/>
                    </a:lnTo>
                    <a:lnTo>
                      <a:pt x="13081" y="27954"/>
                    </a:lnTo>
                    <a:lnTo>
                      <a:pt x="14608" y="30942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3" name="Google Shape;863;g34ed79b00d1_0_823"/>
              <p:cNvSpPr/>
              <p:nvPr/>
            </p:nvSpPr>
            <p:spPr>
              <a:xfrm>
                <a:off x="4478925" y="1959475"/>
                <a:ext cx="388450" cy="1274850"/>
              </a:xfrm>
              <a:custGeom>
                <a:rect b="b" l="l" r="r" t="t"/>
                <a:pathLst>
                  <a:path extrusionOk="0" h="50994" w="15538">
                    <a:moveTo>
                      <a:pt x="10159" y="0"/>
                    </a:moveTo>
                    <a:lnTo>
                      <a:pt x="10359" y="1992"/>
                    </a:lnTo>
                    <a:lnTo>
                      <a:pt x="10359" y="3984"/>
                    </a:lnTo>
                    <a:lnTo>
                      <a:pt x="10292" y="5909"/>
                    </a:lnTo>
                    <a:lnTo>
                      <a:pt x="10093" y="7769"/>
                    </a:lnTo>
                    <a:lnTo>
                      <a:pt x="9827" y="9628"/>
                    </a:lnTo>
                    <a:lnTo>
                      <a:pt x="9429" y="11420"/>
                    </a:lnTo>
                    <a:lnTo>
                      <a:pt x="8898" y="13213"/>
                    </a:lnTo>
                    <a:lnTo>
                      <a:pt x="8300" y="14873"/>
                    </a:lnTo>
                    <a:lnTo>
                      <a:pt x="7570" y="16533"/>
                    </a:lnTo>
                    <a:lnTo>
                      <a:pt x="6773" y="18127"/>
                    </a:lnTo>
                    <a:lnTo>
                      <a:pt x="5844" y="19654"/>
                    </a:lnTo>
                    <a:lnTo>
                      <a:pt x="4848" y="21114"/>
                    </a:lnTo>
                    <a:lnTo>
                      <a:pt x="3785" y="22575"/>
                    </a:lnTo>
                    <a:lnTo>
                      <a:pt x="2590" y="23903"/>
                    </a:lnTo>
                    <a:lnTo>
                      <a:pt x="1329" y="25165"/>
                    </a:lnTo>
                    <a:lnTo>
                      <a:pt x="1" y="26360"/>
                    </a:lnTo>
                    <a:lnTo>
                      <a:pt x="1196" y="29348"/>
                    </a:lnTo>
                    <a:lnTo>
                      <a:pt x="2258" y="32402"/>
                    </a:lnTo>
                    <a:lnTo>
                      <a:pt x="3254" y="35456"/>
                    </a:lnTo>
                    <a:lnTo>
                      <a:pt x="4184" y="38511"/>
                    </a:lnTo>
                    <a:lnTo>
                      <a:pt x="4980" y="41631"/>
                    </a:lnTo>
                    <a:lnTo>
                      <a:pt x="5711" y="44752"/>
                    </a:lnTo>
                    <a:lnTo>
                      <a:pt x="6375" y="47873"/>
                    </a:lnTo>
                    <a:lnTo>
                      <a:pt x="6972" y="50993"/>
                    </a:lnTo>
                    <a:lnTo>
                      <a:pt x="7968" y="49665"/>
                    </a:lnTo>
                    <a:lnTo>
                      <a:pt x="8898" y="48271"/>
                    </a:lnTo>
                    <a:lnTo>
                      <a:pt x="9761" y="46810"/>
                    </a:lnTo>
                    <a:lnTo>
                      <a:pt x="10558" y="45349"/>
                    </a:lnTo>
                    <a:lnTo>
                      <a:pt x="11288" y="43889"/>
                    </a:lnTo>
                    <a:lnTo>
                      <a:pt x="11952" y="42362"/>
                    </a:lnTo>
                    <a:lnTo>
                      <a:pt x="12616" y="40834"/>
                    </a:lnTo>
                    <a:lnTo>
                      <a:pt x="13147" y="39307"/>
                    </a:lnTo>
                    <a:lnTo>
                      <a:pt x="13612" y="37714"/>
                    </a:lnTo>
                    <a:lnTo>
                      <a:pt x="14077" y="36120"/>
                    </a:lnTo>
                    <a:lnTo>
                      <a:pt x="14475" y="34527"/>
                    </a:lnTo>
                    <a:lnTo>
                      <a:pt x="14807" y="32867"/>
                    </a:lnTo>
                    <a:lnTo>
                      <a:pt x="15006" y="31273"/>
                    </a:lnTo>
                    <a:lnTo>
                      <a:pt x="15272" y="29613"/>
                    </a:lnTo>
                    <a:lnTo>
                      <a:pt x="15405" y="27953"/>
                    </a:lnTo>
                    <a:lnTo>
                      <a:pt x="15471" y="26227"/>
                    </a:lnTo>
                    <a:lnTo>
                      <a:pt x="15538" y="24567"/>
                    </a:lnTo>
                    <a:lnTo>
                      <a:pt x="15538" y="22907"/>
                    </a:lnTo>
                    <a:lnTo>
                      <a:pt x="15471" y="21247"/>
                    </a:lnTo>
                    <a:lnTo>
                      <a:pt x="15338" y="19521"/>
                    </a:lnTo>
                    <a:lnTo>
                      <a:pt x="15139" y="17861"/>
                    </a:lnTo>
                    <a:lnTo>
                      <a:pt x="14940" y="16201"/>
                    </a:lnTo>
                    <a:lnTo>
                      <a:pt x="14674" y="14475"/>
                    </a:lnTo>
                    <a:lnTo>
                      <a:pt x="14342" y="12815"/>
                    </a:lnTo>
                    <a:lnTo>
                      <a:pt x="14010" y="11155"/>
                    </a:lnTo>
                    <a:lnTo>
                      <a:pt x="13612" y="9561"/>
                    </a:lnTo>
                    <a:lnTo>
                      <a:pt x="13147" y="7901"/>
                    </a:lnTo>
                    <a:lnTo>
                      <a:pt x="12616" y="6308"/>
                    </a:lnTo>
                    <a:lnTo>
                      <a:pt x="12085" y="4648"/>
                    </a:lnTo>
                    <a:lnTo>
                      <a:pt x="11487" y="3121"/>
                    </a:lnTo>
                    <a:lnTo>
                      <a:pt x="10823" y="1527"/>
                    </a:lnTo>
                    <a:lnTo>
                      <a:pt x="1015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4" name="Google Shape;864;g34ed79b00d1_0_823"/>
              <p:cNvSpPr/>
              <p:nvPr/>
            </p:nvSpPr>
            <p:spPr>
              <a:xfrm>
                <a:off x="4478925" y="1959475"/>
                <a:ext cx="388450" cy="1274850"/>
              </a:xfrm>
              <a:custGeom>
                <a:rect b="b" l="l" r="r" t="t"/>
                <a:pathLst>
                  <a:path extrusionOk="0" fill="none" h="50994" w="15538">
                    <a:moveTo>
                      <a:pt x="10159" y="0"/>
                    </a:moveTo>
                    <a:lnTo>
                      <a:pt x="10159" y="0"/>
                    </a:lnTo>
                    <a:lnTo>
                      <a:pt x="10359" y="1992"/>
                    </a:lnTo>
                    <a:lnTo>
                      <a:pt x="10359" y="3984"/>
                    </a:lnTo>
                    <a:lnTo>
                      <a:pt x="10292" y="5909"/>
                    </a:lnTo>
                    <a:lnTo>
                      <a:pt x="10093" y="7769"/>
                    </a:lnTo>
                    <a:lnTo>
                      <a:pt x="9827" y="9628"/>
                    </a:lnTo>
                    <a:lnTo>
                      <a:pt x="9429" y="11420"/>
                    </a:lnTo>
                    <a:lnTo>
                      <a:pt x="8898" y="13213"/>
                    </a:lnTo>
                    <a:lnTo>
                      <a:pt x="8300" y="14873"/>
                    </a:lnTo>
                    <a:lnTo>
                      <a:pt x="7570" y="16533"/>
                    </a:lnTo>
                    <a:lnTo>
                      <a:pt x="6773" y="18127"/>
                    </a:lnTo>
                    <a:lnTo>
                      <a:pt x="5844" y="19654"/>
                    </a:lnTo>
                    <a:lnTo>
                      <a:pt x="4848" y="21114"/>
                    </a:lnTo>
                    <a:lnTo>
                      <a:pt x="3785" y="22575"/>
                    </a:lnTo>
                    <a:lnTo>
                      <a:pt x="2590" y="23903"/>
                    </a:lnTo>
                    <a:lnTo>
                      <a:pt x="1329" y="25165"/>
                    </a:lnTo>
                    <a:lnTo>
                      <a:pt x="1" y="26360"/>
                    </a:lnTo>
                    <a:lnTo>
                      <a:pt x="1" y="26360"/>
                    </a:lnTo>
                    <a:lnTo>
                      <a:pt x="1196" y="29348"/>
                    </a:lnTo>
                    <a:lnTo>
                      <a:pt x="2258" y="32402"/>
                    </a:lnTo>
                    <a:lnTo>
                      <a:pt x="3254" y="35456"/>
                    </a:lnTo>
                    <a:lnTo>
                      <a:pt x="4184" y="38511"/>
                    </a:lnTo>
                    <a:lnTo>
                      <a:pt x="4980" y="41631"/>
                    </a:lnTo>
                    <a:lnTo>
                      <a:pt x="5711" y="44752"/>
                    </a:lnTo>
                    <a:lnTo>
                      <a:pt x="6375" y="47873"/>
                    </a:lnTo>
                    <a:lnTo>
                      <a:pt x="6972" y="50993"/>
                    </a:lnTo>
                    <a:lnTo>
                      <a:pt x="6972" y="50993"/>
                    </a:lnTo>
                    <a:lnTo>
                      <a:pt x="7968" y="49665"/>
                    </a:lnTo>
                    <a:lnTo>
                      <a:pt x="8898" y="48271"/>
                    </a:lnTo>
                    <a:lnTo>
                      <a:pt x="9761" y="46810"/>
                    </a:lnTo>
                    <a:lnTo>
                      <a:pt x="10558" y="45349"/>
                    </a:lnTo>
                    <a:lnTo>
                      <a:pt x="11288" y="43889"/>
                    </a:lnTo>
                    <a:lnTo>
                      <a:pt x="11952" y="42362"/>
                    </a:lnTo>
                    <a:lnTo>
                      <a:pt x="12616" y="40834"/>
                    </a:lnTo>
                    <a:lnTo>
                      <a:pt x="13147" y="39307"/>
                    </a:lnTo>
                    <a:lnTo>
                      <a:pt x="13612" y="37714"/>
                    </a:lnTo>
                    <a:lnTo>
                      <a:pt x="14077" y="36120"/>
                    </a:lnTo>
                    <a:lnTo>
                      <a:pt x="14475" y="34527"/>
                    </a:lnTo>
                    <a:lnTo>
                      <a:pt x="14807" y="32867"/>
                    </a:lnTo>
                    <a:lnTo>
                      <a:pt x="15006" y="31273"/>
                    </a:lnTo>
                    <a:lnTo>
                      <a:pt x="15272" y="29613"/>
                    </a:lnTo>
                    <a:lnTo>
                      <a:pt x="15405" y="27953"/>
                    </a:lnTo>
                    <a:lnTo>
                      <a:pt x="15471" y="26227"/>
                    </a:lnTo>
                    <a:lnTo>
                      <a:pt x="15538" y="24567"/>
                    </a:lnTo>
                    <a:lnTo>
                      <a:pt x="15538" y="22907"/>
                    </a:lnTo>
                    <a:lnTo>
                      <a:pt x="15471" y="21247"/>
                    </a:lnTo>
                    <a:lnTo>
                      <a:pt x="15338" y="19521"/>
                    </a:lnTo>
                    <a:lnTo>
                      <a:pt x="15139" y="17861"/>
                    </a:lnTo>
                    <a:lnTo>
                      <a:pt x="14940" y="16201"/>
                    </a:lnTo>
                    <a:lnTo>
                      <a:pt x="14674" y="14475"/>
                    </a:lnTo>
                    <a:lnTo>
                      <a:pt x="14342" y="12815"/>
                    </a:lnTo>
                    <a:lnTo>
                      <a:pt x="14010" y="11155"/>
                    </a:lnTo>
                    <a:lnTo>
                      <a:pt x="13612" y="9561"/>
                    </a:lnTo>
                    <a:lnTo>
                      <a:pt x="13147" y="7901"/>
                    </a:lnTo>
                    <a:lnTo>
                      <a:pt x="12616" y="6308"/>
                    </a:lnTo>
                    <a:lnTo>
                      <a:pt x="12085" y="4648"/>
                    </a:lnTo>
                    <a:lnTo>
                      <a:pt x="11487" y="3121"/>
                    </a:lnTo>
                    <a:lnTo>
                      <a:pt x="10823" y="1527"/>
                    </a:lnTo>
                    <a:lnTo>
                      <a:pt x="10159" y="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5" name="Google Shape;865;g34ed79b00d1_0_823"/>
              <p:cNvSpPr/>
              <p:nvPr/>
            </p:nvSpPr>
            <p:spPr>
              <a:xfrm>
                <a:off x="3013200" y="1469775"/>
                <a:ext cx="668975" cy="753650"/>
              </a:xfrm>
              <a:custGeom>
                <a:rect b="b" l="l" r="r" t="t"/>
                <a:pathLst>
                  <a:path extrusionOk="0" h="30146" w="26759">
                    <a:moveTo>
                      <a:pt x="4051" y="1"/>
                    </a:moveTo>
                    <a:lnTo>
                      <a:pt x="3454" y="930"/>
                    </a:lnTo>
                    <a:lnTo>
                      <a:pt x="2922" y="1794"/>
                    </a:lnTo>
                    <a:lnTo>
                      <a:pt x="2391" y="2657"/>
                    </a:lnTo>
                    <a:lnTo>
                      <a:pt x="1993" y="3586"/>
                    </a:lnTo>
                    <a:lnTo>
                      <a:pt x="1528" y="4516"/>
                    </a:lnTo>
                    <a:lnTo>
                      <a:pt x="1196" y="5445"/>
                    </a:lnTo>
                    <a:lnTo>
                      <a:pt x="864" y="6375"/>
                    </a:lnTo>
                    <a:lnTo>
                      <a:pt x="598" y="7305"/>
                    </a:lnTo>
                    <a:lnTo>
                      <a:pt x="399" y="8300"/>
                    </a:lnTo>
                    <a:lnTo>
                      <a:pt x="266" y="9230"/>
                    </a:lnTo>
                    <a:lnTo>
                      <a:pt x="134" y="10226"/>
                    </a:lnTo>
                    <a:lnTo>
                      <a:pt x="1" y="11156"/>
                    </a:lnTo>
                    <a:lnTo>
                      <a:pt x="1" y="12152"/>
                    </a:lnTo>
                    <a:lnTo>
                      <a:pt x="1" y="13148"/>
                    </a:lnTo>
                    <a:lnTo>
                      <a:pt x="1" y="14143"/>
                    </a:lnTo>
                    <a:lnTo>
                      <a:pt x="67" y="15073"/>
                    </a:lnTo>
                    <a:lnTo>
                      <a:pt x="399" y="17065"/>
                    </a:lnTo>
                    <a:lnTo>
                      <a:pt x="798" y="18990"/>
                    </a:lnTo>
                    <a:lnTo>
                      <a:pt x="1395" y="20982"/>
                    </a:lnTo>
                    <a:lnTo>
                      <a:pt x="2059" y="22908"/>
                    </a:lnTo>
                    <a:lnTo>
                      <a:pt x="2922" y="24767"/>
                    </a:lnTo>
                    <a:lnTo>
                      <a:pt x="3918" y="26626"/>
                    </a:lnTo>
                    <a:lnTo>
                      <a:pt x="5047" y="28419"/>
                    </a:lnTo>
                    <a:lnTo>
                      <a:pt x="6242" y="30145"/>
                    </a:lnTo>
                    <a:lnTo>
                      <a:pt x="8832" y="27821"/>
                    </a:lnTo>
                    <a:lnTo>
                      <a:pt x="11355" y="25564"/>
                    </a:lnTo>
                    <a:lnTo>
                      <a:pt x="13944" y="23439"/>
                    </a:lnTo>
                    <a:lnTo>
                      <a:pt x="16534" y="21314"/>
                    </a:lnTo>
                    <a:lnTo>
                      <a:pt x="19123" y="19322"/>
                    </a:lnTo>
                    <a:lnTo>
                      <a:pt x="21646" y="17397"/>
                    </a:lnTo>
                    <a:lnTo>
                      <a:pt x="24236" y="15604"/>
                    </a:lnTo>
                    <a:lnTo>
                      <a:pt x="26759" y="13811"/>
                    </a:lnTo>
                    <a:lnTo>
                      <a:pt x="25431" y="12683"/>
                    </a:lnTo>
                    <a:lnTo>
                      <a:pt x="24169" y="11620"/>
                    </a:lnTo>
                    <a:lnTo>
                      <a:pt x="22841" y="10558"/>
                    </a:lnTo>
                    <a:lnTo>
                      <a:pt x="21514" y="9496"/>
                    </a:lnTo>
                    <a:lnTo>
                      <a:pt x="20119" y="8500"/>
                    </a:lnTo>
                    <a:lnTo>
                      <a:pt x="18725" y="7570"/>
                    </a:lnTo>
                    <a:lnTo>
                      <a:pt x="17331" y="6641"/>
                    </a:lnTo>
                    <a:lnTo>
                      <a:pt x="15936" y="5777"/>
                    </a:lnTo>
                    <a:lnTo>
                      <a:pt x="14475" y="4914"/>
                    </a:lnTo>
                    <a:lnTo>
                      <a:pt x="13015" y="4117"/>
                    </a:lnTo>
                    <a:lnTo>
                      <a:pt x="11554" y="3321"/>
                    </a:lnTo>
                    <a:lnTo>
                      <a:pt x="10093" y="2590"/>
                    </a:lnTo>
                    <a:lnTo>
                      <a:pt x="8632" y="1860"/>
                    </a:lnTo>
                    <a:lnTo>
                      <a:pt x="7105" y="1262"/>
                    </a:lnTo>
                    <a:lnTo>
                      <a:pt x="5578" y="598"/>
                    </a:lnTo>
                    <a:lnTo>
                      <a:pt x="405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6" name="Google Shape;866;g34ed79b00d1_0_823"/>
              <p:cNvSpPr/>
              <p:nvPr/>
            </p:nvSpPr>
            <p:spPr>
              <a:xfrm>
                <a:off x="3013200" y="1469775"/>
                <a:ext cx="668975" cy="753650"/>
              </a:xfrm>
              <a:custGeom>
                <a:rect b="b" l="l" r="r" t="t"/>
                <a:pathLst>
                  <a:path extrusionOk="0" fill="none" h="30146" w="26759">
                    <a:moveTo>
                      <a:pt x="6242" y="30145"/>
                    </a:moveTo>
                    <a:lnTo>
                      <a:pt x="6242" y="30145"/>
                    </a:lnTo>
                    <a:lnTo>
                      <a:pt x="8832" y="27821"/>
                    </a:lnTo>
                    <a:lnTo>
                      <a:pt x="11355" y="25564"/>
                    </a:lnTo>
                    <a:lnTo>
                      <a:pt x="13944" y="23439"/>
                    </a:lnTo>
                    <a:lnTo>
                      <a:pt x="16534" y="21314"/>
                    </a:lnTo>
                    <a:lnTo>
                      <a:pt x="19123" y="19322"/>
                    </a:lnTo>
                    <a:lnTo>
                      <a:pt x="21646" y="17397"/>
                    </a:lnTo>
                    <a:lnTo>
                      <a:pt x="24236" y="15604"/>
                    </a:lnTo>
                    <a:lnTo>
                      <a:pt x="26759" y="13811"/>
                    </a:lnTo>
                    <a:lnTo>
                      <a:pt x="26759" y="13811"/>
                    </a:lnTo>
                    <a:lnTo>
                      <a:pt x="25431" y="12683"/>
                    </a:lnTo>
                    <a:lnTo>
                      <a:pt x="24169" y="11620"/>
                    </a:lnTo>
                    <a:lnTo>
                      <a:pt x="22841" y="10558"/>
                    </a:lnTo>
                    <a:lnTo>
                      <a:pt x="21514" y="9496"/>
                    </a:lnTo>
                    <a:lnTo>
                      <a:pt x="20119" y="8500"/>
                    </a:lnTo>
                    <a:lnTo>
                      <a:pt x="18725" y="7570"/>
                    </a:lnTo>
                    <a:lnTo>
                      <a:pt x="17331" y="6641"/>
                    </a:lnTo>
                    <a:lnTo>
                      <a:pt x="15936" y="5777"/>
                    </a:lnTo>
                    <a:lnTo>
                      <a:pt x="14475" y="4914"/>
                    </a:lnTo>
                    <a:lnTo>
                      <a:pt x="13015" y="4117"/>
                    </a:lnTo>
                    <a:lnTo>
                      <a:pt x="11554" y="3321"/>
                    </a:lnTo>
                    <a:lnTo>
                      <a:pt x="10093" y="2590"/>
                    </a:lnTo>
                    <a:lnTo>
                      <a:pt x="8632" y="1860"/>
                    </a:lnTo>
                    <a:lnTo>
                      <a:pt x="7105" y="1262"/>
                    </a:lnTo>
                    <a:lnTo>
                      <a:pt x="5578" y="598"/>
                    </a:lnTo>
                    <a:lnTo>
                      <a:pt x="4051" y="1"/>
                    </a:lnTo>
                    <a:lnTo>
                      <a:pt x="4051" y="1"/>
                    </a:lnTo>
                    <a:lnTo>
                      <a:pt x="3454" y="930"/>
                    </a:lnTo>
                    <a:lnTo>
                      <a:pt x="2922" y="1794"/>
                    </a:lnTo>
                    <a:lnTo>
                      <a:pt x="2391" y="2657"/>
                    </a:lnTo>
                    <a:lnTo>
                      <a:pt x="1993" y="3586"/>
                    </a:lnTo>
                    <a:lnTo>
                      <a:pt x="1528" y="4516"/>
                    </a:lnTo>
                    <a:lnTo>
                      <a:pt x="1196" y="5445"/>
                    </a:lnTo>
                    <a:lnTo>
                      <a:pt x="864" y="6375"/>
                    </a:lnTo>
                    <a:lnTo>
                      <a:pt x="598" y="7305"/>
                    </a:lnTo>
                    <a:lnTo>
                      <a:pt x="399" y="8300"/>
                    </a:lnTo>
                    <a:lnTo>
                      <a:pt x="266" y="9230"/>
                    </a:lnTo>
                    <a:lnTo>
                      <a:pt x="134" y="10226"/>
                    </a:lnTo>
                    <a:lnTo>
                      <a:pt x="1" y="11156"/>
                    </a:lnTo>
                    <a:lnTo>
                      <a:pt x="1" y="12152"/>
                    </a:lnTo>
                    <a:lnTo>
                      <a:pt x="1" y="13148"/>
                    </a:lnTo>
                    <a:lnTo>
                      <a:pt x="1" y="14143"/>
                    </a:lnTo>
                    <a:lnTo>
                      <a:pt x="67" y="15073"/>
                    </a:lnTo>
                    <a:lnTo>
                      <a:pt x="399" y="17065"/>
                    </a:lnTo>
                    <a:lnTo>
                      <a:pt x="798" y="18990"/>
                    </a:lnTo>
                    <a:lnTo>
                      <a:pt x="1395" y="20982"/>
                    </a:lnTo>
                    <a:lnTo>
                      <a:pt x="2059" y="22908"/>
                    </a:lnTo>
                    <a:lnTo>
                      <a:pt x="2922" y="24767"/>
                    </a:lnTo>
                    <a:lnTo>
                      <a:pt x="3918" y="26626"/>
                    </a:lnTo>
                    <a:lnTo>
                      <a:pt x="5047" y="28419"/>
                    </a:lnTo>
                    <a:lnTo>
                      <a:pt x="6242" y="30145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7" name="Google Shape;867;g34ed79b00d1_0_823"/>
              <p:cNvSpPr/>
              <p:nvPr/>
            </p:nvSpPr>
            <p:spPr>
              <a:xfrm>
                <a:off x="4663175" y="2704775"/>
                <a:ext cx="390100" cy="1283150"/>
              </a:xfrm>
              <a:custGeom>
                <a:rect b="b" l="l" r="r" t="t"/>
                <a:pathLst>
                  <a:path extrusionOk="0" h="51326" w="15604">
                    <a:moveTo>
                      <a:pt x="15338" y="0"/>
                    </a:moveTo>
                    <a:lnTo>
                      <a:pt x="15006" y="2391"/>
                    </a:lnTo>
                    <a:lnTo>
                      <a:pt x="14608" y="4781"/>
                    </a:lnTo>
                    <a:lnTo>
                      <a:pt x="14143" y="7105"/>
                    </a:lnTo>
                    <a:lnTo>
                      <a:pt x="13612" y="9362"/>
                    </a:lnTo>
                    <a:lnTo>
                      <a:pt x="12948" y="11554"/>
                    </a:lnTo>
                    <a:lnTo>
                      <a:pt x="12284" y="13745"/>
                    </a:lnTo>
                    <a:lnTo>
                      <a:pt x="11487" y="15869"/>
                    </a:lnTo>
                    <a:lnTo>
                      <a:pt x="10624" y="17928"/>
                    </a:lnTo>
                    <a:lnTo>
                      <a:pt x="9695" y="19920"/>
                    </a:lnTo>
                    <a:lnTo>
                      <a:pt x="8699" y="21912"/>
                    </a:lnTo>
                    <a:lnTo>
                      <a:pt x="7570" y="23837"/>
                    </a:lnTo>
                    <a:lnTo>
                      <a:pt x="6375" y="25696"/>
                    </a:lnTo>
                    <a:lnTo>
                      <a:pt x="5180" y="27489"/>
                    </a:lnTo>
                    <a:lnTo>
                      <a:pt x="3785" y="29282"/>
                    </a:lnTo>
                    <a:lnTo>
                      <a:pt x="2391" y="31008"/>
                    </a:lnTo>
                    <a:lnTo>
                      <a:pt x="930" y="32668"/>
                    </a:lnTo>
                    <a:lnTo>
                      <a:pt x="997" y="35058"/>
                    </a:lnTo>
                    <a:lnTo>
                      <a:pt x="1063" y="37382"/>
                    </a:lnTo>
                    <a:lnTo>
                      <a:pt x="997" y="39839"/>
                    </a:lnTo>
                    <a:lnTo>
                      <a:pt x="864" y="42229"/>
                    </a:lnTo>
                    <a:lnTo>
                      <a:pt x="731" y="44619"/>
                    </a:lnTo>
                    <a:lnTo>
                      <a:pt x="532" y="46943"/>
                    </a:lnTo>
                    <a:lnTo>
                      <a:pt x="1" y="51326"/>
                    </a:lnTo>
                    <a:lnTo>
                      <a:pt x="1196" y="49798"/>
                    </a:lnTo>
                    <a:lnTo>
                      <a:pt x="2258" y="48271"/>
                    </a:lnTo>
                    <a:lnTo>
                      <a:pt x="3321" y="46678"/>
                    </a:lnTo>
                    <a:lnTo>
                      <a:pt x="4316" y="45151"/>
                    </a:lnTo>
                    <a:lnTo>
                      <a:pt x="5312" y="43557"/>
                    </a:lnTo>
                    <a:lnTo>
                      <a:pt x="6242" y="41964"/>
                    </a:lnTo>
                    <a:lnTo>
                      <a:pt x="7105" y="40304"/>
                    </a:lnTo>
                    <a:lnTo>
                      <a:pt x="7902" y="38710"/>
                    </a:lnTo>
                    <a:lnTo>
                      <a:pt x="8699" y="37050"/>
                    </a:lnTo>
                    <a:lnTo>
                      <a:pt x="9429" y="35390"/>
                    </a:lnTo>
                    <a:lnTo>
                      <a:pt x="10159" y="33730"/>
                    </a:lnTo>
                    <a:lnTo>
                      <a:pt x="10757" y="32070"/>
                    </a:lnTo>
                    <a:lnTo>
                      <a:pt x="11355" y="30410"/>
                    </a:lnTo>
                    <a:lnTo>
                      <a:pt x="11952" y="28751"/>
                    </a:lnTo>
                    <a:lnTo>
                      <a:pt x="12483" y="27091"/>
                    </a:lnTo>
                    <a:lnTo>
                      <a:pt x="12948" y="25431"/>
                    </a:lnTo>
                    <a:lnTo>
                      <a:pt x="13811" y="22111"/>
                    </a:lnTo>
                    <a:lnTo>
                      <a:pt x="14475" y="18791"/>
                    </a:lnTo>
                    <a:lnTo>
                      <a:pt x="15006" y="15471"/>
                    </a:lnTo>
                    <a:lnTo>
                      <a:pt x="15338" y="12284"/>
                    </a:lnTo>
                    <a:lnTo>
                      <a:pt x="15538" y="9097"/>
                    </a:lnTo>
                    <a:lnTo>
                      <a:pt x="15604" y="5976"/>
                    </a:lnTo>
                    <a:lnTo>
                      <a:pt x="15538" y="2922"/>
                    </a:lnTo>
                    <a:lnTo>
                      <a:pt x="1533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8" name="Google Shape;868;g34ed79b00d1_0_823"/>
              <p:cNvSpPr/>
              <p:nvPr/>
            </p:nvSpPr>
            <p:spPr>
              <a:xfrm>
                <a:off x="4663175" y="2704775"/>
                <a:ext cx="390100" cy="1283150"/>
              </a:xfrm>
              <a:custGeom>
                <a:rect b="b" l="l" r="r" t="t"/>
                <a:pathLst>
                  <a:path extrusionOk="0" fill="none" h="51326" w="15604">
                    <a:moveTo>
                      <a:pt x="930" y="32668"/>
                    </a:moveTo>
                    <a:lnTo>
                      <a:pt x="930" y="32668"/>
                    </a:lnTo>
                    <a:lnTo>
                      <a:pt x="997" y="35058"/>
                    </a:lnTo>
                    <a:lnTo>
                      <a:pt x="1063" y="37382"/>
                    </a:lnTo>
                    <a:lnTo>
                      <a:pt x="997" y="39839"/>
                    </a:lnTo>
                    <a:lnTo>
                      <a:pt x="864" y="42229"/>
                    </a:lnTo>
                    <a:lnTo>
                      <a:pt x="731" y="44619"/>
                    </a:lnTo>
                    <a:lnTo>
                      <a:pt x="532" y="46943"/>
                    </a:lnTo>
                    <a:lnTo>
                      <a:pt x="1" y="51326"/>
                    </a:lnTo>
                    <a:lnTo>
                      <a:pt x="1" y="51326"/>
                    </a:lnTo>
                    <a:lnTo>
                      <a:pt x="1196" y="49798"/>
                    </a:lnTo>
                    <a:lnTo>
                      <a:pt x="2258" y="48271"/>
                    </a:lnTo>
                    <a:lnTo>
                      <a:pt x="3321" y="46678"/>
                    </a:lnTo>
                    <a:lnTo>
                      <a:pt x="4316" y="45151"/>
                    </a:lnTo>
                    <a:lnTo>
                      <a:pt x="5312" y="43557"/>
                    </a:lnTo>
                    <a:lnTo>
                      <a:pt x="6242" y="41964"/>
                    </a:lnTo>
                    <a:lnTo>
                      <a:pt x="7105" y="40304"/>
                    </a:lnTo>
                    <a:lnTo>
                      <a:pt x="7902" y="38710"/>
                    </a:lnTo>
                    <a:lnTo>
                      <a:pt x="8699" y="37050"/>
                    </a:lnTo>
                    <a:lnTo>
                      <a:pt x="9429" y="35390"/>
                    </a:lnTo>
                    <a:lnTo>
                      <a:pt x="10159" y="33730"/>
                    </a:lnTo>
                    <a:lnTo>
                      <a:pt x="10757" y="32070"/>
                    </a:lnTo>
                    <a:lnTo>
                      <a:pt x="11355" y="30410"/>
                    </a:lnTo>
                    <a:lnTo>
                      <a:pt x="11952" y="28751"/>
                    </a:lnTo>
                    <a:lnTo>
                      <a:pt x="12483" y="27091"/>
                    </a:lnTo>
                    <a:lnTo>
                      <a:pt x="12948" y="25431"/>
                    </a:lnTo>
                    <a:lnTo>
                      <a:pt x="13811" y="22111"/>
                    </a:lnTo>
                    <a:lnTo>
                      <a:pt x="14475" y="18791"/>
                    </a:lnTo>
                    <a:lnTo>
                      <a:pt x="15006" y="15471"/>
                    </a:lnTo>
                    <a:lnTo>
                      <a:pt x="15338" y="12284"/>
                    </a:lnTo>
                    <a:lnTo>
                      <a:pt x="15538" y="9097"/>
                    </a:lnTo>
                    <a:lnTo>
                      <a:pt x="15604" y="5976"/>
                    </a:lnTo>
                    <a:lnTo>
                      <a:pt x="15538" y="2922"/>
                    </a:lnTo>
                    <a:lnTo>
                      <a:pt x="15338" y="0"/>
                    </a:lnTo>
                    <a:lnTo>
                      <a:pt x="15338" y="0"/>
                    </a:lnTo>
                    <a:lnTo>
                      <a:pt x="15006" y="2391"/>
                    </a:lnTo>
                    <a:lnTo>
                      <a:pt x="14608" y="4781"/>
                    </a:lnTo>
                    <a:lnTo>
                      <a:pt x="14143" y="7105"/>
                    </a:lnTo>
                    <a:lnTo>
                      <a:pt x="13612" y="9362"/>
                    </a:lnTo>
                    <a:lnTo>
                      <a:pt x="12948" y="11554"/>
                    </a:lnTo>
                    <a:lnTo>
                      <a:pt x="12284" y="13745"/>
                    </a:lnTo>
                    <a:lnTo>
                      <a:pt x="11487" y="15869"/>
                    </a:lnTo>
                    <a:lnTo>
                      <a:pt x="10624" y="17928"/>
                    </a:lnTo>
                    <a:lnTo>
                      <a:pt x="9695" y="19920"/>
                    </a:lnTo>
                    <a:lnTo>
                      <a:pt x="8699" y="21912"/>
                    </a:lnTo>
                    <a:lnTo>
                      <a:pt x="7570" y="23837"/>
                    </a:lnTo>
                    <a:lnTo>
                      <a:pt x="6375" y="25696"/>
                    </a:lnTo>
                    <a:lnTo>
                      <a:pt x="5180" y="27489"/>
                    </a:lnTo>
                    <a:lnTo>
                      <a:pt x="3785" y="29282"/>
                    </a:lnTo>
                    <a:lnTo>
                      <a:pt x="2391" y="31008"/>
                    </a:lnTo>
                    <a:lnTo>
                      <a:pt x="930" y="32668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9" name="Google Shape;869;g34ed79b00d1_0_823"/>
              <p:cNvSpPr/>
              <p:nvPr/>
            </p:nvSpPr>
            <p:spPr>
              <a:xfrm>
                <a:off x="1979075" y="1363550"/>
                <a:ext cx="1034150" cy="1777800"/>
              </a:xfrm>
              <a:custGeom>
                <a:rect b="b" l="l" r="r" t="t"/>
                <a:pathLst>
                  <a:path extrusionOk="0" h="71112" w="41366">
                    <a:moveTo>
                      <a:pt x="20451" y="0"/>
                    </a:moveTo>
                    <a:lnTo>
                      <a:pt x="18592" y="67"/>
                    </a:lnTo>
                    <a:lnTo>
                      <a:pt x="16732" y="266"/>
                    </a:lnTo>
                    <a:lnTo>
                      <a:pt x="14940" y="465"/>
                    </a:lnTo>
                    <a:lnTo>
                      <a:pt x="13147" y="731"/>
                    </a:lnTo>
                    <a:lnTo>
                      <a:pt x="11354" y="1063"/>
                    </a:lnTo>
                    <a:lnTo>
                      <a:pt x="9562" y="1395"/>
                    </a:lnTo>
                    <a:lnTo>
                      <a:pt x="7902" y="1860"/>
                    </a:lnTo>
                    <a:lnTo>
                      <a:pt x="6574" y="3851"/>
                    </a:lnTo>
                    <a:lnTo>
                      <a:pt x="5445" y="5843"/>
                    </a:lnTo>
                    <a:lnTo>
                      <a:pt x="4383" y="7835"/>
                    </a:lnTo>
                    <a:lnTo>
                      <a:pt x="3453" y="9960"/>
                    </a:lnTo>
                    <a:lnTo>
                      <a:pt x="2590" y="12085"/>
                    </a:lnTo>
                    <a:lnTo>
                      <a:pt x="1926" y="14276"/>
                    </a:lnTo>
                    <a:lnTo>
                      <a:pt x="1328" y="16467"/>
                    </a:lnTo>
                    <a:lnTo>
                      <a:pt x="864" y="18658"/>
                    </a:lnTo>
                    <a:lnTo>
                      <a:pt x="465" y="20916"/>
                    </a:lnTo>
                    <a:lnTo>
                      <a:pt x="200" y="23239"/>
                    </a:lnTo>
                    <a:lnTo>
                      <a:pt x="67" y="25497"/>
                    </a:lnTo>
                    <a:lnTo>
                      <a:pt x="0" y="27821"/>
                    </a:lnTo>
                    <a:lnTo>
                      <a:pt x="0" y="30145"/>
                    </a:lnTo>
                    <a:lnTo>
                      <a:pt x="133" y="32469"/>
                    </a:lnTo>
                    <a:lnTo>
                      <a:pt x="399" y="34793"/>
                    </a:lnTo>
                    <a:lnTo>
                      <a:pt x="731" y="37117"/>
                    </a:lnTo>
                    <a:lnTo>
                      <a:pt x="1129" y="39440"/>
                    </a:lnTo>
                    <a:lnTo>
                      <a:pt x="1594" y="41764"/>
                    </a:lnTo>
                    <a:lnTo>
                      <a:pt x="2192" y="44022"/>
                    </a:lnTo>
                    <a:lnTo>
                      <a:pt x="2922" y="46346"/>
                    </a:lnTo>
                    <a:lnTo>
                      <a:pt x="3652" y="48603"/>
                    </a:lnTo>
                    <a:lnTo>
                      <a:pt x="4515" y="50861"/>
                    </a:lnTo>
                    <a:lnTo>
                      <a:pt x="5445" y="53052"/>
                    </a:lnTo>
                    <a:lnTo>
                      <a:pt x="6441" y="55243"/>
                    </a:lnTo>
                    <a:lnTo>
                      <a:pt x="7503" y="57368"/>
                    </a:lnTo>
                    <a:lnTo>
                      <a:pt x="8632" y="59492"/>
                    </a:lnTo>
                    <a:lnTo>
                      <a:pt x="9827" y="61551"/>
                    </a:lnTo>
                    <a:lnTo>
                      <a:pt x="11155" y="63543"/>
                    </a:lnTo>
                    <a:lnTo>
                      <a:pt x="12483" y="65535"/>
                    </a:lnTo>
                    <a:lnTo>
                      <a:pt x="13944" y="67460"/>
                    </a:lnTo>
                    <a:lnTo>
                      <a:pt x="15405" y="69319"/>
                    </a:lnTo>
                    <a:lnTo>
                      <a:pt x="16932" y="71112"/>
                    </a:lnTo>
                    <a:lnTo>
                      <a:pt x="19455" y="67327"/>
                    </a:lnTo>
                    <a:lnTo>
                      <a:pt x="22243" y="63476"/>
                    </a:lnTo>
                    <a:lnTo>
                      <a:pt x="25165" y="59426"/>
                    </a:lnTo>
                    <a:lnTo>
                      <a:pt x="28286" y="55442"/>
                    </a:lnTo>
                    <a:lnTo>
                      <a:pt x="31473" y="51458"/>
                    </a:lnTo>
                    <a:lnTo>
                      <a:pt x="34726" y="47607"/>
                    </a:lnTo>
                    <a:lnTo>
                      <a:pt x="38046" y="43889"/>
                    </a:lnTo>
                    <a:lnTo>
                      <a:pt x="39706" y="42163"/>
                    </a:lnTo>
                    <a:lnTo>
                      <a:pt x="41366" y="40436"/>
                    </a:lnTo>
                    <a:lnTo>
                      <a:pt x="40569" y="39440"/>
                    </a:lnTo>
                    <a:lnTo>
                      <a:pt x="39839" y="38378"/>
                    </a:lnTo>
                    <a:lnTo>
                      <a:pt x="39108" y="37316"/>
                    </a:lnTo>
                    <a:lnTo>
                      <a:pt x="38378" y="36253"/>
                    </a:lnTo>
                    <a:lnTo>
                      <a:pt x="37780" y="35125"/>
                    </a:lnTo>
                    <a:lnTo>
                      <a:pt x="37116" y="33929"/>
                    </a:lnTo>
                    <a:lnTo>
                      <a:pt x="36519" y="32801"/>
                    </a:lnTo>
                    <a:lnTo>
                      <a:pt x="35988" y="31606"/>
                    </a:lnTo>
                    <a:lnTo>
                      <a:pt x="35523" y="30344"/>
                    </a:lnTo>
                    <a:lnTo>
                      <a:pt x="35058" y="29149"/>
                    </a:lnTo>
                    <a:lnTo>
                      <a:pt x="34593" y="27887"/>
                    </a:lnTo>
                    <a:lnTo>
                      <a:pt x="34195" y="26626"/>
                    </a:lnTo>
                    <a:lnTo>
                      <a:pt x="33863" y="25364"/>
                    </a:lnTo>
                    <a:lnTo>
                      <a:pt x="33597" y="24103"/>
                    </a:lnTo>
                    <a:lnTo>
                      <a:pt x="33332" y="22775"/>
                    </a:lnTo>
                    <a:lnTo>
                      <a:pt x="33133" y="21513"/>
                    </a:lnTo>
                    <a:lnTo>
                      <a:pt x="33000" y="20185"/>
                    </a:lnTo>
                    <a:lnTo>
                      <a:pt x="32867" y="18924"/>
                    </a:lnTo>
                    <a:lnTo>
                      <a:pt x="32801" y="17596"/>
                    </a:lnTo>
                    <a:lnTo>
                      <a:pt x="32801" y="16334"/>
                    </a:lnTo>
                    <a:lnTo>
                      <a:pt x="32867" y="15006"/>
                    </a:lnTo>
                    <a:lnTo>
                      <a:pt x="32933" y="13745"/>
                    </a:lnTo>
                    <a:lnTo>
                      <a:pt x="33066" y="12483"/>
                    </a:lnTo>
                    <a:lnTo>
                      <a:pt x="33265" y="11222"/>
                    </a:lnTo>
                    <a:lnTo>
                      <a:pt x="33531" y="9960"/>
                    </a:lnTo>
                    <a:lnTo>
                      <a:pt x="33863" y="8698"/>
                    </a:lnTo>
                    <a:lnTo>
                      <a:pt x="34195" y="7503"/>
                    </a:lnTo>
                    <a:lnTo>
                      <a:pt x="34660" y="6308"/>
                    </a:lnTo>
                    <a:lnTo>
                      <a:pt x="35125" y="5113"/>
                    </a:lnTo>
                    <a:lnTo>
                      <a:pt x="35722" y="3918"/>
                    </a:lnTo>
                    <a:lnTo>
                      <a:pt x="36320" y="2789"/>
                    </a:lnTo>
                    <a:lnTo>
                      <a:pt x="36984" y="1660"/>
                    </a:lnTo>
                    <a:lnTo>
                      <a:pt x="35257" y="1262"/>
                    </a:lnTo>
                    <a:lnTo>
                      <a:pt x="33465" y="930"/>
                    </a:lnTo>
                    <a:lnTo>
                      <a:pt x="31672" y="664"/>
                    </a:lnTo>
                    <a:lnTo>
                      <a:pt x="29813" y="399"/>
                    </a:lnTo>
                    <a:lnTo>
                      <a:pt x="27954" y="200"/>
                    </a:lnTo>
                    <a:lnTo>
                      <a:pt x="26094" y="67"/>
                    </a:lnTo>
                    <a:lnTo>
                      <a:pt x="2423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0" name="Google Shape;870;g34ed79b00d1_0_823"/>
              <p:cNvSpPr/>
              <p:nvPr/>
            </p:nvSpPr>
            <p:spPr>
              <a:xfrm>
                <a:off x="1979075" y="1363550"/>
                <a:ext cx="1034150" cy="1777800"/>
              </a:xfrm>
              <a:custGeom>
                <a:rect b="b" l="l" r="r" t="t"/>
                <a:pathLst>
                  <a:path extrusionOk="0" fill="none" h="71112" w="41366">
                    <a:moveTo>
                      <a:pt x="36984" y="1660"/>
                    </a:moveTo>
                    <a:lnTo>
                      <a:pt x="36984" y="1660"/>
                    </a:lnTo>
                    <a:lnTo>
                      <a:pt x="35257" y="1262"/>
                    </a:lnTo>
                    <a:lnTo>
                      <a:pt x="33465" y="930"/>
                    </a:lnTo>
                    <a:lnTo>
                      <a:pt x="31672" y="664"/>
                    </a:lnTo>
                    <a:lnTo>
                      <a:pt x="29813" y="399"/>
                    </a:lnTo>
                    <a:lnTo>
                      <a:pt x="27954" y="200"/>
                    </a:lnTo>
                    <a:lnTo>
                      <a:pt x="26094" y="67"/>
                    </a:lnTo>
                    <a:lnTo>
                      <a:pt x="24235" y="0"/>
                    </a:lnTo>
                    <a:lnTo>
                      <a:pt x="22376" y="0"/>
                    </a:lnTo>
                    <a:lnTo>
                      <a:pt x="20451" y="0"/>
                    </a:lnTo>
                    <a:lnTo>
                      <a:pt x="18592" y="67"/>
                    </a:lnTo>
                    <a:lnTo>
                      <a:pt x="16732" y="266"/>
                    </a:lnTo>
                    <a:lnTo>
                      <a:pt x="14940" y="465"/>
                    </a:lnTo>
                    <a:lnTo>
                      <a:pt x="13147" y="731"/>
                    </a:lnTo>
                    <a:lnTo>
                      <a:pt x="11354" y="1063"/>
                    </a:lnTo>
                    <a:lnTo>
                      <a:pt x="9562" y="1395"/>
                    </a:lnTo>
                    <a:lnTo>
                      <a:pt x="7902" y="1860"/>
                    </a:lnTo>
                    <a:lnTo>
                      <a:pt x="7902" y="1860"/>
                    </a:lnTo>
                    <a:lnTo>
                      <a:pt x="6574" y="3851"/>
                    </a:lnTo>
                    <a:lnTo>
                      <a:pt x="5445" y="5843"/>
                    </a:lnTo>
                    <a:lnTo>
                      <a:pt x="4383" y="7835"/>
                    </a:lnTo>
                    <a:lnTo>
                      <a:pt x="3453" y="9960"/>
                    </a:lnTo>
                    <a:lnTo>
                      <a:pt x="2590" y="12085"/>
                    </a:lnTo>
                    <a:lnTo>
                      <a:pt x="1926" y="14276"/>
                    </a:lnTo>
                    <a:lnTo>
                      <a:pt x="1328" y="16467"/>
                    </a:lnTo>
                    <a:lnTo>
                      <a:pt x="864" y="18658"/>
                    </a:lnTo>
                    <a:lnTo>
                      <a:pt x="465" y="20916"/>
                    </a:lnTo>
                    <a:lnTo>
                      <a:pt x="200" y="23239"/>
                    </a:lnTo>
                    <a:lnTo>
                      <a:pt x="67" y="25497"/>
                    </a:lnTo>
                    <a:lnTo>
                      <a:pt x="0" y="27821"/>
                    </a:lnTo>
                    <a:lnTo>
                      <a:pt x="0" y="30145"/>
                    </a:lnTo>
                    <a:lnTo>
                      <a:pt x="133" y="32469"/>
                    </a:lnTo>
                    <a:lnTo>
                      <a:pt x="399" y="34793"/>
                    </a:lnTo>
                    <a:lnTo>
                      <a:pt x="731" y="37117"/>
                    </a:lnTo>
                    <a:lnTo>
                      <a:pt x="1129" y="39440"/>
                    </a:lnTo>
                    <a:lnTo>
                      <a:pt x="1594" y="41764"/>
                    </a:lnTo>
                    <a:lnTo>
                      <a:pt x="2192" y="44022"/>
                    </a:lnTo>
                    <a:lnTo>
                      <a:pt x="2922" y="46346"/>
                    </a:lnTo>
                    <a:lnTo>
                      <a:pt x="3652" y="48603"/>
                    </a:lnTo>
                    <a:lnTo>
                      <a:pt x="4515" y="50861"/>
                    </a:lnTo>
                    <a:lnTo>
                      <a:pt x="5445" y="53052"/>
                    </a:lnTo>
                    <a:lnTo>
                      <a:pt x="6441" y="55243"/>
                    </a:lnTo>
                    <a:lnTo>
                      <a:pt x="7503" y="57368"/>
                    </a:lnTo>
                    <a:lnTo>
                      <a:pt x="8632" y="59492"/>
                    </a:lnTo>
                    <a:lnTo>
                      <a:pt x="9827" y="61551"/>
                    </a:lnTo>
                    <a:lnTo>
                      <a:pt x="11155" y="63543"/>
                    </a:lnTo>
                    <a:lnTo>
                      <a:pt x="12483" y="65535"/>
                    </a:lnTo>
                    <a:lnTo>
                      <a:pt x="13944" y="67460"/>
                    </a:lnTo>
                    <a:lnTo>
                      <a:pt x="15405" y="69319"/>
                    </a:lnTo>
                    <a:lnTo>
                      <a:pt x="16932" y="71112"/>
                    </a:lnTo>
                    <a:lnTo>
                      <a:pt x="16932" y="71112"/>
                    </a:lnTo>
                    <a:lnTo>
                      <a:pt x="19455" y="67327"/>
                    </a:lnTo>
                    <a:lnTo>
                      <a:pt x="22243" y="63476"/>
                    </a:lnTo>
                    <a:lnTo>
                      <a:pt x="25165" y="59426"/>
                    </a:lnTo>
                    <a:lnTo>
                      <a:pt x="28286" y="55442"/>
                    </a:lnTo>
                    <a:lnTo>
                      <a:pt x="31473" y="51458"/>
                    </a:lnTo>
                    <a:lnTo>
                      <a:pt x="34726" y="47607"/>
                    </a:lnTo>
                    <a:lnTo>
                      <a:pt x="38046" y="43889"/>
                    </a:lnTo>
                    <a:lnTo>
                      <a:pt x="39706" y="42163"/>
                    </a:lnTo>
                    <a:lnTo>
                      <a:pt x="41366" y="40436"/>
                    </a:lnTo>
                    <a:lnTo>
                      <a:pt x="41366" y="40436"/>
                    </a:lnTo>
                    <a:lnTo>
                      <a:pt x="40569" y="39440"/>
                    </a:lnTo>
                    <a:lnTo>
                      <a:pt x="39839" y="38378"/>
                    </a:lnTo>
                    <a:lnTo>
                      <a:pt x="39108" y="37316"/>
                    </a:lnTo>
                    <a:lnTo>
                      <a:pt x="38378" y="36253"/>
                    </a:lnTo>
                    <a:lnTo>
                      <a:pt x="37780" y="35125"/>
                    </a:lnTo>
                    <a:lnTo>
                      <a:pt x="37116" y="33929"/>
                    </a:lnTo>
                    <a:lnTo>
                      <a:pt x="36519" y="32801"/>
                    </a:lnTo>
                    <a:lnTo>
                      <a:pt x="35988" y="31606"/>
                    </a:lnTo>
                    <a:lnTo>
                      <a:pt x="35523" y="30344"/>
                    </a:lnTo>
                    <a:lnTo>
                      <a:pt x="35058" y="29149"/>
                    </a:lnTo>
                    <a:lnTo>
                      <a:pt x="34593" y="27887"/>
                    </a:lnTo>
                    <a:lnTo>
                      <a:pt x="34195" y="26626"/>
                    </a:lnTo>
                    <a:lnTo>
                      <a:pt x="33863" y="25364"/>
                    </a:lnTo>
                    <a:lnTo>
                      <a:pt x="33597" y="24103"/>
                    </a:lnTo>
                    <a:lnTo>
                      <a:pt x="33332" y="22775"/>
                    </a:lnTo>
                    <a:lnTo>
                      <a:pt x="33133" y="21513"/>
                    </a:lnTo>
                    <a:lnTo>
                      <a:pt x="33000" y="20185"/>
                    </a:lnTo>
                    <a:lnTo>
                      <a:pt x="32867" y="18924"/>
                    </a:lnTo>
                    <a:lnTo>
                      <a:pt x="32801" y="17596"/>
                    </a:lnTo>
                    <a:lnTo>
                      <a:pt x="32801" y="16334"/>
                    </a:lnTo>
                    <a:lnTo>
                      <a:pt x="32867" y="15006"/>
                    </a:lnTo>
                    <a:lnTo>
                      <a:pt x="32933" y="13745"/>
                    </a:lnTo>
                    <a:lnTo>
                      <a:pt x="33066" y="12483"/>
                    </a:lnTo>
                    <a:lnTo>
                      <a:pt x="33265" y="11222"/>
                    </a:lnTo>
                    <a:lnTo>
                      <a:pt x="33531" y="9960"/>
                    </a:lnTo>
                    <a:lnTo>
                      <a:pt x="33863" y="8698"/>
                    </a:lnTo>
                    <a:lnTo>
                      <a:pt x="34195" y="7503"/>
                    </a:lnTo>
                    <a:lnTo>
                      <a:pt x="34660" y="6308"/>
                    </a:lnTo>
                    <a:lnTo>
                      <a:pt x="35125" y="5113"/>
                    </a:lnTo>
                    <a:lnTo>
                      <a:pt x="35722" y="3918"/>
                    </a:lnTo>
                    <a:lnTo>
                      <a:pt x="36320" y="2789"/>
                    </a:lnTo>
                    <a:lnTo>
                      <a:pt x="36984" y="166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5 - Content - Split 1/3 Dark">
  <p:cSld name="CUSTOM_4_2_6_1_1_1_1">
    <p:bg>
      <p:bgPr>
        <a:solidFill>
          <a:srgbClr val="171C1E"/>
        </a:solidFill>
      </p:bgPr>
    </p:bg>
    <p:spTree>
      <p:nvGrpSpPr>
        <p:cNvPr id="871" name="Shape 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" name="Google Shape;872;g34ed79b00d1_0_866"/>
          <p:cNvSpPr/>
          <p:nvPr/>
        </p:nvSpPr>
        <p:spPr>
          <a:xfrm>
            <a:off x="0" y="-225"/>
            <a:ext cx="32736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873" name="Google Shape;873;g34ed79b00d1_0_866"/>
          <p:cNvSpPr txBox="1"/>
          <p:nvPr/>
        </p:nvSpPr>
        <p:spPr>
          <a:xfrm>
            <a:off x="0" y="4969700"/>
            <a:ext cx="351900" cy="183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7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sz="7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74" name="Google Shape;874;g34ed79b00d1_0_866"/>
          <p:cNvSpPr txBox="1"/>
          <p:nvPr>
            <p:ph idx="1" type="body"/>
          </p:nvPr>
        </p:nvSpPr>
        <p:spPr>
          <a:xfrm>
            <a:off x="4247325" y="648900"/>
            <a:ext cx="4544700" cy="3840600"/>
          </a:xfrm>
          <a:prstGeom prst="rect">
            <a:avLst/>
          </a:prstGeom>
        </p:spPr>
        <p:txBody>
          <a:bodyPr anchorCtr="0" anchor="ctr" bIns="91425" lIns="0" spcFirstLastPara="1" rIns="0" wrap="square" tIns="91425">
            <a:noAutofit/>
          </a:bodyPr>
          <a:lstStyle>
            <a:lvl1pPr indent="-3048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400">
                <a:solidFill>
                  <a:schemeClr val="lt1"/>
                </a:solidFill>
              </a:defRPr>
            </a:lvl1pPr>
            <a:lvl2pPr indent="-292100" lvl="1" marL="91440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2pPr>
            <a:lvl3pPr indent="-292100" lvl="2" marL="137160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3pPr>
            <a:lvl4pPr indent="-292100" lvl="3" marL="182880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4pPr>
            <a:lvl5pPr indent="-292100" lvl="4" marL="228600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5pPr>
            <a:lvl6pPr indent="-292100" lvl="5" marL="274320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6pPr>
            <a:lvl7pPr indent="-292100" lvl="6" marL="320040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7pPr>
            <a:lvl8pPr indent="-292100" lvl="7" marL="365760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8pPr>
            <a:lvl9pPr indent="-292100" lvl="8" marL="4114800">
              <a:lnSpc>
                <a:spcPct val="115000"/>
              </a:lnSpc>
              <a:spcBef>
                <a:spcPts val="500"/>
              </a:spcBef>
              <a:spcAft>
                <a:spcPts val="50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75" name="Google Shape;875;g34ed79b00d1_0_866"/>
          <p:cNvSpPr txBox="1"/>
          <p:nvPr>
            <p:ph type="title"/>
          </p:nvPr>
        </p:nvSpPr>
        <p:spPr>
          <a:xfrm>
            <a:off x="676650" y="649225"/>
            <a:ext cx="1947600" cy="3840600"/>
          </a:xfrm>
          <a:prstGeom prst="rect">
            <a:avLst/>
          </a:prstGeom>
          <a:noFill/>
        </p:spPr>
        <p:txBody>
          <a:bodyPr anchorCtr="0" anchor="ctr" bIns="0" lIns="0" spcFirstLastPara="1" rIns="0" wrap="square" tIns="91425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"/>
              <a:buNone/>
              <a:defRPr sz="3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"/>
              <a:buNone/>
              <a:defRPr sz="3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"/>
              <a:buNone/>
              <a:defRPr sz="3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"/>
              <a:buNone/>
              <a:defRPr sz="3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"/>
              <a:buNone/>
              <a:defRPr sz="3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"/>
              <a:buNone/>
              <a:defRPr sz="3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"/>
              <a:buNone/>
              <a:defRPr sz="3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"/>
              <a:buNone/>
              <a:defRPr sz="3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pic>
        <p:nvPicPr>
          <p:cNvPr id="876" name="Google Shape;876;g34ed79b00d1_0_866"/>
          <p:cNvPicPr preferRelativeResize="0"/>
          <p:nvPr/>
        </p:nvPicPr>
        <p:blipFill rotWithShape="1">
          <a:blip r:embed="rId2">
            <a:alphaModFix/>
          </a:blip>
          <a:srcRect b="11608" l="71335" r="10997" t="4940"/>
          <a:stretch/>
        </p:blipFill>
        <p:spPr>
          <a:xfrm>
            <a:off x="3273542" y="-2550"/>
            <a:ext cx="5006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77" name="Google Shape;877;g34ed79b00d1_0_866"/>
          <p:cNvSpPr/>
          <p:nvPr/>
        </p:nvSpPr>
        <p:spPr>
          <a:xfrm>
            <a:off x="3263688" y="4823125"/>
            <a:ext cx="320218" cy="320088"/>
          </a:xfrm>
          <a:custGeom>
            <a:rect b="b" l="l" r="r" t="t"/>
            <a:pathLst>
              <a:path extrusionOk="0" h="209550" w="211017">
                <a:moveTo>
                  <a:pt x="0" y="0"/>
                </a:moveTo>
                <a:lnTo>
                  <a:pt x="0" y="209550"/>
                </a:lnTo>
                <a:lnTo>
                  <a:pt x="211017" y="209550"/>
                </a:lnTo>
                <a:lnTo>
                  <a:pt x="208345" y="209498"/>
                </a:lnTo>
                <a:lnTo>
                  <a:pt x="205621" y="209393"/>
                </a:lnTo>
                <a:lnTo>
                  <a:pt x="202949" y="209288"/>
                </a:lnTo>
                <a:lnTo>
                  <a:pt x="200277" y="209131"/>
                </a:lnTo>
                <a:lnTo>
                  <a:pt x="197606" y="208921"/>
                </a:lnTo>
                <a:lnTo>
                  <a:pt x="194934" y="208712"/>
                </a:lnTo>
                <a:lnTo>
                  <a:pt x="192315" y="208450"/>
                </a:lnTo>
                <a:lnTo>
                  <a:pt x="189643" y="208188"/>
                </a:lnTo>
                <a:lnTo>
                  <a:pt x="187023" y="207874"/>
                </a:lnTo>
                <a:lnTo>
                  <a:pt x="184404" y="207507"/>
                </a:lnTo>
                <a:lnTo>
                  <a:pt x="181837" y="207140"/>
                </a:lnTo>
                <a:lnTo>
                  <a:pt x="179218" y="206721"/>
                </a:lnTo>
                <a:lnTo>
                  <a:pt x="176651" y="206302"/>
                </a:lnTo>
                <a:lnTo>
                  <a:pt x="174084" y="205778"/>
                </a:lnTo>
                <a:lnTo>
                  <a:pt x="171517" y="205307"/>
                </a:lnTo>
                <a:lnTo>
                  <a:pt x="168950" y="204730"/>
                </a:lnTo>
                <a:lnTo>
                  <a:pt x="166383" y="204206"/>
                </a:lnTo>
                <a:lnTo>
                  <a:pt x="163868" y="203578"/>
                </a:lnTo>
                <a:lnTo>
                  <a:pt x="161354" y="202949"/>
                </a:lnTo>
                <a:lnTo>
                  <a:pt x="158839" y="202268"/>
                </a:lnTo>
                <a:lnTo>
                  <a:pt x="156377" y="201587"/>
                </a:lnTo>
                <a:lnTo>
                  <a:pt x="153862" y="200854"/>
                </a:lnTo>
                <a:lnTo>
                  <a:pt x="151400" y="200120"/>
                </a:lnTo>
                <a:lnTo>
                  <a:pt x="148938" y="199334"/>
                </a:lnTo>
                <a:lnTo>
                  <a:pt x="146528" y="198549"/>
                </a:lnTo>
                <a:lnTo>
                  <a:pt x="144118" y="197710"/>
                </a:lnTo>
                <a:lnTo>
                  <a:pt x="141656" y="196820"/>
                </a:lnTo>
                <a:lnTo>
                  <a:pt x="139298" y="195929"/>
                </a:lnTo>
                <a:lnTo>
                  <a:pt x="136889" y="195039"/>
                </a:lnTo>
                <a:lnTo>
                  <a:pt x="132174" y="193100"/>
                </a:lnTo>
                <a:lnTo>
                  <a:pt x="127511" y="191057"/>
                </a:lnTo>
                <a:lnTo>
                  <a:pt x="122901" y="188909"/>
                </a:lnTo>
                <a:lnTo>
                  <a:pt x="118343" y="186604"/>
                </a:lnTo>
                <a:lnTo>
                  <a:pt x="113838" y="184247"/>
                </a:lnTo>
                <a:lnTo>
                  <a:pt x="109437" y="181785"/>
                </a:lnTo>
                <a:lnTo>
                  <a:pt x="105089" y="179218"/>
                </a:lnTo>
                <a:lnTo>
                  <a:pt x="100794" y="176546"/>
                </a:lnTo>
                <a:lnTo>
                  <a:pt x="96550" y="173769"/>
                </a:lnTo>
                <a:lnTo>
                  <a:pt x="92412" y="170888"/>
                </a:lnTo>
                <a:lnTo>
                  <a:pt x="88378" y="167902"/>
                </a:lnTo>
                <a:lnTo>
                  <a:pt x="84344" y="164863"/>
                </a:lnTo>
                <a:lnTo>
                  <a:pt x="80415" y="161720"/>
                </a:lnTo>
                <a:lnTo>
                  <a:pt x="76591" y="158472"/>
                </a:lnTo>
                <a:lnTo>
                  <a:pt x="72819" y="155119"/>
                </a:lnTo>
                <a:lnTo>
                  <a:pt x="69152" y="151662"/>
                </a:lnTo>
                <a:lnTo>
                  <a:pt x="65537" y="148152"/>
                </a:lnTo>
                <a:lnTo>
                  <a:pt x="62027" y="144590"/>
                </a:lnTo>
                <a:lnTo>
                  <a:pt x="58622" y="140922"/>
                </a:lnTo>
                <a:lnTo>
                  <a:pt x="55269" y="137150"/>
                </a:lnTo>
                <a:lnTo>
                  <a:pt x="52021" y="133274"/>
                </a:lnTo>
                <a:lnTo>
                  <a:pt x="48878" y="129397"/>
                </a:lnTo>
                <a:lnTo>
                  <a:pt x="45787" y="125363"/>
                </a:lnTo>
                <a:lnTo>
                  <a:pt x="42853" y="121329"/>
                </a:lnTo>
                <a:lnTo>
                  <a:pt x="39972" y="117138"/>
                </a:lnTo>
                <a:lnTo>
                  <a:pt x="37195" y="112947"/>
                </a:lnTo>
                <a:lnTo>
                  <a:pt x="34523" y="108652"/>
                </a:lnTo>
                <a:lnTo>
                  <a:pt x="31956" y="104304"/>
                </a:lnTo>
                <a:lnTo>
                  <a:pt x="29494" y="99903"/>
                </a:lnTo>
                <a:lnTo>
                  <a:pt x="27084" y="95398"/>
                </a:lnTo>
                <a:lnTo>
                  <a:pt x="24832" y="90840"/>
                </a:lnTo>
                <a:lnTo>
                  <a:pt x="22684" y="86230"/>
                </a:lnTo>
                <a:lnTo>
                  <a:pt x="20641" y="81567"/>
                </a:lnTo>
                <a:lnTo>
                  <a:pt x="18702" y="76852"/>
                </a:lnTo>
                <a:lnTo>
                  <a:pt x="17812" y="74443"/>
                </a:lnTo>
                <a:lnTo>
                  <a:pt x="16921" y="72033"/>
                </a:lnTo>
                <a:lnTo>
                  <a:pt x="16031" y="69623"/>
                </a:lnTo>
                <a:lnTo>
                  <a:pt x="15192" y="67213"/>
                </a:lnTo>
                <a:lnTo>
                  <a:pt x="14407" y="64751"/>
                </a:lnTo>
                <a:lnTo>
                  <a:pt x="13621" y="62289"/>
                </a:lnTo>
                <a:lnTo>
                  <a:pt x="12835" y="59827"/>
                </a:lnTo>
                <a:lnTo>
                  <a:pt x="12154" y="57364"/>
                </a:lnTo>
                <a:lnTo>
                  <a:pt x="11420" y="54850"/>
                </a:lnTo>
                <a:lnTo>
                  <a:pt x="10792" y="52388"/>
                </a:lnTo>
                <a:lnTo>
                  <a:pt x="10163" y="49873"/>
                </a:lnTo>
                <a:lnTo>
                  <a:pt x="9535" y="47306"/>
                </a:lnTo>
                <a:lnTo>
                  <a:pt x="8958" y="44791"/>
                </a:lnTo>
                <a:lnTo>
                  <a:pt x="8434" y="42224"/>
                </a:lnTo>
                <a:lnTo>
                  <a:pt x="7911" y="39657"/>
                </a:lnTo>
                <a:lnTo>
                  <a:pt x="7439" y="37090"/>
                </a:lnTo>
                <a:lnTo>
                  <a:pt x="7020" y="34523"/>
                </a:lnTo>
                <a:lnTo>
                  <a:pt x="6601" y="31904"/>
                </a:lnTo>
                <a:lnTo>
                  <a:pt x="6234" y="29285"/>
                </a:lnTo>
                <a:lnTo>
                  <a:pt x="5867" y="26665"/>
                </a:lnTo>
                <a:lnTo>
                  <a:pt x="5553" y="24046"/>
                </a:lnTo>
                <a:lnTo>
                  <a:pt x="5239" y="21426"/>
                </a:lnTo>
                <a:lnTo>
                  <a:pt x="5029" y="18755"/>
                </a:lnTo>
                <a:lnTo>
                  <a:pt x="4767" y="16135"/>
                </a:lnTo>
                <a:lnTo>
                  <a:pt x="4610" y="13464"/>
                </a:lnTo>
                <a:lnTo>
                  <a:pt x="4453" y="10792"/>
                </a:lnTo>
                <a:lnTo>
                  <a:pt x="4348" y="8120"/>
                </a:lnTo>
                <a:lnTo>
                  <a:pt x="4243" y="5396"/>
                </a:lnTo>
                <a:lnTo>
                  <a:pt x="4191" y="2724"/>
                </a:lnTo>
                <a:lnTo>
                  <a:pt x="419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78" name="Google Shape;878;g34ed79b00d1_0_866"/>
          <p:cNvGrpSpPr/>
          <p:nvPr/>
        </p:nvGrpSpPr>
        <p:grpSpPr>
          <a:xfrm>
            <a:off x="8467274" y="-268"/>
            <a:ext cx="329400" cy="329400"/>
            <a:chOff x="8467274" y="-268"/>
            <a:chExt cx="329400" cy="329400"/>
          </a:xfrm>
        </p:grpSpPr>
        <p:sp>
          <p:nvSpPr>
            <p:cNvPr id="879" name="Google Shape;879;g34ed79b00d1_0_866"/>
            <p:cNvSpPr/>
            <p:nvPr/>
          </p:nvSpPr>
          <p:spPr>
            <a:xfrm>
              <a:off x="8467274" y="-268"/>
              <a:ext cx="329400" cy="329400"/>
            </a:xfrm>
            <a:prstGeom prst="rect">
              <a:avLst/>
            </a:prstGeom>
            <a:solidFill>
              <a:srgbClr val="0063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grpSp>
          <p:nvGrpSpPr>
            <p:cNvPr id="880" name="Google Shape;880;g34ed79b00d1_0_866"/>
            <p:cNvGrpSpPr/>
            <p:nvPr/>
          </p:nvGrpSpPr>
          <p:grpSpPr>
            <a:xfrm>
              <a:off x="8546153" y="63898"/>
              <a:ext cx="191009" cy="201168"/>
              <a:chOff x="1379850" y="238125"/>
              <a:chExt cx="4860275" cy="5238750"/>
            </a:xfrm>
          </p:grpSpPr>
          <p:sp>
            <p:nvSpPr>
              <p:cNvPr id="881" name="Google Shape;881;g34ed79b00d1_0_866"/>
              <p:cNvSpPr/>
              <p:nvPr/>
            </p:nvSpPr>
            <p:spPr>
              <a:xfrm>
                <a:off x="4988525" y="4354750"/>
                <a:ext cx="727075" cy="727075"/>
              </a:xfrm>
              <a:custGeom>
                <a:rect b="b" l="l" r="r" t="t"/>
                <a:pathLst>
                  <a:path extrusionOk="0" h="29083" w="29083">
                    <a:moveTo>
                      <a:pt x="14210" y="9097"/>
                    </a:moveTo>
                    <a:lnTo>
                      <a:pt x="15139" y="9163"/>
                    </a:lnTo>
                    <a:lnTo>
                      <a:pt x="16002" y="9296"/>
                    </a:lnTo>
                    <a:lnTo>
                      <a:pt x="16334" y="9362"/>
                    </a:lnTo>
                    <a:lnTo>
                      <a:pt x="16733" y="9495"/>
                    </a:lnTo>
                    <a:lnTo>
                      <a:pt x="16998" y="9694"/>
                    </a:lnTo>
                    <a:lnTo>
                      <a:pt x="17264" y="9894"/>
                    </a:lnTo>
                    <a:lnTo>
                      <a:pt x="17463" y="10226"/>
                    </a:lnTo>
                    <a:lnTo>
                      <a:pt x="17596" y="10558"/>
                    </a:lnTo>
                    <a:lnTo>
                      <a:pt x="17729" y="10956"/>
                    </a:lnTo>
                    <a:lnTo>
                      <a:pt x="17729" y="11354"/>
                    </a:lnTo>
                    <a:lnTo>
                      <a:pt x="17729" y="11886"/>
                    </a:lnTo>
                    <a:lnTo>
                      <a:pt x="17596" y="12284"/>
                    </a:lnTo>
                    <a:lnTo>
                      <a:pt x="17463" y="12616"/>
                    </a:lnTo>
                    <a:lnTo>
                      <a:pt x="17264" y="12948"/>
                    </a:lnTo>
                    <a:lnTo>
                      <a:pt x="16998" y="13147"/>
                    </a:lnTo>
                    <a:lnTo>
                      <a:pt x="16733" y="13346"/>
                    </a:lnTo>
                    <a:lnTo>
                      <a:pt x="16401" y="13479"/>
                    </a:lnTo>
                    <a:lnTo>
                      <a:pt x="16002" y="13612"/>
                    </a:lnTo>
                    <a:lnTo>
                      <a:pt x="15139" y="13678"/>
                    </a:lnTo>
                    <a:lnTo>
                      <a:pt x="14210" y="13745"/>
                    </a:lnTo>
                    <a:lnTo>
                      <a:pt x="12151" y="13745"/>
                    </a:lnTo>
                    <a:lnTo>
                      <a:pt x="12151" y="9097"/>
                    </a:lnTo>
                    <a:close/>
                    <a:moveTo>
                      <a:pt x="13280" y="6242"/>
                    </a:moveTo>
                    <a:lnTo>
                      <a:pt x="8964" y="6308"/>
                    </a:lnTo>
                    <a:lnTo>
                      <a:pt x="8964" y="22244"/>
                    </a:lnTo>
                    <a:lnTo>
                      <a:pt x="12151" y="22244"/>
                    </a:lnTo>
                    <a:lnTo>
                      <a:pt x="12151" y="16135"/>
                    </a:lnTo>
                    <a:lnTo>
                      <a:pt x="14674" y="16135"/>
                    </a:lnTo>
                    <a:lnTo>
                      <a:pt x="17861" y="22244"/>
                    </a:lnTo>
                    <a:lnTo>
                      <a:pt x="21181" y="22244"/>
                    </a:lnTo>
                    <a:lnTo>
                      <a:pt x="17729" y="15737"/>
                    </a:lnTo>
                    <a:lnTo>
                      <a:pt x="18459" y="15471"/>
                    </a:lnTo>
                    <a:lnTo>
                      <a:pt x="19057" y="15139"/>
                    </a:lnTo>
                    <a:lnTo>
                      <a:pt x="19588" y="14674"/>
                    </a:lnTo>
                    <a:lnTo>
                      <a:pt x="20052" y="14209"/>
                    </a:lnTo>
                    <a:lnTo>
                      <a:pt x="20384" y="13612"/>
                    </a:lnTo>
                    <a:lnTo>
                      <a:pt x="20650" y="12881"/>
                    </a:lnTo>
                    <a:lnTo>
                      <a:pt x="20849" y="12085"/>
                    </a:lnTo>
                    <a:lnTo>
                      <a:pt x="20916" y="11222"/>
                    </a:lnTo>
                    <a:lnTo>
                      <a:pt x="20849" y="10159"/>
                    </a:lnTo>
                    <a:lnTo>
                      <a:pt x="20716" y="9761"/>
                    </a:lnTo>
                    <a:lnTo>
                      <a:pt x="20650" y="9296"/>
                    </a:lnTo>
                    <a:lnTo>
                      <a:pt x="20451" y="8964"/>
                    </a:lnTo>
                    <a:lnTo>
                      <a:pt x="20318" y="8566"/>
                    </a:lnTo>
                    <a:lnTo>
                      <a:pt x="20052" y="8300"/>
                    </a:lnTo>
                    <a:lnTo>
                      <a:pt x="19853" y="7968"/>
                    </a:lnTo>
                    <a:lnTo>
                      <a:pt x="19322" y="7503"/>
                    </a:lnTo>
                    <a:lnTo>
                      <a:pt x="18658" y="7105"/>
                    </a:lnTo>
                    <a:lnTo>
                      <a:pt x="17928" y="6773"/>
                    </a:lnTo>
                    <a:lnTo>
                      <a:pt x="17131" y="6574"/>
                    </a:lnTo>
                    <a:lnTo>
                      <a:pt x="16201" y="6441"/>
                    </a:lnTo>
                    <a:lnTo>
                      <a:pt x="15272" y="6308"/>
                    </a:lnTo>
                    <a:lnTo>
                      <a:pt x="14276" y="6242"/>
                    </a:lnTo>
                    <a:close/>
                    <a:moveTo>
                      <a:pt x="14608" y="2457"/>
                    </a:moveTo>
                    <a:lnTo>
                      <a:pt x="15670" y="2524"/>
                    </a:lnTo>
                    <a:lnTo>
                      <a:pt x="16799" y="2656"/>
                    </a:lnTo>
                    <a:lnTo>
                      <a:pt x="17928" y="2855"/>
                    </a:lnTo>
                    <a:lnTo>
                      <a:pt x="18990" y="3187"/>
                    </a:lnTo>
                    <a:lnTo>
                      <a:pt x="19986" y="3652"/>
                    </a:lnTo>
                    <a:lnTo>
                      <a:pt x="20982" y="4183"/>
                    </a:lnTo>
                    <a:lnTo>
                      <a:pt x="21912" y="4781"/>
                    </a:lnTo>
                    <a:lnTo>
                      <a:pt x="22775" y="5511"/>
                    </a:lnTo>
                    <a:lnTo>
                      <a:pt x="23638" y="6308"/>
                    </a:lnTo>
                    <a:lnTo>
                      <a:pt x="24368" y="7238"/>
                    </a:lnTo>
                    <a:lnTo>
                      <a:pt x="24966" y="8234"/>
                    </a:lnTo>
                    <a:lnTo>
                      <a:pt x="25497" y="9296"/>
                    </a:lnTo>
                    <a:lnTo>
                      <a:pt x="25962" y="10491"/>
                    </a:lnTo>
                    <a:lnTo>
                      <a:pt x="26294" y="11753"/>
                    </a:lnTo>
                    <a:lnTo>
                      <a:pt x="26493" y="13147"/>
                    </a:lnTo>
                    <a:lnTo>
                      <a:pt x="26559" y="14608"/>
                    </a:lnTo>
                    <a:lnTo>
                      <a:pt x="26493" y="16069"/>
                    </a:lnTo>
                    <a:lnTo>
                      <a:pt x="26294" y="17463"/>
                    </a:lnTo>
                    <a:lnTo>
                      <a:pt x="25962" y="18724"/>
                    </a:lnTo>
                    <a:lnTo>
                      <a:pt x="25497" y="19920"/>
                    </a:lnTo>
                    <a:lnTo>
                      <a:pt x="24966" y="21048"/>
                    </a:lnTo>
                    <a:lnTo>
                      <a:pt x="24368" y="22044"/>
                    </a:lnTo>
                    <a:lnTo>
                      <a:pt x="23638" y="22907"/>
                    </a:lnTo>
                    <a:lnTo>
                      <a:pt x="22775" y="23704"/>
                    </a:lnTo>
                    <a:lnTo>
                      <a:pt x="21912" y="24435"/>
                    </a:lnTo>
                    <a:lnTo>
                      <a:pt x="20982" y="25032"/>
                    </a:lnTo>
                    <a:lnTo>
                      <a:pt x="19986" y="25563"/>
                    </a:lnTo>
                    <a:lnTo>
                      <a:pt x="18990" y="26028"/>
                    </a:lnTo>
                    <a:lnTo>
                      <a:pt x="17928" y="26294"/>
                    </a:lnTo>
                    <a:lnTo>
                      <a:pt x="16799" y="26559"/>
                    </a:lnTo>
                    <a:lnTo>
                      <a:pt x="15670" y="26692"/>
                    </a:lnTo>
                    <a:lnTo>
                      <a:pt x="14608" y="26759"/>
                    </a:lnTo>
                    <a:lnTo>
                      <a:pt x="13479" y="26692"/>
                    </a:lnTo>
                    <a:lnTo>
                      <a:pt x="12350" y="26559"/>
                    </a:lnTo>
                    <a:lnTo>
                      <a:pt x="11222" y="26294"/>
                    </a:lnTo>
                    <a:lnTo>
                      <a:pt x="10159" y="25962"/>
                    </a:lnTo>
                    <a:lnTo>
                      <a:pt x="9163" y="25497"/>
                    </a:lnTo>
                    <a:lnTo>
                      <a:pt x="8167" y="25032"/>
                    </a:lnTo>
                    <a:lnTo>
                      <a:pt x="7238" y="24368"/>
                    </a:lnTo>
                    <a:lnTo>
                      <a:pt x="6375" y="23638"/>
                    </a:lnTo>
                    <a:lnTo>
                      <a:pt x="5511" y="22841"/>
                    </a:lnTo>
                    <a:lnTo>
                      <a:pt x="4781" y="21978"/>
                    </a:lnTo>
                    <a:lnTo>
                      <a:pt x="4184" y="20916"/>
                    </a:lnTo>
                    <a:lnTo>
                      <a:pt x="3652" y="19853"/>
                    </a:lnTo>
                    <a:lnTo>
                      <a:pt x="3188" y="18658"/>
                    </a:lnTo>
                    <a:lnTo>
                      <a:pt x="2856" y="17397"/>
                    </a:lnTo>
                    <a:lnTo>
                      <a:pt x="2656" y="16002"/>
                    </a:lnTo>
                    <a:lnTo>
                      <a:pt x="2590" y="14541"/>
                    </a:lnTo>
                    <a:lnTo>
                      <a:pt x="2656" y="13081"/>
                    </a:lnTo>
                    <a:lnTo>
                      <a:pt x="2856" y="11686"/>
                    </a:lnTo>
                    <a:lnTo>
                      <a:pt x="3188" y="10425"/>
                    </a:lnTo>
                    <a:lnTo>
                      <a:pt x="3652" y="9230"/>
                    </a:lnTo>
                    <a:lnTo>
                      <a:pt x="4184" y="8167"/>
                    </a:lnTo>
                    <a:lnTo>
                      <a:pt x="4781" y="7171"/>
                    </a:lnTo>
                    <a:lnTo>
                      <a:pt x="5511" y="6242"/>
                    </a:lnTo>
                    <a:lnTo>
                      <a:pt x="6375" y="5445"/>
                    </a:lnTo>
                    <a:lnTo>
                      <a:pt x="7238" y="4715"/>
                    </a:lnTo>
                    <a:lnTo>
                      <a:pt x="8167" y="4117"/>
                    </a:lnTo>
                    <a:lnTo>
                      <a:pt x="9163" y="3586"/>
                    </a:lnTo>
                    <a:lnTo>
                      <a:pt x="10159" y="3187"/>
                    </a:lnTo>
                    <a:lnTo>
                      <a:pt x="11222" y="2855"/>
                    </a:lnTo>
                    <a:lnTo>
                      <a:pt x="12350" y="2656"/>
                    </a:lnTo>
                    <a:lnTo>
                      <a:pt x="13479" y="2457"/>
                    </a:lnTo>
                    <a:close/>
                    <a:moveTo>
                      <a:pt x="14608" y="0"/>
                    </a:moveTo>
                    <a:lnTo>
                      <a:pt x="13081" y="67"/>
                    </a:lnTo>
                    <a:lnTo>
                      <a:pt x="11620" y="332"/>
                    </a:lnTo>
                    <a:lnTo>
                      <a:pt x="10226" y="664"/>
                    </a:lnTo>
                    <a:lnTo>
                      <a:pt x="8898" y="1129"/>
                    </a:lnTo>
                    <a:lnTo>
                      <a:pt x="7636" y="1727"/>
                    </a:lnTo>
                    <a:lnTo>
                      <a:pt x="6375" y="2457"/>
                    </a:lnTo>
                    <a:lnTo>
                      <a:pt x="5312" y="3320"/>
                    </a:lnTo>
                    <a:lnTo>
                      <a:pt x="4250" y="4250"/>
                    </a:lnTo>
                    <a:lnTo>
                      <a:pt x="3320" y="5246"/>
                    </a:lnTo>
                    <a:lnTo>
                      <a:pt x="2457" y="6375"/>
                    </a:lnTo>
                    <a:lnTo>
                      <a:pt x="1793" y="7570"/>
                    </a:lnTo>
                    <a:lnTo>
                      <a:pt x="1129" y="8898"/>
                    </a:lnTo>
                    <a:lnTo>
                      <a:pt x="664" y="10226"/>
                    </a:lnTo>
                    <a:lnTo>
                      <a:pt x="333" y="11620"/>
                    </a:lnTo>
                    <a:lnTo>
                      <a:pt x="67" y="13081"/>
                    </a:lnTo>
                    <a:lnTo>
                      <a:pt x="1" y="14608"/>
                    </a:lnTo>
                    <a:lnTo>
                      <a:pt x="67" y="15471"/>
                    </a:lnTo>
                    <a:lnTo>
                      <a:pt x="133" y="16334"/>
                    </a:lnTo>
                    <a:lnTo>
                      <a:pt x="200" y="17197"/>
                    </a:lnTo>
                    <a:lnTo>
                      <a:pt x="333" y="17994"/>
                    </a:lnTo>
                    <a:lnTo>
                      <a:pt x="532" y="18791"/>
                    </a:lnTo>
                    <a:lnTo>
                      <a:pt x="731" y="19521"/>
                    </a:lnTo>
                    <a:lnTo>
                      <a:pt x="996" y="20252"/>
                    </a:lnTo>
                    <a:lnTo>
                      <a:pt x="1262" y="20916"/>
                    </a:lnTo>
                    <a:lnTo>
                      <a:pt x="1594" y="21580"/>
                    </a:lnTo>
                    <a:lnTo>
                      <a:pt x="1926" y="22244"/>
                    </a:lnTo>
                    <a:lnTo>
                      <a:pt x="2723" y="23439"/>
                    </a:lnTo>
                    <a:lnTo>
                      <a:pt x="3586" y="24501"/>
                    </a:lnTo>
                    <a:lnTo>
                      <a:pt x="4582" y="25497"/>
                    </a:lnTo>
                    <a:lnTo>
                      <a:pt x="5644" y="26360"/>
                    </a:lnTo>
                    <a:lnTo>
                      <a:pt x="6773" y="27091"/>
                    </a:lnTo>
                    <a:lnTo>
                      <a:pt x="7968" y="27688"/>
                    </a:lnTo>
                    <a:lnTo>
                      <a:pt x="9230" y="28219"/>
                    </a:lnTo>
                    <a:lnTo>
                      <a:pt x="10491" y="28618"/>
                    </a:lnTo>
                    <a:lnTo>
                      <a:pt x="11819" y="28883"/>
                    </a:lnTo>
                    <a:lnTo>
                      <a:pt x="13214" y="29082"/>
                    </a:lnTo>
                    <a:lnTo>
                      <a:pt x="15936" y="29082"/>
                    </a:lnTo>
                    <a:lnTo>
                      <a:pt x="17264" y="28883"/>
                    </a:lnTo>
                    <a:lnTo>
                      <a:pt x="18592" y="28618"/>
                    </a:lnTo>
                    <a:lnTo>
                      <a:pt x="19853" y="28219"/>
                    </a:lnTo>
                    <a:lnTo>
                      <a:pt x="21115" y="27688"/>
                    </a:lnTo>
                    <a:lnTo>
                      <a:pt x="22310" y="27024"/>
                    </a:lnTo>
                    <a:lnTo>
                      <a:pt x="23439" y="26294"/>
                    </a:lnTo>
                    <a:lnTo>
                      <a:pt x="24501" y="25431"/>
                    </a:lnTo>
                    <a:lnTo>
                      <a:pt x="25497" y="24501"/>
                    </a:lnTo>
                    <a:lnTo>
                      <a:pt x="26360" y="23439"/>
                    </a:lnTo>
                    <a:lnTo>
                      <a:pt x="27157" y="22244"/>
                    </a:lnTo>
                    <a:lnTo>
                      <a:pt x="27489" y="21580"/>
                    </a:lnTo>
                    <a:lnTo>
                      <a:pt x="27821" y="20916"/>
                    </a:lnTo>
                    <a:lnTo>
                      <a:pt x="28087" y="20185"/>
                    </a:lnTo>
                    <a:lnTo>
                      <a:pt x="28352" y="19455"/>
                    </a:lnTo>
                    <a:lnTo>
                      <a:pt x="28551" y="18724"/>
                    </a:lnTo>
                    <a:lnTo>
                      <a:pt x="28751" y="17928"/>
                    </a:lnTo>
                    <a:lnTo>
                      <a:pt x="28883" y="17131"/>
                    </a:lnTo>
                    <a:lnTo>
                      <a:pt x="28950" y="16268"/>
                    </a:lnTo>
                    <a:lnTo>
                      <a:pt x="29016" y="15405"/>
                    </a:lnTo>
                    <a:lnTo>
                      <a:pt x="29082" y="14541"/>
                    </a:lnTo>
                    <a:lnTo>
                      <a:pt x="29016" y="13014"/>
                    </a:lnTo>
                    <a:lnTo>
                      <a:pt x="28751" y="11554"/>
                    </a:lnTo>
                    <a:lnTo>
                      <a:pt x="28419" y="10159"/>
                    </a:lnTo>
                    <a:lnTo>
                      <a:pt x="27954" y="8831"/>
                    </a:lnTo>
                    <a:lnTo>
                      <a:pt x="27356" y="7570"/>
                    </a:lnTo>
                    <a:lnTo>
                      <a:pt x="26626" y="6375"/>
                    </a:lnTo>
                    <a:lnTo>
                      <a:pt x="25829" y="5246"/>
                    </a:lnTo>
                    <a:lnTo>
                      <a:pt x="24899" y="4183"/>
                    </a:lnTo>
                    <a:lnTo>
                      <a:pt x="23904" y="3254"/>
                    </a:lnTo>
                    <a:lnTo>
                      <a:pt x="22775" y="2457"/>
                    </a:lnTo>
                    <a:lnTo>
                      <a:pt x="21580" y="1727"/>
                    </a:lnTo>
                    <a:lnTo>
                      <a:pt x="20318" y="1129"/>
                    </a:lnTo>
                    <a:lnTo>
                      <a:pt x="18990" y="664"/>
                    </a:lnTo>
                    <a:lnTo>
                      <a:pt x="17596" y="266"/>
                    </a:lnTo>
                    <a:lnTo>
                      <a:pt x="16135" y="67"/>
                    </a:lnTo>
                    <a:lnTo>
                      <a:pt x="1460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2" name="Google Shape;882;g34ed79b00d1_0_866"/>
              <p:cNvSpPr/>
              <p:nvPr/>
            </p:nvSpPr>
            <p:spPr>
              <a:xfrm>
                <a:off x="4988525" y="4354750"/>
                <a:ext cx="727075" cy="727075"/>
              </a:xfrm>
              <a:custGeom>
                <a:rect b="b" l="l" r="r" t="t"/>
                <a:pathLst>
                  <a:path extrusionOk="0" fill="none" h="29083" w="29083">
                    <a:moveTo>
                      <a:pt x="1" y="14608"/>
                    </a:moveTo>
                    <a:lnTo>
                      <a:pt x="1" y="14608"/>
                    </a:lnTo>
                    <a:lnTo>
                      <a:pt x="67" y="13081"/>
                    </a:lnTo>
                    <a:lnTo>
                      <a:pt x="333" y="11620"/>
                    </a:lnTo>
                    <a:lnTo>
                      <a:pt x="664" y="10226"/>
                    </a:lnTo>
                    <a:lnTo>
                      <a:pt x="1129" y="8898"/>
                    </a:lnTo>
                    <a:lnTo>
                      <a:pt x="1793" y="7570"/>
                    </a:lnTo>
                    <a:lnTo>
                      <a:pt x="2457" y="6375"/>
                    </a:lnTo>
                    <a:lnTo>
                      <a:pt x="3320" y="5246"/>
                    </a:lnTo>
                    <a:lnTo>
                      <a:pt x="4250" y="4250"/>
                    </a:lnTo>
                    <a:lnTo>
                      <a:pt x="5312" y="3320"/>
                    </a:lnTo>
                    <a:lnTo>
                      <a:pt x="6375" y="2457"/>
                    </a:lnTo>
                    <a:lnTo>
                      <a:pt x="7636" y="1727"/>
                    </a:lnTo>
                    <a:lnTo>
                      <a:pt x="8898" y="1129"/>
                    </a:lnTo>
                    <a:lnTo>
                      <a:pt x="10226" y="664"/>
                    </a:lnTo>
                    <a:lnTo>
                      <a:pt x="11620" y="332"/>
                    </a:lnTo>
                    <a:lnTo>
                      <a:pt x="13081" y="67"/>
                    </a:lnTo>
                    <a:lnTo>
                      <a:pt x="14608" y="0"/>
                    </a:lnTo>
                    <a:lnTo>
                      <a:pt x="14608" y="0"/>
                    </a:lnTo>
                    <a:lnTo>
                      <a:pt x="16135" y="67"/>
                    </a:lnTo>
                    <a:lnTo>
                      <a:pt x="17596" y="266"/>
                    </a:lnTo>
                    <a:lnTo>
                      <a:pt x="18990" y="664"/>
                    </a:lnTo>
                    <a:lnTo>
                      <a:pt x="20318" y="1129"/>
                    </a:lnTo>
                    <a:lnTo>
                      <a:pt x="21580" y="1727"/>
                    </a:lnTo>
                    <a:lnTo>
                      <a:pt x="22775" y="2457"/>
                    </a:lnTo>
                    <a:lnTo>
                      <a:pt x="23904" y="3254"/>
                    </a:lnTo>
                    <a:lnTo>
                      <a:pt x="24899" y="4183"/>
                    </a:lnTo>
                    <a:lnTo>
                      <a:pt x="25829" y="5246"/>
                    </a:lnTo>
                    <a:lnTo>
                      <a:pt x="26626" y="6375"/>
                    </a:lnTo>
                    <a:lnTo>
                      <a:pt x="27356" y="7570"/>
                    </a:lnTo>
                    <a:lnTo>
                      <a:pt x="27954" y="8831"/>
                    </a:lnTo>
                    <a:lnTo>
                      <a:pt x="28419" y="10159"/>
                    </a:lnTo>
                    <a:lnTo>
                      <a:pt x="28751" y="11554"/>
                    </a:lnTo>
                    <a:lnTo>
                      <a:pt x="29016" y="13014"/>
                    </a:lnTo>
                    <a:lnTo>
                      <a:pt x="29082" y="14541"/>
                    </a:lnTo>
                    <a:lnTo>
                      <a:pt x="29082" y="14541"/>
                    </a:lnTo>
                    <a:lnTo>
                      <a:pt x="29016" y="15405"/>
                    </a:lnTo>
                    <a:lnTo>
                      <a:pt x="28950" y="16268"/>
                    </a:lnTo>
                    <a:lnTo>
                      <a:pt x="28883" y="17131"/>
                    </a:lnTo>
                    <a:lnTo>
                      <a:pt x="28751" y="17928"/>
                    </a:lnTo>
                    <a:lnTo>
                      <a:pt x="28551" y="18724"/>
                    </a:lnTo>
                    <a:lnTo>
                      <a:pt x="28352" y="19455"/>
                    </a:lnTo>
                    <a:lnTo>
                      <a:pt x="28087" y="20185"/>
                    </a:lnTo>
                    <a:lnTo>
                      <a:pt x="27821" y="20916"/>
                    </a:lnTo>
                    <a:lnTo>
                      <a:pt x="27489" y="21580"/>
                    </a:lnTo>
                    <a:lnTo>
                      <a:pt x="27157" y="22244"/>
                    </a:lnTo>
                    <a:lnTo>
                      <a:pt x="26360" y="23439"/>
                    </a:lnTo>
                    <a:lnTo>
                      <a:pt x="25497" y="24501"/>
                    </a:lnTo>
                    <a:lnTo>
                      <a:pt x="24501" y="25431"/>
                    </a:lnTo>
                    <a:lnTo>
                      <a:pt x="23439" y="26294"/>
                    </a:lnTo>
                    <a:lnTo>
                      <a:pt x="22310" y="27024"/>
                    </a:lnTo>
                    <a:lnTo>
                      <a:pt x="21115" y="27688"/>
                    </a:lnTo>
                    <a:lnTo>
                      <a:pt x="19853" y="28219"/>
                    </a:lnTo>
                    <a:lnTo>
                      <a:pt x="18592" y="28618"/>
                    </a:lnTo>
                    <a:lnTo>
                      <a:pt x="17264" y="28883"/>
                    </a:lnTo>
                    <a:lnTo>
                      <a:pt x="15936" y="29082"/>
                    </a:lnTo>
                    <a:lnTo>
                      <a:pt x="14542" y="29082"/>
                    </a:lnTo>
                    <a:lnTo>
                      <a:pt x="13214" y="29082"/>
                    </a:lnTo>
                    <a:lnTo>
                      <a:pt x="11819" y="28883"/>
                    </a:lnTo>
                    <a:lnTo>
                      <a:pt x="10491" y="28618"/>
                    </a:lnTo>
                    <a:lnTo>
                      <a:pt x="9230" y="28219"/>
                    </a:lnTo>
                    <a:lnTo>
                      <a:pt x="7968" y="27688"/>
                    </a:lnTo>
                    <a:lnTo>
                      <a:pt x="6773" y="27091"/>
                    </a:lnTo>
                    <a:lnTo>
                      <a:pt x="5644" y="26360"/>
                    </a:lnTo>
                    <a:lnTo>
                      <a:pt x="4582" y="25497"/>
                    </a:lnTo>
                    <a:lnTo>
                      <a:pt x="3586" y="24501"/>
                    </a:lnTo>
                    <a:lnTo>
                      <a:pt x="2723" y="23439"/>
                    </a:lnTo>
                    <a:lnTo>
                      <a:pt x="1926" y="22244"/>
                    </a:lnTo>
                    <a:lnTo>
                      <a:pt x="1594" y="21580"/>
                    </a:lnTo>
                    <a:lnTo>
                      <a:pt x="1262" y="20916"/>
                    </a:lnTo>
                    <a:lnTo>
                      <a:pt x="996" y="20252"/>
                    </a:lnTo>
                    <a:lnTo>
                      <a:pt x="731" y="19521"/>
                    </a:lnTo>
                    <a:lnTo>
                      <a:pt x="532" y="18791"/>
                    </a:lnTo>
                    <a:lnTo>
                      <a:pt x="333" y="17994"/>
                    </a:lnTo>
                    <a:lnTo>
                      <a:pt x="200" y="17197"/>
                    </a:lnTo>
                    <a:lnTo>
                      <a:pt x="133" y="16334"/>
                    </a:lnTo>
                    <a:lnTo>
                      <a:pt x="67" y="15471"/>
                    </a:lnTo>
                    <a:lnTo>
                      <a:pt x="1" y="14608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3" name="Google Shape;883;g34ed79b00d1_0_866"/>
              <p:cNvSpPr/>
              <p:nvPr/>
            </p:nvSpPr>
            <p:spPr>
              <a:xfrm>
                <a:off x="5053275" y="4416175"/>
                <a:ext cx="599250" cy="607550"/>
              </a:xfrm>
              <a:custGeom>
                <a:rect b="b" l="l" r="r" t="t"/>
                <a:pathLst>
                  <a:path extrusionOk="0" fill="none" h="24302" w="23970">
                    <a:moveTo>
                      <a:pt x="23969" y="12151"/>
                    </a:moveTo>
                    <a:lnTo>
                      <a:pt x="23969" y="12151"/>
                    </a:lnTo>
                    <a:lnTo>
                      <a:pt x="23903" y="10690"/>
                    </a:lnTo>
                    <a:lnTo>
                      <a:pt x="23704" y="9296"/>
                    </a:lnTo>
                    <a:lnTo>
                      <a:pt x="23372" y="8034"/>
                    </a:lnTo>
                    <a:lnTo>
                      <a:pt x="22907" y="6839"/>
                    </a:lnTo>
                    <a:lnTo>
                      <a:pt x="22376" y="5777"/>
                    </a:lnTo>
                    <a:lnTo>
                      <a:pt x="21778" y="4781"/>
                    </a:lnTo>
                    <a:lnTo>
                      <a:pt x="21048" y="3851"/>
                    </a:lnTo>
                    <a:lnTo>
                      <a:pt x="20185" y="3054"/>
                    </a:lnTo>
                    <a:lnTo>
                      <a:pt x="19322" y="2324"/>
                    </a:lnTo>
                    <a:lnTo>
                      <a:pt x="18392" y="1726"/>
                    </a:lnTo>
                    <a:lnTo>
                      <a:pt x="17396" y="1195"/>
                    </a:lnTo>
                    <a:lnTo>
                      <a:pt x="16400" y="730"/>
                    </a:lnTo>
                    <a:lnTo>
                      <a:pt x="15338" y="398"/>
                    </a:lnTo>
                    <a:lnTo>
                      <a:pt x="14209" y="199"/>
                    </a:lnTo>
                    <a:lnTo>
                      <a:pt x="13080" y="67"/>
                    </a:lnTo>
                    <a:lnTo>
                      <a:pt x="12018" y="0"/>
                    </a:lnTo>
                    <a:lnTo>
                      <a:pt x="10889" y="0"/>
                    </a:lnTo>
                    <a:lnTo>
                      <a:pt x="9760" y="199"/>
                    </a:lnTo>
                    <a:lnTo>
                      <a:pt x="8632" y="398"/>
                    </a:lnTo>
                    <a:lnTo>
                      <a:pt x="7569" y="730"/>
                    </a:lnTo>
                    <a:lnTo>
                      <a:pt x="6573" y="1129"/>
                    </a:lnTo>
                    <a:lnTo>
                      <a:pt x="5577" y="1660"/>
                    </a:lnTo>
                    <a:lnTo>
                      <a:pt x="4648" y="2258"/>
                    </a:lnTo>
                    <a:lnTo>
                      <a:pt x="3785" y="2988"/>
                    </a:lnTo>
                    <a:lnTo>
                      <a:pt x="2921" y="3785"/>
                    </a:lnTo>
                    <a:lnTo>
                      <a:pt x="2191" y="4714"/>
                    </a:lnTo>
                    <a:lnTo>
                      <a:pt x="1594" y="5710"/>
                    </a:lnTo>
                    <a:lnTo>
                      <a:pt x="1062" y="6773"/>
                    </a:lnTo>
                    <a:lnTo>
                      <a:pt x="598" y="7968"/>
                    </a:lnTo>
                    <a:lnTo>
                      <a:pt x="266" y="9229"/>
                    </a:lnTo>
                    <a:lnTo>
                      <a:pt x="66" y="10624"/>
                    </a:lnTo>
                    <a:lnTo>
                      <a:pt x="0" y="12084"/>
                    </a:lnTo>
                    <a:lnTo>
                      <a:pt x="0" y="12084"/>
                    </a:lnTo>
                    <a:lnTo>
                      <a:pt x="66" y="13545"/>
                    </a:lnTo>
                    <a:lnTo>
                      <a:pt x="266" y="14940"/>
                    </a:lnTo>
                    <a:lnTo>
                      <a:pt x="598" y="16201"/>
                    </a:lnTo>
                    <a:lnTo>
                      <a:pt x="1062" y="17396"/>
                    </a:lnTo>
                    <a:lnTo>
                      <a:pt x="1594" y="18459"/>
                    </a:lnTo>
                    <a:lnTo>
                      <a:pt x="2191" y="19521"/>
                    </a:lnTo>
                    <a:lnTo>
                      <a:pt x="2921" y="20384"/>
                    </a:lnTo>
                    <a:lnTo>
                      <a:pt x="3785" y="21181"/>
                    </a:lnTo>
                    <a:lnTo>
                      <a:pt x="4648" y="21911"/>
                    </a:lnTo>
                    <a:lnTo>
                      <a:pt x="5577" y="22575"/>
                    </a:lnTo>
                    <a:lnTo>
                      <a:pt x="6573" y="23040"/>
                    </a:lnTo>
                    <a:lnTo>
                      <a:pt x="7569" y="23505"/>
                    </a:lnTo>
                    <a:lnTo>
                      <a:pt x="8632" y="23837"/>
                    </a:lnTo>
                    <a:lnTo>
                      <a:pt x="9760" y="24102"/>
                    </a:lnTo>
                    <a:lnTo>
                      <a:pt x="10889" y="24235"/>
                    </a:lnTo>
                    <a:lnTo>
                      <a:pt x="12018" y="24302"/>
                    </a:lnTo>
                    <a:lnTo>
                      <a:pt x="13080" y="24235"/>
                    </a:lnTo>
                    <a:lnTo>
                      <a:pt x="14209" y="24102"/>
                    </a:lnTo>
                    <a:lnTo>
                      <a:pt x="15338" y="23837"/>
                    </a:lnTo>
                    <a:lnTo>
                      <a:pt x="16400" y="23571"/>
                    </a:lnTo>
                    <a:lnTo>
                      <a:pt x="17396" y="23106"/>
                    </a:lnTo>
                    <a:lnTo>
                      <a:pt x="18392" y="22575"/>
                    </a:lnTo>
                    <a:lnTo>
                      <a:pt x="19322" y="21978"/>
                    </a:lnTo>
                    <a:lnTo>
                      <a:pt x="20185" y="21247"/>
                    </a:lnTo>
                    <a:lnTo>
                      <a:pt x="21048" y="20450"/>
                    </a:lnTo>
                    <a:lnTo>
                      <a:pt x="21778" y="19587"/>
                    </a:lnTo>
                    <a:lnTo>
                      <a:pt x="22376" y="18591"/>
                    </a:lnTo>
                    <a:lnTo>
                      <a:pt x="22907" y="17463"/>
                    </a:lnTo>
                    <a:lnTo>
                      <a:pt x="23372" y="16267"/>
                    </a:lnTo>
                    <a:lnTo>
                      <a:pt x="23704" y="15006"/>
                    </a:lnTo>
                    <a:lnTo>
                      <a:pt x="23903" y="13612"/>
                    </a:lnTo>
                    <a:lnTo>
                      <a:pt x="23969" y="12151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4" name="Google Shape;884;g34ed79b00d1_0_866"/>
              <p:cNvSpPr/>
              <p:nvPr/>
            </p:nvSpPr>
            <p:spPr>
              <a:xfrm>
                <a:off x="5212625" y="4510775"/>
                <a:ext cx="305450" cy="400075"/>
              </a:xfrm>
              <a:custGeom>
                <a:rect b="b" l="l" r="r" t="t"/>
                <a:pathLst>
                  <a:path extrusionOk="0" fill="none" h="16003" w="12218">
                    <a:moveTo>
                      <a:pt x="0" y="67"/>
                    </a:moveTo>
                    <a:lnTo>
                      <a:pt x="0" y="67"/>
                    </a:lnTo>
                    <a:lnTo>
                      <a:pt x="4316" y="1"/>
                    </a:lnTo>
                    <a:lnTo>
                      <a:pt x="5312" y="1"/>
                    </a:lnTo>
                    <a:lnTo>
                      <a:pt x="6308" y="67"/>
                    </a:lnTo>
                    <a:lnTo>
                      <a:pt x="7237" y="200"/>
                    </a:lnTo>
                    <a:lnTo>
                      <a:pt x="8167" y="333"/>
                    </a:lnTo>
                    <a:lnTo>
                      <a:pt x="8964" y="532"/>
                    </a:lnTo>
                    <a:lnTo>
                      <a:pt x="9694" y="864"/>
                    </a:lnTo>
                    <a:lnTo>
                      <a:pt x="10358" y="1262"/>
                    </a:lnTo>
                    <a:lnTo>
                      <a:pt x="10889" y="1727"/>
                    </a:lnTo>
                    <a:lnTo>
                      <a:pt x="11088" y="2059"/>
                    </a:lnTo>
                    <a:lnTo>
                      <a:pt x="11354" y="2325"/>
                    </a:lnTo>
                    <a:lnTo>
                      <a:pt x="11487" y="2723"/>
                    </a:lnTo>
                    <a:lnTo>
                      <a:pt x="11686" y="3055"/>
                    </a:lnTo>
                    <a:lnTo>
                      <a:pt x="11752" y="3520"/>
                    </a:lnTo>
                    <a:lnTo>
                      <a:pt x="11885" y="3918"/>
                    </a:lnTo>
                    <a:lnTo>
                      <a:pt x="11952" y="4981"/>
                    </a:lnTo>
                    <a:lnTo>
                      <a:pt x="11952" y="4981"/>
                    </a:lnTo>
                    <a:lnTo>
                      <a:pt x="11885" y="5844"/>
                    </a:lnTo>
                    <a:lnTo>
                      <a:pt x="11686" y="6640"/>
                    </a:lnTo>
                    <a:lnTo>
                      <a:pt x="11420" y="7371"/>
                    </a:lnTo>
                    <a:lnTo>
                      <a:pt x="11088" y="7968"/>
                    </a:lnTo>
                    <a:lnTo>
                      <a:pt x="10624" y="8433"/>
                    </a:lnTo>
                    <a:lnTo>
                      <a:pt x="10093" y="8898"/>
                    </a:lnTo>
                    <a:lnTo>
                      <a:pt x="9495" y="9230"/>
                    </a:lnTo>
                    <a:lnTo>
                      <a:pt x="8765" y="9496"/>
                    </a:lnTo>
                    <a:lnTo>
                      <a:pt x="12217" y="16003"/>
                    </a:lnTo>
                    <a:lnTo>
                      <a:pt x="8897" y="16003"/>
                    </a:lnTo>
                    <a:lnTo>
                      <a:pt x="5710" y="9894"/>
                    </a:lnTo>
                    <a:lnTo>
                      <a:pt x="3187" y="9894"/>
                    </a:lnTo>
                    <a:lnTo>
                      <a:pt x="3187" y="16003"/>
                    </a:lnTo>
                    <a:lnTo>
                      <a:pt x="0" y="16003"/>
                    </a:lnTo>
                    <a:lnTo>
                      <a:pt x="0" y="67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5" name="Google Shape;885;g34ed79b00d1_0_866"/>
              <p:cNvSpPr/>
              <p:nvPr/>
            </p:nvSpPr>
            <p:spPr>
              <a:xfrm>
                <a:off x="5292300" y="4582150"/>
                <a:ext cx="139450" cy="116225"/>
              </a:xfrm>
              <a:custGeom>
                <a:rect b="b" l="l" r="r" t="t"/>
                <a:pathLst>
                  <a:path extrusionOk="0" fill="none" h="4649" w="5578">
                    <a:moveTo>
                      <a:pt x="5578" y="2258"/>
                    </a:moveTo>
                    <a:lnTo>
                      <a:pt x="5578" y="2258"/>
                    </a:lnTo>
                    <a:lnTo>
                      <a:pt x="5578" y="1860"/>
                    </a:lnTo>
                    <a:lnTo>
                      <a:pt x="5445" y="1462"/>
                    </a:lnTo>
                    <a:lnTo>
                      <a:pt x="5312" y="1130"/>
                    </a:lnTo>
                    <a:lnTo>
                      <a:pt x="5113" y="798"/>
                    </a:lnTo>
                    <a:lnTo>
                      <a:pt x="4847" y="598"/>
                    </a:lnTo>
                    <a:lnTo>
                      <a:pt x="4582" y="399"/>
                    </a:lnTo>
                    <a:lnTo>
                      <a:pt x="4183" y="266"/>
                    </a:lnTo>
                    <a:lnTo>
                      <a:pt x="3851" y="200"/>
                    </a:lnTo>
                    <a:lnTo>
                      <a:pt x="2988" y="67"/>
                    </a:lnTo>
                    <a:lnTo>
                      <a:pt x="2059" y="1"/>
                    </a:lnTo>
                    <a:lnTo>
                      <a:pt x="0" y="1"/>
                    </a:lnTo>
                    <a:lnTo>
                      <a:pt x="0" y="4649"/>
                    </a:lnTo>
                    <a:lnTo>
                      <a:pt x="0" y="4649"/>
                    </a:lnTo>
                    <a:lnTo>
                      <a:pt x="2059" y="4649"/>
                    </a:lnTo>
                    <a:lnTo>
                      <a:pt x="2988" y="4582"/>
                    </a:lnTo>
                    <a:lnTo>
                      <a:pt x="3851" y="4516"/>
                    </a:lnTo>
                    <a:lnTo>
                      <a:pt x="4250" y="4383"/>
                    </a:lnTo>
                    <a:lnTo>
                      <a:pt x="4582" y="4250"/>
                    </a:lnTo>
                    <a:lnTo>
                      <a:pt x="4847" y="4051"/>
                    </a:lnTo>
                    <a:lnTo>
                      <a:pt x="5113" y="3852"/>
                    </a:lnTo>
                    <a:lnTo>
                      <a:pt x="5312" y="3520"/>
                    </a:lnTo>
                    <a:lnTo>
                      <a:pt x="5445" y="3188"/>
                    </a:lnTo>
                    <a:lnTo>
                      <a:pt x="5578" y="2790"/>
                    </a:lnTo>
                    <a:lnTo>
                      <a:pt x="5578" y="2258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6" name="Google Shape;886;g34ed79b00d1_0_866"/>
              <p:cNvSpPr/>
              <p:nvPr/>
            </p:nvSpPr>
            <p:spPr>
              <a:xfrm>
                <a:off x="1703525" y="4240200"/>
                <a:ext cx="1075650" cy="1236675"/>
              </a:xfrm>
              <a:custGeom>
                <a:rect b="b" l="l" r="r" t="t"/>
                <a:pathLst>
                  <a:path extrusionOk="0" h="49467" w="43026">
                    <a:moveTo>
                      <a:pt x="0" y="1"/>
                    </a:moveTo>
                    <a:lnTo>
                      <a:pt x="0" y="49467"/>
                    </a:lnTo>
                    <a:lnTo>
                      <a:pt x="43026" y="24634"/>
                    </a:lnTo>
                    <a:lnTo>
                      <a:pt x="39905" y="23904"/>
                    </a:lnTo>
                    <a:lnTo>
                      <a:pt x="36917" y="23041"/>
                    </a:lnTo>
                    <a:lnTo>
                      <a:pt x="33929" y="22111"/>
                    </a:lnTo>
                    <a:lnTo>
                      <a:pt x="30942" y="21049"/>
                    </a:lnTo>
                    <a:lnTo>
                      <a:pt x="28020" y="19854"/>
                    </a:lnTo>
                    <a:lnTo>
                      <a:pt x="25165" y="18592"/>
                    </a:lnTo>
                    <a:lnTo>
                      <a:pt x="22376" y="17198"/>
                    </a:lnTo>
                    <a:lnTo>
                      <a:pt x="19654" y="15671"/>
                    </a:lnTo>
                    <a:lnTo>
                      <a:pt x="16932" y="14077"/>
                    </a:lnTo>
                    <a:lnTo>
                      <a:pt x="14342" y="12351"/>
                    </a:lnTo>
                    <a:lnTo>
                      <a:pt x="11753" y="10558"/>
                    </a:lnTo>
                    <a:lnTo>
                      <a:pt x="9296" y="8633"/>
                    </a:lnTo>
                    <a:lnTo>
                      <a:pt x="6839" y="6641"/>
                    </a:lnTo>
                    <a:lnTo>
                      <a:pt x="4515" y="4516"/>
                    </a:lnTo>
                    <a:lnTo>
                      <a:pt x="2258" y="232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7" name="Google Shape;887;g34ed79b00d1_0_866"/>
              <p:cNvSpPr/>
              <p:nvPr/>
            </p:nvSpPr>
            <p:spPr>
              <a:xfrm>
                <a:off x="1703525" y="4240200"/>
                <a:ext cx="1075650" cy="1236675"/>
              </a:xfrm>
              <a:custGeom>
                <a:rect b="b" l="l" r="r" t="t"/>
                <a:pathLst>
                  <a:path extrusionOk="0" fill="none" h="49467" w="43026">
                    <a:moveTo>
                      <a:pt x="0" y="1"/>
                    </a:moveTo>
                    <a:lnTo>
                      <a:pt x="0" y="49467"/>
                    </a:lnTo>
                    <a:lnTo>
                      <a:pt x="43026" y="24634"/>
                    </a:lnTo>
                    <a:lnTo>
                      <a:pt x="43026" y="24634"/>
                    </a:lnTo>
                    <a:lnTo>
                      <a:pt x="39905" y="23904"/>
                    </a:lnTo>
                    <a:lnTo>
                      <a:pt x="36917" y="23041"/>
                    </a:lnTo>
                    <a:lnTo>
                      <a:pt x="33929" y="22111"/>
                    </a:lnTo>
                    <a:lnTo>
                      <a:pt x="30942" y="21049"/>
                    </a:lnTo>
                    <a:lnTo>
                      <a:pt x="28020" y="19854"/>
                    </a:lnTo>
                    <a:lnTo>
                      <a:pt x="25165" y="18592"/>
                    </a:lnTo>
                    <a:lnTo>
                      <a:pt x="22376" y="17198"/>
                    </a:lnTo>
                    <a:lnTo>
                      <a:pt x="19654" y="15671"/>
                    </a:lnTo>
                    <a:lnTo>
                      <a:pt x="16932" y="14077"/>
                    </a:lnTo>
                    <a:lnTo>
                      <a:pt x="14342" y="12351"/>
                    </a:lnTo>
                    <a:lnTo>
                      <a:pt x="11753" y="10558"/>
                    </a:lnTo>
                    <a:lnTo>
                      <a:pt x="9296" y="8633"/>
                    </a:lnTo>
                    <a:lnTo>
                      <a:pt x="6839" y="6641"/>
                    </a:lnTo>
                    <a:lnTo>
                      <a:pt x="4515" y="4516"/>
                    </a:lnTo>
                    <a:lnTo>
                      <a:pt x="2258" y="2325"/>
                    </a:lnTo>
                    <a:lnTo>
                      <a:pt x="0" y="1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8" name="Google Shape;888;g34ed79b00d1_0_866"/>
              <p:cNvSpPr/>
              <p:nvPr/>
            </p:nvSpPr>
            <p:spPr>
              <a:xfrm>
                <a:off x="1703525" y="238125"/>
                <a:ext cx="1067350" cy="1228375"/>
              </a:xfrm>
              <a:custGeom>
                <a:rect b="b" l="l" r="r" t="t"/>
                <a:pathLst>
                  <a:path extrusionOk="0" h="49135" w="42694">
                    <a:moveTo>
                      <a:pt x="0" y="0"/>
                    </a:moveTo>
                    <a:lnTo>
                      <a:pt x="0" y="49134"/>
                    </a:lnTo>
                    <a:lnTo>
                      <a:pt x="2324" y="46744"/>
                    </a:lnTo>
                    <a:lnTo>
                      <a:pt x="4648" y="44486"/>
                    </a:lnTo>
                    <a:lnTo>
                      <a:pt x="7105" y="42362"/>
                    </a:lnTo>
                    <a:lnTo>
                      <a:pt x="9628" y="40303"/>
                    </a:lnTo>
                    <a:lnTo>
                      <a:pt x="12151" y="38378"/>
                    </a:lnTo>
                    <a:lnTo>
                      <a:pt x="14741" y="36585"/>
                    </a:lnTo>
                    <a:lnTo>
                      <a:pt x="17397" y="34859"/>
                    </a:lnTo>
                    <a:lnTo>
                      <a:pt x="20119" y="33265"/>
                    </a:lnTo>
                    <a:lnTo>
                      <a:pt x="22841" y="31804"/>
                    </a:lnTo>
                    <a:lnTo>
                      <a:pt x="25630" y="30410"/>
                    </a:lnTo>
                    <a:lnTo>
                      <a:pt x="28418" y="29148"/>
                    </a:lnTo>
                    <a:lnTo>
                      <a:pt x="31274" y="28020"/>
                    </a:lnTo>
                    <a:lnTo>
                      <a:pt x="34129" y="27024"/>
                    </a:lnTo>
                    <a:lnTo>
                      <a:pt x="36984" y="26094"/>
                    </a:lnTo>
                    <a:lnTo>
                      <a:pt x="39839" y="25297"/>
                    </a:lnTo>
                    <a:lnTo>
                      <a:pt x="42694" y="2463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9" name="Google Shape;889;g34ed79b00d1_0_866"/>
              <p:cNvSpPr/>
              <p:nvPr/>
            </p:nvSpPr>
            <p:spPr>
              <a:xfrm>
                <a:off x="1703525" y="238125"/>
                <a:ext cx="1067350" cy="1228375"/>
              </a:xfrm>
              <a:custGeom>
                <a:rect b="b" l="l" r="r" t="t"/>
                <a:pathLst>
                  <a:path extrusionOk="0" fill="none" h="49135" w="42694">
                    <a:moveTo>
                      <a:pt x="42694" y="24633"/>
                    </a:moveTo>
                    <a:lnTo>
                      <a:pt x="0" y="0"/>
                    </a:lnTo>
                    <a:lnTo>
                      <a:pt x="0" y="49134"/>
                    </a:lnTo>
                    <a:lnTo>
                      <a:pt x="0" y="49134"/>
                    </a:lnTo>
                    <a:lnTo>
                      <a:pt x="2324" y="46744"/>
                    </a:lnTo>
                    <a:lnTo>
                      <a:pt x="4648" y="44486"/>
                    </a:lnTo>
                    <a:lnTo>
                      <a:pt x="7105" y="42362"/>
                    </a:lnTo>
                    <a:lnTo>
                      <a:pt x="9628" y="40303"/>
                    </a:lnTo>
                    <a:lnTo>
                      <a:pt x="12151" y="38378"/>
                    </a:lnTo>
                    <a:lnTo>
                      <a:pt x="14741" y="36585"/>
                    </a:lnTo>
                    <a:lnTo>
                      <a:pt x="17397" y="34859"/>
                    </a:lnTo>
                    <a:lnTo>
                      <a:pt x="20119" y="33265"/>
                    </a:lnTo>
                    <a:lnTo>
                      <a:pt x="22841" y="31804"/>
                    </a:lnTo>
                    <a:lnTo>
                      <a:pt x="25630" y="30410"/>
                    </a:lnTo>
                    <a:lnTo>
                      <a:pt x="28418" y="29148"/>
                    </a:lnTo>
                    <a:lnTo>
                      <a:pt x="31274" y="28020"/>
                    </a:lnTo>
                    <a:lnTo>
                      <a:pt x="34129" y="27024"/>
                    </a:lnTo>
                    <a:lnTo>
                      <a:pt x="36984" y="26094"/>
                    </a:lnTo>
                    <a:lnTo>
                      <a:pt x="39839" y="25297"/>
                    </a:lnTo>
                    <a:lnTo>
                      <a:pt x="42694" y="24633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0" name="Google Shape;890;g34ed79b00d1_0_866"/>
              <p:cNvSpPr/>
              <p:nvPr/>
            </p:nvSpPr>
            <p:spPr>
              <a:xfrm>
                <a:off x="5162825" y="2236675"/>
                <a:ext cx="1077300" cy="1243300"/>
              </a:xfrm>
              <a:custGeom>
                <a:rect b="b" l="l" r="r" t="t"/>
                <a:pathLst>
                  <a:path extrusionOk="0" h="49732" w="43092">
                    <a:moveTo>
                      <a:pt x="133" y="0"/>
                    </a:moveTo>
                    <a:lnTo>
                      <a:pt x="996" y="3055"/>
                    </a:lnTo>
                    <a:lnTo>
                      <a:pt x="1793" y="6109"/>
                    </a:lnTo>
                    <a:lnTo>
                      <a:pt x="2457" y="9163"/>
                    </a:lnTo>
                    <a:lnTo>
                      <a:pt x="2988" y="12284"/>
                    </a:lnTo>
                    <a:lnTo>
                      <a:pt x="3386" y="15405"/>
                    </a:lnTo>
                    <a:lnTo>
                      <a:pt x="3718" y="18525"/>
                    </a:lnTo>
                    <a:lnTo>
                      <a:pt x="3851" y="21646"/>
                    </a:lnTo>
                    <a:lnTo>
                      <a:pt x="3918" y="24833"/>
                    </a:lnTo>
                    <a:lnTo>
                      <a:pt x="3851" y="27954"/>
                    </a:lnTo>
                    <a:lnTo>
                      <a:pt x="3652" y="31074"/>
                    </a:lnTo>
                    <a:lnTo>
                      <a:pt x="3386" y="34261"/>
                    </a:lnTo>
                    <a:lnTo>
                      <a:pt x="2922" y="37382"/>
                    </a:lnTo>
                    <a:lnTo>
                      <a:pt x="2391" y="40503"/>
                    </a:lnTo>
                    <a:lnTo>
                      <a:pt x="1727" y="43557"/>
                    </a:lnTo>
                    <a:lnTo>
                      <a:pt x="930" y="46678"/>
                    </a:lnTo>
                    <a:lnTo>
                      <a:pt x="0" y="49732"/>
                    </a:lnTo>
                    <a:lnTo>
                      <a:pt x="43092" y="24833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1" name="Google Shape;891;g34ed79b00d1_0_866"/>
              <p:cNvSpPr/>
              <p:nvPr/>
            </p:nvSpPr>
            <p:spPr>
              <a:xfrm>
                <a:off x="2412325" y="1011650"/>
                <a:ext cx="1185200" cy="212500"/>
              </a:xfrm>
              <a:custGeom>
                <a:rect b="b" l="l" r="r" t="t"/>
                <a:pathLst>
                  <a:path extrusionOk="0" h="8500" w="47408">
                    <a:moveTo>
                      <a:pt x="33730" y="0"/>
                    </a:moveTo>
                    <a:lnTo>
                      <a:pt x="30410" y="67"/>
                    </a:lnTo>
                    <a:lnTo>
                      <a:pt x="27223" y="199"/>
                    </a:lnTo>
                    <a:lnTo>
                      <a:pt x="24036" y="531"/>
                    </a:lnTo>
                    <a:lnTo>
                      <a:pt x="20982" y="863"/>
                    </a:lnTo>
                    <a:lnTo>
                      <a:pt x="17994" y="1395"/>
                    </a:lnTo>
                    <a:lnTo>
                      <a:pt x="15072" y="1926"/>
                    </a:lnTo>
                    <a:lnTo>
                      <a:pt x="12284" y="2590"/>
                    </a:lnTo>
                    <a:lnTo>
                      <a:pt x="9561" y="3320"/>
                    </a:lnTo>
                    <a:lnTo>
                      <a:pt x="6972" y="4050"/>
                    </a:lnTo>
                    <a:lnTo>
                      <a:pt x="4515" y="4914"/>
                    </a:lnTo>
                    <a:lnTo>
                      <a:pt x="2191" y="5710"/>
                    </a:lnTo>
                    <a:lnTo>
                      <a:pt x="0" y="6640"/>
                    </a:lnTo>
                    <a:lnTo>
                      <a:pt x="1195" y="6374"/>
                    </a:lnTo>
                    <a:lnTo>
                      <a:pt x="2590" y="6242"/>
                    </a:lnTo>
                    <a:lnTo>
                      <a:pt x="4050" y="6109"/>
                    </a:lnTo>
                    <a:lnTo>
                      <a:pt x="5644" y="6042"/>
                    </a:lnTo>
                    <a:lnTo>
                      <a:pt x="7304" y="6042"/>
                    </a:lnTo>
                    <a:lnTo>
                      <a:pt x="9030" y="6109"/>
                    </a:lnTo>
                    <a:lnTo>
                      <a:pt x="10823" y="6175"/>
                    </a:lnTo>
                    <a:lnTo>
                      <a:pt x="12616" y="6308"/>
                    </a:lnTo>
                    <a:lnTo>
                      <a:pt x="16201" y="6706"/>
                    </a:lnTo>
                    <a:lnTo>
                      <a:pt x="19720" y="7171"/>
                    </a:lnTo>
                    <a:lnTo>
                      <a:pt x="22907" y="7769"/>
                    </a:lnTo>
                    <a:lnTo>
                      <a:pt x="24368" y="8101"/>
                    </a:lnTo>
                    <a:lnTo>
                      <a:pt x="25696" y="8499"/>
                    </a:lnTo>
                    <a:lnTo>
                      <a:pt x="26758" y="7702"/>
                    </a:lnTo>
                    <a:lnTo>
                      <a:pt x="27887" y="6972"/>
                    </a:lnTo>
                    <a:lnTo>
                      <a:pt x="29016" y="6242"/>
                    </a:lnTo>
                    <a:lnTo>
                      <a:pt x="30211" y="5578"/>
                    </a:lnTo>
                    <a:lnTo>
                      <a:pt x="31472" y="4980"/>
                    </a:lnTo>
                    <a:lnTo>
                      <a:pt x="32800" y="4382"/>
                    </a:lnTo>
                    <a:lnTo>
                      <a:pt x="34128" y="3918"/>
                    </a:lnTo>
                    <a:lnTo>
                      <a:pt x="35523" y="3386"/>
                    </a:lnTo>
                    <a:lnTo>
                      <a:pt x="36983" y="2988"/>
                    </a:lnTo>
                    <a:lnTo>
                      <a:pt x="38378" y="2590"/>
                    </a:lnTo>
                    <a:lnTo>
                      <a:pt x="39905" y="2258"/>
                    </a:lnTo>
                    <a:lnTo>
                      <a:pt x="41366" y="1992"/>
                    </a:lnTo>
                    <a:lnTo>
                      <a:pt x="42893" y="1726"/>
                    </a:lnTo>
                    <a:lnTo>
                      <a:pt x="44353" y="1527"/>
                    </a:lnTo>
                    <a:lnTo>
                      <a:pt x="45881" y="1395"/>
                    </a:lnTo>
                    <a:lnTo>
                      <a:pt x="47408" y="1262"/>
                    </a:lnTo>
                    <a:lnTo>
                      <a:pt x="45681" y="996"/>
                    </a:lnTo>
                    <a:lnTo>
                      <a:pt x="43955" y="731"/>
                    </a:lnTo>
                    <a:lnTo>
                      <a:pt x="40502" y="332"/>
                    </a:lnTo>
                    <a:lnTo>
                      <a:pt x="37116" y="133"/>
                    </a:lnTo>
                    <a:lnTo>
                      <a:pt x="3373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2" name="Google Shape;892;g34ed79b00d1_0_866"/>
              <p:cNvSpPr/>
              <p:nvPr/>
            </p:nvSpPr>
            <p:spPr>
              <a:xfrm>
                <a:off x="2412325" y="1011650"/>
                <a:ext cx="1185200" cy="212500"/>
              </a:xfrm>
              <a:custGeom>
                <a:rect b="b" l="l" r="r" t="t"/>
                <a:pathLst>
                  <a:path extrusionOk="0" fill="none" h="8500" w="47408">
                    <a:moveTo>
                      <a:pt x="0" y="6640"/>
                    </a:moveTo>
                    <a:lnTo>
                      <a:pt x="0" y="6640"/>
                    </a:lnTo>
                    <a:lnTo>
                      <a:pt x="1195" y="6374"/>
                    </a:lnTo>
                    <a:lnTo>
                      <a:pt x="2590" y="6242"/>
                    </a:lnTo>
                    <a:lnTo>
                      <a:pt x="4050" y="6109"/>
                    </a:lnTo>
                    <a:lnTo>
                      <a:pt x="5644" y="6042"/>
                    </a:lnTo>
                    <a:lnTo>
                      <a:pt x="7304" y="6042"/>
                    </a:lnTo>
                    <a:lnTo>
                      <a:pt x="9030" y="6109"/>
                    </a:lnTo>
                    <a:lnTo>
                      <a:pt x="10823" y="6175"/>
                    </a:lnTo>
                    <a:lnTo>
                      <a:pt x="12616" y="6308"/>
                    </a:lnTo>
                    <a:lnTo>
                      <a:pt x="16201" y="6706"/>
                    </a:lnTo>
                    <a:lnTo>
                      <a:pt x="19720" y="7171"/>
                    </a:lnTo>
                    <a:lnTo>
                      <a:pt x="22907" y="7769"/>
                    </a:lnTo>
                    <a:lnTo>
                      <a:pt x="24368" y="8101"/>
                    </a:lnTo>
                    <a:lnTo>
                      <a:pt x="25696" y="8499"/>
                    </a:lnTo>
                    <a:lnTo>
                      <a:pt x="25696" y="8499"/>
                    </a:lnTo>
                    <a:lnTo>
                      <a:pt x="26758" y="7702"/>
                    </a:lnTo>
                    <a:lnTo>
                      <a:pt x="27887" y="6972"/>
                    </a:lnTo>
                    <a:lnTo>
                      <a:pt x="29016" y="6242"/>
                    </a:lnTo>
                    <a:lnTo>
                      <a:pt x="30211" y="5578"/>
                    </a:lnTo>
                    <a:lnTo>
                      <a:pt x="31472" y="4980"/>
                    </a:lnTo>
                    <a:lnTo>
                      <a:pt x="32800" y="4382"/>
                    </a:lnTo>
                    <a:lnTo>
                      <a:pt x="34128" y="3918"/>
                    </a:lnTo>
                    <a:lnTo>
                      <a:pt x="35523" y="3386"/>
                    </a:lnTo>
                    <a:lnTo>
                      <a:pt x="36983" y="2988"/>
                    </a:lnTo>
                    <a:lnTo>
                      <a:pt x="38378" y="2590"/>
                    </a:lnTo>
                    <a:lnTo>
                      <a:pt x="39905" y="2258"/>
                    </a:lnTo>
                    <a:lnTo>
                      <a:pt x="41366" y="1992"/>
                    </a:lnTo>
                    <a:lnTo>
                      <a:pt x="42893" y="1726"/>
                    </a:lnTo>
                    <a:lnTo>
                      <a:pt x="44353" y="1527"/>
                    </a:lnTo>
                    <a:lnTo>
                      <a:pt x="45881" y="1395"/>
                    </a:lnTo>
                    <a:lnTo>
                      <a:pt x="47408" y="1262"/>
                    </a:lnTo>
                    <a:lnTo>
                      <a:pt x="47408" y="1262"/>
                    </a:lnTo>
                    <a:lnTo>
                      <a:pt x="45681" y="996"/>
                    </a:lnTo>
                    <a:lnTo>
                      <a:pt x="43955" y="731"/>
                    </a:lnTo>
                    <a:lnTo>
                      <a:pt x="40502" y="332"/>
                    </a:lnTo>
                    <a:lnTo>
                      <a:pt x="37116" y="133"/>
                    </a:lnTo>
                    <a:lnTo>
                      <a:pt x="33730" y="0"/>
                    </a:lnTo>
                    <a:lnTo>
                      <a:pt x="30410" y="67"/>
                    </a:lnTo>
                    <a:lnTo>
                      <a:pt x="27223" y="199"/>
                    </a:lnTo>
                    <a:lnTo>
                      <a:pt x="24036" y="531"/>
                    </a:lnTo>
                    <a:lnTo>
                      <a:pt x="20982" y="863"/>
                    </a:lnTo>
                    <a:lnTo>
                      <a:pt x="17994" y="1395"/>
                    </a:lnTo>
                    <a:lnTo>
                      <a:pt x="15072" y="1926"/>
                    </a:lnTo>
                    <a:lnTo>
                      <a:pt x="12284" y="2590"/>
                    </a:lnTo>
                    <a:lnTo>
                      <a:pt x="9561" y="3320"/>
                    </a:lnTo>
                    <a:lnTo>
                      <a:pt x="6972" y="4050"/>
                    </a:lnTo>
                    <a:lnTo>
                      <a:pt x="4515" y="4914"/>
                    </a:lnTo>
                    <a:lnTo>
                      <a:pt x="2191" y="5710"/>
                    </a:lnTo>
                    <a:lnTo>
                      <a:pt x="0" y="664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3" name="Google Shape;893;g34ed79b00d1_0_866"/>
              <p:cNvSpPr/>
              <p:nvPr/>
            </p:nvSpPr>
            <p:spPr>
              <a:xfrm>
                <a:off x="2565025" y="2533800"/>
                <a:ext cx="1894000" cy="1138750"/>
              </a:xfrm>
              <a:custGeom>
                <a:rect b="b" l="l" r="r" t="t"/>
                <a:pathLst>
                  <a:path extrusionOk="0" h="45550" w="75760">
                    <a:moveTo>
                      <a:pt x="23904" y="1"/>
                    </a:moveTo>
                    <a:lnTo>
                      <a:pt x="20650" y="3453"/>
                    </a:lnTo>
                    <a:lnTo>
                      <a:pt x="17330" y="7171"/>
                    </a:lnTo>
                    <a:lnTo>
                      <a:pt x="14143" y="10956"/>
                    </a:lnTo>
                    <a:lnTo>
                      <a:pt x="11089" y="14807"/>
                    </a:lnTo>
                    <a:lnTo>
                      <a:pt x="8101" y="18725"/>
                    </a:lnTo>
                    <a:lnTo>
                      <a:pt x="5246" y="22708"/>
                    </a:lnTo>
                    <a:lnTo>
                      <a:pt x="2524" y="26559"/>
                    </a:lnTo>
                    <a:lnTo>
                      <a:pt x="1" y="30411"/>
                    </a:lnTo>
                    <a:lnTo>
                      <a:pt x="1993" y="31938"/>
                    </a:lnTo>
                    <a:lnTo>
                      <a:pt x="3984" y="33398"/>
                    </a:lnTo>
                    <a:lnTo>
                      <a:pt x="6109" y="34793"/>
                    </a:lnTo>
                    <a:lnTo>
                      <a:pt x="8300" y="36121"/>
                    </a:lnTo>
                    <a:lnTo>
                      <a:pt x="10558" y="37316"/>
                    </a:lnTo>
                    <a:lnTo>
                      <a:pt x="12815" y="38511"/>
                    </a:lnTo>
                    <a:lnTo>
                      <a:pt x="15139" y="39573"/>
                    </a:lnTo>
                    <a:lnTo>
                      <a:pt x="17529" y="40569"/>
                    </a:lnTo>
                    <a:lnTo>
                      <a:pt x="19986" y="41432"/>
                    </a:lnTo>
                    <a:lnTo>
                      <a:pt x="22443" y="42296"/>
                    </a:lnTo>
                    <a:lnTo>
                      <a:pt x="24900" y="43026"/>
                    </a:lnTo>
                    <a:lnTo>
                      <a:pt x="27423" y="43690"/>
                    </a:lnTo>
                    <a:lnTo>
                      <a:pt x="30012" y="44221"/>
                    </a:lnTo>
                    <a:lnTo>
                      <a:pt x="32535" y="44686"/>
                    </a:lnTo>
                    <a:lnTo>
                      <a:pt x="35125" y="45018"/>
                    </a:lnTo>
                    <a:lnTo>
                      <a:pt x="37648" y="45350"/>
                    </a:lnTo>
                    <a:lnTo>
                      <a:pt x="40237" y="45483"/>
                    </a:lnTo>
                    <a:lnTo>
                      <a:pt x="42827" y="45549"/>
                    </a:lnTo>
                    <a:lnTo>
                      <a:pt x="45350" y="45549"/>
                    </a:lnTo>
                    <a:lnTo>
                      <a:pt x="47939" y="45416"/>
                    </a:lnTo>
                    <a:lnTo>
                      <a:pt x="50462" y="45217"/>
                    </a:lnTo>
                    <a:lnTo>
                      <a:pt x="52986" y="44885"/>
                    </a:lnTo>
                    <a:lnTo>
                      <a:pt x="55442" y="44487"/>
                    </a:lnTo>
                    <a:lnTo>
                      <a:pt x="57899" y="43956"/>
                    </a:lnTo>
                    <a:lnTo>
                      <a:pt x="60289" y="43292"/>
                    </a:lnTo>
                    <a:lnTo>
                      <a:pt x="62680" y="42561"/>
                    </a:lnTo>
                    <a:lnTo>
                      <a:pt x="65003" y="41698"/>
                    </a:lnTo>
                    <a:lnTo>
                      <a:pt x="67261" y="40702"/>
                    </a:lnTo>
                    <a:lnTo>
                      <a:pt x="69518" y="39640"/>
                    </a:lnTo>
                    <a:lnTo>
                      <a:pt x="71643" y="38445"/>
                    </a:lnTo>
                    <a:lnTo>
                      <a:pt x="73768" y="37117"/>
                    </a:lnTo>
                    <a:lnTo>
                      <a:pt x="75760" y="35656"/>
                    </a:lnTo>
                    <a:lnTo>
                      <a:pt x="75361" y="32270"/>
                    </a:lnTo>
                    <a:lnTo>
                      <a:pt x="74764" y="28883"/>
                    </a:lnTo>
                    <a:lnTo>
                      <a:pt x="74166" y="25431"/>
                    </a:lnTo>
                    <a:lnTo>
                      <a:pt x="73370" y="21978"/>
                    </a:lnTo>
                    <a:lnTo>
                      <a:pt x="72440" y="18525"/>
                    </a:lnTo>
                    <a:lnTo>
                      <a:pt x="71444" y="15073"/>
                    </a:lnTo>
                    <a:lnTo>
                      <a:pt x="70315" y="11620"/>
                    </a:lnTo>
                    <a:lnTo>
                      <a:pt x="69054" y="8167"/>
                    </a:lnTo>
                    <a:lnTo>
                      <a:pt x="67659" y="8765"/>
                    </a:lnTo>
                    <a:lnTo>
                      <a:pt x="66265" y="9296"/>
                    </a:lnTo>
                    <a:lnTo>
                      <a:pt x="64804" y="9761"/>
                    </a:lnTo>
                    <a:lnTo>
                      <a:pt x="63410" y="10159"/>
                    </a:lnTo>
                    <a:lnTo>
                      <a:pt x="61949" y="10491"/>
                    </a:lnTo>
                    <a:lnTo>
                      <a:pt x="60488" y="10757"/>
                    </a:lnTo>
                    <a:lnTo>
                      <a:pt x="58961" y="11022"/>
                    </a:lnTo>
                    <a:lnTo>
                      <a:pt x="57501" y="11155"/>
                    </a:lnTo>
                    <a:lnTo>
                      <a:pt x="56040" y="11288"/>
                    </a:lnTo>
                    <a:lnTo>
                      <a:pt x="54513" y="11354"/>
                    </a:lnTo>
                    <a:lnTo>
                      <a:pt x="52986" y="11354"/>
                    </a:lnTo>
                    <a:lnTo>
                      <a:pt x="51525" y="11288"/>
                    </a:lnTo>
                    <a:lnTo>
                      <a:pt x="49998" y="11155"/>
                    </a:lnTo>
                    <a:lnTo>
                      <a:pt x="48537" y="11022"/>
                    </a:lnTo>
                    <a:lnTo>
                      <a:pt x="47010" y="10757"/>
                    </a:lnTo>
                    <a:lnTo>
                      <a:pt x="45549" y="10491"/>
                    </a:lnTo>
                    <a:lnTo>
                      <a:pt x="44088" y="10226"/>
                    </a:lnTo>
                    <a:lnTo>
                      <a:pt x="42561" y="9827"/>
                    </a:lnTo>
                    <a:lnTo>
                      <a:pt x="41100" y="9429"/>
                    </a:lnTo>
                    <a:lnTo>
                      <a:pt x="39706" y="8964"/>
                    </a:lnTo>
                    <a:lnTo>
                      <a:pt x="38245" y="8433"/>
                    </a:lnTo>
                    <a:lnTo>
                      <a:pt x="36851" y="7902"/>
                    </a:lnTo>
                    <a:lnTo>
                      <a:pt x="35457" y="7304"/>
                    </a:lnTo>
                    <a:lnTo>
                      <a:pt x="34062" y="6640"/>
                    </a:lnTo>
                    <a:lnTo>
                      <a:pt x="32668" y="5976"/>
                    </a:lnTo>
                    <a:lnTo>
                      <a:pt x="31340" y="5246"/>
                    </a:lnTo>
                    <a:lnTo>
                      <a:pt x="30079" y="4449"/>
                    </a:lnTo>
                    <a:lnTo>
                      <a:pt x="28751" y="3652"/>
                    </a:lnTo>
                    <a:lnTo>
                      <a:pt x="27489" y="2789"/>
                    </a:lnTo>
                    <a:lnTo>
                      <a:pt x="26294" y="1860"/>
                    </a:lnTo>
                    <a:lnTo>
                      <a:pt x="25099" y="930"/>
                    </a:lnTo>
                    <a:lnTo>
                      <a:pt x="2390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4" name="Google Shape;894;g34ed79b00d1_0_866"/>
              <p:cNvSpPr/>
              <p:nvPr/>
            </p:nvSpPr>
            <p:spPr>
              <a:xfrm>
                <a:off x="2565025" y="2533800"/>
                <a:ext cx="1894000" cy="1138750"/>
              </a:xfrm>
              <a:custGeom>
                <a:rect b="b" l="l" r="r" t="t"/>
                <a:pathLst>
                  <a:path extrusionOk="0" fill="none" h="45550" w="75760">
                    <a:moveTo>
                      <a:pt x="75760" y="35656"/>
                    </a:moveTo>
                    <a:lnTo>
                      <a:pt x="75760" y="35656"/>
                    </a:lnTo>
                    <a:lnTo>
                      <a:pt x="75361" y="32270"/>
                    </a:lnTo>
                    <a:lnTo>
                      <a:pt x="74764" y="28883"/>
                    </a:lnTo>
                    <a:lnTo>
                      <a:pt x="74166" y="25431"/>
                    </a:lnTo>
                    <a:lnTo>
                      <a:pt x="73370" y="21978"/>
                    </a:lnTo>
                    <a:lnTo>
                      <a:pt x="72440" y="18525"/>
                    </a:lnTo>
                    <a:lnTo>
                      <a:pt x="71444" y="15073"/>
                    </a:lnTo>
                    <a:lnTo>
                      <a:pt x="70315" y="11620"/>
                    </a:lnTo>
                    <a:lnTo>
                      <a:pt x="69054" y="8167"/>
                    </a:lnTo>
                    <a:lnTo>
                      <a:pt x="69054" y="8167"/>
                    </a:lnTo>
                    <a:lnTo>
                      <a:pt x="67659" y="8765"/>
                    </a:lnTo>
                    <a:lnTo>
                      <a:pt x="66265" y="9296"/>
                    </a:lnTo>
                    <a:lnTo>
                      <a:pt x="64804" y="9761"/>
                    </a:lnTo>
                    <a:lnTo>
                      <a:pt x="63410" y="10159"/>
                    </a:lnTo>
                    <a:lnTo>
                      <a:pt x="61949" y="10491"/>
                    </a:lnTo>
                    <a:lnTo>
                      <a:pt x="60488" y="10757"/>
                    </a:lnTo>
                    <a:lnTo>
                      <a:pt x="58961" y="11022"/>
                    </a:lnTo>
                    <a:lnTo>
                      <a:pt x="57501" y="11155"/>
                    </a:lnTo>
                    <a:lnTo>
                      <a:pt x="56040" y="11288"/>
                    </a:lnTo>
                    <a:lnTo>
                      <a:pt x="54513" y="11354"/>
                    </a:lnTo>
                    <a:lnTo>
                      <a:pt x="52986" y="11354"/>
                    </a:lnTo>
                    <a:lnTo>
                      <a:pt x="51525" y="11288"/>
                    </a:lnTo>
                    <a:lnTo>
                      <a:pt x="49998" y="11155"/>
                    </a:lnTo>
                    <a:lnTo>
                      <a:pt x="48537" y="11022"/>
                    </a:lnTo>
                    <a:lnTo>
                      <a:pt x="47010" y="10757"/>
                    </a:lnTo>
                    <a:lnTo>
                      <a:pt x="45549" y="10491"/>
                    </a:lnTo>
                    <a:lnTo>
                      <a:pt x="44088" y="10226"/>
                    </a:lnTo>
                    <a:lnTo>
                      <a:pt x="42561" y="9827"/>
                    </a:lnTo>
                    <a:lnTo>
                      <a:pt x="41100" y="9429"/>
                    </a:lnTo>
                    <a:lnTo>
                      <a:pt x="39706" y="8964"/>
                    </a:lnTo>
                    <a:lnTo>
                      <a:pt x="38245" y="8433"/>
                    </a:lnTo>
                    <a:lnTo>
                      <a:pt x="36851" y="7902"/>
                    </a:lnTo>
                    <a:lnTo>
                      <a:pt x="35457" y="7304"/>
                    </a:lnTo>
                    <a:lnTo>
                      <a:pt x="34062" y="6640"/>
                    </a:lnTo>
                    <a:lnTo>
                      <a:pt x="32668" y="5976"/>
                    </a:lnTo>
                    <a:lnTo>
                      <a:pt x="31340" y="5246"/>
                    </a:lnTo>
                    <a:lnTo>
                      <a:pt x="30079" y="4449"/>
                    </a:lnTo>
                    <a:lnTo>
                      <a:pt x="28751" y="3652"/>
                    </a:lnTo>
                    <a:lnTo>
                      <a:pt x="27489" y="2789"/>
                    </a:lnTo>
                    <a:lnTo>
                      <a:pt x="26294" y="1860"/>
                    </a:lnTo>
                    <a:lnTo>
                      <a:pt x="25099" y="930"/>
                    </a:lnTo>
                    <a:lnTo>
                      <a:pt x="23904" y="1"/>
                    </a:lnTo>
                    <a:lnTo>
                      <a:pt x="23904" y="1"/>
                    </a:lnTo>
                    <a:lnTo>
                      <a:pt x="20650" y="3453"/>
                    </a:lnTo>
                    <a:lnTo>
                      <a:pt x="17330" y="7171"/>
                    </a:lnTo>
                    <a:lnTo>
                      <a:pt x="14143" y="10956"/>
                    </a:lnTo>
                    <a:lnTo>
                      <a:pt x="11089" y="14807"/>
                    </a:lnTo>
                    <a:lnTo>
                      <a:pt x="8101" y="18725"/>
                    </a:lnTo>
                    <a:lnTo>
                      <a:pt x="5246" y="22708"/>
                    </a:lnTo>
                    <a:lnTo>
                      <a:pt x="2524" y="26559"/>
                    </a:lnTo>
                    <a:lnTo>
                      <a:pt x="1" y="30411"/>
                    </a:lnTo>
                    <a:lnTo>
                      <a:pt x="1" y="30411"/>
                    </a:lnTo>
                    <a:lnTo>
                      <a:pt x="1993" y="31938"/>
                    </a:lnTo>
                    <a:lnTo>
                      <a:pt x="3984" y="33398"/>
                    </a:lnTo>
                    <a:lnTo>
                      <a:pt x="6109" y="34793"/>
                    </a:lnTo>
                    <a:lnTo>
                      <a:pt x="8300" y="36121"/>
                    </a:lnTo>
                    <a:lnTo>
                      <a:pt x="10558" y="37316"/>
                    </a:lnTo>
                    <a:lnTo>
                      <a:pt x="12815" y="38511"/>
                    </a:lnTo>
                    <a:lnTo>
                      <a:pt x="15139" y="39573"/>
                    </a:lnTo>
                    <a:lnTo>
                      <a:pt x="17529" y="40569"/>
                    </a:lnTo>
                    <a:lnTo>
                      <a:pt x="19986" y="41432"/>
                    </a:lnTo>
                    <a:lnTo>
                      <a:pt x="22443" y="42296"/>
                    </a:lnTo>
                    <a:lnTo>
                      <a:pt x="24900" y="43026"/>
                    </a:lnTo>
                    <a:lnTo>
                      <a:pt x="27423" y="43690"/>
                    </a:lnTo>
                    <a:lnTo>
                      <a:pt x="30012" y="44221"/>
                    </a:lnTo>
                    <a:lnTo>
                      <a:pt x="32535" y="44686"/>
                    </a:lnTo>
                    <a:lnTo>
                      <a:pt x="35125" y="45018"/>
                    </a:lnTo>
                    <a:lnTo>
                      <a:pt x="37648" y="45350"/>
                    </a:lnTo>
                    <a:lnTo>
                      <a:pt x="40237" y="45483"/>
                    </a:lnTo>
                    <a:lnTo>
                      <a:pt x="42827" y="45549"/>
                    </a:lnTo>
                    <a:lnTo>
                      <a:pt x="45350" y="45549"/>
                    </a:lnTo>
                    <a:lnTo>
                      <a:pt x="47939" y="45416"/>
                    </a:lnTo>
                    <a:lnTo>
                      <a:pt x="50462" y="45217"/>
                    </a:lnTo>
                    <a:lnTo>
                      <a:pt x="52986" y="44885"/>
                    </a:lnTo>
                    <a:lnTo>
                      <a:pt x="55442" y="44487"/>
                    </a:lnTo>
                    <a:lnTo>
                      <a:pt x="57899" y="43956"/>
                    </a:lnTo>
                    <a:lnTo>
                      <a:pt x="60289" y="43292"/>
                    </a:lnTo>
                    <a:lnTo>
                      <a:pt x="62680" y="42561"/>
                    </a:lnTo>
                    <a:lnTo>
                      <a:pt x="65003" y="41698"/>
                    </a:lnTo>
                    <a:lnTo>
                      <a:pt x="67261" y="40702"/>
                    </a:lnTo>
                    <a:lnTo>
                      <a:pt x="69518" y="39640"/>
                    </a:lnTo>
                    <a:lnTo>
                      <a:pt x="71643" y="38445"/>
                    </a:lnTo>
                    <a:lnTo>
                      <a:pt x="73768" y="37117"/>
                    </a:lnTo>
                    <a:lnTo>
                      <a:pt x="75760" y="35656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5" name="Google Shape;895;g34ed79b00d1_0_866"/>
              <p:cNvSpPr/>
              <p:nvPr/>
            </p:nvSpPr>
            <p:spPr>
              <a:xfrm>
                <a:off x="1379850" y="1665650"/>
                <a:ext cx="903025" cy="2486600"/>
              </a:xfrm>
              <a:custGeom>
                <a:rect b="b" l="l" r="r" t="t"/>
                <a:pathLst>
                  <a:path extrusionOk="0" h="99464" w="36121">
                    <a:moveTo>
                      <a:pt x="17396" y="1"/>
                    </a:moveTo>
                    <a:lnTo>
                      <a:pt x="16267" y="1395"/>
                    </a:lnTo>
                    <a:lnTo>
                      <a:pt x="15139" y="2789"/>
                    </a:lnTo>
                    <a:lnTo>
                      <a:pt x="14076" y="4184"/>
                    </a:lnTo>
                    <a:lnTo>
                      <a:pt x="13080" y="5644"/>
                    </a:lnTo>
                    <a:lnTo>
                      <a:pt x="12084" y="7105"/>
                    </a:lnTo>
                    <a:lnTo>
                      <a:pt x="11155" y="8566"/>
                    </a:lnTo>
                    <a:lnTo>
                      <a:pt x="10225" y="10027"/>
                    </a:lnTo>
                    <a:lnTo>
                      <a:pt x="9362" y="11554"/>
                    </a:lnTo>
                    <a:lnTo>
                      <a:pt x="8565" y="13081"/>
                    </a:lnTo>
                    <a:lnTo>
                      <a:pt x="7768" y="14608"/>
                    </a:lnTo>
                    <a:lnTo>
                      <a:pt x="6972" y="16135"/>
                    </a:lnTo>
                    <a:lnTo>
                      <a:pt x="6308" y="17662"/>
                    </a:lnTo>
                    <a:lnTo>
                      <a:pt x="5644" y="19256"/>
                    </a:lnTo>
                    <a:lnTo>
                      <a:pt x="4980" y="20849"/>
                    </a:lnTo>
                    <a:lnTo>
                      <a:pt x="3851" y="24037"/>
                    </a:lnTo>
                    <a:lnTo>
                      <a:pt x="2789" y="27290"/>
                    </a:lnTo>
                    <a:lnTo>
                      <a:pt x="1992" y="30543"/>
                    </a:lnTo>
                    <a:lnTo>
                      <a:pt x="1262" y="33863"/>
                    </a:lnTo>
                    <a:lnTo>
                      <a:pt x="730" y="37183"/>
                    </a:lnTo>
                    <a:lnTo>
                      <a:pt x="332" y="40503"/>
                    </a:lnTo>
                    <a:lnTo>
                      <a:pt x="66" y="43823"/>
                    </a:lnTo>
                    <a:lnTo>
                      <a:pt x="0" y="47209"/>
                    </a:lnTo>
                    <a:lnTo>
                      <a:pt x="66" y="50529"/>
                    </a:lnTo>
                    <a:lnTo>
                      <a:pt x="266" y="53849"/>
                    </a:lnTo>
                    <a:lnTo>
                      <a:pt x="664" y="57169"/>
                    </a:lnTo>
                    <a:lnTo>
                      <a:pt x="1195" y="60489"/>
                    </a:lnTo>
                    <a:lnTo>
                      <a:pt x="1859" y="63809"/>
                    </a:lnTo>
                    <a:lnTo>
                      <a:pt x="2656" y="67062"/>
                    </a:lnTo>
                    <a:lnTo>
                      <a:pt x="3652" y="70316"/>
                    </a:lnTo>
                    <a:lnTo>
                      <a:pt x="4781" y="73503"/>
                    </a:lnTo>
                    <a:lnTo>
                      <a:pt x="6042" y="76623"/>
                    </a:lnTo>
                    <a:lnTo>
                      <a:pt x="6773" y="78150"/>
                    </a:lnTo>
                    <a:lnTo>
                      <a:pt x="7503" y="79678"/>
                    </a:lnTo>
                    <a:lnTo>
                      <a:pt x="8233" y="81205"/>
                    </a:lnTo>
                    <a:lnTo>
                      <a:pt x="9030" y="82732"/>
                    </a:lnTo>
                    <a:lnTo>
                      <a:pt x="9893" y="84259"/>
                    </a:lnTo>
                    <a:lnTo>
                      <a:pt x="10823" y="85720"/>
                    </a:lnTo>
                    <a:lnTo>
                      <a:pt x="11686" y="87180"/>
                    </a:lnTo>
                    <a:lnTo>
                      <a:pt x="12682" y="88641"/>
                    </a:lnTo>
                    <a:lnTo>
                      <a:pt x="13678" y="90036"/>
                    </a:lnTo>
                    <a:lnTo>
                      <a:pt x="14674" y="91430"/>
                    </a:lnTo>
                    <a:lnTo>
                      <a:pt x="15803" y="92824"/>
                    </a:lnTo>
                    <a:lnTo>
                      <a:pt x="16865" y="94219"/>
                    </a:lnTo>
                    <a:lnTo>
                      <a:pt x="17994" y="95546"/>
                    </a:lnTo>
                    <a:lnTo>
                      <a:pt x="19189" y="96874"/>
                    </a:lnTo>
                    <a:lnTo>
                      <a:pt x="20450" y="98202"/>
                    </a:lnTo>
                    <a:lnTo>
                      <a:pt x="21712" y="99464"/>
                    </a:lnTo>
                    <a:lnTo>
                      <a:pt x="22243" y="97339"/>
                    </a:lnTo>
                    <a:lnTo>
                      <a:pt x="22907" y="95215"/>
                    </a:lnTo>
                    <a:lnTo>
                      <a:pt x="23637" y="93090"/>
                    </a:lnTo>
                    <a:lnTo>
                      <a:pt x="24368" y="90965"/>
                    </a:lnTo>
                    <a:lnTo>
                      <a:pt x="25165" y="88907"/>
                    </a:lnTo>
                    <a:lnTo>
                      <a:pt x="26028" y="86782"/>
                    </a:lnTo>
                    <a:lnTo>
                      <a:pt x="26891" y="84657"/>
                    </a:lnTo>
                    <a:lnTo>
                      <a:pt x="27820" y="82599"/>
                    </a:lnTo>
                    <a:lnTo>
                      <a:pt x="29746" y="78482"/>
                    </a:lnTo>
                    <a:lnTo>
                      <a:pt x="31804" y="74432"/>
                    </a:lnTo>
                    <a:lnTo>
                      <a:pt x="33929" y="70515"/>
                    </a:lnTo>
                    <a:lnTo>
                      <a:pt x="36120" y="66730"/>
                    </a:lnTo>
                    <a:lnTo>
                      <a:pt x="34460" y="64937"/>
                    </a:lnTo>
                    <a:lnTo>
                      <a:pt x="32867" y="63145"/>
                    </a:lnTo>
                    <a:lnTo>
                      <a:pt x="31273" y="61285"/>
                    </a:lnTo>
                    <a:lnTo>
                      <a:pt x="29812" y="59360"/>
                    </a:lnTo>
                    <a:lnTo>
                      <a:pt x="28418" y="57434"/>
                    </a:lnTo>
                    <a:lnTo>
                      <a:pt x="27156" y="55442"/>
                    </a:lnTo>
                    <a:lnTo>
                      <a:pt x="25895" y="53384"/>
                    </a:lnTo>
                    <a:lnTo>
                      <a:pt x="24700" y="51392"/>
                    </a:lnTo>
                    <a:lnTo>
                      <a:pt x="23571" y="49268"/>
                    </a:lnTo>
                    <a:lnTo>
                      <a:pt x="22509" y="47209"/>
                    </a:lnTo>
                    <a:lnTo>
                      <a:pt x="21579" y="45085"/>
                    </a:lnTo>
                    <a:lnTo>
                      <a:pt x="20650" y="42960"/>
                    </a:lnTo>
                    <a:lnTo>
                      <a:pt x="19853" y="40769"/>
                    </a:lnTo>
                    <a:lnTo>
                      <a:pt x="19056" y="38578"/>
                    </a:lnTo>
                    <a:lnTo>
                      <a:pt x="18392" y="36386"/>
                    </a:lnTo>
                    <a:lnTo>
                      <a:pt x="17728" y="34195"/>
                    </a:lnTo>
                    <a:lnTo>
                      <a:pt x="17197" y="32004"/>
                    </a:lnTo>
                    <a:lnTo>
                      <a:pt x="16732" y="29813"/>
                    </a:lnTo>
                    <a:lnTo>
                      <a:pt x="16267" y="27622"/>
                    </a:lnTo>
                    <a:lnTo>
                      <a:pt x="15935" y="25364"/>
                    </a:lnTo>
                    <a:lnTo>
                      <a:pt x="15670" y="23173"/>
                    </a:lnTo>
                    <a:lnTo>
                      <a:pt x="15471" y="20982"/>
                    </a:lnTo>
                    <a:lnTo>
                      <a:pt x="15338" y="18791"/>
                    </a:lnTo>
                    <a:lnTo>
                      <a:pt x="15271" y="16600"/>
                    </a:lnTo>
                    <a:lnTo>
                      <a:pt x="15338" y="14475"/>
                    </a:lnTo>
                    <a:lnTo>
                      <a:pt x="15404" y="12351"/>
                    </a:lnTo>
                    <a:lnTo>
                      <a:pt x="15537" y="10226"/>
                    </a:lnTo>
                    <a:lnTo>
                      <a:pt x="15803" y="8101"/>
                    </a:lnTo>
                    <a:lnTo>
                      <a:pt x="16068" y="6043"/>
                    </a:lnTo>
                    <a:lnTo>
                      <a:pt x="16467" y="3985"/>
                    </a:lnTo>
                    <a:lnTo>
                      <a:pt x="16865" y="1993"/>
                    </a:lnTo>
                    <a:lnTo>
                      <a:pt x="1739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6" name="Google Shape;896;g34ed79b00d1_0_866"/>
              <p:cNvSpPr/>
              <p:nvPr/>
            </p:nvSpPr>
            <p:spPr>
              <a:xfrm>
                <a:off x="1379850" y="1665650"/>
                <a:ext cx="903025" cy="2486600"/>
              </a:xfrm>
              <a:custGeom>
                <a:rect b="b" l="l" r="r" t="t"/>
                <a:pathLst>
                  <a:path extrusionOk="0" fill="none" h="99464" w="36121">
                    <a:moveTo>
                      <a:pt x="36120" y="66730"/>
                    </a:moveTo>
                    <a:lnTo>
                      <a:pt x="36120" y="66730"/>
                    </a:lnTo>
                    <a:lnTo>
                      <a:pt x="34460" y="64937"/>
                    </a:lnTo>
                    <a:lnTo>
                      <a:pt x="32867" y="63145"/>
                    </a:lnTo>
                    <a:lnTo>
                      <a:pt x="31273" y="61285"/>
                    </a:lnTo>
                    <a:lnTo>
                      <a:pt x="29812" y="59360"/>
                    </a:lnTo>
                    <a:lnTo>
                      <a:pt x="28418" y="57434"/>
                    </a:lnTo>
                    <a:lnTo>
                      <a:pt x="27156" y="55442"/>
                    </a:lnTo>
                    <a:lnTo>
                      <a:pt x="25895" y="53384"/>
                    </a:lnTo>
                    <a:lnTo>
                      <a:pt x="24700" y="51392"/>
                    </a:lnTo>
                    <a:lnTo>
                      <a:pt x="23571" y="49268"/>
                    </a:lnTo>
                    <a:lnTo>
                      <a:pt x="22509" y="47209"/>
                    </a:lnTo>
                    <a:lnTo>
                      <a:pt x="21579" y="45085"/>
                    </a:lnTo>
                    <a:lnTo>
                      <a:pt x="20650" y="42960"/>
                    </a:lnTo>
                    <a:lnTo>
                      <a:pt x="19853" y="40769"/>
                    </a:lnTo>
                    <a:lnTo>
                      <a:pt x="19056" y="38578"/>
                    </a:lnTo>
                    <a:lnTo>
                      <a:pt x="18392" y="36386"/>
                    </a:lnTo>
                    <a:lnTo>
                      <a:pt x="17728" y="34195"/>
                    </a:lnTo>
                    <a:lnTo>
                      <a:pt x="17197" y="32004"/>
                    </a:lnTo>
                    <a:lnTo>
                      <a:pt x="16732" y="29813"/>
                    </a:lnTo>
                    <a:lnTo>
                      <a:pt x="16267" y="27622"/>
                    </a:lnTo>
                    <a:lnTo>
                      <a:pt x="15935" y="25364"/>
                    </a:lnTo>
                    <a:lnTo>
                      <a:pt x="15670" y="23173"/>
                    </a:lnTo>
                    <a:lnTo>
                      <a:pt x="15471" y="20982"/>
                    </a:lnTo>
                    <a:lnTo>
                      <a:pt x="15338" y="18791"/>
                    </a:lnTo>
                    <a:lnTo>
                      <a:pt x="15271" y="16600"/>
                    </a:lnTo>
                    <a:lnTo>
                      <a:pt x="15338" y="14475"/>
                    </a:lnTo>
                    <a:lnTo>
                      <a:pt x="15404" y="12351"/>
                    </a:lnTo>
                    <a:lnTo>
                      <a:pt x="15537" y="10226"/>
                    </a:lnTo>
                    <a:lnTo>
                      <a:pt x="15803" y="8101"/>
                    </a:lnTo>
                    <a:lnTo>
                      <a:pt x="16068" y="6043"/>
                    </a:lnTo>
                    <a:lnTo>
                      <a:pt x="16467" y="3985"/>
                    </a:lnTo>
                    <a:lnTo>
                      <a:pt x="16865" y="1993"/>
                    </a:lnTo>
                    <a:lnTo>
                      <a:pt x="17396" y="1"/>
                    </a:lnTo>
                    <a:lnTo>
                      <a:pt x="17396" y="1"/>
                    </a:lnTo>
                    <a:lnTo>
                      <a:pt x="16267" y="1395"/>
                    </a:lnTo>
                    <a:lnTo>
                      <a:pt x="15139" y="2789"/>
                    </a:lnTo>
                    <a:lnTo>
                      <a:pt x="14076" y="4184"/>
                    </a:lnTo>
                    <a:lnTo>
                      <a:pt x="13080" y="5644"/>
                    </a:lnTo>
                    <a:lnTo>
                      <a:pt x="12084" y="7105"/>
                    </a:lnTo>
                    <a:lnTo>
                      <a:pt x="11155" y="8566"/>
                    </a:lnTo>
                    <a:lnTo>
                      <a:pt x="10225" y="10027"/>
                    </a:lnTo>
                    <a:lnTo>
                      <a:pt x="9362" y="11554"/>
                    </a:lnTo>
                    <a:lnTo>
                      <a:pt x="8565" y="13081"/>
                    </a:lnTo>
                    <a:lnTo>
                      <a:pt x="7768" y="14608"/>
                    </a:lnTo>
                    <a:lnTo>
                      <a:pt x="6972" y="16135"/>
                    </a:lnTo>
                    <a:lnTo>
                      <a:pt x="6308" y="17662"/>
                    </a:lnTo>
                    <a:lnTo>
                      <a:pt x="5644" y="19256"/>
                    </a:lnTo>
                    <a:lnTo>
                      <a:pt x="4980" y="20849"/>
                    </a:lnTo>
                    <a:lnTo>
                      <a:pt x="3851" y="24037"/>
                    </a:lnTo>
                    <a:lnTo>
                      <a:pt x="2789" y="27290"/>
                    </a:lnTo>
                    <a:lnTo>
                      <a:pt x="1992" y="30543"/>
                    </a:lnTo>
                    <a:lnTo>
                      <a:pt x="1262" y="33863"/>
                    </a:lnTo>
                    <a:lnTo>
                      <a:pt x="730" y="37183"/>
                    </a:lnTo>
                    <a:lnTo>
                      <a:pt x="332" y="40503"/>
                    </a:lnTo>
                    <a:lnTo>
                      <a:pt x="66" y="43823"/>
                    </a:lnTo>
                    <a:lnTo>
                      <a:pt x="0" y="47209"/>
                    </a:lnTo>
                    <a:lnTo>
                      <a:pt x="66" y="50529"/>
                    </a:lnTo>
                    <a:lnTo>
                      <a:pt x="266" y="53849"/>
                    </a:lnTo>
                    <a:lnTo>
                      <a:pt x="664" y="57169"/>
                    </a:lnTo>
                    <a:lnTo>
                      <a:pt x="1195" y="60489"/>
                    </a:lnTo>
                    <a:lnTo>
                      <a:pt x="1859" y="63809"/>
                    </a:lnTo>
                    <a:lnTo>
                      <a:pt x="2656" y="67062"/>
                    </a:lnTo>
                    <a:lnTo>
                      <a:pt x="3652" y="70316"/>
                    </a:lnTo>
                    <a:lnTo>
                      <a:pt x="4781" y="73503"/>
                    </a:lnTo>
                    <a:lnTo>
                      <a:pt x="6042" y="76623"/>
                    </a:lnTo>
                    <a:lnTo>
                      <a:pt x="6773" y="78150"/>
                    </a:lnTo>
                    <a:lnTo>
                      <a:pt x="7503" y="79678"/>
                    </a:lnTo>
                    <a:lnTo>
                      <a:pt x="8233" y="81205"/>
                    </a:lnTo>
                    <a:lnTo>
                      <a:pt x="9030" y="82732"/>
                    </a:lnTo>
                    <a:lnTo>
                      <a:pt x="9893" y="84259"/>
                    </a:lnTo>
                    <a:lnTo>
                      <a:pt x="10823" y="85720"/>
                    </a:lnTo>
                    <a:lnTo>
                      <a:pt x="11686" y="87180"/>
                    </a:lnTo>
                    <a:lnTo>
                      <a:pt x="12682" y="88641"/>
                    </a:lnTo>
                    <a:lnTo>
                      <a:pt x="13678" y="90036"/>
                    </a:lnTo>
                    <a:lnTo>
                      <a:pt x="14674" y="91430"/>
                    </a:lnTo>
                    <a:lnTo>
                      <a:pt x="15803" y="92824"/>
                    </a:lnTo>
                    <a:lnTo>
                      <a:pt x="16865" y="94219"/>
                    </a:lnTo>
                    <a:lnTo>
                      <a:pt x="17994" y="95546"/>
                    </a:lnTo>
                    <a:lnTo>
                      <a:pt x="19189" y="96874"/>
                    </a:lnTo>
                    <a:lnTo>
                      <a:pt x="20450" y="98202"/>
                    </a:lnTo>
                    <a:lnTo>
                      <a:pt x="21712" y="99464"/>
                    </a:lnTo>
                    <a:lnTo>
                      <a:pt x="21712" y="99464"/>
                    </a:lnTo>
                    <a:lnTo>
                      <a:pt x="22243" y="97339"/>
                    </a:lnTo>
                    <a:lnTo>
                      <a:pt x="22907" y="95215"/>
                    </a:lnTo>
                    <a:lnTo>
                      <a:pt x="23637" y="93090"/>
                    </a:lnTo>
                    <a:lnTo>
                      <a:pt x="24368" y="90965"/>
                    </a:lnTo>
                    <a:lnTo>
                      <a:pt x="25165" y="88907"/>
                    </a:lnTo>
                    <a:lnTo>
                      <a:pt x="26028" y="86782"/>
                    </a:lnTo>
                    <a:lnTo>
                      <a:pt x="26891" y="84657"/>
                    </a:lnTo>
                    <a:lnTo>
                      <a:pt x="27820" y="82599"/>
                    </a:lnTo>
                    <a:lnTo>
                      <a:pt x="29746" y="78482"/>
                    </a:lnTo>
                    <a:lnTo>
                      <a:pt x="31804" y="74432"/>
                    </a:lnTo>
                    <a:lnTo>
                      <a:pt x="33929" y="70515"/>
                    </a:lnTo>
                    <a:lnTo>
                      <a:pt x="36120" y="6673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7" name="Google Shape;897;g34ed79b00d1_0_866"/>
              <p:cNvSpPr/>
              <p:nvPr/>
            </p:nvSpPr>
            <p:spPr>
              <a:xfrm>
                <a:off x="3318625" y="1974400"/>
                <a:ext cx="888100" cy="627475"/>
              </a:xfrm>
              <a:custGeom>
                <a:rect b="b" l="l" r="r" t="t"/>
                <a:pathLst>
                  <a:path extrusionOk="0" h="25099" w="35524">
                    <a:moveTo>
                      <a:pt x="20783" y="1"/>
                    </a:moveTo>
                    <a:lnTo>
                      <a:pt x="18260" y="1727"/>
                    </a:lnTo>
                    <a:lnTo>
                      <a:pt x="15737" y="3520"/>
                    </a:lnTo>
                    <a:lnTo>
                      <a:pt x="13148" y="5445"/>
                    </a:lnTo>
                    <a:lnTo>
                      <a:pt x="10558" y="7437"/>
                    </a:lnTo>
                    <a:lnTo>
                      <a:pt x="7902" y="9495"/>
                    </a:lnTo>
                    <a:lnTo>
                      <a:pt x="5313" y="11687"/>
                    </a:lnTo>
                    <a:lnTo>
                      <a:pt x="2657" y="13944"/>
                    </a:lnTo>
                    <a:lnTo>
                      <a:pt x="1" y="16334"/>
                    </a:lnTo>
                    <a:lnTo>
                      <a:pt x="1063" y="17131"/>
                    </a:lnTo>
                    <a:lnTo>
                      <a:pt x="2126" y="17928"/>
                    </a:lnTo>
                    <a:lnTo>
                      <a:pt x="3188" y="18725"/>
                    </a:lnTo>
                    <a:lnTo>
                      <a:pt x="4250" y="19389"/>
                    </a:lnTo>
                    <a:lnTo>
                      <a:pt x="5379" y="20053"/>
                    </a:lnTo>
                    <a:lnTo>
                      <a:pt x="6508" y="20717"/>
                    </a:lnTo>
                    <a:lnTo>
                      <a:pt x="7637" y="21314"/>
                    </a:lnTo>
                    <a:lnTo>
                      <a:pt x="8765" y="21845"/>
                    </a:lnTo>
                    <a:lnTo>
                      <a:pt x="9894" y="22310"/>
                    </a:lnTo>
                    <a:lnTo>
                      <a:pt x="11089" y="22775"/>
                    </a:lnTo>
                    <a:lnTo>
                      <a:pt x="12218" y="23173"/>
                    </a:lnTo>
                    <a:lnTo>
                      <a:pt x="13413" y="23572"/>
                    </a:lnTo>
                    <a:lnTo>
                      <a:pt x="14542" y="23904"/>
                    </a:lnTo>
                    <a:lnTo>
                      <a:pt x="15737" y="24169"/>
                    </a:lnTo>
                    <a:lnTo>
                      <a:pt x="18061" y="24634"/>
                    </a:lnTo>
                    <a:lnTo>
                      <a:pt x="20451" y="24966"/>
                    </a:lnTo>
                    <a:lnTo>
                      <a:pt x="22709" y="25099"/>
                    </a:lnTo>
                    <a:lnTo>
                      <a:pt x="25033" y="25099"/>
                    </a:lnTo>
                    <a:lnTo>
                      <a:pt x="26161" y="25032"/>
                    </a:lnTo>
                    <a:lnTo>
                      <a:pt x="27224" y="24900"/>
                    </a:lnTo>
                    <a:lnTo>
                      <a:pt x="28353" y="24767"/>
                    </a:lnTo>
                    <a:lnTo>
                      <a:pt x="29415" y="24568"/>
                    </a:lnTo>
                    <a:lnTo>
                      <a:pt x="30477" y="24302"/>
                    </a:lnTo>
                    <a:lnTo>
                      <a:pt x="31540" y="24103"/>
                    </a:lnTo>
                    <a:lnTo>
                      <a:pt x="32536" y="23771"/>
                    </a:lnTo>
                    <a:lnTo>
                      <a:pt x="33532" y="23439"/>
                    </a:lnTo>
                    <a:lnTo>
                      <a:pt x="34527" y="23040"/>
                    </a:lnTo>
                    <a:lnTo>
                      <a:pt x="35523" y="22642"/>
                    </a:lnTo>
                    <a:lnTo>
                      <a:pt x="33996" y="19654"/>
                    </a:lnTo>
                    <a:lnTo>
                      <a:pt x="32403" y="16666"/>
                    </a:lnTo>
                    <a:lnTo>
                      <a:pt x="30743" y="13745"/>
                    </a:lnTo>
                    <a:lnTo>
                      <a:pt x="28950" y="10890"/>
                    </a:lnTo>
                    <a:lnTo>
                      <a:pt x="27025" y="8035"/>
                    </a:lnTo>
                    <a:lnTo>
                      <a:pt x="25033" y="5312"/>
                    </a:lnTo>
                    <a:lnTo>
                      <a:pt x="22974" y="2657"/>
                    </a:lnTo>
                    <a:lnTo>
                      <a:pt x="2078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8" name="Google Shape;898;g34ed79b00d1_0_866"/>
              <p:cNvSpPr/>
              <p:nvPr/>
            </p:nvSpPr>
            <p:spPr>
              <a:xfrm>
                <a:off x="3318625" y="1974400"/>
                <a:ext cx="888100" cy="627475"/>
              </a:xfrm>
              <a:custGeom>
                <a:rect b="b" l="l" r="r" t="t"/>
                <a:pathLst>
                  <a:path extrusionOk="0" fill="none" h="25099" w="35524">
                    <a:moveTo>
                      <a:pt x="35523" y="22642"/>
                    </a:moveTo>
                    <a:lnTo>
                      <a:pt x="35523" y="22642"/>
                    </a:lnTo>
                    <a:lnTo>
                      <a:pt x="33996" y="19654"/>
                    </a:lnTo>
                    <a:lnTo>
                      <a:pt x="32403" y="16666"/>
                    </a:lnTo>
                    <a:lnTo>
                      <a:pt x="30743" y="13745"/>
                    </a:lnTo>
                    <a:lnTo>
                      <a:pt x="28950" y="10890"/>
                    </a:lnTo>
                    <a:lnTo>
                      <a:pt x="27025" y="8035"/>
                    </a:lnTo>
                    <a:lnTo>
                      <a:pt x="25033" y="5312"/>
                    </a:lnTo>
                    <a:lnTo>
                      <a:pt x="22974" y="2657"/>
                    </a:lnTo>
                    <a:lnTo>
                      <a:pt x="20783" y="1"/>
                    </a:lnTo>
                    <a:lnTo>
                      <a:pt x="20783" y="1"/>
                    </a:lnTo>
                    <a:lnTo>
                      <a:pt x="18260" y="1727"/>
                    </a:lnTo>
                    <a:lnTo>
                      <a:pt x="15737" y="3520"/>
                    </a:lnTo>
                    <a:lnTo>
                      <a:pt x="13148" y="5445"/>
                    </a:lnTo>
                    <a:lnTo>
                      <a:pt x="10558" y="7437"/>
                    </a:lnTo>
                    <a:lnTo>
                      <a:pt x="7902" y="9495"/>
                    </a:lnTo>
                    <a:lnTo>
                      <a:pt x="5313" y="11687"/>
                    </a:lnTo>
                    <a:lnTo>
                      <a:pt x="2657" y="13944"/>
                    </a:lnTo>
                    <a:lnTo>
                      <a:pt x="1" y="16334"/>
                    </a:lnTo>
                    <a:lnTo>
                      <a:pt x="1" y="16334"/>
                    </a:lnTo>
                    <a:lnTo>
                      <a:pt x="1063" y="17131"/>
                    </a:lnTo>
                    <a:lnTo>
                      <a:pt x="2126" y="17928"/>
                    </a:lnTo>
                    <a:lnTo>
                      <a:pt x="3188" y="18725"/>
                    </a:lnTo>
                    <a:lnTo>
                      <a:pt x="4250" y="19389"/>
                    </a:lnTo>
                    <a:lnTo>
                      <a:pt x="5379" y="20053"/>
                    </a:lnTo>
                    <a:lnTo>
                      <a:pt x="6508" y="20717"/>
                    </a:lnTo>
                    <a:lnTo>
                      <a:pt x="7637" y="21314"/>
                    </a:lnTo>
                    <a:lnTo>
                      <a:pt x="8765" y="21845"/>
                    </a:lnTo>
                    <a:lnTo>
                      <a:pt x="9894" y="22310"/>
                    </a:lnTo>
                    <a:lnTo>
                      <a:pt x="11089" y="22775"/>
                    </a:lnTo>
                    <a:lnTo>
                      <a:pt x="12218" y="23173"/>
                    </a:lnTo>
                    <a:lnTo>
                      <a:pt x="13413" y="23572"/>
                    </a:lnTo>
                    <a:lnTo>
                      <a:pt x="14542" y="23904"/>
                    </a:lnTo>
                    <a:lnTo>
                      <a:pt x="15737" y="24169"/>
                    </a:lnTo>
                    <a:lnTo>
                      <a:pt x="18061" y="24634"/>
                    </a:lnTo>
                    <a:lnTo>
                      <a:pt x="20451" y="24966"/>
                    </a:lnTo>
                    <a:lnTo>
                      <a:pt x="22709" y="25099"/>
                    </a:lnTo>
                    <a:lnTo>
                      <a:pt x="25033" y="25099"/>
                    </a:lnTo>
                    <a:lnTo>
                      <a:pt x="26161" y="25032"/>
                    </a:lnTo>
                    <a:lnTo>
                      <a:pt x="27224" y="24900"/>
                    </a:lnTo>
                    <a:lnTo>
                      <a:pt x="28353" y="24767"/>
                    </a:lnTo>
                    <a:lnTo>
                      <a:pt x="29415" y="24568"/>
                    </a:lnTo>
                    <a:lnTo>
                      <a:pt x="30477" y="24302"/>
                    </a:lnTo>
                    <a:lnTo>
                      <a:pt x="31540" y="24103"/>
                    </a:lnTo>
                    <a:lnTo>
                      <a:pt x="32536" y="23771"/>
                    </a:lnTo>
                    <a:lnTo>
                      <a:pt x="33532" y="23439"/>
                    </a:lnTo>
                    <a:lnTo>
                      <a:pt x="34527" y="23040"/>
                    </a:lnTo>
                    <a:lnTo>
                      <a:pt x="35523" y="22642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9" name="Google Shape;899;g34ed79b00d1_0_866"/>
              <p:cNvSpPr/>
              <p:nvPr/>
            </p:nvSpPr>
            <p:spPr>
              <a:xfrm>
                <a:off x="3302025" y="1225775"/>
                <a:ext cx="962800" cy="464800"/>
              </a:xfrm>
              <a:custGeom>
                <a:rect b="b" l="l" r="r" t="t"/>
                <a:pathLst>
                  <a:path extrusionOk="0" h="18592" w="38512">
                    <a:moveTo>
                      <a:pt x="12683" y="0"/>
                    </a:moveTo>
                    <a:lnTo>
                      <a:pt x="11421" y="67"/>
                    </a:lnTo>
                    <a:lnTo>
                      <a:pt x="10226" y="200"/>
                    </a:lnTo>
                    <a:lnTo>
                      <a:pt x="9031" y="332"/>
                    </a:lnTo>
                    <a:lnTo>
                      <a:pt x="7836" y="532"/>
                    </a:lnTo>
                    <a:lnTo>
                      <a:pt x="6707" y="797"/>
                    </a:lnTo>
                    <a:lnTo>
                      <a:pt x="5578" y="1063"/>
                    </a:lnTo>
                    <a:lnTo>
                      <a:pt x="4516" y="1328"/>
                    </a:lnTo>
                    <a:lnTo>
                      <a:pt x="3520" y="1727"/>
                    </a:lnTo>
                    <a:lnTo>
                      <a:pt x="2590" y="2059"/>
                    </a:lnTo>
                    <a:lnTo>
                      <a:pt x="1661" y="2457"/>
                    </a:lnTo>
                    <a:lnTo>
                      <a:pt x="798" y="2922"/>
                    </a:lnTo>
                    <a:lnTo>
                      <a:pt x="1" y="3387"/>
                    </a:lnTo>
                    <a:lnTo>
                      <a:pt x="3055" y="4781"/>
                    </a:lnTo>
                    <a:lnTo>
                      <a:pt x="6043" y="6375"/>
                    </a:lnTo>
                    <a:lnTo>
                      <a:pt x="8965" y="8034"/>
                    </a:lnTo>
                    <a:lnTo>
                      <a:pt x="11820" y="9894"/>
                    </a:lnTo>
                    <a:lnTo>
                      <a:pt x="14608" y="11886"/>
                    </a:lnTo>
                    <a:lnTo>
                      <a:pt x="17331" y="13944"/>
                    </a:lnTo>
                    <a:lnTo>
                      <a:pt x="19987" y="16201"/>
                    </a:lnTo>
                    <a:lnTo>
                      <a:pt x="22576" y="18592"/>
                    </a:lnTo>
                    <a:lnTo>
                      <a:pt x="24435" y="17264"/>
                    </a:lnTo>
                    <a:lnTo>
                      <a:pt x="26427" y="16002"/>
                    </a:lnTo>
                    <a:lnTo>
                      <a:pt x="28485" y="14741"/>
                    </a:lnTo>
                    <a:lnTo>
                      <a:pt x="30544" y="13545"/>
                    </a:lnTo>
                    <a:lnTo>
                      <a:pt x="32668" y="12417"/>
                    </a:lnTo>
                    <a:lnTo>
                      <a:pt x="34727" y="11354"/>
                    </a:lnTo>
                    <a:lnTo>
                      <a:pt x="36719" y="10491"/>
                    </a:lnTo>
                    <a:lnTo>
                      <a:pt x="38511" y="9761"/>
                    </a:lnTo>
                    <a:lnTo>
                      <a:pt x="37449" y="8632"/>
                    </a:lnTo>
                    <a:lnTo>
                      <a:pt x="36254" y="7636"/>
                    </a:lnTo>
                    <a:lnTo>
                      <a:pt x="35059" y="6707"/>
                    </a:lnTo>
                    <a:lnTo>
                      <a:pt x="33864" y="5843"/>
                    </a:lnTo>
                    <a:lnTo>
                      <a:pt x="32602" y="5047"/>
                    </a:lnTo>
                    <a:lnTo>
                      <a:pt x="31340" y="4316"/>
                    </a:lnTo>
                    <a:lnTo>
                      <a:pt x="30079" y="3652"/>
                    </a:lnTo>
                    <a:lnTo>
                      <a:pt x="28751" y="3055"/>
                    </a:lnTo>
                    <a:lnTo>
                      <a:pt x="27423" y="2524"/>
                    </a:lnTo>
                    <a:lnTo>
                      <a:pt x="26095" y="1992"/>
                    </a:lnTo>
                    <a:lnTo>
                      <a:pt x="24701" y="1594"/>
                    </a:lnTo>
                    <a:lnTo>
                      <a:pt x="23373" y="1196"/>
                    </a:lnTo>
                    <a:lnTo>
                      <a:pt x="22045" y="864"/>
                    </a:lnTo>
                    <a:lnTo>
                      <a:pt x="20650" y="598"/>
                    </a:lnTo>
                    <a:lnTo>
                      <a:pt x="19323" y="399"/>
                    </a:lnTo>
                    <a:lnTo>
                      <a:pt x="17928" y="200"/>
                    </a:lnTo>
                    <a:lnTo>
                      <a:pt x="16600" y="67"/>
                    </a:lnTo>
                    <a:lnTo>
                      <a:pt x="1527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0" name="Google Shape;900;g34ed79b00d1_0_866"/>
              <p:cNvSpPr/>
              <p:nvPr/>
            </p:nvSpPr>
            <p:spPr>
              <a:xfrm>
                <a:off x="3302025" y="1225775"/>
                <a:ext cx="962800" cy="464800"/>
              </a:xfrm>
              <a:custGeom>
                <a:rect b="b" l="l" r="r" t="t"/>
                <a:pathLst>
                  <a:path extrusionOk="0" fill="none" h="18592" w="38512">
                    <a:moveTo>
                      <a:pt x="22576" y="18592"/>
                    </a:moveTo>
                    <a:lnTo>
                      <a:pt x="22576" y="18592"/>
                    </a:lnTo>
                    <a:lnTo>
                      <a:pt x="24435" y="17264"/>
                    </a:lnTo>
                    <a:lnTo>
                      <a:pt x="26427" y="16002"/>
                    </a:lnTo>
                    <a:lnTo>
                      <a:pt x="28485" y="14741"/>
                    </a:lnTo>
                    <a:lnTo>
                      <a:pt x="30544" y="13545"/>
                    </a:lnTo>
                    <a:lnTo>
                      <a:pt x="32668" y="12417"/>
                    </a:lnTo>
                    <a:lnTo>
                      <a:pt x="34727" y="11354"/>
                    </a:lnTo>
                    <a:lnTo>
                      <a:pt x="36719" y="10491"/>
                    </a:lnTo>
                    <a:lnTo>
                      <a:pt x="38511" y="9761"/>
                    </a:lnTo>
                    <a:lnTo>
                      <a:pt x="38511" y="9761"/>
                    </a:lnTo>
                    <a:lnTo>
                      <a:pt x="37449" y="8632"/>
                    </a:lnTo>
                    <a:lnTo>
                      <a:pt x="36254" y="7636"/>
                    </a:lnTo>
                    <a:lnTo>
                      <a:pt x="35059" y="6707"/>
                    </a:lnTo>
                    <a:lnTo>
                      <a:pt x="33864" y="5843"/>
                    </a:lnTo>
                    <a:lnTo>
                      <a:pt x="32602" y="5047"/>
                    </a:lnTo>
                    <a:lnTo>
                      <a:pt x="31340" y="4316"/>
                    </a:lnTo>
                    <a:lnTo>
                      <a:pt x="30079" y="3652"/>
                    </a:lnTo>
                    <a:lnTo>
                      <a:pt x="28751" y="3055"/>
                    </a:lnTo>
                    <a:lnTo>
                      <a:pt x="27423" y="2524"/>
                    </a:lnTo>
                    <a:lnTo>
                      <a:pt x="26095" y="1992"/>
                    </a:lnTo>
                    <a:lnTo>
                      <a:pt x="24701" y="1594"/>
                    </a:lnTo>
                    <a:lnTo>
                      <a:pt x="23373" y="1196"/>
                    </a:lnTo>
                    <a:lnTo>
                      <a:pt x="22045" y="864"/>
                    </a:lnTo>
                    <a:lnTo>
                      <a:pt x="20650" y="598"/>
                    </a:lnTo>
                    <a:lnTo>
                      <a:pt x="19323" y="399"/>
                    </a:lnTo>
                    <a:lnTo>
                      <a:pt x="17928" y="200"/>
                    </a:lnTo>
                    <a:lnTo>
                      <a:pt x="16600" y="67"/>
                    </a:lnTo>
                    <a:lnTo>
                      <a:pt x="15272" y="0"/>
                    </a:lnTo>
                    <a:lnTo>
                      <a:pt x="14011" y="0"/>
                    </a:lnTo>
                    <a:lnTo>
                      <a:pt x="12683" y="0"/>
                    </a:lnTo>
                    <a:lnTo>
                      <a:pt x="11421" y="67"/>
                    </a:lnTo>
                    <a:lnTo>
                      <a:pt x="10226" y="200"/>
                    </a:lnTo>
                    <a:lnTo>
                      <a:pt x="9031" y="332"/>
                    </a:lnTo>
                    <a:lnTo>
                      <a:pt x="7836" y="532"/>
                    </a:lnTo>
                    <a:lnTo>
                      <a:pt x="6707" y="797"/>
                    </a:lnTo>
                    <a:lnTo>
                      <a:pt x="5578" y="1063"/>
                    </a:lnTo>
                    <a:lnTo>
                      <a:pt x="4516" y="1328"/>
                    </a:lnTo>
                    <a:lnTo>
                      <a:pt x="3520" y="1727"/>
                    </a:lnTo>
                    <a:lnTo>
                      <a:pt x="2590" y="2059"/>
                    </a:lnTo>
                    <a:lnTo>
                      <a:pt x="1661" y="2457"/>
                    </a:lnTo>
                    <a:lnTo>
                      <a:pt x="798" y="2922"/>
                    </a:lnTo>
                    <a:lnTo>
                      <a:pt x="1" y="3387"/>
                    </a:lnTo>
                    <a:lnTo>
                      <a:pt x="1" y="3387"/>
                    </a:lnTo>
                    <a:lnTo>
                      <a:pt x="3055" y="4781"/>
                    </a:lnTo>
                    <a:lnTo>
                      <a:pt x="6043" y="6375"/>
                    </a:lnTo>
                    <a:lnTo>
                      <a:pt x="8965" y="8034"/>
                    </a:lnTo>
                    <a:lnTo>
                      <a:pt x="11820" y="9894"/>
                    </a:lnTo>
                    <a:lnTo>
                      <a:pt x="14608" y="11886"/>
                    </a:lnTo>
                    <a:lnTo>
                      <a:pt x="17331" y="13944"/>
                    </a:lnTo>
                    <a:lnTo>
                      <a:pt x="19987" y="16201"/>
                    </a:lnTo>
                    <a:lnTo>
                      <a:pt x="22576" y="18592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1" name="Google Shape;901;g34ed79b00d1_0_866"/>
              <p:cNvSpPr/>
              <p:nvPr/>
            </p:nvSpPr>
            <p:spPr>
              <a:xfrm>
                <a:off x="2108550" y="3483275"/>
                <a:ext cx="2365425" cy="1201825"/>
              </a:xfrm>
              <a:custGeom>
                <a:rect b="b" l="l" r="r" t="t"/>
                <a:pathLst>
                  <a:path extrusionOk="0" h="48073" w="94617">
                    <a:moveTo>
                      <a:pt x="13612" y="1"/>
                    </a:moveTo>
                    <a:lnTo>
                      <a:pt x="11952" y="2856"/>
                    </a:lnTo>
                    <a:lnTo>
                      <a:pt x="10425" y="5645"/>
                    </a:lnTo>
                    <a:lnTo>
                      <a:pt x="9097" y="8367"/>
                    </a:lnTo>
                    <a:lnTo>
                      <a:pt x="7835" y="10956"/>
                    </a:lnTo>
                    <a:lnTo>
                      <a:pt x="6706" y="13413"/>
                    </a:lnTo>
                    <a:lnTo>
                      <a:pt x="5644" y="15803"/>
                    </a:lnTo>
                    <a:lnTo>
                      <a:pt x="4715" y="18061"/>
                    </a:lnTo>
                    <a:lnTo>
                      <a:pt x="3851" y="20186"/>
                    </a:lnTo>
                    <a:lnTo>
                      <a:pt x="3121" y="22244"/>
                    </a:lnTo>
                    <a:lnTo>
                      <a:pt x="2457" y="24169"/>
                    </a:lnTo>
                    <a:lnTo>
                      <a:pt x="1859" y="25962"/>
                    </a:lnTo>
                    <a:lnTo>
                      <a:pt x="1395" y="27688"/>
                    </a:lnTo>
                    <a:lnTo>
                      <a:pt x="598" y="30743"/>
                    </a:lnTo>
                    <a:lnTo>
                      <a:pt x="0" y="33266"/>
                    </a:lnTo>
                    <a:lnTo>
                      <a:pt x="2590" y="35125"/>
                    </a:lnTo>
                    <a:lnTo>
                      <a:pt x="5179" y="36785"/>
                    </a:lnTo>
                    <a:lnTo>
                      <a:pt x="7835" y="38378"/>
                    </a:lnTo>
                    <a:lnTo>
                      <a:pt x="10558" y="39906"/>
                    </a:lnTo>
                    <a:lnTo>
                      <a:pt x="13280" y="41234"/>
                    </a:lnTo>
                    <a:lnTo>
                      <a:pt x="16135" y="42495"/>
                    </a:lnTo>
                    <a:lnTo>
                      <a:pt x="18924" y="43557"/>
                    </a:lnTo>
                    <a:lnTo>
                      <a:pt x="21779" y="44553"/>
                    </a:lnTo>
                    <a:lnTo>
                      <a:pt x="24700" y="45417"/>
                    </a:lnTo>
                    <a:lnTo>
                      <a:pt x="27622" y="46147"/>
                    </a:lnTo>
                    <a:lnTo>
                      <a:pt x="30543" y="46811"/>
                    </a:lnTo>
                    <a:lnTo>
                      <a:pt x="33531" y="47276"/>
                    </a:lnTo>
                    <a:lnTo>
                      <a:pt x="36519" y="47674"/>
                    </a:lnTo>
                    <a:lnTo>
                      <a:pt x="39507" y="47940"/>
                    </a:lnTo>
                    <a:lnTo>
                      <a:pt x="42495" y="48072"/>
                    </a:lnTo>
                    <a:lnTo>
                      <a:pt x="45482" y="48072"/>
                    </a:lnTo>
                    <a:lnTo>
                      <a:pt x="48470" y="47940"/>
                    </a:lnTo>
                    <a:lnTo>
                      <a:pt x="51458" y="47674"/>
                    </a:lnTo>
                    <a:lnTo>
                      <a:pt x="54446" y="47342"/>
                    </a:lnTo>
                    <a:lnTo>
                      <a:pt x="57434" y="46877"/>
                    </a:lnTo>
                    <a:lnTo>
                      <a:pt x="60355" y="46280"/>
                    </a:lnTo>
                    <a:lnTo>
                      <a:pt x="63277" y="45549"/>
                    </a:lnTo>
                    <a:lnTo>
                      <a:pt x="66198" y="44686"/>
                    </a:lnTo>
                    <a:lnTo>
                      <a:pt x="69053" y="43757"/>
                    </a:lnTo>
                    <a:lnTo>
                      <a:pt x="71909" y="42628"/>
                    </a:lnTo>
                    <a:lnTo>
                      <a:pt x="74697" y="41433"/>
                    </a:lnTo>
                    <a:lnTo>
                      <a:pt x="77486" y="40105"/>
                    </a:lnTo>
                    <a:lnTo>
                      <a:pt x="80142" y="38644"/>
                    </a:lnTo>
                    <a:lnTo>
                      <a:pt x="82864" y="37051"/>
                    </a:lnTo>
                    <a:lnTo>
                      <a:pt x="85454" y="35391"/>
                    </a:lnTo>
                    <a:lnTo>
                      <a:pt x="87977" y="33531"/>
                    </a:lnTo>
                    <a:lnTo>
                      <a:pt x="90500" y="31606"/>
                    </a:lnTo>
                    <a:lnTo>
                      <a:pt x="90965" y="30344"/>
                    </a:lnTo>
                    <a:lnTo>
                      <a:pt x="91429" y="29083"/>
                    </a:lnTo>
                    <a:lnTo>
                      <a:pt x="91894" y="27755"/>
                    </a:lnTo>
                    <a:lnTo>
                      <a:pt x="92292" y="26361"/>
                    </a:lnTo>
                    <a:lnTo>
                      <a:pt x="92956" y="23572"/>
                    </a:lnTo>
                    <a:lnTo>
                      <a:pt x="93554" y="20650"/>
                    </a:lnTo>
                    <a:lnTo>
                      <a:pt x="94019" y="17596"/>
                    </a:lnTo>
                    <a:lnTo>
                      <a:pt x="94351" y="14409"/>
                    </a:lnTo>
                    <a:lnTo>
                      <a:pt x="94550" y="11222"/>
                    </a:lnTo>
                    <a:lnTo>
                      <a:pt x="94616" y="7836"/>
                    </a:lnTo>
                    <a:lnTo>
                      <a:pt x="92226" y="9164"/>
                    </a:lnTo>
                    <a:lnTo>
                      <a:pt x="89769" y="10425"/>
                    </a:lnTo>
                    <a:lnTo>
                      <a:pt x="87313" y="11488"/>
                    </a:lnTo>
                    <a:lnTo>
                      <a:pt x="84790" y="12484"/>
                    </a:lnTo>
                    <a:lnTo>
                      <a:pt x="82267" y="13347"/>
                    </a:lnTo>
                    <a:lnTo>
                      <a:pt x="79677" y="14143"/>
                    </a:lnTo>
                    <a:lnTo>
                      <a:pt x="77088" y="14741"/>
                    </a:lnTo>
                    <a:lnTo>
                      <a:pt x="74432" y="15272"/>
                    </a:lnTo>
                    <a:lnTo>
                      <a:pt x="71776" y="15737"/>
                    </a:lnTo>
                    <a:lnTo>
                      <a:pt x="69053" y="16069"/>
                    </a:lnTo>
                    <a:lnTo>
                      <a:pt x="66398" y="16268"/>
                    </a:lnTo>
                    <a:lnTo>
                      <a:pt x="63675" y="16401"/>
                    </a:lnTo>
                    <a:lnTo>
                      <a:pt x="60953" y="16401"/>
                    </a:lnTo>
                    <a:lnTo>
                      <a:pt x="58231" y="16335"/>
                    </a:lnTo>
                    <a:lnTo>
                      <a:pt x="55508" y="16135"/>
                    </a:lnTo>
                    <a:lnTo>
                      <a:pt x="52786" y="15870"/>
                    </a:lnTo>
                    <a:lnTo>
                      <a:pt x="50064" y="15538"/>
                    </a:lnTo>
                    <a:lnTo>
                      <a:pt x="47408" y="15073"/>
                    </a:lnTo>
                    <a:lnTo>
                      <a:pt x="44752" y="14542"/>
                    </a:lnTo>
                    <a:lnTo>
                      <a:pt x="42096" y="13878"/>
                    </a:lnTo>
                    <a:lnTo>
                      <a:pt x="39440" y="13147"/>
                    </a:lnTo>
                    <a:lnTo>
                      <a:pt x="36851" y="12351"/>
                    </a:lnTo>
                    <a:lnTo>
                      <a:pt x="34328" y="11488"/>
                    </a:lnTo>
                    <a:lnTo>
                      <a:pt x="31805" y="10492"/>
                    </a:lnTo>
                    <a:lnTo>
                      <a:pt x="29348" y="9429"/>
                    </a:lnTo>
                    <a:lnTo>
                      <a:pt x="26891" y="8300"/>
                    </a:lnTo>
                    <a:lnTo>
                      <a:pt x="24567" y="7105"/>
                    </a:lnTo>
                    <a:lnTo>
                      <a:pt x="22243" y="5844"/>
                    </a:lnTo>
                    <a:lnTo>
                      <a:pt x="19986" y="4449"/>
                    </a:lnTo>
                    <a:lnTo>
                      <a:pt x="17795" y="3055"/>
                    </a:lnTo>
                    <a:lnTo>
                      <a:pt x="15670" y="1528"/>
                    </a:lnTo>
                    <a:lnTo>
                      <a:pt x="1361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2" name="Google Shape;902;g34ed79b00d1_0_866"/>
              <p:cNvSpPr/>
              <p:nvPr/>
            </p:nvSpPr>
            <p:spPr>
              <a:xfrm>
                <a:off x="2108550" y="3483275"/>
                <a:ext cx="2365425" cy="1201825"/>
              </a:xfrm>
              <a:custGeom>
                <a:rect b="b" l="l" r="r" t="t"/>
                <a:pathLst>
                  <a:path extrusionOk="0" fill="none" h="48073" w="94617">
                    <a:moveTo>
                      <a:pt x="13612" y="1"/>
                    </a:moveTo>
                    <a:lnTo>
                      <a:pt x="13612" y="1"/>
                    </a:lnTo>
                    <a:lnTo>
                      <a:pt x="11952" y="2856"/>
                    </a:lnTo>
                    <a:lnTo>
                      <a:pt x="10425" y="5645"/>
                    </a:lnTo>
                    <a:lnTo>
                      <a:pt x="9097" y="8367"/>
                    </a:lnTo>
                    <a:lnTo>
                      <a:pt x="7835" y="10956"/>
                    </a:lnTo>
                    <a:lnTo>
                      <a:pt x="6706" y="13413"/>
                    </a:lnTo>
                    <a:lnTo>
                      <a:pt x="5644" y="15803"/>
                    </a:lnTo>
                    <a:lnTo>
                      <a:pt x="4715" y="18061"/>
                    </a:lnTo>
                    <a:lnTo>
                      <a:pt x="3851" y="20186"/>
                    </a:lnTo>
                    <a:lnTo>
                      <a:pt x="3121" y="22244"/>
                    </a:lnTo>
                    <a:lnTo>
                      <a:pt x="2457" y="24169"/>
                    </a:lnTo>
                    <a:lnTo>
                      <a:pt x="1859" y="25962"/>
                    </a:lnTo>
                    <a:lnTo>
                      <a:pt x="1395" y="27688"/>
                    </a:lnTo>
                    <a:lnTo>
                      <a:pt x="598" y="30743"/>
                    </a:lnTo>
                    <a:lnTo>
                      <a:pt x="0" y="33266"/>
                    </a:lnTo>
                    <a:lnTo>
                      <a:pt x="0" y="33266"/>
                    </a:lnTo>
                    <a:lnTo>
                      <a:pt x="2590" y="35125"/>
                    </a:lnTo>
                    <a:lnTo>
                      <a:pt x="5179" y="36785"/>
                    </a:lnTo>
                    <a:lnTo>
                      <a:pt x="7835" y="38378"/>
                    </a:lnTo>
                    <a:lnTo>
                      <a:pt x="10558" y="39906"/>
                    </a:lnTo>
                    <a:lnTo>
                      <a:pt x="13280" y="41234"/>
                    </a:lnTo>
                    <a:lnTo>
                      <a:pt x="16135" y="42495"/>
                    </a:lnTo>
                    <a:lnTo>
                      <a:pt x="18924" y="43557"/>
                    </a:lnTo>
                    <a:lnTo>
                      <a:pt x="21779" y="44553"/>
                    </a:lnTo>
                    <a:lnTo>
                      <a:pt x="24700" y="45417"/>
                    </a:lnTo>
                    <a:lnTo>
                      <a:pt x="27622" y="46147"/>
                    </a:lnTo>
                    <a:lnTo>
                      <a:pt x="30543" y="46811"/>
                    </a:lnTo>
                    <a:lnTo>
                      <a:pt x="33531" y="47276"/>
                    </a:lnTo>
                    <a:lnTo>
                      <a:pt x="36519" y="47674"/>
                    </a:lnTo>
                    <a:lnTo>
                      <a:pt x="39507" y="47940"/>
                    </a:lnTo>
                    <a:lnTo>
                      <a:pt x="42495" y="48072"/>
                    </a:lnTo>
                    <a:lnTo>
                      <a:pt x="45482" y="48072"/>
                    </a:lnTo>
                    <a:lnTo>
                      <a:pt x="48470" y="47940"/>
                    </a:lnTo>
                    <a:lnTo>
                      <a:pt x="51458" y="47674"/>
                    </a:lnTo>
                    <a:lnTo>
                      <a:pt x="54446" y="47342"/>
                    </a:lnTo>
                    <a:lnTo>
                      <a:pt x="57434" y="46877"/>
                    </a:lnTo>
                    <a:lnTo>
                      <a:pt x="60355" y="46280"/>
                    </a:lnTo>
                    <a:lnTo>
                      <a:pt x="63277" y="45549"/>
                    </a:lnTo>
                    <a:lnTo>
                      <a:pt x="66198" y="44686"/>
                    </a:lnTo>
                    <a:lnTo>
                      <a:pt x="69053" y="43757"/>
                    </a:lnTo>
                    <a:lnTo>
                      <a:pt x="71909" y="42628"/>
                    </a:lnTo>
                    <a:lnTo>
                      <a:pt x="74697" y="41433"/>
                    </a:lnTo>
                    <a:lnTo>
                      <a:pt x="77486" y="40105"/>
                    </a:lnTo>
                    <a:lnTo>
                      <a:pt x="80142" y="38644"/>
                    </a:lnTo>
                    <a:lnTo>
                      <a:pt x="82864" y="37051"/>
                    </a:lnTo>
                    <a:lnTo>
                      <a:pt x="85454" y="35391"/>
                    </a:lnTo>
                    <a:lnTo>
                      <a:pt x="87977" y="33531"/>
                    </a:lnTo>
                    <a:lnTo>
                      <a:pt x="90500" y="31606"/>
                    </a:lnTo>
                    <a:lnTo>
                      <a:pt x="90500" y="31606"/>
                    </a:lnTo>
                    <a:lnTo>
                      <a:pt x="90965" y="30344"/>
                    </a:lnTo>
                    <a:lnTo>
                      <a:pt x="91429" y="29083"/>
                    </a:lnTo>
                    <a:lnTo>
                      <a:pt x="91894" y="27755"/>
                    </a:lnTo>
                    <a:lnTo>
                      <a:pt x="92292" y="26361"/>
                    </a:lnTo>
                    <a:lnTo>
                      <a:pt x="92956" y="23572"/>
                    </a:lnTo>
                    <a:lnTo>
                      <a:pt x="93554" y="20650"/>
                    </a:lnTo>
                    <a:lnTo>
                      <a:pt x="94019" y="17596"/>
                    </a:lnTo>
                    <a:lnTo>
                      <a:pt x="94351" y="14409"/>
                    </a:lnTo>
                    <a:lnTo>
                      <a:pt x="94550" y="11222"/>
                    </a:lnTo>
                    <a:lnTo>
                      <a:pt x="94616" y="7836"/>
                    </a:lnTo>
                    <a:lnTo>
                      <a:pt x="94616" y="7836"/>
                    </a:lnTo>
                    <a:lnTo>
                      <a:pt x="92226" y="9164"/>
                    </a:lnTo>
                    <a:lnTo>
                      <a:pt x="89769" y="10425"/>
                    </a:lnTo>
                    <a:lnTo>
                      <a:pt x="87313" y="11488"/>
                    </a:lnTo>
                    <a:lnTo>
                      <a:pt x="84790" y="12484"/>
                    </a:lnTo>
                    <a:lnTo>
                      <a:pt x="82267" y="13347"/>
                    </a:lnTo>
                    <a:lnTo>
                      <a:pt x="79677" y="14143"/>
                    </a:lnTo>
                    <a:lnTo>
                      <a:pt x="77088" y="14741"/>
                    </a:lnTo>
                    <a:lnTo>
                      <a:pt x="74432" y="15272"/>
                    </a:lnTo>
                    <a:lnTo>
                      <a:pt x="71776" y="15737"/>
                    </a:lnTo>
                    <a:lnTo>
                      <a:pt x="69053" y="16069"/>
                    </a:lnTo>
                    <a:lnTo>
                      <a:pt x="66398" y="16268"/>
                    </a:lnTo>
                    <a:lnTo>
                      <a:pt x="63675" y="16401"/>
                    </a:lnTo>
                    <a:lnTo>
                      <a:pt x="60953" y="16401"/>
                    </a:lnTo>
                    <a:lnTo>
                      <a:pt x="58231" y="16335"/>
                    </a:lnTo>
                    <a:lnTo>
                      <a:pt x="55508" y="16135"/>
                    </a:lnTo>
                    <a:lnTo>
                      <a:pt x="52786" y="15870"/>
                    </a:lnTo>
                    <a:lnTo>
                      <a:pt x="50064" y="15538"/>
                    </a:lnTo>
                    <a:lnTo>
                      <a:pt x="47408" y="15073"/>
                    </a:lnTo>
                    <a:lnTo>
                      <a:pt x="44752" y="14542"/>
                    </a:lnTo>
                    <a:lnTo>
                      <a:pt x="42096" y="13878"/>
                    </a:lnTo>
                    <a:lnTo>
                      <a:pt x="39440" y="13147"/>
                    </a:lnTo>
                    <a:lnTo>
                      <a:pt x="36851" y="12351"/>
                    </a:lnTo>
                    <a:lnTo>
                      <a:pt x="34328" y="11488"/>
                    </a:lnTo>
                    <a:lnTo>
                      <a:pt x="31805" y="10492"/>
                    </a:lnTo>
                    <a:lnTo>
                      <a:pt x="29348" y="9429"/>
                    </a:lnTo>
                    <a:lnTo>
                      <a:pt x="26891" y="8300"/>
                    </a:lnTo>
                    <a:lnTo>
                      <a:pt x="24567" y="7105"/>
                    </a:lnTo>
                    <a:lnTo>
                      <a:pt x="22243" y="5844"/>
                    </a:lnTo>
                    <a:lnTo>
                      <a:pt x="19986" y="4449"/>
                    </a:lnTo>
                    <a:lnTo>
                      <a:pt x="17795" y="3055"/>
                    </a:lnTo>
                    <a:lnTo>
                      <a:pt x="15670" y="1528"/>
                    </a:lnTo>
                    <a:lnTo>
                      <a:pt x="13612" y="1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3" name="Google Shape;903;g34ed79b00d1_0_866"/>
              <p:cNvSpPr/>
              <p:nvPr/>
            </p:nvSpPr>
            <p:spPr>
              <a:xfrm>
                <a:off x="4020775" y="1635775"/>
                <a:ext cx="501325" cy="773550"/>
              </a:xfrm>
              <a:custGeom>
                <a:rect b="b" l="l" r="r" t="t"/>
                <a:pathLst>
                  <a:path extrusionOk="0" h="30942" w="20053">
                    <a:moveTo>
                      <a:pt x="14940" y="1"/>
                    </a:moveTo>
                    <a:lnTo>
                      <a:pt x="13347" y="598"/>
                    </a:lnTo>
                    <a:lnTo>
                      <a:pt x="11488" y="1461"/>
                    </a:lnTo>
                    <a:lnTo>
                      <a:pt x="9429" y="2524"/>
                    </a:lnTo>
                    <a:lnTo>
                      <a:pt x="7305" y="3719"/>
                    </a:lnTo>
                    <a:lnTo>
                      <a:pt x="5246" y="5047"/>
                    </a:lnTo>
                    <a:lnTo>
                      <a:pt x="3254" y="6308"/>
                    </a:lnTo>
                    <a:lnTo>
                      <a:pt x="1462" y="7570"/>
                    </a:lnTo>
                    <a:lnTo>
                      <a:pt x="1" y="8765"/>
                    </a:lnTo>
                    <a:lnTo>
                      <a:pt x="2059" y="11222"/>
                    </a:lnTo>
                    <a:lnTo>
                      <a:pt x="4051" y="13811"/>
                    </a:lnTo>
                    <a:lnTo>
                      <a:pt x="5977" y="16467"/>
                    </a:lnTo>
                    <a:lnTo>
                      <a:pt x="7836" y="19189"/>
                    </a:lnTo>
                    <a:lnTo>
                      <a:pt x="9695" y="22044"/>
                    </a:lnTo>
                    <a:lnTo>
                      <a:pt x="11421" y="24966"/>
                    </a:lnTo>
                    <a:lnTo>
                      <a:pt x="13081" y="27954"/>
                    </a:lnTo>
                    <a:lnTo>
                      <a:pt x="14608" y="30942"/>
                    </a:lnTo>
                    <a:lnTo>
                      <a:pt x="15339" y="30145"/>
                    </a:lnTo>
                    <a:lnTo>
                      <a:pt x="16003" y="29348"/>
                    </a:lnTo>
                    <a:lnTo>
                      <a:pt x="16600" y="28419"/>
                    </a:lnTo>
                    <a:lnTo>
                      <a:pt x="17198" y="27555"/>
                    </a:lnTo>
                    <a:lnTo>
                      <a:pt x="17729" y="26626"/>
                    </a:lnTo>
                    <a:lnTo>
                      <a:pt x="18127" y="25696"/>
                    </a:lnTo>
                    <a:lnTo>
                      <a:pt x="18526" y="24700"/>
                    </a:lnTo>
                    <a:lnTo>
                      <a:pt x="18924" y="23704"/>
                    </a:lnTo>
                    <a:lnTo>
                      <a:pt x="19190" y="22708"/>
                    </a:lnTo>
                    <a:lnTo>
                      <a:pt x="19455" y="21712"/>
                    </a:lnTo>
                    <a:lnTo>
                      <a:pt x="19655" y="20650"/>
                    </a:lnTo>
                    <a:lnTo>
                      <a:pt x="19854" y="19654"/>
                    </a:lnTo>
                    <a:lnTo>
                      <a:pt x="19987" y="18592"/>
                    </a:lnTo>
                    <a:lnTo>
                      <a:pt x="20053" y="17529"/>
                    </a:lnTo>
                    <a:lnTo>
                      <a:pt x="20053" y="16467"/>
                    </a:lnTo>
                    <a:lnTo>
                      <a:pt x="20053" y="15405"/>
                    </a:lnTo>
                    <a:lnTo>
                      <a:pt x="20053" y="14342"/>
                    </a:lnTo>
                    <a:lnTo>
                      <a:pt x="19920" y="13280"/>
                    </a:lnTo>
                    <a:lnTo>
                      <a:pt x="19655" y="11222"/>
                    </a:lnTo>
                    <a:lnTo>
                      <a:pt x="19190" y="9163"/>
                    </a:lnTo>
                    <a:lnTo>
                      <a:pt x="18592" y="7105"/>
                    </a:lnTo>
                    <a:lnTo>
                      <a:pt x="17862" y="5180"/>
                    </a:lnTo>
                    <a:lnTo>
                      <a:pt x="16999" y="3320"/>
                    </a:lnTo>
                    <a:lnTo>
                      <a:pt x="16003" y="1594"/>
                    </a:lnTo>
                    <a:lnTo>
                      <a:pt x="15471" y="797"/>
                    </a:lnTo>
                    <a:lnTo>
                      <a:pt x="1494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4" name="Google Shape;904;g34ed79b00d1_0_866"/>
              <p:cNvSpPr/>
              <p:nvPr/>
            </p:nvSpPr>
            <p:spPr>
              <a:xfrm>
                <a:off x="4020775" y="1635775"/>
                <a:ext cx="501325" cy="773550"/>
              </a:xfrm>
              <a:custGeom>
                <a:rect b="b" l="l" r="r" t="t"/>
                <a:pathLst>
                  <a:path extrusionOk="0" fill="none" h="30942" w="20053">
                    <a:moveTo>
                      <a:pt x="14608" y="30942"/>
                    </a:moveTo>
                    <a:lnTo>
                      <a:pt x="14608" y="30942"/>
                    </a:lnTo>
                    <a:lnTo>
                      <a:pt x="15339" y="30145"/>
                    </a:lnTo>
                    <a:lnTo>
                      <a:pt x="16003" y="29348"/>
                    </a:lnTo>
                    <a:lnTo>
                      <a:pt x="16600" y="28419"/>
                    </a:lnTo>
                    <a:lnTo>
                      <a:pt x="17198" y="27555"/>
                    </a:lnTo>
                    <a:lnTo>
                      <a:pt x="17729" y="26626"/>
                    </a:lnTo>
                    <a:lnTo>
                      <a:pt x="18127" y="25696"/>
                    </a:lnTo>
                    <a:lnTo>
                      <a:pt x="18526" y="24700"/>
                    </a:lnTo>
                    <a:lnTo>
                      <a:pt x="18924" y="23704"/>
                    </a:lnTo>
                    <a:lnTo>
                      <a:pt x="19190" y="22708"/>
                    </a:lnTo>
                    <a:lnTo>
                      <a:pt x="19455" y="21712"/>
                    </a:lnTo>
                    <a:lnTo>
                      <a:pt x="19655" y="20650"/>
                    </a:lnTo>
                    <a:lnTo>
                      <a:pt x="19854" y="19654"/>
                    </a:lnTo>
                    <a:lnTo>
                      <a:pt x="19987" y="18592"/>
                    </a:lnTo>
                    <a:lnTo>
                      <a:pt x="20053" y="17529"/>
                    </a:lnTo>
                    <a:lnTo>
                      <a:pt x="20053" y="16467"/>
                    </a:lnTo>
                    <a:lnTo>
                      <a:pt x="20053" y="15405"/>
                    </a:lnTo>
                    <a:lnTo>
                      <a:pt x="20053" y="14342"/>
                    </a:lnTo>
                    <a:lnTo>
                      <a:pt x="19920" y="13280"/>
                    </a:lnTo>
                    <a:lnTo>
                      <a:pt x="19655" y="11222"/>
                    </a:lnTo>
                    <a:lnTo>
                      <a:pt x="19190" y="9163"/>
                    </a:lnTo>
                    <a:lnTo>
                      <a:pt x="18592" y="7105"/>
                    </a:lnTo>
                    <a:lnTo>
                      <a:pt x="17862" y="5180"/>
                    </a:lnTo>
                    <a:lnTo>
                      <a:pt x="16999" y="3320"/>
                    </a:lnTo>
                    <a:lnTo>
                      <a:pt x="16003" y="1594"/>
                    </a:lnTo>
                    <a:lnTo>
                      <a:pt x="15471" y="797"/>
                    </a:lnTo>
                    <a:lnTo>
                      <a:pt x="14940" y="1"/>
                    </a:lnTo>
                    <a:lnTo>
                      <a:pt x="14940" y="1"/>
                    </a:lnTo>
                    <a:lnTo>
                      <a:pt x="13347" y="598"/>
                    </a:lnTo>
                    <a:lnTo>
                      <a:pt x="11488" y="1461"/>
                    </a:lnTo>
                    <a:lnTo>
                      <a:pt x="9429" y="2524"/>
                    </a:lnTo>
                    <a:lnTo>
                      <a:pt x="7305" y="3719"/>
                    </a:lnTo>
                    <a:lnTo>
                      <a:pt x="5246" y="5047"/>
                    </a:lnTo>
                    <a:lnTo>
                      <a:pt x="3254" y="6308"/>
                    </a:lnTo>
                    <a:lnTo>
                      <a:pt x="1462" y="7570"/>
                    </a:lnTo>
                    <a:lnTo>
                      <a:pt x="1" y="8765"/>
                    </a:lnTo>
                    <a:lnTo>
                      <a:pt x="1" y="8765"/>
                    </a:lnTo>
                    <a:lnTo>
                      <a:pt x="2059" y="11222"/>
                    </a:lnTo>
                    <a:lnTo>
                      <a:pt x="4051" y="13811"/>
                    </a:lnTo>
                    <a:lnTo>
                      <a:pt x="5977" y="16467"/>
                    </a:lnTo>
                    <a:lnTo>
                      <a:pt x="7836" y="19189"/>
                    </a:lnTo>
                    <a:lnTo>
                      <a:pt x="9695" y="22044"/>
                    </a:lnTo>
                    <a:lnTo>
                      <a:pt x="11421" y="24966"/>
                    </a:lnTo>
                    <a:lnTo>
                      <a:pt x="13081" y="27954"/>
                    </a:lnTo>
                    <a:lnTo>
                      <a:pt x="14608" y="30942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5" name="Google Shape;905;g34ed79b00d1_0_866"/>
              <p:cNvSpPr/>
              <p:nvPr/>
            </p:nvSpPr>
            <p:spPr>
              <a:xfrm>
                <a:off x="4478925" y="1959475"/>
                <a:ext cx="388450" cy="1274850"/>
              </a:xfrm>
              <a:custGeom>
                <a:rect b="b" l="l" r="r" t="t"/>
                <a:pathLst>
                  <a:path extrusionOk="0" h="50994" w="15538">
                    <a:moveTo>
                      <a:pt x="10159" y="0"/>
                    </a:moveTo>
                    <a:lnTo>
                      <a:pt x="10359" y="1992"/>
                    </a:lnTo>
                    <a:lnTo>
                      <a:pt x="10359" y="3984"/>
                    </a:lnTo>
                    <a:lnTo>
                      <a:pt x="10292" y="5909"/>
                    </a:lnTo>
                    <a:lnTo>
                      <a:pt x="10093" y="7769"/>
                    </a:lnTo>
                    <a:lnTo>
                      <a:pt x="9827" y="9628"/>
                    </a:lnTo>
                    <a:lnTo>
                      <a:pt x="9429" y="11420"/>
                    </a:lnTo>
                    <a:lnTo>
                      <a:pt x="8898" y="13213"/>
                    </a:lnTo>
                    <a:lnTo>
                      <a:pt x="8300" y="14873"/>
                    </a:lnTo>
                    <a:lnTo>
                      <a:pt x="7570" y="16533"/>
                    </a:lnTo>
                    <a:lnTo>
                      <a:pt x="6773" y="18127"/>
                    </a:lnTo>
                    <a:lnTo>
                      <a:pt x="5844" y="19654"/>
                    </a:lnTo>
                    <a:lnTo>
                      <a:pt x="4848" y="21114"/>
                    </a:lnTo>
                    <a:lnTo>
                      <a:pt x="3785" y="22575"/>
                    </a:lnTo>
                    <a:lnTo>
                      <a:pt x="2590" y="23903"/>
                    </a:lnTo>
                    <a:lnTo>
                      <a:pt x="1329" y="25165"/>
                    </a:lnTo>
                    <a:lnTo>
                      <a:pt x="1" y="26360"/>
                    </a:lnTo>
                    <a:lnTo>
                      <a:pt x="1196" y="29348"/>
                    </a:lnTo>
                    <a:lnTo>
                      <a:pt x="2258" y="32402"/>
                    </a:lnTo>
                    <a:lnTo>
                      <a:pt x="3254" y="35456"/>
                    </a:lnTo>
                    <a:lnTo>
                      <a:pt x="4184" y="38511"/>
                    </a:lnTo>
                    <a:lnTo>
                      <a:pt x="4980" y="41631"/>
                    </a:lnTo>
                    <a:lnTo>
                      <a:pt x="5711" y="44752"/>
                    </a:lnTo>
                    <a:lnTo>
                      <a:pt x="6375" y="47873"/>
                    </a:lnTo>
                    <a:lnTo>
                      <a:pt x="6972" y="50993"/>
                    </a:lnTo>
                    <a:lnTo>
                      <a:pt x="7968" y="49665"/>
                    </a:lnTo>
                    <a:lnTo>
                      <a:pt x="8898" y="48271"/>
                    </a:lnTo>
                    <a:lnTo>
                      <a:pt x="9761" y="46810"/>
                    </a:lnTo>
                    <a:lnTo>
                      <a:pt x="10558" y="45349"/>
                    </a:lnTo>
                    <a:lnTo>
                      <a:pt x="11288" y="43889"/>
                    </a:lnTo>
                    <a:lnTo>
                      <a:pt x="11952" y="42362"/>
                    </a:lnTo>
                    <a:lnTo>
                      <a:pt x="12616" y="40834"/>
                    </a:lnTo>
                    <a:lnTo>
                      <a:pt x="13147" y="39307"/>
                    </a:lnTo>
                    <a:lnTo>
                      <a:pt x="13612" y="37714"/>
                    </a:lnTo>
                    <a:lnTo>
                      <a:pt x="14077" y="36120"/>
                    </a:lnTo>
                    <a:lnTo>
                      <a:pt x="14475" y="34527"/>
                    </a:lnTo>
                    <a:lnTo>
                      <a:pt x="14807" y="32867"/>
                    </a:lnTo>
                    <a:lnTo>
                      <a:pt x="15006" y="31273"/>
                    </a:lnTo>
                    <a:lnTo>
                      <a:pt x="15272" y="29613"/>
                    </a:lnTo>
                    <a:lnTo>
                      <a:pt x="15405" y="27953"/>
                    </a:lnTo>
                    <a:lnTo>
                      <a:pt x="15471" y="26227"/>
                    </a:lnTo>
                    <a:lnTo>
                      <a:pt x="15538" y="24567"/>
                    </a:lnTo>
                    <a:lnTo>
                      <a:pt x="15538" y="22907"/>
                    </a:lnTo>
                    <a:lnTo>
                      <a:pt x="15471" y="21247"/>
                    </a:lnTo>
                    <a:lnTo>
                      <a:pt x="15338" y="19521"/>
                    </a:lnTo>
                    <a:lnTo>
                      <a:pt x="15139" y="17861"/>
                    </a:lnTo>
                    <a:lnTo>
                      <a:pt x="14940" y="16201"/>
                    </a:lnTo>
                    <a:lnTo>
                      <a:pt x="14674" y="14475"/>
                    </a:lnTo>
                    <a:lnTo>
                      <a:pt x="14342" y="12815"/>
                    </a:lnTo>
                    <a:lnTo>
                      <a:pt x="14010" y="11155"/>
                    </a:lnTo>
                    <a:lnTo>
                      <a:pt x="13612" y="9561"/>
                    </a:lnTo>
                    <a:lnTo>
                      <a:pt x="13147" y="7901"/>
                    </a:lnTo>
                    <a:lnTo>
                      <a:pt x="12616" y="6308"/>
                    </a:lnTo>
                    <a:lnTo>
                      <a:pt x="12085" y="4648"/>
                    </a:lnTo>
                    <a:lnTo>
                      <a:pt x="11487" y="3121"/>
                    </a:lnTo>
                    <a:lnTo>
                      <a:pt x="10823" y="1527"/>
                    </a:lnTo>
                    <a:lnTo>
                      <a:pt x="1015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6" name="Google Shape;906;g34ed79b00d1_0_866"/>
              <p:cNvSpPr/>
              <p:nvPr/>
            </p:nvSpPr>
            <p:spPr>
              <a:xfrm>
                <a:off x="4478925" y="1959475"/>
                <a:ext cx="388450" cy="1274850"/>
              </a:xfrm>
              <a:custGeom>
                <a:rect b="b" l="l" r="r" t="t"/>
                <a:pathLst>
                  <a:path extrusionOk="0" fill="none" h="50994" w="15538">
                    <a:moveTo>
                      <a:pt x="10159" y="0"/>
                    </a:moveTo>
                    <a:lnTo>
                      <a:pt x="10159" y="0"/>
                    </a:lnTo>
                    <a:lnTo>
                      <a:pt x="10359" y="1992"/>
                    </a:lnTo>
                    <a:lnTo>
                      <a:pt x="10359" y="3984"/>
                    </a:lnTo>
                    <a:lnTo>
                      <a:pt x="10292" y="5909"/>
                    </a:lnTo>
                    <a:lnTo>
                      <a:pt x="10093" y="7769"/>
                    </a:lnTo>
                    <a:lnTo>
                      <a:pt x="9827" y="9628"/>
                    </a:lnTo>
                    <a:lnTo>
                      <a:pt x="9429" y="11420"/>
                    </a:lnTo>
                    <a:lnTo>
                      <a:pt x="8898" y="13213"/>
                    </a:lnTo>
                    <a:lnTo>
                      <a:pt x="8300" y="14873"/>
                    </a:lnTo>
                    <a:lnTo>
                      <a:pt x="7570" y="16533"/>
                    </a:lnTo>
                    <a:lnTo>
                      <a:pt x="6773" y="18127"/>
                    </a:lnTo>
                    <a:lnTo>
                      <a:pt x="5844" y="19654"/>
                    </a:lnTo>
                    <a:lnTo>
                      <a:pt x="4848" y="21114"/>
                    </a:lnTo>
                    <a:lnTo>
                      <a:pt x="3785" y="22575"/>
                    </a:lnTo>
                    <a:lnTo>
                      <a:pt x="2590" y="23903"/>
                    </a:lnTo>
                    <a:lnTo>
                      <a:pt x="1329" y="25165"/>
                    </a:lnTo>
                    <a:lnTo>
                      <a:pt x="1" y="26360"/>
                    </a:lnTo>
                    <a:lnTo>
                      <a:pt x="1" y="26360"/>
                    </a:lnTo>
                    <a:lnTo>
                      <a:pt x="1196" y="29348"/>
                    </a:lnTo>
                    <a:lnTo>
                      <a:pt x="2258" y="32402"/>
                    </a:lnTo>
                    <a:lnTo>
                      <a:pt x="3254" y="35456"/>
                    </a:lnTo>
                    <a:lnTo>
                      <a:pt x="4184" y="38511"/>
                    </a:lnTo>
                    <a:lnTo>
                      <a:pt x="4980" y="41631"/>
                    </a:lnTo>
                    <a:lnTo>
                      <a:pt x="5711" y="44752"/>
                    </a:lnTo>
                    <a:lnTo>
                      <a:pt x="6375" y="47873"/>
                    </a:lnTo>
                    <a:lnTo>
                      <a:pt x="6972" y="50993"/>
                    </a:lnTo>
                    <a:lnTo>
                      <a:pt x="6972" y="50993"/>
                    </a:lnTo>
                    <a:lnTo>
                      <a:pt x="7968" y="49665"/>
                    </a:lnTo>
                    <a:lnTo>
                      <a:pt x="8898" y="48271"/>
                    </a:lnTo>
                    <a:lnTo>
                      <a:pt x="9761" y="46810"/>
                    </a:lnTo>
                    <a:lnTo>
                      <a:pt x="10558" y="45349"/>
                    </a:lnTo>
                    <a:lnTo>
                      <a:pt x="11288" y="43889"/>
                    </a:lnTo>
                    <a:lnTo>
                      <a:pt x="11952" y="42362"/>
                    </a:lnTo>
                    <a:lnTo>
                      <a:pt x="12616" y="40834"/>
                    </a:lnTo>
                    <a:lnTo>
                      <a:pt x="13147" y="39307"/>
                    </a:lnTo>
                    <a:lnTo>
                      <a:pt x="13612" y="37714"/>
                    </a:lnTo>
                    <a:lnTo>
                      <a:pt x="14077" y="36120"/>
                    </a:lnTo>
                    <a:lnTo>
                      <a:pt x="14475" y="34527"/>
                    </a:lnTo>
                    <a:lnTo>
                      <a:pt x="14807" y="32867"/>
                    </a:lnTo>
                    <a:lnTo>
                      <a:pt x="15006" y="31273"/>
                    </a:lnTo>
                    <a:lnTo>
                      <a:pt x="15272" y="29613"/>
                    </a:lnTo>
                    <a:lnTo>
                      <a:pt x="15405" y="27953"/>
                    </a:lnTo>
                    <a:lnTo>
                      <a:pt x="15471" y="26227"/>
                    </a:lnTo>
                    <a:lnTo>
                      <a:pt x="15538" y="24567"/>
                    </a:lnTo>
                    <a:lnTo>
                      <a:pt x="15538" y="22907"/>
                    </a:lnTo>
                    <a:lnTo>
                      <a:pt x="15471" y="21247"/>
                    </a:lnTo>
                    <a:lnTo>
                      <a:pt x="15338" y="19521"/>
                    </a:lnTo>
                    <a:lnTo>
                      <a:pt x="15139" y="17861"/>
                    </a:lnTo>
                    <a:lnTo>
                      <a:pt x="14940" y="16201"/>
                    </a:lnTo>
                    <a:lnTo>
                      <a:pt x="14674" y="14475"/>
                    </a:lnTo>
                    <a:lnTo>
                      <a:pt x="14342" y="12815"/>
                    </a:lnTo>
                    <a:lnTo>
                      <a:pt x="14010" y="11155"/>
                    </a:lnTo>
                    <a:lnTo>
                      <a:pt x="13612" y="9561"/>
                    </a:lnTo>
                    <a:lnTo>
                      <a:pt x="13147" y="7901"/>
                    </a:lnTo>
                    <a:lnTo>
                      <a:pt x="12616" y="6308"/>
                    </a:lnTo>
                    <a:lnTo>
                      <a:pt x="12085" y="4648"/>
                    </a:lnTo>
                    <a:lnTo>
                      <a:pt x="11487" y="3121"/>
                    </a:lnTo>
                    <a:lnTo>
                      <a:pt x="10823" y="1527"/>
                    </a:lnTo>
                    <a:lnTo>
                      <a:pt x="10159" y="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7" name="Google Shape;907;g34ed79b00d1_0_866"/>
              <p:cNvSpPr/>
              <p:nvPr/>
            </p:nvSpPr>
            <p:spPr>
              <a:xfrm>
                <a:off x="3013200" y="1469775"/>
                <a:ext cx="668975" cy="753650"/>
              </a:xfrm>
              <a:custGeom>
                <a:rect b="b" l="l" r="r" t="t"/>
                <a:pathLst>
                  <a:path extrusionOk="0" h="30146" w="26759">
                    <a:moveTo>
                      <a:pt x="4051" y="1"/>
                    </a:moveTo>
                    <a:lnTo>
                      <a:pt x="3454" y="930"/>
                    </a:lnTo>
                    <a:lnTo>
                      <a:pt x="2922" y="1794"/>
                    </a:lnTo>
                    <a:lnTo>
                      <a:pt x="2391" y="2657"/>
                    </a:lnTo>
                    <a:lnTo>
                      <a:pt x="1993" y="3586"/>
                    </a:lnTo>
                    <a:lnTo>
                      <a:pt x="1528" y="4516"/>
                    </a:lnTo>
                    <a:lnTo>
                      <a:pt x="1196" y="5445"/>
                    </a:lnTo>
                    <a:lnTo>
                      <a:pt x="864" y="6375"/>
                    </a:lnTo>
                    <a:lnTo>
                      <a:pt x="598" y="7305"/>
                    </a:lnTo>
                    <a:lnTo>
                      <a:pt x="399" y="8300"/>
                    </a:lnTo>
                    <a:lnTo>
                      <a:pt x="266" y="9230"/>
                    </a:lnTo>
                    <a:lnTo>
                      <a:pt x="134" y="10226"/>
                    </a:lnTo>
                    <a:lnTo>
                      <a:pt x="1" y="11156"/>
                    </a:lnTo>
                    <a:lnTo>
                      <a:pt x="1" y="12152"/>
                    </a:lnTo>
                    <a:lnTo>
                      <a:pt x="1" y="13148"/>
                    </a:lnTo>
                    <a:lnTo>
                      <a:pt x="1" y="14143"/>
                    </a:lnTo>
                    <a:lnTo>
                      <a:pt x="67" y="15073"/>
                    </a:lnTo>
                    <a:lnTo>
                      <a:pt x="399" y="17065"/>
                    </a:lnTo>
                    <a:lnTo>
                      <a:pt x="798" y="18990"/>
                    </a:lnTo>
                    <a:lnTo>
                      <a:pt x="1395" y="20982"/>
                    </a:lnTo>
                    <a:lnTo>
                      <a:pt x="2059" y="22908"/>
                    </a:lnTo>
                    <a:lnTo>
                      <a:pt x="2922" y="24767"/>
                    </a:lnTo>
                    <a:lnTo>
                      <a:pt x="3918" y="26626"/>
                    </a:lnTo>
                    <a:lnTo>
                      <a:pt x="5047" y="28419"/>
                    </a:lnTo>
                    <a:lnTo>
                      <a:pt x="6242" y="30145"/>
                    </a:lnTo>
                    <a:lnTo>
                      <a:pt x="8832" y="27821"/>
                    </a:lnTo>
                    <a:lnTo>
                      <a:pt x="11355" y="25564"/>
                    </a:lnTo>
                    <a:lnTo>
                      <a:pt x="13944" y="23439"/>
                    </a:lnTo>
                    <a:lnTo>
                      <a:pt x="16534" y="21314"/>
                    </a:lnTo>
                    <a:lnTo>
                      <a:pt x="19123" y="19322"/>
                    </a:lnTo>
                    <a:lnTo>
                      <a:pt x="21646" y="17397"/>
                    </a:lnTo>
                    <a:lnTo>
                      <a:pt x="24236" y="15604"/>
                    </a:lnTo>
                    <a:lnTo>
                      <a:pt x="26759" y="13811"/>
                    </a:lnTo>
                    <a:lnTo>
                      <a:pt x="25431" y="12683"/>
                    </a:lnTo>
                    <a:lnTo>
                      <a:pt x="24169" y="11620"/>
                    </a:lnTo>
                    <a:lnTo>
                      <a:pt x="22841" y="10558"/>
                    </a:lnTo>
                    <a:lnTo>
                      <a:pt x="21514" y="9496"/>
                    </a:lnTo>
                    <a:lnTo>
                      <a:pt x="20119" y="8500"/>
                    </a:lnTo>
                    <a:lnTo>
                      <a:pt x="18725" y="7570"/>
                    </a:lnTo>
                    <a:lnTo>
                      <a:pt x="17331" y="6641"/>
                    </a:lnTo>
                    <a:lnTo>
                      <a:pt x="15936" y="5777"/>
                    </a:lnTo>
                    <a:lnTo>
                      <a:pt x="14475" y="4914"/>
                    </a:lnTo>
                    <a:lnTo>
                      <a:pt x="13015" y="4117"/>
                    </a:lnTo>
                    <a:lnTo>
                      <a:pt x="11554" y="3321"/>
                    </a:lnTo>
                    <a:lnTo>
                      <a:pt x="10093" y="2590"/>
                    </a:lnTo>
                    <a:lnTo>
                      <a:pt x="8632" y="1860"/>
                    </a:lnTo>
                    <a:lnTo>
                      <a:pt x="7105" y="1262"/>
                    </a:lnTo>
                    <a:lnTo>
                      <a:pt x="5578" y="598"/>
                    </a:lnTo>
                    <a:lnTo>
                      <a:pt x="405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8" name="Google Shape;908;g34ed79b00d1_0_866"/>
              <p:cNvSpPr/>
              <p:nvPr/>
            </p:nvSpPr>
            <p:spPr>
              <a:xfrm>
                <a:off x="3013200" y="1469775"/>
                <a:ext cx="668975" cy="753650"/>
              </a:xfrm>
              <a:custGeom>
                <a:rect b="b" l="l" r="r" t="t"/>
                <a:pathLst>
                  <a:path extrusionOk="0" fill="none" h="30146" w="26759">
                    <a:moveTo>
                      <a:pt x="6242" y="30145"/>
                    </a:moveTo>
                    <a:lnTo>
                      <a:pt x="6242" y="30145"/>
                    </a:lnTo>
                    <a:lnTo>
                      <a:pt x="8832" y="27821"/>
                    </a:lnTo>
                    <a:lnTo>
                      <a:pt x="11355" y="25564"/>
                    </a:lnTo>
                    <a:lnTo>
                      <a:pt x="13944" y="23439"/>
                    </a:lnTo>
                    <a:lnTo>
                      <a:pt x="16534" y="21314"/>
                    </a:lnTo>
                    <a:lnTo>
                      <a:pt x="19123" y="19322"/>
                    </a:lnTo>
                    <a:lnTo>
                      <a:pt x="21646" y="17397"/>
                    </a:lnTo>
                    <a:lnTo>
                      <a:pt x="24236" y="15604"/>
                    </a:lnTo>
                    <a:lnTo>
                      <a:pt x="26759" y="13811"/>
                    </a:lnTo>
                    <a:lnTo>
                      <a:pt x="26759" y="13811"/>
                    </a:lnTo>
                    <a:lnTo>
                      <a:pt x="25431" y="12683"/>
                    </a:lnTo>
                    <a:lnTo>
                      <a:pt x="24169" y="11620"/>
                    </a:lnTo>
                    <a:lnTo>
                      <a:pt x="22841" y="10558"/>
                    </a:lnTo>
                    <a:lnTo>
                      <a:pt x="21514" y="9496"/>
                    </a:lnTo>
                    <a:lnTo>
                      <a:pt x="20119" y="8500"/>
                    </a:lnTo>
                    <a:lnTo>
                      <a:pt x="18725" y="7570"/>
                    </a:lnTo>
                    <a:lnTo>
                      <a:pt x="17331" y="6641"/>
                    </a:lnTo>
                    <a:lnTo>
                      <a:pt x="15936" y="5777"/>
                    </a:lnTo>
                    <a:lnTo>
                      <a:pt x="14475" y="4914"/>
                    </a:lnTo>
                    <a:lnTo>
                      <a:pt x="13015" y="4117"/>
                    </a:lnTo>
                    <a:lnTo>
                      <a:pt x="11554" y="3321"/>
                    </a:lnTo>
                    <a:lnTo>
                      <a:pt x="10093" y="2590"/>
                    </a:lnTo>
                    <a:lnTo>
                      <a:pt x="8632" y="1860"/>
                    </a:lnTo>
                    <a:lnTo>
                      <a:pt x="7105" y="1262"/>
                    </a:lnTo>
                    <a:lnTo>
                      <a:pt x="5578" y="598"/>
                    </a:lnTo>
                    <a:lnTo>
                      <a:pt x="4051" y="1"/>
                    </a:lnTo>
                    <a:lnTo>
                      <a:pt x="4051" y="1"/>
                    </a:lnTo>
                    <a:lnTo>
                      <a:pt x="3454" y="930"/>
                    </a:lnTo>
                    <a:lnTo>
                      <a:pt x="2922" y="1794"/>
                    </a:lnTo>
                    <a:lnTo>
                      <a:pt x="2391" y="2657"/>
                    </a:lnTo>
                    <a:lnTo>
                      <a:pt x="1993" y="3586"/>
                    </a:lnTo>
                    <a:lnTo>
                      <a:pt x="1528" y="4516"/>
                    </a:lnTo>
                    <a:lnTo>
                      <a:pt x="1196" y="5445"/>
                    </a:lnTo>
                    <a:lnTo>
                      <a:pt x="864" y="6375"/>
                    </a:lnTo>
                    <a:lnTo>
                      <a:pt x="598" y="7305"/>
                    </a:lnTo>
                    <a:lnTo>
                      <a:pt x="399" y="8300"/>
                    </a:lnTo>
                    <a:lnTo>
                      <a:pt x="266" y="9230"/>
                    </a:lnTo>
                    <a:lnTo>
                      <a:pt x="134" y="10226"/>
                    </a:lnTo>
                    <a:lnTo>
                      <a:pt x="1" y="11156"/>
                    </a:lnTo>
                    <a:lnTo>
                      <a:pt x="1" y="12152"/>
                    </a:lnTo>
                    <a:lnTo>
                      <a:pt x="1" y="13148"/>
                    </a:lnTo>
                    <a:lnTo>
                      <a:pt x="1" y="14143"/>
                    </a:lnTo>
                    <a:lnTo>
                      <a:pt x="67" y="15073"/>
                    </a:lnTo>
                    <a:lnTo>
                      <a:pt x="399" y="17065"/>
                    </a:lnTo>
                    <a:lnTo>
                      <a:pt x="798" y="18990"/>
                    </a:lnTo>
                    <a:lnTo>
                      <a:pt x="1395" y="20982"/>
                    </a:lnTo>
                    <a:lnTo>
                      <a:pt x="2059" y="22908"/>
                    </a:lnTo>
                    <a:lnTo>
                      <a:pt x="2922" y="24767"/>
                    </a:lnTo>
                    <a:lnTo>
                      <a:pt x="3918" y="26626"/>
                    </a:lnTo>
                    <a:lnTo>
                      <a:pt x="5047" y="28419"/>
                    </a:lnTo>
                    <a:lnTo>
                      <a:pt x="6242" y="30145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9" name="Google Shape;909;g34ed79b00d1_0_866"/>
              <p:cNvSpPr/>
              <p:nvPr/>
            </p:nvSpPr>
            <p:spPr>
              <a:xfrm>
                <a:off x="4663175" y="2704775"/>
                <a:ext cx="390100" cy="1283150"/>
              </a:xfrm>
              <a:custGeom>
                <a:rect b="b" l="l" r="r" t="t"/>
                <a:pathLst>
                  <a:path extrusionOk="0" h="51326" w="15604">
                    <a:moveTo>
                      <a:pt x="15338" y="0"/>
                    </a:moveTo>
                    <a:lnTo>
                      <a:pt x="15006" y="2391"/>
                    </a:lnTo>
                    <a:lnTo>
                      <a:pt x="14608" y="4781"/>
                    </a:lnTo>
                    <a:lnTo>
                      <a:pt x="14143" y="7105"/>
                    </a:lnTo>
                    <a:lnTo>
                      <a:pt x="13612" y="9362"/>
                    </a:lnTo>
                    <a:lnTo>
                      <a:pt x="12948" y="11554"/>
                    </a:lnTo>
                    <a:lnTo>
                      <a:pt x="12284" y="13745"/>
                    </a:lnTo>
                    <a:lnTo>
                      <a:pt x="11487" y="15869"/>
                    </a:lnTo>
                    <a:lnTo>
                      <a:pt x="10624" y="17928"/>
                    </a:lnTo>
                    <a:lnTo>
                      <a:pt x="9695" y="19920"/>
                    </a:lnTo>
                    <a:lnTo>
                      <a:pt x="8699" y="21912"/>
                    </a:lnTo>
                    <a:lnTo>
                      <a:pt x="7570" y="23837"/>
                    </a:lnTo>
                    <a:lnTo>
                      <a:pt x="6375" y="25696"/>
                    </a:lnTo>
                    <a:lnTo>
                      <a:pt x="5180" y="27489"/>
                    </a:lnTo>
                    <a:lnTo>
                      <a:pt x="3785" y="29282"/>
                    </a:lnTo>
                    <a:lnTo>
                      <a:pt x="2391" y="31008"/>
                    </a:lnTo>
                    <a:lnTo>
                      <a:pt x="930" y="32668"/>
                    </a:lnTo>
                    <a:lnTo>
                      <a:pt x="997" y="35058"/>
                    </a:lnTo>
                    <a:lnTo>
                      <a:pt x="1063" y="37382"/>
                    </a:lnTo>
                    <a:lnTo>
                      <a:pt x="997" y="39839"/>
                    </a:lnTo>
                    <a:lnTo>
                      <a:pt x="864" y="42229"/>
                    </a:lnTo>
                    <a:lnTo>
                      <a:pt x="731" y="44619"/>
                    </a:lnTo>
                    <a:lnTo>
                      <a:pt x="532" y="46943"/>
                    </a:lnTo>
                    <a:lnTo>
                      <a:pt x="1" y="51326"/>
                    </a:lnTo>
                    <a:lnTo>
                      <a:pt x="1196" y="49798"/>
                    </a:lnTo>
                    <a:lnTo>
                      <a:pt x="2258" y="48271"/>
                    </a:lnTo>
                    <a:lnTo>
                      <a:pt x="3321" y="46678"/>
                    </a:lnTo>
                    <a:lnTo>
                      <a:pt x="4316" y="45151"/>
                    </a:lnTo>
                    <a:lnTo>
                      <a:pt x="5312" y="43557"/>
                    </a:lnTo>
                    <a:lnTo>
                      <a:pt x="6242" y="41964"/>
                    </a:lnTo>
                    <a:lnTo>
                      <a:pt x="7105" y="40304"/>
                    </a:lnTo>
                    <a:lnTo>
                      <a:pt x="7902" y="38710"/>
                    </a:lnTo>
                    <a:lnTo>
                      <a:pt x="8699" y="37050"/>
                    </a:lnTo>
                    <a:lnTo>
                      <a:pt x="9429" y="35390"/>
                    </a:lnTo>
                    <a:lnTo>
                      <a:pt x="10159" y="33730"/>
                    </a:lnTo>
                    <a:lnTo>
                      <a:pt x="10757" y="32070"/>
                    </a:lnTo>
                    <a:lnTo>
                      <a:pt x="11355" y="30410"/>
                    </a:lnTo>
                    <a:lnTo>
                      <a:pt x="11952" y="28751"/>
                    </a:lnTo>
                    <a:lnTo>
                      <a:pt x="12483" y="27091"/>
                    </a:lnTo>
                    <a:lnTo>
                      <a:pt x="12948" y="25431"/>
                    </a:lnTo>
                    <a:lnTo>
                      <a:pt x="13811" y="22111"/>
                    </a:lnTo>
                    <a:lnTo>
                      <a:pt x="14475" y="18791"/>
                    </a:lnTo>
                    <a:lnTo>
                      <a:pt x="15006" y="15471"/>
                    </a:lnTo>
                    <a:lnTo>
                      <a:pt x="15338" y="12284"/>
                    </a:lnTo>
                    <a:lnTo>
                      <a:pt x="15538" y="9097"/>
                    </a:lnTo>
                    <a:lnTo>
                      <a:pt x="15604" y="5976"/>
                    </a:lnTo>
                    <a:lnTo>
                      <a:pt x="15538" y="2922"/>
                    </a:lnTo>
                    <a:lnTo>
                      <a:pt x="1533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0" name="Google Shape;910;g34ed79b00d1_0_866"/>
              <p:cNvSpPr/>
              <p:nvPr/>
            </p:nvSpPr>
            <p:spPr>
              <a:xfrm>
                <a:off x="4663175" y="2704775"/>
                <a:ext cx="390100" cy="1283150"/>
              </a:xfrm>
              <a:custGeom>
                <a:rect b="b" l="l" r="r" t="t"/>
                <a:pathLst>
                  <a:path extrusionOk="0" fill="none" h="51326" w="15604">
                    <a:moveTo>
                      <a:pt x="930" y="32668"/>
                    </a:moveTo>
                    <a:lnTo>
                      <a:pt x="930" y="32668"/>
                    </a:lnTo>
                    <a:lnTo>
                      <a:pt x="997" y="35058"/>
                    </a:lnTo>
                    <a:lnTo>
                      <a:pt x="1063" y="37382"/>
                    </a:lnTo>
                    <a:lnTo>
                      <a:pt x="997" y="39839"/>
                    </a:lnTo>
                    <a:lnTo>
                      <a:pt x="864" y="42229"/>
                    </a:lnTo>
                    <a:lnTo>
                      <a:pt x="731" y="44619"/>
                    </a:lnTo>
                    <a:lnTo>
                      <a:pt x="532" y="46943"/>
                    </a:lnTo>
                    <a:lnTo>
                      <a:pt x="1" y="51326"/>
                    </a:lnTo>
                    <a:lnTo>
                      <a:pt x="1" y="51326"/>
                    </a:lnTo>
                    <a:lnTo>
                      <a:pt x="1196" y="49798"/>
                    </a:lnTo>
                    <a:lnTo>
                      <a:pt x="2258" y="48271"/>
                    </a:lnTo>
                    <a:lnTo>
                      <a:pt x="3321" y="46678"/>
                    </a:lnTo>
                    <a:lnTo>
                      <a:pt x="4316" y="45151"/>
                    </a:lnTo>
                    <a:lnTo>
                      <a:pt x="5312" y="43557"/>
                    </a:lnTo>
                    <a:lnTo>
                      <a:pt x="6242" y="41964"/>
                    </a:lnTo>
                    <a:lnTo>
                      <a:pt x="7105" y="40304"/>
                    </a:lnTo>
                    <a:lnTo>
                      <a:pt x="7902" y="38710"/>
                    </a:lnTo>
                    <a:lnTo>
                      <a:pt x="8699" y="37050"/>
                    </a:lnTo>
                    <a:lnTo>
                      <a:pt x="9429" y="35390"/>
                    </a:lnTo>
                    <a:lnTo>
                      <a:pt x="10159" y="33730"/>
                    </a:lnTo>
                    <a:lnTo>
                      <a:pt x="10757" y="32070"/>
                    </a:lnTo>
                    <a:lnTo>
                      <a:pt x="11355" y="30410"/>
                    </a:lnTo>
                    <a:lnTo>
                      <a:pt x="11952" y="28751"/>
                    </a:lnTo>
                    <a:lnTo>
                      <a:pt x="12483" y="27091"/>
                    </a:lnTo>
                    <a:lnTo>
                      <a:pt x="12948" y="25431"/>
                    </a:lnTo>
                    <a:lnTo>
                      <a:pt x="13811" y="22111"/>
                    </a:lnTo>
                    <a:lnTo>
                      <a:pt x="14475" y="18791"/>
                    </a:lnTo>
                    <a:lnTo>
                      <a:pt x="15006" y="15471"/>
                    </a:lnTo>
                    <a:lnTo>
                      <a:pt x="15338" y="12284"/>
                    </a:lnTo>
                    <a:lnTo>
                      <a:pt x="15538" y="9097"/>
                    </a:lnTo>
                    <a:lnTo>
                      <a:pt x="15604" y="5976"/>
                    </a:lnTo>
                    <a:lnTo>
                      <a:pt x="15538" y="2922"/>
                    </a:lnTo>
                    <a:lnTo>
                      <a:pt x="15338" y="0"/>
                    </a:lnTo>
                    <a:lnTo>
                      <a:pt x="15338" y="0"/>
                    </a:lnTo>
                    <a:lnTo>
                      <a:pt x="15006" y="2391"/>
                    </a:lnTo>
                    <a:lnTo>
                      <a:pt x="14608" y="4781"/>
                    </a:lnTo>
                    <a:lnTo>
                      <a:pt x="14143" y="7105"/>
                    </a:lnTo>
                    <a:lnTo>
                      <a:pt x="13612" y="9362"/>
                    </a:lnTo>
                    <a:lnTo>
                      <a:pt x="12948" y="11554"/>
                    </a:lnTo>
                    <a:lnTo>
                      <a:pt x="12284" y="13745"/>
                    </a:lnTo>
                    <a:lnTo>
                      <a:pt x="11487" y="15869"/>
                    </a:lnTo>
                    <a:lnTo>
                      <a:pt x="10624" y="17928"/>
                    </a:lnTo>
                    <a:lnTo>
                      <a:pt x="9695" y="19920"/>
                    </a:lnTo>
                    <a:lnTo>
                      <a:pt x="8699" y="21912"/>
                    </a:lnTo>
                    <a:lnTo>
                      <a:pt x="7570" y="23837"/>
                    </a:lnTo>
                    <a:lnTo>
                      <a:pt x="6375" y="25696"/>
                    </a:lnTo>
                    <a:lnTo>
                      <a:pt x="5180" y="27489"/>
                    </a:lnTo>
                    <a:lnTo>
                      <a:pt x="3785" y="29282"/>
                    </a:lnTo>
                    <a:lnTo>
                      <a:pt x="2391" y="31008"/>
                    </a:lnTo>
                    <a:lnTo>
                      <a:pt x="930" y="32668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1" name="Google Shape;911;g34ed79b00d1_0_866"/>
              <p:cNvSpPr/>
              <p:nvPr/>
            </p:nvSpPr>
            <p:spPr>
              <a:xfrm>
                <a:off x="1979075" y="1363550"/>
                <a:ext cx="1034150" cy="1777800"/>
              </a:xfrm>
              <a:custGeom>
                <a:rect b="b" l="l" r="r" t="t"/>
                <a:pathLst>
                  <a:path extrusionOk="0" h="71112" w="41366">
                    <a:moveTo>
                      <a:pt x="20451" y="0"/>
                    </a:moveTo>
                    <a:lnTo>
                      <a:pt x="18592" y="67"/>
                    </a:lnTo>
                    <a:lnTo>
                      <a:pt x="16732" y="266"/>
                    </a:lnTo>
                    <a:lnTo>
                      <a:pt x="14940" y="465"/>
                    </a:lnTo>
                    <a:lnTo>
                      <a:pt x="13147" y="731"/>
                    </a:lnTo>
                    <a:lnTo>
                      <a:pt x="11354" y="1063"/>
                    </a:lnTo>
                    <a:lnTo>
                      <a:pt x="9562" y="1395"/>
                    </a:lnTo>
                    <a:lnTo>
                      <a:pt x="7902" y="1860"/>
                    </a:lnTo>
                    <a:lnTo>
                      <a:pt x="6574" y="3851"/>
                    </a:lnTo>
                    <a:lnTo>
                      <a:pt x="5445" y="5843"/>
                    </a:lnTo>
                    <a:lnTo>
                      <a:pt x="4383" y="7835"/>
                    </a:lnTo>
                    <a:lnTo>
                      <a:pt x="3453" y="9960"/>
                    </a:lnTo>
                    <a:lnTo>
                      <a:pt x="2590" y="12085"/>
                    </a:lnTo>
                    <a:lnTo>
                      <a:pt x="1926" y="14276"/>
                    </a:lnTo>
                    <a:lnTo>
                      <a:pt x="1328" y="16467"/>
                    </a:lnTo>
                    <a:lnTo>
                      <a:pt x="864" y="18658"/>
                    </a:lnTo>
                    <a:lnTo>
                      <a:pt x="465" y="20916"/>
                    </a:lnTo>
                    <a:lnTo>
                      <a:pt x="200" y="23239"/>
                    </a:lnTo>
                    <a:lnTo>
                      <a:pt x="67" y="25497"/>
                    </a:lnTo>
                    <a:lnTo>
                      <a:pt x="0" y="27821"/>
                    </a:lnTo>
                    <a:lnTo>
                      <a:pt x="0" y="30145"/>
                    </a:lnTo>
                    <a:lnTo>
                      <a:pt x="133" y="32469"/>
                    </a:lnTo>
                    <a:lnTo>
                      <a:pt x="399" y="34793"/>
                    </a:lnTo>
                    <a:lnTo>
                      <a:pt x="731" y="37117"/>
                    </a:lnTo>
                    <a:lnTo>
                      <a:pt x="1129" y="39440"/>
                    </a:lnTo>
                    <a:lnTo>
                      <a:pt x="1594" y="41764"/>
                    </a:lnTo>
                    <a:lnTo>
                      <a:pt x="2192" y="44022"/>
                    </a:lnTo>
                    <a:lnTo>
                      <a:pt x="2922" y="46346"/>
                    </a:lnTo>
                    <a:lnTo>
                      <a:pt x="3652" y="48603"/>
                    </a:lnTo>
                    <a:lnTo>
                      <a:pt x="4515" y="50861"/>
                    </a:lnTo>
                    <a:lnTo>
                      <a:pt x="5445" y="53052"/>
                    </a:lnTo>
                    <a:lnTo>
                      <a:pt x="6441" y="55243"/>
                    </a:lnTo>
                    <a:lnTo>
                      <a:pt x="7503" y="57368"/>
                    </a:lnTo>
                    <a:lnTo>
                      <a:pt x="8632" y="59492"/>
                    </a:lnTo>
                    <a:lnTo>
                      <a:pt x="9827" y="61551"/>
                    </a:lnTo>
                    <a:lnTo>
                      <a:pt x="11155" y="63543"/>
                    </a:lnTo>
                    <a:lnTo>
                      <a:pt x="12483" y="65535"/>
                    </a:lnTo>
                    <a:lnTo>
                      <a:pt x="13944" y="67460"/>
                    </a:lnTo>
                    <a:lnTo>
                      <a:pt x="15405" y="69319"/>
                    </a:lnTo>
                    <a:lnTo>
                      <a:pt x="16932" y="71112"/>
                    </a:lnTo>
                    <a:lnTo>
                      <a:pt x="19455" y="67327"/>
                    </a:lnTo>
                    <a:lnTo>
                      <a:pt x="22243" y="63476"/>
                    </a:lnTo>
                    <a:lnTo>
                      <a:pt x="25165" y="59426"/>
                    </a:lnTo>
                    <a:lnTo>
                      <a:pt x="28286" y="55442"/>
                    </a:lnTo>
                    <a:lnTo>
                      <a:pt x="31473" y="51458"/>
                    </a:lnTo>
                    <a:lnTo>
                      <a:pt x="34726" y="47607"/>
                    </a:lnTo>
                    <a:lnTo>
                      <a:pt x="38046" y="43889"/>
                    </a:lnTo>
                    <a:lnTo>
                      <a:pt x="39706" y="42163"/>
                    </a:lnTo>
                    <a:lnTo>
                      <a:pt x="41366" y="40436"/>
                    </a:lnTo>
                    <a:lnTo>
                      <a:pt x="40569" y="39440"/>
                    </a:lnTo>
                    <a:lnTo>
                      <a:pt x="39839" y="38378"/>
                    </a:lnTo>
                    <a:lnTo>
                      <a:pt x="39108" y="37316"/>
                    </a:lnTo>
                    <a:lnTo>
                      <a:pt x="38378" y="36253"/>
                    </a:lnTo>
                    <a:lnTo>
                      <a:pt x="37780" y="35125"/>
                    </a:lnTo>
                    <a:lnTo>
                      <a:pt x="37116" y="33929"/>
                    </a:lnTo>
                    <a:lnTo>
                      <a:pt x="36519" y="32801"/>
                    </a:lnTo>
                    <a:lnTo>
                      <a:pt x="35988" y="31606"/>
                    </a:lnTo>
                    <a:lnTo>
                      <a:pt x="35523" y="30344"/>
                    </a:lnTo>
                    <a:lnTo>
                      <a:pt x="35058" y="29149"/>
                    </a:lnTo>
                    <a:lnTo>
                      <a:pt x="34593" y="27887"/>
                    </a:lnTo>
                    <a:lnTo>
                      <a:pt x="34195" y="26626"/>
                    </a:lnTo>
                    <a:lnTo>
                      <a:pt x="33863" y="25364"/>
                    </a:lnTo>
                    <a:lnTo>
                      <a:pt x="33597" y="24103"/>
                    </a:lnTo>
                    <a:lnTo>
                      <a:pt x="33332" y="22775"/>
                    </a:lnTo>
                    <a:lnTo>
                      <a:pt x="33133" y="21513"/>
                    </a:lnTo>
                    <a:lnTo>
                      <a:pt x="33000" y="20185"/>
                    </a:lnTo>
                    <a:lnTo>
                      <a:pt x="32867" y="18924"/>
                    </a:lnTo>
                    <a:lnTo>
                      <a:pt x="32801" y="17596"/>
                    </a:lnTo>
                    <a:lnTo>
                      <a:pt x="32801" y="16334"/>
                    </a:lnTo>
                    <a:lnTo>
                      <a:pt x="32867" y="15006"/>
                    </a:lnTo>
                    <a:lnTo>
                      <a:pt x="32933" y="13745"/>
                    </a:lnTo>
                    <a:lnTo>
                      <a:pt x="33066" y="12483"/>
                    </a:lnTo>
                    <a:lnTo>
                      <a:pt x="33265" y="11222"/>
                    </a:lnTo>
                    <a:lnTo>
                      <a:pt x="33531" y="9960"/>
                    </a:lnTo>
                    <a:lnTo>
                      <a:pt x="33863" y="8698"/>
                    </a:lnTo>
                    <a:lnTo>
                      <a:pt x="34195" y="7503"/>
                    </a:lnTo>
                    <a:lnTo>
                      <a:pt x="34660" y="6308"/>
                    </a:lnTo>
                    <a:lnTo>
                      <a:pt x="35125" y="5113"/>
                    </a:lnTo>
                    <a:lnTo>
                      <a:pt x="35722" y="3918"/>
                    </a:lnTo>
                    <a:lnTo>
                      <a:pt x="36320" y="2789"/>
                    </a:lnTo>
                    <a:lnTo>
                      <a:pt x="36984" y="1660"/>
                    </a:lnTo>
                    <a:lnTo>
                      <a:pt x="35257" y="1262"/>
                    </a:lnTo>
                    <a:lnTo>
                      <a:pt x="33465" y="930"/>
                    </a:lnTo>
                    <a:lnTo>
                      <a:pt x="31672" y="664"/>
                    </a:lnTo>
                    <a:lnTo>
                      <a:pt x="29813" y="399"/>
                    </a:lnTo>
                    <a:lnTo>
                      <a:pt x="27954" y="200"/>
                    </a:lnTo>
                    <a:lnTo>
                      <a:pt x="26094" y="67"/>
                    </a:lnTo>
                    <a:lnTo>
                      <a:pt x="2423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2" name="Google Shape;912;g34ed79b00d1_0_866"/>
              <p:cNvSpPr/>
              <p:nvPr/>
            </p:nvSpPr>
            <p:spPr>
              <a:xfrm>
                <a:off x="1979075" y="1363550"/>
                <a:ext cx="1034150" cy="1777800"/>
              </a:xfrm>
              <a:custGeom>
                <a:rect b="b" l="l" r="r" t="t"/>
                <a:pathLst>
                  <a:path extrusionOk="0" fill="none" h="71112" w="41366">
                    <a:moveTo>
                      <a:pt x="36984" y="1660"/>
                    </a:moveTo>
                    <a:lnTo>
                      <a:pt x="36984" y="1660"/>
                    </a:lnTo>
                    <a:lnTo>
                      <a:pt x="35257" y="1262"/>
                    </a:lnTo>
                    <a:lnTo>
                      <a:pt x="33465" y="930"/>
                    </a:lnTo>
                    <a:lnTo>
                      <a:pt x="31672" y="664"/>
                    </a:lnTo>
                    <a:lnTo>
                      <a:pt x="29813" y="399"/>
                    </a:lnTo>
                    <a:lnTo>
                      <a:pt x="27954" y="200"/>
                    </a:lnTo>
                    <a:lnTo>
                      <a:pt x="26094" y="67"/>
                    </a:lnTo>
                    <a:lnTo>
                      <a:pt x="24235" y="0"/>
                    </a:lnTo>
                    <a:lnTo>
                      <a:pt x="22376" y="0"/>
                    </a:lnTo>
                    <a:lnTo>
                      <a:pt x="20451" y="0"/>
                    </a:lnTo>
                    <a:lnTo>
                      <a:pt x="18592" y="67"/>
                    </a:lnTo>
                    <a:lnTo>
                      <a:pt x="16732" y="266"/>
                    </a:lnTo>
                    <a:lnTo>
                      <a:pt x="14940" y="465"/>
                    </a:lnTo>
                    <a:lnTo>
                      <a:pt x="13147" y="731"/>
                    </a:lnTo>
                    <a:lnTo>
                      <a:pt x="11354" y="1063"/>
                    </a:lnTo>
                    <a:lnTo>
                      <a:pt x="9562" y="1395"/>
                    </a:lnTo>
                    <a:lnTo>
                      <a:pt x="7902" y="1860"/>
                    </a:lnTo>
                    <a:lnTo>
                      <a:pt x="7902" y="1860"/>
                    </a:lnTo>
                    <a:lnTo>
                      <a:pt x="6574" y="3851"/>
                    </a:lnTo>
                    <a:lnTo>
                      <a:pt x="5445" y="5843"/>
                    </a:lnTo>
                    <a:lnTo>
                      <a:pt x="4383" y="7835"/>
                    </a:lnTo>
                    <a:lnTo>
                      <a:pt x="3453" y="9960"/>
                    </a:lnTo>
                    <a:lnTo>
                      <a:pt x="2590" y="12085"/>
                    </a:lnTo>
                    <a:lnTo>
                      <a:pt x="1926" y="14276"/>
                    </a:lnTo>
                    <a:lnTo>
                      <a:pt x="1328" y="16467"/>
                    </a:lnTo>
                    <a:lnTo>
                      <a:pt x="864" y="18658"/>
                    </a:lnTo>
                    <a:lnTo>
                      <a:pt x="465" y="20916"/>
                    </a:lnTo>
                    <a:lnTo>
                      <a:pt x="200" y="23239"/>
                    </a:lnTo>
                    <a:lnTo>
                      <a:pt x="67" y="25497"/>
                    </a:lnTo>
                    <a:lnTo>
                      <a:pt x="0" y="27821"/>
                    </a:lnTo>
                    <a:lnTo>
                      <a:pt x="0" y="30145"/>
                    </a:lnTo>
                    <a:lnTo>
                      <a:pt x="133" y="32469"/>
                    </a:lnTo>
                    <a:lnTo>
                      <a:pt x="399" y="34793"/>
                    </a:lnTo>
                    <a:lnTo>
                      <a:pt x="731" y="37117"/>
                    </a:lnTo>
                    <a:lnTo>
                      <a:pt x="1129" y="39440"/>
                    </a:lnTo>
                    <a:lnTo>
                      <a:pt x="1594" y="41764"/>
                    </a:lnTo>
                    <a:lnTo>
                      <a:pt x="2192" y="44022"/>
                    </a:lnTo>
                    <a:lnTo>
                      <a:pt x="2922" y="46346"/>
                    </a:lnTo>
                    <a:lnTo>
                      <a:pt x="3652" y="48603"/>
                    </a:lnTo>
                    <a:lnTo>
                      <a:pt x="4515" y="50861"/>
                    </a:lnTo>
                    <a:lnTo>
                      <a:pt x="5445" y="53052"/>
                    </a:lnTo>
                    <a:lnTo>
                      <a:pt x="6441" y="55243"/>
                    </a:lnTo>
                    <a:lnTo>
                      <a:pt x="7503" y="57368"/>
                    </a:lnTo>
                    <a:lnTo>
                      <a:pt x="8632" y="59492"/>
                    </a:lnTo>
                    <a:lnTo>
                      <a:pt x="9827" y="61551"/>
                    </a:lnTo>
                    <a:lnTo>
                      <a:pt x="11155" y="63543"/>
                    </a:lnTo>
                    <a:lnTo>
                      <a:pt x="12483" y="65535"/>
                    </a:lnTo>
                    <a:lnTo>
                      <a:pt x="13944" y="67460"/>
                    </a:lnTo>
                    <a:lnTo>
                      <a:pt x="15405" y="69319"/>
                    </a:lnTo>
                    <a:lnTo>
                      <a:pt x="16932" y="71112"/>
                    </a:lnTo>
                    <a:lnTo>
                      <a:pt x="16932" y="71112"/>
                    </a:lnTo>
                    <a:lnTo>
                      <a:pt x="19455" y="67327"/>
                    </a:lnTo>
                    <a:lnTo>
                      <a:pt x="22243" y="63476"/>
                    </a:lnTo>
                    <a:lnTo>
                      <a:pt x="25165" y="59426"/>
                    </a:lnTo>
                    <a:lnTo>
                      <a:pt x="28286" y="55442"/>
                    </a:lnTo>
                    <a:lnTo>
                      <a:pt x="31473" y="51458"/>
                    </a:lnTo>
                    <a:lnTo>
                      <a:pt x="34726" y="47607"/>
                    </a:lnTo>
                    <a:lnTo>
                      <a:pt x="38046" y="43889"/>
                    </a:lnTo>
                    <a:lnTo>
                      <a:pt x="39706" y="42163"/>
                    </a:lnTo>
                    <a:lnTo>
                      <a:pt x="41366" y="40436"/>
                    </a:lnTo>
                    <a:lnTo>
                      <a:pt x="41366" y="40436"/>
                    </a:lnTo>
                    <a:lnTo>
                      <a:pt x="40569" y="39440"/>
                    </a:lnTo>
                    <a:lnTo>
                      <a:pt x="39839" y="38378"/>
                    </a:lnTo>
                    <a:lnTo>
                      <a:pt x="39108" y="37316"/>
                    </a:lnTo>
                    <a:lnTo>
                      <a:pt x="38378" y="36253"/>
                    </a:lnTo>
                    <a:lnTo>
                      <a:pt x="37780" y="35125"/>
                    </a:lnTo>
                    <a:lnTo>
                      <a:pt x="37116" y="33929"/>
                    </a:lnTo>
                    <a:lnTo>
                      <a:pt x="36519" y="32801"/>
                    </a:lnTo>
                    <a:lnTo>
                      <a:pt x="35988" y="31606"/>
                    </a:lnTo>
                    <a:lnTo>
                      <a:pt x="35523" y="30344"/>
                    </a:lnTo>
                    <a:lnTo>
                      <a:pt x="35058" y="29149"/>
                    </a:lnTo>
                    <a:lnTo>
                      <a:pt x="34593" y="27887"/>
                    </a:lnTo>
                    <a:lnTo>
                      <a:pt x="34195" y="26626"/>
                    </a:lnTo>
                    <a:lnTo>
                      <a:pt x="33863" y="25364"/>
                    </a:lnTo>
                    <a:lnTo>
                      <a:pt x="33597" y="24103"/>
                    </a:lnTo>
                    <a:lnTo>
                      <a:pt x="33332" y="22775"/>
                    </a:lnTo>
                    <a:lnTo>
                      <a:pt x="33133" y="21513"/>
                    </a:lnTo>
                    <a:lnTo>
                      <a:pt x="33000" y="20185"/>
                    </a:lnTo>
                    <a:lnTo>
                      <a:pt x="32867" y="18924"/>
                    </a:lnTo>
                    <a:lnTo>
                      <a:pt x="32801" y="17596"/>
                    </a:lnTo>
                    <a:lnTo>
                      <a:pt x="32801" y="16334"/>
                    </a:lnTo>
                    <a:lnTo>
                      <a:pt x="32867" y="15006"/>
                    </a:lnTo>
                    <a:lnTo>
                      <a:pt x="32933" y="13745"/>
                    </a:lnTo>
                    <a:lnTo>
                      <a:pt x="33066" y="12483"/>
                    </a:lnTo>
                    <a:lnTo>
                      <a:pt x="33265" y="11222"/>
                    </a:lnTo>
                    <a:lnTo>
                      <a:pt x="33531" y="9960"/>
                    </a:lnTo>
                    <a:lnTo>
                      <a:pt x="33863" y="8698"/>
                    </a:lnTo>
                    <a:lnTo>
                      <a:pt x="34195" y="7503"/>
                    </a:lnTo>
                    <a:lnTo>
                      <a:pt x="34660" y="6308"/>
                    </a:lnTo>
                    <a:lnTo>
                      <a:pt x="35125" y="5113"/>
                    </a:lnTo>
                    <a:lnTo>
                      <a:pt x="35722" y="3918"/>
                    </a:lnTo>
                    <a:lnTo>
                      <a:pt x="36320" y="2789"/>
                    </a:lnTo>
                    <a:lnTo>
                      <a:pt x="36984" y="166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5 - Content - Split 1/3 Light">
  <p:cSld name="CUSTOM_4_2_6_1_1_1_1_1">
    <p:bg>
      <p:bgPr>
        <a:solidFill>
          <a:schemeClr val="lt1"/>
        </a:solidFill>
      </p:bgPr>
    </p:bg>
    <p:spTree>
      <p:nvGrpSpPr>
        <p:cNvPr id="913" name="Shape 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" name="Google Shape;914;g34ed79b00d1_0_908"/>
          <p:cNvSpPr/>
          <p:nvPr/>
        </p:nvSpPr>
        <p:spPr>
          <a:xfrm>
            <a:off x="0" y="-225"/>
            <a:ext cx="32736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915" name="Google Shape;915;g34ed79b00d1_0_908"/>
          <p:cNvSpPr txBox="1"/>
          <p:nvPr/>
        </p:nvSpPr>
        <p:spPr>
          <a:xfrm>
            <a:off x="0" y="4969700"/>
            <a:ext cx="351900" cy="183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700">
                <a:solidFill>
                  <a:schemeClr val="accent4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sz="700">
              <a:solidFill>
                <a:schemeClr val="accent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16" name="Google Shape;916;g34ed79b00d1_0_908"/>
          <p:cNvSpPr txBox="1"/>
          <p:nvPr>
            <p:ph idx="1" type="body"/>
          </p:nvPr>
        </p:nvSpPr>
        <p:spPr>
          <a:xfrm>
            <a:off x="4247325" y="648900"/>
            <a:ext cx="4544700" cy="3840600"/>
          </a:xfrm>
          <a:prstGeom prst="rect">
            <a:avLst/>
          </a:prstGeom>
        </p:spPr>
        <p:txBody>
          <a:bodyPr anchorCtr="0" anchor="ctr" bIns="91425" lIns="0" spcFirstLastPara="1" rIns="0" wrap="square" tIns="91425">
            <a:noAutofit/>
          </a:bodyPr>
          <a:lstStyle>
            <a:lvl1pPr indent="-3048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400"/>
            </a:lvl1pPr>
            <a:lvl2pPr indent="-292100" lvl="1" marL="91440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000"/>
              <a:buChar char="●"/>
              <a:defRPr/>
            </a:lvl2pPr>
            <a:lvl3pPr indent="-292100" lvl="2" marL="137160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lnSpc>
                <a:spcPct val="115000"/>
              </a:lnSpc>
              <a:spcBef>
                <a:spcPts val="500"/>
              </a:spcBef>
              <a:spcAft>
                <a:spcPts val="5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917" name="Google Shape;917;g34ed79b00d1_0_908"/>
          <p:cNvSpPr txBox="1"/>
          <p:nvPr>
            <p:ph type="title"/>
          </p:nvPr>
        </p:nvSpPr>
        <p:spPr>
          <a:xfrm>
            <a:off x="676650" y="649225"/>
            <a:ext cx="1947600" cy="3840600"/>
          </a:xfrm>
          <a:prstGeom prst="rect">
            <a:avLst/>
          </a:prstGeom>
          <a:noFill/>
        </p:spPr>
        <p:txBody>
          <a:bodyPr anchorCtr="0" anchor="ctr" bIns="0" lIns="0" spcFirstLastPara="1" rIns="0" wrap="square" tIns="91425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pen Sans"/>
              <a:buNone/>
              <a:defRPr sz="2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pen Sans"/>
              <a:buNone/>
              <a:defRPr sz="2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pen Sans"/>
              <a:buNone/>
              <a:defRPr sz="2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pen Sans"/>
              <a:buNone/>
              <a:defRPr sz="2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pen Sans"/>
              <a:buNone/>
              <a:defRPr sz="2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pen Sans"/>
              <a:buNone/>
              <a:defRPr sz="2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pen Sans"/>
              <a:buNone/>
              <a:defRPr sz="2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pen Sans"/>
              <a:buNone/>
              <a:defRPr sz="2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pic>
        <p:nvPicPr>
          <p:cNvPr id="918" name="Google Shape;918;g34ed79b00d1_0_908"/>
          <p:cNvPicPr preferRelativeResize="0"/>
          <p:nvPr/>
        </p:nvPicPr>
        <p:blipFill rotWithShape="1">
          <a:blip r:embed="rId2">
            <a:alphaModFix amt="70000"/>
          </a:blip>
          <a:srcRect b="11608" l="71335" r="10997" t="4940"/>
          <a:stretch/>
        </p:blipFill>
        <p:spPr>
          <a:xfrm>
            <a:off x="3273542" y="-2550"/>
            <a:ext cx="5006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19" name="Google Shape;919;g34ed79b00d1_0_908"/>
          <p:cNvSpPr/>
          <p:nvPr/>
        </p:nvSpPr>
        <p:spPr>
          <a:xfrm>
            <a:off x="3263688" y="4823125"/>
            <a:ext cx="320218" cy="320088"/>
          </a:xfrm>
          <a:custGeom>
            <a:rect b="b" l="l" r="r" t="t"/>
            <a:pathLst>
              <a:path extrusionOk="0" h="209550" w="211017">
                <a:moveTo>
                  <a:pt x="0" y="0"/>
                </a:moveTo>
                <a:lnTo>
                  <a:pt x="0" y="209550"/>
                </a:lnTo>
                <a:lnTo>
                  <a:pt x="211017" y="209550"/>
                </a:lnTo>
                <a:lnTo>
                  <a:pt x="208345" y="209498"/>
                </a:lnTo>
                <a:lnTo>
                  <a:pt x="205621" y="209393"/>
                </a:lnTo>
                <a:lnTo>
                  <a:pt x="202949" y="209288"/>
                </a:lnTo>
                <a:lnTo>
                  <a:pt x="200277" y="209131"/>
                </a:lnTo>
                <a:lnTo>
                  <a:pt x="197606" y="208921"/>
                </a:lnTo>
                <a:lnTo>
                  <a:pt x="194934" y="208712"/>
                </a:lnTo>
                <a:lnTo>
                  <a:pt x="192315" y="208450"/>
                </a:lnTo>
                <a:lnTo>
                  <a:pt x="189643" y="208188"/>
                </a:lnTo>
                <a:lnTo>
                  <a:pt x="187023" y="207874"/>
                </a:lnTo>
                <a:lnTo>
                  <a:pt x="184404" y="207507"/>
                </a:lnTo>
                <a:lnTo>
                  <a:pt x="181837" y="207140"/>
                </a:lnTo>
                <a:lnTo>
                  <a:pt x="179218" y="206721"/>
                </a:lnTo>
                <a:lnTo>
                  <a:pt x="176651" y="206302"/>
                </a:lnTo>
                <a:lnTo>
                  <a:pt x="174084" y="205778"/>
                </a:lnTo>
                <a:lnTo>
                  <a:pt x="171517" y="205307"/>
                </a:lnTo>
                <a:lnTo>
                  <a:pt x="168950" y="204730"/>
                </a:lnTo>
                <a:lnTo>
                  <a:pt x="166383" y="204206"/>
                </a:lnTo>
                <a:lnTo>
                  <a:pt x="163868" y="203578"/>
                </a:lnTo>
                <a:lnTo>
                  <a:pt x="161354" y="202949"/>
                </a:lnTo>
                <a:lnTo>
                  <a:pt x="158839" y="202268"/>
                </a:lnTo>
                <a:lnTo>
                  <a:pt x="156377" y="201587"/>
                </a:lnTo>
                <a:lnTo>
                  <a:pt x="153862" y="200854"/>
                </a:lnTo>
                <a:lnTo>
                  <a:pt x="151400" y="200120"/>
                </a:lnTo>
                <a:lnTo>
                  <a:pt x="148938" y="199334"/>
                </a:lnTo>
                <a:lnTo>
                  <a:pt x="146528" y="198549"/>
                </a:lnTo>
                <a:lnTo>
                  <a:pt x="144118" y="197710"/>
                </a:lnTo>
                <a:lnTo>
                  <a:pt x="141656" y="196820"/>
                </a:lnTo>
                <a:lnTo>
                  <a:pt x="139298" y="195929"/>
                </a:lnTo>
                <a:lnTo>
                  <a:pt x="136889" y="195039"/>
                </a:lnTo>
                <a:lnTo>
                  <a:pt x="132174" y="193100"/>
                </a:lnTo>
                <a:lnTo>
                  <a:pt x="127511" y="191057"/>
                </a:lnTo>
                <a:lnTo>
                  <a:pt x="122901" y="188909"/>
                </a:lnTo>
                <a:lnTo>
                  <a:pt x="118343" y="186604"/>
                </a:lnTo>
                <a:lnTo>
                  <a:pt x="113838" y="184247"/>
                </a:lnTo>
                <a:lnTo>
                  <a:pt x="109437" y="181785"/>
                </a:lnTo>
                <a:lnTo>
                  <a:pt x="105089" y="179218"/>
                </a:lnTo>
                <a:lnTo>
                  <a:pt x="100794" y="176546"/>
                </a:lnTo>
                <a:lnTo>
                  <a:pt x="96550" y="173769"/>
                </a:lnTo>
                <a:lnTo>
                  <a:pt x="92412" y="170888"/>
                </a:lnTo>
                <a:lnTo>
                  <a:pt x="88378" y="167902"/>
                </a:lnTo>
                <a:lnTo>
                  <a:pt x="84344" y="164863"/>
                </a:lnTo>
                <a:lnTo>
                  <a:pt x="80415" y="161720"/>
                </a:lnTo>
                <a:lnTo>
                  <a:pt x="76591" y="158472"/>
                </a:lnTo>
                <a:lnTo>
                  <a:pt x="72819" y="155119"/>
                </a:lnTo>
                <a:lnTo>
                  <a:pt x="69152" y="151662"/>
                </a:lnTo>
                <a:lnTo>
                  <a:pt x="65537" y="148152"/>
                </a:lnTo>
                <a:lnTo>
                  <a:pt x="62027" y="144590"/>
                </a:lnTo>
                <a:lnTo>
                  <a:pt x="58622" y="140922"/>
                </a:lnTo>
                <a:lnTo>
                  <a:pt x="55269" y="137150"/>
                </a:lnTo>
                <a:lnTo>
                  <a:pt x="52021" y="133274"/>
                </a:lnTo>
                <a:lnTo>
                  <a:pt x="48878" y="129397"/>
                </a:lnTo>
                <a:lnTo>
                  <a:pt x="45787" y="125363"/>
                </a:lnTo>
                <a:lnTo>
                  <a:pt x="42853" y="121329"/>
                </a:lnTo>
                <a:lnTo>
                  <a:pt x="39972" y="117138"/>
                </a:lnTo>
                <a:lnTo>
                  <a:pt x="37195" y="112947"/>
                </a:lnTo>
                <a:lnTo>
                  <a:pt x="34523" y="108652"/>
                </a:lnTo>
                <a:lnTo>
                  <a:pt x="31956" y="104304"/>
                </a:lnTo>
                <a:lnTo>
                  <a:pt x="29494" y="99903"/>
                </a:lnTo>
                <a:lnTo>
                  <a:pt x="27084" y="95398"/>
                </a:lnTo>
                <a:lnTo>
                  <a:pt x="24832" y="90840"/>
                </a:lnTo>
                <a:lnTo>
                  <a:pt x="22684" y="86230"/>
                </a:lnTo>
                <a:lnTo>
                  <a:pt x="20641" y="81567"/>
                </a:lnTo>
                <a:lnTo>
                  <a:pt x="18702" y="76852"/>
                </a:lnTo>
                <a:lnTo>
                  <a:pt x="17812" y="74443"/>
                </a:lnTo>
                <a:lnTo>
                  <a:pt x="16921" y="72033"/>
                </a:lnTo>
                <a:lnTo>
                  <a:pt x="16031" y="69623"/>
                </a:lnTo>
                <a:lnTo>
                  <a:pt x="15192" y="67213"/>
                </a:lnTo>
                <a:lnTo>
                  <a:pt x="14407" y="64751"/>
                </a:lnTo>
                <a:lnTo>
                  <a:pt x="13621" y="62289"/>
                </a:lnTo>
                <a:lnTo>
                  <a:pt x="12835" y="59827"/>
                </a:lnTo>
                <a:lnTo>
                  <a:pt x="12154" y="57364"/>
                </a:lnTo>
                <a:lnTo>
                  <a:pt x="11420" y="54850"/>
                </a:lnTo>
                <a:lnTo>
                  <a:pt x="10792" y="52388"/>
                </a:lnTo>
                <a:lnTo>
                  <a:pt x="10163" y="49873"/>
                </a:lnTo>
                <a:lnTo>
                  <a:pt x="9535" y="47306"/>
                </a:lnTo>
                <a:lnTo>
                  <a:pt x="8958" y="44791"/>
                </a:lnTo>
                <a:lnTo>
                  <a:pt x="8434" y="42224"/>
                </a:lnTo>
                <a:lnTo>
                  <a:pt x="7911" y="39657"/>
                </a:lnTo>
                <a:lnTo>
                  <a:pt x="7439" y="37090"/>
                </a:lnTo>
                <a:lnTo>
                  <a:pt x="7020" y="34523"/>
                </a:lnTo>
                <a:lnTo>
                  <a:pt x="6601" y="31904"/>
                </a:lnTo>
                <a:lnTo>
                  <a:pt x="6234" y="29285"/>
                </a:lnTo>
                <a:lnTo>
                  <a:pt x="5867" y="26665"/>
                </a:lnTo>
                <a:lnTo>
                  <a:pt x="5553" y="24046"/>
                </a:lnTo>
                <a:lnTo>
                  <a:pt x="5239" y="21426"/>
                </a:lnTo>
                <a:lnTo>
                  <a:pt x="5029" y="18755"/>
                </a:lnTo>
                <a:lnTo>
                  <a:pt x="4767" y="16135"/>
                </a:lnTo>
                <a:lnTo>
                  <a:pt x="4610" y="13464"/>
                </a:lnTo>
                <a:lnTo>
                  <a:pt x="4453" y="10792"/>
                </a:lnTo>
                <a:lnTo>
                  <a:pt x="4348" y="8120"/>
                </a:lnTo>
                <a:lnTo>
                  <a:pt x="4243" y="5396"/>
                </a:lnTo>
                <a:lnTo>
                  <a:pt x="4191" y="2724"/>
                </a:lnTo>
                <a:lnTo>
                  <a:pt x="419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20" name="Google Shape;920;g34ed79b00d1_0_908"/>
          <p:cNvGrpSpPr/>
          <p:nvPr/>
        </p:nvGrpSpPr>
        <p:grpSpPr>
          <a:xfrm>
            <a:off x="8467274" y="-268"/>
            <a:ext cx="329400" cy="329400"/>
            <a:chOff x="8467274" y="-268"/>
            <a:chExt cx="329400" cy="329400"/>
          </a:xfrm>
        </p:grpSpPr>
        <p:sp>
          <p:nvSpPr>
            <p:cNvPr id="921" name="Google Shape;921;g34ed79b00d1_0_908"/>
            <p:cNvSpPr/>
            <p:nvPr/>
          </p:nvSpPr>
          <p:spPr>
            <a:xfrm>
              <a:off x="8467274" y="-268"/>
              <a:ext cx="329400" cy="329400"/>
            </a:xfrm>
            <a:prstGeom prst="rect">
              <a:avLst/>
            </a:prstGeom>
            <a:solidFill>
              <a:srgbClr val="0063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grpSp>
          <p:nvGrpSpPr>
            <p:cNvPr id="922" name="Google Shape;922;g34ed79b00d1_0_908"/>
            <p:cNvGrpSpPr/>
            <p:nvPr/>
          </p:nvGrpSpPr>
          <p:grpSpPr>
            <a:xfrm>
              <a:off x="8546153" y="63898"/>
              <a:ext cx="191009" cy="201168"/>
              <a:chOff x="1379850" y="238125"/>
              <a:chExt cx="4860275" cy="5238750"/>
            </a:xfrm>
          </p:grpSpPr>
          <p:sp>
            <p:nvSpPr>
              <p:cNvPr id="923" name="Google Shape;923;g34ed79b00d1_0_908"/>
              <p:cNvSpPr/>
              <p:nvPr/>
            </p:nvSpPr>
            <p:spPr>
              <a:xfrm>
                <a:off x="4988525" y="4354750"/>
                <a:ext cx="727075" cy="727075"/>
              </a:xfrm>
              <a:custGeom>
                <a:rect b="b" l="l" r="r" t="t"/>
                <a:pathLst>
                  <a:path extrusionOk="0" h="29083" w="29083">
                    <a:moveTo>
                      <a:pt x="14210" y="9097"/>
                    </a:moveTo>
                    <a:lnTo>
                      <a:pt x="15139" y="9163"/>
                    </a:lnTo>
                    <a:lnTo>
                      <a:pt x="16002" y="9296"/>
                    </a:lnTo>
                    <a:lnTo>
                      <a:pt x="16334" y="9362"/>
                    </a:lnTo>
                    <a:lnTo>
                      <a:pt x="16733" y="9495"/>
                    </a:lnTo>
                    <a:lnTo>
                      <a:pt x="16998" y="9694"/>
                    </a:lnTo>
                    <a:lnTo>
                      <a:pt x="17264" y="9894"/>
                    </a:lnTo>
                    <a:lnTo>
                      <a:pt x="17463" y="10226"/>
                    </a:lnTo>
                    <a:lnTo>
                      <a:pt x="17596" y="10558"/>
                    </a:lnTo>
                    <a:lnTo>
                      <a:pt x="17729" y="10956"/>
                    </a:lnTo>
                    <a:lnTo>
                      <a:pt x="17729" y="11354"/>
                    </a:lnTo>
                    <a:lnTo>
                      <a:pt x="17729" y="11886"/>
                    </a:lnTo>
                    <a:lnTo>
                      <a:pt x="17596" y="12284"/>
                    </a:lnTo>
                    <a:lnTo>
                      <a:pt x="17463" y="12616"/>
                    </a:lnTo>
                    <a:lnTo>
                      <a:pt x="17264" y="12948"/>
                    </a:lnTo>
                    <a:lnTo>
                      <a:pt x="16998" y="13147"/>
                    </a:lnTo>
                    <a:lnTo>
                      <a:pt x="16733" y="13346"/>
                    </a:lnTo>
                    <a:lnTo>
                      <a:pt x="16401" y="13479"/>
                    </a:lnTo>
                    <a:lnTo>
                      <a:pt x="16002" y="13612"/>
                    </a:lnTo>
                    <a:lnTo>
                      <a:pt x="15139" y="13678"/>
                    </a:lnTo>
                    <a:lnTo>
                      <a:pt x="14210" y="13745"/>
                    </a:lnTo>
                    <a:lnTo>
                      <a:pt x="12151" y="13745"/>
                    </a:lnTo>
                    <a:lnTo>
                      <a:pt x="12151" y="9097"/>
                    </a:lnTo>
                    <a:close/>
                    <a:moveTo>
                      <a:pt x="13280" y="6242"/>
                    </a:moveTo>
                    <a:lnTo>
                      <a:pt x="8964" y="6308"/>
                    </a:lnTo>
                    <a:lnTo>
                      <a:pt x="8964" y="22244"/>
                    </a:lnTo>
                    <a:lnTo>
                      <a:pt x="12151" y="22244"/>
                    </a:lnTo>
                    <a:lnTo>
                      <a:pt x="12151" y="16135"/>
                    </a:lnTo>
                    <a:lnTo>
                      <a:pt x="14674" y="16135"/>
                    </a:lnTo>
                    <a:lnTo>
                      <a:pt x="17861" y="22244"/>
                    </a:lnTo>
                    <a:lnTo>
                      <a:pt x="21181" y="22244"/>
                    </a:lnTo>
                    <a:lnTo>
                      <a:pt x="17729" y="15737"/>
                    </a:lnTo>
                    <a:lnTo>
                      <a:pt x="18459" y="15471"/>
                    </a:lnTo>
                    <a:lnTo>
                      <a:pt x="19057" y="15139"/>
                    </a:lnTo>
                    <a:lnTo>
                      <a:pt x="19588" y="14674"/>
                    </a:lnTo>
                    <a:lnTo>
                      <a:pt x="20052" y="14209"/>
                    </a:lnTo>
                    <a:lnTo>
                      <a:pt x="20384" y="13612"/>
                    </a:lnTo>
                    <a:lnTo>
                      <a:pt x="20650" y="12881"/>
                    </a:lnTo>
                    <a:lnTo>
                      <a:pt x="20849" y="12085"/>
                    </a:lnTo>
                    <a:lnTo>
                      <a:pt x="20916" y="11222"/>
                    </a:lnTo>
                    <a:lnTo>
                      <a:pt x="20849" y="10159"/>
                    </a:lnTo>
                    <a:lnTo>
                      <a:pt x="20716" y="9761"/>
                    </a:lnTo>
                    <a:lnTo>
                      <a:pt x="20650" y="9296"/>
                    </a:lnTo>
                    <a:lnTo>
                      <a:pt x="20451" y="8964"/>
                    </a:lnTo>
                    <a:lnTo>
                      <a:pt x="20318" y="8566"/>
                    </a:lnTo>
                    <a:lnTo>
                      <a:pt x="20052" y="8300"/>
                    </a:lnTo>
                    <a:lnTo>
                      <a:pt x="19853" y="7968"/>
                    </a:lnTo>
                    <a:lnTo>
                      <a:pt x="19322" y="7503"/>
                    </a:lnTo>
                    <a:lnTo>
                      <a:pt x="18658" y="7105"/>
                    </a:lnTo>
                    <a:lnTo>
                      <a:pt x="17928" y="6773"/>
                    </a:lnTo>
                    <a:lnTo>
                      <a:pt x="17131" y="6574"/>
                    </a:lnTo>
                    <a:lnTo>
                      <a:pt x="16201" y="6441"/>
                    </a:lnTo>
                    <a:lnTo>
                      <a:pt x="15272" y="6308"/>
                    </a:lnTo>
                    <a:lnTo>
                      <a:pt x="14276" y="6242"/>
                    </a:lnTo>
                    <a:close/>
                    <a:moveTo>
                      <a:pt x="14608" y="2457"/>
                    </a:moveTo>
                    <a:lnTo>
                      <a:pt x="15670" y="2524"/>
                    </a:lnTo>
                    <a:lnTo>
                      <a:pt x="16799" y="2656"/>
                    </a:lnTo>
                    <a:lnTo>
                      <a:pt x="17928" y="2855"/>
                    </a:lnTo>
                    <a:lnTo>
                      <a:pt x="18990" y="3187"/>
                    </a:lnTo>
                    <a:lnTo>
                      <a:pt x="19986" y="3652"/>
                    </a:lnTo>
                    <a:lnTo>
                      <a:pt x="20982" y="4183"/>
                    </a:lnTo>
                    <a:lnTo>
                      <a:pt x="21912" y="4781"/>
                    </a:lnTo>
                    <a:lnTo>
                      <a:pt x="22775" y="5511"/>
                    </a:lnTo>
                    <a:lnTo>
                      <a:pt x="23638" y="6308"/>
                    </a:lnTo>
                    <a:lnTo>
                      <a:pt x="24368" y="7238"/>
                    </a:lnTo>
                    <a:lnTo>
                      <a:pt x="24966" y="8234"/>
                    </a:lnTo>
                    <a:lnTo>
                      <a:pt x="25497" y="9296"/>
                    </a:lnTo>
                    <a:lnTo>
                      <a:pt x="25962" y="10491"/>
                    </a:lnTo>
                    <a:lnTo>
                      <a:pt x="26294" y="11753"/>
                    </a:lnTo>
                    <a:lnTo>
                      <a:pt x="26493" y="13147"/>
                    </a:lnTo>
                    <a:lnTo>
                      <a:pt x="26559" y="14608"/>
                    </a:lnTo>
                    <a:lnTo>
                      <a:pt x="26493" y="16069"/>
                    </a:lnTo>
                    <a:lnTo>
                      <a:pt x="26294" y="17463"/>
                    </a:lnTo>
                    <a:lnTo>
                      <a:pt x="25962" y="18724"/>
                    </a:lnTo>
                    <a:lnTo>
                      <a:pt x="25497" y="19920"/>
                    </a:lnTo>
                    <a:lnTo>
                      <a:pt x="24966" y="21048"/>
                    </a:lnTo>
                    <a:lnTo>
                      <a:pt x="24368" y="22044"/>
                    </a:lnTo>
                    <a:lnTo>
                      <a:pt x="23638" y="22907"/>
                    </a:lnTo>
                    <a:lnTo>
                      <a:pt x="22775" y="23704"/>
                    </a:lnTo>
                    <a:lnTo>
                      <a:pt x="21912" y="24435"/>
                    </a:lnTo>
                    <a:lnTo>
                      <a:pt x="20982" y="25032"/>
                    </a:lnTo>
                    <a:lnTo>
                      <a:pt x="19986" y="25563"/>
                    </a:lnTo>
                    <a:lnTo>
                      <a:pt x="18990" y="26028"/>
                    </a:lnTo>
                    <a:lnTo>
                      <a:pt x="17928" y="26294"/>
                    </a:lnTo>
                    <a:lnTo>
                      <a:pt x="16799" y="26559"/>
                    </a:lnTo>
                    <a:lnTo>
                      <a:pt x="15670" y="26692"/>
                    </a:lnTo>
                    <a:lnTo>
                      <a:pt x="14608" y="26759"/>
                    </a:lnTo>
                    <a:lnTo>
                      <a:pt x="13479" y="26692"/>
                    </a:lnTo>
                    <a:lnTo>
                      <a:pt x="12350" y="26559"/>
                    </a:lnTo>
                    <a:lnTo>
                      <a:pt x="11222" y="26294"/>
                    </a:lnTo>
                    <a:lnTo>
                      <a:pt x="10159" y="25962"/>
                    </a:lnTo>
                    <a:lnTo>
                      <a:pt x="9163" y="25497"/>
                    </a:lnTo>
                    <a:lnTo>
                      <a:pt x="8167" y="25032"/>
                    </a:lnTo>
                    <a:lnTo>
                      <a:pt x="7238" y="24368"/>
                    </a:lnTo>
                    <a:lnTo>
                      <a:pt x="6375" y="23638"/>
                    </a:lnTo>
                    <a:lnTo>
                      <a:pt x="5511" y="22841"/>
                    </a:lnTo>
                    <a:lnTo>
                      <a:pt x="4781" y="21978"/>
                    </a:lnTo>
                    <a:lnTo>
                      <a:pt x="4184" y="20916"/>
                    </a:lnTo>
                    <a:lnTo>
                      <a:pt x="3652" y="19853"/>
                    </a:lnTo>
                    <a:lnTo>
                      <a:pt x="3188" y="18658"/>
                    </a:lnTo>
                    <a:lnTo>
                      <a:pt x="2856" y="17397"/>
                    </a:lnTo>
                    <a:lnTo>
                      <a:pt x="2656" y="16002"/>
                    </a:lnTo>
                    <a:lnTo>
                      <a:pt x="2590" y="14541"/>
                    </a:lnTo>
                    <a:lnTo>
                      <a:pt x="2656" y="13081"/>
                    </a:lnTo>
                    <a:lnTo>
                      <a:pt x="2856" y="11686"/>
                    </a:lnTo>
                    <a:lnTo>
                      <a:pt x="3188" y="10425"/>
                    </a:lnTo>
                    <a:lnTo>
                      <a:pt x="3652" y="9230"/>
                    </a:lnTo>
                    <a:lnTo>
                      <a:pt x="4184" y="8167"/>
                    </a:lnTo>
                    <a:lnTo>
                      <a:pt x="4781" y="7171"/>
                    </a:lnTo>
                    <a:lnTo>
                      <a:pt x="5511" y="6242"/>
                    </a:lnTo>
                    <a:lnTo>
                      <a:pt x="6375" y="5445"/>
                    </a:lnTo>
                    <a:lnTo>
                      <a:pt x="7238" y="4715"/>
                    </a:lnTo>
                    <a:lnTo>
                      <a:pt x="8167" y="4117"/>
                    </a:lnTo>
                    <a:lnTo>
                      <a:pt x="9163" y="3586"/>
                    </a:lnTo>
                    <a:lnTo>
                      <a:pt x="10159" y="3187"/>
                    </a:lnTo>
                    <a:lnTo>
                      <a:pt x="11222" y="2855"/>
                    </a:lnTo>
                    <a:lnTo>
                      <a:pt x="12350" y="2656"/>
                    </a:lnTo>
                    <a:lnTo>
                      <a:pt x="13479" y="2457"/>
                    </a:lnTo>
                    <a:close/>
                    <a:moveTo>
                      <a:pt x="14608" y="0"/>
                    </a:moveTo>
                    <a:lnTo>
                      <a:pt x="13081" y="67"/>
                    </a:lnTo>
                    <a:lnTo>
                      <a:pt x="11620" y="332"/>
                    </a:lnTo>
                    <a:lnTo>
                      <a:pt x="10226" y="664"/>
                    </a:lnTo>
                    <a:lnTo>
                      <a:pt x="8898" y="1129"/>
                    </a:lnTo>
                    <a:lnTo>
                      <a:pt x="7636" y="1727"/>
                    </a:lnTo>
                    <a:lnTo>
                      <a:pt x="6375" y="2457"/>
                    </a:lnTo>
                    <a:lnTo>
                      <a:pt x="5312" y="3320"/>
                    </a:lnTo>
                    <a:lnTo>
                      <a:pt x="4250" y="4250"/>
                    </a:lnTo>
                    <a:lnTo>
                      <a:pt x="3320" y="5246"/>
                    </a:lnTo>
                    <a:lnTo>
                      <a:pt x="2457" y="6375"/>
                    </a:lnTo>
                    <a:lnTo>
                      <a:pt x="1793" y="7570"/>
                    </a:lnTo>
                    <a:lnTo>
                      <a:pt x="1129" y="8898"/>
                    </a:lnTo>
                    <a:lnTo>
                      <a:pt x="664" y="10226"/>
                    </a:lnTo>
                    <a:lnTo>
                      <a:pt x="333" y="11620"/>
                    </a:lnTo>
                    <a:lnTo>
                      <a:pt x="67" y="13081"/>
                    </a:lnTo>
                    <a:lnTo>
                      <a:pt x="1" y="14608"/>
                    </a:lnTo>
                    <a:lnTo>
                      <a:pt x="67" y="15471"/>
                    </a:lnTo>
                    <a:lnTo>
                      <a:pt x="133" y="16334"/>
                    </a:lnTo>
                    <a:lnTo>
                      <a:pt x="200" y="17197"/>
                    </a:lnTo>
                    <a:lnTo>
                      <a:pt x="333" y="17994"/>
                    </a:lnTo>
                    <a:lnTo>
                      <a:pt x="532" y="18791"/>
                    </a:lnTo>
                    <a:lnTo>
                      <a:pt x="731" y="19521"/>
                    </a:lnTo>
                    <a:lnTo>
                      <a:pt x="996" y="20252"/>
                    </a:lnTo>
                    <a:lnTo>
                      <a:pt x="1262" y="20916"/>
                    </a:lnTo>
                    <a:lnTo>
                      <a:pt x="1594" y="21580"/>
                    </a:lnTo>
                    <a:lnTo>
                      <a:pt x="1926" y="22244"/>
                    </a:lnTo>
                    <a:lnTo>
                      <a:pt x="2723" y="23439"/>
                    </a:lnTo>
                    <a:lnTo>
                      <a:pt x="3586" y="24501"/>
                    </a:lnTo>
                    <a:lnTo>
                      <a:pt x="4582" y="25497"/>
                    </a:lnTo>
                    <a:lnTo>
                      <a:pt x="5644" y="26360"/>
                    </a:lnTo>
                    <a:lnTo>
                      <a:pt x="6773" y="27091"/>
                    </a:lnTo>
                    <a:lnTo>
                      <a:pt x="7968" y="27688"/>
                    </a:lnTo>
                    <a:lnTo>
                      <a:pt x="9230" y="28219"/>
                    </a:lnTo>
                    <a:lnTo>
                      <a:pt x="10491" y="28618"/>
                    </a:lnTo>
                    <a:lnTo>
                      <a:pt x="11819" y="28883"/>
                    </a:lnTo>
                    <a:lnTo>
                      <a:pt x="13214" y="29082"/>
                    </a:lnTo>
                    <a:lnTo>
                      <a:pt x="15936" y="29082"/>
                    </a:lnTo>
                    <a:lnTo>
                      <a:pt x="17264" y="28883"/>
                    </a:lnTo>
                    <a:lnTo>
                      <a:pt x="18592" y="28618"/>
                    </a:lnTo>
                    <a:lnTo>
                      <a:pt x="19853" y="28219"/>
                    </a:lnTo>
                    <a:lnTo>
                      <a:pt x="21115" y="27688"/>
                    </a:lnTo>
                    <a:lnTo>
                      <a:pt x="22310" y="27024"/>
                    </a:lnTo>
                    <a:lnTo>
                      <a:pt x="23439" y="26294"/>
                    </a:lnTo>
                    <a:lnTo>
                      <a:pt x="24501" y="25431"/>
                    </a:lnTo>
                    <a:lnTo>
                      <a:pt x="25497" y="24501"/>
                    </a:lnTo>
                    <a:lnTo>
                      <a:pt x="26360" y="23439"/>
                    </a:lnTo>
                    <a:lnTo>
                      <a:pt x="27157" y="22244"/>
                    </a:lnTo>
                    <a:lnTo>
                      <a:pt x="27489" y="21580"/>
                    </a:lnTo>
                    <a:lnTo>
                      <a:pt x="27821" y="20916"/>
                    </a:lnTo>
                    <a:lnTo>
                      <a:pt x="28087" y="20185"/>
                    </a:lnTo>
                    <a:lnTo>
                      <a:pt x="28352" y="19455"/>
                    </a:lnTo>
                    <a:lnTo>
                      <a:pt x="28551" y="18724"/>
                    </a:lnTo>
                    <a:lnTo>
                      <a:pt x="28751" y="17928"/>
                    </a:lnTo>
                    <a:lnTo>
                      <a:pt x="28883" y="17131"/>
                    </a:lnTo>
                    <a:lnTo>
                      <a:pt x="28950" y="16268"/>
                    </a:lnTo>
                    <a:lnTo>
                      <a:pt x="29016" y="15405"/>
                    </a:lnTo>
                    <a:lnTo>
                      <a:pt x="29082" y="14541"/>
                    </a:lnTo>
                    <a:lnTo>
                      <a:pt x="29016" y="13014"/>
                    </a:lnTo>
                    <a:lnTo>
                      <a:pt x="28751" y="11554"/>
                    </a:lnTo>
                    <a:lnTo>
                      <a:pt x="28419" y="10159"/>
                    </a:lnTo>
                    <a:lnTo>
                      <a:pt x="27954" y="8831"/>
                    </a:lnTo>
                    <a:lnTo>
                      <a:pt x="27356" y="7570"/>
                    </a:lnTo>
                    <a:lnTo>
                      <a:pt x="26626" y="6375"/>
                    </a:lnTo>
                    <a:lnTo>
                      <a:pt x="25829" y="5246"/>
                    </a:lnTo>
                    <a:lnTo>
                      <a:pt x="24899" y="4183"/>
                    </a:lnTo>
                    <a:lnTo>
                      <a:pt x="23904" y="3254"/>
                    </a:lnTo>
                    <a:lnTo>
                      <a:pt x="22775" y="2457"/>
                    </a:lnTo>
                    <a:lnTo>
                      <a:pt x="21580" y="1727"/>
                    </a:lnTo>
                    <a:lnTo>
                      <a:pt x="20318" y="1129"/>
                    </a:lnTo>
                    <a:lnTo>
                      <a:pt x="18990" y="664"/>
                    </a:lnTo>
                    <a:lnTo>
                      <a:pt x="17596" y="266"/>
                    </a:lnTo>
                    <a:lnTo>
                      <a:pt x="16135" y="67"/>
                    </a:lnTo>
                    <a:lnTo>
                      <a:pt x="1460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4" name="Google Shape;924;g34ed79b00d1_0_908"/>
              <p:cNvSpPr/>
              <p:nvPr/>
            </p:nvSpPr>
            <p:spPr>
              <a:xfrm>
                <a:off x="4988525" y="4354750"/>
                <a:ext cx="727075" cy="727075"/>
              </a:xfrm>
              <a:custGeom>
                <a:rect b="b" l="l" r="r" t="t"/>
                <a:pathLst>
                  <a:path extrusionOk="0" fill="none" h="29083" w="29083">
                    <a:moveTo>
                      <a:pt x="1" y="14608"/>
                    </a:moveTo>
                    <a:lnTo>
                      <a:pt x="1" y="14608"/>
                    </a:lnTo>
                    <a:lnTo>
                      <a:pt x="67" y="13081"/>
                    </a:lnTo>
                    <a:lnTo>
                      <a:pt x="333" y="11620"/>
                    </a:lnTo>
                    <a:lnTo>
                      <a:pt x="664" y="10226"/>
                    </a:lnTo>
                    <a:lnTo>
                      <a:pt x="1129" y="8898"/>
                    </a:lnTo>
                    <a:lnTo>
                      <a:pt x="1793" y="7570"/>
                    </a:lnTo>
                    <a:lnTo>
                      <a:pt x="2457" y="6375"/>
                    </a:lnTo>
                    <a:lnTo>
                      <a:pt x="3320" y="5246"/>
                    </a:lnTo>
                    <a:lnTo>
                      <a:pt x="4250" y="4250"/>
                    </a:lnTo>
                    <a:lnTo>
                      <a:pt x="5312" y="3320"/>
                    </a:lnTo>
                    <a:lnTo>
                      <a:pt x="6375" y="2457"/>
                    </a:lnTo>
                    <a:lnTo>
                      <a:pt x="7636" y="1727"/>
                    </a:lnTo>
                    <a:lnTo>
                      <a:pt x="8898" y="1129"/>
                    </a:lnTo>
                    <a:lnTo>
                      <a:pt x="10226" y="664"/>
                    </a:lnTo>
                    <a:lnTo>
                      <a:pt x="11620" y="332"/>
                    </a:lnTo>
                    <a:lnTo>
                      <a:pt x="13081" y="67"/>
                    </a:lnTo>
                    <a:lnTo>
                      <a:pt x="14608" y="0"/>
                    </a:lnTo>
                    <a:lnTo>
                      <a:pt x="14608" y="0"/>
                    </a:lnTo>
                    <a:lnTo>
                      <a:pt x="16135" y="67"/>
                    </a:lnTo>
                    <a:lnTo>
                      <a:pt x="17596" y="266"/>
                    </a:lnTo>
                    <a:lnTo>
                      <a:pt x="18990" y="664"/>
                    </a:lnTo>
                    <a:lnTo>
                      <a:pt x="20318" y="1129"/>
                    </a:lnTo>
                    <a:lnTo>
                      <a:pt x="21580" y="1727"/>
                    </a:lnTo>
                    <a:lnTo>
                      <a:pt x="22775" y="2457"/>
                    </a:lnTo>
                    <a:lnTo>
                      <a:pt x="23904" y="3254"/>
                    </a:lnTo>
                    <a:lnTo>
                      <a:pt x="24899" y="4183"/>
                    </a:lnTo>
                    <a:lnTo>
                      <a:pt x="25829" y="5246"/>
                    </a:lnTo>
                    <a:lnTo>
                      <a:pt x="26626" y="6375"/>
                    </a:lnTo>
                    <a:lnTo>
                      <a:pt x="27356" y="7570"/>
                    </a:lnTo>
                    <a:lnTo>
                      <a:pt x="27954" y="8831"/>
                    </a:lnTo>
                    <a:lnTo>
                      <a:pt x="28419" y="10159"/>
                    </a:lnTo>
                    <a:lnTo>
                      <a:pt x="28751" y="11554"/>
                    </a:lnTo>
                    <a:lnTo>
                      <a:pt x="29016" y="13014"/>
                    </a:lnTo>
                    <a:lnTo>
                      <a:pt x="29082" y="14541"/>
                    </a:lnTo>
                    <a:lnTo>
                      <a:pt x="29082" y="14541"/>
                    </a:lnTo>
                    <a:lnTo>
                      <a:pt x="29016" y="15405"/>
                    </a:lnTo>
                    <a:lnTo>
                      <a:pt x="28950" y="16268"/>
                    </a:lnTo>
                    <a:lnTo>
                      <a:pt x="28883" y="17131"/>
                    </a:lnTo>
                    <a:lnTo>
                      <a:pt x="28751" y="17928"/>
                    </a:lnTo>
                    <a:lnTo>
                      <a:pt x="28551" y="18724"/>
                    </a:lnTo>
                    <a:lnTo>
                      <a:pt x="28352" y="19455"/>
                    </a:lnTo>
                    <a:lnTo>
                      <a:pt x="28087" y="20185"/>
                    </a:lnTo>
                    <a:lnTo>
                      <a:pt x="27821" y="20916"/>
                    </a:lnTo>
                    <a:lnTo>
                      <a:pt x="27489" y="21580"/>
                    </a:lnTo>
                    <a:lnTo>
                      <a:pt x="27157" y="22244"/>
                    </a:lnTo>
                    <a:lnTo>
                      <a:pt x="26360" y="23439"/>
                    </a:lnTo>
                    <a:lnTo>
                      <a:pt x="25497" y="24501"/>
                    </a:lnTo>
                    <a:lnTo>
                      <a:pt x="24501" y="25431"/>
                    </a:lnTo>
                    <a:lnTo>
                      <a:pt x="23439" y="26294"/>
                    </a:lnTo>
                    <a:lnTo>
                      <a:pt x="22310" y="27024"/>
                    </a:lnTo>
                    <a:lnTo>
                      <a:pt x="21115" y="27688"/>
                    </a:lnTo>
                    <a:lnTo>
                      <a:pt x="19853" y="28219"/>
                    </a:lnTo>
                    <a:lnTo>
                      <a:pt x="18592" y="28618"/>
                    </a:lnTo>
                    <a:lnTo>
                      <a:pt x="17264" y="28883"/>
                    </a:lnTo>
                    <a:lnTo>
                      <a:pt x="15936" y="29082"/>
                    </a:lnTo>
                    <a:lnTo>
                      <a:pt x="14542" y="29082"/>
                    </a:lnTo>
                    <a:lnTo>
                      <a:pt x="13214" y="29082"/>
                    </a:lnTo>
                    <a:lnTo>
                      <a:pt x="11819" y="28883"/>
                    </a:lnTo>
                    <a:lnTo>
                      <a:pt x="10491" y="28618"/>
                    </a:lnTo>
                    <a:lnTo>
                      <a:pt x="9230" y="28219"/>
                    </a:lnTo>
                    <a:lnTo>
                      <a:pt x="7968" y="27688"/>
                    </a:lnTo>
                    <a:lnTo>
                      <a:pt x="6773" y="27091"/>
                    </a:lnTo>
                    <a:lnTo>
                      <a:pt x="5644" y="26360"/>
                    </a:lnTo>
                    <a:lnTo>
                      <a:pt x="4582" y="25497"/>
                    </a:lnTo>
                    <a:lnTo>
                      <a:pt x="3586" y="24501"/>
                    </a:lnTo>
                    <a:lnTo>
                      <a:pt x="2723" y="23439"/>
                    </a:lnTo>
                    <a:lnTo>
                      <a:pt x="1926" y="22244"/>
                    </a:lnTo>
                    <a:lnTo>
                      <a:pt x="1594" y="21580"/>
                    </a:lnTo>
                    <a:lnTo>
                      <a:pt x="1262" y="20916"/>
                    </a:lnTo>
                    <a:lnTo>
                      <a:pt x="996" y="20252"/>
                    </a:lnTo>
                    <a:lnTo>
                      <a:pt x="731" y="19521"/>
                    </a:lnTo>
                    <a:lnTo>
                      <a:pt x="532" y="18791"/>
                    </a:lnTo>
                    <a:lnTo>
                      <a:pt x="333" y="17994"/>
                    </a:lnTo>
                    <a:lnTo>
                      <a:pt x="200" y="17197"/>
                    </a:lnTo>
                    <a:lnTo>
                      <a:pt x="133" y="16334"/>
                    </a:lnTo>
                    <a:lnTo>
                      <a:pt x="67" y="15471"/>
                    </a:lnTo>
                    <a:lnTo>
                      <a:pt x="1" y="14608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5" name="Google Shape;925;g34ed79b00d1_0_908"/>
              <p:cNvSpPr/>
              <p:nvPr/>
            </p:nvSpPr>
            <p:spPr>
              <a:xfrm>
                <a:off x="5053275" y="4416175"/>
                <a:ext cx="599250" cy="607550"/>
              </a:xfrm>
              <a:custGeom>
                <a:rect b="b" l="l" r="r" t="t"/>
                <a:pathLst>
                  <a:path extrusionOk="0" fill="none" h="24302" w="23970">
                    <a:moveTo>
                      <a:pt x="23969" y="12151"/>
                    </a:moveTo>
                    <a:lnTo>
                      <a:pt x="23969" y="12151"/>
                    </a:lnTo>
                    <a:lnTo>
                      <a:pt x="23903" y="10690"/>
                    </a:lnTo>
                    <a:lnTo>
                      <a:pt x="23704" y="9296"/>
                    </a:lnTo>
                    <a:lnTo>
                      <a:pt x="23372" y="8034"/>
                    </a:lnTo>
                    <a:lnTo>
                      <a:pt x="22907" y="6839"/>
                    </a:lnTo>
                    <a:lnTo>
                      <a:pt x="22376" y="5777"/>
                    </a:lnTo>
                    <a:lnTo>
                      <a:pt x="21778" y="4781"/>
                    </a:lnTo>
                    <a:lnTo>
                      <a:pt x="21048" y="3851"/>
                    </a:lnTo>
                    <a:lnTo>
                      <a:pt x="20185" y="3054"/>
                    </a:lnTo>
                    <a:lnTo>
                      <a:pt x="19322" y="2324"/>
                    </a:lnTo>
                    <a:lnTo>
                      <a:pt x="18392" y="1726"/>
                    </a:lnTo>
                    <a:lnTo>
                      <a:pt x="17396" y="1195"/>
                    </a:lnTo>
                    <a:lnTo>
                      <a:pt x="16400" y="730"/>
                    </a:lnTo>
                    <a:lnTo>
                      <a:pt x="15338" y="398"/>
                    </a:lnTo>
                    <a:lnTo>
                      <a:pt x="14209" y="199"/>
                    </a:lnTo>
                    <a:lnTo>
                      <a:pt x="13080" y="67"/>
                    </a:lnTo>
                    <a:lnTo>
                      <a:pt x="12018" y="0"/>
                    </a:lnTo>
                    <a:lnTo>
                      <a:pt x="10889" y="0"/>
                    </a:lnTo>
                    <a:lnTo>
                      <a:pt x="9760" y="199"/>
                    </a:lnTo>
                    <a:lnTo>
                      <a:pt x="8632" y="398"/>
                    </a:lnTo>
                    <a:lnTo>
                      <a:pt x="7569" y="730"/>
                    </a:lnTo>
                    <a:lnTo>
                      <a:pt x="6573" y="1129"/>
                    </a:lnTo>
                    <a:lnTo>
                      <a:pt x="5577" y="1660"/>
                    </a:lnTo>
                    <a:lnTo>
                      <a:pt x="4648" y="2258"/>
                    </a:lnTo>
                    <a:lnTo>
                      <a:pt x="3785" y="2988"/>
                    </a:lnTo>
                    <a:lnTo>
                      <a:pt x="2921" y="3785"/>
                    </a:lnTo>
                    <a:lnTo>
                      <a:pt x="2191" y="4714"/>
                    </a:lnTo>
                    <a:lnTo>
                      <a:pt x="1594" y="5710"/>
                    </a:lnTo>
                    <a:lnTo>
                      <a:pt x="1062" y="6773"/>
                    </a:lnTo>
                    <a:lnTo>
                      <a:pt x="598" y="7968"/>
                    </a:lnTo>
                    <a:lnTo>
                      <a:pt x="266" y="9229"/>
                    </a:lnTo>
                    <a:lnTo>
                      <a:pt x="66" y="10624"/>
                    </a:lnTo>
                    <a:lnTo>
                      <a:pt x="0" y="12084"/>
                    </a:lnTo>
                    <a:lnTo>
                      <a:pt x="0" y="12084"/>
                    </a:lnTo>
                    <a:lnTo>
                      <a:pt x="66" y="13545"/>
                    </a:lnTo>
                    <a:lnTo>
                      <a:pt x="266" y="14940"/>
                    </a:lnTo>
                    <a:lnTo>
                      <a:pt x="598" y="16201"/>
                    </a:lnTo>
                    <a:lnTo>
                      <a:pt x="1062" y="17396"/>
                    </a:lnTo>
                    <a:lnTo>
                      <a:pt x="1594" y="18459"/>
                    </a:lnTo>
                    <a:lnTo>
                      <a:pt x="2191" y="19521"/>
                    </a:lnTo>
                    <a:lnTo>
                      <a:pt x="2921" y="20384"/>
                    </a:lnTo>
                    <a:lnTo>
                      <a:pt x="3785" y="21181"/>
                    </a:lnTo>
                    <a:lnTo>
                      <a:pt x="4648" y="21911"/>
                    </a:lnTo>
                    <a:lnTo>
                      <a:pt x="5577" y="22575"/>
                    </a:lnTo>
                    <a:lnTo>
                      <a:pt x="6573" y="23040"/>
                    </a:lnTo>
                    <a:lnTo>
                      <a:pt x="7569" y="23505"/>
                    </a:lnTo>
                    <a:lnTo>
                      <a:pt x="8632" y="23837"/>
                    </a:lnTo>
                    <a:lnTo>
                      <a:pt x="9760" y="24102"/>
                    </a:lnTo>
                    <a:lnTo>
                      <a:pt x="10889" y="24235"/>
                    </a:lnTo>
                    <a:lnTo>
                      <a:pt x="12018" y="24302"/>
                    </a:lnTo>
                    <a:lnTo>
                      <a:pt x="13080" y="24235"/>
                    </a:lnTo>
                    <a:lnTo>
                      <a:pt x="14209" y="24102"/>
                    </a:lnTo>
                    <a:lnTo>
                      <a:pt x="15338" y="23837"/>
                    </a:lnTo>
                    <a:lnTo>
                      <a:pt x="16400" y="23571"/>
                    </a:lnTo>
                    <a:lnTo>
                      <a:pt x="17396" y="23106"/>
                    </a:lnTo>
                    <a:lnTo>
                      <a:pt x="18392" y="22575"/>
                    </a:lnTo>
                    <a:lnTo>
                      <a:pt x="19322" y="21978"/>
                    </a:lnTo>
                    <a:lnTo>
                      <a:pt x="20185" y="21247"/>
                    </a:lnTo>
                    <a:lnTo>
                      <a:pt x="21048" y="20450"/>
                    </a:lnTo>
                    <a:lnTo>
                      <a:pt x="21778" y="19587"/>
                    </a:lnTo>
                    <a:lnTo>
                      <a:pt x="22376" y="18591"/>
                    </a:lnTo>
                    <a:lnTo>
                      <a:pt x="22907" y="17463"/>
                    </a:lnTo>
                    <a:lnTo>
                      <a:pt x="23372" y="16267"/>
                    </a:lnTo>
                    <a:lnTo>
                      <a:pt x="23704" y="15006"/>
                    </a:lnTo>
                    <a:lnTo>
                      <a:pt x="23903" y="13612"/>
                    </a:lnTo>
                    <a:lnTo>
                      <a:pt x="23969" y="12151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6" name="Google Shape;926;g34ed79b00d1_0_908"/>
              <p:cNvSpPr/>
              <p:nvPr/>
            </p:nvSpPr>
            <p:spPr>
              <a:xfrm>
                <a:off x="5212625" y="4510775"/>
                <a:ext cx="305450" cy="400075"/>
              </a:xfrm>
              <a:custGeom>
                <a:rect b="b" l="l" r="r" t="t"/>
                <a:pathLst>
                  <a:path extrusionOk="0" fill="none" h="16003" w="12218">
                    <a:moveTo>
                      <a:pt x="0" y="67"/>
                    </a:moveTo>
                    <a:lnTo>
                      <a:pt x="0" y="67"/>
                    </a:lnTo>
                    <a:lnTo>
                      <a:pt x="4316" y="1"/>
                    </a:lnTo>
                    <a:lnTo>
                      <a:pt x="5312" y="1"/>
                    </a:lnTo>
                    <a:lnTo>
                      <a:pt x="6308" y="67"/>
                    </a:lnTo>
                    <a:lnTo>
                      <a:pt x="7237" y="200"/>
                    </a:lnTo>
                    <a:lnTo>
                      <a:pt x="8167" y="333"/>
                    </a:lnTo>
                    <a:lnTo>
                      <a:pt x="8964" y="532"/>
                    </a:lnTo>
                    <a:lnTo>
                      <a:pt x="9694" y="864"/>
                    </a:lnTo>
                    <a:lnTo>
                      <a:pt x="10358" y="1262"/>
                    </a:lnTo>
                    <a:lnTo>
                      <a:pt x="10889" y="1727"/>
                    </a:lnTo>
                    <a:lnTo>
                      <a:pt x="11088" y="2059"/>
                    </a:lnTo>
                    <a:lnTo>
                      <a:pt x="11354" y="2325"/>
                    </a:lnTo>
                    <a:lnTo>
                      <a:pt x="11487" y="2723"/>
                    </a:lnTo>
                    <a:lnTo>
                      <a:pt x="11686" y="3055"/>
                    </a:lnTo>
                    <a:lnTo>
                      <a:pt x="11752" y="3520"/>
                    </a:lnTo>
                    <a:lnTo>
                      <a:pt x="11885" y="3918"/>
                    </a:lnTo>
                    <a:lnTo>
                      <a:pt x="11952" y="4981"/>
                    </a:lnTo>
                    <a:lnTo>
                      <a:pt x="11952" y="4981"/>
                    </a:lnTo>
                    <a:lnTo>
                      <a:pt x="11885" y="5844"/>
                    </a:lnTo>
                    <a:lnTo>
                      <a:pt x="11686" y="6640"/>
                    </a:lnTo>
                    <a:lnTo>
                      <a:pt x="11420" y="7371"/>
                    </a:lnTo>
                    <a:lnTo>
                      <a:pt x="11088" y="7968"/>
                    </a:lnTo>
                    <a:lnTo>
                      <a:pt x="10624" y="8433"/>
                    </a:lnTo>
                    <a:lnTo>
                      <a:pt x="10093" y="8898"/>
                    </a:lnTo>
                    <a:lnTo>
                      <a:pt x="9495" y="9230"/>
                    </a:lnTo>
                    <a:lnTo>
                      <a:pt x="8765" y="9496"/>
                    </a:lnTo>
                    <a:lnTo>
                      <a:pt x="12217" y="16003"/>
                    </a:lnTo>
                    <a:lnTo>
                      <a:pt x="8897" y="16003"/>
                    </a:lnTo>
                    <a:lnTo>
                      <a:pt x="5710" y="9894"/>
                    </a:lnTo>
                    <a:lnTo>
                      <a:pt x="3187" y="9894"/>
                    </a:lnTo>
                    <a:lnTo>
                      <a:pt x="3187" y="16003"/>
                    </a:lnTo>
                    <a:lnTo>
                      <a:pt x="0" y="16003"/>
                    </a:lnTo>
                    <a:lnTo>
                      <a:pt x="0" y="67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7" name="Google Shape;927;g34ed79b00d1_0_908"/>
              <p:cNvSpPr/>
              <p:nvPr/>
            </p:nvSpPr>
            <p:spPr>
              <a:xfrm>
                <a:off x="5292300" y="4582150"/>
                <a:ext cx="139450" cy="116225"/>
              </a:xfrm>
              <a:custGeom>
                <a:rect b="b" l="l" r="r" t="t"/>
                <a:pathLst>
                  <a:path extrusionOk="0" fill="none" h="4649" w="5578">
                    <a:moveTo>
                      <a:pt x="5578" y="2258"/>
                    </a:moveTo>
                    <a:lnTo>
                      <a:pt x="5578" y="2258"/>
                    </a:lnTo>
                    <a:lnTo>
                      <a:pt x="5578" y="1860"/>
                    </a:lnTo>
                    <a:lnTo>
                      <a:pt x="5445" y="1462"/>
                    </a:lnTo>
                    <a:lnTo>
                      <a:pt x="5312" y="1130"/>
                    </a:lnTo>
                    <a:lnTo>
                      <a:pt x="5113" y="798"/>
                    </a:lnTo>
                    <a:lnTo>
                      <a:pt x="4847" y="598"/>
                    </a:lnTo>
                    <a:lnTo>
                      <a:pt x="4582" y="399"/>
                    </a:lnTo>
                    <a:lnTo>
                      <a:pt x="4183" y="266"/>
                    </a:lnTo>
                    <a:lnTo>
                      <a:pt x="3851" y="200"/>
                    </a:lnTo>
                    <a:lnTo>
                      <a:pt x="2988" y="67"/>
                    </a:lnTo>
                    <a:lnTo>
                      <a:pt x="2059" y="1"/>
                    </a:lnTo>
                    <a:lnTo>
                      <a:pt x="0" y="1"/>
                    </a:lnTo>
                    <a:lnTo>
                      <a:pt x="0" y="4649"/>
                    </a:lnTo>
                    <a:lnTo>
                      <a:pt x="0" y="4649"/>
                    </a:lnTo>
                    <a:lnTo>
                      <a:pt x="2059" y="4649"/>
                    </a:lnTo>
                    <a:lnTo>
                      <a:pt x="2988" y="4582"/>
                    </a:lnTo>
                    <a:lnTo>
                      <a:pt x="3851" y="4516"/>
                    </a:lnTo>
                    <a:lnTo>
                      <a:pt x="4250" y="4383"/>
                    </a:lnTo>
                    <a:lnTo>
                      <a:pt x="4582" y="4250"/>
                    </a:lnTo>
                    <a:lnTo>
                      <a:pt x="4847" y="4051"/>
                    </a:lnTo>
                    <a:lnTo>
                      <a:pt x="5113" y="3852"/>
                    </a:lnTo>
                    <a:lnTo>
                      <a:pt x="5312" y="3520"/>
                    </a:lnTo>
                    <a:lnTo>
                      <a:pt x="5445" y="3188"/>
                    </a:lnTo>
                    <a:lnTo>
                      <a:pt x="5578" y="2790"/>
                    </a:lnTo>
                    <a:lnTo>
                      <a:pt x="5578" y="2258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8" name="Google Shape;928;g34ed79b00d1_0_908"/>
              <p:cNvSpPr/>
              <p:nvPr/>
            </p:nvSpPr>
            <p:spPr>
              <a:xfrm>
                <a:off x="1703525" y="4240200"/>
                <a:ext cx="1075650" cy="1236675"/>
              </a:xfrm>
              <a:custGeom>
                <a:rect b="b" l="l" r="r" t="t"/>
                <a:pathLst>
                  <a:path extrusionOk="0" h="49467" w="43026">
                    <a:moveTo>
                      <a:pt x="0" y="1"/>
                    </a:moveTo>
                    <a:lnTo>
                      <a:pt x="0" y="49467"/>
                    </a:lnTo>
                    <a:lnTo>
                      <a:pt x="43026" y="24634"/>
                    </a:lnTo>
                    <a:lnTo>
                      <a:pt x="39905" y="23904"/>
                    </a:lnTo>
                    <a:lnTo>
                      <a:pt x="36917" y="23041"/>
                    </a:lnTo>
                    <a:lnTo>
                      <a:pt x="33929" y="22111"/>
                    </a:lnTo>
                    <a:lnTo>
                      <a:pt x="30942" y="21049"/>
                    </a:lnTo>
                    <a:lnTo>
                      <a:pt x="28020" y="19854"/>
                    </a:lnTo>
                    <a:lnTo>
                      <a:pt x="25165" y="18592"/>
                    </a:lnTo>
                    <a:lnTo>
                      <a:pt x="22376" y="17198"/>
                    </a:lnTo>
                    <a:lnTo>
                      <a:pt x="19654" y="15671"/>
                    </a:lnTo>
                    <a:lnTo>
                      <a:pt x="16932" y="14077"/>
                    </a:lnTo>
                    <a:lnTo>
                      <a:pt x="14342" y="12351"/>
                    </a:lnTo>
                    <a:lnTo>
                      <a:pt x="11753" y="10558"/>
                    </a:lnTo>
                    <a:lnTo>
                      <a:pt x="9296" y="8633"/>
                    </a:lnTo>
                    <a:lnTo>
                      <a:pt x="6839" y="6641"/>
                    </a:lnTo>
                    <a:lnTo>
                      <a:pt x="4515" y="4516"/>
                    </a:lnTo>
                    <a:lnTo>
                      <a:pt x="2258" y="232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9" name="Google Shape;929;g34ed79b00d1_0_908"/>
              <p:cNvSpPr/>
              <p:nvPr/>
            </p:nvSpPr>
            <p:spPr>
              <a:xfrm>
                <a:off x="1703525" y="4240200"/>
                <a:ext cx="1075650" cy="1236675"/>
              </a:xfrm>
              <a:custGeom>
                <a:rect b="b" l="l" r="r" t="t"/>
                <a:pathLst>
                  <a:path extrusionOk="0" fill="none" h="49467" w="43026">
                    <a:moveTo>
                      <a:pt x="0" y="1"/>
                    </a:moveTo>
                    <a:lnTo>
                      <a:pt x="0" y="49467"/>
                    </a:lnTo>
                    <a:lnTo>
                      <a:pt x="43026" y="24634"/>
                    </a:lnTo>
                    <a:lnTo>
                      <a:pt x="43026" y="24634"/>
                    </a:lnTo>
                    <a:lnTo>
                      <a:pt x="39905" y="23904"/>
                    </a:lnTo>
                    <a:lnTo>
                      <a:pt x="36917" y="23041"/>
                    </a:lnTo>
                    <a:lnTo>
                      <a:pt x="33929" y="22111"/>
                    </a:lnTo>
                    <a:lnTo>
                      <a:pt x="30942" y="21049"/>
                    </a:lnTo>
                    <a:lnTo>
                      <a:pt x="28020" y="19854"/>
                    </a:lnTo>
                    <a:lnTo>
                      <a:pt x="25165" y="18592"/>
                    </a:lnTo>
                    <a:lnTo>
                      <a:pt x="22376" y="17198"/>
                    </a:lnTo>
                    <a:lnTo>
                      <a:pt x="19654" y="15671"/>
                    </a:lnTo>
                    <a:lnTo>
                      <a:pt x="16932" y="14077"/>
                    </a:lnTo>
                    <a:lnTo>
                      <a:pt x="14342" y="12351"/>
                    </a:lnTo>
                    <a:lnTo>
                      <a:pt x="11753" y="10558"/>
                    </a:lnTo>
                    <a:lnTo>
                      <a:pt x="9296" y="8633"/>
                    </a:lnTo>
                    <a:lnTo>
                      <a:pt x="6839" y="6641"/>
                    </a:lnTo>
                    <a:lnTo>
                      <a:pt x="4515" y="4516"/>
                    </a:lnTo>
                    <a:lnTo>
                      <a:pt x="2258" y="2325"/>
                    </a:lnTo>
                    <a:lnTo>
                      <a:pt x="0" y="1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0" name="Google Shape;930;g34ed79b00d1_0_908"/>
              <p:cNvSpPr/>
              <p:nvPr/>
            </p:nvSpPr>
            <p:spPr>
              <a:xfrm>
                <a:off x="1703525" y="238125"/>
                <a:ext cx="1067350" cy="1228375"/>
              </a:xfrm>
              <a:custGeom>
                <a:rect b="b" l="l" r="r" t="t"/>
                <a:pathLst>
                  <a:path extrusionOk="0" h="49135" w="42694">
                    <a:moveTo>
                      <a:pt x="0" y="0"/>
                    </a:moveTo>
                    <a:lnTo>
                      <a:pt x="0" y="49134"/>
                    </a:lnTo>
                    <a:lnTo>
                      <a:pt x="2324" y="46744"/>
                    </a:lnTo>
                    <a:lnTo>
                      <a:pt x="4648" y="44486"/>
                    </a:lnTo>
                    <a:lnTo>
                      <a:pt x="7105" y="42362"/>
                    </a:lnTo>
                    <a:lnTo>
                      <a:pt x="9628" y="40303"/>
                    </a:lnTo>
                    <a:lnTo>
                      <a:pt x="12151" y="38378"/>
                    </a:lnTo>
                    <a:lnTo>
                      <a:pt x="14741" y="36585"/>
                    </a:lnTo>
                    <a:lnTo>
                      <a:pt x="17397" y="34859"/>
                    </a:lnTo>
                    <a:lnTo>
                      <a:pt x="20119" y="33265"/>
                    </a:lnTo>
                    <a:lnTo>
                      <a:pt x="22841" y="31804"/>
                    </a:lnTo>
                    <a:lnTo>
                      <a:pt x="25630" y="30410"/>
                    </a:lnTo>
                    <a:lnTo>
                      <a:pt x="28418" y="29148"/>
                    </a:lnTo>
                    <a:lnTo>
                      <a:pt x="31274" y="28020"/>
                    </a:lnTo>
                    <a:lnTo>
                      <a:pt x="34129" y="27024"/>
                    </a:lnTo>
                    <a:lnTo>
                      <a:pt x="36984" y="26094"/>
                    </a:lnTo>
                    <a:lnTo>
                      <a:pt x="39839" y="25297"/>
                    </a:lnTo>
                    <a:lnTo>
                      <a:pt x="42694" y="2463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1" name="Google Shape;931;g34ed79b00d1_0_908"/>
              <p:cNvSpPr/>
              <p:nvPr/>
            </p:nvSpPr>
            <p:spPr>
              <a:xfrm>
                <a:off x="1703525" y="238125"/>
                <a:ext cx="1067350" cy="1228375"/>
              </a:xfrm>
              <a:custGeom>
                <a:rect b="b" l="l" r="r" t="t"/>
                <a:pathLst>
                  <a:path extrusionOk="0" fill="none" h="49135" w="42694">
                    <a:moveTo>
                      <a:pt x="42694" y="24633"/>
                    </a:moveTo>
                    <a:lnTo>
                      <a:pt x="0" y="0"/>
                    </a:lnTo>
                    <a:lnTo>
                      <a:pt x="0" y="49134"/>
                    </a:lnTo>
                    <a:lnTo>
                      <a:pt x="0" y="49134"/>
                    </a:lnTo>
                    <a:lnTo>
                      <a:pt x="2324" y="46744"/>
                    </a:lnTo>
                    <a:lnTo>
                      <a:pt x="4648" y="44486"/>
                    </a:lnTo>
                    <a:lnTo>
                      <a:pt x="7105" y="42362"/>
                    </a:lnTo>
                    <a:lnTo>
                      <a:pt x="9628" y="40303"/>
                    </a:lnTo>
                    <a:lnTo>
                      <a:pt x="12151" y="38378"/>
                    </a:lnTo>
                    <a:lnTo>
                      <a:pt x="14741" y="36585"/>
                    </a:lnTo>
                    <a:lnTo>
                      <a:pt x="17397" y="34859"/>
                    </a:lnTo>
                    <a:lnTo>
                      <a:pt x="20119" y="33265"/>
                    </a:lnTo>
                    <a:lnTo>
                      <a:pt x="22841" y="31804"/>
                    </a:lnTo>
                    <a:lnTo>
                      <a:pt x="25630" y="30410"/>
                    </a:lnTo>
                    <a:lnTo>
                      <a:pt x="28418" y="29148"/>
                    </a:lnTo>
                    <a:lnTo>
                      <a:pt x="31274" y="28020"/>
                    </a:lnTo>
                    <a:lnTo>
                      <a:pt x="34129" y="27024"/>
                    </a:lnTo>
                    <a:lnTo>
                      <a:pt x="36984" y="26094"/>
                    </a:lnTo>
                    <a:lnTo>
                      <a:pt x="39839" y="25297"/>
                    </a:lnTo>
                    <a:lnTo>
                      <a:pt x="42694" y="24633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2" name="Google Shape;932;g34ed79b00d1_0_908"/>
              <p:cNvSpPr/>
              <p:nvPr/>
            </p:nvSpPr>
            <p:spPr>
              <a:xfrm>
                <a:off x="5162825" y="2236675"/>
                <a:ext cx="1077300" cy="1243300"/>
              </a:xfrm>
              <a:custGeom>
                <a:rect b="b" l="l" r="r" t="t"/>
                <a:pathLst>
                  <a:path extrusionOk="0" h="49732" w="43092">
                    <a:moveTo>
                      <a:pt x="133" y="0"/>
                    </a:moveTo>
                    <a:lnTo>
                      <a:pt x="996" y="3055"/>
                    </a:lnTo>
                    <a:lnTo>
                      <a:pt x="1793" y="6109"/>
                    </a:lnTo>
                    <a:lnTo>
                      <a:pt x="2457" y="9163"/>
                    </a:lnTo>
                    <a:lnTo>
                      <a:pt x="2988" y="12284"/>
                    </a:lnTo>
                    <a:lnTo>
                      <a:pt x="3386" y="15405"/>
                    </a:lnTo>
                    <a:lnTo>
                      <a:pt x="3718" y="18525"/>
                    </a:lnTo>
                    <a:lnTo>
                      <a:pt x="3851" y="21646"/>
                    </a:lnTo>
                    <a:lnTo>
                      <a:pt x="3918" y="24833"/>
                    </a:lnTo>
                    <a:lnTo>
                      <a:pt x="3851" y="27954"/>
                    </a:lnTo>
                    <a:lnTo>
                      <a:pt x="3652" y="31074"/>
                    </a:lnTo>
                    <a:lnTo>
                      <a:pt x="3386" y="34261"/>
                    </a:lnTo>
                    <a:lnTo>
                      <a:pt x="2922" y="37382"/>
                    </a:lnTo>
                    <a:lnTo>
                      <a:pt x="2391" y="40503"/>
                    </a:lnTo>
                    <a:lnTo>
                      <a:pt x="1727" y="43557"/>
                    </a:lnTo>
                    <a:lnTo>
                      <a:pt x="930" y="46678"/>
                    </a:lnTo>
                    <a:lnTo>
                      <a:pt x="0" y="49732"/>
                    </a:lnTo>
                    <a:lnTo>
                      <a:pt x="43092" y="24833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3" name="Google Shape;933;g34ed79b00d1_0_908"/>
              <p:cNvSpPr/>
              <p:nvPr/>
            </p:nvSpPr>
            <p:spPr>
              <a:xfrm>
                <a:off x="2412325" y="1011650"/>
                <a:ext cx="1185200" cy="212500"/>
              </a:xfrm>
              <a:custGeom>
                <a:rect b="b" l="l" r="r" t="t"/>
                <a:pathLst>
                  <a:path extrusionOk="0" h="8500" w="47408">
                    <a:moveTo>
                      <a:pt x="33730" y="0"/>
                    </a:moveTo>
                    <a:lnTo>
                      <a:pt x="30410" y="67"/>
                    </a:lnTo>
                    <a:lnTo>
                      <a:pt x="27223" y="199"/>
                    </a:lnTo>
                    <a:lnTo>
                      <a:pt x="24036" y="531"/>
                    </a:lnTo>
                    <a:lnTo>
                      <a:pt x="20982" y="863"/>
                    </a:lnTo>
                    <a:lnTo>
                      <a:pt x="17994" y="1395"/>
                    </a:lnTo>
                    <a:lnTo>
                      <a:pt x="15072" y="1926"/>
                    </a:lnTo>
                    <a:lnTo>
                      <a:pt x="12284" y="2590"/>
                    </a:lnTo>
                    <a:lnTo>
                      <a:pt x="9561" y="3320"/>
                    </a:lnTo>
                    <a:lnTo>
                      <a:pt x="6972" y="4050"/>
                    </a:lnTo>
                    <a:lnTo>
                      <a:pt x="4515" y="4914"/>
                    </a:lnTo>
                    <a:lnTo>
                      <a:pt x="2191" y="5710"/>
                    </a:lnTo>
                    <a:lnTo>
                      <a:pt x="0" y="6640"/>
                    </a:lnTo>
                    <a:lnTo>
                      <a:pt x="1195" y="6374"/>
                    </a:lnTo>
                    <a:lnTo>
                      <a:pt x="2590" y="6242"/>
                    </a:lnTo>
                    <a:lnTo>
                      <a:pt x="4050" y="6109"/>
                    </a:lnTo>
                    <a:lnTo>
                      <a:pt x="5644" y="6042"/>
                    </a:lnTo>
                    <a:lnTo>
                      <a:pt x="7304" y="6042"/>
                    </a:lnTo>
                    <a:lnTo>
                      <a:pt x="9030" y="6109"/>
                    </a:lnTo>
                    <a:lnTo>
                      <a:pt x="10823" y="6175"/>
                    </a:lnTo>
                    <a:lnTo>
                      <a:pt x="12616" y="6308"/>
                    </a:lnTo>
                    <a:lnTo>
                      <a:pt x="16201" y="6706"/>
                    </a:lnTo>
                    <a:lnTo>
                      <a:pt x="19720" y="7171"/>
                    </a:lnTo>
                    <a:lnTo>
                      <a:pt x="22907" y="7769"/>
                    </a:lnTo>
                    <a:lnTo>
                      <a:pt x="24368" y="8101"/>
                    </a:lnTo>
                    <a:lnTo>
                      <a:pt x="25696" y="8499"/>
                    </a:lnTo>
                    <a:lnTo>
                      <a:pt x="26758" y="7702"/>
                    </a:lnTo>
                    <a:lnTo>
                      <a:pt x="27887" y="6972"/>
                    </a:lnTo>
                    <a:lnTo>
                      <a:pt x="29016" y="6242"/>
                    </a:lnTo>
                    <a:lnTo>
                      <a:pt x="30211" y="5578"/>
                    </a:lnTo>
                    <a:lnTo>
                      <a:pt x="31472" y="4980"/>
                    </a:lnTo>
                    <a:lnTo>
                      <a:pt x="32800" y="4382"/>
                    </a:lnTo>
                    <a:lnTo>
                      <a:pt x="34128" y="3918"/>
                    </a:lnTo>
                    <a:lnTo>
                      <a:pt x="35523" y="3386"/>
                    </a:lnTo>
                    <a:lnTo>
                      <a:pt x="36983" y="2988"/>
                    </a:lnTo>
                    <a:lnTo>
                      <a:pt x="38378" y="2590"/>
                    </a:lnTo>
                    <a:lnTo>
                      <a:pt x="39905" y="2258"/>
                    </a:lnTo>
                    <a:lnTo>
                      <a:pt x="41366" y="1992"/>
                    </a:lnTo>
                    <a:lnTo>
                      <a:pt x="42893" y="1726"/>
                    </a:lnTo>
                    <a:lnTo>
                      <a:pt x="44353" y="1527"/>
                    </a:lnTo>
                    <a:lnTo>
                      <a:pt x="45881" y="1395"/>
                    </a:lnTo>
                    <a:lnTo>
                      <a:pt x="47408" y="1262"/>
                    </a:lnTo>
                    <a:lnTo>
                      <a:pt x="45681" y="996"/>
                    </a:lnTo>
                    <a:lnTo>
                      <a:pt x="43955" y="731"/>
                    </a:lnTo>
                    <a:lnTo>
                      <a:pt x="40502" y="332"/>
                    </a:lnTo>
                    <a:lnTo>
                      <a:pt x="37116" y="133"/>
                    </a:lnTo>
                    <a:lnTo>
                      <a:pt x="3373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4" name="Google Shape;934;g34ed79b00d1_0_908"/>
              <p:cNvSpPr/>
              <p:nvPr/>
            </p:nvSpPr>
            <p:spPr>
              <a:xfrm>
                <a:off x="2412325" y="1011650"/>
                <a:ext cx="1185200" cy="212500"/>
              </a:xfrm>
              <a:custGeom>
                <a:rect b="b" l="l" r="r" t="t"/>
                <a:pathLst>
                  <a:path extrusionOk="0" fill="none" h="8500" w="47408">
                    <a:moveTo>
                      <a:pt x="0" y="6640"/>
                    </a:moveTo>
                    <a:lnTo>
                      <a:pt x="0" y="6640"/>
                    </a:lnTo>
                    <a:lnTo>
                      <a:pt x="1195" y="6374"/>
                    </a:lnTo>
                    <a:lnTo>
                      <a:pt x="2590" y="6242"/>
                    </a:lnTo>
                    <a:lnTo>
                      <a:pt x="4050" y="6109"/>
                    </a:lnTo>
                    <a:lnTo>
                      <a:pt x="5644" y="6042"/>
                    </a:lnTo>
                    <a:lnTo>
                      <a:pt x="7304" y="6042"/>
                    </a:lnTo>
                    <a:lnTo>
                      <a:pt x="9030" y="6109"/>
                    </a:lnTo>
                    <a:lnTo>
                      <a:pt x="10823" y="6175"/>
                    </a:lnTo>
                    <a:lnTo>
                      <a:pt x="12616" y="6308"/>
                    </a:lnTo>
                    <a:lnTo>
                      <a:pt x="16201" y="6706"/>
                    </a:lnTo>
                    <a:lnTo>
                      <a:pt x="19720" y="7171"/>
                    </a:lnTo>
                    <a:lnTo>
                      <a:pt x="22907" y="7769"/>
                    </a:lnTo>
                    <a:lnTo>
                      <a:pt x="24368" y="8101"/>
                    </a:lnTo>
                    <a:lnTo>
                      <a:pt x="25696" y="8499"/>
                    </a:lnTo>
                    <a:lnTo>
                      <a:pt x="25696" y="8499"/>
                    </a:lnTo>
                    <a:lnTo>
                      <a:pt x="26758" y="7702"/>
                    </a:lnTo>
                    <a:lnTo>
                      <a:pt x="27887" y="6972"/>
                    </a:lnTo>
                    <a:lnTo>
                      <a:pt x="29016" y="6242"/>
                    </a:lnTo>
                    <a:lnTo>
                      <a:pt x="30211" y="5578"/>
                    </a:lnTo>
                    <a:lnTo>
                      <a:pt x="31472" y="4980"/>
                    </a:lnTo>
                    <a:lnTo>
                      <a:pt x="32800" y="4382"/>
                    </a:lnTo>
                    <a:lnTo>
                      <a:pt x="34128" y="3918"/>
                    </a:lnTo>
                    <a:lnTo>
                      <a:pt x="35523" y="3386"/>
                    </a:lnTo>
                    <a:lnTo>
                      <a:pt x="36983" y="2988"/>
                    </a:lnTo>
                    <a:lnTo>
                      <a:pt x="38378" y="2590"/>
                    </a:lnTo>
                    <a:lnTo>
                      <a:pt x="39905" y="2258"/>
                    </a:lnTo>
                    <a:lnTo>
                      <a:pt x="41366" y="1992"/>
                    </a:lnTo>
                    <a:lnTo>
                      <a:pt x="42893" y="1726"/>
                    </a:lnTo>
                    <a:lnTo>
                      <a:pt x="44353" y="1527"/>
                    </a:lnTo>
                    <a:lnTo>
                      <a:pt x="45881" y="1395"/>
                    </a:lnTo>
                    <a:lnTo>
                      <a:pt x="47408" y="1262"/>
                    </a:lnTo>
                    <a:lnTo>
                      <a:pt x="47408" y="1262"/>
                    </a:lnTo>
                    <a:lnTo>
                      <a:pt x="45681" y="996"/>
                    </a:lnTo>
                    <a:lnTo>
                      <a:pt x="43955" y="731"/>
                    </a:lnTo>
                    <a:lnTo>
                      <a:pt x="40502" y="332"/>
                    </a:lnTo>
                    <a:lnTo>
                      <a:pt x="37116" y="133"/>
                    </a:lnTo>
                    <a:lnTo>
                      <a:pt x="33730" y="0"/>
                    </a:lnTo>
                    <a:lnTo>
                      <a:pt x="30410" y="67"/>
                    </a:lnTo>
                    <a:lnTo>
                      <a:pt x="27223" y="199"/>
                    </a:lnTo>
                    <a:lnTo>
                      <a:pt x="24036" y="531"/>
                    </a:lnTo>
                    <a:lnTo>
                      <a:pt x="20982" y="863"/>
                    </a:lnTo>
                    <a:lnTo>
                      <a:pt x="17994" y="1395"/>
                    </a:lnTo>
                    <a:lnTo>
                      <a:pt x="15072" y="1926"/>
                    </a:lnTo>
                    <a:lnTo>
                      <a:pt x="12284" y="2590"/>
                    </a:lnTo>
                    <a:lnTo>
                      <a:pt x="9561" y="3320"/>
                    </a:lnTo>
                    <a:lnTo>
                      <a:pt x="6972" y="4050"/>
                    </a:lnTo>
                    <a:lnTo>
                      <a:pt x="4515" y="4914"/>
                    </a:lnTo>
                    <a:lnTo>
                      <a:pt x="2191" y="5710"/>
                    </a:lnTo>
                    <a:lnTo>
                      <a:pt x="0" y="664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5" name="Google Shape;935;g34ed79b00d1_0_908"/>
              <p:cNvSpPr/>
              <p:nvPr/>
            </p:nvSpPr>
            <p:spPr>
              <a:xfrm>
                <a:off x="2565025" y="2533800"/>
                <a:ext cx="1894000" cy="1138750"/>
              </a:xfrm>
              <a:custGeom>
                <a:rect b="b" l="l" r="r" t="t"/>
                <a:pathLst>
                  <a:path extrusionOk="0" h="45550" w="75760">
                    <a:moveTo>
                      <a:pt x="23904" y="1"/>
                    </a:moveTo>
                    <a:lnTo>
                      <a:pt x="20650" y="3453"/>
                    </a:lnTo>
                    <a:lnTo>
                      <a:pt x="17330" y="7171"/>
                    </a:lnTo>
                    <a:lnTo>
                      <a:pt x="14143" y="10956"/>
                    </a:lnTo>
                    <a:lnTo>
                      <a:pt x="11089" y="14807"/>
                    </a:lnTo>
                    <a:lnTo>
                      <a:pt x="8101" y="18725"/>
                    </a:lnTo>
                    <a:lnTo>
                      <a:pt x="5246" y="22708"/>
                    </a:lnTo>
                    <a:lnTo>
                      <a:pt x="2524" y="26559"/>
                    </a:lnTo>
                    <a:lnTo>
                      <a:pt x="1" y="30411"/>
                    </a:lnTo>
                    <a:lnTo>
                      <a:pt x="1993" y="31938"/>
                    </a:lnTo>
                    <a:lnTo>
                      <a:pt x="3984" y="33398"/>
                    </a:lnTo>
                    <a:lnTo>
                      <a:pt x="6109" y="34793"/>
                    </a:lnTo>
                    <a:lnTo>
                      <a:pt x="8300" y="36121"/>
                    </a:lnTo>
                    <a:lnTo>
                      <a:pt x="10558" y="37316"/>
                    </a:lnTo>
                    <a:lnTo>
                      <a:pt x="12815" y="38511"/>
                    </a:lnTo>
                    <a:lnTo>
                      <a:pt x="15139" y="39573"/>
                    </a:lnTo>
                    <a:lnTo>
                      <a:pt x="17529" y="40569"/>
                    </a:lnTo>
                    <a:lnTo>
                      <a:pt x="19986" y="41432"/>
                    </a:lnTo>
                    <a:lnTo>
                      <a:pt x="22443" y="42296"/>
                    </a:lnTo>
                    <a:lnTo>
                      <a:pt x="24900" y="43026"/>
                    </a:lnTo>
                    <a:lnTo>
                      <a:pt x="27423" y="43690"/>
                    </a:lnTo>
                    <a:lnTo>
                      <a:pt x="30012" y="44221"/>
                    </a:lnTo>
                    <a:lnTo>
                      <a:pt x="32535" y="44686"/>
                    </a:lnTo>
                    <a:lnTo>
                      <a:pt x="35125" y="45018"/>
                    </a:lnTo>
                    <a:lnTo>
                      <a:pt x="37648" y="45350"/>
                    </a:lnTo>
                    <a:lnTo>
                      <a:pt x="40237" y="45483"/>
                    </a:lnTo>
                    <a:lnTo>
                      <a:pt x="42827" y="45549"/>
                    </a:lnTo>
                    <a:lnTo>
                      <a:pt x="45350" y="45549"/>
                    </a:lnTo>
                    <a:lnTo>
                      <a:pt x="47939" y="45416"/>
                    </a:lnTo>
                    <a:lnTo>
                      <a:pt x="50462" y="45217"/>
                    </a:lnTo>
                    <a:lnTo>
                      <a:pt x="52986" y="44885"/>
                    </a:lnTo>
                    <a:lnTo>
                      <a:pt x="55442" y="44487"/>
                    </a:lnTo>
                    <a:lnTo>
                      <a:pt x="57899" y="43956"/>
                    </a:lnTo>
                    <a:lnTo>
                      <a:pt x="60289" y="43292"/>
                    </a:lnTo>
                    <a:lnTo>
                      <a:pt x="62680" y="42561"/>
                    </a:lnTo>
                    <a:lnTo>
                      <a:pt x="65003" y="41698"/>
                    </a:lnTo>
                    <a:lnTo>
                      <a:pt x="67261" y="40702"/>
                    </a:lnTo>
                    <a:lnTo>
                      <a:pt x="69518" y="39640"/>
                    </a:lnTo>
                    <a:lnTo>
                      <a:pt x="71643" y="38445"/>
                    </a:lnTo>
                    <a:lnTo>
                      <a:pt x="73768" y="37117"/>
                    </a:lnTo>
                    <a:lnTo>
                      <a:pt x="75760" y="35656"/>
                    </a:lnTo>
                    <a:lnTo>
                      <a:pt x="75361" y="32270"/>
                    </a:lnTo>
                    <a:lnTo>
                      <a:pt x="74764" y="28883"/>
                    </a:lnTo>
                    <a:lnTo>
                      <a:pt x="74166" y="25431"/>
                    </a:lnTo>
                    <a:lnTo>
                      <a:pt x="73370" y="21978"/>
                    </a:lnTo>
                    <a:lnTo>
                      <a:pt x="72440" y="18525"/>
                    </a:lnTo>
                    <a:lnTo>
                      <a:pt x="71444" y="15073"/>
                    </a:lnTo>
                    <a:lnTo>
                      <a:pt x="70315" y="11620"/>
                    </a:lnTo>
                    <a:lnTo>
                      <a:pt x="69054" y="8167"/>
                    </a:lnTo>
                    <a:lnTo>
                      <a:pt x="67659" y="8765"/>
                    </a:lnTo>
                    <a:lnTo>
                      <a:pt x="66265" y="9296"/>
                    </a:lnTo>
                    <a:lnTo>
                      <a:pt x="64804" y="9761"/>
                    </a:lnTo>
                    <a:lnTo>
                      <a:pt x="63410" y="10159"/>
                    </a:lnTo>
                    <a:lnTo>
                      <a:pt x="61949" y="10491"/>
                    </a:lnTo>
                    <a:lnTo>
                      <a:pt x="60488" y="10757"/>
                    </a:lnTo>
                    <a:lnTo>
                      <a:pt x="58961" y="11022"/>
                    </a:lnTo>
                    <a:lnTo>
                      <a:pt x="57501" y="11155"/>
                    </a:lnTo>
                    <a:lnTo>
                      <a:pt x="56040" y="11288"/>
                    </a:lnTo>
                    <a:lnTo>
                      <a:pt x="54513" y="11354"/>
                    </a:lnTo>
                    <a:lnTo>
                      <a:pt x="52986" y="11354"/>
                    </a:lnTo>
                    <a:lnTo>
                      <a:pt x="51525" y="11288"/>
                    </a:lnTo>
                    <a:lnTo>
                      <a:pt x="49998" y="11155"/>
                    </a:lnTo>
                    <a:lnTo>
                      <a:pt x="48537" y="11022"/>
                    </a:lnTo>
                    <a:lnTo>
                      <a:pt x="47010" y="10757"/>
                    </a:lnTo>
                    <a:lnTo>
                      <a:pt x="45549" y="10491"/>
                    </a:lnTo>
                    <a:lnTo>
                      <a:pt x="44088" y="10226"/>
                    </a:lnTo>
                    <a:lnTo>
                      <a:pt x="42561" y="9827"/>
                    </a:lnTo>
                    <a:lnTo>
                      <a:pt x="41100" y="9429"/>
                    </a:lnTo>
                    <a:lnTo>
                      <a:pt x="39706" y="8964"/>
                    </a:lnTo>
                    <a:lnTo>
                      <a:pt x="38245" y="8433"/>
                    </a:lnTo>
                    <a:lnTo>
                      <a:pt x="36851" y="7902"/>
                    </a:lnTo>
                    <a:lnTo>
                      <a:pt x="35457" y="7304"/>
                    </a:lnTo>
                    <a:lnTo>
                      <a:pt x="34062" y="6640"/>
                    </a:lnTo>
                    <a:lnTo>
                      <a:pt x="32668" y="5976"/>
                    </a:lnTo>
                    <a:lnTo>
                      <a:pt x="31340" y="5246"/>
                    </a:lnTo>
                    <a:lnTo>
                      <a:pt x="30079" y="4449"/>
                    </a:lnTo>
                    <a:lnTo>
                      <a:pt x="28751" y="3652"/>
                    </a:lnTo>
                    <a:lnTo>
                      <a:pt x="27489" y="2789"/>
                    </a:lnTo>
                    <a:lnTo>
                      <a:pt x="26294" y="1860"/>
                    </a:lnTo>
                    <a:lnTo>
                      <a:pt x="25099" y="930"/>
                    </a:lnTo>
                    <a:lnTo>
                      <a:pt x="2390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6" name="Google Shape;936;g34ed79b00d1_0_908"/>
              <p:cNvSpPr/>
              <p:nvPr/>
            </p:nvSpPr>
            <p:spPr>
              <a:xfrm>
                <a:off x="2565025" y="2533800"/>
                <a:ext cx="1894000" cy="1138750"/>
              </a:xfrm>
              <a:custGeom>
                <a:rect b="b" l="l" r="r" t="t"/>
                <a:pathLst>
                  <a:path extrusionOk="0" fill="none" h="45550" w="75760">
                    <a:moveTo>
                      <a:pt x="75760" y="35656"/>
                    </a:moveTo>
                    <a:lnTo>
                      <a:pt x="75760" y="35656"/>
                    </a:lnTo>
                    <a:lnTo>
                      <a:pt x="75361" y="32270"/>
                    </a:lnTo>
                    <a:lnTo>
                      <a:pt x="74764" y="28883"/>
                    </a:lnTo>
                    <a:lnTo>
                      <a:pt x="74166" y="25431"/>
                    </a:lnTo>
                    <a:lnTo>
                      <a:pt x="73370" y="21978"/>
                    </a:lnTo>
                    <a:lnTo>
                      <a:pt x="72440" y="18525"/>
                    </a:lnTo>
                    <a:lnTo>
                      <a:pt x="71444" y="15073"/>
                    </a:lnTo>
                    <a:lnTo>
                      <a:pt x="70315" y="11620"/>
                    </a:lnTo>
                    <a:lnTo>
                      <a:pt x="69054" y="8167"/>
                    </a:lnTo>
                    <a:lnTo>
                      <a:pt x="69054" y="8167"/>
                    </a:lnTo>
                    <a:lnTo>
                      <a:pt x="67659" y="8765"/>
                    </a:lnTo>
                    <a:lnTo>
                      <a:pt x="66265" y="9296"/>
                    </a:lnTo>
                    <a:lnTo>
                      <a:pt x="64804" y="9761"/>
                    </a:lnTo>
                    <a:lnTo>
                      <a:pt x="63410" y="10159"/>
                    </a:lnTo>
                    <a:lnTo>
                      <a:pt x="61949" y="10491"/>
                    </a:lnTo>
                    <a:lnTo>
                      <a:pt x="60488" y="10757"/>
                    </a:lnTo>
                    <a:lnTo>
                      <a:pt x="58961" y="11022"/>
                    </a:lnTo>
                    <a:lnTo>
                      <a:pt x="57501" y="11155"/>
                    </a:lnTo>
                    <a:lnTo>
                      <a:pt x="56040" y="11288"/>
                    </a:lnTo>
                    <a:lnTo>
                      <a:pt x="54513" y="11354"/>
                    </a:lnTo>
                    <a:lnTo>
                      <a:pt x="52986" y="11354"/>
                    </a:lnTo>
                    <a:lnTo>
                      <a:pt x="51525" y="11288"/>
                    </a:lnTo>
                    <a:lnTo>
                      <a:pt x="49998" y="11155"/>
                    </a:lnTo>
                    <a:lnTo>
                      <a:pt x="48537" y="11022"/>
                    </a:lnTo>
                    <a:lnTo>
                      <a:pt x="47010" y="10757"/>
                    </a:lnTo>
                    <a:lnTo>
                      <a:pt x="45549" y="10491"/>
                    </a:lnTo>
                    <a:lnTo>
                      <a:pt x="44088" y="10226"/>
                    </a:lnTo>
                    <a:lnTo>
                      <a:pt x="42561" y="9827"/>
                    </a:lnTo>
                    <a:lnTo>
                      <a:pt x="41100" y="9429"/>
                    </a:lnTo>
                    <a:lnTo>
                      <a:pt x="39706" y="8964"/>
                    </a:lnTo>
                    <a:lnTo>
                      <a:pt x="38245" y="8433"/>
                    </a:lnTo>
                    <a:lnTo>
                      <a:pt x="36851" y="7902"/>
                    </a:lnTo>
                    <a:lnTo>
                      <a:pt x="35457" y="7304"/>
                    </a:lnTo>
                    <a:lnTo>
                      <a:pt x="34062" y="6640"/>
                    </a:lnTo>
                    <a:lnTo>
                      <a:pt x="32668" y="5976"/>
                    </a:lnTo>
                    <a:lnTo>
                      <a:pt x="31340" y="5246"/>
                    </a:lnTo>
                    <a:lnTo>
                      <a:pt x="30079" y="4449"/>
                    </a:lnTo>
                    <a:lnTo>
                      <a:pt x="28751" y="3652"/>
                    </a:lnTo>
                    <a:lnTo>
                      <a:pt x="27489" y="2789"/>
                    </a:lnTo>
                    <a:lnTo>
                      <a:pt x="26294" y="1860"/>
                    </a:lnTo>
                    <a:lnTo>
                      <a:pt x="25099" y="930"/>
                    </a:lnTo>
                    <a:lnTo>
                      <a:pt x="23904" y="1"/>
                    </a:lnTo>
                    <a:lnTo>
                      <a:pt x="23904" y="1"/>
                    </a:lnTo>
                    <a:lnTo>
                      <a:pt x="20650" y="3453"/>
                    </a:lnTo>
                    <a:lnTo>
                      <a:pt x="17330" y="7171"/>
                    </a:lnTo>
                    <a:lnTo>
                      <a:pt x="14143" y="10956"/>
                    </a:lnTo>
                    <a:lnTo>
                      <a:pt x="11089" y="14807"/>
                    </a:lnTo>
                    <a:lnTo>
                      <a:pt x="8101" y="18725"/>
                    </a:lnTo>
                    <a:lnTo>
                      <a:pt x="5246" y="22708"/>
                    </a:lnTo>
                    <a:lnTo>
                      <a:pt x="2524" y="26559"/>
                    </a:lnTo>
                    <a:lnTo>
                      <a:pt x="1" y="30411"/>
                    </a:lnTo>
                    <a:lnTo>
                      <a:pt x="1" y="30411"/>
                    </a:lnTo>
                    <a:lnTo>
                      <a:pt x="1993" y="31938"/>
                    </a:lnTo>
                    <a:lnTo>
                      <a:pt x="3984" y="33398"/>
                    </a:lnTo>
                    <a:lnTo>
                      <a:pt x="6109" y="34793"/>
                    </a:lnTo>
                    <a:lnTo>
                      <a:pt x="8300" y="36121"/>
                    </a:lnTo>
                    <a:lnTo>
                      <a:pt x="10558" y="37316"/>
                    </a:lnTo>
                    <a:lnTo>
                      <a:pt x="12815" y="38511"/>
                    </a:lnTo>
                    <a:lnTo>
                      <a:pt x="15139" y="39573"/>
                    </a:lnTo>
                    <a:lnTo>
                      <a:pt x="17529" y="40569"/>
                    </a:lnTo>
                    <a:lnTo>
                      <a:pt x="19986" y="41432"/>
                    </a:lnTo>
                    <a:lnTo>
                      <a:pt x="22443" y="42296"/>
                    </a:lnTo>
                    <a:lnTo>
                      <a:pt x="24900" y="43026"/>
                    </a:lnTo>
                    <a:lnTo>
                      <a:pt x="27423" y="43690"/>
                    </a:lnTo>
                    <a:lnTo>
                      <a:pt x="30012" y="44221"/>
                    </a:lnTo>
                    <a:lnTo>
                      <a:pt x="32535" y="44686"/>
                    </a:lnTo>
                    <a:lnTo>
                      <a:pt x="35125" y="45018"/>
                    </a:lnTo>
                    <a:lnTo>
                      <a:pt x="37648" y="45350"/>
                    </a:lnTo>
                    <a:lnTo>
                      <a:pt x="40237" y="45483"/>
                    </a:lnTo>
                    <a:lnTo>
                      <a:pt x="42827" y="45549"/>
                    </a:lnTo>
                    <a:lnTo>
                      <a:pt x="45350" y="45549"/>
                    </a:lnTo>
                    <a:lnTo>
                      <a:pt x="47939" y="45416"/>
                    </a:lnTo>
                    <a:lnTo>
                      <a:pt x="50462" y="45217"/>
                    </a:lnTo>
                    <a:lnTo>
                      <a:pt x="52986" y="44885"/>
                    </a:lnTo>
                    <a:lnTo>
                      <a:pt x="55442" y="44487"/>
                    </a:lnTo>
                    <a:lnTo>
                      <a:pt x="57899" y="43956"/>
                    </a:lnTo>
                    <a:lnTo>
                      <a:pt x="60289" y="43292"/>
                    </a:lnTo>
                    <a:lnTo>
                      <a:pt x="62680" y="42561"/>
                    </a:lnTo>
                    <a:lnTo>
                      <a:pt x="65003" y="41698"/>
                    </a:lnTo>
                    <a:lnTo>
                      <a:pt x="67261" y="40702"/>
                    </a:lnTo>
                    <a:lnTo>
                      <a:pt x="69518" y="39640"/>
                    </a:lnTo>
                    <a:lnTo>
                      <a:pt x="71643" y="38445"/>
                    </a:lnTo>
                    <a:lnTo>
                      <a:pt x="73768" y="37117"/>
                    </a:lnTo>
                    <a:lnTo>
                      <a:pt x="75760" y="35656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7" name="Google Shape;937;g34ed79b00d1_0_908"/>
              <p:cNvSpPr/>
              <p:nvPr/>
            </p:nvSpPr>
            <p:spPr>
              <a:xfrm>
                <a:off x="1379850" y="1665650"/>
                <a:ext cx="903025" cy="2486600"/>
              </a:xfrm>
              <a:custGeom>
                <a:rect b="b" l="l" r="r" t="t"/>
                <a:pathLst>
                  <a:path extrusionOk="0" h="99464" w="36121">
                    <a:moveTo>
                      <a:pt x="17396" y="1"/>
                    </a:moveTo>
                    <a:lnTo>
                      <a:pt x="16267" y="1395"/>
                    </a:lnTo>
                    <a:lnTo>
                      <a:pt x="15139" y="2789"/>
                    </a:lnTo>
                    <a:lnTo>
                      <a:pt x="14076" y="4184"/>
                    </a:lnTo>
                    <a:lnTo>
                      <a:pt x="13080" y="5644"/>
                    </a:lnTo>
                    <a:lnTo>
                      <a:pt x="12084" y="7105"/>
                    </a:lnTo>
                    <a:lnTo>
                      <a:pt x="11155" y="8566"/>
                    </a:lnTo>
                    <a:lnTo>
                      <a:pt x="10225" y="10027"/>
                    </a:lnTo>
                    <a:lnTo>
                      <a:pt x="9362" y="11554"/>
                    </a:lnTo>
                    <a:lnTo>
                      <a:pt x="8565" y="13081"/>
                    </a:lnTo>
                    <a:lnTo>
                      <a:pt x="7768" y="14608"/>
                    </a:lnTo>
                    <a:lnTo>
                      <a:pt x="6972" y="16135"/>
                    </a:lnTo>
                    <a:lnTo>
                      <a:pt x="6308" y="17662"/>
                    </a:lnTo>
                    <a:lnTo>
                      <a:pt x="5644" y="19256"/>
                    </a:lnTo>
                    <a:lnTo>
                      <a:pt x="4980" y="20849"/>
                    </a:lnTo>
                    <a:lnTo>
                      <a:pt x="3851" y="24037"/>
                    </a:lnTo>
                    <a:lnTo>
                      <a:pt x="2789" y="27290"/>
                    </a:lnTo>
                    <a:lnTo>
                      <a:pt x="1992" y="30543"/>
                    </a:lnTo>
                    <a:lnTo>
                      <a:pt x="1262" y="33863"/>
                    </a:lnTo>
                    <a:lnTo>
                      <a:pt x="730" y="37183"/>
                    </a:lnTo>
                    <a:lnTo>
                      <a:pt x="332" y="40503"/>
                    </a:lnTo>
                    <a:lnTo>
                      <a:pt x="66" y="43823"/>
                    </a:lnTo>
                    <a:lnTo>
                      <a:pt x="0" y="47209"/>
                    </a:lnTo>
                    <a:lnTo>
                      <a:pt x="66" y="50529"/>
                    </a:lnTo>
                    <a:lnTo>
                      <a:pt x="266" y="53849"/>
                    </a:lnTo>
                    <a:lnTo>
                      <a:pt x="664" y="57169"/>
                    </a:lnTo>
                    <a:lnTo>
                      <a:pt x="1195" y="60489"/>
                    </a:lnTo>
                    <a:lnTo>
                      <a:pt x="1859" y="63809"/>
                    </a:lnTo>
                    <a:lnTo>
                      <a:pt x="2656" y="67062"/>
                    </a:lnTo>
                    <a:lnTo>
                      <a:pt x="3652" y="70316"/>
                    </a:lnTo>
                    <a:lnTo>
                      <a:pt x="4781" y="73503"/>
                    </a:lnTo>
                    <a:lnTo>
                      <a:pt x="6042" y="76623"/>
                    </a:lnTo>
                    <a:lnTo>
                      <a:pt x="6773" y="78150"/>
                    </a:lnTo>
                    <a:lnTo>
                      <a:pt x="7503" y="79678"/>
                    </a:lnTo>
                    <a:lnTo>
                      <a:pt x="8233" y="81205"/>
                    </a:lnTo>
                    <a:lnTo>
                      <a:pt x="9030" y="82732"/>
                    </a:lnTo>
                    <a:lnTo>
                      <a:pt x="9893" y="84259"/>
                    </a:lnTo>
                    <a:lnTo>
                      <a:pt x="10823" y="85720"/>
                    </a:lnTo>
                    <a:lnTo>
                      <a:pt x="11686" y="87180"/>
                    </a:lnTo>
                    <a:lnTo>
                      <a:pt x="12682" y="88641"/>
                    </a:lnTo>
                    <a:lnTo>
                      <a:pt x="13678" y="90036"/>
                    </a:lnTo>
                    <a:lnTo>
                      <a:pt x="14674" y="91430"/>
                    </a:lnTo>
                    <a:lnTo>
                      <a:pt x="15803" y="92824"/>
                    </a:lnTo>
                    <a:lnTo>
                      <a:pt x="16865" y="94219"/>
                    </a:lnTo>
                    <a:lnTo>
                      <a:pt x="17994" y="95546"/>
                    </a:lnTo>
                    <a:lnTo>
                      <a:pt x="19189" y="96874"/>
                    </a:lnTo>
                    <a:lnTo>
                      <a:pt x="20450" y="98202"/>
                    </a:lnTo>
                    <a:lnTo>
                      <a:pt x="21712" y="99464"/>
                    </a:lnTo>
                    <a:lnTo>
                      <a:pt x="22243" y="97339"/>
                    </a:lnTo>
                    <a:lnTo>
                      <a:pt x="22907" y="95215"/>
                    </a:lnTo>
                    <a:lnTo>
                      <a:pt x="23637" y="93090"/>
                    </a:lnTo>
                    <a:lnTo>
                      <a:pt x="24368" y="90965"/>
                    </a:lnTo>
                    <a:lnTo>
                      <a:pt x="25165" y="88907"/>
                    </a:lnTo>
                    <a:lnTo>
                      <a:pt x="26028" y="86782"/>
                    </a:lnTo>
                    <a:lnTo>
                      <a:pt x="26891" y="84657"/>
                    </a:lnTo>
                    <a:lnTo>
                      <a:pt x="27820" y="82599"/>
                    </a:lnTo>
                    <a:lnTo>
                      <a:pt x="29746" y="78482"/>
                    </a:lnTo>
                    <a:lnTo>
                      <a:pt x="31804" y="74432"/>
                    </a:lnTo>
                    <a:lnTo>
                      <a:pt x="33929" y="70515"/>
                    </a:lnTo>
                    <a:lnTo>
                      <a:pt x="36120" y="66730"/>
                    </a:lnTo>
                    <a:lnTo>
                      <a:pt x="34460" y="64937"/>
                    </a:lnTo>
                    <a:lnTo>
                      <a:pt x="32867" y="63145"/>
                    </a:lnTo>
                    <a:lnTo>
                      <a:pt x="31273" y="61285"/>
                    </a:lnTo>
                    <a:lnTo>
                      <a:pt x="29812" y="59360"/>
                    </a:lnTo>
                    <a:lnTo>
                      <a:pt x="28418" y="57434"/>
                    </a:lnTo>
                    <a:lnTo>
                      <a:pt x="27156" y="55442"/>
                    </a:lnTo>
                    <a:lnTo>
                      <a:pt x="25895" y="53384"/>
                    </a:lnTo>
                    <a:lnTo>
                      <a:pt x="24700" y="51392"/>
                    </a:lnTo>
                    <a:lnTo>
                      <a:pt x="23571" y="49268"/>
                    </a:lnTo>
                    <a:lnTo>
                      <a:pt x="22509" y="47209"/>
                    </a:lnTo>
                    <a:lnTo>
                      <a:pt x="21579" y="45085"/>
                    </a:lnTo>
                    <a:lnTo>
                      <a:pt x="20650" y="42960"/>
                    </a:lnTo>
                    <a:lnTo>
                      <a:pt x="19853" y="40769"/>
                    </a:lnTo>
                    <a:lnTo>
                      <a:pt x="19056" y="38578"/>
                    </a:lnTo>
                    <a:lnTo>
                      <a:pt x="18392" y="36386"/>
                    </a:lnTo>
                    <a:lnTo>
                      <a:pt x="17728" y="34195"/>
                    </a:lnTo>
                    <a:lnTo>
                      <a:pt x="17197" y="32004"/>
                    </a:lnTo>
                    <a:lnTo>
                      <a:pt x="16732" y="29813"/>
                    </a:lnTo>
                    <a:lnTo>
                      <a:pt x="16267" y="27622"/>
                    </a:lnTo>
                    <a:lnTo>
                      <a:pt x="15935" y="25364"/>
                    </a:lnTo>
                    <a:lnTo>
                      <a:pt x="15670" y="23173"/>
                    </a:lnTo>
                    <a:lnTo>
                      <a:pt x="15471" y="20982"/>
                    </a:lnTo>
                    <a:lnTo>
                      <a:pt x="15338" y="18791"/>
                    </a:lnTo>
                    <a:lnTo>
                      <a:pt x="15271" y="16600"/>
                    </a:lnTo>
                    <a:lnTo>
                      <a:pt x="15338" y="14475"/>
                    </a:lnTo>
                    <a:lnTo>
                      <a:pt x="15404" y="12351"/>
                    </a:lnTo>
                    <a:lnTo>
                      <a:pt x="15537" y="10226"/>
                    </a:lnTo>
                    <a:lnTo>
                      <a:pt x="15803" y="8101"/>
                    </a:lnTo>
                    <a:lnTo>
                      <a:pt x="16068" y="6043"/>
                    </a:lnTo>
                    <a:lnTo>
                      <a:pt x="16467" y="3985"/>
                    </a:lnTo>
                    <a:lnTo>
                      <a:pt x="16865" y="1993"/>
                    </a:lnTo>
                    <a:lnTo>
                      <a:pt x="1739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8" name="Google Shape;938;g34ed79b00d1_0_908"/>
              <p:cNvSpPr/>
              <p:nvPr/>
            </p:nvSpPr>
            <p:spPr>
              <a:xfrm>
                <a:off x="1379850" y="1665650"/>
                <a:ext cx="903025" cy="2486600"/>
              </a:xfrm>
              <a:custGeom>
                <a:rect b="b" l="l" r="r" t="t"/>
                <a:pathLst>
                  <a:path extrusionOk="0" fill="none" h="99464" w="36121">
                    <a:moveTo>
                      <a:pt x="36120" y="66730"/>
                    </a:moveTo>
                    <a:lnTo>
                      <a:pt x="36120" y="66730"/>
                    </a:lnTo>
                    <a:lnTo>
                      <a:pt x="34460" y="64937"/>
                    </a:lnTo>
                    <a:lnTo>
                      <a:pt x="32867" y="63145"/>
                    </a:lnTo>
                    <a:lnTo>
                      <a:pt x="31273" y="61285"/>
                    </a:lnTo>
                    <a:lnTo>
                      <a:pt x="29812" y="59360"/>
                    </a:lnTo>
                    <a:lnTo>
                      <a:pt x="28418" y="57434"/>
                    </a:lnTo>
                    <a:lnTo>
                      <a:pt x="27156" y="55442"/>
                    </a:lnTo>
                    <a:lnTo>
                      <a:pt x="25895" y="53384"/>
                    </a:lnTo>
                    <a:lnTo>
                      <a:pt x="24700" y="51392"/>
                    </a:lnTo>
                    <a:lnTo>
                      <a:pt x="23571" y="49268"/>
                    </a:lnTo>
                    <a:lnTo>
                      <a:pt x="22509" y="47209"/>
                    </a:lnTo>
                    <a:lnTo>
                      <a:pt x="21579" y="45085"/>
                    </a:lnTo>
                    <a:lnTo>
                      <a:pt x="20650" y="42960"/>
                    </a:lnTo>
                    <a:lnTo>
                      <a:pt x="19853" y="40769"/>
                    </a:lnTo>
                    <a:lnTo>
                      <a:pt x="19056" y="38578"/>
                    </a:lnTo>
                    <a:lnTo>
                      <a:pt x="18392" y="36386"/>
                    </a:lnTo>
                    <a:lnTo>
                      <a:pt x="17728" y="34195"/>
                    </a:lnTo>
                    <a:lnTo>
                      <a:pt x="17197" y="32004"/>
                    </a:lnTo>
                    <a:lnTo>
                      <a:pt x="16732" y="29813"/>
                    </a:lnTo>
                    <a:lnTo>
                      <a:pt x="16267" y="27622"/>
                    </a:lnTo>
                    <a:lnTo>
                      <a:pt x="15935" y="25364"/>
                    </a:lnTo>
                    <a:lnTo>
                      <a:pt x="15670" y="23173"/>
                    </a:lnTo>
                    <a:lnTo>
                      <a:pt x="15471" y="20982"/>
                    </a:lnTo>
                    <a:lnTo>
                      <a:pt x="15338" y="18791"/>
                    </a:lnTo>
                    <a:lnTo>
                      <a:pt x="15271" y="16600"/>
                    </a:lnTo>
                    <a:lnTo>
                      <a:pt x="15338" y="14475"/>
                    </a:lnTo>
                    <a:lnTo>
                      <a:pt x="15404" y="12351"/>
                    </a:lnTo>
                    <a:lnTo>
                      <a:pt x="15537" y="10226"/>
                    </a:lnTo>
                    <a:lnTo>
                      <a:pt x="15803" y="8101"/>
                    </a:lnTo>
                    <a:lnTo>
                      <a:pt x="16068" y="6043"/>
                    </a:lnTo>
                    <a:lnTo>
                      <a:pt x="16467" y="3985"/>
                    </a:lnTo>
                    <a:lnTo>
                      <a:pt x="16865" y="1993"/>
                    </a:lnTo>
                    <a:lnTo>
                      <a:pt x="17396" y="1"/>
                    </a:lnTo>
                    <a:lnTo>
                      <a:pt x="17396" y="1"/>
                    </a:lnTo>
                    <a:lnTo>
                      <a:pt x="16267" y="1395"/>
                    </a:lnTo>
                    <a:lnTo>
                      <a:pt x="15139" y="2789"/>
                    </a:lnTo>
                    <a:lnTo>
                      <a:pt x="14076" y="4184"/>
                    </a:lnTo>
                    <a:lnTo>
                      <a:pt x="13080" y="5644"/>
                    </a:lnTo>
                    <a:lnTo>
                      <a:pt x="12084" y="7105"/>
                    </a:lnTo>
                    <a:lnTo>
                      <a:pt x="11155" y="8566"/>
                    </a:lnTo>
                    <a:lnTo>
                      <a:pt x="10225" y="10027"/>
                    </a:lnTo>
                    <a:lnTo>
                      <a:pt x="9362" y="11554"/>
                    </a:lnTo>
                    <a:lnTo>
                      <a:pt x="8565" y="13081"/>
                    </a:lnTo>
                    <a:lnTo>
                      <a:pt x="7768" y="14608"/>
                    </a:lnTo>
                    <a:lnTo>
                      <a:pt x="6972" y="16135"/>
                    </a:lnTo>
                    <a:lnTo>
                      <a:pt x="6308" y="17662"/>
                    </a:lnTo>
                    <a:lnTo>
                      <a:pt x="5644" y="19256"/>
                    </a:lnTo>
                    <a:lnTo>
                      <a:pt x="4980" y="20849"/>
                    </a:lnTo>
                    <a:lnTo>
                      <a:pt x="3851" y="24037"/>
                    </a:lnTo>
                    <a:lnTo>
                      <a:pt x="2789" y="27290"/>
                    </a:lnTo>
                    <a:lnTo>
                      <a:pt x="1992" y="30543"/>
                    </a:lnTo>
                    <a:lnTo>
                      <a:pt x="1262" y="33863"/>
                    </a:lnTo>
                    <a:lnTo>
                      <a:pt x="730" y="37183"/>
                    </a:lnTo>
                    <a:lnTo>
                      <a:pt x="332" y="40503"/>
                    </a:lnTo>
                    <a:lnTo>
                      <a:pt x="66" y="43823"/>
                    </a:lnTo>
                    <a:lnTo>
                      <a:pt x="0" y="47209"/>
                    </a:lnTo>
                    <a:lnTo>
                      <a:pt x="66" y="50529"/>
                    </a:lnTo>
                    <a:lnTo>
                      <a:pt x="266" y="53849"/>
                    </a:lnTo>
                    <a:lnTo>
                      <a:pt x="664" y="57169"/>
                    </a:lnTo>
                    <a:lnTo>
                      <a:pt x="1195" y="60489"/>
                    </a:lnTo>
                    <a:lnTo>
                      <a:pt x="1859" y="63809"/>
                    </a:lnTo>
                    <a:lnTo>
                      <a:pt x="2656" y="67062"/>
                    </a:lnTo>
                    <a:lnTo>
                      <a:pt x="3652" y="70316"/>
                    </a:lnTo>
                    <a:lnTo>
                      <a:pt x="4781" y="73503"/>
                    </a:lnTo>
                    <a:lnTo>
                      <a:pt x="6042" y="76623"/>
                    </a:lnTo>
                    <a:lnTo>
                      <a:pt x="6773" y="78150"/>
                    </a:lnTo>
                    <a:lnTo>
                      <a:pt x="7503" y="79678"/>
                    </a:lnTo>
                    <a:lnTo>
                      <a:pt x="8233" y="81205"/>
                    </a:lnTo>
                    <a:lnTo>
                      <a:pt x="9030" y="82732"/>
                    </a:lnTo>
                    <a:lnTo>
                      <a:pt x="9893" y="84259"/>
                    </a:lnTo>
                    <a:lnTo>
                      <a:pt x="10823" y="85720"/>
                    </a:lnTo>
                    <a:lnTo>
                      <a:pt x="11686" y="87180"/>
                    </a:lnTo>
                    <a:lnTo>
                      <a:pt x="12682" y="88641"/>
                    </a:lnTo>
                    <a:lnTo>
                      <a:pt x="13678" y="90036"/>
                    </a:lnTo>
                    <a:lnTo>
                      <a:pt x="14674" y="91430"/>
                    </a:lnTo>
                    <a:lnTo>
                      <a:pt x="15803" y="92824"/>
                    </a:lnTo>
                    <a:lnTo>
                      <a:pt x="16865" y="94219"/>
                    </a:lnTo>
                    <a:lnTo>
                      <a:pt x="17994" y="95546"/>
                    </a:lnTo>
                    <a:lnTo>
                      <a:pt x="19189" y="96874"/>
                    </a:lnTo>
                    <a:lnTo>
                      <a:pt x="20450" y="98202"/>
                    </a:lnTo>
                    <a:lnTo>
                      <a:pt x="21712" y="99464"/>
                    </a:lnTo>
                    <a:lnTo>
                      <a:pt x="21712" y="99464"/>
                    </a:lnTo>
                    <a:lnTo>
                      <a:pt x="22243" y="97339"/>
                    </a:lnTo>
                    <a:lnTo>
                      <a:pt x="22907" y="95215"/>
                    </a:lnTo>
                    <a:lnTo>
                      <a:pt x="23637" y="93090"/>
                    </a:lnTo>
                    <a:lnTo>
                      <a:pt x="24368" y="90965"/>
                    </a:lnTo>
                    <a:lnTo>
                      <a:pt x="25165" y="88907"/>
                    </a:lnTo>
                    <a:lnTo>
                      <a:pt x="26028" y="86782"/>
                    </a:lnTo>
                    <a:lnTo>
                      <a:pt x="26891" y="84657"/>
                    </a:lnTo>
                    <a:lnTo>
                      <a:pt x="27820" y="82599"/>
                    </a:lnTo>
                    <a:lnTo>
                      <a:pt x="29746" y="78482"/>
                    </a:lnTo>
                    <a:lnTo>
                      <a:pt x="31804" y="74432"/>
                    </a:lnTo>
                    <a:lnTo>
                      <a:pt x="33929" y="70515"/>
                    </a:lnTo>
                    <a:lnTo>
                      <a:pt x="36120" y="6673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9" name="Google Shape;939;g34ed79b00d1_0_908"/>
              <p:cNvSpPr/>
              <p:nvPr/>
            </p:nvSpPr>
            <p:spPr>
              <a:xfrm>
                <a:off x="3318625" y="1974400"/>
                <a:ext cx="888100" cy="627475"/>
              </a:xfrm>
              <a:custGeom>
                <a:rect b="b" l="l" r="r" t="t"/>
                <a:pathLst>
                  <a:path extrusionOk="0" h="25099" w="35524">
                    <a:moveTo>
                      <a:pt x="20783" y="1"/>
                    </a:moveTo>
                    <a:lnTo>
                      <a:pt x="18260" y="1727"/>
                    </a:lnTo>
                    <a:lnTo>
                      <a:pt x="15737" y="3520"/>
                    </a:lnTo>
                    <a:lnTo>
                      <a:pt x="13148" y="5445"/>
                    </a:lnTo>
                    <a:lnTo>
                      <a:pt x="10558" y="7437"/>
                    </a:lnTo>
                    <a:lnTo>
                      <a:pt x="7902" y="9495"/>
                    </a:lnTo>
                    <a:lnTo>
                      <a:pt x="5313" y="11687"/>
                    </a:lnTo>
                    <a:lnTo>
                      <a:pt x="2657" y="13944"/>
                    </a:lnTo>
                    <a:lnTo>
                      <a:pt x="1" y="16334"/>
                    </a:lnTo>
                    <a:lnTo>
                      <a:pt x="1063" y="17131"/>
                    </a:lnTo>
                    <a:lnTo>
                      <a:pt x="2126" y="17928"/>
                    </a:lnTo>
                    <a:lnTo>
                      <a:pt x="3188" y="18725"/>
                    </a:lnTo>
                    <a:lnTo>
                      <a:pt x="4250" y="19389"/>
                    </a:lnTo>
                    <a:lnTo>
                      <a:pt x="5379" y="20053"/>
                    </a:lnTo>
                    <a:lnTo>
                      <a:pt x="6508" y="20717"/>
                    </a:lnTo>
                    <a:lnTo>
                      <a:pt x="7637" y="21314"/>
                    </a:lnTo>
                    <a:lnTo>
                      <a:pt x="8765" y="21845"/>
                    </a:lnTo>
                    <a:lnTo>
                      <a:pt x="9894" y="22310"/>
                    </a:lnTo>
                    <a:lnTo>
                      <a:pt x="11089" y="22775"/>
                    </a:lnTo>
                    <a:lnTo>
                      <a:pt x="12218" y="23173"/>
                    </a:lnTo>
                    <a:lnTo>
                      <a:pt x="13413" y="23572"/>
                    </a:lnTo>
                    <a:lnTo>
                      <a:pt x="14542" y="23904"/>
                    </a:lnTo>
                    <a:lnTo>
                      <a:pt x="15737" y="24169"/>
                    </a:lnTo>
                    <a:lnTo>
                      <a:pt x="18061" y="24634"/>
                    </a:lnTo>
                    <a:lnTo>
                      <a:pt x="20451" y="24966"/>
                    </a:lnTo>
                    <a:lnTo>
                      <a:pt x="22709" y="25099"/>
                    </a:lnTo>
                    <a:lnTo>
                      <a:pt x="25033" y="25099"/>
                    </a:lnTo>
                    <a:lnTo>
                      <a:pt x="26161" y="25032"/>
                    </a:lnTo>
                    <a:lnTo>
                      <a:pt x="27224" y="24900"/>
                    </a:lnTo>
                    <a:lnTo>
                      <a:pt x="28353" y="24767"/>
                    </a:lnTo>
                    <a:lnTo>
                      <a:pt x="29415" y="24568"/>
                    </a:lnTo>
                    <a:lnTo>
                      <a:pt x="30477" y="24302"/>
                    </a:lnTo>
                    <a:lnTo>
                      <a:pt x="31540" y="24103"/>
                    </a:lnTo>
                    <a:lnTo>
                      <a:pt x="32536" y="23771"/>
                    </a:lnTo>
                    <a:lnTo>
                      <a:pt x="33532" y="23439"/>
                    </a:lnTo>
                    <a:lnTo>
                      <a:pt x="34527" y="23040"/>
                    </a:lnTo>
                    <a:lnTo>
                      <a:pt x="35523" y="22642"/>
                    </a:lnTo>
                    <a:lnTo>
                      <a:pt x="33996" y="19654"/>
                    </a:lnTo>
                    <a:lnTo>
                      <a:pt x="32403" y="16666"/>
                    </a:lnTo>
                    <a:lnTo>
                      <a:pt x="30743" y="13745"/>
                    </a:lnTo>
                    <a:lnTo>
                      <a:pt x="28950" y="10890"/>
                    </a:lnTo>
                    <a:lnTo>
                      <a:pt x="27025" y="8035"/>
                    </a:lnTo>
                    <a:lnTo>
                      <a:pt x="25033" y="5312"/>
                    </a:lnTo>
                    <a:lnTo>
                      <a:pt x="22974" y="2657"/>
                    </a:lnTo>
                    <a:lnTo>
                      <a:pt x="2078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0" name="Google Shape;940;g34ed79b00d1_0_908"/>
              <p:cNvSpPr/>
              <p:nvPr/>
            </p:nvSpPr>
            <p:spPr>
              <a:xfrm>
                <a:off x="3318625" y="1974400"/>
                <a:ext cx="888100" cy="627475"/>
              </a:xfrm>
              <a:custGeom>
                <a:rect b="b" l="l" r="r" t="t"/>
                <a:pathLst>
                  <a:path extrusionOk="0" fill="none" h="25099" w="35524">
                    <a:moveTo>
                      <a:pt x="35523" y="22642"/>
                    </a:moveTo>
                    <a:lnTo>
                      <a:pt x="35523" y="22642"/>
                    </a:lnTo>
                    <a:lnTo>
                      <a:pt x="33996" y="19654"/>
                    </a:lnTo>
                    <a:lnTo>
                      <a:pt x="32403" y="16666"/>
                    </a:lnTo>
                    <a:lnTo>
                      <a:pt x="30743" y="13745"/>
                    </a:lnTo>
                    <a:lnTo>
                      <a:pt x="28950" y="10890"/>
                    </a:lnTo>
                    <a:lnTo>
                      <a:pt x="27025" y="8035"/>
                    </a:lnTo>
                    <a:lnTo>
                      <a:pt x="25033" y="5312"/>
                    </a:lnTo>
                    <a:lnTo>
                      <a:pt x="22974" y="2657"/>
                    </a:lnTo>
                    <a:lnTo>
                      <a:pt x="20783" y="1"/>
                    </a:lnTo>
                    <a:lnTo>
                      <a:pt x="20783" y="1"/>
                    </a:lnTo>
                    <a:lnTo>
                      <a:pt x="18260" y="1727"/>
                    </a:lnTo>
                    <a:lnTo>
                      <a:pt x="15737" y="3520"/>
                    </a:lnTo>
                    <a:lnTo>
                      <a:pt x="13148" y="5445"/>
                    </a:lnTo>
                    <a:lnTo>
                      <a:pt x="10558" y="7437"/>
                    </a:lnTo>
                    <a:lnTo>
                      <a:pt x="7902" y="9495"/>
                    </a:lnTo>
                    <a:lnTo>
                      <a:pt x="5313" y="11687"/>
                    </a:lnTo>
                    <a:lnTo>
                      <a:pt x="2657" y="13944"/>
                    </a:lnTo>
                    <a:lnTo>
                      <a:pt x="1" y="16334"/>
                    </a:lnTo>
                    <a:lnTo>
                      <a:pt x="1" y="16334"/>
                    </a:lnTo>
                    <a:lnTo>
                      <a:pt x="1063" y="17131"/>
                    </a:lnTo>
                    <a:lnTo>
                      <a:pt x="2126" y="17928"/>
                    </a:lnTo>
                    <a:lnTo>
                      <a:pt x="3188" y="18725"/>
                    </a:lnTo>
                    <a:lnTo>
                      <a:pt x="4250" y="19389"/>
                    </a:lnTo>
                    <a:lnTo>
                      <a:pt x="5379" y="20053"/>
                    </a:lnTo>
                    <a:lnTo>
                      <a:pt x="6508" y="20717"/>
                    </a:lnTo>
                    <a:lnTo>
                      <a:pt x="7637" y="21314"/>
                    </a:lnTo>
                    <a:lnTo>
                      <a:pt x="8765" y="21845"/>
                    </a:lnTo>
                    <a:lnTo>
                      <a:pt x="9894" y="22310"/>
                    </a:lnTo>
                    <a:lnTo>
                      <a:pt x="11089" y="22775"/>
                    </a:lnTo>
                    <a:lnTo>
                      <a:pt x="12218" y="23173"/>
                    </a:lnTo>
                    <a:lnTo>
                      <a:pt x="13413" y="23572"/>
                    </a:lnTo>
                    <a:lnTo>
                      <a:pt x="14542" y="23904"/>
                    </a:lnTo>
                    <a:lnTo>
                      <a:pt x="15737" y="24169"/>
                    </a:lnTo>
                    <a:lnTo>
                      <a:pt x="18061" y="24634"/>
                    </a:lnTo>
                    <a:lnTo>
                      <a:pt x="20451" y="24966"/>
                    </a:lnTo>
                    <a:lnTo>
                      <a:pt x="22709" y="25099"/>
                    </a:lnTo>
                    <a:lnTo>
                      <a:pt x="25033" y="25099"/>
                    </a:lnTo>
                    <a:lnTo>
                      <a:pt x="26161" y="25032"/>
                    </a:lnTo>
                    <a:lnTo>
                      <a:pt x="27224" y="24900"/>
                    </a:lnTo>
                    <a:lnTo>
                      <a:pt x="28353" y="24767"/>
                    </a:lnTo>
                    <a:lnTo>
                      <a:pt x="29415" y="24568"/>
                    </a:lnTo>
                    <a:lnTo>
                      <a:pt x="30477" y="24302"/>
                    </a:lnTo>
                    <a:lnTo>
                      <a:pt x="31540" y="24103"/>
                    </a:lnTo>
                    <a:lnTo>
                      <a:pt x="32536" y="23771"/>
                    </a:lnTo>
                    <a:lnTo>
                      <a:pt x="33532" y="23439"/>
                    </a:lnTo>
                    <a:lnTo>
                      <a:pt x="34527" y="23040"/>
                    </a:lnTo>
                    <a:lnTo>
                      <a:pt x="35523" y="22642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1" name="Google Shape;941;g34ed79b00d1_0_908"/>
              <p:cNvSpPr/>
              <p:nvPr/>
            </p:nvSpPr>
            <p:spPr>
              <a:xfrm>
                <a:off x="3302025" y="1225775"/>
                <a:ext cx="962800" cy="464800"/>
              </a:xfrm>
              <a:custGeom>
                <a:rect b="b" l="l" r="r" t="t"/>
                <a:pathLst>
                  <a:path extrusionOk="0" h="18592" w="38512">
                    <a:moveTo>
                      <a:pt x="12683" y="0"/>
                    </a:moveTo>
                    <a:lnTo>
                      <a:pt x="11421" y="67"/>
                    </a:lnTo>
                    <a:lnTo>
                      <a:pt x="10226" y="200"/>
                    </a:lnTo>
                    <a:lnTo>
                      <a:pt x="9031" y="332"/>
                    </a:lnTo>
                    <a:lnTo>
                      <a:pt x="7836" y="532"/>
                    </a:lnTo>
                    <a:lnTo>
                      <a:pt x="6707" y="797"/>
                    </a:lnTo>
                    <a:lnTo>
                      <a:pt x="5578" y="1063"/>
                    </a:lnTo>
                    <a:lnTo>
                      <a:pt x="4516" y="1328"/>
                    </a:lnTo>
                    <a:lnTo>
                      <a:pt x="3520" y="1727"/>
                    </a:lnTo>
                    <a:lnTo>
                      <a:pt x="2590" y="2059"/>
                    </a:lnTo>
                    <a:lnTo>
                      <a:pt x="1661" y="2457"/>
                    </a:lnTo>
                    <a:lnTo>
                      <a:pt x="798" y="2922"/>
                    </a:lnTo>
                    <a:lnTo>
                      <a:pt x="1" y="3387"/>
                    </a:lnTo>
                    <a:lnTo>
                      <a:pt x="3055" y="4781"/>
                    </a:lnTo>
                    <a:lnTo>
                      <a:pt x="6043" y="6375"/>
                    </a:lnTo>
                    <a:lnTo>
                      <a:pt x="8965" y="8034"/>
                    </a:lnTo>
                    <a:lnTo>
                      <a:pt x="11820" y="9894"/>
                    </a:lnTo>
                    <a:lnTo>
                      <a:pt x="14608" y="11886"/>
                    </a:lnTo>
                    <a:lnTo>
                      <a:pt x="17331" y="13944"/>
                    </a:lnTo>
                    <a:lnTo>
                      <a:pt x="19987" y="16201"/>
                    </a:lnTo>
                    <a:lnTo>
                      <a:pt x="22576" y="18592"/>
                    </a:lnTo>
                    <a:lnTo>
                      <a:pt x="24435" y="17264"/>
                    </a:lnTo>
                    <a:lnTo>
                      <a:pt x="26427" y="16002"/>
                    </a:lnTo>
                    <a:lnTo>
                      <a:pt x="28485" y="14741"/>
                    </a:lnTo>
                    <a:lnTo>
                      <a:pt x="30544" y="13545"/>
                    </a:lnTo>
                    <a:lnTo>
                      <a:pt x="32668" y="12417"/>
                    </a:lnTo>
                    <a:lnTo>
                      <a:pt x="34727" y="11354"/>
                    </a:lnTo>
                    <a:lnTo>
                      <a:pt x="36719" y="10491"/>
                    </a:lnTo>
                    <a:lnTo>
                      <a:pt x="38511" y="9761"/>
                    </a:lnTo>
                    <a:lnTo>
                      <a:pt x="37449" y="8632"/>
                    </a:lnTo>
                    <a:lnTo>
                      <a:pt x="36254" y="7636"/>
                    </a:lnTo>
                    <a:lnTo>
                      <a:pt x="35059" y="6707"/>
                    </a:lnTo>
                    <a:lnTo>
                      <a:pt x="33864" y="5843"/>
                    </a:lnTo>
                    <a:lnTo>
                      <a:pt x="32602" y="5047"/>
                    </a:lnTo>
                    <a:lnTo>
                      <a:pt x="31340" y="4316"/>
                    </a:lnTo>
                    <a:lnTo>
                      <a:pt x="30079" y="3652"/>
                    </a:lnTo>
                    <a:lnTo>
                      <a:pt x="28751" y="3055"/>
                    </a:lnTo>
                    <a:lnTo>
                      <a:pt x="27423" y="2524"/>
                    </a:lnTo>
                    <a:lnTo>
                      <a:pt x="26095" y="1992"/>
                    </a:lnTo>
                    <a:lnTo>
                      <a:pt x="24701" y="1594"/>
                    </a:lnTo>
                    <a:lnTo>
                      <a:pt x="23373" y="1196"/>
                    </a:lnTo>
                    <a:lnTo>
                      <a:pt x="22045" y="864"/>
                    </a:lnTo>
                    <a:lnTo>
                      <a:pt x="20650" y="598"/>
                    </a:lnTo>
                    <a:lnTo>
                      <a:pt x="19323" y="399"/>
                    </a:lnTo>
                    <a:lnTo>
                      <a:pt x="17928" y="200"/>
                    </a:lnTo>
                    <a:lnTo>
                      <a:pt x="16600" y="67"/>
                    </a:lnTo>
                    <a:lnTo>
                      <a:pt x="1527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2" name="Google Shape;942;g34ed79b00d1_0_908"/>
              <p:cNvSpPr/>
              <p:nvPr/>
            </p:nvSpPr>
            <p:spPr>
              <a:xfrm>
                <a:off x="3302025" y="1225775"/>
                <a:ext cx="962800" cy="464800"/>
              </a:xfrm>
              <a:custGeom>
                <a:rect b="b" l="l" r="r" t="t"/>
                <a:pathLst>
                  <a:path extrusionOk="0" fill="none" h="18592" w="38512">
                    <a:moveTo>
                      <a:pt x="22576" y="18592"/>
                    </a:moveTo>
                    <a:lnTo>
                      <a:pt x="22576" y="18592"/>
                    </a:lnTo>
                    <a:lnTo>
                      <a:pt x="24435" y="17264"/>
                    </a:lnTo>
                    <a:lnTo>
                      <a:pt x="26427" y="16002"/>
                    </a:lnTo>
                    <a:lnTo>
                      <a:pt x="28485" y="14741"/>
                    </a:lnTo>
                    <a:lnTo>
                      <a:pt x="30544" y="13545"/>
                    </a:lnTo>
                    <a:lnTo>
                      <a:pt x="32668" y="12417"/>
                    </a:lnTo>
                    <a:lnTo>
                      <a:pt x="34727" y="11354"/>
                    </a:lnTo>
                    <a:lnTo>
                      <a:pt x="36719" y="10491"/>
                    </a:lnTo>
                    <a:lnTo>
                      <a:pt x="38511" y="9761"/>
                    </a:lnTo>
                    <a:lnTo>
                      <a:pt x="38511" y="9761"/>
                    </a:lnTo>
                    <a:lnTo>
                      <a:pt x="37449" y="8632"/>
                    </a:lnTo>
                    <a:lnTo>
                      <a:pt x="36254" y="7636"/>
                    </a:lnTo>
                    <a:lnTo>
                      <a:pt x="35059" y="6707"/>
                    </a:lnTo>
                    <a:lnTo>
                      <a:pt x="33864" y="5843"/>
                    </a:lnTo>
                    <a:lnTo>
                      <a:pt x="32602" y="5047"/>
                    </a:lnTo>
                    <a:lnTo>
                      <a:pt x="31340" y="4316"/>
                    </a:lnTo>
                    <a:lnTo>
                      <a:pt x="30079" y="3652"/>
                    </a:lnTo>
                    <a:lnTo>
                      <a:pt x="28751" y="3055"/>
                    </a:lnTo>
                    <a:lnTo>
                      <a:pt x="27423" y="2524"/>
                    </a:lnTo>
                    <a:lnTo>
                      <a:pt x="26095" y="1992"/>
                    </a:lnTo>
                    <a:lnTo>
                      <a:pt x="24701" y="1594"/>
                    </a:lnTo>
                    <a:lnTo>
                      <a:pt x="23373" y="1196"/>
                    </a:lnTo>
                    <a:lnTo>
                      <a:pt x="22045" y="864"/>
                    </a:lnTo>
                    <a:lnTo>
                      <a:pt x="20650" y="598"/>
                    </a:lnTo>
                    <a:lnTo>
                      <a:pt x="19323" y="399"/>
                    </a:lnTo>
                    <a:lnTo>
                      <a:pt x="17928" y="200"/>
                    </a:lnTo>
                    <a:lnTo>
                      <a:pt x="16600" y="67"/>
                    </a:lnTo>
                    <a:lnTo>
                      <a:pt x="15272" y="0"/>
                    </a:lnTo>
                    <a:lnTo>
                      <a:pt x="14011" y="0"/>
                    </a:lnTo>
                    <a:lnTo>
                      <a:pt x="12683" y="0"/>
                    </a:lnTo>
                    <a:lnTo>
                      <a:pt x="11421" y="67"/>
                    </a:lnTo>
                    <a:lnTo>
                      <a:pt x="10226" y="200"/>
                    </a:lnTo>
                    <a:lnTo>
                      <a:pt x="9031" y="332"/>
                    </a:lnTo>
                    <a:lnTo>
                      <a:pt x="7836" y="532"/>
                    </a:lnTo>
                    <a:lnTo>
                      <a:pt x="6707" y="797"/>
                    </a:lnTo>
                    <a:lnTo>
                      <a:pt x="5578" y="1063"/>
                    </a:lnTo>
                    <a:lnTo>
                      <a:pt x="4516" y="1328"/>
                    </a:lnTo>
                    <a:lnTo>
                      <a:pt x="3520" y="1727"/>
                    </a:lnTo>
                    <a:lnTo>
                      <a:pt x="2590" y="2059"/>
                    </a:lnTo>
                    <a:lnTo>
                      <a:pt x="1661" y="2457"/>
                    </a:lnTo>
                    <a:lnTo>
                      <a:pt x="798" y="2922"/>
                    </a:lnTo>
                    <a:lnTo>
                      <a:pt x="1" y="3387"/>
                    </a:lnTo>
                    <a:lnTo>
                      <a:pt x="1" y="3387"/>
                    </a:lnTo>
                    <a:lnTo>
                      <a:pt x="3055" y="4781"/>
                    </a:lnTo>
                    <a:lnTo>
                      <a:pt x="6043" y="6375"/>
                    </a:lnTo>
                    <a:lnTo>
                      <a:pt x="8965" y="8034"/>
                    </a:lnTo>
                    <a:lnTo>
                      <a:pt x="11820" y="9894"/>
                    </a:lnTo>
                    <a:lnTo>
                      <a:pt x="14608" y="11886"/>
                    </a:lnTo>
                    <a:lnTo>
                      <a:pt x="17331" y="13944"/>
                    </a:lnTo>
                    <a:lnTo>
                      <a:pt x="19987" y="16201"/>
                    </a:lnTo>
                    <a:lnTo>
                      <a:pt x="22576" y="18592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3" name="Google Shape;943;g34ed79b00d1_0_908"/>
              <p:cNvSpPr/>
              <p:nvPr/>
            </p:nvSpPr>
            <p:spPr>
              <a:xfrm>
                <a:off x="2108550" y="3483275"/>
                <a:ext cx="2365425" cy="1201825"/>
              </a:xfrm>
              <a:custGeom>
                <a:rect b="b" l="l" r="r" t="t"/>
                <a:pathLst>
                  <a:path extrusionOk="0" h="48073" w="94617">
                    <a:moveTo>
                      <a:pt x="13612" y="1"/>
                    </a:moveTo>
                    <a:lnTo>
                      <a:pt x="11952" y="2856"/>
                    </a:lnTo>
                    <a:lnTo>
                      <a:pt x="10425" y="5645"/>
                    </a:lnTo>
                    <a:lnTo>
                      <a:pt x="9097" y="8367"/>
                    </a:lnTo>
                    <a:lnTo>
                      <a:pt x="7835" y="10956"/>
                    </a:lnTo>
                    <a:lnTo>
                      <a:pt x="6706" y="13413"/>
                    </a:lnTo>
                    <a:lnTo>
                      <a:pt x="5644" y="15803"/>
                    </a:lnTo>
                    <a:lnTo>
                      <a:pt x="4715" y="18061"/>
                    </a:lnTo>
                    <a:lnTo>
                      <a:pt x="3851" y="20186"/>
                    </a:lnTo>
                    <a:lnTo>
                      <a:pt x="3121" y="22244"/>
                    </a:lnTo>
                    <a:lnTo>
                      <a:pt x="2457" y="24169"/>
                    </a:lnTo>
                    <a:lnTo>
                      <a:pt x="1859" y="25962"/>
                    </a:lnTo>
                    <a:lnTo>
                      <a:pt x="1395" y="27688"/>
                    </a:lnTo>
                    <a:lnTo>
                      <a:pt x="598" y="30743"/>
                    </a:lnTo>
                    <a:lnTo>
                      <a:pt x="0" y="33266"/>
                    </a:lnTo>
                    <a:lnTo>
                      <a:pt x="2590" y="35125"/>
                    </a:lnTo>
                    <a:lnTo>
                      <a:pt x="5179" y="36785"/>
                    </a:lnTo>
                    <a:lnTo>
                      <a:pt x="7835" y="38378"/>
                    </a:lnTo>
                    <a:lnTo>
                      <a:pt x="10558" y="39906"/>
                    </a:lnTo>
                    <a:lnTo>
                      <a:pt x="13280" y="41234"/>
                    </a:lnTo>
                    <a:lnTo>
                      <a:pt x="16135" y="42495"/>
                    </a:lnTo>
                    <a:lnTo>
                      <a:pt x="18924" y="43557"/>
                    </a:lnTo>
                    <a:lnTo>
                      <a:pt x="21779" y="44553"/>
                    </a:lnTo>
                    <a:lnTo>
                      <a:pt x="24700" y="45417"/>
                    </a:lnTo>
                    <a:lnTo>
                      <a:pt x="27622" y="46147"/>
                    </a:lnTo>
                    <a:lnTo>
                      <a:pt x="30543" y="46811"/>
                    </a:lnTo>
                    <a:lnTo>
                      <a:pt x="33531" y="47276"/>
                    </a:lnTo>
                    <a:lnTo>
                      <a:pt x="36519" y="47674"/>
                    </a:lnTo>
                    <a:lnTo>
                      <a:pt x="39507" y="47940"/>
                    </a:lnTo>
                    <a:lnTo>
                      <a:pt x="42495" y="48072"/>
                    </a:lnTo>
                    <a:lnTo>
                      <a:pt x="45482" y="48072"/>
                    </a:lnTo>
                    <a:lnTo>
                      <a:pt x="48470" y="47940"/>
                    </a:lnTo>
                    <a:lnTo>
                      <a:pt x="51458" y="47674"/>
                    </a:lnTo>
                    <a:lnTo>
                      <a:pt x="54446" y="47342"/>
                    </a:lnTo>
                    <a:lnTo>
                      <a:pt x="57434" y="46877"/>
                    </a:lnTo>
                    <a:lnTo>
                      <a:pt x="60355" y="46280"/>
                    </a:lnTo>
                    <a:lnTo>
                      <a:pt x="63277" y="45549"/>
                    </a:lnTo>
                    <a:lnTo>
                      <a:pt x="66198" y="44686"/>
                    </a:lnTo>
                    <a:lnTo>
                      <a:pt x="69053" y="43757"/>
                    </a:lnTo>
                    <a:lnTo>
                      <a:pt x="71909" y="42628"/>
                    </a:lnTo>
                    <a:lnTo>
                      <a:pt x="74697" y="41433"/>
                    </a:lnTo>
                    <a:lnTo>
                      <a:pt x="77486" y="40105"/>
                    </a:lnTo>
                    <a:lnTo>
                      <a:pt x="80142" y="38644"/>
                    </a:lnTo>
                    <a:lnTo>
                      <a:pt x="82864" y="37051"/>
                    </a:lnTo>
                    <a:lnTo>
                      <a:pt x="85454" y="35391"/>
                    </a:lnTo>
                    <a:lnTo>
                      <a:pt x="87977" y="33531"/>
                    </a:lnTo>
                    <a:lnTo>
                      <a:pt x="90500" y="31606"/>
                    </a:lnTo>
                    <a:lnTo>
                      <a:pt x="90965" y="30344"/>
                    </a:lnTo>
                    <a:lnTo>
                      <a:pt x="91429" y="29083"/>
                    </a:lnTo>
                    <a:lnTo>
                      <a:pt x="91894" y="27755"/>
                    </a:lnTo>
                    <a:lnTo>
                      <a:pt x="92292" y="26361"/>
                    </a:lnTo>
                    <a:lnTo>
                      <a:pt x="92956" y="23572"/>
                    </a:lnTo>
                    <a:lnTo>
                      <a:pt x="93554" y="20650"/>
                    </a:lnTo>
                    <a:lnTo>
                      <a:pt x="94019" y="17596"/>
                    </a:lnTo>
                    <a:lnTo>
                      <a:pt x="94351" y="14409"/>
                    </a:lnTo>
                    <a:lnTo>
                      <a:pt x="94550" y="11222"/>
                    </a:lnTo>
                    <a:lnTo>
                      <a:pt x="94616" y="7836"/>
                    </a:lnTo>
                    <a:lnTo>
                      <a:pt x="92226" y="9164"/>
                    </a:lnTo>
                    <a:lnTo>
                      <a:pt x="89769" y="10425"/>
                    </a:lnTo>
                    <a:lnTo>
                      <a:pt x="87313" y="11488"/>
                    </a:lnTo>
                    <a:lnTo>
                      <a:pt x="84790" y="12484"/>
                    </a:lnTo>
                    <a:lnTo>
                      <a:pt x="82267" y="13347"/>
                    </a:lnTo>
                    <a:lnTo>
                      <a:pt x="79677" y="14143"/>
                    </a:lnTo>
                    <a:lnTo>
                      <a:pt x="77088" y="14741"/>
                    </a:lnTo>
                    <a:lnTo>
                      <a:pt x="74432" y="15272"/>
                    </a:lnTo>
                    <a:lnTo>
                      <a:pt x="71776" y="15737"/>
                    </a:lnTo>
                    <a:lnTo>
                      <a:pt x="69053" y="16069"/>
                    </a:lnTo>
                    <a:lnTo>
                      <a:pt x="66398" y="16268"/>
                    </a:lnTo>
                    <a:lnTo>
                      <a:pt x="63675" y="16401"/>
                    </a:lnTo>
                    <a:lnTo>
                      <a:pt x="60953" y="16401"/>
                    </a:lnTo>
                    <a:lnTo>
                      <a:pt x="58231" y="16335"/>
                    </a:lnTo>
                    <a:lnTo>
                      <a:pt x="55508" y="16135"/>
                    </a:lnTo>
                    <a:lnTo>
                      <a:pt x="52786" y="15870"/>
                    </a:lnTo>
                    <a:lnTo>
                      <a:pt x="50064" y="15538"/>
                    </a:lnTo>
                    <a:lnTo>
                      <a:pt x="47408" y="15073"/>
                    </a:lnTo>
                    <a:lnTo>
                      <a:pt x="44752" y="14542"/>
                    </a:lnTo>
                    <a:lnTo>
                      <a:pt x="42096" y="13878"/>
                    </a:lnTo>
                    <a:lnTo>
                      <a:pt x="39440" y="13147"/>
                    </a:lnTo>
                    <a:lnTo>
                      <a:pt x="36851" y="12351"/>
                    </a:lnTo>
                    <a:lnTo>
                      <a:pt x="34328" y="11488"/>
                    </a:lnTo>
                    <a:lnTo>
                      <a:pt x="31805" y="10492"/>
                    </a:lnTo>
                    <a:lnTo>
                      <a:pt x="29348" y="9429"/>
                    </a:lnTo>
                    <a:lnTo>
                      <a:pt x="26891" y="8300"/>
                    </a:lnTo>
                    <a:lnTo>
                      <a:pt x="24567" y="7105"/>
                    </a:lnTo>
                    <a:lnTo>
                      <a:pt x="22243" y="5844"/>
                    </a:lnTo>
                    <a:lnTo>
                      <a:pt x="19986" y="4449"/>
                    </a:lnTo>
                    <a:lnTo>
                      <a:pt x="17795" y="3055"/>
                    </a:lnTo>
                    <a:lnTo>
                      <a:pt x="15670" y="1528"/>
                    </a:lnTo>
                    <a:lnTo>
                      <a:pt x="1361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4" name="Google Shape;944;g34ed79b00d1_0_908"/>
              <p:cNvSpPr/>
              <p:nvPr/>
            </p:nvSpPr>
            <p:spPr>
              <a:xfrm>
                <a:off x="2108550" y="3483275"/>
                <a:ext cx="2365425" cy="1201825"/>
              </a:xfrm>
              <a:custGeom>
                <a:rect b="b" l="l" r="r" t="t"/>
                <a:pathLst>
                  <a:path extrusionOk="0" fill="none" h="48073" w="94617">
                    <a:moveTo>
                      <a:pt x="13612" y="1"/>
                    </a:moveTo>
                    <a:lnTo>
                      <a:pt x="13612" y="1"/>
                    </a:lnTo>
                    <a:lnTo>
                      <a:pt x="11952" y="2856"/>
                    </a:lnTo>
                    <a:lnTo>
                      <a:pt x="10425" y="5645"/>
                    </a:lnTo>
                    <a:lnTo>
                      <a:pt x="9097" y="8367"/>
                    </a:lnTo>
                    <a:lnTo>
                      <a:pt x="7835" y="10956"/>
                    </a:lnTo>
                    <a:lnTo>
                      <a:pt x="6706" y="13413"/>
                    </a:lnTo>
                    <a:lnTo>
                      <a:pt x="5644" y="15803"/>
                    </a:lnTo>
                    <a:lnTo>
                      <a:pt x="4715" y="18061"/>
                    </a:lnTo>
                    <a:lnTo>
                      <a:pt x="3851" y="20186"/>
                    </a:lnTo>
                    <a:lnTo>
                      <a:pt x="3121" y="22244"/>
                    </a:lnTo>
                    <a:lnTo>
                      <a:pt x="2457" y="24169"/>
                    </a:lnTo>
                    <a:lnTo>
                      <a:pt x="1859" y="25962"/>
                    </a:lnTo>
                    <a:lnTo>
                      <a:pt x="1395" y="27688"/>
                    </a:lnTo>
                    <a:lnTo>
                      <a:pt x="598" y="30743"/>
                    </a:lnTo>
                    <a:lnTo>
                      <a:pt x="0" y="33266"/>
                    </a:lnTo>
                    <a:lnTo>
                      <a:pt x="0" y="33266"/>
                    </a:lnTo>
                    <a:lnTo>
                      <a:pt x="2590" y="35125"/>
                    </a:lnTo>
                    <a:lnTo>
                      <a:pt x="5179" y="36785"/>
                    </a:lnTo>
                    <a:lnTo>
                      <a:pt x="7835" y="38378"/>
                    </a:lnTo>
                    <a:lnTo>
                      <a:pt x="10558" y="39906"/>
                    </a:lnTo>
                    <a:lnTo>
                      <a:pt x="13280" y="41234"/>
                    </a:lnTo>
                    <a:lnTo>
                      <a:pt x="16135" y="42495"/>
                    </a:lnTo>
                    <a:lnTo>
                      <a:pt x="18924" y="43557"/>
                    </a:lnTo>
                    <a:lnTo>
                      <a:pt x="21779" y="44553"/>
                    </a:lnTo>
                    <a:lnTo>
                      <a:pt x="24700" y="45417"/>
                    </a:lnTo>
                    <a:lnTo>
                      <a:pt x="27622" y="46147"/>
                    </a:lnTo>
                    <a:lnTo>
                      <a:pt x="30543" y="46811"/>
                    </a:lnTo>
                    <a:lnTo>
                      <a:pt x="33531" y="47276"/>
                    </a:lnTo>
                    <a:lnTo>
                      <a:pt x="36519" y="47674"/>
                    </a:lnTo>
                    <a:lnTo>
                      <a:pt x="39507" y="47940"/>
                    </a:lnTo>
                    <a:lnTo>
                      <a:pt x="42495" y="48072"/>
                    </a:lnTo>
                    <a:lnTo>
                      <a:pt x="45482" y="48072"/>
                    </a:lnTo>
                    <a:lnTo>
                      <a:pt x="48470" y="47940"/>
                    </a:lnTo>
                    <a:lnTo>
                      <a:pt x="51458" y="47674"/>
                    </a:lnTo>
                    <a:lnTo>
                      <a:pt x="54446" y="47342"/>
                    </a:lnTo>
                    <a:lnTo>
                      <a:pt x="57434" y="46877"/>
                    </a:lnTo>
                    <a:lnTo>
                      <a:pt x="60355" y="46280"/>
                    </a:lnTo>
                    <a:lnTo>
                      <a:pt x="63277" y="45549"/>
                    </a:lnTo>
                    <a:lnTo>
                      <a:pt x="66198" y="44686"/>
                    </a:lnTo>
                    <a:lnTo>
                      <a:pt x="69053" y="43757"/>
                    </a:lnTo>
                    <a:lnTo>
                      <a:pt x="71909" y="42628"/>
                    </a:lnTo>
                    <a:lnTo>
                      <a:pt x="74697" y="41433"/>
                    </a:lnTo>
                    <a:lnTo>
                      <a:pt x="77486" y="40105"/>
                    </a:lnTo>
                    <a:lnTo>
                      <a:pt x="80142" y="38644"/>
                    </a:lnTo>
                    <a:lnTo>
                      <a:pt x="82864" y="37051"/>
                    </a:lnTo>
                    <a:lnTo>
                      <a:pt x="85454" y="35391"/>
                    </a:lnTo>
                    <a:lnTo>
                      <a:pt x="87977" y="33531"/>
                    </a:lnTo>
                    <a:lnTo>
                      <a:pt x="90500" y="31606"/>
                    </a:lnTo>
                    <a:lnTo>
                      <a:pt x="90500" y="31606"/>
                    </a:lnTo>
                    <a:lnTo>
                      <a:pt x="90965" y="30344"/>
                    </a:lnTo>
                    <a:lnTo>
                      <a:pt x="91429" y="29083"/>
                    </a:lnTo>
                    <a:lnTo>
                      <a:pt x="91894" y="27755"/>
                    </a:lnTo>
                    <a:lnTo>
                      <a:pt x="92292" y="26361"/>
                    </a:lnTo>
                    <a:lnTo>
                      <a:pt x="92956" y="23572"/>
                    </a:lnTo>
                    <a:lnTo>
                      <a:pt x="93554" y="20650"/>
                    </a:lnTo>
                    <a:lnTo>
                      <a:pt x="94019" y="17596"/>
                    </a:lnTo>
                    <a:lnTo>
                      <a:pt x="94351" y="14409"/>
                    </a:lnTo>
                    <a:lnTo>
                      <a:pt x="94550" y="11222"/>
                    </a:lnTo>
                    <a:lnTo>
                      <a:pt x="94616" y="7836"/>
                    </a:lnTo>
                    <a:lnTo>
                      <a:pt x="94616" y="7836"/>
                    </a:lnTo>
                    <a:lnTo>
                      <a:pt x="92226" y="9164"/>
                    </a:lnTo>
                    <a:lnTo>
                      <a:pt x="89769" y="10425"/>
                    </a:lnTo>
                    <a:lnTo>
                      <a:pt x="87313" y="11488"/>
                    </a:lnTo>
                    <a:lnTo>
                      <a:pt x="84790" y="12484"/>
                    </a:lnTo>
                    <a:lnTo>
                      <a:pt x="82267" y="13347"/>
                    </a:lnTo>
                    <a:lnTo>
                      <a:pt x="79677" y="14143"/>
                    </a:lnTo>
                    <a:lnTo>
                      <a:pt x="77088" y="14741"/>
                    </a:lnTo>
                    <a:lnTo>
                      <a:pt x="74432" y="15272"/>
                    </a:lnTo>
                    <a:lnTo>
                      <a:pt x="71776" y="15737"/>
                    </a:lnTo>
                    <a:lnTo>
                      <a:pt x="69053" y="16069"/>
                    </a:lnTo>
                    <a:lnTo>
                      <a:pt x="66398" y="16268"/>
                    </a:lnTo>
                    <a:lnTo>
                      <a:pt x="63675" y="16401"/>
                    </a:lnTo>
                    <a:lnTo>
                      <a:pt x="60953" y="16401"/>
                    </a:lnTo>
                    <a:lnTo>
                      <a:pt x="58231" y="16335"/>
                    </a:lnTo>
                    <a:lnTo>
                      <a:pt x="55508" y="16135"/>
                    </a:lnTo>
                    <a:lnTo>
                      <a:pt x="52786" y="15870"/>
                    </a:lnTo>
                    <a:lnTo>
                      <a:pt x="50064" y="15538"/>
                    </a:lnTo>
                    <a:lnTo>
                      <a:pt x="47408" y="15073"/>
                    </a:lnTo>
                    <a:lnTo>
                      <a:pt x="44752" y="14542"/>
                    </a:lnTo>
                    <a:lnTo>
                      <a:pt x="42096" y="13878"/>
                    </a:lnTo>
                    <a:lnTo>
                      <a:pt x="39440" y="13147"/>
                    </a:lnTo>
                    <a:lnTo>
                      <a:pt x="36851" y="12351"/>
                    </a:lnTo>
                    <a:lnTo>
                      <a:pt x="34328" y="11488"/>
                    </a:lnTo>
                    <a:lnTo>
                      <a:pt x="31805" y="10492"/>
                    </a:lnTo>
                    <a:lnTo>
                      <a:pt x="29348" y="9429"/>
                    </a:lnTo>
                    <a:lnTo>
                      <a:pt x="26891" y="8300"/>
                    </a:lnTo>
                    <a:lnTo>
                      <a:pt x="24567" y="7105"/>
                    </a:lnTo>
                    <a:lnTo>
                      <a:pt x="22243" y="5844"/>
                    </a:lnTo>
                    <a:lnTo>
                      <a:pt x="19986" y="4449"/>
                    </a:lnTo>
                    <a:lnTo>
                      <a:pt x="17795" y="3055"/>
                    </a:lnTo>
                    <a:lnTo>
                      <a:pt x="15670" y="1528"/>
                    </a:lnTo>
                    <a:lnTo>
                      <a:pt x="13612" y="1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5" name="Google Shape;945;g34ed79b00d1_0_908"/>
              <p:cNvSpPr/>
              <p:nvPr/>
            </p:nvSpPr>
            <p:spPr>
              <a:xfrm>
                <a:off x="4020775" y="1635775"/>
                <a:ext cx="501325" cy="773550"/>
              </a:xfrm>
              <a:custGeom>
                <a:rect b="b" l="l" r="r" t="t"/>
                <a:pathLst>
                  <a:path extrusionOk="0" h="30942" w="20053">
                    <a:moveTo>
                      <a:pt x="14940" y="1"/>
                    </a:moveTo>
                    <a:lnTo>
                      <a:pt x="13347" y="598"/>
                    </a:lnTo>
                    <a:lnTo>
                      <a:pt x="11488" y="1461"/>
                    </a:lnTo>
                    <a:lnTo>
                      <a:pt x="9429" y="2524"/>
                    </a:lnTo>
                    <a:lnTo>
                      <a:pt x="7305" y="3719"/>
                    </a:lnTo>
                    <a:lnTo>
                      <a:pt x="5246" y="5047"/>
                    </a:lnTo>
                    <a:lnTo>
                      <a:pt x="3254" y="6308"/>
                    </a:lnTo>
                    <a:lnTo>
                      <a:pt x="1462" y="7570"/>
                    </a:lnTo>
                    <a:lnTo>
                      <a:pt x="1" y="8765"/>
                    </a:lnTo>
                    <a:lnTo>
                      <a:pt x="2059" y="11222"/>
                    </a:lnTo>
                    <a:lnTo>
                      <a:pt x="4051" y="13811"/>
                    </a:lnTo>
                    <a:lnTo>
                      <a:pt x="5977" y="16467"/>
                    </a:lnTo>
                    <a:lnTo>
                      <a:pt x="7836" y="19189"/>
                    </a:lnTo>
                    <a:lnTo>
                      <a:pt x="9695" y="22044"/>
                    </a:lnTo>
                    <a:lnTo>
                      <a:pt x="11421" y="24966"/>
                    </a:lnTo>
                    <a:lnTo>
                      <a:pt x="13081" y="27954"/>
                    </a:lnTo>
                    <a:lnTo>
                      <a:pt x="14608" y="30942"/>
                    </a:lnTo>
                    <a:lnTo>
                      <a:pt x="15339" y="30145"/>
                    </a:lnTo>
                    <a:lnTo>
                      <a:pt x="16003" y="29348"/>
                    </a:lnTo>
                    <a:lnTo>
                      <a:pt x="16600" y="28419"/>
                    </a:lnTo>
                    <a:lnTo>
                      <a:pt x="17198" y="27555"/>
                    </a:lnTo>
                    <a:lnTo>
                      <a:pt x="17729" y="26626"/>
                    </a:lnTo>
                    <a:lnTo>
                      <a:pt x="18127" y="25696"/>
                    </a:lnTo>
                    <a:lnTo>
                      <a:pt x="18526" y="24700"/>
                    </a:lnTo>
                    <a:lnTo>
                      <a:pt x="18924" y="23704"/>
                    </a:lnTo>
                    <a:lnTo>
                      <a:pt x="19190" y="22708"/>
                    </a:lnTo>
                    <a:lnTo>
                      <a:pt x="19455" y="21712"/>
                    </a:lnTo>
                    <a:lnTo>
                      <a:pt x="19655" y="20650"/>
                    </a:lnTo>
                    <a:lnTo>
                      <a:pt x="19854" y="19654"/>
                    </a:lnTo>
                    <a:lnTo>
                      <a:pt x="19987" y="18592"/>
                    </a:lnTo>
                    <a:lnTo>
                      <a:pt x="20053" y="17529"/>
                    </a:lnTo>
                    <a:lnTo>
                      <a:pt x="20053" y="16467"/>
                    </a:lnTo>
                    <a:lnTo>
                      <a:pt x="20053" y="15405"/>
                    </a:lnTo>
                    <a:lnTo>
                      <a:pt x="20053" y="14342"/>
                    </a:lnTo>
                    <a:lnTo>
                      <a:pt x="19920" y="13280"/>
                    </a:lnTo>
                    <a:lnTo>
                      <a:pt x="19655" y="11222"/>
                    </a:lnTo>
                    <a:lnTo>
                      <a:pt x="19190" y="9163"/>
                    </a:lnTo>
                    <a:lnTo>
                      <a:pt x="18592" y="7105"/>
                    </a:lnTo>
                    <a:lnTo>
                      <a:pt x="17862" y="5180"/>
                    </a:lnTo>
                    <a:lnTo>
                      <a:pt x="16999" y="3320"/>
                    </a:lnTo>
                    <a:lnTo>
                      <a:pt x="16003" y="1594"/>
                    </a:lnTo>
                    <a:lnTo>
                      <a:pt x="15471" y="797"/>
                    </a:lnTo>
                    <a:lnTo>
                      <a:pt x="1494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6" name="Google Shape;946;g34ed79b00d1_0_908"/>
              <p:cNvSpPr/>
              <p:nvPr/>
            </p:nvSpPr>
            <p:spPr>
              <a:xfrm>
                <a:off x="4020775" y="1635775"/>
                <a:ext cx="501325" cy="773550"/>
              </a:xfrm>
              <a:custGeom>
                <a:rect b="b" l="l" r="r" t="t"/>
                <a:pathLst>
                  <a:path extrusionOk="0" fill="none" h="30942" w="20053">
                    <a:moveTo>
                      <a:pt x="14608" y="30942"/>
                    </a:moveTo>
                    <a:lnTo>
                      <a:pt x="14608" y="30942"/>
                    </a:lnTo>
                    <a:lnTo>
                      <a:pt x="15339" y="30145"/>
                    </a:lnTo>
                    <a:lnTo>
                      <a:pt x="16003" y="29348"/>
                    </a:lnTo>
                    <a:lnTo>
                      <a:pt x="16600" y="28419"/>
                    </a:lnTo>
                    <a:lnTo>
                      <a:pt x="17198" y="27555"/>
                    </a:lnTo>
                    <a:lnTo>
                      <a:pt x="17729" y="26626"/>
                    </a:lnTo>
                    <a:lnTo>
                      <a:pt x="18127" y="25696"/>
                    </a:lnTo>
                    <a:lnTo>
                      <a:pt x="18526" y="24700"/>
                    </a:lnTo>
                    <a:lnTo>
                      <a:pt x="18924" y="23704"/>
                    </a:lnTo>
                    <a:lnTo>
                      <a:pt x="19190" y="22708"/>
                    </a:lnTo>
                    <a:lnTo>
                      <a:pt x="19455" y="21712"/>
                    </a:lnTo>
                    <a:lnTo>
                      <a:pt x="19655" y="20650"/>
                    </a:lnTo>
                    <a:lnTo>
                      <a:pt x="19854" y="19654"/>
                    </a:lnTo>
                    <a:lnTo>
                      <a:pt x="19987" y="18592"/>
                    </a:lnTo>
                    <a:lnTo>
                      <a:pt x="20053" y="17529"/>
                    </a:lnTo>
                    <a:lnTo>
                      <a:pt x="20053" y="16467"/>
                    </a:lnTo>
                    <a:lnTo>
                      <a:pt x="20053" y="15405"/>
                    </a:lnTo>
                    <a:lnTo>
                      <a:pt x="20053" y="14342"/>
                    </a:lnTo>
                    <a:lnTo>
                      <a:pt x="19920" y="13280"/>
                    </a:lnTo>
                    <a:lnTo>
                      <a:pt x="19655" y="11222"/>
                    </a:lnTo>
                    <a:lnTo>
                      <a:pt x="19190" y="9163"/>
                    </a:lnTo>
                    <a:lnTo>
                      <a:pt x="18592" y="7105"/>
                    </a:lnTo>
                    <a:lnTo>
                      <a:pt x="17862" y="5180"/>
                    </a:lnTo>
                    <a:lnTo>
                      <a:pt x="16999" y="3320"/>
                    </a:lnTo>
                    <a:lnTo>
                      <a:pt x="16003" y="1594"/>
                    </a:lnTo>
                    <a:lnTo>
                      <a:pt x="15471" y="797"/>
                    </a:lnTo>
                    <a:lnTo>
                      <a:pt x="14940" y="1"/>
                    </a:lnTo>
                    <a:lnTo>
                      <a:pt x="14940" y="1"/>
                    </a:lnTo>
                    <a:lnTo>
                      <a:pt x="13347" y="598"/>
                    </a:lnTo>
                    <a:lnTo>
                      <a:pt x="11488" y="1461"/>
                    </a:lnTo>
                    <a:lnTo>
                      <a:pt x="9429" y="2524"/>
                    </a:lnTo>
                    <a:lnTo>
                      <a:pt x="7305" y="3719"/>
                    </a:lnTo>
                    <a:lnTo>
                      <a:pt x="5246" y="5047"/>
                    </a:lnTo>
                    <a:lnTo>
                      <a:pt x="3254" y="6308"/>
                    </a:lnTo>
                    <a:lnTo>
                      <a:pt x="1462" y="7570"/>
                    </a:lnTo>
                    <a:lnTo>
                      <a:pt x="1" y="8765"/>
                    </a:lnTo>
                    <a:lnTo>
                      <a:pt x="1" y="8765"/>
                    </a:lnTo>
                    <a:lnTo>
                      <a:pt x="2059" y="11222"/>
                    </a:lnTo>
                    <a:lnTo>
                      <a:pt x="4051" y="13811"/>
                    </a:lnTo>
                    <a:lnTo>
                      <a:pt x="5977" y="16467"/>
                    </a:lnTo>
                    <a:lnTo>
                      <a:pt x="7836" y="19189"/>
                    </a:lnTo>
                    <a:lnTo>
                      <a:pt x="9695" y="22044"/>
                    </a:lnTo>
                    <a:lnTo>
                      <a:pt x="11421" y="24966"/>
                    </a:lnTo>
                    <a:lnTo>
                      <a:pt x="13081" y="27954"/>
                    </a:lnTo>
                    <a:lnTo>
                      <a:pt x="14608" y="30942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7" name="Google Shape;947;g34ed79b00d1_0_908"/>
              <p:cNvSpPr/>
              <p:nvPr/>
            </p:nvSpPr>
            <p:spPr>
              <a:xfrm>
                <a:off x="4478925" y="1959475"/>
                <a:ext cx="388450" cy="1274850"/>
              </a:xfrm>
              <a:custGeom>
                <a:rect b="b" l="l" r="r" t="t"/>
                <a:pathLst>
                  <a:path extrusionOk="0" h="50994" w="15538">
                    <a:moveTo>
                      <a:pt x="10159" y="0"/>
                    </a:moveTo>
                    <a:lnTo>
                      <a:pt x="10359" y="1992"/>
                    </a:lnTo>
                    <a:lnTo>
                      <a:pt x="10359" y="3984"/>
                    </a:lnTo>
                    <a:lnTo>
                      <a:pt x="10292" y="5909"/>
                    </a:lnTo>
                    <a:lnTo>
                      <a:pt x="10093" y="7769"/>
                    </a:lnTo>
                    <a:lnTo>
                      <a:pt x="9827" y="9628"/>
                    </a:lnTo>
                    <a:lnTo>
                      <a:pt x="9429" y="11420"/>
                    </a:lnTo>
                    <a:lnTo>
                      <a:pt x="8898" y="13213"/>
                    </a:lnTo>
                    <a:lnTo>
                      <a:pt x="8300" y="14873"/>
                    </a:lnTo>
                    <a:lnTo>
                      <a:pt x="7570" y="16533"/>
                    </a:lnTo>
                    <a:lnTo>
                      <a:pt x="6773" y="18127"/>
                    </a:lnTo>
                    <a:lnTo>
                      <a:pt x="5844" y="19654"/>
                    </a:lnTo>
                    <a:lnTo>
                      <a:pt x="4848" y="21114"/>
                    </a:lnTo>
                    <a:lnTo>
                      <a:pt x="3785" y="22575"/>
                    </a:lnTo>
                    <a:lnTo>
                      <a:pt x="2590" y="23903"/>
                    </a:lnTo>
                    <a:lnTo>
                      <a:pt x="1329" y="25165"/>
                    </a:lnTo>
                    <a:lnTo>
                      <a:pt x="1" y="26360"/>
                    </a:lnTo>
                    <a:lnTo>
                      <a:pt x="1196" y="29348"/>
                    </a:lnTo>
                    <a:lnTo>
                      <a:pt x="2258" y="32402"/>
                    </a:lnTo>
                    <a:lnTo>
                      <a:pt x="3254" y="35456"/>
                    </a:lnTo>
                    <a:lnTo>
                      <a:pt x="4184" y="38511"/>
                    </a:lnTo>
                    <a:lnTo>
                      <a:pt x="4980" y="41631"/>
                    </a:lnTo>
                    <a:lnTo>
                      <a:pt x="5711" y="44752"/>
                    </a:lnTo>
                    <a:lnTo>
                      <a:pt x="6375" y="47873"/>
                    </a:lnTo>
                    <a:lnTo>
                      <a:pt x="6972" y="50993"/>
                    </a:lnTo>
                    <a:lnTo>
                      <a:pt x="7968" y="49665"/>
                    </a:lnTo>
                    <a:lnTo>
                      <a:pt x="8898" y="48271"/>
                    </a:lnTo>
                    <a:lnTo>
                      <a:pt x="9761" y="46810"/>
                    </a:lnTo>
                    <a:lnTo>
                      <a:pt x="10558" y="45349"/>
                    </a:lnTo>
                    <a:lnTo>
                      <a:pt x="11288" y="43889"/>
                    </a:lnTo>
                    <a:lnTo>
                      <a:pt x="11952" y="42362"/>
                    </a:lnTo>
                    <a:lnTo>
                      <a:pt x="12616" y="40834"/>
                    </a:lnTo>
                    <a:lnTo>
                      <a:pt x="13147" y="39307"/>
                    </a:lnTo>
                    <a:lnTo>
                      <a:pt x="13612" y="37714"/>
                    </a:lnTo>
                    <a:lnTo>
                      <a:pt x="14077" y="36120"/>
                    </a:lnTo>
                    <a:lnTo>
                      <a:pt x="14475" y="34527"/>
                    </a:lnTo>
                    <a:lnTo>
                      <a:pt x="14807" y="32867"/>
                    </a:lnTo>
                    <a:lnTo>
                      <a:pt x="15006" y="31273"/>
                    </a:lnTo>
                    <a:lnTo>
                      <a:pt x="15272" y="29613"/>
                    </a:lnTo>
                    <a:lnTo>
                      <a:pt x="15405" y="27953"/>
                    </a:lnTo>
                    <a:lnTo>
                      <a:pt x="15471" y="26227"/>
                    </a:lnTo>
                    <a:lnTo>
                      <a:pt x="15538" y="24567"/>
                    </a:lnTo>
                    <a:lnTo>
                      <a:pt x="15538" y="22907"/>
                    </a:lnTo>
                    <a:lnTo>
                      <a:pt x="15471" y="21247"/>
                    </a:lnTo>
                    <a:lnTo>
                      <a:pt x="15338" y="19521"/>
                    </a:lnTo>
                    <a:lnTo>
                      <a:pt x="15139" y="17861"/>
                    </a:lnTo>
                    <a:lnTo>
                      <a:pt x="14940" y="16201"/>
                    </a:lnTo>
                    <a:lnTo>
                      <a:pt x="14674" y="14475"/>
                    </a:lnTo>
                    <a:lnTo>
                      <a:pt x="14342" y="12815"/>
                    </a:lnTo>
                    <a:lnTo>
                      <a:pt x="14010" y="11155"/>
                    </a:lnTo>
                    <a:lnTo>
                      <a:pt x="13612" y="9561"/>
                    </a:lnTo>
                    <a:lnTo>
                      <a:pt x="13147" y="7901"/>
                    </a:lnTo>
                    <a:lnTo>
                      <a:pt x="12616" y="6308"/>
                    </a:lnTo>
                    <a:lnTo>
                      <a:pt x="12085" y="4648"/>
                    </a:lnTo>
                    <a:lnTo>
                      <a:pt x="11487" y="3121"/>
                    </a:lnTo>
                    <a:lnTo>
                      <a:pt x="10823" y="1527"/>
                    </a:lnTo>
                    <a:lnTo>
                      <a:pt x="1015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8" name="Google Shape;948;g34ed79b00d1_0_908"/>
              <p:cNvSpPr/>
              <p:nvPr/>
            </p:nvSpPr>
            <p:spPr>
              <a:xfrm>
                <a:off x="4478925" y="1959475"/>
                <a:ext cx="388450" cy="1274850"/>
              </a:xfrm>
              <a:custGeom>
                <a:rect b="b" l="l" r="r" t="t"/>
                <a:pathLst>
                  <a:path extrusionOk="0" fill="none" h="50994" w="15538">
                    <a:moveTo>
                      <a:pt x="10159" y="0"/>
                    </a:moveTo>
                    <a:lnTo>
                      <a:pt x="10159" y="0"/>
                    </a:lnTo>
                    <a:lnTo>
                      <a:pt x="10359" y="1992"/>
                    </a:lnTo>
                    <a:lnTo>
                      <a:pt x="10359" y="3984"/>
                    </a:lnTo>
                    <a:lnTo>
                      <a:pt x="10292" y="5909"/>
                    </a:lnTo>
                    <a:lnTo>
                      <a:pt x="10093" y="7769"/>
                    </a:lnTo>
                    <a:lnTo>
                      <a:pt x="9827" y="9628"/>
                    </a:lnTo>
                    <a:lnTo>
                      <a:pt x="9429" y="11420"/>
                    </a:lnTo>
                    <a:lnTo>
                      <a:pt x="8898" y="13213"/>
                    </a:lnTo>
                    <a:lnTo>
                      <a:pt x="8300" y="14873"/>
                    </a:lnTo>
                    <a:lnTo>
                      <a:pt x="7570" y="16533"/>
                    </a:lnTo>
                    <a:lnTo>
                      <a:pt x="6773" y="18127"/>
                    </a:lnTo>
                    <a:lnTo>
                      <a:pt x="5844" y="19654"/>
                    </a:lnTo>
                    <a:lnTo>
                      <a:pt x="4848" y="21114"/>
                    </a:lnTo>
                    <a:lnTo>
                      <a:pt x="3785" y="22575"/>
                    </a:lnTo>
                    <a:lnTo>
                      <a:pt x="2590" y="23903"/>
                    </a:lnTo>
                    <a:lnTo>
                      <a:pt x="1329" y="25165"/>
                    </a:lnTo>
                    <a:lnTo>
                      <a:pt x="1" y="26360"/>
                    </a:lnTo>
                    <a:lnTo>
                      <a:pt x="1" y="26360"/>
                    </a:lnTo>
                    <a:lnTo>
                      <a:pt x="1196" y="29348"/>
                    </a:lnTo>
                    <a:lnTo>
                      <a:pt x="2258" y="32402"/>
                    </a:lnTo>
                    <a:lnTo>
                      <a:pt x="3254" y="35456"/>
                    </a:lnTo>
                    <a:lnTo>
                      <a:pt x="4184" y="38511"/>
                    </a:lnTo>
                    <a:lnTo>
                      <a:pt x="4980" y="41631"/>
                    </a:lnTo>
                    <a:lnTo>
                      <a:pt x="5711" y="44752"/>
                    </a:lnTo>
                    <a:lnTo>
                      <a:pt x="6375" y="47873"/>
                    </a:lnTo>
                    <a:lnTo>
                      <a:pt x="6972" y="50993"/>
                    </a:lnTo>
                    <a:lnTo>
                      <a:pt x="6972" y="50993"/>
                    </a:lnTo>
                    <a:lnTo>
                      <a:pt x="7968" y="49665"/>
                    </a:lnTo>
                    <a:lnTo>
                      <a:pt x="8898" y="48271"/>
                    </a:lnTo>
                    <a:lnTo>
                      <a:pt x="9761" y="46810"/>
                    </a:lnTo>
                    <a:lnTo>
                      <a:pt x="10558" y="45349"/>
                    </a:lnTo>
                    <a:lnTo>
                      <a:pt x="11288" y="43889"/>
                    </a:lnTo>
                    <a:lnTo>
                      <a:pt x="11952" y="42362"/>
                    </a:lnTo>
                    <a:lnTo>
                      <a:pt x="12616" y="40834"/>
                    </a:lnTo>
                    <a:lnTo>
                      <a:pt x="13147" y="39307"/>
                    </a:lnTo>
                    <a:lnTo>
                      <a:pt x="13612" y="37714"/>
                    </a:lnTo>
                    <a:lnTo>
                      <a:pt x="14077" y="36120"/>
                    </a:lnTo>
                    <a:lnTo>
                      <a:pt x="14475" y="34527"/>
                    </a:lnTo>
                    <a:lnTo>
                      <a:pt x="14807" y="32867"/>
                    </a:lnTo>
                    <a:lnTo>
                      <a:pt x="15006" y="31273"/>
                    </a:lnTo>
                    <a:lnTo>
                      <a:pt x="15272" y="29613"/>
                    </a:lnTo>
                    <a:lnTo>
                      <a:pt x="15405" y="27953"/>
                    </a:lnTo>
                    <a:lnTo>
                      <a:pt x="15471" y="26227"/>
                    </a:lnTo>
                    <a:lnTo>
                      <a:pt x="15538" y="24567"/>
                    </a:lnTo>
                    <a:lnTo>
                      <a:pt x="15538" y="22907"/>
                    </a:lnTo>
                    <a:lnTo>
                      <a:pt x="15471" y="21247"/>
                    </a:lnTo>
                    <a:lnTo>
                      <a:pt x="15338" y="19521"/>
                    </a:lnTo>
                    <a:lnTo>
                      <a:pt x="15139" y="17861"/>
                    </a:lnTo>
                    <a:lnTo>
                      <a:pt x="14940" y="16201"/>
                    </a:lnTo>
                    <a:lnTo>
                      <a:pt x="14674" y="14475"/>
                    </a:lnTo>
                    <a:lnTo>
                      <a:pt x="14342" y="12815"/>
                    </a:lnTo>
                    <a:lnTo>
                      <a:pt x="14010" y="11155"/>
                    </a:lnTo>
                    <a:lnTo>
                      <a:pt x="13612" y="9561"/>
                    </a:lnTo>
                    <a:lnTo>
                      <a:pt x="13147" y="7901"/>
                    </a:lnTo>
                    <a:lnTo>
                      <a:pt x="12616" y="6308"/>
                    </a:lnTo>
                    <a:lnTo>
                      <a:pt x="12085" y="4648"/>
                    </a:lnTo>
                    <a:lnTo>
                      <a:pt x="11487" y="3121"/>
                    </a:lnTo>
                    <a:lnTo>
                      <a:pt x="10823" y="1527"/>
                    </a:lnTo>
                    <a:lnTo>
                      <a:pt x="10159" y="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9" name="Google Shape;949;g34ed79b00d1_0_908"/>
              <p:cNvSpPr/>
              <p:nvPr/>
            </p:nvSpPr>
            <p:spPr>
              <a:xfrm>
                <a:off x="3013200" y="1469775"/>
                <a:ext cx="668975" cy="753650"/>
              </a:xfrm>
              <a:custGeom>
                <a:rect b="b" l="l" r="r" t="t"/>
                <a:pathLst>
                  <a:path extrusionOk="0" h="30146" w="26759">
                    <a:moveTo>
                      <a:pt x="4051" y="1"/>
                    </a:moveTo>
                    <a:lnTo>
                      <a:pt x="3454" y="930"/>
                    </a:lnTo>
                    <a:lnTo>
                      <a:pt x="2922" y="1794"/>
                    </a:lnTo>
                    <a:lnTo>
                      <a:pt x="2391" y="2657"/>
                    </a:lnTo>
                    <a:lnTo>
                      <a:pt x="1993" y="3586"/>
                    </a:lnTo>
                    <a:lnTo>
                      <a:pt x="1528" y="4516"/>
                    </a:lnTo>
                    <a:lnTo>
                      <a:pt x="1196" y="5445"/>
                    </a:lnTo>
                    <a:lnTo>
                      <a:pt x="864" y="6375"/>
                    </a:lnTo>
                    <a:lnTo>
                      <a:pt x="598" y="7305"/>
                    </a:lnTo>
                    <a:lnTo>
                      <a:pt x="399" y="8300"/>
                    </a:lnTo>
                    <a:lnTo>
                      <a:pt x="266" y="9230"/>
                    </a:lnTo>
                    <a:lnTo>
                      <a:pt x="134" y="10226"/>
                    </a:lnTo>
                    <a:lnTo>
                      <a:pt x="1" y="11156"/>
                    </a:lnTo>
                    <a:lnTo>
                      <a:pt x="1" y="12152"/>
                    </a:lnTo>
                    <a:lnTo>
                      <a:pt x="1" y="13148"/>
                    </a:lnTo>
                    <a:lnTo>
                      <a:pt x="1" y="14143"/>
                    </a:lnTo>
                    <a:lnTo>
                      <a:pt x="67" y="15073"/>
                    </a:lnTo>
                    <a:lnTo>
                      <a:pt x="399" y="17065"/>
                    </a:lnTo>
                    <a:lnTo>
                      <a:pt x="798" y="18990"/>
                    </a:lnTo>
                    <a:lnTo>
                      <a:pt x="1395" y="20982"/>
                    </a:lnTo>
                    <a:lnTo>
                      <a:pt x="2059" y="22908"/>
                    </a:lnTo>
                    <a:lnTo>
                      <a:pt x="2922" y="24767"/>
                    </a:lnTo>
                    <a:lnTo>
                      <a:pt x="3918" y="26626"/>
                    </a:lnTo>
                    <a:lnTo>
                      <a:pt x="5047" y="28419"/>
                    </a:lnTo>
                    <a:lnTo>
                      <a:pt x="6242" y="30145"/>
                    </a:lnTo>
                    <a:lnTo>
                      <a:pt x="8832" y="27821"/>
                    </a:lnTo>
                    <a:lnTo>
                      <a:pt x="11355" y="25564"/>
                    </a:lnTo>
                    <a:lnTo>
                      <a:pt x="13944" y="23439"/>
                    </a:lnTo>
                    <a:lnTo>
                      <a:pt x="16534" y="21314"/>
                    </a:lnTo>
                    <a:lnTo>
                      <a:pt x="19123" y="19322"/>
                    </a:lnTo>
                    <a:lnTo>
                      <a:pt x="21646" y="17397"/>
                    </a:lnTo>
                    <a:lnTo>
                      <a:pt x="24236" y="15604"/>
                    </a:lnTo>
                    <a:lnTo>
                      <a:pt x="26759" y="13811"/>
                    </a:lnTo>
                    <a:lnTo>
                      <a:pt x="25431" y="12683"/>
                    </a:lnTo>
                    <a:lnTo>
                      <a:pt x="24169" y="11620"/>
                    </a:lnTo>
                    <a:lnTo>
                      <a:pt x="22841" y="10558"/>
                    </a:lnTo>
                    <a:lnTo>
                      <a:pt x="21514" y="9496"/>
                    </a:lnTo>
                    <a:lnTo>
                      <a:pt x="20119" y="8500"/>
                    </a:lnTo>
                    <a:lnTo>
                      <a:pt x="18725" y="7570"/>
                    </a:lnTo>
                    <a:lnTo>
                      <a:pt x="17331" y="6641"/>
                    </a:lnTo>
                    <a:lnTo>
                      <a:pt x="15936" y="5777"/>
                    </a:lnTo>
                    <a:lnTo>
                      <a:pt x="14475" y="4914"/>
                    </a:lnTo>
                    <a:lnTo>
                      <a:pt x="13015" y="4117"/>
                    </a:lnTo>
                    <a:lnTo>
                      <a:pt x="11554" y="3321"/>
                    </a:lnTo>
                    <a:lnTo>
                      <a:pt x="10093" y="2590"/>
                    </a:lnTo>
                    <a:lnTo>
                      <a:pt x="8632" y="1860"/>
                    </a:lnTo>
                    <a:lnTo>
                      <a:pt x="7105" y="1262"/>
                    </a:lnTo>
                    <a:lnTo>
                      <a:pt x="5578" y="598"/>
                    </a:lnTo>
                    <a:lnTo>
                      <a:pt x="405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0" name="Google Shape;950;g34ed79b00d1_0_908"/>
              <p:cNvSpPr/>
              <p:nvPr/>
            </p:nvSpPr>
            <p:spPr>
              <a:xfrm>
                <a:off x="3013200" y="1469775"/>
                <a:ext cx="668975" cy="753650"/>
              </a:xfrm>
              <a:custGeom>
                <a:rect b="b" l="l" r="r" t="t"/>
                <a:pathLst>
                  <a:path extrusionOk="0" fill="none" h="30146" w="26759">
                    <a:moveTo>
                      <a:pt x="6242" y="30145"/>
                    </a:moveTo>
                    <a:lnTo>
                      <a:pt x="6242" y="30145"/>
                    </a:lnTo>
                    <a:lnTo>
                      <a:pt x="8832" y="27821"/>
                    </a:lnTo>
                    <a:lnTo>
                      <a:pt x="11355" y="25564"/>
                    </a:lnTo>
                    <a:lnTo>
                      <a:pt x="13944" y="23439"/>
                    </a:lnTo>
                    <a:lnTo>
                      <a:pt x="16534" y="21314"/>
                    </a:lnTo>
                    <a:lnTo>
                      <a:pt x="19123" y="19322"/>
                    </a:lnTo>
                    <a:lnTo>
                      <a:pt x="21646" y="17397"/>
                    </a:lnTo>
                    <a:lnTo>
                      <a:pt x="24236" y="15604"/>
                    </a:lnTo>
                    <a:lnTo>
                      <a:pt x="26759" y="13811"/>
                    </a:lnTo>
                    <a:lnTo>
                      <a:pt x="26759" y="13811"/>
                    </a:lnTo>
                    <a:lnTo>
                      <a:pt x="25431" y="12683"/>
                    </a:lnTo>
                    <a:lnTo>
                      <a:pt x="24169" y="11620"/>
                    </a:lnTo>
                    <a:lnTo>
                      <a:pt x="22841" y="10558"/>
                    </a:lnTo>
                    <a:lnTo>
                      <a:pt x="21514" y="9496"/>
                    </a:lnTo>
                    <a:lnTo>
                      <a:pt x="20119" y="8500"/>
                    </a:lnTo>
                    <a:lnTo>
                      <a:pt x="18725" y="7570"/>
                    </a:lnTo>
                    <a:lnTo>
                      <a:pt x="17331" y="6641"/>
                    </a:lnTo>
                    <a:lnTo>
                      <a:pt x="15936" y="5777"/>
                    </a:lnTo>
                    <a:lnTo>
                      <a:pt x="14475" y="4914"/>
                    </a:lnTo>
                    <a:lnTo>
                      <a:pt x="13015" y="4117"/>
                    </a:lnTo>
                    <a:lnTo>
                      <a:pt x="11554" y="3321"/>
                    </a:lnTo>
                    <a:lnTo>
                      <a:pt x="10093" y="2590"/>
                    </a:lnTo>
                    <a:lnTo>
                      <a:pt x="8632" y="1860"/>
                    </a:lnTo>
                    <a:lnTo>
                      <a:pt x="7105" y="1262"/>
                    </a:lnTo>
                    <a:lnTo>
                      <a:pt x="5578" y="598"/>
                    </a:lnTo>
                    <a:lnTo>
                      <a:pt x="4051" y="1"/>
                    </a:lnTo>
                    <a:lnTo>
                      <a:pt x="4051" y="1"/>
                    </a:lnTo>
                    <a:lnTo>
                      <a:pt x="3454" y="930"/>
                    </a:lnTo>
                    <a:lnTo>
                      <a:pt x="2922" y="1794"/>
                    </a:lnTo>
                    <a:lnTo>
                      <a:pt x="2391" y="2657"/>
                    </a:lnTo>
                    <a:lnTo>
                      <a:pt x="1993" y="3586"/>
                    </a:lnTo>
                    <a:lnTo>
                      <a:pt x="1528" y="4516"/>
                    </a:lnTo>
                    <a:lnTo>
                      <a:pt x="1196" y="5445"/>
                    </a:lnTo>
                    <a:lnTo>
                      <a:pt x="864" y="6375"/>
                    </a:lnTo>
                    <a:lnTo>
                      <a:pt x="598" y="7305"/>
                    </a:lnTo>
                    <a:lnTo>
                      <a:pt x="399" y="8300"/>
                    </a:lnTo>
                    <a:lnTo>
                      <a:pt x="266" y="9230"/>
                    </a:lnTo>
                    <a:lnTo>
                      <a:pt x="134" y="10226"/>
                    </a:lnTo>
                    <a:lnTo>
                      <a:pt x="1" y="11156"/>
                    </a:lnTo>
                    <a:lnTo>
                      <a:pt x="1" y="12152"/>
                    </a:lnTo>
                    <a:lnTo>
                      <a:pt x="1" y="13148"/>
                    </a:lnTo>
                    <a:lnTo>
                      <a:pt x="1" y="14143"/>
                    </a:lnTo>
                    <a:lnTo>
                      <a:pt x="67" y="15073"/>
                    </a:lnTo>
                    <a:lnTo>
                      <a:pt x="399" y="17065"/>
                    </a:lnTo>
                    <a:lnTo>
                      <a:pt x="798" y="18990"/>
                    </a:lnTo>
                    <a:lnTo>
                      <a:pt x="1395" y="20982"/>
                    </a:lnTo>
                    <a:lnTo>
                      <a:pt x="2059" y="22908"/>
                    </a:lnTo>
                    <a:lnTo>
                      <a:pt x="2922" y="24767"/>
                    </a:lnTo>
                    <a:lnTo>
                      <a:pt x="3918" y="26626"/>
                    </a:lnTo>
                    <a:lnTo>
                      <a:pt x="5047" y="28419"/>
                    </a:lnTo>
                    <a:lnTo>
                      <a:pt x="6242" y="30145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1" name="Google Shape;951;g34ed79b00d1_0_908"/>
              <p:cNvSpPr/>
              <p:nvPr/>
            </p:nvSpPr>
            <p:spPr>
              <a:xfrm>
                <a:off x="4663175" y="2704775"/>
                <a:ext cx="390100" cy="1283150"/>
              </a:xfrm>
              <a:custGeom>
                <a:rect b="b" l="l" r="r" t="t"/>
                <a:pathLst>
                  <a:path extrusionOk="0" h="51326" w="15604">
                    <a:moveTo>
                      <a:pt x="15338" y="0"/>
                    </a:moveTo>
                    <a:lnTo>
                      <a:pt x="15006" y="2391"/>
                    </a:lnTo>
                    <a:lnTo>
                      <a:pt x="14608" y="4781"/>
                    </a:lnTo>
                    <a:lnTo>
                      <a:pt x="14143" y="7105"/>
                    </a:lnTo>
                    <a:lnTo>
                      <a:pt x="13612" y="9362"/>
                    </a:lnTo>
                    <a:lnTo>
                      <a:pt x="12948" y="11554"/>
                    </a:lnTo>
                    <a:lnTo>
                      <a:pt x="12284" y="13745"/>
                    </a:lnTo>
                    <a:lnTo>
                      <a:pt x="11487" y="15869"/>
                    </a:lnTo>
                    <a:lnTo>
                      <a:pt x="10624" y="17928"/>
                    </a:lnTo>
                    <a:lnTo>
                      <a:pt x="9695" y="19920"/>
                    </a:lnTo>
                    <a:lnTo>
                      <a:pt x="8699" y="21912"/>
                    </a:lnTo>
                    <a:lnTo>
                      <a:pt x="7570" y="23837"/>
                    </a:lnTo>
                    <a:lnTo>
                      <a:pt x="6375" y="25696"/>
                    </a:lnTo>
                    <a:lnTo>
                      <a:pt x="5180" y="27489"/>
                    </a:lnTo>
                    <a:lnTo>
                      <a:pt x="3785" y="29282"/>
                    </a:lnTo>
                    <a:lnTo>
                      <a:pt x="2391" y="31008"/>
                    </a:lnTo>
                    <a:lnTo>
                      <a:pt x="930" y="32668"/>
                    </a:lnTo>
                    <a:lnTo>
                      <a:pt x="997" y="35058"/>
                    </a:lnTo>
                    <a:lnTo>
                      <a:pt x="1063" y="37382"/>
                    </a:lnTo>
                    <a:lnTo>
                      <a:pt x="997" y="39839"/>
                    </a:lnTo>
                    <a:lnTo>
                      <a:pt x="864" y="42229"/>
                    </a:lnTo>
                    <a:lnTo>
                      <a:pt x="731" y="44619"/>
                    </a:lnTo>
                    <a:lnTo>
                      <a:pt x="532" y="46943"/>
                    </a:lnTo>
                    <a:lnTo>
                      <a:pt x="1" y="51326"/>
                    </a:lnTo>
                    <a:lnTo>
                      <a:pt x="1196" y="49798"/>
                    </a:lnTo>
                    <a:lnTo>
                      <a:pt x="2258" y="48271"/>
                    </a:lnTo>
                    <a:lnTo>
                      <a:pt x="3321" y="46678"/>
                    </a:lnTo>
                    <a:lnTo>
                      <a:pt x="4316" y="45151"/>
                    </a:lnTo>
                    <a:lnTo>
                      <a:pt x="5312" y="43557"/>
                    </a:lnTo>
                    <a:lnTo>
                      <a:pt x="6242" y="41964"/>
                    </a:lnTo>
                    <a:lnTo>
                      <a:pt x="7105" y="40304"/>
                    </a:lnTo>
                    <a:lnTo>
                      <a:pt x="7902" y="38710"/>
                    </a:lnTo>
                    <a:lnTo>
                      <a:pt x="8699" y="37050"/>
                    </a:lnTo>
                    <a:lnTo>
                      <a:pt x="9429" y="35390"/>
                    </a:lnTo>
                    <a:lnTo>
                      <a:pt x="10159" y="33730"/>
                    </a:lnTo>
                    <a:lnTo>
                      <a:pt x="10757" y="32070"/>
                    </a:lnTo>
                    <a:lnTo>
                      <a:pt x="11355" y="30410"/>
                    </a:lnTo>
                    <a:lnTo>
                      <a:pt x="11952" y="28751"/>
                    </a:lnTo>
                    <a:lnTo>
                      <a:pt x="12483" y="27091"/>
                    </a:lnTo>
                    <a:lnTo>
                      <a:pt x="12948" y="25431"/>
                    </a:lnTo>
                    <a:lnTo>
                      <a:pt x="13811" y="22111"/>
                    </a:lnTo>
                    <a:lnTo>
                      <a:pt x="14475" y="18791"/>
                    </a:lnTo>
                    <a:lnTo>
                      <a:pt x="15006" y="15471"/>
                    </a:lnTo>
                    <a:lnTo>
                      <a:pt x="15338" y="12284"/>
                    </a:lnTo>
                    <a:lnTo>
                      <a:pt x="15538" y="9097"/>
                    </a:lnTo>
                    <a:lnTo>
                      <a:pt x="15604" y="5976"/>
                    </a:lnTo>
                    <a:lnTo>
                      <a:pt x="15538" y="2922"/>
                    </a:lnTo>
                    <a:lnTo>
                      <a:pt x="1533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2" name="Google Shape;952;g34ed79b00d1_0_908"/>
              <p:cNvSpPr/>
              <p:nvPr/>
            </p:nvSpPr>
            <p:spPr>
              <a:xfrm>
                <a:off x="4663175" y="2704775"/>
                <a:ext cx="390100" cy="1283150"/>
              </a:xfrm>
              <a:custGeom>
                <a:rect b="b" l="l" r="r" t="t"/>
                <a:pathLst>
                  <a:path extrusionOk="0" fill="none" h="51326" w="15604">
                    <a:moveTo>
                      <a:pt x="930" y="32668"/>
                    </a:moveTo>
                    <a:lnTo>
                      <a:pt x="930" y="32668"/>
                    </a:lnTo>
                    <a:lnTo>
                      <a:pt x="997" y="35058"/>
                    </a:lnTo>
                    <a:lnTo>
                      <a:pt x="1063" y="37382"/>
                    </a:lnTo>
                    <a:lnTo>
                      <a:pt x="997" y="39839"/>
                    </a:lnTo>
                    <a:lnTo>
                      <a:pt x="864" y="42229"/>
                    </a:lnTo>
                    <a:lnTo>
                      <a:pt x="731" y="44619"/>
                    </a:lnTo>
                    <a:lnTo>
                      <a:pt x="532" y="46943"/>
                    </a:lnTo>
                    <a:lnTo>
                      <a:pt x="1" y="51326"/>
                    </a:lnTo>
                    <a:lnTo>
                      <a:pt x="1" y="51326"/>
                    </a:lnTo>
                    <a:lnTo>
                      <a:pt x="1196" y="49798"/>
                    </a:lnTo>
                    <a:lnTo>
                      <a:pt x="2258" y="48271"/>
                    </a:lnTo>
                    <a:lnTo>
                      <a:pt x="3321" y="46678"/>
                    </a:lnTo>
                    <a:lnTo>
                      <a:pt x="4316" y="45151"/>
                    </a:lnTo>
                    <a:lnTo>
                      <a:pt x="5312" y="43557"/>
                    </a:lnTo>
                    <a:lnTo>
                      <a:pt x="6242" y="41964"/>
                    </a:lnTo>
                    <a:lnTo>
                      <a:pt x="7105" y="40304"/>
                    </a:lnTo>
                    <a:lnTo>
                      <a:pt x="7902" y="38710"/>
                    </a:lnTo>
                    <a:lnTo>
                      <a:pt x="8699" y="37050"/>
                    </a:lnTo>
                    <a:lnTo>
                      <a:pt x="9429" y="35390"/>
                    </a:lnTo>
                    <a:lnTo>
                      <a:pt x="10159" y="33730"/>
                    </a:lnTo>
                    <a:lnTo>
                      <a:pt x="10757" y="32070"/>
                    </a:lnTo>
                    <a:lnTo>
                      <a:pt x="11355" y="30410"/>
                    </a:lnTo>
                    <a:lnTo>
                      <a:pt x="11952" y="28751"/>
                    </a:lnTo>
                    <a:lnTo>
                      <a:pt x="12483" y="27091"/>
                    </a:lnTo>
                    <a:lnTo>
                      <a:pt x="12948" y="25431"/>
                    </a:lnTo>
                    <a:lnTo>
                      <a:pt x="13811" y="22111"/>
                    </a:lnTo>
                    <a:lnTo>
                      <a:pt x="14475" y="18791"/>
                    </a:lnTo>
                    <a:lnTo>
                      <a:pt x="15006" y="15471"/>
                    </a:lnTo>
                    <a:lnTo>
                      <a:pt x="15338" y="12284"/>
                    </a:lnTo>
                    <a:lnTo>
                      <a:pt x="15538" y="9097"/>
                    </a:lnTo>
                    <a:lnTo>
                      <a:pt x="15604" y="5976"/>
                    </a:lnTo>
                    <a:lnTo>
                      <a:pt x="15538" y="2922"/>
                    </a:lnTo>
                    <a:lnTo>
                      <a:pt x="15338" y="0"/>
                    </a:lnTo>
                    <a:lnTo>
                      <a:pt x="15338" y="0"/>
                    </a:lnTo>
                    <a:lnTo>
                      <a:pt x="15006" y="2391"/>
                    </a:lnTo>
                    <a:lnTo>
                      <a:pt x="14608" y="4781"/>
                    </a:lnTo>
                    <a:lnTo>
                      <a:pt x="14143" y="7105"/>
                    </a:lnTo>
                    <a:lnTo>
                      <a:pt x="13612" y="9362"/>
                    </a:lnTo>
                    <a:lnTo>
                      <a:pt x="12948" y="11554"/>
                    </a:lnTo>
                    <a:lnTo>
                      <a:pt x="12284" y="13745"/>
                    </a:lnTo>
                    <a:lnTo>
                      <a:pt x="11487" y="15869"/>
                    </a:lnTo>
                    <a:lnTo>
                      <a:pt x="10624" y="17928"/>
                    </a:lnTo>
                    <a:lnTo>
                      <a:pt x="9695" y="19920"/>
                    </a:lnTo>
                    <a:lnTo>
                      <a:pt x="8699" y="21912"/>
                    </a:lnTo>
                    <a:lnTo>
                      <a:pt x="7570" y="23837"/>
                    </a:lnTo>
                    <a:lnTo>
                      <a:pt x="6375" y="25696"/>
                    </a:lnTo>
                    <a:lnTo>
                      <a:pt x="5180" y="27489"/>
                    </a:lnTo>
                    <a:lnTo>
                      <a:pt x="3785" y="29282"/>
                    </a:lnTo>
                    <a:lnTo>
                      <a:pt x="2391" y="31008"/>
                    </a:lnTo>
                    <a:lnTo>
                      <a:pt x="930" y="32668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3" name="Google Shape;953;g34ed79b00d1_0_908"/>
              <p:cNvSpPr/>
              <p:nvPr/>
            </p:nvSpPr>
            <p:spPr>
              <a:xfrm>
                <a:off x="1979075" y="1363550"/>
                <a:ext cx="1034150" cy="1777800"/>
              </a:xfrm>
              <a:custGeom>
                <a:rect b="b" l="l" r="r" t="t"/>
                <a:pathLst>
                  <a:path extrusionOk="0" h="71112" w="41366">
                    <a:moveTo>
                      <a:pt x="20451" y="0"/>
                    </a:moveTo>
                    <a:lnTo>
                      <a:pt x="18592" y="67"/>
                    </a:lnTo>
                    <a:lnTo>
                      <a:pt x="16732" y="266"/>
                    </a:lnTo>
                    <a:lnTo>
                      <a:pt x="14940" y="465"/>
                    </a:lnTo>
                    <a:lnTo>
                      <a:pt x="13147" y="731"/>
                    </a:lnTo>
                    <a:lnTo>
                      <a:pt x="11354" y="1063"/>
                    </a:lnTo>
                    <a:lnTo>
                      <a:pt x="9562" y="1395"/>
                    </a:lnTo>
                    <a:lnTo>
                      <a:pt x="7902" y="1860"/>
                    </a:lnTo>
                    <a:lnTo>
                      <a:pt x="6574" y="3851"/>
                    </a:lnTo>
                    <a:lnTo>
                      <a:pt x="5445" y="5843"/>
                    </a:lnTo>
                    <a:lnTo>
                      <a:pt x="4383" y="7835"/>
                    </a:lnTo>
                    <a:lnTo>
                      <a:pt x="3453" y="9960"/>
                    </a:lnTo>
                    <a:lnTo>
                      <a:pt x="2590" y="12085"/>
                    </a:lnTo>
                    <a:lnTo>
                      <a:pt x="1926" y="14276"/>
                    </a:lnTo>
                    <a:lnTo>
                      <a:pt x="1328" y="16467"/>
                    </a:lnTo>
                    <a:lnTo>
                      <a:pt x="864" y="18658"/>
                    </a:lnTo>
                    <a:lnTo>
                      <a:pt x="465" y="20916"/>
                    </a:lnTo>
                    <a:lnTo>
                      <a:pt x="200" y="23239"/>
                    </a:lnTo>
                    <a:lnTo>
                      <a:pt x="67" y="25497"/>
                    </a:lnTo>
                    <a:lnTo>
                      <a:pt x="0" y="27821"/>
                    </a:lnTo>
                    <a:lnTo>
                      <a:pt x="0" y="30145"/>
                    </a:lnTo>
                    <a:lnTo>
                      <a:pt x="133" y="32469"/>
                    </a:lnTo>
                    <a:lnTo>
                      <a:pt x="399" y="34793"/>
                    </a:lnTo>
                    <a:lnTo>
                      <a:pt x="731" y="37117"/>
                    </a:lnTo>
                    <a:lnTo>
                      <a:pt x="1129" y="39440"/>
                    </a:lnTo>
                    <a:lnTo>
                      <a:pt x="1594" y="41764"/>
                    </a:lnTo>
                    <a:lnTo>
                      <a:pt x="2192" y="44022"/>
                    </a:lnTo>
                    <a:lnTo>
                      <a:pt x="2922" y="46346"/>
                    </a:lnTo>
                    <a:lnTo>
                      <a:pt x="3652" y="48603"/>
                    </a:lnTo>
                    <a:lnTo>
                      <a:pt x="4515" y="50861"/>
                    </a:lnTo>
                    <a:lnTo>
                      <a:pt x="5445" y="53052"/>
                    </a:lnTo>
                    <a:lnTo>
                      <a:pt x="6441" y="55243"/>
                    </a:lnTo>
                    <a:lnTo>
                      <a:pt x="7503" y="57368"/>
                    </a:lnTo>
                    <a:lnTo>
                      <a:pt x="8632" y="59492"/>
                    </a:lnTo>
                    <a:lnTo>
                      <a:pt x="9827" y="61551"/>
                    </a:lnTo>
                    <a:lnTo>
                      <a:pt x="11155" y="63543"/>
                    </a:lnTo>
                    <a:lnTo>
                      <a:pt x="12483" y="65535"/>
                    </a:lnTo>
                    <a:lnTo>
                      <a:pt x="13944" y="67460"/>
                    </a:lnTo>
                    <a:lnTo>
                      <a:pt x="15405" y="69319"/>
                    </a:lnTo>
                    <a:lnTo>
                      <a:pt x="16932" y="71112"/>
                    </a:lnTo>
                    <a:lnTo>
                      <a:pt x="19455" y="67327"/>
                    </a:lnTo>
                    <a:lnTo>
                      <a:pt x="22243" y="63476"/>
                    </a:lnTo>
                    <a:lnTo>
                      <a:pt x="25165" y="59426"/>
                    </a:lnTo>
                    <a:lnTo>
                      <a:pt x="28286" y="55442"/>
                    </a:lnTo>
                    <a:lnTo>
                      <a:pt x="31473" y="51458"/>
                    </a:lnTo>
                    <a:lnTo>
                      <a:pt x="34726" y="47607"/>
                    </a:lnTo>
                    <a:lnTo>
                      <a:pt x="38046" y="43889"/>
                    </a:lnTo>
                    <a:lnTo>
                      <a:pt x="39706" y="42163"/>
                    </a:lnTo>
                    <a:lnTo>
                      <a:pt x="41366" y="40436"/>
                    </a:lnTo>
                    <a:lnTo>
                      <a:pt x="40569" y="39440"/>
                    </a:lnTo>
                    <a:lnTo>
                      <a:pt x="39839" y="38378"/>
                    </a:lnTo>
                    <a:lnTo>
                      <a:pt x="39108" y="37316"/>
                    </a:lnTo>
                    <a:lnTo>
                      <a:pt x="38378" y="36253"/>
                    </a:lnTo>
                    <a:lnTo>
                      <a:pt x="37780" y="35125"/>
                    </a:lnTo>
                    <a:lnTo>
                      <a:pt x="37116" y="33929"/>
                    </a:lnTo>
                    <a:lnTo>
                      <a:pt x="36519" y="32801"/>
                    </a:lnTo>
                    <a:lnTo>
                      <a:pt x="35988" y="31606"/>
                    </a:lnTo>
                    <a:lnTo>
                      <a:pt x="35523" y="30344"/>
                    </a:lnTo>
                    <a:lnTo>
                      <a:pt x="35058" y="29149"/>
                    </a:lnTo>
                    <a:lnTo>
                      <a:pt x="34593" y="27887"/>
                    </a:lnTo>
                    <a:lnTo>
                      <a:pt x="34195" y="26626"/>
                    </a:lnTo>
                    <a:lnTo>
                      <a:pt x="33863" y="25364"/>
                    </a:lnTo>
                    <a:lnTo>
                      <a:pt x="33597" y="24103"/>
                    </a:lnTo>
                    <a:lnTo>
                      <a:pt x="33332" y="22775"/>
                    </a:lnTo>
                    <a:lnTo>
                      <a:pt x="33133" y="21513"/>
                    </a:lnTo>
                    <a:lnTo>
                      <a:pt x="33000" y="20185"/>
                    </a:lnTo>
                    <a:lnTo>
                      <a:pt x="32867" y="18924"/>
                    </a:lnTo>
                    <a:lnTo>
                      <a:pt x="32801" y="17596"/>
                    </a:lnTo>
                    <a:lnTo>
                      <a:pt x="32801" y="16334"/>
                    </a:lnTo>
                    <a:lnTo>
                      <a:pt x="32867" y="15006"/>
                    </a:lnTo>
                    <a:lnTo>
                      <a:pt x="32933" y="13745"/>
                    </a:lnTo>
                    <a:lnTo>
                      <a:pt x="33066" y="12483"/>
                    </a:lnTo>
                    <a:lnTo>
                      <a:pt x="33265" y="11222"/>
                    </a:lnTo>
                    <a:lnTo>
                      <a:pt x="33531" y="9960"/>
                    </a:lnTo>
                    <a:lnTo>
                      <a:pt x="33863" y="8698"/>
                    </a:lnTo>
                    <a:lnTo>
                      <a:pt x="34195" y="7503"/>
                    </a:lnTo>
                    <a:lnTo>
                      <a:pt x="34660" y="6308"/>
                    </a:lnTo>
                    <a:lnTo>
                      <a:pt x="35125" y="5113"/>
                    </a:lnTo>
                    <a:lnTo>
                      <a:pt x="35722" y="3918"/>
                    </a:lnTo>
                    <a:lnTo>
                      <a:pt x="36320" y="2789"/>
                    </a:lnTo>
                    <a:lnTo>
                      <a:pt x="36984" y="1660"/>
                    </a:lnTo>
                    <a:lnTo>
                      <a:pt x="35257" y="1262"/>
                    </a:lnTo>
                    <a:lnTo>
                      <a:pt x="33465" y="930"/>
                    </a:lnTo>
                    <a:lnTo>
                      <a:pt x="31672" y="664"/>
                    </a:lnTo>
                    <a:lnTo>
                      <a:pt x="29813" y="399"/>
                    </a:lnTo>
                    <a:lnTo>
                      <a:pt x="27954" y="200"/>
                    </a:lnTo>
                    <a:lnTo>
                      <a:pt x="26094" y="67"/>
                    </a:lnTo>
                    <a:lnTo>
                      <a:pt x="2423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4" name="Google Shape;954;g34ed79b00d1_0_908"/>
              <p:cNvSpPr/>
              <p:nvPr/>
            </p:nvSpPr>
            <p:spPr>
              <a:xfrm>
                <a:off x="1979075" y="1363550"/>
                <a:ext cx="1034150" cy="1777800"/>
              </a:xfrm>
              <a:custGeom>
                <a:rect b="b" l="l" r="r" t="t"/>
                <a:pathLst>
                  <a:path extrusionOk="0" fill="none" h="71112" w="41366">
                    <a:moveTo>
                      <a:pt x="36984" y="1660"/>
                    </a:moveTo>
                    <a:lnTo>
                      <a:pt x="36984" y="1660"/>
                    </a:lnTo>
                    <a:lnTo>
                      <a:pt x="35257" y="1262"/>
                    </a:lnTo>
                    <a:lnTo>
                      <a:pt x="33465" y="930"/>
                    </a:lnTo>
                    <a:lnTo>
                      <a:pt x="31672" y="664"/>
                    </a:lnTo>
                    <a:lnTo>
                      <a:pt x="29813" y="399"/>
                    </a:lnTo>
                    <a:lnTo>
                      <a:pt x="27954" y="200"/>
                    </a:lnTo>
                    <a:lnTo>
                      <a:pt x="26094" y="67"/>
                    </a:lnTo>
                    <a:lnTo>
                      <a:pt x="24235" y="0"/>
                    </a:lnTo>
                    <a:lnTo>
                      <a:pt x="22376" y="0"/>
                    </a:lnTo>
                    <a:lnTo>
                      <a:pt x="20451" y="0"/>
                    </a:lnTo>
                    <a:lnTo>
                      <a:pt x="18592" y="67"/>
                    </a:lnTo>
                    <a:lnTo>
                      <a:pt x="16732" y="266"/>
                    </a:lnTo>
                    <a:lnTo>
                      <a:pt x="14940" y="465"/>
                    </a:lnTo>
                    <a:lnTo>
                      <a:pt x="13147" y="731"/>
                    </a:lnTo>
                    <a:lnTo>
                      <a:pt x="11354" y="1063"/>
                    </a:lnTo>
                    <a:lnTo>
                      <a:pt x="9562" y="1395"/>
                    </a:lnTo>
                    <a:lnTo>
                      <a:pt x="7902" y="1860"/>
                    </a:lnTo>
                    <a:lnTo>
                      <a:pt x="7902" y="1860"/>
                    </a:lnTo>
                    <a:lnTo>
                      <a:pt x="6574" y="3851"/>
                    </a:lnTo>
                    <a:lnTo>
                      <a:pt x="5445" y="5843"/>
                    </a:lnTo>
                    <a:lnTo>
                      <a:pt x="4383" y="7835"/>
                    </a:lnTo>
                    <a:lnTo>
                      <a:pt x="3453" y="9960"/>
                    </a:lnTo>
                    <a:lnTo>
                      <a:pt x="2590" y="12085"/>
                    </a:lnTo>
                    <a:lnTo>
                      <a:pt x="1926" y="14276"/>
                    </a:lnTo>
                    <a:lnTo>
                      <a:pt x="1328" y="16467"/>
                    </a:lnTo>
                    <a:lnTo>
                      <a:pt x="864" y="18658"/>
                    </a:lnTo>
                    <a:lnTo>
                      <a:pt x="465" y="20916"/>
                    </a:lnTo>
                    <a:lnTo>
                      <a:pt x="200" y="23239"/>
                    </a:lnTo>
                    <a:lnTo>
                      <a:pt x="67" y="25497"/>
                    </a:lnTo>
                    <a:lnTo>
                      <a:pt x="0" y="27821"/>
                    </a:lnTo>
                    <a:lnTo>
                      <a:pt x="0" y="30145"/>
                    </a:lnTo>
                    <a:lnTo>
                      <a:pt x="133" y="32469"/>
                    </a:lnTo>
                    <a:lnTo>
                      <a:pt x="399" y="34793"/>
                    </a:lnTo>
                    <a:lnTo>
                      <a:pt x="731" y="37117"/>
                    </a:lnTo>
                    <a:lnTo>
                      <a:pt x="1129" y="39440"/>
                    </a:lnTo>
                    <a:lnTo>
                      <a:pt x="1594" y="41764"/>
                    </a:lnTo>
                    <a:lnTo>
                      <a:pt x="2192" y="44022"/>
                    </a:lnTo>
                    <a:lnTo>
                      <a:pt x="2922" y="46346"/>
                    </a:lnTo>
                    <a:lnTo>
                      <a:pt x="3652" y="48603"/>
                    </a:lnTo>
                    <a:lnTo>
                      <a:pt x="4515" y="50861"/>
                    </a:lnTo>
                    <a:lnTo>
                      <a:pt x="5445" y="53052"/>
                    </a:lnTo>
                    <a:lnTo>
                      <a:pt x="6441" y="55243"/>
                    </a:lnTo>
                    <a:lnTo>
                      <a:pt x="7503" y="57368"/>
                    </a:lnTo>
                    <a:lnTo>
                      <a:pt x="8632" y="59492"/>
                    </a:lnTo>
                    <a:lnTo>
                      <a:pt x="9827" y="61551"/>
                    </a:lnTo>
                    <a:lnTo>
                      <a:pt x="11155" y="63543"/>
                    </a:lnTo>
                    <a:lnTo>
                      <a:pt x="12483" y="65535"/>
                    </a:lnTo>
                    <a:lnTo>
                      <a:pt x="13944" y="67460"/>
                    </a:lnTo>
                    <a:lnTo>
                      <a:pt x="15405" y="69319"/>
                    </a:lnTo>
                    <a:lnTo>
                      <a:pt x="16932" y="71112"/>
                    </a:lnTo>
                    <a:lnTo>
                      <a:pt x="16932" y="71112"/>
                    </a:lnTo>
                    <a:lnTo>
                      <a:pt x="19455" y="67327"/>
                    </a:lnTo>
                    <a:lnTo>
                      <a:pt x="22243" y="63476"/>
                    </a:lnTo>
                    <a:lnTo>
                      <a:pt x="25165" y="59426"/>
                    </a:lnTo>
                    <a:lnTo>
                      <a:pt x="28286" y="55442"/>
                    </a:lnTo>
                    <a:lnTo>
                      <a:pt x="31473" y="51458"/>
                    </a:lnTo>
                    <a:lnTo>
                      <a:pt x="34726" y="47607"/>
                    </a:lnTo>
                    <a:lnTo>
                      <a:pt x="38046" y="43889"/>
                    </a:lnTo>
                    <a:lnTo>
                      <a:pt x="39706" y="42163"/>
                    </a:lnTo>
                    <a:lnTo>
                      <a:pt x="41366" y="40436"/>
                    </a:lnTo>
                    <a:lnTo>
                      <a:pt x="41366" y="40436"/>
                    </a:lnTo>
                    <a:lnTo>
                      <a:pt x="40569" y="39440"/>
                    </a:lnTo>
                    <a:lnTo>
                      <a:pt x="39839" y="38378"/>
                    </a:lnTo>
                    <a:lnTo>
                      <a:pt x="39108" y="37316"/>
                    </a:lnTo>
                    <a:lnTo>
                      <a:pt x="38378" y="36253"/>
                    </a:lnTo>
                    <a:lnTo>
                      <a:pt x="37780" y="35125"/>
                    </a:lnTo>
                    <a:lnTo>
                      <a:pt x="37116" y="33929"/>
                    </a:lnTo>
                    <a:lnTo>
                      <a:pt x="36519" y="32801"/>
                    </a:lnTo>
                    <a:lnTo>
                      <a:pt x="35988" y="31606"/>
                    </a:lnTo>
                    <a:lnTo>
                      <a:pt x="35523" y="30344"/>
                    </a:lnTo>
                    <a:lnTo>
                      <a:pt x="35058" y="29149"/>
                    </a:lnTo>
                    <a:lnTo>
                      <a:pt x="34593" y="27887"/>
                    </a:lnTo>
                    <a:lnTo>
                      <a:pt x="34195" y="26626"/>
                    </a:lnTo>
                    <a:lnTo>
                      <a:pt x="33863" y="25364"/>
                    </a:lnTo>
                    <a:lnTo>
                      <a:pt x="33597" y="24103"/>
                    </a:lnTo>
                    <a:lnTo>
                      <a:pt x="33332" y="22775"/>
                    </a:lnTo>
                    <a:lnTo>
                      <a:pt x="33133" y="21513"/>
                    </a:lnTo>
                    <a:lnTo>
                      <a:pt x="33000" y="20185"/>
                    </a:lnTo>
                    <a:lnTo>
                      <a:pt x="32867" y="18924"/>
                    </a:lnTo>
                    <a:lnTo>
                      <a:pt x="32801" y="17596"/>
                    </a:lnTo>
                    <a:lnTo>
                      <a:pt x="32801" y="16334"/>
                    </a:lnTo>
                    <a:lnTo>
                      <a:pt x="32867" y="15006"/>
                    </a:lnTo>
                    <a:lnTo>
                      <a:pt x="32933" y="13745"/>
                    </a:lnTo>
                    <a:lnTo>
                      <a:pt x="33066" y="12483"/>
                    </a:lnTo>
                    <a:lnTo>
                      <a:pt x="33265" y="11222"/>
                    </a:lnTo>
                    <a:lnTo>
                      <a:pt x="33531" y="9960"/>
                    </a:lnTo>
                    <a:lnTo>
                      <a:pt x="33863" y="8698"/>
                    </a:lnTo>
                    <a:lnTo>
                      <a:pt x="34195" y="7503"/>
                    </a:lnTo>
                    <a:lnTo>
                      <a:pt x="34660" y="6308"/>
                    </a:lnTo>
                    <a:lnTo>
                      <a:pt x="35125" y="5113"/>
                    </a:lnTo>
                    <a:lnTo>
                      <a:pt x="35722" y="3918"/>
                    </a:lnTo>
                    <a:lnTo>
                      <a:pt x="36320" y="2789"/>
                    </a:lnTo>
                    <a:lnTo>
                      <a:pt x="36984" y="166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5 - Content - 1 Column,  no subtitle - Light">
  <p:cSld name="CUSTOM_4_2_7_2">
    <p:bg>
      <p:bgPr>
        <a:solidFill>
          <a:schemeClr val="lt1"/>
        </a:solidFill>
      </p:bgPr>
    </p:bg>
    <p:spTree>
      <p:nvGrpSpPr>
        <p:cNvPr id="955" name="Shape 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6" name="Google Shape;956;g34ed79b00d1_0_950"/>
          <p:cNvSpPr txBox="1"/>
          <p:nvPr>
            <p:ph idx="1" type="body"/>
          </p:nvPr>
        </p:nvSpPr>
        <p:spPr>
          <a:xfrm>
            <a:off x="676500" y="1449300"/>
            <a:ext cx="7790700" cy="3040200"/>
          </a:xfrm>
          <a:prstGeom prst="rect">
            <a:avLst/>
          </a:prstGeom>
        </p:spPr>
        <p:txBody>
          <a:bodyPr anchorCtr="0" anchor="t" bIns="91425" lIns="0" spcFirstLastPara="1" rIns="0" wrap="square" tIns="91425">
            <a:noAutofit/>
          </a:bodyPr>
          <a:lstStyle>
            <a:lvl1pPr indent="-3048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400"/>
            </a:lvl1pPr>
            <a:lvl2pPr indent="-292100" lvl="1" marL="91440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000"/>
              <a:buChar char="●"/>
              <a:defRPr/>
            </a:lvl2pPr>
            <a:lvl3pPr indent="-292100" lvl="2" marL="137160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lnSpc>
                <a:spcPct val="115000"/>
              </a:lnSpc>
              <a:spcBef>
                <a:spcPts val="500"/>
              </a:spcBef>
              <a:spcAft>
                <a:spcPts val="5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957" name="Google Shape;957;g34ed79b00d1_0_950"/>
          <p:cNvSpPr txBox="1"/>
          <p:nvPr>
            <p:ph type="title"/>
          </p:nvPr>
        </p:nvSpPr>
        <p:spPr>
          <a:xfrm>
            <a:off x="676650" y="0"/>
            <a:ext cx="7790700" cy="1289400"/>
          </a:xfrm>
          <a:prstGeom prst="rect">
            <a:avLst/>
          </a:prstGeom>
          <a:noFill/>
        </p:spPr>
        <p:txBody>
          <a:bodyPr anchorCtr="0" anchor="b" bIns="0" lIns="0" spcFirstLastPara="1" rIns="0" wrap="square" tIns="91425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Font typeface="Open Sans ExtraBold"/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Font typeface="Open Sans ExtraBold"/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Font typeface="Open Sans ExtraBold"/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Font typeface="Open Sans ExtraBold"/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Font typeface="Open Sans ExtraBold"/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Font typeface="Open Sans ExtraBold"/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Font typeface="Open Sans ExtraBold"/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Font typeface="Open Sans ExtraBold"/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/>
        </p:txBody>
      </p:sp>
      <p:sp>
        <p:nvSpPr>
          <p:cNvPr id="958" name="Google Shape;958;g34ed79b00d1_0_950"/>
          <p:cNvSpPr txBox="1"/>
          <p:nvPr/>
        </p:nvSpPr>
        <p:spPr>
          <a:xfrm>
            <a:off x="0" y="4969700"/>
            <a:ext cx="351900" cy="183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sz="7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959" name="Google Shape;959;g34ed79b00d1_0_950"/>
          <p:cNvGrpSpPr/>
          <p:nvPr/>
        </p:nvGrpSpPr>
        <p:grpSpPr>
          <a:xfrm>
            <a:off x="8467274" y="-268"/>
            <a:ext cx="329400" cy="329400"/>
            <a:chOff x="8467274" y="-268"/>
            <a:chExt cx="329400" cy="329400"/>
          </a:xfrm>
        </p:grpSpPr>
        <p:sp>
          <p:nvSpPr>
            <p:cNvPr id="960" name="Google Shape;960;g34ed79b00d1_0_950"/>
            <p:cNvSpPr/>
            <p:nvPr/>
          </p:nvSpPr>
          <p:spPr>
            <a:xfrm>
              <a:off x="8467274" y="-268"/>
              <a:ext cx="329400" cy="329400"/>
            </a:xfrm>
            <a:prstGeom prst="rect">
              <a:avLst/>
            </a:prstGeom>
            <a:solidFill>
              <a:srgbClr val="0063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grpSp>
          <p:nvGrpSpPr>
            <p:cNvPr id="961" name="Google Shape;961;g34ed79b00d1_0_950"/>
            <p:cNvGrpSpPr/>
            <p:nvPr/>
          </p:nvGrpSpPr>
          <p:grpSpPr>
            <a:xfrm>
              <a:off x="8546153" y="63898"/>
              <a:ext cx="191009" cy="201168"/>
              <a:chOff x="1379850" y="238125"/>
              <a:chExt cx="4860275" cy="5238750"/>
            </a:xfrm>
          </p:grpSpPr>
          <p:sp>
            <p:nvSpPr>
              <p:cNvPr id="962" name="Google Shape;962;g34ed79b00d1_0_950"/>
              <p:cNvSpPr/>
              <p:nvPr/>
            </p:nvSpPr>
            <p:spPr>
              <a:xfrm>
                <a:off x="4988525" y="4354750"/>
                <a:ext cx="727075" cy="727075"/>
              </a:xfrm>
              <a:custGeom>
                <a:rect b="b" l="l" r="r" t="t"/>
                <a:pathLst>
                  <a:path extrusionOk="0" h="29083" w="29083">
                    <a:moveTo>
                      <a:pt x="14210" y="9097"/>
                    </a:moveTo>
                    <a:lnTo>
                      <a:pt x="15139" y="9163"/>
                    </a:lnTo>
                    <a:lnTo>
                      <a:pt x="16002" y="9296"/>
                    </a:lnTo>
                    <a:lnTo>
                      <a:pt x="16334" y="9362"/>
                    </a:lnTo>
                    <a:lnTo>
                      <a:pt x="16733" y="9495"/>
                    </a:lnTo>
                    <a:lnTo>
                      <a:pt x="16998" y="9694"/>
                    </a:lnTo>
                    <a:lnTo>
                      <a:pt x="17264" y="9894"/>
                    </a:lnTo>
                    <a:lnTo>
                      <a:pt x="17463" y="10226"/>
                    </a:lnTo>
                    <a:lnTo>
                      <a:pt x="17596" y="10558"/>
                    </a:lnTo>
                    <a:lnTo>
                      <a:pt x="17729" y="10956"/>
                    </a:lnTo>
                    <a:lnTo>
                      <a:pt x="17729" y="11354"/>
                    </a:lnTo>
                    <a:lnTo>
                      <a:pt x="17729" y="11886"/>
                    </a:lnTo>
                    <a:lnTo>
                      <a:pt x="17596" y="12284"/>
                    </a:lnTo>
                    <a:lnTo>
                      <a:pt x="17463" y="12616"/>
                    </a:lnTo>
                    <a:lnTo>
                      <a:pt x="17264" y="12948"/>
                    </a:lnTo>
                    <a:lnTo>
                      <a:pt x="16998" y="13147"/>
                    </a:lnTo>
                    <a:lnTo>
                      <a:pt x="16733" y="13346"/>
                    </a:lnTo>
                    <a:lnTo>
                      <a:pt x="16401" y="13479"/>
                    </a:lnTo>
                    <a:lnTo>
                      <a:pt x="16002" y="13612"/>
                    </a:lnTo>
                    <a:lnTo>
                      <a:pt x="15139" y="13678"/>
                    </a:lnTo>
                    <a:lnTo>
                      <a:pt x="14210" y="13745"/>
                    </a:lnTo>
                    <a:lnTo>
                      <a:pt x="12151" y="13745"/>
                    </a:lnTo>
                    <a:lnTo>
                      <a:pt x="12151" y="9097"/>
                    </a:lnTo>
                    <a:close/>
                    <a:moveTo>
                      <a:pt x="13280" y="6242"/>
                    </a:moveTo>
                    <a:lnTo>
                      <a:pt x="8964" y="6308"/>
                    </a:lnTo>
                    <a:lnTo>
                      <a:pt x="8964" y="22244"/>
                    </a:lnTo>
                    <a:lnTo>
                      <a:pt x="12151" y="22244"/>
                    </a:lnTo>
                    <a:lnTo>
                      <a:pt x="12151" y="16135"/>
                    </a:lnTo>
                    <a:lnTo>
                      <a:pt x="14674" y="16135"/>
                    </a:lnTo>
                    <a:lnTo>
                      <a:pt x="17861" y="22244"/>
                    </a:lnTo>
                    <a:lnTo>
                      <a:pt x="21181" y="22244"/>
                    </a:lnTo>
                    <a:lnTo>
                      <a:pt x="17729" y="15737"/>
                    </a:lnTo>
                    <a:lnTo>
                      <a:pt x="18459" y="15471"/>
                    </a:lnTo>
                    <a:lnTo>
                      <a:pt x="19057" y="15139"/>
                    </a:lnTo>
                    <a:lnTo>
                      <a:pt x="19588" y="14674"/>
                    </a:lnTo>
                    <a:lnTo>
                      <a:pt x="20052" y="14209"/>
                    </a:lnTo>
                    <a:lnTo>
                      <a:pt x="20384" y="13612"/>
                    </a:lnTo>
                    <a:lnTo>
                      <a:pt x="20650" y="12881"/>
                    </a:lnTo>
                    <a:lnTo>
                      <a:pt x="20849" y="12085"/>
                    </a:lnTo>
                    <a:lnTo>
                      <a:pt x="20916" y="11222"/>
                    </a:lnTo>
                    <a:lnTo>
                      <a:pt x="20849" y="10159"/>
                    </a:lnTo>
                    <a:lnTo>
                      <a:pt x="20716" y="9761"/>
                    </a:lnTo>
                    <a:lnTo>
                      <a:pt x="20650" y="9296"/>
                    </a:lnTo>
                    <a:lnTo>
                      <a:pt x="20451" y="8964"/>
                    </a:lnTo>
                    <a:lnTo>
                      <a:pt x="20318" y="8566"/>
                    </a:lnTo>
                    <a:lnTo>
                      <a:pt x="20052" y="8300"/>
                    </a:lnTo>
                    <a:lnTo>
                      <a:pt x="19853" y="7968"/>
                    </a:lnTo>
                    <a:lnTo>
                      <a:pt x="19322" y="7503"/>
                    </a:lnTo>
                    <a:lnTo>
                      <a:pt x="18658" y="7105"/>
                    </a:lnTo>
                    <a:lnTo>
                      <a:pt x="17928" y="6773"/>
                    </a:lnTo>
                    <a:lnTo>
                      <a:pt x="17131" y="6574"/>
                    </a:lnTo>
                    <a:lnTo>
                      <a:pt x="16201" y="6441"/>
                    </a:lnTo>
                    <a:lnTo>
                      <a:pt x="15272" y="6308"/>
                    </a:lnTo>
                    <a:lnTo>
                      <a:pt x="14276" y="6242"/>
                    </a:lnTo>
                    <a:close/>
                    <a:moveTo>
                      <a:pt x="14608" y="2457"/>
                    </a:moveTo>
                    <a:lnTo>
                      <a:pt x="15670" y="2524"/>
                    </a:lnTo>
                    <a:lnTo>
                      <a:pt x="16799" y="2656"/>
                    </a:lnTo>
                    <a:lnTo>
                      <a:pt x="17928" y="2855"/>
                    </a:lnTo>
                    <a:lnTo>
                      <a:pt x="18990" y="3187"/>
                    </a:lnTo>
                    <a:lnTo>
                      <a:pt x="19986" y="3652"/>
                    </a:lnTo>
                    <a:lnTo>
                      <a:pt x="20982" y="4183"/>
                    </a:lnTo>
                    <a:lnTo>
                      <a:pt x="21912" y="4781"/>
                    </a:lnTo>
                    <a:lnTo>
                      <a:pt x="22775" y="5511"/>
                    </a:lnTo>
                    <a:lnTo>
                      <a:pt x="23638" y="6308"/>
                    </a:lnTo>
                    <a:lnTo>
                      <a:pt x="24368" y="7238"/>
                    </a:lnTo>
                    <a:lnTo>
                      <a:pt x="24966" y="8234"/>
                    </a:lnTo>
                    <a:lnTo>
                      <a:pt x="25497" y="9296"/>
                    </a:lnTo>
                    <a:lnTo>
                      <a:pt x="25962" y="10491"/>
                    </a:lnTo>
                    <a:lnTo>
                      <a:pt x="26294" y="11753"/>
                    </a:lnTo>
                    <a:lnTo>
                      <a:pt x="26493" y="13147"/>
                    </a:lnTo>
                    <a:lnTo>
                      <a:pt x="26559" y="14608"/>
                    </a:lnTo>
                    <a:lnTo>
                      <a:pt x="26493" y="16069"/>
                    </a:lnTo>
                    <a:lnTo>
                      <a:pt x="26294" y="17463"/>
                    </a:lnTo>
                    <a:lnTo>
                      <a:pt x="25962" y="18724"/>
                    </a:lnTo>
                    <a:lnTo>
                      <a:pt x="25497" y="19920"/>
                    </a:lnTo>
                    <a:lnTo>
                      <a:pt x="24966" y="21048"/>
                    </a:lnTo>
                    <a:lnTo>
                      <a:pt x="24368" y="22044"/>
                    </a:lnTo>
                    <a:lnTo>
                      <a:pt x="23638" y="22907"/>
                    </a:lnTo>
                    <a:lnTo>
                      <a:pt x="22775" y="23704"/>
                    </a:lnTo>
                    <a:lnTo>
                      <a:pt x="21912" y="24435"/>
                    </a:lnTo>
                    <a:lnTo>
                      <a:pt x="20982" y="25032"/>
                    </a:lnTo>
                    <a:lnTo>
                      <a:pt x="19986" y="25563"/>
                    </a:lnTo>
                    <a:lnTo>
                      <a:pt x="18990" y="26028"/>
                    </a:lnTo>
                    <a:lnTo>
                      <a:pt x="17928" y="26294"/>
                    </a:lnTo>
                    <a:lnTo>
                      <a:pt x="16799" y="26559"/>
                    </a:lnTo>
                    <a:lnTo>
                      <a:pt x="15670" y="26692"/>
                    </a:lnTo>
                    <a:lnTo>
                      <a:pt x="14608" y="26759"/>
                    </a:lnTo>
                    <a:lnTo>
                      <a:pt x="13479" y="26692"/>
                    </a:lnTo>
                    <a:lnTo>
                      <a:pt x="12350" y="26559"/>
                    </a:lnTo>
                    <a:lnTo>
                      <a:pt x="11222" y="26294"/>
                    </a:lnTo>
                    <a:lnTo>
                      <a:pt x="10159" y="25962"/>
                    </a:lnTo>
                    <a:lnTo>
                      <a:pt x="9163" y="25497"/>
                    </a:lnTo>
                    <a:lnTo>
                      <a:pt x="8167" y="25032"/>
                    </a:lnTo>
                    <a:lnTo>
                      <a:pt x="7238" y="24368"/>
                    </a:lnTo>
                    <a:lnTo>
                      <a:pt x="6375" y="23638"/>
                    </a:lnTo>
                    <a:lnTo>
                      <a:pt x="5511" y="22841"/>
                    </a:lnTo>
                    <a:lnTo>
                      <a:pt x="4781" y="21978"/>
                    </a:lnTo>
                    <a:lnTo>
                      <a:pt x="4184" y="20916"/>
                    </a:lnTo>
                    <a:lnTo>
                      <a:pt x="3652" y="19853"/>
                    </a:lnTo>
                    <a:lnTo>
                      <a:pt x="3188" y="18658"/>
                    </a:lnTo>
                    <a:lnTo>
                      <a:pt x="2856" y="17397"/>
                    </a:lnTo>
                    <a:lnTo>
                      <a:pt x="2656" y="16002"/>
                    </a:lnTo>
                    <a:lnTo>
                      <a:pt x="2590" y="14541"/>
                    </a:lnTo>
                    <a:lnTo>
                      <a:pt x="2656" y="13081"/>
                    </a:lnTo>
                    <a:lnTo>
                      <a:pt x="2856" y="11686"/>
                    </a:lnTo>
                    <a:lnTo>
                      <a:pt x="3188" y="10425"/>
                    </a:lnTo>
                    <a:lnTo>
                      <a:pt x="3652" y="9230"/>
                    </a:lnTo>
                    <a:lnTo>
                      <a:pt x="4184" y="8167"/>
                    </a:lnTo>
                    <a:lnTo>
                      <a:pt x="4781" y="7171"/>
                    </a:lnTo>
                    <a:lnTo>
                      <a:pt x="5511" y="6242"/>
                    </a:lnTo>
                    <a:lnTo>
                      <a:pt x="6375" y="5445"/>
                    </a:lnTo>
                    <a:lnTo>
                      <a:pt x="7238" y="4715"/>
                    </a:lnTo>
                    <a:lnTo>
                      <a:pt x="8167" y="4117"/>
                    </a:lnTo>
                    <a:lnTo>
                      <a:pt x="9163" y="3586"/>
                    </a:lnTo>
                    <a:lnTo>
                      <a:pt x="10159" y="3187"/>
                    </a:lnTo>
                    <a:lnTo>
                      <a:pt x="11222" y="2855"/>
                    </a:lnTo>
                    <a:lnTo>
                      <a:pt x="12350" y="2656"/>
                    </a:lnTo>
                    <a:lnTo>
                      <a:pt x="13479" y="2457"/>
                    </a:lnTo>
                    <a:close/>
                    <a:moveTo>
                      <a:pt x="14608" y="0"/>
                    </a:moveTo>
                    <a:lnTo>
                      <a:pt x="13081" y="67"/>
                    </a:lnTo>
                    <a:lnTo>
                      <a:pt x="11620" y="332"/>
                    </a:lnTo>
                    <a:lnTo>
                      <a:pt x="10226" y="664"/>
                    </a:lnTo>
                    <a:lnTo>
                      <a:pt x="8898" y="1129"/>
                    </a:lnTo>
                    <a:lnTo>
                      <a:pt x="7636" y="1727"/>
                    </a:lnTo>
                    <a:lnTo>
                      <a:pt x="6375" y="2457"/>
                    </a:lnTo>
                    <a:lnTo>
                      <a:pt x="5312" y="3320"/>
                    </a:lnTo>
                    <a:lnTo>
                      <a:pt x="4250" y="4250"/>
                    </a:lnTo>
                    <a:lnTo>
                      <a:pt x="3320" y="5246"/>
                    </a:lnTo>
                    <a:lnTo>
                      <a:pt x="2457" y="6375"/>
                    </a:lnTo>
                    <a:lnTo>
                      <a:pt x="1793" y="7570"/>
                    </a:lnTo>
                    <a:lnTo>
                      <a:pt x="1129" y="8898"/>
                    </a:lnTo>
                    <a:lnTo>
                      <a:pt x="664" y="10226"/>
                    </a:lnTo>
                    <a:lnTo>
                      <a:pt x="333" y="11620"/>
                    </a:lnTo>
                    <a:lnTo>
                      <a:pt x="67" y="13081"/>
                    </a:lnTo>
                    <a:lnTo>
                      <a:pt x="1" y="14608"/>
                    </a:lnTo>
                    <a:lnTo>
                      <a:pt x="67" y="15471"/>
                    </a:lnTo>
                    <a:lnTo>
                      <a:pt x="133" y="16334"/>
                    </a:lnTo>
                    <a:lnTo>
                      <a:pt x="200" y="17197"/>
                    </a:lnTo>
                    <a:lnTo>
                      <a:pt x="333" y="17994"/>
                    </a:lnTo>
                    <a:lnTo>
                      <a:pt x="532" y="18791"/>
                    </a:lnTo>
                    <a:lnTo>
                      <a:pt x="731" y="19521"/>
                    </a:lnTo>
                    <a:lnTo>
                      <a:pt x="996" y="20252"/>
                    </a:lnTo>
                    <a:lnTo>
                      <a:pt x="1262" y="20916"/>
                    </a:lnTo>
                    <a:lnTo>
                      <a:pt x="1594" y="21580"/>
                    </a:lnTo>
                    <a:lnTo>
                      <a:pt x="1926" y="22244"/>
                    </a:lnTo>
                    <a:lnTo>
                      <a:pt x="2723" y="23439"/>
                    </a:lnTo>
                    <a:lnTo>
                      <a:pt x="3586" y="24501"/>
                    </a:lnTo>
                    <a:lnTo>
                      <a:pt x="4582" y="25497"/>
                    </a:lnTo>
                    <a:lnTo>
                      <a:pt x="5644" y="26360"/>
                    </a:lnTo>
                    <a:lnTo>
                      <a:pt x="6773" y="27091"/>
                    </a:lnTo>
                    <a:lnTo>
                      <a:pt x="7968" y="27688"/>
                    </a:lnTo>
                    <a:lnTo>
                      <a:pt x="9230" y="28219"/>
                    </a:lnTo>
                    <a:lnTo>
                      <a:pt x="10491" y="28618"/>
                    </a:lnTo>
                    <a:lnTo>
                      <a:pt x="11819" y="28883"/>
                    </a:lnTo>
                    <a:lnTo>
                      <a:pt x="13214" y="29082"/>
                    </a:lnTo>
                    <a:lnTo>
                      <a:pt x="15936" y="29082"/>
                    </a:lnTo>
                    <a:lnTo>
                      <a:pt x="17264" y="28883"/>
                    </a:lnTo>
                    <a:lnTo>
                      <a:pt x="18592" y="28618"/>
                    </a:lnTo>
                    <a:lnTo>
                      <a:pt x="19853" y="28219"/>
                    </a:lnTo>
                    <a:lnTo>
                      <a:pt x="21115" y="27688"/>
                    </a:lnTo>
                    <a:lnTo>
                      <a:pt x="22310" y="27024"/>
                    </a:lnTo>
                    <a:lnTo>
                      <a:pt x="23439" y="26294"/>
                    </a:lnTo>
                    <a:lnTo>
                      <a:pt x="24501" y="25431"/>
                    </a:lnTo>
                    <a:lnTo>
                      <a:pt x="25497" y="24501"/>
                    </a:lnTo>
                    <a:lnTo>
                      <a:pt x="26360" y="23439"/>
                    </a:lnTo>
                    <a:lnTo>
                      <a:pt x="27157" y="22244"/>
                    </a:lnTo>
                    <a:lnTo>
                      <a:pt x="27489" y="21580"/>
                    </a:lnTo>
                    <a:lnTo>
                      <a:pt x="27821" y="20916"/>
                    </a:lnTo>
                    <a:lnTo>
                      <a:pt x="28087" y="20185"/>
                    </a:lnTo>
                    <a:lnTo>
                      <a:pt x="28352" y="19455"/>
                    </a:lnTo>
                    <a:lnTo>
                      <a:pt x="28551" y="18724"/>
                    </a:lnTo>
                    <a:lnTo>
                      <a:pt x="28751" y="17928"/>
                    </a:lnTo>
                    <a:lnTo>
                      <a:pt x="28883" y="17131"/>
                    </a:lnTo>
                    <a:lnTo>
                      <a:pt x="28950" y="16268"/>
                    </a:lnTo>
                    <a:lnTo>
                      <a:pt x="29016" y="15405"/>
                    </a:lnTo>
                    <a:lnTo>
                      <a:pt x="29082" y="14541"/>
                    </a:lnTo>
                    <a:lnTo>
                      <a:pt x="29016" y="13014"/>
                    </a:lnTo>
                    <a:lnTo>
                      <a:pt x="28751" y="11554"/>
                    </a:lnTo>
                    <a:lnTo>
                      <a:pt x="28419" y="10159"/>
                    </a:lnTo>
                    <a:lnTo>
                      <a:pt x="27954" y="8831"/>
                    </a:lnTo>
                    <a:lnTo>
                      <a:pt x="27356" y="7570"/>
                    </a:lnTo>
                    <a:lnTo>
                      <a:pt x="26626" y="6375"/>
                    </a:lnTo>
                    <a:lnTo>
                      <a:pt x="25829" y="5246"/>
                    </a:lnTo>
                    <a:lnTo>
                      <a:pt x="24899" y="4183"/>
                    </a:lnTo>
                    <a:lnTo>
                      <a:pt x="23904" y="3254"/>
                    </a:lnTo>
                    <a:lnTo>
                      <a:pt x="22775" y="2457"/>
                    </a:lnTo>
                    <a:lnTo>
                      <a:pt x="21580" y="1727"/>
                    </a:lnTo>
                    <a:lnTo>
                      <a:pt x="20318" y="1129"/>
                    </a:lnTo>
                    <a:lnTo>
                      <a:pt x="18990" y="664"/>
                    </a:lnTo>
                    <a:lnTo>
                      <a:pt x="17596" y="266"/>
                    </a:lnTo>
                    <a:lnTo>
                      <a:pt x="16135" y="67"/>
                    </a:lnTo>
                    <a:lnTo>
                      <a:pt x="1460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3" name="Google Shape;963;g34ed79b00d1_0_950"/>
              <p:cNvSpPr/>
              <p:nvPr/>
            </p:nvSpPr>
            <p:spPr>
              <a:xfrm>
                <a:off x="4988525" y="4354750"/>
                <a:ext cx="727075" cy="727075"/>
              </a:xfrm>
              <a:custGeom>
                <a:rect b="b" l="l" r="r" t="t"/>
                <a:pathLst>
                  <a:path extrusionOk="0" fill="none" h="29083" w="29083">
                    <a:moveTo>
                      <a:pt x="1" y="14608"/>
                    </a:moveTo>
                    <a:lnTo>
                      <a:pt x="1" y="14608"/>
                    </a:lnTo>
                    <a:lnTo>
                      <a:pt x="67" y="13081"/>
                    </a:lnTo>
                    <a:lnTo>
                      <a:pt x="333" y="11620"/>
                    </a:lnTo>
                    <a:lnTo>
                      <a:pt x="664" y="10226"/>
                    </a:lnTo>
                    <a:lnTo>
                      <a:pt x="1129" y="8898"/>
                    </a:lnTo>
                    <a:lnTo>
                      <a:pt x="1793" y="7570"/>
                    </a:lnTo>
                    <a:lnTo>
                      <a:pt x="2457" y="6375"/>
                    </a:lnTo>
                    <a:lnTo>
                      <a:pt x="3320" y="5246"/>
                    </a:lnTo>
                    <a:lnTo>
                      <a:pt x="4250" y="4250"/>
                    </a:lnTo>
                    <a:lnTo>
                      <a:pt x="5312" y="3320"/>
                    </a:lnTo>
                    <a:lnTo>
                      <a:pt x="6375" y="2457"/>
                    </a:lnTo>
                    <a:lnTo>
                      <a:pt x="7636" y="1727"/>
                    </a:lnTo>
                    <a:lnTo>
                      <a:pt x="8898" y="1129"/>
                    </a:lnTo>
                    <a:lnTo>
                      <a:pt x="10226" y="664"/>
                    </a:lnTo>
                    <a:lnTo>
                      <a:pt x="11620" y="332"/>
                    </a:lnTo>
                    <a:lnTo>
                      <a:pt x="13081" y="67"/>
                    </a:lnTo>
                    <a:lnTo>
                      <a:pt x="14608" y="0"/>
                    </a:lnTo>
                    <a:lnTo>
                      <a:pt x="14608" y="0"/>
                    </a:lnTo>
                    <a:lnTo>
                      <a:pt x="16135" y="67"/>
                    </a:lnTo>
                    <a:lnTo>
                      <a:pt x="17596" y="266"/>
                    </a:lnTo>
                    <a:lnTo>
                      <a:pt x="18990" y="664"/>
                    </a:lnTo>
                    <a:lnTo>
                      <a:pt x="20318" y="1129"/>
                    </a:lnTo>
                    <a:lnTo>
                      <a:pt x="21580" y="1727"/>
                    </a:lnTo>
                    <a:lnTo>
                      <a:pt x="22775" y="2457"/>
                    </a:lnTo>
                    <a:lnTo>
                      <a:pt x="23904" y="3254"/>
                    </a:lnTo>
                    <a:lnTo>
                      <a:pt x="24899" y="4183"/>
                    </a:lnTo>
                    <a:lnTo>
                      <a:pt x="25829" y="5246"/>
                    </a:lnTo>
                    <a:lnTo>
                      <a:pt x="26626" y="6375"/>
                    </a:lnTo>
                    <a:lnTo>
                      <a:pt x="27356" y="7570"/>
                    </a:lnTo>
                    <a:lnTo>
                      <a:pt x="27954" y="8831"/>
                    </a:lnTo>
                    <a:lnTo>
                      <a:pt x="28419" y="10159"/>
                    </a:lnTo>
                    <a:lnTo>
                      <a:pt x="28751" y="11554"/>
                    </a:lnTo>
                    <a:lnTo>
                      <a:pt x="29016" y="13014"/>
                    </a:lnTo>
                    <a:lnTo>
                      <a:pt x="29082" y="14541"/>
                    </a:lnTo>
                    <a:lnTo>
                      <a:pt x="29082" y="14541"/>
                    </a:lnTo>
                    <a:lnTo>
                      <a:pt x="29016" y="15405"/>
                    </a:lnTo>
                    <a:lnTo>
                      <a:pt x="28950" y="16268"/>
                    </a:lnTo>
                    <a:lnTo>
                      <a:pt x="28883" y="17131"/>
                    </a:lnTo>
                    <a:lnTo>
                      <a:pt x="28751" y="17928"/>
                    </a:lnTo>
                    <a:lnTo>
                      <a:pt x="28551" y="18724"/>
                    </a:lnTo>
                    <a:lnTo>
                      <a:pt x="28352" y="19455"/>
                    </a:lnTo>
                    <a:lnTo>
                      <a:pt x="28087" y="20185"/>
                    </a:lnTo>
                    <a:lnTo>
                      <a:pt x="27821" y="20916"/>
                    </a:lnTo>
                    <a:lnTo>
                      <a:pt x="27489" y="21580"/>
                    </a:lnTo>
                    <a:lnTo>
                      <a:pt x="27157" y="22244"/>
                    </a:lnTo>
                    <a:lnTo>
                      <a:pt x="26360" y="23439"/>
                    </a:lnTo>
                    <a:lnTo>
                      <a:pt x="25497" y="24501"/>
                    </a:lnTo>
                    <a:lnTo>
                      <a:pt x="24501" y="25431"/>
                    </a:lnTo>
                    <a:lnTo>
                      <a:pt x="23439" y="26294"/>
                    </a:lnTo>
                    <a:lnTo>
                      <a:pt x="22310" y="27024"/>
                    </a:lnTo>
                    <a:lnTo>
                      <a:pt x="21115" y="27688"/>
                    </a:lnTo>
                    <a:lnTo>
                      <a:pt x="19853" y="28219"/>
                    </a:lnTo>
                    <a:lnTo>
                      <a:pt x="18592" y="28618"/>
                    </a:lnTo>
                    <a:lnTo>
                      <a:pt x="17264" y="28883"/>
                    </a:lnTo>
                    <a:lnTo>
                      <a:pt x="15936" y="29082"/>
                    </a:lnTo>
                    <a:lnTo>
                      <a:pt x="14542" y="29082"/>
                    </a:lnTo>
                    <a:lnTo>
                      <a:pt x="13214" y="29082"/>
                    </a:lnTo>
                    <a:lnTo>
                      <a:pt x="11819" y="28883"/>
                    </a:lnTo>
                    <a:lnTo>
                      <a:pt x="10491" y="28618"/>
                    </a:lnTo>
                    <a:lnTo>
                      <a:pt x="9230" y="28219"/>
                    </a:lnTo>
                    <a:lnTo>
                      <a:pt x="7968" y="27688"/>
                    </a:lnTo>
                    <a:lnTo>
                      <a:pt x="6773" y="27091"/>
                    </a:lnTo>
                    <a:lnTo>
                      <a:pt x="5644" y="26360"/>
                    </a:lnTo>
                    <a:lnTo>
                      <a:pt x="4582" y="25497"/>
                    </a:lnTo>
                    <a:lnTo>
                      <a:pt x="3586" y="24501"/>
                    </a:lnTo>
                    <a:lnTo>
                      <a:pt x="2723" y="23439"/>
                    </a:lnTo>
                    <a:lnTo>
                      <a:pt x="1926" y="22244"/>
                    </a:lnTo>
                    <a:lnTo>
                      <a:pt x="1594" y="21580"/>
                    </a:lnTo>
                    <a:lnTo>
                      <a:pt x="1262" y="20916"/>
                    </a:lnTo>
                    <a:lnTo>
                      <a:pt x="996" y="20252"/>
                    </a:lnTo>
                    <a:lnTo>
                      <a:pt x="731" y="19521"/>
                    </a:lnTo>
                    <a:lnTo>
                      <a:pt x="532" y="18791"/>
                    </a:lnTo>
                    <a:lnTo>
                      <a:pt x="333" y="17994"/>
                    </a:lnTo>
                    <a:lnTo>
                      <a:pt x="200" y="17197"/>
                    </a:lnTo>
                    <a:lnTo>
                      <a:pt x="133" y="16334"/>
                    </a:lnTo>
                    <a:lnTo>
                      <a:pt x="67" y="15471"/>
                    </a:lnTo>
                    <a:lnTo>
                      <a:pt x="1" y="14608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4" name="Google Shape;964;g34ed79b00d1_0_950"/>
              <p:cNvSpPr/>
              <p:nvPr/>
            </p:nvSpPr>
            <p:spPr>
              <a:xfrm>
                <a:off x="5053275" y="4416175"/>
                <a:ext cx="599250" cy="607550"/>
              </a:xfrm>
              <a:custGeom>
                <a:rect b="b" l="l" r="r" t="t"/>
                <a:pathLst>
                  <a:path extrusionOk="0" fill="none" h="24302" w="23970">
                    <a:moveTo>
                      <a:pt x="23969" y="12151"/>
                    </a:moveTo>
                    <a:lnTo>
                      <a:pt x="23969" y="12151"/>
                    </a:lnTo>
                    <a:lnTo>
                      <a:pt x="23903" y="10690"/>
                    </a:lnTo>
                    <a:lnTo>
                      <a:pt x="23704" y="9296"/>
                    </a:lnTo>
                    <a:lnTo>
                      <a:pt x="23372" y="8034"/>
                    </a:lnTo>
                    <a:lnTo>
                      <a:pt x="22907" y="6839"/>
                    </a:lnTo>
                    <a:lnTo>
                      <a:pt x="22376" y="5777"/>
                    </a:lnTo>
                    <a:lnTo>
                      <a:pt x="21778" y="4781"/>
                    </a:lnTo>
                    <a:lnTo>
                      <a:pt x="21048" y="3851"/>
                    </a:lnTo>
                    <a:lnTo>
                      <a:pt x="20185" y="3054"/>
                    </a:lnTo>
                    <a:lnTo>
                      <a:pt x="19322" y="2324"/>
                    </a:lnTo>
                    <a:lnTo>
                      <a:pt x="18392" y="1726"/>
                    </a:lnTo>
                    <a:lnTo>
                      <a:pt x="17396" y="1195"/>
                    </a:lnTo>
                    <a:lnTo>
                      <a:pt x="16400" y="730"/>
                    </a:lnTo>
                    <a:lnTo>
                      <a:pt x="15338" y="398"/>
                    </a:lnTo>
                    <a:lnTo>
                      <a:pt x="14209" y="199"/>
                    </a:lnTo>
                    <a:lnTo>
                      <a:pt x="13080" y="67"/>
                    </a:lnTo>
                    <a:lnTo>
                      <a:pt x="12018" y="0"/>
                    </a:lnTo>
                    <a:lnTo>
                      <a:pt x="10889" y="0"/>
                    </a:lnTo>
                    <a:lnTo>
                      <a:pt x="9760" y="199"/>
                    </a:lnTo>
                    <a:lnTo>
                      <a:pt x="8632" y="398"/>
                    </a:lnTo>
                    <a:lnTo>
                      <a:pt x="7569" y="730"/>
                    </a:lnTo>
                    <a:lnTo>
                      <a:pt x="6573" y="1129"/>
                    </a:lnTo>
                    <a:lnTo>
                      <a:pt x="5577" y="1660"/>
                    </a:lnTo>
                    <a:lnTo>
                      <a:pt x="4648" y="2258"/>
                    </a:lnTo>
                    <a:lnTo>
                      <a:pt x="3785" y="2988"/>
                    </a:lnTo>
                    <a:lnTo>
                      <a:pt x="2921" y="3785"/>
                    </a:lnTo>
                    <a:lnTo>
                      <a:pt x="2191" y="4714"/>
                    </a:lnTo>
                    <a:lnTo>
                      <a:pt x="1594" y="5710"/>
                    </a:lnTo>
                    <a:lnTo>
                      <a:pt x="1062" y="6773"/>
                    </a:lnTo>
                    <a:lnTo>
                      <a:pt x="598" y="7968"/>
                    </a:lnTo>
                    <a:lnTo>
                      <a:pt x="266" y="9229"/>
                    </a:lnTo>
                    <a:lnTo>
                      <a:pt x="66" y="10624"/>
                    </a:lnTo>
                    <a:lnTo>
                      <a:pt x="0" y="12084"/>
                    </a:lnTo>
                    <a:lnTo>
                      <a:pt x="0" y="12084"/>
                    </a:lnTo>
                    <a:lnTo>
                      <a:pt x="66" y="13545"/>
                    </a:lnTo>
                    <a:lnTo>
                      <a:pt x="266" y="14940"/>
                    </a:lnTo>
                    <a:lnTo>
                      <a:pt x="598" y="16201"/>
                    </a:lnTo>
                    <a:lnTo>
                      <a:pt x="1062" y="17396"/>
                    </a:lnTo>
                    <a:lnTo>
                      <a:pt x="1594" y="18459"/>
                    </a:lnTo>
                    <a:lnTo>
                      <a:pt x="2191" y="19521"/>
                    </a:lnTo>
                    <a:lnTo>
                      <a:pt x="2921" y="20384"/>
                    </a:lnTo>
                    <a:lnTo>
                      <a:pt x="3785" y="21181"/>
                    </a:lnTo>
                    <a:lnTo>
                      <a:pt x="4648" y="21911"/>
                    </a:lnTo>
                    <a:lnTo>
                      <a:pt x="5577" y="22575"/>
                    </a:lnTo>
                    <a:lnTo>
                      <a:pt x="6573" y="23040"/>
                    </a:lnTo>
                    <a:lnTo>
                      <a:pt x="7569" y="23505"/>
                    </a:lnTo>
                    <a:lnTo>
                      <a:pt x="8632" y="23837"/>
                    </a:lnTo>
                    <a:lnTo>
                      <a:pt x="9760" y="24102"/>
                    </a:lnTo>
                    <a:lnTo>
                      <a:pt x="10889" y="24235"/>
                    </a:lnTo>
                    <a:lnTo>
                      <a:pt x="12018" y="24302"/>
                    </a:lnTo>
                    <a:lnTo>
                      <a:pt x="13080" y="24235"/>
                    </a:lnTo>
                    <a:lnTo>
                      <a:pt x="14209" y="24102"/>
                    </a:lnTo>
                    <a:lnTo>
                      <a:pt x="15338" y="23837"/>
                    </a:lnTo>
                    <a:lnTo>
                      <a:pt x="16400" y="23571"/>
                    </a:lnTo>
                    <a:lnTo>
                      <a:pt x="17396" y="23106"/>
                    </a:lnTo>
                    <a:lnTo>
                      <a:pt x="18392" y="22575"/>
                    </a:lnTo>
                    <a:lnTo>
                      <a:pt x="19322" y="21978"/>
                    </a:lnTo>
                    <a:lnTo>
                      <a:pt x="20185" y="21247"/>
                    </a:lnTo>
                    <a:lnTo>
                      <a:pt x="21048" y="20450"/>
                    </a:lnTo>
                    <a:lnTo>
                      <a:pt x="21778" y="19587"/>
                    </a:lnTo>
                    <a:lnTo>
                      <a:pt x="22376" y="18591"/>
                    </a:lnTo>
                    <a:lnTo>
                      <a:pt x="22907" y="17463"/>
                    </a:lnTo>
                    <a:lnTo>
                      <a:pt x="23372" y="16267"/>
                    </a:lnTo>
                    <a:lnTo>
                      <a:pt x="23704" y="15006"/>
                    </a:lnTo>
                    <a:lnTo>
                      <a:pt x="23903" y="13612"/>
                    </a:lnTo>
                    <a:lnTo>
                      <a:pt x="23969" y="12151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5" name="Google Shape;965;g34ed79b00d1_0_950"/>
              <p:cNvSpPr/>
              <p:nvPr/>
            </p:nvSpPr>
            <p:spPr>
              <a:xfrm>
                <a:off x="5212625" y="4510775"/>
                <a:ext cx="305450" cy="400075"/>
              </a:xfrm>
              <a:custGeom>
                <a:rect b="b" l="l" r="r" t="t"/>
                <a:pathLst>
                  <a:path extrusionOk="0" fill="none" h="16003" w="12218">
                    <a:moveTo>
                      <a:pt x="0" y="67"/>
                    </a:moveTo>
                    <a:lnTo>
                      <a:pt x="0" y="67"/>
                    </a:lnTo>
                    <a:lnTo>
                      <a:pt x="4316" y="1"/>
                    </a:lnTo>
                    <a:lnTo>
                      <a:pt x="5312" y="1"/>
                    </a:lnTo>
                    <a:lnTo>
                      <a:pt x="6308" y="67"/>
                    </a:lnTo>
                    <a:lnTo>
                      <a:pt x="7237" y="200"/>
                    </a:lnTo>
                    <a:lnTo>
                      <a:pt x="8167" y="333"/>
                    </a:lnTo>
                    <a:lnTo>
                      <a:pt x="8964" y="532"/>
                    </a:lnTo>
                    <a:lnTo>
                      <a:pt x="9694" y="864"/>
                    </a:lnTo>
                    <a:lnTo>
                      <a:pt x="10358" y="1262"/>
                    </a:lnTo>
                    <a:lnTo>
                      <a:pt x="10889" y="1727"/>
                    </a:lnTo>
                    <a:lnTo>
                      <a:pt x="11088" y="2059"/>
                    </a:lnTo>
                    <a:lnTo>
                      <a:pt x="11354" y="2325"/>
                    </a:lnTo>
                    <a:lnTo>
                      <a:pt x="11487" y="2723"/>
                    </a:lnTo>
                    <a:lnTo>
                      <a:pt x="11686" y="3055"/>
                    </a:lnTo>
                    <a:lnTo>
                      <a:pt x="11752" y="3520"/>
                    </a:lnTo>
                    <a:lnTo>
                      <a:pt x="11885" y="3918"/>
                    </a:lnTo>
                    <a:lnTo>
                      <a:pt x="11952" y="4981"/>
                    </a:lnTo>
                    <a:lnTo>
                      <a:pt x="11952" y="4981"/>
                    </a:lnTo>
                    <a:lnTo>
                      <a:pt x="11885" y="5844"/>
                    </a:lnTo>
                    <a:lnTo>
                      <a:pt x="11686" y="6640"/>
                    </a:lnTo>
                    <a:lnTo>
                      <a:pt x="11420" y="7371"/>
                    </a:lnTo>
                    <a:lnTo>
                      <a:pt x="11088" y="7968"/>
                    </a:lnTo>
                    <a:lnTo>
                      <a:pt x="10624" y="8433"/>
                    </a:lnTo>
                    <a:lnTo>
                      <a:pt x="10093" y="8898"/>
                    </a:lnTo>
                    <a:lnTo>
                      <a:pt x="9495" y="9230"/>
                    </a:lnTo>
                    <a:lnTo>
                      <a:pt x="8765" y="9496"/>
                    </a:lnTo>
                    <a:lnTo>
                      <a:pt x="12217" y="16003"/>
                    </a:lnTo>
                    <a:lnTo>
                      <a:pt x="8897" y="16003"/>
                    </a:lnTo>
                    <a:lnTo>
                      <a:pt x="5710" y="9894"/>
                    </a:lnTo>
                    <a:lnTo>
                      <a:pt x="3187" y="9894"/>
                    </a:lnTo>
                    <a:lnTo>
                      <a:pt x="3187" y="16003"/>
                    </a:lnTo>
                    <a:lnTo>
                      <a:pt x="0" y="16003"/>
                    </a:lnTo>
                    <a:lnTo>
                      <a:pt x="0" y="67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6" name="Google Shape;966;g34ed79b00d1_0_950"/>
              <p:cNvSpPr/>
              <p:nvPr/>
            </p:nvSpPr>
            <p:spPr>
              <a:xfrm>
                <a:off x="5292300" y="4582150"/>
                <a:ext cx="139450" cy="116225"/>
              </a:xfrm>
              <a:custGeom>
                <a:rect b="b" l="l" r="r" t="t"/>
                <a:pathLst>
                  <a:path extrusionOk="0" fill="none" h="4649" w="5578">
                    <a:moveTo>
                      <a:pt x="5578" y="2258"/>
                    </a:moveTo>
                    <a:lnTo>
                      <a:pt x="5578" y="2258"/>
                    </a:lnTo>
                    <a:lnTo>
                      <a:pt x="5578" y="1860"/>
                    </a:lnTo>
                    <a:lnTo>
                      <a:pt x="5445" y="1462"/>
                    </a:lnTo>
                    <a:lnTo>
                      <a:pt x="5312" y="1130"/>
                    </a:lnTo>
                    <a:lnTo>
                      <a:pt x="5113" y="798"/>
                    </a:lnTo>
                    <a:lnTo>
                      <a:pt x="4847" y="598"/>
                    </a:lnTo>
                    <a:lnTo>
                      <a:pt x="4582" y="399"/>
                    </a:lnTo>
                    <a:lnTo>
                      <a:pt x="4183" y="266"/>
                    </a:lnTo>
                    <a:lnTo>
                      <a:pt x="3851" y="200"/>
                    </a:lnTo>
                    <a:lnTo>
                      <a:pt x="2988" y="67"/>
                    </a:lnTo>
                    <a:lnTo>
                      <a:pt x="2059" y="1"/>
                    </a:lnTo>
                    <a:lnTo>
                      <a:pt x="0" y="1"/>
                    </a:lnTo>
                    <a:lnTo>
                      <a:pt x="0" y="4649"/>
                    </a:lnTo>
                    <a:lnTo>
                      <a:pt x="0" y="4649"/>
                    </a:lnTo>
                    <a:lnTo>
                      <a:pt x="2059" y="4649"/>
                    </a:lnTo>
                    <a:lnTo>
                      <a:pt x="2988" y="4582"/>
                    </a:lnTo>
                    <a:lnTo>
                      <a:pt x="3851" y="4516"/>
                    </a:lnTo>
                    <a:lnTo>
                      <a:pt x="4250" y="4383"/>
                    </a:lnTo>
                    <a:lnTo>
                      <a:pt x="4582" y="4250"/>
                    </a:lnTo>
                    <a:lnTo>
                      <a:pt x="4847" y="4051"/>
                    </a:lnTo>
                    <a:lnTo>
                      <a:pt x="5113" y="3852"/>
                    </a:lnTo>
                    <a:lnTo>
                      <a:pt x="5312" y="3520"/>
                    </a:lnTo>
                    <a:lnTo>
                      <a:pt x="5445" y="3188"/>
                    </a:lnTo>
                    <a:lnTo>
                      <a:pt x="5578" y="2790"/>
                    </a:lnTo>
                    <a:lnTo>
                      <a:pt x="5578" y="2258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7" name="Google Shape;967;g34ed79b00d1_0_950"/>
              <p:cNvSpPr/>
              <p:nvPr/>
            </p:nvSpPr>
            <p:spPr>
              <a:xfrm>
                <a:off x="1703525" y="4240200"/>
                <a:ext cx="1075650" cy="1236675"/>
              </a:xfrm>
              <a:custGeom>
                <a:rect b="b" l="l" r="r" t="t"/>
                <a:pathLst>
                  <a:path extrusionOk="0" h="49467" w="43026">
                    <a:moveTo>
                      <a:pt x="0" y="1"/>
                    </a:moveTo>
                    <a:lnTo>
                      <a:pt x="0" y="49467"/>
                    </a:lnTo>
                    <a:lnTo>
                      <a:pt x="43026" y="24634"/>
                    </a:lnTo>
                    <a:lnTo>
                      <a:pt x="39905" y="23904"/>
                    </a:lnTo>
                    <a:lnTo>
                      <a:pt x="36917" y="23041"/>
                    </a:lnTo>
                    <a:lnTo>
                      <a:pt x="33929" y="22111"/>
                    </a:lnTo>
                    <a:lnTo>
                      <a:pt x="30942" y="21049"/>
                    </a:lnTo>
                    <a:lnTo>
                      <a:pt x="28020" y="19854"/>
                    </a:lnTo>
                    <a:lnTo>
                      <a:pt x="25165" y="18592"/>
                    </a:lnTo>
                    <a:lnTo>
                      <a:pt x="22376" y="17198"/>
                    </a:lnTo>
                    <a:lnTo>
                      <a:pt x="19654" y="15671"/>
                    </a:lnTo>
                    <a:lnTo>
                      <a:pt x="16932" y="14077"/>
                    </a:lnTo>
                    <a:lnTo>
                      <a:pt x="14342" y="12351"/>
                    </a:lnTo>
                    <a:lnTo>
                      <a:pt x="11753" y="10558"/>
                    </a:lnTo>
                    <a:lnTo>
                      <a:pt x="9296" y="8633"/>
                    </a:lnTo>
                    <a:lnTo>
                      <a:pt x="6839" y="6641"/>
                    </a:lnTo>
                    <a:lnTo>
                      <a:pt x="4515" y="4516"/>
                    </a:lnTo>
                    <a:lnTo>
                      <a:pt x="2258" y="232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8" name="Google Shape;968;g34ed79b00d1_0_950"/>
              <p:cNvSpPr/>
              <p:nvPr/>
            </p:nvSpPr>
            <p:spPr>
              <a:xfrm>
                <a:off x="1703525" y="4240200"/>
                <a:ext cx="1075650" cy="1236675"/>
              </a:xfrm>
              <a:custGeom>
                <a:rect b="b" l="l" r="r" t="t"/>
                <a:pathLst>
                  <a:path extrusionOk="0" fill="none" h="49467" w="43026">
                    <a:moveTo>
                      <a:pt x="0" y="1"/>
                    </a:moveTo>
                    <a:lnTo>
                      <a:pt x="0" y="49467"/>
                    </a:lnTo>
                    <a:lnTo>
                      <a:pt x="43026" y="24634"/>
                    </a:lnTo>
                    <a:lnTo>
                      <a:pt x="43026" y="24634"/>
                    </a:lnTo>
                    <a:lnTo>
                      <a:pt x="39905" y="23904"/>
                    </a:lnTo>
                    <a:lnTo>
                      <a:pt x="36917" y="23041"/>
                    </a:lnTo>
                    <a:lnTo>
                      <a:pt x="33929" y="22111"/>
                    </a:lnTo>
                    <a:lnTo>
                      <a:pt x="30942" y="21049"/>
                    </a:lnTo>
                    <a:lnTo>
                      <a:pt x="28020" y="19854"/>
                    </a:lnTo>
                    <a:lnTo>
                      <a:pt x="25165" y="18592"/>
                    </a:lnTo>
                    <a:lnTo>
                      <a:pt x="22376" y="17198"/>
                    </a:lnTo>
                    <a:lnTo>
                      <a:pt x="19654" y="15671"/>
                    </a:lnTo>
                    <a:lnTo>
                      <a:pt x="16932" y="14077"/>
                    </a:lnTo>
                    <a:lnTo>
                      <a:pt x="14342" y="12351"/>
                    </a:lnTo>
                    <a:lnTo>
                      <a:pt x="11753" y="10558"/>
                    </a:lnTo>
                    <a:lnTo>
                      <a:pt x="9296" y="8633"/>
                    </a:lnTo>
                    <a:lnTo>
                      <a:pt x="6839" y="6641"/>
                    </a:lnTo>
                    <a:lnTo>
                      <a:pt x="4515" y="4516"/>
                    </a:lnTo>
                    <a:lnTo>
                      <a:pt x="2258" y="2325"/>
                    </a:lnTo>
                    <a:lnTo>
                      <a:pt x="0" y="1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9" name="Google Shape;969;g34ed79b00d1_0_950"/>
              <p:cNvSpPr/>
              <p:nvPr/>
            </p:nvSpPr>
            <p:spPr>
              <a:xfrm>
                <a:off x="1703525" y="238125"/>
                <a:ext cx="1067350" cy="1228375"/>
              </a:xfrm>
              <a:custGeom>
                <a:rect b="b" l="l" r="r" t="t"/>
                <a:pathLst>
                  <a:path extrusionOk="0" h="49135" w="42694">
                    <a:moveTo>
                      <a:pt x="0" y="0"/>
                    </a:moveTo>
                    <a:lnTo>
                      <a:pt x="0" y="49134"/>
                    </a:lnTo>
                    <a:lnTo>
                      <a:pt x="2324" y="46744"/>
                    </a:lnTo>
                    <a:lnTo>
                      <a:pt x="4648" y="44486"/>
                    </a:lnTo>
                    <a:lnTo>
                      <a:pt x="7105" y="42362"/>
                    </a:lnTo>
                    <a:lnTo>
                      <a:pt x="9628" y="40303"/>
                    </a:lnTo>
                    <a:lnTo>
                      <a:pt x="12151" y="38378"/>
                    </a:lnTo>
                    <a:lnTo>
                      <a:pt x="14741" y="36585"/>
                    </a:lnTo>
                    <a:lnTo>
                      <a:pt x="17397" y="34859"/>
                    </a:lnTo>
                    <a:lnTo>
                      <a:pt x="20119" y="33265"/>
                    </a:lnTo>
                    <a:lnTo>
                      <a:pt x="22841" y="31804"/>
                    </a:lnTo>
                    <a:lnTo>
                      <a:pt x="25630" y="30410"/>
                    </a:lnTo>
                    <a:lnTo>
                      <a:pt x="28418" y="29148"/>
                    </a:lnTo>
                    <a:lnTo>
                      <a:pt x="31274" y="28020"/>
                    </a:lnTo>
                    <a:lnTo>
                      <a:pt x="34129" y="27024"/>
                    </a:lnTo>
                    <a:lnTo>
                      <a:pt x="36984" y="26094"/>
                    </a:lnTo>
                    <a:lnTo>
                      <a:pt x="39839" y="25297"/>
                    </a:lnTo>
                    <a:lnTo>
                      <a:pt x="42694" y="2463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0" name="Google Shape;970;g34ed79b00d1_0_950"/>
              <p:cNvSpPr/>
              <p:nvPr/>
            </p:nvSpPr>
            <p:spPr>
              <a:xfrm>
                <a:off x="1703525" y="238125"/>
                <a:ext cx="1067350" cy="1228375"/>
              </a:xfrm>
              <a:custGeom>
                <a:rect b="b" l="l" r="r" t="t"/>
                <a:pathLst>
                  <a:path extrusionOk="0" fill="none" h="49135" w="42694">
                    <a:moveTo>
                      <a:pt x="42694" y="24633"/>
                    </a:moveTo>
                    <a:lnTo>
                      <a:pt x="0" y="0"/>
                    </a:lnTo>
                    <a:lnTo>
                      <a:pt x="0" y="49134"/>
                    </a:lnTo>
                    <a:lnTo>
                      <a:pt x="0" y="49134"/>
                    </a:lnTo>
                    <a:lnTo>
                      <a:pt x="2324" y="46744"/>
                    </a:lnTo>
                    <a:lnTo>
                      <a:pt x="4648" y="44486"/>
                    </a:lnTo>
                    <a:lnTo>
                      <a:pt x="7105" y="42362"/>
                    </a:lnTo>
                    <a:lnTo>
                      <a:pt x="9628" y="40303"/>
                    </a:lnTo>
                    <a:lnTo>
                      <a:pt x="12151" y="38378"/>
                    </a:lnTo>
                    <a:lnTo>
                      <a:pt x="14741" y="36585"/>
                    </a:lnTo>
                    <a:lnTo>
                      <a:pt x="17397" y="34859"/>
                    </a:lnTo>
                    <a:lnTo>
                      <a:pt x="20119" y="33265"/>
                    </a:lnTo>
                    <a:lnTo>
                      <a:pt x="22841" y="31804"/>
                    </a:lnTo>
                    <a:lnTo>
                      <a:pt x="25630" y="30410"/>
                    </a:lnTo>
                    <a:lnTo>
                      <a:pt x="28418" y="29148"/>
                    </a:lnTo>
                    <a:lnTo>
                      <a:pt x="31274" y="28020"/>
                    </a:lnTo>
                    <a:lnTo>
                      <a:pt x="34129" y="27024"/>
                    </a:lnTo>
                    <a:lnTo>
                      <a:pt x="36984" y="26094"/>
                    </a:lnTo>
                    <a:lnTo>
                      <a:pt x="39839" y="25297"/>
                    </a:lnTo>
                    <a:lnTo>
                      <a:pt x="42694" y="24633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1" name="Google Shape;971;g34ed79b00d1_0_950"/>
              <p:cNvSpPr/>
              <p:nvPr/>
            </p:nvSpPr>
            <p:spPr>
              <a:xfrm>
                <a:off x="5162825" y="2236675"/>
                <a:ext cx="1077300" cy="1243300"/>
              </a:xfrm>
              <a:custGeom>
                <a:rect b="b" l="l" r="r" t="t"/>
                <a:pathLst>
                  <a:path extrusionOk="0" h="49732" w="43092">
                    <a:moveTo>
                      <a:pt x="133" y="0"/>
                    </a:moveTo>
                    <a:lnTo>
                      <a:pt x="996" y="3055"/>
                    </a:lnTo>
                    <a:lnTo>
                      <a:pt x="1793" y="6109"/>
                    </a:lnTo>
                    <a:lnTo>
                      <a:pt x="2457" y="9163"/>
                    </a:lnTo>
                    <a:lnTo>
                      <a:pt x="2988" y="12284"/>
                    </a:lnTo>
                    <a:lnTo>
                      <a:pt x="3386" y="15405"/>
                    </a:lnTo>
                    <a:lnTo>
                      <a:pt x="3718" y="18525"/>
                    </a:lnTo>
                    <a:lnTo>
                      <a:pt x="3851" y="21646"/>
                    </a:lnTo>
                    <a:lnTo>
                      <a:pt x="3918" y="24833"/>
                    </a:lnTo>
                    <a:lnTo>
                      <a:pt x="3851" y="27954"/>
                    </a:lnTo>
                    <a:lnTo>
                      <a:pt x="3652" y="31074"/>
                    </a:lnTo>
                    <a:lnTo>
                      <a:pt x="3386" y="34261"/>
                    </a:lnTo>
                    <a:lnTo>
                      <a:pt x="2922" y="37382"/>
                    </a:lnTo>
                    <a:lnTo>
                      <a:pt x="2391" y="40503"/>
                    </a:lnTo>
                    <a:lnTo>
                      <a:pt x="1727" y="43557"/>
                    </a:lnTo>
                    <a:lnTo>
                      <a:pt x="930" y="46678"/>
                    </a:lnTo>
                    <a:lnTo>
                      <a:pt x="0" y="49732"/>
                    </a:lnTo>
                    <a:lnTo>
                      <a:pt x="43092" y="24833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2" name="Google Shape;972;g34ed79b00d1_0_950"/>
              <p:cNvSpPr/>
              <p:nvPr/>
            </p:nvSpPr>
            <p:spPr>
              <a:xfrm>
                <a:off x="2412325" y="1011650"/>
                <a:ext cx="1185200" cy="212500"/>
              </a:xfrm>
              <a:custGeom>
                <a:rect b="b" l="l" r="r" t="t"/>
                <a:pathLst>
                  <a:path extrusionOk="0" h="8500" w="47408">
                    <a:moveTo>
                      <a:pt x="33730" y="0"/>
                    </a:moveTo>
                    <a:lnTo>
                      <a:pt x="30410" y="67"/>
                    </a:lnTo>
                    <a:lnTo>
                      <a:pt x="27223" y="199"/>
                    </a:lnTo>
                    <a:lnTo>
                      <a:pt x="24036" y="531"/>
                    </a:lnTo>
                    <a:lnTo>
                      <a:pt x="20982" y="863"/>
                    </a:lnTo>
                    <a:lnTo>
                      <a:pt x="17994" y="1395"/>
                    </a:lnTo>
                    <a:lnTo>
                      <a:pt x="15072" y="1926"/>
                    </a:lnTo>
                    <a:lnTo>
                      <a:pt x="12284" y="2590"/>
                    </a:lnTo>
                    <a:lnTo>
                      <a:pt x="9561" y="3320"/>
                    </a:lnTo>
                    <a:lnTo>
                      <a:pt x="6972" y="4050"/>
                    </a:lnTo>
                    <a:lnTo>
                      <a:pt x="4515" y="4914"/>
                    </a:lnTo>
                    <a:lnTo>
                      <a:pt x="2191" y="5710"/>
                    </a:lnTo>
                    <a:lnTo>
                      <a:pt x="0" y="6640"/>
                    </a:lnTo>
                    <a:lnTo>
                      <a:pt x="1195" y="6374"/>
                    </a:lnTo>
                    <a:lnTo>
                      <a:pt x="2590" y="6242"/>
                    </a:lnTo>
                    <a:lnTo>
                      <a:pt x="4050" y="6109"/>
                    </a:lnTo>
                    <a:lnTo>
                      <a:pt x="5644" y="6042"/>
                    </a:lnTo>
                    <a:lnTo>
                      <a:pt x="7304" y="6042"/>
                    </a:lnTo>
                    <a:lnTo>
                      <a:pt x="9030" y="6109"/>
                    </a:lnTo>
                    <a:lnTo>
                      <a:pt x="10823" y="6175"/>
                    </a:lnTo>
                    <a:lnTo>
                      <a:pt x="12616" y="6308"/>
                    </a:lnTo>
                    <a:lnTo>
                      <a:pt x="16201" y="6706"/>
                    </a:lnTo>
                    <a:lnTo>
                      <a:pt x="19720" y="7171"/>
                    </a:lnTo>
                    <a:lnTo>
                      <a:pt x="22907" y="7769"/>
                    </a:lnTo>
                    <a:lnTo>
                      <a:pt x="24368" y="8101"/>
                    </a:lnTo>
                    <a:lnTo>
                      <a:pt x="25696" y="8499"/>
                    </a:lnTo>
                    <a:lnTo>
                      <a:pt x="26758" y="7702"/>
                    </a:lnTo>
                    <a:lnTo>
                      <a:pt x="27887" y="6972"/>
                    </a:lnTo>
                    <a:lnTo>
                      <a:pt x="29016" y="6242"/>
                    </a:lnTo>
                    <a:lnTo>
                      <a:pt x="30211" y="5578"/>
                    </a:lnTo>
                    <a:lnTo>
                      <a:pt x="31472" y="4980"/>
                    </a:lnTo>
                    <a:lnTo>
                      <a:pt x="32800" y="4382"/>
                    </a:lnTo>
                    <a:lnTo>
                      <a:pt x="34128" y="3918"/>
                    </a:lnTo>
                    <a:lnTo>
                      <a:pt x="35523" y="3386"/>
                    </a:lnTo>
                    <a:lnTo>
                      <a:pt x="36983" y="2988"/>
                    </a:lnTo>
                    <a:lnTo>
                      <a:pt x="38378" y="2590"/>
                    </a:lnTo>
                    <a:lnTo>
                      <a:pt x="39905" y="2258"/>
                    </a:lnTo>
                    <a:lnTo>
                      <a:pt x="41366" y="1992"/>
                    </a:lnTo>
                    <a:lnTo>
                      <a:pt x="42893" y="1726"/>
                    </a:lnTo>
                    <a:lnTo>
                      <a:pt x="44353" y="1527"/>
                    </a:lnTo>
                    <a:lnTo>
                      <a:pt x="45881" y="1395"/>
                    </a:lnTo>
                    <a:lnTo>
                      <a:pt x="47408" y="1262"/>
                    </a:lnTo>
                    <a:lnTo>
                      <a:pt x="45681" y="996"/>
                    </a:lnTo>
                    <a:lnTo>
                      <a:pt x="43955" y="731"/>
                    </a:lnTo>
                    <a:lnTo>
                      <a:pt x="40502" y="332"/>
                    </a:lnTo>
                    <a:lnTo>
                      <a:pt x="37116" y="133"/>
                    </a:lnTo>
                    <a:lnTo>
                      <a:pt x="3373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3" name="Google Shape;973;g34ed79b00d1_0_950"/>
              <p:cNvSpPr/>
              <p:nvPr/>
            </p:nvSpPr>
            <p:spPr>
              <a:xfrm>
                <a:off x="2412325" y="1011650"/>
                <a:ext cx="1185200" cy="212500"/>
              </a:xfrm>
              <a:custGeom>
                <a:rect b="b" l="l" r="r" t="t"/>
                <a:pathLst>
                  <a:path extrusionOk="0" fill="none" h="8500" w="47408">
                    <a:moveTo>
                      <a:pt x="0" y="6640"/>
                    </a:moveTo>
                    <a:lnTo>
                      <a:pt x="0" y="6640"/>
                    </a:lnTo>
                    <a:lnTo>
                      <a:pt x="1195" y="6374"/>
                    </a:lnTo>
                    <a:lnTo>
                      <a:pt x="2590" y="6242"/>
                    </a:lnTo>
                    <a:lnTo>
                      <a:pt x="4050" y="6109"/>
                    </a:lnTo>
                    <a:lnTo>
                      <a:pt x="5644" y="6042"/>
                    </a:lnTo>
                    <a:lnTo>
                      <a:pt x="7304" y="6042"/>
                    </a:lnTo>
                    <a:lnTo>
                      <a:pt x="9030" y="6109"/>
                    </a:lnTo>
                    <a:lnTo>
                      <a:pt x="10823" y="6175"/>
                    </a:lnTo>
                    <a:lnTo>
                      <a:pt x="12616" y="6308"/>
                    </a:lnTo>
                    <a:lnTo>
                      <a:pt x="16201" y="6706"/>
                    </a:lnTo>
                    <a:lnTo>
                      <a:pt x="19720" y="7171"/>
                    </a:lnTo>
                    <a:lnTo>
                      <a:pt x="22907" y="7769"/>
                    </a:lnTo>
                    <a:lnTo>
                      <a:pt x="24368" y="8101"/>
                    </a:lnTo>
                    <a:lnTo>
                      <a:pt x="25696" y="8499"/>
                    </a:lnTo>
                    <a:lnTo>
                      <a:pt x="25696" y="8499"/>
                    </a:lnTo>
                    <a:lnTo>
                      <a:pt x="26758" y="7702"/>
                    </a:lnTo>
                    <a:lnTo>
                      <a:pt x="27887" y="6972"/>
                    </a:lnTo>
                    <a:lnTo>
                      <a:pt x="29016" y="6242"/>
                    </a:lnTo>
                    <a:lnTo>
                      <a:pt x="30211" y="5578"/>
                    </a:lnTo>
                    <a:lnTo>
                      <a:pt x="31472" y="4980"/>
                    </a:lnTo>
                    <a:lnTo>
                      <a:pt x="32800" y="4382"/>
                    </a:lnTo>
                    <a:lnTo>
                      <a:pt x="34128" y="3918"/>
                    </a:lnTo>
                    <a:lnTo>
                      <a:pt x="35523" y="3386"/>
                    </a:lnTo>
                    <a:lnTo>
                      <a:pt x="36983" y="2988"/>
                    </a:lnTo>
                    <a:lnTo>
                      <a:pt x="38378" y="2590"/>
                    </a:lnTo>
                    <a:lnTo>
                      <a:pt x="39905" y="2258"/>
                    </a:lnTo>
                    <a:lnTo>
                      <a:pt x="41366" y="1992"/>
                    </a:lnTo>
                    <a:lnTo>
                      <a:pt x="42893" y="1726"/>
                    </a:lnTo>
                    <a:lnTo>
                      <a:pt x="44353" y="1527"/>
                    </a:lnTo>
                    <a:lnTo>
                      <a:pt x="45881" y="1395"/>
                    </a:lnTo>
                    <a:lnTo>
                      <a:pt x="47408" y="1262"/>
                    </a:lnTo>
                    <a:lnTo>
                      <a:pt x="47408" y="1262"/>
                    </a:lnTo>
                    <a:lnTo>
                      <a:pt x="45681" y="996"/>
                    </a:lnTo>
                    <a:lnTo>
                      <a:pt x="43955" y="731"/>
                    </a:lnTo>
                    <a:lnTo>
                      <a:pt x="40502" y="332"/>
                    </a:lnTo>
                    <a:lnTo>
                      <a:pt x="37116" y="133"/>
                    </a:lnTo>
                    <a:lnTo>
                      <a:pt x="33730" y="0"/>
                    </a:lnTo>
                    <a:lnTo>
                      <a:pt x="30410" y="67"/>
                    </a:lnTo>
                    <a:lnTo>
                      <a:pt x="27223" y="199"/>
                    </a:lnTo>
                    <a:lnTo>
                      <a:pt x="24036" y="531"/>
                    </a:lnTo>
                    <a:lnTo>
                      <a:pt x="20982" y="863"/>
                    </a:lnTo>
                    <a:lnTo>
                      <a:pt x="17994" y="1395"/>
                    </a:lnTo>
                    <a:lnTo>
                      <a:pt x="15072" y="1926"/>
                    </a:lnTo>
                    <a:lnTo>
                      <a:pt x="12284" y="2590"/>
                    </a:lnTo>
                    <a:lnTo>
                      <a:pt x="9561" y="3320"/>
                    </a:lnTo>
                    <a:lnTo>
                      <a:pt x="6972" y="4050"/>
                    </a:lnTo>
                    <a:lnTo>
                      <a:pt x="4515" y="4914"/>
                    </a:lnTo>
                    <a:lnTo>
                      <a:pt x="2191" y="5710"/>
                    </a:lnTo>
                    <a:lnTo>
                      <a:pt x="0" y="664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4" name="Google Shape;974;g34ed79b00d1_0_950"/>
              <p:cNvSpPr/>
              <p:nvPr/>
            </p:nvSpPr>
            <p:spPr>
              <a:xfrm>
                <a:off x="2565025" y="2533800"/>
                <a:ext cx="1894000" cy="1138750"/>
              </a:xfrm>
              <a:custGeom>
                <a:rect b="b" l="l" r="r" t="t"/>
                <a:pathLst>
                  <a:path extrusionOk="0" h="45550" w="75760">
                    <a:moveTo>
                      <a:pt x="23904" y="1"/>
                    </a:moveTo>
                    <a:lnTo>
                      <a:pt x="20650" y="3453"/>
                    </a:lnTo>
                    <a:lnTo>
                      <a:pt x="17330" y="7171"/>
                    </a:lnTo>
                    <a:lnTo>
                      <a:pt x="14143" y="10956"/>
                    </a:lnTo>
                    <a:lnTo>
                      <a:pt x="11089" y="14807"/>
                    </a:lnTo>
                    <a:lnTo>
                      <a:pt x="8101" y="18725"/>
                    </a:lnTo>
                    <a:lnTo>
                      <a:pt x="5246" y="22708"/>
                    </a:lnTo>
                    <a:lnTo>
                      <a:pt x="2524" y="26559"/>
                    </a:lnTo>
                    <a:lnTo>
                      <a:pt x="1" y="30411"/>
                    </a:lnTo>
                    <a:lnTo>
                      <a:pt x="1993" y="31938"/>
                    </a:lnTo>
                    <a:lnTo>
                      <a:pt x="3984" y="33398"/>
                    </a:lnTo>
                    <a:lnTo>
                      <a:pt x="6109" y="34793"/>
                    </a:lnTo>
                    <a:lnTo>
                      <a:pt x="8300" y="36121"/>
                    </a:lnTo>
                    <a:lnTo>
                      <a:pt x="10558" y="37316"/>
                    </a:lnTo>
                    <a:lnTo>
                      <a:pt x="12815" y="38511"/>
                    </a:lnTo>
                    <a:lnTo>
                      <a:pt x="15139" y="39573"/>
                    </a:lnTo>
                    <a:lnTo>
                      <a:pt x="17529" y="40569"/>
                    </a:lnTo>
                    <a:lnTo>
                      <a:pt x="19986" y="41432"/>
                    </a:lnTo>
                    <a:lnTo>
                      <a:pt x="22443" y="42296"/>
                    </a:lnTo>
                    <a:lnTo>
                      <a:pt x="24900" y="43026"/>
                    </a:lnTo>
                    <a:lnTo>
                      <a:pt x="27423" y="43690"/>
                    </a:lnTo>
                    <a:lnTo>
                      <a:pt x="30012" y="44221"/>
                    </a:lnTo>
                    <a:lnTo>
                      <a:pt x="32535" y="44686"/>
                    </a:lnTo>
                    <a:lnTo>
                      <a:pt x="35125" y="45018"/>
                    </a:lnTo>
                    <a:lnTo>
                      <a:pt x="37648" y="45350"/>
                    </a:lnTo>
                    <a:lnTo>
                      <a:pt x="40237" y="45483"/>
                    </a:lnTo>
                    <a:lnTo>
                      <a:pt x="42827" y="45549"/>
                    </a:lnTo>
                    <a:lnTo>
                      <a:pt x="45350" y="45549"/>
                    </a:lnTo>
                    <a:lnTo>
                      <a:pt x="47939" y="45416"/>
                    </a:lnTo>
                    <a:lnTo>
                      <a:pt x="50462" y="45217"/>
                    </a:lnTo>
                    <a:lnTo>
                      <a:pt x="52986" y="44885"/>
                    </a:lnTo>
                    <a:lnTo>
                      <a:pt x="55442" y="44487"/>
                    </a:lnTo>
                    <a:lnTo>
                      <a:pt x="57899" y="43956"/>
                    </a:lnTo>
                    <a:lnTo>
                      <a:pt x="60289" y="43292"/>
                    </a:lnTo>
                    <a:lnTo>
                      <a:pt x="62680" y="42561"/>
                    </a:lnTo>
                    <a:lnTo>
                      <a:pt x="65003" y="41698"/>
                    </a:lnTo>
                    <a:lnTo>
                      <a:pt x="67261" y="40702"/>
                    </a:lnTo>
                    <a:lnTo>
                      <a:pt x="69518" y="39640"/>
                    </a:lnTo>
                    <a:lnTo>
                      <a:pt x="71643" y="38445"/>
                    </a:lnTo>
                    <a:lnTo>
                      <a:pt x="73768" y="37117"/>
                    </a:lnTo>
                    <a:lnTo>
                      <a:pt x="75760" y="35656"/>
                    </a:lnTo>
                    <a:lnTo>
                      <a:pt x="75361" y="32270"/>
                    </a:lnTo>
                    <a:lnTo>
                      <a:pt x="74764" y="28883"/>
                    </a:lnTo>
                    <a:lnTo>
                      <a:pt x="74166" y="25431"/>
                    </a:lnTo>
                    <a:lnTo>
                      <a:pt x="73370" y="21978"/>
                    </a:lnTo>
                    <a:lnTo>
                      <a:pt x="72440" y="18525"/>
                    </a:lnTo>
                    <a:lnTo>
                      <a:pt x="71444" y="15073"/>
                    </a:lnTo>
                    <a:lnTo>
                      <a:pt x="70315" y="11620"/>
                    </a:lnTo>
                    <a:lnTo>
                      <a:pt x="69054" y="8167"/>
                    </a:lnTo>
                    <a:lnTo>
                      <a:pt x="67659" y="8765"/>
                    </a:lnTo>
                    <a:lnTo>
                      <a:pt x="66265" y="9296"/>
                    </a:lnTo>
                    <a:lnTo>
                      <a:pt x="64804" y="9761"/>
                    </a:lnTo>
                    <a:lnTo>
                      <a:pt x="63410" y="10159"/>
                    </a:lnTo>
                    <a:lnTo>
                      <a:pt x="61949" y="10491"/>
                    </a:lnTo>
                    <a:lnTo>
                      <a:pt x="60488" y="10757"/>
                    </a:lnTo>
                    <a:lnTo>
                      <a:pt x="58961" y="11022"/>
                    </a:lnTo>
                    <a:lnTo>
                      <a:pt x="57501" y="11155"/>
                    </a:lnTo>
                    <a:lnTo>
                      <a:pt x="56040" y="11288"/>
                    </a:lnTo>
                    <a:lnTo>
                      <a:pt x="54513" y="11354"/>
                    </a:lnTo>
                    <a:lnTo>
                      <a:pt x="52986" y="11354"/>
                    </a:lnTo>
                    <a:lnTo>
                      <a:pt x="51525" y="11288"/>
                    </a:lnTo>
                    <a:lnTo>
                      <a:pt x="49998" y="11155"/>
                    </a:lnTo>
                    <a:lnTo>
                      <a:pt x="48537" y="11022"/>
                    </a:lnTo>
                    <a:lnTo>
                      <a:pt x="47010" y="10757"/>
                    </a:lnTo>
                    <a:lnTo>
                      <a:pt x="45549" y="10491"/>
                    </a:lnTo>
                    <a:lnTo>
                      <a:pt x="44088" y="10226"/>
                    </a:lnTo>
                    <a:lnTo>
                      <a:pt x="42561" y="9827"/>
                    </a:lnTo>
                    <a:lnTo>
                      <a:pt x="41100" y="9429"/>
                    </a:lnTo>
                    <a:lnTo>
                      <a:pt x="39706" y="8964"/>
                    </a:lnTo>
                    <a:lnTo>
                      <a:pt x="38245" y="8433"/>
                    </a:lnTo>
                    <a:lnTo>
                      <a:pt x="36851" y="7902"/>
                    </a:lnTo>
                    <a:lnTo>
                      <a:pt x="35457" y="7304"/>
                    </a:lnTo>
                    <a:lnTo>
                      <a:pt x="34062" y="6640"/>
                    </a:lnTo>
                    <a:lnTo>
                      <a:pt x="32668" y="5976"/>
                    </a:lnTo>
                    <a:lnTo>
                      <a:pt x="31340" y="5246"/>
                    </a:lnTo>
                    <a:lnTo>
                      <a:pt x="30079" y="4449"/>
                    </a:lnTo>
                    <a:lnTo>
                      <a:pt x="28751" y="3652"/>
                    </a:lnTo>
                    <a:lnTo>
                      <a:pt x="27489" y="2789"/>
                    </a:lnTo>
                    <a:lnTo>
                      <a:pt x="26294" y="1860"/>
                    </a:lnTo>
                    <a:lnTo>
                      <a:pt x="25099" y="930"/>
                    </a:lnTo>
                    <a:lnTo>
                      <a:pt x="2390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5" name="Google Shape;975;g34ed79b00d1_0_950"/>
              <p:cNvSpPr/>
              <p:nvPr/>
            </p:nvSpPr>
            <p:spPr>
              <a:xfrm>
                <a:off x="2565025" y="2533800"/>
                <a:ext cx="1894000" cy="1138750"/>
              </a:xfrm>
              <a:custGeom>
                <a:rect b="b" l="l" r="r" t="t"/>
                <a:pathLst>
                  <a:path extrusionOk="0" fill="none" h="45550" w="75760">
                    <a:moveTo>
                      <a:pt x="75760" y="35656"/>
                    </a:moveTo>
                    <a:lnTo>
                      <a:pt x="75760" y="35656"/>
                    </a:lnTo>
                    <a:lnTo>
                      <a:pt x="75361" y="32270"/>
                    </a:lnTo>
                    <a:lnTo>
                      <a:pt x="74764" y="28883"/>
                    </a:lnTo>
                    <a:lnTo>
                      <a:pt x="74166" y="25431"/>
                    </a:lnTo>
                    <a:lnTo>
                      <a:pt x="73370" y="21978"/>
                    </a:lnTo>
                    <a:lnTo>
                      <a:pt x="72440" y="18525"/>
                    </a:lnTo>
                    <a:lnTo>
                      <a:pt x="71444" y="15073"/>
                    </a:lnTo>
                    <a:lnTo>
                      <a:pt x="70315" y="11620"/>
                    </a:lnTo>
                    <a:lnTo>
                      <a:pt x="69054" y="8167"/>
                    </a:lnTo>
                    <a:lnTo>
                      <a:pt x="69054" y="8167"/>
                    </a:lnTo>
                    <a:lnTo>
                      <a:pt x="67659" y="8765"/>
                    </a:lnTo>
                    <a:lnTo>
                      <a:pt x="66265" y="9296"/>
                    </a:lnTo>
                    <a:lnTo>
                      <a:pt x="64804" y="9761"/>
                    </a:lnTo>
                    <a:lnTo>
                      <a:pt x="63410" y="10159"/>
                    </a:lnTo>
                    <a:lnTo>
                      <a:pt x="61949" y="10491"/>
                    </a:lnTo>
                    <a:lnTo>
                      <a:pt x="60488" y="10757"/>
                    </a:lnTo>
                    <a:lnTo>
                      <a:pt x="58961" y="11022"/>
                    </a:lnTo>
                    <a:lnTo>
                      <a:pt x="57501" y="11155"/>
                    </a:lnTo>
                    <a:lnTo>
                      <a:pt x="56040" y="11288"/>
                    </a:lnTo>
                    <a:lnTo>
                      <a:pt x="54513" y="11354"/>
                    </a:lnTo>
                    <a:lnTo>
                      <a:pt x="52986" y="11354"/>
                    </a:lnTo>
                    <a:lnTo>
                      <a:pt x="51525" y="11288"/>
                    </a:lnTo>
                    <a:lnTo>
                      <a:pt x="49998" y="11155"/>
                    </a:lnTo>
                    <a:lnTo>
                      <a:pt x="48537" y="11022"/>
                    </a:lnTo>
                    <a:lnTo>
                      <a:pt x="47010" y="10757"/>
                    </a:lnTo>
                    <a:lnTo>
                      <a:pt x="45549" y="10491"/>
                    </a:lnTo>
                    <a:lnTo>
                      <a:pt x="44088" y="10226"/>
                    </a:lnTo>
                    <a:lnTo>
                      <a:pt x="42561" y="9827"/>
                    </a:lnTo>
                    <a:lnTo>
                      <a:pt x="41100" y="9429"/>
                    </a:lnTo>
                    <a:lnTo>
                      <a:pt x="39706" y="8964"/>
                    </a:lnTo>
                    <a:lnTo>
                      <a:pt x="38245" y="8433"/>
                    </a:lnTo>
                    <a:lnTo>
                      <a:pt x="36851" y="7902"/>
                    </a:lnTo>
                    <a:lnTo>
                      <a:pt x="35457" y="7304"/>
                    </a:lnTo>
                    <a:lnTo>
                      <a:pt x="34062" y="6640"/>
                    </a:lnTo>
                    <a:lnTo>
                      <a:pt x="32668" y="5976"/>
                    </a:lnTo>
                    <a:lnTo>
                      <a:pt x="31340" y="5246"/>
                    </a:lnTo>
                    <a:lnTo>
                      <a:pt x="30079" y="4449"/>
                    </a:lnTo>
                    <a:lnTo>
                      <a:pt x="28751" y="3652"/>
                    </a:lnTo>
                    <a:lnTo>
                      <a:pt x="27489" y="2789"/>
                    </a:lnTo>
                    <a:lnTo>
                      <a:pt x="26294" y="1860"/>
                    </a:lnTo>
                    <a:lnTo>
                      <a:pt x="25099" y="930"/>
                    </a:lnTo>
                    <a:lnTo>
                      <a:pt x="23904" y="1"/>
                    </a:lnTo>
                    <a:lnTo>
                      <a:pt x="23904" y="1"/>
                    </a:lnTo>
                    <a:lnTo>
                      <a:pt x="20650" y="3453"/>
                    </a:lnTo>
                    <a:lnTo>
                      <a:pt x="17330" y="7171"/>
                    </a:lnTo>
                    <a:lnTo>
                      <a:pt x="14143" y="10956"/>
                    </a:lnTo>
                    <a:lnTo>
                      <a:pt x="11089" y="14807"/>
                    </a:lnTo>
                    <a:lnTo>
                      <a:pt x="8101" y="18725"/>
                    </a:lnTo>
                    <a:lnTo>
                      <a:pt x="5246" y="22708"/>
                    </a:lnTo>
                    <a:lnTo>
                      <a:pt x="2524" y="26559"/>
                    </a:lnTo>
                    <a:lnTo>
                      <a:pt x="1" y="30411"/>
                    </a:lnTo>
                    <a:lnTo>
                      <a:pt x="1" y="30411"/>
                    </a:lnTo>
                    <a:lnTo>
                      <a:pt x="1993" y="31938"/>
                    </a:lnTo>
                    <a:lnTo>
                      <a:pt x="3984" y="33398"/>
                    </a:lnTo>
                    <a:lnTo>
                      <a:pt x="6109" y="34793"/>
                    </a:lnTo>
                    <a:lnTo>
                      <a:pt x="8300" y="36121"/>
                    </a:lnTo>
                    <a:lnTo>
                      <a:pt x="10558" y="37316"/>
                    </a:lnTo>
                    <a:lnTo>
                      <a:pt x="12815" y="38511"/>
                    </a:lnTo>
                    <a:lnTo>
                      <a:pt x="15139" y="39573"/>
                    </a:lnTo>
                    <a:lnTo>
                      <a:pt x="17529" y="40569"/>
                    </a:lnTo>
                    <a:lnTo>
                      <a:pt x="19986" y="41432"/>
                    </a:lnTo>
                    <a:lnTo>
                      <a:pt x="22443" y="42296"/>
                    </a:lnTo>
                    <a:lnTo>
                      <a:pt x="24900" y="43026"/>
                    </a:lnTo>
                    <a:lnTo>
                      <a:pt x="27423" y="43690"/>
                    </a:lnTo>
                    <a:lnTo>
                      <a:pt x="30012" y="44221"/>
                    </a:lnTo>
                    <a:lnTo>
                      <a:pt x="32535" y="44686"/>
                    </a:lnTo>
                    <a:lnTo>
                      <a:pt x="35125" y="45018"/>
                    </a:lnTo>
                    <a:lnTo>
                      <a:pt x="37648" y="45350"/>
                    </a:lnTo>
                    <a:lnTo>
                      <a:pt x="40237" y="45483"/>
                    </a:lnTo>
                    <a:lnTo>
                      <a:pt x="42827" y="45549"/>
                    </a:lnTo>
                    <a:lnTo>
                      <a:pt x="45350" y="45549"/>
                    </a:lnTo>
                    <a:lnTo>
                      <a:pt x="47939" y="45416"/>
                    </a:lnTo>
                    <a:lnTo>
                      <a:pt x="50462" y="45217"/>
                    </a:lnTo>
                    <a:lnTo>
                      <a:pt x="52986" y="44885"/>
                    </a:lnTo>
                    <a:lnTo>
                      <a:pt x="55442" y="44487"/>
                    </a:lnTo>
                    <a:lnTo>
                      <a:pt x="57899" y="43956"/>
                    </a:lnTo>
                    <a:lnTo>
                      <a:pt x="60289" y="43292"/>
                    </a:lnTo>
                    <a:lnTo>
                      <a:pt x="62680" y="42561"/>
                    </a:lnTo>
                    <a:lnTo>
                      <a:pt x="65003" y="41698"/>
                    </a:lnTo>
                    <a:lnTo>
                      <a:pt x="67261" y="40702"/>
                    </a:lnTo>
                    <a:lnTo>
                      <a:pt x="69518" y="39640"/>
                    </a:lnTo>
                    <a:lnTo>
                      <a:pt x="71643" y="38445"/>
                    </a:lnTo>
                    <a:lnTo>
                      <a:pt x="73768" y="37117"/>
                    </a:lnTo>
                    <a:lnTo>
                      <a:pt x="75760" y="35656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6" name="Google Shape;976;g34ed79b00d1_0_950"/>
              <p:cNvSpPr/>
              <p:nvPr/>
            </p:nvSpPr>
            <p:spPr>
              <a:xfrm>
                <a:off x="1379850" y="1665650"/>
                <a:ext cx="903025" cy="2486600"/>
              </a:xfrm>
              <a:custGeom>
                <a:rect b="b" l="l" r="r" t="t"/>
                <a:pathLst>
                  <a:path extrusionOk="0" h="99464" w="36121">
                    <a:moveTo>
                      <a:pt x="17396" y="1"/>
                    </a:moveTo>
                    <a:lnTo>
                      <a:pt x="16267" y="1395"/>
                    </a:lnTo>
                    <a:lnTo>
                      <a:pt x="15139" y="2789"/>
                    </a:lnTo>
                    <a:lnTo>
                      <a:pt x="14076" y="4184"/>
                    </a:lnTo>
                    <a:lnTo>
                      <a:pt x="13080" y="5644"/>
                    </a:lnTo>
                    <a:lnTo>
                      <a:pt x="12084" y="7105"/>
                    </a:lnTo>
                    <a:lnTo>
                      <a:pt x="11155" y="8566"/>
                    </a:lnTo>
                    <a:lnTo>
                      <a:pt x="10225" y="10027"/>
                    </a:lnTo>
                    <a:lnTo>
                      <a:pt x="9362" y="11554"/>
                    </a:lnTo>
                    <a:lnTo>
                      <a:pt x="8565" y="13081"/>
                    </a:lnTo>
                    <a:lnTo>
                      <a:pt x="7768" y="14608"/>
                    </a:lnTo>
                    <a:lnTo>
                      <a:pt x="6972" y="16135"/>
                    </a:lnTo>
                    <a:lnTo>
                      <a:pt x="6308" y="17662"/>
                    </a:lnTo>
                    <a:lnTo>
                      <a:pt x="5644" y="19256"/>
                    </a:lnTo>
                    <a:lnTo>
                      <a:pt x="4980" y="20849"/>
                    </a:lnTo>
                    <a:lnTo>
                      <a:pt x="3851" y="24037"/>
                    </a:lnTo>
                    <a:lnTo>
                      <a:pt x="2789" y="27290"/>
                    </a:lnTo>
                    <a:lnTo>
                      <a:pt x="1992" y="30543"/>
                    </a:lnTo>
                    <a:lnTo>
                      <a:pt x="1262" y="33863"/>
                    </a:lnTo>
                    <a:lnTo>
                      <a:pt x="730" y="37183"/>
                    </a:lnTo>
                    <a:lnTo>
                      <a:pt x="332" y="40503"/>
                    </a:lnTo>
                    <a:lnTo>
                      <a:pt x="66" y="43823"/>
                    </a:lnTo>
                    <a:lnTo>
                      <a:pt x="0" y="47209"/>
                    </a:lnTo>
                    <a:lnTo>
                      <a:pt x="66" y="50529"/>
                    </a:lnTo>
                    <a:lnTo>
                      <a:pt x="266" y="53849"/>
                    </a:lnTo>
                    <a:lnTo>
                      <a:pt x="664" y="57169"/>
                    </a:lnTo>
                    <a:lnTo>
                      <a:pt x="1195" y="60489"/>
                    </a:lnTo>
                    <a:lnTo>
                      <a:pt x="1859" y="63809"/>
                    </a:lnTo>
                    <a:lnTo>
                      <a:pt x="2656" y="67062"/>
                    </a:lnTo>
                    <a:lnTo>
                      <a:pt x="3652" y="70316"/>
                    </a:lnTo>
                    <a:lnTo>
                      <a:pt x="4781" y="73503"/>
                    </a:lnTo>
                    <a:lnTo>
                      <a:pt x="6042" y="76623"/>
                    </a:lnTo>
                    <a:lnTo>
                      <a:pt x="6773" y="78150"/>
                    </a:lnTo>
                    <a:lnTo>
                      <a:pt x="7503" y="79678"/>
                    </a:lnTo>
                    <a:lnTo>
                      <a:pt x="8233" y="81205"/>
                    </a:lnTo>
                    <a:lnTo>
                      <a:pt x="9030" y="82732"/>
                    </a:lnTo>
                    <a:lnTo>
                      <a:pt x="9893" y="84259"/>
                    </a:lnTo>
                    <a:lnTo>
                      <a:pt x="10823" y="85720"/>
                    </a:lnTo>
                    <a:lnTo>
                      <a:pt x="11686" y="87180"/>
                    </a:lnTo>
                    <a:lnTo>
                      <a:pt x="12682" y="88641"/>
                    </a:lnTo>
                    <a:lnTo>
                      <a:pt x="13678" y="90036"/>
                    </a:lnTo>
                    <a:lnTo>
                      <a:pt x="14674" y="91430"/>
                    </a:lnTo>
                    <a:lnTo>
                      <a:pt x="15803" y="92824"/>
                    </a:lnTo>
                    <a:lnTo>
                      <a:pt x="16865" y="94219"/>
                    </a:lnTo>
                    <a:lnTo>
                      <a:pt x="17994" y="95546"/>
                    </a:lnTo>
                    <a:lnTo>
                      <a:pt x="19189" y="96874"/>
                    </a:lnTo>
                    <a:lnTo>
                      <a:pt x="20450" y="98202"/>
                    </a:lnTo>
                    <a:lnTo>
                      <a:pt x="21712" y="99464"/>
                    </a:lnTo>
                    <a:lnTo>
                      <a:pt x="22243" y="97339"/>
                    </a:lnTo>
                    <a:lnTo>
                      <a:pt x="22907" y="95215"/>
                    </a:lnTo>
                    <a:lnTo>
                      <a:pt x="23637" y="93090"/>
                    </a:lnTo>
                    <a:lnTo>
                      <a:pt x="24368" y="90965"/>
                    </a:lnTo>
                    <a:lnTo>
                      <a:pt x="25165" y="88907"/>
                    </a:lnTo>
                    <a:lnTo>
                      <a:pt x="26028" y="86782"/>
                    </a:lnTo>
                    <a:lnTo>
                      <a:pt x="26891" y="84657"/>
                    </a:lnTo>
                    <a:lnTo>
                      <a:pt x="27820" y="82599"/>
                    </a:lnTo>
                    <a:lnTo>
                      <a:pt x="29746" y="78482"/>
                    </a:lnTo>
                    <a:lnTo>
                      <a:pt x="31804" y="74432"/>
                    </a:lnTo>
                    <a:lnTo>
                      <a:pt x="33929" y="70515"/>
                    </a:lnTo>
                    <a:lnTo>
                      <a:pt x="36120" y="66730"/>
                    </a:lnTo>
                    <a:lnTo>
                      <a:pt x="34460" y="64937"/>
                    </a:lnTo>
                    <a:lnTo>
                      <a:pt x="32867" y="63145"/>
                    </a:lnTo>
                    <a:lnTo>
                      <a:pt x="31273" y="61285"/>
                    </a:lnTo>
                    <a:lnTo>
                      <a:pt x="29812" y="59360"/>
                    </a:lnTo>
                    <a:lnTo>
                      <a:pt x="28418" y="57434"/>
                    </a:lnTo>
                    <a:lnTo>
                      <a:pt x="27156" y="55442"/>
                    </a:lnTo>
                    <a:lnTo>
                      <a:pt x="25895" y="53384"/>
                    </a:lnTo>
                    <a:lnTo>
                      <a:pt x="24700" y="51392"/>
                    </a:lnTo>
                    <a:lnTo>
                      <a:pt x="23571" y="49268"/>
                    </a:lnTo>
                    <a:lnTo>
                      <a:pt x="22509" y="47209"/>
                    </a:lnTo>
                    <a:lnTo>
                      <a:pt x="21579" y="45085"/>
                    </a:lnTo>
                    <a:lnTo>
                      <a:pt x="20650" y="42960"/>
                    </a:lnTo>
                    <a:lnTo>
                      <a:pt x="19853" y="40769"/>
                    </a:lnTo>
                    <a:lnTo>
                      <a:pt x="19056" y="38578"/>
                    </a:lnTo>
                    <a:lnTo>
                      <a:pt x="18392" y="36386"/>
                    </a:lnTo>
                    <a:lnTo>
                      <a:pt x="17728" y="34195"/>
                    </a:lnTo>
                    <a:lnTo>
                      <a:pt x="17197" y="32004"/>
                    </a:lnTo>
                    <a:lnTo>
                      <a:pt x="16732" y="29813"/>
                    </a:lnTo>
                    <a:lnTo>
                      <a:pt x="16267" y="27622"/>
                    </a:lnTo>
                    <a:lnTo>
                      <a:pt x="15935" y="25364"/>
                    </a:lnTo>
                    <a:lnTo>
                      <a:pt x="15670" y="23173"/>
                    </a:lnTo>
                    <a:lnTo>
                      <a:pt x="15471" y="20982"/>
                    </a:lnTo>
                    <a:lnTo>
                      <a:pt x="15338" y="18791"/>
                    </a:lnTo>
                    <a:lnTo>
                      <a:pt x="15271" y="16600"/>
                    </a:lnTo>
                    <a:lnTo>
                      <a:pt x="15338" y="14475"/>
                    </a:lnTo>
                    <a:lnTo>
                      <a:pt x="15404" y="12351"/>
                    </a:lnTo>
                    <a:lnTo>
                      <a:pt x="15537" y="10226"/>
                    </a:lnTo>
                    <a:lnTo>
                      <a:pt x="15803" y="8101"/>
                    </a:lnTo>
                    <a:lnTo>
                      <a:pt x="16068" y="6043"/>
                    </a:lnTo>
                    <a:lnTo>
                      <a:pt x="16467" y="3985"/>
                    </a:lnTo>
                    <a:lnTo>
                      <a:pt x="16865" y="1993"/>
                    </a:lnTo>
                    <a:lnTo>
                      <a:pt x="1739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7" name="Google Shape;977;g34ed79b00d1_0_950"/>
              <p:cNvSpPr/>
              <p:nvPr/>
            </p:nvSpPr>
            <p:spPr>
              <a:xfrm>
                <a:off x="1379850" y="1665650"/>
                <a:ext cx="903025" cy="2486600"/>
              </a:xfrm>
              <a:custGeom>
                <a:rect b="b" l="l" r="r" t="t"/>
                <a:pathLst>
                  <a:path extrusionOk="0" fill="none" h="99464" w="36121">
                    <a:moveTo>
                      <a:pt x="36120" y="66730"/>
                    </a:moveTo>
                    <a:lnTo>
                      <a:pt x="36120" y="66730"/>
                    </a:lnTo>
                    <a:lnTo>
                      <a:pt x="34460" y="64937"/>
                    </a:lnTo>
                    <a:lnTo>
                      <a:pt x="32867" y="63145"/>
                    </a:lnTo>
                    <a:lnTo>
                      <a:pt x="31273" y="61285"/>
                    </a:lnTo>
                    <a:lnTo>
                      <a:pt x="29812" y="59360"/>
                    </a:lnTo>
                    <a:lnTo>
                      <a:pt x="28418" y="57434"/>
                    </a:lnTo>
                    <a:lnTo>
                      <a:pt x="27156" y="55442"/>
                    </a:lnTo>
                    <a:lnTo>
                      <a:pt x="25895" y="53384"/>
                    </a:lnTo>
                    <a:lnTo>
                      <a:pt x="24700" y="51392"/>
                    </a:lnTo>
                    <a:lnTo>
                      <a:pt x="23571" y="49268"/>
                    </a:lnTo>
                    <a:lnTo>
                      <a:pt x="22509" y="47209"/>
                    </a:lnTo>
                    <a:lnTo>
                      <a:pt x="21579" y="45085"/>
                    </a:lnTo>
                    <a:lnTo>
                      <a:pt x="20650" y="42960"/>
                    </a:lnTo>
                    <a:lnTo>
                      <a:pt x="19853" y="40769"/>
                    </a:lnTo>
                    <a:lnTo>
                      <a:pt x="19056" y="38578"/>
                    </a:lnTo>
                    <a:lnTo>
                      <a:pt x="18392" y="36386"/>
                    </a:lnTo>
                    <a:lnTo>
                      <a:pt x="17728" y="34195"/>
                    </a:lnTo>
                    <a:lnTo>
                      <a:pt x="17197" y="32004"/>
                    </a:lnTo>
                    <a:lnTo>
                      <a:pt x="16732" y="29813"/>
                    </a:lnTo>
                    <a:lnTo>
                      <a:pt x="16267" y="27622"/>
                    </a:lnTo>
                    <a:lnTo>
                      <a:pt x="15935" y="25364"/>
                    </a:lnTo>
                    <a:lnTo>
                      <a:pt x="15670" y="23173"/>
                    </a:lnTo>
                    <a:lnTo>
                      <a:pt x="15471" y="20982"/>
                    </a:lnTo>
                    <a:lnTo>
                      <a:pt x="15338" y="18791"/>
                    </a:lnTo>
                    <a:lnTo>
                      <a:pt x="15271" y="16600"/>
                    </a:lnTo>
                    <a:lnTo>
                      <a:pt x="15338" y="14475"/>
                    </a:lnTo>
                    <a:lnTo>
                      <a:pt x="15404" y="12351"/>
                    </a:lnTo>
                    <a:lnTo>
                      <a:pt x="15537" y="10226"/>
                    </a:lnTo>
                    <a:lnTo>
                      <a:pt x="15803" y="8101"/>
                    </a:lnTo>
                    <a:lnTo>
                      <a:pt x="16068" y="6043"/>
                    </a:lnTo>
                    <a:lnTo>
                      <a:pt x="16467" y="3985"/>
                    </a:lnTo>
                    <a:lnTo>
                      <a:pt x="16865" y="1993"/>
                    </a:lnTo>
                    <a:lnTo>
                      <a:pt x="17396" y="1"/>
                    </a:lnTo>
                    <a:lnTo>
                      <a:pt x="17396" y="1"/>
                    </a:lnTo>
                    <a:lnTo>
                      <a:pt x="16267" y="1395"/>
                    </a:lnTo>
                    <a:lnTo>
                      <a:pt x="15139" y="2789"/>
                    </a:lnTo>
                    <a:lnTo>
                      <a:pt x="14076" y="4184"/>
                    </a:lnTo>
                    <a:lnTo>
                      <a:pt x="13080" y="5644"/>
                    </a:lnTo>
                    <a:lnTo>
                      <a:pt x="12084" y="7105"/>
                    </a:lnTo>
                    <a:lnTo>
                      <a:pt x="11155" y="8566"/>
                    </a:lnTo>
                    <a:lnTo>
                      <a:pt x="10225" y="10027"/>
                    </a:lnTo>
                    <a:lnTo>
                      <a:pt x="9362" y="11554"/>
                    </a:lnTo>
                    <a:lnTo>
                      <a:pt x="8565" y="13081"/>
                    </a:lnTo>
                    <a:lnTo>
                      <a:pt x="7768" y="14608"/>
                    </a:lnTo>
                    <a:lnTo>
                      <a:pt x="6972" y="16135"/>
                    </a:lnTo>
                    <a:lnTo>
                      <a:pt x="6308" y="17662"/>
                    </a:lnTo>
                    <a:lnTo>
                      <a:pt x="5644" y="19256"/>
                    </a:lnTo>
                    <a:lnTo>
                      <a:pt x="4980" y="20849"/>
                    </a:lnTo>
                    <a:lnTo>
                      <a:pt x="3851" y="24037"/>
                    </a:lnTo>
                    <a:lnTo>
                      <a:pt x="2789" y="27290"/>
                    </a:lnTo>
                    <a:lnTo>
                      <a:pt x="1992" y="30543"/>
                    </a:lnTo>
                    <a:lnTo>
                      <a:pt x="1262" y="33863"/>
                    </a:lnTo>
                    <a:lnTo>
                      <a:pt x="730" y="37183"/>
                    </a:lnTo>
                    <a:lnTo>
                      <a:pt x="332" y="40503"/>
                    </a:lnTo>
                    <a:lnTo>
                      <a:pt x="66" y="43823"/>
                    </a:lnTo>
                    <a:lnTo>
                      <a:pt x="0" y="47209"/>
                    </a:lnTo>
                    <a:lnTo>
                      <a:pt x="66" y="50529"/>
                    </a:lnTo>
                    <a:lnTo>
                      <a:pt x="266" y="53849"/>
                    </a:lnTo>
                    <a:lnTo>
                      <a:pt x="664" y="57169"/>
                    </a:lnTo>
                    <a:lnTo>
                      <a:pt x="1195" y="60489"/>
                    </a:lnTo>
                    <a:lnTo>
                      <a:pt x="1859" y="63809"/>
                    </a:lnTo>
                    <a:lnTo>
                      <a:pt x="2656" y="67062"/>
                    </a:lnTo>
                    <a:lnTo>
                      <a:pt x="3652" y="70316"/>
                    </a:lnTo>
                    <a:lnTo>
                      <a:pt x="4781" y="73503"/>
                    </a:lnTo>
                    <a:lnTo>
                      <a:pt x="6042" y="76623"/>
                    </a:lnTo>
                    <a:lnTo>
                      <a:pt x="6773" y="78150"/>
                    </a:lnTo>
                    <a:lnTo>
                      <a:pt x="7503" y="79678"/>
                    </a:lnTo>
                    <a:lnTo>
                      <a:pt x="8233" y="81205"/>
                    </a:lnTo>
                    <a:lnTo>
                      <a:pt x="9030" y="82732"/>
                    </a:lnTo>
                    <a:lnTo>
                      <a:pt x="9893" y="84259"/>
                    </a:lnTo>
                    <a:lnTo>
                      <a:pt x="10823" y="85720"/>
                    </a:lnTo>
                    <a:lnTo>
                      <a:pt x="11686" y="87180"/>
                    </a:lnTo>
                    <a:lnTo>
                      <a:pt x="12682" y="88641"/>
                    </a:lnTo>
                    <a:lnTo>
                      <a:pt x="13678" y="90036"/>
                    </a:lnTo>
                    <a:lnTo>
                      <a:pt x="14674" y="91430"/>
                    </a:lnTo>
                    <a:lnTo>
                      <a:pt x="15803" y="92824"/>
                    </a:lnTo>
                    <a:lnTo>
                      <a:pt x="16865" y="94219"/>
                    </a:lnTo>
                    <a:lnTo>
                      <a:pt x="17994" y="95546"/>
                    </a:lnTo>
                    <a:lnTo>
                      <a:pt x="19189" y="96874"/>
                    </a:lnTo>
                    <a:lnTo>
                      <a:pt x="20450" y="98202"/>
                    </a:lnTo>
                    <a:lnTo>
                      <a:pt x="21712" y="99464"/>
                    </a:lnTo>
                    <a:lnTo>
                      <a:pt x="21712" y="99464"/>
                    </a:lnTo>
                    <a:lnTo>
                      <a:pt x="22243" y="97339"/>
                    </a:lnTo>
                    <a:lnTo>
                      <a:pt x="22907" y="95215"/>
                    </a:lnTo>
                    <a:lnTo>
                      <a:pt x="23637" y="93090"/>
                    </a:lnTo>
                    <a:lnTo>
                      <a:pt x="24368" y="90965"/>
                    </a:lnTo>
                    <a:lnTo>
                      <a:pt x="25165" y="88907"/>
                    </a:lnTo>
                    <a:lnTo>
                      <a:pt x="26028" y="86782"/>
                    </a:lnTo>
                    <a:lnTo>
                      <a:pt x="26891" y="84657"/>
                    </a:lnTo>
                    <a:lnTo>
                      <a:pt x="27820" y="82599"/>
                    </a:lnTo>
                    <a:lnTo>
                      <a:pt x="29746" y="78482"/>
                    </a:lnTo>
                    <a:lnTo>
                      <a:pt x="31804" y="74432"/>
                    </a:lnTo>
                    <a:lnTo>
                      <a:pt x="33929" y="70515"/>
                    </a:lnTo>
                    <a:lnTo>
                      <a:pt x="36120" y="6673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8" name="Google Shape;978;g34ed79b00d1_0_950"/>
              <p:cNvSpPr/>
              <p:nvPr/>
            </p:nvSpPr>
            <p:spPr>
              <a:xfrm>
                <a:off x="3318625" y="1974400"/>
                <a:ext cx="888100" cy="627475"/>
              </a:xfrm>
              <a:custGeom>
                <a:rect b="b" l="l" r="r" t="t"/>
                <a:pathLst>
                  <a:path extrusionOk="0" h="25099" w="35524">
                    <a:moveTo>
                      <a:pt x="20783" y="1"/>
                    </a:moveTo>
                    <a:lnTo>
                      <a:pt x="18260" y="1727"/>
                    </a:lnTo>
                    <a:lnTo>
                      <a:pt x="15737" y="3520"/>
                    </a:lnTo>
                    <a:lnTo>
                      <a:pt x="13148" y="5445"/>
                    </a:lnTo>
                    <a:lnTo>
                      <a:pt x="10558" y="7437"/>
                    </a:lnTo>
                    <a:lnTo>
                      <a:pt x="7902" y="9495"/>
                    </a:lnTo>
                    <a:lnTo>
                      <a:pt x="5313" y="11687"/>
                    </a:lnTo>
                    <a:lnTo>
                      <a:pt x="2657" y="13944"/>
                    </a:lnTo>
                    <a:lnTo>
                      <a:pt x="1" y="16334"/>
                    </a:lnTo>
                    <a:lnTo>
                      <a:pt x="1063" y="17131"/>
                    </a:lnTo>
                    <a:lnTo>
                      <a:pt x="2126" y="17928"/>
                    </a:lnTo>
                    <a:lnTo>
                      <a:pt x="3188" y="18725"/>
                    </a:lnTo>
                    <a:lnTo>
                      <a:pt x="4250" y="19389"/>
                    </a:lnTo>
                    <a:lnTo>
                      <a:pt x="5379" y="20053"/>
                    </a:lnTo>
                    <a:lnTo>
                      <a:pt x="6508" y="20717"/>
                    </a:lnTo>
                    <a:lnTo>
                      <a:pt x="7637" y="21314"/>
                    </a:lnTo>
                    <a:lnTo>
                      <a:pt x="8765" y="21845"/>
                    </a:lnTo>
                    <a:lnTo>
                      <a:pt x="9894" y="22310"/>
                    </a:lnTo>
                    <a:lnTo>
                      <a:pt x="11089" y="22775"/>
                    </a:lnTo>
                    <a:lnTo>
                      <a:pt x="12218" y="23173"/>
                    </a:lnTo>
                    <a:lnTo>
                      <a:pt x="13413" y="23572"/>
                    </a:lnTo>
                    <a:lnTo>
                      <a:pt x="14542" y="23904"/>
                    </a:lnTo>
                    <a:lnTo>
                      <a:pt x="15737" y="24169"/>
                    </a:lnTo>
                    <a:lnTo>
                      <a:pt x="18061" y="24634"/>
                    </a:lnTo>
                    <a:lnTo>
                      <a:pt x="20451" y="24966"/>
                    </a:lnTo>
                    <a:lnTo>
                      <a:pt x="22709" y="25099"/>
                    </a:lnTo>
                    <a:lnTo>
                      <a:pt x="25033" y="25099"/>
                    </a:lnTo>
                    <a:lnTo>
                      <a:pt x="26161" y="25032"/>
                    </a:lnTo>
                    <a:lnTo>
                      <a:pt x="27224" y="24900"/>
                    </a:lnTo>
                    <a:lnTo>
                      <a:pt x="28353" y="24767"/>
                    </a:lnTo>
                    <a:lnTo>
                      <a:pt x="29415" y="24568"/>
                    </a:lnTo>
                    <a:lnTo>
                      <a:pt x="30477" y="24302"/>
                    </a:lnTo>
                    <a:lnTo>
                      <a:pt x="31540" y="24103"/>
                    </a:lnTo>
                    <a:lnTo>
                      <a:pt x="32536" y="23771"/>
                    </a:lnTo>
                    <a:lnTo>
                      <a:pt x="33532" y="23439"/>
                    </a:lnTo>
                    <a:lnTo>
                      <a:pt x="34527" y="23040"/>
                    </a:lnTo>
                    <a:lnTo>
                      <a:pt x="35523" y="22642"/>
                    </a:lnTo>
                    <a:lnTo>
                      <a:pt x="33996" y="19654"/>
                    </a:lnTo>
                    <a:lnTo>
                      <a:pt x="32403" y="16666"/>
                    </a:lnTo>
                    <a:lnTo>
                      <a:pt x="30743" y="13745"/>
                    </a:lnTo>
                    <a:lnTo>
                      <a:pt x="28950" y="10890"/>
                    </a:lnTo>
                    <a:lnTo>
                      <a:pt x="27025" y="8035"/>
                    </a:lnTo>
                    <a:lnTo>
                      <a:pt x="25033" y="5312"/>
                    </a:lnTo>
                    <a:lnTo>
                      <a:pt x="22974" y="2657"/>
                    </a:lnTo>
                    <a:lnTo>
                      <a:pt x="2078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9" name="Google Shape;979;g34ed79b00d1_0_950"/>
              <p:cNvSpPr/>
              <p:nvPr/>
            </p:nvSpPr>
            <p:spPr>
              <a:xfrm>
                <a:off x="3318625" y="1974400"/>
                <a:ext cx="888100" cy="627475"/>
              </a:xfrm>
              <a:custGeom>
                <a:rect b="b" l="l" r="r" t="t"/>
                <a:pathLst>
                  <a:path extrusionOk="0" fill="none" h="25099" w="35524">
                    <a:moveTo>
                      <a:pt x="35523" y="22642"/>
                    </a:moveTo>
                    <a:lnTo>
                      <a:pt x="35523" y="22642"/>
                    </a:lnTo>
                    <a:lnTo>
                      <a:pt x="33996" y="19654"/>
                    </a:lnTo>
                    <a:lnTo>
                      <a:pt x="32403" y="16666"/>
                    </a:lnTo>
                    <a:lnTo>
                      <a:pt x="30743" y="13745"/>
                    </a:lnTo>
                    <a:lnTo>
                      <a:pt x="28950" y="10890"/>
                    </a:lnTo>
                    <a:lnTo>
                      <a:pt x="27025" y="8035"/>
                    </a:lnTo>
                    <a:lnTo>
                      <a:pt x="25033" y="5312"/>
                    </a:lnTo>
                    <a:lnTo>
                      <a:pt x="22974" y="2657"/>
                    </a:lnTo>
                    <a:lnTo>
                      <a:pt x="20783" y="1"/>
                    </a:lnTo>
                    <a:lnTo>
                      <a:pt x="20783" y="1"/>
                    </a:lnTo>
                    <a:lnTo>
                      <a:pt x="18260" y="1727"/>
                    </a:lnTo>
                    <a:lnTo>
                      <a:pt x="15737" y="3520"/>
                    </a:lnTo>
                    <a:lnTo>
                      <a:pt x="13148" y="5445"/>
                    </a:lnTo>
                    <a:lnTo>
                      <a:pt x="10558" y="7437"/>
                    </a:lnTo>
                    <a:lnTo>
                      <a:pt x="7902" y="9495"/>
                    </a:lnTo>
                    <a:lnTo>
                      <a:pt x="5313" y="11687"/>
                    </a:lnTo>
                    <a:lnTo>
                      <a:pt x="2657" y="13944"/>
                    </a:lnTo>
                    <a:lnTo>
                      <a:pt x="1" y="16334"/>
                    </a:lnTo>
                    <a:lnTo>
                      <a:pt x="1" y="16334"/>
                    </a:lnTo>
                    <a:lnTo>
                      <a:pt x="1063" y="17131"/>
                    </a:lnTo>
                    <a:lnTo>
                      <a:pt x="2126" y="17928"/>
                    </a:lnTo>
                    <a:lnTo>
                      <a:pt x="3188" y="18725"/>
                    </a:lnTo>
                    <a:lnTo>
                      <a:pt x="4250" y="19389"/>
                    </a:lnTo>
                    <a:lnTo>
                      <a:pt x="5379" y="20053"/>
                    </a:lnTo>
                    <a:lnTo>
                      <a:pt x="6508" y="20717"/>
                    </a:lnTo>
                    <a:lnTo>
                      <a:pt x="7637" y="21314"/>
                    </a:lnTo>
                    <a:lnTo>
                      <a:pt x="8765" y="21845"/>
                    </a:lnTo>
                    <a:lnTo>
                      <a:pt x="9894" y="22310"/>
                    </a:lnTo>
                    <a:lnTo>
                      <a:pt x="11089" y="22775"/>
                    </a:lnTo>
                    <a:lnTo>
                      <a:pt x="12218" y="23173"/>
                    </a:lnTo>
                    <a:lnTo>
                      <a:pt x="13413" y="23572"/>
                    </a:lnTo>
                    <a:lnTo>
                      <a:pt x="14542" y="23904"/>
                    </a:lnTo>
                    <a:lnTo>
                      <a:pt x="15737" y="24169"/>
                    </a:lnTo>
                    <a:lnTo>
                      <a:pt x="18061" y="24634"/>
                    </a:lnTo>
                    <a:lnTo>
                      <a:pt x="20451" y="24966"/>
                    </a:lnTo>
                    <a:lnTo>
                      <a:pt x="22709" y="25099"/>
                    </a:lnTo>
                    <a:lnTo>
                      <a:pt x="25033" y="25099"/>
                    </a:lnTo>
                    <a:lnTo>
                      <a:pt x="26161" y="25032"/>
                    </a:lnTo>
                    <a:lnTo>
                      <a:pt x="27224" y="24900"/>
                    </a:lnTo>
                    <a:lnTo>
                      <a:pt x="28353" y="24767"/>
                    </a:lnTo>
                    <a:lnTo>
                      <a:pt x="29415" y="24568"/>
                    </a:lnTo>
                    <a:lnTo>
                      <a:pt x="30477" y="24302"/>
                    </a:lnTo>
                    <a:lnTo>
                      <a:pt x="31540" y="24103"/>
                    </a:lnTo>
                    <a:lnTo>
                      <a:pt x="32536" y="23771"/>
                    </a:lnTo>
                    <a:lnTo>
                      <a:pt x="33532" y="23439"/>
                    </a:lnTo>
                    <a:lnTo>
                      <a:pt x="34527" y="23040"/>
                    </a:lnTo>
                    <a:lnTo>
                      <a:pt x="35523" y="22642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0" name="Google Shape;980;g34ed79b00d1_0_950"/>
              <p:cNvSpPr/>
              <p:nvPr/>
            </p:nvSpPr>
            <p:spPr>
              <a:xfrm>
                <a:off x="3302025" y="1225775"/>
                <a:ext cx="962800" cy="464800"/>
              </a:xfrm>
              <a:custGeom>
                <a:rect b="b" l="l" r="r" t="t"/>
                <a:pathLst>
                  <a:path extrusionOk="0" h="18592" w="38512">
                    <a:moveTo>
                      <a:pt x="12683" y="0"/>
                    </a:moveTo>
                    <a:lnTo>
                      <a:pt x="11421" y="67"/>
                    </a:lnTo>
                    <a:lnTo>
                      <a:pt x="10226" y="200"/>
                    </a:lnTo>
                    <a:lnTo>
                      <a:pt x="9031" y="332"/>
                    </a:lnTo>
                    <a:lnTo>
                      <a:pt x="7836" y="532"/>
                    </a:lnTo>
                    <a:lnTo>
                      <a:pt x="6707" y="797"/>
                    </a:lnTo>
                    <a:lnTo>
                      <a:pt x="5578" y="1063"/>
                    </a:lnTo>
                    <a:lnTo>
                      <a:pt x="4516" y="1328"/>
                    </a:lnTo>
                    <a:lnTo>
                      <a:pt x="3520" y="1727"/>
                    </a:lnTo>
                    <a:lnTo>
                      <a:pt x="2590" y="2059"/>
                    </a:lnTo>
                    <a:lnTo>
                      <a:pt x="1661" y="2457"/>
                    </a:lnTo>
                    <a:lnTo>
                      <a:pt x="798" y="2922"/>
                    </a:lnTo>
                    <a:lnTo>
                      <a:pt x="1" y="3387"/>
                    </a:lnTo>
                    <a:lnTo>
                      <a:pt x="3055" y="4781"/>
                    </a:lnTo>
                    <a:lnTo>
                      <a:pt x="6043" y="6375"/>
                    </a:lnTo>
                    <a:lnTo>
                      <a:pt x="8965" y="8034"/>
                    </a:lnTo>
                    <a:lnTo>
                      <a:pt x="11820" y="9894"/>
                    </a:lnTo>
                    <a:lnTo>
                      <a:pt x="14608" y="11886"/>
                    </a:lnTo>
                    <a:lnTo>
                      <a:pt x="17331" y="13944"/>
                    </a:lnTo>
                    <a:lnTo>
                      <a:pt x="19987" y="16201"/>
                    </a:lnTo>
                    <a:lnTo>
                      <a:pt x="22576" y="18592"/>
                    </a:lnTo>
                    <a:lnTo>
                      <a:pt x="24435" y="17264"/>
                    </a:lnTo>
                    <a:lnTo>
                      <a:pt x="26427" y="16002"/>
                    </a:lnTo>
                    <a:lnTo>
                      <a:pt x="28485" y="14741"/>
                    </a:lnTo>
                    <a:lnTo>
                      <a:pt x="30544" y="13545"/>
                    </a:lnTo>
                    <a:lnTo>
                      <a:pt x="32668" y="12417"/>
                    </a:lnTo>
                    <a:lnTo>
                      <a:pt x="34727" y="11354"/>
                    </a:lnTo>
                    <a:lnTo>
                      <a:pt x="36719" y="10491"/>
                    </a:lnTo>
                    <a:lnTo>
                      <a:pt x="38511" y="9761"/>
                    </a:lnTo>
                    <a:lnTo>
                      <a:pt x="37449" y="8632"/>
                    </a:lnTo>
                    <a:lnTo>
                      <a:pt x="36254" y="7636"/>
                    </a:lnTo>
                    <a:lnTo>
                      <a:pt x="35059" y="6707"/>
                    </a:lnTo>
                    <a:lnTo>
                      <a:pt x="33864" y="5843"/>
                    </a:lnTo>
                    <a:lnTo>
                      <a:pt x="32602" y="5047"/>
                    </a:lnTo>
                    <a:lnTo>
                      <a:pt x="31340" y="4316"/>
                    </a:lnTo>
                    <a:lnTo>
                      <a:pt x="30079" y="3652"/>
                    </a:lnTo>
                    <a:lnTo>
                      <a:pt x="28751" y="3055"/>
                    </a:lnTo>
                    <a:lnTo>
                      <a:pt x="27423" y="2524"/>
                    </a:lnTo>
                    <a:lnTo>
                      <a:pt x="26095" y="1992"/>
                    </a:lnTo>
                    <a:lnTo>
                      <a:pt x="24701" y="1594"/>
                    </a:lnTo>
                    <a:lnTo>
                      <a:pt x="23373" y="1196"/>
                    </a:lnTo>
                    <a:lnTo>
                      <a:pt x="22045" y="864"/>
                    </a:lnTo>
                    <a:lnTo>
                      <a:pt x="20650" y="598"/>
                    </a:lnTo>
                    <a:lnTo>
                      <a:pt x="19323" y="399"/>
                    </a:lnTo>
                    <a:lnTo>
                      <a:pt x="17928" y="200"/>
                    </a:lnTo>
                    <a:lnTo>
                      <a:pt x="16600" y="67"/>
                    </a:lnTo>
                    <a:lnTo>
                      <a:pt x="1527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1" name="Google Shape;981;g34ed79b00d1_0_950"/>
              <p:cNvSpPr/>
              <p:nvPr/>
            </p:nvSpPr>
            <p:spPr>
              <a:xfrm>
                <a:off x="3302025" y="1225775"/>
                <a:ext cx="962800" cy="464800"/>
              </a:xfrm>
              <a:custGeom>
                <a:rect b="b" l="l" r="r" t="t"/>
                <a:pathLst>
                  <a:path extrusionOk="0" fill="none" h="18592" w="38512">
                    <a:moveTo>
                      <a:pt x="22576" y="18592"/>
                    </a:moveTo>
                    <a:lnTo>
                      <a:pt x="22576" y="18592"/>
                    </a:lnTo>
                    <a:lnTo>
                      <a:pt x="24435" y="17264"/>
                    </a:lnTo>
                    <a:lnTo>
                      <a:pt x="26427" y="16002"/>
                    </a:lnTo>
                    <a:lnTo>
                      <a:pt x="28485" y="14741"/>
                    </a:lnTo>
                    <a:lnTo>
                      <a:pt x="30544" y="13545"/>
                    </a:lnTo>
                    <a:lnTo>
                      <a:pt x="32668" y="12417"/>
                    </a:lnTo>
                    <a:lnTo>
                      <a:pt x="34727" y="11354"/>
                    </a:lnTo>
                    <a:lnTo>
                      <a:pt x="36719" y="10491"/>
                    </a:lnTo>
                    <a:lnTo>
                      <a:pt x="38511" y="9761"/>
                    </a:lnTo>
                    <a:lnTo>
                      <a:pt x="38511" y="9761"/>
                    </a:lnTo>
                    <a:lnTo>
                      <a:pt x="37449" y="8632"/>
                    </a:lnTo>
                    <a:lnTo>
                      <a:pt x="36254" y="7636"/>
                    </a:lnTo>
                    <a:lnTo>
                      <a:pt x="35059" y="6707"/>
                    </a:lnTo>
                    <a:lnTo>
                      <a:pt x="33864" y="5843"/>
                    </a:lnTo>
                    <a:lnTo>
                      <a:pt x="32602" y="5047"/>
                    </a:lnTo>
                    <a:lnTo>
                      <a:pt x="31340" y="4316"/>
                    </a:lnTo>
                    <a:lnTo>
                      <a:pt x="30079" y="3652"/>
                    </a:lnTo>
                    <a:lnTo>
                      <a:pt x="28751" y="3055"/>
                    </a:lnTo>
                    <a:lnTo>
                      <a:pt x="27423" y="2524"/>
                    </a:lnTo>
                    <a:lnTo>
                      <a:pt x="26095" y="1992"/>
                    </a:lnTo>
                    <a:lnTo>
                      <a:pt x="24701" y="1594"/>
                    </a:lnTo>
                    <a:lnTo>
                      <a:pt x="23373" y="1196"/>
                    </a:lnTo>
                    <a:lnTo>
                      <a:pt x="22045" y="864"/>
                    </a:lnTo>
                    <a:lnTo>
                      <a:pt x="20650" y="598"/>
                    </a:lnTo>
                    <a:lnTo>
                      <a:pt x="19323" y="399"/>
                    </a:lnTo>
                    <a:lnTo>
                      <a:pt x="17928" y="200"/>
                    </a:lnTo>
                    <a:lnTo>
                      <a:pt x="16600" y="67"/>
                    </a:lnTo>
                    <a:lnTo>
                      <a:pt x="15272" y="0"/>
                    </a:lnTo>
                    <a:lnTo>
                      <a:pt x="14011" y="0"/>
                    </a:lnTo>
                    <a:lnTo>
                      <a:pt x="12683" y="0"/>
                    </a:lnTo>
                    <a:lnTo>
                      <a:pt x="11421" y="67"/>
                    </a:lnTo>
                    <a:lnTo>
                      <a:pt x="10226" y="200"/>
                    </a:lnTo>
                    <a:lnTo>
                      <a:pt x="9031" y="332"/>
                    </a:lnTo>
                    <a:lnTo>
                      <a:pt x="7836" y="532"/>
                    </a:lnTo>
                    <a:lnTo>
                      <a:pt x="6707" y="797"/>
                    </a:lnTo>
                    <a:lnTo>
                      <a:pt x="5578" y="1063"/>
                    </a:lnTo>
                    <a:lnTo>
                      <a:pt x="4516" y="1328"/>
                    </a:lnTo>
                    <a:lnTo>
                      <a:pt x="3520" y="1727"/>
                    </a:lnTo>
                    <a:lnTo>
                      <a:pt x="2590" y="2059"/>
                    </a:lnTo>
                    <a:lnTo>
                      <a:pt x="1661" y="2457"/>
                    </a:lnTo>
                    <a:lnTo>
                      <a:pt x="798" y="2922"/>
                    </a:lnTo>
                    <a:lnTo>
                      <a:pt x="1" y="3387"/>
                    </a:lnTo>
                    <a:lnTo>
                      <a:pt x="1" y="3387"/>
                    </a:lnTo>
                    <a:lnTo>
                      <a:pt x="3055" y="4781"/>
                    </a:lnTo>
                    <a:lnTo>
                      <a:pt x="6043" y="6375"/>
                    </a:lnTo>
                    <a:lnTo>
                      <a:pt x="8965" y="8034"/>
                    </a:lnTo>
                    <a:lnTo>
                      <a:pt x="11820" y="9894"/>
                    </a:lnTo>
                    <a:lnTo>
                      <a:pt x="14608" y="11886"/>
                    </a:lnTo>
                    <a:lnTo>
                      <a:pt x="17331" y="13944"/>
                    </a:lnTo>
                    <a:lnTo>
                      <a:pt x="19987" y="16201"/>
                    </a:lnTo>
                    <a:lnTo>
                      <a:pt x="22576" y="18592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2" name="Google Shape;982;g34ed79b00d1_0_950"/>
              <p:cNvSpPr/>
              <p:nvPr/>
            </p:nvSpPr>
            <p:spPr>
              <a:xfrm>
                <a:off x="2108550" y="3483275"/>
                <a:ext cx="2365425" cy="1201825"/>
              </a:xfrm>
              <a:custGeom>
                <a:rect b="b" l="l" r="r" t="t"/>
                <a:pathLst>
                  <a:path extrusionOk="0" h="48073" w="94617">
                    <a:moveTo>
                      <a:pt x="13612" y="1"/>
                    </a:moveTo>
                    <a:lnTo>
                      <a:pt x="11952" y="2856"/>
                    </a:lnTo>
                    <a:lnTo>
                      <a:pt x="10425" y="5645"/>
                    </a:lnTo>
                    <a:lnTo>
                      <a:pt x="9097" y="8367"/>
                    </a:lnTo>
                    <a:lnTo>
                      <a:pt x="7835" y="10956"/>
                    </a:lnTo>
                    <a:lnTo>
                      <a:pt x="6706" y="13413"/>
                    </a:lnTo>
                    <a:lnTo>
                      <a:pt x="5644" y="15803"/>
                    </a:lnTo>
                    <a:lnTo>
                      <a:pt x="4715" y="18061"/>
                    </a:lnTo>
                    <a:lnTo>
                      <a:pt x="3851" y="20186"/>
                    </a:lnTo>
                    <a:lnTo>
                      <a:pt x="3121" y="22244"/>
                    </a:lnTo>
                    <a:lnTo>
                      <a:pt x="2457" y="24169"/>
                    </a:lnTo>
                    <a:lnTo>
                      <a:pt x="1859" y="25962"/>
                    </a:lnTo>
                    <a:lnTo>
                      <a:pt x="1395" y="27688"/>
                    </a:lnTo>
                    <a:lnTo>
                      <a:pt x="598" y="30743"/>
                    </a:lnTo>
                    <a:lnTo>
                      <a:pt x="0" y="33266"/>
                    </a:lnTo>
                    <a:lnTo>
                      <a:pt x="2590" y="35125"/>
                    </a:lnTo>
                    <a:lnTo>
                      <a:pt x="5179" y="36785"/>
                    </a:lnTo>
                    <a:lnTo>
                      <a:pt x="7835" y="38378"/>
                    </a:lnTo>
                    <a:lnTo>
                      <a:pt x="10558" y="39906"/>
                    </a:lnTo>
                    <a:lnTo>
                      <a:pt x="13280" y="41234"/>
                    </a:lnTo>
                    <a:lnTo>
                      <a:pt x="16135" y="42495"/>
                    </a:lnTo>
                    <a:lnTo>
                      <a:pt x="18924" y="43557"/>
                    </a:lnTo>
                    <a:lnTo>
                      <a:pt x="21779" y="44553"/>
                    </a:lnTo>
                    <a:lnTo>
                      <a:pt x="24700" y="45417"/>
                    </a:lnTo>
                    <a:lnTo>
                      <a:pt x="27622" y="46147"/>
                    </a:lnTo>
                    <a:lnTo>
                      <a:pt x="30543" y="46811"/>
                    </a:lnTo>
                    <a:lnTo>
                      <a:pt x="33531" y="47276"/>
                    </a:lnTo>
                    <a:lnTo>
                      <a:pt x="36519" y="47674"/>
                    </a:lnTo>
                    <a:lnTo>
                      <a:pt x="39507" y="47940"/>
                    </a:lnTo>
                    <a:lnTo>
                      <a:pt x="42495" y="48072"/>
                    </a:lnTo>
                    <a:lnTo>
                      <a:pt x="45482" y="48072"/>
                    </a:lnTo>
                    <a:lnTo>
                      <a:pt x="48470" y="47940"/>
                    </a:lnTo>
                    <a:lnTo>
                      <a:pt x="51458" y="47674"/>
                    </a:lnTo>
                    <a:lnTo>
                      <a:pt x="54446" y="47342"/>
                    </a:lnTo>
                    <a:lnTo>
                      <a:pt x="57434" y="46877"/>
                    </a:lnTo>
                    <a:lnTo>
                      <a:pt x="60355" y="46280"/>
                    </a:lnTo>
                    <a:lnTo>
                      <a:pt x="63277" y="45549"/>
                    </a:lnTo>
                    <a:lnTo>
                      <a:pt x="66198" y="44686"/>
                    </a:lnTo>
                    <a:lnTo>
                      <a:pt x="69053" y="43757"/>
                    </a:lnTo>
                    <a:lnTo>
                      <a:pt x="71909" y="42628"/>
                    </a:lnTo>
                    <a:lnTo>
                      <a:pt x="74697" y="41433"/>
                    </a:lnTo>
                    <a:lnTo>
                      <a:pt x="77486" y="40105"/>
                    </a:lnTo>
                    <a:lnTo>
                      <a:pt x="80142" y="38644"/>
                    </a:lnTo>
                    <a:lnTo>
                      <a:pt x="82864" y="37051"/>
                    </a:lnTo>
                    <a:lnTo>
                      <a:pt x="85454" y="35391"/>
                    </a:lnTo>
                    <a:lnTo>
                      <a:pt x="87977" y="33531"/>
                    </a:lnTo>
                    <a:lnTo>
                      <a:pt x="90500" y="31606"/>
                    </a:lnTo>
                    <a:lnTo>
                      <a:pt x="90965" y="30344"/>
                    </a:lnTo>
                    <a:lnTo>
                      <a:pt x="91429" y="29083"/>
                    </a:lnTo>
                    <a:lnTo>
                      <a:pt x="91894" y="27755"/>
                    </a:lnTo>
                    <a:lnTo>
                      <a:pt x="92292" y="26361"/>
                    </a:lnTo>
                    <a:lnTo>
                      <a:pt x="92956" y="23572"/>
                    </a:lnTo>
                    <a:lnTo>
                      <a:pt x="93554" y="20650"/>
                    </a:lnTo>
                    <a:lnTo>
                      <a:pt x="94019" y="17596"/>
                    </a:lnTo>
                    <a:lnTo>
                      <a:pt x="94351" y="14409"/>
                    </a:lnTo>
                    <a:lnTo>
                      <a:pt x="94550" y="11222"/>
                    </a:lnTo>
                    <a:lnTo>
                      <a:pt x="94616" y="7836"/>
                    </a:lnTo>
                    <a:lnTo>
                      <a:pt x="92226" y="9164"/>
                    </a:lnTo>
                    <a:lnTo>
                      <a:pt x="89769" y="10425"/>
                    </a:lnTo>
                    <a:lnTo>
                      <a:pt x="87313" y="11488"/>
                    </a:lnTo>
                    <a:lnTo>
                      <a:pt x="84790" y="12484"/>
                    </a:lnTo>
                    <a:lnTo>
                      <a:pt x="82267" y="13347"/>
                    </a:lnTo>
                    <a:lnTo>
                      <a:pt x="79677" y="14143"/>
                    </a:lnTo>
                    <a:lnTo>
                      <a:pt x="77088" y="14741"/>
                    </a:lnTo>
                    <a:lnTo>
                      <a:pt x="74432" y="15272"/>
                    </a:lnTo>
                    <a:lnTo>
                      <a:pt x="71776" y="15737"/>
                    </a:lnTo>
                    <a:lnTo>
                      <a:pt x="69053" y="16069"/>
                    </a:lnTo>
                    <a:lnTo>
                      <a:pt x="66398" y="16268"/>
                    </a:lnTo>
                    <a:lnTo>
                      <a:pt x="63675" y="16401"/>
                    </a:lnTo>
                    <a:lnTo>
                      <a:pt x="60953" y="16401"/>
                    </a:lnTo>
                    <a:lnTo>
                      <a:pt x="58231" y="16335"/>
                    </a:lnTo>
                    <a:lnTo>
                      <a:pt x="55508" y="16135"/>
                    </a:lnTo>
                    <a:lnTo>
                      <a:pt x="52786" y="15870"/>
                    </a:lnTo>
                    <a:lnTo>
                      <a:pt x="50064" y="15538"/>
                    </a:lnTo>
                    <a:lnTo>
                      <a:pt x="47408" y="15073"/>
                    </a:lnTo>
                    <a:lnTo>
                      <a:pt x="44752" y="14542"/>
                    </a:lnTo>
                    <a:lnTo>
                      <a:pt x="42096" y="13878"/>
                    </a:lnTo>
                    <a:lnTo>
                      <a:pt x="39440" y="13147"/>
                    </a:lnTo>
                    <a:lnTo>
                      <a:pt x="36851" y="12351"/>
                    </a:lnTo>
                    <a:lnTo>
                      <a:pt x="34328" y="11488"/>
                    </a:lnTo>
                    <a:lnTo>
                      <a:pt x="31805" y="10492"/>
                    </a:lnTo>
                    <a:lnTo>
                      <a:pt x="29348" y="9429"/>
                    </a:lnTo>
                    <a:lnTo>
                      <a:pt x="26891" y="8300"/>
                    </a:lnTo>
                    <a:lnTo>
                      <a:pt x="24567" y="7105"/>
                    </a:lnTo>
                    <a:lnTo>
                      <a:pt x="22243" y="5844"/>
                    </a:lnTo>
                    <a:lnTo>
                      <a:pt x="19986" y="4449"/>
                    </a:lnTo>
                    <a:lnTo>
                      <a:pt x="17795" y="3055"/>
                    </a:lnTo>
                    <a:lnTo>
                      <a:pt x="15670" y="1528"/>
                    </a:lnTo>
                    <a:lnTo>
                      <a:pt x="1361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3" name="Google Shape;983;g34ed79b00d1_0_950"/>
              <p:cNvSpPr/>
              <p:nvPr/>
            </p:nvSpPr>
            <p:spPr>
              <a:xfrm>
                <a:off x="2108550" y="3483275"/>
                <a:ext cx="2365425" cy="1201825"/>
              </a:xfrm>
              <a:custGeom>
                <a:rect b="b" l="l" r="r" t="t"/>
                <a:pathLst>
                  <a:path extrusionOk="0" fill="none" h="48073" w="94617">
                    <a:moveTo>
                      <a:pt x="13612" y="1"/>
                    </a:moveTo>
                    <a:lnTo>
                      <a:pt x="13612" y="1"/>
                    </a:lnTo>
                    <a:lnTo>
                      <a:pt x="11952" y="2856"/>
                    </a:lnTo>
                    <a:lnTo>
                      <a:pt x="10425" y="5645"/>
                    </a:lnTo>
                    <a:lnTo>
                      <a:pt x="9097" y="8367"/>
                    </a:lnTo>
                    <a:lnTo>
                      <a:pt x="7835" y="10956"/>
                    </a:lnTo>
                    <a:lnTo>
                      <a:pt x="6706" y="13413"/>
                    </a:lnTo>
                    <a:lnTo>
                      <a:pt x="5644" y="15803"/>
                    </a:lnTo>
                    <a:lnTo>
                      <a:pt x="4715" y="18061"/>
                    </a:lnTo>
                    <a:lnTo>
                      <a:pt x="3851" y="20186"/>
                    </a:lnTo>
                    <a:lnTo>
                      <a:pt x="3121" y="22244"/>
                    </a:lnTo>
                    <a:lnTo>
                      <a:pt x="2457" y="24169"/>
                    </a:lnTo>
                    <a:lnTo>
                      <a:pt x="1859" y="25962"/>
                    </a:lnTo>
                    <a:lnTo>
                      <a:pt x="1395" y="27688"/>
                    </a:lnTo>
                    <a:lnTo>
                      <a:pt x="598" y="30743"/>
                    </a:lnTo>
                    <a:lnTo>
                      <a:pt x="0" y="33266"/>
                    </a:lnTo>
                    <a:lnTo>
                      <a:pt x="0" y="33266"/>
                    </a:lnTo>
                    <a:lnTo>
                      <a:pt x="2590" y="35125"/>
                    </a:lnTo>
                    <a:lnTo>
                      <a:pt x="5179" y="36785"/>
                    </a:lnTo>
                    <a:lnTo>
                      <a:pt x="7835" y="38378"/>
                    </a:lnTo>
                    <a:lnTo>
                      <a:pt x="10558" y="39906"/>
                    </a:lnTo>
                    <a:lnTo>
                      <a:pt x="13280" y="41234"/>
                    </a:lnTo>
                    <a:lnTo>
                      <a:pt x="16135" y="42495"/>
                    </a:lnTo>
                    <a:lnTo>
                      <a:pt x="18924" y="43557"/>
                    </a:lnTo>
                    <a:lnTo>
                      <a:pt x="21779" y="44553"/>
                    </a:lnTo>
                    <a:lnTo>
                      <a:pt x="24700" y="45417"/>
                    </a:lnTo>
                    <a:lnTo>
                      <a:pt x="27622" y="46147"/>
                    </a:lnTo>
                    <a:lnTo>
                      <a:pt x="30543" y="46811"/>
                    </a:lnTo>
                    <a:lnTo>
                      <a:pt x="33531" y="47276"/>
                    </a:lnTo>
                    <a:lnTo>
                      <a:pt x="36519" y="47674"/>
                    </a:lnTo>
                    <a:lnTo>
                      <a:pt x="39507" y="47940"/>
                    </a:lnTo>
                    <a:lnTo>
                      <a:pt x="42495" y="48072"/>
                    </a:lnTo>
                    <a:lnTo>
                      <a:pt x="45482" y="48072"/>
                    </a:lnTo>
                    <a:lnTo>
                      <a:pt x="48470" y="47940"/>
                    </a:lnTo>
                    <a:lnTo>
                      <a:pt x="51458" y="47674"/>
                    </a:lnTo>
                    <a:lnTo>
                      <a:pt x="54446" y="47342"/>
                    </a:lnTo>
                    <a:lnTo>
                      <a:pt x="57434" y="46877"/>
                    </a:lnTo>
                    <a:lnTo>
                      <a:pt x="60355" y="46280"/>
                    </a:lnTo>
                    <a:lnTo>
                      <a:pt x="63277" y="45549"/>
                    </a:lnTo>
                    <a:lnTo>
                      <a:pt x="66198" y="44686"/>
                    </a:lnTo>
                    <a:lnTo>
                      <a:pt x="69053" y="43757"/>
                    </a:lnTo>
                    <a:lnTo>
                      <a:pt x="71909" y="42628"/>
                    </a:lnTo>
                    <a:lnTo>
                      <a:pt x="74697" y="41433"/>
                    </a:lnTo>
                    <a:lnTo>
                      <a:pt x="77486" y="40105"/>
                    </a:lnTo>
                    <a:lnTo>
                      <a:pt x="80142" y="38644"/>
                    </a:lnTo>
                    <a:lnTo>
                      <a:pt x="82864" y="37051"/>
                    </a:lnTo>
                    <a:lnTo>
                      <a:pt x="85454" y="35391"/>
                    </a:lnTo>
                    <a:lnTo>
                      <a:pt x="87977" y="33531"/>
                    </a:lnTo>
                    <a:lnTo>
                      <a:pt x="90500" y="31606"/>
                    </a:lnTo>
                    <a:lnTo>
                      <a:pt x="90500" y="31606"/>
                    </a:lnTo>
                    <a:lnTo>
                      <a:pt x="90965" y="30344"/>
                    </a:lnTo>
                    <a:lnTo>
                      <a:pt x="91429" y="29083"/>
                    </a:lnTo>
                    <a:lnTo>
                      <a:pt x="91894" y="27755"/>
                    </a:lnTo>
                    <a:lnTo>
                      <a:pt x="92292" y="26361"/>
                    </a:lnTo>
                    <a:lnTo>
                      <a:pt x="92956" y="23572"/>
                    </a:lnTo>
                    <a:lnTo>
                      <a:pt x="93554" y="20650"/>
                    </a:lnTo>
                    <a:lnTo>
                      <a:pt x="94019" y="17596"/>
                    </a:lnTo>
                    <a:lnTo>
                      <a:pt x="94351" y="14409"/>
                    </a:lnTo>
                    <a:lnTo>
                      <a:pt x="94550" y="11222"/>
                    </a:lnTo>
                    <a:lnTo>
                      <a:pt x="94616" y="7836"/>
                    </a:lnTo>
                    <a:lnTo>
                      <a:pt x="94616" y="7836"/>
                    </a:lnTo>
                    <a:lnTo>
                      <a:pt x="92226" y="9164"/>
                    </a:lnTo>
                    <a:lnTo>
                      <a:pt x="89769" y="10425"/>
                    </a:lnTo>
                    <a:lnTo>
                      <a:pt x="87313" y="11488"/>
                    </a:lnTo>
                    <a:lnTo>
                      <a:pt x="84790" y="12484"/>
                    </a:lnTo>
                    <a:lnTo>
                      <a:pt x="82267" y="13347"/>
                    </a:lnTo>
                    <a:lnTo>
                      <a:pt x="79677" y="14143"/>
                    </a:lnTo>
                    <a:lnTo>
                      <a:pt x="77088" y="14741"/>
                    </a:lnTo>
                    <a:lnTo>
                      <a:pt x="74432" y="15272"/>
                    </a:lnTo>
                    <a:lnTo>
                      <a:pt x="71776" y="15737"/>
                    </a:lnTo>
                    <a:lnTo>
                      <a:pt x="69053" y="16069"/>
                    </a:lnTo>
                    <a:lnTo>
                      <a:pt x="66398" y="16268"/>
                    </a:lnTo>
                    <a:lnTo>
                      <a:pt x="63675" y="16401"/>
                    </a:lnTo>
                    <a:lnTo>
                      <a:pt x="60953" y="16401"/>
                    </a:lnTo>
                    <a:lnTo>
                      <a:pt x="58231" y="16335"/>
                    </a:lnTo>
                    <a:lnTo>
                      <a:pt x="55508" y="16135"/>
                    </a:lnTo>
                    <a:lnTo>
                      <a:pt x="52786" y="15870"/>
                    </a:lnTo>
                    <a:lnTo>
                      <a:pt x="50064" y="15538"/>
                    </a:lnTo>
                    <a:lnTo>
                      <a:pt x="47408" y="15073"/>
                    </a:lnTo>
                    <a:lnTo>
                      <a:pt x="44752" y="14542"/>
                    </a:lnTo>
                    <a:lnTo>
                      <a:pt x="42096" y="13878"/>
                    </a:lnTo>
                    <a:lnTo>
                      <a:pt x="39440" y="13147"/>
                    </a:lnTo>
                    <a:lnTo>
                      <a:pt x="36851" y="12351"/>
                    </a:lnTo>
                    <a:lnTo>
                      <a:pt x="34328" y="11488"/>
                    </a:lnTo>
                    <a:lnTo>
                      <a:pt x="31805" y="10492"/>
                    </a:lnTo>
                    <a:lnTo>
                      <a:pt x="29348" y="9429"/>
                    </a:lnTo>
                    <a:lnTo>
                      <a:pt x="26891" y="8300"/>
                    </a:lnTo>
                    <a:lnTo>
                      <a:pt x="24567" y="7105"/>
                    </a:lnTo>
                    <a:lnTo>
                      <a:pt x="22243" y="5844"/>
                    </a:lnTo>
                    <a:lnTo>
                      <a:pt x="19986" y="4449"/>
                    </a:lnTo>
                    <a:lnTo>
                      <a:pt x="17795" y="3055"/>
                    </a:lnTo>
                    <a:lnTo>
                      <a:pt x="15670" y="1528"/>
                    </a:lnTo>
                    <a:lnTo>
                      <a:pt x="13612" y="1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4" name="Google Shape;984;g34ed79b00d1_0_950"/>
              <p:cNvSpPr/>
              <p:nvPr/>
            </p:nvSpPr>
            <p:spPr>
              <a:xfrm>
                <a:off x="4020775" y="1635775"/>
                <a:ext cx="501325" cy="773550"/>
              </a:xfrm>
              <a:custGeom>
                <a:rect b="b" l="l" r="r" t="t"/>
                <a:pathLst>
                  <a:path extrusionOk="0" h="30942" w="20053">
                    <a:moveTo>
                      <a:pt x="14940" y="1"/>
                    </a:moveTo>
                    <a:lnTo>
                      <a:pt x="13347" y="598"/>
                    </a:lnTo>
                    <a:lnTo>
                      <a:pt x="11488" y="1461"/>
                    </a:lnTo>
                    <a:lnTo>
                      <a:pt x="9429" y="2524"/>
                    </a:lnTo>
                    <a:lnTo>
                      <a:pt x="7305" y="3719"/>
                    </a:lnTo>
                    <a:lnTo>
                      <a:pt x="5246" y="5047"/>
                    </a:lnTo>
                    <a:lnTo>
                      <a:pt x="3254" y="6308"/>
                    </a:lnTo>
                    <a:lnTo>
                      <a:pt x="1462" y="7570"/>
                    </a:lnTo>
                    <a:lnTo>
                      <a:pt x="1" y="8765"/>
                    </a:lnTo>
                    <a:lnTo>
                      <a:pt x="2059" y="11222"/>
                    </a:lnTo>
                    <a:lnTo>
                      <a:pt x="4051" y="13811"/>
                    </a:lnTo>
                    <a:lnTo>
                      <a:pt x="5977" y="16467"/>
                    </a:lnTo>
                    <a:lnTo>
                      <a:pt x="7836" y="19189"/>
                    </a:lnTo>
                    <a:lnTo>
                      <a:pt x="9695" y="22044"/>
                    </a:lnTo>
                    <a:lnTo>
                      <a:pt x="11421" y="24966"/>
                    </a:lnTo>
                    <a:lnTo>
                      <a:pt x="13081" y="27954"/>
                    </a:lnTo>
                    <a:lnTo>
                      <a:pt x="14608" y="30942"/>
                    </a:lnTo>
                    <a:lnTo>
                      <a:pt x="15339" y="30145"/>
                    </a:lnTo>
                    <a:lnTo>
                      <a:pt x="16003" y="29348"/>
                    </a:lnTo>
                    <a:lnTo>
                      <a:pt x="16600" y="28419"/>
                    </a:lnTo>
                    <a:lnTo>
                      <a:pt x="17198" y="27555"/>
                    </a:lnTo>
                    <a:lnTo>
                      <a:pt x="17729" y="26626"/>
                    </a:lnTo>
                    <a:lnTo>
                      <a:pt x="18127" y="25696"/>
                    </a:lnTo>
                    <a:lnTo>
                      <a:pt x="18526" y="24700"/>
                    </a:lnTo>
                    <a:lnTo>
                      <a:pt x="18924" y="23704"/>
                    </a:lnTo>
                    <a:lnTo>
                      <a:pt x="19190" y="22708"/>
                    </a:lnTo>
                    <a:lnTo>
                      <a:pt x="19455" y="21712"/>
                    </a:lnTo>
                    <a:lnTo>
                      <a:pt x="19655" y="20650"/>
                    </a:lnTo>
                    <a:lnTo>
                      <a:pt x="19854" y="19654"/>
                    </a:lnTo>
                    <a:lnTo>
                      <a:pt x="19987" y="18592"/>
                    </a:lnTo>
                    <a:lnTo>
                      <a:pt x="20053" y="17529"/>
                    </a:lnTo>
                    <a:lnTo>
                      <a:pt x="20053" y="16467"/>
                    </a:lnTo>
                    <a:lnTo>
                      <a:pt x="20053" y="15405"/>
                    </a:lnTo>
                    <a:lnTo>
                      <a:pt x="20053" y="14342"/>
                    </a:lnTo>
                    <a:lnTo>
                      <a:pt x="19920" y="13280"/>
                    </a:lnTo>
                    <a:lnTo>
                      <a:pt x="19655" y="11222"/>
                    </a:lnTo>
                    <a:lnTo>
                      <a:pt x="19190" y="9163"/>
                    </a:lnTo>
                    <a:lnTo>
                      <a:pt x="18592" y="7105"/>
                    </a:lnTo>
                    <a:lnTo>
                      <a:pt x="17862" y="5180"/>
                    </a:lnTo>
                    <a:lnTo>
                      <a:pt x="16999" y="3320"/>
                    </a:lnTo>
                    <a:lnTo>
                      <a:pt x="16003" y="1594"/>
                    </a:lnTo>
                    <a:lnTo>
                      <a:pt x="15471" y="797"/>
                    </a:lnTo>
                    <a:lnTo>
                      <a:pt x="1494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5" name="Google Shape;985;g34ed79b00d1_0_950"/>
              <p:cNvSpPr/>
              <p:nvPr/>
            </p:nvSpPr>
            <p:spPr>
              <a:xfrm>
                <a:off x="4020775" y="1635775"/>
                <a:ext cx="501325" cy="773550"/>
              </a:xfrm>
              <a:custGeom>
                <a:rect b="b" l="l" r="r" t="t"/>
                <a:pathLst>
                  <a:path extrusionOk="0" fill="none" h="30942" w="20053">
                    <a:moveTo>
                      <a:pt x="14608" y="30942"/>
                    </a:moveTo>
                    <a:lnTo>
                      <a:pt x="14608" y="30942"/>
                    </a:lnTo>
                    <a:lnTo>
                      <a:pt x="15339" y="30145"/>
                    </a:lnTo>
                    <a:lnTo>
                      <a:pt x="16003" y="29348"/>
                    </a:lnTo>
                    <a:lnTo>
                      <a:pt x="16600" y="28419"/>
                    </a:lnTo>
                    <a:lnTo>
                      <a:pt x="17198" y="27555"/>
                    </a:lnTo>
                    <a:lnTo>
                      <a:pt x="17729" y="26626"/>
                    </a:lnTo>
                    <a:lnTo>
                      <a:pt x="18127" y="25696"/>
                    </a:lnTo>
                    <a:lnTo>
                      <a:pt x="18526" y="24700"/>
                    </a:lnTo>
                    <a:lnTo>
                      <a:pt x="18924" y="23704"/>
                    </a:lnTo>
                    <a:lnTo>
                      <a:pt x="19190" y="22708"/>
                    </a:lnTo>
                    <a:lnTo>
                      <a:pt x="19455" y="21712"/>
                    </a:lnTo>
                    <a:lnTo>
                      <a:pt x="19655" y="20650"/>
                    </a:lnTo>
                    <a:lnTo>
                      <a:pt x="19854" y="19654"/>
                    </a:lnTo>
                    <a:lnTo>
                      <a:pt x="19987" y="18592"/>
                    </a:lnTo>
                    <a:lnTo>
                      <a:pt x="20053" y="17529"/>
                    </a:lnTo>
                    <a:lnTo>
                      <a:pt x="20053" y="16467"/>
                    </a:lnTo>
                    <a:lnTo>
                      <a:pt x="20053" y="15405"/>
                    </a:lnTo>
                    <a:lnTo>
                      <a:pt x="20053" y="14342"/>
                    </a:lnTo>
                    <a:lnTo>
                      <a:pt x="19920" y="13280"/>
                    </a:lnTo>
                    <a:lnTo>
                      <a:pt x="19655" y="11222"/>
                    </a:lnTo>
                    <a:lnTo>
                      <a:pt x="19190" y="9163"/>
                    </a:lnTo>
                    <a:lnTo>
                      <a:pt x="18592" y="7105"/>
                    </a:lnTo>
                    <a:lnTo>
                      <a:pt x="17862" y="5180"/>
                    </a:lnTo>
                    <a:lnTo>
                      <a:pt x="16999" y="3320"/>
                    </a:lnTo>
                    <a:lnTo>
                      <a:pt x="16003" y="1594"/>
                    </a:lnTo>
                    <a:lnTo>
                      <a:pt x="15471" y="797"/>
                    </a:lnTo>
                    <a:lnTo>
                      <a:pt x="14940" y="1"/>
                    </a:lnTo>
                    <a:lnTo>
                      <a:pt x="14940" y="1"/>
                    </a:lnTo>
                    <a:lnTo>
                      <a:pt x="13347" y="598"/>
                    </a:lnTo>
                    <a:lnTo>
                      <a:pt x="11488" y="1461"/>
                    </a:lnTo>
                    <a:lnTo>
                      <a:pt x="9429" y="2524"/>
                    </a:lnTo>
                    <a:lnTo>
                      <a:pt x="7305" y="3719"/>
                    </a:lnTo>
                    <a:lnTo>
                      <a:pt x="5246" y="5047"/>
                    </a:lnTo>
                    <a:lnTo>
                      <a:pt x="3254" y="6308"/>
                    </a:lnTo>
                    <a:lnTo>
                      <a:pt x="1462" y="7570"/>
                    </a:lnTo>
                    <a:lnTo>
                      <a:pt x="1" y="8765"/>
                    </a:lnTo>
                    <a:lnTo>
                      <a:pt x="1" y="8765"/>
                    </a:lnTo>
                    <a:lnTo>
                      <a:pt x="2059" y="11222"/>
                    </a:lnTo>
                    <a:lnTo>
                      <a:pt x="4051" y="13811"/>
                    </a:lnTo>
                    <a:lnTo>
                      <a:pt x="5977" y="16467"/>
                    </a:lnTo>
                    <a:lnTo>
                      <a:pt x="7836" y="19189"/>
                    </a:lnTo>
                    <a:lnTo>
                      <a:pt x="9695" y="22044"/>
                    </a:lnTo>
                    <a:lnTo>
                      <a:pt x="11421" y="24966"/>
                    </a:lnTo>
                    <a:lnTo>
                      <a:pt x="13081" y="27954"/>
                    </a:lnTo>
                    <a:lnTo>
                      <a:pt x="14608" y="30942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6" name="Google Shape;986;g34ed79b00d1_0_950"/>
              <p:cNvSpPr/>
              <p:nvPr/>
            </p:nvSpPr>
            <p:spPr>
              <a:xfrm>
                <a:off x="4478925" y="1959475"/>
                <a:ext cx="388450" cy="1274850"/>
              </a:xfrm>
              <a:custGeom>
                <a:rect b="b" l="l" r="r" t="t"/>
                <a:pathLst>
                  <a:path extrusionOk="0" h="50994" w="15538">
                    <a:moveTo>
                      <a:pt x="10159" y="0"/>
                    </a:moveTo>
                    <a:lnTo>
                      <a:pt x="10359" y="1992"/>
                    </a:lnTo>
                    <a:lnTo>
                      <a:pt x="10359" y="3984"/>
                    </a:lnTo>
                    <a:lnTo>
                      <a:pt x="10292" y="5909"/>
                    </a:lnTo>
                    <a:lnTo>
                      <a:pt x="10093" y="7769"/>
                    </a:lnTo>
                    <a:lnTo>
                      <a:pt x="9827" y="9628"/>
                    </a:lnTo>
                    <a:lnTo>
                      <a:pt x="9429" y="11420"/>
                    </a:lnTo>
                    <a:lnTo>
                      <a:pt x="8898" y="13213"/>
                    </a:lnTo>
                    <a:lnTo>
                      <a:pt x="8300" y="14873"/>
                    </a:lnTo>
                    <a:lnTo>
                      <a:pt x="7570" y="16533"/>
                    </a:lnTo>
                    <a:lnTo>
                      <a:pt x="6773" y="18127"/>
                    </a:lnTo>
                    <a:lnTo>
                      <a:pt x="5844" y="19654"/>
                    </a:lnTo>
                    <a:lnTo>
                      <a:pt x="4848" y="21114"/>
                    </a:lnTo>
                    <a:lnTo>
                      <a:pt x="3785" y="22575"/>
                    </a:lnTo>
                    <a:lnTo>
                      <a:pt x="2590" y="23903"/>
                    </a:lnTo>
                    <a:lnTo>
                      <a:pt x="1329" y="25165"/>
                    </a:lnTo>
                    <a:lnTo>
                      <a:pt x="1" y="26360"/>
                    </a:lnTo>
                    <a:lnTo>
                      <a:pt x="1196" y="29348"/>
                    </a:lnTo>
                    <a:lnTo>
                      <a:pt x="2258" y="32402"/>
                    </a:lnTo>
                    <a:lnTo>
                      <a:pt x="3254" y="35456"/>
                    </a:lnTo>
                    <a:lnTo>
                      <a:pt x="4184" y="38511"/>
                    </a:lnTo>
                    <a:lnTo>
                      <a:pt x="4980" y="41631"/>
                    </a:lnTo>
                    <a:lnTo>
                      <a:pt x="5711" y="44752"/>
                    </a:lnTo>
                    <a:lnTo>
                      <a:pt x="6375" y="47873"/>
                    </a:lnTo>
                    <a:lnTo>
                      <a:pt x="6972" y="50993"/>
                    </a:lnTo>
                    <a:lnTo>
                      <a:pt x="7968" y="49665"/>
                    </a:lnTo>
                    <a:lnTo>
                      <a:pt x="8898" y="48271"/>
                    </a:lnTo>
                    <a:lnTo>
                      <a:pt x="9761" y="46810"/>
                    </a:lnTo>
                    <a:lnTo>
                      <a:pt x="10558" y="45349"/>
                    </a:lnTo>
                    <a:lnTo>
                      <a:pt x="11288" y="43889"/>
                    </a:lnTo>
                    <a:lnTo>
                      <a:pt x="11952" y="42362"/>
                    </a:lnTo>
                    <a:lnTo>
                      <a:pt x="12616" y="40834"/>
                    </a:lnTo>
                    <a:lnTo>
                      <a:pt x="13147" y="39307"/>
                    </a:lnTo>
                    <a:lnTo>
                      <a:pt x="13612" y="37714"/>
                    </a:lnTo>
                    <a:lnTo>
                      <a:pt x="14077" y="36120"/>
                    </a:lnTo>
                    <a:lnTo>
                      <a:pt x="14475" y="34527"/>
                    </a:lnTo>
                    <a:lnTo>
                      <a:pt x="14807" y="32867"/>
                    </a:lnTo>
                    <a:lnTo>
                      <a:pt x="15006" y="31273"/>
                    </a:lnTo>
                    <a:lnTo>
                      <a:pt x="15272" y="29613"/>
                    </a:lnTo>
                    <a:lnTo>
                      <a:pt x="15405" y="27953"/>
                    </a:lnTo>
                    <a:lnTo>
                      <a:pt x="15471" y="26227"/>
                    </a:lnTo>
                    <a:lnTo>
                      <a:pt x="15538" y="24567"/>
                    </a:lnTo>
                    <a:lnTo>
                      <a:pt x="15538" y="22907"/>
                    </a:lnTo>
                    <a:lnTo>
                      <a:pt x="15471" y="21247"/>
                    </a:lnTo>
                    <a:lnTo>
                      <a:pt x="15338" y="19521"/>
                    </a:lnTo>
                    <a:lnTo>
                      <a:pt x="15139" y="17861"/>
                    </a:lnTo>
                    <a:lnTo>
                      <a:pt x="14940" y="16201"/>
                    </a:lnTo>
                    <a:lnTo>
                      <a:pt x="14674" y="14475"/>
                    </a:lnTo>
                    <a:lnTo>
                      <a:pt x="14342" y="12815"/>
                    </a:lnTo>
                    <a:lnTo>
                      <a:pt x="14010" y="11155"/>
                    </a:lnTo>
                    <a:lnTo>
                      <a:pt x="13612" y="9561"/>
                    </a:lnTo>
                    <a:lnTo>
                      <a:pt x="13147" y="7901"/>
                    </a:lnTo>
                    <a:lnTo>
                      <a:pt x="12616" y="6308"/>
                    </a:lnTo>
                    <a:lnTo>
                      <a:pt x="12085" y="4648"/>
                    </a:lnTo>
                    <a:lnTo>
                      <a:pt x="11487" y="3121"/>
                    </a:lnTo>
                    <a:lnTo>
                      <a:pt x="10823" y="1527"/>
                    </a:lnTo>
                    <a:lnTo>
                      <a:pt x="1015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7" name="Google Shape;987;g34ed79b00d1_0_950"/>
              <p:cNvSpPr/>
              <p:nvPr/>
            </p:nvSpPr>
            <p:spPr>
              <a:xfrm>
                <a:off x="4478925" y="1959475"/>
                <a:ext cx="388450" cy="1274850"/>
              </a:xfrm>
              <a:custGeom>
                <a:rect b="b" l="l" r="r" t="t"/>
                <a:pathLst>
                  <a:path extrusionOk="0" fill="none" h="50994" w="15538">
                    <a:moveTo>
                      <a:pt x="10159" y="0"/>
                    </a:moveTo>
                    <a:lnTo>
                      <a:pt x="10159" y="0"/>
                    </a:lnTo>
                    <a:lnTo>
                      <a:pt x="10359" y="1992"/>
                    </a:lnTo>
                    <a:lnTo>
                      <a:pt x="10359" y="3984"/>
                    </a:lnTo>
                    <a:lnTo>
                      <a:pt x="10292" y="5909"/>
                    </a:lnTo>
                    <a:lnTo>
                      <a:pt x="10093" y="7769"/>
                    </a:lnTo>
                    <a:lnTo>
                      <a:pt x="9827" y="9628"/>
                    </a:lnTo>
                    <a:lnTo>
                      <a:pt x="9429" y="11420"/>
                    </a:lnTo>
                    <a:lnTo>
                      <a:pt x="8898" y="13213"/>
                    </a:lnTo>
                    <a:lnTo>
                      <a:pt x="8300" y="14873"/>
                    </a:lnTo>
                    <a:lnTo>
                      <a:pt x="7570" y="16533"/>
                    </a:lnTo>
                    <a:lnTo>
                      <a:pt x="6773" y="18127"/>
                    </a:lnTo>
                    <a:lnTo>
                      <a:pt x="5844" y="19654"/>
                    </a:lnTo>
                    <a:lnTo>
                      <a:pt x="4848" y="21114"/>
                    </a:lnTo>
                    <a:lnTo>
                      <a:pt x="3785" y="22575"/>
                    </a:lnTo>
                    <a:lnTo>
                      <a:pt x="2590" y="23903"/>
                    </a:lnTo>
                    <a:lnTo>
                      <a:pt x="1329" y="25165"/>
                    </a:lnTo>
                    <a:lnTo>
                      <a:pt x="1" y="26360"/>
                    </a:lnTo>
                    <a:lnTo>
                      <a:pt x="1" y="26360"/>
                    </a:lnTo>
                    <a:lnTo>
                      <a:pt x="1196" y="29348"/>
                    </a:lnTo>
                    <a:lnTo>
                      <a:pt x="2258" y="32402"/>
                    </a:lnTo>
                    <a:lnTo>
                      <a:pt x="3254" y="35456"/>
                    </a:lnTo>
                    <a:lnTo>
                      <a:pt x="4184" y="38511"/>
                    </a:lnTo>
                    <a:lnTo>
                      <a:pt x="4980" y="41631"/>
                    </a:lnTo>
                    <a:lnTo>
                      <a:pt x="5711" y="44752"/>
                    </a:lnTo>
                    <a:lnTo>
                      <a:pt x="6375" y="47873"/>
                    </a:lnTo>
                    <a:lnTo>
                      <a:pt x="6972" y="50993"/>
                    </a:lnTo>
                    <a:lnTo>
                      <a:pt x="6972" y="50993"/>
                    </a:lnTo>
                    <a:lnTo>
                      <a:pt x="7968" y="49665"/>
                    </a:lnTo>
                    <a:lnTo>
                      <a:pt x="8898" y="48271"/>
                    </a:lnTo>
                    <a:lnTo>
                      <a:pt x="9761" y="46810"/>
                    </a:lnTo>
                    <a:lnTo>
                      <a:pt x="10558" y="45349"/>
                    </a:lnTo>
                    <a:lnTo>
                      <a:pt x="11288" y="43889"/>
                    </a:lnTo>
                    <a:lnTo>
                      <a:pt x="11952" y="42362"/>
                    </a:lnTo>
                    <a:lnTo>
                      <a:pt x="12616" y="40834"/>
                    </a:lnTo>
                    <a:lnTo>
                      <a:pt x="13147" y="39307"/>
                    </a:lnTo>
                    <a:lnTo>
                      <a:pt x="13612" y="37714"/>
                    </a:lnTo>
                    <a:lnTo>
                      <a:pt x="14077" y="36120"/>
                    </a:lnTo>
                    <a:lnTo>
                      <a:pt x="14475" y="34527"/>
                    </a:lnTo>
                    <a:lnTo>
                      <a:pt x="14807" y="32867"/>
                    </a:lnTo>
                    <a:lnTo>
                      <a:pt x="15006" y="31273"/>
                    </a:lnTo>
                    <a:lnTo>
                      <a:pt x="15272" y="29613"/>
                    </a:lnTo>
                    <a:lnTo>
                      <a:pt x="15405" y="27953"/>
                    </a:lnTo>
                    <a:lnTo>
                      <a:pt x="15471" y="26227"/>
                    </a:lnTo>
                    <a:lnTo>
                      <a:pt x="15538" y="24567"/>
                    </a:lnTo>
                    <a:lnTo>
                      <a:pt x="15538" y="22907"/>
                    </a:lnTo>
                    <a:lnTo>
                      <a:pt x="15471" y="21247"/>
                    </a:lnTo>
                    <a:lnTo>
                      <a:pt x="15338" y="19521"/>
                    </a:lnTo>
                    <a:lnTo>
                      <a:pt x="15139" y="17861"/>
                    </a:lnTo>
                    <a:lnTo>
                      <a:pt x="14940" y="16201"/>
                    </a:lnTo>
                    <a:lnTo>
                      <a:pt x="14674" y="14475"/>
                    </a:lnTo>
                    <a:lnTo>
                      <a:pt x="14342" y="12815"/>
                    </a:lnTo>
                    <a:lnTo>
                      <a:pt x="14010" y="11155"/>
                    </a:lnTo>
                    <a:lnTo>
                      <a:pt x="13612" y="9561"/>
                    </a:lnTo>
                    <a:lnTo>
                      <a:pt x="13147" y="7901"/>
                    </a:lnTo>
                    <a:lnTo>
                      <a:pt x="12616" y="6308"/>
                    </a:lnTo>
                    <a:lnTo>
                      <a:pt x="12085" y="4648"/>
                    </a:lnTo>
                    <a:lnTo>
                      <a:pt x="11487" y="3121"/>
                    </a:lnTo>
                    <a:lnTo>
                      <a:pt x="10823" y="1527"/>
                    </a:lnTo>
                    <a:lnTo>
                      <a:pt x="10159" y="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8" name="Google Shape;988;g34ed79b00d1_0_950"/>
              <p:cNvSpPr/>
              <p:nvPr/>
            </p:nvSpPr>
            <p:spPr>
              <a:xfrm>
                <a:off x="3013200" y="1469775"/>
                <a:ext cx="668975" cy="753650"/>
              </a:xfrm>
              <a:custGeom>
                <a:rect b="b" l="l" r="r" t="t"/>
                <a:pathLst>
                  <a:path extrusionOk="0" h="30146" w="26759">
                    <a:moveTo>
                      <a:pt x="4051" y="1"/>
                    </a:moveTo>
                    <a:lnTo>
                      <a:pt x="3454" y="930"/>
                    </a:lnTo>
                    <a:lnTo>
                      <a:pt x="2922" y="1794"/>
                    </a:lnTo>
                    <a:lnTo>
                      <a:pt x="2391" y="2657"/>
                    </a:lnTo>
                    <a:lnTo>
                      <a:pt x="1993" y="3586"/>
                    </a:lnTo>
                    <a:lnTo>
                      <a:pt x="1528" y="4516"/>
                    </a:lnTo>
                    <a:lnTo>
                      <a:pt x="1196" y="5445"/>
                    </a:lnTo>
                    <a:lnTo>
                      <a:pt x="864" y="6375"/>
                    </a:lnTo>
                    <a:lnTo>
                      <a:pt x="598" y="7305"/>
                    </a:lnTo>
                    <a:lnTo>
                      <a:pt x="399" y="8300"/>
                    </a:lnTo>
                    <a:lnTo>
                      <a:pt x="266" y="9230"/>
                    </a:lnTo>
                    <a:lnTo>
                      <a:pt x="134" y="10226"/>
                    </a:lnTo>
                    <a:lnTo>
                      <a:pt x="1" y="11156"/>
                    </a:lnTo>
                    <a:lnTo>
                      <a:pt x="1" y="12152"/>
                    </a:lnTo>
                    <a:lnTo>
                      <a:pt x="1" y="13148"/>
                    </a:lnTo>
                    <a:lnTo>
                      <a:pt x="1" y="14143"/>
                    </a:lnTo>
                    <a:lnTo>
                      <a:pt x="67" y="15073"/>
                    </a:lnTo>
                    <a:lnTo>
                      <a:pt x="399" y="17065"/>
                    </a:lnTo>
                    <a:lnTo>
                      <a:pt x="798" y="18990"/>
                    </a:lnTo>
                    <a:lnTo>
                      <a:pt x="1395" y="20982"/>
                    </a:lnTo>
                    <a:lnTo>
                      <a:pt x="2059" y="22908"/>
                    </a:lnTo>
                    <a:lnTo>
                      <a:pt x="2922" y="24767"/>
                    </a:lnTo>
                    <a:lnTo>
                      <a:pt x="3918" y="26626"/>
                    </a:lnTo>
                    <a:lnTo>
                      <a:pt x="5047" y="28419"/>
                    </a:lnTo>
                    <a:lnTo>
                      <a:pt x="6242" y="30145"/>
                    </a:lnTo>
                    <a:lnTo>
                      <a:pt x="8832" y="27821"/>
                    </a:lnTo>
                    <a:lnTo>
                      <a:pt x="11355" y="25564"/>
                    </a:lnTo>
                    <a:lnTo>
                      <a:pt x="13944" y="23439"/>
                    </a:lnTo>
                    <a:lnTo>
                      <a:pt x="16534" y="21314"/>
                    </a:lnTo>
                    <a:lnTo>
                      <a:pt x="19123" y="19322"/>
                    </a:lnTo>
                    <a:lnTo>
                      <a:pt x="21646" y="17397"/>
                    </a:lnTo>
                    <a:lnTo>
                      <a:pt x="24236" y="15604"/>
                    </a:lnTo>
                    <a:lnTo>
                      <a:pt x="26759" y="13811"/>
                    </a:lnTo>
                    <a:lnTo>
                      <a:pt x="25431" y="12683"/>
                    </a:lnTo>
                    <a:lnTo>
                      <a:pt x="24169" y="11620"/>
                    </a:lnTo>
                    <a:lnTo>
                      <a:pt x="22841" y="10558"/>
                    </a:lnTo>
                    <a:lnTo>
                      <a:pt x="21514" y="9496"/>
                    </a:lnTo>
                    <a:lnTo>
                      <a:pt x="20119" y="8500"/>
                    </a:lnTo>
                    <a:lnTo>
                      <a:pt x="18725" y="7570"/>
                    </a:lnTo>
                    <a:lnTo>
                      <a:pt x="17331" y="6641"/>
                    </a:lnTo>
                    <a:lnTo>
                      <a:pt x="15936" y="5777"/>
                    </a:lnTo>
                    <a:lnTo>
                      <a:pt x="14475" y="4914"/>
                    </a:lnTo>
                    <a:lnTo>
                      <a:pt x="13015" y="4117"/>
                    </a:lnTo>
                    <a:lnTo>
                      <a:pt x="11554" y="3321"/>
                    </a:lnTo>
                    <a:lnTo>
                      <a:pt x="10093" y="2590"/>
                    </a:lnTo>
                    <a:lnTo>
                      <a:pt x="8632" y="1860"/>
                    </a:lnTo>
                    <a:lnTo>
                      <a:pt x="7105" y="1262"/>
                    </a:lnTo>
                    <a:lnTo>
                      <a:pt x="5578" y="598"/>
                    </a:lnTo>
                    <a:lnTo>
                      <a:pt x="405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9" name="Google Shape;989;g34ed79b00d1_0_950"/>
              <p:cNvSpPr/>
              <p:nvPr/>
            </p:nvSpPr>
            <p:spPr>
              <a:xfrm>
                <a:off x="3013200" y="1469775"/>
                <a:ext cx="668975" cy="753650"/>
              </a:xfrm>
              <a:custGeom>
                <a:rect b="b" l="l" r="r" t="t"/>
                <a:pathLst>
                  <a:path extrusionOk="0" fill="none" h="30146" w="26759">
                    <a:moveTo>
                      <a:pt x="6242" y="30145"/>
                    </a:moveTo>
                    <a:lnTo>
                      <a:pt x="6242" y="30145"/>
                    </a:lnTo>
                    <a:lnTo>
                      <a:pt x="8832" y="27821"/>
                    </a:lnTo>
                    <a:lnTo>
                      <a:pt x="11355" y="25564"/>
                    </a:lnTo>
                    <a:lnTo>
                      <a:pt x="13944" y="23439"/>
                    </a:lnTo>
                    <a:lnTo>
                      <a:pt x="16534" y="21314"/>
                    </a:lnTo>
                    <a:lnTo>
                      <a:pt x="19123" y="19322"/>
                    </a:lnTo>
                    <a:lnTo>
                      <a:pt x="21646" y="17397"/>
                    </a:lnTo>
                    <a:lnTo>
                      <a:pt x="24236" y="15604"/>
                    </a:lnTo>
                    <a:lnTo>
                      <a:pt x="26759" y="13811"/>
                    </a:lnTo>
                    <a:lnTo>
                      <a:pt x="26759" y="13811"/>
                    </a:lnTo>
                    <a:lnTo>
                      <a:pt x="25431" y="12683"/>
                    </a:lnTo>
                    <a:lnTo>
                      <a:pt x="24169" y="11620"/>
                    </a:lnTo>
                    <a:lnTo>
                      <a:pt x="22841" y="10558"/>
                    </a:lnTo>
                    <a:lnTo>
                      <a:pt x="21514" y="9496"/>
                    </a:lnTo>
                    <a:lnTo>
                      <a:pt x="20119" y="8500"/>
                    </a:lnTo>
                    <a:lnTo>
                      <a:pt x="18725" y="7570"/>
                    </a:lnTo>
                    <a:lnTo>
                      <a:pt x="17331" y="6641"/>
                    </a:lnTo>
                    <a:lnTo>
                      <a:pt x="15936" y="5777"/>
                    </a:lnTo>
                    <a:lnTo>
                      <a:pt x="14475" y="4914"/>
                    </a:lnTo>
                    <a:lnTo>
                      <a:pt x="13015" y="4117"/>
                    </a:lnTo>
                    <a:lnTo>
                      <a:pt x="11554" y="3321"/>
                    </a:lnTo>
                    <a:lnTo>
                      <a:pt x="10093" y="2590"/>
                    </a:lnTo>
                    <a:lnTo>
                      <a:pt x="8632" y="1860"/>
                    </a:lnTo>
                    <a:lnTo>
                      <a:pt x="7105" y="1262"/>
                    </a:lnTo>
                    <a:lnTo>
                      <a:pt x="5578" y="598"/>
                    </a:lnTo>
                    <a:lnTo>
                      <a:pt x="4051" y="1"/>
                    </a:lnTo>
                    <a:lnTo>
                      <a:pt x="4051" y="1"/>
                    </a:lnTo>
                    <a:lnTo>
                      <a:pt x="3454" y="930"/>
                    </a:lnTo>
                    <a:lnTo>
                      <a:pt x="2922" y="1794"/>
                    </a:lnTo>
                    <a:lnTo>
                      <a:pt x="2391" y="2657"/>
                    </a:lnTo>
                    <a:lnTo>
                      <a:pt x="1993" y="3586"/>
                    </a:lnTo>
                    <a:lnTo>
                      <a:pt x="1528" y="4516"/>
                    </a:lnTo>
                    <a:lnTo>
                      <a:pt x="1196" y="5445"/>
                    </a:lnTo>
                    <a:lnTo>
                      <a:pt x="864" y="6375"/>
                    </a:lnTo>
                    <a:lnTo>
                      <a:pt x="598" y="7305"/>
                    </a:lnTo>
                    <a:lnTo>
                      <a:pt x="399" y="8300"/>
                    </a:lnTo>
                    <a:lnTo>
                      <a:pt x="266" y="9230"/>
                    </a:lnTo>
                    <a:lnTo>
                      <a:pt x="134" y="10226"/>
                    </a:lnTo>
                    <a:lnTo>
                      <a:pt x="1" y="11156"/>
                    </a:lnTo>
                    <a:lnTo>
                      <a:pt x="1" y="12152"/>
                    </a:lnTo>
                    <a:lnTo>
                      <a:pt x="1" y="13148"/>
                    </a:lnTo>
                    <a:lnTo>
                      <a:pt x="1" y="14143"/>
                    </a:lnTo>
                    <a:lnTo>
                      <a:pt x="67" y="15073"/>
                    </a:lnTo>
                    <a:lnTo>
                      <a:pt x="399" y="17065"/>
                    </a:lnTo>
                    <a:lnTo>
                      <a:pt x="798" y="18990"/>
                    </a:lnTo>
                    <a:lnTo>
                      <a:pt x="1395" y="20982"/>
                    </a:lnTo>
                    <a:lnTo>
                      <a:pt x="2059" y="22908"/>
                    </a:lnTo>
                    <a:lnTo>
                      <a:pt x="2922" y="24767"/>
                    </a:lnTo>
                    <a:lnTo>
                      <a:pt x="3918" y="26626"/>
                    </a:lnTo>
                    <a:lnTo>
                      <a:pt x="5047" y="28419"/>
                    </a:lnTo>
                    <a:lnTo>
                      <a:pt x="6242" y="30145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0" name="Google Shape;990;g34ed79b00d1_0_950"/>
              <p:cNvSpPr/>
              <p:nvPr/>
            </p:nvSpPr>
            <p:spPr>
              <a:xfrm>
                <a:off x="4663175" y="2704775"/>
                <a:ext cx="390100" cy="1283150"/>
              </a:xfrm>
              <a:custGeom>
                <a:rect b="b" l="l" r="r" t="t"/>
                <a:pathLst>
                  <a:path extrusionOk="0" h="51326" w="15604">
                    <a:moveTo>
                      <a:pt x="15338" y="0"/>
                    </a:moveTo>
                    <a:lnTo>
                      <a:pt x="15006" y="2391"/>
                    </a:lnTo>
                    <a:lnTo>
                      <a:pt x="14608" y="4781"/>
                    </a:lnTo>
                    <a:lnTo>
                      <a:pt x="14143" y="7105"/>
                    </a:lnTo>
                    <a:lnTo>
                      <a:pt x="13612" y="9362"/>
                    </a:lnTo>
                    <a:lnTo>
                      <a:pt x="12948" y="11554"/>
                    </a:lnTo>
                    <a:lnTo>
                      <a:pt x="12284" y="13745"/>
                    </a:lnTo>
                    <a:lnTo>
                      <a:pt x="11487" y="15869"/>
                    </a:lnTo>
                    <a:lnTo>
                      <a:pt x="10624" y="17928"/>
                    </a:lnTo>
                    <a:lnTo>
                      <a:pt x="9695" y="19920"/>
                    </a:lnTo>
                    <a:lnTo>
                      <a:pt x="8699" y="21912"/>
                    </a:lnTo>
                    <a:lnTo>
                      <a:pt x="7570" y="23837"/>
                    </a:lnTo>
                    <a:lnTo>
                      <a:pt x="6375" y="25696"/>
                    </a:lnTo>
                    <a:lnTo>
                      <a:pt x="5180" y="27489"/>
                    </a:lnTo>
                    <a:lnTo>
                      <a:pt x="3785" y="29282"/>
                    </a:lnTo>
                    <a:lnTo>
                      <a:pt x="2391" y="31008"/>
                    </a:lnTo>
                    <a:lnTo>
                      <a:pt x="930" y="32668"/>
                    </a:lnTo>
                    <a:lnTo>
                      <a:pt x="997" y="35058"/>
                    </a:lnTo>
                    <a:lnTo>
                      <a:pt x="1063" y="37382"/>
                    </a:lnTo>
                    <a:lnTo>
                      <a:pt x="997" y="39839"/>
                    </a:lnTo>
                    <a:lnTo>
                      <a:pt x="864" y="42229"/>
                    </a:lnTo>
                    <a:lnTo>
                      <a:pt x="731" y="44619"/>
                    </a:lnTo>
                    <a:lnTo>
                      <a:pt x="532" y="46943"/>
                    </a:lnTo>
                    <a:lnTo>
                      <a:pt x="1" y="51326"/>
                    </a:lnTo>
                    <a:lnTo>
                      <a:pt x="1196" y="49798"/>
                    </a:lnTo>
                    <a:lnTo>
                      <a:pt x="2258" y="48271"/>
                    </a:lnTo>
                    <a:lnTo>
                      <a:pt x="3321" y="46678"/>
                    </a:lnTo>
                    <a:lnTo>
                      <a:pt x="4316" y="45151"/>
                    </a:lnTo>
                    <a:lnTo>
                      <a:pt x="5312" y="43557"/>
                    </a:lnTo>
                    <a:lnTo>
                      <a:pt x="6242" y="41964"/>
                    </a:lnTo>
                    <a:lnTo>
                      <a:pt x="7105" y="40304"/>
                    </a:lnTo>
                    <a:lnTo>
                      <a:pt x="7902" y="38710"/>
                    </a:lnTo>
                    <a:lnTo>
                      <a:pt x="8699" y="37050"/>
                    </a:lnTo>
                    <a:lnTo>
                      <a:pt x="9429" y="35390"/>
                    </a:lnTo>
                    <a:lnTo>
                      <a:pt x="10159" y="33730"/>
                    </a:lnTo>
                    <a:lnTo>
                      <a:pt x="10757" y="32070"/>
                    </a:lnTo>
                    <a:lnTo>
                      <a:pt x="11355" y="30410"/>
                    </a:lnTo>
                    <a:lnTo>
                      <a:pt x="11952" y="28751"/>
                    </a:lnTo>
                    <a:lnTo>
                      <a:pt x="12483" y="27091"/>
                    </a:lnTo>
                    <a:lnTo>
                      <a:pt x="12948" y="25431"/>
                    </a:lnTo>
                    <a:lnTo>
                      <a:pt x="13811" y="22111"/>
                    </a:lnTo>
                    <a:lnTo>
                      <a:pt x="14475" y="18791"/>
                    </a:lnTo>
                    <a:lnTo>
                      <a:pt x="15006" y="15471"/>
                    </a:lnTo>
                    <a:lnTo>
                      <a:pt x="15338" y="12284"/>
                    </a:lnTo>
                    <a:lnTo>
                      <a:pt x="15538" y="9097"/>
                    </a:lnTo>
                    <a:lnTo>
                      <a:pt x="15604" y="5976"/>
                    </a:lnTo>
                    <a:lnTo>
                      <a:pt x="15538" y="2922"/>
                    </a:lnTo>
                    <a:lnTo>
                      <a:pt x="1533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1" name="Google Shape;991;g34ed79b00d1_0_950"/>
              <p:cNvSpPr/>
              <p:nvPr/>
            </p:nvSpPr>
            <p:spPr>
              <a:xfrm>
                <a:off x="4663175" y="2704775"/>
                <a:ext cx="390100" cy="1283150"/>
              </a:xfrm>
              <a:custGeom>
                <a:rect b="b" l="l" r="r" t="t"/>
                <a:pathLst>
                  <a:path extrusionOk="0" fill="none" h="51326" w="15604">
                    <a:moveTo>
                      <a:pt x="930" y="32668"/>
                    </a:moveTo>
                    <a:lnTo>
                      <a:pt x="930" y="32668"/>
                    </a:lnTo>
                    <a:lnTo>
                      <a:pt x="997" y="35058"/>
                    </a:lnTo>
                    <a:lnTo>
                      <a:pt x="1063" y="37382"/>
                    </a:lnTo>
                    <a:lnTo>
                      <a:pt x="997" y="39839"/>
                    </a:lnTo>
                    <a:lnTo>
                      <a:pt x="864" y="42229"/>
                    </a:lnTo>
                    <a:lnTo>
                      <a:pt x="731" y="44619"/>
                    </a:lnTo>
                    <a:lnTo>
                      <a:pt x="532" y="46943"/>
                    </a:lnTo>
                    <a:lnTo>
                      <a:pt x="1" y="51326"/>
                    </a:lnTo>
                    <a:lnTo>
                      <a:pt x="1" y="51326"/>
                    </a:lnTo>
                    <a:lnTo>
                      <a:pt x="1196" y="49798"/>
                    </a:lnTo>
                    <a:lnTo>
                      <a:pt x="2258" y="48271"/>
                    </a:lnTo>
                    <a:lnTo>
                      <a:pt x="3321" y="46678"/>
                    </a:lnTo>
                    <a:lnTo>
                      <a:pt x="4316" y="45151"/>
                    </a:lnTo>
                    <a:lnTo>
                      <a:pt x="5312" y="43557"/>
                    </a:lnTo>
                    <a:lnTo>
                      <a:pt x="6242" y="41964"/>
                    </a:lnTo>
                    <a:lnTo>
                      <a:pt x="7105" y="40304"/>
                    </a:lnTo>
                    <a:lnTo>
                      <a:pt x="7902" y="38710"/>
                    </a:lnTo>
                    <a:lnTo>
                      <a:pt x="8699" y="37050"/>
                    </a:lnTo>
                    <a:lnTo>
                      <a:pt x="9429" y="35390"/>
                    </a:lnTo>
                    <a:lnTo>
                      <a:pt x="10159" y="33730"/>
                    </a:lnTo>
                    <a:lnTo>
                      <a:pt x="10757" y="32070"/>
                    </a:lnTo>
                    <a:lnTo>
                      <a:pt x="11355" y="30410"/>
                    </a:lnTo>
                    <a:lnTo>
                      <a:pt x="11952" y="28751"/>
                    </a:lnTo>
                    <a:lnTo>
                      <a:pt x="12483" y="27091"/>
                    </a:lnTo>
                    <a:lnTo>
                      <a:pt x="12948" y="25431"/>
                    </a:lnTo>
                    <a:lnTo>
                      <a:pt x="13811" y="22111"/>
                    </a:lnTo>
                    <a:lnTo>
                      <a:pt x="14475" y="18791"/>
                    </a:lnTo>
                    <a:lnTo>
                      <a:pt x="15006" y="15471"/>
                    </a:lnTo>
                    <a:lnTo>
                      <a:pt x="15338" y="12284"/>
                    </a:lnTo>
                    <a:lnTo>
                      <a:pt x="15538" y="9097"/>
                    </a:lnTo>
                    <a:lnTo>
                      <a:pt x="15604" y="5976"/>
                    </a:lnTo>
                    <a:lnTo>
                      <a:pt x="15538" y="2922"/>
                    </a:lnTo>
                    <a:lnTo>
                      <a:pt x="15338" y="0"/>
                    </a:lnTo>
                    <a:lnTo>
                      <a:pt x="15338" y="0"/>
                    </a:lnTo>
                    <a:lnTo>
                      <a:pt x="15006" y="2391"/>
                    </a:lnTo>
                    <a:lnTo>
                      <a:pt x="14608" y="4781"/>
                    </a:lnTo>
                    <a:lnTo>
                      <a:pt x="14143" y="7105"/>
                    </a:lnTo>
                    <a:lnTo>
                      <a:pt x="13612" y="9362"/>
                    </a:lnTo>
                    <a:lnTo>
                      <a:pt x="12948" y="11554"/>
                    </a:lnTo>
                    <a:lnTo>
                      <a:pt x="12284" y="13745"/>
                    </a:lnTo>
                    <a:lnTo>
                      <a:pt x="11487" y="15869"/>
                    </a:lnTo>
                    <a:lnTo>
                      <a:pt x="10624" y="17928"/>
                    </a:lnTo>
                    <a:lnTo>
                      <a:pt x="9695" y="19920"/>
                    </a:lnTo>
                    <a:lnTo>
                      <a:pt x="8699" y="21912"/>
                    </a:lnTo>
                    <a:lnTo>
                      <a:pt x="7570" y="23837"/>
                    </a:lnTo>
                    <a:lnTo>
                      <a:pt x="6375" y="25696"/>
                    </a:lnTo>
                    <a:lnTo>
                      <a:pt x="5180" y="27489"/>
                    </a:lnTo>
                    <a:lnTo>
                      <a:pt x="3785" y="29282"/>
                    </a:lnTo>
                    <a:lnTo>
                      <a:pt x="2391" y="31008"/>
                    </a:lnTo>
                    <a:lnTo>
                      <a:pt x="930" y="32668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2" name="Google Shape;992;g34ed79b00d1_0_950"/>
              <p:cNvSpPr/>
              <p:nvPr/>
            </p:nvSpPr>
            <p:spPr>
              <a:xfrm>
                <a:off x="1979075" y="1363550"/>
                <a:ext cx="1034150" cy="1777800"/>
              </a:xfrm>
              <a:custGeom>
                <a:rect b="b" l="l" r="r" t="t"/>
                <a:pathLst>
                  <a:path extrusionOk="0" h="71112" w="41366">
                    <a:moveTo>
                      <a:pt x="20451" y="0"/>
                    </a:moveTo>
                    <a:lnTo>
                      <a:pt x="18592" y="67"/>
                    </a:lnTo>
                    <a:lnTo>
                      <a:pt x="16732" y="266"/>
                    </a:lnTo>
                    <a:lnTo>
                      <a:pt x="14940" y="465"/>
                    </a:lnTo>
                    <a:lnTo>
                      <a:pt x="13147" y="731"/>
                    </a:lnTo>
                    <a:lnTo>
                      <a:pt x="11354" y="1063"/>
                    </a:lnTo>
                    <a:lnTo>
                      <a:pt x="9562" y="1395"/>
                    </a:lnTo>
                    <a:lnTo>
                      <a:pt x="7902" y="1860"/>
                    </a:lnTo>
                    <a:lnTo>
                      <a:pt x="6574" y="3851"/>
                    </a:lnTo>
                    <a:lnTo>
                      <a:pt x="5445" y="5843"/>
                    </a:lnTo>
                    <a:lnTo>
                      <a:pt x="4383" y="7835"/>
                    </a:lnTo>
                    <a:lnTo>
                      <a:pt x="3453" y="9960"/>
                    </a:lnTo>
                    <a:lnTo>
                      <a:pt x="2590" y="12085"/>
                    </a:lnTo>
                    <a:lnTo>
                      <a:pt x="1926" y="14276"/>
                    </a:lnTo>
                    <a:lnTo>
                      <a:pt x="1328" y="16467"/>
                    </a:lnTo>
                    <a:lnTo>
                      <a:pt x="864" y="18658"/>
                    </a:lnTo>
                    <a:lnTo>
                      <a:pt x="465" y="20916"/>
                    </a:lnTo>
                    <a:lnTo>
                      <a:pt x="200" y="23239"/>
                    </a:lnTo>
                    <a:lnTo>
                      <a:pt x="67" y="25497"/>
                    </a:lnTo>
                    <a:lnTo>
                      <a:pt x="0" y="27821"/>
                    </a:lnTo>
                    <a:lnTo>
                      <a:pt x="0" y="30145"/>
                    </a:lnTo>
                    <a:lnTo>
                      <a:pt x="133" y="32469"/>
                    </a:lnTo>
                    <a:lnTo>
                      <a:pt x="399" y="34793"/>
                    </a:lnTo>
                    <a:lnTo>
                      <a:pt x="731" y="37117"/>
                    </a:lnTo>
                    <a:lnTo>
                      <a:pt x="1129" y="39440"/>
                    </a:lnTo>
                    <a:lnTo>
                      <a:pt x="1594" y="41764"/>
                    </a:lnTo>
                    <a:lnTo>
                      <a:pt x="2192" y="44022"/>
                    </a:lnTo>
                    <a:lnTo>
                      <a:pt x="2922" y="46346"/>
                    </a:lnTo>
                    <a:lnTo>
                      <a:pt x="3652" y="48603"/>
                    </a:lnTo>
                    <a:lnTo>
                      <a:pt x="4515" y="50861"/>
                    </a:lnTo>
                    <a:lnTo>
                      <a:pt x="5445" y="53052"/>
                    </a:lnTo>
                    <a:lnTo>
                      <a:pt x="6441" y="55243"/>
                    </a:lnTo>
                    <a:lnTo>
                      <a:pt x="7503" y="57368"/>
                    </a:lnTo>
                    <a:lnTo>
                      <a:pt x="8632" y="59492"/>
                    </a:lnTo>
                    <a:lnTo>
                      <a:pt x="9827" y="61551"/>
                    </a:lnTo>
                    <a:lnTo>
                      <a:pt x="11155" y="63543"/>
                    </a:lnTo>
                    <a:lnTo>
                      <a:pt x="12483" y="65535"/>
                    </a:lnTo>
                    <a:lnTo>
                      <a:pt x="13944" y="67460"/>
                    </a:lnTo>
                    <a:lnTo>
                      <a:pt x="15405" y="69319"/>
                    </a:lnTo>
                    <a:lnTo>
                      <a:pt x="16932" y="71112"/>
                    </a:lnTo>
                    <a:lnTo>
                      <a:pt x="19455" y="67327"/>
                    </a:lnTo>
                    <a:lnTo>
                      <a:pt x="22243" y="63476"/>
                    </a:lnTo>
                    <a:lnTo>
                      <a:pt x="25165" y="59426"/>
                    </a:lnTo>
                    <a:lnTo>
                      <a:pt x="28286" y="55442"/>
                    </a:lnTo>
                    <a:lnTo>
                      <a:pt x="31473" y="51458"/>
                    </a:lnTo>
                    <a:lnTo>
                      <a:pt x="34726" y="47607"/>
                    </a:lnTo>
                    <a:lnTo>
                      <a:pt x="38046" y="43889"/>
                    </a:lnTo>
                    <a:lnTo>
                      <a:pt x="39706" y="42163"/>
                    </a:lnTo>
                    <a:lnTo>
                      <a:pt x="41366" y="40436"/>
                    </a:lnTo>
                    <a:lnTo>
                      <a:pt x="40569" y="39440"/>
                    </a:lnTo>
                    <a:lnTo>
                      <a:pt x="39839" y="38378"/>
                    </a:lnTo>
                    <a:lnTo>
                      <a:pt x="39108" y="37316"/>
                    </a:lnTo>
                    <a:lnTo>
                      <a:pt x="38378" y="36253"/>
                    </a:lnTo>
                    <a:lnTo>
                      <a:pt x="37780" y="35125"/>
                    </a:lnTo>
                    <a:lnTo>
                      <a:pt x="37116" y="33929"/>
                    </a:lnTo>
                    <a:lnTo>
                      <a:pt x="36519" y="32801"/>
                    </a:lnTo>
                    <a:lnTo>
                      <a:pt x="35988" y="31606"/>
                    </a:lnTo>
                    <a:lnTo>
                      <a:pt x="35523" y="30344"/>
                    </a:lnTo>
                    <a:lnTo>
                      <a:pt x="35058" y="29149"/>
                    </a:lnTo>
                    <a:lnTo>
                      <a:pt x="34593" y="27887"/>
                    </a:lnTo>
                    <a:lnTo>
                      <a:pt x="34195" y="26626"/>
                    </a:lnTo>
                    <a:lnTo>
                      <a:pt x="33863" y="25364"/>
                    </a:lnTo>
                    <a:lnTo>
                      <a:pt x="33597" y="24103"/>
                    </a:lnTo>
                    <a:lnTo>
                      <a:pt x="33332" y="22775"/>
                    </a:lnTo>
                    <a:lnTo>
                      <a:pt x="33133" y="21513"/>
                    </a:lnTo>
                    <a:lnTo>
                      <a:pt x="33000" y="20185"/>
                    </a:lnTo>
                    <a:lnTo>
                      <a:pt x="32867" y="18924"/>
                    </a:lnTo>
                    <a:lnTo>
                      <a:pt x="32801" y="17596"/>
                    </a:lnTo>
                    <a:lnTo>
                      <a:pt x="32801" y="16334"/>
                    </a:lnTo>
                    <a:lnTo>
                      <a:pt x="32867" y="15006"/>
                    </a:lnTo>
                    <a:lnTo>
                      <a:pt x="32933" y="13745"/>
                    </a:lnTo>
                    <a:lnTo>
                      <a:pt x="33066" y="12483"/>
                    </a:lnTo>
                    <a:lnTo>
                      <a:pt x="33265" y="11222"/>
                    </a:lnTo>
                    <a:lnTo>
                      <a:pt x="33531" y="9960"/>
                    </a:lnTo>
                    <a:lnTo>
                      <a:pt x="33863" y="8698"/>
                    </a:lnTo>
                    <a:lnTo>
                      <a:pt x="34195" y="7503"/>
                    </a:lnTo>
                    <a:lnTo>
                      <a:pt x="34660" y="6308"/>
                    </a:lnTo>
                    <a:lnTo>
                      <a:pt x="35125" y="5113"/>
                    </a:lnTo>
                    <a:lnTo>
                      <a:pt x="35722" y="3918"/>
                    </a:lnTo>
                    <a:lnTo>
                      <a:pt x="36320" y="2789"/>
                    </a:lnTo>
                    <a:lnTo>
                      <a:pt x="36984" y="1660"/>
                    </a:lnTo>
                    <a:lnTo>
                      <a:pt x="35257" y="1262"/>
                    </a:lnTo>
                    <a:lnTo>
                      <a:pt x="33465" y="930"/>
                    </a:lnTo>
                    <a:lnTo>
                      <a:pt x="31672" y="664"/>
                    </a:lnTo>
                    <a:lnTo>
                      <a:pt x="29813" y="399"/>
                    </a:lnTo>
                    <a:lnTo>
                      <a:pt x="27954" y="200"/>
                    </a:lnTo>
                    <a:lnTo>
                      <a:pt x="26094" y="67"/>
                    </a:lnTo>
                    <a:lnTo>
                      <a:pt x="2423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3" name="Google Shape;993;g34ed79b00d1_0_950"/>
              <p:cNvSpPr/>
              <p:nvPr/>
            </p:nvSpPr>
            <p:spPr>
              <a:xfrm>
                <a:off x="1979075" y="1363550"/>
                <a:ext cx="1034150" cy="1777800"/>
              </a:xfrm>
              <a:custGeom>
                <a:rect b="b" l="l" r="r" t="t"/>
                <a:pathLst>
                  <a:path extrusionOk="0" fill="none" h="71112" w="41366">
                    <a:moveTo>
                      <a:pt x="36984" y="1660"/>
                    </a:moveTo>
                    <a:lnTo>
                      <a:pt x="36984" y="1660"/>
                    </a:lnTo>
                    <a:lnTo>
                      <a:pt x="35257" y="1262"/>
                    </a:lnTo>
                    <a:lnTo>
                      <a:pt x="33465" y="930"/>
                    </a:lnTo>
                    <a:lnTo>
                      <a:pt x="31672" y="664"/>
                    </a:lnTo>
                    <a:lnTo>
                      <a:pt x="29813" y="399"/>
                    </a:lnTo>
                    <a:lnTo>
                      <a:pt x="27954" y="200"/>
                    </a:lnTo>
                    <a:lnTo>
                      <a:pt x="26094" y="67"/>
                    </a:lnTo>
                    <a:lnTo>
                      <a:pt x="24235" y="0"/>
                    </a:lnTo>
                    <a:lnTo>
                      <a:pt x="22376" y="0"/>
                    </a:lnTo>
                    <a:lnTo>
                      <a:pt x="20451" y="0"/>
                    </a:lnTo>
                    <a:lnTo>
                      <a:pt x="18592" y="67"/>
                    </a:lnTo>
                    <a:lnTo>
                      <a:pt x="16732" y="266"/>
                    </a:lnTo>
                    <a:lnTo>
                      <a:pt x="14940" y="465"/>
                    </a:lnTo>
                    <a:lnTo>
                      <a:pt x="13147" y="731"/>
                    </a:lnTo>
                    <a:lnTo>
                      <a:pt x="11354" y="1063"/>
                    </a:lnTo>
                    <a:lnTo>
                      <a:pt x="9562" y="1395"/>
                    </a:lnTo>
                    <a:lnTo>
                      <a:pt x="7902" y="1860"/>
                    </a:lnTo>
                    <a:lnTo>
                      <a:pt x="7902" y="1860"/>
                    </a:lnTo>
                    <a:lnTo>
                      <a:pt x="6574" y="3851"/>
                    </a:lnTo>
                    <a:lnTo>
                      <a:pt x="5445" y="5843"/>
                    </a:lnTo>
                    <a:lnTo>
                      <a:pt x="4383" y="7835"/>
                    </a:lnTo>
                    <a:lnTo>
                      <a:pt x="3453" y="9960"/>
                    </a:lnTo>
                    <a:lnTo>
                      <a:pt x="2590" y="12085"/>
                    </a:lnTo>
                    <a:lnTo>
                      <a:pt x="1926" y="14276"/>
                    </a:lnTo>
                    <a:lnTo>
                      <a:pt x="1328" y="16467"/>
                    </a:lnTo>
                    <a:lnTo>
                      <a:pt x="864" y="18658"/>
                    </a:lnTo>
                    <a:lnTo>
                      <a:pt x="465" y="20916"/>
                    </a:lnTo>
                    <a:lnTo>
                      <a:pt x="200" y="23239"/>
                    </a:lnTo>
                    <a:lnTo>
                      <a:pt x="67" y="25497"/>
                    </a:lnTo>
                    <a:lnTo>
                      <a:pt x="0" y="27821"/>
                    </a:lnTo>
                    <a:lnTo>
                      <a:pt x="0" y="30145"/>
                    </a:lnTo>
                    <a:lnTo>
                      <a:pt x="133" y="32469"/>
                    </a:lnTo>
                    <a:lnTo>
                      <a:pt x="399" y="34793"/>
                    </a:lnTo>
                    <a:lnTo>
                      <a:pt x="731" y="37117"/>
                    </a:lnTo>
                    <a:lnTo>
                      <a:pt x="1129" y="39440"/>
                    </a:lnTo>
                    <a:lnTo>
                      <a:pt x="1594" y="41764"/>
                    </a:lnTo>
                    <a:lnTo>
                      <a:pt x="2192" y="44022"/>
                    </a:lnTo>
                    <a:lnTo>
                      <a:pt x="2922" y="46346"/>
                    </a:lnTo>
                    <a:lnTo>
                      <a:pt x="3652" y="48603"/>
                    </a:lnTo>
                    <a:lnTo>
                      <a:pt x="4515" y="50861"/>
                    </a:lnTo>
                    <a:lnTo>
                      <a:pt x="5445" y="53052"/>
                    </a:lnTo>
                    <a:lnTo>
                      <a:pt x="6441" y="55243"/>
                    </a:lnTo>
                    <a:lnTo>
                      <a:pt x="7503" y="57368"/>
                    </a:lnTo>
                    <a:lnTo>
                      <a:pt x="8632" y="59492"/>
                    </a:lnTo>
                    <a:lnTo>
                      <a:pt x="9827" y="61551"/>
                    </a:lnTo>
                    <a:lnTo>
                      <a:pt x="11155" y="63543"/>
                    </a:lnTo>
                    <a:lnTo>
                      <a:pt x="12483" y="65535"/>
                    </a:lnTo>
                    <a:lnTo>
                      <a:pt x="13944" y="67460"/>
                    </a:lnTo>
                    <a:lnTo>
                      <a:pt x="15405" y="69319"/>
                    </a:lnTo>
                    <a:lnTo>
                      <a:pt x="16932" y="71112"/>
                    </a:lnTo>
                    <a:lnTo>
                      <a:pt x="16932" y="71112"/>
                    </a:lnTo>
                    <a:lnTo>
                      <a:pt x="19455" y="67327"/>
                    </a:lnTo>
                    <a:lnTo>
                      <a:pt x="22243" y="63476"/>
                    </a:lnTo>
                    <a:lnTo>
                      <a:pt x="25165" y="59426"/>
                    </a:lnTo>
                    <a:lnTo>
                      <a:pt x="28286" y="55442"/>
                    </a:lnTo>
                    <a:lnTo>
                      <a:pt x="31473" y="51458"/>
                    </a:lnTo>
                    <a:lnTo>
                      <a:pt x="34726" y="47607"/>
                    </a:lnTo>
                    <a:lnTo>
                      <a:pt x="38046" y="43889"/>
                    </a:lnTo>
                    <a:lnTo>
                      <a:pt x="39706" y="42163"/>
                    </a:lnTo>
                    <a:lnTo>
                      <a:pt x="41366" y="40436"/>
                    </a:lnTo>
                    <a:lnTo>
                      <a:pt x="41366" y="40436"/>
                    </a:lnTo>
                    <a:lnTo>
                      <a:pt x="40569" y="39440"/>
                    </a:lnTo>
                    <a:lnTo>
                      <a:pt x="39839" y="38378"/>
                    </a:lnTo>
                    <a:lnTo>
                      <a:pt x="39108" y="37316"/>
                    </a:lnTo>
                    <a:lnTo>
                      <a:pt x="38378" y="36253"/>
                    </a:lnTo>
                    <a:lnTo>
                      <a:pt x="37780" y="35125"/>
                    </a:lnTo>
                    <a:lnTo>
                      <a:pt x="37116" y="33929"/>
                    </a:lnTo>
                    <a:lnTo>
                      <a:pt x="36519" y="32801"/>
                    </a:lnTo>
                    <a:lnTo>
                      <a:pt x="35988" y="31606"/>
                    </a:lnTo>
                    <a:lnTo>
                      <a:pt x="35523" y="30344"/>
                    </a:lnTo>
                    <a:lnTo>
                      <a:pt x="35058" y="29149"/>
                    </a:lnTo>
                    <a:lnTo>
                      <a:pt x="34593" y="27887"/>
                    </a:lnTo>
                    <a:lnTo>
                      <a:pt x="34195" y="26626"/>
                    </a:lnTo>
                    <a:lnTo>
                      <a:pt x="33863" y="25364"/>
                    </a:lnTo>
                    <a:lnTo>
                      <a:pt x="33597" y="24103"/>
                    </a:lnTo>
                    <a:lnTo>
                      <a:pt x="33332" y="22775"/>
                    </a:lnTo>
                    <a:lnTo>
                      <a:pt x="33133" y="21513"/>
                    </a:lnTo>
                    <a:lnTo>
                      <a:pt x="33000" y="20185"/>
                    </a:lnTo>
                    <a:lnTo>
                      <a:pt x="32867" y="18924"/>
                    </a:lnTo>
                    <a:lnTo>
                      <a:pt x="32801" y="17596"/>
                    </a:lnTo>
                    <a:lnTo>
                      <a:pt x="32801" y="16334"/>
                    </a:lnTo>
                    <a:lnTo>
                      <a:pt x="32867" y="15006"/>
                    </a:lnTo>
                    <a:lnTo>
                      <a:pt x="32933" y="13745"/>
                    </a:lnTo>
                    <a:lnTo>
                      <a:pt x="33066" y="12483"/>
                    </a:lnTo>
                    <a:lnTo>
                      <a:pt x="33265" y="11222"/>
                    </a:lnTo>
                    <a:lnTo>
                      <a:pt x="33531" y="9960"/>
                    </a:lnTo>
                    <a:lnTo>
                      <a:pt x="33863" y="8698"/>
                    </a:lnTo>
                    <a:lnTo>
                      <a:pt x="34195" y="7503"/>
                    </a:lnTo>
                    <a:lnTo>
                      <a:pt x="34660" y="6308"/>
                    </a:lnTo>
                    <a:lnTo>
                      <a:pt x="35125" y="5113"/>
                    </a:lnTo>
                    <a:lnTo>
                      <a:pt x="35722" y="3918"/>
                    </a:lnTo>
                    <a:lnTo>
                      <a:pt x="36320" y="2789"/>
                    </a:lnTo>
                    <a:lnTo>
                      <a:pt x="36984" y="166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5 - Content - 2 Column A - Dark">
  <p:cSld name="CUSTOM_4_2_7_1">
    <p:bg>
      <p:bgPr>
        <a:solidFill>
          <a:schemeClr val="accent4"/>
        </a:solidFill>
      </p:bgPr>
    </p:bg>
    <p:spTree>
      <p:nvGrpSpPr>
        <p:cNvPr id="994" name="Shape 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" name="Google Shape;995;g34ed79b00d1_0_989"/>
          <p:cNvSpPr txBox="1"/>
          <p:nvPr>
            <p:ph idx="1" type="body"/>
          </p:nvPr>
        </p:nvSpPr>
        <p:spPr>
          <a:xfrm>
            <a:off x="676500" y="1769375"/>
            <a:ext cx="3895500" cy="2720100"/>
          </a:xfrm>
          <a:prstGeom prst="rect">
            <a:avLst/>
          </a:prstGeom>
        </p:spPr>
        <p:txBody>
          <a:bodyPr anchorCtr="0" anchor="t" bIns="91425" lIns="0" spcFirstLastPara="1" rIns="228600" wrap="square" tIns="91425">
            <a:noAutofit/>
          </a:bodyPr>
          <a:lstStyle>
            <a:lvl1pPr indent="-3048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400">
                <a:solidFill>
                  <a:schemeClr val="lt1"/>
                </a:solidFill>
              </a:defRPr>
            </a:lvl1pPr>
            <a:lvl2pPr indent="-292100" lvl="1" marL="91440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2pPr>
            <a:lvl3pPr indent="-292100" lvl="2" marL="137160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3pPr>
            <a:lvl4pPr indent="-292100" lvl="3" marL="182880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4pPr>
            <a:lvl5pPr indent="-292100" lvl="4" marL="228600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5pPr>
            <a:lvl6pPr indent="-292100" lvl="5" marL="274320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6pPr>
            <a:lvl7pPr indent="-292100" lvl="6" marL="320040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7pPr>
            <a:lvl8pPr indent="-292100" lvl="7" marL="365760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8pPr>
            <a:lvl9pPr indent="-292100" lvl="8" marL="4114800">
              <a:lnSpc>
                <a:spcPct val="115000"/>
              </a:lnSpc>
              <a:spcBef>
                <a:spcPts val="500"/>
              </a:spcBef>
              <a:spcAft>
                <a:spcPts val="50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96" name="Google Shape;996;g34ed79b00d1_0_989"/>
          <p:cNvSpPr txBox="1"/>
          <p:nvPr>
            <p:ph idx="2" type="body"/>
          </p:nvPr>
        </p:nvSpPr>
        <p:spPr>
          <a:xfrm>
            <a:off x="4571925" y="1769375"/>
            <a:ext cx="3895500" cy="2720100"/>
          </a:xfrm>
          <a:prstGeom prst="rect">
            <a:avLst/>
          </a:prstGeom>
        </p:spPr>
        <p:txBody>
          <a:bodyPr anchorCtr="0" anchor="t" bIns="91425" lIns="0" spcFirstLastPara="1" rIns="228600" wrap="square" tIns="91425">
            <a:noAutofit/>
          </a:bodyPr>
          <a:lstStyle>
            <a:lvl1pPr indent="-3048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400">
                <a:solidFill>
                  <a:schemeClr val="lt1"/>
                </a:solidFill>
              </a:defRPr>
            </a:lvl1pPr>
            <a:lvl2pPr indent="-292100" lvl="1" marL="91440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2pPr>
            <a:lvl3pPr indent="-292100" lvl="2" marL="137160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3pPr>
            <a:lvl4pPr indent="-292100" lvl="3" marL="182880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4pPr>
            <a:lvl5pPr indent="-292100" lvl="4" marL="228600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5pPr>
            <a:lvl6pPr indent="-292100" lvl="5" marL="274320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6pPr>
            <a:lvl7pPr indent="-292100" lvl="6" marL="320040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7pPr>
            <a:lvl8pPr indent="-292100" lvl="7" marL="365760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8pPr>
            <a:lvl9pPr indent="-292100" lvl="8" marL="4114800">
              <a:lnSpc>
                <a:spcPct val="115000"/>
              </a:lnSpc>
              <a:spcBef>
                <a:spcPts val="500"/>
              </a:spcBef>
              <a:spcAft>
                <a:spcPts val="50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97" name="Google Shape;997;g34ed79b00d1_0_989"/>
          <p:cNvSpPr txBox="1"/>
          <p:nvPr/>
        </p:nvSpPr>
        <p:spPr>
          <a:xfrm>
            <a:off x="0" y="4969700"/>
            <a:ext cx="351900" cy="183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7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sz="7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98" name="Google Shape;998;g34ed79b00d1_0_989"/>
          <p:cNvSpPr txBox="1"/>
          <p:nvPr>
            <p:ph idx="3" type="subTitle"/>
          </p:nvPr>
        </p:nvSpPr>
        <p:spPr>
          <a:xfrm>
            <a:off x="676650" y="1449300"/>
            <a:ext cx="7790700" cy="320100"/>
          </a:xfrm>
          <a:prstGeom prst="rect">
            <a:avLst/>
          </a:prstGeom>
          <a:noFill/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99" name="Google Shape;999;g34ed79b00d1_0_989"/>
          <p:cNvSpPr txBox="1"/>
          <p:nvPr>
            <p:ph type="title"/>
          </p:nvPr>
        </p:nvSpPr>
        <p:spPr>
          <a:xfrm>
            <a:off x="676650" y="0"/>
            <a:ext cx="7790700" cy="1289400"/>
          </a:xfrm>
          <a:prstGeom prst="rect">
            <a:avLst/>
          </a:prstGeom>
          <a:noFill/>
        </p:spPr>
        <p:txBody>
          <a:bodyPr anchorCtr="0" anchor="b" bIns="0" lIns="0" spcFirstLastPara="1" rIns="0" wrap="square" tIns="91425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  <a:defRPr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  <a:defRPr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  <a:defRPr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  <a:defRPr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  <a:defRPr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  <a:defRPr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  <a:defRPr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  <a:defRPr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/>
        </p:txBody>
      </p:sp>
      <p:grpSp>
        <p:nvGrpSpPr>
          <p:cNvPr id="1000" name="Google Shape;1000;g34ed79b00d1_0_989"/>
          <p:cNvGrpSpPr/>
          <p:nvPr/>
        </p:nvGrpSpPr>
        <p:grpSpPr>
          <a:xfrm>
            <a:off x="8467274" y="-268"/>
            <a:ext cx="329400" cy="329400"/>
            <a:chOff x="8467274" y="-268"/>
            <a:chExt cx="329400" cy="329400"/>
          </a:xfrm>
        </p:grpSpPr>
        <p:sp>
          <p:nvSpPr>
            <p:cNvPr id="1001" name="Google Shape;1001;g34ed79b00d1_0_989"/>
            <p:cNvSpPr/>
            <p:nvPr/>
          </p:nvSpPr>
          <p:spPr>
            <a:xfrm>
              <a:off x="8467274" y="-268"/>
              <a:ext cx="329400" cy="329400"/>
            </a:xfrm>
            <a:prstGeom prst="rect">
              <a:avLst/>
            </a:prstGeom>
            <a:solidFill>
              <a:srgbClr val="0063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grpSp>
          <p:nvGrpSpPr>
            <p:cNvPr id="1002" name="Google Shape;1002;g34ed79b00d1_0_989"/>
            <p:cNvGrpSpPr/>
            <p:nvPr/>
          </p:nvGrpSpPr>
          <p:grpSpPr>
            <a:xfrm>
              <a:off x="8546153" y="63898"/>
              <a:ext cx="191009" cy="201168"/>
              <a:chOff x="1379850" y="238125"/>
              <a:chExt cx="4860275" cy="5238750"/>
            </a:xfrm>
          </p:grpSpPr>
          <p:sp>
            <p:nvSpPr>
              <p:cNvPr id="1003" name="Google Shape;1003;g34ed79b00d1_0_989"/>
              <p:cNvSpPr/>
              <p:nvPr/>
            </p:nvSpPr>
            <p:spPr>
              <a:xfrm>
                <a:off x="4988525" y="4354750"/>
                <a:ext cx="727075" cy="727075"/>
              </a:xfrm>
              <a:custGeom>
                <a:rect b="b" l="l" r="r" t="t"/>
                <a:pathLst>
                  <a:path extrusionOk="0" h="29083" w="29083">
                    <a:moveTo>
                      <a:pt x="14210" y="9097"/>
                    </a:moveTo>
                    <a:lnTo>
                      <a:pt x="15139" y="9163"/>
                    </a:lnTo>
                    <a:lnTo>
                      <a:pt x="16002" y="9296"/>
                    </a:lnTo>
                    <a:lnTo>
                      <a:pt x="16334" y="9362"/>
                    </a:lnTo>
                    <a:lnTo>
                      <a:pt x="16733" y="9495"/>
                    </a:lnTo>
                    <a:lnTo>
                      <a:pt x="16998" y="9694"/>
                    </a:lnTo>
                    <a:lnTo>
                      <a:pt x="17264" y="9894"/>
                    </a:lnTo>
                    <a:lnTo>
                      <a:pt x="17463" y="10226"/>
                    </a:lnTo>
                    <a:lnTo>
                      <a:pt x="17596" y="10558"/>
                    </a:lnTo>
                    <a:lnTo>
                      <a:pt x="17729" y="10956"/>
                    </a:lnTo>
                    <a:lnTo>
                      <a:pt x="17729" y="11354"/>
                    </a:lnTo>
                    <a:lnTo>
                      <a:pt x="17729" y="11886"/>
                    </a:lnTo>
                    <a:lnTo>
                      <a:pt x="17596" y="12284"/>
                    </a:lnTo>
                    <a:lnTo>
                      <a:pt x="17463" y="12616"/>
                    </a:lnTo>
                    <a:lnTo>
                      <a:pt x="17264" y="12948"/>
                    </a:lnTo>
                    <a:lnTo>
                      <a:pt x="16998" y="13147"/>
                    </a:lnTo>
                    <a:lnTo>
                      <a:pt x="16733" y="13346"/>
                    </a:lnTo>
                    <a:lnTo>
                      <a:pt x="16401" y="13479"/>
                    </a:lnTo>
                    <a:lnTo>
                      <a:pt x="16002" y="13612"/>
                    </a:lnTo>
                    <a:lnTo>
                      <a:pt x="15139" y="13678"/>
                    </a:lnTo>
                    <a:lnTo>
                      <a:pt x="14210" y="13745"/>
                    </a:lnTo>
                    <a:lnTo>
                      <a:pt x="12151" y="13745"/>
                    </a:lnTo>
                    <a:lnTo>
                      <a:pt x="12151" y="9097"/>
                    </a:lnTo>
                    <a:close/>
                    <a:moveTo>
                      <a:pt x="13280" y="6242"/>
                    </a:moveTo>
                    <a:lnTo>
                      <a:pt x="8964" y="6308"/>
                    </a:lnTo>
                    <a:lnTo>
                      <a:pt x="8964" y="22244"/>
                    </a:lnTo>
                    <a:lnTo>
                      <a:pt x="12151" y="22244"/>
                    </a:lnTo>
                    <a:lnTo>
                      <a:pt x="12151" y="16135"/>
                    </a:lnTo>
                    <a:lnTo>
                      <a:pt x="14674" y="16135"/>
                    </a:lnTo>
                    <a:lnTo>
                      <a:pt x="17861" y="22244"/>
                    </a:lnTo>
                    <a:lnTo>
                      <a:pt x="21181" y="22244"/>
                    </a:lnTo>
                    <a:lnTo>
                      <a:pt x="17729" y="15737"/>
                    </a:lnTo>
                    <a:lnTo>
                      <a:pt x="18459" y="15471"/>
                    </a:lnTo>
                    <a:lnTo>
                      <a:pt x="19057" y="15139"/>
                    </a:lnTo>
                    <a:lnTo>
                      <a:pt x="19588" y="14674"/>
                    </a:lnTo>
                    <a:lnTo>
                      <a:pt x="20052" y="14209"/>
                    </a:lnTo>
                    <a:lnTo>
                      <a:pt x="20384" y="13612"/>
                    </a:lnTo>
                    <a:lnTo>
                      <a:pt x="20650" y="12881"/>
                    </a:lnTo>
                    <a:lnTo>
                      <a:pt x="20849" y="12085"/>
                    </a:lnTo>
                    <a:lnTo>
                      <a:pt x="20916" y="11222"/>
                    </a:lnTo>
                    <a:lnTo>
                      <a:pt x="20849" y="10159"/>
                    </a:lnTo>
                    <a:lnTo>
                      <a:pt x="20716" y="9761"/>
                    </a:lnTo>
                    <a:lnTo>
                      <a:pt x="20650" y="9296"/>
                    </a:lnTo>
                    <a:lnTo>
                      <a:pt x="20451" y="8964"/>
                    </a:lnTo>
                    <a:lnTo>
                      <a:pt x="20318" y="8566"/>
                    </a:lnTo>
                    <a:lnTo>
                      <a:pt x="20052" y="8300"/>
                    </a:lnTo>
                    <a:lnTo>
                      <a:pt x="19853" y="7968"/>
                    </a:lnTo>
                    <a:lnTo>
                      <a:pt x="19322" y="7503"/>
                    </a:lnTo>
                    <a:lnTo>
                      <a:pt x="18658" y="7105"/>
                    </a:lnTo>
                    <a:lnTo>
                      <a:pt x="17928" y="6773"/>
                    </a:lnTo>
                    <a:lnTo>
                      <a:pt x="17131" y="6574"/>
                    </a:lnTo>
                    <a:lnTo>
                      <a:pt x="16201" y="6441"/>
                    </a:lnTo>
                    <a:lnTo>
                      <a:pt x="15272" y="6308"/>
                    </a:lnTo>
                    <a:lnTo>
                      <a:pt x="14276" y="6242"/>
                    </a:lnTo>
                    <a:close/>
                    <a:moveTo>
                      <a:pt x="14608" y="2457"/>
                    </a:moveTo>
                    <a:lnTo>
                      <a:pt x="15670" y="2524"/>
                    </a:lnTo>
                    <a:lnTo>
                      <a:pt x="16799" y="2656"/>
                    </a:lnTo>
                    <a:lnTo>
                      <a:pt x="17928" y="2855"/>
                    </a:lnTo>
                    <a:lnTo>
                      <a:pt x="18990" y="3187"/>
                    </a:lnTo>
                    <a:lnTo>
                      <a:pt x="19986" y="3652"/>
                    </a:lnTo>
                    <a:lnTo>
                      <a:pt x="20982" y="4183"/>
                    </a:lnTo>
                    <a:lnTo>
                      <a:pt x="21912" y="4781"/>
                    </a:lnTo>
                    <a:lnTo>
                      <a:pt x="22775" y="5511"/>
                    </a:lnTo>
                    <a:lnTo>
                      <a:pt x="23638" y="6308"/>
                    </a:lnTo>
                    <a:lnTo>
                      <a:pt x="24368" y="7238"/>
                    </a:lnTo>
                    <a:lnTo>
                      <a:pt x="24966" y="8234"/>
                    </a:lnTo>
                    <a:lnTo>
                      <a:pt x="25497" y="9296"/>
                    </a:lnTo>
                    <a:lnTo>
                      <a:pt x="25962" y="10491"/>
                    </a:lnTo>
                    <a:lnTo>
                      <a:pt x="26294" y="11753"/>
                    </a:lnTo>
                    <a:lnTo>
                      <a:pt x="26493" y="13147"/>
                    </a:lnTo>
                    <a:lnTo>
                      <a:pt x="26559" y="14608"/>
                    </a:lnTo>
                    <a:lnTo>
                      <a:pt x="26493" y="16069"/>
                    </a:lnTo>
                    <a:lnTo>
                      <a:pt x="26294" y="17463"/>
                    </a:lnTo>
                    <a:lnTo>
                      <a:pt x="25962" y="18724"/>
                    </a:lnTo>
                    <a:lnTo>
                      <a:pt x="25497" y="19920"/>
                    </a:lnTo>
                    <a:lnTo>
                      <a:pt x="24966" y="21048"/>
                    </a:lnTo>
                    <a:lnTo>
                      <a:pt x="24368" y="22044"/>
                    </a:lnTo>
                    <a:lnTo>
                      <a:pt x="23638" y="22907"/>
                    </a:lnTo>
                    <a:lnTo>
                      <a:pt x="22775" y="23704"/>
                    </a:lnTo>
                    <a:lnTo>
                      <a:pt x="21912" y="24435"/>
                    </a:lnTo>
                    <a:lnTo>
                      <a:pt x="20982" y="25032"/>
                    </a:lnTo>
                    <a:lnTo>
                      <a:pt x="19986" y="25563"/>
                    </a:lnTo>
                    <a:lnTo>
                      <a:pt x="18990" y="26028"/>
                    </a:lnTo>
                    <a:lnTo>
                      <a:pt x="17928" y="26294"/>
                    </a:lnTo>
                    <a:lnTo>
                      <a:pt x="16799" y="26559"/>
                    </a:lnTo>
                    <a:lnTo>
                      <a:pt x="15670" y="26692"/>
                    </a:lnTo>
                    <a:lnTo>
                      <a:pt x="14608" y="26759"/>
                    </a:lnTo>
                    <a:lnTo>
                      <a:pt x="13479" y="26692"/>
                    </a:lnTo>
                    <a:lnTo>
                      <a:pt x="12350" y="26559"/>
                    </a:lnTo>
                    <a:lnTo>
                      <a:pt x="11222" y="26294"/>
                    </a:lnTo>
                    <a:lnTo>
                      <a:pt x="10159" y="25962"/>
                    </a:lnTo>
                    <a:lnTo>
                      <a:pt x="9163" y="25497"/>
                    </a:lnTo>
                    <a:lnTo>
                      <a:pt x="8167" y="25032"/>
                    </a:lnTo>
                    <a:lnTo>
                      <a:pt x="7238" y="24368"/>
                    </a:lnTo>
                    <a:lnTo>
                      <a:pt x="6375" y="23638"/>
                    </a:lnTo>
                    <a:lnTo>
                      <a:pt x="5511" y="22841"/>
                    </a:lnTo>
                    <a:lnTo>
                      <a:pt x="4781" y="21978"/>
                    </a:lnTo>
                    <a:lnTo>
                      <a:pt x="4184" y="20916"/>
                    </a:lnTo>
                    <a:lnTo>
                      <a:pt x="3652" y="19853"/>
                    </a:lnTo>
                    <a:lnTo>
                      <a:pt x="3188" y="18658"/>
                    </a:lnTo>
                    <a:lnTo>
                      <a:pt x="2856" y="17397"/>
                    </a:lnTo>
                    <a:lnTo>
                      <a:pt x="2656" y="16002"/>
                    </a:lnTo>
                    <a:lnTo>
                      <a:pt x="2590" y="14541"/>
                    </a:lnTo>
                    <a:lnTo>
                      <a:pt x="2656" y="13081"/>
                    </a:lnTo>
                    <a:lnTo>
                      <a:pt x="2856" y="11686"/>
                    </a:lnTo>
                    <a:lnTo>
                      <a:pt x="3188" y="10425"/>
                    </a:lnTo>
                    <a:lnTo>
                      <a:pt x="3652" y="9230"/>
                    </a:lnTo>
                    <a:lnTo>
                      <a:pt x="4184" y="8167"/>
                    </a:lnTo>
                    <a:lnTo>
                      <a:pt x="4781" y="7171"/>
                    </a:lnTo>
                    <a:lnTo>
                      <a:pt x="5511" y="6242"/>
                    </a:lnTo>
                    <a:lnTo>
                      <a:pt x="6375" y="5445"/>
                    </a:lnTo>
                    <a:lnTo>
                      <a:pt x="7238" y="4715"/>
                    </a:lnTo>
                    <a:lnTo>
                      <a:pt x="8167" y="4117"/>
                    </a:lnTo>
                    <a:lnTo>
                      <a:pt x="9163" y="3586"/>
                    </a:lnTo>
                    <a:lnTo>
                      <a:pt x="10159" y="3187"/>
                    </a:lnTo>
                    <a:lnTo>
                      <a:pt x="11222" y="2855"/>
                    </a:lnTo>
                    <a:lnTo>
                      <a:pt x="12350" y="2656"/>
                    </a:lnTo>
                    <a:lnTo>
                      <a:pt x="13479" y="2457"/>
                    </a:lnTo>
                    <a:close/>
                    <a:moveTo>
                      <a:pt x="14608" y="0"/>
                    </a:moveTo>
                    <a:lnTo>
                      <a:pt x="13081" y="67"/>
                    </a:lnTo>
                    <a:lnTo>
                      <a:pt x="11620" y="332"/>
                    </a:lnTo>
                    <a:lnTo>
                      <a:pt x="10226" y="664"/>
                    </a:lnTo>
                    <a:lnTo>
                      <a:pt x="8898" y="1129"/>
                    </a:lnTo>
                    <a:lnTo>
                      <a:pt x="7636" y="1727"/>
                    </a:lnTo>
                    <a:lnTo>
                      <a:pt x="6375" y="2457"/>
                    </a:lnTo>
                    <a:lnTo>
                      <a:pt x="5312" y="3320"/>
                    </a:lnTo>
                    <a:lnTo>
                      <a:pt x="4250" y="4250"/>
                    </a:lnTo>
                    <a:lnTo>
                      <a:pt x="3320" y="5246"/>
                    </a:lnTo>
                    <a:lnTo>
                      <a:pt x="2457" y="6375"/>
                    </a:lnTo>
                    <a:lnTo>
                      <a:pt x="1793" y="7570"/>
                    </a:lnTo>
                    <a:lnTo>
                      <a:pt x="1129" y="8898"/>
                    </a:lnTo>
                    <a:lnTo>
                      <a:pt x="664" y="10226"/>
                    </a:lnTo>
                    <a:lnTo>
                      <a:pt x="333" y="11620"/>
                    </a:lnTo>
                    <a:lnTo>
                      <a:pt x="67" y="13081"/>
                    </a:lnTo>
                    <a:lnTo>
                      <a:pt x="1" y="14608"/>
                    </a:lnTo>
                    <a:lnTo>
                      <a:pt x="67" y="15471"/>
                    </a:lnTo>
                    <a:lnTo>
                      <a:pt x="133" y="16334"/>
                    </a:lnTo>
                    <a:lnTo>
                      <a:pt x="200" y="17197"/>
                    </a:lnTo>
                    <a:lnTo>
                      <a:pt x="333" y="17994"/>
                    </a:lnTo>
                    <a:lnTo>
                      <a:pt x="532" y="18791"/>
                    </a:lnTo>
                    <a:lnTo>
                      <a:pt x="731" y="19521"/>
                    </a:lnTo>
                    <a:lnTo>
                      <a:pt x="996" y="20252"/>
                    </a:lnTo>
                    <a:lnTo>
                      <a:pt x="1262" y="20916"/>
                    </a:lnTo>
                    <a:lnTo>
                      <a:pt x="1594" y="21580"/>
                    </a:lnTo>
                    <a:lnTo>
                      <a:pt x="1926" y="22244"/>
                    </a:lnTo>
                    <a:lnTo>
                      <a:pt x="2723" y="23439"/>
                    </a:lnTo>
                    <a:lnTo>
                      <a:pt x="3586" y="24501"/>
                    </a:lnTo>
                    <a:lnTo>
                      <a:pt x="4582" y="25497"/>
                    </a:lnTo>
                    <a:lnTo>
                      <a:pt x="5644" y="26360"/>
                    </a:lnTo>
                    <a:lnTo>
                      <a:pt x="6773" y="27091"/>
                    </a:lnTo>
                    <a:lnTo>
                      <a:pt x="7968" y="27688"/>
                    </a:lnTo>
                    <a:lnTo>
                      <a:pt x="9230" y="28219"/>
                    </a:lnTo>
                    <a:lnTo>
                      <a:pt x="10491" y="28618"/>
                    </a:lnTo>
                    <a:lnTo>
                      <a:pt x="11819" y="28883"/>
                    </a:lnTo>
                    <a:lnTo>
                      <a:pt x="13214" y="29082"/>
                    </a:lnTo>
                    <a:lnTo>
                      <a:pt x="15936" y="29082"/>
                    </a:lnTo>
                    <a:lnTo>
                      <a:pt x="17264" y="28883"/>
                    </a:lnTo>
                    <a:lnTo>
                      <a:pt x="18592" y="28618"/>
                    </a:lnTo>
                    <a:lnTo>
                      <a:pt x="19853" y="28219"/>
                    </a:lnTo>
                    <a:lnTo>
                      <a:pt x="21115" y="27688"/>
                    </a:lnTo>
                    <a:lnTo>
                      <a:pt x="22310" y="27024"/>
                    </a:lnTo>
                    <a:lnTo>
                      <a:pt x="23439" y="26294"/>
                    </a:lnTo>
                    <a:lnTo>
                      <a:pt x="24501" y="25431"/>
                    </a:lnTo>
                    <a:lnTo>
                      <a:pt x="25497" y="24501"/>
                    </a:lnTo>
                    <a:lnTo>
                      <a:pt x="26360" y="23439"/>
                    </a:lnTo>
                    <a:lnTo>
                      <a:pt x="27157" y="22244"/>
                    </a:lnTo>
                    <a:lnTo>
                      <a:pt x="27489" y="21580"/>
                    </a:lnTo>
                    <a:lnTo>
                      <a:pt x="27821" y="20916"/>
                    </a:lnTo>
                    <a:lnTo>
                      <a:pt x="28087" y="20185"/>
                    </a:lnTo>
                    <a:lnTo>
                      <a:pt x="28352" y="19455"/>
                    </a:lnTo>
                    <a:lnTo>
                      <a:pt x="28551" y="18724"/>
                    </a:lnTo>
                    <a:lnTo>
                      <a:pt x="28751" y="17928"/>
                    </a:lnTo>
                    <a:lnTo>
                      <a:pt x="28883" y="17131"/>
                    </a:lnTo>
                    <a:lnTo>
                      <a:pt x="28950" y="16268"/>
                    </a:lnTo>
                    <a:lnTo>
                      <a:pt x="29016" y="15405"/>
                    </a:lnTo>
                    <a:lnTo>
                      <a:pt x="29082" y="14541"/>
                    </a:lnTo>
                    <a:lnTo>
                      <a:pt x="29016" y="13014"/>
                    </a:lnTo>
                    <a:lnTo>
                      <a:pt x="28751" y="11554"/>
                    </a:lnTo>
                    <a:lnTo>
                      <a:pt x="28419" y="10159"/>
                    </a:lnTo>
                    <a:lnTo>
                      <a:pt x="27954" y="8831"/>
                    </a:lnTo>
                    <a:lnTo>
                      <a:pt x="27356" y="7570"/>
                    </a:lnTo>
                    <a:lnTo>
                      <a:pt x="26626" y="6375"/>
                    </a:lnTo>
                    <a:lnTo>
                      <a:pt x="25829" y="5246"/>
                    </a:lnTo>
                    <a:lnTo>
                      <a:pt x="24899" y="4183"/>
                    </a:lnTo>
                    <a:lnTo>
                      <a:pt x="23904" y="3254"/>
                    </a:lnTo>
                    <a:lnTo>
                      <a:pt x="22775" y="2457"/>
                    </a:lnTo>
                    <a:lnTo>
                      <a:pt x="21580" y="1727"/>
                    </a:lnTo>
                    <a:lnTo>
                      <a:pt x="20318" y="1129"/>
                    </a:lnTo>
                    <a:lnTo>
                      <a:pt x="18990" y="664"/>
                    </a:lnTo>
                    <a:lnTo>
                      <a:pt x="17596" y="266"/>
                    </a:lnTo>
                    <a:lnTo>
                      <a:pt x="16135" y="67"/>
                    </a:lnTo>
                    <a:lnTo>
                      <a:pt x="1460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4" name="Google Shape;1004;g34ed79b00d1_0_989"/>
              <p:cNvSpPr/>
              <p:nvPr/>
            </p:nvSpPr>
            <p:spPr>
              <a:xfrm>
                <a:off x="4988525" y="4354750"/>
                <a:ext cx="727075" cy="727075"/>
              </a:xfrm>
              <a:custGeom>
                <a:rect b="b" l="l" r="r" t="t"/>
                <a:pathLst>
                  <a:path extrusionOk="0" fill="none" h="29083" w="29083">
                    <a:moveTo>
                      <a:pt x="1" y="14608"/>
                    </a:moveTo>
                    <a:lnTo>
                      <a:pt x="1" y="14608"/>
                    </a:lnTo>
                    <a:lnTo>
                      <a:pt x="67" y="13081"/>
                    </a:lnTo>
                    <a:lnTo>
                      <a:pt x="333" y="11620"/>
                    </a:lnTo>
                    <a:lnTo>
                      <a:pt x="664" y="10226"/>
                    </a:lnTo>
                    <a:lnTo>
                      <a:pt x="1129" y="8898"/>
                    </a:lnTo>
                    <a:lnTo>
                      <a:pt x="1793" y="7570"/>
                    </a:lnTo>
                    <a:lnTo>
                      <a:pt x="2457" y="6375"/>
                    </a:lnTo>
                    <a:lnTo>
                      <a:pt x="3320" y="5246"/>
                    </a:lnTo>
                    <a:lnTo>
                      <a:pt x="4250" y="4250"/>
                    </a:lnTo>
                    <a:lnTo>
                      <a:pt x="5312" y="3320"/>
                    </a:lnTo>
                    <a:lnTo>
                      <a:pt x="6375" y="2457"/>
                    </a:lnTo>
                    <a:lnTo>
                      <a:pt x="7636" y="1727"/>
                    </a:lnTo>
                    <a:lnTo>
                      <a:pt x="8898" y="1129"/>
                    </a:lnTo>
                    <a:lnTo>
                      <a:pt x="10226" y="664"/>
                    </a:lnTo>
                    <a:lnTo>
                      <a:pt x="11620" y="332"/>
                    </a:lnTo>
                    <a:lnTo>
                      <a:pt x="13081" y="67"/>
                    </a:lnTo>
                    <a:lnTo>
                      <a:pt x="14608" y="0"/>
                    </a:lnTo>
                    <a:lnTo>
                      <a:pt x="14608" y="0"/>
                    </a:lnTo>
                    <a:lnTo>
                      <a:pt x="16135" y="67"/>
                    </a:lnTo>
                    <a:lnTo>
                      <a:pt x="17596" y="266"/>
                    </a:lnTo>
                    <a:lnTo>
                      <a:pt x="18990" y="664"/>
                    </a:lnTo>
                    <a:lnTo>
                      <a:pt x="20318" y="1129"/>
                    </a:lnTo>
                    <a:lnTo>
                      <a:pt x="21580" y="1727"/>
                    </a:lnTo>
                    <a:lnTo>
                      <a:pt x="22775" y="2457"/>
                    </a:lnTo>
                    <a:lnTo>
                      <a:pt x="23904" y="3254"/>
                    </a:lnTo>
                    <a:lnTo>
                      <a:pt x="24899" y="4183"/>
                    </a:lnTo>
                    <a:lnTo>
                      <a:pt x="25829" y="5246"/>
                    </a:lnTo>
                    <a:lnTo>
                      <a:pt x="26626" y="6375"/>
                    </a:lnTo>
                    <a:lnTo>
                      <a:pt x="27356" y="7570"/>
                    </a:lnTo>
                    <a:lnTo>
                      <a:pt x="27954" y="8831"/>
                    </a:lnTo>
                    <a:lnTo>
                      <a:pt x="28419" y="10159"/>
                    </a:lnTo>
                    <a:lnTo>
                      <a:pt x="28751" y="11554"/>
                    </a:lnTo>
                    <a:lnTo>
                      <a:pt x="29016" y="13014"/>
                    </a:lnTo>
                    <a:lnTo>
                      <a:pt x="29082" y="14541"/>
                    </a:lnTo>
                    <a:lnTo>
                      <a:pt x="29082" y="14541"/>
                    </a:lnTo>
                    <a:lnTo>
                      <a:pt x="29016" y="15405"/>
                    </a:lnTo>
                    <a:lnTo>
                      <a:pt x="28950" y="16268"/>
                    </a:lnTo>
                    <a:lnTo>
                      <a:pt x="28883" y="17131"/>
                    </a:lnTo>
                    <a:lnTo>
                      <a:pt x="28751" y="17928"/>
                    </a:lnTo>
                    <a:lnTo>
                      <a:pt x="28551" y="18724"/>
                    </a:lnTo>
                    <a:lnTo>
                      <a:pt x="28352" y="19455"/>
                    </a:lnTo>
                    <a:lnTo>
                      <a:pt x="28087" y="20185"/>
                    </a:lnTo>
                    <a:lnTo>
                      <a:pt x="27821" y="20916"/>
                    </a:lnTo>
                    <a:lnTo>
                      <a:pt x="27489" y="21580"/>
                    </a:lnTo>
                    <a:lnTo>
                      <a:pt x="27157" y="22244"/>
                    </a:lnTo>
                    <a:lnTo>
                      <a:pt x="26360" y="23439"/>
                    </a:lnTo>
                    <a:lnTo>
                      <a:pt x="25497" y="24501"/>
                    </a:lnTo>
                    <a:lnTo>
                      <a:pt x="24501" y="25431"/>
                    </a:lnTo>
                    <a:lnTo>
                      <a:pt x="23439" y="26294"/>
                    </a:lnTo>
                    <a:lnTo>
                      <a:pt x="22310" y="27024"/>
                    </a:lnTo>
                    <a:lnTo>
                      <a:pt x="21115" y="27688"/>
                    </a:lnTo>
                    <a:lnTo>
                      <a:pt x="19853" y="28219"/>
                    </a:lnTo>
                    <a:lnTo>
                      <a:pt x="18592" y="28618"/>
                    </a:lnTo>
                    <a:lnTo>
                      <a:pt x="17264" y="28883"/>
                    </a:lnTo>
                    <a:lnTo>
                      <a:pt x="15936" y="29082"/>
                    </a:lnTo>
                    <a:lnTo>
                      <a:pt x="14542" y="29082"/>
                    </a:lnTo>
                    <a:lnTo>
                      <a:pt x="13214" y="29082"/>
                    </a:lnTo>
                    <a:lnTo>
                      <a:pt x="11819" y="28883"/>
                    </a:lnTo>
                    <a:lnTo>
                      <a:pt x="10491" y="28618"/>
                    </a:lnTo>
                    <a:lnTo>
                      <a:pt x="9230" y="28219"/>
                    </a:lnTo>
                    <a:lnTo>
                      <a:pt x="7968" y="27688"/>
                    </a:lnTo>
                    <a:lnTo>
                      <a:pt x="6773" y="27091"/>
                    </a:lnTo>
                    <a:lnTo>
                      <a:pt x="5644" y="26360"/>
                    </a:lnTo>
                    <a:lnTo>
                      <a:pt x="4582" y="25497"/>
                    </a:lnTo>
                    <a:lnTo>
                      <a:pt x="3586" y="24501"/>
                    </a:lnTo>
                    <a:lnTo>
                      <a:pt x="2723" y="23439"/>
                    </a:lnTo>
                    <a:lnTo>
                      <a:pt x="1926" y="22244"/>
                    </a:lnTo>
                    <a:lnTo>
                      <a:pt x="1594" y="21580"/>
                    </a:lnTo>
                    <a:lnTo>
                      <a:pt x="1262" y="20916"/>
                    </a:lnTo>
                    <a:lnTo>
                      <a:pt x="996" y="20252"/>
                    </a:lnTo>
                    <a:lnTo>
                      <a:pt x="731" y="19521"/>
                    </a:lnTo>
                    <a:lnTo>
                      <a:pt x="532" y="18791"/>
                    </a:lnTo>
                    <a:lnTo>
                      <a:pt x="333" y="17994"/>
                    </a:lnTo>
                    <a:lnTo>
                      <a:pt x="200" y="17197"/>
                    </a:lnTo>
                    <a:lnTo>
                      <a:pt x="133" y="16334"/>
                    </a:lnTo>
                    <a:lnTo>
                      <a:pt x="67" y="15471"/>
                    </a:lnTo>
                    <a:lnTo>
                      <a:pt x="1" y="14608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5" name="Google Shape;1005;g34ed79b00d1_0_989"/>
              <p:cNvSpPr/>
              <p:nvPr/>
            </p:nvSpPr>
            <p:spPr>
              <a:xfrm>
                <a:off x="5053275" y="4416175"/>
                <a:ext cx="599250" cy="607550"/>
              </a:xfrm>
              <a:custGeom>
                <a:rect b="b" l="l" r="r" t="t"/>
                <a:pathLst>
                  <a:path extrusionOk="0" fill="none" h="24302" w="23970">
                    <a:moveTo>
                      <a:pt x="23969" y="12151"/>
                    </a:moveTo>
                    <a:lnTo>
                      <a:pt x="23969" y="12151"/>
                    </a:lnTo>
                    <a:lnTo>
                      <a:pt x="23903" y="10690"/>
                    </a:lnTo>
                    <a:lnTo>
                      <a:pt x="23704" y="9296"/>
                    </a:lnTo>
                    <a:lnTo>
                      <a:pt x="23372" y="8034"/>
                    </a:lnTo>
                    <a:lnTo>
                      <a:pt x="22907" y="6839"/>
                    </a:lnTo>
                    <a:lnTo>
                      <a:pt x="22376" y="5777"/>
                    </a:lnTo>
                    <a:lnTo>
                      <a:pt x="21778" y="4781"/>
                    </a:lnTo>
                    <a:lnTo>
                      <a:pt x="21048" y="3851"/>
                    </a:lnTo>
                    <a:lnTo>
                      <a:pt x="20185" y="3054"/>
                    </a:lnTo>
                    <a:lnTo>
                      <a:pt x="19322" y="2324"/>
                    </a:lnTo>
                    <a:lnTo>
                      <a:pt x="18392" y="1726"/>
                    </a:lnTo>
                    <a:lnTo>
                      <a:pt x="17396" y="1195"/>
                    </a:lnTo>
                    <a:lnTo>
                      <a:pt x="16400" y="730"/>
                    </a:lnTo>
                    <a:lnTo>
                      <a:pt x="15338" y="398"/>
                    </a:lnTo>
                    <a:lnTo>
                      <a:pt x="14209" y="199"/>
                    </a:lnTo>
                    <a:lnTo>
                      <a:pt x="13080" y="67"/>
                    </a:lnTo>
                    <a:lnTo>
                      <a:pt x="12018" y="0"/>
                    </a:lnTo>
                    <a:lnTo>
                      <a:pt x="10889" y="0"/>
                    </a:lnTo>
                    <a:lnTo>
                      <a:pt x="9760" y="199"/>
                    </a:lnTo>
                    <a:lnTo>
                      <a:pt x="8632" y="398"/>
                    </a:lnTo>
                    <a:lnTo>
                      <a:pt x="7569" y="730"/>
                    </a:lnTo>
                    <a:lnTo>
                      <a:pt x="6573" y="1129"/>
                    </a:lnTo>
                    <a:lnTo>
                      <a:pt x="5577" y="1660"/>
                    </a:lnTo>
                    <a:lnTo>
                      <a:pt x="4648" y="2258"/>
                    </a:lnTo>
                    <a:lnTo>
                      <a:pt x="3785" y="2988"/>
                    </a:lnTo>
                    <a:lnTo>
                      <a:pt x="2921" y="3785"/>
                    </a:lnTo>
                    <a:lnTo>
                      <a:pt x="2191" y="4714"/>
                    </a:lnTo>
                    <a:lnTo>
                      <a:pt x="1594" y="5710"/>
                    </a:lnTo>
                    <a:lnTo>
                      <a:pt x="1062" y="6773"/>
                    </a:lnTo>
                    <a:lnTo>
                      <a:pt x="598" y="7968"/>
                    </a:lnTo>
                    <a:lnTo>
                      <a:pt x="266" y="9229"/>
                    </a:lnTo>
                    <a:lnTo>
                      <a:pt x="66" y="10624"/>
                    </a:lnTo>
                    <a:lnTo>
                      <a:pt x="0" y="12084"/>
                    </a:lnTo>
                    <a:lnTo>
                      <a:pt x="0" y="12084"/>
                    </a:lnTo>
                    <a:lnTo>
                      <a:pt x="66" y="13545"/>
                    </a:lnTo>
                    <a:lnTo>
                      <a:pt x="266" y="14940"/>
                    </a:lnTo>
                    <a:lnTo>
                      <a:pt x="598" y="16201"/>
                    </a:lnTo>
                    <a:lnTo>
                      <a:pt x="1062" y="17396"/>
                    </a:lnTo>
                    <a:lnTo>
                      <a:pt x="1594" y="18459"/>
                    </a:lnTo>
                    <a:lnTo>
                      <a:pt x="2191" y="19521"/>
                    </a:lnTo>
                    <a:lnTo>
                      <a:pt x="2921" y="20384"/>
                    </a:lnTo>
                    <a:lnTo>
                      <a:pt x="3785" y="21181"/>
                    </a:lnTo>
                    <a:lnTo>
                      <a:pt x="4648" y="21911"/>
                    </a:lnTo>
                    <a:lnTo>
                      <a:pt x="5577" y="22575"/>
                    </a:lnTo>
                    <a:lnTo>
                      <a:pt x="6573" y="23040"/>
                    </a:lnTo>
                    <a:lnTo>
                      <a:pt x="7569" y="23505"/>
                    </a:lnTo>
                    <a:lnTo>
                      <a:pt x="8632" y="23837"/>
                    </a:lnTo>
                    <a:lnTo>
                      <a:pt x="9760" y="24102"/>
                    </a:lnTo>
                    <a:lnTo>
                      <a:pt x="10889" y="24235"/>
                    </a:lnTo>
                    <a:lnTo>
                      <a:pt x="12018" y="24302"/>
                    </a:lnTo>
                    <a:lnTo>
                      <a:pt x="13080" y="24235"/>
                    </a:lnTo>
                    <a:lnTo>
                      <a:pt x="14209" y="24102"/>
                    </a:lnTo>
                    <a:lnTo>
                      <a:pt x="15338" y="23837"/>
                    </a:lnTo>
                    <a:lnTo>
                      <a:pt x="16400" y="23571"/>
                    </a:lnTo>
                    <a:lnTo>
                      <a:pt x="17396" y="23106"/>
                    </a:lnTo>
                    <a:lnTo>
                      <a:pt x="18392" y="22575"/>
                    </a:lnTo>
                    <a:lnTo>
                      <a:pt x="19322" y="21978"/>
                    </a:lnTo>
                    <a:lnTo>
                      <a:pt x="20185" y="21247"/>
                    </a:lnTo>
                    <a:lnTo>
                      <a:pt x="21048" y="20450"/>
                    </a:lnTo>
                    <a:lnTo>
                      <a:pt x="21778" y="19587"/>
                    </a:lnTo>
                    <a:lnTo>
                      <a:pt x="22376" y="18591"/>
                    </a:lnTo>
                    <a:lnTo>
                      <a:pt x="22907" y="17463"/>
                    </a:lnTo>
                    <a:lnTo>
                      <a:pt x="23372" y="16267"/>
                    </a:lnTo>
                    <a:lnTo>
                      <a:pt x="23704" y="15006"/>
                    </a:lnTo>
                    <a:lnTo>
                      <a:pt x="23903" y="13612"/>
                    </a:lnTo>
                    <a:lnTo>
                      <a:pt x="23969" y="12151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6" name="Google Shape;1006;g34ed79b00d1_0_989"/>
              <p:cNvSpPr/>
              <p:nvPr/>
            </p:nvSpPr>
            <p:spPr>
              <a:xfrm>
                <a:off x="5212625" y="4510775"/>
                <a:ext cx="305450" cy="400075"/>
              </a:xfrm>
              <a:custGeom>
                <a:rect b="b" l="l" r="r" t="t"/>
                <a:pathLst>
                  <a:path extrusionOk="0" fill="none" h="16003" w="12218">
                    <a:moveTo>
                      <a:pt x="0" y="67"/>
                    </a:moveTo>
                    <a:lnTo>
                      <a:pt x="0" y="67"/>
                    </a:lnTo>
                    <a:lnTo>
                      <a:pt x="4316" y="1"/>
                    </a:lnTo>
                    <a:lnTo>
                      <a:pt x="5312" y="1"/>
                    </a:lnTo>
                    <a:lnTo>
                      <a:pt x="6308" y="67"/>
                    </a:lnTo>
                    <a:lnTo>
                      <a:pt x="7237" y="200"/>
                    </a:lnTo>
                    <a:lnTo>
                      <a:pt x="8167" y="333"/>
                    </a:lnTo>
                    <a:lnTo>
                      <a:pt x="8964" y="532"/>
                    </a:lnTo>
                    <a:lnTo>
                      <a:pt x="9694" y="864"/>
                    </a:lnTo>
                    <a:lnTo>
                      <a:pt x="10358" y="1262"/>
                    </a:lnTo>
                    <a:lnTo>
                      <a:pt x="10889" y="1727"/>
                    </a:lnTo>
                    <a:lnTo>
                      <a:pt x="11088" y="2059"/>
                    </a:lnTo>
                    <a:lnTo>
                      <a:pt x="11354" y="2325"/>
                    </a:lnTo>
                    <a:lnTo>
                      <a:pt x="11487" y="2723"/>
                    </a:lnTo>
                    <a:lnTo>
                      <a:pt x="11686" y="3055"/>
                    </a:lnTo>
                    <a:lnTo>
                      <a:pt x="11752" y="3520"/>
                    </a:lnTo>
                    <a:lnTo>
                      <a:pt x="11885" y="3918"/>
                    </a:lnTo>
                    <a:lnTo>
                      <a:pt x="11952" y="4981"/>
                    </a:lnTo>
                    <a:lnTo>
                      <a:pt x="11952" y="4981"/>
                    </a:lnTo>
                    <a:lnTo>
                      <a:pt x="11885" y="5844"/>
                    </a:lnTo>
                    <a:lnTo>
                      <a:pt x="11686" y="6640"/>
                    </a:lnTo>
                    <a:lnTo>
                      <a:pt x="11420" y="7371"/>
                    </a:lnTo>
                    <a:lnTo>
                      <a:pt x="11088" y="7968"/>
                    </a:lnTo>
                    <a:lnTo>
                      <a:pt x="10624" y="8433"/>
                    </a:lnTo>
                    <a:lnTo>
                      <a:pt x="10093" y="8898"/>
                    </a:lnTo>
                    <a:lnTo>
                      <a:pt x="9495" y="9230"/>
                    </a:lnTo>
                    <a:lnTo>
                      <a:pt x="8765" y="9496"/>
                    </a:lnTo>
                    <a:lnTo>
                      <a:pt x="12217" y="16003"/>
                    </a:lnTo>
                    <a:lnTo>
                      <a:pt x="8897" y="16003"/>
                    </a:lnTo>
                    <a:lnTo>
                      <a:pt x="5710" y="9894"/>
                    </a:lnTo>
                    <a:lnTo>
                      <a:pt x="3187" y="9894"/>
                    </a:lnTo>
                    <a:lnTo>
                      <a:pt x="3187" y="16003"/>
                    </a:lnTo>
                    <a:lnTo>
                      <a:pt x="0" y="16003"/>
                    </a:lnTo>
                    <a:lnTo>
                      <a:pt x="0" y="67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7" name="Google Shape;1007;g34ed79b00d1_0_989"/>
              <p:cNvSpPr/>
              <p:nvPr/>
            </p:nvSpPr>
            <p:spPr>
              <a:xfrm>
                <a:off x="5292300" y="4582150"/>
                <a:ext cx="139450" cy="116225"/>
              </a:xfrm>
              <a:custGeom>
                <a:rect b="b" l="l" r="r" t="t"/>
                <a:pathLst>
                  <a:path extrusionOk="0" fill="none" h="4649" w="5578">
                    <a:moveTo>
                      <a:pt x="5578" y="2258"/>
                    </a:moveTo>
                    <a:lnTo>
                      <a:pt x="5578" y="2258"/>
                    </a:lnTo>
                    <a:lnTo>
                      <a:pt x="5578" y="1860"/>
                    </a:lnTo>
                    <a:lnTo>
                      <a:pt x="5445" y="1462"/>
                    </a:lnTo>
                    <a:lnTo>
                      <a:pt x="5312" y="1130"/>
                    </a:lnTo>
                    <a:lnTo>
                      <a:pt x="5113" y="798"/>
                    </a:lnTo>
                    <a:lnTo>
                      <a:pt x="4847" y="598"/>
                    </a:lnTo>
                    <a:lnTo>
                      <a:pt x="4582" y="399"/>
                    </a:lnTo>
                    <a:lnTo>
                      <a:pt x="4183" y="266"/>
                    </a:lnTo>
                    <a:lnTo>
                      <a:pt x="3851" y="200"/>
                    </a:lnTo>
                    <a:lnTo>
                      <a:pt x="2988" y="67"/>
                    </a:lnTo>
                    <a:lnTo>
                      <a:pt x="2059" y="1"/>
                    </a:lnTo>
                    <a:lnTo>
                      <a:pt x="0" y="1"/>
                    </a:lnTo>
                    <a:lnTo>
                      <a:pt x="0" y="4649"/>
                    </a:lnTo>
                    <a:lnTo>
                      <a:pt x="0" y="4649"/>
                    </a:lnTo>
                    <a:lnTo>
                      <a:pt x="2059" y="4649"/>
                    </a:lnTo>
                    <a:lnTo>
                      <a:pt x="2988" y="4582"/>
                    </a:lnTo>
                    <a:lnTo>
                      <a:pt x="3851" y="4516"/>
                    </a:lnTo>
                    <a:lnTo>
                      <a:pt x="4250" y="4383"/>
                    </a:lnTo>
                    <a:lnTo>
                      <a:pt x="4582" y="4250"/>
                    </a:lnTo>
                    <a:lnTo>
                      <a:pt x="4847" y="4051"/>
                    </a:lnTo>
                    <a:lnTo>
                      <a:pt x="5113" y="3852"/>
                    </a:lnTo>
                    <a:lnTo>
                      <a:pt x="5312" y="3520"/>
                    </a:lnTo>
                    <a:lnTo>
                      <a:pt x="5445" y="3188"/>
                    </a:lnTo>
                    <a:lnTo>
                      <a:pt x="5578" y="2790"/>
                    </a:lnTo>
                    <a:lnTo>
                      <a:pt x="5578" y="2258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8" name="Google Shape;1008;g34ed79b00d1_0_989"/>
              <p:cNvSpPr/>
              <p:nvPr/>
            </p:nvSpPr>
            <p:spPr>
              <a:xfrm>
                <a:off x="1703525" y="4240200"/>
                <a:ext cx="1075650" cy="1236675"/>
              </a:xfrm>
              <a:custGeom>
                <a:rect b="b" l="l" r="r" t="t"/>
                <a:pathLst>
                  <a:path extrusionOk="0" h="49467" w="43026">
                    <a:moveTo>
                      <a:pt x="0" y="1"/>
                    </a:moveTo>
                    <a:lnTo>
                      <a:pt x="0" y="49467"/>
                    </a:lnTo>
                    <a:lnTo>
                      <a:pt x="43026" y="24634"/>
                    </a:lnTo>
                    <a:lnTo>
                      <a:pt x="39905" y="23904"/>
                    </a:lnTo>
                    <a:lnTo>
                      <a:pt x="36917" y="23041"/>
                    </a:lnTo>
                    <a:lnTo>
                      <a:pt x="33929" y="22111"/>
                    </a:lnTo>
                    <a:lnTo>
                      <a:pt x="30942" y="21049"/>
                    </a:lnTo>
                    <a:lnTo>
                      <a:pt x="28020" y="19854"/>
                    </a:lnTo>
                    <a:lnTo>
                      <a:pt x="25165" y="18592"/>
                    </a:lnTo>
                    <a:lnTo>
                      <a:pt x="22376" y="17198"/>
                    </a:lnTo>
                    <a:lnTo>
                      <a:pt x="19654" y="15671"/>
                    </a:lnTo>
                    <a:lnTo>
                      <a:pt x="16932" y="14077"/>
                    </a:lnTo>
                    <a:lnTo>
                      <a:pt x="14342" y="12351"/>
                    </a:lnTo>
                    <a:lnTo>
                      <a:pt x="11753" y="10558"/>
                    </a:lnTo>
                    <a:lnTo>
                      <a:pt x="9296" y="8633"/>
                    </a:lnTo>
                    <a:lnTo>
                      <a:pt x="6839" y="6641"/>
                    </a:lnTo>
                    <a:lnTo>
                      <a:pt x="4515" y="4516"/>
                    </a:lnTo>
                    <a:lnTo>
                      <a:pt x="2258" y="232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9" name="Google Shape;1009;g34ed79b00d1_0_989"/>
              <p:cNvSpPr/>
              <p:nvPr/>
            </p:nvSpPr>
            <p:spPr>
              <a:xfrm>
                <a:off x="1703525" y="4240200"/>
                <a:ext cx="1075650" cy="1236675"/>
              </a:xfrm>
              <a:custGeom>
                <a:rect b="b" l="l" r="r" t="t"/>
                <a:pathLst>
                  <a:path extrusionOk="0" fill="none" h="49467" w="43026">
                    <a:moveTo>
                      <a:pt x="0" y="1"/>
                    </a:moveTo>
                    <a:lnTo>
                      <a:pt x="0" y="49467"/>
                    </a:lnTo>
                    <a:lnTo>
                      <a:pt x="43026" y="24634"/>
                    </a:lnTo>
                    <a:lnTo>
                      <a:pt x="43026" y="24634"/>
                    </a:lnTo>
                    <a:lnTo>
                      <a:pt x="39905" y="23904"/>
                    </a:lnTo>
                    <a:lnTo>
                      <a:pt x="36917" y="23041"/>
                    </a:lnTo>
                    <a:lnTo>
                      <a:pt x="33929" y="22111"/>
                    </a:lnTo>
                    <a:lnTo>
                      <a:pt x="30942" y="21049"/>
                    </a:lnTo>
                    <a:lnTo>
                      <a:pt x="28020" y="19854"/>
                    </a:lnTo>
                    <a:lnTo>
                      <a:pt x="25165" y="18592"/>
                    </a:lnTo>
                    <a:lnTo>
                      <a:pt x="22376" y="17198"/>
                    </a:lnTo>
                    <a:lnTo>
                      <a:pt x="19654" y="15671"/>
                    </a:lnTo>
                    <a:lnTo>
                      <a:pt x="16932" y="14077"/>
                    </a:lnTo>
                    <a:lnTo>
                      <a:pt x="14342" y="12351"/>
                    </a:lnTo>
                    <a:lnTo>
                      <a:pt x="11753" y="10558"/>
                    </a:lnTo>
                    <a:lnTo>
                      <a:pt x="9296" y="8633"/>
                    </a:lnTo>
                    <a:lnTo>
                      <a:pt x="6839" y="6641"/>
                    </a:lnTo>
                    <a:lnTo>
                      <a:pt x="4515" y="4516"/>
                    </a:lnTo>
                    <a:lnTo>
                      <a:pt x="2258" y="2325"/>
                    </a:lnTo>
                    <a:lnTo>
                      <a:pt x="0" y="1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0" name="Google Shape;1010;g34ed79b00d1_0_989"/>
              <p:cNvSpPr/>
              <p:nvPr/>
            </p:nvSpPr>
            <p:spPr>
              <a:xfrm>
                <a:off x="1703525" y="238125"/>
                <a:ext cx="1067350" cy="1228375"/>
              </a:xfrm>
              <a:custGeom>
                <a:rect b="b" l="l" r="r" t="t"/>
                <a:pathLst>
                  <a:path extrusionOk="0" h="49135" w="42694">
                    <a:moveTo>
                      <a:pt x="0" y="0"/>
                    </a:moveTo>
                    <a:lnTo>
                      <a:pt x="0" y="49134"/>
                    </a:lnTo>
                    <a:lnTo>
                      <a:pt x="2324" y="46744"/>
                    </a:lnTo>
                    <a:lnTo>
                      <a:pt x="4648" y="44486"/>
                    </a:lnTo>
                    <a:lnTo>
                      <a:pt x="7105" y="42362"/>
                    </a:lnTo>
                    <a:lnTo>
                      <a:pt x="9628" y="40303"/>
                    </a:lnTo>
                    <a:lnTo>
                      <a:pt x="12151" y="38378"/>
                    </a:lnTo>
                    <a:lnTo>
                      <a:pt x="14741" y="36585"/>
                    </a:lnTo>
                    <a:lnTo>
                      <a:pt x="17397" y="34859"/>
                    </a:lnTo>
                    <a:lnTo>
                      <a:pt x="20119" y="33265"/>
                    </a:lnTo>
                    <a:lnTo>
                      <a:pt x="22841" y="31804"/>
                    </a:lnTo>
                    <a:lnTo>
                      <a:pt x="25630" y="30410"/>
                    </a:lnTo>
                    <a:lnTo>
                      <a:pt x="28418" y="29148"/>
                    </a:lnTo>
                    <a:lnTo>
                      <a:pt x="31274" y="28020"/>
                    </a:lnTo>
                    <a:lnTo>
                      <a:pt x="34129" y="27024"/>
                    </a:lnTo>
                    <a:lnTo>
                      <a:pt x="36984" y="26094"/>
                    </a:lnTo>
                    <a:lnTo>
                      <a:pt x="39839" y="25297"/>
                    </a:lnTo>
                    <a:lnTo>
                      <a:pt x="42694" y="2463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1" name="Google Shape;1011;g34ed79b00d1_0_989"/>
              <p:cNvSpPr/>
              <p:nvPr/>
            </p:nvSpPr>
            <p:spPr>
              <a:xfrm>
                <a:off x="1703525" y="238125"/>
                <a:ext cx="1067350" cy="1228375"/>
              </a:xfrm>
              <a:custGeom>
                <a:rect b="b" l="l" r="r" t="t"/>
                <a:pathLst>
                  <a:path extrusionOk="0" fill="none" h="49135" w="42694">
                    <a:moveTo>
                      <a:pt x="42694" y="24633"/>
                    </a:moveTo>
                    <a:lnTo>
                      <a:pt x="0" y="0"/>
                    </a:lnTo>
                    <a:lnTo>
                      <a:pt x="0" y="49134"/>
                    </a:lnTo>
                    <a:lnTo>
                      <a:pt x="0" y="49134"/>
                    </a:lnTo>
                    <a:lnTo>
                      <a:pt x="2324" y="46744"/>
                    </a:lnTo>
                    <a:lnTo>
                      <a:pt x="4648" y="44486"/>
                    </a:lnTo>
                    <a:lnTo>
                      <a:pt x="7105" y="42362"/>
                    </a:lnTo>
                    <a:lnTo>
                      <a:pt x="9628" y="40303"/>
                    </a:lnTo>
                    <a:lnTo>
                      <a:pt x="12151" y="38378"/>
                    </a:lnTo>
                    <a:lnTo>
                      <a:pt x="14741" y="36585"/>
                    </a:lnTo>
                    <a:lnTo>
                      <a:pt x="17397" y="34859"/>
                    </a:lnTo>
                    <a:lnTo>
                      <a:pt x="20119" y="33265"/>
                    </a:lnTo>
                    <a:lnTo>
                      <a:pt x="22841" y="31804"/>
                    </a:lnTo>
                    <a:lnTo>
                      <a:pt x="25630" y="30410"/>
                    </a:lnTo>
                    <a:lnTo>
                      <a:pt x="28418" y="29148"/>
                    </a:lnTo>
                    <a:lnTo>
                      <a:pt x="31274" y="28020"/>
                    </a:lnTo>
                    <a:lnTo>
                      <a:pt x="34129" y="27024"/>
                    </a:lnTo>
                    <a:lnTo>
                      <a:pt x="36984" y="26094"/>
                    </a:lnTo>
                    <a:lnTo>
                      <a:pt x="39839" y="25297"/>
                    </a:lnTo>
                    <a:lnTo>
                      <a:pt x="42694" y="24633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2" name="Google Shape;1012;g34ed79b00d1_0_989"/>
              <p:cNvSpPr/>
              <p:nvPr/>
            </p:nvSpPr>
            <p:spPr>
              <a:xfrm>
                <a:off x="5162825" y="2236675"/>
                <a:ext cx="1077300" cy="1243300"/>
              </a:xfrm>
              <a:custGeom>
                <a:rect b="b" l="l" r="r" t="t"/>
                <a:pathLst>
                  <a:path extrusionOk="0" h="49732" w="43092">
                    <a:moveTo>
                      <a:pt x="133" y="0"/>
                    </a:moveTo>
                    <a:lnTo>
                      <a:pt x="996" y="3055"/>
                    </a:lnTo>
                    <a:lnTo>
                      <a:pt x="1793" y="6109"/>
                    </a:lnTo>
                    <a:lnTo>
                      <a:pt x="2457" y="9163"/>
                    </a:lnTo>
                    <a:lnTo>
                      <a:pt x="2988" y="12284"/>
                    </a:lnTo>
                    <a:lnTo>
                      <a:pt x="3386" y="15405"/>
                    </a:lnTo>
                    <a:lnTo>
                      <a:pt x="3718" y="18525"/>
                    </a:lnTo>
                    <a:lnTo>
                      <a:pt x="3851" y="21646"/>
                    </a:lnTo>
                    <a:lnTo>
                      <a:pt x="3918" y="24833"/>
                    </a:lnTo>
                    <a:lnTo>
                      <a:pt x="3851" y="27954"/>
                    </a:lnTo>
                    <a:lnTo>
                      <a:pt x="3652" y="31074"/>
                    </a:lnTo>
                    <a:lnTo>
                      <a:pt x="3386" y="34261"/>
                    </a:lnTo>
                    <a:lnTo>
                      <a:pt x="2922" y="37382"/>
                    </a:lnTo>
                    <a:lnTo>
                      <a:pt x="2391" y="40503"/>
                    </a:lnTo>
                    <a:lnTo>
                      <a:pt x="1727" y="43557"/>
                    </a:lnTo>
                    <a:lnTo>
                      <a:pt x="930" y="46678"/>
                    </a:lnTo>
                    <a:lnTo>
                      <a:pt x="0" y="49732"/>
                    </a:lnTo>
                    <a:lnTo>
                      <a:pt x="43092" y="24833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3" name="Google Shape;1013;g34ed79b00d1_0_989"/>
              <p:cNvSpPr/>
              <p:nvPr/>
            </p:nvSpPr>
            <p:spPr>
              <a:xfrm>
                <a:off x="2412325" y="1011650"/>
                <a:ext cx="1185200" cy="212500"/>
              </a:xfrm>
              <a:custGeom>
                <a:rect b="b" l="l" r="r" t="t"/>
                <a:pathLst>
                  <a:path extrusionOk="0" h="8500" w="47408">
                    <a:moveTo>
                      <a:pt x="33730" y="0"/>
                    </a:moveTo>
                    <a:lnTo>
                      <a:pt x="30410" y="67"/>
                    </a:lnTo>
                    <a:lnTo>
                      <a:pt x="27223" y="199"/>
                    </a:lnTo>
                    <a:lnTo>
                      <a:pt x="24036" y="531"/>
                    </a:lnTo>
                    <a:lnTo>
                      <a:pt x="20982" y="863"/>
                    </a:lnTo>
                    <a:lnTo>
                      <a:pt x="17994" y="1395"/>
                    </a:lnTo>
                    <a:lnTo>
                      <a:pt x="15072" y="1926"/>
                    </a:lnTo>
                    <a:lnTo>
                      <a:pt x="12284" y="2590"/>
                    </a:lnTo>
                    <a:lnTo>
                      <a:pt x="9561" y="3320"/>
                    </a:lnTo>
                    <a:lnTo>
                      <a:pt x="6972" y="4050"/>
                    </a:lnTo>
                    <a:lnTo>
                      <a:pt x="4515" y="4914"/>
                    </a:lnTo>
                    <a:lnTo>
                      <a:pt x="2191" y="5710"/>
                    </a:lnTo>
                    <a:lnTo>
                      <a:pt x="0" y="6640"/>
                    </a:lnTo>
                    <a:lnTo>
                      <a:pt x="1195" y="6374"/>
                    </a:lnTo>
                    <a:lnTo>
                      <a:pt x="2590" y="6242"/>
                    </a:lnTo>
                    <a:lnTo>
                      <a:pt x="4050" y="6109"/>
                    </a:lnTo>
                    <a:lnTo>
                      <a:pt x="5644" y="6042"/>
                    </a:lnTo>
                    <a:lnTo>
                      <a:pt x="7304" y="6042"/>
                    </a:lnTo>
                    <a:lnTo>
                      <a:pt x="9030" y="6109"/>
                    </a:lnTo>
                    <a:lnTo>
                      <a:pt x="10823" y="6175"/>
                    </a:lnTo>
                    <a:lnTo>
                      <a:pt x="12616" y="6308"/>
                    </a:lnTo>
                    <a:lnTo>
                      <a:pt x="16201" y="6706"/>
                    </a:lnTo>
                    <a:lnTo>
                      <a:pt x="19720" y="7171"/>
                    </a:lnTo>
                    <a:lnTo>
                      <a:pt x="22907" y="7769"/>
                    </a:lnTo>
                    <a:lnTo>
                      <a:pt x="24368" y="8101"/>
                    </a:lnTo>
                    <a:lnTo>
                      <a:pt x="25696" y="8499"/>
                    </a:lnTo>
                    <a:lnTo>
                      <a:pt x="26758" y="7702"/>
                    </a:lnTo>
                    <a:lnTo>
                      <a:pt x="27887" y="6972"/>
                    </a:lnTo>
                    <a:lnTo>
                      <a:pt x="29016" y="6242"/>
                    </a:lnTo>
                    <a:lnTo>
                      <a:pt x="30211" y="5578"/>
                    </a:lnTo>
                    <a:lnTo>
                      <a:pt x="31472" y="4980"/>
                    </a:lnTo>
                    <a:lnTo>
                      <a:pt x="32800" y="4382"/>
                    </a:lnTo>
                    <a:lnTo>
                      <a:pt x="34128" y="3918"/>
                    </a:lnTo>
                    <a:lnTo>
                      <a:pt x="35523" y="3386"/>
                    </a:lnTo>
                    <a:lnTo>
                      <a:pt x="36983" y="2988"/>
                    </a:lnTo>
                    <a:lnTo>
                      <a:pt x="38378" y="2590"/>
                    </a:lnTo>
                    <a:lnTo>
                      <a:pt x="39905" y="2258"/>
                    </a:lnTo>
                    <a:lnTo>
                      <a:pt x="41366" y="1992"/>
                    </a:lnTo>
                    <a:lnTo>
                      <a:pt x="42893" y="1726"/>
                    </a:lnTo>
                    <a:lnTo>
                      <a:pt x="44353" y="1527"/>
                    </a:lnTo>
                    <a:lnTo>
                      <a:pt x="45881" y="1395"/>
                    </a:lnTo>
                    <a:lnTo>
                      <a:pt x="47408" y="1262"/>
                    </a:lnTo>
                    <a:lnTo>
                      <a:pt x="45681" y="996"/>
                    </a:lnTo>
                    <a:lnTo>
                      <a:pt x="43955" y="731"/>
                    </a:lnTo>
                    <a:lnTo>
                      <a:pt x="40502" y="332"/>
                    </a:lnTo>
                    <a:lnTo>
                      <a:pt x="37116" y="133"/>
                    </a:lnTo>
                    <a:lnTo>
                      <a:pt x="3373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4" name="Google Shape;1014;g34ed79b00d1_0_989"/>
              <p:cNvSpPr/>
              <p:nvPr/>
            </p:nvSpPr>
            <p:spPr>
              <a:xfrm>
                <a:off x="2412325" y="1011650"/>
                <a:ext cx="1185200" cy="212500"/>
              </a:xfrm>
              <a:custGeom>
                <a:rect b="b" l="l" r="r" t="t"/>
                <a:pathLst>
                  <a:path extrusionOk="0" fill="none" h="8500" w="47408">
                    <a:moveTo>
                      <a:pt x="0" y="6640"/>
                    </a:moveTo>
                    <a:lnTo>
                      <a:pt x="0" y="6640"/>
                    </a:lnTo>
                    <a:lnTo>
                      <a:pt x="1195" y="6374"/>
                    </a:lnTo>
                    <a:lnTo>
                      <a:pt x="2590" y="6242"/>
                    </a:lnTo>
                    <a:lnTo>
                      <a:pt x="4050" y="6109"/>
                    </a:lnTo>
                    <a:lnTo>
                      <a:pt x="5644" y="6042"/>
                    </a:lnTo>
                    <a:lnTo>
                      <a:pt x="7304" y="6042"/>
                    </a:lnTo>
                    <a:lnTo>
                      <a:pt x="9030" y="6109"/>
                    </a:lnTo>
                    <a:lnTo>
                      <a:pt x="10823" y="6175"/>
                    </a:lnTo>
                    <a:lnTo>
                      <a:pt x="12616" y="6308"/>
                    </a:lnTo>
                    <a:lnTo>
                      <a:pt x="16201" y="6706"/>
                    </a:lnTo>
                    <a:lnTo>
                      <a:pt x="19720" y="7171"/>
                    </a:lnTo>
                    <a:lnTo>
                      <a:pt x="22907" y="7769"/>
                    </a:lnTo>
                    <a:lnTo>
                      <a:pt x="24368" y="8101"/>
                    </a:lnTo>
                    <a:lnTo>
                      <a:pt x="25696" y="8499"/>
                    </a:lnTo>
                    <a:lnTo>
                      <a:pt x="25696" y="8499"/>
                    </a:lnTo>
                    <a:lnTo>
                      <a:pt x="26758" y="7702"/>
                    </a:lnTo>
                    <a:lnTo>
                      <a:pt x="27887" y="6972"/>
                    </a:lnTo>
                    <a:lnTo>
                      <a:pt x="29016" y="6242"/>
                    </a:lnTo>
                    <a:lnTo>
                      <a:pt x="30211" y="5578"/>
                    </a:lnTo>
                    <a:lnTo>
                      <a:pt x="31472" y="4980"/>
                    </a:lnTo>
                    <a:lnTo>
                      <a:pt x="32800" y="4382"/>
                    </a:lnTo>
                    <a:lnTo>
                      <a:pt x="34128" y="3918"/>
                    </a:lnTo>
                    <a:lnTo>
                      <a:pt x="35523" y="3386"/>
                    </a:lnTo>
                    <a:lnTo>
                      <a:pt x="36983" y="2988"/>
                    </a:lnTo>
                    <a:lnTo>
                      <a:pt x="38378" y="2590"/>
                    </a:lnTo>
                    <a:lnTo>
                      <a:pt x="39905" y="2258"/>
                    </a:lnTo>
                    <a:lnTo>
                      <a:pt x="41366" y="1992"/>
                    </a:lnTo>
                    <a:lnTo>
                      <a:pt x="42893" y="1726"/>
                    </a:lnTo>
                    <a:lnTo>
                      <a:pt x="44353" y="1527"/>
                    </a:lnTo>
                    <a:lnTo>
                      <a:pt x="45881" y="1395"/>
                    </a:lnTo>
                    <a:lnTo>
                      <a:pt x="47408" y="1262"/>
                    </a:lnTo>
                    <a:lnTo>
                      <a:pt x="47408" y="1262"/>
                    </a:lnTo>
                    <a:lnTo>
                      <a:pt x="45681" y="996"/>
                    </a:lnTo>
                    <a:lnTo>
                      <a:pt x="43955" y="731"/>
                    </a:lnTo>
                    <a:lnTo>
                      <a:pt x="40502" y="332"/>
                    </a:lnTo>
                    <a:lnTo>
                      <a:pt x="37116" y="133"/>
                    </a:lnTo>
                    <a:lnTo>
                      <a:pt x="33730" y="0"/>
                    </a:lnTo>
                    <a:lnTo>
                      <a:pt x="30410" y="67"/>
                    </a:lnTo>
                    <a:lnTo>
                      <a:pt x="27223" y="199"/>
                    </a:lnTo>
                    <a:lnTo>
                      <a:pt x="24036" y="531"/>
                    </a:lnTo>
                    <a:lnTo>
                      <a:pt x="20982" y="863"/>
                    </a:lnTo>
                    <a:lnTo>
                      <a:pt x="17994" y="1395"/>
                    </a:lnTo>
                    <a:lnTo>
                      <a:pt x="15072" y="1926"/>
                    </a:lnTo>
                    <a:lnTo>
                      <a:pt x="12284" y="2590"/>
                    </a:lnTo>
                    <a:lnTo>
                      <a:pt x="9561" y="3320"/>
                    </a:lnTo>
                    <a:lnTo>
                      <a:pt x="6972" y="4050"/>
                    </a:lnTo>
                    <a:lnTo>
                      <a:pt x="4515" y="4914"/>
                    </a:lnTo>
                    <a:lnTo>
                      <a:pt x="2191" y="5710"/>
                    </a:lnTo>
                    <a:lnTo>
                      <a:pt x="0" y="664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5" name="Google Shape;1015;g34ed79b00d1_0_989"/>
              <p:cNvSpPr/>
              <p:nvPr/>
            </p:nvSpPr>
            <p:spPr>
              <a:xfrm>
                <a:off x="2565025" y="2533800"/>
                <a:ext cx="1894000" cy="1138750"/>
              </a:xfrm>
              <a:custGeom>
                <a:rect b="b" l="l" r="r" t="t"/>
                <a:pathLst>
                  <a:path extrusionOk="0" h="45550" w="75760">
                    <a:moveTo>
                      <a:pt x="23904" y="1"/>
                    </a:moveTo>
                    <a:lnTo>
                      <a:pt x="20650" y="3453"/>
                    </a:lnTo>
                    <a:lnTo>
                      <a:pt x="17330" y="7171"/>
                    </a:lnTo>
                    <a:lnTo>
                      <a:pt x="14143" y="10956"/>
                    </a:lnTo>
                    <a:lnTo>
                      <a:pt x="11089" y="14807"/>
                    </a:lnTo>
                    <a:lnTo>
                      <a:pt x="8101" y="18725"/>
                    </a:lnTo>
                    <a:lnTo>
                      <a:pt x="5246" y="22708"/>
                    </a:lnTo>
                    <a:lnTo>
                      <a:pt x="2524" y="26559"/>
                    </a:lnTo>
                    <a:lnTo>
                      <a:pt x="1" y="30411"/>
                    </a:lnTo>
                    <a:lnTo>
                      <a:pt x="1993" y="31938"/>
                    </a:lnTo>
                    <a:lnTo>
                      <a:pt x="3984" y="33398"/>
                    </a:lnTo>
                    <a:lnTo>
                      <a:pt x="6109" y="34793"/>
                    </a:lnTo>
                    <a:lnTo>
                      <a:pt x="8300" y="36121"/>
                    </a:lnTo>
                    <a:lnTo>
                      <a:pt x="10558" y="37316"/>
                    </a:lnTo>
                    <a:lnTo>
                      <a:pt x="12815" y="38511"/>
                    </a:lnTo>
                    <a:lnTo>
                      <a:pt x="15139" y="39573"/>
                    </a:lnTo>
                    <a:lnTo>
                      <a:pt x="17529" y="40569"/>
                    </a:lnTo>
                    <a:lnTo>
                      <a:pt x="19986" y="41432"/>
                    </a:lnTo>
                    <a:lnTo>
                      <a:pt x="22443" y="42296"/>
                    </a:lnTo>
                    <a:lnTo>
                      <a:pt x="24900" y="43026"/>
                    </a:lnTo>
                    <a:lnTo>
                      <a:pt x="27423" y="43690"/>
                    </a:lnTo>
                    <a:lnTo>
                      <a:pt x="30012" y="44221"/>
                    </a:lnTo>
                    <a:lnTo>
                      <a:pt x="32535" y="44686"/>
                    </a:lnTo>
                    <a:lnTo>
                      <a:pt x="35125" y="45018"/>
                    </a:lnTo>
                    <a:lnTo>
                      <a:pt x="37648" y="45350"/>
                    </a:lnTo>
                    <a:lnTo>
                      <a:pt x="40237" y="45483"/>
                    </a:lnTo>
                    <a:lnTo>
                      <a:pt x="42827" y="45549"/>
                    </a:lnTo>
                    <a:lnTo>
                      <a:pt x="45350" y="45549"/>
                    </a:lnTo>
                    <a:lnTo>
                      <a:pt x="47939" y="45416"/>
                    </a:lnTo>
                    <a:lnTo>
                      <a:pt x="50462" y="45217"/>
                    </a:lnTo>
                    <a:lnTo>
                      <a:pt x="52986" y="44885"/>
                    </a:lnTo>
                    <a:lnTo>
                      <a:pt x="55442" y="44487"/>
                    </a:lnTo>
                    <a:lnTo>
                      <a:pt x="57899" y="43956"/>
                    </a:lnTo>
                    <a:lnTo>
                      <a:pt x="60289" y="43292"/>
                    </a:lnTo>
                    <a:lnTo>
                      <a:pt x="62680" y="42561"/>
                    </a:lnTo>
                    <a:lnTo>
                      <a:pt x="65003" y="41698"/>
                    </a:lnTo>
                    <a:lnTo>
                      <a:pt x="67261" y="40702"/>
                    </a:lnTo>
                    <a:lnTo>
                      <a:pt x="69518" y="39640"/>
                    </a:lnTo>
                    <a:lnTo>
                      <a:pt x="71643" y="38445"/>
                    </a:lnTo>
                    <a:lnTo>
                      <a:pt x="73768" y="37117"/>
                    </a:lnTo>
                    <a:lnTo>
                      <a:pt x="75760" y="35656"/>
                    </a:lnTo>
                    <a:lnTo>
                      <a:pt x="75361" y="32270"/>
                    </a:lnTo>
                    <a:lnTo>
                      <a:pt x="74764" y="28883"/>
                    </a:lnTo>
                    <a:lnTo>
                      <a:pt x="74166" y="25431"/>
                    </a:lnTo>
                    <a:lnTo>
                      <a:pt x="73370" y="21978"/>
                    </a:lnTo>
                    <a:lnTo>
                      <a:pt x="72440" y="18525"/>
                    </a:lnTo>
                    <a:lnTo>
                      <a:pt x="71444" y="15073"/>
                    </a:lnTo>
                    <a:lnTo>
                      <a:pt x="70315" y="11620"/>
                    </a:lnTo>
                    <a:lnTo>
                      <a:pt x="69054" y="8167"/>
                    </a:lnTo>
                    <a:lnTo>
                      <a:pt x="67659" y="8765"/>
                    </a:lnTo>
                    <a:lnTo>
                      <a:pt x="66265" y="9296"/>
                    </a:lnTo>
                    <a:lnTo>
                      <a:pt x="64804" y="9761"/>
                    </a:lnTo>
                    <a:lnTo>
                      <a:pt x="63410" y="10159"/>
                    </a:lnTo>
                    <a:lnTo>
                      <a:pt x="61949" y="10491"/>
                    </a:lnTo>
                    <a:lnTo>
                      <a:pt x="60488" y="10757"/>
                    </a:lnTo>
                    <a:lnTo>
                      <a:pt x="58961" y="11022"/>
                    </a:lnTo>
                    <a:lnTo>
                      <a:pt x="57501" y="11155"/>
                    </a:lnTo>
                    <a:lnTo>
                      <a:pt x="56040" y="11288"/>
                    </a:lnTo>
                    <a:lnTo>
                      <a:pt x="54513" y="11354"/>
                    </a:lnTo>
                    <a:lnTo>
                      <a:pt x="52986" y="11354"/>
                    </a:lnTo>
                    <a:lnTo>
                      <a:pt x="51525" y="11288"/>
                    </a:lnTo>
                    <a:lnTo>
                      <a:pt x="49998" y="11155"/>
                    </a:lnTo>
                    <a:lnTo>
                      <a:pt x="48537" y="11022"/>
                    </a:lnTo>
                    <a:lnTo>
                      <a:pt x="47010" y="10757"/>
                    </a:lnTo>
                    <a:lnTo>
                      <a:pt x="45549" y="10491"/>
                    </a:lnTo>
                    <a:lnTo>
                      <a:pt x="44088" y="10226"/>
                    </a:lnTo>
                    <a:lnTo>
                      <a:pt x="42561" y="9827"/>
                    </a:lnTo>
                    <a:lnTo>
                      <a:pt x="41100" y="9429"/>
                    </a:lnTo>
                    <a:lnTo>
                      <a:pt x="39706" y="8964"/>
                    </a:lnTo>
                    <a:lnTo>
                      <a:pt x="38245" y="8433"/>
                    </a:lnTo>
                    <a:lnTo>
                      <a:pt x="36851" y="7902"/>
                    </a:lnTo>
                    <a:lnTo>
                      <a:pt x="35457" y="7304"/>
                    </a:lnTo>
                    <a:lnTo>
                      <a:pt x="34062" y="6640"/>
                    </a:lnTo>
                    <a:lnTo>
                      <a:pt x="32668" y="5976"/>
                    </a:lnTo>
                    <a:lnTo>
                      <a:pt x="31340" y="5246"/>
                    </a:lnTo>
                    <a:lnTo>
                      <a:pt x="30079" y="4449"/>
                    </a:lnTo>
                    <a:lnTo>
                      <a:pt x="28751" y="3652"/>
                    </a:lnTo>
                    <a:lnTo>
                      <a:pt x="27489" y="2789"/>
                    </a:lnTo>
                    <a:lnTo>
                      <a:pt x="26294" y="1860"/>
                    </a:lnTo>
                    <a:lnTo>
                      <a:pt x="25099" y="930"/>
                    </a:lnTo>
                    <a:lnTo>
                      <a:pt x="2390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6" name="Google Shape;1016;g34ed79b00d1_0_989"/>
              <p:cNvSpPr/>
              <p:nvPr/>
            </p:nvSpPr>
            <p:spPr>
              <a:xfrm>
                <a:off x="2565025" y="2533800"/>
                <a:ext cx="1894000" cy="1138750"/>
              </a:xfrm>
              <a:custGeom>
                <a:rect b="b" l="l" r="r" t="t"/>
                <a:pathLst>
                  <a:path extrusionOk="0" fill="none" h="45550" w="75760">
                    <a:moveTo>
                      <a:pt x="75760" y="35656"/>
                    </a:moveTo>
                    <a:lnTo>
                      <a:pt x="75760" y="35656"/>
                    </a:lnTo>
                    <a:lnTo>
                      <a:pt x="75361" y="32270"/>
                    </a:lnTo>
                    <a:lnTo>
                      <a:pt x="74764" y="28883"/>
                    </a:lnTo>
                    <a:lnTo>
                      <a:pt x="74166" y="25431"/>
                    </a:lnTo>
                    <a:lnTo>
                      <a:pt x="73370" y="21978"/>
                    </a:lnTo>
                    <a:lnTo>
                      <a:pt x="72440" y="18525"/>
                    </a:lnTo>
                    <a:lnTo>
                      <a:pt x="71444" y="15073"/>
                    </a:lnTo>
                    <a:lnTo>
                      <a:pt x="70315" y="11620"/>
                    </a:lnTo>
                    <a:lnTo>
                      <a:pt x="69054" y="8167"/>
                    </a:lnTo>
                    <a:lnTo>
                      <a:pt x="69054" y="8167"/>
                    </a:lnTo>
                    <a:lnTo>
                      <a:pt x="67659" y="8765"/>
                    </a:lnTo>
                    <a:lnTo>
                      <a:pt x="66265" y="9296"/>
                    </a:lnTo>
                    <a:lnTo>
                      <a:pt x="64804" y="9761"/>
                    </a:lnTo>
                    <a:lnTo>
                      <a:pt x="63410" y="10159"/>
                    </a:lnTo>
                    <a:lnTo>
                      <a:pt x="61949" y="10491"/>
                    </a:lnTo>
                    <a:lnTo>
                      <a:pt x="60488" y="10757"/>
                    </a:lnTo>
                    <a:lnTo>
                      <a:pt x="58961" y="11022"/>
                    </a:lnTo>
                    <a:lnTo>
                      <a:pt x="57501" y="11155"/>
                    </a:lnTo>
                    <a:lnTo>
                      <a:pt x="56040" y="11288"/>
                    </a:lnTo>
                    <a:lnTo>
                      <a:pt x="54513" y="11354"/>
                    </a:lnTo>
                    <a:lnTo>
                      <a:pt x="52986" y="11354"/>
                    </a:lnTo>
                    <a:lnTo>
                      <a:pt x="51525" y="11288"/>
                    </a:lnTo>
                    <a:lnTo>
                      <a:pt x="49998" y="11155"/>
                    </a:lnTo>
                    <a:lnTo>
                      <a:pt x="48537" y="11022"/>
                    </a:lnTo>
                    <a:lnTo>
                      <a:pt x="47010" y="10757"/>
                    </a:lnTo>
                    <a:lnTo>
                      <a:pt x="45549" y="10491"/>
                    </a:lnTo>
                    <a:lnTo>
                      <a:pt x="44088" y="10226"/>
                    </a:lnTo>
                    <a:lnTo>
                      <a:pt x="42561" y="9827"/>
                    </a:lnTo>
                    <a:lnTo>
                      <a:pt x="41100" y="9429"/>
                    </a:lnTo>
                    <a:lnTo>
                      <a:pt x="39706" y="8964"/>
                    </a:lnTo>
                    <a:lnTo>
                      <a:pt x="38245" y="8433"/>
                    </a:lnTo>
                    <a:lnTo>
                      <a:pt x="36851" y="7902"/>
                    </a:lnTo>
                    <a:lnTo>
                      <a:pt x="35457" y="7304"/>
                    </a:lnTo>
                    <a:lnTo>
                      <a:pt x="34062" y="6640"/>
                    </a:lnTo>
                    <a:lnTo>
                      <a:pt x="32668" y="5976"/>
                    </a:lnTo>
                    <a:lnTo>
                      <a:pt x="31340" y="5246"/>
                    </a:lnTo>
                    <a:lnTo>
                      <a:pt x="30079" y="4449"/>
                    </a:lnTo>
                    <a:lnTo>
                      <a:pt x="28751" y="3652"/>
                    </a:lnTo>
                    <a:lnTo>
                      <a:pt x="27489" y="2789"/>
                    </a:lnTo>
                    <a:lnTo>
                      <a:pt x="26294" y="1860"/>
                    </a:lnTo>
                    <a:lnTo>
                      <a:pt x="25099" y="930"/>
                    </a:lnTo>
                    <a:lnTo>
                      <a:pt x="23904" y="1"/>
                    </a:lnTo>
                    <a:lnTo>
                      <a:pt x="23904" y="1"/>
                    </a:lnTo>
                    <a:lnTo>
                      <a:pt x="20650" y="3453"/>
                    </a:lnTo>
                    <a:lnTo>
                      <a:pt x="17330" y="7171"/>
                    </a:lnTo>
                    <a:lnTo>
                      <a:pt x="14143" y="10956"/>
                    </a:lnTo>
                    <a:lnTo>
                      <a:pt x="11089" y="14807"/>
                    </a:lnTo>
                    <a:lnTo>
                      <a:pt x="8101" y="18725"/>
                    </a:lnTo>
                    <a:lnTo>
                      <a:pt x="5246" y="22708"/>
                    </a:lnTo>
                    <a:lnTo>
                      <a:pt x="2524" y="26559"/>
                    </a:lnTo>
                    <a:lnTo>
                      <a:pt x="1" y="30411"/>
                    </a:lnTo>
                    <a:lnTo>
                      <a:pt x="1" y="30411"/>
                    </a:lnTo>
                    <a:lnTo>
                      <a:pt x="1993" y="31938"/>
                    </a:lnTo>
                    <a:lnTo>
                      <a:pt x="3984" y="33398"/>
                    </a:lnTo>
                    <a:lnTo>
                      <a:pt x="6109" y="34793"/>
                    </a:lnTo>
                    <a:lnTo>
                      <a:pt x="8300" y="36121"/>
                    </a:lnTo>
                    <a:lnTo>
                      <a:pt x="10558" y="37316"/>
                    </a:lnTo>
                    <a:lnTo>
                      <a:pt x="12815" y="38511"/>
                    </a:lnTo>
                    <a:lnTo>
                      <a:pt x="15139" y="39573"/>
                    </a:lnTo>
                    <a:lnTo>
                      <a:pt x="17529" y="40569"/>
                    </a:lnTo>
                    <a:lnTo>
                      <a:pt x="19986" y="41432"/>
                    </a:lnTo>
                    <a:lnTo>
                      <a:pt x="22443" y="42296"/>
                    </a:lnTo>
                    <a:lnTo>
                      <a:pt x="24900" y="43026"/>
                    </a:lnTo>
                    <a:lnTo>
                      <a:pt x="27423" y="43690"/>
                    </a:lnTo>
                    <a:lnTo>
                      <a:pt x="30012" y="44221"/>
                    </a:lnTo>
                    <a:lnTo>
                      <a:pt x="32535" y="44686"/>
                    </a:lnTo>
                    <a:lnTo>
                      <a:pt x="35125" y="45018"/>
                    </a:lnTo>
                    <a:lnTo>
                      <a:pt x="37648" y="45350"/>
                    </a:lnTo>
                    <a:lnTo>
                      <a:pt x="40237" y="45483"/>
                    </a:lnTo>
                    <a:lnTo>
                      <a:pt x="42827" y="45549"/>
                    </a:lnTo>
                    <a:lnTo>
                      <a:pt x="45350" y="45549"/>
                    </a:lnTo>
                    <a:lnTo>
                      <a:pt x="47939" y="45416"/>
                    </a:lnTo>
                    <a:lnTo>
                      <a:pt x="50462" y="45217"/>
                    </a:lnTo>
                    <a:lnTo>
                      <a:pt x="52986" y="44885"/>
                    </a:lnTo>
                    <a:lnTo>
                      <a:pt x="55442" y="44487"/>
                    </a:lnTo>
                    <a:lnTo>
                      <a:pt x="57899" y="43956"/>
                    </a:lnTo>
                    <a:lnTo>
                      <a:pt x="60289" y="43292"/>
                    </a:lnTo>
                    <a:lnTo>
                      <a:pt x="62680" y="42561"/>
                    </a:lnTo>
                    <a:lnTo>
                      <a:pt x="65003" y="41698"/>
                    </a:lnTo>
                    <a:lnTo>
                      <a:pt x="67261" y="40702"/>
                    </a:lnTo>
                    <a:lnTo>
                      <a:pt x="69518" y="39640"/>
                    </a:lnTo>
                    <a:lnTo>
                      <a:pt x="71643" y="38445"/>
                    </a:lnTo>
                    <a:lnTo>
                      <a:pt x="73768" y="37117"/>
                    </a:lnTo>
                    <a:lnTo>
                      <a:pt x="75760" y="35656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7" name="Google Shape;1017;g34ed79b00d1_0_989"/>
              <p:cNvSpPr/>
              <p:nvPr/>
            </p:nvSpPr>
            <p:spPr>
              <a:xfrm>
                <a:off x="1379850" y="1665650"/>
                <a:ext cx="903025" cy="2486600"/>
              </a:xfrm>
              <a:custGeom>
                <a:rect b="b" l="l" r="r" t="t"/>
                <a:pathLst>
                  <a:path extrusionOk="0" h="99464" w="36121">
                    <a:moveTo>
                      <a:pt x="17396" y="1"/>
                    </a:moveTo>
                    <a:lnTo>
                      <a:pt x="16267" y="1395"/>
                    </a:lnTo>
                    <a:lnTo>
                      <a:pt x="15139" y="2789"/>
                    </a:lnTo>
                    <a:lnTo>
                      <a:pt x="14076" y="4184"/>
                    </a:lnTo>
                    <a:lnTo>
                      <a:pt x="13080" y="5644"/>
                    </a:lnTo>
                    <a:lnTo>
                      <a:pt x="12084" y="7105"/>
                    </a:lnTo>
                    <a:lnTo>
                      <a:pt x="11155" y="8566"/>
                    </a:lnTo>
                    <a:lnTo>
                      <a:pt x="10225" y="10027"/>
                    </a:lnTo>
                    <a:lnTo>
                      <a:pt x="9362" y="11554"/>
                    </a:lnTo>
                    <a:lnTo>
                      <a:pt x="8565" y="13081"/>
                    </a:lnTo>
                    <a:lnTo>
                      <a:pt x="7768" y="14608"/>
                    </a:lnTo>
                    <a:lnTo>
                      <a:pt x="6972" y="16135"/>
                    </a:lnTo>
                    <a:lnTo>
                      <a:pt x="6308" y="17662"/>
                    </a:lnTo>
                    <a:lnTo>
                      <a:pt x="5644" y="19256"/>
                    </a:lnTo>
                    <a:lnTo>
                      <a:pt x="4980" y="20849"/>
                    </a:lnTo>
                    <a:lnTo>
                      <a:pt x="3851" y="24037"/>
                    </a:lnTo>
                    <a:lnTo>
                      <a:pt x="2789" y="27290"/>
                    </a:lnTo>
                    <a:lnTo>
                      <a:pt x="1992" y="30543"/>
                    </a:lnTo>
                    <a:lnTo>
                      <a:pt x="1262" y="33863"/>
                    </a:lnTo>
                    <a:lnTo>
                      <a:pt x="730" y="37183"/>
                    </a:lnTo>
                    <a:lnTo>
                      <a:pt x="332" y="40503"/>
                    </a:lnTo>
                    <a:lnTo>
                      <a:pt x="66" y="43823"/>
                    </a:lnTo>
                    <a:lnTo>
                      <a:pt x="0" y="47209"/>
                    </a:lnTo>
                    <a:lnTo>
                      <a:pt x="66" y="50529"/>
                    </a:lnTo>
                    <a:lnTo>
                      <a:pt x="266" y="53849"/>
                    </a:lnTo>
                    <a:lnTo>
                      <a:pt x="664" y="57169"/>
                    </a:lnTo>
                    <a:lnTo>
                      <a:pt x="1195" y="60489"/>
                    </a:lnTo>
                    <a:lnTo>
                      <a:pt x="1859" y="63809"/>
                    </a:lnTo>
                    <a:lnTo>
                      <a:pt x="2656" y="67062"/>
                    </a:lnTo>
                    <a:lnTo>
                      <a:pt x="3652" y="70316"/>
                    </a:lnTo>
                    <a:lnTo>
                      <a:pt x="4781" y="73503"/>
                    </a:lnTo>
                    <a:lnTo>
                      <a:pt x="6042" y="76623"/>
                    </a:lnTo>
                    <a:lnTo>
                      <a:pt x="6773" y="78150"/>
                    </a:lnTo>
                    <a:lnTo>
                      <a:pt x="7503" y="79678"/>
                    </a:lnTo>
                    <a:lnTo>
                      <a:pt x="8233" y="81205"/>
                    </a:lnTo>
                    <a:lnTo>
                      <a:pt x="9030" y="82732"/>
                    </a:lnTo>
                    <a:lnTo>
                      <a:pt x="9893" y="84259"/>
                    </a:lnTo>
                    <a:lnTo>
                      <a:pt x="10823" y="85720"/>
                    </a:lnTo>
                    <a:lnTo>
                      <a:pt x="11686" y="87180"/>
                    </a:lnTo>
                    <a:lnTo>
                      <a:pt x="12682" y="88641"/>
                    </a:lnTo>
                    <a:lnTo>
                      <a:pt x="13678" y="90036"/>
                    </a:lnTo>
                    <a:lnTo>
                      <a:pt x="14674" y="91430"/>
                    </a:lnTo>
                    <a:lnTo>
                      <a:pt x="15803" y="92824"/>
                    </a:lnTo>
                    <a:lnTo>
                      <a:pt x="16865" y="94219"/>
                    </a:lnTo>
                    <a:lnTo>
                      <a:pt x="17994" y="95546"/>
                    </a:lnTo>
                    <a:lnTo>
                      <a:pt x="19189" y="96874"/>
                    </a:lnTo>
                    <a:lnTo>
                      <a:pt x="20450" y="98202"/>
                    </a:lnTo>
                    <a:lnTo>
                      <a:pt x="21712" y="99464"/>
                    </a:lnTo>
                    <a:lnTo>
                      <a:pt x="22243" y="97339"/>
                    </a:lnTo>
                    <a:lnTo>
                      <a:pt x="22907" y="95215"/>
                    </a:lnTo>
                    <a:lnTo>
                      <a:pt x="23637" y="93090"/>
                    </a:lnTo>
                    <a:lnTo>
                      <a:pt x="24368" y="90965"/>
                    </a:lnTo>
                    <a:lnTo>
                      <a:pt x="25165" y="88907"/>
                    </a:lnTo>
                    <a:lnTo>
                      <a:pt x="26028" y="86782"/>
                    </a:lnTo>
                    <a:lnTo>
                      <a:pt x="26891" y="84657"/>
                    </a:lnTo>
                    <a:lnTo>
                      <a:pt x="27820" y="82599"/>
                    </a:lnTo>
                    <a:lnTo>
                      <a:pt x="29746" y="78482"/>
                    </a:lnTo>
                    <a:lnTo>
                      <a:pt x="31804" y="74432"/>
                    </a:lnTo>
                    <a:lnTo>
                      <a:pt x="33929" y="70515"/>
                    </a:lnTo>
                    <a:lnTo>
                      <a:pt x="36120" y="66730"/>
                    </a:lnTo>
                    <a:lnTo>
                      <a:pt x="34460" y="64937"/>
                    </a:lnTo>
                    <a:lnTo>
                      <a:pt x="32867" y="63145"/>
                    </a:lnTo>
                    <a:lnTo>
                      <a:pt x="31273" y="61285"/>
                    </a:lnTo>
                    <a:lnTo>
                      <a:pt x="29812" y="59360"/>
                    </a:lnTo>
                    <a:lnTo>
                      <a:pt x="28418" y="57434"/>
                    </a:lnTo>
                    <a:lnTo>
                      <a:pt x="27156" y="55442"/>
                    </a:lnTo>
                    <a:lnTo>
                      <a:pt x="25895" y="53384"/>
                    </a:lnTo>
                    <a:lnTo>
                      <a:pt x="24700" y="51392"/>
                    </a:lnTo>
                    <a:lnTo>
                      <a:pt x="23571" y="49268"/>
                    </a:lnTo>
                    <a:lnTo>
                      <a:pt x="22509" y="47209"/>
                    </a:lnTo>
                    <a:lnTo>
                      <a:pt x="21579" y="45085"/>
                    </a:lnTo>
                    <a:lnTo>
                      <a:pt x="20650" y="42960"/>
                    </a:lnTo>
                    <a:lnTo>
                      <a:pt x="19853" y="40769"/>
                    </a:lnTo>
                    <a:lnTo>
                      <a:pt x="19056" y="38578"/>
                    </a:lnTo>
                    <a:lnTo>
                      <a:pt x="18392" y="36386"/>
                    </a:lnTo>
                    <a:lnTo>
                      <a:pt x="17728" y="34195"/>
                    </a:lnTo>
                    <a:lnTo>
                      <a:pt x="17197" y="32004"/>
                    </a:lnTo>
                    <a:lnTo>
                      <a:pt x="16732" y="29813"/>
                    </a:lnTo>
                    <a:lnTo>
                      <a:pt x="16267" y="27622"/>
                    </a:lnTo>
                    <a:lnTo>
                      <a:pt x="15935" y="25364"/>
                    </a:lnTo>
                    <a:lnTo>
                      <a:pt x="15670" y="23173"/>
                    </a:lnTo>
                    <a:lnTo>
                      <a:pt x="15471" y="20982"/>
                    </a:lnTo>
                    <a:lnTo>
                      <a:pt x="15338" y="18791"/>
                    </a:lnTo>
                    <a:lnTo>
                      <a:pt x="15271" y="16600"/>
                    </a:lnTo>
                    <a:lnTo>
                      <a:pt x="15338" y="14475"/>
                    </a:lnTo>
                    <a:lnTo>
                      <a:pt x="15404" y="12351"/>
                    </a:lnTo>
                    <a:lnTo>
                      <a:pt x="15537" y="10226"/>
                    </a:lnTo>
                    <a:lnTo>
                      <a:pt x="15803" y="8101"/>
                    </a:lnTo>
                    <a:lnTo>
                      <a:pt x="16068" y="6043"/>
                    </a:lnTo>
                    <a:lnTo>
                      <a:pt x="16467" y="3985"/>
                    </a:lnTo>
                    <a:lnTo>
                      <a:pt x="16865" y="1993"/>
                    </a:lnTo>
                    <a:lnTo>
                      <a:pt x="1739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8" name="Google Shape;1018;g34ed79b00d1_0_989"/>
              <p:cNvSpPr/>
              <p:nvPr/>
            </p:nvSpPr>
            <p:spPr>
              <a:xfrm>
                <a:off x="1379850" y="1665650"/>
                <a:ext cx="903025" cy="2486600"/>
              </a:xfrm>
              <a:custGeom>
                <a:rect b="b" l="l" r="r" t="t"/>
                <a:pathLst>
                  <a:path extrusionOk="0" fill="none" h="99464" w="36121">
                    <a:moveTo>
                      <a:pt x="36120" y="66730"/>
                    </a:moveTo>
                    <a:lnTo>
                      <a:pt x="36120" y="66730"/>
                    </a:lnTo>
                    <a:lnTo>
                      <a:pt x="34460" y="64937"/>
                    </a:lnTo>
                    <a:lnTo>
                      <a:pt x="32867" y="63145"/>
                    </a:lnTo>
                    <a:lnTo>
                      <a:pt x="31273" y="61285"/>
                    </a:lnTo>
                    <a:lnTo>
                      <a:pt x="29812" y="59360"/>
                    </a:lnTo>
                    <a:lnTo>
                      <a:pt x="28418" y="57434"/>
                    </a:lnTo>
                    <a:lnTo>
                      <a:pt x="27156" y="55442"/>
                    </a:lnTo>
                    <a:lnTo>
                      <a:pt x="25895" y="53384"/>
                    </a:lnTo>
                    <a:lnTo>
                      <a:pt x="24700" y="51392"/>
                    </a:lnTo>
                    <a:lnTo>
                      <a:pt x="23571" y="49268"/>
                    </a:lnTo>
                    <a:lnTo>
                      <a:pt x="22509" y="47209"/>
                    </a:lnTo>
                    <a:lnTo>
                      <a:pt x="21579" y="45085"/>
                    </a:lnTo>
                    <a:lnTo>
                      <a:pt x="20650" y="42960"/>
                    </a:lnTo>
                    <a:lnTo>
                      <a:pt x="19853" y="40769"/>
                    </a:lnTo>
                    <a:lnTo>
                      <a:pt x="19056" y="38578"/>
                    </a:lnTo>
                    <a:lnTo>
                      <a:pt x="18392" y="36386"/>
                    </a:lnTo>
                    <a:lnTo>
                      <a:pt x="17728" y="34195"/>
                    </a:lnTo>
                    <a:lnTo>
                      <a:pt x="17197" y="32004"/>
                    </a:lnTo>
                    <a:lnTo>
                      <a:pt x="16732" y="29813"/>
                    </a:lnTo>
                    <a:lnTo>
                      <a:pt x="16267" y="27622"/>
                    </a:lnTo>
                    <a:lnTo>
                      <a:pt x="15935" y="25364"/>
                    </a:lnTo>
                    <a:lnTo>
                      <a:pt x="15670" y="23173"/>
                    </a:lnTo>
                    <a:lnTo>
                      <a:pt x="15471" y="20982"/>
                    </a:lnTo>
                    <a:lnTo>
                      <a:pt x="15338" y="18791"/>
                    </a:lnTo>
                    <a:lnTo>
                      <a:pt x="15271" y="16600"/>
                    </a:lnTo>
                    <a:lnTo>
                      <a:pt x="15338" y="14475"/>
                    </a:lnTo>
                    <a:lnTo>
                      <a:pt x="15404" y="12351"/>
                    </a:lnTo>
                    <a:lnTo>
                      <a:pt x="15537" y="10226"/>
                    </a:lnTo>
                    <a:lnTo>
                      <a:pt x="15803" y="8101"/>
                    </a:lnTo>
                    <a:lnTo>
                      <a:pt x="16068" y="6043"/>
                    </a:lnTo>
                    <a:lnTo>
                      <a:pt x="16467" y="3985"/>
                    </a:lnTo>
                    <a:lnTo>
                      <a:pt x="16865" y="1993"/>
                    </a:lnTo>
                    <a:lnTo>
                      <a:pt x="17396" y="1"/>
                    </a:lnTo>
                    <a:lnTo>
                      <a:pt x="17396" y="1"/>
                    </a:lnTo>
                    <a:lnTo>
                      <a:pt x="16267" y="1395"/>
                    </a:lnTo>
                    <a:lnTo>
                      <a:pt x="15139" y="2789"/>
                    </a:lnTo>
                    <a:lnTo>
                      <a:pt x="14076" y="4184"/>
                    </a:lnTo>
                    <a:lnTo>
                      <a:pt x="13080" y="5644"/>
                    </a:lnTo>
                    <a:lnTo>
                      <a:pt x="12084" y="7105"/>
                    </a:lnTo>
                    <a:lnTo>
                      <a:pt x="11155" y="8566"/>
                    </a:lnTo>
                    <a:lnTo>
                      <a:pt x="10225" y="10027"/>
                    </a:lnTo>
                    <a:lnTo>
                      <a:pt x="9362" y="11554"/>
                    </a:lnTo>
                    <a:lnTo>
                      <a:pt x="8565" y="13081"/>
                    </a:lnTo>
                    <a:lnTo>
                      <a:pt x="7768" y="14608"/>
                    </a:lnTo>
                    <a:lnTo>
                      <a:pt x="6972" y="16135"/>
                    </a:lnTo>
                    <a:lnTo>
                      <a:pt x="6308" y="17662"/>
                    </a:lnTo>
                    <a:lnTo>
                      <a:pt x="5644" y="19256"/>
                    </a:lnTo>
                    <a:lnTo>
                      <a:pt x="4980" y="20849"/>
                    </a:lnTo>
                    <a:lnTo>
                      <a:pt x="3851" y="24037"/>
                    </a:lnTo>
                    <a:lnTo>
                      <a:pt x="2789" y="27290"/>
                    </a:lnTo>
                    <a:lnTo>
                      <a:pt x="1992" y="30543"/>
                    </a:lnTo>
                    <a:lnTo>
                      <a:pt x="1262" y="33863"/>
                    </a:lnTo>
                    <a:lnTo>
                      <a:pt x="730" y="37183"/>
                    </a:lnTo>
                    <a:lnTo>
                      <a:pt x="332" y="40503"/>
                    </a:lnTo>
                    <a:lnTo>
                      <a:pt x="66" y="43823"/>
                    </a:lnTo>
                    <a:lnTo>
                      <a:pt x="0" y="47209"/>
                    </a:lnTo>
                    <a:lnTo>
                      <a:pt x="66" y="50529"/>
                    </a:lnTo>
                    <a:lnTo>
                      <a:pt x="266" y="53849"/>
                    </a:lnTo>
                    <a:lnTo>
                      <a:pt x="664" y="57169"/>
                    </a:lnTo>
                    <a:lnTo>
                      <a:pt x="1195" y="60489"/>
                    </a:lnTo>
                    <a:lnTo>
                      <a:pt x="1859" y="63809"/>
                    </a:lnTo>
                    <a:lnTo>
                      <a:pt x="2656" y="67062"/>
                    </a:lnTo>
                    <a:lnTo>
                      <a:pt x="3652" y="70316"/>
                    </a:lnTo>
                    <a:lnTo>
                      <a:pt x="4781" y="73503"/>
                    </a:lnTo>
                    <a:lnTo>
                      <a:pt x="6042" y="76623"/>
                    </a:lnTo>
                    <a:lnTo>
                      <a:pt x="6773" y="78150"/>
                    </a:lnTo>
                    <a:lnTo>
                      <a:pt x="7503" y="79678"/>
                    </a:lnTo>
                    <a:lnTo>
                      <a:pt x="8233" y="81205"/>
                    </a:lnTo>
                    <a:lnTo>
                      <a:pt x="9030" y="82732"/>
                    </a:lnTo>
                    <a:lnTo>
                      <a:pt x="9893" y="84259"/>
                    </a:lnTo>
                    <a:lnTo>
                      <a:pt x="10823" y="85720"/>
                    </a:lnTo>
                    <a:lnTo>
                      <a:pt x="11686" y="87180"/>
                    </a:lnTo>
                    <a:lnTo>
                      <a:pt x="12682" y="88641"/>
                    </a:lnTo>
                    <a:lnTo>
                      <a:pt x="13678" y="90036"/>
                    </a:lnTo>
                    <a:lnTo>
                      <a:pt x="14674" y="91430"/>
                    </a:lnTo>
                    <a:lnTo>
                      <a:pt x="15803" y="92824"/>
                    </a:lnTo>
                    <a:lnTo>
                      <a:pt x="16865" y="94219"/>
                    </a:lnTo>
                    <a:lnTo>
                      <a:pt x="17994" y="95546"/>
                    </a:lnTo>
                    <a:lnTo>
                      <a:pt x="19189" y="96874"/>
                    </a:lnTo>
                    <a:lnTo>
                      <a:pt x="20450" y="98202"/>
                    </a:lnTo>
                    <a:lnTo>
                      <a:pt x="21712" y="99464"/>
                    </a:lnTo>
                    <a:lnTo>
                      <a:pt x="21712" y="99464"/>
                    </a:lnTo>
                    <a:lnTo>
                      <a:pt x="22243" y="97339"/>
                    </a:lnTo>
                    <a:lnTo>
                      <a:pt x="22907" y="95215"/>
                    </a:lnTo>
                    <a:lnTo>
                      <a:pt x="23637" y="93090"/>
                    </a:lnTo>
                    <a:lnTo>
                      <a:pt x="24368" y="90965"/>
                    </a:lnTo>
                    <a:lnTo>
                      <a:pt x="25165" y="88907"/>
                    </a:lnTo>
                    <a:lnTo>
                      <a:pt x="26028" y="86782"/>
                    </a:lnTo>
                    <a:lnTo>
                      <a:pt x="26891" y="84657"/>
                    </a:lnTo>
                    <a:lnTo>
                      <a:pt x="27820" y="82599"/>
                    </a:lnTo>
                    <a:lnTo>
                      <a:pt x="29746" y="78482"/>
                    </a:lnTo>
                    <a:lnTo>
                      <a:pt x="31804" y="74432"/>
                    </a:lnTo>
                    <a:lnTo>
                      <a:pt x="33929" y="70515"/>
                    </a:lnTo>
                    <a:lnTo>
                      <a:pt x="36120" y="6673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9" name="Google Shape;1019;g34ed79b00d1_0_989"/>
              <p:cNvSpPr/>
              <p:nvPr/>
            </p:nvSpPr>
            <p:spPr>
              <a:xfrm>
                <a:off x="3318625" y="1974400"/>
                <a:ext cx="888100" cy="627475"/>
              </a:xfrm>
              <a:custGeom>
                <a:rect b="b" l="l" r="r" t="t"/>
                <a:pathLst>
                  <a:path extrusionOk="0" h="25099" w="35524">
                    <a:moveTo>
                      <a:pt x="20783" y="1"/>
                    </a:moveTo>
                    <a:lnTo>
                      <a:pt x="18260" y="1727"/>
                    </a:lnTo>
                    <a:lnTo>
                      <a:pt x="15737" y="3520"/>
                    </a:lnTo>
                    <a:lnTo>
                      <a:pt x="13148" y="5445"/>
                    </a:lnTo>
                    <a:lnTo>
                      <a:pt x="10558" y="7437"/>
                    </a:lnTo>
                    <a:lnTo>
                      <a:pt x="7902" y="9495"/>
                    </a:lnTo>
                    <a:lnTo>
                      <a:pt x="5313" y="11687"/>
                    </a:lnTo>
                    <a:lnTo>
                      <a:pt x="2657" y="13944"/>
                    </a:lnTo>
                    <a:lnTo>
                      <a:pt x="1" y="16334"/>
                    </a:lnTo>
                    <a:lnTo>
                      <a:pt x="1063" y="17131"/>
                    </a:lnTo>
                    <a:lnTo>
                      <a:pt x="2126" y="17928"/>
                    </a:lnTo>
                    <a:lnTo>
                      <a:pt x="3188" y="18725"/>
                    </a:lnTo>
                    <a:lnTo>
                      <a:pt x="4250" y="19389"/>
                    </a:lnTo>
                    <a:lnTo>
                      <a:pt x="5379" y="20053"/>
                    </a:lnTo>
                    <a:lnTo>
                      <a:pt x="6508" y="20717"/>
                    </a:lnTo>
                    <a:lnTo>
                      <a:pt x="7637" y="21314"/>
                    </a:lnTo>
                    <a:lnTo>
                      <a:pt x="8765" y="21845"/>
                    </a:lnTo>
                    <a:lnTo>
                      <a:pt x="9894" y="22310"/>
                    </a:lnTo>
                    <a:lnTo>
                      <a:pt x="11089" y="22775"/>
                    </a:lnTo>
                    <a:lnTo>
                      <a:pt x="12218" y="23173"/>
                    </a:lnTo>
                    <a:lnTo>
                      <a:pt x="13413" y="23572"/>
                    </a:lnTo>
                    <a:lnTo>
                      <a:pt x="14542" y="23904"/>
                    </a:lnTo>
                    <a:lnTo>
                      <a:pt x="15737" y="24169"/>
                    </a:lnTo>
                    <a:lnTo>
                      <a:pt x="18061" y="24634"/>
                    </a:lnTo>
                    <a:lnTo>
                      <a:pt x="20451" y="24966"/>
                    </a:lnTo>
                    <a:lnTo>
                      <a:pt x="22709" y="25099"/>
                    </a:lnTo>
                    <a:lnTo>
                      <a:pt x="25033" y="25099"/>
                    </a:lnTo>
                    <a:lnTo>
                      <a:pt x="26161" y="25032"/>
                    </a:lnTo>
                    <a:lnTo>
                      <a:pt x="27224" y="24900"/>
                    </a:lnTo>
                    <a:lnTo>
                      <a:pt x="28353" y="24767"/>
                    </a:lnTo>
                    <a:lnTo>
                      <a:pt x="29415" y="24568"/>
                    </a:lnTo>
                    <a:lnTo>
                      <a:pt x="30477" y="24302"/>
                    </a:lnTo>
                    <a:lnTo>
                      <a:pt x="31540" y="24103"/>
                    </a:lnTo>
                    <a:lnTo>
                      <a:pt x="32536" y="23771"/>
                    </a:lnTo>
                    <a:lnTo>
                      <a:pt x="33532" y="23439"/>
                    </a:lnTo>
                    <a:lnTo>
                      <a:pt x="34527" y="23040"/>
                    </a:lnTo>
                    <a:lnTo>
                      <a:pt x="35523" y="22642"/>
                    </a:lnTo>
                    <a:lnTo>
                      <a:pt x="33996" y="19654"/>
                    </a:lnTo>
                    <a:lnTo>
                      <a:pt x="32403" y="16666"/>
                    </a:lnTo>
                    <a:lnTo>
                      <a:pt x="30743" y="13745"/>
                    </a:lnTo>
                    <a:lnTo>
                      <a:pt x="28950" y="10890"/>
                    </a:lnTo>
                    <a:lnTo>
                      <a:pt x="27025" y="8035"/>
                    </a:lnTo>
                    <a:lnTo>
                      <a:pt x="25033" y="5312"/>
                    </a:lnTo>
                    <a:lnTo>
                      <a:pt x="22974" y="2657"/>
                    </a:lnTo>
                    <a:lnTo>
                      <a:pt x="2078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0" name="Google Shape;1020;g34ed79b00d1_0_989"/>
              <p:cNvSpPr/>
              <p:nvPr/>
            </p:nvSpPr>
            <p:spPr>
              <a:xfrm>
                <a:off x="3318625" y="1974400"/>
                <a:ext cx="888100" cy="627475"/>
              </a:xfrm>
              <a:custGeom>
                <a:rect b="b" l="l" r="r" t="t"/>
                <a:pathLst>
                  <a:path extrusionOk="0" fill="none" h="25099" w="35524">
                    <a:moveTo>
                      <a:pt x="35523" y="22642"/>
                    </a:moveTo>
                    <a:lnTo>
                      <a:pt x="35523" y="22642"/>
                    </a:lnTo>
                    <a:lnTo>
                      <a:pt x="33996" y="19654"/>
                    </a:lnTo>
                    <a:lnTo>
                      <a:pt x="32403" y="16666"/>
                    </a:lnTo>
                    <a:lnTo>
                      <a:pt x="30743" y="13745"/>
                    </a:lnTo>
                    <a:lnTo>
                      <a:pt x="28950" y="10890"/>
                    </a:lnTo>
                    <a:lnTo>
                      <a:pt x="27025" y="8035"/>
                    </a:lnTo>
                    <a:lnTo>
                      <a:pt x="25033" y="5312"/>
                    </a:lnTo>
                    <a:lnTo>
                      <a:pt x="22974" y="2657"/>
                    </a:lnTo>
                    <a:lnTo>
                      <a:pt x="20783" y="1"/>
                    </a:lnTo>
                    <a:lnTo>
                      <a:pt x="20783" y="1"/>
                    </a:lnTo>
                    <a:lnTo>
                      <a:pt x="18260" y="1727"/>
                    </a:lnTo>
                    <a:lnTo>
                      <a:pt x="15737" y="3520"/>
                    </a:lnTo>
                    <a:lnTo>
                      <a:pt x="13148" y="5445"/>
                    </a:lnTo>
                    <a:lnTo>
                      <a:pt x="10558" y="7437"/>
                    </a:lnTo>
                    <a:lnTo>
                      <a:pt x="7902" y="9495"/>
                    </a:lnTo>
                    <a:lnTo>
                      <a:pt x="5313" y="11687"/>
                    </a:lnTo>
                    <a:lnTo>
                      <a:pt x="2657" y="13944"/>
                    </a:lnTo>
                    <a:lnTo>
                      <a:pt x="1" y="16334"/>
                    </a:lnTo>
                    <a:lnTo>
                      <a:pt x="1" y="16334"/>
                    </a:lnTo>
                    <a:lnTo>
                      <a:pt x="1063" y="17131"/>
                    </a:lnTo>
                    <a:lnTo>
                      <a:pt x="2126" y="17928"/>
                    </a:lnTo>
                    <a:lnTo>
                      <a:pt x="3188" y="18725"/>
                    </a:lnTo>
                    <a:lnTo>
                      <a:pt x="4250" y="19389"/>
                    </a:lnTo>
                    <a:lnTo>
                      <a:pt x="5379" y="20053"/>
                    </a:lnTo>
                    <a:lnTo>
                      <a:pt x="6508" y="20717"/>
                    </a:lnTo>
                    <a:lnTo>
                      <a:pt x="7637" y="21314"/>
                    </a:lnTo>
                    <a:lnTo>
                      <a:pt x="8765" y="21845"/>
                    </a:lnTo>
                    <a:lnTo>
                      <a:pt x="9894" y="22310"/>
                    </a:lnTo>
                    <a:lnTo>
                      <a:pt x="11089" y="22775"/>
                    </a:lnTo>
                    <a:lnTo>
                      <a:pt x="12218" y="23173"/>
                    </a:lnTo>
                    <a:lnTo>
                      <a:pt x="13413" y="23572"/>
                    </a:lnTo>
                    <a:lnTo>
                      <a:pt x="14542" y="23904"/>
                    </a:lnTo>
                    <a:lnTo>
                      <a:pt x="15737" y="24169"/>
                    </a:lnTo>
                    <a:lnTo>
                      <a:pt x="18061" y="24634"/>
                    </a:lnTo>
                    <a:lnTo>
                      <a:pt x="20451" y="24966"/>
                    </a:lnTo>
                    <a:lnTo>
                      <a:pt x="22709" y="25099"/>
                    </a:lnTo>
                    <a:lnTo>
                      <a:pt x="25033" y="25099"/>
                    </a:lnTo>
                    <a:lnTo>
                      <a:pt x="26161" y="25032"/>
                    </a:lnTo>
                    <a:lnTo>
                      <a:pt x="27224" y="24900"/>
                    </a:lnTo>
                    <a:lnTo>
                      <a:pt x="28353" y="24767"/>
                    </a:lnTo>
                    <a:lnTo>
                      <a:pt x="29415" y="24568"/>
                    </a:lnTo>
                    <a:lnTo>
                      <a:pt x="30477" y="24302"/>
                    </a:lnTo>
                    <a:lnTo>
                      <a:pt x="31540" y="24103"/>
                    </a:lnTo>
                    <a:lnTo>
                      <a:pt x="32536" y="23771"/>
                    </a:lnTo>
                    <a:lnTo>
                      <a:pt x="33532" y="23439"/>
                    </a:lnTo>
                    <a:lnTo>
                      <a:pt x="34527" y="23040"/>
                    </a:lnTo>
                    <a:lnTo>
                      <a:pt x="35523" y="22642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1" name="Google Shape;1021;g34ed79b00d1_0_989"/>
              <p:cNvSpPr/>
              <p:nvPr/>
            </p:nvSpPr>
            <p:spPr>
              <a:xfrm>
                <a:off x="3302025" y="1225775"/>
                <a:ext cx="962800" cy="464800"/>
              </a:xfrm>
              <a:custGeom>
                <a:rect b="b" l="l" r="r" t="t"/>
                <a:pathLst>
                  <a:path extrusionOk="0" h="18592" w="38512">
                    <a:moveTo>
                      <a:pt x="12683" y="0"/>
                    </a:moveTo>
                    <a:lnTo>
                      <a:pt x="11421" y="67"/>
                    </a:lnTo>
                    <a:lnTo>
                      <a:pt x="10226" y="200"/>
                    </a:lnTo>
                    <a:lnTo>
                      <a:pt x="9031" y="332"/>
                    </a:lnTo>
                    <a:lnTo>
                      <a:pt x="7836" y="532"/>
                    </a:lnTo>
                    <a:lnTo>
                      <a:pt x="6707" y="797"/>
                    </a:lnTo>
                    <a:lnTo>
                      <a:pt x="5578" y="1063"/>
                    </a:lnTo>
                    <a:lnTo>
                      <a:pt x="4516" y="1328"/>
                    </a:lnTo>
                    <a:lnTo>
                      <a:pt x="3520" y="1727"/>
                    </a:lnTo>
                    <a:lnTo>
                      <a:pt x="2590" y="2059"/>
                    </a:lnTo>
                    <a:lnTo>
                      <a:pt x="1661" y="2457"/>
                    </a:lnTo>
                    <a:lnTo>
                      <a:pt x="798" y="2922"/>
                    </a:lnTo>
                    <a:lnTo>
                      <a:pt x="1" y="3387"/>
                    </a:lnTo>
                    <a:lnTo>
                      <a:pt x="3055" y="4781"/>
                    </a:lnTo>
                    <a:lnTo>
                      <a:pt x="6043" y="6375"/>
                    </a:lnTo>
                    <a:lnTo>
                      <a:pt x="8965" y="8034"/>
                    </a:lnTo>
                    <a:lnTo>
                      <a:pt x="11820" y="9894"/>
                    </a:lnTo>
                    <a:lnTo>
                      <a:pt x="14608" y="11886"/>
                    </a:lnTo>
                    <a:lnTo>
                      <a:pt x="17331" y="13944"/>
                    </a:lnTo>
                    <a:lnTo>
                      <a:pt x="19987" y="16201"/>
                    </a:lnTo>
                    <a:lnTo>
                      <a:pt x="22576" y="18592"/>
                    </a:lnTo>
                    <a:lnTo>
                      <a:pt x="24435" y="17264"/>
                    </a:lnTo>
                    <a:lnTo>
                      <a:pt x="26427" y="16002"/>
                    </a:lnTo>
                    <a:lnTo>
                      <a:pt x="28485" y="14741"/>
                    </a:lnTo>
                    <a:lnTo>
                      <a:pt x="30544" y="13545"/>
                    </a:lnTo>
                    <a:lnTo>
                      <a:pt x="32668" y="12417"/>
                    </a:lnTo>
                    <a:lnTo>
                      <a:pt x="34727" y="11354"/>
                    </a:lnTo>
                    <a:lnTo>
                      <a:pt x="36719" y="10491"/>
                    </a:lnTo>
                    <a:lnTo>
                      <a:pt x="38511" y="9761"/>
                    </a:lnTo>
                    <a:lnTo>
                      <a:pt x="37449" y="8632"/>
                    </a:lnTo>
                    <a:lnTo>
                      <a:pt x="36254" y="7636"/>
                    </a:lnTo>
                    <a:lnTo>
                      <a:pt x="35059" y="6707"/>
                    </a:lnTo>
                    <a:lnTo>
                      <a:pt x="33864" y="5843"/>
                    </a:lnTo>
                    <a:lnTo>
                      <a:pt x="32602" y="5047"/>
                    </a:lnTo>
                    <a:lnTo>
                      <a:pt x="31340" y="4316"/>
                    </a:lnTo>
                    <a:lnTo>
                      <a:pt x="30079" y="3652"/>
                    </a:lnTo>
                    <a:lnTo>
                      <a:pt x="28751" y="3055"/>
                    </a:lnTo>
                    <a:lnTo>
                      <a:pt x="27423" y="2524"/>
                    </a:lnTo>
                    <a:lnTo>
                      <a:pt x="26095" y="1992"/>
                    </a:lnTo>
                    <a:lnTo>
                      <a:pt x="24701" y="1594"/>
                    </a:lnTo>
                    <a:lnTo>
                      <a:pt x="23373" y="1196"/>
                    </a:lnTo>
                    <a:lnTo>
                      <a:pt x="22045" y="864"/>
                    </a:lnTo>
                    <a:lnTo>
                      <a:pt x="20650" y="598"/>
                    </a:lnTo>
                    <a:lnTo>
                      <a:pt x="19323" y="399"/>
                    </a:lnTo>
                    <a:lnTo>
                      <a:pt x="17928" y="200"/>
                    </a:lnTo>
                    <a:lnTo>
                      <a:pt x="16600" y="67"/>
                    </a:lnTo>
                    <a:lnTo>
                      <a:pt x="1527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2" name="Google Shape;1022;g34ed79b00d1_0_989"/>
              <p:cNvSpPr/>
              <p:nvPr/>
            </p:nvSpPr>
            <p:spPr>
              <a:xfrm>
                <a:off x="3302025" y="1225775"/>
                <a:ext cx="962800" cy="464800"/>
              </a:xfrm>
              <a:custGeom>
                <a:rect b="b" l="l" r="r" t="t"/>
                <a:pathLst>
                  <a:path extrusionOk="0" fill="none" h="18592" w="38512">
                    <a:moveTo>
                      <a:pt x="22576" y="18592"/>
                    </a:moveTo>
                    <a:lnTo>
                      <a:pt x="22576" y="18592"/>
                    </a:lnTo>
                    <a:lnTo>
                      <a:pt x="24435" y="17264"/>
                    </a:lnTo>
                    <a:lnTo>
                      <a:pt x="26427" y="16002"/>
                    </a:lnTo>
                    <a:lnTo>
                      <a:pt x="28485" y="14741"/>
                    </a:lnTo>
                    <a:lnTo>
                      <a:pt x="30544" y="13545"/>
                    </a:lnTo>
                    <a:lnTo>
                      <a:pt x="32668" y="12417"/>
                    </a:lnTo>
                    <a:lnTo>
                      <a:pt x="34727" y="11354"/>
                    </a:lnTo>
                    <a:lnTo>
                      <a:pt x="36719" y="10491"/>
                    </a:lnTo>
                    <a:lnTo>
                      <a:pt x="38511" y="9761"/>
                    </a:lnTo>
                    <a:lnTo>
                      <a:pt x="38511" y="9761"/>
                    </a:lnTo>
                    <a:lnTo>
                      <a:pt x="37449" y="8632"/>
                    </a:lnTo>
                    <a:lnTo>
                      <a:pt x="36254" y="7636"/>
                    </a:lnTo>
                    <a:lnTo>
                      <a:pt x="35059" y="6707"/>
                    </a:lnTo>
                    <a:lnTo>
                      <a:pt x="33864" y="5843"/>
                    </a:lnTo>
                    <a:lnTo>
                      <a:pt x="32602" y="5047"/>
                    </a:lnTo>
                    <a:lnTo>
                      <a:pt x="31340" y="4316"/>
                    </a:lnTo>
                    <a:lnTo>
                      <a:pt x="30079" y="3652"/>
                    </a:lnTo>
                    <a:lnTo>
                      <a:pt x="28751" y="3055"/>
                    </a:lnTo>
                    <a:lnTo>
                      <a:pt x="27423" y="2524"/>
                    </a:lnTo>
                    <a:lnTo>
                      <a:pt x="26095" y="1992"/>
                    </a:lnTo>
                    <a:lnTo>
                      <a:pt x="24701" y="1594"/>
                    </a:lnTo>
                    <a:lnTo>
                      <a:pt x="23373" y="1196"/>
                    </a:lnTo>
                    <a:lnTo>
                      <a:pt x="22045" y="864"/>
                    </a:lnTo>
                    <a:lnTo>
                      <a:pt x="20650" y="598"/>
                    </a:lnTo>
                    <a:lnTo>
                      <a:pt x="19323" y="399"/>
                    </a:lnTo>
                    <a:lnTo>
                      <a:pt x="17928" y="200"/>
                    </a:lnTo>
                    <a:lnTo>
                      <a:pt x="16600" y="67"/>
                    </a:lnTo>
                    <a:lnTo>
                      <a:pt x="15272" y="0"/>
                    </a:lnTo>
                    <a:lnTo>
                      <a:pt x="14011" y="0"/>
                    </a:lnTo>
                    <a:lnTo>
                      <a:pt x="12683" y="0"/>
                    </a:lnTo>
                    <a:lnTo>
                      <a:pt x="11421" y="67"/>
                    </a:lnTo>
                    <a:lnTo>
                      <a:pt x="10226" y="200"/>
                    </a:lnTo>
                    <a:lnTo>
                      <a:pt x="9031" y="332"/>
                    </a:lnTo>
                    <a:lnTo>
                      <a:pt x="7836" y="532"/>
                    </a:lnTo>
                    <a:lnTo>
                      <a:pt x="6707" y="797"/>
                    </a:lnTo>
                    <a:lnTo>
                      <a:pt x="5578" y="1063"/>
                    </a:lnTo>
                    <a:lnTo>
                      <a:pt x="4516" y="1328"/>
                    </a:lnTo>
                    <a:lnTo>
                      <a:pt x="3520" y="1727"/>
                    </a:lnTo>
                    <a:lnTo>
                      <a:pt x="2590" y="2059"/>
                    </a:lnTo>
                    <a:lnTo>
                      <a:pt x="1661" y="2457"/>
                    </a:lnTo>
                    <a:lnTo>
                      <a:pt x="798" y="2922"/>
                    </a:lnTo>
                    <a:lnTo>
                      <a:pt x="1" y="3387"/>
                    </a:lnTo>
                    <a:lnTo>
                      <a:pt x="1" y="3387"/>
                    </a:lnTo>
                    <a:lnTo>
                      <a:pt x="3055" y="4781"/>
                    </a:lnTo>
                    <a:lnTo>
                      <a:pt x="6043" y="6375"/>
                    </a:lnTo>
                    <a:lnTo>
                      <a:pt x="8965" y="8034"/>
                    </a:lnTo>
                    <a:lnTo>
                      <a:pt x="11820" y="9894"/>
                    </a:lnTo>
                    <a:lnTo>
                      <a:pt x="14608" y="11886"/>
                    </a:lnTo>
                    <a:lnTo>
                      <a:pt x="17331" y="13944"/>
                    </a:lnTo>
                    <a:lnTo>
                      <a:pt x="19987" y="16201"/>
                    </a:lnTo>
                    <a:lnTo>
                      <a:pt x="22576" y="18592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3" name="Google Shape;1023;g34ed79b00d1_0_989"/>
              <p:cNvSpPr/>
              <p:nvPr/>
            </p:nvSpPr>
            <p:spPr>
              <a:xfrm>
                <a:off x="2108550" y="3483275"/>
                <a:ext cx="2365425" cy="1201825"/>
              </a:xfrm>
              <a:custGeom>
                <a:rect b="b" l="l" r="r" t="t"/>
                <a:pathLst>
                  <a:path extrusionOk="0" h="48073" w="94617">
                    <a:moveTo>
                      <a:pt x="13612" y="1"/>
                    </a:moveTo>
                    <a:lnTo>
                      <a:pt x="11952" y="2856"/>
                    </a:lnTo>
                    <a:lnTo>
                      <a:pt x="10425" y="5645"/>
                    </a:lnTo>
                    <a:lnTo>
                      <a:pt x="9097" y="8367"/>
                    </a:lnTo>
                    <a:lnTo>
                      <a:pt x="7835" y="10956"/>
                    </a:lnTo>
                    <a:lnTo>
                      <a:pt x="6706" y="13413"/>
                    </a:lnTo>
                    <a:lnTo>
                      <a:pt x="5644" y="15803"/>
                    </a:lnTo>
                    <a:lnTo>
                      <a:pt x="4715" y="18061"/>
                    </a:lnTo>
                    <a:lnTo>
                      <a:pt x="3851" y="20186"/>
                    </a:lnTo>
                    <a:lnTo>
                      <a:pt x="3121" y="22244"/>
                    </a:lnTo>
                    <a:lnTo>
                      <a:pt x="2457" y="24169"/>
                    </a:lnTo>
                    <a:lnTo>
                      <a:pt x="1859" y="25962"/>
                    </a:lnTo>
                    <a:lnTo>
                      <a:pt x="1395" y="27688"/>
                    </a:lnTo>
                    <a:lnTo>
                      <a:pt x="598" y="30743"/>
                    </a:lnTo>
                    <a:lnTo>
                      <a:pt x="0" y="33266"/>
                    </a:lnTo>
                    <a:lnTo>
                      <a:pt x="2590" y="35125"/>
                    </a:lnTo>
                    <a:lnTo>
                      <a:pt x="5179" y="36785"/>
                    </a:lnTo>
                    <a:lnTo>
                      <a:pt x="7835" y="38378"/>
                    </a:lnTo>
                    <a:lnTo>
                      <a:pt x="10558" y="39906"/>
                    </a:lnTo>
                    <a:lnTo>
                      <a:pt x="13280" y="41234"/>
                    </a:lnTo>
                    <a:lnTo>
                      <a:pt x="16135" y="42495"/>
                    </a:lnTo>
                    <a:lnTo>
                      <a:pt x="18924" y="43557"/>
                    </a:lnTo>
                    <a:lnTo>
                      <a:pt x="21779" y="44553"/>
                    </a:lnTo>
                    <a:lnTo>
                      <a:pt x="24700" y="45417"/>
                    </a:lnTo>
                    <a:lnTo>
                      <a:pt x="27622" y="46147"/>
                    </a:lnTo>
                    <a:lnTo>
                      <a:pt x="30543" y="46811"/>
                    </a:lnTo>
                    <a:lnTo>
                      <a:pt x="33531" y="47276"/>
                    </a:lnTo>
                    <a:lnTo>
                      <a:pt x="36519" y="47674"/>
                    </a:lnTo>
                    <a:lnTo>
                      <a:pt x="39507" y="47940"/>
                    </a:lnTo>
                    <a:lnTo>
                      <a:pt x="42495" y="48072"/>
                    </a:lnTo>
                    <a:lnTo>
                      <a:pt x="45482" y="48072"/>
                    </a:lnTo>
                    <a:lnTo>
                      <a:pt x="48470" y="47940"/>
                    </a:lnTo>
                    <a:lnTo>
                      <a:pt x="51458" y="47674"/>
                    </a:lnTo>
                    <a:lnTo>
                      <a:pt x="54446" y="47342"/>
                    </a:lnTo>
                    <a:lnTo>
                      <a:pt x="57434" y="46877"/>
                    </a:lnTo>
                    <a:lnTo>
                      <a:pt x="60355" y="46280"/>
                    </a:lnTo>
                    <a:lnTo>
                      <a:pt x="63277" y="45549"/>
                    </a:lnTo>
                    <a:lnTo>
                      <a:pt x="66198" y="44686"/>
                    </a:lnTo>
                    <a:lnTo>
                      <a:pt x="69053" y="43757"/>
                    </a:lnTo>
                    <a:lnTo>
                      <a:pt x="71909" y="42628"/>
                    </a:lnTo>
                    <a:lnTo>
                      <a:pt x="74697" y="41433"/>
                    </a:lnTo>
                    <a:lnTo>
                      <a:pt x="77486" y="40105"/>
                    </a:lnTo>
                    <a:lnTo>
                      <a:pt x="80142" y="38644"/>
                    </a:lnTo>
                    <a:lnTo>
                      <a:pt x="82864" y="37051"/>
                    </a:lnTo>
                    <a:lnTo>
                      <a:pt x="85454" y="35391"/>
                    </a:lnTo>
                    <a:lnTo>
                      <a:pt x="87977" y="33531"/>
                    </a:lnTo>
                    <a:lnTo>
                      <a:pt x="90500" y="31606"/>
                    </a:lnTo>
                    <a:lnTo>
                      <a:pt x="90965" y="30344"/>
                    </a:lnTo>
                    <a:lnTo>
                      <a:pt x="91429" y="29083"/>
                    </a:lnTo>
                    <a:lnTo>
                      <a:pt x="91894" y="27755"/>
                    </a:lnTo>
                    <a:lnTo>
                      <a:pt x="92292" y="26361"/>
                    </a:lnTo>
                    <a:lnTo>
                      <a:pt x="92956" y="23572"/>
                    </a:lnTo>
                    <a:lnTo>
                      <a:pt x="93554" y="20650"/>
                    </a:lnTo>
                    <a:lnTo>
                      <a:pt x="94019" y="17596"/>
                    </a:lnTo>
                    <a:lnTo>
                      <a:pt x="94351" y="14409"/>
                    </a:lnTo>
                    <a:lnTo>
                      <a:pt x="94550" y="11222"/>
                    </a:lnTo>
                    <a:lnTo>
                      <a:pt x="94616" y="7836"/>
                    </a:lnTo>
                    <a:lnTo>
                      <a:pt x="92226" y="9164"/>
                    </a:lnTo>
                    <a:lnTo>
                      <a:pt x="89769" y="10425"/>
                    </a:lnTo>
                    <a:lnTo>
                      <a:pt x="87313" y="11488"/>
                    </a:lnTo>
                    <a:lnTo>
                      <a:pt x="84790" y="12484"/>
                    </a:lnTo>
                    <a:lnTo>
                      <a:pt x="82267" y="13347"/>
                    </a:lnTo>
                    <a:lnTo>
                      <a:pt x="79677" y="14143"/>
                    </a:lnTo>
                    <a:lnTo>
                      <a:pt x="77088" y="14741"/>
                    </a:lnTo>
                    <a:lnTo>
                      <a:pt x="74432" y="15272"/>
                    </a:lnTo>
                    <a:lnTo>
                      <a:pt x="71776" y="15737"/>
                    </a:lnTo>
                    <a:lnTo>
                      <a:pt x="69053" y="16069"/>
                    </a:lnTo>
                    <a:lnTo>
                      <a:pt x="66398" y="16268"/>
                    </a:lnTo>
                    <a:lnTo>
                      <a:pt x="63675" y="16401"/>
                    </a:lnTo>
                    <a:lnTo>
                      <a:pt x="60953" y="16401"/>
                    </a:lnTo>
                    <a:lnTo>
                      <a:pt x="58231" y="16335"/>
                    </a:lnTo>
                    <a:lnTo>
                      <a:pt x="55508" y="16135"/>
                    </a:lnTo>
                    <a:lnTo>
                      <a:pt x="52786" y="15870"/>
                    </a:lnTo>
                    <a:lnTo>
                      <a:pt x="50064" y="15538"/>
                    </a:lnTo>
                    <a:lnTo>
                      <a:pt x="47408" y="15073"/>
                    </a:lnTo>
                    <a:lnTo>
                      <a:pt x="44752" y="14542"/>
                    </a:lnTo>
                    <a:lnTo>
                      <a:pt x="42096" y="13878"/>
                    </a:lnTo>
                    <a:lnTo>
                      <a:pt x="39440" y="13147"/>
                    </a:lnTo>
                    <a:lnTo>
                      <a:pt x="36851" y="12351"/>
                    </a:lnTo>
                    <a:lnTo>
                      <a:pt x="34328" y="11488"/>
                    </a:lnTo>
                    <a:lnTo>
                      <a:pt x="31805" y="10492"/>
                    </a:lnTo>
                    <a:lnTo>
                      <a:pt x="29348" y="9429"/>
                    </a:lnTo>
                    <a:lnTo>
                      <a:pt x="26891" y="8300"/>
                    </a:lnTo>
                    <a:lnTo>
                      <a:pt x="24567" y="7105"/>
                    </a:lnTo>
                    <a:lnTo>
                      <a:pt x="22243" y="5844"/>
                    </a:lnTo>
                    <a:lnTo>
                      <a:pt x="19986" y="4449"/>
                    </a:lnTo>
                    <a:lnTo>
                      <a:pt x="17795" y="3055"/>
                    </a:lnTo>
                    <a:lnTo>
                      <a:pt x="15670" y="1528"/>
                    </a:lnTo>
                    <a:lnTo>
                      <a:pt x="1361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4" name="Google Shape;1024;g34ed79b00d1_0_989"/>
              <p:cNvSpPr/>
              <p:nvPr/>
            </p:nvSpPr>
            <p:spPr>
              <a:xfrm>
                <a:off x="2108550" y="3483275"/>
                <a:ext cx="2365425" cy="1201825"/>
              </a:xfrm>
              <a:custGeom>
                <a:rect b="b" l="l" r="r" t="t"/>
                <a:pathLst>
                  <a:path extrusionOk="0" fill="none" h="48073" w="94617">
                    <a:moveTo>
                      <a:pt x="13612" y="1"/>
                    </a:moveTo>
                    <a:lnTo>
                      <a:pt x="13612" y="1"/>
                    </a:lnTo>
                    <a:lnTo>
                      <a:pt x="11952" y="2856"/>
                    </a:lnTo>
                    <a:lnTo>
                      <a:pt x="10425" y="5645"/>
                    </a:lnTo>
                    <a:lnTo>
                      <a:pt x="9097" y="8367"/>
                    </a:lnTo>
                    <a:lnTo>
                      <a:pt x="7835" y="10956"/>
                    </a:lnTo>
                    <a:lnTo>
                      <a:pt x="6706" y="13413"/>
                    </a:lnTo>
                    <a:lnTo>
                      <a:pt x="5644" y="15803"/>
                    </a:lnTo>
                    <a:lnTo>
                      <a:pt x="4715" y="18061"/>
                    </a:lnTo>
                    <a:lnTo>
                      <a:pt x="3851" y="20186"/>
                    </a:lnTo>
                    <a:lnTo>
                      <a:pt x="3121" y="22244"/>
                    </a:lnTo>
                    <a:lnTo>
                      <a:pt x="2457" y="24169"/>
                    </a:lnTo>
                    <a:lnTo>
                      <a:pt x="1859" y="25962"/>
                    </a:lnTo>
                    <a:lnTo>
                      <a:pt x="1395" y="27688"/>
                    </a:lnTo>
                    <a:lnTo>
                      <a:pt x="598" y="30743"/>
                    </a:lnTo>
                    <a:lnTo>
                      <a:pt x="0" y="33266"/>
                    </a:lnTo>
                    <a:lnTo>
                      <a:pt x="0" y="33266"/>
                    </a:lnTo>
                    <a:lnTo>
                      <a:pt x="2590" y="35125"/>
                    </a:lnTo>
                    <a:lnTo>
                      <a:pt x="5179" y="36785"/>
                    </a:lnTo>
                    <a:lnTo>
                      <a:pt x="7835" y="38378"/>
                    </a:lnTo>
                    <a:lnTo>
                      <a:pt x="10558" y="39906"/>
                    </a:lnTo>
                    <a:lnTo>
                      <a:pt x="13280" y="41234"/>
                    </a:lnTo>
                    <a:lnTo>
                      <a:pt x="16135" y="42495"/>
                    </a:lnTo>
                    <a:lnTo>
                      <a:pt x="18924" y="43557"/>
                    </a:lnTo>
                    <a:lnTo>
                      <a:pt x="21779" y="44553"/>
                    </a:lnTo>
                    <a:lnTo>
                      <a:pt x="24700" y="45417"/>
                    </a:lnTo>
                    <a:lnTo>
                      <a:pt x="27622" y="46147"/>
                    </a:lnTo>
                    <a:lnTo>
                      <a:pt x="30543" y="46811"/>
                    </a:lnTo>
                    <a:lnTo>
                      <a:pt x="33531" y="47276"/>
                    </a:lnTo>
                    <a:lnTo>
                      <a:pt x="36519" y="47674"/>
                    </a:lnTo>
                    <a:lnTo>
                      <a:pt x="39507" y="47940"/>
                    </a:lnTo>
                    <a:lnTo>
                      <a:pt x="42495" y="48072"/>
                    </a:lnTo>
                    <a:lnTo>
                      <a:pt x="45482" y="48072"/>
                    </a:lnTo>
                    <a:lnTo>
                      <a:pt x="48470" y="47940"/>
                    </a:lnTo>
                    <a:lnTo>
                      <a:pt x="51458" y="47674"/>
                    </a:lnTo>
                    <a:lnTo>
                      <a:pt x="54446" y="47342"/>
                    </a:lnTo>
                    <a:lnTo>
                      <a:pt x="57434" y="46877"/>
                    </a:lnTo>
                    <a:lnTo>
                      <a:pt x="60355" y="46280"/>
                    </a:lnTo>
                    <a:lnTo>
                      <a:pt x="63277" y="45549"/>
                    </a:lnTo>
                    <a:lnTo>
                      <a:pt x="66198" y="44686"/>
                    </a:lnTo>
                    <a:lnTo>
                      <a:pt x="69053" y="43757"/>
                    </a:lnTo>
                    <a:lnTo>
                      <a:pt x="71909" y="42628"/>
                    </a:lnTo>
                    <a:lnTo>
                      <a:pt x="74697" y="41433"/>
                    </a:lnTo>
                    <a:lnTo>
                      <a:pt x="77486" y="40105"/>
                    </a:lnTo>
                    <a:lnTo>
                      <a:pt x="80142" y="38644"/>
                    </a:lnTo>
                    <a:lnTo>
                      <a:pt x="82864" y="37051"/>
                    </a:lnTo>
                    <a:lnTo>
                      <a:pt x="85454" y="35391"/>
                    </a:lnTo>
                    <a:lnTo>
                      <a:pt x="87977" y="33531"/>
                    </a:lnTo>
                    <a:lnTo>
                      <a:pt x="90500" y="31606"/>
                    </a:lnTo>
                    <a:lnTo>
                      <a:pt x="90500" y="31606"/>
                    </a:lnTo>
                    <a:lnTo>
                      <a:pt x="90965" y="30344"/>
                    </a:lnTo>
                    <a:lnTo>
                      <a:pt x="91429" y="29083"/>
                    </a:lnTo>
                    <a:lnTo>
                      <a:pt x="91894" y="27755"/>
                    </a:lnTo>
                    <a:lnTo>
                      <a:pt x="92292" y="26361"/>
                    </a:lnTo>
                    <a:lnTo>
                      <a:pt x="92956" y="23572"/>
                    </a:lnTo>
                    <a:lnTo>
                      <a:pt x="93554" y="20650"/>
                    </a:lnTo>
                    <a:lnTo>
                      <a:pt x="94019" y="17596"/>
                    </a:lnTo>
                    <a:lnTo>
                      <a:pt x="94351" y="14409"/>
                    </a:lnTo>
                    <a:lnTo>
                      <a:pt x="94550" y="11222"/>
                    </a:lnTo>
                    <a:lnTo>
                      <a:pt x="94616" y="7836"/>
                    </a:lnTo>
                    <a:lnTo>
                      <a:pt x="94616" y="7836"/>
                    </a:lnTo>
                    <a:lnTo>
                      <a:pt x="92226" y="9164"/>
                    </a:lnTo>
                    <a:lnTo>
                      <a:pt x="89769" y="10425"/>
                    </a:lnTo>
                    <a:lnTo>
                      <a:pt x="87313" y="11488"/>
                    </a:lnTo>
                    <a:lnTo>
                      <a:pt x="84790" y="12484"/>
                    </a:lnTo>
                    <a:lnTo>
                      <a:pt x="82267" y="13347"/>
                    </a:lnTo>
                    <a:lnTo>
                      <a:pt x="79677" y="14143"/>
                    </a:lnTo>
                    <a:lnTo>
                      <a:pt x="77088" y="14741"/>
                    </a:lnTo>
                    <a:lnTo>
                      <a:pt x="74432" y="15272"/>
                    </a:lnTo>
                    <a:lnTo>
                      <a:pt x="71776" y="15737"/>
                    </a:lnTo>
                    <a:lnTo>
                      <a:pt x="69053" y="16069"/>
                    </a:lnTo>
                    <a:lnTo>
                      <a:pt x="66398" y="16268"/>
                    </a:lnTo>
                    <a:lnTo>
                      <a:pt x="63675" y="16401"/>
                    </a:lnTo>
                    <a:lnTo>
                      <a:pt x="60953" y="16401"/>
                    </a:lnTo>
                    <a:lnTo>
                      <a:pt x="58231" y="16335"/>
                    </a:lnTo>
                    <a:lnTo>
                      <a:pt x="55508" y="16135"/>
                    </a:lnTo>
                    <a:lnTo>
                      <a:pt x="52786" y="15870"/>
                    </a:lnTo>
                    <a:lnTo>
                      <a:pt x="50064" y="15538"/>
                    </a:lnTo>
                    <a:lnTo>
                      <a:pt x="47408" y="15073"/>
                    </a:lnTo>
                    <a:lnTo>
                      <a:pt x="44752" y="14542"/>
                    </a:lnTo>
                    <a:lnTo>
                      <a:pt x="42096" y="13878"/>
                    </a:lnTo>
                    <a:lnTo>
                      <a:pt x="39440" y="13147"/>
                    </a:lnTo>
                    <a:lnTo>
                      <a:pt x="36851" y="12351"/>
                    </a:lnTo>
                    <a:lnTo>
                      <a:pt x="34328" y="11488"/>
                    </a:lnTo>
                    <a:lnTo>
                      <a:pt x="31805" y="10492"/>
                    </a:lnTo>
                    <a:lnTo>
                      <a:pt x="29348" y="9429"/>
                    </a:lnTo>
                    <a:lnTo>
                      <a:pt x="26891" y="8300"/>
                    </a:lnTo>
                    <a:lnTo>
                      <a:pt x="24567" y="7105"/>
                    </a:lnTo>
                    <a:lnTo>
                      <a:pt x="22243" y="5844"/>
                    </a:lnTo>
                    <a:lnTo>
                      <a:pt x="19986" y="4449"/>
                    </a:lnTo>
                    <a:lnTo>
                      <a:pt x="17795" y="3055"/>
                    </a:lnTo>
                    <a:lnTo>
                      <a:pt x="15670" y="1528"/>
                    </a:lnTo>
                    <a:lnTo>
                      <a:pt x="13612" y="1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5" name="Google Shape;1025;g34ed79b00d1_0_989"/>
              <p:cNvSpPr/>
              <p:nvPr/>
            </p:nvSpPr>
            <p:spPr>
              <a:xfrm>
                <a:off x="4020775" y="1635775"/>
                <a:ext cx="501325" cy="773550"/>
              </a:xfrm>
              <a:custGeom>
                <a:rect b="b" l="l" r="r" t="t"/>
                <a:pathLst>
                  <a:path extrusionOk="0" h="30942" w="20053">
                    <a:moveTo>
                      <a:pt x="14940" y="1"/>
                    </a:moveTo>
                    <a:lnTo>
                      <a:pt x="13347" y="598"/>
                    </a:lnTo>
                    <a:lnTo>
                      <a:pt x="11488" y="1461"/>
                    </a:lnTo>
                    <a:lnTo>
                      <a:pt x="9429" y="2524"/>
                    </a:lnTo>
                    <a:lnTo>
                      <a:pt x="7305" y="3719"/>
                    </a:lnTo>
                    <a:lnTo>
                      <a:pt x="5246" y="5047"/>
                    </a:lnTo>
                    <a:lnTo>
                      <a:pt x="3254" y="6308"/>
                    </a:lnTo>
                    <a:lnTo>
                      <a:pt x="1462" y="7570"/>
                    </a:lnTo>
                    <a:lnTo>
                      <a:pt x="1" y="8765"/>
                    </a:lnTo>
                    <a:lnTo>
                      <a:pt x="2059" y="11222"/>
                    </a:lnTo>
                    <a:lnTo>
                      <a:pt x="4051" y="13811"/>
                    </a:lnTo>
                    <a:lnTo>
                      <a:pt x="5977" y="16467"/>
                    </a:lnTo>
                    <a:lnTo>
                      <a:pt x="7836" y="19189"/>
                    </a:lnTo>
                    <a:lnTo>
                      <a:pt x="9695" y="22044"/>
                    </a:lnTo>
                    <a:lnTo>
                      <a:pt x="11421" y="24966"/>
                    </a:lnTo>
                    <a:lnTo>
                      <a:pt x="13081" y="27954"/>
                    </a:lnTo>
                    <a:lnTo>
                      <a:pt x="14608" y="30942"/>
                    </a:lnTo>
                    <a:lnTo>
                      <a:pt x="15339" y="30145"/>
                    </a:lnTo>
                    <a:lnTo>
                      <a:pt x="16003" y="29348"/>
                    </a:lnTo>
                    <a:lnTo>
                      <a:pt x="16600" y="28419"/>
                    </a:lnTo>
                    <a:lnTo>
                      <a:pt x="17198" y="27555"/>
                    </a:lnTo>
                    <a:lnTo>
                      <a:pt x="17729" y="26626"/>
                    </a:lnTo>
                    <a:lnTo>
                      <a:pt x="18127" y="25696"/>
                    </a:lnTo>
                    <a:lnTo>
                      <a:pt x="18526" y="24700"/>
                    </a:lnTo>
                    <a:lnTo>
                      <a:pt x="18924" y="23704"/>
                    </a:lnTo>
                    <a:lnTo>
                      <a:pt x="19190" y="22708"/>
                    </a:lnTo>
                    <a:lnTo>
                      <a:pt x="19455" y="21712"/>
                    </a:lnTo>
                    <a:lnTo>
                      <a:pt x="19655" y="20650"/>
                    </a:lnTo>
                    <a:lnTo>
                      <a:pt x="19854" y="19654"/>
                    </a:lnTo>
                    <a:lnTo>
                      <a:pt x="19987" y="18592"/>
                    </a:lnTo>
                    <a:lnTo>
                      <a:pt x="20053" y="17529"/>
                    </a:lnTo>
                    <a:lnTo>
                      <a:pt x="20053" y="16467"/>
                    </a:lnTo>
                    <a:lnTo>
                      <a:pt x="20053" y="15405"/>
                    </a:lnTo>
                    <a:lnTo>
                      <a:pt x="20053" y="14342"/>
                    </a:lnTo>
                    <a:lnTo>
                      <a:pt x="19920" y="13280"/>
                    </a:lnTo>
                    <a:lnTo>
                      <a:pt x="19655" y="11222"/>
                    </a:lnTo>
                    <a:lnTo>
                      <a:pt x="19190" y="9163"/>
                    </a:lnTo>
                    <a:lnTo>
                      <a:pt x="18592" y="7105"/>
                    </a:lnTo>
                    <a:lnTo>
                      <a:pt x="17862" y="5180"/>
                    </a:lnTo>
                    <a:lnTo>
                      <a:pt x="16999" y="3320"/>
                    </a:lnTo>
                    <a:lnTo>
                      <a:pt x="16003" y="1594"/>
                    </a:lnTo>
                    <a:lnTo>
                      <a:pt x="15471" y="797"/>
                    </a:lnTo>
                    <a:lnTo>
                      <a:pt x="1494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6" name="Google Shape;1026;g34ed79b00d1_0_989"/>
              <p:cNvSpPr/>
              <p:nvPr/>
            </p:nvSpPr>
            <p:spPr>
              <a:xfrm>
                <a:off x="4020775" y="1635775"/>
                <a:ext cx="501325" cy="773550"/>
              </a:xfrm>
              <a:custGeom>
                <a:rect b="b" l="l" r="r" t="t"/>
                <a:pathLst>
                  <a:path extrusionOk="0" fill="none" h="30942" w="20053">
                    <a:moveTo>
                      <a:pt x="14608" y="30942"/>
                    </a:moveTo>
                    <a:lnTo>
                      <a:pt x="14608" y="30942"/>
                    </a:lnTo>
                    <a:lnTo>
                      <a:pt x="15339" y="30145"/>
                    </a:lnTo>
                    <a:lnTo>
                      <a:pt x="16003" y="29348"/>
                    </a:lnTo>
                    <a:lnTo>
                      <a:pt x="16600" y="28419"/>
                    </a:lnTo>
                    <a:lnTo>
                      <a:pt x="17198" y="27555"/>
                    </a:lnTo>
                    <a:lnTo>
                      <a:pt x="17729" y="26626"/>
                    </a:lnTo>
                    <a:lnTo>
                      <a:pt x="18127" y="25696"/>
                    </a:lnTo>
                    <a:lnTo>
                      <a:pt x="18526" y="24700"/>
                    </a:lnTo>
                    <a:lnTo>
                      <a:pt x="18924" y="23704"/>
                    </a:lnTo>
                    <a:lnTo>
                      <a:pt x="19190" y="22708"/>
                    </a:lnTo>
                    <a:lnTo>
                      <a:pt x="19455" y="21712"/>
                    </a:lnTo>
                    <a:lnTo>
                      <a:pt x="19655" y="20650"/>
                    </a:lnTo>
                    <a:lnTo>
                      <a:pt x="19854" y="19654"/>
                    </a:lnTo>
                    <a:lnTo>
                      <a:pt x="19987" y="18592"/>
                    </a:lnTo>
                    <a:lnTo>
                      <a:pt x="20053" y="17529"/>
                    </a:lnTo>
                    <a:lnTo>
                      <a:pt x="20053" y="16467"/>
                    </a:lnTo>
                    <a:lnTo>
                      <a:pt x="20053" y="15405"/>
                    </a:lnTo>
                    <a:lnTo>
                      <a:pt x="20053" y="14342"/>
                    </a:lnTo>
                    <a:lnTo>
                      <a:pt x="19920" y="13280"/>
                    </a:lnTo>
                    <a:lnTo>
                      <a:pt x="19655" y="11222"/>
                    </a:lnTo>
                    <a:lnTo>
                      <a:pt x="19190" y="9163"/>
                    </a:lnTo>
                    <a:lnTo>
                      <a:pt x="18592" y="7105"/>
                    </a:lnTo>
                    <a:lnTo>
                      <a:pt x="17862" y="5180"/>
                    </a:lnTo>
                    <a:lnTo>
                      <a:pt x="16999" y="3320"/>
                    </a:lnTo>
                    <a:lnTo>
                      <a:pt x="16003" y="1594"/>
                    </a:lnTo>
                    <a:lnTo>
                      <a:pt x="15471" y="797"/>
                    </a:lnTo>
                    <a:lnTo>
                      <a:pt x="14940" y="1"/>
                    </a:lnTo>
                    <a:lnTo>
                      <a:pt x="14940" y="1"/>
                    </a:lnTo>
                    <a:lnTo>
                      <a:pt x="13347" y="598"/>
                    </a:lnTo>
                    <a:lnTo>
                      <a:pt x="11488" y="1461"/>
                    </a:lnTo>
                    <a:lnTo>
                      <a:pt x="9429" y="2524"/>
                    </a:lnTo>
                    <a:lnTo>
                      <a:pt x="7305" y="3719"/>
                    </a:lnTo>
                    <a:lnTo>
                      <a:pt x="5246" y="5047"/>
                    </a:lnTo>
                    <a:lnTo>
                      <a:pt x="3254" y="6308"/>
                    </a:lnTo>
                    <a:lnTo>
                      <a:pt x="1462" y="7570"/>
                    </a:lnTo>
                    <a:lnTo>
                      <a:pt x="1" y="8765"/>
                    </a:lnTo>
                    <a:lnTo>
                      <a:pt x="1" y="8765"/>
                    </a:lnTo>
                    <a:lnTo>
                      <a:pt x="2059" y="11222"/>
                    </a:lnTo>
                    <a:lnTo>
                      <a:pt x="4051" y="13811"/>
                    </a:lnTo>
                    <a:lnTo>
                      <a:pt x="5977" y="16467"/>
                    </a:lnTo>
                    <a:lnTo>
                      <a:pt x="7836" y="19189"/>
                    </a:lnTo>
                    <a:lnTo>
                      <a:pt x="9695" y="22044"/>
                    </a:lnTo>
                    <a:lnTo>
                      <a:pt x="11421" y="24966"/>
                    </a:lnTo>
                    <a:lnTo>
                      <a:pt x="13081" y="27954"/>
                    </a:lnTo>
                    <a:lnTo>
                      <a:pt x="14608" y="30942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7" name="Google Shape;1027;g34ed79b00d1_0_989"/>
              <p:cNvSpPr/>
              <p:nvPr/>
            </p:nvSpPr>
            <p:spPr>
              <a:xfrm>
                <a:off x="4478925" y="1959475"/>
                <a:ext cx="388450" cy="1274850"/>
              </a:xfrm>
              <a:custGeom>
                <a:rect b="b" l="l" r="r" t="t"/>
                <a:pathLst>
                  <a:path extrusionOk="0" h="50994" w="15538">
                    <a:moveTo>
                      <a:pt x="10159" y="0"/>
                    </a:moveTo>
                    <a:lnTo>
                      <a:pt x="10359" y="1992"/>
                    </a:lnTo>
                    <a:lnTo>
                      <a:pt x="10359" y="3984"/>
                    </a:lnTo>
                    <a:lnTo>
                      <a:pt x="10292" y="5909"/>
                    </a:lnTo>
                    <a:lnTo>
                      <a:pt x="10093" y="7769"/>
                    </a:lnTo>
                    <a:lnTo>
                      <a:pt x="9827" y="9628"/>
                    </a:lnTo>
                    <a:lnTo>
                      <a:pt x="9429" y="11420"/>
                    </a:lnTo>
                    <a:lnTo>
                      <a:pt x="8898" y="13213"/>
                    </a:lnTo>
                    <a:lnTo>
                      <a:pt x="8300" y="14873"/>
                    </a:lnTo>
                    <a:lnTo>
                      <a:pt x="7570" y="16533"/>
                    </a:lnTo>
                    <a:lnTo>
                      <a:pt x="6773" y="18127"/>
                    </a:lnTo>
                    <a:lnTo>
                      <a:pt x="5844" y="19654"/>
                    </a:lnTo>
                    <a:lnTo>
                      <a:pt x="4848" y="21114"/>
                    </a:lnTo>
                    <a:lnTo>
                      <a:pt x="3785" y="22575"/>
                    </a:lnTo>
                    <a:lnTo>
                      <a:pt x="2590" y="23903"/>
                    </a:lnTo>
                    <a:lnTo>
                      <a:pt x="1329" y="25165"/>
                    </a:lnTo>
                    <a:lnTo>
                      <a:pt x="1" y="26360"/>
                    </a:lnTo>
                    <a:lnTo>
                      <a:pt x="1196" y="29348"/>
                    </a:lnTo>
                    <a:lnTo>
                      <a:pt x="2258" y="32402"/>
                    </a:lnTo>
                    <a:lnTo>
                      <a:pt x="3254" y="35456"/>
                    </a:lnTo>
                    <a:lnTo>
                      <a:pt x="4184" y="38511"/>
                    </a:lnTo>
                    <a:lnTo>
                      <a:pt x="4980" y="41631"/>
                    </a:lnTo>
                    <a:lnTo>
                      <a:pt x="5711" y="44752"/>
                    </a:lnTo>
                    <a:lnTo>
                      <a:pt x="6375" y="47873"/>
                    </a:lnTo>
                    <a:lnTo>
                      <a:pt x="6972" y="50993"/>
                    </a:lnTo>
                    <a:lnTo>
                      <a:pt x="7968" y="49665"/>
                    </a:lnTo>
                    <a:lnTo>
                      <a:pt x="8898" y="48271"/>
                    </a:lnTo>
                    <a:lnTo>
                      <a:pt x="9761" y="46810"/>
                    </a:lnTo>
                    <a:lnTo>
                      <a:pt x="10558" y="45349"/>
                    </a:lnTo>
                    <a:lnTo>
                      <a:pt x="11288" y="43889"/>
                    </a:lnTo>
                    <a:lnTo>
                      <a:pt x="11952" y="42362"/>
                    </a:lnTo>
                    <a:lnTo>
                      <a:pt x="12616" y="40834"/>
                    </a:lnTo>
                    <a:lnTo>
                      <a:pt x="13147" y="39307"/>
                    </a:lnTo>
                    <a:lnTo>
                      <a:pt x="13612" y="37714"/>
                    </a:lnTo>
                    <a:lnTo>
                      <a:pt x="14077" y="36120"/>
                    </a:lnTo>
                    <a:lnTo>
                      <a:pt x="14475" y="34527"/>
                    </a:lnTo>
                    <a:lnTo>
                      <a:pt x="14807" y="32867"/>
                    </a:lnTo>
                    <a:lnTo>
                      <a:pt x="15006" y="31273"/>
                    </a:lnTo>
                    <a:lnTo>
                      <a:pt x="15272" y="29613"/>
                    </a:lnTo>
                    <a:lnTo>
                      <a:pt x="15405" y="27953"/>
                    </a:lnTo>
                    <a:lnTo>
                      <a:pt x="15471" y="26227"/>
                    </a:lnTo>
                    <a:lnTo>
                      <a:pt x="15538" y="24567"/>
                    </a:lnTo>
                    <a:lnTo>
                      <a:pt x="15538" y="22907"/>
                    </a:lnTo>
                    <a:lnTo>
                      <a:pt x="15471" y="21247"/>
                    </a:lnTo>
                    <a:lnTo>
                      <a:pt x="15338" y="19521"/>
                    </a:lnTo>
                    <a:lnTo>
                      <a:pt x="15139" y="17861"/>
                    </a:lnTo>
                    <a:lnTo>
                      <a:pt x="14940" y="16201"/>
                    </a:lnTo>
                    <a:lnTo>
                      <a:pt x="14674" y="14475"/>
                    </a:lnTo>
                    <a:lnTo>
                      <a:pt x="14342" y="12815"/>
                    </a:lnTo>
                    <a:lnTo>
                      <a:pt x="14010" y="11155"/>
                    </a:lnTo>
                    <a:lnTo>
                      <a:pt x="13612" y="9561"/>
                    </a:lnTo>
                    <a:lnTo>
                      <a:pt x="13147" y="7901"/>
                    </a:lnTo>
                    <a:lnTo>
                      <a:pt x="12616" y="6308"/>
                    </a:lnTo>
                    <a:lnTo>
                      <a:pt x="12085" y="4648"/>
                    </a:lnTo>
                    <a:lnTo>
                      <a:pt x="11487" y="3121"/>
                    </a:lnTo>
                    <a:lnTo>
                      <a:pt x="10823" y="1527"/>
                    </a:lnTo>
                    <a:lnTo>
                      <a:pt x="1015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8" name="Google Shape;1028;g34ed79b00d1_0_989"/>
              <p:cNvSpPr/>
              <p:nvPr/>
            </p:nvSpPr>
            <p:spPr>
              <a:xfrm>
                <a:off x="4478925" y="1959475"/>
                <a:ext cx="388450" cy="1274850"/>
              </a:xfrm>
              <a:custGeom>
                <a:rect b="b" l="l" r="r" t="t"/>
                <a:pathLst>
                  <a:path extrusionOk="0" fill="none" h="50994" w="15538">
                    <a:moveTo>
                      <a:pt x="10159" y="0"/>
                    </a:moveTo>
                    <a:lnTo>
                      <a:pt x="10159" y="0"/>
                    </a:lnTo>
                    <a:lnTo>
                      <a:pt x="10359" y="1992"/>
                    </a:lnTo>
                    <a:lnTo>
                      <a:pt x="10359" y="3984"/>
                    </a:lnTo>
                    <a:lnTo>
                      <a:pt x="10292" y="5909"/>
                    </a:lnTo>
                    <a:lnTo>
                      <a:pt x="10093" y="7769"/>
                    </a:lnTo>
                    <a:lnTo>
                      <a:pt x="9827" y="9628"/>
                    </a:lnTo>
                    <a:lnTo>
                      <a:pt x="9429" y="11420"/>
                    </a:lnTo>
                    <a:lnTo>
                      <a:pt x="8898" y="13213"/>
                    </a:lnTo>
                    <a:lnTo>
                      <a:pt x="8300" y="14873"/>
                    </a:lnTo>
                    <a:lnTo>
                      <a:pt x="7570" y="16533"/>
                    </a:lnTo>
                    <a:lnTo>
                      <a:pt x="6773" y="18127"/>
                    </a:lnTo>
                    <a:lnTo>
                      <a:pt x="5844" y="19654"/>
                    </a:lnTo>
                    <a:lnTo>
                      <a:pt x="4848" y="21114"/>
                    </a:lnTo>
                    <a:lnTo>
                      <a:pt x="3785" y="22575"/>
                    </a:lnTo>
                    <a:lnTo>
                      <a:pt x="2590" y="23903"/>
                    </a:lnTo>
                    <a:lnTo>
                      <a:pt x="1329" y="25165"/>
                    </a:lnTo>
                    <a:lnTo>
                      <a:pt x="1" y="26360"/>
                    </a:lnTo>
                    <a:lnTo>
                      <a:pt x="1" y="26360"/>
                    </a:lnTo>
                    <a:lnTo>
                      <a:pt x="1196" y="29348"/>
                    </a:lnTo>
                    <a:lnTo>
                      <a:pt x="2258" y="32402"/>
                    </a:lnTo>
                    <a:lnTo>
                      <a:pt x="3254" y="35456"/>
                    </a:lnTo>
                    <a:lnTo>
                      <a:pt x="4184" y="38511"/>
                    </a:lnTo>
                    <a:lnTo>
                      <a:pt x="4980" y="41631"/>
                    </a:lnTo>
                    <a:lnTo>
                      <a:pt x="5711" y="44752"/>
                    </a:lnTo>
                    <a:lnTo>
                      <a:pt x="6375" y="47873"/>
                    </a:lnTo>
                    <a:lnTo>
                      <a:pt x="6972" y="50993"/>
                    </a:lnTo>
                    <a:lnTo>
                      <a:pt x="6972" y="50993"/>
                    </a:lnTo>
                    <a:lnTo>
                      <a:pt x="7968" y="49665"/>
                    </a:lnTo>
                    <a:lnTo>
                      <a:pt x="8898" y="48271"/>
                    </a:lnTo>
                    <a:lnTo>
                      <a:pt x="9761" y="46810"/>
                    </a:lnTo>
                    <a:lnTo>
                      <a:pt x="10558" y="45349"/>
                    </a:lnTo>
                    <a:lnTo>
                      <a:pt x="11288" y="43889"/>
                    </a:lnTo>
                    <a:lnTo>
                      <a:pt x="11952" y="42362"/>
                    </a:lnTo>
                    <a:lnTo>
                      <a:pt x="12616" y="40834"/>
                    </a:lnTo>
                    <a:lnTo>
                      <a:pt x="13147" y="39307"/>
                    </a:lnTo>
                    <a:lnTo>
                      <a:pt x="13612" y="37714"/>
                    </a:lnTo>
                    <a:lnTo>
                      <a:pt x="14077" y="36120"/>
                    </a:lnTo>
                    <a:lnTo>
                      <a:pt x="14475" y="34527"/>
                    </a:lnTo>
                    <a:lnTo>
                      <a:pt x="14807" y="32867"/>
                    </a:lnTo>
                    <a:lnTo>
                      <a:pt x="15006" y="31273"/>
                    </a:lnTo>
                    <a:lnTo>
                      <a:pt x="15272" y="29613"/>
                    </a:lnTo>
                    <a:lnTo>
                      <a:pt x="15405" y="27953"/>
                    </a:lnTo>
                    <a:lnTo>
                      <a:pt x="15471" y="26227"/>
                    </a:lnTo>
                    <a:lnTo>
                      <a:pt x="15538" y="24567"/>
                    </a:lnTo>
                    <a:lnTo>
                      <a:pt x="15538" y="22907"/>
                    </a:lnTo>
                    <a:lnTo>
                      <a:pt x="15471" y="21247"/>
                    </a:lnTo>
                    <a:lnTo>
                      <a:pt x="15338" y="19521"/>
                    </a:lnTo>
                    <a:lnTo>
                      <a:pt x="15139" y="17861"/>
                    </a:lnTo>
                    <a:lnTo>
                      <a:pt x="14940" y="16201"/>
                    </a:lnTo>
                    <a:lnTo>
                      <a:pt x="14674" y="14475"/>
                    </a:lnTo>
                    <a:lnTo>
                      <a:pt x="14342" y="12815"/>
                    </a:lnTo>
                    <a:lnTo>
                      <a:pt x="14010" y="11155"/>
                    </a:lnTo>
                    <a:lnTo>
                      <a:pt x="13612" y="9561"/>
                    </a:lnTo>
                    <a:lnTo>
                      <a:pt x="13147" y="7901"/>
                    </a:lnTo>
                    <a:lnTo>
                      <a:pt x="12616" y="6308"/>
                    </a:lnTo>
                    <a:lnTo>
                      <a:pt x="12085" y="4648"/>
                    </a:lnTo>
                    <a:lnTo>
                      <a:pt x="11487" y="3121"/>
                    </a:lnTo>
                    <a:lnTo>
                      <a:pt x="10823" y="1527"/>
                    </a:lnTo>
                    <a:lnTo>
                      <a:pt x="10159" y="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9" name="Google Shape;1029;g34ed79b00d1_0_989"/>
              <p:cNvSpPr/>
              <p:nvPr/>
            </p:nvSpPr>
            <p:spPr>
              <a:xfrm>
                <a:off x="3013200" y="1469775"/>
                <a:ext cx="668975" cy="753650"/>
              </a:xfrm>
              <a:custGeom>
                <a:rect b="b" l="l" r="r" t="t"/>
                <a:pathLst>
                  <a:path extrusionOk="0" h="30146" w="26759">
                    <a:moveTo>
                      <a:pt x="4051" y="1"/>
                    </a:moveTo>
                    <a:lnTo>
                      <a:pt x="3454" y="930"/>
                    </a:lnTo>
                    <a:lnTo>
                      <a:pt x="2922" y="1794"/>
                    </a:lnTo>
                    <a:lnTo>
                      <a:pt x="2391" y="2657"/>
                    </a:lnTo>
                    <a:lnTo>
                      <a:pt x="1993" y="3586"/>
                    </a:lnTo>
                    <a:lnTo>
                      <a:pt x="1528" y="4516"/>
                    </a:lnTo>
                    <a:lnTo>
                      <a:pt x="1196" y="5445"/>
                    </a:lnTo>
                    <a:lnTo>
                      <a:pt x="864" y="6375"/>
                    </a:lnTo>
                    <a:lnTo>
                      <a:pt x="598" y="7305"/>
                    </a:lnTo>
                    <a:lnTo>
                      <a:pt x="399" y="8300"/>
                    </a:lnTo>
                    <a:lnTo>
                      <a:pt x="266" y="9230"/>
                    </a:lnTo>
                    <a:lnTo>
                      <a:pt x="134" y="10226"/>
                    </a:lnTo>
                    <a:lnTo>
                      <a:pt x="1" y="11156"/>
                    </a:lnTo>
                    <a:lnTo>
                      <a:pt x="1" y="12152"/>
                    </a:lnTo>
                    <a:lnTo>
                      <a:pt x="1" y="13148"/>
                    </a:lnTo>
                    <a:lnTo>
                      <a:pt x="1" y="14143"/>
                    </a:lnTo>
                    <a:lnTo>
                      <a:pt x="67" y="15073"/>
                    </a:lnTo>
                    <a:lnTo>
                      <a:pt x="399" y="17065"/>
                    </a:lnTo>
                    <a:lnTo>
                      <a:pt x="798" y="18990"/>
                    </a:lnTo>
                    <a:lnTo>
                      <a:pt x="1395" y="20982"/>
                    </a:lnTo>
                    <a:lnTo>
                      <a:pt x="2059" y="22908"/>
                    </a:lnTo>
                    <a:lnTo>
                      <a:pt x="2922" y="24767"/>
                    </a:lnTo>
                    <a:lnTo>
                      <a:pt x="3918" y="26626"/>
                    </a:lnTo>
                    <a:lnTo>
                      <a:pt x="5047" y="28419"/>
                    </a:lnTo>
                    <a:lnTo>
                      <a:pt x="6242" y="30145"/>
                    </a:lnTo>
                    <a:lnTo>
                      <a:pt x="8832" y="27821"/>
                    </a:lnTo>
                    <a:lnTo>
                      <a:pt x="11355" y="25564"/>
                    </a:lnTo>
                    <a:lnTo>
                      <a:pt x="13944" y="23439"/>
                    </a:lnTo>
                    <a:lnTo>
                      <a:pt x="16534" y="21314"/>
                    </a:lnTo>
                    <a:lnTo>
                      <a:pt x="19123" y="19322"/>
                    </a:lnTo>
                    <a:lnTo>
                      <a:pt x="21646" y="17397"/>
                    </a:lnTo>
                    <a:lnTo>
                      <a:pt x="24236" y="15604"/>
                    </a:lnTo>
                    <a:lnTo>
                      <a:pt x="26759" y="13811"/>
                    </a:lnTo>
                    <a:lnTo>
                      <a:pt x="25431" y="12683"/>
                    </a:lnTo>
                    <a:lnTo>
                      <a:pt x="24169" y="11620"/>
                    </a:lnTo>
                    <a:lnTo>
                      <a:pt x="22841" y="10558"/>
                    </a:lnTo>
                    <a:lnTo>
                      <a:pt x="21514" y="9496"/>
                    </a:lnTo>
                    <a:lnTo>
                      <a:pt x="20119" y="8500"/>
                    </a:lnTo>
                    <a:lnTo>
                      <a:pt x="18725" y="7570"/>
                    </a:lnTo>
                    <a:lnTo>
                      <a:pt x="17331" y="6641"/>
                    </a:lnTo>
                    <a:lnTo>
                      <a:pt x="15936" y="5777"/>
                    </a:lnTo>
                    <a:lnTo>
                      <a:pt x="14475" y="4914"/>
                    </a:lnTo>
                    <a:lnTo>
                      <a:pt x="13015" y="4117"/>
                    </a:lnTo>
                    <a:lnTo>
                      <a:pt x="11554" y="3321"/>
                    </a:lnTo>
                    <a:lnTo>
                      <a:pt x="10093" y="2590"/>
                    </a:lnTo>
                    <a:lnTo>
                      <a:pt x="8632" y="1860"/>
                    </a:lnTo>
                    <a:lnTo>
                      <a:pt x="7105" y="1262"/>
                    </a:lnTo>
                    <a:lnTo>
                      <a:pt x="5578" y="598"/>
                    </a:lnTo>
                    <a:lnTo>
                      <a:pt x="405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0" name="Google Shape;1030;g34ed79b00d1_0_989"/>
              <p:cNvSpPr/>
              <p:nvPr/>
            </p:nvSpPr>
            <p:spPr>
              <a:xfrm>
                <a:off x="3013200" y="1469775"/>
                <a:ext cx="668975" cy="753650"/>
              </a:xfrm>
              <a:custGeom>
                <a:rect b="b" l="l" r="r" t="t"/>
                <a:pathLst>
                  <a:path extrusionOk="0" fill="none" h="30146" w="26759">
                    <a:moveTo>
                      <a:pt x="6242" y="30145"/>
                    </a:moveTo>
                    <a:lnTo>
                      <a:pt x="6242" y="30145"/>
                    </a:lnTo>
                    <a:lnTo>
                      <a:pt x="8832" y="27821"/>
                    </a:lnTo>
                    <a:lnTo>
                      <a:pt x="11355" y="25564"/>
                    </a:lnTo>
                    <a:lnTo>
                      <a:pt x="13944" y="23439"/>
                    </a:lnTo>
                    <a:lnTo>
                      <a:pt x="16534" y="21314"/>
                    </a:lnTo>
                    <a:lnTo>
                      <a:pt x="19123" y="19322"/>
                    </a:lnTo>
                    <a:lnTo>
                      <a:pt x="21646" y="17397"/>
                    </a:lnTo>
                    <a:lnTo>
                      <a:pt x="24236" y="15604"/>
                    </a:lnTo>
                    <a:lnTo>
                      <a:pt x="26759" y="13811"/>
                    </a:lnTo>
                    <a:lnTo>
                      <a:pt x="26759" y="13811"/>
                    </a:lnTo>
                    <a:lnTo>
                      <a:pt x="25431" y="12683"/>
                    </a:lnTo>
                    <a:lnTo>
                      <a:pt x="24169" y="11620"/>
                    </a:lnTo>
                    <a:lnTo>
                      <a:pt x="22841" y="10558"/>
                    </a:lnTo>
                    <a:lnTo>
                      <a:pt x="21514" y="9496"/>
                    </a:lnTo>
                    <a:lnTo>
                      <a:pt x="20119" y="8500"/>
                    </a:lnTo>
                    <a:lnTo>
                      <a:pt x="18725" y="7570"/>
                    </a:lnTo>
                    <a:lnTo>
                      <a:pt x="17331" y="6641"/>
                    </a:lnTo>
                    <a:lnTo>
                      <a:pt x="15936" y="5777"/>
                    </a:lnTo>
                    <a:lnTo>
                      <a:pt x="14475" y="4914"/>
                    </a:lnTo>
                    <a:lnTo>
                      <a:pt x="13015" y="4117"/>
                    </a:lnTo>
                    <a:lnTo>
                      <a:pt x="11554" y="3321"/>
                    </a:lnTo>
                    <a:lnTo>
                      <a:pt x="10093" y="2590"/>
                    </a:lnTo>
                    <a:lnTo>
                      <a:pt x="8632" y="1860"/>
                    </a:lnTo>
                    <a:lnTo>
                      <a:pt x="7105" y="1262"/>
                    </a:lnTo>
                    <a:lnTo>
                      <a:pt x="5578" y="598"/>
                    </a:lnTo>
                    <a:lnTo>
                      <a:pt x="4051" y="1"/>
                    </a:lnTo>
                    <a:lnTo>
                      <a:pt x="4051" y="1"/>
                    </a:lnTo>
                    <a:lnTo>
                      <a:pt x="3454" y="930"/>
                    </a:lnTo>
                    <a:lnTo>
                      <a:pt x="2922" y="1794"/>
                    </a:lnTo>
                    <a:lnTo>
                      <a:pt x="2391" y="2657"/>
                    </a:lnTo>
                    <a:lnTo>
                      <a:pt x="1993" y="3586"/>
                    </a:lnTo>
                    <a:lnTo>
                      <a:pt x="1528" y="4516"/>
                    </a:lnTo>
                    <a:lnTo>
                      <a:pt x="1196" y="5445"/>
                    </a:lnTo>
                    <a:lnTo>
                      <a:pt x="864" y="6375"/>
                    </a:lnTo>
                    <a:lnTo>
                      <a:pt x="598" y="7305"/>
                    </a:lnTo>
                    <a:lnTo>
                      <a:pt x="399" y="8300"/>
                    </a:lnTo>
                    <a:lnTo>
                      <a:pt x="266" y="9230"/>
                    </a:lnTo>
                    <a:lnTo>
                      <a:pt x="134" y="10226"/>
                    </a:lnTo>
                    <a:lnTo>
                      <a:pt x="1" y="11156"/>
                    </a:lnTo>
                    <a:lnTo>
                      <a:pt x="1" y="12152"/>
                    </a:lnTo>
                    <a:lnTo>
                      <a:pt x="1" y="13148"/>
                    </a:lnTo>
                    <a:lnTo>
                      <a:pt x="1" y="14143"/>
                    </a:lnTo>
                    <a:lnTo>
                      <a:pt x="67" y="15073"/>
                    </a:lnTo>
                    <a:lnTo>
                      <a:pt x="399" y="17065"/>
                    </a:lnTo>
                    <a:lnTo>
                      <a:pt x="798" y="18990"/>
                    </a:lnTo>
                    <a:lnTo>
                      <a:pt x="1395" y="20982"/>
                    </a:lnTo>
                    <a:lnTo>
                      <a:pt x="2059" y="22908"/>
                    </a:lnTo>
                    <a:lnTo>
                      <a:pt x="2922" y="24767"/>
                    </a:lnTo>
                    <a:lnTo>
                      <a:pt x="3918" y="26626"/>
                    </a:lnTo>
                    <a:lnTo>
                      <a:pt x="5047" y="28419"/>
                    </a:lnTo>
                    <a:lnTo>
                      <a:pt x="6242" y="30145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1" name="Google Shape;1031;g34ed79b00d1_0_989"/>
              <p:cNvSpPr/>
              <p:nvPr/>
            </p:nvSpPr>
            <p:spPr>
              <a:xfrm>
                <a:off x="4663175" y="2704775"/>
                <a:ext cx="390100" cy="1283150"/>
              </a:xfrm>
              <a:custGeom>
                <a:rect b="b" l="l" r="r" t="t"/>
                <a:pathLst>
                  <a:path extrusionOk="0" h="51326" w="15604">
                    <a:moveTo>
                      <a:pt x="15338" y="0"/>
                    </a:moveTo>
                    <a:lnTo>
                      <a:pt x="15006" y="2391"/>
                    </a:lnTo>
                    <a:lnTo>
                      <a:pt x="14608" y="4781"/>
                    </a:lnTo>
                    <a:lnTo>
                      <a:pt x="14143" y="7105"/>
                    </a:lnTo>
                    <a:lnTo>
                      <a:pt x="13612" y="9362"/>
                    </a:lnTo>
                    <a:lnTo>
                      <a:pt x="12948" y="11554"/>
                    </a:lnTo>
                    <a:lnTo>
                      <a:pt x="12284" y="13745"/>
                    </a:lnTo>
                    <a:lnTo>
                      <a:pt x="11487" y="15869"/>
                    </a:lnTo>
                    <a:lnTo>
                      <a:pt x="10624" y="17928"/>
                    </a:lnTo>
                    <a:lnTo>
                      <a:pt x="9695" y="19920"/>
                    </a:lnTo>
                    <a:lnTo>
                      <a:pt x="8699" y="21912"/>
                    </a:lnTo>
                    <a:lnTo>
                      <a:pt x="7570" y="23837"/>
                    </a:lnTo>
                    <a:lnTo>
                      <a:pt x="6375" y="25696"/>
                    </a:lnTo>
                    <a:lnTo>
                      <a:pt x="5180" y="27489"/>
                    </a:lnTo>
                    <a:lnTo>
                      <a:pt x="3785" y="29282"/>
                    </a:lnTo>
                    <a:lnTo>
                      <a:pt x="2391" y="31008"/>
                    </a:lnTo>
                    <a:lnTo>
                      <a:pt x="930" y="32668"/>
                    </a:lnTo>
                    <a:lnTo>
                      <a:pt x="997" y="35058"/>
                    </a:lnTo>
                    <a:lnTo>
                      <a:pt x="1063" y="37382"/>
                    </a:lnTo>
                    <a:lnTo>
                      <a:pt x="997" y="39839"/>
                    </a:lnTo>
                    <a:lnTo>
                      <a:pt x="864" y="42229"/>
                    </a:lnTo>
                    <a:lnTo>
                      <a:pt x="731" y="44619"/>
                    </a:lnTo>
                    <a:lnTo>
                      <a:pt x="532" y="46943"/>
                    </a:lnTo>
                    <a:lnTo>
                      <a:pt x="1" y="51326"/>
                    </a:lnTo>
                    <a:lnTo>
                      <a:pt x="1196" y="49798"/>
                    </a:lnTo>
                    <a:lnTo>
                      <a:pt x="2258" y="48271"/>
                    </a:lnTo>
                    <a:lnTo>
                      <a:pt x="3321" y="46678"/>
                    </a:lnTo>
                    <a:lnTo>
                      <a:pt x="4316" y="45151"/>
                    </a:lnTo>
                    <a:lnTo>
                      <a:pt x="5312" y="43557"/>
                    </a:lnTo>
                    <a:lnTo>
                      <a:pt x="6242" y="41964"/>
                    </a:lnTo>
                    <a:lnTo>
                      <a:pt x="7105" y="40304"/>
                    </a:lnTo>
                    <a:lnTo>
                      <a:pt x="7902" y="38710"/>
                    </a:lnTo>
                    <a:lnTo>
                      <a:pt x="8699" y="37050"/>
                    </a:lnTo>
                    <a:lnTo>
                      <a:pt x="9429" y="35390"/>
                    </a:lnTo>
                    <a:lnTo>
                      <a:pt x="10159" y="33730"/>
                    </a:lnTo>
                    <a:lnTo>
                      <a:pt x="10757" y="32070"/>
                    </a:lnTo>
                    <a:lnTo>
                      <a:pt x="11355" y="30410"/>
                    </a:lnTo>
                    <a:lnTo>
                      <a:pt x="11952" y="28751"/>
                    </a:lnTo>
                    <a:lnTo>
                      <a:pt x="12483" y="27091"/>
                    </a:lnTo>
                    <a:lnTo>
                      <a:pt x="12948" y="25431"/>
                    </a:lnTo>
                    <a:lnTo>
                      <a:pt x="13811" y="22111"/>
                    </a:lnTo>
                    <a:lnTo>
                      <a:pt x="14475" y="18791"/>
                    </a:lnTo>
                    <a:lnTo>
                      <a:pt x="15006" y="15471"/>
                    </a:lnTo>
                    <a:lnTo>
                      <a:pt x="15338" y="12284"/>
                    </a:lnTo>
                    <a:lnTo>
                      <a:pt x="15538" y="9097"/>
                    </a:lnTo>
                    <a:lnTo>
                      <a:pt x="15604" y="5976"/>
                    </a:lnTo>
                    <a:lnTo>
                      <a:pt x="15538" y="2922"/>
                    </a:lnTo>
                    <a:lnTo>
                      <a:pt x="1533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2" name="Google Shape;1032;g34ed79b00d1_0_989"/>
              <p:cNvSpPr/>
              <p:nvPr/>
            </p:nvSpPr>
            <p:spPr>
              <a:xfrm>
                <a:off x="4663175" y="2704775"/>
                <a:ext cx="390100" cy="1283150"/>
              </a:xfrm>
              <a:custGeom>
                <a:rect b="b" l="l" r="r" t="t"/>
                <a:pathLst>
                  <a:path extrusionOk="0" fill="none" h="51326" w="15604">
                    <a:moveTo>
                      <a:pt x="930" y="32668"/>
                    </a:moveTo>
                    <a:lnTo>
                      <a:pt x="930" y="32668"/>
                    </a:lnTo>
                    <a:lnTo>
                      <a:pt x="997" y="35058"/>
                    </a:lnTo>
                    <a:lnTo>
                      <a:pt x="1063" y="37382"/>
                    </a:lnTo>
                    <a:lnTo>
                      <a:pt x="997" y="39839"/>
                    </a:lnTo>
                    <a:lnTo>
                      <a:pt x="864" y="42229"/>
                    </a:lnTo>
                    <a:lnTo>
                      <a:pt x="731" y="44619"/>
                    </a:lnTo>
                    <a:lnTo>
                      <a:pt x="532" y="46943"/>
                    </a:lnTo>
                    <a:lnTo>
                      <a:pt x="1" y="51326"/>
                    </a:lnTo>
                    <a:lnTo>
                      <a:pt x="1" y="51326"/>
                    </a:lnTo>
                    <a:lnTo>
                      <a:pt x="1196" y="49798"/>
                    </a:lnTo>
                    <a:lnTo>
                      <a:pt x="2258" y="48271"/>
                    </a:lnTo>
                    <a:lnTo>
                      <a:pt x="3321" y="46678"/>
                    </a:lnTo>
                    <a:lnTo>
                      <a:pt x="4316" y="45151"/>
                    </a:lnTo>
                    <a:lnTo>
                      <a:pt x="5312" y="43557"/>
                    </a:lnTo>
                    <a:lnTo>
                      <a:pt x="6242" y="41964"/>
                    </a:lnTo>
                    <a:lnTo>
                      <a:pt x="7105" y="40304"/>
                    </a:lnTo>
                    <a:lnTo>
                      <a:pt x="7902" y="38710"/>
                    </a:lnTo>
                    <a:lnTo>
                      <a:pt x="8699" y="37050"/>
                    </a:lnTo>
                    <a:lnTo>
                      <a:pt x="9429" y="35390"/>
                    </a:lnTo>
                    <a:lnTo>
                      <a:pt x="10159" y="33730"/>
                    </a:lnTo>
                    <a:lnTo>
                      <a:pt x="10757" y="32070"/>
                    </a:lnTo>
                    <a:lnTo>
                      <a:pt x="11355" y="30410"/>
                    </a:lnTo>
                    <a:lnTo>
                      <a:pt x="11952" y="28751"/>
                    </a:lnTo>
                    <a:lnTo>
                      <a:pt x="12483" y="27091"/>
                    </a:lnTo>
                    <a:lnTo>
                      <a:pt x="12948" y="25431"/>
                    </a:lnTo>
                    <a:lnTo>
                      <a:pt x="13811" y="22111"/>
                    </a:lnTo>
                    <a:lnTo>
                      <a:pt x="14475" y="18791"/>
                    </a:lnTo>
                    <a:lnTo>
                      <a:pt x="15006" y="15471"/>
                    </a:lnTo>
                    <a:lnTo>
                      <a:pt x="15338" y="12284"/>
                    </a:lnTo>
                    <a:lnTo>
                      <a:pt x="15538" y="9097"/>
                    </a:lnTo>
                    <a:lnTo>
                      <a:pt x="15604" y="5976"/>
                    </a:lnTo>
                    <a:lnTo>
                      <a:pt x="15538" y="2922"/>
                    </a:lnTo>
                    <a:lnTo>
                      <a:pt x="15338" y="0"/>
                    </a:lnTo>
                    <a:lnTo>
                      <a:pt x="15338" y="0"/>
                    </a:lnTo>
                    <a:lnTo>
                      <a:pt x="15006" y="2391"/>
                    </a:lnTo>
                    <a:lnTo>
                      <a:pt x="14608" y="4781"/>
                    </a:lnTo>
                    <a:lnTo>
                      <a:pt x="14143" y="7105"/>
                    </a:lnTo>
                    <a:lnTo>
                      <a:pt x="13612" y="9362"/>
                    </a:lnTo>
                    <a:lnTo>
                      <a:pt x="12948" y="11554"/>
                    </a:lnTo>
                    <a:lnTo>
                      <a:pt x="12284" y="13745"/>
                    </a:lnTo>
                    <a:lnTo>
                      <a:pt x="11487" y="15869"/>
                    </a:lnTo>
                    <a:lnTo>
                      <a:pt x="10624" y="17928"/>
                    </a:lnTo>
                    <a:lnTo>
                      <a:pt x="9695" y="19920"/>
                    </a:lnTo>
                    <a:lnTo>
                      <a:pt x="8699" y="21912"/>
                    </a:lnTo>
                    <a:lnTo>
                      <a:pt x="7570" y="23837"/>
                    </a:lnTo>
                    <a:lnTo>
                      <a:pt x="6375" y="25696"/>
                    </a:lnTo>
                    <a:lnTo>
                      <a:pt x="5180" y="27489"/>
                    </a:lnTo>
                    <a:lnTo>
                      <a:pt x="3785" y="29282"/>
                    </a:lnTo>
                    <a:lnTo>
                      <a:pt x="2391" y="31008"/>
                    </a:lnTo>
                    <a:lnTo>
                      <a:pt x="930" y="32668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3" name="Google Shape;1033;g34ed79b00d1_0_989"/>
              <p:cNvSpPr/>
              <p:nvPr/>
            </p:nvSpPr>
            <p:spPr>
              <a:xfrm>
                <a:off x="1979075" y="1363550"/>
                <a:ext cx="1034150" cy="1777800"/>
              </a:xfrm>
              <a:custGeom>
                <a:rect b="b" l="l" r="r" t="t"/>
                <a:pathLst>
                  <a:path extrusionOk="0" h="71112" w="41366">
                    <a:moveTo>
                      <a:pt x="20451" y="0"/>
                    </a:moveTo>
                    <a:lnTo>
                      <a:pt x="18592" y="67"/>
                    </a:lnTo>
                    <a:lnTo>
                      <a:pt x="16732" y="266"/>
                    </a:lnTo>
                    <a:lnTo>
                      <a:pt x="14940" y="465"/>
                    </a:lnTo>
                    <a:lnTo>
                      <a:pt x="13147" y="731"/>
                    </a:lnTo>
                    <a:lnTo>
                      <a:pt x="11354" y="1063"/>
                    </a:lnTo>
                    <a:lnTo>
                      <a:pt x="9562" y="1395"/>
                    </a:lnTo>
                    <a:lnTo>
                      <a:pt x="7902" y="1860"/>
                    </a:lnTo>
                    <a:lnTo>
                      <a:pt x="6574" y="3851"/>
                    </a:lnTo>
                    <a:lnTo>
                      <a:pt x="5445" y="5843"/>
                    </a:lnTo>
                    <a:lnTo>
                      <a:pt x="4383" y="7835"/>
                    </a:lnTo>
                    <a:lnTo>
                      <a:pt x="3453" y="9960"/>
                    </a:lnTo>
                    <a:lnTo>
                      <a:pt x="2590" y="12085"/>
                    </a:lnTo>
                    <a:lnTo>
                      <a:pt x="1926" y="14276"/>
                    </a:lnTo>
                    <a:lnTo>
                      <a:pt x="1328" y="16467"/>
                    </a:lnTo>
                    <a:lnTo>
                      <a:pt x="864" y="18658"/>
                    </a:lnTo>
                    <a:lnTo>
                      <a:pt x="465" y="20916"/>
                    </a:lnTo>
                    <a:lnTo>
                      <a:pt x="200" y="23239"/>
                    </a:lnTo>
                    <a:lnTo>
                      <a:pt x="67" y="25497"/>
                    </a:lnTo>
                    <a:lnTo>
                      <a:pt x="0" y="27821"/>
                    </a:lnTo>
                    <a:lnTo>
                      <a:pt x="0" y="30145"/>
                    </a:lnTo>
                    <a:lnTo>
                      <a:pt x="133" y="32469"/>
                    </a:lnTo>
                    <a:lnTo>
                      <a:pt x="399" y="34793"/>
                    </a:lnTo>
                    <a:lnTo>
                      <a:pt x="731" y="37117"/>
                    </a:lnTo>
                    <a:lnTo>
                      <a:pt x="1129" y="39440"/>
                    </a:lnTo>
                    <a:lnTo>
                      <a:pt x="1594" y="41764"/>
                    </a:lnTo>
                    <a:lnTo>
                      <a:pt x="2192" y="44022"/>
                    </a:lnTo>
                    <a:lnTo>
                      <a:pt x="2922" y="46346"/>
                    </a:lnTo>
                    <a:lnTo>
                      <a:pt x="3652" y="48603"/>
                    </a:lnTo>
                    <a:lnTo>
                      <a:pt x="4515" y="50861"/>
                    </a:lnTo>
                    <a:lnTo>
                      <a:pt x="5445" y="53052"/>
                    </a:lnTo>
                    <a:lnTo>
                      <a:pt x="6441" y="55243"/>
                    </a:lnTo>
                    <a:lnTo>
                      <a:pt x="7503" y="57368"/>
                    </a:lnTo>
                    <a:lnTo>
                      <a:pt x="8632" y="59492"/>
                    </a:lnTo>
                    <a:lnTo>
                      <a:pt x="9827" y="61551"/>
                    </a:lnTo>
                    <a:lnTo>
                      <a:pt x="11155" y="63543"/>
                    </a:lnTo>
                    <a:lnTo>
                      <a:pt x="12483" y="65535"/>
                    </a:lnTo>
                    <a:lnTo>
                      <a:pt x="13944" y="67460"/>
                    </a:lnTo>
                    <a:lnTo>
                      <a:pt x="15405" y="69319"/>
                    </a:lnTo>
                    <a:lnTo>
                      <a:pt x="16932" y="71112"/>
                    </a:lnTo>
                    <a:lnTo>
                      <a:pt x="19455" y="67327"/>
                    </a:lnTo>
                    <a:lnTo>
                      <a:pt x="22243" y="63476"/>
                    </a:lnTo>
                    <a:lnTo>
                      <a:pt x="25165" y="59426"/>
                    </a:lnTo>
                    <a:lnTo>
                      <a:pt x="28286" y="55442"/>
                    </a:lnTo>
                    <a:lnTo>
                      <a:pt x="31473" y="51458"/>
                    </a:lnTo>
                    <a:lnTo>
                      <a:pt x="34726" y="47607"/>
                    </a:lnTo>
                    <a:lnTo>
                      <a:pt x="38046" y="43889"/>
                    </a:lnTo>
                    <a:lnTo>
                      <a:pt x="39706" y="42163"/>
                    </a:lnTo>
                    <a:lnTo>
                      <a:pt x="41366" y="40436"/>
                    </a:lnTo>
                    <a:lnTo>
                      <a:pt x="40569" y="39440"/>
                    </a:lnTo>
                    <a:lnTo>
                      <a:pt x="39839" y="38378"/>
                    </a:lnTo>
                    <a:lnTo>
                      <a:pt x="39108" y="37316"/>
                    </a:lnTo>
                    <a:lnTo>
                      <a:pt x="38378" y="36253"/>
                    </a:lnTo>
                    <a:lnTo>
                      <a:pt x="37780" y="35125"/>
                    </a:lnTo>
                    <a:lnTo>
                      <a:pt x="37116" y="33929"/>
                    </a:lnTo>
                    <a:lnTo>
                      <a:pt x="36519" y="32801"/>
                    </a:lnTo>
                    <a:lnTo>
                      <a:pt x="35988" y="31606"/>
                    </a:lnTo>
                    <a:lnTo>
                      <a:pt x="35523" y="30344"/>
                    </a:lnTo>
                    <a:lnTo>
                      <a:pt x="35058" y="29149"/>
                    </a:lnTo>
                    <a:lnTo>
                      <a:pt x="34593" y="27887"/>
                    </a:lnTo>
                    <a:lnTo>
                      <a:pt x="34195" y="26626"/>
                    </a:lnTo>
                    <a:lnTo>
                      <a:pt x="33863" y="25364"/>
                    </a:lnTo>
                    <a:lnTo>
                      <a:pt x="33597" y="24103"/>
                    </a:lnTo>
                    <a:lnTo>
                      <a:pt x="33332" y="22775"/>
                    </a:lnTo>
                    <a:lnTo>
                      <a:pt x="33133" y="21513"/>
                    </a:lnTo>
                    <a:lnTo>
                      <a:pt x="33000" y="20185"/>
                    </a:lnTo>
                    <a:lnTo>
                      <a:pt x="32867" y="18924"/>
                    </a:lnTo>
                    <a:lnTo>
                      <a:pt x="32801" y="17596"/>
                    </a:lnTo>
                    <a:lnTo>
                      <a:pt x="32801" y="16334"/>
                    </a:lnTo>
                    <a:lnTo>
                      <a:pt x="32867" y="15006"/>
                    </a:lnTo>
                    <a:lnTo>
                      <a:pt x="32933" y="13745"/>
                    </a:lnTo>
                    <a:lnTo>
                      <a:pt x="33066" y="12483"/>
                    </a:lnTo>
                    <a:lnTo>
                      <a:pt x="33265" y="11222"/>
                    </a:lnTo>
                    <a:lnTo>
                      <a:pt x="33531" y="9960"/>
                    </a:lnTo>
                    <a:lnTo>
                      <a:pt x="33863" y="8698"/>
                    </a:lnTo>
                    <a:lnTo>
                      <a:pt x="34195" y="7503"/>
                    </a:lnTo>
                    <a:lnTo>
                      <a:pt x="34660" y="6308"/>
                    </a:lnTo>
                    <a:lnTo>
                      <a:pt x="35125" y="5113"/>
                    </a:lnTo>
                    <a:lnTo>
                      <a:pt x="35722" y="3918"/>
                    </a:lnTo>
                    <a:lnTo>
                      <a:pt x="36320" y="2789"/>
                    </a:lnTo>
                    <a:lnTo>
                      <a:pt x="36984" y="1660"/>
                    </a:lnTo>
                    <a:lnTo>
                      <a:pt x="35257" y="1262"/>
                    </a:lnTo>
                    <a:lnTo>
                      <a:pt x="33465" y="930"/>
                    </a:lnTo>
                    <a:lnTo>
                      <a:pt x="31672" y="664"/>
                    </a:lnTo>
                    <a:lnTo>
                      <a:pt x="29813" y="399"/>
                    </a:lnTo>
                    <a:lnTo>
                      <a:pt x="27954" y="200"/>
                    </a:lnTo>
                    <a:lnTo>
                      <a:pt x="26094" y="67"/>
                    </a:lnTo>
                    <a:lnTo>
                      <a:pt x="2423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4" name="Google Shape;1034;g34ed79b00d1_0_989"/>
              <p:cNvSpPr/>
              <p:nvPr/>
            </p:nvSpPr>
            <p:spPr>
              <a:xfrm>
                <a:off x="1979075" y="1363550"/>
                <a:ext cx="1034150" cy="1777800"/>
              </a:xfrm>
              <a:custGeom>
                <a:rect b="b" l="l" r="r" t="t"/>
                <a:pathLst>
                  <a:path extrusionOk="0" fill="none" h="71112" w="41366">
                    <a:moveTo>
                      <a:pt x="36984" y="1660"/>
                    </a:moveTo>
                    <a:lnTo>
                      <a:pt x="36984" y="1660"/>
                    </a:lnTo>
                    <a:lnTo>
                      <a:pt x="35257" y="1262"/>
                    </a:lnTo>
                    <a:lnTo>
                      <a:pt x="33465" y="930"/>
                    </a:lnTo>
                    <a:lnTo>
                      <a:pt x="31672" y="664"/>
                    </a:lnTo>
                    <a:lnTo>
                      <a:pt x="29813" y="399"/>
                    </a:lnTo>
                    <a:lnTo>
                      <a:pt x="27954" y="200"/>
                    </a:lnTo>
                    <a:lnTo>
                      <a:pt x="26094" y="67"/>
                    </a:lnTo>
                    <a:lnTo>
                      <a:pt x="24235" y="0"/>
                    </a:lnTo>
                    <a:lnTo>
                      <a:pt x="22376" y="0"/>
                    </a:lnTo>
                    <a:lnTo>
                      <a:pt x="20451" y="0"/>
                    </a:lnTo>
                    <a:lnTo>
                      <a:pt x="18592" y="67"/>
                    </a:lnTo>
                    <a:lnTo>
                      <a:pt x="16732" y="266"/>
                    </a:lnTo>
                    <a:lnTo>
                      <a:pt x="14940" y="465"/>
                    </a:lnTo>
                    <a:lnTo>
                      <a:pt x="13147" y="731"/>
                    </a:lnTo>
                    <a:lnTo>
                      <a:pt x="11354" y="1063"/>
                    </a:lnTo>
                    <a:lnTo>
                      <a:pt x="9562" y="1395"/>
                    </a:lnTo>
                    <a:lnTo>
                      <a:pt x="7902" y="1860"/>
                    </a:lnTo>
                    <a:lnTo>
                      <a:pt x="7902" y="1860"/>
                    </a:lnTo>
                    <a:lnTo>
                      <a:pt x="6574" y="3851"/>
                    </a:lnTo>
                    <a:lnTo>
                      <a:pt x="5445" y="5843"/>
                    </a:lnTo>
                    <a:lnTo>
                      <a:pt x="4383" y="7835"/>
                    </a:lnTo>
                    <a:lnTo>
                      <a:pt x="3453" y="9960"/>
                    </a:lnTo>
                    <a:lnTo>
                      <a:pt x="2590" y="12085"/>
                    </a:lnTo>
                    <a:lnTo>
                      <a:pt x="1926" y="14276"/>
                    </a:lnTo>
                    <a:lnTo>
                      <a:pt x="1328" y="16467"/>
                    </a:lnTo>
                    <a:lnTo>
                      <a:pt x="864" y="18658"/>
                    </a:lnTo>
                    <a:lnTo>
                      <a:pt x="465" y="20916"/>
                    </a:lnTo>
                    <a:lnTo>
                      <a:pt x="200" y="23239"/>
                    </a:lnTo>
                    <a:lnTo>
                      <a:pt x="67" y="25497"/>
                    </a:lnTo>
                    <a:lnTo>
                      <a:pt x="0" y="27821"/>
                    </a:lnTo>
                    <a:lnTo>
                      <a:pt x="0" y="30145"/>
                    </a:lnTo>
                    <a:lnTo>
                      <a:pt x="133" y="32469"/>
                    </a:lnTo>
                    <a:lnTo>
                      <a:pt x="399" y="34793"/>
                    </a:lnTo>
                    <a:lnTo>
                      <a:pt x="731" y="37117"/>
                    </a:lnTo>
                    <a:lnTo>
                      <a:pt x="1129" y="39440"/>
                    </a:lnTo>
                    <a:lnTo>
                      <a:pt x="1594" y="41764"/>
                    </a:lnTo>
                    <a:lnTo>
                      <a:pt x="2192" y="44022"/>
                    </a:lnTo>
                    <a:lnTo>
                      <a:pt x="2922" y="46346"/>
                    </a:lnTo>
                    <a:lnTo>
                      <a:pt x="3652" y="48603"/>
                    </a:lnTo>
                    <a:lnTo>
                      <a:pt x="4515" y="50861"/>
                    </a:lnTo>
                    <a:lnTo>
                      <a:pt x="5445" y="53052"/>
                    </a:lnTo>
                    <a:lnTo>
                      <a:pt x="6441" y="55243"/>
                    </a:lnTo>
                    <a:lnTo>
                      <a:pt x="7503" y="57368"/>
                    </a:lnTo>
                    <a:lnTo>
                      <a:pt x="8632" y="59492"/>
                    </a:lnTo>
                    <a:lnTo>
                      <a:pt x="9827" y="61551"/>
                    </a:lnTo>
                    <a:lnTo>
                      <a:pt x="11155" y="63543"/>
                    </a:lnTo>
                    <a:lnTo>
                      <a:pt x="12483" y="65535"/>
                    </a:lnTo>
                    <a:lnTo>
                      <a:pt x="13944" y="67460"/>
                    </a:lnTo>
                    <a:lnTo>
                      <a:pt x="15405" y="69319"/>
                    </a:lnTo>
                    <a:lnTo>
                      <a:pt x="16932" y="71112"/>
                    </a:lnTo>
                    <a:lnTo>
                      <a:pt x="16932" y="71112"/>
                    </a:lnTo>
                    <a:lnTo>
                      <a:pt x="19455" y="67327"/>
                    </a:lnTo>
                    <a:lnTo>
                      <a:pt x="22243" y="63476"/>
                    </a:lnTo>
                    <a:lnTo>
                      <a:pt x="25165" y="59426"/>
                    </a:lnTo>
                    <a:lnTo>
                      <a:pt x="28286" y="55442"/>
                    </a:lnTo>
                    <a:lnTo>
                      <a:pt x="31473" y="51458"/>
                    </a:lnTo>
                    <a:lnTo>
                      <a:pt x="34726" y="47607"/>
                    </a:lnTo>
                    <a:lnTo>
                      <a:pt x="38046" y="43889"/>
                    </a:lnTo>
                    <a:lnTo>
                      <a:pt x="39706" y="42163"/>
                    </a:lnTo>
                    <a:lnTo>
                      <a:pt x="41366" y="40436"/>
                    </a:lnTo>
                    <a:lnTo>
                      <a:pt x="41366" y="40436"/>
                    </a:lnTo>
                    <a:lnTo>
                      <a:pt x="40569" y="39440"/>
                    </a:lnTo>
                    <a:lnTo>
                      <a:pt x="39839" y="38378"/>
                    </a:lnTo>
                    <a:lnTo>
                      <a:pt x="39108" y="37316"/>
                    </a:lnTo>
                    <a:lnTo>
                      <a:pt x="38378" y="36253"/>
                    </a:lnTo>
                    <a:lnTo>
                      <a:pt x="37780" y="35125"/>
                    </a:lnTo>
                    <a:lnTo>
                      <a:pt x="37116" y="33929"/>
                    </a:lnTo>
                    <a:lnTo>
                      <a:pt x="36519" y="32801"/>
                    </a:lnTo>
                    <a:lnTo>
                      <a:pt x="35988" y="31606"/>
                    </a:lnTo>
                    <a:lnTo>
                      <a:pt x="35523" y="30344"/>
                    </a:lnTo>
                    <a:lnTo>
                      <a:pt x="35058" y="29149"/>
                    </a:lnTo>
                    <a:lnTo>
                      <a:pt x="34593" y="27887"/>
                    </a:lnTo>
                    <a:lnTo>
                      <a:pt x="34195" y="26626"/>
                    </a:lnTo>
                    <a:lnTo>
                      <a:pt x="33863" y="25364"/>
                    </a:lnTo>
                    <a:lnTo>
                      <a:pt x="33597" y="24103"/>
                    </a:lnTo>
                    <a:lnTo>
                      <a:pt x="33332" y="22775"/>
                    </a:lnTo>
                    <a:lnTo>
                      <a:pt x="33133" y="21513"/>
                    </a:lnTo>
                    <a:lnTo>
                      <a:pt x="33000" y="20185"/>
                    </a:lnTo>
                    <a:lnTo>
                      <a:pt x="32867" y="18924"/>
                    </a:lnTo>
                    <a:lnTo>
                      <a:pt x="32801" y="17596"/>
                    </a:lnTo>
                    <a:lnTo>
                      <a:pt x="32801" y="16334"/>
                    </a:lnTo>
                    <a:lnTo>
                      <a:pt x="32867" y="15006"/>
                    </a:lnTo>
                    <a:lnTo>
                      <a:pt x="32933" y="13745"/>
                    </a:lnTo>
                    <a:lnTo>
                      <a:pt x="33066" y="12483"/>
                    </a:lnTo>
                    <a:lnTo>
                      <a:pt x="33265" y="11222"/>
                    </a:lnTo>
                    <a:lnTo>
                      <a:pt x="33531" y="9960"/>
                    </a:lnTo>
                    <a:lnTo>
                      <a:pt x="33863" y="8698"/>
                    </a:lnTo>
                    <a:lnTo>
                      <a:pt x="34195" y="7503"/>
                    </a:lnTo>
                    <a:lnTo>
                      <a:pt x="34660" y="6308"/>
                    </a:lnTo>
                    <a:lnTo>
                      <a:pt x="35125" y="5113"/>
                    </a:lnTo>
                    <a:lnTo>
                      <a:pt x="35722" y="3918"/>
                    </a:lnTo>
                    <a:lnTo>
                      <a:pt x="36320" y="2789"/>
                    </a:lnTo>
                    <a:lnTo>
                      <a:pt x="36984" y="166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5 - Content - 2 Column A - Light">
  <p:cSld name="CUSTOM_4_2_7_1_2">
    <p:bg>
      <p:bgPr>
        <a:solidFill>
          <a:schemeClr val="lt1"/>
        </a:solidFill>
      </p:bgPr>
    </p:bg>
    <p:spTree>
      <p:nvGrpSpPr>
        <p:cNvPr id="1035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Google Shape;1036;g34ed79b00d1_0_1030"/>
          <p:cNvSpPr txBox="1"/>
          <p:nvPr>
            <p:ph idx="1" type="subTitle"/>
          </p:nvPr>
        </p:nvSpPr>
        <p:spPr>
          <a:xfrm>
            <a:off x="676650" y="1449300"/>
            <a:ext cx="7790700" cy="320100"/>
          </a:xfrm>
          <a:prstGeom prst="rect">
            <a:avLst/>
          </a:prstGeom>
          <a:noFill/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/>
        </p:txBody>
      </p:sp>
      <p:sp>
        <p:nvSpPr>
          <p:cNvPr id="1037" name="Google Shape;1037;g34ed79b00d1_0_1030"/>
          <p:cNvSpPr txBox="1"/>
          <p:nvPr>
            <p:ph idx="2" type="body"/>
          </p:nvPr>
        </p:nvSpPr>
        <p:spPr>
          <a:xfrm>
            <a:off x="676500" y="1769375"/>
            <a:ext cx="3895500" cy="2720100"/>
          </a:xfrm>
          <a:prstGeom prst="rect">
            <a:avLst/>
          </a:prstGeom>
        </p:spPr>
        <p:txBody>
          <a:bodyPr anchorCtr="0" anchor="t" bIns="91425" lIns="0" spcFirstLastPara="1" rIns="228600" wrap="square" tIns="91425">
            <a:noAutofit/>
          </a:bodyPr>
          <a:lstStyle>
            <a:lvl1pPr indent="-3048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400"/>
            </a:lvl1pPr>
            <a:lvl2pPr indent="-292100" lvl="1" marL="91440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000"/>
              <a:buChar char="●"/>
              <a:defRPr/>
            </a:lvl2pPr>
            <a:lvl3pPr indent="-292100" lvl="2" marL="137160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lnSpc>
                <a:spcPct val="115000"/>
              </a:lnSpc>
              <a:spcBef>
                <a:spcPts val="500"/>
              </a:spcBef>
              <a:spcAft>
                <a:spcPts val="5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1038" name="Google Shape;1038;g34ed79b00d1_0_1030"/>
          <p:cNvSpPr txBox="1"/>
          <p:nvPr>
            <p:ph idx="3" type="body"/>
          </p:nvPr>
        </p:nvSpPr>
        <p:spPr>
          <a:xfrm>
            <a:off x="4571925" y="1769375"/>
            <a:ext cx="3895500" cy="2720100"/>
          </a:xfrm>
          <a:prstGeom prst="rect">
            <a:avLst/>
          </a:prstGeom>
        </p:spPr>
        <p:txBody>
          <a:bodyPr anchorCtr="0" anchor="t" bIns="91425" lIns="0" spcFirstLastPara="1" rIns="228600" wrap="square" tIns="91425">
            <a:noAutofit/>
          </a:bodyPr>
          <a:lstStyle>
            <a:lvl1pPr indent="-3048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400"/>
            </a:lvl1pPr>
            <a:lvl2pPr indent="-292100" lvl="1" marL="91440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000"/>
              <a:buChar char="●"/>
              <a:defRPr/>
            </a:lvl2pPr>
            <a:lvl3pPr indent="-292100" lvl="2" marL="137160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lnSpc>
                <a:spcPct val="115000"/>
              </a:lnSpc>
              <a:spcBef>
                <a:spcPts val="500"/>
              </a:spcBef>
              <a:spcAft>
                <a:spcPts val="5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1039" name="Google Shape;1039;g34ed79b00d1_0_1030"/>
          <p:cNvSpPr txBox="1"/>
          <p:nvPr>
            <p:ph type="title"/>
          </p:nvPr>
        </p:nvSpPr>
        <p:spPr>
          <a:xfrm>
            <a:off x="676650" y="0"/>
            <a:ext cx="7790700" cy="1289400"/>
          </a:xfrm>
          <a:prstGeom prst="rect">
            <a:avLst/>
          </a:prstGeom>
          <a:noFill/>
        </p:spPr>
        <p:txBody>
          <a:bodyPr anchorCtr="0" anchor="b" bIns="0" lIns="0" spcFirstLastPara="1" rIns="0" wrap="square" tIns="91425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Font typeface="Open Sans ExtraBold"/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Font typeface="Open Sans ExtraBold"/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Font typeface="Open Sans ExtraBold"/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Font typeface="Open Sans ExtraBold"/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Font typeface="Open Sans ExtraBold"/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Font typeface="Open Sans ExtraBold"/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Font typeface="Open Sans ExtraBold"/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Font typeface="Open Sans ExtraBold"/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/>
        </p:txBody>
      </p:sp>
      <p:sp>
        <p:nvSpPr>
          <p:cNvPr id="1040" name="Google Shape;1040;g34ed79b00d1_0_1030"/>
          <p:cNvSpPr txBox="1"/>
          <p:nvPr/>
        </p:nvSpPr>
        <p:spPr>
          <a:xfrm>
            <a:off x="0" y="4969700"/>
            <a:ext cx="351900" cy="183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sz="7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1041" name="Google Shape;1041;g34ed79b00d1_0_1030"/>
          <p:cNvGrpSpPr/>
          <p:nvPr/>
        </p:nvGrpSpPr>
        <p:grpSpPr>
          <a:xfrm>
            <a:off x="8467274" y="-268"/>
            <a:ext cx="329400" cy="329400"/>
            <a:chOff x="8467274" y="-268"/>
            <a:chExt cx="329400" cy="329400"/>
          </a:xfrm>
        </p:grpSpPr>
        <p:sp>
          <p:nvSpPr>
            <p:cNvPr id="1042" name="Google Shape;1042;g34ed79b00d1_0_1030"/>
            <p:cNvSpPr/>
            <p:nvPr/>
          </p:nvSpPr>
          <p:spPr>
            <a:xfrm>
              <a:off x="8467274" y="-268"/>
              <a:ext cx="329400" cy="329400"/>
            </a:xfrm>
            <a:prstGeom prst="rect">
              <a:avLst/>
            </a:prstGeom>
            <a:solidFill>
              <a:srgbClr val="0063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grpSp>
          <p:nvGrpSpPr>
            <p:cNvPr id="1043" name="Google Shape;1043;g34ed79b00d1_0_1030"/>
            <p:cNvGrpSpPr/>
            <p:nvPr/>
          </p:nvGrpSpPr>
          <p:grpSpPr>
            <a:xfrm>
              <a:off x="8546153" y="63898"/>
              <a:ext cx="191009" cy="201168"/>
              <a:chOff x="1379850" y="238125"/>
              <a:chExt cx="4860275" cy="5238750"/>
            </a:xfrm>
          </p:grpSpPr>
          <p:sp>
            <p:nvSpPr>
              <p:cNvPr id="1044" name="Google Shape;1044;g34ed79b00d1_0_1030"/>
              <p:cNvSpPr/>
              <p:nvPr/>
            </p:nvSpPr>
            <p:spPr>
              <a:xfrm>
                <a:off x="4988525" y="4354750"/>
                <a:ext cx="727075" cy="727075"/>
              </a:xfrm>
              <a:custGeom>
                <a:rect b="b" l="l" r="r" t="t"/>
                <a:pathLst>
                  <a:path extrusionOk="0" h="29083" w="29083">
                    <a:moveTo>
                      <a:pt x="14210" y="9097"/>
                    </a:moveTo>
                    <a:lnTo>
                      <a:pt x="15139" y="9163"/>
                    </a:lnTo>
                    <a:lnTo>
                      <a:pt x="16002" y="9296"/>
                    </a:lnTo>
                    <a:lnTo>
                      <a:pt x="16334" y="9362"/>
                    </a:lnTo>
                    <a:lnTo>
                      <a:pt x="16733" y="9495"/>
                    </a:lnTo>
                    <a:lnTo>
                      <a:pt x="16998" y="9694"/>
                    </a:lnTo>
                    <a:lnTo>
                      <a:pt x="17264" y="9894"/>
                    </a:lnTo>
                    <a:lnTo>
                      <a:pt x="17463" y="10226"/>
                    </a:lnTo>
                    <a:lnTo>
                      <a:pt x="17596" y="10558"/>
                    </a:lnTo>
                    <a:lnTo>
                      <a:pt x="17729" y="10956"/>
                    </a:lnTo>
                    <a:lnTo>
                      <a:pt x="17729" y="11354"/>
                    </a:lnTo>
                    <a:lnTo>
                      <a:pt x="17729" y="11886"/>
                    </a:lnTo>
                    <a:lnTo>
                      <a:pt x="17596" y="12284"/>
                    </a:lnTo>
                    <a:lnTo>
                      <a:pt x="17463" y="12616"/>
                    </a:lnTo>
                    <a:lnTo>
                      <a:pt x="17264" y="12948"/>
                    </a:lnTo>
                    <a:lnTo>
                      <a:pt x="16998" y="13147"/>
                    </a:lnTo>
                    <a:lnTo>
                      <a:pt x="16733" y="13346"/>
                    </a:lnTo>
                    <a:lnTo>
                      <a:pt x="16401" y="13479"/>
                    </a:lnTo>
                    <a:lnTo>
                      <a:pt x="16002" y="13612"/>
                    </a:lnTo>
                    <a:lnTo>
                      <a:pt x="15139" y="13678"/>
                    </a:lnTo>
                    <a:lnTo>
                      <a:pt x="14210" y="13745"/>
                    </a:lnTo>
                    <a:lnTo>
                      <a:pt x="12151" y="13745"/>
                    </a:lnTo>
                    <a:lnTo>
                      <a:pt x="12151" y="9097"/>
                    </a:lnTo>
                    <a:close/>
                    <a:moveTo>
                      <a:pt x="13280" y="6242"/>
                    </a:moveTo>
                    <a:lnTo>
                      <a:pt x="8964" y="6308"/>
                    </a:lnTo>
                    <a:lnTo>
                      <a:pt x="8964" y="22244"/>
                    </a:lnTo>
                    <a:lnTo>
                      <a:pt x="12151" y="22244"/>
                    </a:lnTo>
                    <a:lnTo>
                      <a:pt x="12151" y="16135"/>
                    </a:lnTo>
                    <a:lnTo>
                      <a:pt x="14674" y="16135"/>
                    </a:lnTo>
                    <a:lnTo>
                      <a:pt x="17861" y="22244"/>
                    </a:lnTo>
                    <a:lnTo>
                      <a:pt x="21181" y="22244"/>
                    </a:lnTo>
                    <a:lnTo>
                      <a:pt x="17729" y="15737"/>
                    </a:lnTo>
                    <a:lnTo>
                      <a:pt x="18459" y="15471"/>
                    </a:lnTo>
                    <a:lnTo>
                      <a:pt x="19057" y="15139"/>
                    </a:lnTo>
                    <a:lnTo>
                      <a:pt x="19588" y="14674"/>
                    </a:lnTo>
                    <a:lnTo>
                      <a:pt x="20052" y="14209"/>
                    </a:lnTo>
                    <a:lnTo>
                      <a:pt x="20384" y="13612"/>
                    </a:lnTo>
                    <a:lnTo>
                      <a:pt x="20650" y="12881"/>
                    </a:lnTo>
                    <a:lnTo>
                      <a:pt x="20849" y="12085"/>
                    </a:lnTo>
                    <a:lnTo>
                      <a:pt x="20916" y="11222"/>
                    </a:lnTo>
                    <a:lnTo>
                      <a:pt x="20849" y="10159"/>
                    </a:lnTo>
                    <a:lnTo>
                      <a:pt x="20716" y="9761"/>
                    </a:lnTo>
                    <a:lnTo>
                      <a:pt x="20650" y="9296"/>
                    </a:lnTo>
                    <a:lnTo>
                      <a:pt x="20451" y="8964"/>
                    </a:lnTo>
                    <a:lnTo>
                      <a:pt x="20318" y="8566"/>
                    </a:lnTo>
                    <a:lnTo>
                      <a:pt x="20052" y="8300"/>
                    </a:lnTo>
                    <a:lnTo>
                      <a:pt x="19853" y="7968"/>
                    </a:lnTo>
                    <a:lnTo>
                      <a:pt x="19322" y="7503"/>
                    </a:lnTo>
                    <a:lnTo>
                      <a:pt x="18658" y="7105"/>
                    </a:lnTo>
                    <a:lnTo>
                      <a:pt x="17928" y="6773"/>
                    </a:lnTo>
                    <a:lnTo>
                      <a:pt x="17131" y="6574"/>
                    </a:lnTo>
                    <a:lnTo>
                      <a:pt x="16201" y="6441"/>
                    </a:lnTo>
                    <a:lnTo>
                      <a:pt x="15272" y="6308"/>
                    </a:lnTo>
                    <a:lnTo>
                      <a:pt x="14276" y="6242"/>
                    </a:lnTo>
                    <a:close/>
                    <a:moveTo>
                      <a:pt x="14608" y="2457"/>
                    </a:moveTo>
                    <a:lnTo>
                      <a:pt x="15670" y="2524"/>
                    </a:lnTo>
                    <a:lnTo>
                      <a:pt x="16799" y="2656"/>
                    </a:lnTo>
                    <a:lnTo>
                      <a:pt x="17928" y="2855"/>
                    </a:lnTo>
                    <a:lnTo>
                      <a:pt x="18990" y="3187"/>
                    </a:lnTo>
                    <a:lnTo>
                      <a:pt x="19986" y="3652"/>
                    </a:lnTo>
                    <a:lnTo>
                      <a:pt x="20982" y="4183"/>
                    </a:lnTo>
                    <a:lnTo>
                      <a:pt x="21912" y="4781"/>
                    </a:lnTo>
                    <a:lnTo>
                      <a:pt x="22775" y="5511"/>
                    </a:lnTo>
                    <a:lnTo>
                      <a:pt x="23638" y="6308"/>
                    </a:lnTo>
                    <a:lnTo>
                      <a:pt x="24368" y="7238"/>
                    </a:lnTo>
                    <a:lnTo>
                      <a:pt x="24966" y="8234"/>
                    </a:lnTo>
                    <a:lnTo>
                      <a:pt x="25497" y="9296"/>
                    </a:lnTo>
                    <a:lnTo>
                      <a:pt x="25962" y="10491"/>
                    </a:lnTo>
                    <a:lnTo>
                      <a:pt x="26294" y="11753"/>
                    </a:lnTo>
                    <a:lnTo>
                      <a:pt x="26493" y="13147"/>
                    </a:lnTo>
                    <a:lnTo>
                      <a:pt x="26559" y="14608"/>
                    </a:lnTo>
                    <a:lnTo>
                      <a:pt x="26493" y="16069"/>
                    </a:lnTo>
                    <a:lnTo>
                      <a:pt x="26294" y="17463"/>
                    </a:lnTo>
                    <a:lnTo>
                      <a:pt x="25962" y="18724"/>
                    </a:lnTo>
                    <a:lnTo>
                      <a:pt x="25497" y="19920"/>
                    </a:lnTo>
                    <a:lnTo>
                      <a:pt x="24966" y="21048"/>
                    </a:lnTo>
                    <a:lnTo>
                      <a:pt x="24368" y="22044"/>
                    </a:lnTo>
                    <a:lnTo>
                      <a:pt x="23638" y="22907"/>
                    </a:lnTo>
                    <a:lnTo>
                      <a:pt x="22775" y="23704"/>
                    </a:lnTo>
                    <a:lnTo>
                      <a:pt x="21912" y="24435"/>
                    </a:lnTo>
                    <a:lnTo>
                      <a:pt x="20982" y="25032"/>
                    </a:lnTo>
                    <a:lnTo>
                      <a:pt x="19986" y="25563"/>
                    </a:lnTo>
                    <a:lnTo>
                      <a:pt x="18990" y="26028"/>
                    </a:lnTo>
                    <a:lnTo>
                      <a:pt x="17928" y="26294"/>
                    </a:lnTo>
                    <a:lnTo>
                      <a:pt x="16799" y="26559"/>
                    </a:lnTo>
                    <a:lnTo>
                      <a:pt x="15670" y="26692"/>
                    </a:lnTo>
                    <a:lnTo>
                      <a:pt x="14608" y="26759"/>
                    </a:lnTo>
                    <a:lnTo>
                      <a:pt x="13479" y="26692"/>
                    </a:lnTo>
                    <a:lnTo>
                      <a:pt x="12350" y="26559"/>
                    </a:lnTo>
                    <a:lnTo>
                      <a:pt x="11222" y="26294"/>
                    </a:lnTo>
                    <a:lnTo>
                      <a:pt x="10159" y="25962"/>
                    </a:lnTo>
                    <a:lnTo>
                      <a:pt x="9163" y="25497"/>
                    </a:lnTo>
                    <a:lnTo>
                      <a:pt x="8167" y="25032"/>
                    </a:lnTo>
                    <a:lnTo>
                      <a:pt x="7238" y="24368"/>
                    </a:lnTo>
                    <a:lnTo>
                      <a:pt x="6375" y="23638"/>
                    </a:lnTo>
                    <a:lnTo>
                      <a:pt x="5511" y="22841"/>
                    </a:lnTo>
                    <a:lnTo>
                      <a:pt x="4781" y="21978"/>
                    </a:lnTo>
                    <a:lnTo>
                      <a:pt x="4184" y="20916"/>
                    </a:lnTo>
                    <a:lnTo>
                      <a:pt x="3652" y="19853"/>
                    </a:lnTo>
                    <a:lnTo>
                      <a:pt x="3188" y="18658"/>
                    </a:lnTo>
                    <a:lnTo>
                      <a:pt x="2856" y="17397"/>
                    </a:lnTo>
                    <a:lnTo>
                      <a:pt x="2656" y="16002"/>
                    </a:lnTo>
                    <a:lnTo>
                      <a:pt x="2590" y="14541"/>
                    </a:lnTo>
                    <a:lnTo>
                      <a:pt x="2656" y="13081"/>
                    </a:lnTo>
                    <a:lnTo>
                      <a:pt x="2856" y="11686"/>
                    </a:lnTo>
                    <a:lnTo>
                      <a:pt x="3188" y="10425"/>
                    </a:lnTo>
                    <a:lnTo>
                      <a:pt x="3652" y="9230"/>
                    </a:lnTo>
                    <a:lnTo>
                      <a:pt x="4184" y="8167"/>
                    </a:lnTo>
                    <a:lnTo>
                      <a:pt x="4781" y="7171"/>
                    </a:lnTo>
                    <a:lnTo>
                      <a:pt x="5511" y="6242"/>
                    </a:lnTo>
                    <a:lnTo>
                      <a:pt x="6375" y="5445"/>
                    </a:lnTo>
                    <a:lnTo>
                      <a:pt x="7238" y="4715"/>
                    </a:lnTo>
                    <a:lnTo>
                      <a:pt x="8167" y="4117"/>
                    </a:lnTo>
                    <a:lnTo>
                      <a:pt x="9163" y="3586"/>
                    </a:lnTo>
                    <a:lnTo>
                      <a:pt x="10159" y="3187"/>
                    </a:lnTo>
                    <a:lnTo>
                      <a:pt x="11222" y="2855"/>
                    </a:lnTo>
                    <a:lnTo>
                      <a:pt x="12350" y="2656"/>
                    </a:lnTo>
                    <a:lnTo>
                      <a:pt x="13479" y="2457"/>
                    </a:lnTo>
                    <a:close/>
                    <a:moveTo>
                      <a:pt x="14608" y="0"/>
                    </a:moveTo>
                    <a:lnTo>
                      <a:pt x="13081" y="67"/>
                    </a:lnTo>
                    <a:lnTo>
                      <a:pt x="11620" y="332"/>
                    </a:lnTo>
                    <a:lnTo>
                      <a:pt x="10226" y="664"/>
                    </a:lnTo>
                    <a:lnTo>
                      <a:pt x="8898" y="1129"/>
                    </a:lnTo>
                    <a:lnTo>
                      <a:pt x="7636" y="1727"/>
                    </a:lnTo>
                    <a:lnTo>
                      <a:pt x="6375" y="2457"/>
                    </a:lnTo>
                    <a:lnTo>
                      <a:pt x="5312" y="3320"/>
                    </a:lnTo>
                    <a:lnTo>
                      <a:pt x="4250" y="4250"/>
                    </a:lnTo>
                    <a:lnTo>
                      <a:pt x="3320" y="5246"/>
                    </a:lnTo>
                    <a:lnTo>
                      <a:pt x="2457" y="6375"/>
                    </a:lnTo>
                    <a:lnTo>
                      <a:pt x="1793" y="7570"/>
                    </a:lnTo>
                    <a:lnTo>
                      <a:pt x="1129" y="8898"/>
                    </a:lnTo>
                    <a:lnTo>
                      <a:pt x="664" y="10226"/>
                    </a:lnTo>
                    <a:lnTo>
                      <a:pt x="333" y="11620"/>
                    </a:lnTo>
                    <a:lnTo>
                      <a:pt x="67" y="13081"/>
                    </a:lnTo>
                    <a:lnTo>
                      <a:pt x="1" y="14608"/>
                    </a:lnTo>
                    <a:lnTo>
                      <a:pt x="67" y="15471"/>
                    </a:lnTo>
                    <a:lnTo>
                      <a:pt x="133" y="16334"/>
                    </a:lnTo>
                    <a:lnTo>
                      <a:pt x="200" y="17197"/>
                    </a:lnTo>
                    <a:lnTo>
                      <a:pt x="333" y="17994"/>
                    </a:lnTo>
                    <a:lnTo>
                      <a:pt x="532" y="18791"/>
                    </a:lnTo>
                    <a:lnTo>
                      <a:pt x="731" y="19521"/>
                    </a:lnTo>
                    <a:lnTo>
                      <a:pt x="996" y="20252"/>
                    </a:lnTo>
                    <a:lnTo>
                      <a:pt x="1262" y="20916"/>
                    </a:lnTo>
                    <a:lnTo>
                      <a:pt x="1594" y="21580"/>
                    </a:lnTo>
                    <a:lnTo>
                      <a:pt x="1926" y="22244"/>
                    </a:lnTo>
                    <a:lnTo>
                      <a:pt x="2723" y="23439"/>
                    </a:lnTo>
                    <a:lnTo>
                      <a:pt x="3586" y="24501"/>
                    </a:lnTo>
                    <a:lnTo>
                      <a:pt x="4582" y="25497"/>
                    </a:lnTo>
                    <a:lnTo>
                      <a:pt x="5644" y="26360"/>
                    </a:lnTo>
                    <a:lnTo>
                      <a:pt x="6773" y="27091"/>
                    </a:lnTo>
                    <a:lnTo>
                      <a:pt x="7968" y="27688"/>
                    </a:lnTo>
                    <a:lnTo>
                      <a:pt x="9230" y="28219"/>
                    </a:lnTo>
                    <a:lnTo>
                      <a:pt x="10491" y="28618"/>
                    </a:lnTo>
                    <a:lnTo>
                      <a:pt x="11819" y="28883"/>
                    </a:lnTo>
                    <a:lnTo>
                      <a:pt x="13214" y="29082"/>
                    </a:lnTo>
                    <a:lnTo>
                      <a:pt x="15936" y="29082"/>
                    </a:lnTo>
                    <a:lnTo>
                      <a:pt x="17264" y="28883"/>
                    </a:lnTo>
                    <a:lnTo>
                      <a:pt x="18592" y="28618"/>
                    </a:lnTo>
                    <a:lnTo>
                      <a:pt x="19853" y="28219"/>
                    </a:lnTo>
                    <a:lnTo>
                      <a:pt x="21115" y="27688"/>
                    </a:lnTo>
                    <a:lnTo>
                      <a:pt x="22310" y="27024"/>
                    </a:lnTo>
                    <a:lnTo>
                      <a:pt x="23439" y="26294"/>
                    </a:lnTo>
                    <a:lnTo>
                      <a:pt x="24501" y="25431"/>
                    </a:lnTo>
                    <a:lnTo>
                      <a:pt x="25497" y="24501"/>
                    </a:lnTo>
                    <a:lnTo>
                      <a:pt x="26360" y="23439"/>
                    </a:lnTo>
                    <a:lnTo>
                      <a:pt x="27157" y="22244"/>
                    </a:lnTo>
                    <a:lnTo>
                      <a:pt x="27489" y="21580"/>
                    </a:lnTo>
                    <a:lnTo>
                      <a:pt x="27821" y="20916"/>
                    </a:lnTo>
                    <a:lnTo>
                      <a:pt x="28087" y="20185"/>
                    </a:lnTo>
                    <a:lnTo>
                      <a:pt x="28352" y="19455"/>
                    </a:lnTo>
                    <a:lnTo>
                      <a:pt x="28551" y="18724"/>
                    </a:lnTo>
                    <a:lnTo>
                      <a:pt x="28751" y="17928"/>
                    </a:lnTo>
                    <a:lnTo>
                      <a:pt x="28883" y="17131"/>
                    </a:lnTo>
                    <a:lnTo>
                      <a:pt x="28950" y="16268"/>
                    </a:lnTo>
                    <a:lnTo>
                      <a:pt x="29016" y="15405"/>
                    </a:lnTo>
                    <a:lnTo>
                      <a:pt x="29082" y="14541"/>
                    </a:lnTo>
                    <a:lnTo>
                      <a:pt x="29016" y="13014"/>
                    </a:lnTo>
                    <a:lnTo>
                      <a:pt x="28751" y="11554"/>
                    </a:lnTo>
                    <a:lnTo>
                      <a:pt x="28419" y="10159"/>
                    </a:lnTo>
                    <a:lnTo>
                      <a:pt x="27954" y="8831"/>
                    </a:lnTo>
                    <a:lnTo>
                      <a:pt x="27356" y="7570"/>
                    </a:lnTo>
                    <a:lnTo>
                      <a:pt x="26626" y="6375"/>
                    </a:lnTo>
                    <a:lnTo>
                      <a:pt x="25829" y="5246"/>
                    </a:lnTo>
                    <a:lnTo>
                      <a:pt x="24899" y="4183"/>
                    </a:lnTo>
                    <a:lnTo>
                      <a:pt x="23904" y="3254"/>
                    </a:lnTo>
                    <a:lnTo>
                      <a:pt x="22775" y="2457"/>
                    </a:lnTo>
                    <a:lnTo>
                      <a:pt x="21580" y="1727"/>
                    </a:lnTo>
                    <a:lnTo>
                      <a:pt x="20318" y="1129"/>
                    </a:lnTo>
                    <a:lnTo>
                      <a:pt x="18990" y="664"/>
                    </a:lnTo>
                    <a:lnTo>
                      <a:pt x="17596" y="266"/>
                    </a:lnTo>
                    <a:lnTo>
                      <a:pt x="16135" y="67"/>
                    </a:lnTo>
                    <a:lnTo>
                      <a:pt x="1460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5" name="Google Shape;1045;g34ed79b00d1_0_1030"/>
              <p:cNvSpPr/>
              <p:nvPr/>
            </p:nvSpPr>
            <p:spPr>
              <a:xfrm>
                <a:off x="4988525" y="4354750"/>
                <a:ext cx="727075" cy="727075"/>
              </a:xfrm>
              <a:custGeom>
                <a:rect b="b" l="l" r="r" t="t"/>
                <a:pathLst>
                  <a:path extrusionOk="0" fill="none" h="29083" w="29083">
                    <a:moveTo>
                      <a:pt x="1" y="14608"/>
                    </a:moveTo>
                    <a:lnTo>
                      <a:pt x="1" y="14608"/>
                    </a:lnTo>
                    <a:lnTo>
                      <a:pt x="67" y="13081"/>
                    </a:lnTo>
                    <a:lnTo>
                      <a:pt x="333" y="11620"/>
                    </a:lnTo>
                    <a:lnTo>
                      <a:pt x="664" y="10226"/>
                    </a:lnTo>
                    <a:lnTo>
                      <a:pt x="1129" y="8898"/>
                    </a:lnTo>
                    <a:lnTo>
                      <a:pt x="1793" y="7570"/>
                    </a:lnTo>
                    <a:lnTo>
                      <a:pt x="2457" y="6375"/>
                    </a:lnTo>
                    <a:lnTo>
                      <a:pt x="3320" y="5246"/>
                    </a:lnTo>
                    <a:lnTo>
                      <a:pt x="4250" y="4250"/>
                    </a:lnTo>
                    <a:lnTo>
                      <a:pt x="5312" y="3320"/>
                    </a:lnTo>
                    <a:lnTo>
                      <a:pt x="6375" y="2457"/>
                    </a:lnTo>
                    <a:lnTo>
                      <a:pt x="7636" y="1727"/>
                    </a:lnTo>
                    <a:lnTo>
                      <a:pt x="8898" y="1129"/>
                    </a:lnTo>
                    <a:lnTo>
                      <a:pt x="10226" y="664"/>
                    </a:lnTo>
                    <a:lnTo>
                      <a:pt x="11620" y="332"/>
                    </a:lnTo>
                    <a:lnTo>
                      <a:pt x="13081" y="67"/>
                    </a:lnTo>
                    <a:lnTo>
                      <a:pt x="14608" y="0"/>
                    </a:lnTo>
                    <a:lnTo>
                      <a:pt x="14608" y="0"/>
                    </a:lnTo>
                    <a:lnTo>
                      <a:pt x="16135" y="67"/>
                    </a:lnTo>
                    <a:lnTo>
                      <a:pt x="17596" y="266"/>
                    </a:lnTo>
                    <a:lnTo>
                      <a:pt x="18990" y="664"/>
                    </a:lnTo>
                    <a:lnTo>
                      <a:pt x="20318" y="1129"/>
                    </a:lnTo>
                    <a:lnTo>
                      <a:pt x="21580" y="1727"/>
                    </a:lnTo>
                    <a:lnTo>
                      <a:pt x="22775" y="2457"/>
                    </a:lnTo>
                    <a:lnTo>
                      <a:pt x="23904" y="3254"/>
                    </a:lnTo>
                    <a:lnTo>
                      <a:pt x="24899" y="4183"/>
                    </a:lnTo>
                    <a:lnTo>
                      <a:pt x="25829" y="5246"/>
                    </a:lnTo>
                    <a:lnTo>
                      <a:pt x="26626" y="6375"/>
                    </a:lnTo>
                    <a:lnTo>
                      <a:pt x="27356" y="7570"/>
                    </a:lnTo>
                    <a:lnTo>
                      <a:pt x="27954" y="8831"/>
                    </a:lnTo>
                    <a:lnTo>
                      <a:pt x="28419" y="10159"/>
                    </a:lnTo>
                    <a:lnTo>
                      <a:pt x="28751" y="11554"/>
                    </a:lnTo>
                    <a:lnTo>
                      <a:pt x="29016" y="13014"/>
                    </a:lnTo>
                    <a:lnTo>
                      <a:pt x="29082" y="14541"/>
                    </a:lnTo>
                    <a:lnTo>
                      <a:pt x="29082" y="14541"/>
                    </a:lnTo>
                    <a:lnTo>
                      <a:pt x="29016" y="15405"/>
                    </a:lnTo>
                    <a:lnTo>
                      <a:pt x="28950" y="16268"/>
                    </a:lnTo>
                    <a:lnTo>
                      <a:pt x="28883" y="17131"/>
                    </a:lnTo>
                    <a:lnTo>
                      <a:pt x="28751" y="17928"/>
                    </a:lnTo>
                    <a:lnTo>
                      <a:pt x="28551" y="18724"/>
                    </a:lnTo>
                    <a:lnTo>
                      <a:pt x="28352" y="19455"/>
                    </a:lnTo>
                    <a:lnTo>
                      <a:pt x="28087" y="20185"/>
                    </a:lnTo>
                    <a:lnTo>
                      <a:pt x="27821" y="20916"/>
                    </a:lnTo>
                    <a:lnTo>
                      <a:pt x="27489" y="21580"/>
                    </a:lnTo>
                    <a:lnTo>
                      <a:pt x="27157" y="22244"/>
                    </a:lnTo>
                    <a:lnTo>
                      <a:pt x="26360" y="23439"/>
                    </a:lnTo>
                    <a:lnTo>
                      <a:pt x="25497" y="24501"/>
                    </a:lnTo>
                    <a:lnTo>
                      <a:pt x="24501" y="25431"/>
                    </a:lnTo>
                    <a:lnTo>
                      <a:pt x="23439" y="26294"/>
                    </a:lnTo>
                    <a:lnTo>
                      <a:pt x="22310" y="27024"/>
                    </a:lnTo>
                    <a:lnTo>
                      <a:pt x="21115" y="27688"/>
                    </a:lnTo>
                    <a:lnTo>
                      <a:pt x="19853" y="28219"/>
                    </a:lnTo>
                    <a:lnTo>
                      <a:pt x="18592" y="28618"/>
                    </a:lnTo>
                    <a:lnTo>
                      <a:pt x="17264" y="28883"/>
                    </a:lnTo>
                    <a:lnTo>
                      <a:pt x="15936" y="29082"/>
                    </a:lnTo>
                    <a:lnTo>
                      <a:pt x="14542" y="29082"/>
                    </a:lnTo>
                    <a:lnTo>
                      <a:pt x="13214" y="29082"/>
                    </a:lnTo>
                    <a:lnTo>
                      <a:pt x="11819" y="28883"/>
                    </a:lnTo>
                    <a:lnTo>
                      <a:pt x="10491" y="28618"/>
                    </a:lnTo>
                    <a:lnTo>
                      <a:pt x="9230" y="28219"/>
                    </a:lnTo>
                    <a:lnTo>
                      <a:pt x="7968" y="27688"/>
                    </a:lnTo>
                    <a:lnTo>
                      <a:pt x="6773" y="27091"/>
                    </a:lnTo>
                    <a:lnTo>
                      <a:pt x="5644" y="26360"/>
                    </a:lnTo>
                    <a:lnTo>
                      <a:pt x="4582" y="25497"/>
                    </a:lnTo>
                    <a:lnTo>
                      <a:pt x="3586" y="24501"/>
                    </a:lnTo>
                    <a:lnTo>
                      <a:pt x="2723" y="23439"/>
                    </a:lnTo>
                    <a:lnTo>
                      <a:pt x="1926" y="22244"/>
                    </a:lnTo>
                    <a:lnTo>
                      <a:pt x="1594" y="21580"/>
                    </a:lnTo>
                    <a:lnTo>
                      <a:pt x="1262" y="20916"/>
                    </a:lnTo>
                    <a:lnTo>
                      <a:pt x="996" y="20252"/>
                    </a:lnTo>
                    <a:lnTo>
                      <a:pt x="731" y="19521"/>
                    </a:lnTo>
                    <a:lnTo>
                      <a:pt x="532" y="18791"/>
                    </a:lnTo>
                    <a:lnTo>
                      <a:pt x="333" y="17994"/>
                    </a:lnTo>
                    <a:lnTo>
                      <a:pt x="200" y="17197"/>
                    </a:lnTo>
                    <a:lnTo>
                      <a:pt x="133" y="16334"/>
                    </a:lnTo>
                    <a:lnTo>
                      <a:pt x="67" y="15471"/>
                    </a:lnTo>
                    <a:lnTo>
                      <a:pt x="1" y="14608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6" name="Google Shape;1046;g34ed79b00d1_0_1030"/>
              <p:cNvSpPr/>
              <p:nvPr/>
            </p:nvSpPr>
            <p:spPr>
              <a:xfrm>
                <a:off x="5053275" y="4416175"/>
                <a:ext cx="599250" cy="607550"/>
              </a:xfrm>
              <a:custGeom>
                <a:rect b="b" l="l" r="r" t="t"/>
                <a:pathLst>
                  <a:path extrusionOk="0" fill="none" h="24302" w="23970">
                    <a:moveTo>
                      <a:pt x="23969" y="12151"/>
                    </a:moveTo>
                    <a:lnTo>
                      <a:pt x="23969" y="12151"/>
                    </a:lnTo>
                    <a:lnTo>
                      <a:pt x="23903" y="10690"/>
                    </a:lnTo>
                    <a:lnTo>
                      <a:pt x="23704" y="9296"/>
                    </a:lnTo>
                    <a:lnTo>
                      <a:pt x="23372" y="8034"/>
                    </a:lnTo>
                    <a:lnTo>
                      <a:pt x="22907" y="6839"/>
                    </a:lnTo>
                    <a:lnTo>
                      <a:pt x="22376" y="5777"/>
                    </a:lnTo>
                    <a:lnTo>
                      <a:pt x="21778" y="4781"/>
                    </a:lnTo>
                    <a:lnTo>
                      <a:pt x="21048" y="3851"/>
                    </a:lnTo>
                    <a:lnTo>
                      <a:pt x="20185" y="3054"/>
                    </a:lnTo>
                    <a:lnTo>
                      <a:pt x="19322" y="2324"/>
                    </a:lnTo>
                    <a:lnTo>
                      <a:pt x="18392" y="1726"/>
                    </a:lnTo>
                    <a:lnTo>
                      <a:pt x="17396" y="1195"/>
                    </a:lnTo>
                    <a:lnTo>
                      <a:pt x="16400" y="730"/>
                    </a:lnTo>
                    <a:lnTo>
                      <a:pt x="15338" y="398"/>
                    </a:lnTo>
                    <a:lnTo>
                      <a:pt x="14209" y="199"/>
                    </a:lnTo>
                    <a:lnTo>
                      <a:pt x="13080" y="67"/>
                    </a:lnTo>
                    <a:lnTo>
                      <a:pt x="12018" y="0"/>
                    </a:lnTo>
                    <a:lnTo>
                      <a:pt x="10889" y="0"/>
                    </a:lnTo>
                    <a:lnTo>
                      <a:pt x="9760" y="199"/>
                    </a:lnTo>
                    <a:lnTo>
                      <a:pt x="8632" y="398"/>
                    </a:lnTo>
                    <a:lnTo>
                      <a:pt x="7569" y="730"/>
                    </a:lnTo>
                    <a:lnTo>
                      <a:pt x="6573" y="1129"/>
                    </a:lnTo>
                    <a:lnTo>
                      <a:pt x="5577" y="1660"/>
                    </a:lnTo>
                    <a:lnTo>
                      <a:pt x="4648" y="2258"/>
                    </a:lnTo>
                    <a:lnTo>
                      <a:pt x="3785" y="2988"/>
                    </a:lnTo>
                    <a:lnTo>
                      <a:pt x="2921" y="3785"/>
                    </a:lnTo>
                    <a:lnTo>
                      <a:pt x="2191" y="4714"/>
                    </a:lnTo>
                    <a:lnTo>
                      <a:pt x="1594" y="5710"/>
                    </a:lnTo>
                    <a:lnTo>
                      <a:pt x="1062" y="6773"/>
                    </a:lnTo>
                    <a:lnTo>
                      <a:pt x="598" y="7968"/>
                    </a:lnTo>
                    <a:lnTo>
                      <a:pt x="266" y="9229"/>
                    </a:lnTo>
                    <a:lnTo>
                      <a:pt x="66" y="10624"/>
                    </a:lnTo>
                    <a:lnTo>
                      <a:pt x="0" y="12084"/>
                    </a:lnTo>
                    <a:lnTo>
                      <a:pt x="0" y="12084"/>
                    </a:lnTo>
                    <a:lnTo>
                      <a:pt x="66" y="13545"/>
                    </a:lnTo>
                    <a:lnTo>
                      <a:pt x="266" y="14940"/>
                    </a:lnTo>
                    <a:lnTo>
                      <a:pt x="598" y="16201"/>
                    </a:lnTo>
                    <a:lnTo>
                      <a:pt x="1062" y="17396"/>
                    </a:lnTo>
                    <a:lnTo>
                      <a:pt x="1594" y="18459"/>
                    </a:lnTo>
                    <a:lnTo>
                      <a:pt x="2191" y="19521"/>
                    </a:lnTo>
                    <a:lnTo>
                      <a:pt x="2921" y="20384"/>
                    </a:lnTo>
                    <a:lnTo>
                      <a:pt x="3785" y="21181"/>
                    </a:lnTo>
                    <a:lnTo>
                      <a:pt x="4648" y="21911"/>
                    </a:lnTo>
                    <a:lnTo>
                      <a:pt x="5577" y="22575"/>
                    </a:lnTo>
                    <a:lnTo>
                      <a:pt x="6573" y="23040"/>
                    </a:lnTo>
                    <a:lnTo>
                      <a:pt x="7569" y="23505"/>
                    </a:lnTo>
                    <a:lnTo>
                      <a:pt x="8632" y="23837"/>
                    </a:lnTo>
                    <a:lnTo>
                      <a:pt x="9760" y="24102"/>
                    </a:lnTo>
                    <a:lnTo>
                      <a:pt x="10889" y="24235"/>
                    </a:lnTo>
                    <a:lnTo>
                      <a:pt x="12018" y="24302"/>
                    </a:lnTo>
                    <a:lnTo>
                      <a:pt x="13080" y="24235"/>
                    </a:lnTo>
                    <a:lnTo>
                      <a:pt x="14209" y="24102"/>
                    </a:lnTo>
                    <a:lnTo>
                      <a:pt x="15338" y="23837"/>
                    </a:lnTo>
                    <a:lnTo>
                      <a:pt x="16400" y="23571"/>
                    </a:lnTo>
                    <a:lnTo>
                      <a:pt x="17396" y="23106"/>
                    </a:lnTo>
                    <a:lnTo>
                      <a:pt x="18392" y="22575"/>
                    </a:lnTo>
                    <a:lnTo>
                      <a:pt x="19322" y="21978"/>
                    </a:lnTo>
                    <a:lnTo>
                      <a:pt x="20185" y="21247"/>
                    </a:lnTo>
                    <a:lnTo>
                      <a:pt x="21048" y="20450"/>
                    </a:lnTo>
                    <a:lnTo>
                      <a:pt x="21778" y="19587"/>
                    </a:lnTo>
                    <a:lnTo>
                      <a:pt x="22376" y="18591"/>
                    </a:lnTo>
                    <a:lnTo>
                      <a:pt x="22907" y="17463"/>
                    </a:lnTo>
                    <a:lnTo>
                      <a:pt x="23372" y="16267"/>
                    </a:lnTo>
                    <a:lnTo>
                      <a:pt x="23704" y="15006"/>
                    </a:lnTo>
                    <a:lnTo>
                      <a:pt x="23903" y="13612"/>
                    </a:lnTo>
                    <a:lnTo>
                      <a:pt x="23969" y="12151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7" name="Google Shape;1047;g34ed79b00d1_0_1030"/>
              <p:cNvSpPr/>
              <p:nvPr/>
            </p:nvSpPr>
            <p:spPr>
              <a:xfrm>
                <a:off x="5212625" y="4510775"/>
                <a:ext cx="305450" cy="400075"/>
              </a:xfrm>
              <a:custGeom>
                <a:rect b="b" l="l" r="r" t="t"/>
                <a:pathLst>
                  <a:path extrusionOk="0" fill="none" h="16003" w="12218">
                    <a:moveTo>
                      <a:pt x="0" y="67"/>
                    </a:moveTo>
                    <a:lnTo>
                      <a:pt x="0" y="67"/>
                    </a:lnTo>
                    <a:lnTo>
                      <a:pt x="4316" y="1"/>
                    </a:lnTo>
                    <a:lnTo>
                      <a:pt x="5312" y="1"/>
                    </a:lnTo>
                    <a:lnTo>
                      <a:pt x="6308" y="67"/>
                    </a:lnTo>
                    <a:lnTo>
                      <a:pt x="7237" y="200"/>
                    </a:lnTo>
                    <a:lnTo>
                      <a:pt x="8167" y="333"/>
                    </a:lnTo>
                    <a:lnTo>
                      <a:pt x="8964" y="532"/>
                    </a:lnTo>
                    <a:lnTo>
                      <a:pt x="9694" y="864"/>
                    </a:lnTo>
                    <a:lnTo>
                      <a:pt x="10358" y="1262"/>
                    </a:lnTo>
                    <a:lnTo>
                      <a:pt x="10889" y="1727"/>
                    </a:lnTo>
                    <a:lnTo>
                      <a:pt x="11088" y="2059"/>
                    </a:lnTo>
                    <a:lnTo>
                      <a:pt x="11354" y="2325"/>
                    </a:lnTo>
                    <a:lnTo>
                      <a:pt x="11487" y="2723"/>
                    </a:lnTo>
                    <a:lnTo>
                      <a:pt x="11686" y="3055"/>
                    </a:lnTo>
                    <a:lnTo>
                      <a:pt x="11752" y="3520"/>
                    </a:lnTo>
                    <a:lnTo>
                      <a:pt x="11885" y="3918"/>
                    </a:lnTo>
                    <a:lnTo>
                      <a:pt x="11952" y="4981"/>
                    </a:lnTo>
                    <a:lnTo>
                      <a:pt x="11952" y="4981"/>
                    </a:lnTo>
                    <a:lnTo>
                      <a:pt x="11885" y="5844"/>
                    </a:lnTo>
                    <a:lnTo>
                      <a:pt x="11686" y="6640"/>
                    </a:lnTo>
                    <a:lnTo>
                      <a:pt x="11420" y="7371"/>
                    </a:lnTo>
                    <a:lnTo>
                      <a:pt x="11088" y="7968"/>
                    </a:lnTo>
                    <a:lnTo>
                      <a:pt x="10624" y="8433"/>
                    </a:lnTo>
                    <a:lnTo>
                      <a:pt x="10093" y="8898"/>
                    </a:lnTo>
                    <a:lnTo>
                      <a:pt x="9495" y="9230"/>
                    </a:lnTo>
                    <a:lnTo>
                      <a:pt x="8765" y="9496"/>
                    </a:lnTo>
                    <a:lnTo>
                      <a:pt x="12217" y="16003"/>
                    </a:lnTo>
                    <a:lnTo>
                      <a:pt x="8897" y="16003"/>
                    </a:lnTo>
                    <a:lnTo>
                      <a:pt x="5710" y="9894"/>
                    </a:lnTo>
                    <a:lnTo>
                      <a:pt x="3187" y="9894"/>
                    </a:lnTo>
                    <a:lnTo>
                      <a:pt x="3187" y="16003"/>
                    </a:lnTo>
                    <a:lnTo>
                      <a:pt x="0" y="16003"/>
                    </a:lnTo>
                    <a:lnTo>
                      <a:pt x="0" y="67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8" name="Google Shape;1048;g34ed79b00d1_0_1030"/>
              <p:cNvSpPr/>
              <p:nvPr/>
            </p:nvSpPr>
            <p:spPr>
              <a:xfrm>
                <a:off x="5292300" y="4582150"/>
                <a:ext cx="139450" cy="116225"/>
              </a:xfrm>
              <a:custGeom>
                <a:rect b="b" l="l" r="r" t="t"/>
                <a:pathLst>
                  <a:path extrusionOk="0" fill="none" h="4649" w="5578">
                    <a:moveTo>
                      <a:pt x="5578" y="2258"/>
                    </a:moveTo>
                    <a:lnTo>
                      <a:pt x="5578" y="2258"/>
                    </a:lnTo>
                    <a:lnTo>
                      <a:pt x="5578" y="1860"/>
                    </a:lnTo>
                    <a:lnTo>
                      <a:pt x="5445" y="1462"/>
                    </a:lnTo>
                    <a:lnTo>
                      <a:pt x="5312" y="1130"/>
                    </a:lnTo>
                    <a:lnTo>
                      <a:pt x="5113" y="798"/>
                    </a:lnTo>
                    <a:lnTo>
                      <a:pt x="4847" y="598"/>
                    </a:lnTo>
                    <a:lnTo>
                      <a:pt x="4582" y="399"/>
                    </a:lnTo>
                    <a:lnTo>
                      <a:pt x="4183" y="266"/>
                    </a:lnTo>
                    <a:lnTo>
                      <a:pt x="3851" y="200"/>
                    </a:lnTo>
                    <a:lnTo>
                      <a:pt x="2988" y="67"/>
                    </a:lnTo>
                    <a:lnTo>
                      <a:pt x="2059" y="1"/>
                    </a:lnTo>
                    <a:lnTo>
                      <a:pt x="0" y="1"/>
                    </a:lnTo>
                    <a:lnTo>
                      <a:pt x="0" y="4649"/>
                    </a:lnTo>
                    <a:lnTo>
                      <a:pt x="0" y="4649"/>
                    </a:lnTo>
                    <a:lnTo>
                      <a:pt x="2059" y="4649"/>
                    </a:lnTo>
                    <a:lnTo>
                      <a:pt x="2988" y="4582"/>
                    </a:lnTo>
                    <a:lnTo>
                      <a:pt x="3851" y="4516"/>
                    </a:lnTo>
                    <a:lnTo>
                      <a:pt x="4250" y="4383"/>
                    </a:lnTo>
                    <a:lnTo>
                      <a:pt x="4582" y="4250"/>
                    </a:lnTo>
                    <a:lnTo>
                      <a:pt x="4847" y="4051"/>
                    </a:lnTo>
                    <a:lnTo>
                      <a:pt x="5113" y="3852"/>
                    </a:lnTo>
                    <a:lnTo>
                      <a:pt x="5312" y="3520"/>
                    </a:lnTo>
                    <a:lnTo>
                      <a:pt x="5445" y="3188"/>
                    </a:lnTo>
                    <a:lnTo>
                      <a:pt x="5578" y="2790"/>
                    </a:lnTo>
                    <a:lnTo>
                      <a:pt x="5578" y="2258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9" name="Google Shape;1049;g34ed79b00d1_0_1030"/>
              <p:cNvSpPr/>
              <p:nvPr/>
            </p:nvSpPr>
            <p:spPr>
              <a:xfrm>
                <a:off x="1703525" y="4240200"/>
                <a:ext cx="1075650" cy="1236675"/>
              </a:xfrm>
              <a:custGeom>
                <a:rect b="b" l="l" r="r" t="t"/>
                <a:pathLst>
                  <a:path extrusionOk="0" h="49467" w="43026">
                    <a:moveTo>
                      <a:pt x="0" y="1"/>
                    </a:moveTo>
                    <a:lnTo>
                      <a:pt x="0" y="49467"/>
                    </a:lnTo>
                    <a:lnTo>
                      <a:pt x="43026" y="24634"/>
                    </a:lnTo>
                    <a:lnTo>
                      <a:pt x="39905" y="23904"/>
                    </a:lnTo>
                    <a:lnTo>
                      <a:pt x="36917" y="23041"/>
                    </a:lnTo>
                    <a:lnTo>
                      <a:pt x="33929" y="22111"/>
                    </a:lnTo>
                    <a:lnTo>
                      <a:pt x="30942" y="21049"/>
                    </a:lnTo>
                    <a:lnTo>
                      <a:pt x="28020" y="19854"/>
                    </a:lnTo>
                    <a:lnTo>
                      <a:pt x="25165" y="18592"/>
                    </a:lnTo>
                    <a:lnTo>
                      <a:pt x="22376" y="17198"/>
                    </a:lnTo>
                    <a:lnTo>
                      <a:pt x="19654" y="15671"/>
                    </a:lnTo>
                    <a:lnTo>
                      <a:pt x="16932" y="14077"/>
                    </a:lnTo>
                    <a:lnTo>
                      <a:pt x="14342" y="12351"/>
                    </a:lnTo>
                    <a:lnTo>
                      <a:pt x="11753" y="10558"/>
                    </a:lnTo>
                    <a:lnTo>
                      <a:pt x="9296" y="8633"/>
                    </a:lnTo>
                    <a:lnTo>
                      <a:pt x="6839" y="6641"/>
                    </a:lnTo>
                    <a:lnTo>
                      <a:pt x="4515" y="4516"/>
                    </a:lnTo>
                    <a:lnTo>
                      <a:pt x="2258" y="232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0" name="Google Shape;1050;g34ed79b00d1_0_1030"/>
              <p:cNvSpPr/>
              <p:nvPr/>
            </p:nvSpPr>
            <p:spPr>
              <a:xfrm>
                <a:off x="1703525" y="4240200"/>
                <a:ext cx="1075650" cy="1236675"/>
              </a:xfrm>
              <a:custGeom>
                <a:rect b="b" l="l" r="r" t="t"/>
                <a:pathLst>
                  <a:path extrusionOk="0" fill="none" h="49467" w="43026">
                    <a:moveTo>
                      <a:pt x="0" y="1"/>
                    </a:moveTo>
                    <a:lnTo>
                      <a:pt x="0" y="49467"/>
                    </a:lnTo>
                    <a:lnTo>
                      <a:pt x="43026" y="24634"/>
                    </a:lnTo>
                    <a:lnTo>
                      <a:pt x="43026" y="24634"/>
                    </a:lnTo>
                    <a:lnTo>
                      <a:pt x="39905" y="23904"/>
                    </a:lnTo>
                    <a:lnTo>
                      <a:pt x="36917" y="23041"/>
                    </a:lnTo>
                    <a:lnTo>
                      <a:pt x="33929" y="22111"/>
                    </a:lnTo>
                    <a:lnTo>
                      <a:pt x="30942" y="21049"/>
                    </a:lnTo>
                    <a:lnTo>
                      <a:pt x="28020" y="19854"/>
                    </a:lnTo>
                    <a:lnTo>
                      <a:pt x="25165" y="18592"/>
                    </a:lnTo>
                    <a:lnTo>
                      <a:pt x="22376" y="17198"/>
                    </a:lnTo>
                    <a:lnTo>
                      <a:pt x="19654" y="15671"/>
                    </a:lnTo>
                    <a:lnTo>
                      <a:pt x="16932" y="14077"/>
                    </a:lnTo>
                    <a:lnTo>
                      <a:pt x="14342" y="12351"/>
                    </a:lnTo>
                    <a:lnTo>
                      <a:pt x="11753" y="10558"/>
                    </a:lnTo>
                    <a:lnTo>
                      <a:pt x="9296" y="8633"/>
                    </a:lnTo>
                    <a:lnTo>
                      <a:pt x="6839" y="6641"/>
                    </a:lnTo>
                    <a:lnTo>
                      <a:pt x="4515" y="4516"/>
                    </a:lnTo>
                    <a:lnTo>
                      <a:pt x="2258" y="2325"/>
                    </a:lnTo>
                    <a:lnTo>
                      <a:pt x="0" y="1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1" name="Google Shape;1051;g34ed79b00d1_0_1030"/>
              <p:cNvSpPr/>
              <p:nvPr/>
            </p:nvSpPr>
            <p:spPr>
              <a:xfrm>
                <a:off x="1703525" y="238125"/>
                <a:ext cx="1067350" cy="1228375"/>
              </a:xfrm>
              <a:custGeom>
                <a:rect b="b" l="l" r="r" t="t"/>
                <a:pathLst>
                  <a:path extrusionOk="0" h="49135" w="42694">
                    <a:moveTo>
                      <a:pt x="0" y="0"/>
                    </a:moveTo>
                    <a:lnTo>
                      <a:pt x="0" y="49134"/>
                    </a:lnTo>
                    <a:lnTo>
                      <a:pt x="2324" y="46744"/>
                    </a:lnTo>
                    <a:lnTo>
                      <a:pt x="4648" y="44486"/>
                    </a:lnTo>
                    <a:lnTo>
                      <a:pt x="7105" y="42362"/>
                    </a:lnTo>
                    <a:lnTo>
                      <a:pt x="9628" y="40303"/>
                    </a:lnTo>
                    <a:lnTo>
                      <a:pt x="12151" y="38378"/>
                    </a:lnTo>
                    <a:lnTo>
                      <a:pt x="14741" y="36585"/>
                    </a:lnTo>
                    <a:lnTo>
                      <a:pt x="17397" y="34859"/>
                    </a:lnTo>
                    <a:lnTo>
                      <a:pt x="20119" y="33265"/>
                    </a:lnTo>
                    <a:lnTo>
                      <a:pt x="22841" y="31804"/>
                    </a:lnTo>
                    <a:lnTo>
                      <a:pt x="25630" y="30410"/>
                    </a:lnTo>
                    <a:lnTo>
                      <a:pt x="28418" y="29148"/>
                    </a:lnTo>
                    <a:lnTo>
                      <a:pt x="31274" y="28020"/>
                    </a:lnTo>
                    <a:lnTo>
                      <a:pt x="34129" y="27024"/>
                    </a:lnTo>
                    <a:lnTo>
                      <a:pt x="36984" y="26094"/>
                    </a:lnTo>
                    <a:lnTo>
                      <a:pt x="39839" y="25297"/>
                    </a:lnTo>
                    <a:lnTo>
                      <a:pt x="42694" y="2463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2" name="Google Shape;1052;g34ed79b00d1_0_1030"/>
              <p:cNvSpPr/>
              <p:nvPr/>
            </p:nvSpPr>
            <p:spPr>
              <a:xfrm>
                <a:off x="1703525" y="238125"/>
                <a:ext cx="1067350" cy="1228375"/>
              </a:xfrm>
              <a:custGeom>
                <a:rect b="b" l="l" r="r" t="t"/>
                <a:pathLst>
                  <a:path extrusionOk="0" fill="none" h="49135" w="42694">
                    <a:moveTo>
                      <a:pt x="42694" y="24633"/>
                    </a:moveTo>
                    <a:lnTo>
                      <a:pt x="0" y="0"/>
                    </a:lnTo>
                    <a:lnTo>
                      <a:pt x="0" y="49134"/>
                    </a:lnTo>
                    <a:lnTo>
                      <a:pt x="0" y="49134"/>
                    </a:lnTo>
                    <a:lnTo>
                      <a:pt x="2324" y="46744"/>
                    </a:lnTo>
                    <a:lnTo>
                      <a:pt x="4648" y="44486"/>
                    </a:lnTo>
                    <a:lnTo>
                      <a:pt x="7105" y="42362"/>
                    </a:lnTo>
                    <a:lnTo>
                      <a:pt x="9628" y="40303"/>
                    </a:lnTo>
                    <a:lnTo>
                      <a:pt x="12151" y="38378"/>
                    </a:lnTo>
                    <a:lnTo>
                      <a:pt x="14741" y="36585"/>
                    </a:lnTo>
                    <a:lnTo>
                      <a:pt x="17397" y="34859"/>
                    </a:lnTo>
                    <a:lnTo>
                      <a:pt x="20119" y="33265"/>
                    </a:lnTo>
                    <a:lnTo>
                      <a:pt x="22841" y="31804"/>
                    </a:lnTo>
                    <a:lnTo>
                      <a:pt x="25630" y="30410"/>
                    </a:lnTo>
                    <a:lnTo>
                      <a:pt x="28418" y="29148"/>
                    </a:lnTo>
                    <a:lnTo>
                      <a:pt x="31274" y="28020"/>
                    </a:lnTo>
                    <a:lnTo>
                      <a:pt x="34129" y="27024"/>
                    </a:lnTo>
                    <a:lnTo>
                      <a:pt x="36984" y="26094"/>
                    </a:lnTo>
                    <a:lnTo>
                      <a:pt x="39839" y="25297"/>
                    </a:lnTo>
                    <a:lnTo>
                      <a:pt x="42694" y="24633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3" name="Google Shape;1053;g34ed79b00d1_0_1030"/>
              <p:cNvSpPr/>
              <p:nvPr/>
            </p:nvSpPr>
            <p:spPr>
              <a:xfrm>
                <a:off x="5162825" y="2236675"/>
                <a:ext cx="1077300" cy="1243300"/>
              </a:xfrm>
              <a:custGeom>
                <a:rect b="b" l="l" r="r" t="t"/>
                <a:pathLst>
                  <a:path extrusionOk="0" h="49732" w="43092">
                    <a:moveTo>
                      <a:pt x="133" y="0"/>
                    </a:moveTo>
                    <a:lnTo>
                      <a:pt x="996" y="3055"/>
                    </a:lnTo>
                    <a:lnTo>
                      <a:pt x="1793" y="6109"/>
                    </a:lnTo>
                    <a:lnTo>
                      <a:pt x="2457" y="9163"/>
                    </a:lnTo>
                    <a:lnTo>
                      <a:pt x="2988" y="12284"/>
                    </a:lnTo>
                    <a:lnTo>
                      <a:pt x="3386" y="15405"/>
                    </a:lnTo>
                    <a:lnTo>
                      <a:pt x="3718" y="18525"/>
                    </a:lnTo>
                    <a:lnTo>
                      <a:pt x="3851" y="21646"/>
                    </a:lnTo>
                    <a:lnTo>
                      <a:pt x="3918" y="24833"/>
                    </a:lnTo>
                    <a:lnTo>
                      <a:pt x="3851" y="27954"/>
                    </a:lnTo>
                    <a:lnTo>
                      <a:pt x="3652" y="31074"/>
                    </a:lnTo>
                    <a:lnTo>
                      <a:pt x="3386" y="34261"/>
                    </a:lnTo>
                    <a:lnTo>
                      <a:pt x="2922" y="37382"/>
                    </a:lnTo>
                    <a:lnTo>
                      <a:pt x="2391" y="40503"/>
                    </a:lnTo>
                    <a:lnTo>
                      <a:pt x="1727" y="43557"/>
                    </a:lnTo>
                    <a:lnTo>
                      <a:pt x="930" y="46678"/>
                    </a:lnTo>
                    <a:lnTo>
                      <a:pt x="0" y="49732"/>
                    </a:lnTo>
                    <a:lnTo>
                      <a:pt x="43092" y="24833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4" name="Google Shape;1054;g34ed79b00d1_0_1030"/>
              <p:cNvSpPr/>
              <p:nvPr/>
            </p:nvSpPr>
            <p:spPr>
              <a:xfrm>
                <a:off x="2412325" y="1011650"/>
                <a:ext cx="1185200" cy="212500"/>
              </a:xfrm>
              <a:custGeom>
                <a:rect b="b" l="l" r="r" t="t"/>
                <a:pathLst>
                  <a:path extrusionOk="0" h="8500" w="47408">
                    <a:moveTo>
                      <a:pt x="33730" y="0"/>
                    </a:moveTo>
                    <a:lnTo>
                      <a:pt x="30410" y="67"/>
                    </a:lnTo>
                    <a:lnTo>
                      <a:pt x="27223" y="199"/>
                    </a:lnTo>
                    <a:lnTo>
                      <a:pt x="24036" y="531"/>
                    </a:lnTo>
                    <a:lnTo>
                      <a:pt x="20982" y="863"/>
                    </a:lnTo>
                    <a:lnTo>
                      <a:pt x="17994" y="1395"/>
                    </a:lnTo>
                    <a:lnTo>
                      <a:pt x="15072" y="1926"/>
                    </a:lnTo>
                    <a:lnTo>
                      <a:pt x="12284" y="2590"/>
                    </a:lnTo>
                    <a:lnTo>
                      <a:pt x="9561" y="3320"/>
                    </a:lnTo>
                    <a:lnTo>
                      <a:pt x="6972" y="4050"/>
                    </a:lnTo>
                    <a:lnTo>
                      <a:pt x="4515" y="4914"/>
                    </a:lnTo>
                    <a:lnTo>
                      <a:pt x="2191" y="5710"/>
                    </a:lnTo>
                    <a:lnTo>
                      <a:pt x="0" y="6640"/>
                    </a:lnTo>
                    <a:lnTo>
                      <a:pt x="1195" y="6374"/>
                    </a:lnTo>
                    <a:lnTo>
                      <a:pt x="2590" y="6242"/>
                    </a:lnTo>
                    <a:lnTo>
                      <a:pt x="4050" y="6109"/>
                    </a:lnTo>
                    <a:lnTo>
                      <a:pt x="5644" y="6042"/>
                    </a:lnTo>
                    <a:lnTo>
                      <a:pt x="7304" y="6042"/>
                    </a:lnTo>
                    <a:lnTo>
                      <a:pt x="9030" y="6109"/>
                    </a:lnTo>
                    <a:lnTo>
                      <a:pt x="10823" y="6175"/>
                    </a:lnTo>
                    <a:lnTo>
                      <a:pt x="12616" y="6308"/>
                    </a:lnTo>
                    <a:lnTo>
                      <a:pt x="16201" y="6706"/>
                    </a:lnTo>
                    <a:lnTo>
                      <a:pt x="19720" y="7171"/>
                    </a:lnTo>
                    <a:lnTo>
                      <a:pt x="22907" y="7769"/>
                    </a:lnTo>
                    <a:lnTo>
                      <a:pt x="24368" y="8101"/>
                    </a:lnTo>
                    <a:lnTo>
                      <a:pt x="25696" y="8499"/>
                    </a:lnTo>
                    <a:lnTo>
                      <a:pt x="26758" y="7702"/>
                    </a:lnTo>
                    <a:lnTo>
                      <a:pt x="27887" y="6972"/>
                    </a:lnTo>
                    <a:lnTo>
                      <a:pt x="29016" y="6242"/>
                    </a:lnTo>
                    <a:lnTo>
                      <a:pt x="30211" y="5578"/>
                    </a:lnTo>
                    <a:lnTo>
                      <a:pt x="31472" y="4980"/>
                    </a:lnTo>
                    <a:lnTo>
                      <a:pt x="32800" y="4382"/>
                    </a:lnTo>
                    <a:lnTo>
                      <a:pt x="34128" y="3918"/>
                    </a:lnTo>
                    <a:lnTo>
                      <a:pt x="35523" y="3386"/>
                    </a:lnTo>
                    <a:lnTo>
                      <a:pt x="36983" y="2988"/>
                    </a:lnTo>
                    <a:lnTo>
                      <a:pt x="38378" y="2590"/>
                    </a:lnTo>
                    <a:lnTo>
                      <a:pt x="39905" y="2258"/>
                    </a:lnTo>
                    <a:lnTo>
                      <a:pt x="41366" y="1992"/>
                    </a:lnTo>
                    <a:lnTo>
                      <a:pt x="42893" y="1726"/>
                    </a:lnTo>
                    <a:lnTo>
                      <a:pt x="44353" y="1527"/>
                    </a:lnTo>
                    <a:lnTo>
                      <a:pt x="45881" y="1395"/>
                    </a:lnTo>
                    <a:lnTo>
                      <a:pt x="47408" y="1262"/>
                    </a:lnTo>
                    <a:lnTo>
                      <a:pt x="45681" y="996"/>
                    </a:lnTo>
                    <a:lnTo>
                      <a:pt x="43955" y="731"/>
                    </a:lnTo>
                    <a:lnTo>
                      <a:pt x="40502" y="332"/>
                    </a:lnTo>
                    <a:lnTo>
                      <a:pt x="37116" y="133"/>
                    </a:lnTo>
                    <a:lnTo>
                      <a:pt x="3373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5" name="Google Shape;1055;g34ed79b00d1_0_1030"/>
              <p:cNvSpPr/>
              <p:nvPr/>
            </p:nvSpPr>
            <p:spPr>
              <a:xfrm>
                <a:off x="2412325" y="1011650"/>
                <a:ext cx="1185200" cy="212500"/>
              </a:xfrm>
              <a:custGeom>
                <a:rect b="b" l="l" r="r" t="t"/>
                <a:pathLst>
                  <a:path extrusionOk="0" fill="none" h="8500" w="47408">
                    <a:moveTo>
                      <a:pt x="0" y="6640"/>
                    </a:moveTo>
                    <a:lnTo>
                      <a:pt x="0" y="6640"/>
                    </a:lnTo>
                    <a:lnTo>
                      <a:pt x="1195" y="6374"/>
                    </a:lnTo>
                    <a:lnTo>
                      <a:pt x="2590" y="6242"/>
                    </a:lnTo>
                    <a:lnTo>
                      <a:pt x="4050" y="6109"/>
                    </a:lnTo>
                    <a:lnTo>
                      <a:pt x="5644" y="6042"/>
                    </a:lnTo>
                    <a:lnTo>
                      <a:pt x="7304" y="6042"/>
                    </a:lnTo>
                    <a:lnTo>
                      <a:pt x="9030" y="6109"/>
                    </a:lnTo>
                    <a:lnTo>
                      <a:pt x="10823" y="6175"/>
                    </a:lnTo>
                    <a:lnTo>
                      <a:pt x="12616" y="6308"/>
                    </a:lnTo>
                    <a:lnTo>
                      <a:pt x="16201" y="6706"/>
                    </a:lnTo>
                    <a:lnTo>
                      <a:pt x="19720" y="7171"/>
                    </a:lnTo>
                    <a:lnTo>
                      <a:pt x="22907" y="7769"/>
                    </a:lnTo>
                    <a:lnTo>
                      <a:pt x="24368" y="8101"/>
                    </a:lnTo>
                    <a:lnTo>
                      <a:pt x="25696" y="8499"/>
                    </a:lnTo>
                    <a:lnTo>
                      <a:pt x="25696" y="8499"/>
                    </a:lnTo>
                    <a:lnTo>
                      <a:pt x="26758" y="7702"/>
                    </a:lnTo>
                    <a:lnTo>
                      <a:pt x="27887" y="6972"/>
                    </a:lnTo>
                    <a:lnTo>
                      <a:pt x="29016" y="6242"/>
                    </a:lnTo>
                    <a:lnTo>
                      <a:pt x="30211" y="5578"/>
                    </a:lnTo>
                    <a:lnTo>
                      <a:pt x="31472" y="4980"/>
                    </a:lnTo>
                    <a:lnTo>
                      <a:pt x="32800" y="4382"/>
                    </a:lnTo>
                    <a:lnTo>
                      <a:pt x="34128" y="3918"/>
                    </a:lnTo>
                    <a:lnTo>
                      <a:pt x="35523" y="3386"/>
                    </a:lnTo>
                    <a:lnTo>
                      <a:pt x="36983" y="2988"/>
                    </a:lnTo>
                    <a:lnTo>
                      <a:pt x="38378" y="2590"/>
                    </a:lnTo>
                    <a:lnTo>
                      <a:pt x="39905" y="2258"/>
                    </a:lnTo>
                    <a:lnTo>
                      <a:pt x="41366" y="1992"/>
                    </a:lnTo>
                    <a:lnTo>
                      <a:pt x="42893" y="1726"/>
                    </a:lnTo>
                    <a:lnTo>
                      <a:pt x="44353" y="1527"/>
                    </a:lnTo>
                    <a:lnTo>
                      <a:pt x="45881" y="1395"/>
                    </a:lnTo>
                    <a:lnTo>
                      <a:pt x="47408" y="1262"/>
                    </a:lnTo>
                    <a:lnTo>
                      <a:pt x="47408" y="1262"/>
                    </a:lnTo>
                    <a:lnTo>
                      <a:pt x="45681" y="996"/>
                    </a:lnTo>
                    <a:lnTo>
                      <a:pt x="43955" y="731"/>
                    </a:lnTo>
                    <a:lnTo>
                      <a:pt x="40502" y="332"/>
                    </a:lnTo>
                    <a:lnTo>
                      <a:pt x="37116" y="133"/>
                    </a:lnTo>
                    <a:lnTo>
                      <a:pt x="33730" y="0"/>
                    </a:lnTo>
                    <a:lnTo>
                      <a:pt x="30410" y="67"/>
                    </a:lnTo>
                    <a:lnTo>
                      <a:pt x="27223" y="199"/>
                    </a:lnTo>
                    <a:lnTo>
                      <a:pt x="24036" y="531"/>
                    </a:lnTo>
                    <a:lnTo>
                      <a:pt x="20982" y="863"/>
                    </a:lnTo>
                    <a:lnTo>
                      <a:pt x="17994" y="1395"/>
                    </a:lnTo>
                    <a:lnTo>
                      <a:pt x="15072" y="1926"/>
                    </a:lnTo>
                    <a:lnTo>
                      <a:pt x="12284" y="2590"/>
                    </a:lnTo>
                    <a:lnTo>
                      <a:pt x="9561" y="3320"/>
                    </a:lnTo>
                    <a:lnTo>
                      <a:pt x="6972" y="4050"/>
                    </a:lnTo>
                    <a:lnTo>
                      <a:pt x="4515" y="4914"/>
                    </a:lnTo>
                    <a:lnTo>
                      <a:pt x="2191" y="5710"/>
                    </a:lnTo>
                    <a:lnTo>
                      <a:pt x="0" y="664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6" name="Google Shape;1056;g34ed79b00d1_0_1030"/>
              <p:cNvSpPr/>
              <p:nvPr/>
            </p:nvSpPr>
            <p:spPr>
              <a:xfrm>
                <a:off x="2565025" y="2533800"/>
                <a:ext cx="1894000" cy="1138750"/>
              </a:xfrm>
              <a:custGeom>
                <a:rect b="b" l="l" r="r" t="t"/>
                <a:pathLst>
                  <a:path extrusionOk="0" h="45550" w="75760">
                    <a:moveTo>
                      <a:pt x="23904" y="1"/>
                    </a:moveTo>
                    <a:lnTo>
                      <a:pt x="20650" y="3453"/>
                    </a:lnTo>
                    <a:lnTo>
                      <a:pt x="17330" y="7171"/>
                    </a:lnTo>
                    <a:lnTo>
                      <a:pt x="14143" y="10956"/>
                    </a:lnTo>
                    <a:lnTo>
                      <a:pt x="11089" y="14807"/>
                    </a:lnTo>
                    <a:lnTo>
                      <a:pt x="8101" y="18725"/>
                    </a:lnTo>
                    <a:lnTo>
                      <a:pt x="5246" y="22708"/>
                    </a:lnTo>
                    <a:lnTo>
                      <a:pt x="2524" y="26559"/>
                    </a:lnTo>
                    <a:lnTo>
                      <a:pt x="1" y="30411"/>
                    </a:lnTo>
                    <a:lnTo>
                      <a:pt x="1993" y="31938"/>
                    </a:lnTo>
                    <a:lnTo>
                      <a:pt x="3984" y="33398"/>
                    </a:lnTo>
                    <a:lnTo>
                      <a:pt x="6109" y="34793"/>
                    </a:lnTo>
                    <a:lnTo>
                      <a:pt x="8300" y="36121"/>
                    </a:lnTo>
                    <a:lnTo>
                      <a:pt x="10558" y="37316"/>
                    </a:lnTo>
                    <a:lnTo>
                      <a:pt x="12815" y="38511"/>
                    </a:lnTo>
                    <a:lnTo>
                      <a:pt x="15139" y="39573"/>
                    </a:lnTo>
                    <a:lnTo>
                      <a:pt x="17529" y="40569"/>
                    </a:lnTo>
                    <a:lnTo>
                      <a:pt x="19986" y="41432"/>
                    </a:lnTo>
                    <a:lnTo>
                      <a:pt x="22443" y="42296"/>
                    </a:lnTo>
                    <a:lnTo>
                      <a:pt x="24900" y="43026"/>
                    </a:lnTo>
                    <a:lnTo>
                      <a:pt x="27423" y="43690"/>
                    </a:lnTo>
                    <a:lnTo>
                      <a:pt x="30012" y="44221"/>
                    </a:lnTo>
                    <a:lnTo>
                      <a:pt x="32535" y="44686"/>
                    </a:lnTo>
                    <a:lnTo>
                      <a:pt x="35125" y="45018"/>
                    </a:lnTo>
                    <a:lnTo>
                      <a:pt x="37648" y="45350"/>
                    </a:lnTo>
                    <a:lnTo>
                      <a:pt x="40237" y="45483"/>
                    </a:lnTo>
                    <a:lnTo>
                      <a:pt x="42827" y="45549"/>
                    </a:lnTo>
                    <a:lnTo>
                      <a:pt x="45350" y="45549"/>
                    </a:lnTo>
                    <a:lnTo>
                      <a:pt x="47939" y="45416"/>
                    </a:lnTo>
                    <a:lnTo>
                      <a:pt x="50462" y="45217"/>
                    </a:lnTo>
                    <a:lnTo>
                      <a:pt x="52986" y="44885"/>
                    </a:lnTo>
                    <a:lnTo>
                      <a:pt x="55442" y="44487"/>
                    </a:lnTo>
                    <a:lnTo>
                      <a:pt x="57899" y="43956"/>
                    </a:lnTo>
                    <a:lnTo>
                      <a:pt x="60289" y="43292"/>
                    </a:lnTo>
                    <a:lnTo>
                      <a:pt x="62680" y="42561"/>
                    </a:lnTo>
                    <a:lnTo>
                      <a:pt x="65003" y="41698"/>
                    </a:lnTo>
                    <a:lnTo>
                      <a:pt x="67261" y="40702"/>
                    </a:lnTo>
                    <a:lnTo>
                      <a:pt x="69518" y="39640"/>
                    </a:lnTo>
                    <a:lnTo>
                      <a:pt x="71643" y="38445"/>
                    </a:lnTo>
                    <a:lnTo>
                      <a:pt x="73768" y="37117"/>
                    </a:lnTo>
                    <a:lnTo>
                      <a:pt x="75760" y="35656"/>
                    </a:lnTo>
                    <a:lnTo>
                      <a:pt x="75361" y="32270"/>
                    </a:lnTo>
                    <a:lnTo>
                      <a:pt x="74764" y="28883"/>
                    </a:lnTo>
                    <a:lnTo>
                      <a:pt x="74166" y="25431"/>
                    </a:lnTo>
                    <a:lnTo>
                      <a:pt x="73370" y="21978"/>
                    </a:lnTo>
                    <a:lnTo>
                      <a:pt x="72440" y="18525"/>
                    </a:lnTo>
                    <a:lnTo>
                      <a:pt x="71444" y="15073"/>
                    </a:lnTo>
                    <a:lnTo>
                      <a:pt x="70315" y="11620"/>
                    </a:lnTo>
                    <a:lnTo>
                      <a:pt x="69054" y="8167"/>
                    </a:lnTo>
                    <a:lnTo>
                      <a:pt x="67659" y="8765"/>
                    </a:lnTo>
                    <a:lnTo>
                      <a:pt x="66265" y="9296"/>
                    </a:lnTo>
                    <a:lnTo>
                      <a:pt x="64804" y="9761"/>
                    </a:lnTo>
                    <a:lnTo>
                      <a:pt x="63410" y="10159"/>
                    </a:lnTo>
                    <a:lnTo>
                      <a:pt x="61949" y="10491"/>
                    </a:lnTo>
                    <a:lnTo>
                      <a:pt x="60488" y="10757"/>
                    </a:lnTo>
                    <a:lnTo>
                      <a:pt x="58961" y="11022"/>
                    </a:lnTo>
                    <a:lnTo>
                      <a:pt x="57501" y="11155"/>
                    </a:lnTo>
                    <a:lnTo>
                      <a:pt x="56040" y="11288"/>
                    </a:lnTo>
                    <a:lnTo>
                      <a:pt x="54513" y="11354"/>
                    </a:lnTo>
                    <a:lnTo>
                      <a:pt x="52986" y="11354"/>
                    </a:lnTo>
                    <a:lnTo>
                      <a:pt x="51525" y="11288"/>
                    </a:lnTo>
                    <a:lnTo>
                      <a:pt x="49998" y="11155"/>
                    </a:lnTo>
                    <a:lnTo>
                      <a:pt x="48537" y="11022"/>
                    </a:lnTo>
                    <a:lnTo>
                      <a:pt x="47010" y="10757"/>
                    </a:lnTo>
                    <a:lnTo>
                      <a:pt x="45549" y="10491"/>
                    </a:lnTo>
                    <a:lnTo>
                      <a:pt x="44088" y="10226"/>
                    </a:lnTo>
                    <a:lnTo>
                      <a:pt x="42561" y="9827"/>
                    </a:lnTo>
                    <a:lnTo>
                      <a:pt x="41100" y="9429"/>
                    </a:lnTo>
                    <a:lnTo>
                      <a:pt x="39706" y="8964"/>
                    </a:lnTo>
                    <a:lnTo>
                      <a:pt x="38245" y="8433"/>
                    </a:lnTo>
                    <a:lnTo>
                      <a:pt x="36851" y="7902"/>
                    </a:lnTo>
                    <a:lnTo>
                      <a:pt x="35457" y="7304"/>
                    </a:lnTo>
                    <a:lnTo>
                      <a:pt x="34062" y="6640"/>
                    </a:lnTo>
                    <a:lnTo>
                      <a:pt x="32668" y="5976"/>
                    </a:lnTo>
                    <a:lnTo>
                      <a:pt x="31340" y="5246"/>
                    </a:lnTo>
                    <a:lnTo>
                      <a:pt x="30079" y="4449"/>
                    </a:lnTo>
                    <a:lnTo>
                      <a:pt x="28751" y="3652"/>
                    </a:lnTo>
                    <a:lnTo>
                      <a:pt x="27489" y="2789"/>
                    </a:lnTo>
                    <a:lnTo>
                      <a:pt x="26294" y="1860"/>
                    </a:lnTo>
                    <a:lnTo>
                      <a:pt x="25099" y="930"/>
                    </a:lnTo>
                    <a:lnTo>
                      <a:pt x="2390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7" name="Google Shape;1057;g34ed79b00d1_0_1030"/>
              <p:cNvSpPr/>
              <p:nvPr/>
            </p:nvSpPr>
            <p:spPr>
              <a:xfrm>
                <a:off x="2565025" y="2533800"/>
                <a:ext cx="1894000" cy="1138750"/>
              </a:xfrm>
              <a:custGeom>
                <a:rect b="b" l="l" r="r" t="t"/>
                <a:pathLst>
                  <a:path extrusionOk="0" fill="none" h="45550" w="75760">
                    <a:moveTo>
                      <a:pt x="75760" y="35656"/>
                    </a:moveTo>
                    <a:lnTo>
                      <a:pt x="75760" y="35656"/>
                    </a:lnTo>
                    <a:lnTo>
                      <a:pt x="75361" y="32270"/>
                    </a:lnTo>
                    <a:lnTo>
                      <a:pt x="74764" y="28883"/>
                    </a:lnTo>
                    <a:lnTo>
                      <a:pt x="74166" y="25431"/>
                    </a:lnTo>
                    <a:lnTo>
                      <a:pt x="73370" y="21978"/>
                    </a:lnTo>
                    <a:lnTo>
                      <a:pt x="72440" y="18525"/>
                    </a:lnTo>
                    <a:lnTo>
                      <a:pt x="71444" y="15073"/>
                    </a:lnTo>
                    <a:lnTo>
                      <a:pt x="70315" y="11620"/>
                    </a:lnTo>
                    <a:lnTo>
                      <a:pt x="69054" y="8167"/>
                    </a:lnTo>
                    <a:lnTo>
                      <a:pt x="69054" y="8167"/>
                    </a:lnTo>
                    <a:lnTo>
                      <a:pt x="67659" y="8765"/>
                    </a:lnTo>
                    <a:lnTo>
                      <a:pt x="66265" y="9296"/>
                    </a:lnTo>
                    <a:lnTo>
                      <a:pt x="64804" y="9761"/>
                    </a:lnTo>
                    <a:lnTo>
                      <a:pt x="63410" y="10159"/>
                    </a:lnTo>
                    <a:lnTo>
                      <a:pt x="61949" y="10491"/>
                    </a:lnTo>
                    <a:lnTo>
                      <a:pt x="60488" y="10757"/>
                    </a:lnTo>
                    <a:lnTo>
                      <a:pt x="58961" y="11022"/>
                    </a:lnTo>
                    <a:lnTo>
                      <a:pt x="57501" y="11155"/>
                    </a:lnTo>
                    <a:lnTo>
                      <a:pt x="56040" y="11288"/>
                    </a:lnTo>
                    <a:lnTo>
                      <a:pt x="54513" y="11354"/>
                    </a:lnTo>
                    <a:lnTo>
                      <a:pt x="52986" y="11354"/>
                    </a:lnTo>
                    <a:lnTo>
                      <a:pt x="51525" y="11288"/>
                    </a:lnTo>
                    <a:lnTo>
                      <a:pt x="49998" y="11155"/>
                    </a:lnTo>
                    <a:lnTo>
                      <a:pt x="48537" y="11022"/>
                    </a:lnTo>
                    <a:lnTo>
                      <a:pt x="47010" y="10757"/>
                    </a:lnTo>
                    <a:lnTo>
                      <a:pt x="45549" y="10491"/>
                    </a:lnTo>
                    <a:lnTo>
                      <a:pt x="44088" y="10226"/>
                    </a:lnTo>
                    <a:lnTo>
                      <a:pt x="42561" y="9827"/>
                    </a:lnTo>
                    <a:lnTo>
                      <a:pt x="41100" y="9429"/>
                    </a:lnTo>
                    <a:lnTo>
                      <a:pt x="39706" y="8964"/>
                    </a:lnTo>
                    <a:lnTo>
                      <a:pt x="38245" y="8433"/>
                    </a:lnTo>
                    <a:lnTo>
                      <a:pt x="36851" y="7902"/>
                    </a:lnTo>
                    <a:lnTo>
                      <a:pt x="35457" y="7304"/>
                    </a:lnTo>
                    <a:lnTo>
                      <a:pt x="34062" y="6640"/>
                    </a:lnTo>
                    <a:lnTo>
                      <a:pt x="32668" y="5976"/>
                    </a:lnTo>
                    <a:lnTo>
                      <a:pt x="31340" y="5246"/>
                    </a:lnTo>
                    <a:lnTo>
                      <a:pt x="30079" y="4449"/>
                    </a:lnTo>
                    <a:lnTo>
                      <a:pt x="28751" y="3652"/>
                    </a:lnTo>
                    <a:lnTo>
                      <a:pt x="27489" y="2789"/>
                    </a:lnTo>
                    <a:lnTo>
                      <a:pt x="26294" y="1860"/>
                    </a:lnTo>
                    <a:lnTo>
                      <a:pt x="25099" y="930"/>
                    </a:lnTo>
                    <a:lnTo>
                      <a:pt x="23904" y="1"/>
                    </a:lnTo>
                    <a:lnTo>
                      <a:pt x="23904" y="1"/>
                    </a:lnTo>
                    <a:lnTo>
                      <a:pt x="20650" y="3453"/>
                    </a:lnTo>
                    <a:lnTo>
                      <a:pt x="17330" y="7171"/>
                    </a:lnTo>
                    <a:lnTo>
                      <a:pt x="14143" y="10956"/>
                    </a:lnTo>
                    <a:lnTo>
                      <a:pt x="11089" y="14807"/>
                    </a:lnTo>
                    <a:lnTo>
                      <a:pt x="8101" y="18725"/>
                    </a:lnTo>
                    <a:lnTo>
                      <a:pt x="5246" y="22708"/>
                    </a:lnTo>
                    <a:lnTo>
                      <a:pt x="2524" y="26559"/>
                    </a:lnTo>
                    <a:lnTo>
                      <a:pt x="1" y="30411"/>
                    </a:lnTo>
                    <a:lnTo>
                      <a:pt x="1" y="30411"/>
                    </a:lnTo>
                    <a:lnTo>
                      <a:pt x="1993" y="31938"/>
                    </a:lnTo>
                    <a:lnTo>
                      <a:pt x="3984" y="33398"/>
                    </a:lnTo>
                    <a:lnTo>
                      <a:pt x="6109" y="34793"/>
                    </a:lnTo>
                    <a:lnTo>
                      <a:pt x="8300" y="36121"/>
                    </a:lnTo>
                    <a:lnTo>
                      <a:pt x="10558" y="37316"/>
                    </a:lnTo>
                    <a:lnTo>
                      <a:pt x="12815" y="38511"/>
                    </a:lnTo>
                    <a:lnTo>
                      <a:pt x="15139" y="39573"/>
                    </a:lnTo>
                    <a:lnTo>
                      <a:pt x="17529" y="40569"/>
                    </a:lnTo>
                    <a:lnTo>
                      <a:pt x="19986" y="41432"/>
                    </a:lnTo>
                    <a:lnTo>
                      <a:pt x="22443" y="42296"/>
                    </a:lnTo>
                    <a:lnTo>
                      <a:pt x="24900" y="43026"/>
                    </a:lnTo>
                    <a:lnTo>
                      <a:pt x="27423" y="43690"/>
                    </a:lnTo>
                    <a:lnTo>
                      <a:pt x="30012" y="44221"/>
                    </a:lnTo>
                    <a:lnTo>
                      <a:pt x="32535" y="44686"/>
                    </a:lnTo>
                    <a:lnTo>
                      <a:pt x="35125" y="45018"/>
                    </a:lnTo>
                    <a:lnTo>
                      <a:pt x="37648" y="45350"/>
                    </a:lnTo>
                    <a:lnTo>
                      <a:pt x="40237" y="45483"/>
                    </a:lnTo>
                    <a:lnTo>
                      <a:pt x="42827" y="45549"/>
                    </a:lnTo>
                    <a:lnTo>
                      <a:pt x="45350" y="45549"/>
                    </a:lnTo>
                    <a:lnTo>
                      <a:pt x="47939" y="45416"/>
                    </a:lnTo>
                    <a:lnTo>
                      <a:pt x="50462" y="45217"/>
                    </a:lnTo>
                    <a:lnTo>
                      <a:pt x="52986" y="44885"/>
                    </a:lnTo>
                    <a:lnTo>
                      <a:pt x="55442" y="44487"/>
                    </a:lnTo>
                    <a:lnTo>
                      <a:pt x="57899" y="43956"/>
                    </a:lnTo>
                    <a:lnTo>
                      <a:pt x="60289" y="43292"/>
                    </a:lnTo>
                    <a:lnTo>
                      <a:pt x="62680" y="42561"/>
                    </a:lnTo>
                    <a:lnTo>
                      <a:pt x="65003" y="41698"/>
                    </a:lnTo>
                    <a:lnTo>
                      <a:pt x="67261" y="40702"/>
                    </a:lnTo>
                    <a:lnTo>
                      <a:pt x="69518" y="39640"/>
                    </a:lnTo>
                    <a:lnTo>
                      <a:pt x="71643" y="38445"/>
                    </a:lnTo>
                    <a:lnTo>
                      <a:pt x="73768" y="37117"/>
                    </a:lnTo>
                    <a:lnTo>
                      <a:pt x="75760" y="35656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8" name="Google Shape;1058;g34ed79b00d1_0_1030"/>
              <p:cNvSpPr/>
              <p:nvPr/>
            </p:nvSpPr>
            <p:spPr>
              <a:xfrm>
                <a:off x="1379850" y="1665650"/>
                <a:ext cx="903025" cy="2486600"/>
              </a:xfrm>
              <a:custGeom>
                <a:rect b="b" l="l" r="r" t="t"/>
                <a:pathLst>
                  <a:path extrusionOk="0" h="99464" w="36121">
                    <a:moveTo>
                      <a:pt x="17396" y="1"/>
                    </a:moveTo>
                    <a:lnTo>
                      <a:pt x="16267" y="1395"/>
                    </a:lnTo>
                    <a:lnTo>
                      <a:pt x="15139" y="2789"/>
                    </a:lnTo>
                    <a:lnTo>
                      <a:pt x="14076" y="4184"/>
                    </a:lnTo>
                    <a:lnTo>
                      <a:pt x="13080" y="5644"/>
                    </a:lnTo>
                    <a:lnTo>
                      <a:pt x="12084" y="7105"/>
                    </a:lnTo>
                    <a:lnTo>
                      <a:pt x="11155" y="8566"/>
                    </a:lnTo>
                    <a:lnTo>
                      <a:pt x="10225" y="10027"/>
                    </a:lnTo>
                    <a:lnTo>
                      <a:pt x="9362" y="11554"/>
                    </a:lnTo>
                    <a:lnTo>
                      <a:pt x="8565" y="13081"/>
                    </a:lnTo>
                    <a:lnTo>
                      <a:pt x="7768" y="14608"/>
                    </a:lnTo>
                    <a:lnTo>
                      <a:pt x="6972" y="16135"/>
                    </a:lnTo>
                    <a:lnTo>
                      <a:pt x="6308" y="17662"/>
                    </a:lnTo>
                    <a:lnTo>
                      <a:pt x="5644" y="19256"/>
                    </a:lnTo>
                    <a:lnTo>
                      <a:pt x="4980" y="20849"/>
                    </a:lnTo>
                    <a:lnTo>
                      <a:pt x="3851" y="24037"/>
                    </a:lnTo>
                    <a:lnTo>
                      <a:pt x="2789" y="27290"/>
                    </a:lnTo>
                    <a:lnTo>
                      <a:pt x="1992" y="30543"/>
                    </a:lnTo>
                    <a:lnTo>
                      <a:pt x="1262" y="33863"/>
                    </a:lnTo>
                    <a:lnTo>
                      <a:pt x="730" y="37183"/>
                    </a:lnTo>
                    <a:lnTo>
                      <a:pt x="332" y="40503"/>
                    </a:lnTo>
                    <a:lnTo>
                      <a:pt x="66" y="43823"/>
                    </a:lnTo>
                    <a:lnTo>
                      <a:pt x="0" y="47209"/>
                    </a:lnTo>
                    <a:lnTo>
                      <a:pt x="66" y="50529"/>
                    </a:lnTo>
                    <a:lnTo>
                      <a:pt x="266" y="53849"/>
                    </a:lnTo>
                    <a:lnTo>
                      <a:pt x="664" y="57169"/>
                    </a:lnTo>
                    <a:lnTo>
                      <a:pt x="1195" y="60489"/>
                    </a:lnTo>
                    <a:lnTo>
                      <a:pt x="1859" y="63809"/>
                    </a:lnTo>
                    <a:lnTo>
                      <a:pt x="2656" y="67062"/>
                    </a:lnTo>
                    <a:lnTo>
                      <a:pt x="3652" y="70316"/>
                    </a:lnTo>
                    <a:lnTo>
                      <a:pt x="4781" y="73503"/>
                    </a:lnTo>
                    <a:lnTo>
                      <a:pt x="6042" y="76623"/>
                    </a:lnTo>
                    <a:lnTo>
                      <a:pt x="6773" y="78150"/>
                    </a:lnTo>
                    <a:lnTo>
                      <a:pt x="7503" y="79678"/>
                    </a:lnTo>
                    <a:lnTo>
                      <a:pt x="8233" y="81205"/>
                    </a:lnTo>
                    <a:lnTo>
                      <a:pt x="9030" y="82732"/>
                    </a:lnTo>
                    <a:lnTo>
                      <a:pt x="9893" y="84259"/>
                    </a:lnTo>
                    <a:lnTo>
                      <a:pt x="10823" y="85720"/>
                    </a:lnTo>
                    <a:lnTo>
                      <a:pt x="11686" y="87180"/>
                    </a:lnTo>
                    <a:lnTo>
                      <a:pt x="12682" y="88641"/>
                    </a:lnTo>
                    <a:lnTo>
                      <a:pt x="13678" y="90036"/>
                    </a:lnTo>
                    <a:lnTo>
                      <a:pt x="14674" y="91430"/>
                    </a:lnTo>
                    <a:lnTo>
                      <a:pt x="15803" y="92824"/>
                    </a:lnTo>
                    <a:lnTo>
                      <a:pt x="16865" y="94219"/>
                    </a:lnTo>
                    <a:lnTo>
                      <a:pt x="17994" y="95546"/>
                    </a:lnTo>
                    <a:lnTo>
                      <a:pt x="19189" y="96874"/>
                    </a:lnTo>
                    <a:lnTo>
                      <a:pt x="20450" y="98202"/>
                    </a:lnTo>
                    <a:lnTo>
                      <a:pt x="21712" y="99464"/>
                    </a:lnTo>
                    <a:lnTo>
                      <a:pt x="22243" y="97339"/>
                    </a:lnTo>
                    <a:lnTo>
                      <a:pt x="22907" y="95215"/>
                    </a:lnTo>
                    <a:lnTo>
                      <a:pt x="23637" y="93090"/>
                    </a:lnTo>
                    <a:lnTo>
                      <a:pt x="24368" y="90965"/>
                    </a:lnTo>
                    <a:lnTo>
                      <a:pt x="25165" y="88907"/>
                    </a:lnTo>
                    <a:lnTo>
                      <a:pt x="26028" y="86782"/>
                    </a:lnTo>
                    <a:lnTo>
                      <a:pt x="26891" y="84657"/>
                    </a:lnTo>
                    <a:lnTo>
                      <a:pt x="27820" y="82599"/>
                    </a:lnTo>
                    <a:lnTo>
                      <a:pt x="29746" y="78482"/>
                    </a:lnTo>
                    <a:lnTo>
                      <a:pt x="31804" y="74432"/>
                    </a:lnTo>
                    <a:lnTo>
                      <a:pt x="33929" y="70515"/>
                    </a:lnTo>
                    <a:lnTo>
                      <a:pt x="36120" y="66730"/>
                    </a:lnTo>
                    <a:lnTo>
                      <a:pt x="34460" y="64937"/>
                    </a:lnTo>
                    <a:lnTo>
                      <a:pt x="32867" y="63145"/>
                    </a:lnTo>
                    <a:lnTo>
                      <a:pt x="31273" y="61285"/>
                    </a:lnTo>
                    <a:lnTo>
                      <a:pt x="29812" y="59360"/>
                    </a:lnTo>
                    <a:lnTo>
                      <a:pt x="28418" y="57434"/>
                    </a:lnTo>
                    <a:lnTo>
                      <a:pt x="27156" y="55442"/>
                    </a:lnTo>
                    <a:lnTo>
                      <a:pt x="25895" y="53384"/>
                    </a:lnTo>
                    <a:lnTo>
                      <a:pt x="24700" y="51392"/>
                    </a:lnTo>
                    <a:lnTo>
                      <a:pt x="23571" y="49268"/>
                    </a:lnTo>
                    <a:lnTo>
                      <a:pt x="22509" y="47209"/>
                    </a:lnTo>
                    <a:lnTo>
                      <a:pt x="21579" y="45085"/>
                    </a:lnTo>
                    <a:lnTo>
                      <a:pt x="20650" y="42960"/>
                    </a:lnTo>
                    <a:lnTo>
                      <a:pt x="19853" y="40769"/>
                    </a:lnTo>
                    <a:lnTo>
                      <a:pt x="19056" y="38578"/>
                    </a:lnTo>
                    <a:lnTo>
                      <a:pt x="18392" y="36386"/>
                    </a:lnTo>
                    <a:lnTo>
                      <a:pt x="17728" y="34195"/>
                    </a:lnTo>
                    <a:lnTo>
                      <a:pt x="17197" y="32004"/>
                    </a:lnTo>
                    <a:lnTo>
                      <a:pt x="16732" y="29813"/>
                    </a:lnTo>
                    <a:lnTo>
                      <a:pt x="16267" y="27622"/>
                    </a:lnTo>
                    <a:lnTo>
                      <a:pt x="15935" y="25364"/>
                    </a:lnTo>
                    <a:lnTo>
                      <a:pt x="15670" y="23173"/>
                    </a:lnTo>
                    <a:lnTo>
                      <a:pt x="15471" y="20982"/>
                    </a:lnTo>
                    <a:lnTo>
                      <a:pt x="15338" y="18791"/>
                    </a:lnTo>
                    <a:lnTo>
                      <a:pt x="15271" y="16600"/>
                    </a:lnTo>
                    <a:lnTo>
                      <a:pt x="15338" y="14475"/>
                    </a:lnTo>
                    <a:lnTo>
                      <a:pt x="15404" y="12351"/>
                    </a:lnTo>
                    <a:lnTo>
                      <a:pt x="15537" y="10226"/>
                    </a:lnTo>
                    <a:lnTo>
                      <a:pt x="15803" y="8101"/>
                    </a:lnTo>
                    <a:lnTo>
                      <a:pt x="16068" y="6043"/>
                    </a:lnTo>
                    <a:lnTo>
                      <a:pt x="16467" y="3985"/>
                    </a:lnTo>
                    <a:lnTo>
                      <a:pt x="16865" y="1993"/>
                    </a:lnTo>
                    <a:lnTo>
                      <a:pt x="1739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9" name="Google Shape;1059;g34ed79b00d1_0_1030"/>
              <p:cNvSpPr/>
              <p:nvPr/>
            </p:nvSpPr>
            <p:spPr>
              <a:xfrm>
                <a:off x="1379850" y="1665650"/>
                <a:ext cx="903025" cy="2486600"/>
              </a:xfrm>
              <a:custGeom>
                <a:rect b="b" l="l" r="r" t="t"/>
                <a:pathLst>
                  <a:path extrusionOk="0" fill="none" h="99464" w="36121">
                    <a:moveTo>
                      <a:pt x="36120" y="66730"/>
                    </a:moveTo>
                    <a:lnTo>
                      <a:pt x="36120" y="66730"/>
                    </a:lnTo>
                    <a:lnTo>
                      <a:pt x="34460" y="64937"/>
                    </a:lnTo>
                    <a:lnTo>
                      <a:pt x="32867" y="63145"/>
                    </a:lnTo>
                    <a:lnTo>
                      <a:pt x="31273" y="61285"/>
                    </a:lnTo>
                    <a:lnTo>
                      <a:pt x="29812" y="59360"/>
                    </a:lnTo>
                    <a:lnTo>
                      <a:pt x="28418" y="57434"/>
                    </a:lnTo>
                    <a:lnTo>
                      <a:pt x="27156" y="55442"/>
                    </a:lnTo>
                    <a:lnTo>
                      <a:pt x="25895" y="53384"/>
                    </a:lnTo>
                    <a:lnTo>
                      <a:pt x="24700" y="51392"/>
                    </a:lnTo>
                    <a:lnTo>
                      <a:pt x="23571" y="49268"/>
                    </a:lnTo>
                    <a:lnTo>
                      <a:pt x="22509" y="47209"/>
                    </a:lnTo>
                    <a:lnTo>
                      <a:pt x="21579" y="45085"/>
                    </a:lnTo>
                    <a:lnTo>
                      <a:pt x="20650" y="42960"/>
                    </a:lnTo>
                    <a:lnTo>
                      <a:pt x="19853" y="40769"/>
                    </a:lnTo>
                    <a:lnTo>
                      <a:pt x="19056" y="38578"/>
                    </a:lnTo>
                    <a:lnTo>
                      <a:pt x="18392" y="36386"/>
                    </a:lnTo>
                    <a:lnTo>
                      <a:pt x="17728" y="34195"/>
                    </a:lnTo>
                    <a:lnTo>
                      <a:pt x="17197" y="32004"/>
                    </a:lnTo>
                    <a:lnTo>
                      <a:pt x="16732" y="29813"/>
                    </a:lnTo>
                    <a:lnTo>
                      <a:pt x="16267" y="27622"/>
                    </a:lnTo>
                    <a:lnTo>
                      <a:pt x="15935" y="25364"/>
                    </a:lnTo>
                    <a:lnTo>
                      <a:pt x="15670" y="23173"/>
                    </a:lnTo>
                    <a:lnTo>
                      <a:pt x="15471" y="20982"/>
                    </a:lnTo>
                    <a:lnTo>
                      <a:pt x="15338" y="18791"/>
                    </a:lnTo>
                    <a:lnTo>
                      <a:pt x="15271" y="16600"/>
                    </a:lnTo>
                    <a:lnTo>
                      <a:pt x="15338" y="14475"/>
                    </a:lnTo>
                    <a:lnTo>
                      <a:pt x="15404" y="12351"/>
                    </a:lnTo>
                    <a:lnTo>
                      <a:pt x="15537" y="10226"/>
                    </a:lnTo>
                    <a:lnTo>
                      <a:pt x="15803" y="8101"/>
                    </a:lnTo>
                    <a:lnTo>
                      <a:pt x="16068" y="6043"/>
                    </a:lnTo>
                    <a:lnTo>
                      <a:pt x="16467" y="3985"/>
                    </a:lnTo>
                    <a:lnTo>
                      <a:pt x="16865" y="1993"/>
                    </a:lnTo>
                    <a:lnTo>
                      <a:pt x="17396" y="1"/>
                    </a:lnTo>
                    <a:lnTo>
                      <a:pt x="17396" y="1"/>
                    </a:lnTo>
                    <a:lnTo>
                      <a:pt x="16267" y="1395"/>
                    </a:lnTo>
                    <a:lnTo>
                      <a:pt x="15139" y="2789"/>
                    </a:lnTo>
                    <a:lnTo>
                      <a:pt x="14076" y="4184"/>
                    </a:lnTo>
                    <a:lnTo>
                      <a:pt x="13080" y="5644"/>
                    </a:lnTo>
                    <a:lnTo>
                      <a:pt x="12084" y="7105"/>
                    </a:lnTo>
                    <a:lnTo>
                      <a:pt x="11155" y="8566"/>
                    </a:lnTo>
                    <a:lnTo>
                      <a:pt x="10225" y="10027"/>
                    </a:lnTo>
                    <a:lnTo>
                      <a:pt x="9362" y="11554"/>
                    </a:lnTo>
                    <a:lnTo>
                      <a:pt x="8565" y="13081"/>
                    </a:lnTo>
                    <a:lnTo>
                      <a:pt x="7768" y="14608"/>
                    </a:lnTo>
                    <a:lnTo>
                      <a:pt x="6972" y="16135"/>
                    </a:lnTo>
                    <a:lnTo>
                      <a:pt x="6308" y="17662"/>
                    </a:lnTo>
                    <a:lnTo>
                      <a:pt x="5644" y="19256"/>
                    </a:lnTo>
                    <a:lnTo>
                      <a:pt x="4980" y="20849"/>
                    </a:lnTo>
                    <a:lnTo>
                      <a:pt x="3851" y="24037"/>
                    </a:lnTo>
                    <a:lnTo>
                      <a:pt x="2789" y="27290"/>
                    </a:lnTo>
                    <a:lnTo>
                      <a:pt x="1992" y="30543"/>
                    </a:lnTo>
                    <a:lnTo>
                      <a:pt x="1262" y="33863"/>
                    </a:lnTo>
                    <a:lnTo>
                      <a:pt x="730" y="37183"/>
                    </a:lnTo>
                    <a:lnTo>
                      <a:pt x="332" y="40503"/>
                    </a:lnTo>
                    <a:lnTo>
                      <a:pt x="66" y="43823"/>
                    </a:lnTo>
                    <a:lnTo>
                      <a:pt x="0" y="47209"/>
                    </a:lnTo>
                    <a:lnTo>
                      <a:pt x="66" y="50529"/>
                    </a:lnTo>
                    <a:lnTo>
                      <a:pt x="266" y="53849"/>
                    </a:lnTo>
                    <a:lnTo>
                      <a:pt x="664" y="57169"/>
                    </a:lnTo>
                    <a:lnTo>
                      <a:pt x="1195" y="60489"/>
                    </a:lnTo>
                    <a:lnTo>
                      <a:pt x="1859" y="63809"/>
                    </a:lnTo>
                    <a:lnTo>
                      <a:pt x="2656" y="67062"/>
                    </a:lnTo>
                    <a:lnTo>
                      <a:pt x="3652" y="70316"/>
                    </a:lnTo>
                    <a:lnTo>
                      <a:pt x="4781" y="73503"/>
                    </a:lnTo>
                    <a:lnTo>
                      <a:pt x="6042" y="76623"/>
                    </a:lnTo>
                    <a:lnTo>
                      <a:pt x="6773" y="78150"/>
                    </a:lnTo>
                    <a:lnTo>
                      <a:pt x="7503" y="79678"/>
                    </a:lnTo>
                    <a:lnTo>
                      <a:pt x="8233" y="81205"/>
                    </a:lnTo>
                    <a:lnTo>
                      <a:pt x="9030" y="82732"/>
                    </a:lnTo>
                    <a:lnTo>
                      <a:pt x="9893" y="84259"/>
                    </a:lnTo>
                    <a:lnTo>
                      <a:pt x="10823" y="85720"/>
                    </a:lnTo>
                    <a:lnTo>
                      <a:pt x="11686" y="87180"/>
                    </a:lnTo>
                    <a:lnTo>
                      <a:pt x="12682" y="88641"/>
                    </a:lnTo>
                    <a:lnTo>
                      <a:pt x="13678" y="90036"/>
                    </a:lnTo>
                    <a:lnTo>
                      <a:pt x="14674" y="91430"/>
                    </a:lnTo>
                    <a:lnTo>
                      <a:pt x="15803" y="92824"/>
                    </a:lnTo>
                    <a:lnTo>
                      <a:pt x="16865" y="94219"/>
                    </a:lnTo>
                    <a:lnTo>
                      <a:pt x="17994" y="95546"/>
                    </a:lnTo>
                    <a:lnTo>
                      <a:pt x="19189" y="96874"/>
                    </a:lnTo>
                    <a:lnTo>
                      <a:pt x="20450" y="98202"/>
                    </a:lnTo>
                    <a:lnTo>
                      <a:pt x="21712" y="99464"/>
                    </a:lnTo>
                    <a:lnTo>
                      <a:pt x="21712" y="99464"/>
                    </a:lnTo>
                    <a:lnTo>
                      <a:pt x="22243" y="97339"/>
                    </a:lnTo>
                    <a:lnTo>
                      <a:pt x="22907" y="95215"/>
                    </a:lnTo>
                    <a:lnTo>
                      <a:pt x="23637" y="93090"/>
                    </a:lnTo>
                    <a:lnTo>
                      <a:pt x="24368" y="90965"/>
                    </a:lnTo>
                    <a:lnTo>
                      <a:pt x="25165" y="88907"/>
                    </a:lnTo>
                    <a:lnTo>
                      <a:pt x="26028" y="86782"/>
                    </a:lnTo>
                    <a:lnTo>
                      <a:pt x="26891" y="84657"/>
                    </a:lnTo>
                    <a:lnTo>
                      <a:pt x="27820" y="82599"/>
                    </a:lnTo>
                    <a:lnTo>
                      <a:pt x="29746" y="78482"/>
                    </a:lnTo>
                    <a:lnTo>
                      <a:pt x="31804" y="74432"/>
                    </a:lnTo>
                    <a:lnTo>
                      <a:pt x="33929" y="70515"/>
                    </a:lnTo>
                    <a:lnTo>
                      <a:pt x="36120" y="6673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0" name="Google Shape;1060;g34ed79b00d1_0_1030"/>
              <p:cNvSpPr/>
              <p:nvPr/>
            </p:nvSpPr>
            <p:spPr>
              <a:xfrm>
                <a:off x="3318625" y="1974400"/>
                <a:ext cx="888100" cy="627475"/>
              </a:xfrm>
              <a:custGeom>
                <a:rect b="b" l="l" r="r" t="t"/>
                <a:pathLst>
                  <a:path extrusionOk="0" h="25099" w="35524">
                    <a:moveTo>
                      <a:pt x="20783" y="1"/>
                    </a:moveTo>
                    <a:lnTo>
                      <a:pt x="18260" y="1727"/>
                    </a:lnTo>
                    <a:lnTo>
                      <a:pt x="15737" y="3520"/>
                    </a:lnTo>
                    <a:lnTo>
                      <a:pt x="13148" y="5445"/>
                    </a:lnTo>
                    <a:lnTo>
                      <a:pt x="10558" y="7437"/>
                    </a:lnTo>
                    <a:lnTo>
                      <a:pt x="7902" y="9495"/>
                    </a:lnTo>
                    <a:lnTo>
                      <a:pt x="5313" y="11687"/>
                    </a:lnTo>
                    <a:lnTo>
                      <a:pt x="2657" y="13944"/>
                    </a:lnTo>
                    <a:lnTo>
                      <a:pt x="1" y="16334"/>
                    </a:lnTo>
                    <a:lnTo>
                      <a:pt x="1063" y="17131"/>
                    </a:lnTo>
                    <a:lnTo>
                      <a:pt x="2126" y="17928"/>
                    </a:lnTo>
                    <a:lnTo>
                      <a:pt x="3188" y="18725"/>
                    </a:lnTo>
                    <a:lnTo>
                      <a:pt x="4250" y="19389"/>
                    </a:lnTo>
                    <a:lnTo>
                      <a:pt x="5379" y="20053"/>
                    </a:lnTo>
                    <a:lnTo>
                      <a:pt x="6508" y="20717"/>
                    </a:lnTo>
                    <a:lnTo>
                      <a:pt x="7637" y="21314"/>
                    </a:lnTo>
                    <a:lnTo>
                      <a:pt x="8765" y="21845"/>
                    </a:lnTo>
                    <a:lnTo>
                      <a:pt x="9894" y="22310"/>
                    </a:lnTo>
                    <a:lnTo>
                      <a:pt x="11089" y="22775"/>
                    </a:lnTo>
                    <a:lnTo>
                      <a:pt x="12218" y="23173"/>
                    </a:lnTo>
                    <a:lnTo>
                      <a:pt x="13413" y="23572"/>
                    </a:lnTo>
                    <a:lnTo>
                      <a:pt x="14542" y="23904"/>
                    </a:lnTo>
                    <a:lnTo>
                      <a:pt x="15737" y="24169"/>
                    </a:lnTo>
                    <a:lnTo>
                      <a:pt x="18061" y="24634"/>
                    </a:lnTo>
                    <a:lnTo>
                      <a:pt x="20451" y="24966"/>
                    </a:lnTo>
                    <a:lnTo>
                      <a:pt x="22709" y="25099"/>
                    </a:lnTo>
                    <a:lnTo>
                      <a:pt x="25033" y="25099"/>
                    </a:lnTo>
                    <a:lnTo>
                      <a:pt x="26161" y="25032"/>
                    </a:lnTo>
                    <a:lnTo>
                      <a:pt x="27224" y="24900"/>
                    </a:lnTo>
                    <a:lnTo>
                      <a:pt x="28353" y="24767"/>
                    </a:lnTo>
                    <a:lnTo>
                      <a:pt x="29415" y="24568"/>
                    </a:lnTo>
                    <a:lnTo>
                      <a:pt x="30477" y="24302"/>
                    </a:lnTo>
                    <a:lnTo>
                      <a:pt x="31540" y="24103"/>
                    </a:lnTo>
                    <a:lnTo>
                      <a:pt x="32536" y="23771"/>
                    </a:lnTo>
                    <a:lnTo>
                      <a:pt x="33532" y="23439"/>
                    </a:lnTo>
                    <a:lnTo>
                      <a:pt x="34527" y="23040"/>
                    </a:lnTo>
                    <a:lnTo>
                      <a:pt x="35523" y="22642"/>
                    </a:lnTo>
                    <a:lnTo>
                      <a:pt x="33996" y="19654"/>
                    </a:lnTo>
                    <a:lnTo>
                      <a:pt x="32403" y="16666"/>
                    </a:lnTo>
                    <a:lnTo>
                      <a:pt x="30743" y="13745"/>
                    </a:lnTo>
                    <a:lnTo>
                      <a:pt x="28950" y="10890"/>
                    </a:lnTo>
                    <a:lnTo>
                      <a:pt x="27025" y="8035"/>
                    </a:lnTo>
                    <a:lnTo>
                      <a:pt x="25033" y="5312"/>
                    </a:lnTo>
                    <a:lnTo>
                      <a:pt x="22974" y="2657"/>
                    </a:lnTo>
                    <a:lnTo>
                      <a:pt x="2078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1" name="Google Shape;1061;g34ed79b00d1_0_1030"/>
              <p:cNvSpPr/>
              <p:nvPr/>
            </p:nvSpPr>
            <p:spPr>
              <a:xfrm>
                <a:off x="3318625" y="1974400"/>
                <a:ext cx="888100" cy="627475"/>
              </a:xfrm>
              <a:custGeom>
                <a:rect b="b" l="l" r="r" t="t"/>
                <a:pathLst>
                  <a:path extrusionOk="0" fill="none" h="25099" w="35524">
                    <a:moveTo>
                      <a:pt x="35523" y="22642"/>
                    </a:moveTo>
                    <a:lnTo>
                      <a:pt x="35523" y="22642"/>
                    </a:lnTo>
                    <a:lnTo>
                      <a:pt x="33996" y="19654"/>
                    </a:lnTo>
                    <a:lnTo>
                      <a:pt x="32403" y="16666"/>
                    </a:lnTo>
                    <a:lnTo>
                      <a:pt x="30743" y="13745"/>
                    </a:lnTo>
                    <a:lnTo>
                      <a:pt x="28950" y="10890"/>
                    </a:lnTo>
                    <a:lnTo>
                      <a:pt x="27025" y="8035"/>
                    </a:lnTo>
                    <a:lnTo>
                      <a:pt x="25033" y="5312"/>
                    </a:lnTo>
                    <a:lnTo>
                      <a:pt x="22974" y="2657"/>
                    </a:lnTo>
                    <a:lnTo>
                      <a:pt x="20783" y="1"/>
                    </a:lnTo>
                    <a:lnTo>
                      <a:pt x="20783" y="1"/>
                    </a:lnTo>
                    <a:lnTo>
                      <a:pt x="18260" y="1727"/>
                    </a:lnTo>
                    <a:lnTo>
                      <a:pt x="15737" y="3520"/>
                    </a:lnTo>
                    <a:lnTo>
                      <a:pt x="13148" y="5445"/>
                    </a:lnTo>
                    <a:lnTo>
                      <a:pt x="10558" y="7437"/>
                    </a:lnTo>
                    <a:lnTo>
                      <a:pt x="7902" y="9495"/>
                    </a:lnTo>
                    <a:lnTo>
                      <a:pt x="5313" y="11687"/>
                    </a:lnTo>
                    <a:lnTo>
                      <a:pt x="2657" y="13944"/>
                    </a:lnTo>
                    <a:lnTo>
                      <a:pt x="1" y="16334"/>
                    </a:lnTo>
                    <a:lnTo>
                      <a:pt x="1" y="16334"/>
                    </a:lnTo>
                    <a:lnTo>
                      <a:pt x="1063" y="17131"/>
                    </a:lnTo>
                    <a:lnTo>
                      <a:pt x="2126" y="17928"/>
                    </a:lnTo>
                    <a:lnTo>
                      <a:pt x="3188" y="18725"/>
                    </a:lnTo>
                    <a:lnTo>
                      <a:pt x="4250" y="19389"/>
                    </a:lnTo>
                    <a:lnTo>
                      <a:pt x="5379" y="20053"/>
                    </a:lnTo>
                    <a:lnTo>
                      <a:pt x="6508" y="20717"/>
                    </a:lnTo>
                    <a:lnTo>
                      <a:pt x="7637" y="21314"/>
                    </a:lnTo>
                    <a:lnTo>
                      <a:pt x="8765" y="21845"/>
                    </a:lnTo>
                    <a:lnTo>
                      <a:pt x="9894" y="22310"/>
                    </a:lnTo>
                    <a:lnTo>
                      <a:pt x="11089" y="22775"/>
                    </a:lnTo>
                    <a:lnTo>
                      <a:pt x="12218" y="23173"/>
                    </a:lnTo>
                    <a:lnTo>
                      <a:pt x="13413" y="23572"/>
                    </a:lnTo>
                    <a:lnTo>
                      <a:pt x="14542" y="23904"/>
                    </a:lnTo>
                    <a:lnTo>
                      <a:pt x="15737" y="24169"/>
                    </a:lnTo>
                    <a:lnTo>
                      <a:pt x="18061" y="24634"/>
                    </a:lnTo>
                    <a:lnTo>
                      <a:pt x="20451" y="24966"/>
                    </a:lnTo>
                    <a:lnTo>
                      <a:pt x="22709" y="25099"/>
                    </a:lnTo>
                    <a:lnTo>
                      <a:pt x="25033" y="25099"/>
                    </a:lnTo>
                    <a:lnTo>
                      <a:pt x="26161" y="25032"/>
                    </a:lnTo>
                    <a:lnTo>
                      <a:pt x="27224" y="24900"/>
                    </a:lnTo>
                    <a:lnTo>
                      <a:pt x="28353" y="24767"/>
                    </a:lnTo>
                    <a:lnTo>
                      <a:pt x="29415" y="24568"/>
                    </a:lnTo>
                    <a:lnTo>
                      <a:pt x="30477" y="24302"/>
                    </a:lnTo>
                    <a:lnTo>
                      <a:pt x="31540" y="24103"/>
                    </a:lnTo>
                    <a:lnTo>
                      <a:pt x="32536" y="23771"/>
                    </a:lnTo>
                    <a:lnTo>
                      <a:pt x="33532" y="23439"/>
                    </a:lnTo>
                    <a:lnTo>
                      <a:pt x="34527" y="23040"/>
                    </a:lnTo>
                    <a:lnTo>
                      <a:pt x="35523" y="22642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2" name="Google Shape;1062;g34ed79b00d1_0_1030"/>
              <p:cNvSpPr/>
              <p:nvPr/>
            </p:nvSpPr>
            <p:spPr>
              <a:xfrm>
                <a:off x="3302025" y="1225775"/>
                <a:ext cx="962800" cy="464800"/>
              </a:xfrm>
              <a:custGeom>
                <a:rect b="b" l="l" r="r" t="t"/>
                <a:pathLst>
                  <a:path extrusionOk="0" h="18592" w="38512">
                    <a:moveTo>
                      <a:pt x="12683" y="0"/>
                    </a:moveTo>
                    <a:lnTo>
                      <a:pt x="11421" y="67"/>
                    </a:lnTo>
                    <a:lnTo>
                      <a:pt x="10226" y="200"/>
                    </a:lnTo>
                    <a:lnTo>
                      <a:pt x="9031" y="332"/>
                    </a:lnTo>
                    <a:lnTo>
                      <a:pt x="7836" y="532"/>
                    </a:lnTo>
                    <a:lnTo>
                      <a:pt x="6707" y="797"/>
                    </a:lnTo>
                    <a:lnTo>
                      <a:pt x="5578" y="1063"/>
                    </a:lnTo>
                    <a:lnTo>
                      <a:pt x="4516" y="1328"/>
                    </a:lnTo>
                    <a:lnTo>
                      <a:pt x="3520" y="1727"/>
                    </a:lnTo>
                    <a:lnTo>
                      <a:pt x="2590" y="2059"/>
                    </a:lnTo>
                    <a:lnTo>
                      <a:pt x="1661" y="2457"/>
                    </a:lnTo>
                    <a:lnTo>
                      <a:pt x="798" y="2922"/>
                    </a:lnTo>
                    <a:lnTo>
                      <a:pt x="1" y="3387"/>
                    </a:lnTo>
                    <a:lnTo>
                      <a:pt x="3055" y="4781"/>
                    </a:lnTo>
                    <a:lnTo>
                      <a:pt x="6043" y="6375"/>
                    </a:lnTo>
                    <a:lnTo>
                      <a:pt x="8965" y="8034"/>
                    </a:lnTo>
                    <a:lnTo>
                      <a:pt x="11820" y="9894"/>
                    </a:lnTo>
                    <a:lnTo>
                      <a:pt x="14608" y="11886"/>
                    </a:lnTo>
                    <a:lnTo>
                      <a:pt x="17331" y="13944"/>
                    </a:lnTo>
                    <a:lnTo>
                      <a:pt x="19987" y="16201"/>
                    </a:lnTo>
                    <a:lnTo>
                      <a:pt x="22576" y="18592"/>
                    </a:lnTo>
                    <a:lnTo>
                      <a:pt x="24435" y="17264"/>
                    </a:lnTo>
                    <a:lnTo>
                      <a:pt x="26427" y="16002"/>
                    </a:lnTo>
                    <a:lnTo>
                      <a:pt x="28485" y="14741"/>
                    </a:lnTo>
                    <a:lnTo>
                      <a:pt x="30544" y="13545"/>
                    </a:lnTo>
                    <a:lnTo>
                      <a:pt x="32668" y="12417"/>
                    </a:lnTo>
                    <a:lnTo>
                      <a:pt x="34727" y="11354"/>
                    </a:lnTo>
                    <a:lnTo>
                      <a:pt x="36719" y="10491"/>
                    </a:lnTo>
                    <a:lnTo>
                      <a:pt x="38511" y="9761"/>
                    </a:lnTo>
                    <a:lnTo>
                      <a:pt x="37449" y="8632"/>
                    </a:lnTo>
                    <a:lnTo>
                      <a:pt x="36254" y="7636"/>
                    </a:lnTo>
                    <a:lnTo>
                      <a:pt x="35059" y="6707"/>
                    </a:lnTo>
                    <a:lnTo>
                      <a:pt x="33864" y="5843"/>
                    </a:lnTo>
                    <a:lnTo>
                      <a:pt x="32602" y="5047"/>
                    </a:lnTo>
                    <a:lnTo>
                      <a:pt x="31340" y="4316"/>
                    </a:lnTo>
                    <a:lnTo>
                      <a:pt x="30079" y="3652"/>
                    </a:lnTo>
                    <a:lnTo>
                      <a:pt x="28751" y="3055"/>
                    </a:lnTo>
                    <a:lnTo>
                      <a:pt x="27423" y="2524"/>
                    </a:lnTo>
                    <a:lnTo>
                      <a:pt x="26095" y="1992"/>
                    </a:lnTo>
                    <a:lnTo>
                      <a:pt x="24701" y="1594"/>
                    </a:lnTo>
                    <a:lnTo>
                      <a:pt x="23373" y="1196"/>
                    </a:lnTo>
                    <a:lnTo>
                      <a:pt x="22045" y="864"/>
                    </a:lnTo>
                    <a:lnTo>
                      <a:pt x="20650" y="598"/>
                    </a:lnTo>
                    <a:lnTo>
                      <a:pt x="19323" y="399"/>
                    </a:lnTo>
                    <a:lnTo>
                      <a:pt x="17928" y="200"/>
                    </a:lnTo>
                    <a:lnTo>
                      <a:pt x="16600" y="67"/>
                    </a:lnTo>
                    <a:lnTo>
                      <a:pt x="1527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3" name="Google Shape;1063;g34ed79b00d1_0_1030"/>
              <p:cNvSpPr/>
              <p:nvPr/>
            </p:nvSpPr>
            <p:spPr>
              <a:xfrm>
                <a:off x="3302025" y="1225775"/>
                <a:ext cx="962800" cy="464800"/>
              </a:xfrm>
              <a:custGeom>
                <a:rect b="b" l="l" r="r" t="t"/>
                <a:pathLst>
                  <a:path extrusionOk="0" fill="none" h="18592" w="38512">
                    <a:moveTo>
                      <a:pt x="22576" y="18592"/>
                    </a:moveTo>
                    <a:lnTo>
                      <a:pt x="22576" y="18592"/>
                    </a:lnTo>
                    <a:lnTo>
                      <a:pt x="24435" y="17264"/>
                    </a:lnTo>
                    <a:lnTo>
                      <a:pt x="26427" y="16002"/>
                    </a:lnTo>
                    <a:lnTo>
                      <a:pt x="28485" y="14741"/>
                    </a:lnTo>
                    <a:lnTo>
                      <a:pt x="30544" y="13545"/>
                    </a:lnTo>
                    <a:lnTo>
                      <a:pt x="32668" y="12417"/>
                    </a:lnTo>
                    <a:lnTo>
                      <a:pt x="34727" y="11354"/>
                    </a:lnTo>
                    <a:lnTo>
                      <a:pt x="36719" y="10491"/>
                    </a:lnTo>
                    <a:lnTo>
                      <a:pt x="38511" y="9761"/>
                    </a:lnTo>
                    <a:lnTo>
                      <a:pt x="38511" y="9761"/>
                    </a:lnTo>
                    <a:lnTo>
                      <a:pt x="37449" y="8632"/>
                    </a:lnTo>
                    <a:lnTo>
                      <a:pt x="36254" y="7636"/>
                    </a:lnTo>
                    <a:lnTo>
                      <a:pt x="35059" y="6707"/>
                    </a:lnTo>
                    <a:lnTo>
                      <a:pt x="33864" y="5843"/>
                    </a:lnTo>
                    <a:lnTo>
                      <a:pt x="32602" y="5047"/>
                    </a:lnTo>
                    <a:lnTo>
                      <a:pt x="31340" y="4316"/>
                    </a:lnTo>
                    <a:lnTo>
                      <a:pt x="30079" y="3652"/>
                    </a:lnTo>
                    <a:lnTo>
                      <a:pt x="28751" y="3055"/>
                    </a:lnTo>
                    <a:lnTo>
                      <a:pt x="27423" y="2524"/>
                    </a:lnTo>
                    <a:lnTo>
                      <a:pt x="26095" y="1992"/>
                    </a:lnTo>
                    <a:lnTo>
                      <a:pt x="24701" y="1594"/>
                    </a:lnTo>
                    <a:lnTo>
                      <a:pt x="23373" y="1196"/>
                    </a:lnTo>
                    <a:lnTo>
                      <a:pt x="22045" y="864"/>
                    </a:lnTo>
                    <a:lnTo>
                      <a:pt x="20650" y="598"/>
                    </a:lnTo>
                    <a:lnTo>
                      <a:pt x="19323" y="399"/>
                    </a:lnTo>
                    <a:lnTo>
                      <a:pt x="17928" y="200"/>
                    </a:lnTo>
                    <a:lnTo>
                      <a:pt x="16600" y="67"/>
                    </a:lnTo>
                    <a:lnTo>
                      <a:pt x="15272" y="0"/>
                    </a:lnTo>
                    <a:lnTo>
                      <a:pt x="14011" y="0"/>
                    </a:lnTo>
                    <a:lnTo>
                      <a:pt x="12683" y="0"/>
                    </a:lnTo>
                    <a:lnTo>
                      <a:pt x="11421" y="67"/>
                    </a:lnTo>
                    <a:lnTo>
                      <a:pt x="10226" y="200"/>
                    </a:lnTo>
                    <a:lnTo>
                      <a:pt x="9031" y="332"/>
                    </a:lnTo>
                    <a:lnTo>
                      <a:pt x="7836" y="532"/>
                    </a:lnTo>
                    <a:lnTo>
                      <a:pt x="6707" y="797"/>
                    </a:lnTo>
                    <a:lnTo>
                      <a:pt x="5578" y="1063"/>
                    </a:lnTo>
                    <a:lnTo>
                      <a:pt x="4516" y="1328"/>
                    </a:lnTo>
                    <a:lnTo>
                      <a:pt x="3520" y="1727"/>
                    </a:lnTo>
                    <a:lnTo>
                      <a:pt x="2590" y="2059"/>
                    </a:lnTo>
                    <a:lnTo>
                      <a:pt x="1661" y="2457"/>
                    </a:lnTo>
                    <a:lnTo>
                      <a:pt x="798" y="2922"/>
                    </a:lnTo>
                    <a:lnTo>
                      <a:pt x="1" y="3387"/>
                    </a:lnTo>
                    <a:lnTo>
                      <a:pt x="1" y="3387"/>
                    </a:lnTo>
                    <a:lnTo>
                      <a:pt x="3055" y="4781"/>
                    </a:lnTo>
                    <a:lnTo>
                      <a:pt x="6043" y="6375"/>
                    </a:lnTo>
                    <a:lnTo>
                      <a:pt x="8965" y="8034"/>
                    </a:lnTo>
                    <a:lnTo>
                      <a:pt x="11820" y="9894"/>
                    </a:lnTo>
                    <a:lnTo>
                      <a:pt x="14608" y="11886"/>
                    </a:lnTo>
                    <a:lnTo>
                      <a:pt x="17331" y="13944"/>
                    </a:lnTo>
                    <a:lnTo>
                      <a:pt x="19987" y="16201"/>
                    </a:lnTo>
                    <a:lnTo>
                      <a:pt x="22576" y="18592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4" name="Google Shape;1064;g34ed79b00d1_0_1030"/>
              <p:cNvSpPr/>
              <p:nvPr/>
            </p:nvSpPr>
            <p:spPr>
              <a:xfrm>
                <a:off x="2108550" y="3483275"/>
                <a:ext cx="2365425" cy="1201825"/>
              </a:xfrm>
              <a:custGeom>
                <a:rect b="b" l="l" r="r" t="t"/>
                <a:pathLst>
                  <a:path extrusionOk="0" h="48073" w="94617">
                    <a:moveTo>
                      <a:pt x="13612" y="1"/>
                    </a:moveTo>
                    <a:lnTo>
                      <a:pt x="11952" y="2856"/>
                    </a:lnTo>
                    <a:lnTo>
                      <a:pt x="10425" y="5645"/>
                    </a:lnTo>
                    <a:lnTo>
                      <a:pt x="9097" y="8367"/>
                    </a:lnTo>
                    <a:lnTo>
                      <a:pt x="7835" y="10956"/>
                    </a:lnTo>
                    <a:lnTo>
                      <a:pt x="6706" y="13413"/>
                    </a:lnTo>
                    <a:lnTo>
                      <a:pt x="5644" y="15803"/>
                    </a:lnTo>
                    <a:lnTo>
                      <a:pt x="4715" y="18061"/>
                    </a:lnTo>
                    <a:lnTo>
                      <a:pt x="3851" y="20186"/>
                    </a:lnTo>
                    <a:lnTo>
                      <a:pt x="3121" y="22244"/>
                    </a:lnTo>
                    <a:lnTo>
                      <a:pt x="2457" y="24169"/>
                    </a:lnTo>
                    <a:lnTo>
                      <a:pt x="1859" y="25962"/>
                    </a:lnTo>
                    <a:lnTo>
                      <a:pt x="1395" y="27688"/>
                    </a:lnTo>
                    <a:lnTo>
                      <a:pt x="598" y="30743"/>
                    </a:lnTo>
                    <a:lnTo>
                      <a:pt x="0" y="33266"/>
                    </a:lnTo>
                    <a:lnTo>
                      <a:pt x="2590" y="35125"/>
                    </a:lnTo>
                    <a:lnTo>
                      <a:pt x="5179" y="36785"/>
                    </a:lnTo>
                    <a:lnTo>
                      <a:pt x="7835" y="38378"/>
                    </a:lnTo>
                    <a:lnTo>
                      <a:pt x="10558" y="39906"/>
                    </a:lnTo>
                    <a:lnTo>
                      <a:pt x="13280" y="41234"/>
                    </a:lnTo>
                    <a:lnTo>
                      <a:pt x="16135" y="42495"/>
                    </a:lnTo>
                    <a:lnTo>
                      <a:pt x="18924" y="43557"/>
                    </a:lnTo>
                    <a:lnTo>
                      <a:pt x="21779" y="44553"/>
                    </a:lnTo>
                    <a:lnTo>
                      <a:pt x="24700" y="45417"/>
                    </a:lnTo>
                    <a:lnTo>
                      <a:pt x="27622" y="46147"/>
                    </a:lnTo>
                    <a:lnTo>
                      <a:pt x="30543" y="46811"/>
                    </a:lnTo>
                    <a:lnTo>
                      <a:pt x="33531" y="47276"/>
                    </a:lnTo>
                    <a:lnTo>
                      <a:pt x="36519" y="47674"/>
                    </a:lnTo>
                    <a:lnTo>
                      <a:pt x="39507" y="47940"/>
                    </a:lnTo>
                    <a:lnTo>
                      <a:pt x="42495" y="48072"/>
                    </a:lnTo>
                    <a:lnTo>
                      <a:pt x="45482" y="48072"/>
                    </a:lnTo>
                    <a:lnTo>
                      <a:pt x="48470" y="47940"/>
                    </a:lnTo>
                    <a:lnTo>
                      <a:pt x="51458" y="47674"/>
                    </a:lnTo>
                    <a:lnTo>
                      <a:pt x="54446" y="47342"/>
                    </a:lnTo>
                    <a:lnTo>
                      <a:pt x="57434" y="46877"/>
                    </a:lnTo>
                    <a:lnTo>
                      <a:pt x="60355" y="46280"/>
                    </a:lnTo>
                    <a:lnTo>
                      <a:pt x="63277" y="45549"/>
                    </a:lnTo>
                    <a:lnTo>
                      <a:pt x="66198" y="44686"/>
                    </a:lnTo>
                    <a:lnTo>
                      <a:pt x="69053" y="43757"/>
                    </a:lnTo>
                    <a:lnTo>
                      <a:pt x="71909" y="42628"/>
                    </a:lnTo>
                    <a:lnTo>
                      <a:pt x="74697" y="41433"/>
                    </a:lnTo>
                    <a:lnTo>
                      <a:pt x="77486" y="40105"/>
                    </a:lnTo>
                    <a:lnTo>
                      <a:pt x="80142" y="38644"/>
                    </a:lnTo>
                    <a:lnTo>
                      <a:pt x="82864" y="37051"/>
                    </a:lnTo>
                    <a:lnTo>
                      <a:pt x="85454" y="35391"/>
                    </a:lnTo>
                    <a:lnTo>
                      <a:pt x="87977" y="33531"/>
                    </a:lnTo>
                    <a:lnTo>
                      <a:pt x="90500" y="31606"/>
                    </a:lnTo>
                    <a:lnTo>
                      <a:pt x="90965" y="30344"/>
                    </a:lnTo>
                    <a:lnTo>
                      <a:pt x="91429" y="29083"/>
                    </a:lnTo>
                    <a:lnTo>
                      <a:pt x="91894" y="27755"/>
                    </a:lnTo>
                    <a:lnTo>
                      <a:pt x="92292" y="26361"/>
                    </a:lnTo>
                    <a:lnTo>
                      <a:pt x="92956" y="23572"/>
                    </a:lnTo>
                    <a:lnTo>
                      <a:pt x="93554" y="20650"/>
                    </a:lnTo>
                    <a:lnTo>
                      <a:pt x="94019" y="17596"/>
                    </a:lnTo>
                    <a:lnTo>
                      <a:pt x="94351" y="14409"/>
                    </a:lnTo>
                    <a:lnTo>
                      <a:pt x="94550" y="11222"/>
                    </a:lnTo>
                    <a:lnTo>
                      <a:pt x="94616" y="7836"/>
                    </a:lnTo>
                    <a:lnTo>
                      <a:pt x="92226" y="9164"/>
                    </a:lnTo>
                    <a:lnTo>
                      <a:pt x="89769" y="10425"/>
                    </a:lnTo>
                    <a:lnTo>
                      <a:pt x="87313" y="11488"/>
                    </a:lnTo>
                    <a:lnTo>
                      <a:pt x="84790" y="12484"/>
                    </a:lnTo>
                    <a:lnTo>
                      <a:pt x="82267" y="13347"/>
                    </a:lnTo>
                    <a:lnTo>
                      <a:pt x="79677" y="14143"/>
                    </a:lnTo>
                    <a:lnTo>
                      <a:pt x="77088" y="14741"/>
                    </a:lnTo>
                    <a:lnTo>
                      <a:pt x="74432" y="15272"/>
                    </a:lnTo>
                    <a:lnTo>
                      <a:pt x="71776" y="15737"/>
                    </a:lnTo>
                    <a:lnTo>
                      <a:pt x="69053" y="16069"/>
                    </a:lnTo>
                    <a:lnTo>
                      <a:pt x="66398" y="16268"/>
                    </a:lnTo>
                    <a:lnTo>
                      <a:pt x="63675" y="16401"/>
                    </a:lnTo>
                    <a:lnTo>
                      <a:pt x="60953" y="16401"/>
                    </a:lnTo>
                    <a:lnTo>
                      <a:pt x="58231" y="16335"/>
                    </a:lnTo>
                    <a:lnTo>
                      <a:pt x="55508" y="16135"/>
                    </a:lnTo>
                    <a:lnTo>
                      <a:pt x="52786" y="15870"/>
                    </a:lnTo>
                    <a:lnTo>
                      <a:pt x="50064" y="15538"/>
                    </a:lnTo>
                    <a:lnTo>
                      <a:pt x="47408" y="15073"/>
                    </a:lnTo>
                    <a:lnTo>
                      <a:pt x="44752" y="14542"/>
                    </a:lnTo>
                    <a:lnTo>
                      <a:pt x="42096" y="13878"/>
                    </a:lnTo>
                    <a:lnTo>
                      <a:pt x="39440" y="13147"/>
                    </a:lnTo>
                    <a:lnTo>
                      <a:pt x="36851" y="12351"/>
                    </a:lnTo>
                    <a:lnTo>
                      <a:pt x="34328" y="11488"/>
                    </a:lnTo>
                    <a:lnTo>
                      <a:pt x="31805" y="10492"/>
                    </a:lnTo>
                    <a:lnTo>
                      <a:pt x="29348" y="9429"/>
                    </a:lnTo>
                    <a:lnTo>
                      <a:pt x="26891" y="8300"/>
                    </a:lnTo>
                    <a:lnTo>
                      <a:pt x="24567" y="7105"/>
                    </a:lnTo>
                    <a:lnTo>
                      <a:pt x="22243" y="5844"/>
                    </a:lnTo>
                    <a:lnTo>
                      <a:pt x="19986" y="4449"/>
                    </a:lnTo>
                    <a:lnTo>
                      <a:pt x="17795" y="3055"/>
                    </a:lnTo>
                    <a:lnTo>
                      <a:pt x="15670" y="1528"/>
                    </a:lnTo>
                    <a:lnTo>
                      <a:pt x="1361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5" name="Google Shape;1065;g34ed79b00d1_0_1030"/>
              <p:cNvSpPr/>
              <p:nvPr/>
            </p:nvSpPr>
            <p:spPr>
              <a:xfrm>
                <a:off x="2108550" y="3483275"/>
                <a:ext cx="2365425" cy="1201825"/>
              </a:xfrm>
              <a:custGeom>
                <a:rect b="b" l="l" r="r" t="t"/>
                <a:pathLst>
                  <a:path extrusionOk="0" fill="none" h="48073" w="94617">
                    <a:moveTo>
                      <a:pt x="13612" y="1"/>
                    </a:moveTo>
                    <a:lnTo>
                      <a:pt x="13612" y="1"/>
                    </a:lnTo>
                    <a:lnTo>
                      <a:pt x="11952" y="2856"/>
                    </a:lnTo>
                    <a:lnTo>
                      <a:pt x="10425" y="5645"/>
                    </a:lnTo>
                    <a:lnTo>
                      <a:pt x="9097" y="8367"/>
                    </a:lnTo>
                    <a:lnTo>
                      <a:pt x="7835" y="10956"/>
                    </a:lnTo>
                    <a:lnTo>
                      <a:pt x="6706" y="13413"/>
                    </a:lnTo>
                    <a:lnTo>
                      <a:pt x="5644" y="15803"/>
                    </a:lnTo>
                    <a:lnTo>
                      <a:pt x="4715" y="18061"/>
                    </a:lnTo>
                    <a:lnTo>
                      <a:pt x="3851" y="20186"/>
                    </a:lnTo>
                    <a:lnTo>
                      <a:pt x="3121" y="22244"/>
                    </a:lnTo>
                    <a:lnTo>
                      <a:pt x="2457" y="24169"/>
                    </a:lnTo>
                    <a:lnTo>
                      <a:pt x="1859" y="25962"/>
                    </a:lnTo>
                    <a:lnTo>
                      <a:pt x="1395" y="27688"/>
                    </a:lnTo>
                    <a:lnTo>
                      <a:pt x="598" y="30743"/>
                    </a:lnTo>
                    <a:lnTo>
                      <a:pt x="0" y="33266"/>
                    </a:lnTo>
                    <a:lnTo>
                      <a:pt x="0" y="33266"/>
                    </a:lnTo>
                    <a:lnTo>
                      <a:pt x="2590" y="35125"/>
                    </a:lnTo>
                    <a:lnTo>
                      <a:pt x="5179" y="36785"/>
                    </a:lnTo>
                    <a:lnTo>
                      <a:pt x="7835" y="38378"/>
                    </a:lnTo>
                    <a:lnTo>
                      <a:pt x="10558" y="39906"/>
                    </a:lnTo>
                    <a:lnTo>
                      <a:pt x="13280" y="41234"/>
                    </a:lnTo>
                    <a:lnTo>
                      <a:pt x="16135" y="42495"/>
                    </a:lnTo>
                    <a:lnTo>
                      <a:pt x="18924" y="43557"/>
                    </a:lnTo>
                    <a:lnTo>
                      <a:pt x="21779" y="44553"/>
                    </a:lnTo>
                    <a:lnTo>
                      <a:pt x="24700" y="45417"/>
                    </a:lnTo>
                    <a:lnTo>
                      <a:pt x="27622" y="46147"/>
                    </a:lnTo>
                    <a:lnTo>
                      <a:pt x="30543" y="46811"/>
                    </a:lnTo>
                    <a:lnTo>
                      <a:pt x="33531" y="47276"/>
                    </a:lnTo>
                    <a:lnTo>
                      <a:pt x="36519" y="47674"/>
                    </a:lnTo>
                    <a:lnTo>
                      <a:pt x="39507" y="47940"/>
                    </a:lnTo>
                    <a:lnTo>
                      <a:pt x="42495" y="48072"/>
                    </a:lnTo>
                    <a:lnTo>
                      <a:pt x="45482" y="48072"/>
                    </a:lnTo>
                    <a:lnTo>
                      <a:pt x="48470" y="47940"/>
                    </a:lnTo>
                    <a:lnTo>
                      <a:pt x="51458" y="47674"/>
                    </a:lnTo>
                    <a:lnTo>
                      <a:pt x="54446" y="47342"/>
                    </a:lnTo>
                    <a:lnTo>
                      <a:pt x="57434" y="46877"/>
                    </a:lnTo>
                    <a:lnTo>
                      <a:pt x="60355" y="46280"/>
                    </a:lnTo>
                    <a:lnTo>
                      <a:pt x="63277" y="45549"/>
                    </a:lnTo>
                    <a:lnTo>
                      <a:pt x="66198" y="44686"/>
                    </a:lnTo>
                    <a:lnTo>
                      <a:pt x="69053" y="43757"/>
                    </a:lnTo>
                    <a:lnTo>
                      <a:pt x="71909" y="42628"/>
                    </a:lnTo>
                    <a:lnTo>
                      <a:pt x="74697" y="41433"/>
                    </a:lnTo>
                    <a:lnTo>
                      <a:pt x="77486" y="40105"/>
                    </a:lnTo>
                    <a:lnTo>
                      <a:pt x="80142" y="38644"/>
                    </a:lnTo>
                    <a:lnTo>
                      <a:pt x="82864" y="37051"/>
                    </a:lnTo>
                    <a:lnTo>
                      <a:pt x="85454" y="35391"/>
                    </a:lnTo>
                    <a:lnTo>
                      <a:pt x="87977" y="33531"/>
                    </a:lnTo>
                    <a:lnTo>
                      <a:pt x="90500" y="31606"/>
                    </a:lnTo>
                    <a:lnTo>
                      <a:pt x="90500" y="31606"/>
                    </a:lnTo>
                    <a:lnTo>
                      <a:pt x="90965" y="30344"/>
                    </a:lnTo>
                    <a:lnTo>
                      <a:pt x="91429" y="29083"/>
                    </a:lnTo>
                    <a:lnTo>
                      <a:pt x="91894" y="27755"/>
                    </a:lnTo>
                    <a:lnTo>
                      <a:pt x="92292" y="26361"/>
                    </a:lnTo>
                    <a:lnTo>
                      <a:pt x="92956" y="23572"/>
                    </a:lnTo>
                    <a:lnTo>
                      <a:pt x="93554" y="20650"/>
                    </a:lnTo>
                    <a:lnTo>
                      <a:pt x="94019" y="17596"/>
                    </a:lnTo>
                    <a:lnTo>
                      <a:pt x="94351" y="14409"/>
                    </a:lnTo>
                    <a:lnTo>
                      <a:pt x="94550" y="11222"/>
                    </a:lnTo>
                    <a:lnTo>
                      <a:pt x="94616" y="7836"/>
                    </a:lnTo>
                    <a:lnTo>
                      <a:pt x="94616" y="7836"/>
                    </a:lnTo>
                    <a:lnTo>
                      <a:pt x="92226" y="9164"/>
                    </a:lnTo>
                    <a:lnTo>
                      <a:pt x="89769" y="10425"/>
                    </a:lnTo>
                    <a:lnTo>
                      <a:pt x="87313" y="11488"/>
                    </a:lnTo>
                    <a:lnTo>
                      <a:pt x="84790" y="12484"/>
                    </a:lnTo>
                    <a:lnTo>
                      <a:pt x="82267" y="13347"/>
                    </a:lnTo>
                    <a:lnTo>
                      <a:pt x="79677" y="14143"/>
                    </a:lnTo>
                    <a:lnTo>
                      <a:pt x="77088" y="14741"/>
                    </a:lnTo>
                    <a:lnTo>
                      <a:pt x="74432" y="15272"/>
                    </a:lnTo>
                    <a:lnTo>
                      <a:pt x="71776" y="15737"/>
                    </a:lnTo>
                    <a:lnTo>
                      <a:pt x="69053" y="16069"/>
                    </a:lnTo>
                    <a:lnTo>
                      <a:pt x="66398" y="16268"/>
                    </a:lnTo>
                    <a:lnTo>
                      <a:pt x="63675" y="16401"/>
                    </a:lnTo>
                    <a:lnTo>
                      <a:pt x="60953" y="16401"/>
                    </a:lnTo>
                    <a:lnTo>
                      <a:pt x="58231" y="16335"/>
                    </a:lnTo>
                    <a:lnTo>
                      <a:pt x="55508" y="16135"/>
                    </a:lnTo>
                    <a:lnTo>
                      <a:pt x="52786" y="15870"/>
                    </a:lnTo>
                    <a:lnTo>
                      <a:pt x="50064" y="15538"/>
                    </a:lnTo>
                    <a:lnTo>
                      <a:pt x="47408" y="15073"/>
                    </a:lnTo>
                    <a:lnTo>
                      <a:pt x="44752" y="14542"/>
                    </a:lnTo>
                    <a:lnTo>
                      <a:pt x="42096" y="13878"/>
                    </a:lnTo>
                    <a:lnTo>
                      <a:pt x="39440" y="13147"/>
                    </a:lnTo>
                    <a:lnTo>
                      <a:pt x="36851" y="12351"/>
                    </a:lnTo>
                    <a:lnTo>
                      <a:pt x="34328" y="11488"/>
                    </a:lnTo>
                    <a:lnTo>
                      <a:pt x="31805" y="10492"/>
                    </a:lnTo>
                    <a:lnTo>
                      <a:pt x="29348" y="9429"/>
                    </a:lnTo>
                    <a:lnTo>
                      <a:pt x="26891" y="8300"/>
                    </a:lnTo>
                    <a:lnTo>
                      <a:pt x="24567" y="7105"/>
                    </a:lnTo>
                    <a:lnTo>
                      <a:pt x="22243" y="5844"/>
                    </a:lnTo>
                    <a:lnTo>
                      <a:pt x="19986" y="4449"/>
                    </a:lnTo>
                    <a:lnTo>
                      <a:pt x="17795" y="3055"/>
                    </a:lnTo>
                    <a:lnTo>
                      <a:pt x="15670" y="1528"/>
                    </a:lnTo>
                    <a:lnTo>
                      <a:pt x="13612" y="1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6" name="Google Shape;1066;g34ed79b00d1_0_1030"/>
              <p:cNvSpPr/>
              <p:nvPr/>
            </p:nvSpPr>
            <p:spPr>
              <a:xfrm>
                <a:off x="4020775" y="1635775"/>
                <a:ext cx="501325" cy="773550"/>
              </a:xfrm>
              <a:custGeom>
                <a:rect b="b" l="l" r="r" t="t"/>
                <a:pathLst>
                  <a:path extrusionOk="0" h="30942" w="20053">
                    <a:moveTo>
                      <a:pt x="14940" y="1"/>
                    </a:moveTo>
                    <a:lnTo>
                      <a:pt x="13347" y="598"/>
                    </a:lnTo>
                    <a:lnTo>
                      <a:pt x="11488" y="1461"/>
                    </a:lnTo>
                    <a:lnTo>
                      <a:pt x="9429" y="2524"/>
                    </a:lnTo>
                    <a:lnTo>
                      <a:pt x="7305" y="3719"/>
                    </a:lnTo>
                    <a:lnTo>
                      <a:pt x="5246" y="5047"/>
                    </a:lnTo>
                    <a:lnTo>
                      <a:pt x="3254" y="6308"/>
                    </a:lnTo>
                    <a:lnTo>
                      <a:pt x="1462" y="7570"/>
                    </a:lnTo>
                    <a:lnTo>
                      <a:pt x="1" y="8765"/>
                    </a:lnTo>
                    <a:lnTo>
                      <a:pt x="2059" y="11222"/>
                    </a:lnTo>
                    <a:lnTo>
                      <a:pt x="4051" y="13811"/>
                    </a:lnTo>
                    <a:lnTo>
                      <a:pt x="5977" y="16467"/>
                    </a:lnTo>
                    <a:lnTo>
                      <a:pt x="7836" y="19189"/>
                    </a:lnTo>
                    <a:lnTo>
                      <a:pt x="9695" y="22044"/>
                    </a:lnTo>
                    <a:lnTo>
                      <a:pt x="11421" y="24966"/>
                    </a:lnTo>
                    <a:lnTo>
                      <a:pt x="13081" y="27954"/>
                    </a:lnTo>
                    <a:lnTo>
                      <a:pt x="14608" y="30942"/>
                    </a:lnTo>
                    <a:lnTo>
                      <a:pt x="15339" y="30145"/>
                    </a:lnTo>
                    <a:lnTo>
                      <a:pt x="16003" y="29348"/>
                    </a:lnTo>
                    <a:lnTo>
                      <a:pt x="16600" y="28419"/>
                    </a:lnTo>
                    <a:lnTo>
                      <a:pt x="17198" y="27555"/>
                    </a:lnTo>
                    <a:lnTo>
                      <a:pt x="17729" y="26626"/>
                    </a:lnTo>
                    <a:lnTo>
                      <a:pt x="18127" y="25696"/>
                    </a:lnTo>
                    <a:lnTo>
                      <a:pt x="18526" y="24700"/>
                    </a:lnTo>
                    <a:lnTo>
                      <a:pt x="18924" y="23704"/>
                    </a:lnTo>
                    <a:lnTo>
                      <a:pt x="19190" y="22708"/>
                    </a:lnTo>
                    <a:lnTo>
                      <a:pt x="19455" y="21712"/>
                    </a:lnTo>
                    <a:lnTo>
                      <a:pt x="19655" y="20650"/>
                    </a:lnTo>
                    <a:lnTo>
                      <a:pt x="19854" y="19654"/>
                    </a:lnTo>
                    <a:lnTo>
                      <a:pt x="19987" y="18592"/>
                    </a:lnTo>
                    <a:lnTo>
                      <a:pt x="20053" y="17529"/>
                    </a:lnTo>
                    <a:lnTo>
                      <a:pt x="20053" y="16467"/>
                    </a:lnTo>
                    <a:lnTo>
                      <a:pt x="20053" y="15405"/>
                    </a:lnTo>
                    <a:lnTo>
                      <a:pt x="20053" y="14342"/>
                    </a:lnTo>
                    <a:lnTo>
                      <a:pt x="19920" y="13280"/>
                    </a:lnTo>
                    <a:lnTo>
                      <a:pt x="19655" y="11222"/>
                    </a:lnTo>
                    <a:lnTo>
                      <a:pt x="19190" y="9163"/>
                    </a:lnTo>
                    <a:lnTo>
                      <a:pt x="18592" y="7105"/>
                    </a:lnTo>
                    <a:lnTo>
                      <a:pt x="17862" y="5180"/>
                    </a:lnTo>
                    <a:lnTo>
                      <a:pt x="16999" y="3320"/>
                    </a:lnTo>
                    <a:lnTo>
                      <a:pt x="16003" y="1594"/>
                    </a:lnTo>
                    <a:lnTo>
                      <a:pt x="15471" y="797"/>
                    </a:lnTo>
                    <a:lnTo>
                      <a:pt x="1494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7" name="Google Shape;1067;g34ed79b00d1_0_1030"/>
              <p:cNvSpPr/>
              <p:nvPr/>
            </p:nvSpPr>
            <p:spPr>
              <a:xfrm>
                <a:off x="4020775" y="1635775"/>
                <a:ext cx="501325" cy="773550"/>
              </a:xfrm>
              <a:custGeom>
                <a:rect b="b" l="l" r="r" t="t"/>
                <a:pathLst>
                  <a:path extrusionOk="0" fill="none" h="30942" w="20053">
                    <a:moveTo>
                      <a:pt x="14608" y="30942"/>
                    </a:moveTo>
                    <a:lnTo>
                      <a:pt x="14608" y="30942"/>
                    </a:lnTo>
                    <a:lnTo>
                      <a:pt x="15339" y="30145"/>
                    </a:lnTo>
                    <a:lnTo>
                      <a:pt x="16003" y="29348"/>
                    </a:lnTo>
                    <a:lnTo>
                      <a:pt x="16600" y="28419"/>
                    </a:lnTo>
                    <a:lnTo>
                      <a:pt x="17198" y="27555"/>
                    </a:lnTo>
                    <a:lnTo>
                      <a:pt x="17729" y="26626"/>
                    </a:lnTo>
                    <a:lnTo>
                      <a:pt x="18127" y="25696"/>
                    </a:lnTo>
                    <a:lnTo>
                      <a:pt x="18526" y="24700"/>
                    </a:lnTo>
                    <a:lnTo>
                      <a:pt x="18924" y="23704"/>
                    </a:lnTo>
                    <a:lnTo>
                      <a:pt x="19190" y="22708"/>
                    </a:lnTo>
                    <a:lnTo>
                      <a:pt x="19455" y="21712"/>
                    </a:lnTo>
                    <a:lnTo>
                      <a:pt x="19655" y="20650"/>
                    </a:lnTo>
                    <a:lnTo>
                      <a:pt x="19854" y="19654"/>
                    </a:lnTo>
                    <a:lnTo>
                      <a:pt x="19987" y="18592"/>
                    </a:lnTo>
                    <a:lnTo>
                      <a:pt x="20053" y="17529"/>
                    </a:lnTo>
                    <a:lnTo>
                      <a:pt x="20053" y="16467"/>
                    </a:lnTo>
                    <a:lnTo>
                      <a:pt x="20053" y="15405"/>
                    </a:lnTo>
                    <a:lnTo>
                      <a:pt x="20053" y="14342"/>
                    </a:lnTo>
                    <a:lnTo>
                      <a:pt x="19920" y="13280"/>
                    </a:lnTo>
                    <a:lnTo>
                      <a:pt x="19655" y="11222"/>
                    </a:lnTo>
                    <a:lnTo>
                      <a:pt x="19190" y="9163"/>
                    </a:lnTo>
                    <a:lnTo>
                      <a:pt x="18592" y="7105"/>
                    </a:lnTo>
                    <a:lnTo>
                      <a:pt x="17862" y="5180"/>
                    </a:lnTo>
                    <a:lnTo>
                      <a:pt x="16999" y="3320"/>
                    </a:lnTo>
                    <a:lnTo>
                      <a:pt x="16003" y="1594"/>
                    </a:lnTo>
                    <a:lnTo>
                      <a:pt x="15471" y="797"/>
                    </a:lnTo>
                    <a:lnTo>
                      <a:pt x="14940" y="1"/>
                    </a:lnTo>
                    <a:lnTo>
                      <a:pt x="14940" y="1"/>
                    </a:lnTo>
                    <a:lnTo>
                      <a:pt x="13347" y="598"/>
                    </a:lnTo>
                    <a:lnTo>
                      <a:pt x="11488" y="1461"/>
                    </a:lnTo>
                    <a:lnTo>
                      <a:pt x="9429" y="2524"/>
                    </a:lnTo>
                    <a:lnTo>
                      <a:pt x="7305" y="3719"/>
                    </a:lnTo>
                    <a:lnTo>
                      <a:pt x="5246" y="5047"/>
                    </a:lnTo>
                    <a:lnTo>
                      <a:pt x="3254" y="6308"/>
                    </a:lnTo>
                    <a:lnTo>
                      <a:pt x="1462" y="7570"/>
                    </a:lnTo>
                    <a:lnTo>
                      <a:pt x="1" y="8765"/>
                    </a:lnTo>
                    <a:lnTo>
                      <a:pt x="1" y="8765"/>
                    </a:lnTo>
                    <a:lnTo>
                      <a:pt x="2059" y="11222"/>
                    </a:lnTo>
                    <a:lnTo>
                      <a:pt x="4051" y="13811"/>
                    </a:lnTo>
                    <a:lnTo>
                      <a:pt x="5977" y="16467"/>
                    </a:lnTo>
                    <a:lnTo>
                      <a:pt x="7836" y="19189"/>
                    </a:lnTo>
                    <a:lnTo>
                      <a:pt x="9695" y="22044"/>
                    </a:lnTo>
                    <a:lnTo>
                      <a:pt x="11421" y="24966"/>
                    </a:lnTo>
                    <a:lnTo>
                      <a:pt x="13081" y="27954"/>
                    </a:lnTo>
                    <a:lnTo>
                      <a:pt x="14608" y="30942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8" name="Google Shape;1068;g34ed79b00d1_0_1030"/>
              <p:cNvSpPr/>
              <p:nvPr/>
            </p:nvSpPr>
            <p:spPr>
              <a:xfrm>
                <a:off x="4478925" y="1959475"/>
                <a:ext cx="388450" cy="1274850"/>
              </a:xfrm>
              <a:custGeom>
                <a:rect b="b" l="l" r="r" t="t"/>
                <a:pathLst>
                  <a:path extrusionOk="0" h="50994" w="15538">
                    <a:moveTo>
                      <a:pt x="10159" y="0"/>
                    </a:moveTo>
                    <a:lnTo>
                      <a:pt x="10359" y="1992"/>
                    </a:lnTo>
                    <a:lnTo>
                      <a:pt x="10359" y="3984"/>
                    </a:lnTo>
                    <a:lnTo>
                      <a:pt x="10292" y="5909"/>
                    </a:lnTo>
                    <a:lnTo>
                      <a:pt x="10093" y="7769"/>
                    </a:lnTo>
                    <a:lnTo>
                      <a:pt x="9827" y="9628"/>
                    </a:lnTo>
                    <a:lnTo>
                      <a:pt x="9429" y="11420"/>
                    </a:lnTo>
                    <a:lnTo>
                      <a:pt x="8898" y="13213"/>
                    </a:lnTo>
                    <a:lnTo>
                      <a:pt x="8300" y="14873"/>
                    </a:lnTo>
                    <a:lnTo>
                      <a:pt x="7570" y="16533"/>
                    </a:lnTo>
                    <a:lnTo>
                      <a:pt x="6773" y="18127"/>
                    </a:lnTo>
                    <a:lnTo>
                      <a:pt x="5844" y="19654"/>
                    </a:lnTo>
                    <a:lnTo>
                      <a:pt x="4848" y="21114"/>
                    </a:lnTo>
                    <a:lnTo>
                      <a:pt x="3785" y="22575"/>
                    </a:lnTo>
                    <a:lnTo>
                      <a:pt x="2590" y="23903"/>
                    </a:lnTo>
                    <a:lnTo>
                      <a:pt x="1329" y="25165"/>
                    </a:lnTo>
                    <a:lnTo>
                      <a:pt x="1" y="26360"/>
                    </a:lnTo>
                    <a:lnTo>
                      <a:pt x="1196" y="29348"/>
                    </a:lnTo>
                    <a:lnTo>
                      <a:pt x="2258" y="32402"/>
                    </a:lnTo>
                    <a:lnTo>
                      <a:pt x="3254" y="35456"/>
                    </a:lnTo>
                    <a:lnTo>
                      <a:pt x="4184" y="38511"/>
                    </a:lnTo>
                    <a:lnTo>
                      <a:pt x="4980" y="41631"/>
                    </a:lnTo>
                    <a:lnTo>
                      <a:pt x="5711" y="44752"/>
                    </a:lnTo>
                    <a:lnTo>
                      <a:pt x="6375" y="47873"/>
                    </a:lnTo>
                    <a:lnTo>
                      <a:pt x="6972" y="50993"/>
                    </a:lnTo>
                    <a:lnTo>
                      <a:pt x="7968" y="49665"/>
                    </a:lnTo>
                    <a:lnTo>
                      <a:pt x="8898" y="48271"/>
                    </a:lnTo>
                    <a:lnTo>
                      <a:pt x="9761" y="46810"/>
                    </a:lnTo>
                    <a:lnTo>
                      <a:pt x="10558" y="45349"/>
                    </a:lnTo>
                    <a:lnTo>
                      <a:pt x="11288" y="43889"/>
                    </a:lnTo>
                    <a:lnTo>
                      <a:pt x="11952" y="42362"/>
                    </a:lnTo>
                    <a:lnTo>
                      <a:pt x="12616" y="40834"/>
                    </a:lnTo>
                    <a:lnTo>
                      <a:pt x="13147" y="39307"/>
                    </a:lnTo>
                    <a:lnTo>
                      <a:pt x="13612" y="37714"/>
                    </a:lnTo>
                    <a:lnTo>
                      <a:pt x="14077" y="36120"/>
                    </a:lnTo>
                    <a:lnTo>
                      <a:pt x="14475" y="34527"/>
                    </a:lnTo>
                    <a:lnTo>
                      <a:pt x="14807" y="32867"/>
                    </a:lnTo>
                    <a:lnTo>
                      <a:pt x="15006" y="31273"/>
                    </a:lnTo>
                    <a:lnTo>
                      <a:pt x="15272" y="29613"/>
                    </a:lnTo>
                    <a:lnTo>
                      <a:pt x="15405" y="27953"/>
                    </a:lnTo>
                    <a:lnTo>
                      <a:pt x="15471" y="26227"/>
                    </a:lnTo>
                    <a:lnTo>
                      <a:pt x="15538" y="24567"/>
                    </a:lnTo>
                    <a:lnTo>
                      <a:pt x="15538" y="22907"/>
                    </a:lnTo>
                    <a:lnTo>
                      <a:pt x="15471" y="21247"/>
                    </a:lnTo>
                    <a:lnTo>
                      <a:pt x="15338" y="19521"/>
                    </a:lnTo>
                    <a:lnTo>
                      <a:pt x="15139" y="17861"/>
                    </a:lnTo>
                    <a:lnTo>
                      <a:pt x="14940" y="16201"/>
                    </a:lnTo>
                    <a:lnTo>
                      <a:pt x="14674" y="14475"/>
                    </a:lnTo>
                    <a:lnTo>
                      <a:pt x="14342" y="12815"/>
                    </a:lnTo>
                    <a:lnTo>
                      <a:pt x="14010" y="11155"/>
                    </a:lnTo>
                    <a:lnTo>
                      <a:pt x="13612" y="9561"/>
                    </a:lnTo>
                    <a:lnTo>
                      <a:pt x="13147" y="7901"/>
                    </a:lnTo>
                    <a:lnTo>
                      <a:pt x="12616" y="6308"/>
                    </a:lnTo>
                    <a:lnTo>
                      <a:pt x="12085" y="4648"/>
                    </a:lnTo>
                    <a:lnTo>
                      <a:pt x="11487" y="3121"/>
                    </a:lnTo>
                    <a:lnTo>
                      <a:pt x="10823" y="1527"/>
                    </a:lnTo>
                    <a:lnTo>
                      <a:pt x="1015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9" name="Google Shape;1069;g34ed79b00d1_0_1030"/>
              <p:cNvSpPr/>
              <p:nvPr/>
            </p:nvSpPr>
            <p:spPr>
              <a:xfrm>
                <a:off x="4478925" y="1959475"/>
                <a:ext cx="388450" cy="1274850"/>
              </a:xfrm>
              <a:custGeom>
                <a:rect b="b" l="l" r="r" t="t"/>
                <a:pathLst>
                  <a:path extrusionOk="0" fill="none" h="50994" w="15538">
                    <a:moveTo>
                      <a:pt x="10159" y="0"/>
                    </a:moveTo>
                    <a:lnTo>
                      <a:pt x="10159" y="0"/>
                    </a:lnTo>
                    <a:lnTo>
                      <a:pt x="10359" y="1992"/>
                    </a:lnTo>
                    <a:lnTo>
                      <a:pt x="10359" y="3984"/>
                    </a:lnTo>
                    <a:lnTo>
                      <a:pt x="10292" y="5909"/>
                    </a:lnTo>
                    <a:lnTo>
                      <a:pt x="10093" y="7769"/>
                    </a:lnTo>
                    <a:lnTo>
                      <a:pt x="9827" y="9628"/>
                    </a:lnTo>
                    <a:lnTo>
                      <a:pt x="9429" y="11420"/>
                    </a:lnTo>
                    <a:lnTo>
                      <a:pt x="8898" y="13213"/>
                    </a:lnTo>
                    <a:lnTo>
                      <a:pt x="8300" y="14873"/>
                    </a:lnTo>
                    <a:lnTo>
                      <a:pt x="7570" y="16533"/>
                    </a:lnTo>
                    <a:lnTo>
                      <a:pt x="6773" y="18127"/>
                    </a:lnTo>
                    <a:lnTo>
                      <a:pt x="5844" y="19654"/>
                    </a:lnTo>
                    <a:lnTo>
                      <a:pt x="4848" y="21114"/>
                    </a:lnTo>
                    <a:lnTo>
                      <a:pt x="3785" y="22575"/>
                    </a:lnTo>
                    <a:lnTo>
                      <a:pt x="2590" y="23903"/>
                    </a:lnTo>
                    <a:lnTo>
                      <a:pt x="1329" y="25165"/>
                    </a:lnTo>
                    <a:lnTo>
                      <a:pt x="1" y="26360"/>
                    </a:lnTo>
                    <a:lnTo>
                      <a:pt x="1" y="26360"/>
                    </a:lnTo>
                    <a:lnTo>
                      <a:pt x="1196" y="29348"/>
                    </a:lnTo>
                    <a:lnTo>
                      <a:pt x="2258" y="32402"/>
                    </a:lnTo>
                    <a:lnTo>
                      <a:pt x="3254" y="35456"/>
                    </a:lnTo>
                    <a:lnTo>
                      <a:pt x="4184" y="38511"/>
                    </a:lnTo>
                    <a:lnTo>
                      <a:pt x="4980" y="41631"/>
                    </a:lnTo>
                    <a:lnTo>
                      <a:pt x="5711" y="44752"/>
                    </a:lnTo>
                    <a:lnTo>
                      <a:pt x="6375" y="47873"/>
                    </a:lnTo>
                    <a:lnTo>
                      <a:pt x="6972" y="50993"/>
                    </a:lnTo>
                    <a:lnTo>
                      <a:pt x="6972" y="50993"/>
                    </a:lnTo>
                    <a:lnTo>
                      <a:pt x="7968" y="49665"/>
                    </a:lnTo>
                    <a:lnTo>
                      <a:pt x="8898" y="48271"/>
                    </a:lnTo>
                    <a:lnTo>
                      <a:pt x="9761" y="46810"/>
                    </a:lnTo>
                    <a:lnTo>
                      <a:pt x="10558" y="45349"/>
                    </a:lnTo>
                    <a:lnTo>
                      <a:pt x="11288" y="43889"/>
                    </a:lnTo>
                    <a:lnTo>
                      <a:pt x="11952" y="42362"/>
                    </a:lnTo>
                    <a:lnTo>
                      <a:pt x="12616" y="40834"/>
                    </a:lnTo>
                    <a:lnTo>
                      <a:pt x="13147" y="39307"/>
                    </a:lnTo>
                    <a:lnTo>
                      <a:pt x="13612" y="37714"/>
                    </a:lnTo>
                    <a:lnTo>
                      <a:pt x="14077" y="36120"/>
                    </a:lnTo>
                    <a:lnTo>
                      <a:pt x="14475" y="34527"/>
                    </a:lnTo>
                    <a:lnTo>
                      <a:pt x="14807" y="32867"/>
                    </a:lnTo>
                    <a:lnTo>
                      <a:pt x="15006" y="31273"/>
                    </a:lnTo>
                    <a:lnTo>
                      <a:pt x="15272" y="29613"/>
                    </a:lnTo>
                    <a:lnTo>
                      <a:pt x="15405" y="27953"/>
                    </a:lnTo>
                    <a:lnTo>
                      <a:pt x="15471" y="26227"/>
                    </a:lnTo>
                    <a:lnTo>
                      <a:pt x="15538" y="24567"/>
                    </a:lnTo>
                    <a:lnTo>
                      <a:pt x="15538" y="22907"/>
                    </a:lnTo>
                    <a:lnTo>
                      <a:pt x="15471" y="21247"/>
                    </a:lnTo>
                    <a:lnTo>
                      <a:pt x="15338" y="19521"/>
                    </a:lnTo>
                    <a:lnTo>
                      <a:pt x="15139" y="17861"/>
                    </a:lnTo>
                    <a:lnTo>
                      <a:pt x="14940" y="16201"/>
                    </a:lnTo>
                    <a:lnTo>
                      <a:pt x="14674" y="14475"/>
                    </a:lnTo>
                    <a:lnTo>
                      <a:pt x="14342" y="12815"/>
                    </a:lnTo>
                    <a:lnTo>
                      <a:pt x="14010" y="11155"/>
                    </a:lnTo>
                    <a:lnTo>
                      <a:pt x="13612" y="9561"/>
                    </a:lnTo>
                    <a:lnTo>
                      <a:pt x="13147" y="7901"/>
                    </a:lnTo>
                    <a:lnTo>
                      <a:pt x="12616" y="6308"/>
                    </a:lnTo>
                    <a:lnTo>
                      <a:pt x="12085" y="4648"/>
                    </a:lnTo>
                    <a:lnTo>
                      <a:pt x="11487" y="3121"/>
                    </a:lnTo>
                    <a:lnTo>
                      <a:pt x="10823" y="1527"/>
                    </a:lnTo>
                    <a:lnTo>
                      <a:pt x="10159" y="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0" name="Google Shape;1070;g34ed79b00d1_0_1030"/>
              <p:cNvSpPr/>
              <p:nvPr/>
            </p:nvSpPr>
            <p:spPr>
              <a:xfrm>
                <a:off x="3013200" y="1469775"/>
                <a:ext cx="668975" cy="753650"/>
              </a:xfrm>
              <a:custGeom>
                <a:rect b="b" l="l" r="r" t="t"/>
                <a:pathLst>
                  <a:path extrusionOk="0" h="30146" w="26759">
                    <a:moveTo>
                      <a:pt x="4051" y="1"/>
                    </a:moveTo>
                    <a:lnTo>
                      <a:pt x="3454" y="930"/>
                    </a:lnTo>
                    <a:lnTo>
                      <a:pt x="2922" y="1794"/>
                    </a:lnTo>
                    <a:lnTo>
                      <a:pt x="2391" y="2657"/>
                    </a:lnTo>
                    <a:lnTo>
                      <a:pt x="1993" y="3586"/>
                    </a:lnTo>
                    <a:lnTo>
                      <a:pt x="1528" y="4516"/>
                    </a:lnTo>
                    <a:lnTo>
                      <a:pt x="1196" y="5445"/>
                    </a:lnTo>
                    <a:lnTo>
                      <a:pt x="864" y="6375"/>
                    </a:lnTo>
                    <a:lnTo>
                      <a:pt x="598" y="7305"/>
                    </a:lnTo>
                    <a:lnTo>
                      <a:pt x="399" y="8300"/>
                    </a:lnTo>
                    <a:lnTo>
                      <a:pt x="266" y="9230"/>
                    </a:lnTo>
                    <a:lnTo>
                      <a:pt x="134" y="10226"/>
                    </a:lnTo>
                    <a:lnTo>
                      <a:pt x="1" y="11156"/>
                    </a:lnTo>
                    <a:lnTo>
                      <a:pt x="1" y="12152"/>
                    </a:lnTo>
                    <a:lnTo>
                      <a:pt x="1" y="13148"/>
                    </a:lnTo>
                    <a:lnTo>
                      <a:pt x="1" y="14143"/>
                    </a:lnTo>
                    <a:lnTo>
                      <a:pt x="67" y="15073"/>
                    </a:lnTo>
                    <a:lnTo>
                      <a:pt x="399" y="17065"/>
                    </a:lnTo>
                    <a:lnTo>
                      <a:pt x="798" y="18990"/>
                    </a:lnTo>
                    <a:lnTo>
                      <a:pt x="1395" y="20982"/>
                    </a:lnTo>
                    <a:lnTo>
                      <a:pt x="2059" y="22908"/>
                    </a:lnTo>
                    <a:lnTo>
                      <a:pt x="2922" y="24767"/>
                    </a:lnTo>
                    <a:lnTo>
                      <a:pt x="3918" y="26626"/>
                    </a:lnTo>
                    <a:lnTo>
                      <a:pt x="5047" y="28419"/>
                    </a:lnTo>
                    <a:lnTo>
                      <a:pt x="6242" y="30145"/>
                    </a:lnTo>
                    <a:lnTo>
                      <a:pt x="8832" y="27821"/>
                    </a:lnTo>
                    <a:lnTo>
                      <a:pt x="11355" y="25564"/>
                    </a:lnTo>
                    <a:lnTo>
                      <a:pt x="13944" y="23439"/>
                    </a:lnTo>
                    <a:lnTo>
                      <a:pt x="16534" y="21314"/>
                    </a:lnTo>
                    <a:lnTo>
                      <a:pt x="19123" y="19322"/>
                    </a:lnTo>
                    <a:lnTo>
                      <a:pt x="21646" y="17397"/>
                    </a:lnTo>
                    <a:lnTo>
                      <a:pt x="24236" y="15604"/>
                    </a:lnTo>
                    <a:lnTo>
                      <a:pt x="26759" y="13811"/>
                    </a:lnTo>
                    <a:lnTo>
                      <a:pt x="25431" y="12683"/>
                    </a:lnTo>
                    <a:lnTo>
                      <a:pt x="24169" y="11620"/>
                    </a:lnTo>
                    <a:lnTo>
                      <a:pt x="22841" y="10558"/>
                    </a:lnTo>
                    <a:lnTo>
                      <a:pt x="21514" y="9496"/>
                    </a:lnTo>
                    <a:lnTo>
                      <a:pt x="20119" y="8500"/>
                    </a:lnTo>
                    <a:lnTo>
                      <a:pt x="18725" y="7570"/>
                    </a:lnTo>
                    <a:lnTo>
                      <a:pt x="17331" y="6641"/>
                    </a:lnTo>
                    <a:lnTo>
                      <a:pt x="15936" y="5777"/>
                    </a:lnTo>
                    <a:lnTo>
                      <a:pt x="14475" y="4914"/>
                    </a:lnTo>
                    <a:lnTo>
                      <a:pt x="13015" y="4117"/>
                    </a:lnTo>
                    <a:lnTo>
                      <a:pt x="11554" y="3321"/>
                    </a:lnTo>
                    <a:lnTo>
                      <a:pt x="10093" y="2590"/>
                    </a:lnTo>
                    <a:lnTo>
                      <a:pt x="8632" y="1860"/>
                    </a:lnTo>
                    <a:lnTo>
                      <a:pt x="7105" y="1262"/>
                    </a:lnTo>
                    <a:lnTo>
                      <a:pt x="5578" y="598"/>
                    </a:lnTo>
                    <a:lnTo>
                      <a:pt x="405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1" name="Google Shape;1071;g34ed79b00d1_0_1030"/>
              <p:cNvSpPr/>
              <p:nvPr/>
            </p:nvSpPr>
            <p:spPr>
              <a:xfrm>
                <a:off x="3013200" y="1469775"/>
                <a:ext cx="668975" cy="753650"/>
              </a:xfrm>
              <a:custGeom>
                <a:rect b="b" l="l" r="r" t="t"/>
                <a:pathLst>
                  <a:path extrusionOk="0" fill="none" h="30146" w="26759">
                    <a:moveTo>
                      <a:pt x="6242" y="30145"/>
                    </a:moveTo>
                    <a:lnTo>
                      <a:pt x="6242" y="30145"/>
                    </a:lnTo>
                    <a:lnTo>
                      <a:pt x="8832" y="27821"/>
                    </a:lnTo>
                    <a:lnTo>
                      <a:pt x="11355" y="25564"/>
                    </a:lnTo>
                    <a:lnTo>
                      <a:pt x="13944" y="23439"/>
                    </a:lnTo>
                    <a:lnTo>
                      <a:pt x="16534" y="21314"/>
                    </a:lnTo>
                    <a:lnTo>
                      <a:pt x="19123" y="19322"/>
                    </a:lnTo>
                    <a:lnTo>
                      <a:pt x="21646" y="17397"/>
                    </a:lnTo>
                    <a:lnTo>
                      <a:pt x="24236" y="15604"/>
                    </a:lnTo>
                    <a:lnTo>
                      <a:pt x="26759" y="13811"/>
                    </a:lnTo>
                    <a:lnTo>
                      <a:pt x="26759" y="13811"/>
                    </a:lnTo>
                    <a:lnTo>
                      <a:pt x="25431" y="12683"/>
                    </a:lnTo>
                    <a:lnTo>
                      <a:pt x="24169" y="11620"/>
                    </a:lnTo>
                    <a:lnTo>
                      <a:pt x="22841" y="10558"/>
                    </a:lnTo>
                    <a:lnTo>
                      <a:pt x="21514" y="9496"/>
                    </a:lnTo>
                    <a:lnTo>
                      <a:pt x="20119" y="8500"/>
                    </a:lnTo>
                    <a:lnTo>
                      <a:pt x="18725" y="7570"/>
                    </a:lnTo>
                    <a:lnTo>
                      <a:pt x="17331" y="6641"/>
                    </a:lnTo>
                    <a:lnTo>
                      <a:pt x="15936" y="5777"/>
                    </a:lnTo>
                    <a:lnTo>
                      <a:pt x="14475" y="4914"/>
                    </a:lnTo>
                    <a:lnTo>
                      <a:pt x="13015" y="4117"/>
                    </a:lnTo>
                    <a:lnTo>
                      <a:pt x="11554" y="3321"/>
                    </a:lnTo>
                    <a:lnTo>
                      <a:pt x="10093" y="2590"/>
                    </a:lnTo>
                    <a:lnTo>
                      <a:pt x="8632" y="1860"/>
                    </a:lnTo>
                    <a:lnTo>
                      <a:pt x="7105" y="1262"/>
                    </a:lnTo>
                    <a:lnTo>
                      <a:pt x="5578" y="598"/>
                    </a:lnTo>
                    <a:lnTo>
                      <a:pt x="4051" y="1"/>
                    </a:lnTo>
                    <a:lnTo>
                      <a:pt x="4051" y="1"/>
                    </a:lnTo>
                    <a:lnTo>
                      <a:pt x="3454" y="930"/>
                    </a:lnTo>
                    <a:lnTo>
                      <a:pt x="2922" y="1794"/>
                    </a:lnTo>
                    <a:lnTo>
                      <a:pt x="2391" y="2657"/>
                    </a:lnTo>
                    <a:lnTo>
                      <a:pt x="1993" y="3586"/>
                    </a:lnTo>
                    <a:lnTo>
                      <a:pt x="1528" y="4516"/>
                    </a:lnTo>
                    <a:lnTo>
                      <a:pt x="1196" y="5445"/>
                    </a:lnTo>
                    <a:lnTo>
                      <a:pt x="864" y="6375"/>
                    </a:lnTo>
                    <a:lnTo>
                      <a:pt x="598" y="7305"/>
                    </a:lnTo>
                    <a:lnTo>
                      <a:pt x="399" y="8300"/>
                    </a:lnTo>
                    <a:lnTo>
                      <a:pt x="266" y="9230"/>
                    </a:lnTo>
                    <a:lnTo>
                      <a:pt x="134" y="10226"/>
                    </a:lnTo>
                    <a:lnTo>
                      <a:pt x="1" y="11156"/>
                    </a:lnTo>
                    <a:lnTo>
                      <a:pt x="1" y="12152"/>
                    </a:lnTo>
                    <a:lnTo>
                      <a:pt x="1" y="13148"/>
                    </a:lnTo>
                    <a:lnTo>
                      <a:pt x="1" y="14143"/>
                    </a:lnTo>
                    <a:lnTo>
                      <a:pt x="67" y="15073"/>
                    </a:lnTo>
                    <a:lnTo>
                      <a:pt x="399" y="17065"/>
                    </a:lnTo>
                    <a:lnTo>
                      <a:pt x="798" y="18990"/>
                    </a:lnTo>
                    <a:lnTo>
                      <a:pt x="1395" y="20982"/>
                    </a:lnTo>
                    <a:lnTo>
                      <a:pt x="2059" y="22908"/>
                    </a:lnTo>
                    <a:lnTo>
                      <a:pt x="2922" y="24767"/>
                    </a:lnTo>
                    <a:lnTo>
                      <a:pt x="3918" y="26626"/>
                    </a:lnTo>
                    <a:lnTo>
                      <a:pt x="5047" y="28419"/>
                    </a:lnTo>
                    <a:lnTo>
                      <a:pt x="6242" y="30145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2" name="Google Shape;1072;g34ed79b00d1_0_1030"/>
              <p:cNvSpPr/>
              <p:nvPr/>
            </p:nvSpPr>
            <p:spPr>
              <a:xfrm>
                <a:off x="4663175" y="2704775"/>
                <a:ext cx="390100" cy="1283150"/>
              </a:xfrm>
              <a:custGeom>
                <a:rect b="b" l="l" r="r" t="t"/>
                <a:pathLst>
                  <a:path extrusionOk="0" h="51326" w="15604">
                    <a:moveTo>
                      <a:pt x="15338" y="0"/>
                    </a:moveTo>
                    <a:lnTo>
                      <a:pt x="15006" y="2391"/>
                    </a:lnTo>
                    <a:lnTo>
                      <a:pt x="14608" y="4781"/>
                    </a:lnTo>
                    <a:lnTo>
                      <a:pt x="14143" y="7105"/>
                    </a:lnTo>
                    <a:lnTo>
                      <a:pt x="13612" y="9362"/>
                    </a:lnTo>
                    <a:lnTo>
                      <a:pt x="12948" y="11554"/>
                    </a:lnTo>
                    <a:lnTo>
                      <a:pt x="12284" y="13745"/>
                    </a:lnTo>
                    <a:lnTo>
                      <a:pt x="11487" y="15869"/>
                    </a:lnTo>
                    <a:lnTo>
                      <a:pt x="10624" y="17928"/>
                    </a:lnTo>
                    <a:lnTo>
                      <a:pt x="9695" y="19920"/>
                    </a:lnTo>
                    <a:lnTo>
                      <a:pt x="8699" y="21912"/>
                    </a:lnTo>
                    <a:lnTo>
                      <a:pt x="7570" y="23837"/>
                    </a:lnTo>
                    <a:lnTo>
                      <a:pt x="6375" y="25696"/>
                    </a:lnTo>
                    <a:lnTo>
                      <a:pt x="5180" y="27489"/>
                    </a:lnTo>
                    <a:lnTo>
                      <a:pt x="3785" y="29282"/>
                    </a:lnTo>
                    <a:lnTo>
                      <a:pt x="2391" y="31008"/>
                    </a:lnTo>
                    <a:lnTo>
                      <a:pt x="930" y="32668"/>
                    </a:lnTo>
                    <a:lnTo>
                      <a:pt x="997" y="35058"/>
                    </a:lnTo>
                    <a:lnTo>
                      <a:pt x="1063" y="37382"/>
                    </a:lnTo>
                    <a:lnTo>
                      <a:pt x="997" y="39839"/>
                    </a:lnTo>
                    <a:lnTo>
                      <a:pt x="864" y="42229"/>
                    </a:lnTo>
                    <a:lnTo>
                      <a:pt x="731" y="44619"/>
                    </a:lnTo>
                    <a:lnTo>
                      <a:pt x="532" y="46943"/>
                    </a:lnTo>
                    <a:lnTo>
                      <a:pt x="1" y="51326"/>
                    </a:lnTo>
                    <a:lnTo>
                      <a:pt x="1196" y="49798"/>
                    </a:lnTo>
                    <a:lnTo>
                      <a:pt x="2258" y="48271"/>
                    </a:lnTo>
                    <a:lnTo>
                      <a:pt x="3321" y="46678"/>
                    </a:lnTo>
                    <a:lnTo>
                      <a:pt x="4316" y="45151"/>
                    </a:lnTo>
                    <a:lnTo>
                      <a:pt x="5312" y="43557"/>
                    </a:lnTo>
                    <a:lnTo>
                      <a:pt x="6242" y="41964"/>
                    </a:lnTo>
                    <a:lnTo>
                      <a:pt x="7105" y="40304"/>
                    </a:lnTo>
                    <a:lnTo>
                      <a:pt x="7902" y="38710"/>
                    </a:lnTo>
                    <a:lnTo>
                      <a:pt x="8699" y="37050"/>
                    </a:lnTo>
                    <a:lnTo>
                      <a:pt x="9429" y="35390"/>
                    </a:lnTo>
                    <a:lnTo>
                      <a:pt x="10159" y="33730"/>
                    </a:lnTo>
                    <a:lnTo>
                      <a:pt x="10757" y="32070"/>
                    </a:lnTo>
                    <a:lnTo>
                      <a:pt x="11355" y="30410"/>
                    </a:lnTo>
                    <a:lnTo>
                      <a:pt x="11952" y="28751"/>
                    </a:lnTo>
                    <a:lnTo>
                      <a:pt x="12483" y="27091"/>
                    </a:lnTo>
                    <a:lnTo>
                      <a:pt x="12948" y="25431"/>
                    </a:lnTo>
                    <a:lnTo>
                      <a:pt x="13811" y="22111"/>
                    </a:lnTo>
                    <a:lnTo>
                      <a:pt x="14475" y="18791"/>
                    </a:lnTo>
                    <a:lnTo>
                      <a:pt x="15006" y="15471"/>
                    </a:lnTo>
                    <a:lnTo>
                      <a:pt x="15338" y="12284"/>
                    </a:lnTo>
                    <a:lnTo>
                      <a:pt x="15538" y="9097"/>
                    </a:lnTo>
                    <a:lnTo>
                      <a:pt x="15604" y="5976"/>
                    </a:lnTo>
                    <a:lnTo>
                      <a:pt x="15538" y="2922"/>
                    </a:lnTo>
                    <a:lnTo>
                      <a:pt x="1533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3" name="Google Shape;1073;g34ed79b00d1_0_1030"/>
              <p:cNvSpPr/>
              <p:nvPr/>
            </p:nvSpPr>
            <p:spPr>
              <a:xfrm>
                <a:off x="4663175" y="2704775"/>
                <a:ext cx="390100" cy="1283150"/>
              </a:xfrm>
              <a:custGeom>
                <a:rect b="b" l="l" r="r" t="t"/>
                <a:pathLst>
                  <a:path extrusionOk="0" fill="none" h="51326" w="15604">
                    <a:moveTo>
                      <a:pt x="930" y="32668"/>
                    </a:moveTo>
                    <a:lnTo>
                      <a:pt x="930" y="32668"/>
                    </a:lnTo>
                    <a:lnTo>
                      <a:pt x="997" y="35058"/>
                    </a:lnTo>
                    <a:lnTo>
                      <a:pt x="1063" y="37382"/>
                    </a:lnTo>
                    <a:lnTo>
                      <a:pt x="997" y="39839"/>
                    </a:lnTo>
                    <a:lnTo>
                      <a:pt x="864" y="42229"/>
                    </a:lnTo>
                    <a:lnTo>
                      <a:pt x="731" y="44619"/>
                    </a:lnTo>
                    <a:lnTo>
                      <a:pt x="532" y="46943"/>
                    </a:lnTo>
                    <a:lnTo>
                      <a:pt x="1" y="51326"/>
                    </a:lnTo>
                    <a:lnTo>
                      <a:pt x="1" y="51326"/>
                    </a:lnTo>
                    <a:lnTo>
                      <a:pt x="1196" y="49798"/>
                    </a:lnTo>
                    <a:lnTo>
                      <a:pt x="2258" y="48271"/>
                    </a:lnTo>
                    <a:lnTo>
                      <a:pt x="3321" y="46678"/>
                    </a:lnTo>
                    <a:lnTo>
                      <a:pt x="4316" y="45151"/>
                    </a:lnTo>
                    <a:lnTo>
                      <a:pt x="5312" y="43557"/>
                    </a:lnTo>
                    <a:lnTo>
                      <a:pt x="6242" y="41964"/>
                    </a:lnTo>
                    <a:lnTo>
                      <a:pt x="7105" y="40304"/>
                    </a:lnTo>
                    <a:lnTo>
                      <a:pt x="7902" y="38710"/>
                    </a:lnTo>
                    <a:lnTo>
                      <a:pt x="8699" y="37050"/>
                    </a:lnTo>
                    <a:lnTo>
                      <a:pt x="9429" y="35390"/>
                    </a:lnTo>
                    <a:lnTo>
                      <a:pt x="10159" y="33730"/>
                    </a:lnTo>
                    <a:lnTo>
                      <a:pt x="10757" y="32070"/>
                    </a:lnTo>
                    <a:lnTo>
                      <a:pt x="11355" y="30410"/>
                    </a:lnTo>
                    <a:lnTo>
                      <a:pt x="11952" y="28751"/>
                    </a:lnTo>
                    <a:lnTo>
                      <a:pt x="12483" y="27091"/>
                    </a:lnTo>
                    <a:lnTo>
                      <a:pt x="12948" y="25431"/>
                    </a:lnTo>
                    <a:lnTo>
                      <a:pt x="13811" y="22111"/>
                    </a:lnTo>
                    <a:lnTo>
                      <a:pt x="14475" y="18791"/>
                    </a:lnTo>
                    <a:lnTo>
                      <a:pt x="15006" y="15471"/>
                    </a:lnTo>
                    <a:lnTo>
                      <a:pt x="15338" y="12284"/>
                    </a:lnTo>
                    <a:lnTo>
                      <a:pt x="15538" y="9097"/>
                    </a:lnTo>
                    <a:lnTo>
                      <a:pt x="15604" y="5976"/>
                    </a:lnTo>
                    <a:lnTo>
                      <a:pt x="15538" y="2922"/>
                    </a:lnTo>
                    <a:lnTo>
                      <a:pt x="15338" y="0"/>
                    </a:lnTo>
                    <a:lnTo>
                      <a:pt x="15338" y="0"/>
                    </a:lnTo>
                    <a:lnTo>
                      <a:pt x="15006" y="2391"/>
                    </a:lnTo>
                    <a:lnTo>
                      <a:pt x="14608" y="4781"/>
                    </a:lnTo>
                    <a:lnTo>
                      <a:pt x="14143" y="7105"/>
                    </a:lnTo>
                    <a:lnTo>
                      <a:pt x="13612" y="9362"/>
                    </a:lnTo>
                    <a:lnTo>
                      <a:pt x="12948" y="11554"/>
                    </a:lnTo>
                    <a:lnTo>
                      <a:pt x="12284" y="13745"/>
                    </a:lnTo>
                    <a:lnTo>
                      <a:pt x="11487" y="15869"/>
                    </a:lnTo>
                    <a:lnTo>
                      <a:pt x="10624" y="17928"/>
                    </a:lnTo>
                    <a:lnTo>
                      <a:pt x="9695" y="19920"/>
                    </a:lnTo>
                    <a:lnTo>
                      <a:pt x="8699" y="21912"/>
                    </a:lnTo>
                    <a:lnTo>
                      <a:pt x="7570" y="23837"/>
                    </a:lnTo>
                    <a:lnTo>
                      <a:pt x="6375" y="25696"/>
                    </a:lnTo>
                    <a:lnTo>
                      <a:pt x="5180" y="27489"/>
                    </a:lnTo>
                    <a:lnTo>
                      <a:pt x="3785" y="29282"/>
                    </a:lnTo>
                    <a:lnTo>
                      <a:pt x="2391" y="31008"/>
                    </a:lnTo>
                    <a:lnTo>
                      <a:pt x="930" y="32668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4" name="Google Shape;1074;g34ed79b00d1_0_1030"/>
              <p:cNvSpPr/>
              <p:nvPr/>
            </p:nvSpPr>
            <p:spPr>
              <a:xfrm>
                <a:off x="1979075" y="1363550"/>
                <a:ext cx="1034150" cy="1777800"/>
              </a:xfrm>
              <a:custGeom>
                <a:rect b="b" l="l" r="r" t="t"/>
                <a:pathLst>
                  <a:path extrusionOk="0" h="71112" w="41366">
                    <a:moveTo>
                      <a:pt x="20451" y="0"/>
                    </a:moveTo>
                    <a:lnTo>
                      <a:pt x="18592" y="67"/>
                    </a:lnTo>
                    <a:lnTo>
                      <a:pt x="16732" y="266"/>
                    </a:lnTo>
                    <a:lnTo>
                      <a:pt x="14940" y="465"/>
                    </a:lnTo>
                    <a:lnTo>
                      <a:pt x="13147" y="731"/>
                    </a:lnTo>
                    <a:lnTo>
                      <a:pt x="11354" y="1063"/>
                    </a:lnTo>
                    <a:lnTo>
                      <a:pt x="9562" y="1395"/>
                    </a:lnTo>
                    <a:lnTo>
                      <a:pt x="7902" y="1860"/>
                    </a:lnTo>
                    <a:lnTo>
                      <a:pt x="6574" y="3851"/>
                    </a:lnTo>
                    <a:lnTo>
                      <a:pt x="5445" y="5843"/>
                    </a:lnTo>
                    <a:lnTo>
                      <a:pt x="4383" y="7835"/>
                    </a:lnTo>
                    <a:lnTo>
                      <a:pt x="3453" y="9960"/>
                    </a:lnTo>
                    <a:lnTo>
                      <a:pt x="2590" y="12085"/>
                    </a:lnTo>
                    <a:lnTo>
                      <a:pt x="1926" y="14276"/>
                    </a:lnTo>
                    <a:lnTo>
                      <a:pt x="1328" y="16467"/>
                    </a:lnTo>
                    <a:lnTo>
                      <a:pt x="864" y="18658"/>
                    </a:lnTo>
                    <a:lnTo>
                      <a:pt x="465" y="20916"/>
                    </a:lnTo>
                    <a:lnTo>
                      <a:pt x="200" y="23239"/>
                    </a:lnTo>
                    <a:lnTo>
                      <a:pt x="67" y="25497"/>
                    </a:lnTo>
                    <a:lnTo>
                      <a:pt x="0" y="27821"/>
                    </a:lnTo>
                    <a:lnTo>
                      <a:pt x="0" y="30145"/>
                    </a:lnTo>
                    <a:lnTo>
                      <a:pt x="133" y="32469"/>
                    </a:lnTo>
                    <a:lnTo>
                      <a:pt x="399" y="34793"/>
                    </a:lnTo>
                    <a:lnTo>
                      <a:pt x="731" y="37117"/>
                    </a:lnTo>
                    <a:lnTo>
                      <a:pt x="1129" y="39440"/>
                    </a:lnTo>
                    <a:lnTo>
                      <a:pt x="1594" y="41764"/>
                    </a:lnTo>
                    <a:lnTo>
                      <a:pt x="2192" y="44022"/>
                    </a:lnTo>
                    <a:lnTo>
                      <a:pt x="2922" y="46346"/>
                    </a:lnTo>
                    <a:lnTo>
                      <a:pt x="3652" y="48603"/>
                    </a:lnTo>
                    <a:lnTo>
                      <a:pt x="4515" y="50861"/>
                    </a:lnTo>
                    <a:lnTo>
                      <a:pt x="5445" y="53052"/>
                    </a:lnTo>
                    <a:lnTo>
                      <a:pt x="6441" y="55243"/>
                    </a:lnTo>
                    <a:lnTo>
                      <a:pt x="7503" y="57368"/>
                    </a:lnTo>
                    <a:lnTo>
                      <a:pt x="8632" y="59492"/>
                    </a:lnTo>
                    <a:lnTo>
                      <a:pt x="9827" y="61551"/>
                    </a:lnTo>
                    <a:lnTo>
                      <a:pt x="11155" y="63543"/>
                    </a:lnTo>
                    <a:lnTo>
                      <a:pt x="12483" y="65535"/>
                    </a:lnTo>
                    <a:lnTo>
                      <a:pt x="13944" y="67460"/>
                    </a:lnTo>
                    <a:lnTo>
                      <a:pt x="15405" y="69319"/>
                    </a:lnTo>
                    <a:lnTo>
                      <a:pt x="16932" y="71112"/>
                    </a:lnTo>
                    <a:lnTo>
                      <a:pt x="19455" y="67327"/>
                    </a:lnTo>
                    <a:lnTo>
                      <a:pt x="22243" y="63476"/>
                    </a:lnTo>
                    <a:lnTo>
                      <a:pt x="25165" y="59426"/>
                    </a:lnTo>
                    <a:lnTo>
                      <a:pt x="28286" y="55442"/>
                    </a:lnTo>
                    <a:lnTo>
                      <a:pt x="31473" y="51458"/>
                    </a:lnTo>
                    <a:lnTo>
                      <a:pt x="34726" y="47607"/>
                    </a:lnTo>
                    <a:lnTo>
                      <a:pt x="38046" y="43889"/>
                    </a:lnTo>
                    <a:lnTo>
                      <a:pt x="39706" y="42163"/>
                    </a:lnTo>
                    <a:lnTo>
                      <a:pt x="41366" y="40436"/>
                    </a:lnTo>
                    <a:lnTo>
                      <a:pt x="40569" y="39440"/>
                    </a:lnTo>
                    <a:lnTo>
                      <a:pt x="39839" y="38378"/>
                    </a:lnTo>
                    <a:lnTo>
                      <a:pt x="39108" y="37316"/>
                    </a:lnTo>
                    <a:lnTo>
                      <a:pt x="38378" y="36253"/>
                    </a:lnTo>
                    <a:lnTo>
                      <a:pt x="37780" y="35125"/>
                    </a:lnTo>
                    <a:lnTo>
                      <a:pt x="37116" y="33929"/>
                    </a:lnTo>
                    <a:lnTo>
                      <a:pt x="36519" y="32801"/>
                    </a:lnTo>
                    <a:lnTo>
                      <a:pt x="35988" y="31606"/>
                    </a:lnTo>
                    <a:lnTo>
                      <a:pt x="35523" y="30344"/>
                    </a:lnTo>
                    <a:lnTo>
                      <a:pt x="35058" y="29149"/>
                    </a:lnTo>
                    <a:lnTo>
                      <a:pt x="34593" y="27887"/>
                    </a:lnTo>
                    <a:lnTo>
                      <a:pt x="34195" y="26626"/>
                    </a:lnTo>
                    <a:lnTo>
                      <a:pt x="33863" y="25364"/>
                    </a:lnTo>
                    <a:lnTo>
                      <a:pt x="33597" y="24103"/>
                    </a:lnTo>
                    <a:lnTo>
                      <a:pt x="33332" y="22775"/>
                    </a:lnTo>
                    <a:lnTo>
                      <a:pt x="33133" y="21513"/>
                    </a:lnTo>
                    <a:lnTo>
                      <a:pt x="33000" y="20185"/>
                    </a:lnTo>
                    <a:lnTo>
                      <a:pt x="32867" y="18924"/>
                    </a:lnTo>
                    <a:lnTo>
                      <a:pt x="32801" y="17596"/>
                    </a:lnTo>
                    <a:lnTo>
                      <a:pt x="32801" y="16334"/>
                    </a:lnTo>
                    <a:lnTo>
                      <a:pt x="32867" y="15006"/>
                    </a:lnTo>
                    <a:lnTo>
                      <a:pt x="32933" y="13745"/>
                    </a:lnTo>
                    <a:lnTo>
                      <a:pt x="33066" y="12483"/>
                    </a:lnTo>
                    <a:lnTo>
                      <a:pt x="33265" y="11222"/>
                    </a:lnTo>
                    <a:lnTo>
                      <a:pt x="33531" y="9960"/>
                    </a:lnTo>
                    <a:lnTo>
                      <a:pt x="33863" y="8698"/>
                    </a:lnTo>
                    <a:lnTo>
                      <a:pt x="34195" y="7503"/>
                    </a:lnTo>
                    <a:lnTo>
                      <a:pt x="34660" y="6308"/>
                    </a:lnTo>
                    <a:lnTo>
                      <a:pt x="35125" y="5113"/>
                    </a:lnTo>
                    <a:lnTo>
                      <a:pt x="35722" y="3918"/>
                    </a:lnTo>
                    <a:lnTo>
                      <a:pt x="36320" y="2789"/>
                    </a:lnTo>
                    <a:lnTo>
                      <a:pt x="36984" y="1660"/>
                    </a:lnTo>
                    <a:lnTo>
                      <a:pt x="35257" y="1262"/>
                    </a:lnTo>
                    <a:lnTo>
                      <a:pt x="33465" y="930"/>
                    </a:lnTo>
                    <a:lnTo>
                      <a:pt x="31672" y="664"/>
                    </a:lnTo>
                    <a:lnTo>
                      <a:pt x="29813" y="399"/>
                    </a:lnTo>
                    <a:lnTo>
                      <a:pt x="27954" y="200"/>
                    </a:lnTo>
                    <a:lnTo>
                      <a:pt x="26094" y="67"/>
                    </a:lnTo>
                    <a:lnTo>
                      <a:pt x="2423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5" name="Google Shape;1075;g34ed79b00d1_0_1030"/>
              <p:cNvSpPr/>
              <p:nvPr/>
            </p:nvSpPr>
            <p:spPr>
              <a:xfrm>
                <a:off x="1979075" y="1363550"/>
                <a:ext cx="1034150" cy="1777800"/>
              </a:xfrm>
              <a:custGeom>
                <a:rect b="b" l="l" r="r" t="t"/>
                <a:pathLst>
                  <a:path extrusionOk="0" fill="none" h="71112" w="41366">
                    <a:moveTo>
                      <a:pt x="36984" y="1660"/>
                    </a:moveTo>
                    <a:lnTo>
                      <a:pt x="36984" y="1660"/>
                    </a:lnTo>
                    <a:lnTo>
                      <a:pt x="35257" y="1262"/>
                    </a:lnTo>
                    <a:lnTo>
                      <a:pt x="33465" y="930"/>
                    </a:lnTo>
                    <a:lnTo>
                      <a:pt x="31672" y="664"/>
                    </a:lnTo>
                    <a:lnTo>
                      <a:pt x="29813" y="399"/>
                    </a:lnTo>
                    <a:lnTo>
                      <a:pt x="27954" y="200"/>
                    </a:lnTo>
                    <a:lnTo>
                      <a:pt x="26094" y="67"/>
                    </a:lnTo>
                    <a:lnTo>
                      <a:pt x="24235" y="0"/>
                    </a:lnTo>
                    <a:lnTo>
                      <a:pt x="22376" y="0"/>
                    </a:lnTo>
                    <a:lnTo>
                      <a:pt x="20451" y="0"/>
                    </a:lnTo>
                    <a:lnTo>
                      <a:pt x="18592" y="67"/>
                    </a:lnTo>
                    <a:lnTo>
                      <a:pt x="16732" y="266"/>
                    </a:lnTo>
                    <a:lnTo>
                      <a:pt x="14940" y="465"/>
                    </a:lnTo>
                    <a:lnTo>
                      <a:pt x="13147" y="731"/>
                    </a:lnTo>
                    <a:lnTo>
                      <a:pt x="11354" y="1063"/>
                    </a:lnTo>
                    <a:lnTo>
                      <a:pt x="9562" y="1395"/>
                    </a:lnTo>
                    <a:lnTo>
                      <a:pt x="7902" y="1860"/>
                    </a:lnTo>
                    <a:lnTo>
                      <a:pt x="7902" y="1860"/>
                    </a:lnTo>
                    <a:lnTo>
                      <a:pt x="6574" y="3851"/>
                    </a:lnTo>
                    <a:lnTo>
                      <a:pt x="5445" y="5843"/>
                    </a:lnTo>
                    <a:lnTo>
                      <a:pt x="4383" y="7835"/>
                    </a:lnTo>
                    <a:lnTo>
                      <a:pt x="3453" y="9960"/>
                    </a:lnTo>
                    <a:lnTo>
                      <a:pt x="2590" y="12085"/>
                    </a:lnTo>
                    <a:lnTo>
                      <a:pt x="1926" y="14276"/>
                    </a:lnTo>
                    <a:lnTo>
                      <a:pt x="1328" y="16467"/>
                    </a:lnTo>
                    <a:lnTo>
                      <a:pt x="864" y="18658"/>
                    </a:lnTo>
                    <a:lnTo>
                      <a:pt x="465" y="20916"/>
                    </a:lnTo>
                    <a:lnTo>
                      <a:pt x="200" y="23239"/>
                    </a:lnTo>
                    <a:lnTo>
                      <a:pt x="67" y="25497"/>
                    </a:lnTo>
                    <a:lnTo>
                      <a:pt x="0" y="27821"/>
                    </a:lnTo>
                    <a:lnTo>
                      <a:pt x="0" y="30145"/>
                    </a:lnTo>
                    <a:lnTo>
                      <a:pt x="133" y="32469"/>
                    </a:lnTo>
                    <a:lnTo>
                      <a:pt x="399" y="34793"/>
                    </a:lnTo>
                    <a:lnTo>
                      <a:pt x="731" y="37117"/>
                    </a:lnTo>
                    <a:lnTo>
                      <a:pt x="1129" y="39440"/>
                    </a:lnTo>
                    <a:lnTo>
                      <a:pt x="1594" y="41764"/>
                    </a:lnTo>
                    <a:lnTo>
                      <a:pt x="2192" y="44022"/>
                    </a:lnTo>
                    <a:lnTo>
                      <a:pt x="2922" y="46346"/>
                    </a:lnTo>
                    <a:lnTo>
                      <a:pt x="3652" y="48603"/>
                    </a:lnTo>
                    <a:lnTo>
                      <a:pt x="4515" y="50861"/>
                    </a:lnTo>
                    <a:lnTo>
                      <a:pt x="5445" y="53052"/>
                    </a:lnTo>
                    <a:lnTo>
                      <a:pt x="6441" y="55243"/>
                    </a:lnTo>
                    <a:lnTo>
                      <a:pt x="7503" y="57368"/>
                    </a:lnTo>
                    <a:lnTo>
                      <a:pt x="8632" y="59492"/>
                    </a:lnTo>
                    <a:lnTo>
                      <a:pt x="9827" y="61551"/>
                    </a:lnTo>
                    <a:lnTo>
                      <a:pt x="11155" y="63543"/>
                    </a:lnTo>
                    <a:lnTo>
                      <a:pt x="12483" y="65535"/>
                    </a:lnTo>
                    <a:lnTo>
                      <a:pt x="13944" y="67460"/>
                    </a:lnTo>
                    <a:lnTo>
                      <a:pt x="15405" y="69319"/>
                    </a:lnTo>
                    <a:lnTo>
                      <a:pt x="16932" y="71112"/>
                    </a:lnTo>
                    <a:lnTo>
                      <a:pt x="16932" y="71112"/>
                    </a:lnTo>
                    <a:lnTo>
                      <a:pt x="19455" y="67327"/>
                    </a:lnTo>
                    <a:lnTo>
                      <a:pt x="22243" y="63476"/>
                    </a:lnTo>
                    <a:lnTo>
                      <a:pt x="25165" y="59426"/>
                    </a:lnTo>
                    <a:lnTo>
                      <a:pt x="28286" y="55442"/>
                    </a:lnTo>
                    <a:lnTo>
                      <a:pt x="31473" y="51458"/>
                    </a:lnTo>
                    <a:lnTo>
                      <a:pt x="34726" y="47607"/>
                    </a:lnTo>
                    <a:lnTo>
                      <a:pt x="38046" y="43889"/>
                    </a:lnTo>
                    <a:lnTo>
                      <a:pt x="39706" y="42163"/>
                    </a:lnTo>
                    <a:lnTo>
                      <a:pt x="41366" y="40436"/>
                    </a:lnTo>
                    <a:lnTo>
                      <a:pt x="41366" y="40436"/>
                    </a:lnTo>
                    <a:lnTo>
                      <a:pt x="40569" y="39440"/>
                    </a:lnTo>
                    <a:lnTo>
                      <a:pt x="39839" y="38378"/>
                    </a:lnTo>
                    <a:lnTo>
                      <a:pt x="39108" y="37316"/>
                    </a:lnTo>
                    <a:lnTo>
                      <a:pt x="38378" y="36253"/>
                    </a:lnTo>
                    <a:lnTo>
                      <a:pt x="37780" y="35125"/>
                    </a:lnTo>
                    <a:lnTo>
                      <a:pt x="37116" y="33929"/>
                    </a:lnTo>
                    <a:lnTo>
                      <a:pt x="36519" y="32801"/>
                    </a:lnTo>
                    <a:lnTo>
                      <a:pt x="35988" y="31606"/>
                    </a:lnTo>
                    <a:lnTo>
                      <a:pt x="35523" y="30344"/>
                    </a:lnTo>
                    <a:lnTo>
                      <a:pt x="35058" y="29149"/>
                    </a:lnTo>
                    <a:lnTo>
                      <a:pt x="34593" y="27887"/>
                    </a:lnTo>
                    <a:lnTo>
                      <a:pt x="34195" y="26626"/>
                    </a:lnTo>
                    <a:lnTo>
                      <a:pt x="33863" y="25364"/>
                    </a:lnTo>
                    <a:lnTo>
                      <a:pt x="33597" y="24103"/>
                    </a:lnTo>
                    <a:lnTo>
                      <a:pt x="33332" y="22775"/>
                    </a:lnTo>
                    <a:lnTo>
                      <a:pt x="33133" y="21513"/>
                    </a:lnTo>
                    <a:lnTo>
                      <a:pt x="33000" y="20185"/>
                    </a:lnTo>
                    <a:lnTo>
                      <a:pt x="32867" y="18924"/>
                    </a:lnTo>
                    <a:lnTo>
                      <a:pt x="32801" y="17596"/>
                    </a:lnTo>
                    <a:lnTo>
                      <a:pt x="32801" y="16334"/>
                    </a:lnTo>
                    <a:lnTo>
                      <a:pt x="32867" y="15006"/>
                    </a:lnTo>
                    <a:lnTo>
                      <a:pt x="32933" y="13745"/>
                    </a:lnTo>
                    <a:lnTo>
                      <a:pt x="33066" y="12483"/>
                    </a:lnTo>
                    <a:lnTo>
                      <a:pt x="33265" y="11222"/>
                    </a:lnTo>
                    <a:lnTo>
                      <a:pt x="33531" y="9960"/>
                    </a:lnTo>
                    <a:lnTo>
                      <a:pt x="33863" y="8698"/>
                    </a:lnTo>
                    <a:lnTo>
                      <a:pt x="34195" y="7503"/>
                    </a:lnTo>
                    <a:lnTo>
                      <a:pt x="34660" y="6308"/>
                    </a:lnTo>
                    <a:lnTo>
                      <a:pt x="35125" y="5113"/>
                    </a:lnTo>
                    <a:lnTo>
                      <a:pt x="35722" y="3918"/>
                    </a:lnTo>
                    <a:lnTo>
                      <a:pt x="36320" y="2789"/>
                    </a:lnTo>
                    <a:lnTo>
                      <a:pt x="36984" y="166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5 - Content - 2 Column A, no subtitle - Dark">
  <p:cSld name="CUSTOM_4_2_7_1_3">
    <p:bg>
      <p:bgPr>
        <a:solidFill>
          <a:schemeClr val="accent4"/>
        </a:solidFill>
      </p:bgPr>
    </p:bg>
    <p:spTree>
      <p:nvGrpSpPr>
        <p:cNvPr id="1076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7" name="Google Shape;1077;g34ed79b00d1_0_1071"/>
          <p:cNvSpPr txBox="1"/>
          <p:nvPr>
            <p:ph idx="1" type="body"/>
          </p:nvPr>
        </p:nvSpPr>
        <p:spPr>
          <a:xfrm>
            <a:off x="676500" y="1449300"/>
            <a:ext cx="3895500" cy="3040200"/>
          </a:xfrm>
          <a:prstGeom prst="rect">
            <a:avLst/>
          </a:prstGeom>
        </p:spPr>
        <p:txBody>
          <a:bodyPr anchorCtr="0" anchor="t" bIns="91425" lIns="0" spcFirstLastPara="1" rIns="228600" wrap="square" tIns="91425">
            <a:noAutofit/>
          </a:bodyPr>
          <a:lstStyle>
            <a:lvl1pPr indent="-3175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1pPr>
            <a:lvl2pPr indent="-292100" lvl="1" marL="91440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2pPr>
            <a:lvl3pPr indent="-292100" lvl="2" marL="137160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3pPr>
            <a:lvl4pPr indent="-292100" lvl="3" marL="182880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4pPr>
            <a:lvl5pPr indent="-292100" lvl="4" marL="228600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5pPr>
            <a:lvl6pPr indent="-292100" lvl="5" marL="274320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6pPr>
            <a:lvl7pPr indent="-292100" lvl="6" marL="320040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7pPr>
            <a:lvl8pPr indent="-292100" lvl="7" marL="365760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8pPr>
            <a:lvl9pPr indent="-292100" lvl="8" marL="4114800">
              <a:lnSpc>
                <a:spcPct val="115000"/>
              </a:lnSpc>
              <a:spcBef>
                <a:spcPts val="500"/>
              </a:spcBef>
              <a:spcAft>
                <a:spcPts val="50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78" name="Google Shape;1078;g34ed79b00d1_0_1071"/>
          <p:cNvSpPr txBox="1"/>
          <p:nvPr>
            <p:ph idx="2" type="body"/>
          </p:nvPr>
        </p:nvSpPr>
        <p:spPr>
          <a:xfrm>
            <a:off x="4571925" y="1449300"/>
            <a:ext cx="3895500" cy="3040200"/>
          </a:xfrm>
          <a:prstGeom prst="rect">
            <a:avLst/>
          </a:prstGeom>
        </p:spPr>
        <p:txBody>
          <a:bodyPr anchorCtr="0" anchor="t" bIns="91425" lIns="0" spcFirstLastPara="1" rIns="228600" wrap="square" tIns="91425">
            <a:noAutofit/>
          </a:bodyPr>
          <a:lstStyle>
            <a:lvl1pPr indent="-3175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1pPr>
            <a:lvl2pPr indent="-292100" lvl="1" marL="91440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2pPr>
            <a:lvl3pPr indent="-292100" lvl="2" marL="137160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3pPr>
            <a:lvl4pPr indent="-292100" lvl="3" marL="182880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4pPr>
            <a:lvl5pPr indent="-292100" lvl="4" marL="228600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5pPr>
            <a:lvl6pPr indent="-292100" lvl="5" marL="274320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6pPr>
            <a:lvl7pPr indent="-292100" lvl="6" marL="320040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7pPr>
            <a:lvl8pPr indent="-292100" lvl="7" marL="365760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8pPr>
            <a:lvl9pPr indent="-292100" lvl="8" marL="4114800">
              <a:lnSpc>
                <a:spcPct val="115000"/>
              </a:lnSpc>
              <a:spcBef>
                <a:spcPts val="500"/>
              </a:spcBef>
              <a:spcAft>
                <a:spcPts val="50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79" name="Google Shape;1079;g34ed79b00d1_0_1071"/>
          <p:cNvSpPr txBox="1"/>
          <p:nvPr/>
        </p:nvSpPr>
        <p:spPr>
          <a:xfrm>
            <a:off x="0" y="4969700"/>
            <a:ext cx="351900" cy="183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7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sz="7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80" name="Google Shape;1080;g34ed79b00d1_0_1071"/>
          <p:cNvSpPr txBox="1"/>
          <p:nvPr>
            <p:ph type="title"/>
          </p:nvPr>
        </p:nvSpPr>
        <p:spPr>
          <a:xfrm>
            <a:off x="676650" y="0"/>
            <a:ext cx="7790700" cy="1289400"/>
          </a:xfrm>
          <a:prstGeom prst="rect">
            <a:avLst/>
          </a:prstGeom>
          <a:noFill/>
        </p:spPr>
        <p:txBody>
          <a:bodyPr anchorCtr="0" anchor="b" bIns="0" lIns="0" spcFirstLastPara="1" rIns="0" wrap="square" tIns="91425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  <a:defRPr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  <a:defRPr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  <a:defRPr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  <a:defRPr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  <a:defRPr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  <a:defRPr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  <a:defRPr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  <a:defRPr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/>
        </p:txBody>
      </p:sp>
      <p:grpSp>
        <p:nvGrpSpPr>
          <p:cNvPr id="1081" name="Google Shape;1081;g34ed79b00d1_0_1071"/>
          <p:cNvGrpSpPr/>
          <p:nvPr/>
        </p:nvGrpSpPr>
        <p:grpSpPr>
          <a:xfrm>
            <a:off x="8467274" y="-268"/>
            <a:ext cx="329400" cy="329400"/>
            <a:chOff x="8467274" y="-268"/>
            <a:chExt cx="329400" cy="329400"/>
          </a:xfrm>
        </p:grpSpPr>
        <p:sp>
          <p:nvSpPr>
            <p:cNvPr id="1082" name="Google Shape;1082;g34ed79b00d1_0_1071"/>
            <p:cNvSpPr/>
            <p:nvPr/>
          </p:nvSpPr>
          <p:spPr>
            <a:xfrm>
              <a:off x="8467274" y="-268"/>
              <a:ext cx="329400" cy="329400"/>
            </a:xfrm>
            <a:prstGeom prst="rect">
              <a:avLst/>
            </a:prstGeom>
            <a:solidFill>
              <a:srgbClr val="0063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grpSp>
          <p:nvGrpSpPr>
            <p:cNvPr id="1083" name="Google Shape;1083;g34ed79b00d1_0_1071"/>
            <p:cNvGrpSpPr/>
            <p:nvPr/>
          </p:nvGrpSpPr>
          <p:grpSpPr>
            <a:xfrm>
              <a:off x="8546153" y="63898"/>
              <a:ext cx="191009" cy="201168"/>
              <a:chOff x="1379850" y="238125"/>
              <a:chExt cx="4860275" cy="5238750"/>
            </a:xfrm>
          </p:grpSpPr>
          <p:sp>
            <p:nvSpPr>
              <p:cNvPr id="1084" name="Google Shape;1084;g34ed79b00d1_0_1071"/>
              <p:cNvSpPr/>
              <p:nvPr/>
            </p:nvSpPr>
            <p:spPr>
              <a:xfrm>
                <a:off x="4988525" y="4354750"/>
                <a:ext cx="727075" cy="727075"/>
              </a:xfrm>
              <a:custGeom>
                <a:rect b="b" l="l" r="r" t="t"/>
                <a:pathLst>
                  <a:path extrusionOk="0" h="29083" w="29083">
                    <a:moveTo>
                      <a:pt x="14210" y="9097"/>
                    </a:moveTo>
                    <a:lnTo>
                      <a:pt x="15139" y="9163"/>
                    </a:lnTo>
                    <a:lnTo>
                      <a:pt x="16002" y="9296"/>
                    </a:lnTo>
                    <a:lnTo>
                      <a:pt x="16334" y="9362"/>
                    </a:lnTo>
                    <a:lnTo>
                      <a:pt x="16733" y="9495"/>
                    </a:lnTo>
                    <a:lnTo>
                      <a:pt x="16998" y="9694"/>
                    </a:lnTo>
                    <a:lnTo>
                      <a:pt x="17264" y="9894"/>
                    </a:lnTo>
                    <a:lnTo>
                      <a:pt x="17463" y="10226"/>
                    </a:lnTo>
                    <a:lnTo>
                      <a:pt x="17596" y="10558"/>
                    </a:lnTo>
                    <a:lnTo>
                      <a:pt x="17729" y="10956"/>
                    </a:lnTo>
                    <a:lnTo>
                      <a:pt x="17729" y="11354"/>
                    </a:lnTo>
                    <a:lnTo>
                      <a:pt x="17729" y="11886"/>
                    </a:lnTo>
                    <a:lnTo>
                      <a:pt x="17596" y="12284"/>
                    </a:lnTo>
                    <a:lnTo>
                      <a:pt x="17463" y="12616"/>
                    </a:lnTo>
                    <a:lnTo>
                      <a:pt x="17264" y="12948"/>
                    </a:lnTo>
                    <a:lnTo>
                      <a:pt x="16998" y="13147"/>
                    </a:lnTo>
                    <a:lnTo>
                      <a:pt x="16733" y="13346"/>
                    </a:lnTo>
                    <a:lnTo>
                      <a:pt x="16401" y="13479"/>
                    </a:lnTo>
                    <a:lnTo>
                      <a:pt x="16002" y="13612"/>
                    </a:lnTo>
                    <a:lnTo>
                      <a:pt x="15139" y="13678"/>
                    </a:lnTo>
                    <a:lnTo>
                      <a:pt x="14210" y="13745"/>
                    </a:lnTo>
                    <a:lnTo>
                      <a:pt x="12151" y="13745"/>
                    </a:lnTo>
                    <a:lnTo>
                      <a:pt x="12151" y="9097"/>
                    </a:lnTo>
                    <a:close/>
                    <a:moveTo>
                      <a:pt x="13280" y="6242"/>
                    </a:moveTo>
                    <a:lnTo>
                      <a:pt x="8964" y="6308"/>
                    </a:lnTo>
                    <a:lnTo>
                      <a:pt x="8964" y="22244"/>
                    </a:lnTo>
                    <a:lnTo>
                      <a:pt x="12151" y="22244"/>
                    </a:lnTo>
                    <a:lnTo>
                      <a:pt x="12151" y="16135"/>
                    </a:lnTo>
                    <a:lnTo>
                      <a:pt x="14674" y="16135"/>
                    </a:lnTo>
                    <a:lnTo>
                      <a:pt x="17861" y="22244"/>
                    </a:lnTo>
                    <a:lnTo>
                      <a:pt x="21181" y="22244"/>
                    </a:lnTo>
                    <a:lnTo>
                      <a:pt x="17729" y="15737"/>
                    </a:lnTo>
                    <a:lnTo>
                      <a:pt x="18459" y="15471"/>
                    </a:lnTo>
                    <a:lnTo>
                      <a:pt x="19057" y="15139"/>
                    </a:lnTo>
                    <a:lnTo>
                      <a:pt x="19588" y="14674"/>
                    </a:lnTo>
                    <a:lnTo>
                      <a:pt x="20052" y="14209"/>
                    </a:lnTo>
                    <a:lnTo>
                      <a:pt x="20384" y="13612"/>
                    </a:lnTo>
                    <a:lnTo>
                      <a:pt x="20650" y="12881"/>
                    </a:lnTo>
                    <a:lnTo>
                      <a:pt x="20849" y="12085"/>
                    </a:lnTo>
                    <a:lnTo>
                      <a:pt x="20916" y="11222"/>
                    </a:lnTo>
                    <a:lnTo>
                      <a:pt x="20849" y="10159"/>
                    </a:lnTo>
                    <a:lnTo>
                      <a:pt x="20716" y="9761"/>
                    </a:lnTo>
                    <a:lnTo>
                      <a:pt x="20650" y="9296"/>
                    </a:lnTo>
                    <a:lnTo>
                      <a:pt x="20451" y="8964"/>
                    </a:lnTo>
                    <a:lnTo>
                      <a:pt x="20318" y="8566"/>
                    </a:lnTo>
                    <a:lnTo>
                      <a:pt x="20052" y="8300"/>
                    </a:lnTo>
                    <a:lnTo>
                      <a:pt x="19853" y="7968"/>
                    </a:lnTo>
                    <a:lnTo>
                      <a:pt x="19322" y="7503"/>
                    </a:lnTo>
                    <a:lnTo>
                      <a:pt x="18658" y="7105"/>
                    </a:lnTo>
                    <a:lnTo>
                      <a:pt x="17928" y="6773"/>
                    </a:lnTo>
                    <a:lnTo>
                      <a:pt x="17131" y="6574"/>
                    </a:lnTo>
                    <a:lnTo>
                      <a:pt x="16201" y="6441"/>
                    </a:lnTo>
                    <a:lnTo>
                      <a:pt x="15272" y="6308"/>
                    </a:lnTo>
                    <a:lnTo>
                      <a:pt x="14276" y="6242"/>
                    </a:lnTo>
                    <a:close/>
                    <a:moveTo>
                      <a:pt x="14608" y="2457"/>
                    </a:moveTo>
                    <a:lnTo>
                      <a:pt x="15670" y="2524"/>
                    </a:lnTo>
                    <a:lnTo>
                      <a:pt x="16799" y="2656"/>
                    </a:lnTo>
                    <a:lnTo>
                      <a:pt x="17928" y="2855"/>
                    </a:lnTo>
                    <a:lnTo>
                      <a:pt x="18990" y="3187"/>
                    </a:lnTo>
                    <a:lnTo>
                      <a:pt x="19986" y="3652"/>
                    </a:lnTo>
                    <a:lnTo>
                      <a:pt x="20982" y="4183"/>
                    </a:lnTo>
                    <a:lnTo>
                      <a:pt x="21912" y="4781"/>
                    </a:lnTo>
                    <a:lnTo>
                      <a:pt x="22775" y="5511"/>
                    </a:lnTo>
                    <a:lnTo>
                      <a:pt x="23638" y="6308"/>
                    </a:lnTo>
                    <a:lnTo>
                      <a:pt x="24368" y="7238"/>
                    </a:lnTo>
                    <a:lnTo>
                      <a:pt x="24966" y="8234"/>
                    </a:lnTo>
                    <a:lnTo>
                      <a:pt x="25497" y="9296"/>
                    </a:lnTo>
                    <a:lnTo>
                      <a:pt x="25962" y="10491"/>
                    </a:lnTo>
                    <a:lnTo>
                      <a:pt x="26294" y="11753"/>
                    </a:lnTo>
                    <a:lnTo>
                      <a:pt x="26493" y="13147"/>
                    </a:lnTo>
                    <a:lnTo>
                      <a:pt x="26559" y="14608"/>
                    </a:lnTo>
                    <a:lnTo>
                      <a:pt x="26493" y="16069"/>
                    </a:lnTo>
                    <a:lnTo>
                      <a:pt x="26294" y="17463"/>
                    </a:lnTo>
                    <a:lnTo>
                      <a:pt x="25962" y="18724"/>
                    </a:lnTo>
                    <a:lnTo>
                      <a:pt x="25497" y="19920"/>
                    </a:lnTo>
                    <a:lnTo>
                      <a:pt x="24966" y="21048"/>
                    </a:lnTo>
                    <a:lnTo>
                      <a:pt x="24368" y="22044"/>
                    </a:lnTo>
                    <a:lnTo>
                      <a:pt x="23638" y="22907"/>
                    </a:lnTo>
                    <a:lnTo>
                      <a:pt x="22775" y="23704"/>
                    </a:lnTo>
                    <a:lnTo>
                      <a:pt x="21912" y="24435"/>
                    </a:lnTo>
                    <a:lnTo>
                      <a:pt x="20982" y="25032"/>
                    </a:lnTo>
                    <a:lnTo>
                      <a:pt x="19986" y="25563"/>
                    </a:lnTo>
                    <a:lnTo>
                      <a:pt x="18990" y="26028"/>
                    </a:lnTo>
                    <a:lnTo>
                      <a:pt x="17928" y="26294"/>
                    </a:lnTo>
                    <a:lnTo>
                      <a:pt x="16799" y="26559"/>
                    </a:lnTo>
                    <a:lnTo>
                      <a:pt x="15670" y="26692"/>
                    </a:lnTo>
                    <a:lnTo>
                      <a:pt x="14608" y="26759"/>
                    </a:lnTo>
                    <a:lnTo>
                      <a:pt x="13479" y="26692"/>
                    </a:lnTo>
                    <a:lnTo>
                      <a:pt x="12350" y="26559"/>
                    </a:lnTo>
                    <a:lnTo>
                      <a:pt x="11222" y="26294"/>
                    </a:lnTo>
                    <a:lnTo>
                      <a:pt x="10159" y="25962"/>
                    </a:lnTo>
                    <a:lnTo>
                      <a:pt x="9163" y="25497"/>
                    </a:lnTo>
                    <a:lnTo>
                      <a:pt x="8167" y="25032"/>
                    </a:lnTo>
                    <a:lnTo>
                      <a:pt x="7238" y="24368"/>
                    </a:lnTo>
                    <a:lnTo>
                      <a:pt x="6375" y="23638"/>
                    </a:lnTo>
                    <a:lnTo>
                      <a:pt x="5511" y="22841"/>
                    </a:lnTo>
                    <a:lnTo>
                      <a:pt x="4781" y="21978"/>
                    </a:lnTo>
                    <a:lnTo>
                      <a:pt x="4184" y="20916"/>
                    </a:lnTo>
                    <a:lnTo>
                      <a:pt x="3652" y="19853"/>
                    </a:lnTo>
                    <a:lnTo>
                      <a:pt x="3188" y="18658"/>
                    </a:lnTo>
                    <a:lnTo>
                      <a:pt x="2856" y="17397"/>
                    </a:lnTo>
                    <a:lnTo>
                      <a:pt x="2656" y="16002"/>
                    </a:lnTo>
                    <a:lnTo>
                      <a:pt x="2590" y="14541"/>
                    </a:lnTo>
                    <a:lnTo>
                      <a:pt x="2656" y="13081"/>
                    </a:lnTo>
                    <a:lnTo>
                      <a:pt x="2856" y="11686"/>
                    </a:lnTo>
                    <a:lnTo>
                      <a:pt x="3188" y="10425"/>
                    </a:lnTo>
                    <a:lnTo>
                      <a:pt x="3652" y="9230"/>
                    </a:lnTo>
                    <a:lnTo>
                      <a:pt x="4184" y="8167"/>
                    </a:lnTo>
                    <a:lnTo>
                      <a:pt x="4781" y="7171"/>
                    </a:lnTo>
                    <a:lnTo>
                      <a:pt x="5511" y="6242"/>
                    </a:lnTo>
                    <a:lnTo>
                      <a:pt x="6375" y="5445"/>
                    </a:lnTo>
                    <a:lnTo>
                      <a:pt x="7238" y="4715"/>
                    </a:lnTo>
                    <a:lnTo>
                      <a:pt x="8167" y="4117"/>
                    </a:lnTo>
                    <a:lnTo>
                      <a:pt x="9163" y="3586"/>
                    </a:lnTo>
                    <a:lnTo>
                      <a:pt x="10159" y="3187"/>
                    </a:lnTo>
                    <a:lnTo>
                      <a:pt x="11222" y="2855"/>
                    </a:lnTo>
                    <a:lnTo>
                      <a:pt x="12350" y="2656"/>
                    </a:lnTo>
                    <a:lnTo>
                      <a:pt x="13479" y="2457"/>
                    </a:lnTo>
                    <a:close/>
                    <a:moveTo>
                      <a:pt x="14608" y="0"/>
                    </a:moveTo>
                    <a:lnTo>
                      <a:pt x="13081" y="67"/>
                    </a:lnTo>
                    <a:lnTo>
                      <a:pt x="11620" y="332"/>
                    </a:lnTo>
                    <a:lnTo>
                      <a:pt x="10226" y="664"/>
                    </a:lnTo>
                    <a:lnTo>
                      <a:pt x="8898" y="1129"/>
                    </a:lnTo>
                    <a:lnTo>
                      <a:pt x="7636" y="1727"/>
                    </a:lnTo>
                    <a:lnTo>
                      <a:pt x="6375" y="2457"/>
                    </a:lnTo>
                    <a:lnTo>
                      <a:pt x="5312" y="3320"/>
                    </a:lnTo>
                    <a:lnTo>
                      <a:pt x="4250" y="4250"/>
                    </a:lnTo>
                    <a:lnTo>
                      <a:pt x="3320" y="5246"/>
                    </a:lnTo>
                    <a:lnTo>
                      <a:pt x="2457" y="6375"/>
                    </a:lnTo>
                    <a:lnTo>
                      <a:pt x="1793" y="7570"/>
                    </a:lnTo>
                    <a:lnTo>
                      <a:pt x="1129" y="8898"/>
                    </a:lnTo>
                    <a:lnTo>
                      <a:pt x="664" y="10226"/>
                    </a:lnTo>
                    <a:lnTo>
                      <a:pt x="333" y="11620"/>
                    </a:lnTo>
                    <a:lnTo>
                      <a:pt x="67" y="13081"/>
                    </a:lnTo>
                    <a:lnTo>
                      <a:pt x="1" y="14608"/>
                    </a:lnTo>
                    <a:lnTo>
                      <a:pt x="67" y="15471"/>
                    </a:lnTo>
                    <a:lnTo>
                      <a:pt x="133" y="16334"/>
                    </a:lnTo>
                    <a:lnTo>
                      <a:pt x="200" y="17197"/>
                    </a:lnTo>
                    <a:lnTo>
                      <a:pt x="333" y="17994"/>
                    </a:lnTo>
                    <a:lnTo>
                      <a:pt x="532" y="18791"/>
                    </a:lnTo>
                    <a:lnTo>
                      <a:pt x="731" y="19521"/>
                    </a:lnTo>
                    <a:lnTo>
                      <a:pt x="996" y="20252"/>
                    </a:lnTo>
                    <a:lnTo>
                      <a:pt x="1262" y="20916"/>
                    </a:lnTo>
                    <a:lnTo>
                      <a:pt x="1594" y="21580"/>
                    </a:lnTo>
                    <a:lnTo>
                      <a:pt x="1926" y="22244"/>
                    </a:lnTo>
                    <a:lnTo>
                      <a:pt x="2723" y="23439"/>
                    </a:lnTo>
                    <a:lnTo>
                      <a:pt x="3586" y="24501"/>
                    </a:lnTo>
                    <a:lnTo>
                      <a:pt x="4582" y="25497"/>
                    </a:lnTo>
                    <a:lnTo>
                      <a:pt x="5644" y="26360"/>
                    </a:lnTo>
                    <a:lnTo>
                      <a:pt x="6773" y="27091"/>
                    </a:lnTo>
                    <a:lnTo>
                      <a:pt x="7968" y="27688"/>
                    </a:lnTo>
                    <a:lnTo>
                      <a:pt x="9230" y="28219"/>
                    </a:lnTo>
                    <a:lnTo>
                      <a:pt x="10491" y="28618"/>
                    </a:lnTo>
                    <a:lnTo>
                      <a:pt x="11819" y="28883"/>
                    </a:lnTo>
                    <a:lnTo>
                      <a:pt x="13214" y="29082"/>
                    </a:lnTo>
                    <a:lnTo>
                      <a:pt x="15936" y="29082"/>
                    </a:lnTo>
                    <a:lnTo>
                      <a:pt x="17264" y="28883"/>
                    </a:lnTo>
                    <a:lnTo>
                      <a:pt x="18592" y="28618"/>
                    </a:lnTo>
                    <a:lnTo>
                      <a:pt x="19853" y="28219"/>
                    </a:lnTo>
                    <a:lnTo>
                      <a:pt x="21115" y="27688"/>
                    </a:lnTo>
                    <a:lnTo>
                      <a:pt x="22310" y="27024"/>
                    </a:lnTo>
                    <a:lnTo>
                      <a:pt x="23439" y="26294"/>
                    </a:lnTo>
                    <a:lnTo>
                      <a:pt x="24501" y="25431"/>
                    </a:lnTo>
                    <a:lnTo>
                      <a:pt x="25497" y="24501"/>
                    </a:lnTo>
                    <a:lnTo>
                      <a:pt x="26360" y="23439"/>
                    </a:lnTo>
                    <a:lnTo>
                      <a:pt x="27157" y="22244"/>
                    </a:lnTo>
                    <a:lnTo>
                      <a:pt x="27489" y="21580"/>
                    </a:lnTo>
                    <a:lnTo>
                      <a:pt x="27821" y="20916"/>
                    </a:lnTo>
                    <a:lnTo>
                      <a:pt x="28087" y="20185"/>
                    </a:lnTo>
                    <a:lnTo>
                      <a:pt x="28352" y="19455"/>
                    </a:lnTo>
                    <a:lnTo>
                      <a:pt x="28551" y="18724"/>
                    </a:lnTo>
                    <a:lnTo>
                      <a:pt x="28751" y="17928"/>
                    </a:lnTo>
                    <a:lnTo>
                      <a:pt x="28883" y="17131"/>
                    </a:lnTo>
                    <a:lnTo>
                      <a:pt x="28950" y="16268"/>
                    </a:lnTo>
                    <a:lnTo>
                      <a:pt x="29016" y="15405"/>
                    </a:lnTo>
                    <a:lnTo>
                      <a:pt x="29082" y="14541"/>
                    </a:lnTo>
                    <a:lnTo>
                      <a:pt x="29016" y="13014"/>
                    </a:lnTo>
                    <a:lnTo>
                      <a:pt x="28751" y="11554"/>
                    </a:lnTo>
                    <a:lnTo>
                      <a:pt x="28419" y="10159"/>
                    </a:lnTo>
                    <a:lnTo>
                      <a:pt x="27954" y="8831"/>
                    </a:lnTo>
                    <a:lnTo>
                      <a:pt x="27356" y="7570"/>
                    </a:lnTo>
                    <a:lnTo>
                      <a:pt x="26626" y="6375"/>
                    </a:lnTo>
                    <a:lnTo>
                      <a:pt x="25829" y="5246"/>
                    </a:lnTo>
                    <a:lnTo>
                      <a:pt x="24899" y="4183"/>
                    </a:lnTo>
                    <a:lnTo>
                      <a:pt x="23904" y="3254"/>
                    </a:lnTo>
                    <a:lnTo>
                      <a:pt x="22775" y="2457"/>
                    </a:lnTo>
                    <a:lnTo>
                      <a:pt x="21580" y="1727"/>
                    </a:lnTo>
                    <a:lnTo>
                      <a:pt x="20318" y="1129"/>
                    </a:lnTo>
                    <a:lnTo>
                      <a:pt x="18990" y="664"/>
                    </a:lnTo>
                    <a:lnTo>
                      <a:pt x="17596" y="266"/>
                    </a:lnTo>
                    <a:lnTo>
                      <a:pt x="16135" y="67"/>
                    </a:lnTo>
                    <a:lnTo>
                      <a:pt x="1460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5" name="Google Shape;1085;g34ed79b00d1_0_1071"/>
              <p:cNvSpPr/>
              <p:nvPr/>
            </p:nvSpPr>
            <p:spPr>
              <a:xfrm>
                <a:off x="4988525" y="4354750"/>
                <a:ext cx="727075" cy="727075"/>
              </a:xfrm>
              <a:custGeom>
                <a:rect b="b" l="l" r="r" t="t"/>
                <a:pathLst>
                  <a:path extrusionOk="0" fill="none" h="29083" w="29083">
                    <a:moveTo>
                      <a:pt x="1" y="14608"/>
                    </a:moveTo>
                    <a:lnTo>
                      <a:pt x="1" y="14608"/>
                    </a:lnTo>
                    <a:lnTo>
                      <a:pt x="67" y="13081"/>
                    </a:lnTo>
                    <a:lnTo>
                      <a:pt x="333" y="11620"/>
                    </a:lnTo>
                    <a:lnTo>
                      <a:pt x="664" y="10226"/>
                    </a:lnTo>
                    <a:lnTo>
                      <a:pt x="1129" y="8898"/>
                    </a:lnTo>
                    <a:lnTo>
                      <a:pt x="1793" y="7570"/>
                    </a:lnTo>
                    <a:lnTo>
                      <a:pt x="2457" y="6375"/>
                    </a:lnTo>
                    <a:lnTo>
                      <a:pt x="3320" y="5246"/>
                    </a:lnTo>
                    <a:lnTo>
                      <a:pt x="4250" y="4250"/>
                    </a:lnTo>
                    <a:lnTo>
                      <a:pt x="5312" y="3320"/>
                    </a:lnTo>
                    <a:lnTo>
                      <a:pt x="6375" y="2457"/>
                    </a:lnTo>
                    <a:lnTo>
                      <a:pt x="7636" y="1727"/>
                    </a:lnTo>
                    <a:lnTo>
                      <a:pt x="8898" y="1129"/>
                    </a:lnTo>
                    <a:lnTo>
                      <a:pt x="10226" y="664"/>
                    </a:lnTo>
                    <a:lnTo>
                      <a:pt x="11620" y="332"/>
                    </a:lnTo>
                    <a:lnTo>
                      <a:pt x="13081" y="67"/>
                    </a:lnTo>
                    <a:lnTo>
                      <a:pt x="14608" y="0"/>
                    </a:lnTo>
                    <a:lnTo>
                      <a:pt x="14608" y="0"/>
                    </a:lnTo>
                    <a:lnTo>
                      <a:pt x="16135" y="67"/>
                    </a:lnTo>
                    <a:lnTo>
                      <a:pt x="17596" y="266"/>
                    </a:lnTo>
                    <a:lnTo>
                      <a:pt x="18990" y="664"/>
                    </a:lnTo>
                    <a:lnTo>
                      <a:pt x="20318" y="1129"/>
                    </a:lnTo>
                    <a:lnTo>
                      <a:pt x="21580" y="1727"/>
                    </a:lnTo>
                    <a:lnTo>
                      <a:pt x="22775" y="2457"/>
                    </a:lnTo>
                    <a:lnTo>
                      <a:pt x="23904" y="3254"/>
                    </a:lnTo>
                    <a:lnTo>
                      <a:pt x="24899" y="4183"/>
                    </a:lnTo>
                    <a:lnTo>
                      <a:pt x="25829" y="5246"/>
                    </a:lnTo>
                    <a:lnTo>
                      <a:pt x="26626" y="6375"/>
                    </a:lnTo>
                    <a:lnTo>
                      <a:pt x="27356" y="7570"/>
                    </a:lnTo>
                    <a:lnTo>
                      <a:pt x="27954" y="8831"/>
                    </a:lnTo>
                    <a:lnTo>
                      <a:pt x="28419" y="10159"/>
                    </a:lnTo>
                    <a:lnTo>
                      <a:pt x="28751" y="11554"/>
                    </a:lnTo>
                    <a:lnTo>
                      <a:pt x="29016" y="13014"/>
                    </a:lnTo>
                    <a:lnTo>
                      <a:pt x="29082" y="14541"/>
                    </a:lnTo>
                    <a:lnTo>
                      <a:pt x="29082" y="14541"/>
                    </a:lnTo>
                    <a:lnTo>
                      <a:pt x="29016" y="15405"/>
                    </a:lnTo>
                    <a:lnTo>
                      <a:pt x="28950" y="16268"/>
                    </a:lnTo>
                    <a:lnTo>
                      <a:pt x="28883" y="17131"/>
                    </a:lnTo>
                    <a:lnTo>
                      <a:pt x="28751" y="17928"/>
                    </a:lnTo>
                    <a:lnTo>
                      <a:pt x="28551" y="18724"/>
                    </a:lnTo>
                    <a:lnTo>
                      <a:pt x="28352" y="19455"/>
                    </a:lnTo>
                    <a:lnTo>
                      <a:pt x="28087" y="20185"/>
                    </a:lnTo>
                    <a:lnTo>
                      <a:pt x="27821" y="20916"/>
                    </a:lnTo>
                    <a:lnTo>
                      <a:pt x="27489" y="21580"/>
                    </a:lnTo>
                    <a:lnTo>
                      <a:pt x="27157" y="22244"/>
                    </a:lnTo>
                    <a:lnTo>
                      <a:pt x="26360" y="23439"/>
                    </a:lnTo>
                    <a:lnTo>
                      <a:pt x="25497" y="24501"/>
                    </a:lnTo>
                    <a:lnTo>
                      <a:pt x="24501" y="25431"/>
                    </a:lnTo>
                    <a:lnTo>
                      <a:pt x="23439" y="26294"/>
                    </a:lnTo>
                    <a:lnTo>
                      <a:pt x="22310" y="27024"/>
                    </a:lnTo>
                    <a:lnTo>
                      <a:pt x="21115" y="27688"/>
                    </a:lnTo>
                    <a:lnTo>
                      <a:pt x="19853" y="28219"/>
                    </a:lnTo>
                    <a:lnTo>
                      <a:pt x="18592" y="28618"/>
                    </a:lnTo>
                    <a:lnTo>
                      <a:pt x="17264" y="28883"/>
                    </a:lnTo>
                    <a:lnTo>
                      <a:pt x="15936" y="29082"/>
                    </a:lnTo>
                    <a:lnTo>
                      <a:pt x="14542" y="29082"/>
                    </a:lnTo>
                    <a:lnTo>
                      <a:pt x="13214" y="29082"/>
                    </a:lnTo>
                    <a:lnTo>
                      <a:pt x="11819" y="28883"/>
                    </a:lnTo>
                    <a:lnTo>
                      <a:pt x="10491" y="28618"/>
                    </a:lnTo>
                    <a:lnTo>
                      <a:pt x="9230" y="28219"/>
                    </a:lnTo>
                    <a:lnTo>
                      <a:pt x="7968" y="27688"/>
                    </a:lnTo>
                    <a:lnTo>
                      <a:pt x="6773" y="27091"/>
                    </a:lnTo>
                    <a:lnTo>
                      <a:pt x="5644" y="26360"/>
                    </a:lnTo>
                    <a:lnTo>
                      <a:pt x="4582" y="25497"/>
                    </a:lnTo>
                    <a:lnTo>
                      <a:pt x="3586" y="24501"/>
                    </a:lnTo>
                    <a:lnTo>
                      <a:pt x="2723" y="23439"/>
                    </a:lnTo>
                    <a:lnTo>
                      <a:pt x="1926" y="22244"/>
                    </a:lnTo>
                    <a:lnTo>
                      <a:pt x="1594" y="21580"/>
                    </a:lnTo>
                    <a:lnTo>
                      <a:pt x="1262" y="20916"/>
                    </a:lnTo>
                    <a:lnTo>
                      <a:pt x="996" y="20252"/>
                    </a:lnTo>
                    <a:lnTo>
                      <a:pt x="731" y="19521"/>
                    </a:lnTo>
                    <a:lnTo>
                      <a:pt x="532" y="18791"/>
                    </a:lnTo>
                    <a:lnTo>
                      <a:pt x="333" y="17994"/>
                    </a:lnTo>
                    <a:lnTo>
                      <a:pt x="200" y="17197"/>
                    </a:lnTo>
                    <a:lnTo>
                      <a:pt x="133" y="16334"/>
                    </a:lnTo>
                    <a:lnTo>
                      <a:pt x="67" y="15471"/>
                    </a:lnTo>
                    <a:lnTo>
                      <a:pt x="1" y="14608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6" name="Google Shape;1086;g34ed79b00d1_0_1071"/>
              <p:cNvSpPr/>
              <p:nvPr/>
            </p:nvSpPr>
            <p:spPr>
              <a:xfrm>
                <a:off x="5053275" y="4416175"/>
                <a:ext cx="599250" cy="607550"/>
              </a:xfrm>
              <a:custGeom>
                <a:rect b="b" l="l" r="r" t="t"/>
                <a:pathLst>
                  <a:path extrusionOk="0" fill="none" h="24302" w="23970">
                    <a:moveTo>
                      <a:pt x="23969" y="12151"/>
                    </a:moveTo>
                    <a:lnTo>
                      <a:pt x="23969" y="12151"/>
                    </a:lnTo>
                    <a:lnTo>
                      <a:pt x="23903" y="10690"/>
                    </a:lnTo>
                    <a:lnTo>
                      <a:pt x="23704" y="9296"/>
                    </a:lnTo>
                    <a:lnTo>
                      <a:pt x="23372" y="8034"/>
                    </a:lnTo>
                    <a:lnTo>
                      <a:pt x="22907" y="6839"/>
                    </a:lnTo>
                    <a:lnTo>
                      <a:pt x="22376" y="5777"/>
                    </a:lnTo>
                    <a:lnTo>
                      <a:pt x="21778" y="4781"/>
                    </a:lnTo>
                    <a:lnTo>
                      <a:pt x="21048" y="3851"/>
                    </a:lnTo>
                    <a:lnTo>
                      <a:pt x="20185" y="3054"/>
                    </a:lnTo>
                    <a:lnTo>
                      <a:pt x="19322" y="2324"/>
                    </a:lnTo>
                    <a:lnTo>
                      <a:pt x="18392" y="1726"/>
                    </a:lnTo>
                    <a:lnTo>
                      <a:pt x="17396" y="1195"/>
                    </a:lnTo>
                    <a:lnTo>
                      <a:pt x="16400" y="730"/>
                    </a:lnTo>
                    <a:lnTo>
                      <a:pt x="15338" y="398"/>
                    </a:lnTo>
                    <a:lnTo>
                      <a:pt x="14209" y="199"/>
                    </a:lnTo>
                    <a:lnTo>
                      <a:pt x="13080" y="67"/>
                    </a:lnTo>
                    <a:lnTo>
                      <a:pt x="12018" y="0"/>
                    </a:lnTo>
                    <a:lnTo>
                      <a:pt x="10889" y="0"/>
                    </a:lnTo>
                    <a:lnTo>
                      <a:pt x="9760" y="199"/>
                    </a:lnTo>
                    <a:lnTo>
                      <a:pt x="8632" y="398"/>
                    </a:lnTo>
                    <a:lnTo>
                      <a:pt x="7569" y="730"/>
                    </a:lnTo>
                    <a:lnTo>
                      <a:pt x="6573" y="1129"/>
                    </a:lnTo>
                    <a:lnTo>
                      <a:pt x="5577" y="1660"/>
                    </a:lnTo>
                    <a:lnTo>
                      <a:pt x="4648" y="2258"/>
                    </a:lnTo>
                    <a:lnTo>
                      <a:pt x="3785" y="2988"/>
                    </a:lnTo>
                    <a:lnTo>
                      <a:pt x="2921" y="3785"/>
                    </a:lnTo>
                    <a:lnTo>
                      <a:pt x="2191" y="4714"/>
                    </a:lnTo>
                    <a:lnTo>
                      <a:pt x="1594" y="5710"/>
                    </a:lnTo>
                    <a:lnTo>
                      <a:pt x="1062" y="6773"/>
                    </a:lnTo>
                    <a:lnTo>
                      <a:pt x="598" y="7968"/>
                    </a:lnTo>
                    <a:lnTo>
                      <a:pt x="266" y="9229"/>
                    </a:lnTo>
                    <a:lnTo>
                      <a:pt x="66" y="10624"/>
                    </a:lnTo>
                    <a:lnTo>
                      <a:pt x="0" y="12084"/>
                    </a:lnTo>
                    <a:lnTo>
                      <a:pt x="0" y="12084"/>
                    </a:lnTo>
                    <a:lnTo>
                      <a:pt x="66" y="13545"/>
                    </a:lnTo>
                    <a:lnTo>
                      <a:pt x="266" y="14940"/>
                    </a:lnTo>
                    <a:lnTo>
                      <a:pt x="598" y="16201"/>
                    </a:lnTo>
                    <a:lnTo>
                      <a:pt x="1062" y="17396"/>
                    </a:lnTo>
                    <a:lnTo>
                      <a:pt x="1594" y="18459"/>
                    </a:lnTo>
                    <a:lnTo>
                      <a:pt x="2191" y="19521"/>
                    </a:lnTo>
                    <a:lnTo>
                      <a:pt x="2921" y="20384"/>
                    </a:lnTo>
                    <a:lnTo>
                      <a:pt x="3785" y="21181"/>
                    </a:lnTo>
                    <a:lnTo>
                      <a:pt x="4648" y="21911"/>
                    </a:lnTo>
                    <a:lnTo>
                      <a:pt x="5577" y="22575"/>
                    </a:lnTo>
                    <a:lnTo>
                      <a:pt x="6573" y="23040"/>
                    </a:lnTo>
                    <a:lnTo>
                      <a:pt x="7569" y="23505"/>
                    </a:lnTo>
                    <a:lnTo>
                      <a:pt x="8632" y="23837"/>
                    </a:lnTo>
                    <a:lnTo>
                      <a:pt x="9760" y="24102"/>
                    </a:lnTo>
                    <a:lnTo>
                      <a:pt x="10889" y="24235"/>
                    </a:lnTo>
                    <a:lnTo>
                      <a:pt x="12018" y="24302"/>
                    </a:lnTo>
                    <a:lnTo>
                      <a:pt x="13080" y="24235"/>
                    </a:lnTo>
                    <a:lnTo>
                      <a:pt x="14209" y="24102"/>
                    </a:lnTo>
                    <a:lnTo>
                      <a:pt x="15338" y="23837"/>
                    </a:lnTo>
                    <a:lnTo>
                      <a:pt x="16400" y="23571"/>
                    </a:lnTo>
                    <a:lnTo>
                      <a:pt x="17396" y="23106"/>
                    </a:lnTo>
                    <a:lnTo>
                      <a:pt x="18392" y="22575"/>
                    </a:lnTo>
                    <a:lnTo>
                      <a:pt x="19322" y="21978"/>
                    </a:lnTo>
                    <a:lnTo>
                      <a:pt x="20185" y="21247"/>
                    </a:lnTo>
                    <a:lnTo>
                      <a:pt x="21048" y="20450"/>
                    </a:lnTo>
                    <a:lnTo>
                      <a:pt x="21778" y="19587"/>
                    </a:lnTo>
                    <a:lnTo>
                      <a:pt x="22376" y="18591"/>
                    </a:lnTo>
                    <a:lnTo>
                      <a:pt x="22907" y="17463"/>
                    </a:lnTo>
                    <a:lnTo>
                      <a:pt x="23372" y="16267"/>
                    </a:lnTo>
                    <a:lnTo>
                      <a:pt x="23704" y="15006"/>
                    </a:lnTo>
                    <a:lnTo>
                      <a:pt x="23903" y="13612"/>
                    </a:lnTo>
                    <a:lnTo>
                      <a:pt x="23969" y="12151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7" name="Google Shape;1087;g34ed79b00d1_0_1071"/>
              <p:cNvSpPr/>
              <p:nvPr/>
            </p:nvSpPr>
            <p:spPr>
              <a:xfrm>
                <a:off x="5212625" y="4510775"/>
                <a:ext cx="305450" cy="400075"/>
              </a:xfrm>
              <a:custGeom>
                <a:rect b="b" l="l" r="r" t="t"/>
                <a:pathLst>
                  <a:path extrusionOk="0" fill="none" h="16003" w="12218">
                    <a:moveTo>
                      <a:pt x="0" y="67"/>
                    </a:moveTo>
                    <a:lnTo>
                      <a:pt x="0" y="67"/>
                    </a:lnTo>
                    <a:lnTo>
                      <a:pt x="4316" y="1"/>
                    </a:lnTo>
                    <a:lnTo>
                      <a:pt x="5312" y="1"/>
                    </a:lnTo>
                    <a:lnTo>
                      <a:pt x="6308" y="67"/>
                    </a:lnTo>
                    <a:lnTo>
                      <a:pt x="7237" y="200"/>
                    </a:lnTo>
                    <a:lnTo>
                      <a:pt x="8167" y="333"/>
                    </a:lnTo>
                    <a:lnTo>
                      <a:pt x="8964" y="532"/>
                    </a:lnTo>
                    <a:lnTo>
                      <a:pt x="9694" y="864"/>
                    </a:lnTo>
                    <a:lnTo>
                      <a:pt x="10358" y="1262"/>
                    </a:lnTo>
                    <a:lnTo>
                      <a:pt x="10889" y="1727"/>
                    </a:lnTo>
                    <a:lnTo>
                      <a:pt x="11088" y="2059"/>
                    </a:lnTo>
                    <a:lnTo>
                      <a:pt x="11354" y="2325"/>
                    </a:lnTo>
                    <a:lnTo>
                      <a:pt x="11487" y="2723"/>
                    </a:lnTo>
                    <a:lnTo>
                      <a:pt x="11686" y="3055"/>
                    </a:lnTo>
                    <a:lnTo>
                      <a:pt x="11752" y="3520"/>
                    </a:lnTo>
                    <a:lnTo>
                      <a:pt x="11885" y="3918"/>
                    </a:lnTo>
                    <a:lnTo>
                      <a:pt x="11952" y="4981"/>
                    </a:lnTo>
                    <a:lnTo>
                      <a:pt x="11952" y="4981"/>
                    </a:lnTo>
                    <a:lnTo>
                      <a:pt x="11885" y="5844"/>
                    </a:lnTo>
                    <a:lnTo>
                      <a:pt x="11686" y="6640"/>
                    </a:lnTo>
                    <a:lnTo>
                      <a:pt x="11420" y="7371"/>
                    </a:lnTo>
                    <a:lnTo>
                      <a:pt x="11088" y="7968"/>
                    </a:lnTo>
                    <a:lnTo>
                      <a:pt x="10624" y="8433"/>
                    </a:lnTo>
                    <a:lnTo>
                      <a:pt x="10093" y="8898"/>
                    </a:lnTo>
                    <a:lnTo>
                      <a:pt x="9495" y="9230"/>
                    </a:lnTo>
                    <a:lnTo>
                      <a:pt x="8765" y="9496"/>
                    </a:lnTo>
                    <a:lnTo>
                      <a:pt x="12217" y="16003"/>
                    </a:lnTo>
                    <a:lnTo>
                      <a:pt x="8897" y="16003"/>
                    </a:lnTo>
                    <a:lnTo>
                      <a:pt x="5710" y="9894"/>
                    </a:lnTo>
                    <a:lnTo>
                      <a:pt x="3187" y="9894"/>
                    </a:lnTo>
                    <a:lnTo>
                      <a:pt x="3187" y="16003"/>
                    </a:lnTo>
                    <a:lnTo>
                      <a:pt x="0" y="16003"/>
                    </a:lnTo>
                    <a:lnTo>
                      <a:pt x="0" y="67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8" name="Google Shape;1088;g34ed79b00d1_0_1071"/>
              <p:cNvSpPr/>
              <p:nvPr/>
            </p:nvSpPr>
            <p:spPr>
              <a:xfrm>
                <a:off x="5292300" y="4582150"/>
                <a:ext cx="139450" cy="116225"/>
              </a:xfrm>
              <a:custGeom>
                <a:rect b="b" l="l" r="r" t="t"/>
                <a:pathLst>
                  <a:path extrusionOk="0" fill="none" h="4649" w="5578">
                    <a:moveTo>
                      <a:pt x="5578" y="2258"/>
                    </a:moveTo>
                    <a:lnTo>
                      <a:pt x="5578" y="2258"/>
                    </a:lnTo>
                    <a:lnTo>
                      <a:pt x="5578" y="1860"/>
                    </a:lnTo>
                    <a:lnTo>
                      <a:pt x="5445" y="1462"/>
                    </a:lnTo>
                    <a:lnTo>
                      <a:pt x="5312" y="1130"/>
                    </a:lnTo>
                    <a:lnTo>
                      <a:pt x="5113" y="798"/>
                    </a:lnTo>
                    <a:lnTo>
                      <a:pt x="4847" y="598"/>
                    </a:lnTo>
                    <a:lnTo>
                      <a:pt x="4582" y="399"/>
                    </a:lnTo>
                    <a:lnTo>
                      <a:pt x="4183" y="266"/>
                    </a:lnTo>
                    <a:lnTo>
                      <a:pt x="3851" y="200"/>
                    </a:lnTo>
                    <a:lnTo>
                      <a:pt x="2988" y="67"/>
                    </a:lnTo>
                    <a:lnTo>
                      <a:pt x="2059" y="1"/>
                    </a:lnTo>
                    <a:lnTo>
                      <a:pt x="0" y="1"/>
                    </a:lnTo>
                    <a:lnTo>
                      <a:pt x="0" y="4649"/>
                    </a:lnTo>
                    <a:lnTo>
                      <a:pt x="0" y="4649"/>
                    </a:lnTo>
                    <a:lnTo>
                      <a:pt x="2059" y="4649"/>
                    </a:lnTo>
                    <a:lnTo>
                      <a:pt x="2988" y="4582"/>
                    </a:lnTo>
                    <a:lnTo>
                      <a:pt x="3851" y="4516"/>
                    </a:lnTo>
                    <a:lnTo>
                      <a:pt x="4250" y="4383"/>
                    </a:lnTo>
                    <a:lnTo>
                      <a:pt x="4582" y="4250"/>
                    </a:lnTo>
                    <a:lnTo>
                      <a:pt x="4847" y="4051"/>
                    </a:lnTo>
                    <a:lnTo>
                      <a:pt x="5113" y="3852"/>
                    </a:lnTo>
                    <a:lnTo>
                      <a:pt x="5312" y="3520"/>
                    </a:lnTo>
                    <a:lnTo>
                      <a:pt x="5445" y="3188"/>
                    </a:lnTo>
                    <a:lnTo>
                      <a:pt x="5578" y="2790"/>
                    </a:lnTo>
                    <a:lnTo>
                      <a:pt x="5578" y="2258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9" name="Google Shape;1089;g34ed79b00d1_0_1071"/>
              <p:cNvSpPr/>
              <p:nvPr/>
            </p:nvSpPr>
            <p:spPr>
              <a:xfrm>
                <a:off x="1703525" y="4240200"/>
                <a:ext cx="1075650" cy="1236675"/>
              </a:xfrm>
              <a:custGeom>
                <a:rect b="b" l="l" r="r" t="t"/>
                <a:pathLst>
                  <a:path extrusionOk="0" h="49467" w="43026">
                    <a:moveTo>
                      <a:pt x="0" y="1"/>
                    </a:moveTo>
                    <a:lnTo>
                      <a:pt x="0" y="49467"/>
                    </a:lnTo>
                    <a:lnTo>
                      <a:pt x="43026" y="24634"/>
                    </a:lnTo>
                    <a:lnTo>
                      <a:pt x="39905" y="23904"/>
                    </a:lnTo>
                    <a:lnTo>
                      <a:pt x="36917" y="23041"/>
                    </a:lnTo>
                    <a:lnTo>
                      <a:pt x="33929" y="22111"/>
                    </a:lnTo>
                    <a:lnTo>
                      <a:pt x="30942" y="21049"/>
                    </a:lnTo>
                    <a:lnTo>
                      <a:pt x="28020" y="19854"/>
                    </a:lnTo>
                    <a:lnTo>
                      <a:pt x="25165" y="18592"/>
                    </a:lnTo>
                    <a:lnTo>
                      <a:pt x="22376" y="17198"/>
                    </a:lnTo>
                    <a:lnTo>
                      <a:pt x="19654" y="15671"/>
                    </a:lnTo>
                    <a:lnTo>
                      <a:pt x="16932" y="14077"/>
                    </a:lnTo>
                    <a:lnTo>
                      <a:pt x="14342" y="12351"/>
                    </a:lnTo>
                    <a:lnTo>
                      <a:pt x="11753" y="10558"/>
                    </a:lnTo>
                    <a:lnTo>
                      <a:pt x="9296" y="8633"/>
                    </a:lnTo>
                    <a:lnTo>
                      <a:pt x="6839" y="6641"/>
                    </a:lnTo>
                    <a:lnTo>
                      <a:pt x="4515" y="4516"/>
                    </a:lnTo>
                    <a:lnTo>
                      <a:pt x="2258" y="232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0" name="Google Shape;1090;g34ed79b00d1_0_1071"/>
              <p:cNvSpPr/>
              <p:nvPr/>
            </p:nvSpPr>
            <p:spPr>
              <a:xfrm>
                <a:off x="1703525" y="4240200"/>
                <a:ext cx="1075650" cy="1236675"/>
              </a:xfrm>
              <a:custGeom>
                <a:rect b="b" l="l" r="r" t="t"/>
                <a:pathLst>
                  <a:path extrusionOk="0" fill="none" h="49467" w="43026">
                    <a:moveTo>
                      <a:pt x="0" y="1"/>
                    </a:moveTo>
                    <a:lnTo>
                      <a:pt x="0" y="49467"/>
                    </a:lnTo>
                    <a:lnTo>
                      <a:pt x="43026" y="24634"/>
                    </a:lnTo>
                    <a:lnTo>
                      <a:pt x="43026" y="24634"/>
                    </a:lnTo>
                    <a:lnTo>
                      <a:pt x="39905" y="23904"/>
                    </a:lnTo>
                    <a:lnTo>
                      <a:pt x="36917" y="23041"/>
                    </a:lnTo>
                    <a:lnTo>
                      <a:pt x="33929" y="22111"/>
                    </a:lnTo>
                    <a:lnTo>
                      <a:pt x="30942" y="21049"/>
                    </a:lnTo>
                    <a:lnTo>
                      <a:pt x="28020" y="19854"/>
                    </a:lnTo>
                    <a:lnTo>
                      <a:pt x="25165" y="18592"/>
                    </a:lnTo>
                    <a:lnTo>
                      <a:pt x="22376" y="17198"/>
                    </a:lnTo>
                    <a:lnTo>
                      <a:pt x="19654" y="15671"/>
                    </a:lnTo>
                    <a:lnTo>
                      <a:pt x="16932" y="14077"/>
                    </a:lnTo>
                    <a:lnTo>
                      <a:pt x="14342" y="12351"/>
                    </a:lnTo>
                    <a:lnTo>
                      <a:pt x="11753" y="10558"/>
                    </a:lnTo>
                    <a:lnTo>
                      <a:pt x="9296" y="8633"/>
                    </a:lnTo>
                    <a:lnTo>
                      <a:pt x="6839" y="6641"/>
                    </a:lnTo>
                    <a:lnTo>
                      <a:pt x="4515" y="4516"/>
                    </a:lnTo>
                    <a:lnTo>
                      <a:pt x="2258" y="2325"/>
                    </a:lnTo>
                    <a:lnTo>
                      <a:pt x="0" y="1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1" name="Google Shape;1091;g34ed79b00d1_0_1071"/>
              <p:cNvSpPr/>
              <p:nvPr/>
            </p:nvSpPr>
            <p:spPr>
              <a:xfrm>
                <a:off x="1703525" y="238125"/>
                <a:ext cx="1067350" cy="1228375"/>
              </a:xfrm>
              <a:custGeom>
                <a:rect b="b" l="l" r="r" t="t"/>
                <a:pathLst>
                  <a:path extrusionOk="0" h="49135" w="42694">
                    <a:moveTo>
                      <a:pt x="0" y="0"/>
                    </a:moveTo>
                    <a:lnTo>
                      <a:pt x="0" y="49134"/>
                    </a:lnTo>
                    <a:lnTo>
                      <a:pt x="2324" y="46744"/>
                    </a:lnTo>
                    <a:lnTo>
                      <a:pt x="4648" y="44486"/>
                    </a:lnTo>
                    <a:lnTo>
                      <a:pt x="7105" y="42362"/>
                    </a:lnTo>
                    <a:lnTo>
                      <a:pt x="9628" y="40303"/>
                    </a:lnTo>
                    <a:lnTo>
                      <a:pt x="12151" y="38378"/>
                    </a:lnTo>
                    <a:lnTo>
                      <a:pt x="14741" y="36585"/>
                    </a:lnTo>
                    <a:lnTo>
                      <a:pt x="17397" y="34859"/>
                    </a:lnTo>
                    <a:lnTo>
                      <a:pt x="20119" y="33265"/>
                    </a:lnTo>
                    <a:lnTo>
                      <a:pt x="22841" y="31804"/>
                    </a:lnTo>
                    <a:lnTo>
                      <a:pt x="25630" y="30410"/>
                    </a:lnTo>
                    <a:lnTo>
                      <a:pt x="28418" y="29148"/>
                    </a:lnTo>
                    <a:lnTo>
                      <a:pt x="31274" y="28020"/>
                    </a:lnTo>
                    <a:lnTo>
                      <a:pt x="34129" y="27024"/>
                    </a:lnTo>
                    <a:lnTo>
                      <a:pt x="36984" y="26094"/>
                    </a:lnTo>
                    <a:lnTo>
                      <a:pt x="39839" y="25297"/>
                    </a:lnTo>
                    <a:lnTo>
                      <a:pt x="42694" y="2463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2" name="Google Shape;1092;g34ed79b00d1_0_1071"/>
              <p:cNvSpPr/>
              <p:nvPr/>
            </p:nvSpPr>
            <p:spPr>
              <a:xfrm>
                <a:off x="1703525" y="238125"/>
                <a:ext cx="1067350" cy="1228375"/>
              </a:xfrm>
              <a:custGeom>
                <a:rect b="b" l="l" r="r" t="t"/>
                <a:pathLst>
                  <a:path extrusionOk="0" fill="none" h="49135" w="42694">
                    <a:moveTo>
                      <a:pt x="42694" y="24633"/>
                    </a:moveTo>
                    <a:lnTo>
                      <a:pt x="0" y="0"/>
                    </a:lnTo>
                    <a:lnTo>
                      <a:pt x="0" y="49134"/>
                    </a:lnTo>
                    <a:lnTo>
                      <a:pt x="0" y="49134"/>
                    </a:lnTo>
                    <a:lnTo>
                      <a:pt x="2324" y="46744"/>
                    </a:lnTo>
                    <a:lnTo>
                      <a:pt x="4648" y="44486"/>
                    </a:lnTo>
                    <a:lnTo>
                      <a:pt x="7105" y="42362"/>
                    </a:lnTo>
                    <a:lnTo>
                      <a:pt x="9628" y="40303"/>
                    </a:lnTo>
                    <a:lnTo>
                      <a:pt x="12151" y="38378"/>
                    </a:lnTo>
                    <a:lnTo>
                      <a:pt x="14741" y="36585"/>
                    </a:lnTo>
                    <a:lnTo>
                      <a:pt x="17397" y="34859"/>
                    </a:lnTo>
                    <a:lnTo>
                      <a:pt x="20119" y="33265"/>
                    </a:lnTo>
                    <a:lnTo>
                      <a:pt x="22841" y="31804"/>
                    </a:lnTo>
                    <a:lnTo>
                      <a:pt x="25630" y="30410"/>
                    </a:lnTo>
                    <a:lnTo>
                      <a:pt x="28418" y="29148"/>
                    </a:lnTo>
                    <a:lnTo>
                      <a:pt x="31274" y="28020"/>
                    </a:lnTo>
                    <a:lnTo>
                      <a:pt x="34129" y="27024"/>
                    </a:lnTo>
                    <a:lnTo>
                      <a:pt x="36984" y="26094"/>
                    </a:lnTo>
                    <a:lnTo>
                      <a:pt x="39839" y="25297"/>
                    </a:lnTo>
                    <a:lnTo>
                      <a:pt x="42694" y="24633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3" name="Google Shape;1093;g34ed79b00d1_0_1071"/>
              <p:cNvSpPr/>
              <p:nvPr/>
            </p:nvSpPr>
            <p:spPr>
              <a:xfrm>
                <a:off x="5162825" y="2236675"/>
                <a:ext cx="1077300" cy="1243300"/>
              </a:xfrm>
              <a:custGeom>
                <a:rect b="b" l="l" r="r" t="t"/>
                <a:pathLst>
                  <a:path extrusionOk="0" h="49732" w="43092">
                    <a:moveTo>
                      <a:pt x="133" y="0"/>
                    </a:moveTo>
                    <a:lnTo>
                      <a:pt x="996" y="3055"/>
                    </a:lnTo>
                    <a:lnTo>
                      <a:pt x="1793" y="6109"/>
                    </a:lnTo>
                    <a:lnTo>
                      <a:pt x="2457" y="9163"/>
                    </a:lnTo>
                    <a:lnTo>
                      <a:pt x="2988" y="12284"/>
                    </a:lnTo>
                    <a:lnTo>
                      <a:pt x="3386" y="15405"/>
                    </a:lnTo>
                    <a:lnTo>
                      <a:pt x="3718" y="18525"/>
                    </a:lnTo>
                    <a:lnTo>
                      <a:pt x="3851" y="21646"/>
                    </a:lnTo>
                    <a:lnTo>
                      <a:pt x="3918" y="24833"/>
                    </a:lnTo>
                    <a:lnTo>
                      <a:pt x="3851" y="27954"/>
                    </a:lnTo>
                    <a:lnTo>
                      <a:pt x="3652" y="31074"/>
                    </a:lnTo>
                    <a:lnTo>
                      <a:pt x="3386" y="34261"/>
                    </a:lnTo>
                    <a:lnTo>
                      <a:pt x="2922" y="37382"/>
                    </a:lnTo>
                    <a:lnTo>
                      <a:pt x="2391" y="40503"/>
                    </a:lnTo>
                    <a:lnTo>
                      <a:pt x="1727" y="43557"/>
                    </a:lnTo>
                    <a:lnTo>
                      <a:pt x="930" y="46678"/>
                    </a:lnTo>
                    <a:lnTo>
                      <a:pt x="0" y="49732"/>
                    </a:lnTo>
                    <a:lnTo>
                      <a:pt x="43092" y="24833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4" name="Google Shape;1094;g34ed79b00d1_0_1071"/>
              <p:cNvSpPr/>
              <p:nvPr/>
            </p:nvSpPr>
            <p:spPr>
              <a:xfrm>
                <a:off x="2412325" y="1011650"/>
                <a:ext cx="1185200" cy="212500"/>
              </a:xfrm>
              <a:custGeom>
                <a:rect b="b" l="l" r="r" t="t"/>
                <a:pathLst>
                  <a:path extrusionOk="0" h="8500" w="47408">
                    <a:moveTo>
                      <a:pt x="33730" y="0"/>
                    </a:moveTo>
                    <a:lnTo>
                      <a:pt x="30410" y="67"/>
                    </a:lnTo>
                    <a:lnTo>
                      <a:pt x="27223" y="199"/>
                    </a:lnTo>
                    <a:lnTo>
                      <a:pt x="24036" y="531"/>
                    </a:lnTo>
                    <a:lnTo>
                      <a:pt x="20982" y="863"/>
                    </a:lnTo>
                    <a:lnTo>
                      <a:pt x="17994" y="1395"/>
                    </a:lnTo>
                    <a:lnTo>
                      <a:pt x="15072" y="1926"/>
                    </a:lnTo>
                    <a:lnTo>
                      <a:pt x="12284" y="2590"/>
                    </a:lnTo>
                    <a:lnTo>
                      <a:pt x="9561" y="3320"/>
                    </a:lnTo>
                    <a:lnTo>
                      <a:pt x="6972" y="4050"/>
                    </a:lnTo>
                    <a:lnTo>
                      <a:pt x="4515" y="4914"/>
                    </a:lnTo>
                    <a:lnTo>
                      <a:pt x="2191" y="5710"/>
                    </a:lnTo>
                    <a:lnTo>
                      <a:pt x="0" y="6640"/>
                    </a:lnTo>
                    <a:lnTo>
                      <a:pt x="1195" y="6374"/>
                    </a:lnTo>
                    <a:lnTo>
                      <a:pt x="2590" y="6242"/>
                    </a:lnTo>
                    <a:lnTo>
                      <a:pt x="4050" y="6109"/>
                    </a:lnTo>
                    <a:lnTo>
                      <a:pt x="5644" y="6042"/>
                    </a:lnTo>
                    <a:lnTo>
                      <a:pt x="7304" y="6042"/>
                    </a:lnTo>
                    <a:lnTo>
                      <a:pt x="9030" y="6109"/>
                    </a:lnTo>
                    <a:lnTo>
                      <a:pt x="10823" y="6175"/>
                    </a:lnTo>
                    <a:lnTo>
                      <a:pt x="12616" y="6308"/>
                    </a:lnTo>
                    <a:lnTo>
                      <a:pt x="16201" y="6706"/>
                    </a:lnTo>
                    <a:lnTo>
                      <a:pt x="19720" y="7171"/>
                    </a:lnTo>
                    <a:lnTo>
                      <a:pt x="22907" y="7769"/>
                    </a:lnTo>
                    <a:lnTo>
                      <a:pt x="24368" y="8101"/>
                    </a:lnTo>
                    <a:lnTo>
                      <a:pt x="25696" y="8499"/>
                    </a:lnTo>
                    <a:lnTo>
                      <a:pt x="26758" y="7702"/>
                    </a:lnTo>
                    <a:lnTo>
                      <a:pt x="27887" y="6972"/>
                    </a:lnTo>
                    <a:lnTo>
                      <a:pt x="29016" y="6242"/>
                    </a:lnTo>
                    <a:lnTo>
                      <a:pt x="30211" y="5578"/>
                    </a:lnTo>
                    <a:lnTo>
                      <a:pt x="31472" y="4980"/>
                    </a:lnTo>
                    <a:lnTo>
                      <a:pt x="32800" y="4382"/>
                    </a:lnTo>
                    <a:lnTo>
                      <a:pt x="34128" y="3918"/>
                    </a:lnTo>
                    <a:lnTo>
                      <a:pt x="35523" y="3386"/>
                    </a:lnTo>
                    <a:lnTo>
                      <a:pt x="36983" y="2988"/>
                    </a:lnTo>
                    <a:lnTo>
                      <a:pt x="38378" y="2590"/>
                    </a:lnTo>
                    <a:lnTo>
                      <a:pt x="39905" y="2258"/>
                    </a:lnTo>
                    <a:lnTo>
                      <a:pt x="41366" y="1992"/>
                    </a:lnTo>
                    <a:lnTo>
                      <a:pt x="42893" y="1726"/>
                    </a:lnTo>
                    <a:lnTo>
                      <a:pt x="44353" y="1527"/>
                    </a:lnTo>
                    <a:lnTo>
                      <a:pt x="45881" y="1395"/>
                    </a:lnTo>
                    <a:lnTo>
                      <a:pt x="47408" y="1262"/>
                    </a:lnTo>
                    <a:lnTo>
                      <a:pt x="45681" y="996"/>
                    </a:lnTo>
                    <a:lnTo>
                      <a:pt x="43955" y="731"/>
                    </a:lnTo>
                    <a:lnTo>
                      <a:pt x="40502" y="332"/>
                    </a:lnTo>
                    <a:lnTo>
                      <a:pt x="37116" y="133"/>
                    </a:lnTo>
                    <a:lnTo>
                      <a:pt x="3373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5" name="Google Shape;1095;g34ed79b00d1_0_1071"/>
              <p:cNvSpPr/>
              <p:nvPr/>
            </p:nvSpPr>
            <p:spPr>
              <a:xfrm>
                <a:off x="2412325" y="1011650"/>
                <a:ext cx="1185200" cy="212500"/>
              </a:xfrm>
              <a:custGeom>
                <a:rect b="b" l="l" r="r" t="t"/>
                <a:pathLst>
                  <a:path extrusionOk="0" fill="none" h="8500" w="47408">
                    <a:moveTo>
                      <a:pt x="0" y="6640"/>
                    </a:moveTo>
                    <a:lnTo>
                      <a:pt x="0" y="6640"/>
                    </a:lnTo>
                    <a:lnTo>
                      <a:pt x="1195" y="6374"/>
                    </a:lnTo>
                    <a:lnTo>
                      <a:pt x="2590" y="6242"/>
                    </a:lnTo>
                    <a:lnTo>
                      <a:pt x="4050" y="6109"/>
                    </a:lnTo>
                    <a:lnTo>
                      <a:pt x="5644" y="6042"/>
                    </a:lnTo>
                    <a:lnTo>
                      <a:pt x="7304" y="6042"/>
                    </a:lnTo>
                    <a:lnTo>
                      <a:pt x="9030" y="6109"/>
                    </a:lnTo>
                    <a:lnTo>
                      <a:pt x="10823" y="6175"/>
                    </a:lnTo>
                    <a:lnTo>
                      <a:pt x="12616" y="6308"/>
                    </a:lnTo>
                    <a:lnTo>
                      <a:pt x="16201" y="6706"/>
                    </a:lnTo>
                    <a:lnTo>
                      <a:pt x="19720" y="7171"/>
                    </a:lnTo>
                    <a:lnTo>
                      <a:pt x="22907" y="7769"/>
                    </a:lnTo>
                    <a:lnTo>
                      <a:pt x="24368" y="8101"/>
                    </a:lnTo>
                    <a:lnTo>
                      <a:pt x="25696" y="8499"/>
                    </a:lnTo>
                    <a:lnTo>
                      <a:pt x="25696" y="8499"/>
                    </a:lnTo>
                    <a:lnTo>
                      <a:pt x="26758" y="7702"/>
                    </a:lnTo>
                    <a:lnTo>
                      <a:pt x="27887" y="6972"/>
                    </a:lnTo>
                    <a:lnTo>
                      <a:pt x="29016" y="6242"/>
                    </a:lnTo>
                    <a:lnTo>
                      <a:pt x="30211" y="5578"/>
                    </a:lnTo>
                    <a:lnTo>
                      <a:pt x="31472" y="4980"/>
                    </a:lnTo>
                    <a:lnTo>
                      <a:pt x="32800" y="4382"/>
                    </a:lnTo>
                    <a:lnTo>
                      <a:pt x="34128" y="3918"/>
                    </a:lnTo>
                    <a:lnTo>
                      <a:pt x="35523" y="3386"/>
                    </a:lnTo>
                    <a:lnTo>
                      <a:pt x="36983" y="2988"/>
                    </a:lnTo>
                    <a:lnTo>
                      <a:pt x="38378" y="2590"/>
                    </a:lnTo>
                    <a:lnTo>
                      <a:pt x="39905" y="2258"/>
                    </a:lnTo>
                    <a:lnTo>
                      <a:pt x="41366" y="1992"/>
                    </a:lnTo>
                    <a:lnTo>
                      <a:pt x="42893" y="1726"/>
                    </a:lnTo>
                    <a:lnTo>
                      <a:pt x="44353" y="1527"/>
                    </a:lnTo>
                    <a:lnTo>
                      <a:pt x="45881" y="1395"/>
                    </a:lnTo>
                    <a:lnTo>
                      <a:pt x="47408" y="1262"/>
                    </a:lnTo>
                    <a:lnTo>
                      <a:pt x="47408" y="1262"/>
                    </a:lnTo>
                    <a:lnTo>
                      <a:pt x="45681" y="996"/>
                    </a:lnTo>
                    <a:lnTo>
                      <a:pt x="43955" y="731"/>
                    </a:lnTo>
                    <a:lnTo>
                      <a:pt x="40502" y="332"/>
                    </a:lnTo>
                    <a:lnTo>
                      <a:pt x="37116" y="133"/>
                    </a:lnTo>
                    <a:lnTo>
                      <a:pt x="33730" y="0"/>
                    </a:lnTo>
                    <a:lnTo>
                      <a:pt x="30410" y="67"/>
                    </a:lnTo>
                    <a:lnTo>
                      <a:pt x="27223" y="199"/>
                    </a:lnTo>
                    <a:lnTo>
                      <a:pt x="24036" y="531"/>
                    </a:lnTo>
                    <a:lnTo>
                      <a:pt x="20982" y="863"/>
                    </a:lnTo>
                    <a:lnTo>
                      <a:pt x="17994" y="1395"/>
                    </a:lnTo>
                    <a:lnTo>
                      <a:pt x="15072" y="1926"/>
                    </a:lnTo>
                    <a:lnTo>
                      <a:pt x="12284" y="2590"/>
                    </a:lnTo>
                    <a:lnTo>
                      <a:pt x="9561" y="3320"/>
                    </a:lnTo>
                    <a:lnTo>
                      <a:pt x="6972" y="4050"/>
                    </a:lnTo>
                    <a:lnTo>
                      <a:pt x="4515" y="4914"/>
                    </a:lnTo>
                    <a:lnTo>
                      <a:pt x="2191" y="5710"/>
                    </a:lnTo>
                    <a:lnTo>
                      <a:pt x="0" y="664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6" name="Google Shape;1096;g34ed79b00d1_0_1071"/>
              <p:cNvSpPr/>
              <p:nvPr/>
            </p:nvSpPr>
            <p:spPr>
              <a:xfrm>
                <a:off x="2565025" y="2533800"/>
                <a:ext cx="1894000" cy="1138750"/>
              </a:xfrm>
              <a:custGeom>
                <a:rect b="b" l="l" r="r" t="t"/>
                <a:pathLst>
                  <a:path extrusionOk="0" h="45550" w="75760">
                    <a:moveTo>
                      <a:pt x="23904" y="1"/>
                    </a:moveTo>
                    <a:lnTo>
                      <a:pt x="20650" y="3453"/>
                    </a:lnTo>
                    <a:lnTo>
                      <a:pt x="17330" y="7171"/>
                    </a:lnTo>
                    <a:lnTo>
                      <a:pt x="14143" y="10956"/>
                    </a:lnTo>
                    <a:lnTo>
                      <a:pt x="11089" y="14807"/>
                    </a:lnTo>
                    <a:lnTo>
                      <a:pt x="8101" y="18725"/>
                    </a:lnTo>
                    <a:lnTo>
                      <a:pt x="5246" y="22708"/>
                    </a:lnTo>
                    <a:lnTo>
                      <a:pt x="2524" y="26559"/>
                    </a:lnTo>
                    <a:lnTo>
                      <a:pt x="1" y="30411"/>
                    </a:lnTo>
                    <a:lnTo>
                      <a:pt x="1993" y="31938"/>
                    </a:lnTo>
                    <a:lnTo>
                      <a:pt x="3984" y="33398"/>
                    </a:lnTo>
                    <a:lnTo>
                      <a:pt x="6109" y="34793"/>
                    </a:lnTo>
                    <a:lnTo>
                      <a:pt x="8300" y="36121"/>
                    </a:lnTo>
                    <a:lnTo>
                      <a:pt x="10558" y="37316"/>
                    </a:lnTo>
                    <a:lnTo>
                      <a:pt x="12815" y="38511"/>
                    </a:lnTo>
                    <a:lnTo>
                      <a:pt x="15139" y="39573"/>
                    </a:lnTo>
                    <a:lnTo>
                      <a:pt x="17529" y="40569"/>
                    </a:lnTo>
                    <a:lnTo>
                      <a:pt x="19986" y="41432"/>
                    </a:lnTo>
                    <a:lnTo>
                      <a:pt x="22443" y="42296"/>
                    </a:lnTo>
                    <a:lnTo>
                      <a:pt x="24900" y="43026"/>
                    </a:lnTo>
                    <a:lnTo>
                      <a:pt x="27423" y="43690"/>
                    </a:lnTo>
                    <a:lnTo>
                      <a:pt x="30012" y="44221"/>
                    </a:lnTo>
                    <a:lnTo>
                      <a:pt x="32535" y="44686"/>
                    </a:lnTo>
                    <a:lnTo>
                      <a:pt x="35125" y="45018"/>
                    </a:lnTo>
                    <a:lnTo>
                      <a:pt x="37648" y="45350"/>
                    </a:lnTo>
                    <a:lnTo>
                      <a:pt x="40237" y="45483"/>
                    </a:lnTo>
                    <a:lnTo>
                      <a:pt x="42827" y="45549"/>
                    </a:lnTo>
                    <a:lnTo>
                      <a:pt x="45350" y="45549"/>
                    </a:lnTo>
                    <a:lnTo>
                      <a:pt x="47939" y="45416"/>
                    </a:lnTo>
                    <a:lnTo>
                      <a:pt x="50462" y="45217"/>
                    </a:lnTo>
                    <a:lnTo>
                      <a:pt x="52986" y="44885"/>
                    </a:lnTo>
                    <a:lnTo>
                      <a:pt x="55442" y="44487"/>
                    </a:lnTo>
                    <a:lnTo>
                      <a:pt x="57899" y="43956"/>
                    </a:lnTo>
                    <a:lnTo>
                      <a:pt x="60289" y="43292"/>
                    </a:lnTo>
                    <a:lnTo>
                      <a:pt x="62680" y="42561"/>
                    </a:lnTo>
                    <a:lnTo>
                      <a:pt x="65003" y="41698"/>
                    </a:lnTo>
                    <a:lnTo>
                      <a:pt x="67261" y="40702"/>
                    </a:lnTo>
                    <a:lnTo>
                      <a:pt x="69518" y="39640"/>
                    </a:lnTo>
                    <a:lnTo>
                      <a:pt x="71643" y="38445"/>
                    </a:lnTo>
                    <a:lnTo>
                      <a:pt x="73768" y="37117"/>
                    </a:lnTo>
                    <a:lnTo>
                      <a:pt x="75760" y="35656"/>
                    </a:lnTo>
                    <a:lnTo>
                      <a:pt x="75361" y="32270"/>
                    </a:lnTo>
                    <a:lnTo>
                      <a:pt x="74764" y="28883"/>
                    </a:lnTo>
                    <a:lnTo>
                      <a:pt x="74166" y="25431"/>
                    </a:lnTo>
                    <a:lnTo>
                      <a:pt x="73370" y="21978"/>
                    </a:lnTo>
                    <a:lnTo>
                      <a:pt x="72440" y="18525"/>
                    </a:lnTo>
                    <a:lnTo>
                      <a:pt x="71444" y="15073"/>
                    </a:lnTo>
                    <a:lnTo>
                      <a:pt x="70315" y="11620"/>
                    </a:lnTo>
                    <a:lnTo>
                      <a:pt x="69054" y="8167"/>
                    </a:lnTo>
                    <a:lnTo>
                      <a:pt x="67659" y="8765"/>
                    </a:lnTo>
                    <a:lnTo>
                      <a:pt x="66265" y="9296"/>
                    </a:lnTo>
                    <a:lnTo>
                      <a:pt x="64804" y="9761"/>
                    </a:lnTo>
                    <a:lnTo>
                      <a:pt x="63410" y="10159"/>
                    </a:lnTo>
                    <a:lnTo>
                      <a:pt x="61949" y="10491"/>
                    </a:lnTo>
                    <a:lnTo>
                      <a:pt x="60488" y="10757"/>
                    </a:lnTo>
                    <a:lnTo>
                      <a:pt x="58961" y="11022"/>
                    </a:lnTo>
                    <a:lnTo>
                      <a:pt x="57501" y="11155"/>
                    </a:lnTo>
                    <a:lnTo>
                      <a:pt x="56040" y="11288"/>
                    </a:lnTo>
                    <a:lnTo>
                      <a:pt x="54513" y="11354"/>
                    </a:lnTo>
                    <a:lnTo>
                      <a:pt x="52986" y="11354"/>
                    </a:lnTo>
                    <a:lnTo>
                      <a:pt x="51525" y="11288"/>
                    </a:lnTo>
                    <a:lnTo>
                      <a:pt x="49998" y="11155"/>
                    </a:lnTo>
                    <a:lnTo>
                      <a:pt x="48537" y="11022"/>
                    </a:lnTo>
                    <a:lnTo>
                      <a:pt x="47010" y="10757"/>
                    </a:lnTo>
                    <a:lnTo>
                      <a:pt x="45549" y="10491"/>
                    </a:lnTo>
                    <a:lnTo>
                      <a:pt x="44088" y="10226"/>
                    </a:lnTo>
                    <a:lnTo>
                      <a:pt x="42561" y="9827"/>
                    </a:lnTo>
                    <a:lnTo>
                      <a:pt x="41100" y="9429"/>
                    </a:lnTo>
                    <a:lnTo>
                      <a:pt x="39706" y="8964"/>
                    </a:lnTo>
                    <a:lnTo>
                      <a:pt x="38245" y="8433"/>
                    </a:lnTo>
                    <a:lnTo>
                      <a:pt x="36851" y="7902"/>
                    </a:lnTo>
                    <a:lnTo>
                      <a:pt x="35457" y="7304"/>
                    </a:lnTo>
                    <a:lnTo>
                      <a:pt x="34062" y="6640"/>
                    </a:lnTo>
                    <a:lnTo>
                      <a:pt x="32668" y="5976"/>
                    </a:lnTo>
                    <a:lnTo>
                      <a:pt x="31340" y="5246"/>
                    </a:lnTo>
                    <a:lnTo>
                      <a:pt x="30079" y="4449"/>
                    </a:lnTo>
                    <a:lnTo>
                      <a:pt x="28751" y="3652"/>
                    </a:lnTo>
                    <a:lnTo>
                      <a:pt x="27489" y="2789"/>
                    </a:lnTo>
                    <a:lnTo>
                      <a:pt x="26294" y="1860"/>
                    </a:lnTo>
                    <a:lnTo>
                      <a:pt x="25099" y="930"/>
                    </a:lnTo>
                    <a:lnTo>
                      <a:pt x="2390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7" name="Google Shape;1097;g34ed79b00d1_0_1071"/>
              <p:cNvSpPr/>
              <p:nvPr/>
            </p:nvSpPr>
            <p:spPr>
              <a:xfrm>
                <a:off x="2565025" y="2533800"/>
                <a:ext cx="1894000" cy="1138750"/>
              </a:xfrm>
              <a:custGeom>
                <a:rect b="b" l="l" r="r" t="t"/>
                <a:pathLst>
                  <a:path extrusionOk="0" fill="none" h="45550" w="75760">
                    <a:moveTo>
                      <a:pt x="75760" y="35656"/>
                    </a:moveTo>
                    <a:lnTo>
                      <a:pt x="75760" y="35656"/>
                    </a:lnTo>
                    <a:lnTo>
                      <a:pt x="75361" y="32270"/>
                    </a:lnTo>
                    <a:lnTo>
                      <a:pt x="74764" y="28883"/>
                    </a:lnTo>
                    <a:lnTo>
                      <a:pt x="74166" y="25431"/>
                    </a:lnTo>
                    <a:lnTo>
                      <a:pt x="73370" y="21978"/>
                    </a:lnTo>
                    <a:lnTo>
                      <a:pt x="72440" y="18525"/>
                    </a:lnTo>
                    <a:lnTo>
                      <a:pt x="71444" y="15073"/>
                    </a:lnTo>
                    <a:lnTo>
                      <a:pt x="70315" y="11620"/>
                    </a:lnTo>
                    <a:lnTo>
                      <a:pt x="69054" y="8167"/>
                    </a:lnTo>
                    <a:lnTo>
                      <a:pt x="69054" y="8167"/>
                    </a:lnTo>
                    <a:lnTo>
                      <a:pt x="67659" y="8765"/>
                    </a:lnTo>
                    <a:lnTo>
                      <a:pt x="66265" y="9296"/>
                    </a:lnTo>
                    <a:lnTo>
                      <a:pt x="64804" y="9761"/>
                    </a:lnTo>
                    <a:lnTo>
                      <a:pt x="63410" y="10159"/>
                    </a:lnTo>
                    <a:lnTo>
                      <a:pt x="61949" y="10491"/>
                    </a:lnTo>
                    <a:lnTo>
                      <a:pt x="60488" y="10757"/>
                    </a:lnTo>
                    <a:lnTo>
                      <a:pt x="58961" y="11022"/>
                    </a:lnTo>
                    <a:lnTo>
                      <a:pt x="57501" y="11155"/>
                    </a:lnTo>
                    <a:lnTo>
                      <a:pt x="56040" y="11288"/>
                    </a:lnTo>
                    <a:lnTo>
                      <a:pt x="54513" y="11354"/>
                    </a:lnTo>
                    <a:lnTo>
                      <a:pt x="52986" y="11354"/>
                    </a:lnTo>
                    <a:lnTo>
                      <a:pt x="51525" y="11288"/>
                    </a:lnTo>
                    <a:lnTo>
                      <a:pt x="49998" y="11155"/>
                    </a:lnTo>
                    <a:lnTo>
                      <a:pt x="48537" y="11022"/>
                    </a:lnTo>
                    <a:lnTo>
                      <a:pt x="47010" y="10757"/>
                    </a:lnTo>
                    <a:lnTo>
                      <a:pt x="45549" y="10491"/>
                    </a:lnTo>
                    <a:lnTo>
                      <a:pt x="44088" y="10226"/>
                    </a:lnTo>
                    <a:lnTo>
                      <a:pt x="42561" y="9827"/>
                    </a:lnTo>
                    <a:lnTo>
                      <a:pt x="41100" y="9429"/>
                    </a:lnTo>
                    <a:lnTo>
                      <a:pt x="39706" y="8964"/>
                    </a:lnTo>
                    <a:lnTo>
                      <a:pt x="38245" y="8433"/>
                    </a:lnTo>
                    <a:lnTo>
                      <a:pt x="36851" y="7902"/>
                    </a:lnTo>
                    <a:lnTo>
                      <a:pt x="35457" y="7304"/>
                    </a:lnTo>
                    <a:lnTo>
                      <a:pt x="34062" y="6640"/>
                    </a:lnTo>
                    <a:lnTo>
                      <a:pt x="32668" y="5976"/>
                    </a:lnTo>
                    <a:lnTo>
                      <a:pt x="31340" y="5246"/>
                    </a:lnTo>
                    <a:lnTo>
                      <a:pt x="30079" y="4449"/>
                    </a:lnTo>
                    <a:lnTo>
                      <a:pt x="28751" y="3652"/>
                    </a:lnTo>
                    <a:lnTo>
                      <a:pt x="27489" y="2789"/>
                    </a:lnTo>
                    <a:lnTo>
                      <a:pt x="26294" y="1860"/>
                    </a:lnTo>
                    <a:lnTo>
                      <a:pt x="25099" y="930"/>
                    </a:lnTo>
                    <a:lnTo>
                      <a:pt x="23904" y="1"/>
                    </a:lnTo>
                    <a:lnTo>
                      <a:pt x="23904" y="1"/>
                    </a:lnTo>
                    <a:lnTo>
                      <a:pt x="20650" y="3453"/>
                    </a:lnTo>
                    <a:lnTo>
                      <a:pt x="17330" y="7171"/>
                    </a:lnTo>
                    <a:lnTo>
                      <a:pt x="14143" y="10956"/>
                    </a:lnTo>
                    <a:lnTo>
                      <a:pt x="11089" y="14807"/>
                    </a:lnTo>
                    <a:lnTo>
                      <a:pt x="8101" y="18725"/>
                    </a:lnTo>
                    <a:lnTo>
                      <a:pt x="5246" y="22708"/>
                    </a:lnTo>
                    <a:lnTo>
                      <a:pt x="2524" y="26559"/>
                    </a:lnTo>
                    <a:lnTo>
                      <a:pt x="1" y="30411"/>
                    </a:lnTo>
                    <a:lnTo>
                      <a:pt x="1" y="30411"/>
                    </a:lnTo>
                    <a:lnTo>
                      <a:pt x="1993" y="31938"/>
                    </a:lnTo>
                    <a:lnTo>
                      <a:pt x="3984" y="33398"/>
                    </a:lnTo>
                    <a:lnTo>
                      <a:pt x="6109" y="34793"/>
                    </a:lnTo>
                    <a:lnTo>
                      <a:pt x="8300" y="36121"/>
                    </a:lnTo>
                    <a:lnTo>
                      <a:pt x="10558" y="37316"/>
                    </a:lnTo>
                    <a:lnTo>
                      <a:pt x="12815" y="38511"/>
                    </a:lnTo>
                    <a:lnTo>
                      <a:pt x="15139" y="39573"/>
                    </a:lnTo>
                    <a:lnTo>
                      <a:pt x="17529" y="40569"/>
                    </a:lnTo>
                    <a:lnTo>
                      <a:pt x="19986" y="41432"/>
                    </a:lnTo>
                    <a:lnTo>
                      <a:pt x="22443" y="42296"/>
                    </a:lnTo>
                    <a:lnTo>
                      <a:pt x="24900" y="43026"/>
                    </a:lnTo>
                    <a:lnTo>
                      <a:pt x="27423" y="43690"/>
                    </a:lnTo>
                    <a:lnTo>
                      <a:pt x="30012" y="44221"/>
                    </a:lnTo>
                    <a:lnTo>
                      <a:pt x="32535" y="44686"/>
                    </a:lnTo>
                    <a:lnTo>
                      <a:pt x="35125" y="45018"/>
                    </a:lnTo>
                    <a:lnTo>
                      <a:pt x="37648" y="45350"/>
                    </a:lnTo>
                    <a:lnTo>
                      <a:pt x="40237" y="45483"/>
                    </a:lnTo>
                    <a:lnTo>
                      <a:pt x="42827" y="45549"/>
                    </a:lnTo>
                    <a:lnTo>
                      <a:pt x="45350" y="45549"/>
                    </a:lnTo>
                    <a:lnTo>
                      <a:pt x="47939" y="45416"/>
                    </a:lnTo>
                    <a:lnTo>
                      <a:pt x="50462" y="45217"/>
                    </a:lnTo>
                    <a:lnTo>
                      <a:pt x="52986" y="44885"/>
                    </a:lnTo>
                    <a:lnTo>
                      <a:pt x="55442" y="44487"/>
                    </a:lnTo>
                    <a:lnTo>
                      <a:pt x="57899" y="43956"/>
                    </a:lnTo>
                    <a:lnTo>
                      <a:pt x="60289" y="43292"/>
                    </a:lnTo>
                    <a:lnTo>
                      <a:pt x="62680" y="42561"/>
                    </a:lnTo>
                    <a:lnTo>
                      <a:pt x="65003" y="41698"/>
                    </a:lnTo>
                    <a:lnTo>
                      <a:pt x="67261" y="40702"/>
                    </a:lnTo>
                    <a:lnTo>
                      <a:pt x="69518" y="39640"/>
                    </a:lnTo>
                    <a:lnTo>
                      <a:pt x="71643" y="38445"/>
                    </a:lnTo>
                    <a:lnTo>
                      <a:pt x="73768" y="37117"/>
                    </a:lnTo>
                    <a:lnTo>
                      <a:pt x="75760" y="35656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8" name="Google Shape;1098;g34ed79b00d1_0_1071"/>
              <p:cNvSpPr/>
              <p:nvPr/>
            </p:nvSpPr>
            <p:spPr>
              <a:xfrm>
                <a:off x="1379850" y="1665650"/>
                <a:ext cx="903025" cy="2486600"/>
              </a:xfrm>
              <a:custGeom>
                <a:rect b="b" l="l" r="r" t="t"/>
                <a:pathLst>
                  <a:path extrusionOk="0" h="99464" w="36121">
                    <a:moveTo>
                      <a:pt x="17396" y="1"/>
                    </a:moveTo>
                    <a:lnTo>
                      <a:pt x="16267" y="1395"/>
                    </a:lnTo>
                    <a:lnTo>
                      <a:pt x="15139" y="2789"/>
                    </a:lnTo>
                    <a:lnTo>
                      <a:pt x="14076" y="4184"/>
                    </a:lnTo>
                    <a:lnTo>
                      <a:pt x="13080" y="5644"/>
                    </a:lnTo>
                    <a:lnTo>
                      <a:pt x="12084" y="7105"/>
                    </a:lnTo>
                    <a:lnTo>
                      <a:pt x="11155" y="8566"/>
                    </a:lnTo>
                    <a:lnTo>
                      <a:pt x="10225" y="10027"/>
                    </a:lnTo>
                    <a:lnTo>
                      <a:pt x="9362" y="11554"/>
                    </a:lnTo>
                    <a:lnTo>
                      <a:pt x="8565" y="13081"/>
                    </a:lnTo>
                    <a:lnTo>
                      <a:pt x="7768" y="14608"/>
                    </a:lnTo>
                    <a:lnTo>
                      <a:pt x="6972" y="16135"/>
                    </a:lnTo>
                    <a:lnTo>
                      <a:pt x="6308" y="17662"/>
                    </a:lnTo>
                    <a:lnTo>
                      <a:pt x="5644" y="19256"/>
                    </a:lnTo>
                    <a:lnTo>
                      <a:pt x="4980" y="20849"/>
                    </a:lnTo>
                    <a:lnTo>
                      <a:pt x="3851" y="24037"/>
                    </a:lnTo>
                    <a:lnTo>
                      <a:pt x="2789" y="27290"/>
                    </a:lnTo>
                    <a:lnTo>
                      <a:pt x="1992" y="30543"/>
                    </a:lnTo>
                    <a:lnTo>
                      <a:pt x="1262" y="33863"/>
                    </a:lnTo>
                    <a:lnTo>
                      <a:pt x="730" y="37183"/>
                    </a:lnTo>
                    <a:lnTo>
                      <a:pt x="332" y="40503"/>
                    </a:lnTo>
                    <a:lnTo>
                      <a:pt x="66" y="43823"/>
                    </a:lnTo>
                    <a:lnTo>
                      <a:pt x="0" y="47209"/>
                    </a:lnTo>
                    <a:lnTo>
                      <a:pt x="66" y="50529"/>
                    </a:lnTo>
                    <a:lnTo>
                      <a:pt x="266" y="53849"/>
                    </a:lnTo>
                    <a:lnTo>
                      <a:pt x="664" y="57169"/>
                    </a:lnTo>
                    <a:lnTo>
                      <a:pt x="1195" y="60489"/>
                    </a:lnTo>
                    <a:lnTo>
                      <a:pt x="1859" y="63809"/>
                    </a:lnTo>
                    <a:lnTo>
                      <a:pt x="2656" y="67062"/>
                    </a:lnTo>
                    <a:lnTo>
                      <a:pt x="3652" y="70316"/>
                    </a:lnTo>
                    <a:lnTo>
                      <a:pt x="4781" y="73503"/>
                    </a:lnTo>
                    <a:lnTo>
                      <a:pt x="6042" y="76623"/>
                    </a:lnTo>
                    <a:lnTo>
                      <a:pt x="6773" y="78150"/>
                    </a:lnTo>
                    <a:lnTo>
                      <a:pt x="7503" y="79678"/>
                    </a:lnTo>
                    <a:lnTo>
                      <a:pt x="8233" y="81205"/>
                    </a:lnTo>
                    <a:lnTo>
                      <a:pt x="9030" y="82732"/>
                    </a:lnTo>
                    <a:lnTo>
                      <a:pt x="9893" y="84259"/>
                    </a:lnTo>
                    <a:lnTo>
                      <a:pt x="10823" y="85720"/>
                    </a:lnTo>
                    <a:lnTo>
                      <a:pt x="11686" y="87180"/>
                    </a:lnTo>
                    <a:lnTo>
                      <a:pt x="12682" y="88641"/>
                    </a:lnTo>
                    <a:lnTo>
                      <a:pt x="13678" y="90036"/>
                    </a:lnTo>
                    <a:lnTo>
                      <a:pt x="14674" y="91430"/>
                    </a:lnTo>
                    <a:lnTo>
                      <a:pt x="15803" y="92824"/>
                    </a:lnTo>
                    <a:lnTo>
                      <a:pt x="16865" y="94219"/>
                    </a:lnTo>
                    <a:lnTo>
                      <a:pt x="17994" y="95546"/>
                    </a:lnTo>
                    <a:lnTo>
                      <a:pt x="19189" y="96874"/>
                    </a:lnTo>
                    <a:lnTo>
                      <a:pt x="20450" y="98202"/>
                    </a:lnTo>
                    <a:lnTo>
                      <a:pt x="21712" y="99464"/>
                    </a:lnTo>
                    <a:lnTo>
                      <a:pt x="22243" y="97339"/>
                    </a:lnTo>
                    <a:lnTo>
                      <a:pt x="22907" y="95215"/>
                    </a:lnTo>
                    <a:lnTo>
                      <a:pt x="23637" y="93090"/>
                    </a:lnTo>
                    <a:lnTo>
                      <a:pt x="24368" y="90965"/>
                    </a:lnTo>
                    <a:lnTo>
                      <a:pt x="25165" y="88907"/>
                    </a:lnTo>
                    <a:lnTo>
                      <a:pt x="26028" y="86782"/>
                    </a:lnTo>
                    <a:lnTo>
                      <a:pt x="26891" y="84657"/>
                    </a:lnTo>
                    <a:lnTo>
                      <a:pt x="27820" y="82599"/>
                    </a:lnTo>
                    <a:lnTo>
                      <a:pt x="29746" y="78482"/>
                    </a:lnTo>
                    <a:lnTo>
                      <a:pt x="31804" y="74432"/>
                    </a:lnTo>
                    <a:lnTo>
                      <a:pt x="33929" y="70515"/>
                    </a:lnTo>
                    <a:lnTo>
                      <a:pt x="36120" y="66730"/>
                    </a:lnTo>
                    <a:lnTo>
                      <a:pt x="34460" y="64937"/>
                    </a:lnTo>
                    <a:lnTo>
                      <a:pt x="32867" y="63145"/>
                    </a:lnTo>
                    <a:lnTo>
                      <a:pt x="31273" y="61285"/>
                    </a:lnTo>
                    <a:lnTo>
                      <a:pt x="29812" y="59360"/>
                    </a:lnTo>
                    <a:lnTo>
                      <a:pt x="28418" y="57434"/>
                    </a:lnTo>
                    <a:lnTo>
                      <a:pt x="27156" y="55442"/>
                    </a:lnTo>
                    <a:lnTo>
                      <a:pt x="25895" y="53384"/>
                    </a:lnTo>
                    <a:lnTo>
                      <a:pt x="24700" y="51392"/>
                    </a:lnTo>
                    <a:lnTo>
                      <a:pt x="23571" y="49268"/>
                    </a:lnTo>
                    <a:lnTo>
                      <a:pt x="22509" y="47209"/>
                    </a:lnTo>
                    <a:lnTo>
                      <a:pt x="21579" y="45085"/>
                    </a:lnTo>
                    <a:lnTo>
                      <a:pt x="20650" y="42960"/>
                    </a:lnTo>
                    <a:lnTo>
                      <a:pt x="19853" y="40769"/>
                    </a:lnTo>
                    <a:lnTo>
                      <a:pt x="19056" y="38578"/>
                    </a:lnTo>
                    <a:lnTo>
                      <a:pt x="18392" y="36386"/>
                    </a:lnTo>
                    <a:lnTo>
                      <a:pt x="17728" y="34195"/>
                    </a:lnTo>
                    <a:lnTo>
                      <a:pt x="17197" y="32004"/>
                    </a:lnTo>
                    <a:lnTo>
                      <a:pt x="16732" y="29813"/>
                    </a:lnTo>
                    <a:lnTo>
                      <a:pt x="16267" y="27622"/>
                    </a:lnTo>
                    <a:lnTo>
                      <a:pt x="15935" y="25364"/>
                    </a:lnTo>
                    <a:lnTo>
                      <a:pt x="15670" y="23173"/>
                    </a:lnTo>
                    <a:lnTo>
                      <a:pt x="15471" y="20982"/>
                    </a:lnTo>
                    <a:lnTo>
                      <a:pt x="15338" y="18791"/>
                    </a:lnTo>
                    <a:lnTo>
                      <a:pt x="15271" y="16600"/>
                    </a:lnTo>
                    <a:lnTo>
                      <a:pt x="15338" y="14475"/>
                    </a:lnTo>
                    <a:lnTo>
                      <a:pt x="15404" y="12351"/>
                    </a:lnTo>
                    <a:lnTo>
                      <a:pt x="15537" y="10226"/>
                    </a:lnTo>
                    <a:lnTo>
                      <a:pt x="15803" y="8101"/>
                    </a:lnTo>
                    <a:lnTo>
                      <a:pt x="16068" y="6043"/>
                    </a:lnTo>
                    <a:lnTo>
                      <a:pt x="16467" y="3985"/>
                    </a:lnTo>
                    <a:lnTo>
                      <a:pt x="16865" y="1993"/>
                    </a:lnTo>
                    <a:lnTo>
                      <a:pt x="1739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9" name="Google Shape;1099;g34ed79b00d1_0_1071"/>
              <p:cNvSpPr/>
              <p:nvPr/>
            </p:nvSpPr>
            <p:spPr>
              <a:xfrm>
                <a:off x="1379850" y="1665650"/>
                <a:ext cx="903025" cy="2486600"/>
              </a:xfrm>
              <a:custGeom>
                <a:rect b="b" l="l" r="r" t="t"/>
                <a:pathLst>
                  <a:path extrusionOk="0" fill="none" h="99464" w="36121">
                    <a:moveTo>
                      <a:pt x="36120" y="66730"/>
                    </a:moveTo>
                    <a:lnTo>
                      <a:pt x="36120" y="66730"/>
                    </a:lnTo>
                    <a:lnTo>
                      <a:pt x="34460" y="64937"/>
                    </a:lnTo>
                    <a:lnTo>
                      <a:pt x="32867" y="63145"/>
                    </a:lnTo>
                    <a:lnTo>
                      <a:pt x="31273" y="61285"/>
                    </a:lnTo>
                    <a:lnTo>
                      <a:pt x="29812" y="59360"/>
                    </a:lnTo>
                    <a:lnTo>
                      <a:pt x="28418" y="57434"/>
                    </a:lnTo>
                    <a:lnTo>
                      <a:pt x="27156" y="55442"/>
                    </a:lnTo>
                    <a:lnTo>
                      <a:pt x="25895" y="53384"/>
                    </a:lnTo>
                    <a:lnTo>
                      <a:pt x="24700" y="51392"/>
                    </a:lnTo>
                    <a:lnTo>
                      <a:pt x="23571" y="49268"/>
                    </a:lnTo>
                    <a:lnTo>
                      <a:pt x="22509" y="47209"/>
                    </a:lnTo>
                    <a:lnTo>
                      <a:pt x="21579" y="45085"/>
                    </a:lnTo>
                    <a:lnTo>
                      <a:pt x="20650" y="42960"/>
                    </a:lnTo>
                    <a:lnTo>
                      <a:pt x="19853" y="40769"/>
                    </a:lnTo>
                    <a:lnTo>
                      <a:pt x="19056" y="38578"/>
                    </a:lnTo>
                    <a:lnTo>
                      <a:pt x="18392" y="36386"/>
                    </a:lnTo>
                    <a:lnTo>
                      <a:pt x="17728" y="34195"/>
                    </a:lnTo>
                    <a:lnTo>
                      <a:pt x="17197" y="32004"/>
                    </a:lnTo>
                    <a:lnTo>
                      <a:pt x="16732" y="29813"/>
                    </a:lnTo>
                    <a:lnTo>
                      <a:pt x="16267" y="27622"/>
                    </a:lnTo>
                    <a:lnTo>
                      <a:pt x="15935" y="25364"/>
                    </a:lnTo>
                    <a:lnTo>
                      <a:pt x="15670" y="23173"/>
                    </a:lnTo>
                    <a:lnTo>
                      <a:pt x="15471" y="20982"/>
                    </a:lnTo>
                    <a:lnTo>
                      <a:pt x="15338" y="18791"/>
                    </a:lnTo>
                    <a:lnTo>
                      <a:pt x="15271" y="16600"/>
                    </a:lnTo>
                    <a:lnTo>
                      <a:pt x="15338" y="14475"/>
                    </a:lnTo>
                    <a:lnTo>
                      <a:pt x="15404" y="12351"/>
                    </a:lnTo>
                    <a:lnTo>
                      <a:pt x="15537" y="10226"/>
                    </a:lnTo>
                    <a:lnTo>
                      <a:pt x="15803" y="8101"/>
                    </a:lnTo>
                    <a:lnTo>
                      <a:pt x="16068" y="6043"/>
                    </a:lnTo>
                    <a:lnTo>
                      <a:pt x="16467" y="3985"/>
                    </a:lnTo>
                    <a:lnTo>
                      <a:pt x="16865" y="1993"/>
                    </a:lnTo>
                    <a:lnTo>
                      <a:pt x="17396" y="1"/>
                    </a:lnTo>
                    <a:lnTo>
                      <a:pt x="17396" y="1"/>
                    </a:lnTo>
                    <a:lnTo>
                      <a:pt x="16267" y="1395"/>
                    </a:lnTo>
                    <a:lnTo>
                      <a:pt x="15139" y="2789"/>
                    </a:lnTo>
                    <a:lnTo>
                      <a:pt x="14076" y="4184"/>
                    </a:lnTo>
                    <a:lnTo>
                      <a:pt x="13080" y="5644"/>
                    </a:lnTo>
                    <a:lnTo>
                      <a:pt x="12084" y="7105"/>
                    </a:lnTo>
                    <a:lnTo>
                      <a:pt x="11155" y="8566"/>
                    </a:lnTo>
                    <a:lnTo>
                      <a:pt x="10225" y="10027"/>
                    </a:lnTo>
                    <a:lnTo>
                      <a:pt x="9362" y="11554"/>
                    </a:lnTo>
                    <a:lnTo>
                      <a:pt x="8565" y="13081"/>
                    </a:lnTo>
                    <a:lnTo>
                      <a:pt x="7768" y="14608"/>
                    </a:lnTo>
                    <a:lnTo>
                      <a:pt x="6972" y="16135"/>
                    </a:lnTo>
                    <a:lnTo>
                      <a:pt x="6308" y="17662"/>
                    </a:lnTo>
                    <a:lnTo>
                      <a:pt x="5644" y="19256"/>
                    </a:lnTo>
                    <a:lnTo>
                      <a:pt x="4980" y="20849"/>
                    </a:lnTo>
                    <a:lnTo>
                      <a:pt x="3851" y="24037"/>
                    </a:lnTo>
                    <a:lnTo>
                      <a:pt x="2789" y="27290"/>
                    </a:lnTo>
                    <a:lnTo>
                      <a:pt x="1992" y="30543"/>
                    </a:lnTo>
                    <a:lnTo>
                      <a:pt x="1262" y="33863"/>
                    </a:lnTo>
                    <a:lnTo>
                      <a:pt x="730" y="37183"/>
                    </a:lnTo>
                    <a:lnTo>
                      <a:pt x="332" y="40503"/>
                    </a:lnTo>
                    <a:lnTo>
                      <a:pt x="66" y="43823"/>
                    </a:lnTo>
                    <a:lnTo>
                      <a:pt x="0" y="47209"/>
                    </a:lnTo>
                    <a:lnTo>
                      <a:pt x="66" y="50529"/>
                    </a:lnTo>
                    <a:lnTo>
                      <a:pt x="266" y="53849"/>
                    </a:lnTo>
                    <a:lnTo>
                      <a:pt x="664" y="57169"/>
                    </a:lnTo>
                    <a:lnTo>
                      <a:pt x="1195" y="60489"/>
                    </a:lnTo>
                    <a:lnTo>
                      <a:pt x="1859" y="63809"/>
                    </a:lnTo>
                    <a:lnTo>
                      <a:pt x="2656" y="67062"/>
                    </a:lnTo>
                    <a:lnTo>
                      <a:pt x="3652" y="70316"/>
                    </a:lnTo>
                    <a:lnTo>
                      <a:pt x="4781" y="73503"/>
                    </a:lnTo>
                    <a:lnTo>
                      <a:pt x="6042" y="76623"/>
                    </a:lnTo>
                    <a:lnTo>
                      <a:pt x="6773" y="78150"/>
                    </a:lnTo>
                    <a:lnTo>
                      <a:pt x="7503" y="79678"/>
                    </a:lnTo>
                    <a:lnTo>
                      <a:pt x="8233" y="81205"/>
                    </a:lnTo>
                    <a:lnTo>
                      <a:pt x="9030" y="82732"/>
                    </a:lnTo>
                    <a:lnTo>
                      <a:pt x="9893" y="84259"/>
                    </a:lnTo>
                    <a:lnTo>
                      <a:pt x="10823" y="85720"/>
                    </a:lnTo>
                    <a:lnTo>
                      <a:pt x="11686" y="87180"/>
                    </a:lnTo>
                    <a:lnTo>
                      <a:pt x="12682" y="88641"/>
                    </a:lnTo>
                    <a:lnTo>
                      <a:pt x="13678" y="90036"/>
                    </a:lnTo>
                    <a:lnTo>
                      <a:pt x="14674" y="91430"/>
                    </a:lnTo>
                    <a:lnTo>
                      <a:pt x="15803" y="92824"/>
                    </a:lnTo>
                    <a:lnTo>
                      <a:pt x="16865" y="94219"/>
                    </a:lnTo>
                    <a:lnTo>
                      <a:pt x="17994" y="95546"/>
                    </a:lnTo>
                    <a:lnTo>
                      <a:pt x="19189" y="96874"/>
                    </a:lnTo>
                    <a:lnTo>
                      <a:pt x="20450" y="98202"/>
                    </a:lnTo>
                    <a:lnTo>
                      <a:pt x="21712" y="99464"/>
                    </a:lnTo>
                    <a:lnTo>
                      <a:pt x="21712" y="99464"/>
                    </a:lnTo>
                    <a:lnTo>
                      <a:pt x="22243" y="97339"/>
                    </a:lnTo>
                    <a:lnTo>
                      <a:pt x="22907" y="95215"/>
                    </a:lnTo>
                    <a:lnTo>
                      <a:pt x="23637" y="93090"/>
                    </a:lnTo>
                    <a:lnTo>
                      <a:pt x="24368" y="90965"/>
                    </a:lnTo>
                    <a:lnTo>
                      <a:pt x="25165" y="88907"/>
                    </a:lnTo>
                    <a:lnTo>
                      <a:pt x="26028" y="86782"/>
                    </a:lnTo>
                    <a:lnTo>
                      <a:pt x="26891" y="84657"/>
                    </a:lnTo>
                    <a:lnTo>
                      <a:pt x="27820" y="82599"/>
                    </a:lnTo>
                    <a:lnTo>
                      <a:pt x="29746" y="78482"/>
                    </a:lnTo>
                    <a:lnTo>
                      <a:pt x="31804" y="74432"/>
                    </a:lnTo>
                    <a:lnTo>
                      <a:pt x="33929" y="70515"/>
                    </a:lnTo>
                    <a:lnTo>
                      <a:pt x="36120" y="6673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0" name="Google Shape;1100;g34ed79b00d1_0_1071"/>
              <p:cNvSpPr/>
              <p:nvPr/>
            </p:nvSpPr>
            <p:spPr>
              <a:xfrm>
                <a:off x="3318625" y="1974400"/>
                <a:ext cx="888100" cy="627475"/>
              </a:xfrm>
              <a:custGeom>
                <a:rect b="b" l="l" r="r" t="t"/>
                <a:pathLst>
                  <a:path extrusionOk="0" h="25099" w="35524">
                    <a:moveTo>
                      <a:pt x="20783" y="1"/>
                    </a:moveTo>
                    <a:lnTo>
                      <a:pt x="18260" y="1727"/>
                    </a:lnTo>
                    <a:lnTo>
                      <a:pt x="15737" y="3520"/>
                    </a:lnTo>
                    <a:lnTo>
                      <a:pt x="13148" y="5445"/>
                    </a:lnTo>
                    <a:lnTo>
                      <a:pt x="10558" y="7437"/>
                    </a:lnTo>
                    <a:lnTo>
                      <a:pt x="7902" y="9495"/>
                    </a:lnTo>
                    <a:lnTo>
                      <a:pt x="5313" y="11687"/>
                    </a:lnTo>
                    <a:lnTo>
                      <a:pt x="2657" y="13944"/>
                    </a:lnTo>
                    <a:lnTo>
                      <a:pt x="1" y="16334"/>
                    </a:lnTo>
                    <a:lnTo>
                      <a:pt x="1063" y="17131"/>
                    </a:lnTo>
                    <a:lnTo>
                      <a:pt x="2126" y="17928"/>
                    </a:lnTo>
                    <a:lnTo>
                      <a:pt x="3188" y="18725"/>
                    </a:lnTo>
                    <a:lnTo>
                      <a:pt x="4250" y="19389"/>
                    </a:lnTo>
                    <a:lnTo>
                      <a:pt x="5379" y="20053"/>
                    </a:lnTo>
                    <a:lnTo>
                      <a:pt x="6508" y="20717"/>
                    </a:lnTo>
                    <a:lnTo>
                      <a:pt x="7637" y="21314"/>
                    </a:lnTo>
                    <a:lnTo>
                      <a:pt x="8765" y="21845"/>
                    </a:lnTo>
                    <a:lnTo>
                      <a:pt x="9894" y="22310"/>
                    </a:lnTo>
                    <a:lnTo>
                      <a:pt x="11089" y="22775"/>
                    </a:lnTo>
                    <a:lnTo>
                      <a:pt x="12218" y="23173"/>
                    </a:lnTo>
                    <a:lnTo>
                      <a:pt x="13413" y="23572"/>
                    </a:lnTo>
                    <a:lnTo>
                      <a:pt x="14542" y="23904"/>
                    </a:lnTo>
                    <a:lnTo>
                      <a:pt x="15737" y="24169"/>
                    </a:lnTo>
                    <a:lnTo>
                      <a:pt x="18061" y="24634"/>
                    </a:lnTo>
                    <a:lnTo>
                      <a:pt x="20451" y="24966"/>
                    </a:lnTo>
                    <a:lnTo>
                      <a:pt x="22709" y="25099"/>
                    </a:lnTo>
                    <a:lnTo>
                      <a:pt x="25033" y="25099"/>
                    </a:lnTo>
                    <a:lnTo>
                      <a:pt x="26161" y="25032"/>
                    </a:lnTo>
                    <a:lnTo>
                      <a:pt x="27224" y="24900"/>
                    </a:lnTo>
                    <a:lnTo>
                      <a:pt x="28353" y="24767"/>
                    </a:lnTo>
                    <a:lnTo>
                      <a:pt x="29415" y="24568"/>
                    </a:lnTo>
                    <a:lnTo>
                      <a:pt x="30477" y="24302"/>
                    </a:lnTo>
                    <a:lnTo>
                      <a:pt x="31540" y="24103"/>
                    </a:lnTo>
                    <a:lnTo>
                      <a:pt x="32536" y="23771"/>
                    </a:lnTo>
                    <a:lnTo>
                      <a:pt x="33532" y="23439"/>
                    </a:lnTo>
                    <a:lnTo>
                      <a:pt x="34527" y="23040"/>
                    </a:lnTo>
                    <a:lnTo>
                      <a:pt x="35523" y="22642"/>
                    </a:lnTo>
                    <a:lnTo>
                      <a:pt x="33996" y="19654"/>
                    </a:lnTo>
                    <a:lnTo>
                      <a:pt x="32403" y="16666"/>
                    </a:lnTo>
                    <a:lnTo>
                      <a:pt x="30743" y="13745"/>
                    </a:lnTo>
                    <a:lnTo>
                      <a:pt x="28950" y="10890"/>
                    </a:lnTo>
                    <a:lnTo>
                      <a:pt x="27025" y="8035"/>
                    </a:lnTo>
                    <a:lnTo>
                      <a:pt x="25033" y="5312"/>
                    </a:lnTo>
                    <a:lnTo>
                      <a:pt x="22974" y="2657"/>
                    </a:lnTo>
                    <a:lnTo>
                      <a:pt x="2078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1" name="Google Shape;1101;g34ed79b00d1_0_1071"/>
              <p:cNvSpPr/>
              <p:nvPr/>
            </p:nvSpPr>
            <p:spPr>
              <a:xfrm>
                <a:off x="3318625" y="1974400"/>
                <a:ext cx="888100" cy="627475"/>
              </a:xfrm>
              <a:custGeom>
                <a:rect b="b" l="l" r="r" t="t"/>
                <a:pathLst>
                  <a:path extrusionOk="0" fill="none" h="25099" w="35524">
                    <a:moveTo>
                      <a:pt x="35523" y="22642"/>
                    </a:moveTo>
                    <a:lnTo>
                      <a:pt x="35523" y="22642"/>
                    </a:lnTo>
                    <a:lnTo>
                      <a:pt x="33996" y="19654"/>
                    </a:lnTo>
                    <a:lnTo>
                      <a:pt x="32403" y="16666"/>
                    </a:lnTo>
                    <a:lnTo>
                      <a:pt x="30743" y="13745"/>
                    </a:lnTo>
                    <a:lnTo>
                      <a:pt x="28950" y="10890"/>
                    </a:lnTo>
                    <a:lnTo>
                      <a:pt x="27025" y="8035"/>
                    </a:lnTo>
                    <a:lnTo>
                      <a:pt x="25033" y="5312"/>
                    </a:lnTo>
                    <a:lnTo>
                      <a:pt x="22974" y="2657"/>
                    </a:lnTo>
                    <a:lnTo>
                      <a:pt x="20783" y="1"/>
                    </a:lnTo>
                    <a:lnTo>
                      <a:pt x="20783" y="1"/>
                    </a:lnTo>
                    <a:lnTo>
                      <a:pt x="18260" y="1727"/>
                    </a:lnTo>
                    <a:lnTo>
                      <a:pt x="15737" y="3520"/>
                    </a:lnTo>
                    <a:lnTo>
                      <a:pt x="13148" y="5445"/>
                    </a:lnTo>
                    <a:lnTo>
                      <a:pt x="10558" y="7437"/>
                    </a:lnTo>
                    <a:lnTo>
                      <a:pt x="7902" y="9495"/>
                    </a:lnTo>
                    <a:lnTo>
                      <a:pt x="5313" y="11687"/>
                    </a:lnTo>
                    <a:lnTo>
                      <a:pt x="2657" y="13944"/>
                    </a:lnTo>
                    <a:lnTo>
                      <a:pt x="1" y="16334"/>
                    </a:lnTo>
                    <a:lnTo>
                      <a:pt x="1" y="16334"/>
                    </a:lnTo>
                    <a:lnTo>
                      <a:pt x="1063" y="17131"/>
                    </a:lnTo>
                    <a:lnTo>
                      <a:pt x="2126" y="17928"/>
                    </a:lnTo>
                    <a:lnTo>
                      <a:pt x="3188" y="18725"/>
                    </a:lnTo>
                    <a:lnTo>
                      <a:pt x="4250" y="19389"/>
                    </a:lnTo>
                    <a:lnTo>
                      <a:pt x="5379" y="20053"/>
                    </a:lnTo>
                    <a:lnTo>
                      <a:pt x="6508" y="20717"/>
                    </a:lnTo>
                    <a:lnTo>
                      <a:pt x="7637" y="21314"/>
                    </a:lnTo>
                    <a:lnTo>
                      <a:pt x="8765" y="21845"/>
                    </a:lnTo>
                    <a:lnTo>
                      <a:pt x="9894" y="22310"/>
                    </a:lnTo>
                    <a:lnTo>
                      <a:pt x="11089" y="22775"/>
                    </a:lnTo>
                    <a:lnTo>
                      <a:pt x="12218" y="23173"/>
                    </a:lnTo>
                    <a:lnTo>
                      <a:pt x="13413" y="23572"/>
                    </a:lnTo>
                    <a:lnTo>
                      <a:pt x="14542" y="23904"/>
                    </a:lnTo>
                    <a:lnTo>
                      <a:pt x="15737" y="24169"/>
                    </a:lnTo>
                    <a:lnTo>
                      <a:pt x="18061" y="24634"/>
                    </a:lnTo>
                    <a:lnTo>
                      <a:pt x="20451" y="24966"/>
                    </a:lnTo>
                    <a:lnTo>
                      <a:pt x="22709" y="25099"/>
                    </a:lnTo>
                    <a:lnTo>
                      <a:pt x="25033" y="25099"/>
                    </a:lnTo>
                    <a:lnTo>
                      <a:pt x="26161" y="25032"/>
                    </a:lnTo>
                    <a:lnTo>
                      <a:pt x="27224" y="24900"/>
                    </a:lnTo>
                    <a:lnTo>
                      <a:pt x="28353" y="24767"/>
                    </a:lnTo>
                    <a:lnTo>
                      <a:pt x="29415" y="24568"/>
                    </a:lnTo>
                    <a:lnTo>
                      <a:pt x="30477" y="24302"/>
                    </a:lnTo>
                    <a:lnTo>
                      <a:pt x="31540" y="24103"/>
                    </a:lnTo>
                    <a:lnTo>
                      <a:pt x="32536" y="23771"/>
                    </a:lnTo>
                    <a:lnTo>
                      <a:pt x="33532" y="23439"/>
                    </a:lnTo>
                    <a:lnTo>
                      <a:pt x="34527" y="23040"/>
                    </a:lnTo>
                    <a:lnTo>
                      <a:pt x="35523" y="22642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2" name="Google Shape;1102;g34ed79b00d1_0_1071"/>
              <p:cNvSpPr/>
              <p:nvPr/>
            </p:nvSpPr>
            <p:spPr>
              <a:xfrm>
                <a:off x="3302025" y="1225775"/>
                <a:ext cx="962800" cy="464800"/>
              </a:xfrm>
              <a:custGeom>
                <a:rect b="b" l="l" r="r" t="t"/>
                <a:pathLst>
                  <a:path extrusionOk="0" h="18592" w="38512">
                    <a:moveTo>
                      <a:pt x="12683" y="0"/>
                    </a:moveTo>
                    <a:lnTo>
                      <a:pt x="11421" y="67"/>
                    </a:lnTo>
                    <a:lnTo>
                      <a:pt x="10226" y="200"/>
                    </a:lnTo>
                    <a:lnTo>
                      <a:pt x="9031" y="332"/>
                    </a:lnTo>
                    <a:lnTo>
                      <a:pt x="7836" y="532"/>
                    </a:lnTo>
                    <a:lnTo>
                      <a:pt x="6707" y="797"/>
                    </a:lnTo>
                    <a:lnTo>
                      <a:pt x="5578" y="1063"/>
                    </a:lnTo>
                    <a:lnTo>
                      <a:pt x="4516" y="1328"/>
                    </a:lnTo>
                    <a:lnTo>
                      <a:pt x="3520" y="1727"/>
                    </a:lnTo>
                    <a:lnTo>
                      <a:pt x="2590" y="2059"/>
                    </a:lnTo>
                    <a:lnTo>
                      <a:pt x="1661" y="2457"/>
                    </a:lnTo>
                    <a:lnTo>
                      <a:pt x="798" y="2922"/>
                    </a:lnTo>
                    <a:lnTo>
                      <a:pt x="1" y="3387"/>
                    </a:lnTo>
                    <a:lnTo>
                      <a:pt x="3055" y="4781"/>
                    </a:lnTo>
                    <a:lnTo>
                      <a:pt x="6043" y="6375"/>
                    </a:lnTo>
                    <a:lnTo>
                      <a:pt x="8965" y="8034"/>
                    </a:lnTo>
                    <a:lnTo>
                      <a:pt x="11820" y="9894"/>
                    </a:lnTo>
                    <a:lnTo>
                      <a:pt x="14608" y="11886"/>
                    </a:lnTo>
                    <a:lnTo>
                      <a:pt x="17331" y="13944"/>
                    </a:lnTo>
                    <a:lnTo>
                      <a:pt x="19987" y="16201"/>
                    </a:lnTo>
                    <a:lnTo>
                      <a:pt x="22576" y="18592"/>
                    </a:lnTo>
                    <a:lnTo>
                      <a:pt x="24435" y="17264"/>
                    </a:lnTo>
                    <a:lnTo>
                      <a:pt x="26427" y="16002"/>
                    </a:lnTo>
                    <a:lnTo>
                      <a:pt x="28485" y="14741"/>
                    </a:lnTo>
                    <a:lnTo>
                      <a:pt x="30544" y="13545"/>
                    </a:lnTo>
                    <a:lnTo>
                      <a:pt x="32668" y="12417"/>
                    </a:lnTo>
                    <a:lnTo>
                      <a:pt x="34727" y="11354"/>
                    </a:lnTo>
                    <a:lnTo>
                      <a:pt x="36719" y="10491"/>
                    </a:lnTo>
                    <a:lnTo>
                      <a:pt x="38511" y="9761"/>
                    </a:lnTo>
                    <a:lnTo>
                      <a:pt x="37449" y="8632"/>
                    </a:lnTo>
                    <a:lnTo>
                      <a:pt x="36254" y="7636"/>
                    </a:lnTo>
                    <a:lnTo>
                      <a:pt x="35059" y="6707"/>
                    </a:lnTo>
                    <a:lnTo>
                      <a:pt x="33864" y="5843"/>
                    </a:lnTo>
                    <a:lnTo>
                      <a:pt x="32602" y="5047"/>
                    </a:lnTo>
                    <a:lnTo>
                      <a:pt x="31340" y="4316"/>
                    </a:lnTo>
                    <a:lnTo>
                      <a:pt x="30079" y="3652"/>
                    </a:lnTo>
                    <a:lnTo>
                      <a:pt x="28751" y="3055"/>
                    </a:lnTo>
                    <a:lnTo>
                      <a:pt x="27423" y="2524"/>
                    </a:lnTo>
                    <a:lnTo>
                      <a:pt x="26095" y="1992"/>
                    </a:lnTo>
                    <a:lnTo>
                      <a:pt x="24701" y="1594"/>
                    </a:lnTo>
                    <a:lnTo>
                      <a:pt x="23373" y="1196"/>
                    </a:lnTo>
                    <a:lnTo>
                      <a:pt x="22045" y="864"/>
                    </a:lnTo>
                    <a:lnTo>
                      <a:pt x="20650" y="598"/>
                    </a:lnTo>
                    <a:lnTo>
                      <a:pt x="19323" y="399"/>
                    </a:lnTo>
                    <a:lnTo>
                      <a:pt x="17928" y="200"/>
                    </a:lnTo>
                    <a:lnTo>
                      <a:pt x="16600" y="67"/>
                    </a:lnTo>
                    <a:lnTo>
                      <a:pt x="1527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3" name="Google Shape;1103;g34ed79b00d1_0_1071"/>
              <p:cNvSpPr/>
              <p:nvPr/>
            </p:nvSpPr>
            <p:spPr>
              <a:xfrm>
                <a:off x="3302025" y="1225775"/>
                <a:ext cx="962800" cy="464800"/>
              </a:xfrm>
              <a:custGeom>
                <a:rect b="b" l="l" r="r" t="t"/>
                <a:pathLst>
                  <a:path extrusionOk="0" fill="none" h="18592" w="38512">
                    <a:moveTo>
                      <a:pt x="22576" y="18592"/>
                    </a:moveTo>
                    <a:lnTo>
                      <a:pt x="22576" y="18592"/>
                    </a:lnTo>
                    <a:lnTo>
                      <a:pt x="24435" y="17264"/>
                    </a:lnTo>
                    <a:lnTo>
                      <a:pt x="26427" y="16002"/>
                    </a:lnTo>
                    <a:lnTo>
                      <a:pt x="28485" y="14741"/>
                    </a:lnTo>
                    <a:lnTo>
                      <a:pt x="30544" y="13545"/>
                    </a:lnTo>
                    <a:lnTo>
                      <a:pt x="32668" y="12417"/>
                    </a:lnTo>
                    <a:lnTo>
                      <a:pt x="34727" y="11354"/>
                    </a:lnTo>
                    <a:lnTo>
                      <a:pt x="36719" y="10491"/>
                    </a:lnTo>
                    <a:lnTo>
                      <a:pt x="38511" y="9761"/>
                    </a:lnTo>
                    <a:lnTo>
                      <a:pt x="38511" y="9761"/>
                    </a:lnTo>
                    <a:lnTo>
                      <a:pt x="37449" y="8632"/>
                    </a:lnTo>
                    <a:lnTo>
                      <a:pt x="36254" y="7636"/>
                    </a:lnTo>
                    <a:lnTo>
                      <a:pt x="35059" y="6707"/>
                    </a:lnTo>
                    <a:lnTo>
                      <a:pt x="33864" y="5843"/>
                    </a:lnTo>
                    <a:lnTo>
                      <a:pt x="32602" y="5047"/>
                    </a:lnTo>
                    <a:lnTo>
                      <a:pt x="31340" y="4316"/>
                    </a:lnTo>
                    <a:lnTo>
                      <a:pt x="30079" y="3652"/>
                    </a:lnTo>
                    <a:lnTo>
                      <a:pt x="28751" y="3055"/>
                    </a:lnTo>
                    <a:lnTo>
                      <a:pt x="27423" y="2524"/>
                    </a:lnTo>
                    <a:lnTo>
                      <a:pt x="26095" y="1992"/>
                    </a:lnTo>
                    <a:lnTo>
                      <a:pt x="24701" y="1594"/>
                    </a:lnTo>
                    <a:lnTo>
                      <a:pt x="23373" y="1196"/>
                    </a:lnTo>
                    <a:lnTo>
                      <a:pt x="22045" y="864"/>
                    </a:lnTo>
                    <a:lnTo>
                      <a:pt x="20650" y="598"/>
                    </a:lnTo>
                    <a:lnTo>
                      <a:pt x="19323" y="399"/>
                    </a:lnTo>
                    <a:lnTo>
                      <a:pt x="17928" y="200"/>
                    </a:lnTo>
                    <a:lnTo>
                      <a:pt x="16600" y="67"/>
                    </a:lnTo>
                    <a:lnTo>
                      <a:pt x="15272" y="0"/>
                    </a:lnTo>
                    <a:lnTo>
                      <a:pt x="14011" y="0"/>
                    </a:lnTo>
                    <a:lnTo>
                      <a:pt x="12683" y="0"/>
                    </a:lnTo>
                    <a:lnTo>
                      <a:pt x="11421" y="67"/>
                    </a:lnTo>
                    <a:lnTo>
                      <a:pt x="10226" y="200"/>
                    </a:lnTo>
                    <a:lnTo>
                      <a:pt x="9031" y="332"/>
                    </a:lnTo>
                    <a:lnTo>
                      <a:pt x="7836" y="532"/>
                    </a:lnTo>
                    <a:lnTo>
                      <a:pt x="6707" y="797"/>
                    </a:lnTo>
                    <a:lnTo>
                      <a:pt x="5578" y="1063"/>
                    </a:lnTo>
                    <a:lnTo>
                      <a:pt x="4516" y="1328"/>
                    </a:lnTo>
                    <a:lnTo>
                      <a:pt x="3520" y="1727"/>
                    </a:lnTo>
                    <a:lnTo>
                      <a:pt x="2590" y="2059"/>
                    </a:lnTo>
                    <a:lnTo>
                      <a:pt x="1661" y="2457"/>
                    </a:lnTo>
                    <a:lnTo>
                      <a:pt x="798" y="2922"/>
                    </a:lnTo>
                    <a:lnTo>
                      <a:pt x="1" y="3387"/>
                    </a:lnTo>
                    <a:lnTo>
                      <a:pt x="1" y="3387"/>
                    </a:lnTo>
                    <a:lnTo>
                      <a:pt x="3055" y="4781"/>
                    </a:lnTo>
                    <a:lnTo>
                      <a:pt x="6043" y="6375"/>
                    </a:lnTo>
                    <a:lnTo>
                      <a:pt x="8965" y="8034"/>
                    </a:lnTo>
                    <a:lnTo>
                      <a:pt x="11820" y="9894"/>
                    </a:lnTo>
                    <a:lnTo>
                      <a:pt x="14608" y="11886"/>
                    </a:lnTo>
                    <a:lnTo>
                      <a:pt x="17331" y="13944"/>
                    </a:lnTo>
                    <a:lnTo>
                      <a:pt x="19987" y="16201"/>
                    </a:lnTo>
                    <a:lnTo>
                      <a:pt x="22576" y="18592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4" name="Google Shape;1104;g34ed79b00d1_0_1071"/>
              <p:cNvSpPr/>
              <p:nvPr/>
            </p:nvSpPr>
            <p:spPr>
              <a:xfrm>
                <a:off x="2108550" y="3483275"/>
                <a:ext cx="2365425" cy="1201825"/>
              </a:xfrm>
              <a:custGeom>
                <a:rect b="b" l="l" r="r" t="t"/>
                <a:pathLst>
                  <a:path extrusionOk="0" h="48073" w="94617">
                    <a:moveTo>
                      <a:pt x="13612" y="1"/>
                    </a:moveTo>
                    <a:lnTo>
                      <a:pt x="11952" y="2856"/>
                    </a:lnTo>
                    <a:lnTo>
                      <a:pt x="10425" y="5645"/>
                    </a:lnTo>
                    <a:lnTo>
                      <a:pt x="9097" y="8367"/>
                    </a:lnTo>
                    <a:lnTo>
                      <a:pt x="7835" y="10956"/>
                    </a:lnTo>
                    <a:lnTo>
                      <a:pt x="6706" y="13413"/>
                    </a:lnTo>
                    <a:lnTo>
                      <a:pt x="5644" y="15803"/>
                    </a:lnTo>
                    <a:lnTo>
                      <a:pt x="4715" y="18061"/>
                    </a:lnTo>
                    <a:lnTo>
                      <a:pt x="3851" y="20186"/>
                    </a:lnTo>
                    <a:lnTo>
                      <a:pt x="3121" y="22244"/>
                    </a:lnTo>
                    <a:lnTo>
                      <a:pt x="2457" y="24169"/>
                    </a:lnTo>
                    <a:lnTo>
                      <a:pt x="1859" y="25962"/>
                    </a:lnTo>
                    <a:lnTo>
                      <a:pt x="1395" y="27688"/>
                    </a:lnTo>
                    <a:lnTo>
                      <a:pt x="598" y="30743"/>
                    </a:lnTo>
                    <a:lnTo>
                      <a:pt x="0" y="33266"/>
                    </a:lnTo>
                    <a:lnTo>
                      <a:pt x="2590" y="35125"/>
                    </a:lnTo>
                    <a:lnTo>
                      <a:pt x="5179" y="36785"/>
                    </a:lnTo>
                    <a:lnTo>
                      <a:pt x="7835" y="38378"/>
                    </a:lnTo>
                    <a:lnTo>
                      <a:pt x="10558" y="39906"/>
                    </a:lnTo>
                    <a:lnTo>
                      <a:pt x="13280" y="41234"/>
                    </a:lnTo>
                    <a:lnTo>
                      <a:pt x="16135" y="42495"/>
                    </a:lnTo>
                    <a:lnTo>
                      <a:pt x="18924" y="43557"/>
                    </a:lnTo>
                    <a:lnTo>
                      <a:pt x="21779" y="44553"/>
                    </a:lnTo>
                    <a:lnTo>
                      <a:pt x="24700" y="45417"/>
                    </a:lnTo>
                    <a:lnTo>
                      <a:pt x="27622" y="46147"/>
                    </a:lnTo>
                    <a:lnTo>
                      <a:pt x="30543" y="46811"/>
                    </a:lnTo>
                    <a:lnTo>
                      <a:pt x="33531" y="47276"/>
                    </a:lnTo>
                    <a:lnTo>
                      <a:pt x="36519" y="47674"/>
                    </a:lnTo>
                    <a:lnTo>
                      <a:pt x="39507" y="47940"/>
                    </a:lnTo>
                    <a:lnTo>
                      <a:pt x="42495" y="48072"/>
                    </a:lnTo>
                    <a:lnTo>
                      <a:pt x="45482" y="48072"/>
                    </a:lnTo>
                    <a:lnTo>
                      <a:pt x="48470" y="47940"/>
                    </a:lnTo>
                    <a:lnTo>
                      <a:pt x="51458" y="47674"/>
                    </a:lnTo>
                    <a:lnTo>
                      <a:pt x="54446" y="47342"/>
                    </a:lnTo>
                    <a:lnTo>
                      <a:pt x="57434" y="46877"/>
                    </a:lnTo>
                    <a:lnTo>
                      <a:pt x="60355" y="46280"/>
                    </a:lnTo>
                    <a:lnTo>
                      <a:pt x="63277" y="45549"/>
                    </a:lnTo>
                    <a:lnTo>
                      <a:pt x="66198" y="44686"/>
                    </a:lnTo>
                    <a:lnTo>
                      <a:pt x="69053" y="43757"/>
                    </a:lnTo>
                    <a:lnTo>
                      <a:pt x="71909" y="42628"/>
                    </a:lnTo>
                    <a:lnTo>
                      <a:pt x="74697" y="41433"/>
                    </a:lnTo>
                    <a:lnTo>
                      <a:pt x="77486" y="40105"/>
                    </a:lnTo>
                    <a:lnTo>
                      <a:pt x="80142" y="38644"/>
                    </a:lnTo>
                    <a:lnTo>
                      <a:pt x="82864" y="37051"/>
                    </a:lnTo>
                    <a:lnTo>
                      <a:pt x="85454" y="35391"/>
                    </a:lnTo>
                    <a:lnTo>
                      <a:pt x="87977" y="33531"/>
                    </a:lnTo>
                    <a:lnTo>
                      <a:pt x="90500" y="31606"/>
                    </a:lnTo>
                    <a:lnTo>
                      <a:pt x="90965" y="30344"/>
                    </a:lnTo>
                    <a:lnTo>
                      <a:pt x="91429" y="29083"/>
                    </a:lnTo>
                    <a:lnTo>
                      <a:pt x="91894" y="27755"/>
                    </a:lnTo>
                    <a:lnTo>
                      <a:pt x="92292" y="26361"/>
                    </a:lnTo>
                    <a:lnTo>
                      <a:pt x="92956" y="23572"/>
                    </a:lnTo>
                    <a:lnTo>
                      <a:pt x="93554" y="20650"/>
                    </a:lnTo>
                    <a:lnTo>
                      <a:pt x="94019" y="17596"/>
                    </a:lnTo>
                    <a:lnTo>
                      <a:pt x="94351" y="14409"/>
                    </a:lnTo>
                    <a:lnTo>
                      <a:pt x="94550" y="11222"/>
                    </a:lnTo>
                    <a:lnTo>
                      <a:pt x="94616" y="7836"/>
                    </a:lnTo>
                    <a:lnTo>
                      <a:pt x="92226" y="9164"/>
                    </a:lnTo>
                    <a:lnTo>
                      <a:pt x="89769" y="10425"/>
                    </a:lnTo>
                    <a:lnTo>
                      <a:pt x="87313" y="11488"/>
                    </a:lnTo>
                    <a:lnTo>
                      <a:pt x="84790" y="12484"/>
                    </a:lnTo>
                    <a:lnTo>
                      <a:pt x="82267" y="13347"/>
                    </a:lnTo>
                    <a:lnTo>
                      <a:pt x="79677" y="14143"/>
                    </a:lnTo>
                    <a:lnTo>
                      <a:pt x="77088" y="14741"/>
                    </a:lnTo>
                    <a:lnTo>
                      <a:pt x="74432" y="15272"/>
                    </a:lnTo>
                    <a:lnTo>
                      <a:pt x="71776" y="15737"/>
                    </a:lnTo>
                    <a:lnTo>
                      <a:pt x="69053" y="16069"/>
                    </a:lnTo>
                    <a:lnTo>
                      <a:pt x="66398" y="16268"/>
                    </a:lnTo>
                    <a:lnTo>
                      <a:pt x="63675" y="16401"/>
                    </a:lnTo>
                    <a:lnTo>
                      <a:pt x="60953" y="16401"/>
                    </a:lnTo>
                    <a:lnTo>
                      <a:pt x="58231" y="16335"/>
                    </a:lnTo>
                    <a:lnTo>
                      <a:pt x="55508" y="16135"/>
                    </a:lnTo>
                    <a:lnTo>
                      <a:pt x="52786" y="15870"/>
                    </a:lnTo>
                    <a:lnTo>
                      <a:pt x="50064" y="15538"/>
                    </a:lnTo>
                    <a:lnTo>
                      <a:pt x="47408" y="15073"/>
                    </a:lnTo>
                    <a:lnTo>
                      <a:pt x="44752" y="14542"/>
                    </a:lnTo>
                    <a:lnTo>
                      <a:pt x="42096" y="13878"/>
                    </a:lnTo>
                    <a:lnTo>
                      <a:pt x="39440" y="13147"/>
                    </a:lnTo>
                    <a:lnTo>
                      <a:pt x="36851" y="12351"/>
                    </a:lnTo>
                    <a:lnTo>
                      <a:pt x="34328" y="11488"/>
                    </a:lnTo>
                    <a:lnTo>
                      <a:pt x="31805" y="10492"/>
                    </a:lnTo>
                    <a:lnTo>
                      <a:pt x="29348" y="9429"/>
                    </a:lnTo>
                    <a:lnTo>
                      <a:pt x="26891" y="8300"/>
                    </a:lnTo>
                    <a:lnTo>
                      <a:pt x="24567" y="7105"/>
                    </a:lnTo>
                    <a:lnTo>
                      <a:pt x="22243" y="5844"/>
                    </a:lnTo>
                    <a:lnTo>
                      <a:pt x="19986" y="4449"/>
                    </a:lnTo>
                    <a:lnTo>
                      <a:pt x="17795" y="3055"/>
                    </a:lnTo>
                    <a:lnTo>
                      <a:pt x="15670" y="1528"/>
                    </a:lnTo>
                    <a:lnTo>
                      <a:pt x="1361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5" name="Google Shape;1105;g34ed79b00d1_0_1071"/>
              <p:cNvSpPr/>
              <p:nvPr/>
            </p:nvSpPr>
            <p:spPr>
              <a:xfrm>
                <a:off x="2108550" y="3483275"/>
                <a:ext cx="2365425" cy="1201825"/>
              </a:xfrm>
              <a:custGeom>
                <a:rect b="b" l="l" r="r" t="t"/>
                <a:pathLst>
                  <a:path extrusionOk="0" fill="none" h="48073" w="94617">
                    <a:moveTo>
                      <a:pt x="13612" y="1"/>
                    </a:moveTo>
                    <a:lnTo>
                      <a:pt x="13612" y="1"/>
                    </a:lnTo>
                    <a:lnTo>
                      <a:pt x="11952" y="2856"/>
                    </a:lnTo>
                    <a:lnTo>
                      <a:pt x="10425" y="5645"/>
                    </a:lnTo>
                    <a:lnTo>
                      <a:pt x="9097" y="8367"/>
                    </a:lnTo>
                    <a:lnTo>
                      <a:pt x="7835" y="10956"/>
                    </a:lnTo>
                    <a:lnTo>
                      <a:pt x="6706" y="13413"/>
                    </a:lnTo>
                    <a:lnTo>
                      <a:pt x="5644" y="15803"/>
                    </a:lnTo>
                    <a:lnTo>
                      <a:pt x="4715" y="18061"/>
                    </a:lnTo>
                    <a:lnTo>
                      <a:pt x="3851" y="20186"/>
                    </a:lnTo>
                    <a:lnTo>
                      <a:pt x="3121" y="22244"/>
                    </a:lnTo>
                    <a:lnTo>
                      <a:pt x="2457" y="24169"/>
                    </a:lnTo>
                    <a:lnTo>
                      <a:pt x="1859" y="25962"/>
                    </a:lnTo>
                    <a:lnTo>
                      <a:pt x="1395" y="27688"/>
                    </a:lnTo>
                    <a:lnTo>
                      <a:pt x="598" y="30743"/>
                    </a:lnTo>
                    <a:lnTo>
                      <a:pt x="0" y="33266"/>
                    </a:lnTo>
                    <a:lnTo>
                      <a:pt x="0" y="33266"/>
                    </a:lnTo>
                    <a:lnTo>
                      <a:pt x="2590" y="35125"/>
                    </a:lnTo>
                    <a:lnTo>
                      <a:pt x="5179" y="36785"/>
                    </a:lnTo>
                    <a:lnTo>
                      <a:pt x="7835" y="38378"/>
                    </a:lnTo>
                    <a:lnTo>
                      <a:pt x="10558" y="39906"/>
                    </a:lnTo>
                    <a:lnTo>
                      <a:pt x="13280" y="41234"/>
                    </a:lnTo>
                    <a:lnTo>
                      <a:pt x="16135" y="42495"/>
                    </a:lnTo>
                    <a:lnTo>
                      <a:pt x="18924" y="43557"/>
                    </a:lnTo>
                    <a:lnTo>
                      <a:pt x="21779" y="44553"/>
                    </a:lnTo>
                    <a:lnTo>
                      <a:pt x="24700" y="45417"/>
                    </a:lnTo>
                    <a:lnTo>
                      <a:pt x="27622" y="46147"/>
                    </a:lnTo>
                    <a:lnTo>
                      <a:pt x="30543" y="46811"/>
                    </a:lnTo>
                    <a:lnTo>
                      <a:pt x="33531" y="47276"/>
                    </a:lnTo>
                    <a:lnTo>
                      <a:pt x="36519" y="47674"/>
                    </a:lnTo>
                    <a:lnTo>
                      <a:pt x="39507" y="47940"/>
                    </a:lnTo>
                    <a:lnTo>
                      <a:pt x="42495" y="48072"/>
                    </a:lnTo>
                    <a:lnTo>
                      <a:pt x="45482" y="48072"/>
                    </a:lnTo>
                    <a:lnTo>
                      <a:pt x="48470" y="47940"/>
                    </a:lnTo>
                    <a:lnTo>
                      <a:pt x="51458" y="47674"/>
                    </a:lnTo>
                    <a:lnTo>
                      <a:pt x="54446" y="47342"/>
                    </a:lnTo>
                    <a:lnTo>
                      <a:pt x="57434" y="46877"/>
                    </a:lnTo>
                    <a:lnTo>
                      <a:pt x="60355" y="46280"/>
                    </a:lnTo>
                    <a:lnTo>
                      <a:pt x="63277" y="45549"/>
                    </a:lnTo>
                    <a:lnTo>
                      <a:pt x="66198" y="44686"/>
                    </a:lnTo>
                    <a:lnTo>
                      <a:pt x="69053" y="43757"/>
                    </a:lnTo>
                    <a:lnTo>
                      <a:pt x="71909" y="42628"/>
                    </a:lnTo>
                    <a:lnTo>
                      <a:pt x="74697" y="41433"/>
                    </a:lnTo>
                    <a:lnTo>
                      <a:pt x="77486" y="40105"/>
                    </a:lnTo>
                    <a:lnTo>
                      <a:pt x="80142" y="38644"/>
                    </a:lnTo>
                    <a:lnTo>
                      <a:pt x="82864" y="37051"/>
                    </a:lnTo>
                    <a:lnTo>
                      <a:pt x="85454" y="35391"/>
                    </a:lnTo>
                    <a:lnTo>
                      <a:pt x="87977" y="33531"/>
                    </a:lnTo>
                    <a:lnTo>
                      <a:pt x="90500" y="31606"/>
                    </a:lnTo>
                    <a:lnTo>
                      <a:pt x="90500" y="31606"/>
                    </a:lnTo>
                    <a:lnTo>
                      <a:pt x="90965" y="30344"/>
                    </a:lnTo>
                    <a:lnTo>
                      <a:pt x="91429" y="29083"/>
                    </a:lnTo>
                    <a:lnTo>
                      <a:pt x="91894" y="27755"/>
                    </a:lnTo>
                    <a:lnTo>
                      <a:pt x="92292" y="26361"/>
                    </a:lnTo>
                    <a:lnTo>
                      <a:pt x="92956" y="23572"/>
                    </a:lnTo>
                    <a:lnTo>
                      <a:pt x="93554" y="20650"/>
                    </a:lnTo>
                    <a:lnTo>
                      <a:pt x="94019" y="17596"/>
                    </a:lnTo>
                    <a:lnTo>
                      <a:pt x="94351" y="14409"/>
                    </a:lnTo>
                    <a:lnTo>
                      <a:pt x="94550" y="11222"/>
                    </a:lnTo>
                    <a:lnTo>
                      <a:pt x="94616" y="7836"/>
                    </a:lnTo>
                    <a:lnTo>
                      <a:pt x="94616" y="7836"/>
                    </a:lnTo>
                    <a:lnTo>
                      <a:pt x="92226" y="9164"/>
                    </a:lnTo>
                    <a:lnTo>
                      <a:pt x="89769" y="10425"/>
                    </a:lnTo>
                    <a:lnTo>
                      <a:pt x="87313" y="11488"/>
                    </a:lnTo>
                    <a:lnTo>
                      <a:pt x="84790" y="12484"/>
                    </a:lnTo>
                    <a:lnTo>
                      <a:pt x="82267" y="13347"/>
                    </a:lnTo>
                    <a:lnTo>
                      <a:pt x="79677" y="14143"/>
                    </a:lnTo>
                    <a:lnTo>
                      <a:pt x="77088" y="14741"/>
                    </a:lnTo>
                    <a:lnTo>
                      <a:pt x="74432" y="15272"/>
                    </a:lnTo>
                    <a:lnTo>
                      <a:pt x="71776" y="15737"/>
                    </a:lnTo>
                    <a:lnTo>
                      <a:pt x="69053" y="16069"/>
                    </a:lnTo>
                    <a:lnTo>
                      <a:pt x="66398" y="16268"/>
                    </a:lnTo>
                    <a:lnTo>
                      <a:pt x="63675" y="16401"/>
                    </a:lnTo>
                    <a:lnTo>
                      <a:pt x="60953" y="16401"/>
                    </a:lnTo>
                    <a:lnTo>
                      <a:pt x="58231" y="16335"/>
                    </a:lnTo>
                    <a:lnTo>
                      <a:pt x="55508" y="16135"/>
                    </a:lnTo>
                    <a:lnTo>
                      <a:pt x="52786" y="15870"/>
                    </a:lnTo>
                    <a:lnTo>
                      <a:pt x="50064" y="15538"/>
                    </a:lnTo>
                    <a:lnTo>
                      <a:pt x="47408" y="15073"/>
                    </a:lnTo>
                    <a:lnTo>
                      <a:pt x="44752" y="14542"/>
                    </a:lnTo>
                    <a:lnTo>
                      <a:pt x="42096" y="13878"/>
                    </a:lnTo>
                    <a:lnTo>
                      <a:pt x="39440" y="13147"/>
                    </a:lnTo>
                    <a:lnTo>
                      <a:pt x="36851" y="12351"/>
                    </a:lnTo>
                    <a:lnTo>
                      <a:pt x="34328" y="11488"/>
                    </a:lnTo>
                    <a:lnTo>
                      <a:pt x="31805" y="10492"/>
                    </a:lnTo>
                    <a:lnTo>
                      <a:pt x="29348" y="9429"/>
                    </a:lnTo>
                    <a:lnTo>
                      <a:pt x="26891" y="8300"/>
                    </a:lnTo>
                    <a:lnTo>
                      <a:pt x="24567" y="7105"/>
                    </a:lnTo>
                    <a:lnTo>
                      <a:pt x="22243" y="5844"/>
                    </a:lnTo>
                    <a:lnTo>
                      <a:pt x="19986" y="4449"/>
                    </a:lnTo>
                    <a:lnTo>
                      <a:pt x="17795" y="3055"/>
                    </a:lnTo>
                    <a:lnTo>
                      <a:pt x="15670" y="1528"/>
                    </a:lnTo>
                    <a:lnTo>
                      <a:pt x="13612" y="1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6" name="Google Shape;1106;g34ed79b00d1_0_1071"/>
              <p:cNvSpPr/>
              <p:nvPr/>
            </p:nvSpPr>
            <p:spPr>
              <a:xfrm>
                <a:off x="4020775" y="1635775"/>
                <a:ext cx="501325" cy="773550"/>
              </a:xfrm>
              <a:custGeom>
                <a:rect b="b" l="l" r="r" t="t"/>
                <a:pathLst>
                  <a:path extrusionOk="0" h="30942" w="20053">
                    <a:moveTo>
                      <a:pt x="14940" y="1"/>
                    </a:moveTo>
                    <a:lnTo>
                      <a:pt x="13347" y="598"/>
                    </a:lnTo>
                    <a:lnTo>
                      <a:pt x="11488" y="1461"/>
                    </a:lnTo>
                    <a:lnTo>
                      <a:pt x="9429" y="2524"/>
                    </a:lnTo>
                    <a:lnTo>
                      <a:pt x="7305" y="3719"/>
                    </a:lnTo>
                    <a:lnTo>
                      <a:pt x="5246" y="5047"/>
                    </a:lnTo>
                    <a:lnTo>
                      <a:pt x="3254" y="6308"/>
                    </a:lnTo>
                    <a:lnTo>
                      <a:pt x="1462" y="7570"/>
                    </a:lnTo>
                    <a:lnTo>
                      <a:pt x="1" y="8765"/>
                    </a:lnTo>
                    <a:lnTo>
                      <a:pt x="2059" y="11222"/>
                    </a:lnTo>
                    <a:lnTo>
                      <a:pt x="4051" y="13811"/>
                    </a:lnTo>
                    <a:lnTo>
                      <a:pt x="5977" y="16467"/>
                    </a:lnTo>
                    <a:lnTo>
                      <a:pt x="7836" y="19189"/>
                    </a:lnTo>
                    <a:lnTo>
                      <a:pt x="9695" y="22044"/>
                    </a:lnTo>
                    <a:lnTo>
                      <a:pt x="11421" y="24966"/>
                    </a:lnTo>
                    <a:lnTo>
                      <a:pt x="13081" y="27954"/>
                    </a:lnTo>
                    <a:lnTo>
                      <a:pt x="14608" y="30942"/>
                    </a:lnTo>
                    <a:lnTo>
                      <a:pt x="15339" y="30145"/>
                    </a:lnTo>
                    <a:lnTo>
                      <a:pt x="16003" y="29348"/>
                    </a:lnTo>
                    <a:lnTo>
                      <a:pt x="16600" y="28419"/>
                    </a:lnTo>
                    <a:lnTo>
                      <a:pt x="17198" y="27555"/>
                    </a:lnTo>
                    <a:lnTo>
                      <a:pt x="17729" y="26626"/>
                    </a:lnTo>
                    <a:lnTo>
                      <a:pt x="18127" y="25696"/>
                    </a:lnTo>
                    <a:lnTo>
                      <a:pt x="18526" y="24700"/>
                    </a:lnTo>
                    <a:lnTo>
                      <a:pt x="18924" y="23704"/>
                    </a:lnTo>
                    <a:lnTo>
                      <a:pt x="19190" y="22708"/>
                    </a:lnTo>
                    <a:lnTo>
                      <a:pt x="19455" y="21712"/>
                    </a:lnTo>
                    <a:lnTo>
                      <a:pt x="19655" y="20650"/>
                    </a:lnTo>
                    <a:lnTo>
                      <a:pt x="19854" y="19654"/>
                    </a:lnTo>
                    <a:lnTo>
                      <a:pt x="19987" y="18592"/>
                    </a:lnTo>
                    <a:lnTo>
                      <a:pt x="20053" y="17529"/>
                    </a:lnTo>
                    <a:lnTo>
                      <a:pt x="20053" y="16467"/>
                    </a:lnTo>
                    <a:lnTo>
                      <a:pt x="20053" y="15405"/>
                    </a:lnTo>
                    <a:lnTo>
                      <a:pt x="20053" y="14342"/>
                    </a:lnTo>
                    <a:lnTo>
                      <a:pt x="19920" y="13280"/>
                    </a:lnTo>
                    <a:lnTo>
                      <a:pt x="19655" y="11222"/>
                    </a:lnTo>
                    <a:lnTo>
                      <a:pt x="19190" y="9163"/>
                    </a:lnTo>
                    <a:lnTo>
                      <a:pt x="18592" y="7105"/>
                    </a:lnTo>
                    <a:lnTo>
                      <a:pt x="17862" y="5180"/>
                    </a:lnTo>
                    <a:lnTo>
                      <a:pt x="16999" y="3320"/>
                    </a:lnTo>
                    <a:lnTo>
                      <a:pt x="16003" y="1594"/>
                    </a:lnTo>
                    <a:lnTo>
                      <a:pt x="15471" y="797"/>
                    </a:lnTo>
                    <a:lnTo>
                      <a:pt x="1494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7" name="Google Shape;1107;g34ed79b00d1_0_1071"/>
              <p:cNvSpPr/>
              <p:nvPr/>
            </p:nvSpPr>
            <p:spPr>
              <a:xfrm>
                <a:off x="4020775" y="1635775"/>
                <a:ext cx="501325" cy="773550"/>
              </a:xfrm>
              <a:custGeom>
                <a:rect b="b" l="l" r="r" t="t"/>
                <a:pathLst>
                  <a:path extrusionOk="0" fill="none" h="30942" w="20053">
                    <a:moveTo>
                      <a:pt x="14608" y="30942"/>
                    </a:moveTo>
                    <a:lnTo>
                      <a:pt x="14608" y="30942"/>
                    </a:lnTo>
                    <a:lnTo>
                      <a:pt x="15339" y="30145"/>
                    </a:lnTo>
                    <a:lnTo>
                      <a:pt x="16003" y="29348"/>
                    </a:lnTo>
                    <a:lnTo>
                      <a:pt x="16600" y="28419"/>
                    </a:lnTo>
                    <a:lnTo>
                      <a:pt x="17198" y="27555"/>
                    </a:lnTo>
                    <a:lnTo>
                      <a:pt x="17729" y="26626"/>
                    </a:lnTo>
                    <a:lnTo>
                      <a:pt x="18127" y="25696"/>
                    </a:lnTo>
                    <a:lnTo>
                      <a:pt x="18526" y="24700"/>
                    </a:lnTo>
                    <a:lnTo>
                      <a:pt x="18924" y="23704"/>
                    </a:lnTo>
                    <a:lnTo>
                      <a:pt x="19190" y="22708"/>
                    </a:lnTo>
                    <a:lnTo>
                      <a:pt x="19455" y="21712"/>
                    </a:lnTo>
                    <a:lnTo>
                      <a:pt x="19655" y="20650"/>
                    </a:lnTo>
                    <a:lnTo>
                      <a:pt x="19854" y="19654"/>
                    </a:lnTo>
                    <a:lnTo>
                      <a:pt x="19987" y="18592"/>
                    </a:lnTo>
                    <a:lnTo>
                      <a:pt x="20053" y="17529"/>
                    </a:lnTo>
                    <a:lnTo>
                      <a:pt x="20053" y="16467"/>
                    </a:lnTo>
                    <a:lnTo>
                      <a:pt x="20053" y="15405"/>
                    </a:lnTo>
                    <a:lnTo>
                      <a:pt x="20053" y="14342"/>
                    </a:lnTo>
                    <a:lnTo>
                      <a:pt x="19920" y="13280"/>
                    </a:lnTo>
                    <a:lnTo>
                      <a:pt x="19655" y="11222"/>
                    </a:lnTo>
                    <a:lnTo>
                      <a:pt x="19190" y="9163"/>
                    </a:lnTo>
                    <a:lnTo>
                      <a:pt x="18592" y="7105"/>
                    </a:lnTo>
                    <a:lnTo>
                      <a:pt x="17862" y="5180"/>
                    </a:lnTo>
                    <a:lnTo>
                      <a:pt x="16999" y="3320"/>
                    </a:lnTo>
                    <a:lnTo>
                      <a:pt x="16003" y="1594"/>
                    </a:lnTo>
                    <a:lnTo>
                      <a:pt x="15471" y="797"/>
                    </a:lnTo>
                    <a:lnTo>
                      <a:pt x="14940" y="1"/>
                    </a:lnTo>
                    <a:lnTo>
                      <a:pt x="14940" y="1"/>
                    </a:lnTo>
                    <a:lnTo>
                      <a:pt x="13347" y="598"/>
                    </a:lnTo>
                    <a:lnTo>
                      <a:pt x="11488" y="1461"/>
                    </a:lnTo>
                    <a:lnTo>
                      <a:pt x="9429" y="2524"/>
                    </a:lnTo>
                    <a:lnTo>
                      <a:pt x="7305" y="3719"/>
                    </a:lnTo>
                    <a:lnTo>
                      <a:pt x="5246" y="5047"/>
                    </a:lnTo>
                    <a:lnTo>
                      <a:pt x="3254" y="6308"/>
                    </a:lnTo>
                    <a:lnTo>
                      <a:pt x="1462" y="7570"/>
                    </a:lnTo>
                    <a:lnTo>
                      <a:pt x="1" y="8765"/>
                    </a:lnTo>
                    <a:lnTo>
                      <a:pt x="1" y="8765"/>
                    </a:lnTo>
                    <a:lnTo>
                      <a:pt x="2059" y="11222"/>
                    </a:lnTo>
                    <a:lnTo>
                      <a:pt x="4051" y="13811"/>
                    </a:lnTo>
                    <a:lnTo>
                      <a:pt x="5977" y="16467"/>
                    </a:lnTo>
                    <a:lnTo>
                      <a:pt x="7836" y="19189"/>
                    </a:lnTo>
                    <a:lnTo>
                      <a:pt x="9695" y="22044"/>
                    </a:lnTo>
                    <a:lnTo>
                      <a:pt x="11421" y="24966"/>
                    </a:lnTo>
                    <a:lnTo>
                      <a:pt x="13081" y="27954"/>
                    </a:lnTo>
                    <a:lnTo>
                      <a:pt x="14608" y="30942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8" name="Google Shape;1108;g34ed79b00d1_0_1071"/>
              <p:cNvSpPr/>
              <p:nvPr/>
            </p:nvSpPr>
            <p:spPr>
              <a:xfrm>
                <a:off x="4478925" y="1959475"/>
                <a:ext cx="388450" cy="1274850"/>
              </a:xfrm>
              <a:custGeom>
                <a:rect b="b" l="l" r="r" t="t"/>
                <a:pathLst>
                  <a:path extrusionOk="0" h="50994" w="15538">
                    <a:moveTo>
                      <a:pt x="10159" y="0"/>
                    </a:moveTo>
                    <a:lnTo>
                      <a:pt x="10359" y="1992"/>
                    </a:lnTo>
                    <a:lnTo>
                      <a:pt x="10359" y="3984"/>
                    </a:lnTo>
                    <a:lnTo>
                      <a:pt x="10292" y="5909"/>
                    </a:lnTo>
                    <a:lnTo>
                      <a:pt x="10093" y="7769"/>
                    </a:lnTo>
                    <a:lnTo>
                      <a:pt x="9827" y="9628"/>
                    </a:lnTo>
                    <a:lnTo>
                      <a:pt x="9429" y="11420"/>
                    </a:lnTo>
                    <a:lnTo>
                      <a:pt x="8898" y="13213"/>
                    </a:lnTo>
                    <a:lnTo>
                      <a:pt x="8300" y="14873"/>
                    </a:lnTo>
                    <a:lnTo>
                      <a:pt x="7570" y="16533"/>
                    </a:lnTo>
                    <a:lnTo>
                      <a:pt x="6773" y="18127"/>
                    </a:lnTo>
                    <a:lnTo>
                      <a:pt x="5844" y="19654"/>
                    </a:lnTo>
                    <a:lnTo>
                      <a:pt x="4848" y="21114"/>
                    </a:lnTo>
                    <a:lnTo>
                      <a:pt x="3785" y="22575"/>
                    </a:lnTo>
                    <a:lnTo>
                      <a:pt x="2590" y="23903"/>
                    </a:lnTo>
                    <a:lnTo>
                      <a:pt x="1329" y="25165"/>
                    </a:lnTo>
                    <a:lnTo>
                      <a:pt x="1" y="26360"/>
                    </a:lnTo>
                    <a:lnTo>
                      <a:pt x="1196" y="29348"/>
                    </a:lnTo>
                    <a:lnTo>
                      <a:pt x="2258" y="32402"/>
                    </a:lnTo>
                    <a:lnTo>
                      <a:pt x="3254" y="35456"/>
                    </a:lnTo>
                    <a:lnTo>
                      <a:pt x="4184" y="38511"/>
                    </a:lnTo>
                    <a:lnTo>
                      <a:pt x="4980" y="41631"/>
                    </a:lnTo>
                    <a:lnTo>
                      <a:pt x="5711" y="44752"/>
                    </a:lnTo>
                    <a:lnTo>
                      <a:pt x="6375" y="47873"/>
                    </a:lnTo>
                    <a:lnTo>
                      <a:pt x="6972" y="50993"/>
                    </a:lnTo>
                    <a:lnTo>
                      <a:pt x="7968" y="49665"/>
                    </a:lnTo>
                    <a:lnTo>
                      <a:pt x="8898" y="48271"/>
                    </a:lnTo>
                    <a:lnTo>
                      <a:pt x="9761" y="46810"/>
                    </a:lnTo>
                    <a:lnTo>
                      <a:pt x="10558" y="45349"/>
                    </a:lnTo>
                    <a:lnTo>
                      <a:pt x="11288" y="43889"/>
                    </a:lnTo>
                    <a:lnTo>
                      <a:pt x="11952" y="42362"/>
                    </a:lnTo>
                    <a:lnTo>
                      <a:pt x="12616" y="40834"/>
                    </a:lnTo>
                    <a:lnTo>
                      <a:pt x="13147" y="39307"/>
                    </a:lnTo>
                    <a:lnTo>
                      <a:pt x="13612" y="37714"/>
                    </a:lnTo>
                    <a:lnTo>
                      <a:pt x="14077" y="36120"/>
                    </a:lnTo>
                    <a:lnTo>
                      <a:pt x="14475" y="34527"/>
                    </a:lnTo>
                    <a:lnTo>
                      <a:pt x="14807" y="32867"/>
                    </a:lnTo>
                    <a:lnTo>
                      <a:pt x="15006" y="31273"/>
                    </a:lnTo>
                    <a:lnTo>
                      <a:pt x="15272" y="29613"/>
                    </a:lnTo>
                    <a:lnTo>
                      <a:pt x="15405" y="27953"/>
                    </a:lnTo>
                    <a:lnTo>
                      <a:pt x="15471" y="26227"/>
                    </a:lnTo>
                    <a:lnTo>
                      <a:pt x="15538" y="24567"/>
                    </a:lnTo>
                    <a:lnTo>
                      <a:pt x="15538" y="22907"/>
                    </a:lnTo>
                    <a:lnTo>
                      <a:pt x="15471" y="21247"/>
                    </a:lnTo>
                    <a:lnTo>
                      <a:pt x="15338" y="19521"/>
                    </a:lnTo>
                    <a:lnTo>
                      <a:pt x="15139" y="17861"/>
                    </a:lnTo>
                    <a:lnTo>
                      <a:pt x="14940" y="16201"/>
                    </a:lnTo>
                    <a:lnTo>
                      <a:pt x="14674" y="14475"/>
                    </a:lnTo>
                    <a:lnTo>
                      <a:pt x="14342" y="12815"/>
                    </a:lnTo>
                    <a:lnTo>
                      <a:pt x="14010" y="11155"/>
                    </a:lnTo>
                    <a:lnTo>
                      <a:pt x="13612" y="9561"/>
                    </a:lnTo>
                    <a:lnTo>
                      <a:pt x="13147" y="7901"/>
                    </a:lnTo>
                    <a:lnTo>
                      <a:pt x="12616" y="6308"/>
                    </a:lnTo>
                    <a:lnTo>
                      <a:pt x="12085" y="4648"/>
                    </a:lnTo>
                    <a:lnTo>
                      <a:pt x="11487" y="3121"/>
                    </a:lnTo>
                    <a:lnTo>
                      <a:pt x="10823" y="1527"/>
                    </a:lnTo>
                    <a:lnTo>
                      <a:pt x="1015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9" name="Google Shape;1109;g34ed79b00d1_0_1071"/>
              <p:cNvSpPr/>
              <p:nvPr/>
            </p:nvSpPr>
            <p:spPr>
              <a:xfrm>
                <a:off x="4478925" y="1959475"/>
                <a:ext cx="388450" cy="1274850"/>
              </a:xfrm>
              <a:custGeom>
                <a:rect b="b" l="l" r="r" t="t"/>
                <a:pathLst>
                  <a:path extrusionOk="0" fill="none" h="50994" w="15538">
                    <a:moveTo>
                      <a:pt x="10159" y="0"/>
                    </a:moveTo>
                    <a:lnTo>
                      <a:pt x="10159" y="0"/>
                    </a:lnTo>
                    <a:lnTo>
                      <a:pt x="10359" y="1992"/>
                    </a:lnTo>
                    <a:lnTo>
                      <a:pt x="10359" y="3984"/>
                    </a:lnTo>
                    <a:lnTo>
                      <a:pt x="10292" y="5909"/>
                    </a:lnTo>
                    <a:lnTo>
                      <a:pt x="10093" y="7769"/>
                    </a:lnTo>
                    <a:lnTo>
                      <a:pt x="9827" y="9628"/>
                    </a:lnTo>
                    <a:lnTo>
                      <a:pt x="9429" y="11420"/>
                    </a:lnTo>
                    <a:lnTo>
                      <a:pt x="8898" y="13213"/>
                    </a:lnTo>
                    <a:lnTo>
                      <a:pt x="8300" y="14873"/>
                    </a:lnTo>
                    <a:lnTo>
                      <a:pt x="7570" y="16533"/>
                    </a:lnTo>
                    <a:lnTo>
                      <a:pt x="6773" y="18127"/>
                    </a:lnTo>
                    <a:lnTo>
                      <a:pt x="5844" y="19654"/>
                    </a:lnTo>
                    <a:lnTo>
                      <a:pt x="4848" y="21114"/>
                    </a:lnTo>
                    <a:lnTo>
                      <a:pt x="3785" y="22575"/>
                    </a:lnTo>
                    <a:lnTo>
                      <a:pt x="2590" y="23903"/>
                    </a:lnTo>
                    <a:lnTo>
                      <a:pt x="1329" y="25165"/>
                    </a:lnTo>
                    <a:lnTo>
                      <a:pt x="1" y="26360"/>
                    </a:lnTo>
                    <a:lnTo>
                      <a:pt x="1" y="26360"/>
                    </a:lnTo>
                    <a:lnTo>
                      <a:pt x="1196" y="29348"/>
                    </a:lnTo>
                    <a:lnTo>
                      <a:pt x="2258" y="32402"/>
                    </a:lnTo>
                    <a:lnTo>
                      <a:pt x="3254" y="35456"/>
                    </a:lnTo>
                    <a:lnTo>
                      <a:pt x="4184" y="38511"/>
                    </a:lnTo>
                    <a:lnTo>
                      <a:pt x="4980" y="41631"/>
                    </a:lnTo>
                    <a:lnTo>
                      <a:pt x="5711" y="44752"/>
                    </a:lnTo>
                    <a:lnTo>
                      <a:pt x="6375" y="47873"/>
                    </a:lnTo>
                    <a:lnTo>
                      <a:pt x="6972" y="50993"/>
                    </a:lnTo>
                    <a:lnTo>
                      <a:pt x="6972" y="50993"/>
                    </a:lnTo>
                    <a:lnTo>
                      <a:pt x="7968" y="49665"/>
                    </a:lnTo>
                    <a:lnTo>
                      <a:pt x="8898" y="48271"/>
                    </a:lnTo>
                    <a:lnTo>
                      <a:pt x="9761" y="46810"/>
                    </a:lnTo>
                    <a:lnTo>
                      <a:pt x="10558" y="45349"/>
                    </a:lnTo>
                    <a:lnTo>
                      <a:pt x="11288" y="43889"/>
                    </a:lnTo>
                    <a:lnTo>
                      <a:pt x="11952" y="42362"/>
                    </a:lnTo>
                    <a:lnTo>
                      <a:pt x="12616" y="40834"/>
                    </a:lnTo>
                    <a:lnTo>
                      <a:pt x="13147" y="39307"/>
                    </a:lnTo>
                    <a:lnTo>
                      <a:pt x="13612" y="37714"/>
                    </a:lnTo>
                    <a:lnTo>
                      <a:pt x="14077" y="36120"/>
                    </a:lnTo>
                    <a:lnTo>
                      <a:pt x="14475" y="34527"/>
                    </a:lnTo>
                    <a:lnTo>
                      <a:pt x="14807" y="32867"/>
                    </a:lnTo>
                    <a:lnTo>
                      <a:pt x="15006" y="31273"/>
                    </a:lnTo>
                    <a:lnTo>
                      <a:pt x="15272" y="29613"/>
                    </a:lnTo>
                    <a:lnTo>
                      <a:pt x="15405" y="27953"/>
                    </a:lnTo>
                    <a:lnTo>
                      <a:pt x="15471" y="26227"/>
                    </a:lnTo>
                    <a:lnTo>
                      <a:pt x="15538" y="24567"/>
                    </a:lnTo>
                    <a:lnTo>
                      <a:pt x="15538" y="22907"/>
                    </a:lnTo>
                    <a:lnTo>
                      <a:pt x="15471" y="21247"/>
                    </a:lnTo>
                    <a:lnTo>
                      <a:pt x="15338" y="19521"/>
                    </a:lnTo>
                    <a:lnTo>
                      <a:pt x="15139" y="17861"/>
                    </a:lnTo>
                    <a:lnTo>
                      <a:pt x="14940" y="16201"/>
                    </a:lnTo>
                    <a:lnTo>
                      <a:pt x="14674" y="14475"/>
                    </a:lnTo>
                    <a:lnTo>
                      <a:pt x="14342" y="12815"/>
                    </a:lnTo>
                    <a:lnTo>
                      <a:pt x="14010" y="11155"/>
                    </a:lnTo>
                    <a:lnTo>
                      <a:pt x="13612" y="9561"/>
                    </a:lnTo>
                    <a:lnTo>
                      <a:pt x="13147" y="7901"/>
                    </a:lnTo>
                    <a:lnTo>
                      <a:pt x="12616" y="6308"/>
                    </a:lnTo>
                    <a:lnTo>
                      <a:pt x="12085" y="4648"/>
                    </a:lnTo>
                    <a:lnTo>
                      <a:pt x="11487" y="3121"/>
                    </a:lnTo>
                    <a:lnTo>
                      <a:pt x="10823" y="1527"/>
                    </a:lnTo>
                    <a:lnTo>
                      <a:pt x="10159" y="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0" name="Google Shape;1110;g34ed79b00d1_0_1071"/>
              <p:cNvSpPr/>
              <p:nvPr/>
            </p:nvSpPr>
            <p:spPr>
              <a:xfrm>
                <a:off x="3013200" y="1469775"/>
                <a:ext cx="668975" cy="753650"/>
              </a:xfrm>
              <a:custGeom>
                <a:rect b="b" l="l" r="r" t="t"/>
                <a:pathLst>
                  <a:path extrusionOk="0" h="30146" w="26759">
                    <a:moveTo>
                      <a:pt x="4051" y="1"/>
                    </a:moveTo>
                    <a:lnTo>
                      <a:pt x="3454" y="930"/>
                    </a:lnTo>
                    <a:lnTo>
                      <a:pt x="2922" y="1794"/>
                    </a:lnTo>
                    <a:lnTo>
                      <a:pt x="2391" y="2657"/>
                    </a:lnTo>
                    <a:lnTo>
                      <a:pt x="1993" y="3586"/>
                    </a:lnTo>
                    <a:lnTo>
                      <a:pt x="1528" y="4516"/>
                    </a:lnTo>
                    <a:lnTo>
                      <a:pt x="1196" y="5445"/>
                    </a:lnTo>
                    <a:lnTo>
                      <a:pt x="864" y="6375"/>
                    </a:lnTo>
                    <a:lnTo>
                      <a:pt x="598" y="7305"/>
                    </a:lnTo>
                    <a:lnTo>
                      <a:pt x="399" y="8300"/>
                    </a:lnTo>
                    <a:lnTo>
                      <a:pt x="266" y="9230"/>
                    </a:lnTo>
                    <a:lnTo>
                      <a:pt x="134" y="10226"/>
                    </a:lnTo>
                    <a:lnTo>
                      <a:pt x="1" y="11156"/>
                    </a:lnTo>
                    <a:lnTo>
                      <a:pt x="1" y="12152"/>
                    </a:lnTo>
                    <a:lnTo>
                      <a:pt x="1" y="13148"/>
                    </a:lnTo>
                    <a:lnTo>
                      <a:pt x="1" y="14143"/>
                    </a:lnTo>
                    <a:lnTo>
                      <a:pt x="67" y="15073"/>
                    </a:lnTo>
                    <a:lnTo>
                      <a:pt x="399" y="17065"/>
                    </a:lnTo>
                    <a:lnTo>
                      <a:pt x="798" y="18990"/>
                    </a:lnTo>
                    <a:lnTo>
                      <a:pt x="1395" y="20982"/>
                    </a:lnTo>
                    <a:lnTo>
                      <a:pt x="2059" y="22908"/>
                    </a:lnTo>
                    <a:lnTo>
                      <a:pt x="2922" y="24767"/>
                    </a:lnTo>
                    <a:lnTo>
                      <a:pt x="3918" y="26626"/>
                    </a:lnTo>
                    <a:lnTo>
                      <a:pt x="5047" y="28419"/>
                    </a:lnTo>
                    <a:lnTo>
                      <a:pt x="6242" y="30145"/>
                    </a:lnTo>
                    <a:lnTo>
                      <a:pt x="8832" y="27821"/>
                    </a:lnTo>
                    <a:lnTo>
                      <a:pt x="11355" y="25564"/>
                    </a:lnTo>
                    <a:lnTo>
                      <a:pt x="13944" y="23439"/>
                    </a:lnTo>
                    <a:lnTo>
                      <a:pt x="16534" y="21314"/>
                    </a:lnTo>
                    <a:lnTo>
                      <a:pt x="19123" y="19322"/>
                    </a:lnTo>
                    <a:lnTo>
                      <a:pt x="21646" y="17397"/>
                    </a:lnTo>
                    <a:lnTo>
                      <a:pt x="24236" y="15604"/>
                    </a:lnTo>
                    <a:lnTo>
                      <a:pt x="26759" y="13811"/>
                    </a:lnTo>
                    <a:lnTo>
                      <a:pt x="25431" y="12683"/>
                    </a:lnTo>
                    <a:lnTo>
                      <a:pt x="24169" y="11620"/>
                    </a:lnTo>
                    <a:lnTo>
                      <a:pt x="22841" y="10558"/>
                    </a:lnTo>
                    <a:lnTo>
                      <a:pt x="21514" y="9496"/>
                    </a:lnTo>
                    <a:lnTo>
                      <a:pt x="20119" y="8500"/>
                    </a:lnTo>
                    <a:lnTo>
                      <a:pt x="18725" y="7570"/>
                    </a:lnTo>
                    <a:lnTo>
                      <a:pt x="17331" y="6641"/>
                    </a:lnTo>
                    <a:lnTo>
                      <a:pt x="15936" y="5777"/>
                    </a:lnTo>
                    <a:lnTo>
                      <a:pt x="14475" y="4914"/>
                    </a:lnTo>
                    <a:lnTo>
                      <a:pt x="13015" y="4117"/>
                    </a:lnTo>
                    <a:lnTo>
                      <a:pt x="11554" y="3321"/>
                    </a:lnTo>
                    <a:lnTo>
                      <a:pt x="10093" y="2590"/>
                    </a:lnTo>
                    <a:lnTo>
                      <a:pt x="8632" y="1860"/>
                    </a:lnTo>
                    <a:lnTo>
                      <a:pt x="7105" y="1262"/>
                    </a:lnTo>
                    <a:lnTo>
                      <a:pt x="5578" y="598"/>
                    </a:lnTo>
                    <a:lnTo>
                      <a:pt x="405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1" name="Google Shape;1111;g34ed79b00d1_0_1071"/>
              <p:cNvSpPr/>
              <p:nvPr/>
            </p:nvSpPr>
            <p:spPr>
              <a:xfrm>
                <a:off x="3013200" y="1469775"/>
                <a:ext cx="668975" cy="753650"/>
              </a:xfrm>
              <a:custGeom>
                <a:rect b="b" l="l" r="r" t="t"/>
                <a:pathLst>
                  <a:path extrusionOk="0" fill="none" h="30146" w="26759">
                    <a:moveTo>
                      <a:pt x="6242" y="30145"/>
                    </a:moveTo>
                    <a:lnTo>
                      <a:pt x="6242" y="30145"/>
                    </a:lnTo>
                    <a:lnTo>
                      <a:pt x="8832" y="27821"/>
                    </a:lnTo>
                    <a:lnTo>
                      <a:pt x="11355" y="25564"/>
                    </a:lnTo>
                    <a:lnTo>
                      <a:pt x="13944" y="23439"/>
                    </a:lnTo>
                    <a:lnTo>
                      <a:pt x="16534" y="21314"/>
                    </a:lnTo>
                    <a:lnTo>
                      <a:pt x="19123" y="19322"/>
                    </a:lnTo>
                    <a:lnTo>
                      <a:pt x="21646" y="17397"/>
                    </a:lnTo>
                    <a:lnTo>
                      <a:pt x="24236" y="15604"/>
                    </a:lnTo>
                    <a:lnTo>
                      <a:pt x="26759" y="13811"/>
                    </a:lnTo>
                    <a:lnTo>
                      <a:pt x="26759" y="13811"/>
                    </a:lnTo>
                    <a:lnTo>
                      <a:pt x="25431" y="12683"/>
                    </a:lnTo>
                    <a:lnTo>
                      <a:pt x="24169" y="11620"/>
                    </a:lnTo>
                    <a:lnTo>
                      <a:pt x="22841" y="10558"/>
                    </a:lnTo>
                    <a:lnTo>
                      <a:pt x="21514" y="9496"/>
                    </a:lnTo>
                    <a:lnTo>
                      <a:pt x="20119" y="8500"/>
                    </a:lnTo>
                    <a:lnTo>
                      <a:pt x="18725" y="7570"/>
                    </a:lnTo>
                    <a:lnTo>
                      <a:pt x="17331" y="6641"/>
                    </a:lnTo>
                    <a:lnTo>
                      <a:pt x="15936" y="5777"/>
                    </a:lnTo>
                    <a:lnTo>
                      <a:pt x="14475" y="4914"/>
                    </a:lnTo>
                    <a:lnTo>
                      <a:pt x="13015" y="4117"/>
                    </a:lnTo>
                    <a:lnTo>
                      <a:pt x="11554" y="3321"/>
                    </a:lnTo>
                    <a:lnTo>
                      <a:pt x="10093" y="2590"/>
                    </a:lnTo>
                    <a:lnTo>
                      <a:pt x="8632" y="1860"/>
                    </a:lnTo>
                    <a:lnTo>
                      <a:pt x="7105" y="1262"/>
                    </a:lnTo>
                    <a:lnTo>
                      <a:pt x="5578" y="598"/>
                    </a:lnTo>
                    <a:lnTo>
                      <a:pt x="4051" y="1"/>
                    </a:lnTo>
                    <a:lnTo>
                      <a:pt x="4051" y="1"/>
                    </a:lnTo>
                    <a:lnTo>
                      <a:pt x="3454" y="930"/>
                    </a:lnTo>
                    <a:lnTo>
                      <a:pt x="2922" y="1794"/>
                    </a:lnTo>
                    <a:lnTo>
                      <a:pt x="2391" y="2657"/>
                    </a:lnTo>
                    <a:lnTo>
                      <a:pt x="1993" y="3586"/>
                    </a:lnTo>
                    <a:lnTo>
                      <a:pt x="1528" y="4516"/>
                    </a:lnTo>
                    <a:lnTo>
                      <a:pt x="1196" y="5445"/>
                    </a:lnTo>
                    <a:lnTo>
                      <a:pt x="864" y="6375"/>
                    </a:lnTo>
                    <a:lnTo>
                      <a:pt x="598" y="7305"/>
                    </a:lnTo>
                    <a:lnTo>
                      <a:pt x="399" y="8300"/>
                    </a:lnTo>
                    <a:lnTo>
                      <a:pt x="266" y="9230"/>
                    </a:lnTo>
                    <a:lnTo>
                      <a:pt x="134" y="10226"/>
                    </a:lnTo>
                    <a:lnTo>
                      <a:pt x="1" y="11156"/>
                    </a:lnTo>
                    <a:lnTo>
                      <a:pt x="1" y="12152"/>
                    </a:lnTo>
                    <a:lnTo>
                      <a:pt x="1" y="13148"/>
                    </a:lnTo>
                    <a:lnTo>
                      <a:pt x="1" y="14143"/>
                    </a:lnTo>
                    <a:lnTo>
                      <a:pt x="67" y="15073"/>
                    </a:lnTo>
                    <a:lnTo>
                      <a:pt x="399" y="17065"/>
                    </a:lnTo>
                    <a:lnTo>
                      <a:pt x="798" y="18990"/>
                    </a:lnTo>
                    <a:lnTo>
                      <a:pt x="1395" y="20982"/>
                    </a:lnTo>
                    <a:lnTo>
                      <a:pt x="2059" y="22908"/>
                    </a:lnTo>
                    <a:lnTo>
                      <a:pt x="2922" y="24767"/>
                    </a:lnTo>
                    <a:lnTo>
                      <a:pt x="3918" y="26626"/>
                    </a:lnTo>
                    <a:lnTo>
                      <a:pt x="5047" y="28419"/>
                    </a:lnTo>
                    <a:lnTo>
                      <a:pt x="6242" y="30145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2" name="Google Shape;1112;g34ed79b00d1_0_1071"/>
              <p:cNvSpPr/>
              <p:nvPr/>
            </p:nvSpPr>
            <p:spPr>
              <a:xfrm>
                <a:off x="4663175" y="2704775"/>
                <a:ext cx="390100" cy="1283150"/>
              </a:xfrm>
              <a:custGeom>
                <a:rect b="b" l="l" r="r" t="t"/>
                <a:pathLst>
                  <a:path extrusionOk="0" h="51326" w="15604">
                    <a:moveTo>
                      <a:pt x="15338" y="0"/>
                    </a:moveTo>
                    <a:lnTo>
                      <a:pt x="15006" y="2391"/>
                    </a:lnTo>
                    <a:lnTo>
                      <a:pt x="14608" y="4781"/>
                    </a:lnTo>
                    <a:lnTo>
                      <a:pt x="14143" y="7105"/>
                    </a:lnTo>
                    <a:lnTo>
                      <a:pt x="13612" y="9362"/>
                    </a:lnTo>
                    <a:lnTo>
                      <a:pt x="12948" y="11554"/>
                    </a:lnTo>
                    <a:lnTo>
                      <a:pt x="12284" y="13745"/>
                    </a:lnTo>
                    <a:lnTo>
                      <a:pt x="11487" y="15869"/>
                    </a:lnTo>
                    <a:lnTo>
                      <a:pt x="10624" y="17928"/>
                    </a:lnTo>
                    <a:lnTo>
                      <a:pt x="9695" y="19920"/>
                    </a:lnTo>
                    <a:lnTo>
                      <a:pt x="8699" y="21912"/>
                    </a:lnTo>
                    <a:lnTo>
                      <a:pt x="7570" y="23837"/>
                    </a:lnTo>
                    <a:lnTo>
                      <a:pt x="6375" y="25696"/>
                    </a:lnTo>
                    <a:lnTo>
                      <a:pt x="5180" y="27489"/>
                    </a:lnTo>
                    <a:lnTo>
                      <a:pt x="3785" y="29282"/>
                    </a:lnTo>
                    <a:lnTo>
                      <a:pt x="2391" y="31008"/>
                    </a:lnTo>
                    <a:lnTo>
                      <a:pt x="930" y="32668"/>
                    </a:lnTo>
                    <a:lnTo>
                      <a:pt x="997" y="35058"/>
                    </a:lnTo>
                    <a:lnTo>
                      <a:pt x="1063" y="37382"/>
                    </a:lnTo>
                    <a:lnTo>
                      <a:pt x="997" y="39839"/>
                    </a:lnTo>
                    <a:lnTo>
                      <a:pt x="864" y="42229"/>
                    </a:lnTo>
                    <a:lnTo>
                      <a:pt x="731" y="44619"/>
                    </a:lnTo>
                    <a:lnTo>
                      <a:pt x="532" y="46943"/>
                    </a:lnTo>
                    <a:lnTo>
                      <a:pt x="1" y="51326"/>
                    </a:lnTo>
                    <a:lnTo>
                      <a:pt x="1196" y="49798"/>
                    </a:lnTo>
                    <a:lnTo>
                      <a:pt x="2258" y="48271"/>
                    </a:lnTo>
                    <a:lnTo>
                      <a:pt x="3321" y="46678"/>
                    </a:lnTo>
                    <a:lnTo>
                      <a:pt x="4316" y="45151"/>
                    </a:lnTo>
                    <a:lnTo>
                      <a:pt x="5312" y="43557"/>
                    </a:lnTo>
                    <a:lnTo>
                      <a:pt x="6242" y="41964"/>
                    </a:lnTo>
                    <a:lnTo>
                      <a:pt x="7105" y="40304"/>
                    </a:lnTo>
                    <a:lnTo>
                      <a:pt x="7902" y="38710"/>
                    </a:lnTo>
                    <a:lnTo>
                      <a:pt x="8699" y="37050"/>
                    </a:lnTo>
                    <a:lnTo>
                      <a:pt x="9429" y="35390"/>
                    </a:lnTo>
                    <a:lnTo>
                      <a:pt x="10159" y="33730"/>
                    </a:lnTo>
                    <a:lnTo>
                      <a:pt x="10757" y="32070"/>
                    </a:lnTo>
                    <a:lnTo>
                      <a:pt x="11355" y="30410"/>
                    </a:lnTo>
                    <a:lnTo>
                      <a:pt x="11952" y="28751"/>
                    </a:lnTo>
                    <a:lnTo>
                      <a:pt x="12483" y="27091"/>
                    </a:lnTo>
                    <a:lnTo>
                      <a:pt x="12948" y="25431"/>
                    </a:lnTo>
                    <a:lnTo>
                      <a:pt x="13811" y="22111"/>
                    </a:lnTo>
                    <a:lnTo>
                      <a:pt x="14475" y="18791"/>
                    </a:lnTo>
                    <a:lnTo>
                      <a:pt x="15006" y="15471"/>
                    </a:lnTo>
                    <a:lnTo>
                      <a:pt x="15338" y="12284"/>
                    </a:lnTo>
                    <a:lnTo>
                      <a:pt x="15538" y="9097"/>
                    </a:lnTo>
                    <a:lnTo>
                      <a:pt x="15604" y="5976"/>
                    </a:lnTo>
                    <a:lnTo>
                      <a:pt x="15538" y="2922"/>
                    </a:lnTo>
                    <a:lnTo>
                      <a:pt x="1533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3" name="Google Shape;1113;g34ed79b00d1_0_1071"/>
              <p:cNvSpPr/>
              <p:nvPr/>
            </p:nvSpPr>
            <p:spPr>
              <a:xfrm>
                <a:off x="4663175" y="2704775"/>
                <a:ext cx="390100" cy="1283150"/>
              </a:xfrm>
              <a:custGeom>
                <a:rect b="b" l="l" r="r" t="t"/>
                <a:pathLst>
                  <a:path extrusionOk="0" fill="none" h="51326" w="15604">
                    <a:moveTo>
                      <a:pt x="930" y="32668"/>
                    </a:moveTo>
                    <a:lnTo>
                      <a:pt x="930" y="32668"/>
                    </a:lnTo>
                    <a:lnTo>
                      <a:pt x="997" y="35058"/>
                    </a:lnTo>
                    <a:lnTo>
                      <a:pt x="1063" y="37382"/>
                    </a:lnTo>
                    <a:lnTo>
                      <a:pt x="997" y="39839"/>
                    </a:lnTo>
                    <a:lnTo>
                      <a:pt x="864" y="42229"/>
                    </a:lnTo>
                    <a:lnTo>
                      <a:pt x="731" y="44619"/>
                    </a:lnTo>
                    <a:lnTo>
                      <a:pt x="532" y="46943"/>
                    </a:lnTo>
                    <a:lnTo>
                      <a:pt x="1" y="51326"/>
                    </a:lnTo>
                    <a:lnTo>
                      <a:pt x="1" y="51326"/>
                    </a:lnTo>
                    <a:lnTo>
                      <a:pt x="1196" y="49798"/>
                    </a:lnTo>
                    <a:lnTo>
                      <a:pt x="2258" y="48271"/>
                    </a:lnTo>
                    <a:lnTo>
                      <a:pt x="3321" y="46678"/>
                    </a:lnTo>
                    <a:lnTo>
                      <a:pt x="4316" y="45151"/>
                    </a:lnTo>
                    <a:lnTo>
                      <a:pt x="5312" y="43557"/>
                    </a:lnTo>
                    <a:lnTo>
                      <a:pt x="6242" y="41964"/>
                    </a:lnTo>
                    <a:lnTo>
                      <a:pt x="7105" y="40304"/>
                    </a:lnTo>
                    <a:lnTo>
                      <a:pt x="7902" y="38710"/>
                    </a:lnTo>
                    <a:lnTo>
                      <a:pt x="8699" y="37050"/>
                    </a:lnTo>
                    <a:lnTo>
                      <a:pt x="9429" y="35390"/>
                    </a:lnTo>
                    <a:lnTo>
                      <a:pt x="10159" y="33730"/>
                    </a:lnTo>
                    <a:lnTo>
                      <a:pt x="10757" y="32070"/>
                    </a:lnTo>
                    <a:lnTo>
                      <a:pt x="11355" y="30410"/>
                    </a:lnTo>
                    <a:lnTo>
                      <a:pt x="11952" y="28751"/>
                    </a:lnTo>
                    <a:lnTo>
                      <a:pt x="12483" y="27091"/>
                    </a:lnTo>
                    <a:lnTo>
                      <a:pt x="12948" y="25431"/>
                    </a:lnTo>
                    <a:lnTo>
                      <a:pt x="13811" y="22111"/>
                    </a:lnTo>
                    <a:lnTo>
                      <a:pt x="14475" y="18791"/>
                    </a:lnTo>
                    <a:lnTo>
                      <a:pt x="15006" y="15471"/>
                    </a:lnTo>
                    <a:lnTo>
                      <a:pt x="15338" y="12284"/>
                    </a:lnTo>
                    <a:lnTo>
                      <a:pt x="15538" y="9097"/>
                    </a:lnTo>
                    <a:lnTo>
                      <a:pt x="15604" y="5976"/>
                    </a:lnTo>
                    <a:lnTo>
                      <a:pt x="15538" y="2922"/>
                    </a:lnTo>
                    <a:lnTo>
                      <a:pt x="15338" y="0"/>
                    </a:lnTo>
                    <a:lnTo>
                      <a:pt x="15338" y="0"/>
                    </a:lnTo>
                    <a:lnTo>
                      <a:pt x="15006" y="2391"/>
                    </a:lnTo>
                    <a:lnTo>
                      <a:pt x="14608" y="4781"/>
                    </a:lnTo>
                    <a:lnTo>
                      <a:pt x="14143" y="7105"/>
                    </a:lnTo>
                    <a:lnTo>
                      <a:pt x="13612" y="9362"/>
                    </a:lnTo>
                    <a:lnTo>
                      <a:pt x="12948" y="11554"/>
                    </a:lnTo>
                    <a:lnTo>
                      <a:pt x="12284" y="13745"/>
                    </a:lnTo>
                    <a:lnTo>
                      <a:pt x="11487" y="15869"/>
                    </a:lnTo>
                    <a:lnTo>
                      <a:pt x="10624" y="17928"/>
                    </a:lnTo>
                    <a:lnTo>
                      <a:pt x="9695" y="19920"/>
                    </a:lnTo>
                    <a:lnTo>
                      <a:pt x="8699" y="21912"/>
                    </a:lnTo>
                    <a:lnTo>
                      <a:pt x="7570" y="23837"/>
                    </a:lnTo>
                    <a:lnTo>
                      <a:pt x="6375" y="25696"/>
                    </a:lnTo>
                    <a:lnTo>
                      <a:pt x="5180" y="27489"/>
                    </a:lnTo>
                    <a:lnTo>
                      <a:pt x="3785" y="29282"/>
                    </a:lnTo>
                    <a:lnTo>
                      <a:pt x="2391" y="31008"/>
                    </a:lnTo>
                    <a:lnTo>
                      <a:pt x="930" y="32668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4" name="Google Shape;1114;g34ed79b00d1_0_1071"/>
              <p:cNvSpPr/>
              <p:nvPr/>
            </p:nvSpPr>
            <p:spPr>
              <a:xfrm>
                <a:off x="1979075" y="1363550"/>
                <a:ext cx="1034150" cy="1777800"/>
              </a:xfrm>
              <a:custGeom>
                <a:rect b="b" l="l" r="r" t="t"/>
                <a:pathLst>
                  <a:path extrusionOk="0" h="71112" w="41366">
                    <a:moveTo>
                      <a:pt x="20451" y="0"/>
                    </a:moveTo>
                    <a:lnTo>
                      <a:pt x="18592" y="67"/>
                    </a:lnTo>
                    <a:lnTo>
                      <a:pt x="16732" y="266"/>
                    </a:lnTo>
                    <a:lnTo>
                      <a:pt x="14940" y="465"/>
                    </a:lnTo>
                    <a:lnTo>
                      <a:pt x="13147" y="731"/>
                    </a:lnTo>
                    <a:lnTo>
                      <a:pt x="11354" y="1063"/>
                    </a:lnTo>
                    <a:lnTo>
                      <a:pt x="9562" y="1395"/>
                    </a:lnTo>
                    <a:lnTo>
                      <a:pt x="7902" y="1860"/>
                    </a:lnTo>
                    <a:lnTo>
                      <a:pt x="6574" y="3851"/>
                    </a:lnTo>
                    <a:lnTo>
                      <a:pt x="5445" y="5843"/>
                    </a:lnTo>
                    <a:lnTo>
                      <a:pt x="4383" y="7835"/>
                    </a:lnTo>
                    <a:lnTo>
                      <a:pt x="3453" y="9960"/>
                    </a:lnTo>
                    <a:lnTo>
                      <a:pt x="2590" y="12085"/>
                    </a:lnTo>
                    <a:lnTo>
                      <a:pt x="1926" y="14276"/>
                    </a:lnTo>
                    <a:lnTo>
                      <a:pt x="1328" y="16467"/>
                    </a:lnTo>
                    <a:lnTo>
                      <a:pt x="864" y="18658"/>
                    </a:lnTo>
                    <a:lnTo>
                      <a:pt x="465" y="20916"/>
                    </a:lnTo>
                    <a:lnTo>
                      <a:pt x="200" y="23239"/>
                    </a:lnTo>
                    <a:lnTo>
                      <a:pt x="67" y="25497"/>
                    </a:lnTo>
                    <a:lnTo>
                      <a:pt x="0" y="27821"/>
                    </a:lnTo>
                    <a:lnTo>
                      <a:pt x="0" y="30145"/>
                    </a:lnTo>
                    <a:lnTo>
                      <a:pt x="133" y="32469"/>
                    </a:lnTo>
                    <a:lnTo>
                      <a:pt x="399" y="34793"/>
                    </a:lnTo>
                    <a:lnTo>
                      <a:pt x="731" y="37117"/>
                    </a:lnTo>
                    <a:lnTo>
                      <a:pt x="1129" y="39440"/>
                    </a:lnTo>
                    <a:lnTo>
                      <a:pt x="1594" y="41764"/>
                    </a:lnTo>
                    <a:lnTo>
                      <a:pt x="2192" y="44022"/>
                    </a:lnTo>
                    <a:lnTo>
                      <a:pt x="2922" y="46346"/>
                    </a:lnTo>
                    <a:lnTo>
                      <a:pt x="3652" y="48603"/>
                    </a:lnTo>
                    <a:lnTo>
                      <a:pt x="4515" y="50861"/>
                    </a:lnTo>
                    <a:lnTo>
                      <a:pt x="5445" y="53052"/>
                    </a:lnTo>
                    <a:lnTo>
                      <a:pt x="6441" y="55243"/>
                    </a:lnTo>
                    <a:lnTo>
                      <a:pt x="7503" y="57368"/>
                    </a:lnTo>
                    <a:lnTo>
                      <a:pt x="8632" y="59492"/>
                    </a:lnTo>
                    <a:lnTo>
                      <a:pt x="9827" y="61551"/>
                    </a:lnTo>
                    <a:lnTo>
                      <a:pt x="11155" y="63543"/>
                    </a:lnTo>
                    <a:lnTo>
                      <a:pt x="12483" y="65535"/>
                    </a:lnTo>
                    <a:lnTo>
                      <a:pt x="13944" y="67460"/>
                    </a:lnTo>
                    <a:lnTo>
                      <a:pt x="15405" y="69319"/>
                    </a:lnTo>
                    <a:lnTo>
                      <a:pt x="16932" y="71112"/>
                    </a:lnTo>
                    <a:lnTo>
                      <a:pt x="19455" y="67327"/>
                    </a:lnTo>
                    <a:lnTo>
                      <a:pt x="22243" y="63476"/>
                    </a:lnTo>
                    <a:lnTo>
                      <a:pt x="25165" y="59426"/>
                    </a:lnTo>
                    <a:lnTo>
                      <a:pt x="28286" y="55442"/>
                    </a:lnTo>
                    <a:lnTo>
                      <a:pt x="31473" y="51458"/>
                    </a:lnTo>
                    <a:lnTo>
                      <a:pt x="34726" y="47607"/>
                    </a:lnTo>
                    <a:lnTo>
                      <a:pt x="38046" y="43889"/>
                    </a:lnTo>
                    <a:lnTo>
                      <a:pt x="39706" y="42163"/>
                    </a:lnTo>
                    <a:lnTo>
                      <a:pt x="41366" y="40436"/>
                    </a:lnTo>
                    <a:lnTo>
                      <a:pt x="40569" y="39440"/>
                    </a:lnTo>
                    <a:lnTo>
                      <a:pt x="39839" y="38378"/>
                    </a:lnTo>
                    <a:lnTo>
                      <a:pt x="39108" y="37316"/>
                    </a:lnTo>
                    <a:lnTo>
                      <a:pt x="38378" y="36253"/>
                    </a:lnTo>
                    <a:lnTo>
                      <a:pt x="37780" y="35125"/>
                    </a:lnTo>
                    <a:lnTo>
                      <a:pt x="37116" y="33929"/>
                    </a:lnTo>
                    <a:lnTo>
                      <a:pt x="36519" y="32801"/>
                    </a:lnTo>
                    <a:lnTo>
                      <a:pt x="35988" y="31606"/>
                    </a:lnTo>
                    <a:lnTo>
                      <a:pt x="35523" y="30344"/>
                    </a:lnTo>
                    <a:lnTo>
                      <a:pt x="35058" y="29149"/>
                    </a:lnTo>
                    <a:lnTo>
                      <a:pt x="34593" y="27887"/>
                    </a:lnTo>
                    <a:lnTo>
                      <a:pt x="34195" y="26626"/>
                    </a:lnTo>
                    <a:lnTo>
                      <a:pt x="33863" y="25364"/>
                    </a:lnTo>
                    <a:lnTo>
                      <a:pt x="33597" y="24103"/>
                    </a:lnTo>
                    <a:lnTo>
                      <a:pt x="33332" y="22775"/>
                    </a:lnTo>
                    <a:lnTo>
                      <a:pt x="33133" y="21513"/>
                    </a:lnTo>
                    <a:lnTo>
                      <a:pt x="33000" y="20185"/>
                    </a:lnTo>
                    <a:lnTo>
                      <a:pt x="32867" y="18924"/>
                    </a:lnTo>
                    <a:lnTo>
                      <a:pt x="32801" y="17596"/>
                    </a:lnTo>
                    <a:lnTo>
                      <a:pt x="32801" y="16334"/>
                    </a:lnTo>
                    <a:lnTo>
                      <a:pt x="32867" y="15006"/>
                    </a:lnTo>
                    <a:lnTo>
                      <a:pt x="32933" y="13745"/>
                    </a:lnTo>
                    <a:lnTo>
                      <a:pt x="33066" y="12483"/>
                    </a:lnTo>
                    <a:lnTo>
                      <a:pt x="33265" y="11222"/>
                    </a:lnTo>
                    <a:lnTo>
                      <a:pt x="33531" y="9960"/>
                    </a:lnTo>
                    <a:lnTo>
                      <a:pt x="33863" y="8698"/>
                    </a:lnTo>
                    <a:lnTo>
                      <a:pt x="34195" y="7503"/>
                    </a:lnTo>
                    <a:lnTo>
                      <a:pt x="34660" y="6308"/>
                    </a:lnTo>
                    <a:lnTo>
                      <a:pt x="35125" y="5113"/>
                    </a:lnTo>
                    <a:lnTo>
                      <a:pt x="35722" y="3918"/>
                    </a:lnTo>
                    <a:lnTo>
                      <a:pt x="36320" y="2789"/>
                    </a:lnTo>
                    <a:lnTo>
                      <a:pt x="36984" y="1660"/>
                    </a:lnTo>
                    <a:lnTo>
                      <a:pt x="35257" y="1262"/>
                    </a:lnTo>
                    <a:lnTo>
                      <a:pt x="33465" y="930"/>
                    </a:lnTo>
                    <a:lnTo>
                      <a:pt x="31672" y="664"/>
                    </a:lnTo>
                    <a:lnTo>
                      <a:pt x="29813" y="399"/>
                    </a:lnTo>
                    <a:lnTo>
                      <a:pt x="27954" y="200"/>
                    </a:lnTo>
                    <a:lnTo>
                      <a:pt x="26094" y="67"/>
                    </a:lnTo>
                    <a:lnTo>
                      <a:pt x="2423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5" name="Google Shape;1115;g34ed79b00d1_0_1071"/>
              <p:cNvSpPr/>
              <p:nvPr/>
            </p:nvSpPr>
            <p:spPr>
              <a:xfrm>
                <a:off x="1979075" y="1363550"/>
                <a:ext cx="1034150" cy="1777800"/>
              </a:xfrm>
              <a:custGeom>
                <a:rect b="b" l="l" r="r" t="t"/>
                <a:pathLst>
                  <a:path extrusionOk="0" fill="none" h="71112" w="41366">
                    <a:moveTo>
                      <a:pt x="36984" y="1660"/>
                    </a:moveTo>
                    <a:lnTo>
                      <a:pt x="36984" y="1660"/>
                    </a:lnTo>
                    <a:lnTo>
                      <a:pt x="35257" y="1262"/>
                    </a:lnTo>
                    <a:lnTo>
                      <a:pt x="33465" y="930"/>
                    </a:lnTo>
                    <a:lnTo>
                      <a:pt x="31672" y="664"/>
                    </a:lnTo>
                    <a:lnTo>
                      <a:pt x="29813" y="399"/>
                    </a:lnTo>
                    <a:lnTo>
                      <a:pt x="27954" y="200"/>
                    </a:lnTo>
                    <a:lnTo>
                      <a:pt x="26094" y="67"/>
                    </a:lnTo>
                    <a:lnTo>
                      <a:pt x="24235" y="0"/>
                    </a:lnTo>
                    <a:lnTo>
                      <a:pt x="22376" y="0"/>
                    </a:lnTo>
                    <a:lnTo>
                      <a:pt x="20451" y="0"/>
                    </a:lnTo>
                    <a:lnTo>
                      <a:pt x="18592" y="67"/>
                    </a:lnTo>
                    <a:lnTo>
                      <a:pt x="16732" y="266"/>
                    </a:lnTo>
                    <a:lnTo>
                      <a:pt x="14940" y="465"/>
                    </a:lnTo>
                    <a:lnTo>
                      <a:pt x="13147" y="731"/>
                    </a:lnTo>
                    <a:lnTo>
                      <a:pt x="11354" y="1063"/>
                    </a:lnTo>
                    <a:lnTo>
                      <a:pt x="9562" y="1395"/>
                    </a:lnTo>
                    <a:lnTo>
                      <a:pt x="7902" y="1860"/>
                    </a:lnTo>
                    <a:lnTo>
                      <a:pt x="7902" y="1860"/>
                    </a:lnTo>
                    <a:lnTo>
                      <a:pt x="6574" y="3851"/>
                    </a:lnTo>
                    <a:lnTo>
                      <a:pt x="5445" y="5843"/>
                    </a:lnTo>
                    <a:lnTo>
                      <a:pt x="4383" y="7835"/>
                    </a:lnTo>
                    <a:lnTo>
                      <a:pt x="3453" y="9960"/>
                    </a:lnTo>
                    <a:lnTo>
                      <a:pt x="2590" y="12085"/>
                    </a:lnTo>
                    <a:lnTo>
                      <a:pt x="1926" y="14276"/>
                    </a:lnTo>
                    <a:lnTo>
                      <a:pt x="1328" y="16467"/>
                    </a:lnTo>
                    <a:lnTo>
                      <a:pt x="864" y="18658"/>
                    </a:lnTo>
                    <a:lnTo>
                      <a:pt x="465" y="20916"/>
                    </a:lnTo>
                    <a:lnTo>
                      <a:pt x="200" y="23239"/>
                    </a:lnTo>
                    <a:lnTo>
                      <a:pt x="67" y="25497"/>
                    </a:lnTo>
                    <a:lnTo>
                      <a:pt x="0" y="27821"/>
                    </a:lnTo>
                    <a:lnTo>
                      <a:pt x="0" y="30145"/>
                    </a:lnTo>
                    <a:lnTo>
                      <a:pt x="133" y="32469"/>
                    </a:lnTo>
                    <a:lnTo>
                      <a:pt x="399" y="34793"/>
                    </a:lnTo>
                    <a:lnTo>
                      <a:pt x="731" y="37117"/>
                    </a:lnTo>
                    <a:lnTo>
                      <a:pt x="1129" y="39440"/>
                    </a:lnTo>
                    <a:lnTo>
                      <a:pt x="1594" y="41764"/>
                    </a:lnTo>
                    <a:lnTo>
                      <a:pt x="2192" y="44022"/>
                    </a:lnTo>
                    <a:lnTo>
                      <a:pt x="2922" y="46346"/>
                    </a:lnTo>
                    <a:lnTo>
                      <a:pt x="3652" y="48603"/>
                    </a:lnTo>
                    <a:lnTo>
                      <a:pt x="4515" y="50861"/>
                    </a:lnTo>
                    <a:lnTo>
                      <a:pt x="5445" y="53052"/>
                    </a:lnTo>
                    <a:lnTo>
                      <a:pt x="6441" y="55243"/>
                    </a:lnTo>
                    <a:lnTo>
                      <a:pt x="7503" y="57368"/>
                    </a:lnTo>
                    <a:lnTo>
                      <a:pt x="8632" y="59492"/>
                    </a:lnTo>
                    <a:lnTo>
                      <a:pt x="9827" y="61551"/>
                    </a:lnTo>
                    <a:lnTo>
                      <a:pt x="11155" y="63543"/>
                    </a:lnTo>
                    <a:lnTo>
                      <a:pt x="12483" y="65535"/>
                    </a:lnTo>
                    <a:lnTo>
                      <a:pt x="13944" y="67460"/>
                    </a:lnTo>
                    <a:lnTo>
                      <a:pt x="15405" y="69319"/>
                    </a:lnTo>
                    <a:lnTo>
                      <a:pt x="16932" y="71112"/>
                    </a:lnTo>
                    <a:lnTo>
                      <a:pt x="16932" y="71112"/>
                    </a:lnTo>
                    <a:lnTo>
                      <a:pt x="19455" y="67327"/>
                    </a:lnTo>
                    <a:lnTo>
                      <a:pt x="22243" y="63476"/>
                    </a:lnTo>
                    <a:lnTo>
                      <a:pt x="25165" y="59426"/>
                    </a:lnTo>
                    <a:lnTo>
                      <a:pt x="28286" y="55442"/>
                    </a:lnTo>
                    <a:lnTo>
                      <a:pt x="31473" y="51458"/>
                    </a:lnTo>
                    <a:lnTo>
                      <a:pt x="34726" y="47607"/>
                    </a:lnTo>
                    <a:lnTo>
                      <a:pt x="38046" y="43889"/>
                    </a:lnTo>
                    <a:lnTo>
                      <a:pt x="39706" y="42163"/>
                    </a:lnTo>
                    <a:lnTo>
                      <a:pt x="41366" y="40436"/>
                    </a:lnTo>
                    <a:lnTo>
                      <a:pt x="41366" y="40436"/>
                    </a:lnTo>
                    <a:lnTo>
                      <a:pt x="40569" y="39440"/>
                    </a:lnTo>
                    <a:lnTo>
                      <a:pt x="39839" y="38378"/>
                    </a:lnTo>
                    <a:lnTo>
                      <a:pt x="39108" y="37316"/>
                    </a:lnTo>
                    <a:lnTo>
                      <a:pt x="38378" y="36253"/>
                    </a:lnTo>
                    <a:lnTo>
                      <a:pt x="37780" y="35125"/>
                    </a:lnTo>
                    <a:lnTo>
                      <a:pt x="37116" y="33929"/>
                    </a:lnTo>
                    <a:lnTo>
                      <a:pt x="36519" y="32801"/>
                    </a:lnTo>
                    <a:lnTo>
                      <a:pt x="35988" y="31606"/>
                    </a:lnTo>
                    <a:lnTo>
                      <a:pt x="35523" y="30344"/>
                    </a:lnTo>
                    <a:lnTo>
                      <a:pt x="35058" y="29149"/>
                    </a:lnTo>
                    <a:lnTo>
                      <a:pt x="34593" y="27887"/>
                    </a:lnTo>
                    <a:lnTo>
                      <a:pt x="34195" y="26626"/>
                    </a:lnTo>
                    <a:lnTo>
                      <a:pt x="33863" y="25364"/>
                    </a:lnTo>
                    <a:lnTo>
                      <a:pt x="33597" y="24103"/>
                    </a:lnTo>
                    <a:lnTo>
                      <a:pt x="33332" y="22775"/>
                    </a:lnTo>
                    <a:lnTo>
                      <a:pt x="33133" y="21513"/>
                    </a:lnTo>
                    <a:lnTo>
                      <a:pt x="33000" y="20185"/>
                    </a:lnTo>
                    <a:lnTo>
                      <a:pt x="32867" y="18924"/>
                    </a:lnTo>
                    <a:lnTo>
                      <a:pt x="32801" y="17596"/>
                    </a:lnTo>
                    <a:lnTo>
                      <a:pt x="32801" y="16334"/>
                    </a:lnTo>
                    <a:lnTo>
                      <a:pt x="32867" y="15006"/>
                    </a:lnTo>
                    <a:lnTo>
                      <a:pt x="32933" y="13745"/>
                    </a:lnTo>
                    <a:lnTo>
                      <a:pt x="33066" y="12483"/>
                    </a:lnTo>
                    <a:lnTo>
                      <a:pt x="33265" y="11222"/>
                    </a:lnTo>
                    <a:lnTo>
                      <a:pt x="33531" y="9960"/>
                    </a:lnTo>
                    <a:lnTo>
                      <a:pt x="33863" y="8698"/>
                    </a:lnTo>
                    <a:lnTo>
                      <a:pt x="34195" y="7503"/>
                    </a:lnTo>
                    <a:lnTo>
                      <a:pt x="34660" y="6308"/>
                    </a:lnTo>
                    <a:lnTo>
                      <a:pt x="35125" y="5113"/>
                    </a:lnTo>
                    <a:lnTo>
                      <a:pt x="35722" y="3918"/>
                    </a:lnTo>
                    <a:lnTo>
                      <a:pt x="36320" y="2789"/>
                    </a:lnTo>
                    <a:lnTo>
                      <a:pt x="36984" y="166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5 - Content - 2 Column A, no subtitle - Light">
  <p:cSld name="CUSTOM_4_2_7_1_2_2">
    <p:bg>
      <p:bgPr>
        <a:solidFill>
          <a:schemeClr val="lt1"/>
        </a:solidFill>
      </p:bgPr>
    </p:bg>
    <p:spTree>
      <p:nvGrpSpPr>
        <p:cNvPr id="1116" name="Shape 1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7" name="Google Shape;1117;g34ed79b00d1_0_1111"/>
          <p:cNvSpPr txBox="1"/>
          <p:nvPr>
            <p:ph idx="1" type="body"/>
          </p:nvPr>
        </p:nvSpPr>
        <p:spPr>
          <a:xfrm>
            <a:off x="676500" y="1449300"/>
            <a:ext cx="3895500" cy="3040200"/>
          </a:xfrm>
          <a:prstGeom prst="rect">
            <a:avLst/>
          </a:prstGeom>
        </p:spPr>
        <p:txBody>
          <a:bodyPr anchorCtr="0" anchor="t" bIns="91425" lIns="0" spcFirstLastPara="1" rIns="228600" wrap="square" tIns="91425">
            <a:noAutofit/>
          </a:bodyPr>
          <a:lstStyle>
            <a:lvl1pPr indent="-3048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400"/>
            </a:lvl1pPr>
            <a:lvl2pPr indent="-292100" lvl="1" marL="91440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000"/>
              <a:buChar char="●"/>
              <a:defRPr/>
            </a:lvl2pPr>
            <a:lvl3pPr indent="-292100" lvl="2" marL="137160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lnSpc>
                <a:spcPct val="115000"/>
              </a:lnSpc>
              <a:spcBef>
                <a:spcPts val="500"/>
              </a:spcBef>
              <a:spcAft>
                <a:spcPts val="5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1118" name="Google Shape;1118;g34ed79b00d1_0_1111"/>
          <p:cNvSpPr txBox="1"/>
          <p:nvPr>
            <p:ph idx="2" type="body"/>
          </p:nvPr>
        </p:nvSpPr>
        <p:spPr>
          <a:xfrm>
            <a:off x="4571925" y="1449300"/>
            <a:ext cx="3895500" cy="3040200"/>
          </a:xfrm>
          <a:prstGeom prst="rect">
            <a:avLst/>
          </a:prstGeom>
        </p:spPr>
        <p:txBody>
          <a:bodyPr anchorCtr="0" anchor="t" bIns="91425" lIns="0" spcFirstLastPara="1" rIns="228600" wrap="square" tIns="91425">
            <a:noAutofit/>
          </a:bodyPr>
          <a:lstStyle>
            <a:lvl1pPr indent="-3048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400"/>
            </a:lvl1pPr>
            <a:lvl2pPr indent="-292100" lvl="1" marL="91440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000"/>
              <a:buChar char="●"/>
              <a:defRPr/>
            </a:lvl2pPr>
            <a:lvl3pPr indent="-292100" lvl="2" marL="137160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lnSpc>
                <a:spcPct val="115000"/>
              </a:lnSpc>
              <a:spcBef>
                <a:spcPts val="500"/>
              </a:spcBef>
              <a:spcAft>
                <a:spcPts val="5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1119" name="Google Shape;1119;g34ed79b00d1_0_1111"/>
          <p:cNvSpPr txBox="1"/>
          <p:nvPr>
            <p:ph type="title"/>
          </p:nvPr>
        </p:nvSpPr>
        <p:spPr>
          <a:xfrm>
            <a:off x="676650" y="0"/>
            <a:ext cx="7790700" cy="1289400"/>
          </a:xfrm>
          <a:prstGeom prst="rect">
            <a:avLst/>
          </a:prstGeom>
          <a:noFill/>
        </p:spPr>
        <p:txBody>
          <a:bodyPr anchorCtr="0" anchor="b" bIns="0" lIns="0" spcFirstLastPara="1" rIns="0" wrap="square" tIns="91425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pen Sans ExtraBold"/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pen Sans ExtraBold"/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pen Sans ExtraBold"/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pen Sans ExtraBold"/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pen Sans ExtraBold"/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pen Sans ExtraBold"/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pen Sans ExtraBold"/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pen Sans ExtraBold"/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/>
        </p:txBody>
      </p:sp>
      <p:sp>
        <p:nvSpPr>
          <p:cNvPr id="1120" name="Google Shape;1120;g34ed79b00d1_0_1111"/>
          <p:cNvSpPr txBox="1"/>
          <p:nvPr/>
        </p:nvSpPr>
        <p:spPr>
          <a:xfrm>
            <a:off x="0" y="4969700"/>
            <a:ext cx="351900" cy="183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sz="7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1121" name="Google Shape;1121;g34ed79b00d1_0_1111"/>
          <p:cNvGrpSpPr/>
          <p:nvPr/>
        </p:nvGrpSpPr>
        <p:grpSpPr>
          <a:xfrm>
            <a:off x="8467274" y="-268"/>
            <a:ext cx="329400" cy="329400"/>
            <a:chOff x="8467274" y="-268"/>
            <a:chExt cx="329400" cy="329400"/>
          </a:xfrm>
        </p:grpSpPr>
        <p:sp>
          <p:nvSpPr>
            <p:cNvPr id="1122" name="Google Shape;1122;g34ed79b00d1_0_1111"/>
            <p:cNvSpPr/>
            <p:nvPr/>
          </p:nvSpPr>
          <p:spPr>
            <a:xfrm>
              <a:off x="8467274" y="-268"/>
              <a:ext cx="329400" cy="329400"/>
            </a:xfrm>
            <a:prstGeom prst="rect">
              <a:avLst/>
            </a:prstGeom>
            <a:solidFill>
              <a:srgbClr val="0063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grpSp>
          <p:nvGrpSpPr>
            <p:cNvPr id="1123" name="Google Shape;1123;g34ed79b00d1_0_1111"/>
            <p:cNvGrpSpPr/>
            <p:nvPr/>
          </p:nvGrpSpPr>
          <p:grpSpPr>
            <a:xfrm>
              <a:off x="8546153" y="63898"/>
              <a:ext cx="191009" cy="201168"/>
              <a:chOff x="1379850" y="238125"/>
              <a:chExt cx="4860275" cy="5238750"/>
            </a:xfrm>
          </p:grpSpPr>
          <p:sp>
            <p:nvSpPr>
              <p:cNvPr id="1124" name="Google Shape;1124;g34ed79b00d1_0_1111"/>
              <p:cNvSpPr/>
              <p:nvPr/>
            </p:nvSpPr>
            <p:spPr>
              <a:xfrm>
                <a:off x="4988525" y="4354750"/>
                <a:ext cx="727075" cy="727075"/>
              </a:xfrm>
              <a:custGeom>
                <a:rect b="b" l="l" r="r" t="t"/>
                <a:pathLst>
                  <a:path extrusionOk="0" h="29083" w="29083">
                    <a:moveTo>
                      <a:pt x="14210" y="9097"/>
                    </a:moveTo>
                    <a:lnTo>
                      <a:pt x="15139" y="9163"/>
                    </a:lnTo>
                    <a:lnTo>
                      <a:pt x="16002" y="9296"/>
                    </a:lnTo>
                    <a:lnTo>
                      <a:pt x="16334" y="9362"/>
                    </a:lnTo>
                    <a:lnTo>
                      <a:pt x="16733" y="9495"/>
                    </a:lnTo>
                    <a:lnTo>
                      <a:pt x="16998" y="9694"/>
                    </a:lnTo>
                    <a:lnTo>
                      <a:pt x="17264" y="9894"/>
                    </a:lnTo>
                    <a:lnTo>
                      <a:pt x="17463" y="10226"/>
                    </a:lnTo>
                    <a:lnTo>
                      <a:pt x="17596" y="10558"/>
                    </a:lnTo>
                    <a:lnTo>
                      <a:pt x="17729" y="10956"/>
                    </a:lnTo>
                    <a:lnTo>
                      <a:pt x="17729" y="11354"/>
                    </a:lnTo>
                    <a:lnTo>
                      <a:pt x="17729" y="11886"/>
                    </a:lnTo>
                    <a:lnTo>
                      <a:pt x="17596" y="12284"/>
                    </a:lnTo>
                    <a:lnTo>
                      <a:pt x="17463" y="12616"/>
                    </a:lnTo>
                    <a:lnTo>
                      <a:pt x="17264" y="12948"/>
                    </a:lnTo>
                    <a:lnTo>
                      <a:pt x="16998" y="13147"/>
                    </a:lnTo>
                    <a:lnTo>
                      <a:pt x="16733" y="13346"/>
                    </a:lnTo>
                    <a:lnTo>
                      <a:pt x="16401" y="13479"/>
                    </a:lnTo>
                    <a:lnTo>
                      <a:pt x="16002" y="13612"/>
                    </a:lnTo>
                    <a:lnTo>
                      <a:pt x="15139" y="13678"/>
                    </a:lnTo>
                    <a:lnTo>
                      <a:pt x="14210" y="13745"/>
                    </a:lnTo>
                    <a:lnTo>
                      <a:pt x="12151" y="13745"/>
                    </a:lnTo>
                    <a:lnTo>
                      <a:pt x="12151" y="9097"/>
                    </a:lnTo>
                    <a:close/>
                    <a:moveTo>
                      <a:pt x="13280" y="6242"/>
                    </a:moveTo>
                    <a:lnTo>
                      <a:pt x="8964" y="6308"/>
                    </a:lnTo>
                    <a:lnTo>
                      <a:pt x="8964" y="22244"/>
                    </a:lnTo>
                    <a:lnTo>
                      <a:pt x="12151" y="22244"/>
                    </a:lnTo>
                    <a:lnTo>
                      <a:pt x="12151" y="16135"/>
                    </a:lnTo>
                    <a:lnTo>
                      <a:pt x="14674" y="16135"/>
                    </a:lnTo>
                    <a:lnTo>
                      <a:pt x="17861" y="22244"/>
                    </a:lnTo>
                    <a:lnTo>
                      <a:pt x="21181" y="22244"/>
                    </a:lnTo>
                    <a:lnTo>
                      <a:pt x="17729" y="15737"/>
                    </a:lnTo>
                    <a:lnTo>
                      <a:pt x="18459" y="15471"/>
                    </a:lnTo>
                    <a:lnTo>
                      <a:pt x="19057" y="15139"/>
                    </a:lnTo>
                    <a:lnTo>
                      <a:pt x="19588" y="14674"/>
                    </a:lnTo>
                    <a:lnTo>
                      <a:pt x="20052" y="14209"/>
                    </a:lnTo>
                    <a:lnTo>
                      <a:pt x="20384" y="13612"/>
                    </a:lnTo>
                    <a:lnTo>
                      <a:pt x="20650" y="12881"/>
                    </a:lnTo>
                    <a:lnTo>
                      <a:pt x="20849" y="12085"/>
                    </a:lnTo>
                    <a:lnTo>
                      <a:pt x="20916" y="11222"/>
                    </a:lnTo>
                    <a:lnTo>
                      <a:pt x="20849" y="10159"/>
                    </a:lnTo>
                    <a:lnTo>
                      <a:pt x="20716" y="9761"/>
                    </a:lnTo>
                    <a:lnTo>
                      <a:pt x="20650" y="9296"/>
                    </a:lnTo>
                    <a:lnTo>
                      <a:pt x="20451" y="8964"/>
                    </a:lnTo>
                    <a:lnTo>
                      <a:pt x="20318" y="8566"/>
                    </a:lnTo>
                    <a:lnTo>
                      <a:pt x="20052" y="8300"/>
                    </a:lnTo>
                    <a:lnTo>
                      <a:pt x="19853" y="7968"/>
                    </a:lnTo>
                    <a:lnTo>
                      <a:pt x="19322" y="7503"/>
                    </a:lnTo>
                    <a:lnTo>
                      <a:pt x="18658" y="7105"/>
                    </a:lnTo>
                    <a:lnTo>
                      <a:pt x="17928" y="6773"/>
                    </a:lnTo>
                    <a:lnTo>
                      <a:pt x="17131" y="6574"/>
                    </a:lnTo>
                    <a:lnTo>
                      <a:pt x="16201" y="6441"/>
                    </a:lnTo>
                    <a:lnTo>
                      <a:pt x="15272" y="6308"/>
                    </a:lnTo>
                    <a:lnTo>
                      <a:pt x="14276" y="6242"/>
                    </a:lnTo>
                    <a:close/>
                    <a:moveTo>
                      <a:pt x="14608" y="2457"/>
                    </a:moveTo>
                    <a:lnTo>
                      <a:pt x="15670" y="2524"/>
                    </a:lnTo>
                    <a:lnTo>
                      <a:pt x="16799" y="2656"/>
                    </a:lnTo>
                    <a:lnTo>
                      <a:pt x="17928" y="2855"/>
                    </a:lnTo>
                    <a:lnTo>
                      <a:pt x="18990" y="3187"/>
                    </a:lnTo>
                    <a:lnTo>
                      <a:pt x="19986" y="3652"/>
                    </a:lnTo>
                    <a:lnTo>
                      <a:pt x="20982" y="4183"/>
                    </a:lnTo>
                    <a:lnTo>
                      <a:pt x="21912" y="4781"/>
                    </a:lnTo>
                    <a:lnTo>
                      <a:pt x="22775" y="5511"/>
                    </a:lnTo>
                    <a:lnTo>
                      <a:pt x="23638" y="6308"/>
                    </a:lnTo>
                    <a:lnTo>
                      <a:pt x="24368" y="7238"/>
                    </a:lnTo>
                    <a:lnTo>
                      <a:pt x="24966" y="8234"/>
                    </a:lnTo>
                    <a:lnTo>
                      <a:pt x="25497" y="9296"/>
                    </a:lnTo>
                    <a:lnTo>
                      <a:pt x="25962" y="10491"/>
                    </a:lnTo>
                    <a:lnTo>
                      <a:pt x="26294" y="11753"/>
                    </a:lnTo>
                    <a:lnTo>
                      <a:pt x="26493" y="13147"/>
                    </a:lnTo>
                    <a:lnTo>
                      <a:pt x="26559" y="14608"/>
                    </a:lnTo>
                    <a:lnTo>
                      <a:pt x="26493" y="16069"/>
                    </a:lnTo>
                    <a:lnTo>
                      <a:pt x="26294" y="17463"/>
                    </a:lnTo>
                    <a:lnTo>
                      <a:pt x="25962" y="18724"/>
                    </a:lnTo>
                    <a:lnTo>
                      <a:pt x="25497" y="19920"/>
                    </a:lnTo>
                    <a:lnTo>
                      <a:pt x="24966" y="21048"/>
                    </a:lnTo>
                    <a:lnTo>
                      <a:pt x="24368" y="22044"/>
                    </a:lnTo>
                    <a:lnTo>
                      <a:pt x="23638" y="22907"/>
                    </a:lnTo>
                    <a:lnTo>
                      <a:pt x="22775" y="23704"/>
                    </a:lnTo>
                    <a:lnTo>
                      <a:pt x="21912" y="24435"/>
                    </a:lnTo>
                    <a:lnTo>
                      <a:pt x="20982" y="25032"/>
                    </a:lnTo>
                    <a:lnTo>
                      <a:pt x="19986" y="25563"/>
                    </a:lnTo>
                    <a:lnTo>
                      <a:pt x="18990" y="26028"/>
                    </a:lnTo>
                    <a:lnTo>
                      <a:pt x="17928" y="26294"/>
                    </a:lnTo>
                    <a:lnTo>
                      <a:pt x="16799" y="26559"/>
                    </a:lnTo>
                    <a:lnTo>
                      <a:pt x="15670" y="26692"/>
                    </a:lnTo>
                    <a:lnTo>
                      <a:pt x="14608" y="26759"/>
                    </a:lnTo>
                    <a:lnTo>
                      <a:pt x="13479" y="26692"/>
                    </a:lnTo>
                    <a:lnTo>
                      <a:pt x="12350" y="26559"/>
                    </a:lnTo>
                    <a:lnTo>
                      <a:pt x="11222" y="26294"/>
                    </a:lnTo>
                    <a:lnTo>
                      <a:pt x="10159" y="25962"/>
                    </a:lnTo>
                    <a:lnTo>
                      <a:pt x="9163" y="25497"/>
                    </a:lnTo>
                    <a:lnTo>
                      <a:pt x="8167" y="25032"/>
                    </a:lnTo>
                    <a:lnTo>
                      <a:pt x="7238" y="24368"/>
                    </a:lnTo>
                    <a:lnTo>
                      <a:pt x="6375" y="23638"/>
                    </a:lnTo>
                    <a:lnTo>
                      <a:pt x="5511" y="22841"/>
                    </a:lnTo>
                    <a:lnTo>
                      <a:pt x="4781" y="21978"/>
                    </a:lnTo>
                    <a:lnTo>
                      <a:pt x="4184" y="20916"/>
                    </a:lnTo>
                    <a:lnTo>
                      <a:pt x="3652" y="19853"/>
                    </a:lnTo>
                    <a:lnTo>
                      <a:pt x="3188" y="18658"/>
                    </a:lnTo>
                    <a:lnTo>
                      <a:pt x="2856" y="17397"/>
                    </a:lnTo>
                    <a:lnTo>
                      <a:pt x="2656" y="16002"/>
                    </a:lnTo>
                    <a:lnTo>
                      <a:pt x="2590" y="14541"/>
                    </a:lnTo>
                    <a:lnTo>
                      <a:pt x="2656" y="13081"/>
                    </a:lnTo>
                    <a:lnTo>
                      <a:pt x="2856" y="11686"/>
                    </a:lnTo>
                    <a:lnTo>
                      <a:pt x="3188" y="10425"/>
                    </a:lnTo>
                    <a:lnTo>
                      <a:pt x="3652" y="9230"/>
                    </a:lnTo>
                    <a:lnTo>
                      <a:pt x="4184" y="8167"/>
                    </a:lnTo>
                    <a:lnTo>
                      <a:pt x="4781" y="7171"/>
                    </a:lnTo>
                    <a:lnTo>
                      <a:pt x="5511" y="6242"/>
                    </a:lnTo>
                    <a:lnTo>
                      <a:pt x="6375" y="5445"/>
                    </a:lnTo>
                    <a:lnTo>
                      <a:pt x="7238" y="4715"/>
                    </a:lnTo>
                    <a:lnTo>
                      <a:pt x="8167" y="4117"/>
                    </a:lnTo>
                    <a:lnTo>
                      <a:pt x="9163" y="3586"/>
                    </a:lnTo>
                    <a:lnTo>
                      <a:pt x="10159" y="3187"/>
                    </a:lnTo>
                    <a:lnTo>
                      <a:pt x="11222" y="2855"/>
                    </a:lnTo>
                    <a:lnTo>
                      <a:pt x="12350" y="2656"/>
                    </a:lnTo>
                    <a:lnTo>
                      <a:pt x="13479" y="2457"/>
                    </a:lnTo>
                    <a:close/>
                    <a:moveTo>
                      <a:pt x="14608" y="0"/>
                    </a:moveTo>
                    <a:lnTo>
                      <a:pt x="13081" y="67"/>
                    </a:lnTo>
                    <a:lnTo>
                      <a:pt x="11620" y="332"/>
                    </a:lnTo>
                    <a:lnTo>
                      <a:pt x="10226" y="664"/>
                    </a:lnTo>
                    <a:lnTo>
                      <a:pt x="8898" y="1129"/>
                    </a:lnTo>
                    <a:lnTo>
                      <a:pt x="7636" y="1727"/>
                    </a:lnTo>
                    <a:lnTo>
                      <a:pt x="6375" y="2457"/>
                    </a:lnTo>
                    <a:lnTo>
                      <a:pt x="5312" y="3320"/>
                    </a:lnTo>
                    <a:lnTo>
                      <a:pt x="4250" y="4250"/>
                    </a:lnTo>
                    <a:lnTo>
                      <a:pt x="3320" y="5246"/>
                    </a:lnTo>
                    <a:lnTo>
                      <a:pt x="2457" y="6375"/>
                    </a:lnTo>
                    <a:lnTo>
                      <a:pt x="1793" y="7570"/>
                    </a:lnTo>
                    <a:lnTo>
                      <a:pt x="1129" y="8898"/>
                    </a:lnTo>
                    <a:lnTo>
                      <a:pt x="664" y="10226"/>
                    </a:lnTo>
                    <a:lnTo>
                      <a:pt x="333" y="11620"/>
                    </a:lnTo>
                    <a:lnTo>
                      <a:pt x="67" y="13081"/>
                    </a:lnTo>
                    <a:lnTo>
                      <a:pt x="1" y="14608"/>
                    </a:lnTo>
                    <a:lnTo>
                      <a:pt x="67" y="15471"/>
                    </a:lnTo>
                    <a:lnTo>
                      <a:pt x="133" y="16334"/>
                    </a:lnTo>
                    <a:lnTo>
                      <a:pt x="200" y="17197"/>
                    </a:lnTo>
                    <a:lnTo>
                      <a:pt x="333" y="17994"/>
                    </a:lnTo>
                    <a:lnTo>
                      <a:pt x="532" y="18791"/>
                    </a:lnTo>
                    <a:lnTo>
                      <a:pt x="731" y="19521"/>
                    </a:lnTo>
                    <a:lnTo>
                      <a:pt x="996" y="20252"/>
                    </a:lnTo>
                    <a:lnTo>
                      <a:pt x="1262" y="20916"/>
                    </a:lnTo>
                    <a:lnTo>
                      <a:pt x="1594" y="21580"/>
                    </a:lnTo>
                    <a:lnTo>
                      <a:pt x="1926" y="22244"/>
                    </a:lnTo>
                    <a:lnTo>
                      <a:pt x="2723" y="23439"/>
                    </a:lnTo>
                    <a:lnTo>
                      <a:pt x="3586" y="24501"/>
                    </a:lnTo>
                    <a:lnTo>
                      <a:pt x="4582" y="25497"/>
                    </a:lnTo>
                    <a:lnTo>
                      <a:pt x="5644" y="26360"/>
                    </a:lnTo>
                    <a:lnTo>
                      <a:pt x="6773" y="27091"/>
                    </a:lnTo>
                    <a:lnTo>
                      <a:pt x="7968" y="27688"/>
                    </a:lnTo>
                    <a:lnTo>
                      <a:pt x="9230" y="28219"/>
                    </a:lnTo>
                    <a:lnTo>
                      <a:pt x="10491" y="28618"/>
                    </a:lnTo>
                    <a:lnTo>
                      <a:pt x="11819" y="28883"/>
                    </a:lnTo>
                    <a:lnTo>
                      <a:pt x="13214" y="29082"/>
                    </a:lnTo>
                    <a:lnTo>
                      <a:pt x="15936" y="29082"/>
                    </a:lnTo>
                    <a:lnTo>
                      <a:pt x="17264" y="28883"/>
                    </a:lnTo>
                    <a:lnTo>
                      <a:pt x="18592" y="28618"/>
                    </a:lnTo>
                    <a:lnTo>
                      <a:pt x="19853" y="28219"/>
                    </a:lnTo>
                    <a:lnTo>
                      <a:pt x="21115" y="27688"/>
                    </a:lnTo>
                    <a:lnTo>
                      <a:pt x="22310" y="27024"/>
                    </a:lnTo>
                    <a:lnTo>
                      <a:pt x="23439" y="26294"/>
                    </a:lnTo>
                    <a:lnTo>
                      <a:pt x="24501" y="25431"/>
                    </a:lnTo>
                    <a:lnTo>
                      <a:pt x="25497" y="24501"/>
                    </a:lnTo>
                    <a:lnTo>
                      <a:pt x="26360" y="23439"/>
                    </a:lnTo>
                    <a:lnTo>
                      <a:pt x="27157" y="22244"/>
                    </a:lnTo>
                    <a:lnTo>
                      <a:pt x="27489" y="21580"/>
                    </a:lnTo>
                    <a:lnTo>
                      <a:pt x="27821" y="20916"/>
                    </a:lnTo>
                    <a:lnTo>
                      <a:pt x="28087" y="20185"/>
                    </a:lnTo>
                    <a:lnTo>
                      <a:pt x="28352" y="19455"/>
                    </a:lnTo>
                    <a:lnTo>
                      <a:pt x="28551" y="18724"/>
                    </a:lnTo>
                    <a:lnTo>
                      <a:pt x="28751" y="17928"/>
                    </a:lnTo>
                    <a:lnTo>
                      <a:pt x="28883" y="17131"/>
                    </a:lnTo>
                    <a:lnTo>
                      <a:pt x="28950" y="16268"/>
                    </a:lnTo>
                    <a:lnTo>
                      <a:pt x="29016" y="15405"/>
                    </a:lnTo>
                    <a:lnTo>
                      <a:pt x="29082" y="14541"/>
                    </a:lnTo>
                    <a:lnTo>
                      <a:pt x="29016" y="13014"/>
                    </a:lnTo>
                    <a:lnTo>
                      <a:pt x="28751" y="11554"/>
                    </a:lnTo>
                    <a:lnTo>
                      <a:pt x="28419" y="10159"/>
                    </a:lnTo>
                    <a:lnTo>
                      <a:pt x="27954" y="8831"/>
                    </a:lnTo>
                    <a:lnTo>
                      <a:pt x="27356" y="7570"/>
                    </a:lnTo>
                    <a:lnTo>
                      <a:pt x="26626" y="6375"/>
                    </a:lnTo>
                    <a:lnTo>
                      <a:pt x="25829" y="5246"/>
                    </a:lnTo>
                    <a:lnTo>
                      <a:pt x="24899" y="4183"/>
                    </a:lnTo>
                    <a:lnTo>
                      <a:pt x="23904" y="3254"/>
                    </a:lnTo>
                    <a:lnTo>
                      <a:pt x="22775" y="2457"/>
                    </a:lnTo>
                    <a:lnTo>
                      <a:pt x="21580" y="1727"/>
                    </a:lnTo>
                    <a:lnTo>
                      <a:pt x="20318" y="1129"/>
                    </a:lnTo>
                    <a:lnTo>
                      <a:pt x="18990" y="664"/>
                    </a:lnTo>
                    <a:lnTo>
                      <a:pt x="17596" y="266"/>
                    </a:lnTo>
                    <a:lnTo>
                      <a:pt x="16135" y="67"/>
                    </a:lnTo>
                    <a:lnTo>
                      <a:pt x="1460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5" name="Google Shape;1125;g34ed79b00d1_0_1111"/>
              <p:cNvSpPr/>
              <p:nvPr/>
            </p:nvSpPr>
            <p:spPr>
              <a:xfrm>
                <a:off x="4988525" y="4354750"/>
                <a:ext cx="727075" cy="727075"/>
              </a:xfrm>
              <a:custGeom>
                <a:rect b="b" l="l" r="r" t="t"/>
                <a:pathLst>
                  <a:path extrusionOk="0" fill="none" h="29083" w="29083">
                    <a:moveTo>
                      <a:pt x="1" y="14608"/>
                    </a:moveTo>
                    <a:lnTo>
                      <a:pt x="1" y="14608"/>
                    </a:lnTo>
                    <a:lnTo>
                      <a:pt x="67" y="13081"/>
                    </a:lnTo>
                    <a:lnTo>
                      <a:pt x="333" y="11620"/>
                    </a:lnTo>
                    <a:lnTo>
                      <a:pt x="664" y="10226"/>
                    </a:lnTo>
                    <a:lnTo>
                      <a:pt x="1129" y="8898"/>
                    </a:lnTo>
                    <a:lnTo>
                      <a:pt x="1793" y="7570"/>
                    </a:lnTo>
                    <a:lnTo>
                      <a:pt x="2457" y="6375"/>
                    </a:lnTo>
                    <a:lnTo>
                      <a:pt x="3320" y="5246"/>
                    </a:lnTo>
                    <a:lnTo>
                      <a:pt x="4250" y="4250"/>
                    </a:lnTo>
                    <a:lnTo>
                      <a:pt x="5312" y="3320"/>
                    </a:lnTo>
                    <a:lnTo>
                      <a:pt x="6375" y="2457"/>
                    </a:lnTo>
                    <a:lnTo>
                      <a:pt x="7636" y="1727"/>
                    </a:lnTo>
                    <a:lnTo>
                      <a:pt x="8898" y="1129"/>
                    </a:lnTo>
                    <a:lnTo>
                      <a:pt x="10226" y="664"/>
                    </a:lnTo>
                    <a:lnTo>
                      <a:pt x="11620" y="332"/>
                    </a:lnTo>
                    <a:lnTo>
                      <a:pt x="13081" y="67"/>
                    </a:lnTo>
                    <a:lnTo>
                      <a:pt x="14608" y="0"/>
                    </a:lnTo>
                    <a:lnTo>
                      <a:pt x="14608" y="0"/>
                    </a:lnTo>
                    <a:lnTo>
                      <a:pt x="16135" y="67"/>
                    </a:lnTo>
                    <a:lnTo>
                      <a:pt x="17596" y="266"/>
                    </a:lnTo>
                    <a:lnTo>
                      <a:pt x="18990" y="664"/>
                    </a:lnTo>
                    <a:lnTo>
                      <a:pt x="20318" y="1129"/>
                    </a:lnTo>
                    <a:lnTo>
                      <a:pt x="21580" y="1727"/>
                    </a:lnTo>
                    <a:lnTo>
                      <a:pt x="22775" y="2457"/>
                    </a:lnTo>
                    <a:lnTo>
                      <a:pt x="23904" y="3254"/>
                    </a:lnTo>
                    <a:lnTo>
                      <a:pt x="24899" y="4183"/>
                    </a:lnTo>
                    <a:lnTo>
                      <a:pt x="25829" y="5246"/>
                    </a:lnTo>
                    <a:lnTo>
                      <a:pt x="26626" y="6375"/>
                    </a:lnTo>
                    <a:lnTo>
                      <a:pt x="27356" y="7570"/>
                    </a:lnTo>
                    <a:lnTo>
                      <a:pt x="27954" y="8831"/>
                    </a:lnTo>
                    <a:lnTo>
                      <a:pt x="28419" y="10159"/>
                    </a:lnTo>
                    <a:lnTo>
                      <a:pt x="28751" y="11554"/>
                    </a:lnTo>
                    <a:lnTo>
                      <a:pt x="29016" y="13014"/>
                    </a:lnTo>
                    <a:lnTo>
                      <a:pt x="29082" y="14541"/>
                    </a:lnTo>
                    <a:lnTo>
                      <a:pt x="29082" y="14541"/>
                    </a:lnTo>
                    <a:lnTo>
                      <a:pt x="29016" y="15405"/>
                    </a:lnTo>
                    <a:lnTo>
                      <a:pt x="28950" y="16268"/>
                    </a:lnTo>
                    <a:lnTo>
                      <a:pt x="28883" y="17131"/>
                    </a:lnTo>
                    <a:lnTo>
                      <a:pt x="28751" y="17928"/>
                    </a:lnTo>
                    <a:lnTo>
                      <a:pt x="28551" y="18724"/>
                    </a:lnTo>
                    <a:lnTo>
                      <a:pt x="28352" y="19455"/>
                    </a:lnTo>
                    <a:lnTo>
                      <a:pt x="28087" y="20185"/>
                    </a:lnTo>
                    <a:lnTo>
                      <a:pt x="27821" y="20916"/>
                    </a:lnTo>
                    <a:lnTo>
                      <a:pt x="27489" y="21580"/>
                    </a:lnTo>
                    <a:lnTo>
                      <a:pt x="27157" y="22244"/>
                    </a:lnTo>
                    <a:lnTo>
                      <a:pt x="26360" y="23439"/>
                    </a:lnTo>
                    <a:lnTo>
                      <a:pt x="25497" y="24501"/>
                    </a:lnTo>
                    <a:lnTo>
                      <a:pt x="24501" y="25431"/>
                    </a:lnTo>
                    <a:lnTo>
                      <a:pt x="23439" y="26294"/>
                    </a:lnTo>
                    <a:lnTo>
                      <a:pt x="22310" y="27024"/>
                    </a:lnTo>
                    <a:lnTo>
                      <a:pt x="21115" y="27688"/>
                    </a:lnTo>
                    <a:lnTo>
                      <a:pt x="19853" y="28219"/>
                    </a:lnTo>
                    <a:lnTo>
                      <a:pt x="18592" y="28618"/>
                    </a:lnTo>
                    <a:lnTo>
                      <a:pt x="17264" y="28883"/>
                    </a:lnTo>
                    <a:lnTo>
                      <a:pt x="15936" y="29082"/>
                    </a:lnTo>
                    <a:lnTo>
                      <a:pt x="14542" y="29082"/>
                    </a:lnTo>
                    <a:lnTo>
                      <a:pt x="13214" y="29082"/>
                    </a:lnTo>
                    <a:lnTo>
                      <a:pt x="11819" y="28883"/>
                    </a:lnTo>
                    <a:lnTo>
                      <a:pt x="10491" y="28618"/>
                    </a:lnTo>
                    <a:lnTo>
                      <a:pt x="9230" y="28219"/>
                    </a:lnTo>
                    <a:lnTo>
                      <a:pt x="7968" y="27688"/>
                    </a:lnTo>
                    <a:lnTo>
                      <a:pt x="6773" y="27091"/>
                    </a:lnTo>
                    <a:lnTo>
                      <a:pt x="5644" y="26360"/>
                    </a:lnTo>
                    <a:lnTo>
                      <a:pt x="4582" y="25497"/>
                    </a:lnTo>
                    <a:lnTo>
                      <a:pt x="3586" y="24501"/>
                    </a:lnTo>
                    <a:lnTo>
                      <a:pt x="2723" y="23439"/>
                    </a:lnTo>
                    <a:lnTo>
                      <a:pt x="1926" y="22244"/>
                    </a:lnTo>
                    <a:lnTo>
                      <a:pt x="1594" y="21580"/>
                    </a:lnTo>
                    <a:lnTo>
                      <a:pt x="1262" y="20916"/>
                    </a:lnTo>
                    <a:lnTo>
                      <a:pt x="996" y="20252"/>
                    </a:lnTo>
                    <a:lnTo>
                      <a:pt x="731" y="19521"/>
                    </a:lnTo>
                    <a:lnTo>
                      <a:pt x="532" y="18791"/>
                    </a:lnTo>
                    <a:lnTo>
                      <a:pt x="333" y="17994"/>
                    </a:lnTo>
                    <a:lnTo>
                      <a:pt x="200" y="17197"/>
                    </a:lnTo>
                    <a:lnTo>
                      <a:pt x="133" y="16334"/>
                    </a:lnTo>
                    <a:lnTo>
                      <a:pt x="67" y="15471"/>
                    </a:lnTo>
                    <a:lnTo>
                      <a:pt x="1" y="14608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6" name="Google Shape;1126;g34ed79b00d1_0_1111"/>
              <p:cNvSpPr/>
              <p:nvPr/>
            </p:nvSpPr>
            <p:spPr>
              <a:xfrm>
                <a:off x="5053275" y="4416175"/>
                <a:ext cx="599250" cy="607550"/>
              </a:xfrm>
              <a:custGeom>
                <a:rect b="b" l="l" r="r" t="t"/>
                <a:pathLst>
                  <a:path extrusionOk="0" fill="none" h="24302" w="23970">
                    <a:moveTo>
                      <a:pt x="23969" y="12151"/>
                    </a:moveTo>
                    <a:lnTo>
                      <a:pt x="23969" y="12151"/>
                    </a:lnTo>
                    <a:lnTo>
                      <a:pt x="23903" y="10690"/>
                    </a:lnTo>
                    <a:lnTo>
                      <a:pt x="23704" y="9296"/>
                    </a:lnTo>
                    <a:lnTo>
                      <a:pt x="23372" y="8034"/>
                    </a:lnTo>
                    <a:lnTo>
                      <a:pt x="22907" y="6839"/>
                    </a:lnTo>
                    <a:lnTo>
                      <a:pt x="22376" y="5777"/>
                    </a:lnTo>
                    <a:lnTo>
                      <a:pt x="21778" y="4781"/>
                    </a:lnTo>
                    <a:lnTo>
                      <a:pt x="21048" y="3851"/>
                    </a:lnTo>
                    <a:lnTo>
                      <a:pt x="20185" y="3054"/>
                    </a:lnTo>
                    <a:lnTo>
                      <a:pt x="19322" y="2324"/>
                    </a:lnTo>
                    <a:lnTo>
                      <a:pt x="18392" y="1726"/>
                    </a:lnTo>
                    <a:lnTo>
                      <a:pt x="17396" y="1195"/>
                    </a:lnTo>
                    <a:lnTo>
                      <a:pt x="16400" y="730"/>
                    </a:lnTo>
                    <a:lnTo>
                      <a:pt x="15338" y="398"/>
                    </a:lnTo>
                    <a:lnTo>
                      <a:pt x="14209" y="199"/>
                    </a:lnTo>
                    <a:lnTo>
                      <a:pt x="13080" y="67"/>
                    </a:lnTo>
                    <a:lnTo>
                      <a:pt x="12018" y="0"/>
                    </a:lnTo>
                    <a:lnTo>
                      <a:pt x="10889" y="0"/>
                    </a:lnTo>
                    <a:lnTo>
                      <a:pt x="9760" y="199"/>
                    </a:lnTo>
                    <a:lnTo>
                      <a:pt x="8632" y="398"/>
                    </a:lnTo>
                    <a:lnTo>
                      <a:pt x="7569" y="730"/>
                    </a:lnTo>
                    <a:lnTo>
                      <a:pt x="6573" y="1129"/>
                    </a:lnTo>
                    <a:lnTo>
                      <a:pt x="5577" y="1660"/>
                    </a:lnTo>
                    <a:lnTo>
                      <a:pt x="4648" y="2258"/>
                    </a:lnTo>
                    <a:lnTo>
                      <a:pt x="3785" y="2988"/>
                    </a:lnTo>
                    <a:lnTo>
                      <a:pt x="2921" y="3785"/>
                    </a:lnTo>
                    <a:lnTo>
                      <a:pt x="2191" y="4714"/>
                    </a:lnTo>
                    <a:lnTo>
                      <a:pt x="1594" y="5710"/>
                    </a:lnTo>
                    <a:lnTo>
                      <a:pt x="1062" y="6773"/>
                    </a:lnTo>
                    <a:lnTo>
                      <a:pt x="598" y="7968"/>
                    </a:lnTo>
                    <a:lnTo>
                      <a:pt x="266" y="9229"/>
                    </a:lnTo>
                    <a:lnTo>
                      <a:pt x="66" y="10624"/>
                    </a:lnTo>
                    <a:lnTo>
                      <a:pt x="0" y="12084"/>
                    </a:lnTo>
                    <a:lnTo>
                      <a:pt x="0" y="12084"/>
                    </a:lnTo>
                    <a:lnTo>
                      <a:pt x="66" y="13545"/>
                    </a:lnTo>
                    <a:lnTo>
                      <a:pt x="266" y="14940"/>
                    </a:lnTo>
                    <a:lnTo>
                      <a:pt x="598" y="16201"/>
                    </a:lnTo>
                    <a:lnTo>
                      <a:pt x="1062" y="17396"/>
                    </a:lnTo>
                    <a:lnTo>
                      <a:pt x="1594" y="18459"/>
                    </a:lnTo>
                    <a:lnTo>
                      <a:pt x="2191" y="19521"/>
                    </a:lnTo>
                    <a:lnTo>
                      <a:pt x="2921" y="20384"/>
                    </a:lnTo>
                    <a:lnTo>
                      <a:pt x="3785" y="21181"/>
                    </a:lnTo>
                    <a:lnTo>
                      <a:pt x="4648" y="21911"/>
                    </a:lnTo>
                    <a:lnTo>
                      <a:pt x="5577" y="22575"/>
                    </a:lnTo>
                    <a:lnTo>
                      <a:pt x="6573" y="23040"/>
                    </a:lnTo>
                    <a:lnTo>
                      <a:pt x="7569" y="23505"/>
                    </a:lnTo>
                    <a:lnTo>
                      <a:pt x="8632" y="23837"/>
                    </a:lnTo>
                    <a:lnTo>
                      <a:pt x="9760" y="24102"/>
                    </a:lnTo>
                    <a:lnTo>
                      <a:pt x="10889" y="24235"/>
                    </a:lnTo>
                    <a:lnTo>
                      <a:pt x="12018" y="24302"/>
                    </a:lnTo>
                    <a:lnTo>
                      <a:pt x="13080" y="24235"/>
                    </a:lnTo>
                    <a:lnTo>
                      <a:pt x="14209" y="24102"/>
                    </a:lnTo>
                    <a:lnTo>
                      <a:pt x="15338" y="23837"/>
                    </a:lnTo>
                    <a:lnTo>
                      <a:pt x="16400" y="23571"/>
                    </a:lnTo>
                    <a:lnTo>
                      <a:pt x="17396" y="23106"/>
                    </a:lnTo>
                    <a:lnTo>
                      <a:pt x="18392" y="22575"/>
                    </a:lnTo>
                    <a:lnTo>
                      <a:pt x="19322" y="21978"/>
                    </a:lnTo>
                    <a:lnTo>
                      <a:pt x="20185" y="21247"/>
                    </a:lnTo>
                    <a:lnTo>
                      <a:pt x="21048" y="20450"/>
                    </a:lnTo>
                    <a:lnTo>
                      <a:pt x="21778" y="19587"/>
                    </a:lnTo>
                    <a:lnTo>
                      <a:pt x="22376" y="18591"/>
                    </a:lnTo>
                    <a:lnTo>
                      <a:pt x="22907" y="17463"/>
                    </a:lnTo>
                    <a:lnTo>
                      <a:pt x="23372" y="16267"/>
                    </a:lnTo>
                    <a:lnTo>
                      <a:pt x="23704" y="15006"/>
                    </a:lnTo>
                    <a:lnTo>
                      <a:pt x="23903" y="13612"/>
                    </a:lnTo>
                    <a:lnTo>
                      <a:pt x="23969" y="12151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7" name="Google Shape;1127;g34ed79b00d1_0_1111"/>
              <p:cNvSpPr/>
              <p:nvPr/>
            </p:nvSpPr>
            <p:spPr>
              <a:xfrm>
                <a:off x="5212625" y="4510775"/>
                <a:ext cx="305450" cy="400075"/>
              </a:xfrm>
              <a:custGeom>
                <a:rect b="b" l="l" r="r" t="t"/>
                <a:pathLst>
                  <a:path extrusionOk="0" fill="none" h="16003" w="12218">
                    <a:moveTo>
                      <a:pt x="0" y="67"/>
                    </a:moveTo>
                    <a:lnTo>
                      <a:pt x="0" y="67"/>
                    </a:lnTo>
                    <a:lnTo>
                      <a:pt x="4316" y="1"/>
                    </a:lnTo>
                    <a:lnTo>
                      <a:pt x="5312" y="1"/>
                    </a:lnTo>
                    <a:lnTo>
                      <a:pt x="6308" y="67"/>
                    </a:lnTo>
                    <a:lnTo>
                      <a:pt x="7237" y="200"/>
                    </a:lnTo>
                    <a:lnTo>
                      <a:pt x="8167" y="333"/>
                    </a:lnTo>
                    <a:lnTo>
                      <a:pt x="8964" y="532"/>
                    </a:lnTo>
                    <a:lnTo>
                      <a:pt x="9694" y="864"/>
                    </a:lnTo>
                    <a:lnTo>
                      <a:pt x="10358" y="1262"/>
                    </a:lnTo>
                    <a:lnTo>
                      <a:pt x="10889" y="1727"/>
                    </a:lnTo>
                    <a:lnTo>
                      <a:pt x="11088" y="2059"/>
                    </a:lnTo>
                    <a:lnTo>
                      <a:pt x="11354" y="2325"/>
                    </a:lnTo>
                    <a:lnTo>
                      <a:pt x="11487" y="2723"/>
                    </a:lnTo>
                    <a:lnTo>
                      <a:pt x="11686" y="3055"/>
                    </a:lnTo>
                    <a:lnTo>
                      <a:pt x="11752" y="3520"/>
                    </a:lnTo>
                    <a:lnTo>
                      <a:pt x="11885" y="3918"/>
                    </a:lnTo>
                    <a:lnTo>
                      <a:pt x="11952" y="4981"/>
                    </a:lnTo>
                    <a:lnTo>
                      <a:pt x="11952" y="4981"/>
                    </a:lnTo>
                    <a:lnTo>
                      <a:pt x="11885" y="5844"/>
                    </a:lnTo>
                    <a:lnTo>
                      <a:pt x="11686" y="6640"/>
                    </a:lnTo>
                    <a:lnTo>
                      <a:pt x="11420" y="7371"/>
                    </a:lnTo>
                    <a:lnTo>
                      <a:pt x="11088" y="7968"/>
                    </a:lnTo>
                    <a:lnTo>
                      <a:pt x="10624" y="8433"/>
                    </a:lnTo>
                    <a:lnTo>
                      <a:pt x="10093" y="8898"/>
                    </a:lnTo>
                    <a:lnTo>
                      <a:pt x="9495" y="9230"/>
                    </a:lnTo>
                    <a:lnTo>
                      <a:pt x="8765" y="9496"/>
                    </a:lnTo>
                    <a:lnTo>
                      <a:pt x="12217" y="16003"/>
                    </a:lnTo>
                    <a:lnTo>
                      <a:pt x="8897" y="16003"/>
                    </a:lnTo>
                    <a:lnTo>
                      <a:pt x="5710" y="9894"/>
                    </a:lnTo>
                    <a:lnTo>
                      <a:pt x="3187" y="9894"/>
                    </a:lnTo>
                    <a:lnTo>
                      <a:pt x="3187" y="16003"/>
                    </a:lnTo>
                    <a:lnTo>
                      <a:pt x="0" y="16003"/>
                    </a:lnTo>
                    <a:lnTo>
                      <a:pt x="0" y="67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8" name="Google Shape;1128;g34ed79b00d1_0_1111"/>
              <p:cNvSpPr/>
              <p:nvPr/>
            </p:nvSpPr>
            <p:spPr>
              <a:xfrm>
                <a:off x="5292300" y="4582150"/>
                <a:ext cx="139450" cy="116225"/>
              </a:xfrm>
              <a:custGeom>
                <a:rect b="b" l="l" r="r" t="t"/>
                <a:pathLst>
                  <a:path extrusionOk="0" fill="none" h="4649" w="5578">
                    <a:moveTo>
                      <a:pt x="5578" y="2258"/>
                    </a:moveTo>
                    <a:lnTo>
                      <a:pt x="5578" y="2258"/>
                    </a:lnTo>
                    <a:lnTo>
                      <a:pt x="5578" y="1860"/>
                    </a:lnTo>
                    <a:lnTo>
                      <a:pt x="5445" y="1462"/>
                    </a:lnTo>
                    <a:lnTo>
                      <a:pt x="5312" y="1130"/>
                    </a:lnTo>
                    <a:lnTo>
                      <a:pt x="5113" y="798"/>
                    </a:lnTo>
                    <a:lnTo>
                      <a:pt x="4847" y="598"/>
                    </a:lnTo>
                    <a:lnTo>
                      <a:pt x="4582" y="399"/>
                    </a:lnTo>
                    <a:lnTo>
                      <a:pt x="4183" y="266"/>
                    </a:lnTo>
                    <a:lnTo>
                      <a:pt x="3851" y="200"/>
                    </a:lnTo>
                    <a:lnTo>
                      <a:pt x="2988" y="67"/>
                    </a:lnTo>
                    <a:lnTo>
                      <a:pt x="2059" y="1"/>
                    </a:lnTo>
                    <a:lnTo>
                      <a:pt x="0" y="1"/>
                    </a:lnTo>
                    <a:lnTo>
                      <a:pt x="0" y="4649"/>
                    </a:lnTo>
                    <a:lnTo>
                      <a:pt x="0" y="4649"/>
                    </a:lnTo>
                    <a:lnTo>
                      <a:pt x="2059" y="4649"/>
                    </a:lnTo>
                    <a:lnTo>
                      <a:pt x="2988" y="4582"/>
                    </a:lnTo>
                    <a:lnTo>
                      <a:pt x="3851" y="4516"/>
                    </a:lnTo>
                    <a:lnTo>
                      <a:pt x="4250" y="4383"/>
                    </a:lnTo>
                    <a:lnTo>
                      <a:pt x="4582" y="4250"/>
                    </a:lnTo>
                    <a:lnTo>
                      <a:pt x="4847" y="4051"/>
                    </a:lnTo>
                    <a:lnTo>
                      <a:pt x="5113" y="3852"/>
                    </a:lnTo>
                    <a:lnTo>
                      <a:pt x="5312" y="3520"/>
                    </a:lnTo>
                    <a:lnTo>
                      <a:pt x="5445" y="3188"/>
                    </a:lnTo>
                    <a:lnTo>
                      <a:pt x="5578" y="2790"/>
                    </a:lnTo>
                    <a:lnTo>
                      <a:pt x="5578" y="2258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9" name="Google Shape;1129;g34ed79b00d1_0_1111"/>
              <p:cNvSpPr/>
              <p:nvPr/>
            </p:nvSpPr>
            <p:spPr>
              <a:xfrm>
                <a:off x="1703525" y="4240200"/>
                <a:ext cx="1075650" cy="1236675"/>
              </a:xfrm>
              <a:custGeom>
                <a:rect b="b" l="l" r="r" t="t"/>
                <a:pathLst>
                  <a:path extrusionOk="0" h="49467" w="43026">
                    <a:moveTo>
                      <a:pt x="0" y="1"/>
                    </a:moveTo>
                    <a:lnTo>
                      <a:pt x="0" y="49467"/>
                    </a:lnTo>
                    <a:lnTo>
                      <a:pt x="43026" y="24634"/>
                    </a:lnTo>
                    <a:lnTo>
                      <a:pt x="39905" y="23904"/>
                    </a:lnTo>
                    <a:lnTo>
                      <a:pt x="36917" y="23041"/>
                    </a:lnTo>
                    <a:lnTo>
                      <a:pt x="33929" y="22111"/>
                    </a:lnTo>
                    <a:lnTo>
                      <a:pt x="30942" y="21049"/>
                    </a:lnTo>
                    <a:lnTo>
                      <a:pt x="28020" y="19854"/>
                    </a:lnTo>
                    <a:lnTo>
                      <a:pt x="25165" y="18592"/>
                    </a:lnTo>
                    <a:lnTo>
                      <a:pt x="22376" y="17198"/>
                    </a:lnTo>
                    <a:lnTo>
                      <a:pt x="19654" y="15671"/>
                    </a:lnTo>
                    <a:lnTo>
                      <a:pt x="16932" y="14077"/>
                    </a:lnTo>
                    <a:lnTo>
                      <a:pt x="14342" y="12351"/>
                    </a:lnTo>
                    <a:lnTo>
                      <a:pt x="11753" y="10558"/>
                    </a:lnTo>
                    <a:lnTo>
                      <a:pt x="9296" y="8633"/>
                    </a:lnTo>
                    <a:lnTo>
                      <a:pt x="6839" y="6641"/>
                    </a:lnTo>
                    <a:lnTo>
                      <a:pt x="4515" y="4516"/>
                    </a:lnTo>
                    <a:lnTo>
                      <a:pt x="2258" y="232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0" name="Google Shape;1130;g34ed79b00d1_0_1111"/>
              <p:cNvSpPr/>
              <p:nvPr/>
            </p:nvSpPr>
            <p:spPr>
              <a:xfrm>
                <a:off x="1703525" y="4240200"/>
                <a:ext cx="1075650" cy="1236675"/>
              </a:xfrm>
              <a:custGeom>
                <a:rect b="b" l="l" r="r" t="t"/>
                <a:pathLst>
                  <a:path extrusionOk="0" fill="none" h="49467" w="43026">
                    <a:moveTo>
                      <a:pt x="0" y="1"/>
                    </a:moveTo>
                    <a:lnTo>
                      <a:pt x="0" y="49467"/>
                    </a:lnTo>
                    <a:lnTo>
                      <a:pt x="43026" y="24634"/>
                    </a:lnTo>
                    <a:lnTo>
                      <a:pt x="43026" y="24634"/>
                    </a:lnTo>
                    <a:lnTo>
                      <a:pt x="39905" y="23904"/>
                    </a:lnTo>
                    <a:lnTo>
                      <a:pt x="36917" y="23041"/>
                    </a:lnTo>
                    <a:lnTo>
                      <a:pt x="33929" y="22111"/>
                    </a:lnTo>
                    <a:lnTo>
                      <a:pt x="30942" y="21049"/>
                    </a:lnTo>
                    <a:lnTo>
                      <a:pt x="28020" y="19854"/>
                    </a:lnTo>
                    <a:lnTo>
                      <a:pt x="25165" y="18592"/>
                    </a:lnTo>
                    <a:lnTo>
                      <a:pt x="22376" y="17198"/>
                    </a:lnTo>
                    <a:lnTo>
                      <a:pt x="19654" y="15671"/>
                    </a:lnTo>
                    <a:lnTo>
                      <a:pt x="16932" y="14077"/>
                    </a:lnTo>
                    <a:lnTo>
                      <a:pt x="14342" y="12351"/>
                    </a:lnTo>
                    <a:lnTo>
                      <a:pt x="11753" y="10558"/>
                    </a:lnTo>
                    <a:lnTo>
                      <a:pt x="9296" y="8633"/>
                    </a:lnTo>
                    <a:lnTo>
                      <a:pt x="6839" y="6641"/>
                    </a:lnTo>
                    <a:lnTo>
                      <a:pt x="4515" y="4516"/>
                    </a:lnTo>
                    <a:lnTo>
                      <a:pt x="2258" y="2325"/>
                    </a:lnTo>
                    <a:lnTo>
                      <a:pt x="0" y="1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1" name="Google Shape;1131;g34ed79b00d1_0_1111"/>
              <p:cNvSpPr/>
              <p:nvPr/>
            </p:nvSpPr>
            <p:spPr>
              <a:xfrm>
                <a:off x="1703525" y="238125"/>
                <a:ext cx="1067350" cy="1228375"/>
              </a:xfrm>
              <a:custGeom>
                <a:rect b="b" l="l" r="r" t="t"/>
                <a:pathLst>
                  <a:path extrusionOk="0" h="49135" w="42694">
                    <a:moveTo>
                      <a:pt x="0" y="0"/>
                    </a:moveTo>
                    <a:lnTo>
                      <a:pt x="0" y="49134"/>
                    </a:lnTo>
                    <a:lnTo>
                      <a:pt x="2324" y="46744"/>
                    </a:lnTo>
                    <a:lnTo>
                      <a:pt x="4648" y="44486"/>
                    </a:lnTo>
                    <a:lnTo>
                      <a:pt x="7105" y="42362"/>
                    </a:lnTo>
                    <a:lnTo>
                      <a:pt x="9628" y="40303"/>
                    </a:lnTo>
                    <a:lnTo>
                      <a:pt x="12151" y="38378"/>
                    </a:lnTo>
                    <a:lnTo>
                      <a:pt x="14741" y="36585"/>
                    </a:lnTo>
                    <a:lnTo>
                      <a:pt x="17397" y="34859"/>
                    </a:lnTo>
                    <a:lnTo>
                      <a:pt x="20119" y="33265"/>
                    </a:lnTo>
                    <a:lnTo>
                      <a:pt x="22841" y="31804"/>
                    </a:lnTo>
                    <a:lnTo>
                      <a:pt x="25630" y="30410"/>
                    </a:lnTo>
                    <a:lnTo>
                      <a:pt x="28418" y="29148"/>
                    </a:lnTo>
                    <a:lnTo>
                      <a:pt x="31274" y="28020"/>
                    </a:lnTo>
                    <a:lnTo>
                      <a:pt x="34129" y="27024"/>
                    </a:lnTo>
                    <a:lnTo>
                      <a:pt x="36984" y="26094"/>
                    </a:lnTo>
                    <a:lnTo>
                      <a:pt x="39839" y="25297"/>
                    </a:lnTo>
                    <a:lnTo>
                      <a:pt x="42694" y="2463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2" name="Google Shape;1132;g34ed79b00d1_0_1111"/>
              <p:cNvSpPr/>
              <p:nvPr/>
            </p:nvSpPr>
            <p:spPr>
              <a:xfrm>
                <a:off x="1703525" y="238125"/>
                <a:ext cx="1067350" cy="1228375"/>
              </a:xfrm>
              <a:custGeom>
                <a:rect b="b" l="l" r="r" t="t"/>
                <a:pathLst>
                  <a:path extrusionOk="0" fill="none" h="49135" w="42694">
                    <a:moveTo>
                      <a:pt x="42694" y="24633"/>
                    </a:moveTo>
                    <a:lnTo>
                      <a:pt x="0" y="0"/>
                    </a:lnTo>
                    <a:lnTo>
                      <a:pt x="0" y="49134"/>
                    </a:lnTo>
                    <a:lnTo>
                      <a:pt x="0" y="49134"/>
                    </a:lnTo>
                    <a:lnTo>
                      <a:pt x="2324" y="46744"/>
                    </a:lnTo>
                    <a:lnTo>
                      <a:pt x="4648" y="44486"/>
                    </a:lnTo>
                    <a:lnTo>
                      <a:pt x="7105" y="42362"/>
                    </a:lnTo>
                    <a:lnTo>
                      <a:pt x="9628" y="40303"/>
                    </a:lnTo>
                    <a:lnTo>
                      <a:pt x="12151" y="38378"/>
                    </a:lnTo>
                    <a:lnTo>
                      <a:pt x="14741" y="36585"/>
                    </a:lnTo>
                    <a:lnTo>
                      <a:pt x="17397" y="34859"/>
                    </a:lnTo>
                    <a:lnTo>
                      <a:pt x="20119" y="33265"/>
                    </a:lnTo>
                    <a:lnTo>
                      <a:pt x="22841" y="31804"/>
                    </a:lnTo>
                    <a:lnTo>
                      <a:pt x="25630" y="30410"/>
                    </a:lnTo>
                    <a:lnTo>
                      <a:pt x="28418" y="29148"/>
                    </a:lnTo>
                    <a:lnTo>
                      <a:pt x="31274" y="28020"/>
                    </a:lnTo>
                    <a:lnTo>
                      <a:pt x="34129" y="27024"/>
                    </a:lnTo>
                    <a:lnTo>
                      <a:pt x="36984" y="26094"/>
                    </a:lnTo>
                    <a:lnTo>
                      <a:pt x="39839" y="25297"/>
                    </a:lnTo>
                    <a:lnTo>
                      <a:pt x="42694" y="24633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3" name="Google Shape;1133;g34ed79b00d1_0_1111"/>
              <p:cNvSpPr/>
              <p:nvPr/>
            </p:nvSpPr>
            <p:spPr>
              <a:xfrm>
                <a:off x="5162825" y="2236675"/>
                <a:ext cx="1077300" cy="1243300"/>
              </a:xfrm>
              <a:custGeom>
                <a:rect b="b" l="l" r="r" t="t"/>
                <a:pathLst>
                  <a:path extrusionOk="0" h="49732" w="43092">
                    <a:moveTo>
                      <a:pt x="133" y="0"/>
                    </a:moveTo>
                    <a:lnTo>
                      <a:pt x="996" y="3055"/>
                    </a:lnTo>
                    <a:lnTo>
                      <a:pt x="1793" y="6109"/>
                    </a:lnTo>
                    <a:lnTo>
                      <a:pt x="2457" y="9163"/>
                    </a:lnTo>
                    <a:lnTo>
                      <a:pt x="2988" y="12284"/>
                    </a:lnTo>
                    <a:lnTo>
                      <a:pt x="3386" y="15405"/>
                    </a:lnTo>
                    <a:lnTo>
                      <a:pt x="3718" y="18525"/>
                    </a:lnTo>
                    <a:lnTo>
                      <a:pt x="3851" y="21646"/>
                    </a:lnTo>
                    <a:lnTo>
                      <a:pt x="3918" y="24833"/>
                    </a:lnTo>
                    <a:lnTo>
                      <a:pt x="3851" y="27954"/>
                    </a:lnTo>
                    <a:lnTo>
                      <a:pt x="3652" y="31074"/>
                    </a:lnTo>
                    <a:lnTo>
                      <a:pt x="3386" y="34261"/>
                    </a:lnTo>
                    <a:lnTo>
                      <a:pt x="2922" y="37382"/>
                    </a:lnTo>
                    <a:lnTo>
                      <a:pt x="2391" y="40503"/>
                    </a:lnTo>
                    <a:lnTo>
                      <a:pt x="1727" y="43557"/>
                    </a:lnTo>
                    <a:lnTo>
                      <a:pt x="930" y="46678"/>
                    </a:lnTo>
                    <a:lnTo>
                      <a:pt x="0" y="49732"/>
                    </a:lnTo>
                    <a:lnTo>
                      <a:pt x="43092" y="24833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4" name="Google Shape;1134;g34ed79b00d1_0_1111"/>
              <p:cNvSpPr/>
              <p:nvPr/>
            </p:nvSpPr>
            <p:spPr>
              <a:xfrm>
                <a:off x="2412325" y="1011650"/>
                <a:ext cx="1185200" cy="212500"/>
              </a:xfrm>
              <a:custGeom>
                <a:rect b="b" l="l" r="r" t="t"/>
                <a:pathLst>
                  <a:path extrusionOk="0" h="8500" w="47408">
                    <a:moveTo>
                      <a:pt x="33730" y="0"/>
                    </a:moveTo>
                    <a:lnTo>
                      <a:pt x="30410" y="67"/>
                    </a:lnTo>
                    <a:lnTo>
                      <a:pt x="27223" y="199"/>
                    </a:lnTo>
                    <a:lnTo>
                      <a:pt x="24036" y="531"/>
                    </a:lnTo>
                    <a:lnTo>
                      <a:pt x="20982" y="863"/>
                    </a:lnTo>
                    <a:lnTo>
                      <a:pt x="17994" y="1395"/>
                    </a:lnTo>
                    <a:lnTo>
                      <a:pt x="15072" y="1926"/>
                    </a:lnTo>
                    <a:lnTo>
                      <a:pt x="12284" y="2590"/>
                    </a:lnTo>
                    <a:lnTo>
                      <a:pt x="9561" y="3320"/>
                    </a:lnTo>
                    <a:lnTo>
                      <a:pt x="6972" y="4050"/>
                    </a:lnTo>
                    <a:lnTo>
                      <a:pt x="4515" y="4914"/>
                    </a:lnTo>
                    <a:lnTo>
                      <a:pt x="2191" y="5710"/>
                    </a:lnTo>
                    <a:lnTo>
                      <a:pt x="0" y="6640"/>
                    </a:lnTo>
                    <a:lnTo>
                      <a:pt x="1195" y="6374"/>
                    </a:lnTo>
                    <a:lnTo>
                      <a:pt x="2590" y="6242"/>
                    </a:lnTo>
                    <a:lnTo>
                      <a:pt x="4050" y="6109"/>
                    </a:lnTo>
                    <a:lnTo>
                      <a:pt x="5644" y="6042"/>
                    </a:lnTo>
                    <a:lnTo>
                      <a:pt x="7304" y="6042"/>
                    </a:lnTo>
                    <a:lnTo>
                      <a:pt x="9030" y="6109"/>
                    </a:lnTo>
                    <a:lnTo>
                      <a:pt x="10823" y="6175"/>
                    </a:lnTo>
                    <a:lnTo>
                      <a:pt x="12616" y="6308"/>
                    </a:lnTo>
                    <a:lnTo>
                      <a:pt x="16201" y="6706"/>
                    </a:lnTo>
                    <a:lnTo>
                      <a:pt x="19720" y="7171"/>
                    </a:lnTo>
                    <a:lnTo>
                      <a:pt x="22907" y="7769"/>
                    </a:lnTo>
                    <a:lnTo>
                      <a:pt x="24368" y="8101"/>
                    </a:lnTo>
                    <a:lnTo>
                      <a:pt x="25696" y="8499"/>
                    </a:lnTo>
                    <a:lnTo>
                      <a:pt x="26758" y="7702"/>
                    </a:lnTo>
                    <a:lnTo>
                      <a:pt x="27887" y="6972"/>
                    </a:lnTo>
                    <a:lnTo>
                      <a:pt x="29016" y="6242"/>
                    </a:lnTo>
                    <a:lnTo>
                      <a:pt x="30211" y="5578"/>
                    </a:lnTo>
                    <a:lnTo>
                      <a:pt x="31472" y="4980"/>
                    </a:lnTo>
                    <a:lnTo>
                      <a:pt x="32800" y="4382"/>
                    </a:lnTo>
                    <a:lnTo>
                      <a:pt x="34128" y="3918"/>
                    </a:lnTo>
                    <a:lnTo>
                      <a:pt x="35523" y="3386"/>
                    </a:lnTo>
                    <a:lnTo>
                      <a:pt x="36983" y="2988"/>
                    </a:lnTo>
                    <a:lnTo>
                      <a:pt x="38378" y="2590"/>
                    </a:lnTo>
                    <a:lnTo>
                      <a:pt x="39905" y="2258"/>
                    </a:lnTo>
                    <a:lnTo>
                      <a:pt x="41366" y="1992"/>
                    </a:lnTo>
                    <a:lnTo>
                      <a:pt x="42893" y="1726"/>
                    </a:lnTo>
                    <a:lnTo>
                      <a:pt x="44353" y="1527"/>
                    </a:lnTo>
                    <a:lnTo>
                      <a:pt x="45881" y="1395"/>
                    </a:lnTo>
                    <a:lnTo>
                      <a:pt x="47408" y="1262"/>
                    </a:lnTo>
                    <a:lnTo>
                      <a:pt x="45681" y="996"/>
                    </a:lnTo>
                    <a:lnTo>
                      <a:pt x="43955" y="731"/>
                    </a:lnTo>
                    <a:lnTo>
                      <a:pt x="40502" y="332"/>
                    </a:lnTo>
                    <a:lnTo>
                      <a:pt x="37116" y="133"/>
                    </a:lnTo>
                    <a:lnTo>
                      <a:pt x="3373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5" name="Google Shape;1135;g34ed79b00d1_0_1111"/>
              <p:cNvSpPr/>
              <p:nvPr/>
            </p:nvSpPr>
            <p:spPr>
              <a:xfrm>
                <a:off x="2412325" y="1011650"/>
                <a:ext cx="1185200" cy="212500"/>
              </a:xfrm>
              <a:custGeom>
                <a:rect b="b" l="l" r="r" t="t"/>
                <a:pathLst>
                  <a:path extrusionOk="0" fill="none" h="8500" w="47408">
                    <a:moveTo>
                      <a:pt x="0" y="6640"/>
                    </a:moveTo>
                    <a:lnTo>
                      <a:pt x="0" y="6640"/>
                    </a:lnTo>
                    <a:lnTo>
                      <a:pt x="1195" y="6374"/>
                    </a:lnTo>
                    <a:lnTo>
                      <a:pt x="2590" y="6242"/>
                    </a:lnTo>
                    <a:lnTo>
                      <a:pt x="4050" y="6109"/>
                    </a:lnTo>
                    <a:lnTo>
                      <a:pt x="5644" y="6042"/>
                    </a:lnTo>
                    <a:lnTo>
                      <a:pt x="7304" y="6042"/>
                    </a:lnTo>
                    <a:lnTo>
                      <a:pt x="9030" y="6109"/>
                    </a:lnTo>
                    <a:lnTo>
                      <a:pt x="10823" y="6175"/>
                    </a:lnTo>
                    <a:lnTo>
                      <a:pt x="12616" y="6308"/>
                    </a:lnTo>
                    <a:lnTo>
                      <a:pt x="16201" y="6706"/>
                    </a:lnTo>
                    <a:lnTo>
                      <a:pt x="19720" y="7171"/>
                    </a:lnTo>
                    <a:lnTo>
                      <a:pt x="22907" y="7769"/>
                    </a:lnTo>
                    <a:lnTo>
                      <a:pt x="24368" y="8101"/>
                    </a:lnTo>
                    <a:lnTo>
                      <a:pt x="25696" y="8499"/>
                    </a:lnTo>
                    <a:lnTo>
                      <a:pt x="25696" y="8499"/>
                    </a:lnTo>
                    <a:lnTo>
                      <a:pt x="26758" y="7702"/>
                    </a:lnTo>
                    <a:lnTo>
                      <a:pt x="27887" y="6972"/>
                    </a:lnTo>
                    <a:lnTo>
                      <a:pt x="29016" y="6242"/>
                    </a:lnTo>
                    <a:lnTo>
                      <a:pt x="30211" y="5578"/>
                    </a:lnTo>
                    <a:lnTo>
                      <a:pt x="31472" y="4980"/>
                    </a:lnTo>
                    <a:lnTo>
                      <a:pt x="32800" y="4382"/>
                    </a:lnTo>
                    <a:lnTo>
                      <a:pt x="34128" y="3918"/>
                    </a:lnTo>
                    <a:lnTo>
                      <a:pt x="35523" y="3386"/>
                    </a:lnTo>
                    <a:lnTo>
                      <a:pt x="36983" y="2988"/>
                    </a:lnTo>
                    <a:lnTo>
                      <a:pt x="38378" y="2590"/>
                    </a:lnTo>
                    <a:lnTo>
                      <a:pt x="39905" y="2258"/>
                    </a:lnTo>
                    <a:lnTo>
                      <a:pt x="41366" y="1992"/>
                    </a:lnTo>
                    <a:lnTo>
                      <a:pt x="42893" y="1726"/>
                    </a:lnTo>
                    <a:lnTo>
                      <a:pt x="44353" y="1527"/>
                    </a:lnTo>
                    <a:lnTo>
                      <a:pt x="45881" y="1395"/>
                    </a:lnTo>
                    <a:lnTo>
                      <a:pt x="47408" y="1262"/>
                    </a:lnTo>
                    <a:lnTo>
                      <a:pt x="47408" y="1262"/>
                    </a:lnTo>
                    <a:lnTo>
                      <a:pt x="45681" y="996"/>
                    </a:lnTo>
                    <a:lnTo>
                      <a:pt x="43955" y="731"/>
                    </a:lnTo>
                    <a:lnTo>
                      <a:pt x="40502" y="332"/>
                    </a:lnTo>
                    <a:lnTo>
                      <a:pt x="37116" y="133"/>
                    </a:lnTo>
                    <a:lnTo>
                      <a:pt x="33730" y="0"/>
                    </a:lnTo>
                    <a:lnTo>
                      <a:pt x="30410" y="67"/>
                    </a:lnTo>
                    <a:lnTo>
                      <a:pt x="27223" y="199"/>
                    </a:lnTo>
                    <a:lnTo>
                      <a:pt x="24036" y="531"/>
                    </a:lnTo>
                    <a:lnTo>
                      <a:pt x="20982" y="863"/>
                    </a:lnTo>
                    <a:lnTo>
                      <a:pt x="17994" y="1395"/>
                    </a:lnTo>
                    <a:lnTo>
                      <a:pt x="15072" y="1926"/>
                    </a:lnTo>
                    <a:lnTo>
                      <a:pt x="12284" y="2590"/>
                    </a:lnTo>
                    <a:lnTo>
                      <a:pt x="9561" y="3320"/>
                    </a:lnTo>
                    <a:lnTo>
                      <a:pt x="6972" y="4050"/>
                    </a:lnTo>
                    <a:lnTo>
                      <a:pt x="4515" y="4914"/>
                    </a:lnTo>
                    <a:lnTo>
                      <a:pt x="2191" y="5710"/>
                    </a:lnTo>
                    <a:lnTo>
                      <a:pt x="0" y="664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6" name="Google Shape;1136;g34ed79b00d1_0_1111"/>
              <p:cNvSpPr/>
              <p:nvPr/>
            </p:nvSpPr>
            <p:spPr>
              <a:xfrm>
                <a:off x="2565025" y="2533800"/>
                <a:ext cx="1894000" cy="1138750"/>
              </a:xfrm>
              <a:custGeom>
                <a:rect b="b" l="l" r="r" t="t"/>
                <a:pathLst>
                  <a:path extrusionOk="0" h="45550" w="75760">
                    <a:moveTo>
                      <a:pt x="23904" y="1"/>
                    </a:moveTo>
                    <a:lnTo>
                      <a:pt x="20650" y="3453"/>
                    </a:lnTo>
                    <a:lnTo>
                      <a:pt x="17330" y="7171"/>
                    </a:lnTo>
                    <a:lnTo>
                      <a:pt x="14143" y="10956"/>
                    </a:lnTo>
                    <a:lnTo>
                      <a:pt x="11089" y="14807"/>
                    </a:lnTo>
                    <a:lnTo>
                      <a:pt x="8101" y="18725"/>
                    </a:lnTo>
                    <a:lnTo>
                      <a:pt x="5246" y="22708"/>
                    </a:lnTo>
                    <a:lnTo>
                      <a:pt x="2524" y="26559"/>
                    </a:lnTo>
                    <a:lnTo>
                      <a:pt x="1" y="30411"/>
                    </a:lnTo>
                    <a:lnTo>
                      <a:pt x="1993" y="31938"/>
                    </a:lnTo>
                    <a:lnTo>
                      <a:pt x="3984" y="33398"/>
                    </a:lnTo>
                    <a:lnTo>
                      <a:pt x="6109" y="34793"/>
                    </a:lnTo>
                    <a:lnTo>
                      <a:pt x="8300" y="36121"/>
                    </a:lnTo>
                    <a:lnTo>
                      <a:pt x="10558" y="37316"/>
                    </a:lnTo>
                    <a:lnTo>
                      <a:pt x="12815" y="38511"/>
                    </a:lnTo>
                    <a:lnTo>
                      <a:pt x="15139" y="39573"/>
                    </a:lnTo>
                    <a:lnTo>
                      <a:pt x="17529" y="40569"/>
                    </a:lnTo>
                    <a:lnTo>
                      <a:pt x="19986" y="41432"/>
                    </a:lnTo>
                    <a:lnTo>
                      <a:pt x="22443" y="42296"/>
                    </a:lnTo>
                    <a:lnTo>
                      <a:pt x="24900" y="43026"/>
                    </a:lnTo>
                    <a:lnTo>
                      <a:pt x="27423" y="43690"/>
                    </a:lnTo>
                    <a:lnTo>
                      <a:pt x="30012" y="44221"/>
                    </a:lnTo>
                    <a:lnTo>
                      <a:pt x="32535" y="44686"/>
                    </a:lnTo>
                    <a:lnTo>
                      <a:pt x="35125" y="45018"/>
                    </a:lnTo>
                    <a:lnTo>
                      <a:pt x="37648" y="45350"/>
                    </a:lnTo>
                    <a:lnTo>
                      <a:pt x="40237" y="45483"/>
                    </a:lnTo>
                    <a:lnTo>
                      <a:pt x="42827" y="45549"/>
                    </a:lnTo>
                    <a:lnTo>
                      <a:pt x="45350" y="45549"/>
                    </a:lnTo>
                    <a:lnTo>
                      <a:pt x="47939" y="45416"/>
                    </a:lnTo>
                    <a:lnTo>
                      <a:pt x="50462" y="45217"/>
                    </a:lnTo>
                    <a:lnTo>
                      <a:pt x="52986" y="44885"/>
                    </a:lnTo>
                    <a:lnTo>
                      <a:pt x="55442" y="44487"/>
                    </a:lnTo>
                    <a:lnTo>
                      <a:pt x="57899" y="43956"/>
                    </a:lnTo>
                    <a:lnTo>
                      <a:pt x="60289" y="43292"/>
                    </a:lnTo>
                    <a:lnTo>
                      <a:pt x="62680" y="42561"/>
                    </a:lnTo>
                    <a:lnTo>
                      <a:pt x="65003" y="41698"/>
                    </a:lnTo>
                    <a:lnTo>
                      <a:pt x="67261" y="40702"/>
                    </a:lnTo>
                    <a:lnTo>
                      <a:pt x="69518" y="39640"/>
                    </a:lnTo>
                    <a:lnTo>
                      <a:pt x="71643" y="38445"/>
                    </a:lnTo>
                    <a:lnTo>
                      <a:pt x="73768" y="37117"/>
                    </a:lnTo>
                    <a:lnTo>
                      <a:pt x="75760" y="35656"/>
                    </a:lnTo>
                    <a:lnTo>
                      <a:pt x="75361" y="32270"/>
                    </a:lnTo>
                    <a:lnTo>
                      <a:pt x="74764" y="28883"/>
                    </a:lnTo>
                    <a:lnTo>
                      <a:pt x="74166" y="25431"/>
                    </a:lnTo>
                    <a:lnTo>
                      <a:pt x="73370" y="21978"/>
                    </a:lnTo>
                    <a:lnTo>
                      <a:pt x="72440" y="18525"/>
                    </a:lnTo>
                    <a:lnTo>
                      <a:pt x="71444" y="15073"/>
                    </a:lnTo>
                    <a:lnTo>
                      <a:pt x="70315" y="11620"/>
                    </a:lnTo>
                    <a:lnTo>
                      <a:pt x="69054" y="8167"/>
                    </a:lnTo>
                    <a:lnTo>
                      <a:pt x="67659" y="8765"/>
                    </a:lnTo>
                    <a:lnTo>
                      <a:pt x="66265" y="9296"/>
                    </a:lnTo>
                    <a:lnTo>
                      <a:pt x="64804" y="9761"/>
                    </a:lnTo>
                    <a:lnTo>
                      <a:pt x="63410" y="10159"/>
                    </a:lnTo>
                    <a:lnTo>
                      <a:pt x="61949" y="10491"/>
                    </a:lnTo>
                    <a:lnTo>
                      <a:pt x="60488" y="10757"/>
                    </a:lnTo>
                    <a:lnTo>
                      <a:pt x="58961" y="11022"/>
                    </a:lnTo>
                    <a:lnTo>
                      <a:pt x="57501" y="11155"/>
                    </a:lnTo>
                    <a:lnTo>
                      <a:pt x="56040" y="11288"/>
                    </a:lnTo>
                    <a:lnTo>
                      <a:pt x="54513" y="11354"/>
                    </a:lnTo>
                    <a:lnTo>
                      <a:pt x="52986" y="11354"/>
                    </a:lnTo>
                    <a:lnTo>
                      <a:pt x="51525" y="11288"/>
                    </a:lnTo>
                    <a:lnTo>
                      <a:pt x="49998" y="11155"/>
                    </a:lnTo>
                    <a:lnTo>
                      <a:pt x="48537" y="11022"/>
                    </a:lnTo>
                    <a:lnTo>
                      <a:pt x="47010" y="10757"/>
                    </a:lnTo>
                    <a:lnTo>
                      <a:pt x="45549" y="10491"/>
                    </a:lnTo>
                    <a:lnTo>
                      <a:pt x="44088" y="10226"/>
                    </a:lnTo>
                    <a:lnTo>
                      <a:pt x="42561" y="9827"/>
                    </a:lnTo>
                    <a:lnTo>
                      <a:pt x="41100" y="9429"/>
                    </a:lnTo>
                    <a:lnTo>
                      <a:pt x="39706" y="8964"/>
                    </a:lnTo>
                    <a:lnTo>
                      <a:pt x="38245" y="8433"/>
                    </a:lnTo>
                    <a:lnTo>
                      <a:pt x="36851" y="7902"/>
                    </a:lnTo>
                    <a:lnTo>
                      <a:pt x="35457" y="7304"/>
                    </a:lnTo>
                    <a:lnTo>
                      <a:pt x="34062" y="6640"/>
                    </a:lnTo>
                    <a:lnTo>
                      <a:pt x="32668" y="5976"/>
                    </a:lnTo>
                    <a:lnTo>
                      <a:pt x="31340" y="5246"/>
                    </a:lnTo>
                    <a:lnTo>
                      <a:pt x="30079" y="4449"/>
                    </a:lnTo>
                    <a:lnTo>
                      <a:pt x="28751" y="3652"/>
                    </a:lnTo>
                    <a:lnTo>
                      <a:pt x="27489" y="2789"/>
                    </a:lnTo>
                    <a:lnTo>
                      <a:pt x="26294" y="1860"/>
                    </a:lnTo>
                    <a:lnTo>
                      <a:pt x="25099" y="930"/>
                    </a:lnTo>
                    <a:lnTo>
                      <a:pt x="2390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7" name="Google Shape;1137;g34ed79b00d1_0_1111"/>
              <p:cNvSpPr/>
              <p:nvPr/>
            </p:nvSpPr>
            <p:spPr>
              <a:xfrm>
                <a:off x="2565025" y="2533800"/>
                <a:ext cx="1894000" cy="1138750"/>
              </a:xfrm>
              <a:custGeom>
                <a:rect b="b" l="l" r="r" t="t"/>
                <a:pathLst>
                  <a:path extrusionOk="0" fill="none" h="45550" w="75760">
                    <a:moveTo>
                      <a:pt x="75760" y="35656"/>
                    </a:moveTo>
                    <a:lnTo>
                      <a:pt x="75760" y="35656"/>
                    </a:lnTo>
                    <a:lnTo>
                      <a:pt x="75361" y="32270"/>
                    </a:lnTo>
                    <a:lnTo>
                      <a:pt x="74764" y="28883"/>
                    </a:lnTo>
                    <a:lnTo>
                      <a:pt x="74166" y="25431"/>
                    </a:lnTo>
                    <a:lnTo>
                      <a:pt x="73370" y="21978"/>
                    </a:lnTo>
                    <a:lnTo>
                      <a:pt x="72440" y="18525"/>
                    </a:lnTo>
                    <a:lnTo>
                      <a:pt x="71444" y="15073"/>
                    </a:lnTo>
                    <a:lnTo>
                      <a:pt x="70315" y="11620"/>
                    </a:lnTo>
                    <a:lnTo>
                      <a:pt x="69054" y="8167"/>
                    </a:lnTo>
                    <a:lnTo>
                      <a:pt x="69054" y="8167"/>
                    </a:lnTo>
                    <a:lnTo>
                      <a:pt x="67659" y="8765"/>
                    </a:lnTo>
                    <a:lnTo>
                      <a:pt x="66265" y="9296"/>
                    </a:lnTo>
                    <a:lnTo>
                      <a:pt x="64804" y="9761"/>
                    </a:lnTo>
                    <a:lnTo>
                      <a:pt x="63410" y="10159"/>
                    </a:lnTo>
                    <a:lnTo>
                      <a:pt x="61949" y="10491"/>
                    </a:lnTo>
                    <a:lnTo>
                      <a:pt x="60488" y="10757"/>
                    </a:lnTo>
                    <a:lnTo>
                      <a:pt x="58961" y="11022"/>
                    </a:lnTo>
                    <a:lnTo>
                      <a:pt x="57501" y="11155"/>
                    </a:lnTo>
                    <a:lnTo>
                      <a:pt x="56040" y="11288"/>
                    </a:lnTo>
                    <a:lnTo>
                      <a:pt x="54513" y="11354"/>
                    </a:lnTo>
                    <a:lnTo>
                      <a:pt x="52986" y="11354"/>
                    </a:lnTo>
                    <a:lnTo>
                      <a:pt x="51525" y="11288"/>
                    </a:lnTo>
                    <a:lnTo>
                      <a:pt x="49998" y="11155"/>
                    </a:lnTo>
                    <a:lnTo>
                      <a:pt x="48537" y="11022"/>
                    </a:lnTo>
                    <a:lnTo>
                      <a:pt x="47010" y="10757"/>
                    </a:lnTo>
                    <a:lnTo>
                      <a:pt x="45549" y="10491"/>
                    </a:lnTo>
                    <a:lnTo>
                      <a:pt x="44088" y="10226"/>
                    </a:lnTo>
                    <a:lnTo>
                      <a:pt x="42561" y="9827"/>
                    </a:lnTo>
                    <a:lnTo>
                      <a:pt x="41100" y="9429"/>
                    </a:lnTo>
                    <a:lnTo>
                      <a:pt x="39706" y="8964"/>
                    </a:lnTo>
                    <a:lnTo>
                      <a:pt x="38245" y="8433"/>
                    </a:lnTo>
                    <a:lnTo>
                      <a:pt x="36851" y="7902"/>
                    </a:lnTo>
                    <a:lnTo>
                      <a:pt x="35457" y="7304"/>
                    </a:lnTo>
                    <a:lnTo>
                      <a:pt x="34062" y="6640"/>
                    </a:lnTo>
                    <a:lnTo>
                      <a:pt x="32668" y="5976"/>
                    </a:lnTo>
                    <a:lnTo>
                      <a:pt x="31340" y="5246"/>
                    </a:lnTo>
                    <a:lnTo>
                      <a:pt x="30079" y="4449"/>
                    </a:lnTo>
                    <a:lnTo>
                      <a:pt x="28751" y="3652"/>
                    </a:lnTo>
                    <a:lnTo>
                      <a:pt x="27489" y="2789"/>
                    </a:lnTo>
                    <a:lnTo>
                      <a:pt x="26294" y="1860"/>
                    </a:lnTo>
                    <a:lnTo>
                      <a:pt x="25099" y="930"/>
                    </a:lnTo>
                    <a:lnTo>
                      <a:pt x="23904" y="1"/>
                    </a:lnTo>
                    <a:lnTo>
                      <a:pt x="23904" y="1"/>
                    </a:lnTo>
                    <a:lnTo>
                      <a:pt x="20650" y="3453"/>
                    </a:lnTo>
                    <a:lnTo>
                      <a:pt x="17330" y="7171"/>
                    </a:lnTo>
                    <a:lnTo>
                      <a:pt x="14143" y="10956"/>
                    </a:lnTo>
                    <a:lnTo>
                      <a:pt x="11089" y="14807"/>
                    </a:lnTo>
                    <a:lnTo>
                      <a:pt x="8101" y="18725"/>
                    </a:lnTo>
                    <a:lnTo>
                      <a:pt x="5246" y="22708"/>
                    </a:lnTo>
                    <a:lnTo>
                      <a:pt x="2524" y="26559"/>
                    </a:lnTo>
                    <a:lnTo>
                      <a:pt x="1" y="30411"/>
                    </a:lnTo>
                    <a:lnTo>
                      <a:pt x="1" y="30411"/>
                    </a:lnTo>
                    <a:lnTo>
                      <a:pt x="1993" y="31938"/>
                    </a:lnTo>
                    <a:lnTo>
                      <a:pt x="3984" y="33398"/>
                    </a:lnTo>
                    <a:lnTo>
                      <a:pt x="6109" y="34793"/>
                    </a:lnTo>
                    <a:lnTo>
                      <a:pt x="8300" y="36121"/>
                    </a:lnTo>
                    <a:lnTo>
                      <a:pt x="10558" y="37316"/>
                    </a:lnTo>
                    <a:lnTo>
                      <a:pt x="12815" y="38511"/>
                    </a:lnTo>
                    <a:lnTo>
                      <a:pt x="15139" y="39573"/>
                    </a:lnTo>
                    <a:lnTo>
                      <a:pt x="17529" y="40569"/>
                    </a:lnTo>
                    <a:lnTo>
                      <a:pt x="19986" y="41432"/>
                    </a:lnTo>
                    <a:lnTo>
                      <a:pt x="22443" y="42296"/>
                    </a:lnTo>
                    <a:lnTo>
                      <a:pt x="24900" y="43026"/>
                    </a:lnTo>
                    <a:lnTo>
                      <a:pt x="27423" y="43690"/>
                    </a:lnTo>
                    <a:lnTo>
                      <a:pt x="30012" y="44221"/>
                    </a:lnTo>
                    <a:lnTo>
                      <a:pt x="32535" y="44686"/>
                    </a:lnTo>
                    <a:lnTo>
                      <a:pt x="35125" y="45018"/>
                    </a:lnTo>
                    <a:lnTo>
                      <a:pt x="37648" y="45350"/>
                    </a:lnTo>
                    <a:lnTo>
                      <a:pt x="40237" y="45483"/>
                    </a:lnTo>
                    <a:lnTo>
                      <a:pt x="42827" y="45549"/>
                    </a:lnTo>
                    <a:lnTo>
                      <a:pt x="45350" y="45549"/>
                    </a:lnTo>
                    <a:lnTo>
                      <a:pt x="47939" y="45416"/>
                    </a:lnTo>
                    <a:lnTo>
                      <a:pt x="50462" y="45217"/>
                    </a:lnTo>
                    <a:lnTo>
                      <a:pt x="52986" y="44885"/>
                    </a:lnTo>
                    <a:lnTo>
                      <a:pt x="55442" y="44487"/>
                    </a:lnTo>
                    <a:lnTo>
                      <a:pt x="57899" y="43956"/>
                    </a:lnTo>
                    <a:lnTo>
                      <a:pt x="60289" y="43292"/>
                    </a:lnTo>
                    <a:lnTo>
                      <a:pt x="62680" y="42561"/>
                    </a:lnTo>
                    <a:lnTo>
                      <a:pt x="65003" y="41698"/>
                    </a:lnTo>
                    <a:lnTo>
                      <a:pt x="67261" y="40702"/>
                    </a:lnTo>
                    <a:lnTo>
                      <a:pt x="69518" y="39640"/>
                    </a:lnTo>
                    <a:lnTo>
                      <a:pt x="71643" y="38445"/>
                    </a:lnTo>
                    <a:lnTo>
                      <a:pt x="73768" y="37117"/>
                    </a:lnTo>
                    <a:lnTo>
                      <a:pt x="75760" y="35656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8" name="Google Shape;1138;g34ed79b00d1_0_1111"/>
              <p:cNvSpPr/>
              <p:nvPr/>
            </p:nvSpPr>
            <p:spPr>
              <a:xfrm>
                <a:off x="1379850" y="1665650"/>
                <a:ext cx="903025" cy="2486600"/>
              </a:xfrm>
              <a:custGeom>
                <a:rect b="b" l="l" r="r" t="t"/>
                <a:pathLst>
                  <a:path extrusionOk="0" h="99464" w="36121">
                    <a:moveTo>
                      <a:pt x="17396" y="1"/>
                    </a:moveTo>
                    <a:lnTo>
                      <a:pt x="16267" y="1395"/>
                    </a:lnTo>
                    <a:lnTo>
                      <a:pt x="15139" y="2789"/>
                    </a:lnTo>
                    <a:lnTo>
                      <a:pt x="14076" y="4184"/>
                    </a:lnTo>
                    <a:lnTo>
                      <a:pt x="13080" y="5644"/>
                    </a:lnTo>
                    <a:lnTo>
                      <a:pt x="12084" y="7105"/>
                    </a:lnTo>
                    <a:lnTo>
                      <a:pt x="11155" y="8566"/>
                    </a:lnTo>
                    <a:lnTo>
                      <a:pt x="10225" y="10027"/>
                    </a:lnTo>
                    <a:lnTo>
                      <a:pt x="9362" y="11554"/>
                    </a:lnTo>
                    <a:lnTo>
                      <a:pt x="8565" y="13081"/>
                    </a:lnTo>
                    <a:lnTo>
                      <a:pt x="7768" y="14608"/>
                    </a:lnTo>
                    <a:lnTo>
                      <a:pt x="6972" y="16135"/>
                    </a:lnTo>
                    <a:lnTo>
                      <a:pt x="6308" y="17662"/>
                    </a:lnTo>
                    <a:lnTo>
                      <a:pt x="5644" y="19256"/>
                    </a:lnTo>
                    <a:lnTo>
                      <a:pt x="4980" y="20849"/>
                    </a:lnTo>
                    <a:lnTo>
                      <a:pt x="3851" y="24037"/>
                    </a:lnTo>
                    <a:lnTo>
                      <a:pt x="2789" y="27290"/>
                    </a:lnTo>
                    <a:lnTo>
                      <a:pt x="1992" y="30543"/>
                    </a:lnTo>
                    <a:lnTo>
                      <a:pt x="1262" y="33863"/>
                    </a:lnTo>
                    <a:lnTo>
                      <a:pt x="730" y="37183"/>
                    </a:lnTo>
                    <a:lnTo>
                      <a:pt x="332" y="40503"/>
                    </a:lnTo>
                    <a:lnTo>
                      <a:pt x="66" y="43823"/>
                    </a:lnTo>
                    <a:lnTo>
                      <a:pt x="0" y="47209"/>
                    </a:lnTo>
                    <a:lnTo>
                      <a:pt x="66" y="50529"/>
                    </a:lnTo>
                    <a:lnTo>
                      <a:pt x="266" y="53849"/>
                    </a:lnTo>
                    <a:lnTo>
                      <a:pt x="664" y="57169"/>
                    </a:lnTo>
                    <a:lnTo>
                      <a:pt x="1195" y="60489"/>
                    </a:lnTo>
                    <a:lnTo>
                      <a:pt x="1859" y="63809"/>
                    </a:lnTo>
                    <a:lnTo>
                      <a:pt x="2656" y="67062"/>
                    </a:lnTo>
                    <a:lnTo>
                      <a:pt x="3652" y="70316"/>
                    </a:lnTo>
                    <a:lnTo>
                      <a:pt x="4781" y="73503"/>
                    </a:lnTo>
                    <a:lnTo>
                      <a:pt x="6042" y="76623"/>
                    </a:lnTo>
                    <a:lnTo>
                      <a:pt x="6773" y="78150"/>
                    </a:lnTo>
                    <a:lnTo>
                      <a:pt x="7503" y="79678"/>
                    </a:lnTo>
                    <a:lnTo>
                      <a:pt x="8233" y="81205"/>
                    </a:lnTo>
                    <a:lnTo>
                      <a:pt x="9030" y="82732"/>
                    </a:lnTo>
                    <a:lnTo>
                      <a:pt x="9893" y="84259"/>
                    </a:lnTo>
                    <a:lnTo>
                      <a:pt x="10823" y="85720"/>
                    </a:lnTo>
                    <a:lnTo>
                      <a:pt x="11686" y="87180"/>
                    </a:lnTo>
                    <a:lnTo>
                      <a:pt x="12682" y="88641"/>
                    </a:lnTo>
                    <a:lnTo>
                      <a:pt x="13678" y="90036"/>
                    </a:lnTo>
                    <a:lnTo>
                      <a:pt x="14674" y="91430"/>
                    </a:lnTo>
                    <a:lnTo>
                      <a:pt x="15803" y="92824"/>
                    </a:lnTo>
                    <a:lnTo>
                      <a:pt x="16865" y="94219"/>
                    </a:lnTo>
                    <a:lnTo>
                      <a:pt x="17994" y="95546"/>
                    </a:lnTo>
                    <a:lnTo>
                      <a:pt x="19189" y="96874"/>
                    </a:lnTo>
                    <a:lnTo>
                      <a:pt x="20450" y="98202"/>
                    </a:lnTo>
                    <a:lnTo>
                      <a:pt x="21712" y="99464"/>
                    </a:lnTo>
                    <a:lnTo>
                      <a:pt x="22243" y="97339"/>
                    </a:lnTo>
                    <a:lnTo>
                      <a:pt x="22907" y="95215"/>
                    </a:lnTo>
                    <a:lnTo>
                      <a:pt x="23637" y="93090"/>
                    </a:lnTo>
                    <a:lnTo>
                      <a:pt x="24368" y="90965"/>
                    </a:lnTo>
                    <a:lnTo>
                      <a:pt x="25165" y="88907"/>
                    </a:lnTo>
                    <a:lnTo>
                      <a:pt x="26028" y="86782"/>
                    </a:lnTo>
                    <a:lnTo>
                      <a:pt x="26891" y="84657"/>
                    </a:lnTo>
                    <a:lnTo>
                      <a:pt x="27820" y="82599"/>
                    </a:lnTo>
                    <a:lnTo>
                      <a:pt x="29746" y="78482"/>
                    </a:lnTo>
                    <a:lnTo>
                      <a:pt x="31804" y="74432"/>
                    </a:lnTo>
                    <a:lnTo>
                      <a:pt x="33929" y="70515"/>
                    </a:lnTo>
                    <a:lnTo>
                      <a:pt x="36120" y="66730"/>
                    </a:lnTo>
                    <a:lnTo>
                      <a:pt x="34460" y="64937"/>
                    </a:lnTo>
                    <a:lnTo>
                      <a:pt x="32867" y="63145"/>
                    </a:lnTo>
                    <a:lnTo>
                      <a:pt x="31273" y="61285"/>
                    </a:lnTo>
                    <a:lnTo>
                      <a:pt x="29812" y="59360"/>
                    </a:lnTo>
                    <a:lnTo>
                      <a:pt x="28418" y="57434"/>
                    </a:lnTo>
                    <a:lnTo>
                      <a:pt x="27156" y="55442"/>
                    </a:lnTo>
                    <a:lnTo>
                      <a:pt x="25895" y="53384"/>
                    </a:lnTo>
                    <a:lnTo>
                      <a:pt x="24700" y="51392"/>
                    </a:lnTo>
                    <a:lnTo>
                      <a:pt x="23571" y="49268"/>
                    </a:lnTo>
                    <a:lnTo>
                      <a:pt x="22509" y="47209"/>
                    </a:lnTo>
                    <a:lnTo>
                      <a:pt x="21579" y="45085"/>
                    </a:lnTo>
                    <a:lnTo>
                      <a:pt x="20650" y="42960"/>
                    </a:lnTo>
                    <a:lnTo>
                      <a:pt x="19853" y="40769"/>
                    </a:lnTo>
                    <a:lnTo>
                      <a:pt x="19056" y="38578"/>
                    </a:lnTo>
                    <a:lnTo>
                      <a:pt x="18392" y="36386"/>
                    </a:lnTo>
                    <a:lnTo>
                      <a:pt x="17728" y="34195"/>
                    </a:lnTo>
                    <a:lnTo>
                      <a:pt x="17197" y="32004"/>
                    </a:lnTo>
                    <a:lnTo>
                      <a:pt x="16732" y="29813"/>
                    </a:lnTo>
                    <a:lnTo>
                      <a:pt x="16267" y="27622"/>
                    </a:lnTo>
                    <a:lnTo>
                      <a:pt x="15935" y="25364"/>
                    </a:lnTo>
                    <a:lnTo>
                      <a:pt x="15670" y="23173"/>
                    </a:lnTo>
                    <a:lnTo>
                      <a:pt x="15471" y="20982"/>
                    </a:lnTo>
                    <a:lnTo>
                      <a:pt x="15338" y="18791"/>
                    </a:lnTo>
                    <a:lnTo>
                      <a:pt x="15271" y="16600"/>
                    </a:lnTo>
                    <a:lnTo>
                      <a:pt x="15338" y="14475"/>
                    </a:lnTo>
                    <a:lnTo>
                      <a:pt x="15404" y="12351"/>
                    </a:lnTo>
                    <a:lnTo>
                      <a:pt x="15537" y="10226"/>
                    </a:lnTo>
                    <a:lnTo>
                      <a:pt x="15803" y="8101"/>
                    </a:lnTo>
                    <a:lnTo>
                      <a:pt x="16068" y="6043"/>
                    </a:lnTo>
                    <a:lnTo>
                      <a:pt x="16467" y="3985"/>
                    </a:lnTo>
                    <a:lnTo>
                      <a:pt x="16865" y="1993"/>
                    </a:lnTo>
                    <a:lnTo>
                      <a:pt x="1739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9" name="Google Shape;1139;g34ed79b00d1_0_1111"/>
              <p:cNvSpPr/>
              <p:nvPr/>
            </p:nvSpPr>
            <p:spPr>
              <a:xfrm>
                <a:off x="1379850" y="1665650"/>
                <a:ext cx="903025" cy="2486600"/>
              </a:xfrm>
              <a:custGeom>
                <a:rect b="b" l="l" r="r" t="t"/>
                <a:pathLst>
                  <a:path extrusionOk="0" fill="none" h="99464" w="36121">
                    <a:moveTo>
                      <a:pt x="36120" y="66730"/>
                    </a:moveTo>
                    <a:lnTo>
                      <a:pt x="36120" y="66730"/>
                    </a:lnTo>
                    <a:lnTo>
                      <a:pt x="34460" y="64937"/>
                    </a:lnTo>
                    <a:lnTo>
                      <a:pt x="32867" y="63145"/>
                    </a:lnTo>
                    <a:lnTo>
                      <a:pt x="31273" y="61285"/>
                    </a:lnTo>
                    <a:lnTo>
                      <a:pt x="29812" y="59360"/>
                    </a:lnTo>
                    <a:lnTo>
                      <a:pt x="28418" y="57434"/>
                    </a:lnTo>
                    <a:lnTo>
                      <a:pt x="27156" y="55442"/>
                    </a:lnTo>
                    <a:lnTo>
                      <a:pt x="25895" y="53384"/>
                    </a:lnTo>
                    <a:lnTo>
                      <a:pt x="24700" y="51392"/>
                    </a:lnTo>
                    <a:lnTo>
                      <a:pt x="23571" y="49268"/>
                    </a:lnTo>
                    <a:lnTo>
                      <a:pt x="22509" y="47209"/>
                    </a:lnTo>
                    <a:lnTo>
                      <a:pt x="21579" y="45085"/>
                    </a:lnTo>
                    <a:lnTo>
                      <a:pt x="20650" y="42960"/>
                    </a:lnTo>
                    <a:lnTo>
                      <a:pt x="19853" y="40769"/>
                    </a:lnTo>
                    <a:lnTo>
                      <a:pt x="19056" y="38578"/>
                    </a:lnTo>
                    <a:lnTo>
                      <a:pt x="18392" y="36386"/>
                    </a:lnTo>
                    <a:lnTo>
                      <a:pt x="17728" y="34195"/>
                    </a:lnTo>
                    <a:lnTo>
                      <a:pt x="17197" y="32004"/>
                    </a:lnTo>
                    <a:lnTo>
                      <a:pt x="16732" y="29813"/>
                    </a:lnTo>
                    <a:lnTo>
                      <a:pt x="16267" y="27622"/>
                    </a:lnTo>
                    <a:lnTo>
                      <a:pt x="15935" y="25364"/>
                    </a:lnTo>
                    <a:lnTo>
                      <a:pt x="15670" y="23173"/>
                    </a:lnTo>
                    <a:lnTo>
                      <a:pt x="15471" y="20982"/>
                    </a:lnTo>
                    <a:lnTo>
                      <a:pt x="15338" y="18791"/>
                    </a:lnTo>
                    <a:lnTo>
                      <a:pt x="15271" y="16600"/>
                    </a:lnTo>
                    <a:lnTo>
                      <a:pt x="15338" y="14475"/>
                    </a:lnTo>
                    <a:lnTo>
                      <a:pt x="15404" y="12351"/>
                    </a:lnTo>
                    <a:lnTo>
                      <a:pt x="15537" y="10226"/>
                    </a:lnTo>
                    <a:lnTo>
                      <a:pt x="15803" y="8101"/>
                    </a:lnTo>
                    <a:lnTo>
                      <a:pt x="16068" y="6043"/>
                    </a:lnTo>
                    <a:lnTo>
                      <a:pt x="16467" y="3985"/>
                    </a:lnTo>
                    <a:lnTo>
                      <a:pt x="16865" y="1993"/>
                    </a:lnTo>
                    <a:lnTo>
                      <a:pt x="17396" y="1"/>
                    </a:lnTo>
                    <a:lnTo>
                      <a:pt x="17396" y="1"/>
                    </a:lnTo>
                    <a:lnTo>
                      <a:pt x="16267" y="1395"/>
                    </a:lnTo>
                    <a:lnTo>
                      <a:pt x="15139" y="2789"/>
                    </a:lnTo>
                    <a:lnTo>
                      <a:pt x="14076" y="4184"/>
                    </a:lnTo>
                    <a:lnTo>
                      <a:pt x="13080" y="5644"/>
                    </a:lnTo>
                    <a:lnTo>
                      <a:pt x="12084" y="7105"/>
                    </a:lnTo>
                    <a:lnTo>
                      <a:pt x="11155" y="8566"/>
                    </a:lnTo>
                    <a:lnTo>
                      <a:pt x="10225" y="10027"/>
                    </a:lnTo>
                    <a:lnTo>
                      <a:pt x="9362" y="11554"/>
                    </a:lnTo>
                    <a:lnTo>
                      <a:pt x="8565" y="13081"/>
                    </a:lnTo>
                    <a:lnTo>
                      <a:pt x="7768" y="14608"/>
                    </a:lnTo>
                    <a:lnTo>
                      <a:pt x="6972" y="16135"/>
                    </a:lnTo>
                    <a:lnTo>
                      <a:pt x="6308" y="17662"/>
                    </a:lnTo>
                    <a:lnTo>
                      <a:pt x="5644" y="19256"/>
                    </a:lnTo>
                    <a:lnTo>
                      <a:pt x="4980" y="20849"/>
                    </a:lnTo>
                    <a:lnTo>
                      <a:pt x="3851" y="24037"/>
                    </a:lnTo>
                    <a:lnTo>
                      <a:pt x="2789" y="27290"/>
                    </a:lnTo>
                    <a:lnTo>
                      <a:pt x="1992" y="30543"/>
                    </a:lnTo>
                    <a:lnTo>
                      <a:pt x="1262" y="33863"/>
                    </a:lnTo>
                    <a:lnTo>
                      <a:pt x="730" y="37183"/>
                    </a:lnTo>
                    <a:lnTo>
                      <a:pt x="332" y="40503"/>
                    </a:lnTo>
                    <a:lnTo>
                      <a:pt x="66" y="43823"/>
                    </a:lnTo>
                    <a:lnTo>
                      <a:pt x="0" y="47209"/>
                    </a:lnTo>
                    <a:lnTo>
                      <a:pt x="66" y="50529"/>
                    </a:lnTo>
                    <a:lnTo>
                      <a:pt x="266" y="53849"/>
                    </a:lnTo>
                    <a:lnTo>
                      <a:pt x="664" y="57169"/>
                    </a:lnTo>
                    <a:lnTo>
                      <a:pt x="1195" y="60489"/>
                    </a:lnTo>
                    <a:lnTo>
                      <a:pt x="1859" y="63809"/>
                    </a:lnTo>
                    <a:lnTo>
                      <a:pt x="2656" y="67062"/>
                    </a:lnTo>
                    <a:lnTo>
                      <a:pt x="3652" y="70316"/>
                    </a:lnTo>
                    <a:lnTo>
                      <a:pt x="4781" y="73503"/>
                    </a:lnTo>
                    <a:lnTo>
                      <a:pt x="6042" y="76623"/>
                    </a:lnTo>
                    <a:lnTo>
                      <a:pt x="6773" y="78150"/>
                    </a:lnTo>
                    <a:lnTo>
                      <a:pt x="7503" y="79678"/>
                    </a:lnTo>
                    <a:lnTo>
                      <a:pt x="8233" y="81205"/>
                    </a:lnTo>
                    <a:lnTo>
                      <a:pt x="9030" y="82732"/>
                    </a:lnTo>
                    <a:lnTo>
                      <a:pt x="9893" y="84259"/>
                    </a:lnTo>
                    <a:lnTo>
                      <a:pt x="10823" y="85720"/>
                    </a:lnTo>
                    <a:lnTo>
                      <a:pt x="11686" y="87180"/>
                    </a:lnTo>
                    <a:lnTo>
                      <a:pt x="12682" y="88641"/>
                    </a:lnTo>
                    <a:lnTo>
                      <a:pt x="13678" y="90036"/>
                    </a:lnTo>
                    <a:lnTo>
                      <a:pt x="14674" y="91430"/>
                    </a:lnTo>
                    <a:lnTo>
                      <a:pt x="15803" y="92824"/>
                    </a:lnTo>
                    <a:lnTo>
                      <a:pt x="16865" y="94219"/>
                    </a:lnTo>
                    <a:lnTo>
                      <a:pt x="17994" y="95546"/>
                    </a:lnTo>
                    <a:lnTo>
                      <a:pt x="19189" y="96874"/>
                    </a:lnTo>
                    <a:lnTo>
                      <a:pt x="20450" y="98202"/>
                    </a:lnTo>
                    <a:lnTo>
                      <a:pt x="21712" y="99464"/>
                    </a:lnTo>
                    <a:lnTo>
                      <a:pt x="21712" y="99464"/>
                    </a:lnTo>
                    <a:lnTo>
                      <a:pt x="22243" y="97339"/>
                    </a:lnTo>
                    <a:lnTo>
                      <a:pt x="22907" y="95215"/>
                    </a:lnTo>
                    <a:lnTo>
                      <a:pt x="23637" y="93090"/>
                    </a:lnTo>
                    <a:lnTo>
                      <a:pt x="24368" y="90965"/>
                    </a:lnTo>
                    <a:lnTo>
                      <a:pt x="25165" y="88907"/>
                    </a:lnTo>
                    <a:lnTo>
                      <a:pt x="26028" y="86782"/>
                    </a:lnTo>
                    <a:lnTo>
                      <a:pt x="26891" y="84657"/>
                    </a:lnTo>
                    <a:lnTo>
                      <a:pt x="27820" y="82599"/>
                    </a:lnTo>
                    <a:lnTo>
                      <a:pt x="29746" y="78482"/>
                    </a:lnTo>
                    <a:lnTo>
                      <a:pt x="31804" y="74432"/>
                    </a:lnTo>
                    <a:lnTo>
                      <a:pt x="33929" y="70515"/>
                    </a:lnTo>
                    <a:lnTo>
                      <a:pt x="36120" y="6673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0" name="Google Shape;1140;g34ed79b00d1_0_1111"/>
              <p:cNvSpPr/>
              <p:nvPr/>
            </p:nvSpPr>
            <p:spPr>
              <a:xfrm>
                <a:off x="3318625" y="1974400"/>
                <a:ext cx="888100" cy="627475"/>
              </a:xfrm>
              <a:custGeom>
                <a:rect b="b" l="l" r="r" t="t"/>
                <a:pathLst>
                  <a:path extrusionOk="0" h="25099" w="35524">
                    <a:moveTo>
                      <a:pt x="20783" y="1"/>
                    </a:moveTo>
                    <a:lnTo>
                      <a:pt x="18260" y="1727"/>
                    </a:lnTo>
                    <a:lnTo>
                      <a:pt x="15737" y="3520"/>
                    </a:lnTo>
                    <a:lnTo>
                      <a:pt x="13148" y="5445"/>
                    </a:lnTo>
                    <a:lnTo>
                      <a:pt x="10558" y="7437"/>
                    </a:lnTo>
                    <a:lnTo>
                      <a:pt x="7902" y="9495"/>
                    </a:lnTo>
                    <a:lnTo>
                      <a:pt x="5313" y="11687"/>
                    </a:lnTo>
                    <a:lnTo>
                      <a:pt x="2657" y="13944"/>
                    </a:lnTo>
                    <a:lnTo>
                      <a:pt x="1" y="16334"/>
                    </a:lnTo>
                    <a:lnTo>
                      <a:pt x="1063" y="17131"/>
                    </a:lnTo>
                    <a:lnTo>
                      <a:pt x="2126" y="17928"/>
                    </a:lnTo>
                    <a:lnTo>
                      <a:pt x="3188" y="18725"/>
                    </a:lnTo>
                    <a:lnTo>
                      <a:pt x="4250" y="19389"/>
                    </a:lnTo>
                    <a:lnTo>
                      <a:pt x="5379" y="20053"/>
                    </a:lnTo>
                    <a:lnTo>
                      <a:pt x="6508" y="20717"/>
                    </a:lnTo>
                    <a:lnTo>
                      <a:pt x="7637" y="21314"/>
                    </a:lnTo>
                    <a:lnTo>
                      <a:pt x="8765" y="21845"/>
                    </a:lnTo>
                    <a:lnTo>
                      <a:pt x="9894" y="22310"/>
                    </a:lnTo>
                    <a:lnTo>
                      <a:pt x="11089" y="22775"/>
                    </a:lnTo>
                    <a:lnTo>
                      <a:pt x="12218" y="23173"/>
                    </a:lnTo>
                    <a:lnTo>
                      <a:pt x="13413" y="23572"/>
                    </a:lnTo>
                    <a:lnTo>
                      <a:pt x="14542" y="23904"/>
                    </a:lnTo>
                    <a:lnTo>
                      <a:pt x="15737" y="24169"/>
                    </a:lnTo>
                    <a:lnTo>
                      <a:pt x="18061" y="24634"/>
                    </a:lnTo>
                    <a:lnTo>
                      <a:pt x="20451" y="24966"/>
                    </a:lnTo>
                    <a:lnTo>
                      <a:pt x="22709" y="25099"/>
                    </a:lnTo>
                    <a:lnTo>
                      <a:pt x="25033" y="25099"/>
                    </a:lnTo>
                    <a:lnTo>
                      <a:pt x="26161" y="25032"/>
                    </a:lnTo>
                    <a:lnTo>
                      <a:pt x="27224" y="24900"/>
                    </a:lnTo>
                    <a:lnTo>
                      <a:pt x="28353" y="24767"/>
                    </a:lnTo>
                    <a:lnTo>
                      <a:pt x="29415" y="24568"/>
                    </a:lnTo>
                    <a:lnTo>
                      <a:pt x="30477" y="24302"/>
                    </a:lnTo>
                    <a:lnTo>
                      <a:pt x="31540" y="24103"/>
                    </a:lnTo>
                    <a:lnTo>
                      <a:pt x="32536" y="23771"/>
                    </a:lnTo>
                    <a:lnTo>
                      <a:pt x="33532" y="23439"/>
                    </a:lnTo>
                    <a:lnTo>
                      <a:pt x="34527" y="23040"/>
                    </a:lnTo>
                    <a:lnTo>
                      <a:pt x="35523" y="22642"/>
                    </a:lnTo>
                    <a:lnTo>
                      <a:pt x="33996" y="19654"/>
                    </a:lnTo>
                    <a:lnTo>
                      <a:pt x="32403" y="16666"/>
                    </a:lnTo>
                    <a:lnTo>
                      <a:pt x="30743" y="13745"/>
                    </a:lnTo>
                    <a:lnTo>
                      <a:pt x="28950" y="10890"/>
                    </a:lnTo>
                    <a:lnTo>
                      <a:pt x="27025" y="8035"/>
                    </a:lnTo>
                    <a:lnTo>
                      <a:pt x="25033" y="5312"/>
                    </a:lnTo>
                    <a:lnTo>
                      <a:pt x="22974" y="2657"/>
                    </a:lnTo>
                    <a:lnTo>
                      <a:pt x="2078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1" name="Google Shape;1141;g34ed79b00d1_0_1111"/>
              <p:cNvSpPr/>
              <p:nvPr/>
            </p:nvSpPr>
            <p:spPr>
              <a:xfrm>
                <a:off x="3318625" y="1974400"/>
                <a:ext cx="888100" cy="627475"/>
              </a:xfrm>
              <a:custGeom>
                <a:rect b="b" l="l" r="r" t="t"/>
                <a:pathLst>
                  <a:path extrusionOk="0" fill="none" h="25099" w="35524">
                    <a:moveTo>
                      <a:pt x="35523" y="22642"/>
                    </a:moveTo>
                    <a:lnTo>
                      <a:pt x="35523" y="22642"/>
                    </a:lnTo>
                    <a:lnTo>
                      <a:pt x="33996" y="19654"/>
                    </a:lnTo>
                    <a:lnTo>
                      <a:pt x="32403" y="16666"/>
                    </a:lnTo>
                    <a:lnTo>
                      <a:pt x="30743" y="13745"/>
                    </a:lnTo>
                    <a:lnTo>
                      <a:pt x="28950" y="10890"/>
                    </a:lnTo>
                    <a:lnTo>
                      <a:pt x="27025" y="8035"/>
                    </a:lnTo>
                    <a:lnTo>
                      <a:pt x="25033" y="5312"/>
                    </a:lnTo>
                    <a:lnTo>
                      <a:pt x="22974" y="2657"/>
                    </a:lnTo>
                    <a:lnTo>
                      <a:pt x="20783" y="1"/>
                    </a:lnTo>
                    <a:lnTo>
                      <a:pt x="20783" y="1"/>
                    </a:lnTo>
                    <a:lnTo>
                      <a:pt x="18260" y="1727"/>
                    </a:lnTo>
                    <a:lnTo>
                      <a:pt x="15737" y="3520"/>
                    </a:lnTo>
                    <a:lnTo>
                      <a:pt x="13148" y="5445"/>
                    </a:lnTo>
                    <a:lnTo>
                      <a:pt x="10558" y="7437"/>
                    </a:lnTo>
                    <a:lnTo>
                      <a:pt x="7902" y="9495"/>
                    </a:lnTo>
                    <a:lnTo>
                      <a:pt x="5313" y="11687"/>
                    </a:lnTo>
                    <a:lnTo>
                      <a:pt x="2657" y="13944"/>
                    </a:lnTo>
                    <a:lnTo>
                      <a:pt x="1" y="16334"/>
                    </a:lnTo>
                    <a:lnTo>
                      <a:pt x="1" y="16334"/>
                    </a:lnTo>
                    <a:lnTo>
                      <a:pt x="1063" y="17131"/>
                    </a:lnTo>
                    <a:lnTo>
                      <a:pt x="2126" y="17928"/>
                    </a:lnTo>
                    <a:lnTo>
                      <a:pt x="3188" y="18725"/>
                    </a:lnTo>
                    <a:lnTo>
                      <a:pt x="4250" y="19389"/>
                    </a:lnTo>
                    <a:lnTo>
                      <a:pt x="5379" y="20053"/>
                    </a:lnTo>
                    <a:lnTo>
                      <a:pt x="6508" y="20717"/>
                    </a:lnTo>
                    <a:lnTo>
                      <a:pt x="7637" y="21314"/>
                    </a:lnTo>
                    <a:lnTo>
                      <a:pt x="8765" y="21845"/>
                    </a:lnTo>
                    <a:lnTo>
                      <a:pt x="9894" y="22310"/>
                    </a:lnTo>
                    <a:lnTo>
                      <a:pt x="11089" y="22775"/>
                    </a:lnTo>
                    <a:lnTo>
                      <a:pt x="12218" y="23173"/>
                    </a:lnTo>
                    <a:lnTo>
                      <a:pt x="13413" y="23572"/>
                    </a:lnTo>
                    <a:lnTo>
                      <a:pt x="14542" y="23904"/>
                    </a:lnTo>
                    <a:lnTo>
                      <a:pt x="15737" y="24169"/>
                    </a:lnTo>
                    <a:lnTo>
                      <a:pt x="18061" y="24634"/>
                    </a:lnTo>
                    <a:lnTo>
                      <a:pt x="20451" y="24966"/>
                    </a:lnTo>
                    <a:lnTo>
                      <a:pt x="22709" y="25099"/>
                    </a:lnTo>
                    <a:lnTo>
                      <a:pt x="25033" y="25099"/>
                    </a:lnTo>
                    <a:lnTo>
                      <a:pt x="26161" y="25032"/>
                    </a:lnTo>
                    <a:lnTo>
                      <a:pt x="27224" y="24900"/>
                    </a:lnTo>
                    <a:lnTo>
                      <a:pt x="28353" y="24767"/>
                    </a:lnTo>
                    <a:lnTo>
                      <a:pt x="29415" y="24568"/>
                    </a:lnTo>
                    <a:lnTo>
                      <a:pt x="30477" y="24302"/>
                    </a:lnTo>
                    <a:lnTo>
                      <a:pt x="31540" y="24103"/>
                    </a:lnTo>
                    <a:lnTo>
                      <a:pt x="32536" y="23771"/>
                    </a:lnTo>
                    <a:lnTo>
                      <a:pt x="33532" y="23439"/>
                    </a:lnTo>
                    <a:lnTo>
                      <a:pt x="34527" y="23040"/>
                    </a:lnTo>
                    <a:lnTo>
                      <a:pt x="35523" y="22642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2" name="Google Shape;1142;g34ed79b00d1_0_1111"/>
              <p:cNvSpPr/>
              <p:nvPr/>
            </p:nvSpPr>
            <p:spPr>
              <a:xfrm>
                <a:off x="3302025" y="1225775"/>
                <a:ext cx="962800" cy="464800"/>
              </a:xfrm>
              <a:custGeom>
                <a:rect b="b" l="l" r="r" t="t"/>
                <a:pathLst>
                  <a:path extrusionOk="0" h="18592" w="38512">
                    <a:moveTo>
                      <a:pt x="12683" y="0"/>
                    </a:moveTo>
                    <a:lnTo>
                      <a:pt x="11421" y="67"/>
                    </a:lnTo>
                    <a:lnTo>
                      <a:pt x="10226" y="200"/>
                    </a:lnTo>
                    <a:lnTo>
                      <a:pt x="9031" y="332"/>
                    </a:lnTo>
                    <a:lnTo>
                      <a:pt x="7836" y="532"/>
                    </a:lnTo>
                    <a:lnTo>
                      <a:pt x="6707" y="797"/>
                    </a:lnTo>
                    <a:lnTo>
                      <a:pt x="5578" y="1063"/>
                    </a:lnTo>
                    <a:lnTo>
                      <a:pt x="4516" y="1328"/>
                    </a:lnTo>
                    <a:lnTo>
                      <a:pt x="3520" y="1727"/>
                    </a:lnTo>
                    <a:lnTo>
                      <a:pt x="2590" y="2059"/>
                    </a:lnTo>
                    <a:lnTo>
                      <a:pt x="1661" y="2457"/>
                    </a:lnTo>
                    <a:lnTo>
                      <a:pt x="798" y="2922"/>
                    </a:lnTo>
                    <a:lnTo>
                      <a:pt x="1" y="3387"/>
                    </a:lnTo>
                    <a:lnTo>
                      <a:pt x="3055" y="4781"/>
                    </a:lnTo>
                    <a:lnTo>
                      <a:pt x="6043" y="6375"/>
                    </a:lnTo>
                    <a:lnTo>
                      <a:pt x="8965" y="8034"/>
                    </a:lnTo>
                    <a:lnTo>
                      <a:pt x="11820" y="9894"/>
                    </a:lnTo>
                    <a:lnTo>
                      <a:pt x="14608" y="11886"/>
                    </a:lnTo>
                    <a:lnTo>
                      <a:pt x="17331" y="13944"/>
                    </a:lnTo>
                    <a:lnTo>
                      <a:pt x="19987" y="16201"/>
                    </a:lnTo>
                    <a:lnTo>
                      <a:pt x="22576" y="18592"/>
                    </a:lnTo>
                    <a:lnTo>
                      <a:pt x="24435" y="17264"/>
                    </a:lnTo>
                    <a:lnTo>
                      <a:pt x="26427" y="16002"/>
                    </a:lnTo>
                    <a:lnTo>
                      <a:pt x="28485" y="14741"/>
                    </a:lnTo>
                    <a:lnTo>
                      <a:pt x="30544" y="13545"/>
                    </a:lnTo>
                    <a:lnTo>
                      <a:pt x="32668" y="12417"/>
                    </a:lnTo>
                    <a:lnTo>
                      <a:pt x="34727" y="11354"/>
                    </a:lnTo>
                    <a:lnTo>
                      <a:pt x="36719" y="10491"/>
                    </a:lnTo>
                    <a:lnTo>
                      <a:pt x="38511" y="9761"/>
                    </a:lnTo>
                    <a:lnTo>
                      <a:pt x="37449" y="8632"/>
                    </a:lnTo>
                    <a:lnTo>
                      <a:pt x="36254" y="7636"/>
                    </a:lnTo>
                    <a:lnTo>
                      <a:pt x="35059" y="6707"/>
                    </a:lnTo>
                    <a:lnTo>
                      <a:pt x="33864" y="5843"/>
                    </a:lnTo>
                    <a:lnTo>
                      <a:pt x="32602" y="5047"/>
                    </a:lnTo>
                    <a:lnTo>
                      <a:pt x="31340" y="4316"/>
                    </a:lnTo>
                    <a:lnTo>
                      <a:pt x="30079" y="3652"/>
                    </a:lnTo>
                    <a:lnTo>
                      <a:pt x="28751" y="3055"/>
                    </a:lnTo>
                    <a:lnTo>
                      <a:pt x="27423" y="2524"/>
                    </a:lnTo>
                    <a:lnTo>
                      <a:pt x="26095" y="1992"/>
                    </a:lnTo>
                    <a:lnTo>
                      <a:pt x="24701" y="1594"/>
                    </a:lnTo>
                    <a:lnTo>
                      <a:pt x="23373" y="1196"/>
                    </a:lnTo>
                    <a:lnTo>
                      <a:pt x="22045" y="864"/>
                    </a:lnTo>
                    <a:lnTo>
                      <a:pt x="20650" y="598"/>
                    </a:lnTo>
                    <a:lnTo>
                      <a:pt x="19323" y="399"/>
                    </a:lnTo>
                    <a:lnTo>
                      <a:pt x="17928" y="200"/>
                    </a:lnTo>
                    <a:lnTo>
                      <a:pt x="16600" y="67"/>
                    </a:lnTo>
                    <a:lnTo>
                      <a:pt x="1527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3" name="Google Shape;1143;g34ed79b00d1_0_1111"/>
              <p:cNvSpPr/>
              <p:nvPr/>
            </p:nvSpPr>
            <p:spPr>
              <a:xfrm>
                <a:off x="3302025" y="1225775"/>
                <a:ext cx="962800" cy="464800"/>
              </a:xfrm>
              <a:custGeom>
                <a:rect b="b" l="l" r="r" t="t"/>
                <a:pathLst>
                  <a:path extrusionOk="0" fill="none" h="18592" w="38512">
                    <a:moveTo>
                      <a:pt x="22576" y="18592"/>
                    </a:moveTo>
                    <a:lnTo>
                      <a:pt x="22576" y="18592"/>
                    </a:lnTo>
                    <a:lnTo>
                      <a:pt x="24435" y="17264"/>
                    </a:lnTo>
                    <a:lnTo>
                      <a:pt x="26427" y="16002"/>
                    </a:lnTo>
                    <a:lnTo>
                      <a:pt x="28485" y="14741"/>
                    </a:lnTo>
                    <a:lnTo>
                      <a:pt x="30544" y="13545"/>
                    </a:lnTo>
                    <a:lnTo>
                      <a:pt x="32668" y="12417"/>
                    </a:lnTo>
                    <a:lnTo>
                      <a:pt x="34727" y="11354"/>
                    </a:lnTo>
                    <a:lnTo>
                      <a:pt x="36719" y="10491"/>
                    </a:lnTo>
                    <a:lnTo>
                      <a:pt x="38511" y="9761"/>
                    </a:lnTo>
                    <a:lnTo>
                      <a:pt x="38511" y="9761"/>
                    </a:lnTo>
                    <a:lnTo>
                      <a:pt x="37449" y="8632"/>
                    </a:lnTo>
                    <a:lnTo>
                      <a:pt x="36254" y="7636"/>
                    </a:lnTo>
                    <a:lnTo>
                      <a:pt x="35059" y="6707"/>
                    </a:lnTo>
                    <a:lnTo>
                      <a:pt x="33864" y="5843"/>
                    </a:lnTo>
                    <a:lnTo>
                      <a:pt x="32602" y="5047"/>
                    </a:lnTo>
                    <a:lnTo>
                      <a:pt x="31340" y="4316"/>
                    </a:lnTo>
                    <a:lnTo>
                      <a:pt x="30079" y="3652"/>
                    </a:lnTo>
                    <a:lnTo>
                      <a:pt x="28751" y="3055"/>
                    </a:lnTo>
                    <a:lnTo>
                      <a:pt x="27423" y="2524"/>
                    </a:lnTo>
                    <a:lnTo>
                      <a:pt x="26095" y="1992"/>
                    </a:lnTo>
                    <a:lnTo>
                      <a:pt x="24701" y="1594"/>
                    </a:lnTo>
                    <a:lnTo>
                      <a:pt x="23373" y="1196"/>
                    </a:lnTo>
                    <a:lnTo>
                      <a:pt x="22045" y="864"/>
                    </a:lnTo>
                    <a:lnTo>
                      <a:pt x="20650" y="598"/>
                    </a:lnTo>
                    <a:lnTo>
                      <a:pt x="19323" y="399"/>
                    </a:lnTo>
                    <a:lnTo>
                      <a:pt x="17928" y="200"/>
                    </a:lnTo>
                    <a:lnTo>
                      <a:pt x="16600" y="67"/>
                    </a:lnTo>
                    <a:lnTo>
                      <a:pt x="15272" y="0"/>
                    </a:lnTo>
                    <a:lnTo>
                      <a:pt x="14011" y="0"/>
                    </a:lnTo>
                    <a:lnTo>
                      <a:pt x="12683" y="0"/>
                    </a:lnTo>
                    <a:lnTo>
                      <a:pt x="11421" y="67"/>
                    </a:lnTo>
                    <a:lnTo>
                      <a:pt x="10226" y="200"/>
                    </a:lnTo>
                    <a:lnTo>
                      <a:pt x="9031" y="332"/>
                    </a:lnTo>
                    <a:lnTo>
                      <a:pt x="7836" y="532"/>
                    </a:lnTo>
                    <a:lnTo>
                      <a:pt x="6707" y="797"/>
                    </a:lnTo>
                    <a:lnTo>
                      <a:pt x="5578" y="1063"/>
                    </a:lnTo>
                    <a:lnTo>
                      <a:pt x="4516" y="1328"/>
                    </a:lnTo>
                    <a:lnTo>
                      <a:pt x="3520" y="1727"/>
                    </a:lnTo>
                    <a:lnTo>
                      <a:pt x="2590" y="2059"/>
                    </a:lnTo>
                    <a:lnTo>
                      <a:pt x="1661" y="2457"/>
                    </a:lnTo>
                    <a:lnTo>
                      <a:pt x="798" y="2922"/>
                    </a:lnTo>
                    <a:lnTo>
                      <a:pt x="1" y="3387"/>
                    </a:lnTo>
                    <a:lnTo>
                      <a:pt x="1" y="3387"/>
                    </a:lnTo>
                    <a:lnTo>
                      <a:pt x="3055" y="4781"/>
                    </a:lnTo>
                    <a:lnTo>
                      <a:pt x="6043" y="6375"/>
                    </a:lnTo>
                    <a:lnTo>
                      <a:pt x="8965" y="8034"/>
                    </a:lnTo>
                    <a:lnTo>
                      <a:pt x="11820" y="9894"/>
                    </a:lnTo>
                    <a:lnTo>
                      <a:pt x="14608" y="11886"/>
                    </a:lnTo>
                    <a:lnTo>
                      <a:pt x="17331" y="13944"/>
                    </a:lnTo>
                    <a:lnTo>
                      <a:pt x="19987" y="16201"/>
                    </a:lnTo>
                    <a:lnTo>
                      <a:pt x="22576" y="18592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4" name="Google Shape;1144;g34ed79b00d1_0_1111"/>
              <p:cNvSpPr/>
              <p:nvPr/>
            </p:nvSpPr>
            <p:spPr>
              <a:xfrm>
                <a:off x="2108550" y="3483275"/>
                <a:ext cx="2365425" cy="1201825"/>
              </a:xfrm>
              <a:custGeom>
                <a:rect b="b" l="l" r="r" t="t"/>
                <a:pathLst>
                  <a:path extrusionOk="0" h="48073" w="94617">
                    <a:moveTo>
                      <a:pt x="13612" y="1"/>
                    </a:moveTo>
                    <a:lnTo>
                      <a:pt x="11952" y="2856"/>
                    </a:lnTo>
                    <a:lnTo>
                      <a:pt x="10425" y="5645"/>
                    </a:lnTo>
                    <a:lnTo>
                      <a:pt x="9097" y="8367"/>
                    </a:lnTo>
                    <a:lnTo>
                      <a:pt x="7835" y="10956"/>
                    </a:lnTo>
                    <a:lnTo>
                      <a:pt x="6706" y="13413"/>
                    </a:lnTo>
                    <a:lnTo>
                      <a:pt x="5644" y="15803"/>
                    </a:lnTo>
                    <a:lnTo>
                      <a:pt x="4715" y="18061"/>
                    </a:lnTo>
                    <a:lnTo>
                      <a:pt x="3851" y="20186"/>
                    </a:lnTo>
                    <a:lnTo>
                      <a:pt x="3121" y="22244"/>
                    </a:lnTo>
                    <a:lnTo>
                      <a:pt x="2457" y="24169"/>
                    </a:lnTo>
                    <a:lnTo>
                      <a:pt x="1859" y="25962"/>
                    </a:lnTo>
                    <a:lnTo>
                      <a:pt x="1395" y="27688"/>
                    </a:lnTo>
                    <a:lnTo>
                      <a:pt x="598" y="30743"/>
                    </a:lnTo>
                    <a:lnTo>
                      <a:pt x="0" y="33266"/>
                    </a:lnTo>
                    <a:lnTo>
                      <a:pt x="2590" y="35125"/>
                    </a:lnTo>
                    <a:lnTo>
                      <a:pt x="5179" y="36785"/>
                    </a:lnTo>
                    <a:lnTo>
                      <a:pt x="7835" y="38378"/>
                    </a:lnTo>
                    <a:lnTo>
                      <a:pt x="10558" y="39906"/>
                    </a:lnTo>
                    <a:lnTo>
                      <a:pt x="13280" y="41234"/>
                    </a:lnTo>
                    <a:lnTo>
                      <a:pt x="16135" y="42495"/>
                    </a:lnTo>
                    <a:lnTo>
                      <a:pt x="18924" y="43557"/>
                    </a:lnTo>
                    <a:lnTo>
                      <a:pt x="21779" y="44553"/>
                    </a:lnTo>
                    <a:lnTo>
                      <a:pt x="24700" y="45417"/>
                    </a:lnTo>
                    <a:lnTo>
                      <a:pt x="27622" y="46147"/>
                    </a:lnTo>
                    <a:lnTo>
                      <a:pt x="30543" y="46811"/>
                    </a:lnTo>
                    <a:lnTo>
                      <a:pt x="33531" y="47276"/>
                    </a:lnTo>
                    <a:lnTo>
                      <a:pt x="36519" y="47674"/>
                    </a:lnTo>
                    <a:lnTo>
                      <a:pt x="39507" y="47940"/>
                    </a:lnTo>
                    <a:lnTo>
                      <a:pt x="42495" y="48072"/>
                    </a:lnTo>
                    <a:lnTo>
                      <a:pt x="45482" y="48072"/>
                    </a:lnTo>
                    <a:lnTo>
                      <a:pt x="48470" y="47940"/>
                    </a:lnTo>
                    <a:lnTo>
                      <a:pt x="51458" y="47674"/>
                    </a:lnTo>
                    <a:lnTo>
                      <a:pt x="54446" y="47342"/>
                    </a:lnTo>
                    <a:lnTo>
                      <a:pt x="57434" y="46877"/>
                    </a:lnTo>
                    <a:lnTo>
                      <a:pt x="60355" y="46280"/>
                    </a:lnTo>
                    <a:lnTo>
                      <a:pt x="63277" y="45549"/>
                    </a:lnTo>
                    <a:lnTo>
                      <a:pt x="66198" y="44686"/>
                    </a:lnTo>
                    <a:lnTo>
                      <a:pt x="69053" y="43757"/>
                    </a:lnTo>
                    <a:lnTo>
                      <a:pt x="71909" y="42628"/>
                    </a:lnTo>
                    <a:lnTo>
                      <a:pt x="74697" y="41433"/>
                    </a:lnTo>
                    <a:lnTo>
                      <a:pt x="77486" y="40105"/>
                    </a:lnTo>
                    <a:lnTo>
                      <a:pt x="80142" y="38644"/>
                    </a:lnTo>
                    <a:lnTo>
                      <a:pt x="82864" y="37051"/>
                    </a:lnTo>
                    <a:lnTo>
                      <a:pt x="85454" y="35391"/>
                    </a:lnTo>
                    <a:lnTo>
                      <a:pt x="87977" y="33531"/>
                    </a:lnTo>
                    <a:lnTo>
                      <a:pt x="90500" y="31606"/>
                    </a:lnTo>
                    <a:lnTo>
                      <a:pt x="90965" y="30344"/>
                    </a:lnTo>
                    <a:lnTo>
                      <a:pt x="91429" y="29083"/>
                    </a:lnTo>
                    <a:lnTo>
                      <a:pt x="91894" y="27755"/>
                    </a:lnTo>
                    <a:lnTo>
                      <a:pt x="92292" y="26361"/>
                    </a:lnTo>
                    <a:lnTo>
                      <a:pt x="92956" y="23572"/>
                    </a:lnTo>
                    <a:lnTo>
                      <a:pt x="93554" y="20650"/>
                    </a:lnTo>
                    <a:lnTo>
                      <a:pt x="94019" y="17596"/>
                    </a:lnTo>
                    <a:lnTo>
                      <a:pt x="94351" y="14409"/>
                    </a:lnTo>
                    <a:lnTo>
                      <a:pt x="94550" y="11222"/>
                    </a:lnTo>
                    <a:lnTo>
                      <a:pt x="94616" y="7836"/>
                    </a:lnTo>
                    <a:lnTo>
                      <a:pt x="92226" y="9164"/>
                    </a:lnTo>
                    <a:lnTo>
                      <a:pt x="89769" y="10425"/>
                    </a:lnTo>
                    <a:lnTo>
                      <a:pt x="87313" y="11488"/>
                    </a:lnTo>
                    <a:lnTo>
                      <a:pt x="84790" y="12484"/>
                    </a:lnTo>
                    <a:lnTo>
                      <a:pt x="82267" y="13347"/>
                    </a:lnTo>
                    <a:lnTo>
                      <a:pt x="79677" y="14143"/>
                    </a:lnTo>
                    <a:lnTo>
                      <a:pt x="77088" y="14741"/>
                    </a:lnTo>
                    <a:lnTo>
                      <a:pt x="74432" y="15272"/>
                    </a:lnTo>
                    <a:lnTo>
                      <a:pt x="71776" y="15737"/>
                    </a:lnTo>
                    <a:lnTo>
                      <a:pt x="69053" y="16069"/>
                    </a:lnTo>
                    <a:lnTo>
                      <a:pt x="66398" y="16268"/>
                    </a:lnTo>
                    <a:lnTo>
                      <a:pt x="63675" y="16401"/>
                    </a:lnTo>
                    <a:lnTo>
                      <a:pt x="60953" y="16401"/>
                    </a:lnTo>
                    <a:lnTo>
                      <a:pt x="58231" y="16335"/>
                    </a:lnTo>
                    <a:lnTo>
                      <a:pt x="55508" y="16135"/>
                    </a:lnTo>
                    <a:lnTo>
                      <a:pt x="52786" y="15870"/>
                    </a:lnTo>
                    <a:lnTo>
                      <a:pt x="50064" y="15538"/>
                    </a:lnTo>
                    <a:lnTo>
                      <a:pt x="47408" y="15073"/>
                    </a:lnTo>
                    <a:lnTo>
                      <a:pt x="44752" y="14542"/>
                    </a:lnTo>
                    <a:lnTo>
                      <a:pt x="42096" y="13878"/>
                    </a:lnTo>
                    <a:lnTo>
                      <a:pt x="39440" y="13147"/>
                    </a:lnTo>
                    <a:lnTo>
                      <a:pt x="36851" y="12351"/>
                    </a:lnTo>
                    <a:lnTo>
                      <a:pt x="34328" y="11488"/>
                    </a:lnTo>
                    <a:lnTo>
                      <a:pt x="31805" y="10492"/>
                    </a:lnTo>
                    <a:lnTo>
                      <a:pt x="29348" y="9429"/>
                    </a:lnTo>
                    <a:lnTo>
                      <a:pt x="26891" y="8300"/>
                    </a:lnTo>
                    <a:lnTo>
                      <a:pt x="24567" y="7105"/>
                    </a:lnTo>
                    <a:lnTo>
                      <a:pt x="22243" y="5844"/>
                    </a:lnTo>
                    <a:lnTo>
                      <a:pt x="19986" y="4449"/>
                    </a:lnTo>
                    <a:lnTo>
                      <a:pt x="17795" y="3055"/>
                    </a:lnTo>
                    <a:lnTo>
                      <a:pt x="15670" y="1528"/>
                    </a:lnTo>
                    <a:lnTo>
                      <a:pt x="1361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5" name="Google Shape;1145;g34ed79b00d1_0_1111"/>
              <p:cNvSpPr/>
              <p:nvPr/>
            </p:nvSpPr>
            <p:spPr>
              <a:xfrm>
                <a:off x="2108550" y="3483275"/>
                <a:ext cx="2365425" cy="1201825"/>
              </a:xfrm>
              <a:custGeom>
                <a:rect b="b" l="l" r="r" t="t"/>
                <a:pathLst>
                  <a:path extrusionOk="0" fill="none" h="48073" w="94617">
                    <a:moveTo>
                      <a:pt x="13612" y="1"/>
                    </a:moveTo>
                    <a:lnTo>
                      <a:pt x="13612" y="1"/>
                    </a:lnTo>
                    <a:lnTo>
                      <a:pt x="11952" y="2856"/>
                    </a:lnTo>
                    <a:lnTo>
                      <a:pt x="10425" y="5645"/>
                    </a:lnTo>
                    <a:lnTo>
                      <a:pt x="9097" y="8367"/>
                    </a:lnTo>
                    <a:lnTo>
                      <a:pt x="7835" y="10956"/>
                    </a:lnTo>
                    <a:lnTo>
                      <a:pt x="6706" y="13413"/>
                    </a:lnTo>
                    <a:lnTo>
                      <a:pt x="5644" y="15803"/>
                    </a:lnTo>
                    <a:lnTo>
                      <a:pt x="4715" y="18061"/>
                    </a:lnTo>
                    <a:lnTo>
                      <a:pt x="3851" y="20186"/>
                    </a:lnTo>
                    <a:lnTo>
                      <a:pt x="3121" y="22244"/>
                    </a:lnTo>
                    <a:lnTo>
                      <a:pt x="2457" y="24169"/>
                    </a:lnTo>
                    <a:lnTo>
                      <a:pt x="1859" y="25962"/>
                    </a:lnTo>
                    <a:lnTo>
                      <a:pt x="1395" y="27688"/>
                    </a:lnTo>
                    <a:lnTo>
                      <a:pt x="598" y="30743"/>
                    </a:lnTo>
                    <a:lnTo>
                      <a:pt x="0" y="33266"/>
                    </a:lnTo>
                    <a:lnTo>
                      <a:pt x="0" y="33266"/>
                    </a:lnTo>
                    <a:lnTo>
                      <a:pt x="2590" y="35125"/>
                    </a:lnTo>
                    <a:lnTo>
                      <a:pt x="5179" y="36785"/>
                    </a:lnTo>
                    <a:lnTo>
                      <a:pt x="7835" y="38378"/>
                    </a:lnTo>
                    <a:lnTo>
                      <a:pt x="10558" y="39906"/>
                    </a:lnTo>
                    <a:lnTo>
                      <a:pt x="13280" y="41234"/>
                    </a:lnTo>
                    <a:lnTo>
                      <a:pt x="16135" y="42495"/>
                    </a:lnTo>
                    <a:lnTo>
                      <a:pt x="18924" y="43557"/>
                    </a:lnTo>
                    <a:lnTo>
                      <a:pt x="21779" y="44553"/>
                    </a:lnTo>
                    <a:lnTo>
                      <a:pt x="24700" y="45417"/>
                    </a:lnTo>
                    <a:lnTo>
                      <a:pt x="27622" y="46147"/>
                    </a:lnTo>
                    <a:lnTo>
                      <a:pt x="30543" y="46811"/>
                    </a:lnTo>
                    <a:lnTo>
                      <a:pt x="33531" y="47276"/>
                    </a:lnTo>
                    <a:lnTo>
                      <a:pt x="36519" y="47674"/>
                    </a:lnTo>
                    <a:lnTo>
                      <a:pt x="39507" y="47940"/>
                    </a:lnTo>
                    <a:lnTo>
                      <a:pt x="42495" y="48072"/>
                    </a:lnTo>
                    <a:lnTo>
                      <a:pt x="45482" y="48072"/>
                    </a:lnTo>
                    <a:lnTo>
                      <a:pt x="48470" y="47940"/>
                    </a:lnTo>
                    <a:lnTo>
                      <a:pt x="51458" y="47674"/>
                    </a:lnTo>
                    <a:lnTo>
                      <a:pt x="54446" y="47342"/>
                    </a:lnTo>
                    <a:lnTo>
                      <a:pt x="57434" y="46877"/>
                    </a:lnTo>
                    <a:lnTo>
                      <a:pt x="60355" y="46280"/>
                    </a:lnTo>
                    <a:lnTo>
                      <a:pt x="63277" y="45549"/>
                    </a:lnTo>
                    <a:lnTo>
                      <a:pt x="66198" y="44686"/>
                    </a:lnTo>
                    <a:lnTo>
                      <a:pt x="69053" y="43757"/>
                    </a:lnTo>
                    <a:lnTo>
                      <a:pt x="71909" y="42628"/>
                    </a:lnTo>
                    <a:lnTo>
                      <a:pt x="74697" y="41433"/>
                    </a:lnTo>
                    <a:lnTo>
                      <a:pt x="77486" y="40105"/>
                    </a:lnTo>
                    <a:lnTo>
                      <a:pt x="80142" y="38644"/>
                    </a:lnTo>
                    <a:lnTo>
                      <a:pt x="82864" y="37051"/>
                    </a:lnTo>
                    <a:lnTo>
                      <a:pt x="85454" y="35391"/>
                    </a:lnTo>
                    <a:lnTo>
                      <a:pt x="87977" y="33531"/>
                    </a:lnTo>
                    <a:lnTo>
                      <a:pt x="90500" y="31606"/>
                    </a:lnTo>
                    <a:lnTo>
                      <a:pt x="90500" y="31606"/>
                    </a:lnTo>
                    <a:lnTo>
                      <a:pt x="90965" y="30344"/>
                    </a:lnTo>
                    <a:lnTo>
                      <a:pt x="91429" y="29083"/>
                    </a:lnTo>
                    <a:lnTo>
                      <a:pt x="91894" y="27755"/>
                    </a:lnTo>
                    <a:lnTo>
                      <a:pt x="92292" y="26361"/>
                    </a:lnTo>
                    <a:lnTo>
                      <a:pt x="92956" y="23572"/>
                    </a:lnTo>
                    <a:lnTo>
                      <a:pt x="93554" y="20650"/>
                    </a:lnTo>
                    <a:lnTo>
                      <a:pt x="94019" y="17596"/>
                    </a:lnTo>
                    <a:lnTo>
                      <a:pt x="94351" y="14409"/>
                    </a:lnTo>
                    <a:lnTo>
                      <a:pt x="94550" y="11222"/>
                    </a:lnTo>
                    <a:lnTo>
                      <a:pt x="94616" y="7836"/>
                    </a:lnTo>
                    <a:lnTo>
                      <a:pt x="94616" y="7836"/>
                    </a:lnTo>
                    <a:lnTo>
                      <a:pt x="92226" y="9164"/>
                    </a:lnTo>
                    <a:lnTo>
                      <a:pt x="89769" y="10425"/>
                    </a:lnTo>
                    <a:lnTo>
                      <a:pt x="87313" y="11488"/>
                    </a:lnTo>
                    <a:lnTo>
                      <a:pt x="84790" y="12484"/>
                    </a:lnTo>
                    <a:lnTo>
                      <a:pt x="82267" y="13347"/>
                    </a:lnTo>
                    <a:lnTo>
                      <a:pt x="79677" y="14143"/>
                    </a:lnTo>
                    <a:lnTo>
                      <a:pt x="77088" y="14741"/>
                    </a:lnTo>
                    <a:lnTo>
                      <a:pt x="74432" y="15272"/>
                    </a:lnTo>
                    <a:lnTo>
                      <a:pt x="71776" y="15737"/>
                    </a:lnTo>
                    <a:lnTo>
                      <a:pt x="69053" y="16069"/>
                    </a:lnTo>
                    <a:lnTo>
                      <a:pt x="66398" y="16268"/>
                    </a:lnTo>
                    <a:lnTo>
                      <a:pt x="63675" y="16401"/>
                    </a:lnTo>
                    <a:lnTo>
                      <a:pt x="60953" y="16401"/>
                    </a:lnTo>
                    <a:lnTo>
                      <a:pt x="58231" y="16335"/>
                    </a:lnTo>
                    <a:lnTo>
                      <a:pt x="55508" y="16135"/>
                    </a:lnTo>
                    <a:lnTo>
                      <a:pt x="52786" y="15870"/>
                    </a:lnTo>
                    <a:lnTo>
                      <a:pt x="50064" y="15538"/>
                    </a:lnTo>
                    <a:lnTo>
                      <a:pt x="47408" y="15073"/>
                    </a:lnTo>
                    <a:lnTo>
                      <a:pt x="44752" y="14542"/>
                    </a:lnTo>
                    <a:lnTo>
                      <a:pt x="42096" y="13878"/>
                    </a:lnTo>
                    <a:lnTo>
                      <a:pt x="39440" y="13147"/>
                    </a:lnTo>
                    <a:lnTo>
                      <a:pt x="36851" y="12351"/>
                    </a:lnTo>
                    <a:lnTo>
                      <a:pt x="34328" y="11488"/>
                    </a:lnTo>
                    <a:lnTo>
                      <a:pt x="31805" y="10492"/>
                    </a:lnTo>
                    <a:lnTo>
                      <a:pt x="29348" y="9429"/>
                    </a:lnTo>
                    <a:lnTo>
                      <a:pt x="26891" y="8300"/>
                    </a:lnTo>
                    <a:lnTo>
                      <a:pt x="24567" y="7105"/>
                    </a:lnTo>
                    <a:lnTo>
                      <a:pt x="22243" y="5844"/>
                    </a:lnTo>
                    <a:lnTo>
                      <a:pt x="19986" y="4449"/>
                    </a:lnTo>
                    <a:lnTo>
                      <a:pt x="17795" y="3055"/>
                    </a:lnTo>
                    <a:lnTo>
                      <a:pt x="15670" y="1528"/>
                    </a:lnTo>
                    <a:lnTo>
                      <a:pt x="13612" y="1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6" name="Google Shape;1146;g34ed79b00d1_0_1111"/>
              <p:cNvSpPr/>
              <p:nvPr/>
            </p:nvSpPr>
            <p:spPr>
              <a:xfrm>
                <a:off x="4020775" y="1635775"/>
                <a:ext cx="501325" cy="773550"/>
              </a:xfrm>
              <a:custGeom>
                <a:rect b="b" l="l" r="r" t="t"/>
                <a:pathLst>
                  <a:path extrusionOk="0" h="30942" w="20053">
                    <a:moveTo>
                      <a:pt x="14940" y="1"/>
                    </a:moveTo>
                    <a:lnTo>
                      <a:pt x="13347" y="598"/>
                    </a:lnTo>
                    <a:lnTo>
                      <a:pt x="11488" y="1461"/>
                    </a:lnTo>
                    <a:lnTo>
                      <a:pt x="9429" y="2524"/>
                    </a:lnTo>
                    <a:lnTo>
                      <a:pt x="7305" y="3719"/>
                    </a:lnTo>
                    <a:lnTo>
                      <a:pt x="5246" y="5047"/>
                    </a:lnTo>
                    <a:lnTo>
                      <a:pt x="3254" y="6308"/>
                    </a:lnTo>
                    <a:lnTo>
                      <a:pt x="1462" y="7570"/>
                    </a:lnTo>
                    <a:lnTo>
                      <a:pt x="1" y="8765"/>
                    </a:lnTo>
                    <a:lnTo>
                      <a:pt x="2059" y="11222"/>
                    </a:lnTo>
                    <a:lnTo>
                      <a:pt x="4051" y="13811"/>
                    </a:lnTo>
                    <a:lnTo>
                      <a:pt x="5977" y="16467"/>
                    </a:lnTo>
                    <a:lnTo>
                      <a:pt x="7836" y="19189"/>
                    </a:lnTo>
                    <a:lnTo>
                      <a:pt x="9695" y="22044"/>
                    </a:lnTo>
                    <a:lnTo>
                      <a:pt x="11421" y="24966"/>
                    </a:lnTo>
                    <a:lnTo>
                      <a:pt x="13081" y="27954"/>
                    </a:lnTo>
                    <a:lnTo>
                      <a:pt x="14608" y="30942"/>
                    </a:lnTo>
                    <a:lnTo>
                      <a:pt x="15339" y="30145"/>
                    </a:lnTo>
                    <a:lnTo>
                      <a:pt x="16003" y="29348"/>
                    </a:lnTo>
                    <a:lnTo>
                      <a:pt x="16600" y="28419"/>
                    </a:lnTo>
                    <a:lnTo>
                      <a:pt x="17198" y="27555"/>
                    </a:lnTo>
                    <a:lnTo>
                      <a:pt x="17729" y="26626"/>
                    </a:lnTo>
                    <a:lnTo>
                      <a:pt x="18127" y="25696"/>
                    </a:lnTo>
                    <a:lnTo>
                      <a:pt x="18526" y="24700"/>
                    </a:lnTo>
                    <a:lnTo>
                      <a:pt x="18924" y="23704"/>
                    </a:lnTo>
                    <a:lnTo>
                      <a:pt x="19190" y="22708"/>
                    </a:lnTo>
                    <a:lnTo>
                      <a:pt x="19455" y="21712"/>
                    </a:lnTo>
                    <a:lnTo>
                      <a:pt x="19655" y="20650"/>
                    </a:lnTo>
                    <a:lnTo>
                      <a:pt x="19854" y="19654"/>
                    </a:lnTo>
                    <a:lnTo>
                      <a:pt x="19987" y="18592"/>
                    </a:lnTo>
                    <a:lnTo>
                      <a:pt x="20053" y="17529"/>
                    </a:lnTo>
                    <a:lnTo>
                      <a:pt x="20053" y="16467"/>
                    </a:lnTo>
                    <a:lnTo>
                      <a:pt x="20053" y="15405"/>
                    </a:lnTo>
                    <a:lnTo>
                      <a:pt x="20053" y="14342"/>
                    </a:lnTo>
                    <a:lnTo>
                      <a:pt x="19920" y="13280"/>
                    </a:lnTo>
                    <a:lnTo>
                      <a:pt x="19655" y="11222"/>
                    </a:lnTo>
                    <a:lnTo>
                      <a:pt x="19190" y="9163"/>
                    </a:lnTo>
                    <a:lnTo>
                      <a:pt x="18592" y="7105"/>
                    </a:lnTo>
                    <a:lnTo>
                      <a:pt x="17862" y="5180"/>
                    </a:lnTo>
                    <a:lnTo>
                      <a:pt x="16999" y="3320"/>
                    </a:lnTo>
                    <a:lnTo>
                      <a:pt x="16003" y="1594"/>
                    </a:lnTo>
                    <a:lnTo>
                      <a:pt x="15471" y="797"/>
                    </a:lnTo>
                    <a:lnTo>
                      <a:pt x="1494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7" name="Google Shape;1147;g34ed79b00d1_0_1111"/>
              <p:cNvSpPr/>
              <p:nvPr/>
            </p:nvSpPr>
            <p:spPr>
              <a:xfrm>
                <a:off x="4020775" y="1635775"/>
                <a:ext cx="501325" cy="773550"/>
              </a:xfrm>
              <a:custGeom>
                <a:rect b="b" l="l" r="r" t="t"/>
                <a:pathLst>
                  <a:path extrusionOk="0" fill="none" h="30942" w="20053">
                    <a:moveTo>
                      <a:pt x="14608" y="30942"/>
                    </a:moveTo>
                    <a:lnTo>
                      <a:pt x="14608" y="30942"/>
                    </a:lnTo>
                    <a:lnTo>
                      <a:pt x="15339" y="30145"/>
                    </a:lnTo>
                    <a:lnTo>
                      <a:pt x="16003" y="29348"/>
                    </a:lnTo>
                    <a:lnTo>
                      <a:pt x="16600" y="28419"/>
                    </a:lnTo>
                    <a:lnTo>
                      <a:pt x="17198" y="27555"/>
                    </a:lnTo>
                    <a:lnTo>
                      <a:pt x="17729" y="26626"/>
                    </a:lnTo>
                    <a:lnTo>
                      <a:pt x="18127" y="25696"/>
                    </a:lnTo>
                    <a:lnTo>
                      <a:pt x="18526" y="24700"/>
                    </a:lnTo>
                    <a:lnTo>
                      <a:pt x="18924" y="23704"/>
                    </a:lnTo>
                    <a:lnTo>
                      <a:pt x="19190" y="22708"/>
                    </a:lnTo>
                    <a:lnTo>
                      <a:pt x="19455" y="21712"/>
                    </a:lnTo>
                    <a:lnTo>
                      <a:pt x="19655" y="20650"/>
                    </a:lnTo>
                    <a:lnTo>
                      <a:pt x="19854" y="19654"/>
                    </a:lnTo>
                    <a:lnTo>
                      <a:pt x="19987" y="18592"/>
                    </a:lnTo>
                    <a:lnTo>
                      <a:pt x="20053" y="17529"/>
                    </a:lnTo>
                    <a:lnTo>
                      <a:pt x="20053" y="16467"/>
                    </a:lnTo>
                    <a:lnTo>
                      <a:pt x="20053" y="15405"/>
                    </a:lnTo>
                    <a:lnTo>
                      <a:pt x="20053" y="14342"/>
                    </a:lnTo>
                    <a:lnTo>
                      <a:pt x="19920" y="13280"/>
                    </a:lnTo>
                    <a:lnTo>
                      <a:pt x="19655" y="11222"/>
                    </a:lnTo>
                    <a:lnTo>
                      <a:pt x="19190" y="9163"/>
                    </a:lnTo>
                    <a:lnTo>
                      <a:pt x="18592" y="7105"/>
                    </a:lnTo>
                    <a:lnTo>
                      <a:pt x="17862" y="5180"/>
                    </a:lnTo>
                    <a:lnTo>
                      <a:pt x="16999" y="3320"/>
                    </a:lnTo>
                    <a:lnTo>
                      <a:pt x="16003" y="1594"/>
                    </a:lnTo>
                    <a:lnTo>
                      <a:pt x="15471" y="797"/>
                    </a:lnTo>
                    <a:lnTo>
                      <a:pt x="14940" y="1"/>
                    </a:lnTo>
                    <a:lnTo>
                      <a:pt x="14940" y="1"/>
                    </a:lnTo>
                    <a:lnTo>
                      <a:pt x="13347" y="598"/>
                    </a:lnTo>
                    <a:lnTo>
                      <a:pt x="11488" y="1461"/>
                    </a:lnTo>
                    <a:lnTo>
                      <a:pt x="9429" y="2524"/>
                    </a:lnTo>
                    <a:lnTo>
                      <a:pt x="7305" y="3719"/>
                    </a:lnTo>
                    <a:lnTo>
                      <a:pt x="5246" y="5047"/>
                    </a:lnTo>
                    <a:lnTo>
                      <a:pt x="3254" y="6308"/>
                    </a:lnTo>
                    <a:lnTo>
                      <a:pt x="1462" y="7570"/>
                    </a:lnTo>
                    <a:lnTo>
                      <a:pt x="1" y="8765"/>
                    </a:lnTo>
                    <a:lnTo>
                      <a:pt x="1" y="8765"/>
                    </a:lnTo>
                    <a:lnTo>
                      <a:pt x="2059" y="11222"/>
                    </a:lnTo>
                    <a:lnTo>
                      <a:pt x="4051" y="13811"/>
                    </a:lnTo>
                    <a:lnTo>
                      <a:pt x="5977" y="16467"/>
                    </a:lnTo>
                    <a:lnTo>
                      <a:pt x="7836" y="19189"/>
                    </a:lnTo>
                    <a:lnTo>
                      <a:pt x="9695" y="22044"/>
                    </a:lnTo>
                    <a:lnTo>
                      <a:pt x="11421" y="24966"/>
                    </a:lnTo>
                    <a:lnTo>
                      <a:pt x="13081" y="27954"/>
                    </a:lnTo>
                    <a:lnTo>
                      <a:pt x="14608" y="30942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8" name="Google Shape;1148;g34ed79b00d1_0_1111"/>
              <p:cNvSpPr/>
              <p:nvPr/>
            </p:nvSpPr>
            <p:spPr>
              <a:xfrm>
                <a:off x="4478925" y="1959475"/>
                <a:ext cx="388450" cy="1274850"/>
              </a:xfrm>
              <a:custGeom>
                <a:rect b="b" l="l" r="r" t="t"/>
                <a:pathLst>
                  <a:path extrusionOk="0" h="50994" w="15538">
                    <a:moveTo>
                      <a:pt x="10159" y="0"/>
                    </a:moveTo>
                    <a:lnTo>
                      <a:pt x="10359" y="1992"/>
                    </a:lnTo>
                    <a:lnTo>
                      <a:pt x="10359" y="3984"/>
                    </a:lnTo>
                    <a:lnTo>
                      <a:pt x="10292" y="5909"/>
                    </a:lnTo>
                    <a:lnTo>
                      <a:pt x="10093" y="7769"/>
                    </a:lnTo>
                    <a:lnTo>
                      <a:pt x="9827" y="9628"/>
                    </a:lnTo>
                    <a:lnTo>
                      <a:pt x="9429" y="11420"/>
                    </a:lnTo>
                    <a:lnTo>
                      <a:pt x="8898" y="13213"/>
                    </a:lnTo>
                    <a:lnTo>
                      <a:pt x="8300" y="14873"/>
                    </a:lnTo>
                    <a:lnTo>
                      <a:pt x="7570" y="16533"/>
                    </a:lnTo>
                    <a:lnTo>
                      <a:pt x="6773" y="18127"/>
                    </a:lnTo>
                    <a:lnTo>
                      <a:pt x="5844" y="19654"/>
                    </a:lnTo>
                    <a:lnTo>
                      <a:pt x="4848" y="21114"/>
                    </a:lnTo>
                    <a:lnTo>
                      <a:pt x="3785" y="22575"/>
                    </a:lnTo>
                    <a:lnTo>
                      <a:pt x="2590" y="23903"/>
                    </a:lnTo>
                    <a:lnTo>
                      <a:pt x="1329" y="25165"/>
                    </a:lnTo>
                    <a:lnTo>
                      <a:pt x="1" y="26360"/>
                    </a:lnTo>
                    <a:lnTo>
                      <a:pt x="1196" y="29348"/>
                    </a:lnTo>
                    <a:lnTo>
                      <a:pt x="2258" y="32402"/>
                    </a:lnTo>
                    <a:lnTo>
                      <a:pt x="3254" y="35456"/>
                    </a:lnTo>
                    <a:lnTo>
                      <a:pt x="4184" y="38511"/>
                    </a:lnTo>
                    <a:lnTo>
                      <a:pt x="4980" y="41631"/>
                    </a:lnTo>
                    <a:lnTo>
                      <a:pt x="5711" y="44752"/>
                    </a:lnTo>
                    <a:lnTo>
                      <a:pt x="6375" y="47873"/>
                    </a:lnTo>
                    <a:lnTo>
                      <a:pt x="6972" y="50993"/>
                    </a:lnTo>
                    <a:lnTo>
                      <a:pt x="7968" y="49665"/>
                    </a:lnTo>
                    <a:lnTo>
                      <a:pt x="8898" y="48271"/>
                    </a:lnTo>
                    <a:lnTo>
                      <a:pt x="9761" y="46810"/>
                    </a:lnTo>
                    <a:lnTo>
                      <a:pt x="10558" y="45349"/>
                    </a:lnTo>
                    <a:lnTo>
                      <a:pt x="11288" y="43889"/>
                    </a:lnTo>
                    <a:lnTo>
                      <a:pt x="11952" y="42362"/>
                    </a:lnTo>
                    <a:lnTo>
                      <a:pt x="12616" y="40834"/>
                    </a:lnTo>
                    <a:lnTo>
                      <a:pt x="13147" y="39307"/>
                    </a:lnTo>
                    <a:lnTo>
                      <a:pt x="13612" y="37714"/>
                    </a:lnTo>
                    <a:lnTo>
                      <a:pt x="14077" y="36120"/>
                    </a:lnTo>
                    <a:lnTo>
                      <a:pt x="14475" y="34527"/>
                    </a:lnTo>
                    <a:lnTo>
                      <a:pt x="14807" y="32867"/>
                    </a:lnTo>
                    <a:lnTo>
                      <a:pt x="15006" y="31273"/>
                    </a:lnTo>
                    <a:lnTo>
                      <a:pt x="15272" y="29613"/>
                    </a:lnTo>
                    <a:lnTo>
                      <a:pt x="15405" y="27953"/>
                    </a:lnTo>
                    <a:lnTo>
                      <a:pt x="15471" y="26227"/>
                    </a:lnTo>
                    <a:lnTo>
                      <a:pt x="15538" y="24567"/>
                    </a:lnTo>
                    <a:lnTo>
                      <a:pt x="15538" y="22907"/>
                    </a:lnTo>
                    <a:lnTo>
                      <a:pt x="15471" y="21247"/>
                    </a:lnTo>
                    <a:lnTo>
                      <a:pt x="15338" y="19521"/>
                    </a:lnTo>
                    <a:lnTo>
                      <a:pt x="15139" y="17861"/>
                    </a:lnTo>
                    <a:lnTo>
                      <a:pt x="14940" y="16201"/>
                    </a:lnTo>
                    <a:lnTo>
                      <a:pt x="14674" y="14475"/>
                    </a:lnTo>
                    <a:lnTo>
                      <a:pt x="14342" y="12815"/>
                    </a:lnTo>
                    <a:lnTo>
                      <a:pt x="14010" y="11155"/>
                    </a:lnTo>
                    <a:lnTo>
                      <a:pt x="13612" y="9561"/>
                    </a:lnTo>
                    <a:lnTo>
                      <a:pt x="13147" y="7901"/>
                    </a:lnTo>
                    <a:lnTo>
                      <a:pt x="12616" y="6308"/>
                    </a:lnTo>
                    <a:lnTo>
                      <a:pt x="12085" y="4648"/>
                    </a:lnTo>
                    <a:lnTo>
                      <a:pt x="11487" y="3121"/>
                    </a:lnTo>
                    <a:lnTo>
                      <a:pt x="10823" y="1527"/>
                    </a:lnTo>
                    <a:lnTo>
                      <a:pt x="1015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9" name="Google Shape;1149;g34ed79b00d1_0_1111"/>
              <p:cNvSpPr/>
              <p:nvPr/>
            </p:nvSpPr>
            <p:spPr>
              <a:xfrm>
                <a:off x="4478925" y="1959475"/>
                <a:ext cx="388450" cy="1274850"/>
              </a:xfrm>
              <a:custGeom>
                <a:rect b="b" l="l" r="r" t="t"/>
                <a:pathLst>
                  <a:path extrusionOk="0" fill="none" h="50994" w="15538">
                    <a:moveTo>
                      <a:pt x="10159" y="0"/>
                    </a:moveTo>
                    <a:lnTo>
                      <a:pt x="10159" y="0"/>
                    </a:lnTo>
                    <a:lnTo>
                      <a:pt x="10359" y="1992"/>
                    </a:lnTo>
                    <a:lnTo>
                      <a:pt x="10359" y="3984"/>
                    </a:lnTo>
                    <a:lnTo>
                      <a:pt x="10292" y="5909"/>
                    </a:lnTo>
                    <a:lnTo>
                      <a:pt x="10093" y="7769"/>
                    </a:lnTo>
                    <a:lnTo>
                      <a:pt x="9827" y="9628"/>
                    </a:lnTo>
                    <a:lnTo>
                      <a:pt x="9429" y="11420"/>
                    </a:lnTo>
                    <a:lnTo>
                      <a:pt x="8898" y="13213"/>
                    </a:lnTo>
                    <a:lnTo>
                      <a:pt x="8300" y="14873"/>
                    </a:lnTo>
                    <a:lnTo>
                      <a:pt x="7570" y="16533"/>
                    </a:lnTo>
                    <a:lnTo>
                      <a:pt x="6773" y="18127"/>
                    </a:lnTo>
                    <a:lnTo>
                      <a:pt x="5844" y="19654"/>
                    </a:lnTo>
                    <a:lnTo>
                      <a:pt x="4848" y="21114"/>
                    </a:lnTo>
                    <a:lnTo>
                      <a:pt x="3785" y="22575"/>
                    </a:lnTo>
                    <a:lnTo>
                      <a:pt x="2590" y="23903"/>
                    </a:lnTo>
                    <a:lnTo>
                      <a:pt x="1329" y="25165"/>
                    </a:lnTo>
                    <a:lnTo>
                      <a:pt x="1" y="26360"/>
                    </a:lnTo>
                    <a:lnTo>
                      <a:pt x="1" y="26360"/>
                    </a:lnTo>
                    <a:lnTo>
                      <a:pt x="1196" y="29348"/>
                    </a:lnTo>
                    <a:lnTo>
                      <a:pt x="2258" y="32402"/>
                    </a:lnTo>
                    <a:lnTo>
                      <a:pt x="3254" y="35456"/>
                    </a:lnTo>
                    <a:lnTo>
                      <a:pt x="4184" y="38511"/>
                    </a:lnTo>
                    <a:lnTo>
                      <a:pt x="4980" y="41631"/>
                    </a:lnTo>
                    <a:lnTo>
                      <a:pt x="5711" y="44752"/>
                    </a:lnTo>
                    <a:lnTo>
                      <a:pt x="6375" y="47873"/>
                    </a:lnTo>
                    <a:lnTo>
                      <a:pt x="6972" y="50993"/>
                    </a:lnTo>
                    <a:lnTo>
                      <a:pt x="6972" y="50993"/>
                    </a:lnTo>
                    <a:lnTo>
                      <a:pt x="7968" y="49665"/>
                    </a:lnTo>
                    <a:lnTo>
                      <a:pt x="8898" y="48271"/>
                    </a:lnTo>
                    <a:lnTo>
                      <a:pt x="9761" y="46810"/>
                    </a:lnTo>
                    <a:lnTo>
                      <a:pt x="10558" y="45349"/>
                    </a:lnTo>
                    <a:lnTo>
                      <a:pt x="11288" y="43889"/>
                    </a:lnTo>
                    <a:lnTo>
                      <a:pt x="11952" y="42362"/>
                    </a:lnTo>
                    <a:lnTo>
                      <a:pt x="12616" y="40834"/>
                    </a:lnTo>
                    <a:lnTo>
                      <a:pt x="13147" y="39307"/>
                    </a:lnTo>
                    <a:lnTo>
                      <a:pt x="13612" y="37714"/>
                    </a:lnTo>
                    <a:lnTo>
                      <a:pt x="14077" y="36120"/>
                    </a:lnTo>
                    <a:lnTo>
                      <a:pt x="14475" y="34527"/>
                    </a:lnTo>
                    <a:lnTo>
                      <a:pt x="14807" y="32867"/>
                    </a:lnTo>
                    <a:lnTo>
                      <a:pt x="15006" y="31273"/>
                    </a:lnTo>
                    <a:lnTo>
                      <a:pt x="15272" y="29613"/>
                    </a:lnTo>
                    <a:lnTo>
                      <a:pt x="15405" y="27953"/>
                    </a:lnTo>
                    <a:lnTo>
                      <a:pt x="15471" y="26227"/>
                    </a:lnTo>
                    <a:lnTo>
                      <a:pt x="15538" y="24567"/>
                    </a:lnTo>
                    <a:lnTo>
                      <a:pt x="15538" y="22907"/>
                    </a:lnTo>
                    <a:lnTo>
                      <a:pt x="15471" y="21247"/>
                    </a:lnTo>
                    <a:lnTo>
                      <a:pt x="15338" y="19521"/>
                    </a:lnTo>
                    <a:lnTo>
                      <a:pt x="15139" y="17861"/>
                    </a:lnTo>
                    <a:lnTo>
                      <a:pt x="14940" y="16201"/>
                    </a:lnTo>
                    <a:lnTo>
                      <a:pt x="14674" y="14475"/>
                    </a:lnTo>
                    <a:lnTo>
                      <a:pt x="14342" y="12815"/>
                    </a:lnTo>
                    <a:lnTo>
                      <a:pt x="14010" y="11155"/>
                    </a:lnTo>
                    <a:lnTo>
                      <a:pt x="13612" y="9561"/>
                    </a:lnTo>
                    <a:lnTo>
                      <a:pt x="13147" y="7901"/>
                    </a:lnTo>
                    <a:lnTo>
                      <a:pt x="12616" y="6308"/>
                    </a:lnTo>
                    <a:lnTo>
                      <a:pt x="12085" y="4648"/>
                    </a:lnTo>
                    <a:lnTo>
                      <a:pt x="11487" y="3121"/>
                    </a:lnTo>
                    <a:lnTo>
                      <a:pt x="10823" y="1527"/>
                    </a:lnTo>
                    <a:lnTo>
                      <a:pt x="10159" y="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0" name="Google Shape;1150;g34ed79b00d1_0_1111"/>
              <p:cNvSpPr/>
              <p:nvPr/>
            </p:nvSpPr>
            <p:spPr>
              <a:xfrm>
                <a:off x="3013200" y="1469775"/>
                <a:ext cx="668975" cy="753650"/>
              </a:xfrm>
              <a:custGeom>
                <a:rect b="b" l="l" r="r" t="t"/>
                <a:pathLst>
                  <a:path extrusionOk="0" h="30146" w="26759">
                    <a:moveTo>
                      <a:pt x="4051" y="1"/>
                    </a:moveTo>
                    <a:lnTo>
                      <a:pt x="3454" y="930"/>
                    </a:lnTo>
                    <a:lnTo>
                      <a:pt x="2922" y="1794"/>
                    </a:lnTo>
                    <a:lnTo>
                      <a:pt x="2391" y="2657"/>
                    </a:lnTo>
                    <a:lnTo>
                      <a:pt x="1993" y="3586"/>
                    </a:lnTo>
                    <a:lnTo>
                      <a:pt x="1528" y="4516"/>
                    </a:lnTo>
                    <a:lnTo>
                      <a:pt x="1196" y="5445"/>
                    </a:lnTo>
                    <a:lnTo>
                      <a:pt x="864" y="6375"/>
                    </a:lnTo>
                    <a:lnTo>
                      <a:pt x="598" y="7305"/>
                    </a:lnTo>
                    <a:lnTo>
                      <a:pt x="399" y="8300"/>
                    </a:lnTo>
                    <a:lnTo>
                      <a:pt x="266" y="9230"/>
                    </a:lnTo>
                    <a:lnTo>
                      <a:pt x="134" y="10226"/>
                    </a:lnTo>
                    <a:lnTo>
                      <a:pt x="1" y="11156"/>
                    </a:lnTo>
                    <a:lnTo>
                      <a:pt x="1" y="12152"/>
                    </a:lnTo>
                    <a:lnTo>
                      <a:pt x="1" y="13148"/>
                    </a:lnTo>
                    <a:lnTo>
                      <a:pt x="1" y="14143"/>
                    </a:lnTo>
                    <a:lnTo>
                      <a:pt x="67" y="15073"/>
                    </a:lnTo>
                    <a:lnTo>
                      <a:pt x="399" y="17065"/>
                    </a:lnTo>
                    <a:lnTo>
                      <a:pt x="798" y="18990"/>
                    </a:lnTo>
                    <a:lnTo>
                      <a:pt x="1395" y="20982"/>
                    </a:lnTo>
                    <a:lnTo>
                      <a:pt x="2059" y="22908"/>
                    </a:lnTo>
                    <a:lnTo>
                      <a:pt x="2922" y="24767"/>
                    </a:lnTo>
                    <a:lnTo>
                      <a:pt x="3918" y="26626"/>
                    </a:lnTo>
                    <a:lnTo>
                      <a:pt x="5047" y="28419"/>
                    </a:lnTo>
                    <a:lnTo>
                      <a:pt x="6242" y="30145"/>
                    </a:lnTo>
                    <a:lnTo>
                      <a:pt x="8832" y="27821"/>
                    </a:lnTo>
                    <a:lnTo>
                      <a:pt x="11355" y="25564"/>
                    </a:lnTo>
                    <a:lnTo>
                      <a:pt x="13944" y="23439"/>
                    </a:lnTo>
                    <a:lnTo>
                      <a:pt x="16534" y="21314"/>
                    </a:lnTo>
                    <a:lnTo>
                      <a:pt x="19123" y="19322"/>
                    </a:lnTo>
                    <a:lnTo>
                      <a:pt x="21646" y="17397"/>
                    </a:lnTo>
                    <a:lnTo>
                      <a:pt x="24236" y="15604"/>
                    </a:lnTo>
                    <a:lnTo>
                      <a:pt x="26759" y="13811"/>
                    </a:lnTo>
                    <a:lnTo>
                      <a:pt x="25431" y="12683"/>
                    </a:lnTo>
                    <a:lnTo>
                      <a:pt x="24169" y="11620"/>
                    </a:lnTo>
                    <a:lnTo>
                      <a:pt x="22841" y="10558"/>
                    </a:lnTo>
                    <a:lnTo>
                      <a:pt x="21514" y="9496"/>
                    </a:lnTo>
                    <a:lnTo>
                      <a:pt x="20119" y="8500"/>
                    </a:lnTo>
                    <a:lnTo>
                      <a:pt x="18725" y="7570"/>
                    </a:lnTo>
                    <a:lnTo>
                      <a:pt x="17331" y="6641"/>
                    </a:lnTo>
                    <a:lnTo>
                      <a:pt x="15936" y="5777"/>
                    </a:lnTo>
                    <a:lnTo>
                      <a:pt x="14475" y="4914"/>
                    </a:lnTo>
                    <a:lnTo>
                      <a:pt x="13015" y="4117"/>
                    </a:lnTo>
                    <a:lnTo>
                      <a:pt x="11554" y="3321"/>
                    </a:lnTo>
                    <a:lnTo>
                      <a:pt x="10093" y="2590"/>
                    </a:lnTo>
                    <a:lnTo>
                      <a:pt x="8632" y="1860"/>
                    </a:lnTo>
                    <a:lnTo>
                      <a:pt x="7105" y="1262"/>
                    </a:lnTo>
                    <a:lnTo>
                      <a:pt x="5578" y="598"/>
                    </a:lnTo>
                    <a:lnTo>
                      <a:pt x="405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1" name="Google Shape;1151;g34ed79b00d1_0_1111"/>
              <p:cNvSpPr/>
              <p:nvPr/>
            </p:nvSpPr>
            <p:spPr>
              <a:xfrm>
                <a:off x="3013200" y="1469775"/>
                <a:ext cx="668975" cy="753650"/>
              </a:xfrm>
              <a:custGeom>
                <a:rect b="b" l="l" r="r" t="t"/>
                <a:pathLst>
                  <a:path extrusionOk="0" fill="none" h="30146" w="26759">
                    <a:moveTo>
                      <a:pt x="6242" y="30145"/>
                    </a:moveTo>
                    <a:lnTo>
                      <a:pt x="6242" y="30145"/>
                    </a:lnTo>
                    <a:lnTo>
                      <a:pt x="8832" y="27821"/>
                    </a:lnTo>
                    <a:lnTo>
                      <a:pt x="11355" y="25564"/>
                    </a:lnTo>
                    <a:lnTo>
                      <a:pt x="13944" y="23439"/>
                    </a:lnTo>
                    <a:lnTo>
                      <a:pt x="16534" y="21314"/>
                    </a:lnTo>
                    <a:lnTo>
                      <a:pt x="19123" y="19322"/>
                    </a:lnTo>
                    <a:lnTo>
                      <a:pt x="21646" y="17397"/>
                    </a:lnTo>
                    <a:lnTo>
                      <a:pt x="24236" y="15604"/>
                    </a:lnTo>
                    <a:lnTo>
                      <a:pt x="26759" y="13811"/>
                    </a:lnTo>
                    <a:lnTo>
                      <a:pt x="26759" y="13811"/>
                    </a:lnTo>
                    <a:lnTo>
                      <a:pt x="25431" y="12683"/>
                    </a:lnTo>
                    <a:lnTo>
                      <a:pt x="24169" y="11620"/>
                    </a:lnTo>
                    <a:lnTo>
                      <a:pt x="22841" y="10558"/>
                    </a:lnTo>
                    <a:lnTo>
                      <a:pt x="21514" y="9496"/>
                    </a:lnTo>
                    <a:lnTo>
                      <a:pt x="20119" y="8500"/>
                    </a:lnTo>
                    <a:lnTo>
                      <a:pt x="18725" y="7570"/>
                    </a:lnTo>
                    <a:lnTo>
                      <a:pt x="17331" y="6641"/>
                    </a:lnTo>
                    <a:lnTo>
                      <a:pt x="15936" y="5777"/>
                    </a:lnTo>
                    <a:lnTo>
                      <a:pt x="14475" y="4914"/>
                    </a:lnTo>
                    <a:lnTo>
                      <a:pt x="13015" y="4117"/>
                    </a:lnTo>
                    <a:lnTo>
                      <a:pt x="11554" y="3321"/>
                    </a:lnTo>
                    <a:lnTo>
                      <a:pt x="10093" y="2590"/>
                    </a:lnTo>
                    <a:lnTo>
                      <a:pt x="8632" y="1860"/>
                    </a:lnTo>
                    <a:lnTo>
                      <a:pt x="7105" y="1262"/>
                    </a:lnTo>
                    <a:lnTo>
                      <a:pt x="5578" y="598"/>
                    </a:lnTo>
                    <a:lnTo>
                      <a:pt x="4051" y="1"/>
                    </a:lnTo>
                    <a:lnTo>
                      <a:pt x="4051" y="1"/>
                    </a:lnTo>
                    <a:lnTo>
                      <a:pt x="3454" y="930"/>
                    </a:lnTo>
                    <a:lnTo>
                      <a:pt x="2922" y="1794"/>
                    </a:lnTo>
                    <a:lnTo>
                      <a:pt x="2391" y="2657"/>
                    </a:lnTo>
                    <a:lnTo>
                      <a:pt x="1993" y="3586"/>
                    </a:lnTo>
                    <a:lnTo>
                      <a:pt x="1528" y="4516"/>
                    </a:lnTo>
                    <a:lnTo>
                      <a:pt x="1196" y="5445"/>
                    </a:lnTo>
                    <a:lnTo>
                      <a:pt x="864" y="6375"/>
                    </a:lnTo>
                    <a:lnTo>
                      <a:pt x="598" y="7305"/>
                    </a:lnTo>
                    <a:lnTo>
                      <a:pt x="399" y="8300"/>
                    </a:lnTo>
                    <a:lnTo>
                      <a:pt x="266" y="9230"/>
                    </a:lnTo>
                    <a:lnTo>
                      <a:pt x="134" y="10226"/>
                    </a:lnTo>
                    <a:lnTo>
                      <a:pt x="1" y="11156"/>
                    </a:lnTo>
                    <a:lnTo>
                      <a:pt x="1" y="12152"/>
                    </a:lnTo>
                    <a:lnTo>
                      <a:pt x="1" y="13148"/>
                    </a:lnTo>
                    <a:lnTo>
                      <a:pt x="1" y="14143"/>
                    </a:lnTo>
                    <a:lnTo>
                      <a:pt x="67" y="15073"/>
                    </a:lnTo>
                    <a:lnTo>
                      <a:pt x="399" y="17065"/>
                    </a:lnTo>
                    <a:lnTo>
                      <a:pt x="798" y="18990"/>
                    </a:lnTo>
                    <a:lnTo>
                      <a:pt x="1395" y="20982"/>
                    </a:lnTo>
                    <a:lnTo>
                      <a:pt x="2059" y="22908"/>
                    </a:lnTo>
                    <a:lnTo>
                      <a:pt x="2922" y="24767"/>
                    </a:lnTo>
                    <a:lnTo>
                      <a:pt x="3918" y="26626"/>
                    </a:lnTo>
                    <a:lnTo>
                      <a:pt x="5047" y="28419"/>
                    </a:lnTo>
                    <a:lnTo>
                      <a:pt x="6242" y="30145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2" name="Google Shape;1152;g34ed79b00d1_0_1111"/>
              <p:cNvSpPr/>
              <p:nvPr/>
            </p:nvSpPr>
            <p:spPr>
              <a:xfrm>
                <a:off x="4663175" y="2704775"/>
                <a:ext cx="390100" cy="1283150"/>
              </a:xfrm>
              <a:custGeom>
                <a:rect b="b" l="l" r="r" t="t"/>
                <a:pathLst>
                  <a:path extrusionOk="0" h="51326" w="15604">
                    <a:moveTo>
                      <a:pt x="15338" y="0"/>
                    </a:moveTo>
                    <a:lnTo>
                      <a:pt x="15006" y="2391"/>
                    </a:lnTo>
                    <a:lnTo>
                      <a:pt x="14608" y="4781"/>
                    </a:lnTo>
                    <a:lnTo>
                      <a:pt x="14143" y="7105"/>
                    </a:lnTo>
                    <a:lnTo>
                      <a:pt x="13612" y="9362"/>
                    </a:lnTo>
                    <a:lnTo>
                      <a:pt x="12948" y="11554"/>
                    </a:lnTo>
                    <a:lnTo>
                      <a:pt x="12284" y="13745"/>
                    </a:lnTo>
                    <a:lnTo>
                      <a:pt x="11487" y="15869"/>
                    </a:lnTo>
                    <a:lnTo>
                      <a:pt x="10624" y="17928"/>
                    </a:lnTo>
                    <a:lnTo>
                      <a:pt x="9695" y="19920"/>
                    </a:lnTo>
                    <a:lnTo>
                      <a:pt x="8699" y="21912"/>
                    </a:lnTo>
                    <a:lnTo>
                      <a:pt x="7570" y="23837"/>
                    </a:lnTo>
                    <a:lnTo>
                      <a:pt x="6375" y="25696"/>
                    </a:lnTo>
                    <a:lnTo>
                      <a:pt x="5180" y="27489"/>
                    </a:lnTo>
                    <a:lnTo>
                      <a:pt x="3785" y="29282"/>
                    </a:lnTo>
                    <a:lnTo>
                      <a:pt x="2391" y="31008"/>
                    </a:lnTo>
                    <a:lnTo>
                      <a:pt x="930" y="32668"/>
                    </a:lnTo>
                    <a:lnTo>
                      <a:pt x="997" y="35058"/>
                    </a:lnTo>
                    <a:lnTo>
                      <a:pt x="1063" y="37382"/>
                    </a:lnTo>
                    <a:lnTo>
                      <a:pt x="997" y="39839"/>
                    </a:lnTo>
                    <a:lnTo>
                      <a:pt x="864" y="42229"/>
                    </a:lnTo>
                    <a:lnTo>
                      <a:pt x="731" y="44619"/>
                    </a:lnTo>
                    <a:lnTo>
                      <a:pt x="532" y="46943"/>
                    </a:lnTo>
                    <a:lnTo>
                      <a:pt x="1" y="51326"/>
                    </a:lnTo>
                    <a:lnTo>
                      <a:pt x="1196" y="49798"/>
                    </a:lnTo>
                    <a:lnTo>
                      <a:pt x="2258" y="48271"/>
                    </a:lnTo>
                    <a:lnTo>
                      <a:pt x="3321" y="46678"/>
                    </a:lnTo>
                    <a:lnTo>
                      <a:pt x="4316" y="45151"/>
                    </a:lnTo>
                    <a:lnTo>
                      <a:pt x="5312" y="43557"/>
                    </a:lnTo>
                    <a:lnTo>
                      <a:pt x="6242" y="41964"/>
                    </a:lnTo>
                    <a:lnTo>
                      <a:pt x="7105" y="40304"/>
                    </a:lnTo>
                    <a:lnTo>
                      <a:pt x="7902" y="38710"/>
                    </a:lnTo>
                    <a:lnTo>
                      <a:pt x="8699" y="37050"/>
                    </a:lnTo>
                    <a:lnTo>
                      <a:pt x="9429" y="35390"/>
                    </a:lnTo>
                    <a:lnTo>
                      <a:pt x="10159" y="33730"/>
                    </a:lnTo>
                    <a:lnTo>
                      <a:pt x="10757" y="32070"/>
                    </a:lnTo>
                    <a:lnTo>
                      <a:pt x="11355" y="30410"/>
                    </a:lnTo>
                    <a:lnTo>
                      <a:pt x="11952" y="28751"/>
                    </a:lnTo>
                    <a:lnTo>
                      <a:pt x="12483" y="27091"/>
                    </a:lnTo>
                    <a:lnTo>
                      <a:pt x="12948" y="25431"/>
                    </a:lnTo>
                    <a:lnTo>
                      <a:pt x="13811" y="22111"/>
                    </a:lnTo>
                    <a:lnTo>
                      <a:pt x="14475" y="18791"/>
                    </a:lnTo>
                    <a:lnTo>
                      <a:pt x="15006" y="15471"/>
                    </a:lnTo>
                    <a:lnTo>
                      <a:pt x="15338" y="12284"/>
                    </a:lnTo>
                    <a:lnTo>
                      <a:pt x="15538" y="9097"/>
                    </a:lnTo>
                    <a:lnTo>
                      <a:pt x="15604" y="5976"/>
                    </a:lnTo>
                    <a:lnTo>
                      <a:pt x="15538" y="2922"/>
                    </a:lnTo>
                    <a:lnTo>
                      <a:pt x="1533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3" name="Google Shape;1153;g34ed79b00d1_0_1111"/>
              <p:cNvSpPr/>
              <p:nvPr/>
            </p:nvSpPr>
            <p:spPr>
              <a:xfrm>
                <a:off x="4663175" y="2704775"/>
                <a:ext cx="390100" cy="1283150"/>
              </a:xfrm>
              <a:custGeom>
                <a:rect b="b" l="l" r="r" t="t"/>
                <a:pathLst>
                  <a:path extrusionOk="0" fill="none" h="51326" w="15604">
                    <a:moveTo>
                      <a:pt x="930" y="32668"/>
                    </a:moveTo>
                    <a:lnTo>
                      <a:pt x="930" y="32668"/>
                    </a:lnTo>
                    <a:lnTo>
                      <a:pt x="997" y="35058"/>
                    </a:lnTo>
                    <a:lnTo>
                      <a:pt x="1063" y="37382"/>
                    </a:lnTo>
                    <a:lnTo>
                      <a:pt x="997" y="39839"/>
                    </a:lnTo>
                    <a:lnTo>
                      <a:pt x="864" y="42229"/>
                    </a:lnTo>
                    <a:lnTo>
                      <a:pt x="731" y="44619"/>
                    </a:lnTo>
                    <a:lnTo>
                      <a:pt x="532" y="46943"/>
                    </a:lnTo>
                    <a:lnTo>
                      <a:pt x="1" y="51326"/>
                    </a:lnTo>
                    <a:lnTo>
                      <a:pt x="1" y="51326"/>
                    </a:lnTo>
                    <a:lnTo>
                      <a:pt x="1196" y="49798"/>
                    </a:lnTo>
                    <a:lnTo>
                      <a:pt x="2258" y="48271"/>
                    </a:lnTo>
                    <a:lnTo>
                      <a:pt x="3321" y="46678"/>
                    </a:lnTo>
                    <a:lnTo>
                      <a:pt x="4316" y="45151"/>
                    </a:lnTo>
                    <a:lnTo>
                      <a:pt x="5312" y="43557"/>
                    </a:lnTo>
                    <a:lnTo>
                      <a:pt x="6242" y="41964"/>
                    </a:lnTo>
                    <a:lnTo>
                      <a:pt x="7105" y="40304"/>
                    </a:lnTo>
                    <a:lnTo>
                      <a:pt x="7902" y="38710"/>
                    </a:lnTo>
                    <a:lnTo>
                      <a:pt x="8699" y="37050"/>
                    </a:lnTo>
                    <a:lnTo>
                      <a:pt x="9429" y="35390"/>
                    </a:lnTo>
                    <a:lnTo>
                      <a:pt x="10159" y="33730"/>
                    </a:lnTo>
                    <a:lnTo>
                      <a:pt x="10757" y="32070"/>
                    </a:lnTo>
                    <a:lnTo>
                      <a:pt x="11355" y="30410"/>
                    </a:lnTo>
                    <a:lnTo>
                      <a:pt x="11952" y="28751"/>
                    </a:lnTo>
                    <a:lnTo>
                      <a:pt x="12483" y="27091"/>
                    </a:lnTo>
                    <a:lnTo>
                      <a:pt x="12948" y="25431"/>
                    </a:lnTo>
                    <a:lnTo>
                      <a:pt x="13811" y="22111"/>
                    </a:lnTo>
                    <a:lnTo>
                      <a:pt x="14475" y="18791"/>
                    </a:lnTo>
                    <a:lnTo>
                      <a:pt x="15006" y="15471"/>
                    </a:lnTo>
                    <a:lnTo>
                      <a:pt x="15338" y="12284"/>
                    </a:lnTo>
                    <a:lnTo>
                      <a:pt x="15538" y="9097"/>
                    </a:lnTo>
                    <a:lnTo>
                      <a:pt x="15604" y="5976"/>
                    </a:lnTo>
                    <a:lnTo>
                      <a:pt x="15538" y="2922"/>
                    </a:lnTo>
                    <a:lnTo>
                      <a:pt x="15338" y="0"/>
                    </a:lnTo>
                    <a:lnTo>
                      <a:pt x="15338" y="0"/>
                    </a:lnTo>
                    <a:lnTo>
                      <a:pt x="15006" y="2391"/>
                    </a:lnTo>
                    <a:lnTo>
                      <a:pt x="14608" y="4781"/>
                    </a:lnTo>
                    <a:lnTo>
                      <a:pt x="14143" y="7105"/>
                    </a:lnTo>
                    <a:lnTo>
                      <a:pt x="13612" y="9362"/>
                    </a:lnTo>
                    <a:lnTo>
                      <a:pt x="12948" y="11554"/>
                    </a:lnTo>
                    <a:lnTo>
                      <a:pt x="12284" y="13745"/>
                    </a:lnTo>
                    <a:lnTo>
                      <a:pt x="11487" y="15869"/>
                    </a:lnTo>
                    <a:lnTo>
                      <a:pt x="10624" y="17928"/>
                    </a:lnTo>
                    <a:lnTo>
                      <a:pt x="9695" y="19920"/>
                    </a:lnTo>
                    <a:lnTo>
                      <a:pt x="8699" y="21912"/>
                    </a:lnTo>
                    <a:lnTo>
                      <a:pt x="7570" y="23837"/>
                    </a:lnTo>
                    <a:lnTo>
                      <a:pt x="6375" y="25696"/>
                    </a:lnTo>
                    <a:lnTo>
                      <a:pt x="5180" y="27489"/>
                    </a:lnTo>
                    <a:lnTo>
                      <a:pt x="3785" y="29282"/>
                    </a:lnTo>
                    <a:lnTo>
                      <a:pt x="2391" y="31008"/>
                    </a:lnTo>
                    <a:lnTo>
                      <a:pt x="930" y="32668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4" name="Google Shape;1154;g34ed79b00d1_0_1111"/>
              <p:cNvSpPr/>
              <p:nvPr/>
            </p:nvSpPr>
            <p:spPr>
              <a:xfrm>
                <a:off x="1979075" y="1363550"/>
                <a:ext cx="1034150" cy="1777800"/>
              </a:xfrm>
              <a:custGeom>
                <a:rect b="b" l="l" r="r" t="t"/>
                <a:pathLst>
                  <a:path extrusionOk="0" h="71112" w="41366">
                    <a:moveTo>
                      <a:pt x="20451" y="0"/>
                    </a:moveTo>
                    <a:lnTo>
                      <a:pt x="18592" y="67"/>
                    </a:lnTo>
                    <a:lnTo>
                      <a:pt x="16732" y="266"/>
                    </a:lnTo>
                    <a:lnTo>
                      <a:pt x="14940" y="465"/>
                    </a:lnTo>
                    <a:lnTo>
                      <a:pt x="13147" y="731"/>
                    </a:lnTo>
                    <a:lnTo>
                      <a:pt x="11354" y="1063"/>
                    </a:lnTo>
                    <a:lnTo>
                      <a:pt x="9562" y="1395"/>
                    </a:lnTo>
                    <a:lnTo>
                      <a:pt x="7902" y="1860"/>
                    </a:lnTo>
                    <a:lnTo>
                      <a:pt x="6574" y="3851"/>
                    </a:lnTo>
                    <a:lnTo>
                      <a:pt x="5445" y="5843"/>
                    </a:lnTo>
                    <a:lnTo>
                      <a:pt x="4383" y="7835"/>
                    </a:lnTo>
                    <a:lnTo>
                      <a:pt x="3453" y="9960"/>
                    </a:lnTo>
                    <a:lnTo>
                      <a:pt x="2590" y="12085"/>
                    </a:lnTo>
                    <a:lnTo>
                      <a:pt x="1926" y="14276"/>
                    </a:lnTo>
                    <a:lnTo>
                      <a:pt x="1328" y="16467"/>
                    </a:lnTo>
                    <a:lnTo>
                      <a:pt x="864" y="18658"/>
                    </a:lnTo>
                    <a:lnTo>
                      <a:pt x="465" y="20916"/>
                    </a:lnTo>
                    <a:lnTo>
                      <a:pt x="200" y="23239"/>
                    </a:lnTo>
                    <a:lnTo>
                      <a:pt x="67" y="25497"/>
                    </a:lnTo>
                    <a:lnTo>
                      <a:pt x="0" y="27821"/>
                    </a:lnTo>
                    <a:lnTo>
                      <a:pt x="0" y="30145"/>
                    </a:lnTo>
                    <a:lnTo>
                      <a:pt x="133" y="32469"/>
                    </a:lnTo>
                    <a:lnTo>
                      <a:pt x="399" y="34793"/>
                    </a:lnTo>
                    <a:lnTo>
                      <a:pt x="731" y="37117"/>
                    </a:lnTo>
                    <a:lnTo>
                      <a:pt x="1129" y="39440"/>
                    </a:lnTo>
                    <a:lnTo>
                      <a:pt x="1594" y="41764"/>
                    </a:lnTo>
                    <a:lnTo>
                      <a:pt x="2192" y="44022"/>
                    </a:lnTo>
                    <a:lnTo>
                      <a:pt x="2922" y="46346"/>
                    </a:lnTo>
                    <a:lnTo>
                      <a:pt x="3652" y="48603"/>
                    </a:lnTo>
                    <a:lnTo>
                      <a:pt x="4515" y="50861"/>
                    </a:lnTo>
                    <a:lnTo>
                      <a:pt x="5445" y="53052"/>
                    </a:lnTo>
                    <a:lnTo>
                      <a:pt x="6441" y="55243"/>
                    </a:lnTo>
                    <a:lnTo>
                      <a:pt x="7503" y="57368"/>
                    </a:lnTo>
                    <a:lnTo>
                      <a:pt x="8632" y="59492"/>
                    </a:lnTo>
                    <a:lnTo>
                      <a:pt x="9827" y="61551"/>
                    </a:lnTo>
                    <a:lnTo>
                      <a:pt x="11155" y="63543"/>
                    </a:lnTo>
                    <a:lnTo>
                      <a:pt x="12483" y="65535"/>
                    </a:lnTo>
                    <a:lnTo>
                      <a:pt x="13944" y="67460"/>
                    </a:lnTo>
                    <a:lnTo>
                      <a:pt x="15405" y="69319"/>
                    </a:lnTo>
                    <a:lnTo>
                      <a:pt x="16932" y="71112"/>
                    </a:lnTo>
                    <a:lnTo>
                      <a:pt x="19455" y="67327"/>
                    </a:lnTo>
                    <a:lnTo>
                      <a:pt x="22243" y="63476"/>
                    </a:lnTo>
                    <a:lnTo>
                      <a:pt x="25165" y="59426"/>
                    </a:lnTo>
                    <a:lnTo>
                      <a:pt x="28286" y="55442"/>
                    </a:lnTo>
                    <a:lnTo>
                      <a:pt x="31473" y="51458"/>
                    </a:lnTo>
                    <a:lnTo>
                      <a:pt x="34726" y="47607"/>
                    </a:lnTo>
                    <a:lnTo>
                      <a:pt x="38046" y="43889"/>
                    </a:lnTo>
                    <a:lnTo>
                      <a:pt x="39706" y="42163"/>
                    </a:lnTo>
                    <a:lnTo>
                      <a:pt x="41366" y="40436"/>
                    </a:lnTo>
                    <a:lnTo>
                      <a:pt x="40569" y="39440"/>
                    </a:lnTo>
                    <a:lnTo>
                      <a:pt x="39839" y="38378"/>
                    </a:lnTo>
                    <a:lnTo>
                      <a:pt x="39108" y="37316"/>
                    </a:lnTo>
                    <a:lnTo>
                      <a:pt x="38378" y="36253"/>
                    </a:lnTo>
                    <a:lnTo>
                      <a:pt x="37780" y="35125"/>
                    </a:lnTo>
                    <a:lnTo>
                      <a:pt x="37116" y="33929"/>
                    </a:lnTo>
                    <a:lnTo>
                      <a:pt x="36519" y="32801"/>
                    </a:lnTo>
                    <a:lnTo>
                      <a:pt x="35988" y="31606"/>
                    </a:lnTo>
                    <a:lnTo>
                      <a:pt x="35523" y="30344"/>
                    </a:lnTo>
                    <a:lnTo>
                      <a:pt x="35058" y="29149"/>
                    </a:lnTo>
                    <a:lnTo>
                      <a:pt x="34593" y="27887"/>
                    </a:lnTo>
                    <a:lnTo>
                      <a:pt x="34195" y="26626"/>
                    </a:lnTo>
                    <a:lnTo>
                      <a:pt x="33863" y="25364"/>
                    </a:lnTo>
                    <a:lnTo>
                      <a:pt x="33597" y="24103"/>
                    </a:lnTo>
                    <a:lnTo>
                      <a:pt x="33332" y="22775"/>
                    </a:lnTo>
                    <a:lnTo>
                      <a:pt x="33133" y="21513"/>
                    </a:lnTo>
                    <a:lnTo>
                      <a:pt x="33000" y="20185"/>
                    </a:lnTo>
                    <a:lnTo>
                      <a:pt x="32867" y="18924"/>
                    </a:lnTo>
                    <a:lnTo>
                      <a:pt x="32801" y="17596"/>
                    </a:lnTo>
                    <a:lnTo>
                      <a:pt x="32801" y="16334"/>
                    </a:lnTo>
                    <a:lnTo>
                      <a:pt x="32867" y="15006"/>
                    </a:lnTo>
                    <a:lnTo>
                      <a:pt x="32933" y="13745"/>
                    </a:lnTo>
                    <a:lnTo>
                      <a:pt x="33066" y="12483"/>
                    </a:lnTo>
                    <a:lnTo>
                      <a:pt x="33265" y="11222"/>
                    </a:lnTo>
                    <a:lnTo>
                      <a:pt x="33531" y="9960"/>
                    </a:lnTo>
                    <a:lnTo>
                      <a:pt x="33863" y="8698"/>
                    </a:lnTo>
                    <a:lnTo>
                      <a:pt x="34195" y="7503"/>
                    </a:lnTo>
                    <a:lnTo>
                      <a:pt x="34660" y="6308"/>
                    </a:lnTo>
                    <a:lnTo>
                      <a:pt x="35125" y="5113"/>
                    </a:lnTo>
                    <a:lnTo>
                      <a:pt x="35722" y="3918"/>
                    </a:lnTo>
                    <a:lnTo>
                      <a:pt x="36320" y="2789"/>
                    </a:lnTo>
                    <a:lnTo>
                      <a:pt x="36984" y="1660"/>
                    </a:lnTo>
                    <a:lnTo>
                      <a:pt x="35257" y="1262"/>
                    </a:lnTo>
                    <a:lnTo>
                      <a:pt x="33465" y="930"/>
                    </a:lnTo>
                    <a:lnTo>
                      <a:pt x="31672" y="664"/>
                    </a:lnTo>
                    <a:lnTo>
                      <a:pt x="29813" y="399"/>
                    </a:lnTo>
                    <a:lnTo>
                      <a:pt x="27954" y="200"/>
                    </a:lnTo>
                    <a:lnTo>
                      <a:pt x="26094" y="67"/>
                    </a:lnTo>
                    <a:lnTo>
                      <a:pt x="2423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5" name="Google Shape;1155;g34ed79b00d1_0_1111"/>
              <p:cNvSpPr/>
              <p:nvPr/>
            </p:nvSpPr>
            <p:spPr>
              <a:xfrm>
                <a:off x="1979075" y="1363550"/>
                <a:ext cx="1034150" cy="1777800"/>
              </a:xfrm>
              <a:custGeom>
                <a:rect b="b" l="l" r="r" t="t"/>
                <a:pathLst>
                  <a:path extrusionOk="0" fill="none" h="71112" w="41366">
                    <a:moveTo>
                      <a:pt x="36984" y="1660"/>
                    </a:moveTo>
                    <a:lnTo>
                      <a:pt x="36984" y="1660"/>
                    </a:lnTo>
                    <a:lnTo>
                      <a:pt x="35257" y="1262"/>
                    </a:lnTo>
                    <a:lnTo>
                      <a:pt x="33465" y="930"/>
                    </a:lnTo>
                    <a:lnTo>
                      <a:pt x="31672" y="664"/>
                    </a:lnTo>
                    <a:lnTo>
                      <a:pt x="29813" y="399"/>
                    </a:lnTo>
                    <a:lnTo>
                      <a:pt x="27954" y="200"/>
                    </a:lnTo>
                    <a:lnTo>
                      <a:pt x="26094" y="67"/>
                    </a:lnTo>
                    <a:lnTo>
                      <a:pt x="24235" y="0"/>
                    </a:lnTo>
                    <a:lnTo>
                      <a:pt x="22376" y="0"/>
                    </a:lnTo>
                    <a:lnTo>
                      <a:pt x="20451" y="0"/>
                    </a:lnTo>
                    <a:lnTo>
                      <a:pt x="18592" y="67"/>
                    </a:lnTo>
                    <a:lnTo>
                      <a:pt x="16732" y="266"/>
                    </a:lnTo>
                    <a:lnTo>
                      <a:pt x="14940" y="465"/>
                    </a:lnTo>
                    <a:lnTo>
                      <a:pt x="13147" y="731"/>
                    </a:lnTo>
                    <a:lnTo>
                      <a:pt x="11354" y="1063"/>
                    </a:lnTo>
                    <a:lnTo>
                      <a:pt x="9562" y="1395"/>
                    </a:lnTo>
                    <a:lnTo>
                      <a:pt x="7902" y="1860"/>
                    </a:lnTo>
                    <a:lnTo>
                      <a:pt x="7902" y="1860"/>
                    </a:lnTo>
                    <a:lnTo>
                      <a:pt x="6574" y="3851"/>
                    </a:lnTo>
                    <a:lnTo>
                      <a:pt x="5445" y="5843"/>
                    </a:lnTo>
                    <a:lnTo>
                      <a:pt x="4383" y="7835"/>
                    </a:lnTo>
                    <a:lnTo>
                      <a:pt x="3453" y="9960"/>
                    </a:lnTo>
                    <a:lnTo>
                      <a:pt x="2590" y="12085"/>
                    </a:lnTo>
                    <a:lnTo>
                      <a:pt x="1926" y="14276"/>
                    </a:lnTo>
                    <a:lnTo>
                      <a:pt x="1328" y="16467"/>
                    </a:lnTo>
                    <a:lnTo>
                      <a:pt x="864" y="18658"/>
                    </a:lnTo>
                    <a:lnTo>
                      <a:pt x="465" y="20916"/>
                    </a:lnTo>
                    <a:lnTo>
                      <a:pt x="200" y="23239"/>
                    </a:lnTo>
                    <a:lnTo>
                      <a:pt x="67" y="25497"/>
                    </a:lnTo>
                    <a:lnTo>
                      <a:pt x="0" y="27821"/>
                    </a:lnTo>
                    <a:lnTo>
                      <a:pt x="0" y="30145"/>
                    </a:lnTo>
                    <a:lnTo>
                      <a:pt x="133" y="32469"/>
                    </a:lnTo>
                    <a:lnTo>
                      <a:pt x="399" y="34793"/>
                    </a:lnTo>
                    <a:lnTo>
                      <a:pt x="731" y="37117"/>
                    </a:lnTo>
                    <a:lnTo>
                      <a:pt x="1129" y="39440"/>
                    </a:lnTo>
                    <a:lnTo>
                      <a:pt x="1594" y="41764"/>
                    </a:lnTo>
                    <a:lnTo>
                      <a:pt x="2192" y="44022"/>
                    </a:lnTo>
                    <a:lnTo>
                      <a:pt x="2922" y="46346"/>
                    </a:lnTo>
                    <a:lnTo>
                      <a:pt x="3652" y="48603"/>
                    </a:lnTo>
                    <a:lnTo>
                      <a:pt x="4515" y="50861"/>
                    </a:lnTo>
                    <a:lnTo>
                      <a:pt x="5445" y="53052"/>
                    </a:lnTo>
                    <a:lnTo>
                      <a:pt x="6441" y="55243"/>
                    </a:lnTo>
                    <a:lnTo>
                      <a:pt x="7503" y="57368"/>
                    </a:lnTo>
                    <a:lnTo>
                      <a:pt x="8632" y="59492"/>
                    </a:lnTo>
                    <a:lnTo>
                      <a:pt x="9827" y="61551"/>
                    </a:lnTo>
                    <a:lnTo>
                      <a:pt x="11155" y="63543"/>
                    </a:lnTo>
                    <a:lnTo>
                      <a:pt x="12483" y="65535"/>
                    </a:lnTo>
                    <a:lnTo>
                      <a:pt x="13944" y="67460"/>
                    </a:lnTo>
                    <a:lnTo>
                      <a:pt x="15405" y="69319"/>
                    </a:lnTo>
                    <a:lnTo>
                      <a:pt x="16932" y="71112"/>
                    </a:lnTo>
                    <a:lnTo>
                      <a:pt x="16932" y="71112"/>
                    </a:lnTo>
                    <a:lnTo>
                      <a:pt x="19455" y="67327"/>
                    </a:lnTo>
                    <a:lnTo>
                      <a:pt x="22243" y="63476"/>
                    </a:lnTo>
                    <a:lnTo>
                      <a:pt x="25165" y="59426"/>
                    </a:lnTo>
                    <a:lnTo>
                      <a:pt x="28286" y="55442"/>
                    </a:lnTo>
                    <a:lnTo>
                      <a:pt x="31473" y="51458"/>
                    </a:lnTo>
                    <a:lnTo>
                      <a:pt x="34726" y="47607"/>
                    </a:lnTo>
                    <a:lnTo>
                      <a:pt x="38046" y="43889"/>
                    </a:lnTo>
                    <a:lnTo>
                      <a:pt x="39706" y="42163"/>
                    </a:lnTo>
                    <a:lnTo>
                      <a:pt x="41366" y="40436"/>
                    </a:lnTo>
                    <a:lnTo>
                      <a:pt x="41366" y="40436"/>
                    </a:lnTo>
                    <a:lnTo>
                      <a:pt x="40569" y="39440"/>
                    </a:lnTo>
                    <a:lnTo>
                      <a:pt x="39839" y="38378"/>
                    </a:lnTo>
                    <a:lnTo>
                      <a:pt x="39108" y="37316"/>
                    </a:lnTo>
                    <a:lnTo>
                      <a:pt x="38378" y="36253"/>
                    </a:lnTo>
                    <a:lnTo>
                      <a:pt x="37780" y="35125"/>
                    </a:lnTo>
                    <a:lnTo>
                      <a:pt x="37116" y="33929"/>
                    </a:lnTo>
                    <a:lnTo>
                      <a:pt x="36519" y="32801"/>
                    </a:lnTo>
                    <a:lnTo>
                      <a:pt x="35988" y="31606"/>
                    </a:lnTo>
                    <a:lnTo>
                      <a:pt x="35523" y="30344"/>
                    </a:lnTo>
                    <a:lnTo>
                      <a:pt x="35058" y="29149"/>
                    </a:lnTo>
                    <a:lnTo>
                      <a:pt x="34593" y="27887"/>
                    </a:lnTo>
                    <a:lnTo>
                      <a:pt x="34195" y="26626"/>
                    </a:lnTo>
                    <a:lnTo>
                      <a:pt x="33863" y="25364"/>
                    </a:lnTo>
                    <a:lnTo>
                      <a:pt x="33597" y="24103"/>
                    </a:lnTo>
                    <a:lnTo>
                      <a:pt x="33332" y="22775"/>
                    </a:lnTo>
                    <a:lnTo>
                      <a:pt x="33133" y="21513"/>
                    </a:lnTo>
                    <a:lnTo>
                      <a:pt x="33000" y="20185"/>
                    </a:lnTo>
                    <a:lnTo>
                      <a:pt x="32867" y="18924"/>
                    </a:lnTo>
                    <a:lnTo>
                      <a:pt x="32801" y="17596"/>
                    </a:lnTo>
                    <a:lnTo>
                      <a:pt x="32801" y="16334"/>
                    </a:lnTo>
                    <a:lnTo>
                      <a:pt x="32867" y="15006"/>
                    </a:lnTo>
                    <a:lnTo>
                      <a:pt x="32933" y="13745"/>
                    </a:lnTo>
                    <a:lnTo>
                      <a:pt x="33066" y="12483"/>
                    </a:lnTo>
                    <a:lnTo>
                      <a:pt x="33265" y="11222"/>
                    </a:lnTo>
                    <a:lnTo>
                      <a:pt x="33531" y="9960"/>
                    </a:lnTo>
                    <a:lnTo>
                      <a:pt x="33863" y="8698"/>
                    </a:lnTo>
                    <a:lnTo>
                      <a:pt x="34195" y="7503"/>
                    </a:lnTo>
                    <a:lnTo>
                      <a:pt x="34660" y="6308"/>
                    </a:lnTo>
                    <a:lnTo>
                      <a:pt x="35125" y="5113"/>
                    </a:lnTo>
                    <a:lnTo>
                      <a:pt x="35722" y="3918"/>
                    </a:lnTo>
                    <a:lnTo>
                      <a:pt x="36320" y="2789"/>
                    </a:lnTo>
                    <a:lnTo>
                      <a:pt x="36984" y="166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0 - Title B - Half - Dark">
  <p:cSld name="TITLE_2_1_3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4ed79b00d1_0_65"/>
          <p:cNvSpPr/>
          <p:nvPr/>
        </p:nvSpPr>
        <p:spPr>
          <a:xfrm>
            <a:off x="0" y="0"/>
            <a:ext cx="55521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2" name="Google Shape;72;g34ed79b00d1_0_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2" y="0"/>
            <a:ext cx="345757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g34ed79b00d1_0_65"/>
          <p:cNvSpPr txBox="1"/>
          <p:nvPr>
            <p:ph idx="1" type="subTitle"/>
          </p:nvPr>
        </p:nvSpPr>
        <p:spPr>
          <a:xfrm>
            <a:off x="676475" y="3529700"/>
            <a:ext cx="4220100" cy="319800"/>
          </a:xfrm>
          <a:prstGeom prst="rect">
            <a:avLst/>
          </a:prstGeom>
        </p:spPr>
        <p:txBody>
          <a:bodyPr anchorCtr="0" anchor="ctr" bIns="0" lIns="0" spcFirstLastPara="1" rIns="91425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4" name="Google Shape;74;g34ed79b00d1_0_65"/>
          <p:cNvSpPr txBox="1"/>
          <p:nvPr>
            <p:ph type="title"/>
          </p:nvPr>
        </p:nvSpPr>
        <p:spPr>
          <a:xfrm>
            <a:off x="676475" y="1289300"/>
            <a:ext cx="4220100" cy="1601400"/>
          </a:xfrm>
          <a:prstGeom prst="rect">
            <a:avLst/>
          </a:prstGeom>
        </p:spPr>
        <p:txBody>
          <a:bodyPr anchorCtr="0" anchor="b" bIns="228600" lIns="0" spcFirstLastPara="1" rIns="91425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  <a:defRPr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  <a:defRPr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  <a:defRPr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  <a:defRPr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  <a:defRPr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  <a:defRPr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  <a:defRPr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  <a:defRPr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/>
        </p:txBody>
      </p:sp>
      <p:sp>
        <p:nvSpPr>
          <p:cNvPr id="75" name="Google Shape;75;g34ed79b00d1_0_65"/>
          <p:cNvSpPr txBox="1"/>
          <p:nvPr>
            <p:ph idx="2" type="subTitle"/>
          </p:nvPr>
        </p:nvSpPr>
        <p:spPr>
          <a:xfrm>
            <a:off x="676475" y="2890700"/>
            <a:ext cx="4220100" cy="639000"/>
          </a:xfrm>
          <a:prstGeom prst="rect">
            <a:avLst/>
          </a:prstGeom>
        </p:spPr>
        <p:txBody>
          <a:bodyPr anchorCtr="0" anchor="t" bIns="0" lIns="0" spcFirstLastPara="1" rIns="91425" wrap="square" tIns="18287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6" name="Google Shape;76;g34ed79b00d1_0_65"/>
          <p:cNvSpPr txBox="1"/>
          <p:nvPr/>
        </p:nvSpPr>
        <p:spPr>
          <a:xfrm>
            <a:off x="676725" y="4386200"/>
            <a:ext cx="3895200" cy="103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© 2025 Trimble, Inc - All Rights Reserved</a:t>
            </a:r>
            <a:endParaRPr sz="7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7" name="Google Shape;77;g34ed79b00d1_0_65"/>
          <p:cNvSpPr/>
          <p:nvPr/>
        </p:nvSpPr>
        <p:spPr>
          <a:xfrm>
            <a:off x="5547464" y="4914825"/>
            <a:ext cx="228426" cy="228410"/>
          </a:xfrm>
          <a:custGeom>
            <a:rect b="b" l="l" r="r" t="t"/>
            <a:pathLst>
              <a:path extrusionOk="0" h="209550" w="211017">
                <a:moveTo>
                  <a:pt x="0" y="0"/>
                </a:moveTo>
                <a:lnTo>
                  <a:pt x="0" y="209550"/>
                </a:lnTo>
                <a:lnTo>
                  <a:pt x="211017" y="209550"/>
                </a:lnTo>
                <a:lnTo>
                  <a:pt x="208345" y="209498"/>
                </a:lnTo>
                <a:lnTo>
                  <a:pt x="205621" y="209393"/>
                </a:lnTo>
                <a:lnTo>
                  <a:pt x="202949" y="209288"/>
                </a:lnTo>
                <a:lnTo>
                  <a:pt x="200277" y="209131"/>
                </a:lnTo>
                <a:lnTo>
                  <a:pt x="197606" y="208921"/>
                </a:lnTo>
                <a:lnTo>
                  <a:pt x="194934" y="208712"/>
                </a:lnTo>
                <a:lnTo>
                  <a:pt x="192315" y="208450"/>
                </a:lnTo>
                <a:lnTo>
                  <a:pt x="189643" y="208188"/>
                </a:lnTo>
                <a:lnTo>
                  <a:pt x="187023" y="207874"/>
                </a:lnTo>
                <a:lnTo>
                  <a:pt x="184404" y="207507"/>
                </a:lnTo>
                <a:lnTo>
                  <a:pt x="181837" y="207140"/>
                </a:lnTo>
                <a:lnTo>
                  <a:pt x="179218" y="206721"/>
                </a:lnTo>
                <a:lnTo>
                  <a:pt x="176651" y="206302"/>
                </a:lnTo>
                <a:lnTo>
                  <a:pt x="174084" y="205778"/>
                </a:lnTo>
                <a:lnTo>
                  <a:pt x="171517" y="205307"/>
                </a:lnTo>
                <a:lnTo>
                  <a:pt x="168950" y="204730"/>
                </a:lnTo>
                <a:lnTo>
                  <a:pt x="166383" y="204206"/>
                </a:lnTo>
                <a:lnTo>
                  <a:pt x="163868" y="203578"/>
                </a:lnTo>
                <a:lnTo>
                  <a:pt x="161354" y="202949"/>
                </a:lnTo>
                <a:lnTo>
                  <a:pt x="158839" y="202268"/>
                </a:lnTo>
                <a:lnTo>
                  <a:pt x="156377" y="201587"/>
                </a:lnTo>
                <a:lnTo>
                  <a:pt x="153862" y="200854"/>
                </a:lnTo>
                <a:lnTo>
                  <a:pt x="151400" y="200120"/>
                </a:lnTo>
                <a:lnTo>
                  <a:pt x="148938" y="199334"/>
                </a:lnTo>
                <a:lnTo>
                  <a:pt x="146528" y="198549"/>
                </a:lnTo>
                <a:lnTo>
                  <a:pt x="144118" y="197710"/>
                </a:lnTo>
                <a:lnTo>
                  <a:pt x="141656" y="196820"/>
                </a:lnTo>
                <a:lnTo>
                  <a:pt x="139298" y="195929"/>
                </a:lnTo>
                <a:lnTo>
                  <a:pt x="136889" y="195039"/>
                </a:lnTo>
                <a:lnTo>
                  <a:pt x="132174" y="193100"/>
                </a:lnTo>
                <a:lnTo>
                  <a:pt x="127511" y="191057"/>
                </a:lnTo>
                <a:lnTo>
                  <a:pt x="122901" y="188909"/>
                </a:lnTo>
                <a:lnTo>
                  <a:pt x="118343" y="186604"/>
                </a:lnTo>
                <a:lnTo>
                  <a:pt x="113838" y="184247"/>
                </a:lnTo>
                <a:lnTo>
                  <a:pt x="109437" y="181785"/>
                </a:lnTo>
                <a:lnTo>
                  <a:pt x="105089" y="179218"/>
                </a:lnTo>
                <a:lnTo>
                  <a:pt x="100794" y="176546"/>
                </a:lnTo>
                <a:lnTo>
                  <a:pt x="96550" y="173769"/>
                </a:lnTo>
                <a:lnTo>
                  <a:pt x="92412" y="170888"/>
                </a:lnTo>
                <a:lnTo>
                  <a:pt x="88378" y="167902"/>
                </a:lnTo>
                <a:lnTo>
                  <a:pt x="84344" y="164863"/>
                </a:lnTo>
                <a:lnTo>
                  <a:pt x="80415" y="161720"/>
                </a:lnTo>
                <a:lnTo>
                  <a:pt x="76591" y="158472"/>
                </a:lnTo>
                <a:lnTo>
                  <a:pt x="72819" y="155119"/>
                </a:lnTo>
                <a:lnTo>
                  <a:pt x="69152" y="151662"/>
                </a:lnTo>
                <a:lnTo>
                  <a:pt x="65537" y="148152"/>
                </a:lnTo>
                <a:lnTo>
                  <a:pt x="62027" y="144590"/>
                </a:lnTo>
                <a:lnTo>
                  <a:pt x="58622" y="140922"/>
                </a:lnTo>
                <a:lnTo>
                  <a:pt x="55269" y="137150"/>
                </a:lnTo>
                <a:lnTo>
                  <a:pt x="52021" y="133274"/>
                </a:lnTo>
                <a:lnTo>
                  <a:pt x="48878" y="129397"/>
                </a:lnTo>
                <a:lnTo>
                  <a:pt x="45787" y="125363"/>
                </a:lnTo>
                <a:lnTo>
                  <a:pt x="42853" y="121329"/>
                </a:lnTo>
                <a:lnTo>
                  <a:pt x="39972" y="117138"/>
                </a:lnTo>
                <a:lnTo>
                  <a:pt x="37195" y="112947"/>
                </a:lnTo>
                <a:lnTo>
                  <a:pt x="34523" y="108652"/>
                </a:lnTo>
                <a:lnTo>
                  <a:pt x="31956" y="104304"/>
                </a:lnTo>
                <a:lnTo>
                  <a:pt x="29494" y="99903"/>
                </a:lnTo>
                <a:lnTo>
                  <a:pt x="27084" y="95398"/>
                </a:lnTo>
                <a:lnTo>
                  <a:pt x="24832" y="90840"/>
                </a:lnTo>
                <a:lnTo>
                  <a:pt x="22684" y="86230"/>
                </a:lnTo>
                <a:lnTo>
                  <a:pt x="20641" y="81567"/>
                </a:lnTo>
                <a:lnTo>
                  <a:pt x="18702" y="76852"/>
                </a:lnTo>
                <a:lnTo>
                  <a:pt x="17812" y="74443"/>
                </a:lnTo>
                <a:lnTo>
                  <a:pt x="16921" y="72033"/>
                </a:lnTo>
                <a:lnTo>
                  <a:pt x="16031" y="69623"/>
                </a:lnTo>
                <a:lnTo>
                  <a:pt x="15192" y="67213"/>
                </a:lnTo>
                <a:lnTo>
                  <a:pt x="14407" y="64751"/>
                </a:lnTo>
                <a:lnTo>
                  <a:pt x="13621" y="62289"/>
                </a:lnTo>
                <a:lnTo>
                  <a:pt x="12835" y="59827"/>
                </a:lnTo>
                <a:lnTo>
                  <a:pt x="12154" y="57364"/>
                </a:lnTo>
                <a:lnTo>
                  <a:pt x="11420" y="54850"/>
                </a:lnTo>
                <a:lnTo>
                  <a:pt x="10792" y="52388"/>
                </a:lnTo>
                <a:lnTo>
                  <a:pt x="10163" y="49873"/>
                </a:lnTo>
                <a:lnTo>
                  <a:pt x="9535" y="47306"/>
                </a:lnTo>
                <a:lnTo>
                  <a:pt x="8958" y="44791"/>
                </a:lnTo>
                <a:lnTo>
                  <a:pt x="8434" y="42224"/>
                </a:lnTo>
                <a:lnTo>
                  <a:pt x="7911" y="39657"/>
                </a:lnTo>
                <a:lnTo>
                  <a:pt x="7439" y="37090"/>
                </a:lnTo>
                <a:lnTo>
                  <a:pt x="7020" y="34523"/>
                </a:lnTo>
                <a:lnTo>
                  <a:pt x="6601" y="31904"/>
                </a:lnTo>
                <a:lnTo>
                  <a:pt x="6234" y="29285"/>
                </a:lnTo>
                <a:lnTo>
                  <a:pt x="5867" y="26665"/>
                </a:lnTo>
                <a:lnTo>
                  <a:pt x="5553" y="24046"/>
                </a:lnTo>
                <a:lnTo>
                  <a:pt x="5239" y="21426"/>
                </a:lnTo>
                <a:lnTo>
                  <a:pt x="5029" y="18755"/>
                </a:lnTo>
                <a:lnTo>
                  <a:pt x="4767" y="16135"/>
                </a:lnTo>
                <a:lnTo>
                  <a:pt x="4610" y="13464"/>
                </a:lnTo>
                <a:lnTo>
                  <a:pt x="4453" y="10792"/>
                </a:lnTo>
                <a:lnTo>
                  <a:pt x="4348" y="8120"/>
                </a:lnTo>
                <a:lnTo>
                  <a:pt x="4243" y="5396"/>
                </a:lnTo>
                <a:lnTo>
                  <a:pt x="4191" y="2724"/>
                </a:lnTo>
                <a:lnTo>
                  <a:pt x="4191" y="0"/>
                </a:lnTo>
                <a:close/>
              </a:path>
            </a:pathLst>
          </a:custGeom>
          <a:solidFill>
            <a:srgbClr val="252A2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8" name="Google Shape;78;g34ed79b00d1_0_65"/>
          <p:cNvGrpSpPr/>
          <p:nvPr/>
        </p:nvGrpSpPr>
        <p:grpSpPr>
          <a:xfrm>
            <a:off x="-44" y="435716"/>
            <a:ext cx="1107778" cy="429444"/>
            <a:chOff x="8237125" y="577250"/>
            <a:chExt cx="906900" cy="351600"/>
          </a:xfrm>
        </p:grpSpPr>
        <p:sp>
          <p:nvSpPr>
            <p:cNvPr id="79" name="Google Shape;79;g34ed79b00d1_0_65"/>
            <p:cNvSpPr/>
            <p:nvPr/>
          </p:nvSpPr>
          <p:spPr>
            <a:xfrm>
              <a:off x="8237125" y="577250"/>
              <a:ext cx="906900" cy="351600"/>
            </a:xfrm>
            <a:prstGeom prst="rect">
              <a:avLst/>
            </a:prstGeom>
            <a:solidFill>
              <a:srgbClr val="0063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grpSp>
          <p:nvGrpSpPr>
            <p:cNvPr id="80" name="Google Shape;80;g34ed79b00d1_0_65"/>
            <p:cNvGrpSpPr/>
            <p:nvPr/>
          </p:nvGrpSpPr>
          <p:grpSpPr>
            <a:xfrm>
              <a:off x="8369177" y="682605"/>
              <a:ext cx="626131" cy="140779"/>
              <a:chOff x="3976687" y="3573303"/>
              <a:chExt cx="4236338" cy="952499"/>
            </a:xfrm>
          </p:grpSpPr>
          <p:sp>
            <p:nvSpPr>
              <p:cNvPr id="81" name="Google Shape;81;g34ed79b00d1_0_65"/>
              <p:cNvSpPr/>
              <p:nvPr/>
            </p:nvSpPr>
            <p:spPr>
              <a:xfrm>
                <a:off x="4862702" y="3680079"/>
                <a:ext cx="595979" cy="723900"/>
              </a:xfrm>
              <a:custGeom>
                <a:rect b="b" l="l" r="r" t="t"/>
                <a:pathLst>
                  <a:path extrusionOk="0" h="723900" w="595979">
                    <a:moveTo>
                      <a:pt x="217646" y="723138"/>
                    </a:moveTo>
                    <a:lnTo>
                      <a:pt x="217646" y="132588"/>
                    </a:lnTo>
                    <a:lnTo>
                      <a:pt x="0" y="132588"/>
                    </a:lnTo>
                    <a:lnTo>
                      <a:pt x="0" y="0"/>
                    </a:lnTo>
                    <a:lnTo>
                      <a:pt x="595979" y="0"/>
                    </a:lnTo>
                    <a:lnTo>
                      <a:pt x="595979" y="133350"/>
                    </a:lnTo>
                    <a:lnTo>
                      <a:pt x="376904" y="133350"/>
                    </a:lnTo>
                    <a:lnTo>
                      <a:pt x="376904" y="723900"/>
                    </a:lnTo>
                    <a:lnTo>
                      <a:pt x="217646" y="72313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" name="Google Shape;82;g34ed79b00d1_0_65"/>
              <p:cNvSpPr/>
              <p:nvPr/>
            </p:nvSpPr>
            <p:spPr>
              <a:xfrm>
                <a:off x="5328474" y="3871626"/>
                <a:ext cx="339090" cy="532066"/>
              </a:xfrm>
              <a:custGeom>
                <a:rect b="b" l="l" r="r" t="t"/>
                <a:pathLst>
                  <a:path extrusionOk="0" h="532066" w="339090">
                    <a:moveTo>
                      <a:pt x="0" y="531590"/>
                    </a:moveTo>
                    <a:lnTo>
                      <a:pt x="0" y="13525"/>
                    </a:lnTo>
                    <a:lnTo>
                      <a:pt x="157353" y="13525"/>
                    </a:lnTo>
                    <a:lnTo>
                      <a:pt x="157353" y="97726"/>
                    </a:lnTo>
                    <a:lnTo>
                      <a:pt x="158305" y="97726"/>
                    </a:lnTo>
                    <a:cubicBezTo>
                      <a:pt x="186880" y="53721"/>
                      <a:pt x="236506" y="0"/>
                      <a:pt x="334232" y="0"/>
                    </a:cubicBezTo>
                    <a:lnTo>
                      <a:pt x="339090" y="0"/>
                    </a:lnTo>
                    <a:lnTo>
                      <a:pt x="339090" y="139827"/>
                    </a:lnTo>
                    <a:cubicBezTo>
                      <a:pt x="333280" y="138779"/>
                      <a:pt x="305848" y="136874"/>
                      <a:pt x="296132" y="136874"/>
                    </a:cubicBezTo>
                    <a:cubicBezTo>
                      <a:pt x="241173" y="137446"/>
                      <a:pt x="189738" y="163830"/>
                      <a:pt x="157353" y="208217"/>
                    </a:cubicBezTo>
                    <a:lnTo>
                      <a:pt x="157353" y="532067"/>
                    </a:lnTo>
                    <a:lnTo>
                      <a:pt x="0" y="53159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" name="Google Shape;83;g34ed79b00d1_0_65"/>
              <p:cNvSpPr/>
              <p:nvPr/>
            </p:nvSpPr>
            <p:spPr>
              <a:xfrm>
                <a:off x="5717285" y="3684936"/>
                <a:ext cx="158305" cy="718661"/>
              </a:xfrm>
              <a:custGeom>
                <a:rect b="b" l="l" r="r" t="t"/>
                <a:pathLst>
                  <a:path extrusionOk="0" h="718661" w="158305">
                    <a:moveTo>
                      <a:pt x="0" y="126492"/>
                    </a:moveTo>
                    <a:lnTo>
                      <a:pt x="0" y="0"/>
                    </a:lnTo>
                    <a:lnTo>
                      <a:pt x="158305" y="0"/>
                    </a:lnTo>
                    <a:lnTo>
                      <a:pt x="158305" y="126492"/>
                    </a:lnTo>
                    <a:lnTo>
                      <a:pt x="0" y="126492"/>
                    </a:lnTo>
                    <a:close/>
                    <a:moveTo>
                      <a:pt x="1048" y="718661"/>
                    </a:moveTo>
                    <a:lnTo>
                      <a:pt x="1048" y="197358"/>
                    </a:lnTo>
                    <a:lnTo>
                      <a:pt x="157353" y="197358"/>
                    </a:lnTo>
                    <a:lnTo>
                      <a:pt x="157353" y="718280"/>
                    </a:lnTo>
                    <a:lnTo>
                      <a:pt x="1048" y="71866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" name="Google Shape;84;g34ed79b00d1_0_65"/>
              <p:cNvSpPr/>
              <p:nvPr/>
            </p:nvSpPr>
            <p:spPr>
              <a:xfrm>
                <a:off x="5936170" y="3871626"/>
                <a:ext cx="795432" cy="531590"/>
              </a:xfrm>
              <a:custGeom>
                <a:rect b="b" l="l" r="r" t="t"/>
                <a:pathLst>
                  <a:path extrusionOk="0" h="531590" w="795432">
                    <a:moveTo>
                      <a:pt x="0" y="531590"/>
                    </a:moveTo>
                    <a:lnTo>
                      <a:pt x="0" y="10668"/>
                    </a:lnTo>
                    <a:lnTo>
                      <a:pt x="157258" y="10668"/>
                    </a:lnTo>
                    <a:lnTo>
                      <a:pt x="157258" y="92774"/>
                    </a:lnTo>
                    <a:cubicBezTo>
                      <a:pt x="188595" y="51721"/>
                      <a:pt x="246221" y="0"/>
                      <a:pt x="328708" y="0"/>
                    </a:cubicBezTo>
                    <a:cubicBezTo>
                      <a:pt x="415671" y="0"/>
                      <a:pt x="456724" y="36100"/>
                      <a:pt x="471583" y="92774"/>
                    </a:cubicBezTo>
                    <a:cubicBezTo>
                      <a:pt x="502825" y="52768"/>
                      <a:pt x="561499" y="0"/>
                      <a:pt x="643033" y="0"/>
                    </a:cubicBezTo>
                    <a:cubicBezTo>
                      <a:pt x="748570" y="0"/>
                      <a:pt x="795433" y="66675"/>
                      <a:pt x="795433" y="159258"/>
                    </a:cubicBezTo>
                    <a:lnTo>
                      <a:pt x="795433" y="531590"/>
                    </a:lnTo>
                    <a:lnTo>
                      <a:pt x="638080" y="531590"/>
                    </a:lnTo>
                    <a:lnTo>
                      <a:pt x="638080" y="201263"/>
                    </a:lnTo>
                    <a:cubicBezTo>
                      <a:pt x="638080" y="154400"/>
                      <a:pt x="627316" y="129921"/>
                      <a:pt x="581406" y="129921"/>
                    </a:cubicBezTo>
                    <a:cubicBezTo>
                      <a:pt x="542354" y="129921"/>
                      <a:pt x="511016" y="151447"/>
                      <a:pt x="476631" y="181737"/>
                    </a:cubicBezTo>
                    <a:lnTo>
                      <a:pt x="476631" y="531590"/>
                    </a:lnTo>
                    <a:lnTo>
                      <a:pt x="319564" y="531590"/>
                    </a:lnTo>
                    <a:lnTo>
                      <a:pt x="319564" y="201263"/>
                    </a:lnTo>
                    <a:cubicBezTo>
                      <a:pt x="319564" y="154400"/>
                      <a:pt x="308800" y="129921"/>
                      <a:pt x="262414" y="129921"/>
                    </a:cubicBezTo>
                    <a:cubicBezTo>
                      <a:pt x="223361" y="129921"/>
                      <a:pt x="192119" y="151447"/>
                      <a:pt x="156877" y="181737"/>
                    </a:cubicBezTo>
                    <a:lnTo>
                      <a:pt x="156877" y="531590"/>
                    </a:lnTo>
                    <a:lnTo>
                      <a:pt x="0" y="53159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" name="Google Shape;85;g34ed79b00d1_0_65"/>
              <p:cNvSpPr/>
              <p:nvPr/>
            </p:nvSpPr>
            <p:spPr>
              <a:xfrm>
                <a:off x="6791038" y="3680079"/>
                <a:ext cx="517874" cy="731424"/>
              </a:xfrm>
              <a:custGeom>
                <a:rect b="b" l="l" r="r" t="t"/>
                <a:pathLst>
                  <a:path extrusionOk="0" h="731424" w="517874">
                    <a:moveTo>
                      <a:pt x="157639" y="661511"/>
                    </a:moveTo>
                    <a:lnTo>
                      <a:pt x="157639" y="723138"/>
                    </a:lnTo>
                    <a:lnTo>
                      <a:pt x="0" y="723138"/>
                    </a:lnTo>
                    <a:lnTo>
                      <a:pt x="0" y="0"/>
                    </a:lnTo>
                    <a:lnTo>
                      <a:pt x="157639" y="0"/>
                    </a:lnTo>
                    <a:lnTo>
                      <a:pt x="157639" y="282416"/>
                    </a:lnTo>
                    <a:cubicBezTo>
                      <a:pt x="191833" y="234791"/>
                      <a:pt x="240697" y="191548"/>
                      <a:pt x="317849" y="191548"/>
                    </a:cubicBezTo>
                    <a:cubicBezTo>
                      <a:pt x="436150" y="191548"/>
                      <a:pt x="517874" y="282416"/>
                      <a:pt x="517874" y="462153"/>
                    </a:cubicBezTo>
                    <a:cubicBezTo>
                      <a:pt x="517874" y="641890"/>
                      <a:pt x="434912" y="731425"/>
                      <a:pt x="315658" y="731425"/>
                    </a:cubicBezTo>
                    <a:cubicBezTo>
                      <a:pt x="245269" y="731425"/>
                      <a:pt x="196405" y="705517"/>
                      <a:pt x="157639" y="661511"/>
                    </a:cubicBezTo>
                    <a:close/>
                    <a:moveTo>
                      <a:pt x="360902" y="463201"/>
                    </a:moveTo>
                    <a:cubicBezTo>
                      <a:pt x="360902" y="376238"/>
                      <a:pt x="330613" y="321469"/>
                      <a:pt x="260223" y="321469"/>
                    </a:cubicBezTo>
                    <a:cubicBezTo>
                      <a:pt x="220123" y="321469"/>
                      <a:pt x="184023" y="345948"/>
                      <a:pt x="157639" y="372332"/>
                    </a:cubicBezTo>
                    <a:lnTo>
                      <a:pt x="157639" y="564833"/>
                    </a:lnTo>
                    <a:cubicBezTo>
                      <a:pt x="191833" y="597027"/>
                      <a:pt x="220123" y="612458"/>
                      <a:pt x="262414" y="612458"/>
                    </a:cubicBezTo>
                    <a:cubicBezTo>
                      <a:pt x="327374" y="612648"/>
                      <a:pt x="360616" y="557975"/>
                      <a:pt x="360616" y="463201"/>
                    </a:cubicBezTo>
                    <a:lnTo>
                      <a:pt x="360902" y="46320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" name="Google Shape;86;g34ed79b00d1_0_65"/>
              <p:cNvSpPr/>
              <p:nvPr/>
            </p:nvSpPr>
            <p:spPr>
              <a:xfrm>
                <a:off x="7357680" y="3680079"/>
                <a:ext cx="156305" cy="723137"/>
              </a:xfrm>
              <a:custGeom>
                <a:rect b="b" l="l" r="r" t="t"/>
                <a:pathLst>
                  <a:path extrusionOk="0" h="723137" w="156305">
                    <a:moveTo>
                      <a:pt x="0" y="723138"/>
                    </a:moveTo>
                    <a:lnTo>
                      <a:pt x="0" y="0"/>
                    </a:lnTo>
                    <a:lnTo>
                      <a:pt x="156305" y="0"/>
                    </a:lnTo>
                    <a:lnTo>
                      <a:pt x="156305" y="723138"/>
                    </a:lnTo>
                    <a:lnTo>
                      <a:pt x="0" y="72313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" name="Google Shape;87;g34ed79b00d1_0_65"/>
              <p:cNvSpPr/>
              <p:nvPr/>
            </p:nvSpPr>
            <p:spPr>
              <a:xfrm>
                <a:off x="7562754" y="3871626"/>
                <a:ext cx="501300" cy="542353"/>
              </a:xfrm>
              <a:custGeom>
                <a:rect b="b" l="l" r="r" t="t"/>
                <a:pathLst>
                  <a:path extrusionOk="0" h="542353" w="501300">
                    <a:moveTo>
                      <a:pt x="0" y="271653"/>
                    </a:moveTo>
                    <a:cubicBezTo>
                      <a:pt x="0" y="69342"/>
                      <a:pt x="154400" y="0"/>
                      <a:pt x="261842" y="0"/>
                    </a:cubicBezTo>
                    <a:cubicBezTo>
                      <a:pt x="369284" y="0"/>
                      <a:pt x="501301" y="54102"/>
                      <a:pt x="501301" y="290227"/>
                    </a:cubicBezTo>
                    <a:lnTo>
                      <a:pt x="501301" y="313658"/>
                    </a:lnTo>
                    <a:lnTo>
                      <a:pt x="156305" y="313658"/>
                    </a:lnTo>
                    <a:cubicBezTo>
                      <a:pt x="164211" y="399383"/>
                      <a:pt x="212027" y="432816"/>
                      <a:pt x="277559" y="432816"/>
                    </a:cubicBezTo>
                    <a:cubicBezTo>
                      <a:pt x="334804" y="431101"/>
                      <a:pt x="389573" y="408908"/>
                      <a:pt x="431959" y="370332"/>
                    </a:cubicBezTo>
                    <a:lnTo>
                      <a:pt x="492538" y="464153"/>
                    </a:lnTo>
                    <a:cubicBezTo>
                      <a:pt x="431959" y="515969"/>
                      <a:pt x="356711" y="542354"/>
                      <a:pt x="265843" y="542354"/>
                    </a:cubicBezTo>
                    <a:cubicBezTo>
                      <a:pt x="129921" y="542354"/>
                      <a:pt x="0" y="473202"/>
                      <a:pt x="0" y="271653"/>
                    </a:cubicBezTo>
                    <a:close/>
                    <a:moveTo>
                      <a:pt x="360617" y="220789"/>
                    </a:moveTo>
                    <a:cubicBezTo>
                      <a:pt x="352806" y="147542"/>
                      <a:pt x="319564" y="112300"/>
                      <a:pt x="260890" y="112300"/>
                    </a:cubicBezTo>
                    <a:cubicBezTo>
                      <a:pt x="212027" y="112300"/>
                      <a:pt x="170021" y="144589"/>
                      <a:pt x="158305" y="220789"/>
                    </a:cubicBezTo>
                    <a:lnTo>
                      <a:pt x="360617" y="22078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" name="Google Shape;88;g34ed79b00d1_0_65"/>
              <p:cNvSpPr/>
              <p:nvPr/>
            </p:nvSpPr>
            <p:spPr>
              <a:xfrm>
                <a:off x="8093768" y="4285202"/>
                <a:ext cx="119257" cy="119253"/>
              </a:xfrm>
              <a:custGeom>
                <a:rect b="b" l="l" r="r" t="t"/>
                <a:pathLst>
                  <a:path extrusionOk="0" h="119253" w="119257">
                    <a:moveTo>
                      <a:pt x="4" y="59626"/>
                    </a:moveTo>
                    <a:cubicBezTo>
                      <a:pt x="-377" y="27051"/>
                      <a:pt x="25722" y="381"/>
                      <a:pt x="58297" y="0"/>
                    </a:cubicBezTo>
                    <a:cubicBezTo>
                      <a:pt x="58773" y="0"/>
                      <a:pt x="59155" y="0"/>
                      <a:pt x="59631" y="0"/>
                    </a:cubicBezTo>
                    <a:cubicBezTo>
                      <a:pt x="92587" y="0"/>
                      <a:pt x="119257" y="26670"/>
                      <a:pt x="119257" y="59626"/>
                    </a:cubicBezTo>
                    <a:cubicBezTo>
                      <a:pt x="119257" y="92583"/>
                      <a:pt x="92587" y="119253"/>
                      <a:pt x="59631" y="119253"/>
                    </a:cubicBezTo>
                    <a:cubicBezTo>
                      <a:pt x="26674" y="119253"/>
                      <a:pt x="4" y="92583"/>
                      <a:pt x="4" y="59626"/>
                    </a:cubicBezTo>
                    <a:close/>
                    <a:moveTo>
                      <a:pt x="108399" y="59626"/>
                    </a:moveTo>
                    <a:cubicBezTo>
                      <a:pt x="107923" y="32575"/>
                      <a:pt x="85634" y="11049"/>
                      <a:pt x="58583" y="11525"/>
                    </a:cubicBezTo>
                    <a:cubicBezTo>
                      <a:pt x="31532" y="12001"/>
                      <a:pt x="10006" y="34290"/>
                      <a:pt x="10482" y="61341"/>
                    </a:cubicBezTo>
                    <a:cubicBezTo>
                      <a:pt x="10958" y="88106"/>
                      <a:pt x="32865" y="109538"/>
                      <a:pt x="59631" y="109442"/>
                    </a:cubicBezTo>
                    <a:cubicBezTo>
                      <a:pt x="86586" y="109442"/>
                      <a:pt x="108399" y="87630"/>
                      <a:pt x="108399" y="60674"/>
                    </a:cubicBezTo>
                    <a:cubicBezTo>
                      <a:pt x="108399" y="60293"/>
                      <a:pt x="108399" y="60008"/>
                      <a:pt x="108399" y="59626"/>
                    </a:cubicBezTo>
                    <a:close/>
                    <a:moveTo>
                      <a:pt x="36485" y="25717"/>
                    </a:moveTo>
                    <a:lnTo>
                      <a:pt x="60869" y="25717"/>
                    </a:lnTo>
                    <a:cubicBezTo>
                      <a:pt x="76299" y="25717"/>
                      <a:pt x="85253" y="32385"/>
                      <a:pt x="85253" y="45720"/>
                    </a:cubicBezTo>
                    <a:cubicBezTo>
                      <a:pt x="86015" y="54197"/>
                      <a:pt x="80681" y="61913"/>
                      <a:pt x="72490" y="64199"/>
                    </a:cubicBezTo>
                    <a:lnTo>
                      <a:pt x="86586" y="90964"/>
                    </a:lnTo>
                    <a:lnTo>
                      <a:pt x="72966" y="90964"/>
                    </a:lnTo>
                    <a:lnTo>
                      <a:pt x="59821" y="66008"/>
                    </a:lnTo>
                    <a:lnTo>
                      <a:pt x="49534" y="66008"/>
                    </a:lnTo>
                    <a:lnTo>
                      <a:pt x="49534" y="90964"/>
                    </a:lnTo>
                    <a:lnTo>
                      <a:pt x="36485" y="90964"/>
                    </a:lnTo>
                    <a:lnTo>
                      <a:pt x="36485" y="25717"/>
                    </a:lnTo>
                    <a:close/>
                    <a:moveTo>
                      <a:pt x="60107" y="56007"/>
                    </a:moveTo>
                    <a:cubicBezTo>
                      <a:pt x="68108" y="56007"/>
                      <a:pt x="72490" y="53435"/>
                      <a:pt x="72490" y="46482"/>
                    </a:cubicBezTo>
                    <a:cubicBezTo>
                      <a:pt x="72490" y="39529"/>
                      <a:pt x="68108" y="36957"/>
                      <a:pt x="59821" y="36957"/>
                    </a:cubicBezTo>
                    <a:lnTo>
                      <a:pt x="49534" y="36957"/>
                    </a:lnTo>
                    <a:lnTo>
                      <a:pt x="49534" y="56007"/>
                    </a:lnTo>
                    <a:lnTo>
                      <a:pt x="60107" y="5600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" name="Google Shape;89;g34ed79b00d1_0_65"/>
              <p:cNvSpPr/>
              <p:nvPr/>
            </p:nvSpPr>
            <p:spPr>
              <a:xfrm>
                <a:off x="4035837" y="4301108"/>
                <a:ext cx="195452" cy="224694"/>
              </a:xfrm>
              <a:custGeom>
                <a:rect b="b" l="l" r="r" t="t"/>
                <a:pathLst>
                  <a:path extrusionOk="0" h="224694" w="195452">
                    <a:moveTo>
                      <a:pt x="0" y="0"/>
                    </a:moveTo>
                    <a:lnTo>
                      <a:pt x="0" y="224695"/>
                    </a:lnTo>
                    <a:lnTo>
                      <a:pt x="195453" y="111919"/>
                    </a:lnTo>
                    <a:cubicBezTo>
                      <a:pt x="120301" y="95726"/>
                      <a:pt x="52007" y="56579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" name="Google Shape;90;g34ed79b00d1_0_65"/>
              <p:cNvSpPr/>
              <p:nvPr/>
            </p:nvSpPr>
            <p:spPr>
              <a:xfrm>
                <a:off x="4035837" y="3573303"/>
                <a:ext cx="194024" cy="223361"/>
              </a:xfrm>
              <a:custGeom>
                <a:rect b="b" l="l" r="r" t="t"/>
                <a:pathLst>
                  <a:path extrusionOk="0" h="223361" w="194024">
                    <a:moveTo>
                      <a:pt x="194024" y="111824"/>
                    </a:moveTo>
                    <a:lnTo>
                      <a:pt x="0" y="0"/>
                    </a:lnTo>
                    <a:lnTo>
                      <a:pt x="0" y="223361"/>
                    </a:lnTo>
                    <a:cubicBezTo>
                      <a:pt x="51816" y="167259"/>
                      <a:pt x="119539" y="128397"/>
                      <a:pt x="194024" y="11182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" name="Google Shape;91;g34ed79b00d1_0_65"/>
              <p:cNvSpPr/>
              <p:nvPr/>
            </p:nvSpPr>
            <p:spPr>
              <a:xfrm>
                <a:off x="4664868" y="3936777"/>
                <a:ext cx="195929" cy="225933"/>
              </a:xfrm>
              <a:custGeom>
                <a:rect b="b" l="l" r="r" t="t"/>
                <a:pathLst>
                  <a:path extrusionOk="0" h="225933" w="195929">
                    <a:moveTo>
                      <a:pt x="195929" y="112776"/>
                    </a:moveTo>
                    <a:lnTo>
                      <a:pt x="571" y="0"/>
                    </a:lnTo>
                    <a:cubicBezTo>
                      <a:pt x="23717" y="73533"/>
                      <a:pt x="23431" y="152495"/>
                      <a:pt x="0" y="225933"/>
                    </a:cubicBezTo>
                    <a:lnTo>
                      <a:pt x="195929" y="11277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" name="Google Shape;92;g34ed79b00d1_0_65"/>
              <p:cNvSpPr/>
              <p:nvPr/>
            </p:nvSpPr>
            <p:spPr>
              <a:xfrm>
                <a:off x="4164519" y="3714067"/>
                <a:ext cx="215741" cy="38401"/>
              </a:xfrm>
              <a:custGeom>
                <a:rect b="b" l="l" r="r" t="t"/>
                <a:pathLst>
                  <a:path extrusionOk="0" h="38401" w="215741">
                    <a:moveTo>
                      <a:pt x="0" y="29925"/>
                    </a:moveTo>
                    <a:cubicBezTo>
                      <a:pt x="28004" y="23733"/>
                      <a:pt x="86201" y="29925"/>
                      <a:pt x="116967" y="38402"/>
                    </a:cubicBezTo>
                    <a:cubicBezTo>
                      <a:pt x="145923" y="17828"/>
                      <a:pt x="180308" y="6398"/>
                      <a:pt x="215741" y="5540"/>
                    </a:cubicBezTo>
                    <a:cubicBezTo>
                      <a:pt x="142970" y="-6842"/>
                      <a:pt x="68199" y="1635"/>
                      <a:pt x="0" y="2992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" name="Google Shape;93;g34ed79b00d1_0_65"/>
              <p:cNvSpPr/>
              <p:nvPr/>
            </p:nvSpPr>
            <p:spPr>
              <a:xfrm>
                <a:off x="4192332" y="3990594"/>
                <a:ext cx="344519" cy="207317"/>
              </a:xfrm>
              <a:custGeom>
                <a:rect b="b" l="l" r="r" t="t"/>
                <a:pathLst>
                  <a:path extrusionOk="0" h="207317" w="344519">
                    <a:moveTo>
                      <a:pt x="344519" y="162211"/>
                    </a:moveTo>
                    <a:cubicBezTo>
                      <a:pt x="339662" y="119348"/>
                      <a:pt x="329470" y="77343"/>
                      <a:pt x="313944" y="37147"/>
                    </a:cubicBezTo>
                    <a:cubicBezTo>
                      <a:pt x="247269" y="67437"/>
                      <a:pt x="164211" y="47911"/>
                      <a:pt x="108871" y="0"/>
                    </a:cubicBezTo>
                    <a:cubicBezTo>
                      <a:pt x="68199" y="42481"/>
                      <a:pt x="31718" y="88773"/>
                      <a:pt x="0" y="138208"/>
                    </a:cubicBezTo>
                    <a:cubicBezTo>
                      <a:pt x="93821" y="214693"/>
                      <a:pt x="248126" y="234791"/>
                      <a:pt x="344519" y="16221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" name="Google Shape;94;g34ed79b00d1_0_65"/>
              <p:cNvSpPr/>
              <p:nvPr/>
            </p:nvSpPr>
            <p:spPr>
              <a:xfrm>
                <a:off x="3976687" y="3832859"/>
                <a:ext cx="164305" cy="452151"/>
              </a:xfrm>
              <a:custGeom>
                <a:rect b="b" l="l" r="r" t="t"/>
                <a:pathLst>
                  <a:path extrusionOk="0" h="452151" w="164305">
                    <a:moveTo>
                      <a:pt x="164305" y="303276"/>
                    </a:moveTo>
                    <a:cubicBezTo>
                      <a:pt x="81628" y="218504"/>
                      <a:pt x="52768" y="94964"/>
                      <a:pt x="79247" y="0"/>
                    </a:cubicBezTo>
                    <a:cubicBezTo>
                      <a:pt x="-33338" y="132588"/>
                      <a:pt x="-25052" y="329470"/>
                      <a:pt x="98297" y="452152"/>
                    </a:cubicBezTo>
                    <a:cubicBezTo>
                      <a:pt x="113442" y="399764"/>
                      <a:pt x="135635" y="349663"/>
                      <a:pt x="164305" y="30327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" name="Google Shape;95;g34ed79b00d1_0_65"/>
              <p:cNvSpPr/>
              <p:nvPr/>
            </p:nvSpPr>
            <p:spPr>
              <a:xfrm>
                <a:off x="4329302" y="3889152"/>
                <a:ext cx="161925" cy="113925"/>
              </a:xfrm>
              <a:custGeom>
                <a:rect b="b" l="l" r="r" t="t"/>
                <a:pathLst>
                  <a:path extrusionOk="0" h="113925" w="161925">
                    <a:moveTo>
                      <a:pt x="161925" y="102679"/>
                    </a:moveTo>
                    <a:cubicBezTo>
                      <a:pt x="144494" y="65532"/>
                      <a:pt x="122015" y="31052"/>
                      <a:pt x="95250" y="0"/>
                    </a:cubicBezTo>
                    <a:cubicBezTo>
                      <a:pt x="61627" y="22098"/>
                      <a:pt x="29718" y="46863"/>
                      <a:pt x="0" y="74009"/>
                    </a:cubicBezTo>
                    <a:cubicBezTo>
                      <a:pt x="50101" y="115633"/>
                      <a:pt x="115633" y="123825"/>
                      <a:pt x="161925" y="10267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96;g34ed79b00d1_0_65"/>
              <p:cNvSpPr/>
              <p:nvPr/>
            </p:nvSpPr>
            <p:spPr>
              <a:xfrm>
                <a:off x="4326445" y="3752941"/>
                <a:ext cx="175164" cy="84395"/>
              </a:xfrm>
              <a:custGeom>
                <a:rect b="b" l="l" r="r" t="t"/>
                <a:pathLst>
                  <a:path extrusionOk="0" h="84395" w="175164">
                    <a:moveTo>
                      <a:pt x="102584" y="84395"/>
                    </a:moveTo>
                    <a:cubicBezTo>
                      <a:pt x="125063" y="68107"/>
                      <a:pt x="149447" y="54582"/>
                      <a:pt x="175165" y="44104"/>
                    </a:cubicBezTo>
                    <a:cubicBezTo>
                      <a:pt x="122206" y="-9426"/>
                      <a:pt x="37052" y="-7997"/>
                      <a:pt x="0" y="15529"/>
                    </a:cubicBezTo>
                    <a:cubicBezTo>
                      <a:pt x="38005" y="32293"/>
                      <a:pt x="72676" y="55630"/>
                      <a:pt x="102584" y="8439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" name="Google Shape;97;g34ed79b00d1_0_65"/>
              <p:cNvSpPr/>
              <p:nvPr/>
            </p:nvSpPr>
            <p:spPr>
              <a:xfrm>
                <a:off x="4109465" y="4163853"/>
                <a:ext cx="430386" cy="218059"/>
              </a:xfrm>
              <a:custGeom>
                <a:rect b="b" l="l" r="r" t="t"/>
                <a:pathLst>
                  <a:path extrusionOk="0" h="218059" w="430386">
                    <a:moveTo>
                      <a:pt x="61722" y="0"/>
                    </a:moveTo>
                    <a:cubicBezTo>
                      <a:pt x="20574" y="71152"/>
                      <a:pt x="5525" y="123825"/>
                      <a:pt x="0" y="151162"/>
                    </a:cubicBezTo>
                    <a:cubicBezTo>
                      <a:pt x="122682" y="243364"/>
                      <a:pt x="292418" y="239935"/>
                      <a:pt x="411290" y="142875"/>
                    </a:cubicBezTo>
                    <a:cubicBezTo>
                      <a:pt x="424529" y="108490"/>
                      <a:pt x="431006" y="71819"/>
                      <a:pt x="430340" y="34957"/>
                    </a:cubicBezTo>
                    <a:cubicBezTo>
                      <a:pt x="316421" y="102775"/>
                      <a:pt x="159449" y="76867"/>
                      <a:pt x="617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" name="Google Shape;98;g34ed79b00d1_0_65"/>
              <p:cNvSpPr/>
              <p:nvPr/>
            </p:nvSpPr>
            <p:spPr>
              <a:xfrm>
                <a:off x="4457127" y="3827335"/>
                <a:ext cx="91323" cy="140779"/>
              </a:xfrm>
              <a:custGeom>
                <a:rect b="b" l="l" r="r" t="t"/>
                <a:pathLst>
                  <a:path extrusionOk="0" h="140779" w="91323">
                    <a:moveTo>
                      <a:pt x="66484" y="140779"/>
                    </a:moveTo>
                    <a:cubicBezTo>
                      <a:pt x="102965" y="102679"/>
                      <a:pt x="95631" y="37528"/>
                      <a:pt x="67913" y="0"/>
                    </a:cubicBezTo>
                    <a:cubicBezTo>
                      <a:pt x="43529" y="10001"/>
                      <a:pt x="20669" y="23431"/>
                      <a:pt x="0" y="39814"/>
                    </a:cubicBezTo>
                    <a:cubicBezTo>
                      <a:pt x="26099" y="70675"/>
                      <a:pt x="48482" y="104584"/>
                      <a:pt x="66484" y="14077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99;g34ed79b00d1_0_65"/>
              <p:cNvSpPr/>
              <p:nvPr/>
            </p:nvSpPr>
            <p:spPr>
              <a:xfrm>
                <a:off x="4540376" y="3886200"/>
                <a:ext cx="70634" cy="231933"/>
              </a:xfrm>
              <a:custGeom>
                <a:rect b="b" l="l" r="r" t="t"/>
                <a:pathLst>
                  <a:path extrusionOk="0" h="231933" w="70634">
                    <a:moveTo>
                      <a:pt x="46101" y="0"/>
                    </a:moveTo>
                    <a:cubicBezTo>
                      <a:pt x="52102" y="45244"/>
                      <a:pt x="34766" y="90392"/>
                      <a:pt x="0" y="119920"/>
                    </a:cubicBezTo>
                    <a:cubicBezTo>
                      <a:pt x="14573" y="156020"/>
                      <a:pt x="25146" y="193548"/>
                      <a:pt x="31718" y="231934"/>
                    </a:cubicBezTo>
                    <a:cubicBezTo>
                      <a:pt x="81725" y="166973"/>
                      <a:pt x="80200" y="74200"/>
                      <a:pt x="4610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" name="Google Shape;100;g34ed79b00d1_0_65"/>
              <p:cNvSpPr/>
              <p:nvPr/>
            </p:nvSpPr>
            <p:spPr>
              <a:xfrm>
                <a:off x="4273836" y="3797331"/>
                <a:ext cx="122140" cy="136969"/>
              </a:xfrm>
              <a:custGeom>
                <a:rect b="b" l="l" r="r" t="t"/>
                <a:pathLst>
                  <a:path extrusionOk="0" h="136969" w="122140">
                    <a:moveTo>
                      <a:pt x="28415" y="136970"/>
                    </a:moveTo>
                    <a:cubicBezTo>
                      <a:pt x="57752" y="109919"/>
                      <a:pt x="89089" y="85154"/>
                      <a:pt x="122141" y="62770"/>
                    </a:cubicBezTo>
                    <a:cubicBezTo>
                      <a:pt x="92137" y="35433"/>
                      <a:pt x="57180" y="14097"/>
                      <a:pt x="19080" y="0"/>
                    </a:cubicBezTo>
                    <a:cubicBezTo>
                      <a:pt x="-11971" y="41624"/>
                      <a:pt x="-2446" y="95345"/>
                      <a:pt x="28415" y="13697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" name="Google Shape;101;g34ed79b00d1_0_65"/>
              <p:cNvSpPr/>
              <p:nvPr/>
            </p:nvSpPr>
            <p:spPr>
              <a:xfrm>
                <a:off x="4573999" y="4021645"/>
                <a:ext cx="70694" cy="233362"/>
              </a:xfrm>
              <a:custGeom>
                <a:rect b="b" l="l" r="r" t="t"/>
                <a:pathLst>
                  <a:path extrusionOk="0" h="233362" w="70694">
                    <a:moveTo>
                      <a:pt x="4096" y="148780"/>
                    </a:moveTo>
                    <a:cubicBezTo>
                      <a:pt x="5239" y="177070"/>
                      <a:pt x="3905" y="205359"/>
                      <a:pt x="0" y="233363"/>
                    </a:cubicBezTo>
                    <a:cubicBezTo>
                      <a:pt x="51530" y="166973"/>
                      <a:pt x="76295" y="83725"/>
                      <a:pt x="69628" y="0"/>
                    </a:cubicBezTo>
                    <a:cubicBezTo>
                      <a:pt x="64579" y="55435"/>
                      <a:pt x="41529" y="107633"/>
                      <a:pt x="4096" y="14878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" name="Google Shape;102;g34ed79b00d1_0_65"/>
              <p:cNvSpPr/>
              <p:nvPr/>
            </p:nvSpPr>
            <p:spPr>
              <a:xfrm>
                <a:off x="4085721" y="3777728"/>
                <a:ext cx="188145" cy="322974"/>
              </a:xfrm>
              <a:custGeom>
                <a:rect b="b" l="l" r="r" t="t"/>
                <a:pathLst>
                  <a:path extrusionOk="0" h="322974" w="188145">
                    <a:moveTo>
                      <a:pt x="168334" y="7792"/>
                    </a:moveTo>
                    <a:cubicBezTo>
                      <a:pt x="124804" y="-2876"/>
                      <a:pt x="79275" y="-2590"/>
                      <a:pt x="35936" y="8650"/>
                    </a:cubicBezTo>
                    <a:cubicBezTo>
                      <a:pt x="-29691" y="101709"/>
                      <a:pt x="789" y="238012"/>
                      <a:pt x="77179" y="322975"/>
                    </a:cubicBezTo>
                    <a:cubicBezTo>
                      <a:pt x="109755" y="273349"/>
                      <a:pt x="146902" y="226867"/>
                      <a:pt x="188146" y="184100"/>
                    </a:cubicBezTo>
                    <a:cubicBezTo>
                      <a:pt x="149284" y="135808"/>
                      <a:pt x="133853" y="61227"/>
                      <a:pt x="168334" y="779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5 - Content - 2 Column B with Icon - Dark">
  <p:cSld name="CUSTOM_4_1_1_1">
    <p:bg>
      <p:bgPr>
        <a:solidFill>
          <a:schemeClr val="accent4"/>
        </a:solidFill>
      </p:bgPr>
    </p:bg>
    <p:spTree>
      <p:nvGrpSpPr>
        <p:cNvPr id="1156" name="Shape 1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" name="Google Shape;1157;g34ed79b00d1_0_1151"/>
          <p:cNvSpPr txBox="1"/>
          <p:nvPr>
            <p:ph idx="1" type="body"/>
          </p:nvPr>
        </p:nvSpPr>
        <p:spPr>
          <a:xfrm>
            <a:off x="676675" y="2876550"/>
            <a:ext cx="3895200" cy="161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sz="1100">
                <a:solidFill>
                  <a:schemeClr val="lt1"/>
                </a:solidFill>
              </a:defRPr>
            </a:lvl1pPr>
            <a:lvl2pPr indent="-29845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sz="1100">
                <a:solidFill>
                  <a:schemeClr val="lt1"/>
                </a:solidFill>
              </a:defRPr>
            </a:lvl2pPr>
            <a:lvl3pPr indent="-29845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 sz="1100">
                <a:solidFill>
                  <a:schemeClr val="lt1"/>
                </a:solidFill>
              </a:defRPr>
            </a:lvl3pPr>
            <a:lvl4pPr indent="-29845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 sz="1100">
                <a:solidFill>
                  <a:schemeClr val="lt1"/>
                </a:solidFill>
              </a:defRPr>
            </a:lvl4pPr>
            <a:lvl5pPr indent="-29845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 sz="1100">
                <a:solidFill>
                  <a:schemeClr val="lt1"/>
                </a:solidFill>
              </a:defRPr>
            </a:lvl5pPr>
            <a:lvl6pPr indent="-29845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 sz="1100">
                <a:solidFill>
                  <a:schemeClr val="lt1"/>
                </a:solidFill>
              </a:defRPr>
            </a:lvl6pPr>
            <a:lvl7pPr indent="-29845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sz="1100">
                <a:solidFill>
                  <a:schemeClr val="lt1"/>
                </a:solidFill>
              </a:defRPr>
            </a:lvl7pPr>
            <a:lvl8pPr indent="-29845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 sz="1100">
                <a:solidFill>
                  <a:schemeClr val="lt1"/>
                </a:solidFill>
              </a:defRPr>
            </a:lvl8pPr>
            <a:lvl9pPr indent="-29845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 sz="1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58" name="Google Shape;1158;g34ed79b00d1_0_1151"/>
          <p:cNvSpPr txBox="1"/>
          <p:nvPr>
            <p:ph idx="2" type="body"/>
          </p:nvPr>
        </p:nvSpPr>
        <p:spPr>
          <a:xfrm>
            <a:off x="4572075" y="2876550"/>
            <a:ext cx="3895200" cy="161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sz="1100">
                <a:solidFill>
                  <a:schemeClr val="lt1"/>
                </a:solidFill>
              </a:defRPr>
            </a:lvl1pPr>
            <a:lvl2pPr indent="-29845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sz="1100">
                <a:solidFill>
                  <a:schemeClr val="lt1"/>
                </a:solidFill>
              </a:defRPr>
            </a:lvl2pPr>
            <a:lvl3pPr indent="-29845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 sz="1100">
                <a:solidFill>
                  <a:schemeClr val="lt1"/>
                </a:solidFill>
              </a:defRPr>
            </a:lvl3pPr>
            <a:lvl4pPr indent="-29845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 sz="1100">
                <a:solidFill>
                  <a:schemeClr val="lt1"/>
                </a:solidFill>
              </a:defRPr>
            </a:lvl4pPr>
            <a:lvl5pPr indent="-29845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 sz="1100">
                <a:solidFill>
                  <a:schemeClr val="lt1"/>
                </a:solidFill>
              </a:defRPr>
            </a:lvl5pPr>
            <a:lvl6pPr indent="-29845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 sz="1100">
                <a:solidFill>
                  <a:schemeClr val="lt1"/>
                </a:solidFill>
              </a:defRPr>
            </a:lvl6pPr>
            <a:lvl7pPr indent="-29845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sz="1100">
                <a:solidFill>
                  <a:schemeClr val="lt1"/>
                </a:solidFill>
              </a:defRPr>
            </a:lvl7pPr>
            <a:lvl8pPr indent="-29845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 sz="1100">
                <a:solidFill>
                  <a:schemeClr val="lt1"/>
                </a:solidFill>
              </a:defRPr>
            </a:lvl8pPr>
            <a:lvl9pPr indent="-29845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 sz="1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59" name="Google Shape;1159;g34ed79b00d1_0_1151"/>
          <p:cNvSpPr txBox="1"/>
          <p:nvPr>
            <p:ph idx="3" type="subTitle"/>
          </p:nvPr>
        </p:nvSpPr>
        <p:spPr>
          <a:xfrm>
            <a:off x="676575" y="1929375"/>
            <a:ext cx="3895500" cy="94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1" sz="11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b="1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b="1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b="1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b="1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b="1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b="1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b="1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b="1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60" name="Google Shape;1160;g34ed79b00d1_0_1151"/>
          <p:cNvSpPr txBox="1"/>
          <p:nvPr>
            <p:ph idx="4" type="subTitle"/>
          </p:nvPr>
        </p:nvSpPr>
        <p:spPr>
          <a:xfrm>
            <a:off x="4562275" y="1929375"/>
            <a:ext cx="3895500" cy="94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1" sz="11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b="1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b="1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b="1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b="1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b="1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b="1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b="1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b="1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61" name="Google Shape;1161;g34ed79b00d1_0_1151"/>
          <p:cNvSpPr txBox="1"/>
          <p:nvPr>
            <p:ph type="title"/>
          </p:nvPr>
        </p:nvSpPr>
        <p:spPr>
          <a:xfrm>
            <a:off x="676650" y="0"/>
            <a:ext cx="7790700" cy="1289400"/>
          </a:xfrm>
          <a:prstGeom prst="rect">
            <a:avLst/>
          </a:prstGeom>
          <a:noFill/>
        </p:spPr>
        <p:txBody>
          <a:bodyPr anchorCtr="0" anchor="b" bIns="0" lIns="0" spcFirstLastPara="1" rIns="0" wrap="square" tIns="9142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  <a:defRPr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  <a:defRPr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  <a:defRPr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  <a:defRPr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  <a:defRPr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  <a:defRPr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  <a:defRPr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  <a:defRPr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/>
        </p:txBody>
      </p:sp>
      <p:sp>
        <p:nvSpPr>
          <p:cNvPr id="1162" name="Google Shape;1162;g34ed79b00d1_0_1151"/>
          <p:cNvSpPr txBox="1"/>
          <p:nvPr>
            <p:ph idx="5" type="subTitle"/>
          </p:nvPr>
        </p:nvSpPr>
        <p:spPr>
          <a:xfrm>
            <a:off x="676650" y="1449300"/>
            <a:ext cx="7790700" cy="320100"/>
          </a:xfrm>
          <a:prstGeom prst="rect">
            <a:avLst/>
          </a:prstGeom>
          <a:noFill/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63" name="Google Shape;1163;g34ed79b00d1_0_1151"/>
          <p:cNvSpPr txBox="1"/>
          <p:nvPr/>
        </p:nvSpPr>
        <p:spPr>
          <a:xfrm>
            <a:off x="0" y="4969700"/>
            <a:ext cx="351900" cy="183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7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sz="7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1164" name="Google Shape;1164;g34ed79b00d1_0_1151"/>
          <p:cNvGrpSpPr/>
          <p:nvPr/>
        </p:nvGrpSpPr>
        <p:grpSpPr>
          <a:xfrm>
            <a:off x="8467274" y="-268"/>
            <a:ext cx="329400" cy="329400"/>
            <a:chOff x="8467274" y="-268"/>
            <a:chExt cx="329400" cy="329400"/>
          </a:xfrm>
        </p:grpSpPr>
        <p:sp>
          <p:nvSpPr>
            <p:cNvPr id="1165" name="Google Shape;1165;g34ed79b00d1_0_1151"/>
            <p:cNvSpPr/>
            <p:nvPr/>
          </p:nvSpPr>
          <p:spPr>
            <a:xfrm>
              <a:off x="8467274" y="-268"/>
              <a:ext cx="329400" cy="329400"/>
            </a:xfrm>
            <a:prstGeom prst="rect">
              <a:avLst/>
            </a:prstGeom>
            <a:solidFill>
              <a:srgbClr val="0063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grpSp>
          <p:nvGrpSpPr>
            <p:cNvPr id="1166" name="Google Shape;1166;g34ed79b00d1_0_1151"/>
            <p:cNvGrpSpPr/>
            <p:nvPr/>
          </p:nvGrpSpPr>
          <p:grpSpPr>
            <a:xfrm>
              <a:off x="8546153" y="63898"/>
              <a:ext cx="191009" cy="201168"/>
              <a:chOff x="1379850" y="238125"/>
              <a:chExt cx="4860275" cy="5238750"/>
            </a:xfrm>
          </p:grpSpPr>
          <p:sp>
            <p:nvSpPr>
              <p:cNvPr id="1167" name="Google Shape;1167;g34ed79b00d1_0_1151"/>
              <p:cNvSpPr/>
              <p:nvPr/>
            </p:nvSpPr>
            <p:spPr>
              <a:xfrm>
                <a:off x="4988525" y="4354750"/>
                <a:ext cx="727075" cy="727075"/>
              </a:xfrm>
              <a:custGeom>
                <a:rect b="b" l="l" r="r" t="t"/>
                <a:pathLst>
                  <a:path extrusionOk="0" h="29083" w="29083">
                    <a:moveTo>
                      <a:pt x="14210" y="9097"/>
                    </a:moveTo>
                    <a:lnTo>
                      <a:pt x="15139" y="9163"/>
                    </a:lnTo>
                    <a:lnTo>
                      <a:pt x="16002" y="9296"/>
                    </a:lnTo>
                    <a:lnTo>
                      <a:pt x="16334" y="9362"/>
                    </a:lnTo>
                    <a:lnTo>
                      <a:pt x="16733" y="9495"/>
                    </a:lnTo>
                    <a:lnTo>
                      <a:pt x="16998" y="9694"/>
                    </a:lnTo>
                    <a:lnTo>
                      <a:pt x="17264" y="9894"/>
                    </a:lnTo>
                    <a:lnTo>
                      <a:pt x="17463" y="10226"/>
                    </a:lnTo>
                    <a:lnTo>
                      <a:pt x="17596" y="10558"/>
                    </a:lnTo>
                    <a:lnTo>
                      <a:pt x="17729" y="10956"/>
                    </a:lnTo>
                    <a:lnTo>
                      <a:pt x="17729" y="11354"/>
                    </a:lnTo>
                    <a:lnTo>
                      <a:pt x="17729" y="11886"/>
                    </a:lnTo>
                    <a:lnTo>
                      <a:pt x="17596" y="12284"/>
                    </a:lnTo>
                    <a:lnTo>
                      <a:pt x="17463" y="12616"/>
                    </a:lnTo>
                    <a:lnTo>
                      <a:pt x="17264" y="12948"/>
                    </a:lnTo>
                    <a:lnTo>
                      <a:pt x="16998" y="13147"/>
                    </a:lnTo>
                    <a:lnTo>
                      <a:pt x="16733" y="13346"/>
                    </a:lnTo>
                    <a:lnTo>
                      <a:pt x="16401" y="13479"/>
                    </a:lnTo>
                    <a:lnTo>
                      <a:pt x="16002" y="13612"/>
                    </a:lnTo>
                    <a:lnTo>
                      <a:pt x="15139" y="13678"/>
                    </a:lnTo>
                    <a:lnTo>
                      <a:pt x="14210" y="13745"/>
                    </a:lnTo>
                    <a:lnTo>
                      <a:pt x="12151" y="13745"/>
                    </a:lnTo>
                    <a:lnTo>
                      <a:pt x="12151" y="9097"/>
                    </a:lnTo>
                    <a:close/>
                    <a:moveTo>
                      <a:pt x="13280" y="6242"/>
                    </a:moveTo>
                    <a:lnTo>
                      <a:pt x="8964" y="6308"/>
                    </a:lnTo>
                    <a:lnTo>
                      <a:pt x="8964" y="22244"/>
                    </a:lnTo>
                    <a:lnTo>
                      <a:pt x="12151" y="22244"/>
                    </a:lnTo>
                    <a:lnTo>
                      <a:pt x="12151" y="16135"/>
                    </a:lnTo>
                    <a:lnTo>
                      <a:pt x="14674" y="16135"/>
                    </a:lnTo>
                    <a:lnTo>
                      <a:pt x="17861" y="22244"/>
                    </a:lnTo>
                    <a:lnTo>
                      <a:pt x="21181" y="22244"/>
                    </a:lnTo>
                    <a:lnTo>
                      <a:pt x="17729" y="15737"/>
                    </a:lnTo>
                    <a:lnTo>
                      <a:pt x="18459" y="15471"/>
                    </a:lnTo>
                    <a:lnTo>
                      <a:pt x="19057" y="15139"/>
                    </a:lnTo>
                    <a:lnTo>
                      <a:pt x="19588" y="14674"/>
                    </a:lnTo>
                    <a:lnTo>
                      <a:pt x="20052" y="14209"/>
                    </a:lnTo>
                    <a:lnTo>
                      <a:pt x="20384" y="13612"/>
                    </a:lnTo>
                    <a:lnTo>
                      <a:pt x="20650" y="12881"/>
                    </a:lnTo>
                    <a:lnTo>
                      <a:pt x="20849" y="12085"/>
                    </a:lnTo>
                    <a:lnTo>
                      <a:pt x="20916" y="11222"/>
                    </a:lnTo>
                    <a:lnTo>
                      <a:pt x="20849" y="10159"/>
                    </a:lnTo>
                    <a:lnTo>
                      <a:pt x="20716" y="9761"/>
                    </a:lnTo>
                    <a:lnTo>
                      <a:pt x="20650" y="9296"/>
                    </a:lnTo>
                    <a:lnTo>
                      <a:pt x="20451" y="8964"/>
                    </a:lnTo>
                    <a:lnTo>
                      <a:pt x="20318" y="8566"/>
                    </a:lnTo>
                    <a:lnTo>
                      <a:pt x="20052" y="8300"/>
                    </a:lnTo>
                    <a:lnTo>
                      <a:pt x="19853" y="7968"/>
                    </a:lnTo>
                    <a:lnTo>
                      <a:pt x="19322" y="7503"/>
                    </a:lnTo>
                    <a:lnTo>
                      <a:pt x="18658" y="7105"/>
                    </a:lnTo>
                    <a:lnTo>
                      <a:pt x="17928" y="6773"/>
                    </a:lnTo>
                    <a:lnTo>
                      <a:pt x="17131" y="6574"/>
                    </a:lnTo>
                    <a:lnTo>
                      <a:pt x="16201" y="6441"/>
                    </a:lnTo>
                    <a:lnTo>
                      <a:pt x="15272" y="6308"/>
                    </a:lnTo>
                    <a:lnTo>
                      <a:pt x="14276" y="6242"/>
                    </a:lnTo>
                    <a:close/>
                    <a:moveTo>
                      <a:pt x="14608" y="2457"/>
                    </a:moveTo>
                    <a:lnTo>
                      <a:pt x="15670" y="2524"/>
                    </a:lnTo>
                    <a:lnTo>
                      <a:pt x="16799" y="2656"/>
                    </a:lnTo>
                    <a:lnTo>
                      <a:pt x="17928" y="2855"/>
                    </a:lnTo>
                    <a:lnTo>
                      <a:pt x="18990" y="3187"/>
                    </a:lnTo>
                    <a:lnTo>
                      <a:pt x="19986" y="3652"/>
                    </a:lnTo>
                    <a:lnTo>
                      <a:pt x="20982" y="4183"/>
                    </a:lnTo>
                    <a:lnTo>
                      <a:pt x="21912" y="4781"/>
                    </a:lnTo>
                    <a:lnTo>
                      <a:pt x="22775" y="5511"/>
                    </a:lnTo>
                    <a:lnTo>
                      <a:pt x="23638" y="6308"/>
                    </a:lnTo>
                    <a:lnTo>
                      <a:pt x="24368" y="7238"/>
                    </a:lnTo>
                    <a:lnTo>
                      <a:pt x="24966" y="8234"/>
                    </a:lnTo>
                    <a:lnTo>
                      <a:pt x="25497" y="9296"/>
                    </a:lnTo>
                    <a:lnTo>
                      <a:pt x="25962" y="10491"/>
                    </a:lnTo>
                    <a:lnTo>
                      <a:pt x="26294" y="11753"/>
                    </a:lnTo>
                    <a:lnTo>
                      <a:pt x="26493" y="13147"/>
                    </a:lnTo>
                    <a:lnTo>
                      <a:pt x="26559" y="14608"/>
                    </a:lnTo>
                    <a:lnTo>
                      <a:pt x="26493" y="16069"/>
                    </a:lnTo>
                    <a:lnTo>
                      <a:pt x="26294" y="17463"/>
                    </a:lnTo>
                    <a:lnTo>
                      <a:pt x="25962" y="18724"/>
                    </a:lnTo>
                    <a:lnTo>
                      <a:pt x="25497" y="19920"/>
                    </a:lnTo>
                    <a:lnTo>
                      <a:pt x="24966" y="21048"/>
                    </a:lnTo>
                    <a:lnTo>
                      <a:pt x="24368" y="22044"/>
                    </a:lnTo>
                    <a:lnTo>
                      <a:pt x="23638" y="22907"/>
                    </a:lnTo>
                    <a:lnTo>
                      <a:pt x="22775" y="23704"/>
                    </a:lnTo>
                    <a:lnTo>
                      <a:pt x="21912" y="24435"/>
                    </a:lnTo>
                    <a:lnTo>
                      <a:pt x="20982" y="25032"/>
                    </a:lnTo>
                    <a:lnTo>
                      <a:pt x="19986" y="25563"/>
                    </a:lnTo>
                    <a:lnTo>
                      <a:pt x="18990" y="26028"/>
                    </a:lnTo>
                    <a:lnTo>
                      <a:pt x="17928" y="26294"/>
                    </a:lnTo>
                    <a:lnTo>
                      <a:pt x="16799" y="26559"/>
                    </a:lnTo>
                    <a:lnTo>
                      <a:pt x="15670" y="26692"/>
                    </a:lnTo>
                    <a:lnTo>
                      <a:pt x="14608" y="26759"/>
                    </a:lnTo>
                    <a:lnTo>
                      <a:pt x="13479" y="26692"/>
                    </a:lnTo>
                    <a:lnTo>
                      <a:pt x="12350" y="26559"/>
                    </a:lnTo>
                    <a:lnTo>
                      <a:pt x="11222" y="26294"/>
                    </a:lnTo>
                    <a:lnTo>
                      <a:pt x="10159" y="25962"/>
                    </a:lnTo>
                    <a:lnTo>
                      <a:pt x="9163" y="25497"/>
                    </a:lnTo>
                    <a:lnTo>
                      <a:pt x="8167" y="25032"/>
                    </a:lnTo>
                    <a:lnTo>
                      <a:pt x="7238" y="24368"/>
                    </a:lnTo>
                    <a:lnTo>
                      <a:pt x="6375" y="23638"/>
                    </a:lnTo>
                    <a:lnTo>
                      <a:pt x="5511" y="22841"/>
                    </a:lnTo>
                    <a:lnTo>
                      <a:pt x="4781" y="21978"/>
                    </a:lnTo>
                    <a:lnTo>
                      <a:pt x="4184" y="20916"/>
                    </a:lnTo>
                    <a:lnTo>
                      <a:pt x="3652" y="19853"/>
                    </a:lnTo>
                    <a:lnTo>
                      <a:pt x="3188" y="18658"/>
                    </a:lnTo>
                    <a:lnTo>
                      <a:pt x="2856" y="17397"/>
                    </a:lnTo>
                    <a:lnTo>
                      <a:pt x="2656" y="16002"/>
                    </a:lnTo>
                    <a:lnTo>
                      <a:pt x="2590" y="14541"/>
                    </a:lnTo>
                    <a:lnTo>
                      <a:pt x="2656" y="13081"/>
                    </a:lnTo>
                    <a:lnTo>
                      <a:pt x="2856" y="11686"/>
                    </a:lnTo>
                    <a:lnTo>
                      <a:pt x="3188" y="10425"/>
                    </a:lnTo>
                    <a:lnTo>
                      <a:pt x="3652" y="9230"/>
                    </a:lnTo>
                    <a:lnTo>
                      <a:pt x="4184" y="8167"/>
                    </a:lnTo>
                    <a:lnTo>
                      <a:pt x="4781" y="7171"/>
                    </a:lnTo>
                    <a:lnTo>
                      <a:pt x="5511" y="6242"/>
                    </a:lnTo>
                    <a:lnTo>
                      <a:pt x="6375" y="5445"/>
                    </a:lnTo>
                    <a:lnTo>
                      <a:pt x="7238" y="4715"/>
                    </a:lnTo>
                    <a:lnTo>
                      <a:pt x="8167" y="4117"/>
                    </a:lnTo>
                    <a:lnTo>
                      <a:pt x="9163" y="3586"/>
                    </a:lnTo>
                    <a:lnTo>
                      <a:pt x="10159" y="3187"/>
                    </a:lnTo>
                    <a:lnTo>
                      <a:pt x="11222" y="2855"/>
                    </a:lnTo>
                    <a:lnTo>
                      <a:pt x="12350" y="2656"/>
                    </a:lnTo>
                    <a:lnTo>
                      <a:pt x="13479" y="2457"/>
                    </a:lnTo>
                    <a:close/>
                    <a:moveTo>
                      <a:pt x="14608" y="0"/>
                    </a:moveTo>
                    <a:lnTo>
                      <a:pt x="13081" y="67"/>
                    </a:lnTo>
                    <a:lnTo>
                      <a:pt x="11620" y="332"/>
                    </a:lnTo>
                    <a:lnTo>
                      <a:pt x="10226" y="664"/>
                    </a:lnTo>
                    <a:lnTo>
                      <a:pt x="8898" y="1129"/>
                    </a:lnTo>
                    <a:lnTo>
                      <a:pt x="7636" y="1727"/>
                    </a:lnTo>
                    <a:lnTo>
                      <a:pt x="6375" y="2457"/>
                    </a:lnTo>
                    <a:lnTo>
                      <a:pt x="5312" y="3320"/>
                    </a:lnTo>
                    <a:lnTo>
                      <a:pt x="4250" y="4250"/>
                    </a:lnTo>
                    <a:lnTo>
                      <a:pt x="3320" y="5246"/>
                    </a:lnTo>
                    <a:lnTo>
                      <a:pt x="2457" y="6375"/>
                    </a:lnTo>
                    <a:lnTo>
                      <a:pt x="1793" y="7570"/>
                    </a:lnTo>
                    <a:lnTo>
                      <a:pt x="1129" y="8898"/>
                    </a:lnTo>
                    <a:lnTo>
                      <a:pt x="664" y="10226"/>
                    </a:lnTo>
                    <a:lnTo>
                      <a:pt x="333" y="11620"/>
                    </a:lnTo>
                    <a:lnTo>
                      <a:pt x="67" y="13081"/>
                    </a:lnTo>
                    <a:lnTo>
                      <a:pt x="1" y="14608"/>
                    </a:lnTo>
                    <a:lnTo>
                      <a:pt x="67" y="15471"/>
                    </a:lnTo>
                    <a:lnTo>
                      <a:pt x="133" y="16334"/>
                    </a:lnTo>
                    <a:lnTo>
                      <a:pt x="200" y="17197"/>
                    </a:lnTo>
                    <a:lnTo>
                      <a:pt x="333" y="17994"/>
                    </a:lnTo>
                    <a:lnTo>
                      <a:pt x="532" y="18791"/>
                    </a:lnTo>
                    <a:lnTo>
                      <a:pt x="731" y="19521"/>
                    </a:lnTo>
                    <a:lnTo>
                      <a:pt x="996" y="20252"/>
                    </a:lnTo>
                    <a:lnTo>
                      <a:pt x="1262" y="20916"/>
                    </a:lnTo>
                    <a:lnTo>
                      <a:pt x="1594" y="21580"/>
                    </a:lnTo>
                    <a:lnTo>
                      <a:pt x="1926" y="22244"/>
                    </a:lnTo>
                    <a:lnTo>
                      <a:pt x="2723" y="23439"/>
                    </a:lnTo>
                    <a:lnTo>
                      <a:pt x="3586" y="24501"/>
                    </a:lnTo>
                    <a:lnTo>
                      <a:pt x="4582" y="25497"/>
                    </a:lnTo>
                    <a:lnTo>
                      <a:pt x="5644" y="26360"/>
                    </a:lnTo>
                    <a:lnTo>
                      <a:pt x="6773" y="27091"/>
                    </a:lnTo>
                    <a:lnTo>
                      <a:pt x="7968" y="27688"/>
                    </a:lnTo>
                    <a:lnTo>
                      <a:pt x="9230" y="28219"/>
                    </a:lnTo>
                    <a:lnTo>
                      <a:pt x="10491" y="28618"/>
                    </a:lnTo>
                    <a:lnTo>
                      <a:pt x="11819" y="28883"/>
                    </a:lnTo>
                    <a:lnTo>
                      <a:pt x="13214" y="29082"/>
                    </a:lnTo>
                    <a:lnTo>
                      <a:pt x="15936" y="29082"/>
                    </a:lnTo>
                    <a:lnTo>
                      <a:pt x="17264" y="28883"/>
                    </a:lnTo>
                    <a:lnTo>
                      <a:pt x="18592" y="28618"/>
                    </a:lnTo>
                    <a:lnTo>
                      <a:pt x="19853" y="28219"/>
                    </a:lnTo>
                    <a:lnTo>
                      <a:pt x="21115" y="27688"/>
                    </a:lnTo>
                    <a:lnTo>
                      <a:pt x="22310" y="27024"/>
                    </a:lnTo>
                    <a:lnTo>
                      <a:pt x="23439" y="26294"/>
                    </a:lnTo>
                    <a:lnTo>
                      <a:pt x="24501" y="25431"/>
                    </a:lnTo>
                    <a:lnTo>
                      <a:pt x="25497" y="24501"/>
                    </a:lnTo>
                    <a:lnTo>
                      <a:pt x="26360" y="23439"/>
                    </a:lnTo>
                    <a:lnTo>
                      <a:pt x="27157" y="22244"/>
                    </a:lnTo>
                    <a:lnTo>
                      <a:pt x="27489" y="21580"/>
                    </a:lnTo>
                    <a:lnTo>
                      <a:pt x="27821" y="20916"/>
                    </a:lnTo>
                    <a:lnTo>
                      <a:pt x="28087" y="20185"/>
                    </a:lnTo>
                    <a:lnTo>
                      <a:pt x="28352" y="19455"/>
                    </a:lnTo>
                    <a:lnTo>
                      <a:pt x="28551" y="18724"/>
                    </a:lnTo>
                    <a:lnTo>
                      <a:pt x="28751" y="17928"/>
                    </a:lnTo>
                    <a:lnTo>
                      <a:pt x="28883" y="17131"/>
                    </a:lnTo>
                    <a:lnTo>
                      <a:pt x="28950" y="16268"/>
                    </a:lnTo>
                    <a:lnTo>
                      <a:pt x="29016" y="15405"/>
                    </a:lnTo>
                    <a:lnTo>
                      <a:pt x="29082" y="14541"/>
                    </a:lnTo>
                    <a:lnTo>
                      <a:pt x="29016" y="13014"/>
                    </a:lnTo>
                    <a:lnTo>
                      <a:pt x="28751" y="11554"/>
                    </a:lnTo>
                    <a:lnTo>
                      <a:pt x="28419" y="10159"/>
                    </a:lnTo>
                    <a:lnTo>
                      <a:pt x="27954" y="8831"/>
                    </a:lnTo>
                    <a:lnTo>
                      <a:pt x="27356" y="7570"/>
                    </a:lnTo>
                    <a:lnTo>
                      <a:pt x="26626" y="6375"/>
                    </a:lnTo>
                    <a:lnTo>
                      <a:pt x="25829" y="5246"/>
                    </a:lnTo>
                    <a:lnTo>
                      <a:pt x="24899" y="4183"/>
                    </a:lnTo>
                    <a:lnTo>
                      <a:pt x="23904" y="3254"/>
                    </a:lnTo>
                    <a:lnTo>
                      <a:pt x="22775" y="2457"/>
                    </a:lnTo>
                    <a:lnTo>
                      <a:pt x="21580" y="1727"/>
                    </a:lnTo>
                    <a:lnTo>
                      <a:pt x="20318" y="1129"/>
                    </a:lnTo>
                    <a:lnTo>
                      <a:pt x="18990" y="664"/>
                    </a:lnTo>
                    <a:lnTo>
                      <a:pt x="17596" y="266"/>
                    </a:lnTo>
                    <a:lnTo>
                      <a:pt x="16135" y="67"/>
                    </a:lnTo>
                    <a:lnTo>
                      <a:pt x="1460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8" name="Google Shape;1168;g34ed79b00d1_0_1151"/>
              <p:cNvSpPr/>
              <p:nvPr/>
            </p:nvSpPr>
            <p:spPr>
              <a:xfrm>
                <a:off x="4988525" y="4354750"/>
                <a:ext cx="727075" cy="727075"/>
              </a:xfrm>
              <a:custGeom>
                <a:rect b="b" l="l" r="r" t="t"/>
                <a:pathLst>
                  <a:path extrusionOk="0" fill="none" h="29083" w="29083">
                    <a:moveTo>
                      <a:pt x="1" y="14608"/>
                    </a:moveTo>
                    <a:lnTo>
                      <a:pt x="1" y="14608"/>
                    </a:lnTo>
                    <a:lnTo>
                      <a:pt x="67" y="13081"/>
                    </a:lnTo>
                    <a:lnTo>
                      <a:pt x="333" y="11620"/>
                    </a:lnTo>
                    <a:lnTo>
                      <a:pt x="664" y="10226"/>
                    </a:lnTo>
                    <a:lnTo>
                      <a:pt x="1129" y="8898"/>
                    </a:lnTo>
                    <a:lnTo>
                      <a:pt x="1793" y="7570"/>
                    </a:lnTo>
                    <a:lnTo>
                      <a:pt x="2457" y="6375"/>
                    </a:lnTo>
                    <a:lnTo>
                      <a:pt x="3320" y="5246"/>
                    </a:lnTo>
                    <a:lnTo>
                      <a:pt x="4250" y="4250"/>
                    </a:lnTo>
                    <a:lnTo>
                      <a:pt x="5312" y="3320"/>
                    </a:lnTo>
                    <a:lnTo>
                      <a:pt x="6375" y="2457"/>
                    </a:lnTo>
                    <a:lnTo>
                      <a:pt x="7636" y="1727"/>
                    </a:lnTo>
                    <a:lnTo>
                      <a:pt x="8898" y="1129"/>
                    </a:lnTo>
                    <a:lnTo>
                      <a:pt x="10226" y="664"/>
                    </a:lnTo>
                    <a:lnTo>
                      <a:pt x="11620" y="332"/>
                    </a:lnTo>
                    <a:lnTo>
                      <a:pt x="13081" y="67"/>
                    </a:lnTo>
                    <a:lnTo>
                      <a:pt x="14608" y="0"/>
                    </a:lnTo>
                    <a:lnTo>
                      <a:pt x="14608" y="0"/>
                    </a:lnTo>
                    <a:lnTo>
                      <a:pt x="16135" y="67"/>
                    </a:lnTo>
                    <a:lnTo>
                      <a:pt x="17596" y="266"/>
                    </a:lnTo>
                    <a:lnTo>
                      <a:pt x="18990" y="664"/>
                    </a:lnTo>
                    <a:lnTo>
                      <a:pt x="20318" y="1129"/>
                    </a:lnTo>
                    <a:lnTo>
                      <a:pt x="21580" y="1727"/>
                    </a:lnTo>
                    <a:lnTo>
                      <a:pt x="22775" y="2457"/>
                    </a:lnTo>
                    <a:lnTo>
                      <a:pt x="23904" y="3254"/>
                    </a:lnTo>
                    <a:lnTo>
                      <a:pt x="24899" y="4183"/>
                    </a:lnTo>
                    <a:lnTo>
                      <a:pt x="25829" y="5246"/>
                    </a:lnTo>
                    <a:lnTo>
                      <a:pt x="26626" y="6375"/>
                    </a:lnTo>
                    <a:lnTo>
                      <a:pt x="27356" y="7570"/>
                    </a:lnTo>
                    <a:lnTo>
                      <a:pt x="27954" y="8831"/>
                    </a:lnTo>
                    <a:lnTo>
                      <a:pt x="28419" y="10159"/>
                    </a:lnTo>
                    <a:lnTo>
                      <a:pt x="28751" y="11554"/>
                    </a:lnTo>
                    <a:lnTo>
                      <a:pt x="29016" y="13014"/>
                    </a:lnTo>
                    <a:lnTo>
                      <a:pt x="29082" y="14541"/>
                    </a:lnTo>
                    <a:lnTo>
                      <a:pt x="29082" y="14541"/>
                    </a:lnTo>
                    <a:lnTo>
                      <a:pt x="29016" y="15405"/>
                    </a:lnTo>
                    <a:lnTo>
                      <a:pt x="28950" y="16268"/>
                    </a:lnTo>
                    <a:lnTo>
                      <a:pt x="28883" y="17131"/>
                    </a:lnTo>
                    <a:lnTo>
                      <a:pt x="28751" y="17928"/>
                    </a:lnTo>
                    <a:lnTo>
                      <a:pt x="28551" y="18724"/>
                    </a:lnTo>
                    <a:lnTo>
                      <a:pt x="28352" y="19455"/>
                    </a:lnTo>
                    <a:lnTo>
                      <a:pt x="28087" y="20185"/>
                    </a:lnTo>
                    <a:lnTo>
                      <a:pt x="27821" y="20916"/>
                    </a:lnTo>
                    <a:lnTo>
                      <a:pt x="27489" y="21580"/>
                    </a:lnTo>
                    <a:lnTo>
                      <a:pt x="27157" y="22244"/>
                    </a:lnTo>
                    <a:lnTo>
                      <a:pt x="26360" y="23439"/>
                    </a:lnTo>
                    <a:lnTo>
                      <a:pt x="25497" y="24501"/>
                    </a:lnTo>
                    <a:lnTo>
                      <a:pt x="24501" y="25431"/>
                    </a:lnTo>
                    <a:lnTo>
                      <a:pt x="23439" y="26294"/>
                    </a:lnTo>
                    <a:lnTo>
                      <a:pt x="22310" y="27024"/>
                    </a:lnTo>
                    <a:lnTo>
                      <a:pt x="21115" y="27688"/>
                    </a:lnTo>
                    <a:lnTo>
                      <a:pt x="19853" y="28219"/>
                    </a:lnTo>
                    <a:lnTo>
                      <a:pt x="18592" y="28618"/>
                    </a:lnTo>
                    <a:lnTo>
                      <a:pt x="17264" y="28883"/>
                    </a:lnTo>
                    <a:lnTo>
                      <a:pt x="15936" y="29082"/>
                    </a:lnTo>
                    <a:lnTo>
                      <a:pt x="14542" y="29082"/>
                    </a:lnTo>
                    <a:lnTo>
                      <a:pt x="13214" y="29082"/>
                    </a:lnTo>
                    <a:lnTo>
                      <a:pt x="11819" y="28883"/>
                    </a:lnTo>
                    <a:lnTo>
                      <a:pt x="10491" y="28618"/>
                    </a:lnTo>
                    <a:lnTo>
                      <a:pt x="9230" y="28219"/>
                    </a:lnTo>
                    <a:lnTo>
                      <a:pt x="7968" y="27688"/>
                    </a:lnTo>
                    <a:lnTo>
                      <a:pt x="6773" y="27091"/>
                    </a:lnTo>
                    <a:lnTo>
                      <a:pt x="5644" y="26360"/>
                    </a:lnTo>
                    <a:lnTo>
                      <a:pt x="4582" y="25497"/>
                    </a:lnTo>
                    <a:lnTo>
                      <a:pt x="3586" y="24501"/>
                    </a:lnTo>
                    <a:lnTo>
                      <a:pt x="2723" y="23439"/>
                    </a:lnTo>
                    <a:lnTo>
                      <a:pt x="1926" y="22244"/>
                    </a:lnTo>
                    <a:lnTo>
                      <a:pt x="1594" y="21580"/>
                    </a:lnTo>
                    <a:lnTo>
                      <a:pt x="1262" y="20916"/>
                    </a:lnTo>
                    <a:lnTo>
                      <a:pt x="996" y="20252"/>
                    </a:lnTo>
                    <a:lnTo>
                      <a:pt x="731" y="19521"/>
                    </a:lnTo>
                    <a:lnTo>
                      <a:pt x="532" y="18791"/>
                    </a:lnTo>
                    <a:lnTo>
                      <a:pt x="333" y="17994"/>
                    </a:lnTo>
                    <a:lnTo>
                      <a:pt x="200" y="17197"/>
                    </a:lnTo>
                    <a:lnTo>
                      <a:pt x="133" y="16334"/>
                    </a:lnTo>
                    <a:lnTo>
                      <a:pt x="67" y="15471"/>
                    </a:lnTo>
                    <a:lnTo>
                      <a:pt x="1" y="14608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9" name="Google Shape;1169;g34ed79b00d1_0_1151"/>
              <p:cNvSpPr/>
              <p:nvPr/>
            </p:nvSpPr>
            <p:spPr>
              <a:xfrm>
                <a:off x="5053275" y="4416175"/>
                <a:ext cx="599250" cy="607550"/>
              </a:xfrm>
              <a:custGeom>
                <a:rect b="b" l="l" r="r" t="t"/>
                <a:pathLst>
                  <a:path extrusionOk="0" fill="none" h="24302" w="23970">
                    <a:moveTo>
                      <a:pt x="23969" y="12151"/>
                    </a:moveTo>
                    <a:lnTo>
                      <a:pt x="23969" y="12151"/>
                    </a:lnTo>
                    <a:lnTo>
                      <a:pt x="23903" y="10690"/>
                    </a:lnTo>
                    <a:lnTo>
                      <a:pt x="23704" y="9296"/>
                    </a:lnTo>
                    <a:lnTo>
                      <a:pt x="23372" y="8034"/>
                    </a:lnTo>
                    <a:lnTo>
                      <a:pt x="22907" y="6839"/>
                    </a:lnTo>
                    <a:lnTo>
                      <a:pt x="22376" y="5777"/>
                    </a:lnTo>
                    <a:lnTo>
                      <a:pt x="21778" y="4781"/>
                    </a:lnTo>
                    <a:lnTo>
                      <a:pt x="21048" y="3851"/>
                    </a:lnTo>
                    <a:lnTo>
                      <a:pt x="20185" y="3054"/>
                    </a:lnTo>
                    <a:lnTo>
                      <a:pt x="19322" y="2324"/>
                    </a:lnTo>
                    <a:lnTo>
                      <a:pt x="18392" y="1726"/>
                    </a:lnTo>
                    <a:lnTo>
                      <a:pt x="17396" y="1195"/>
                    </a:lnTo>
                    <a:lnTo>
                      <a:pt x="16400" y="730"/>
                    </a:lnTo>
                    <a:lnTo>
                      <a:pt x="15338" y="398"/>
                    </a:lnTo>
                    <a:lnTo>
                      <a:pt x="14209" y="199"/>
                    </a:lnTo>
                    <a:lnTo>
                      <a:pt x="13080" y="67"/>
                    </a:lnTo>
                    <a:lnTo>
                      <a:pt x="12018" y="0"/>
                    </a:lnTo>
                    <a:lnTo>
                      <a:pt x="10889" y="0"/>
                    </a:lnTo>
                    <a:lnTo>
                      <a:pt x="9760" y="199"/>
                    </a:lnTo>
                    <a:lnTo>
                      <a:pt x="8632" y="398"/>
                    </a:lnTo>
                    <a:lnTo>
                      <a:pt x="7569" y="730"/>
                    </a:lnTo>
                    <a:lnTo>
                      <a:pt x="6573" y="1129"/>
                    </a:lnTo>
                    <a:lnTo>
                      <a:pt x="5577" y="1660"/>
                    </a:lnTo>
                    <a:lnTo>
                      <a:pt x="4648" y="2258"/>
                    </a:lnTo>
                    <a:lnTo>
                      <a:pt x="3785" y="2988"/>
                    </a:lnTo>
                    <a:lnTo>
                      <a:pt x="2921" y="3785"/>
                    </a:lnTo>
                    <a:lnTo>
                      <a:pt x="2191" y="4714"/>
                    </a:lnTo>
                    <a:lnTo>
                      <a:pt x="1594" y="5710"/>
                    </a:lnTo>
                    <a:lnTo>
                      <a:pt x="1062" y="6773"/>
                    </a:lnTo>
                    <a:lnTo>
                      <a:pt x="598" y="7968"/>
                    </a:lnTo>
                    <a:lnTo>
                      <a:pt x="266" y="9229"/>
                    </a:lnTo>
                    <a:lnTo>
                      <a:pt x="66" y="10624"/>
                    </a:lnTo>
                    <a:lnTo>
                      <a:pt x="0" y="12084"/>
                    </a:lnTo>
                    <a:lnTo>
                      <a:pt x="0" y="12084"/>
                    </a:lnTo>
                    <a:lnTo>
                      <a:pt x="66" y="13545"/>
                    </a:lnTo>
                    <a:lnTo>
                      <a:pt x="266" y="14940"/>
                    </a:lnTo>
                    <a:lnTo>
                      <a:pt x="598" y="16201"/>
                    </a:lnTo>
                    <a:lnTo>
                      <a:pt x="1062" y="17396"/>
                    </a:lnTo>
                    <a:lnTo>
                      <a:pt x="1594" y="18459"/>
                    </a:lnTo>
                    <a:lnTo>
                      <a:pt x="2191" y="19521"/>
                    </a:lnTo>
                    <a:lnTo>
                      <a:pt x="2921" y="20384"/>
                    </a:lnTo>
                    <a:lnTo>
                      <a:pt x="3785" y="21181"/>
                    </a:lnTo>
                    <a:lnTo>
                      <a:pt x="4648" y="21911"/>
                    </a:lnTo>
                    <a:lnTo>
                      <a:pt x="5577" y="22575"/>
                    </a:lnTo>
                    <a:lnTo>
                      <a:pt x="6573" y="23040"/>
                    </a:lnTo>
                    <a:lnTo>
                      <a:pt x="7569" y="23505"/>
                    </a:lnTo>
                    <a:lnTo>
                      <a:pt x="8632" y="23837"/>
                    </a:lnTo>
                    <a:lnTo>
                      <a:pt x="9760" y="24102"/>
                    </a:lnTo>
                    <a:lnTo>
                      <a:pt x="10889" y="24235"/>
                    </a:lnTo>
                    <a:lnTo>
                      <a:pt x="12018" y="24302"/>
                    </a:lnTo>
                    <a:lnTo>
                      <a:pt x="13080" y="24235"/>
                    </a:lnTo>
                    <a:lnTo>
                      <a:pt x="14209" y="24102"/>
                    </a:lnTo>
                    <a:lnTo>
                      <a:pt x="15338" y="23837"/>
                    </a:lnTo>
                    <a:lnTo>
                      <a:pt x="16400" y="23571"/>
                    </a:lnTo>
                    <a:lnTo>
                      <a:pt x="17396" y="23106"/>
                    </a:lnTo>
                    <a:lnTo>
                      <a:pt x="18392" y="22575"/>
                    </a:lnTo>
                    <a:lnTo>
                      <a:pt x="19322" y="21978"/>
                    </a:lnTo>
                    <a:lnTo>
                      <a:pt x="20185" y="21247"/>
                    </a:lnTo>
                    <a:lnTo>
                      <a:pt x="21048" y="20450"/>
                    </a:lnTo>
                    <a:lnTo>
                      <a:pt x="21778" y="19587"/>
                    </a:lnTo>
                    <a:lnTo>
                      <a:pt x="22376" y="18591"/>
                    </a:lnTo>
                    <a:lnTo>
                      <a:pt x="22907" y="17463"/>
                    </a:lnTo>
                    <a:lnTo>
                      <a:pt x="23372" y="16267"/>
                    </a:lnTo>
                    <a:lnTo>
                      <a:pt x="23704" y="15006"/>
                    </a:lnTo>
                    <a:lnTo>
                      <a:pt x="23903" y="13612"/>
                    </a:lnTo>
                    <a:lnTo>
                      <a:pt x="23969" y="12151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0" name="Google Shape;1170;g34ed79b00d1_0_1151"/>
              <p:cNvSpPr/>
              <p:nvPr/>
            </p:nvSpPr>
            <p:spPr>
              <a:xfrm>
                <a:off x="5212625" y="4510775"/>
                <a:ext cx="305450" cy="400075"/>
              </a:xfrm>
              <a:custGeom>
                <a:rect b="b" l="l" r="r" t="t"/>
                <a:pathLst>
                  <a:path extrusionOk="0" fill="none" h="16003" w="12218">
                    <a:moveTo>
                      <a:pt x="0" y="67"/>
                    </a:moveTo>
                    <a:lnTo>
                      <a:pt x="0" y="67"/>
                    </a:lnTo>
                    <a:lnTo>
                      <a:pt x="4316" y="1"/>
                    </a:lnTo>
                    <a:lnTo>
                      <a:pt x="5312" y="1"/>
                    </a:lnTo>
                    <a:lnTo>
                      <a:pt x="6308" y="67"/>
                    </a:lnTo>
                    <a:lnTo>
                      <a:pt x="7237" y="200"/>
                    </a:lnTo>
                    <a:lnTo>
                      <a:pt x="8167" y="333"/>
                    </a:lnTo>
                    <a:lnTo>
                      <a:pt x="8964" y="532"/>
                    </a:lnTo>
                    <a:lnTo>
                      <a:pt x="9694" y="864"/>
                    </a:lnTo>
                    <a:lnTo>
                      <a:pt x="10358" y="1262"/>
                    </a:lnTo>
                    <a:lnTo>
                      <a:pt x="10889" y="1727"/>
                    </a:lnTo>
                    <a:lnTo>
                      <a:pt x="11088" y="2059"/>
                    </a:lnTo>
                    <a:lnTo>
                      <a:pt x="11354" y="2325"/>
                    </a:lnTo>
                    <a:lnTo>
                      <a:pt x="11487" y="2723"/>
                    </a:lnTo>
                    <a:lnTo>
                      <a:pt x="11686" y="3055"/>
                    </a:lnTo>
                    <a:lnTo>
                      <a:pt x="11752" y="3520"/>
                    </a:lnTo>
                    <a:lnTo>
                      <a:pt x="11885" y="3918"/>
                    </a:lnTo>
                    <a:lnTo>
                      <a:pt x="11952" y="4981"/>
                    </a:lnTo>
                    <a:lnTo>
                      <a:pt x="11952" y="4981"/>
                    </a:lnTo>
                    <a:lnTo>
                      <a:pt x="11885" y="5844"/>
                    </a:lnTo>
                    <a:lnTo>
                      <a:pt x="11686" y="6640"/>
                    </a:lnTo>
                    <a:lnTo>
                      <a:pt x="11420" y="7371"/>
                    </a:lnTo>
                    <a:lnTo>
                      <a:pt x="11088" y="7968"/>
                    </a:lnTo>
                    <a:lnTo>
                      <a:pt x="10624" y="8433"/>
                    </a:lnTo>
                    <a:lnTo>
                      <a:pt x="10093" y="8898"/>
                    </a:lnTo>
                    <a:lnTo>
                      <a:pt x="9495" y="9230"/>
                    </a:lnTo>
                    <a:lnTo>
                      <a:pt x="8765" y="9496"/>
                    </a:lnTo>
                    <a:lnTo>
                      <a:pt x="12217" y="16003"/>
                    </a:lnTo>
                    <a:lnTo>
                      <a:pt x="8897" y="16003"/>
                    </a:lnTo>
                    <a:lnTo>
                      <a:pt x="5710" y="9894"/>
                    </a:lnTo>
                    <a:lnTo>
                      <a:pt x="3187" y="9894"/>
                    </a:lnTo>
                    <a:lnTo>
                      <a:pt x="3187" y="16003"/>
                    </a:lnTo>
                    <a:lnTo>
                      <a:pt x="0" y="16003"/>
                    </a:lnTo>
                    <a:lnTo>
                      <a:pt x="0" y="67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1" name="Google Shape;1171;g34ed79b00d1_0_1151"/>
              <p:cNvSpPr/>
              <p:nvPr/>
            </p:nvSpPr>
            <p:spPr>
              <a:xfrm>
                <a:off x="5292300" y="4582150"/>
                <a:ext cx="139450" cy="116225"/>
              </a:xfrm>
              <a:custGeom>
                <a:rect b="b" l="l" r="r" t="t"/>
                <a:pathLst>
                  <a:path extrusionOk="0" fill="none" h="4649" w="5578">
                    <a:moveTo>
                      <a:pt x="5578" y="2258"/>
                    </a:moveTo>
                    <a:lnTo>
                      <a:pt x="5578" y="2258"/>
                    </a:lnTo>
                    <a:lnTo>
                      <a:pt x="5578" y="1860"/>
                    </a:lnTo>
                    <a:lnTo>
                      <a:pt x="5445" y="1462"/>
                    </a:lnTo>
                    <a:lnTo>
                      <a:pt x="5312" y="1130"/>
                    </a:lnTo>
                    <a:lnTo>
                      <a:pt x="5113" y="798"/>
                    </a:lnTo>
                    <a:lnTo>
                      <a:pt x="4847" y="598"/>
                    </a:lnTo>
                    <a:lnTo>
                      <a:pt x="4582" y="399"/>
                    </a:lnTo>
                    <a:lnTo>
                      <a:pt x="4183" y="266"/>
                    </a:lnTo>
                    <a:lnTo>
                      <a:pt x="3851" y="200"/>
                    </a:lnTo>
                    <a:lnTo>
                      <a:pt x="2988" y="67"/>
                    </a:lnTo>
                    <a:lnTo>
                      <a:pt x="2059" y="1"/>
                    </a:lnTo>
                    <a:lnTo>
                      <a:pt x="0" y="1"/>
                    </a:lnTo>
                    <a:lnTo>
                      <a:pt x="0" y="4649"/>
                    </a:lnTo>
                    <a:lnTo>
                      <a:pt x="0" y="4649"/>
                    </a:lnTo>
                    <a:lnTo>
                      <a:pt x="2059" y="4649"/>
                    </a:lnTo>
                    <a:lnTo>
                      <a:pt x="2988" y="4582"/>
                    </a:lnTo>
                    <a:lnTo>
                      <a:pt x="3851" y="4516"/>
                    </a:lnTo>
                    <a:lnTo>
                      <a:pt x="4250" y="4383"/>
                    </a:lnTo>
                    <a:lnTo>
                      <a:pt x="4582" y="4250"/>
                    </a:lnTo>
                    <a:lnTo>
                      <a:pt x="4847" y="4051"/>
                    </a:lnTo>
                    <a:lnTo>
                      <a:pt x="5113" y="3852"/>
                    </a:lnTo>
                    <a:lnTo>
                      <a:pt x="5312" y="3520"/>
                    </a:lnTo>
                    <a:lnTo>
                      <a:pt x="5445" y="3188"/>
                    </a:lnTo>
                    <a:lnTo>
                      <a:pt x="5578" y="2790"/>
                    </a:lnTo>
                    <a:lnTo>
                      <a:pt x="5578" y="2258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2" name="Google Shape;1172;g34ed79b00d1_0_1151"/>
              <p:cNvSpPr/>
              <p:nvPr/>
            </p:nvSpPr>
            <p:spPr>
              <a:xfrm>
                <a:off x="1703525" y="4240200"/>
                <a:ext cx="1075650" cy="1236675"/>
              </a:xfrm>
              <a:custGeom>
                <a:rect b="b" l="l" r="r" t="t"/>
                <a:pathLst>
                  <a:path extrusionOk="0" h="49467" w="43026">
                    <a:moveTo>
                      <a:pt x="0" y="1"/>
                    </a:moveTo>
                    <a:lnTo>
                      <a:pt x="0" y="49467"/>
                    </a:lnTo>
                    <a:lnTo>
                      <a:pt x="43026" y="24634"/>
                    </a:lnTo>
                    <a:lnTo>
                      <a:pt x="39905" y="23904"/>
                    </a:lnTo>
                    <a:lnTo>
                      <a:pt x="36917" y="23041"/>
                    </a:lnTo>
                    <a:lnTo>
                      <a:pt x="33929" y="22111"/>
                    </a:lnTo>
                    <a:lnTo>
                      <a:pt x="30942" y="21049"/>
                    </a:lnTo>
                    <a:lnTo>
                      <a:pt x="28020" y="19854"/>
                    </a:lnTo>
                    <a:lnTo>
                      <a:pt x="25165" y="18592"/>
                    </a:lnTo>
                    <a:lnTo>
                      <a:pt x="22376" y="17198"/>
                    </a:lnTo>
                    <a:lnTo>
                      <a:pt x="19654" y="15671"/>
                    </a:lnTo>
                    <a:lnTo>
                      <a:pt x="16932" y="14077"/>
                    </a:lnTo>
                    <a:lnTo>
                      <a:pt x="14342" y="12351"/>
                    </a:lnTo>
                    <a:lnTo>
                      <a:pt x="11753" y="10558"/>
                    </a:lnTo>
                    <a:lnTo>
                      <a:pt x="9296" y="8633"/>
                    </a:lnTo>
                    <a:lnTo>
                      <a:pt x="6839" y="6641"/>
                    </a:lnTo>
                    <a:lnTo>
                      <a:pt x="4515" y="4516"/>
                    </a:lnTo>
                    <a:lnTo>
                      <a:pt x="2258" y="232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3" name="Google Shape;1173;g34ed79b00d1_0_1151"/>
              <p:cNvSpPr/>
              <p:nvPr/>
            </p:nvSpPr>
            <p:spPr>
              <a:xfrm>
                <a:off x="1703525" y="4240200"/>
                <a:ext cx="1075650" cy="1236675"/>
              </a:xfrm>
              <a:custGeom>
                <a:rect b="b" l="l" r="r" t="t"/>
                <a:pathLst>
                  <a:path extrusionOk="0" fill="none" h="49467" w="43026">
                    <a:moveTo>
                      <a:pt x="0" y="1"/>
                    </a:moveTo>
                    <a:lnTo>
                      <a:pt x="0" y="49467"/>
                    </a:lnTo>
                    <a:lnTo>
                      <a:pt x="43026" y="24634"/>
                    </a:lnTo>
                    <a:lnTo>
                      <a:pt x="43026" y="24634"/>
                    </a:lnTo>
                    <a:lnTo>
                      <a:pt x="39905" y="23904"/>
                    </a:lnTo>
                    <a:lnTo>
                      <a:pt x="36917" y="23041"/>
                    </a:lnTo>
                    <a:lnTo>
                      <a:pt x="33929" y="22111"/>
                    </a:lnTo>
                    <a:lnTo>
                      <a:pt x="30942" y="21049"/>
                    </a:lnTo>
                    <a:lnTo>
                      <a:pt x="28020" y="19854"/>
                    </a:lnTo>
                    <a:lnTo>
                      <a:pt x="25165" y="18592"/>
                    </a:lnTo>
                    <a:lnTo>
                      <a:pt x="22376" y="17198"/>
                    </a:lnTo>
                    <a:lnTo>
                      <a:pt x="19654" y="15671"/>
                    </a:lnTo>
                    <a:lnTo>
                      <a:pt x="16932" y="14077"/>
                    </a:lnTo>
                    <a:lnTo>
                      <a:pt x="14342" y="12351"/>
                    </a:lnTo>
                    <a:lnTo>
                      <a:pt x="11753" y="10558"/>
                    </a:lnTo>
                    <a:lnTo>
                      <a:pt x="9296" y="8633"/>
                    </a:lnTo>
                    <a:lnTo>
                      <a:pt x="6839" y="6641"/>
                    </a:lnTo>
                    <a:lnTo>
                      <a:pt x="4515" y="4516"/>
                    </a:lnTo>
                    <a:lnTo>
                      <a:pt x="2258" y="2325"/>
                    </a:lnTo>
                    <a:lnTo>
                      <a:pt x="0" y="1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4" name="Google Shape;1174;g34ed79b00d1_0_1151"/>
              <p:cNvSpPr/>
              <p:nvPr/>
            </p:nvSpPr>
            <p:spPr>
              <a:xfrm>
                <a:off x="1703525" y="238125"/>
                <a:ext cx="1067350" cy="1228375"/>
              </a:xfrm>
              <a:custGeom>
                <a:rect b="b" l="l" r="r" t="t"/>
                <a:pathLst>
                  <a:path extrusionOk="0" h="49135" w="42694">
                    <a:moveTo>
                      <a:pt x="0" y="0"/>
                    </a:moveTo>
                    <a:lnTo>
                      <a:pt x="0" y="49134"/>
                    </a:lnTo>
                    <a:lnTo>
                      <a:pt x="2324" y="46744"/>
                    </a:lnTo>
                    <a:lnTo>
                      <a:pt x="4648" y="44486"/>
                    </a:lnTo>
                    <a:lnTo>
                      <a:pt x="7105" y="42362"/>
                    </a:lnTo>
                    <a:lnTo>
                      <a:pt x="9628" y="40303"/>
                    </a:lnTo>
                    <a:lnTo>
                      <a:pt x="12151" y="38378"/>
                    </a:lnTo>
                    <a:lnTo>
                      <a:pt x="14741" y="36585"/>
                    </a:lnTo>
                    <a:lnTo>
                      <a:pt x="17397" y="34859"/>
                    </a:lnTo>
                    <a:lnTo>
                      <a:pt x="20119" y="33265"/>
                    </a:lnTo>
                    <a:lnTo>
                      <a:pt x="22841" y="31804"/>
                    </a:lnTo>
                    <a:lnTo>
                      <a:pt x="25630" y="30410"/>
                    </a:lnTo>
                    <a:lnTo>
                      <a:pt x="28418" y="29148"/>
                    </a:lnTo>
                    <a:lnTo>
                      <a:pt x="31274" y="28020"/>
                    </a:lnTo>
                    <a:lnTo>
                      <a:pt x="34129" y="27024"/>
                    </a:lnTo>
                    <a:lnTo>
                      <a:pt x="36984" y="26094"/>
                    </a:lnTo>
                    <a:lnTo>
                      <a:pt x="39839" y="25297"/>
                    </a:lnTo>
                    <a:lnTo>
                      <a:pt x="42694" y="2463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5" name="Google Shape;1175;g34ed79b00d1_0_1151"/>
              <p:cNvSpPr/>
              <p:nvPr/>
            </p:nvSpPr>
            <p:spPr>
              <a:xfrm>
                <a:off x="1703525" y="238125"/>
                <a:ext cx="1067350" cy="1228375"/>
              </a:xfrm>
              <a:custGeom>
                <a:rect b="b" l="l" r="r" t="t"/>
                <a:pathLst>
                  <a:path extrusionOk="0" fill="none" h="49135" w="42694">
                    <a:moveTo>
                      <a:pt x="42694" y="24633"/>
                    </a:moveTo>
                    <a:lnTo>
                      <a:pt x="0" y="0"/>
                    </a:lnTo>
                    <a:lnTo>
                      <a:pt x="0" y="49134"/>
                    </a:lnTo>
                    <a:lnTo>
                      <a:pt x="0" y="49134"/>
                    </a:lnTo>
                    <a:lnTo>
                      <a:pt x="2324" y="46744"/>
                    </a:lnTo>
                    <a:lnTo>
                      <a:pt x="4648" y="44486"/>
                    </a:lnTo>
                    <a:lnTo>
                      <a:pt x="7105" y="42362"/>
                    </a:lnTo>
                    <a:lnTo>
                      <a:pt x="9628" y="40303"/>
                    </a:lnTo>
                    <a:lnTo>
                      <a:pt x="12151" y="38378"/>
                    </a:lnTo>
                    <a:lnTo>
                      <a:pt x="14741" y="36585"/>
                    </a:lnTo>
                    <a:lnTo>
                      <a:pt x="17397" y="34859"/>
                    </a:lnTo>
                    <a:lnTo>
                      <a:pt x="20119" y="33265"/>
                    </a:lnTo>
                    <a:lnTo>
                      <a:pt x="22841" y="31804"/>
                    </a:lnTo>
                    <a:lnTo>
                      <a:pt x="25630" y="30410"/>
                    </a:lnTo>
                    <a:lnTo>
                      <a:pt x="28418" y="29148"/>
                    </a:lnTo>
                    <a:lnTo>
                      <a:pt x="31274" y="28020"/>
                    </a:lnTo>
                    <a:lnTo>
                      <a:pt x="34129" y="27024"/>
                    </a:lnTo>
                    <a:lnTo>
                      <a:pt x="36984" y="26094"/>
                    </a:lnTo>
                    <a:lnTo>
                      <a:pt x="39839" y="25297"/>
                    </a:lnTo>
                    <a:lnTo>
                      <a:pt x="42694" y="24633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6" name="Google Shape;1176;g34ed79b00d1_0_1151"/>
              <p:cNvSpPr/>
              <p:nvPr/>
            </p:nvSpPr>
            <p:spPr>
              <a:xfrm>
                <a:off x="5162825" y="2236675"/>
                <a:ext cx="1077300" cy="1243300"/>
              </a:xfrm>
              <a:custGeom>
                <a:rect b="b" l="l" r="r" t="t"/>
                <a:pathLst>
                  <a:path extrusionOk="0" h="49732" w="43092">
                    <a:moveTo>
                      <a:pt x="133" y="0"/>
                    </a:moveTo>
                    <a:lnTo>
                      <a:pt x="996" y="3055"/>
                    </a:lnTo>
                    <a:lnTo>
                      <a:pt x="1793" y="6109"/>
                    </a:lnTo>
                    <a:lnTo>
                      <a:pt x="2457" y="9163"/>
                    </a:lnTo>
                    <a:lnTo>
                      <a:pt x="2988" y="12284"/>
                    </a:lnTo>
                    <a:lnTo>
                      <a:pt x="3386" y="15405"/>
                    </a:lnTo>
                    <a:lnTo>
                      <a:pt x="3718" y="18525"/>
                    </a:lnTo>
                    <a:lnTo>
                      <a:pt x="3851" y="21646"/>
                    </a:lnTo>
                    <a:lnTo>
                      <a:pt x="3918" y="24833"/>
                    </a:lnTo>
                    <a:lnTo>
                      <a:pt x="3851" y="27954"/>
                    </a:lnTo>
                    <a:lnTo>
                      <a:pt x="3652" y="31074"/>
                    </a:lnTo>
                    <a:lnTo>
                      <a:pt x="3386" y="34261"/>
                    </a:lnTo>
                    <a:lnTo>
                      <a:pt x="2922" y="37382"/>
                    </a:lnTo>
                    <a:lnTo>
                      <a:pt x="2391" y="40503"/>
                    </a:lnTo>
                    <a:lnTo>
                      <a:pt x="1727" y="43557"/>
                    </a:lnTo>
                    <a:lnTo>
                      <a:pt x="930" y="46678"/>
                    </a:lnTo>
                    <a:lnTo>
                      <a:pt x="0" y="49732"/>
                    </a:lnTo>
                    <a:lnTo>
                      <a:pt x="43092" y="24833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7" name="Google Shape;1177;g34ed79b00d1_0_1151"/>
              <p:cNvSpPr/>
              <p:nvPr/>
            </p:nvSpPr>
            <p:spPr>
              <a:xfrm>
                <a:off x="2412325" y="1011650"/>
                <a:ext cx="1185200" cy="212500"/>
              </a:xfrm>
              <a:custGeom>
                <a:rect b="b" l="l" r="r" t="t"/>
                <a:pathLst>
                  <a:path extrusionOk="0" h="8500" w="47408">
                    <a:moveTo>
                      <a:pt x="33730" y="0"/>
                    </a:moveTo>
                    <a:lnTo>
                      <a:pt x="30410" y="67"/>
                    </a:lnTo>
                    <a:lnTo>
                      <a:pt x="27223" y="199"/>
                    </a:lnTo>
                    <a:lnTo>
                      <a:pt x="24036" y="531"/>
                    </a:lnTo>
                    <a:lnTo>
                      <a:pt x="20982" y="863"/>
                    </a:lnTo>
                    <a:lnTo>
                      <a:pt x="17994" y="1395"/>
                    </a:lnTo>
                    <a:lnTo>
                      <a:pt x="15072" y="1926"/>
                    </a:lnTo>
                    <a:lnTo>
                      <a:pt x="12284" y="2590"/>
                    </a:lnTo>
                    <a:lnTo>
                      <a:pt x="9561" y="3320"/>
                    </a:lnTo>
                    <a:lnTo>
                      <a:pt x="6972" y="4050"/>
                    </a:lnTo>
                    <a:lnTo>
                      <a:pt x="4515" y="4914"/>
                    </a:lnTo>
                    <a:lnTo>
                      <a:pt x="2191" y="5710"/>
                    </a:lnTo>
                    <a:lnTo>
                      <a:pt x="0" y="6640"/>
                    </a:lnTo>
                    <a:lnTo>
                      <a:pt x="1195" y="6374"/>
                    </a:lnTo>
                    <a:lnTo>
                      <a:pt x="2590" y="6242"/>
                    </a:lnTo>
                    <a:lnTo>
                      <a:pt x="4050" y="6109"/>
                    </a:lnTo>
                    <a:lnTo>
                      <a:pt x="5644" y="6042"/>
                    </a:lnTo>
                    <a:lnTo>
                      <a:pt x="7304" y="6042"/>
                    </a:lnTo>
                    <a:lnTo>
                      <a:pt x="9030" y="6109"/>
                    </a:lnTo>
                    <a:lnTo>
                      <a:pt x="10823" y="6175"/>
                    </a:lnTo>
                    <a:lnTo>
                      <a:pt x="12616" y="6308"/>
                    </a:lnTo>
                    <a:lnTo>
                      <a:pt x="16201" y="6706"/>
                    </a:lnTo>
                    <a:lnTo>
                      <a:pt x="19720" y="7171"/>
                    </a:lnTo>
                    <a:lnTo>
                      <a:pt x="22907" y="7769"/>
                    </a:lnTo>
                    <a:lnTo>
                      <a:pt x="24368" y="8101"/>
                    </a:lnTo>
                    <a:lnTo>
                      <a:pt x="25696" y="8499"/>
                    </a:lnTo>
                    <a:lnTo>
                      <a:pt x="26758" y="7702"/>
                    </a:lnTo>
                    <a:lnTo>
                      <a:pt x="27887" y="6972"/>
                    </a:lnTo>
                    <a:lnTo>
                      <a:pt x="29016" y="6242"/>
                    </a:lnTo>
                    <a:lnTo>
                      <a:pt x="30211" y="5578"/>
                    </a:lnTo>
                    <a:lnTo>
                      <a:pt x="31472" y="4980"/>
                    </a:lnTo>
                    <a:lnTo>
                      <a:pt x="32800" y="4382"/>
                    </a:lnTo>
                    <a:lnTo>
                      <a:pt x="34128" y="3918"/>
                    </a:lnTo>
                    <a:lnTo>
                      <a:pt x="35523" y="3386"/>
                    </a:lnTo>
                    <a:lnTo>
                      <a:pt x="36983" y="2988"/>
                    </a:lnTo>
                    <a:lnTo>
                      <a:pt x="38378" y="2590"/>
                    </a:lnTo>
                    <a:lnTo>
                      <a:pt x="39905" y="2258"/>
                    </a:lnTo>
                    <a:lnTo>
                      <a:pt x="41366" y="1992"/>
                    </a:lnTo>
                    <a:lnTo>
                      <a:pt x="42893" y="1726"/>
                    </a:lnTo>
                    <a:lnTo>
                      <a:pt x="44353" y="1527"/>
                    </a:lnTo>
                    <a:lnTo>
                      <a:pt x="45881" y="1395"/>
                    </a:lnTo>
                    <a:lnTo>
                      <a:pt x="47408" y="1262"/>
                    </a:lnTo>
                    <a:lnTo>
                      <a:pt x="45681" y="996"/>
                    </a:lnTo>
                    <a:lnTo>
                      <a:pt x="43955" y="731"/>
                    </a:lnTo>
                    <a:lnTo>
                      <a:pt x="40502" y="332"/>
                    </a:lnTo>
                    <a:lnTo>
                      <a:pt x="37116" y="133"/>
                    </a:lnTo>
                    <a:lnTo>
                      <a:pt x="3373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8" name="Google Shape;1178;g34ed79b00d1_0_1151"/>
              <p:cNvSpPr/>
              <p:nvPr/>
            </p:nvSpPr>
            <p:spPr>
              <a:xfrm>
                <a:off x="2412325" y="1011650"/>
                <a:ext cx="1185200" cy="212500"/>
              </a:xfrm>
              <a:custGeom>
                <a:rect b="b" l="l" r="r" t="t"/>
                <a:pathLst>
                  <a:path extrusionOk="0" fill="none" h="8500" w="47408">
                    <a:moveTo>
                      <a:pt x="0" y="6640"/>
                    </a:moveTo>
                    <a:lnTo>
                      <a:pt x="0" y="6640"/>
                    </a:lnTo>
                    <a:lnTo>
                      <a:pt x="1195" y="6374"/>
                    </a:lnTo>
                    <a:lnTo>
                      <a:pt x="2590" y="6242"/>
                    </a:lnTo>
                    <a:lnTo>
                      <a:pt x="4050" y="6109"/>
                    </a:lnTo>
                    <a:lnTo>
                      <a:pt x="5644" y="6042"/>
                    </a:lnTo>
                    <a:lnTo>
                      <a:pt x="7304" y="6042"/>
                    </a:lnTo>
                    <a:lnTo>
                      <a:pt x="9030" y="6109"/>
                    </a:lnTo>
                    <a:lnTo>
                      <a:pt x="10823" y="6175"/>
                    </a:lnTo>
                    <a:lnTo>
                      <a:pt x="12616" y="6308"/>
                    </a:lnTo>
                    <a:lnTo>
                      <a:pt x="16201" y="6706"/>
                    </a:lnTo>
                    <a:lnTo>
                      <a:pt x="19720" y="7171"/>
                    </a:lnTo>
                    <a:lnTo>
                      <a:pt x="22907" y="7769"/>
                    </a:lnTo>
                    <a:lnTo>
                      <a:pt x="24368" y="8101"/>
                    </a:lnTo>
                    <a:lnTo>
                      <a:pt x="25696" y="8499"/>
                    </a:lnTo>
                    <a:lnTo>
                      <a:pt x="25696" y="8499"/>
                    </a:lnTo>
                    <a:lnTo>
                      <a:pt x="26758" y="7702"/>
                    </a:lnTo>
                    <a:lnTo>
                      <a:pt x="27887" y="6972"/>
                    </a:lnTo>
                    <a:lnTo>
                      <a:pt x="29016" y="6242"/>
                    </a:lnTo>
                    <a:lnTo>
                      <a:pt x="30211" y="5578"/>
                    </a:lnTo>
                    <a:lnTo>
                      <a:pt x="31472" y="4980"/>
                    </a:lnTo>
                    <a:lnTo>
                      <a:pt x="32800" y="4382"/>
                    </a:lnTo>
                    <a:lnTo>
                      <a:pt x="34128" y="3918"/>
                    </a:lnTo>
                    <a:lnTo>
                      <a:pt x="35523" y="3386"/>
                    </a:lnTo>
                    <a:lnTo>
                      <a:pt x="36983" y="2988"/>
                    </a:lnTo>
                    <a:lnTo>
                      <a:pt x="38378" y="2590"/>
                    </a:lnTo>
                    <a:lnTo>
                      <a:pt x="39905" y="2258"/>
                    </a:lnTo>
                    <a:lnTo>
                      <a:pt x="41366" y="1992"/>
                    </a:lnTo>
                    <a:lnTo>
                      <a:pt x="42893" y="1726"/>
                    </a:lnTo>
                    <a:lnTo>
                      <a:pt x="44353" y="1527"/>
                    </a:lnTo>
                    <a:lnTo>
                      <a:pt x="45881" y="1395"/>
                    </a:lnTo>
                    <a:lnTo>
                      <a:pt x="47408" y="1262"/>
                    </a:lnTo>
                    <a:lnTo>
                      <a:pt x="47408" y="1262"/>
                    </a:lnTo>
                    <a:lnTo>
                      <a:pt x="45681" y="996"/>
                    </a:lnTo>
                    <a:lnTo>
                      <a:pt x="43955" y="731"/>
                    </a:lnTo>
                    <a:lnTo>
                      <a:pt x="40502" y="332"/>
                    </a:lnTo>
                    <a:lnTo>
                      <a:pt x="37116" y="133"/>
                    </a:lnTo>
                    <a:lnTo>
                      <a:pt x="33730" y="0"/>
                    </a:lnTo>
                    <a:lnTo>
                      <a:pt x="30410" y="67"/>
                    </a:lnTo>
                    <a:lnTo>
                      <a:pt x="27223" y="199"/>
                    </a:lnTo>
                    <a:lnTo>
                      <a:pt x="24036" y="531"/>
                    </a:lnTo>
                    <a:lnTo>
                      <a:pt x="20982" y="863"/>
                    </a:lnTo>
                    <a:lnTo>
                      <a:pt x="17994" y="1395"/>
                    </a:lnTo>
                    <a:lnTo>
                      <a:pt x="15072" y="1926"/>
                    </a:lnTo>
                    <a:lnTo>
                      <a:pt x="12284" y="2590"/>
                    </a:lnTo>
                    <a:lnTo>
                      <a:pt x="9561" y="3320"/>
                    </a:lnTo>
                    <a:lnTo>
                      <a:pt x="6972" y="4050"/>
                    </a:lnTo>
                    <a:lnTo>
                      <a:pt x="4515" y="4914"/>
                    </a:lnTo>
                    <a:lnTo>
                      <a:pt x="2191" y="5710"/>
                    </a:lnTo>
                    <a:lnTo>
                      <a:pt x="0" y="664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9" name="Google Shape;1179;g34ed79b00d1_0_1151"/>
              <p:cNvSpPr/>
              <p:nvPr/>
            </p:nvSpPr>
            <p:spPr>
              <a:xfrm>
                <a:off x="2565025" y="2533800"/>
                <a:ext cx="1894000" cy="1138750"/>
              </a:xfrm>
              <a:custGeom>
                <a:rect b="b" l="l" r="r" t="t"/>
                <a:pathLst>
                  <a:path extrusionOk="0" h="45550" w="75760">
                    <a:moveTo>
                      <a:pt x="23904" y="1"/>
                    </a:moveTo>
                    <a:lnTo>
                      <a:pt x="20650" y="3453"/>
                    </a:lnTo>
                    <a:lnTo>
                      <a:pt x="17330" y="7171"/>
                    </a:lnTo>
                    <a:lnTo>
                      <a:pt x="14143" y="10956"/>
                    </a:lnTo>
                    <a:lnTo>
                      <a:pt x="11089" y="14807"/>
                    </a:lnTo>
                    <a:lnTo>
                      <a:pt x="8101" y="18725"/>
                    </a:lnTo>
                    <a:lnTo>
                      <a:pt x="5246" y="22708"/>
                    </a:lnTo>
                    <a:lnTo>
                      <a:pt x="2524" y="26559"/>
                    </a:lnTo>
                    <a:lnTo>
                      <a:pt x="1" y="30411"/>
                    </a:lnTo>
                    <a:lnTo>
                      <a:pt x="1993" y="31938"/>
                    </a:lnTo>
                    <a:lnTo>
                      <a:pt x="3984" y="33398"/>
                    </a:lnTo>
                    <a:lnTo>
                      <a:pt x="6109" y="34793"/>
                    </a:lnTo>
                    <a:lnTo>
                      <a:pt x="8300" y="36121"/>
                    </a:lnTo>
                    <a:lnTo>
                      <a:pt x="10558" y="37316"/>
                    </a:lnTo>
                    <a:lnTo>
                      <a:pt x="12815" y="38511"/>
                    </a:lnTo>
                    <a:lnTo>
                      <a:pt x="15139" y="39573"/>
                    </a:lnTo>
                    <a:lnTo>
                      <a:pt x="17529" y="40569"/>
                    </a:lnTo>
                    <a:lnTo>
                      <a:pt x="19986" y="41432"/>
                    </a:lnTo>
                    <a:lnTo>
                      <a:pt x="22443" y="42296"/>
                    </a:lnTo>
                    <a:lnTo>
                      <a:pt x="24900" y="43026"/>
                    </a:lnTo>
                    <a:lnTo>
                      <a:pt x="27423" y="43690"/>
                    </a:lnTo>
                    <a:lnTo>
                      <a:pt x="30012" y="44221"/>
                    </a:lnTo>
                    <a:lnTo>
                      <a:pt x="32535" y="44686"/>
                    </a:lnTo>
                    <a:lnTo>
                      <a:pt x="35125" y="45018"/>
                    </a:lnTo>
                    <a:lnTo>
                      <a:pt x="37648" y="45350"/>
                    </a:lnTo>
                    <a:lnTo>
                      <a:pt x="40237" y="45483"/>
                    </a:lnTo>
                    <a:lnTo>
                      <a:pt x="42827" y="45549"/>
                    </a:lnTo>
                    <a:lnTo>
                      <a:pt x="45350" y="45549"/>
                    </a:lnTo>
                    <a:lnTo>
                      <a:pt x="47939" y="45416"/>
                    </a:lnTo>
                    <a:lnTo>
                      <a:pt x="50462" y="45217"/>
                    </a:lnTo>
                    <a:lnTo>
                      <a:pt x="52986" y="44885"/>
                    </a:lnTo>
                    <a:lnTo>
                      <a:pt x="55442" y="44487"/>
                    </a:lnTo>
                    <a:lnTo>
                      <a:pt x="57899" y="43956"/>
                    </a:lnTo>
                    <a:lnTo>
                      <a:pt x="60289" y="43292"/>
                    </a:lnTo>
                    <a:lnTo>
                      <a:pt x="62680" y="42561"/>
                    </a:lnTo>
                    <a:lnTo>
                      <a:pt x="65003" y="41698"/>
                    </a:lnTo>
                    <a:lnTo>
                      <a:pt x="67261" y="40702"/>
                    </a:lnTo>
                    <a:lnTo>
                      <a:pt x="69518" y="39640"/>
                    </a:lnTo>
                    <a:lnTo>
                      <a:pt x="71643" y="38445"/>
                    </a:lnTo>
                    <a:lnTo>
                      <a:pt x="73768" y="37117"/>
                    </a:lnTo>
                    <a:lnTo>
                      <a:pt x="75760" y="35656"/>
                    </a:lnTo>
                    <a:lnTo>
                      <a:pt x="75361" y="32270"/>
                    </a:lnTo>
                    <a:lnTo>
                      <a:pt x="74764" y="28883"/>
                    </a:lnTo>
                    <a:lnTo>
                      <a:pt x="74166" y="25431"/>
                    </a:lnTo>
                    <a:lnTo>
                      <a:pt x="73370" y="21978"/>
                    </a:lnTo>
                    <a:lnTo>
                      <a:pt x="72440" y="18525"/>
                    </a:lnTo>
                    <a:lnTo>
                      <a:pt x="71444" y="15073"/>
                    </a:lnTo>
                    <a:lnTo>
                      <a:pt x="70315" y="11620"/>
                    </a:lnTo>
                    <a:lnTo>
                      <a:pt x="69054" y="8167"/>
                    </a:lnTo>
                    <a:lnTo>
                      <a:pt x="67659" y="8765"/>
                    </a:lnTo>
                    <a:lnTo>
                      <a:pt x="66265" y="9296"/>
                    </a:lnTo>
                    <a:lnTo>
                      <a:pt x="64804" y="9761"/>
                    </a:lnTo>
                    <a:lnTo>
                      <a:pt x="63410" y="10159"/>
                    </a:lnTo>
                    <a:lnTo>
                      <a:pt x="61949" y="10491"/>
                    </a:lnTo>
                    <a:lnTo>
                      <a:pt x="60488" y="10757"/>
                    </a:lnTo>
                    <a:lnTo>
                      <a:pt x="58961" y="11022"/>
                    </a:lnTo>
                    <a:lnTo>
                      <a:pt x="57501" y="11155"/>
                    </a:lnTo>
                    <a:lnTo>
                      <a:pt x="56040" y="11288"/>
                    </a:lnTo>
                    <a:lnTo>
                      <a:pt x="54513" y="11354"/>
                    </a:lnTo>
                    <a:lnTo>
                      <a:pt x="52986" y="11354"/>
                    </a:lnTo>
                    <a:lnTo>
                      <a:pt x="51525" y="11288"/>
                    </a:lnTo>
                    <a:lnTo>
                      <a:pt x="49998" y="11155"/>
                    </a:lnTo>
                    <a:lnTo>
                      <a:pt x="48537" y="11022"/>
                    </a:lnTo>
                    <a:lnTo>
                      <a:pt x="47010" y="10757"/>
                    </a:lnTo>
                    <a:lnTo>
                      <a:pt x="45549" y="10491"/>
                    </a:lnTo>
                    <a:lnTo>
                      <a:pt x="44088" y="10226"/>
                    </a:lnTo>
                    <a:lnTo>
                      <a:pt x="42561" y="9827"/>
                    </a:lnTo>
                    <a:lnTo>
                      <a:pt x="41100" y="9429"/>
                    </a:lnTo>
                    <a:lnTo>
                      <a:pt x="39706" y="8964"/>
                    </a:lnTo>
                    <a:lnTo>
                      <a:pt x="38245" y="8433"/>
                    </a:lnTo>
                    <a:lnTo>
                      <a:pt x="36851" y="7902"/>
                    </a:lnTo>
                    <a:lnTo>
                      <a:pt x="35457" y="7304"/>
                    </a:lnTo>
                    <a:lnTo>
                      <a:pt x="34062" y="6640"/>
                    </a:lnTo>
                    <a:lnTo>
                      <a:pt x="32668" y="5976"/>
                    </a:lnTo>
                    <a:lnTo>
                      <a:pt x="31340" y="5246"/>
                    </a:lnTo>
                    <a:lnTo>
                      <a:pt x="30079" y="4449"/>
                    </a:lnTo>
                    <a:lnTo>
                      <a:pt x="28751" y="3652"/>
                    </a:lnTo>
                    <a:lnTo>
                      <a:pt x="27489" y="2789"/>
                    </a:lnTo>
                    <a:lnTo>
                      <a:pt x="26294" y="1860"/>
                    </a:lnTo>
                    <a:lnTo>
                      <a:pt x="25099" y="930"/>
                    </a:lnTo>
                    <a:lnTo>
                      <a:pt x="2390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0" name="Google Shape;1180;g34ed79b00d1_0_1151"/>
              <p:cNvSpPr/>
              <p:nvPr/>
            </p:nvSpPr>
            <p:spPr>
              <a:xfrm>
                <a:off x="2565025" y="2533800"/>
                <a:ext cx="1894000" cy="1138750"/>
              </a:xfrm>
              <a:custGeom>
                <a:rect b="b" l="l" r="r" t="t"/>
                <a:pathLst>
                  <a:path extrusionOk="0" fill="none" h="45550" w="75760">
                    <a:moveTo>
                      <a:pt x="75760" y="35656"/>
                    </a:moveTo>
                    <a:lnTo>
                      <a:pt x="75760" y="35656"/>
                    </a:lnTo>
                    <a:lnTo>
                      <a:pt x="75361" y="32270"/>
                    </a:lnTo>
                    <a:lnTo>
                      <a:pt x="74764" y="28883"/>
                    </a:lnTo>
                    <a:lnTo>
                      <a:pt x="74166" y="25431"/>
                    </a:lnTo>
                    <a:lnTo>
                      <a:pt x="73370" y="21978"/>
                    </a:lnTo>
                    <a:lnTo>
                      <a:pt x="72440" y="18525"/>
                    </a:lnTo>
                    <a:lnTo>
                      <a:pt x="71444" y="15073"/>
                    </a:lnTo>
                    <a:lnTo>
                      <a:pt x="70315" y="11620"/>
                    </a:lnTo>
                    <a:lnTo>
                      <a:pt x="69054" y="8167"/>
                    </a:lnTo>
                    <a:lnTo>
                      <a:pt x="69054" y="8167"/>
                    </a:lnTo>
                    <a:lnTo>
                      <a:pt x="67659" y="8765"/>
                    </a:lnTo>
                    <a:lnTo>
                      <a:pt x="66265" y="9296"/>
                    </a:lnTo>
                    <a:lnTo>
                      <a:pt x="64804" y="9761"/>
                    </a:lnTo>
                    <a:lnTo>
                      <a:pt x="63410" y="10159"/>
                    </a:lnTo>
                    <a:lnTo>
                      <a:pt x="61949" y="10491"/>
                    </a:lnTo>
                    <a:lnTo>
                      <a:pt x="60488" y="10757"/>
                    </a:lnTo>
                    <a:lnTo>
                      <a:pt x="58961" y="11022"/>
                    </a:lnTo>
                    <a:lnTo>
                      <a:pt x="57501" y="11155"/>
                    </a:lnTo>
                    <a:lnTo>
                      <a:pt x="56040" y="11288"/>
                    </a:lnTo>
                    <a:lnTo>
                      <a:pt x="54513" y="11354"/>
                    </a:lnTo>
                    <a:lnTo>
                      <a:pt x="52986" y="11354"/>
                    </a:lnTo>
                    <a:lnTo>
                      <a:pt x="51525" y="11288"/>
                    </a:lnTo>
                    <a:lnTo>
                      <a:pt x="49998" y="11155"/>
                    </a:lnTo>
                    <a:lnTo>
                      <a:pt x="48537" y="11022"/>
                    </a:lnTo>
                    <a:lnTo>
                      <a:pt x="47010" y="10757"/>
                    </a:lnTo>
                    <a:lnTo>
                      <a:pt x="45549" y="10491"/>
                    </a:lnTo>
                    <a:lnTo>
                      <a:pt x="44088" y="10226"/>
                    </a:lnTo>
                    <a:lnTo>
                      <a:pt x="42561" y="9827"/>
                    </a:lnTo>
                    <a:lnTo>
                      <a:pt x="41100" y="9429"/>
                    </a:lnTo>
                    <a:lnTo>
                      <a:pt x="39706" y="8964"/>
                    </a:lnTo>
                    <a:lnTo>
                      <a:pt x="38245" y="8433"/>
                    </a:lnTo>
                    <a:lnTo>
                      <a:pt x="36851" y="7902"/>
                    </a:lnTo>
                    <a:lnTo>
                      <a:pt x="35457" y="7304"/>
                    </a:lnTo>
                    <a:lnTo>
                      <a:pt x="34062" y="6640"/>
                    </a:lnTo>
                    <a:lnTo>
                      <a:pt x="32668" y="5976"/>
                    </a:lnTo>
                    <a:lnTo>
                      <a:pt x="31340" y="5246"/>
                    </a:lnTo>
                    <a:lnTo>
                      <a:pt x="30079" y="4449"/>
                    </a:lnTo>
                    <a:lnTo>
                      <a:pt x="28751" y="3652"/>
                    </a:lnTo>
                    <a:lnTo>
                      <a:pt x="27489" y="2789"/>
                    </a:lnTo>
                    <a:lnTo>
                      <a:pt x="26294" y="1860"/>
                    </a:lnTo>
                    <a:lnTo>
                      <a:pt x="25099" y="930"/>
                    </a:lnTo>
                    <a:lnTo>
                      <a:pt x="23904" y="1"/>
                    </a:lnTo>
                    <a:lnTo>
                      <a:pt x="23904" y="1"/>
                    </a:lnTo>
                    <a:lnTo>
                      <a:pt x="20650" y="3453"/>
                    </a:lnTo>
                    <a:lnTo>
                      <a:pt x="17330" y="7171"/>
                    </a:lnTo>
                    <a:lnTo>
                      <a:pt x="14143" y="10956"/>
                    </a:lnTo>
                    <a:lnTo>
                      <a:pt x="11089" y="14807"/>
                    </a:lnTo>
                    <a:lnTo>
                      <a:pt x="8101" y="18725"/>
                    </a:lnTo>
                    <a:lnTo>
                      <a:pt x="5246" y="22708"/>
                    </a:lnTo>
                    <a:lnTo>
                      <a:pt x="2524" y="26559"/>
                    </a:lnTo>
                    <a:lnTo>
                      <a:pt x="1" y="30411"/>
                    </a:lnTo>
                    <a:lnTo>
                      <a:pt x="1" y="30411"/>
                    </a:lnTo>
                    <a:lnTo>
                      <a:pt x="1993" y="31938"/>
                    </a:lnTo>
                    <a:lnTo>
                      <a:pt x="3984" y="33398"/>
                    </a:lnTo>
                    <a:lnTo>
                      <a:pt x="6109" y="34793"/>
                    </a:lnTo>
                    <a:lnTo>
                      <a:pt x="8300" y="36121"/>
                    </a:lnTo>
                    <a:lnTo>
                      <a:pt x="10558" y="37316"/>
                    </a:lnTo>
                    <a:lnTo>
                      <a:pt x="12815" y="38511"/>
                    </a:lnTo>
                    <a:lnTo>
                      <a:pt x="15139" y="39573"/>
                    </a:lnTo>
                    <a:lnTo>
                      <a:pt x="17529" y="40569"/>
                    </a:lnTo>
                    <a:lnTo>
                      <a:pt x="19986" y="41432"/>
                    </a:lnTo>
                    <a:lnTo>
                      <a:pt x="22443" y="42296"/>
                    </a:lnTo>
                    <a:lnTo>
                      <a:pt x="24900" y="43026"/>
                    </a:lnTo>
                    <a:lnTo>
                      <a:pt x="27423" y="43690"/>
                    </a:lnTo>
                    <a:lnTo>
                      <a:pt x="30012" y="44221"/>
                    </a:lnTo>
                    <a:lnTo>
                      <a:pt x="32535" y="44686"/>
                    </a:lnTo>
                    <a:lnTo>
                      <a:pt x="35125" y="45018"/>
                    </a:lnTo>
                    <a:lnTo>
                      <a:pt x="37648" y="45350"/>
                    </a:lnTo>
                    <a:lnTo>
                      <a:pt x="40237" y="45483"/>
                    </a:lnTo>
                    <a:lnTo>
                      <a:pt x="42827" y="45549"/>
                    </a:lnTo>
                    <a:lnTo>
                      <a:pt x="45350" y="45549"/>
                    </a:lnTo>
                    <a:lnTo>
                      <a:pt x="47939" y="45416"/>
                    </a:lnTo>
                    <a:lnTo>
                      <a:pt x="50462" y="45217"/>
                    </a:lnTo>
                    <a:lnTo>
                      <a:pt x="52986" y="44885"/>
                    </a:lnTo>
                    <a:lnTo>
                      <a:pt x="55442" y="44487"/>
                    </a:lnTo>
                    <a:lnTo>
                      <a:pt x="57899" y="43956"/>
                    </a:lnTo>
                    <a:lnTo>
                      <a:pt x="60289" y="43292"/>
                    </a:lnTo>
                    <a:lnTo>
                      <a:pt x="62680" y="42561"/>
                    </a:lnTo>
                    <a:lnTo>
                      <a:pt x="65003" y="41698"/>
                    </a:lnTo>
                    <a:lnTo>
                      <a:pt x="67261" y="40702"/>
                    </a:lnTo>
                    <a:lnTo>
                      <a:pt x="69518" y="39640"/>
                    </a:lnTo>
                    <a:lnTo>
                      <a:pt x="71643" y="38445"/>
                    </a:lnTo>
                    <a:lnTo>
                      <a:pt x="73768" y="37117"/>
                    </a:lnTo>
                    <a:lnTo>
                      <a:pt x="75760" y="35656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1" name="Google Shape;1181;g34ed79b00d1_0_1151"/>
              <p:cNvSpPr/>
              <p:nvPr/>
            </p:nvSpPr>
            <p:spPr>
              <a:xfrm>
                <a:off x="1379850" y="1665650"/>
                <a:ext cx="903025" cy="2486600"/>
              </a:xfrm>
              <a:custGeom>
                <a:rect b="b" l="l" r="r" t="t"/>
                <a:pathLst>
                  <a:path extrusionOk="0" h="99464" w="36121">
                    <a:moveTo>
                      <a:pt x="17396" y="1"/>
                    </a:moveTo>
                    <a:lnTo>
                      <a:pt x="16267" y="1395"/>
                    </a:lnTo>
                    <a:lnTo>
                      <a:pt x="15139" y="2789"/>
                    </a:lnTo>
                    <a:lnTo>
                      <a:pt x="14076" y="4184"/>
                    </a:lnTo>
                    <a:lnTo>
                      <a:pt x="13080" y="5644"/>
                    </a:lnTo>
                    <a:lnTo>
                      <a:pt x="12084" y="7105"/>
                    </a:lnTo>
                    <a:lnTo>
                      <a:pt x="11155" y="8566"/>
                    </a:lnTo>
                    <a:lnTo>
                      <a:pt x="10225" y="10027"/>
                    </a:lnTo>
                    <a:lnTo>
                      <a:pt x="9362" y="11554"/>
                    </a:lnTo>
                    <a:lnTo>
                      <a:pt x="8565" y="13081"/>
                    </a:lnTo>
                    <a:lnTo>
                      <a:pt x="7768" y="14608"/>
                    </a:lnTo>
                    <a:lnTo>
                      <a:pt x="6972" y="16135"/>
                    </a:lnTo>
                    <a:lnTo>
                      <a:pt x="6308" y="17662"/>
                    </a:lnTo>
                    <a:lnTo>
                      <a:pt x="5644" y="19256"/>
                    </a:lnTo>
                    <a:lnTo>
                      <a:pt x="4980" y="20849"/>
                    </a:lnTo>
                    <a:lnTo>
                      <a:pt x="3851" y="24037"/>
                    </a:lnTo>
                    <a:lnTo>
                      <a:pt x="2789" y="27290"/>
                    </a:lnTo>
                    <a:lnTo>
                      <a:pt x="1992" y="30543"/>
                    </a:lnTo>
                    <a:lnTo>
                      <a:pt x="1262" y="33863"/>
                    </a:lnTo>
                    <a:lnTo>
                      <a:pt x="730" y="37183"/>
                    </a:lnTo>
                    <a:lnTo>
                      <a:pt x="332" y="40503"/>
                    </a:lnTo>
                    <a:lnTo>
                      <a:pt x="66" y="43823"/>
                    </a:lnTo>
                    <a:lnTo>
                      <a:pt x="0" y="47209"/>
                    </a:lnTo>
                    <a:lnTo>
                      <a:pt x="66" y="50529"/>
                    </a:lnTo>
                    <a:lnTo>
                      <a:pt x="266" y="53849"/>
                    </a:lnTo>
                    <a:lnTo>
                      <a:pt x="664" y="57169"/>
                    </a:lnTo>
                    <a:lnTo>
                      <a:pt x="1195" y="60489"/>
                    </a:lnTo>
                    <a:lnTo>
                      <a:pt x="1859" y="63809"/>
                    </a:lnTo>
                    <a:lnTo>
                      <a:pt x="2656" y="67062"/>
                    </a:lnTo>
                    <a:lnTo>
                      <a:pt x="3652" y="70316"/>
                    </a:lnTo>
                    <a:lnTo>
                      <a:pt x="4781" y="73503"/>
                    </a:lnTo>
                    <a:lnTo>
                      <a:pt x="6042" y="76623"/>
                    </a:lnTo>
                    <a:lnTo>
                      <a:pt x="6773" y="78150"/>
                    </a:lnTo>
                    <a:lnTo>
                      <a:pt x="7503" y="79678"/>
                    </a:lnTo>
                    <a:lnTo>
                      <a:pt x="8233" y="81205"/>
                    </a:lnTo>
                    <a:lnTo>
                      <a:pt x="9030" y="82732"/>
                    </a:lnTo>
                    <a:lnTo>
                      <a:pt x="9893" y="84259"/>
                    </a:lnTo>
                    <a:lnTo>
                      <a:pt x="10823" y="85720"/>
                    </a:lnTo>
                    <a:lnTo>
                      <a:pt x="11686" y="87180"/>
                    </a:lnTo>
                    <a:lnTo>
                      <a:pt x="12682" y="88641"/>
                    </a:lnTo>
                    <a:lnTo>
                      <a:pt x="13678" y="90036"/>
                    </a:lnTo>
                    <a:lnTo>
                      <a:pt x="14674" y="91430"/>
                    </a:lnTo>
                    <a:lnTo>
                      <a:pt x="15803" y="92824"/>
                    </a:lnTo>
                    <a:lnTo>
                      <a:pt x="16865" y="94219"/>
                    </a:lnTo>
                    <a:lnTo>
                      <a:pt x="17994" y="95546"/>
                    </a:lnTo>
                    <a:lnTo>
                      <a:pt x="19189" y="96874"/>
                    </a:lnTo>
                    <a:lnTo>
                      <a:pt x="20450" y="98202"/>
                    </a:lnTo>
                    <a:lnTo>
                      <a:pt x="21712" y="99464"/>
                    </a:lnTo>
                    <a:lnTo>
                      <a:pt x="22243" y="97339"/>
                    </a:lnTo>
                    <a:lnTo>
                      <a:pt x="22907" y="95215"/>
                    </a:lnTo>
                    <a:lnTo>
                      <a:pt x="23637" y="93090"/>
                    </a:lnTo>
                    <a:lnTo>
                      <a:pt x="24368" y="90965"/>
                    </a:lnTo>
                    <a:lnTo>
                      <a:pt x="25165" y="88907"/>
                    </a:lnTo>
                    <a:lnTo>
                      <a:pt x="26028" y="86782"/>
                    </a:lnTo>
                    <a:lnTo>
                      <a:pt x="26891" y="84657"/>
                    </a:lnTo>
                    <a:lnTo>
                      <a:pt x="27820" y="82599"/>
                    </a:lnTo>
                    <a:lnTo>
                      <a:pt x="29746" y="78482"/>
                    </a:lnTo>
                    <a:lnTo>
                      <a:pt x="31804" y="74432"/>
                    </a:lnTo>
                    <a:lnTo>
                      <a:pt x="33929" y="70515"/>
                    </a:lnTo>
                    <a:lnTo>
                      <a:pt x="36120" y="66730"/>
                    </a:lnTo>
                    <a:lnTo>
                      <a:pt x="34460" y="64937"/>
                    </a:lnTo>
                    <a:lnTo>
                      <a:pt x="32867" y="63145"/>
                    </a:lnTo>
                    <a:lnTo>
                      <a:pt x="31273" y="61285"/>
                    </a:lnTo>
                    <a:lnTo>
                      <a:pt x="29812" y="59360"/>
                    </a:lnTo>
                    <a:lnTo>
                      <a:pt x="28418" y="57434"/>
                    </a:lnTo>
                    <a:lnTo>
                      <a:pt x="27156" y="55442"/>
                    </a:lnTo>
                    <a:lnTo>
                      <a:pt x="25895" y="53384"/>
                    </a:lnTo>
                    <a:lnTo>
                      <a:pt x="24700" y="51392"/>
                    </a:lnTo>
                    <a:lnTo>
                      <a:pt x="23571" y="49268"/>
                    </a:lnTo>
                    <a:lnTo>
                      <a:pt x="22509" y="47209"/>
                    </a:lnTo>
                    <a:lnTo>
                      <a:pt x="21579" y="45085"/>
                    </a:lnTo>
                    <a:lnTo>
                      <a:pt x="20650" y="42960"/>
                    </a:lnTo>
                    <a:lnTo>
                      <a:pt x="19853" y="40769"/>
                    </a:lnTo>
                    <a:lnTo>
                      <a:pt x="19056" y="38578"/>
                    </a:lnTo>
                    <a:lnTo>
                      <a:pt x="18392" y="36386"/>
                    </a:lnTo>
                    <a:lnTo>
                      <a:pt x="17728" y="34195"/>
                    </a:lnTo>
                    <a:lnTo>
                      <a:pt x="17197" y="32004"/>
                    </a:lnTo>
                    <a:lnTo>
                      <a:pt x="16732" y="29813"/>
                    </a:lnTo>
                    <a:lnTo>
                      <a:pt x="16267" y="27622"/>
                    </a:lnTo>
                    <a:lnTo>
                      <a:pt x="15935" y="25364"/>
                    </a:lnTo>
                    <a:lnTo>
                      <a:pt x="15670" y="23173"/>
                    </a:lnTo>
                    <a:lnTo>
                      <a:pt x="15471" y="20982"/>
                    </a:lnTo>
                    <a:lnTo>
                      <a:pt x="15338" y="18791"/>
                    </a:lnTo>
                    <a:lnTo>
                      <a:pt x="15271" y="16600"/>
                    </a:lnTo>
                    <a:lnTo>
                      <a:pt x="15338" y="14475"/>
                    </a:lnTo>
                    <a:lnTo>
                      <a:pt x="15404" y="12351"/>
                    </a:lnTo>
                    <a:lnTo>
                      <a:pt x="15537" y="10226"/>
                    </a:lnTo>
                    <a:lnTo>
                      <a:pt x="15803" y="8101"/>
                    </a:lnTo>
                    <a:lnTo>
                      <a:pt x="16068" y="6043"/>
                    </a:lnTo>
                    <a:lnTo>
                      <a:pt x="16467" y="3985"/>
                    </a:lnTo>
                    <a:lnTo>
                      <a:pt x="16865" y="1993"/>
                    </a:lnTo>
                    <a:lnTo>
                      <a:pt x="1739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2" name="Google Shape;1182;g34ed79b00d1_0_1151"/>
              <p:cNvSpPr/>
              <p:nvPr/>
            </p:nvSpPr>
            <p:spPr>
              <a:xfrm>
                <a:off x="1379850" y="1665650"/>
                <a:ext cx="903025" cy="2486600"/>
              </a:xfrm>
              <a:custGeom>
                <a:rect b="b" l="l" r="r" t="t"/>
                <a:pathLst>
                  <a:path extrusionOk="0" fill="none" h="99464" w="36121">
                    <a:moveTo>
                      <a:pt x="36120" y="66730"/>
                    </a:moveTo>
                    <a:lnTo>
                      <a:pt x="36120" y="66730"/>
                    </a:lnTo>
                    <a:lnTo>
                      <a:pt x="34460" y="64937"/>
                    </a:lnTo>
                    <a:lnTo>
                      <a:pt x="32867" y="63145"/>
                    </a:lnTo>
                    <a:lnTo>
                      <a:pt x="31273" y="61285"/>
                    </a:lnTo>
                    <a:lnTo>
                      <a:pt x="29812" y="59360"/>
                    </a:lnTo>
                    <a:lnTo>
                      <a:pt x="28418" y="57434"/>
                    </a:lnTo>
                    <a:lnTo>
                      <a:pt x="27156" y="55442"/>
                    </a:lnTo>
                    <a:lnTo>
                      <a:pt x="25895" y="53384"/>
                    </a:lnTo>
                    <a:lnTo>
                      <a:pt x="24700" y="51392"/>
                    </a:lnTo>
                    <a:lnTo>
                      <a:pt x="23571" y="49268"/>
                    </a:lnTo>
                    <a:lnTo>
                      <a:pt x="22509" y="47209"/>
                    </a:lnTo>
                    <a:lnTo>
                      <a:pt x="21579" y="45085"/>
                    </a:lnTo>
                    <a:lnTo>
                      <a:pt x="20650" y="42960"/>
                    </a:lnTo>
                    <a:lnTo>
                      <a:pt x="19853" y="40769"/>
                    </a:lnTo>
                    <a:lnTo>
                      <a:pt x="19056" y="38578"/>
                    </a:lnTo>
                    <a:lnTo>
                      <a:pt x="18392" y="36386"/>
                    </a:lnTo>
                    <a:lnTo>
                      <a:pt x="17728" y="34195"/>
                    </a:lnTo>
                    <a:lnTo>
                      <a:pt x="17197" y="32004"/>
                    </a:lnTo>
                    <a:lnTo>
                      <a:pt x="16732" y="29813"/>
                    </a:lnTo>
                    <a:lnTo>
                      <a:pt x="16267" y="27622"/>
                    </a:lnTo>
                    <a:lnTo>
                      <a:pt x="15935" y="25364"/>
                    </a:lnTo>
                    <a:lnTo>
                      <a:pt x="15670" y="23173"/>
                    </a:lnTo>
                    <a:lnTo>
                      <a:pt x="15471" y="20982"/>
                    </a:lnTo>
                    <a:lnTo>
                      <a:pt x="15338" y="18791"/>
                    </a:lnTo>
                    <a:lnTo>
                      <a:pt x="15271" y="16600"/>
                    </a:lnTo>
                    <a:lnTo>
                      <a:pt x="15338" y="14475"/>
                    </a:lnTo>
                    <a:lnTo>
                      <a:pt x="15404" y="12351"/>
                    </a:lnTo>
                    <a:lnTo>
                      <a:pt x="15537" y="10226"/>
                    </a:lnTo>
                    <a:lnTo>
                      <a:pt x="15803" y="8101"/>
                    </a:lnTo>
                    <a:lnTo>
                      <a:pt x="16068" y="6043"/>
                    </a:lnTo>
                    <a:lnTo>
                      <a:pt x="16467" y="3985"/>
                    </a:lnTo>
                    <a:lnTo>
                      <a:pt x="16865" y="1993"/>
                    </a:lnTo>
                    <a:lnTo>
                      <a:pt x="17396" y="1"/>
                    </a:lnTo>
                    <a:lnTo>
                      <a:pt x="17396" y="1"/>
                    </a:lnTo>
                    <a:lnTo>
                      <a:pt x="16267" y="1395"/>
                    </a:lnTo>
                    <a:lnTo>
                      <a:pt x="15139" y="2789"/>
                    </a:lnTo>
                    <a:lnTo>
                      <a:pt x="14076" y="4184"/>
                    </a:lnTo>
                    <a:lnTo>
                      <a:pt x="13080" y="5644"/>
                    </a:lnTo>
                    <a:lnTo>
                      <a:pt x="12084" y="7105"/>
                    </a:lnTo>
                    <a:lnTo>
                      <a:pt x="11155" y="8566"/>
                    </a:lnTo>
                    <a:lnTo>
                      <a:pt x="10225" y="10027"/>
                    </a:lnTo>
                    <a:lnTo>
                      <a:pt x="9362" y="11554"/>
                    </a:lnTo>
                    <a:lnTo>
                      <a:pt x="8565" y="13081"/>
                    </a:lnTo>
                    <a:lnTo>
                      <a:pt x="7768" y="14608"/>
                    </a:lnTo>
                    <a:lnTo>
                      <a:pt x="6972" y="16135"/>
                    </a:lnTo>
                    <a:lnTo>
                      <a:pt x="6308" y="17662"/>
                    </a:lnTo>
                    <a:lnTo>
                      <a:pt x="5644" y="19256"/>
                    </a:lnTo>
                    <a:lnTo>
                      <a:pt x="4980" y="20849"/>
                    </a:lnTo>
                    <a:lnTo>
                      <a:pt x="3851" y="24037"/>
                    </a:lnTo>
                    <a:lnTo>
                      <a:pt x="2789" y="27290"/>
                    </a:lnTo>
                    <a:lnTo>
                      <a:pt x="1992" y="30543"/>
                    </a:lnTo>
                    <a:lnTo>
                      <a:pt x="1262" y="33863"/>
                    </a:lnTo>
                    <a:lnTo>
                      <a:pt x="730" y="37183"/>
                    </a:lnTo>
                    <a:lnTo>
                      <a:pt x="332" y="40503"/>
                    </a:lnTo>
                    <a:lnTo>
                      <a:pt x="66" y="43823"/>
                    </a:lnTo>
                    <a:lnTo>
                      <a:pt x="0" y="47209"/>
                    </a:lnTo>
                    <a:lnTo>
                      <a:pt x="66" y="50529"/>
                    </a:lnTo>
                    <a:lnTo>
                      <a:pt x="266" y="53849"/>
                    </a:lnTo>
                    <a:lnTo>
                      <a:pt x="664" y="57169"/>
                    </a:lnTo>
                    <a:lnTo>
                      <a:pt x="1195" y="60489"/>
                    </a:lnTo>
                    <a:lnTo>
                      <a:pt x="1859" y="63809"/>
                    </a:lnTo>
                    <a:lnTo>
                      <a:pt x="2656" y="67062"/>
                    </a:lnTo>
                    <a:lnTo>
                      <a:pt x="3652" y="70316"/>
                    </a:lnTo>
                    <a:lnTo>
                      <a:pt x="4781" y="73503"/>
                    </a:lnTo>
                    <a:lnTo>
                      <a:pt x="6042" y="76623"/>
                    </a:lnTo>
                    <a:lnTo>
                      <a:pt x="6773" y="78150"/>
                    </a:lnTo>
                    <a:lnTo>
                      <a:pt x="7503" y="79678"/>
                    </a:lnTo>
                    <a:lnTo>
                      <a:pt x="8233" y="81205"/>
                    </a:lnTo>
                    <a:lnTo>
                      <a:pt x="9030" y="82732"/>
                    </a:lnTo>
                    <a:lnTo>
                      <a:pt x="9893" y="84259"/>
                    </a:lnTo>
                    <a:lnTo>
                      <a:pt x="10823" y="85720"/>
                    </a:lnTo>
                    <a:lnTo>
                      <a:pt x="11686" y="87180"/>
                    </a:lnTo>
                    <a:lnTo>
                      <a:pt x="12682" y="88641"/>
                    </a:lnTo>
                    <a:lnTo>
                      <a:pt x="13678" y="90036"/>
                    </a:lnTo>
                    <a:lnTo>
                      <a:pt x="14674" y="91430"/>
                    </a:lnTo>
                    <a:lnTo>
                      <a:pt x="15803" y="92824"/>
                    </a:lnTo>
                    <a:lnTo>
                      <a:pt x="16865" y="94219"/>
                    </a:lnTo>
                    <a:lnTo>
                      <a:pt x="17994" y="95546"/>
                    </a:lnTo>
                    <a:lnTo>
                      <a:pt x="19189" y="96874"/>
                    </a:lnTo>
                    <a:lnTo>
                      <a:pt x="20450" y="98202"/>
                    </a:lnTo>
                    <a:lnTo>
                      <a:pt x="21712" y="99464"/>
                    </a:lnTo>
                    <a:lnTo>
                      <a:pt x="21712" y="99464"/>
                    </a:lnTo>
                    <a:lnTo>
                      <a:pt x="22243" y="97339"/>
                    </a:lnTo>
                    <a:lnTo>
                      <a:pt x="22907" y="95215"/>
                    </a:lnTo>
                    <a:lnTo>
                      <a:pt x="23637" y="93090"/>
                    </a:lnTo>
                    <a:lnTo>
                      <a:pt x="24368" y="90965"/>
                    </a:lnTo>
                    <a:lnTo>
                      <a:pt x="25165" y="88907"/>
                    </a:lnTo>
                    <a:lnTo>
                      <a:pt x="26028" y="86782"/>
                    </a:lnTo>
                    <a:lnTo>
                      <a:pt x="26891" y="84657"/>
                    </a:lnTo>
                    <a:lnTo>
                      <a:pt x="27820" y="82599"/>
                    </a:lnTo>
                    <a:lnTo>
                      <a:pt x="29746" y="78482"/>
                    </a:lnTo>
                    <a:lnTo>
                      <a:pt x="31804" y="74432"/>
                    </a:lnTo>
                    <a:lnTo>
                      <a:pt x="33929" y="70515"/>
                    </a:lnTo>
                    <a:lnTo>
                      <a:pt x="36120" y="6673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3" name="Google Shape;1183;g34ed79b00d1_0_1151"/>
              <p:cNvSpPr/>
              <p:nvPr/>
            </p:nvSpPr>
            <p:spPr>
              <a:xfrm>
                <a:off x="3318625" y="1974400"/>
                <a:ext cx="888100" cy="627475"/>
              </a:xfrm>
              <a:custGeom>
                <a:rect b="b" l="l" r="r" t="t"/>
                <a:pathLst>
                  <a:path extrusionOk="0" h="25099" w="35524">
                    <a:moveTo>
                      <a:pt x="20783" y="1"/>
                    </a:moveTo>
                    <a:lnTo>
                      <a:pt x="18260" y="1727"/>
                    </a:lnTo>
                    <a:lnTo>
                      <a:pt x="15737" y="3520"/>
                    </a:lnTo>
                    <a:lnTo>
                      <a:pt x="13148" y="5445"/>
                    </a:lnTo>
                    <a:lnTo>
                      <a:pt x="10558" y="7437"/>
                    </a:lnTo>
                    <a:lnTo>
                      <a:pt x="7902" y="9495"/>
                    </a:lnTo>
                    <a:lnTo>
                      <a:pt x="5313" y="11687"/>
                    </a:lnTo>
                    <a:lnTo>
                      <a:pt x="2657" y="13944"/>
                    </a:lnTo>
                    <a:lnTo>
                      <a:pt x="1" y="16334"/>
                    </a:lnTo>
                    <a:lnTo>
                      <a:pt x="1063" y="17131"/>
                    </a:lnTo>
                    <a:lnTo>
                      <a:pt x="2126" y="17928"/>
                    </a:lnTo>
                    <a:lnTo>
                      <a:pt x="3188" y="18725"/>
                    </a:lnTo>
                    <a:lnTo>
                      <a:pt x="4250" y="19389"/>
                    </a:lnTo>
                    <a:lnTo>
                      <a:pt x="5379" y="20053"/>
                    </a:lnTo>
                    <a:lnTo>
                      <a:pt x="6508" y="20717"/>
                    </a:lnTo>
                    <a:lnTo>
                      <a:pt x="7637" y="21314"/>
                    </a:lnTo>
                    <a:lnTo>
                      <a:pt x="8765" y="21845"/>
                    </a:lnTo>
                    <a:lnTo>
                      <a:pt x="9894" y="22310"/>
                    </a:lnTo>
                    <a:lnTo>
                      <a:pt x="11089" y="22775"/>
                    </a:lnTo>
                    <a:lnTo>
                      <a:pt x="12218" y="23173"/>
                    </a:lnTo>
                    <a:lnTo>
                      <a:pt x="13413" y="23572"/>
                    </a:lnTo>
                    <a:lnTo>
                      <a:pt x="14542" y="23904"/>
                    </a:lnTo>
                    <a:lnTo>
                      <a:pt x="15737" y="24169"/>
                    </a:lnTo>
                    <a:lnTo>
                      <a:pt x="18061" y="24634"/>
                    </a:lnTo>
                    <a:lnTo>
                      <a:pt x="20451" y="24966"/>
                    </a:lnTo>
                    <a:lnTo>
                      <a:pt x="22709" y="25099"/>
                    </a:lnTo>
                    <a:lnTo>
                      <a:pt x="25033" y="25099"/>
                    </a:lnTo>
                    <a:lnTo>
                      <a:pt x="26161" y="25032"/>
                    </a:lnTo>
                    <a:lnTo>
                      <a:pt x="27224" y="24900"/>
                    </a:lnTo>
                    <a:lnTo>
                      <a:pt x="28353" y="24767"/>
                    </a:lnTo>
                    <a:lnTo>
                      <a:pt x="29415" y="24568"/>
                    </a:lnTo>
                    <a:lnTo>
                      <a:pt x="30477" y="24302"/>
                    </a:lnTo>
                    <a:lnTo>
                      <a:pt x="31540" y="24103"/>
                    </a:lnTo>
                    <a:lnTo>
                      <a:pt x="32536" y="23771"/>
                    </a:lnTo>
                    <a:lnTo>
                      <a:pt x="33532" y="23439"/>
                    </a:lnTo>
                    <a:lnTo>
                      <a:pt x="34527" y="23040"/>
                    </a:lnTo>
                    <a:lnTo>
                      <a:pt x="35523" y="22642"/>
                    </a:lnTo>
                    <a:lnTo>
                      <a:pt x="33996" y="19654"/>
                    </a:lnTo>
                    <a:lnTo>
                      <a:pt x="32403" y="16666"/>
                    </a:lnTo>
                    <a:lnTo>
                      <a:pt x="30743" y="13745"/>
                    </a:lnTo>
                    <a:lnTo>
                      <a:pt x="28950" y="10890"/>
                    </a:lnTo>
                    <a:lnTo>
                      <a:pt x="27025" y="8035"/>
                    </a:lnTo>
                    <a:lnTo>
                      <a:pt x="25033" y="5312"/>
                    </a:lnTo>
                    <a:lnTo>
                      <a:pt x="22974" y="2657"/>
                    </a:lnTo>
                    <a:lnTo>
                      <a:pt x="2078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4" name="Google Shape;1184;g34ed79b00d1_0_1151"/>
              <p:cNvSpPr/>
              <p:nvPr/>
            </p:nvSpPr>
            <p:spPr>
              <a:xfrm>
                <a:off x="3318625" y="1974400"/>
                <a:ext cx="888100" cy="627475"/>
              </a:xfrm>
              <a:custGeom>
                <a:rect b="b" l="l" r="r" t="t"/>
                <a:pathLst>
                  <a:path extrusionOk="0" fill="none" h="25099" w="35524">
                    <a:moveTo>
                      <a:pt x="35523" y="22642"/>
                    </a:moveTo>
                    <a:lnTo>
                      <a:pt x="35523" y="22642"/>
                    </a:lnTo>
                    <a:lnTo>
                      <a:pt x="33996" y="19654"/>
                    </a:lnTo>
                    <a:lnTo>
                      <a:pt x="32403" y="16666"/>
                    </a:lnTo>
                    <a:lnTo>
                      <a:pt x="30743" y="13745"/>
                    </a:lnTo>
                    <a:lnTo>
                      <a:pt x="28950" y="10890"/>
                    </a:lnTo>
                    <a:lnTo>
                      <a:pt x="27025" y="8035"/>
                    </a:lnTo>
                    <a:lnTo>
                      <a:pt x="25033" y="5312"/>
                    </a:lnTo>
                    <a:lnTo>
                      <a:pt x="22974" y="2657"/>
                    </a:lnTo>
                    <a:lnTo>
                      <a:pt x="20783" y="1"/>
                    </a:lnTo>
                    <a:lnTo>
                      <a:pt x="20783" y="1"/>
                    </a:lnTo>
                    <a:lnTo>
                      <a:pt x="18260" y="1727"/>
                    </a:lnTo>
                    <a:lnTo>
                      <a:pt x="15737" y="3520"/>
                    </a:lnTo>
                    <a:lnTo>
                      <a:pt x="13148" y="5445"/>
                    </a:lnTo>
                    <a:lnTo>
                      <a:pt x="10558" y="7437"/>
                    </a:lnTo>
                    <a:lnTo>
                      <a:pt x="7902" y="9495"/>
                    </a:lnTo>
                    <a:lnTo>
                      <a:pt x="5313" y="11687"/>
                    </a:lnTo>
                    <a:lnTo>
                      <a:pt x="2657" y="13944"/>
                    </a:lnTo>
                    <a:lnTo>
                      <a:pt x="1" y="16334"/>
                    </a:lnTo>
                    <a:lnTo>
                      <a:pt x="1" y="16334"/>
                    </a:lnTo>
                    <a:lnTo>
                      <a:pt x="1063" y="17131"/>
                    </a:lnTo>
                    <a:lnTo>
                      <a:pt x="2126" y="17928"/>
                    </a:lnTo>
                    <a:lnTo>
                      <a:pt x="3188" y="18725"/>
                    </a:lnTo>
                    <a:lnTo>
                      <a:pt x="4250" y="19389"/>
                    </a:lnTo>
                    <a:lnTo>
                      <a:pt x="5379" y="20053"/>
                    </a:lnTo>
                    <a:lnTo>
                      <a:pt x="6508" y="20717"/>
                    </a:lnTo>
                    <a:lnTo>
                      <a:pt x="7637" y="21314"/>
                    </a:lnTo>
                    <a:lnTo>
                      <a:pt x="8765" y="21845"/>
                    </a:lnTo>
                    <a:lnTo>
                      <a:pt x="9894" y="22310"/>
                    </a:lnTo>
                    <a:lnTo>
                      <a:pt x="11089" y="22775"/>
                    </a:lnTo>
                    <a:lnTo>
                      <a:pt x="12218" y="23173"/>
                    </a:lnTo>
                    <a:lnTo>
                      <a:pt x="13413" y="23572"/>
                    </a:lnTo>
                    <a:lnTo>
                      <a:pt x="14542" y="23904"/>
                    </a:lnTo>
                    <a:lnTo>
                      <a:pt x="15737" y="24169"/>
                    </a:lnTo>
                    <a:lnTo>
                      <a:pt x="18061" y="24634"/>
                    </a:lnTo>
                    <a:lnTo>
                      <a:pt x="20451" y="24966"/>
                    </a:lnTo>
                    <a:lnTo>
                      <a:pt x="22709" y="25099"/>
                    </a:lnTo>
                    <a:lnTo>
                      <a:pt x="25033" y="25099"/>
                    </a:lnTo>
                    <a:lnTo>
                      <a:pt x="26161" y="25032"/>
                    </a:lnTo>
                    <a:lnTo>
                      <a:pt x="27224" y="24900"/>
                    </a:lnTo>
                    <a:lnTo>
                      <a:pt x="28353" y="24767"/>
                    </a:lnTo>
                    <a:lnTo>
                      <a:pt x="29415" y="24568"/>
                    </a:lnTo>
                    <a:lnTo>
                      <a:pt x="30477" y="24302"/>
                    </a:lnTo>
                    <a:lnTo>
                      <a:pt x="31540" y="24103"/>
                    </a:lnTo>
                    <a:lnTo>
                      <a:pt x="32536" y="23771"/>
                    </a:lnTo>
                    <a:lnTo>
                      <a:pt x="33532" y="23439"/>
                    </a:lnTo>
                    <a:lnTo>
                      <a:pt x="34527" y="23040"/>
                    </a:lnTo>
                    <a:lnTo>
                      <a:pt x="35523" y="22642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5" name="Google Shape;1185;g34ed79b00d1_0_1151"/>
              <p:cNvSpPr/>
              <p:nvPr/>
            </p:nvSpPr>
            <p:spPr>
              <a:xfrm>
                <a:off x="3302025" y="1225775"/>
                <a:ext cx="962800" cy="464800"/>
              </a:xfrm>
              <a:custGeom>
                <a:rect b="b" l="l" r="r" t="t"/>
                <a:pathLst>
                  <a:path extrusionOk="0" h="18592" w="38512">
                    <a:moveTo>
                      <a:pt x="12683" y="0"/>
                    </a:moveTo>
                    <a:lnTo>
                      <a:pt x="11421" y="67"/>
                    </a:lnTo>
                    <a:lnTo>
                      <a:pt x="10226" y="200"/>
                    </a:lnTo>
                    <a:lnTo>
                      <a:pt x="9031" y="332"/>
                    </a:lnTo>
                    <a:lnTo>
                      <a:pt x="7836" y="532"/>
                    </a:lnTo>
                    <a:lnTo>
                      <a:pt x="6707" y="797"/>
                    </a:lnTo>
                    <a:lnTo>
                      <a:pt x="5578" y="1063"/>
                    </a:lnTo>
                    <a:lnTo>
                      <a:pt x="4516" y="1328"/>
                    </a:lnTo>
                    <a:lnTo>
                      <a:pt x="3520" y="1727"/>
                    </a:lnTo>
                    <a:lnTo>
                      <a:pt x="2590" y="2059"/>
                    </a:lnTo>
                    <a:lnTo>
                      <a:pt x="1661" y="2457"/>
                    </a:lnTo>
                    <a:lnTo>
                      <a:pt x="798" y="2922"/>
                    </a:lnTo>
                    <a:lnTo>
                      <a:pt x="1" y="3387"/>
                    </a:lnTo>
                    <a:lnTo>
                      <a:pt x="3055" y="4781"/>
                    </a:lnTo>
                    <a:lnTo>
                      <a:pt x="6043" y="6375"/>
                    </a:lnTo>
                    <a:lnTo>
                      <a:pt x="8965" y="8034"/>
                    </a:lnTo>
                    <a:lnTo>
                      <a:pt x="11820" y="9894"/>
                    </a:lnTo>
                    <a:lnTo>
                      <a:pt x="14608" y="11886"/>
                    </a:lnTo>
                    <a:lnTo>
                      <a:pt x="17331" y="13944"/>
                    </a:lnTo>
                    <a:lnTo>
                      <a:pt x="19987" y="16201"/>
                    </a:lnTo>
                    <a:lnTo>
                      <a:pt x="22576" y="18592"/>
                    </a:lnTo>
                    <a:lnTo>
                      <a:pt x="24435" y="17264"/>
                    </a:lnTo>
                    <a:lnTo>
                      <a:pt x="26427" y="16002"/>
                    </a:lnTo>
                    <a:lnTo>
                      <a:pt x="28485" y="14741"/>
                    </a:lnTo>
                    <a:lnTo>
                      <a:pt x="30544" y="13545"/>
                    </a:lnTo>
                    <a:lnTo>
                      <a:pt x="32668" y="12417"/>
                    </a:lnTo>
                    <a:lnTo>
                      <a:pt x="34727" y="11354"/>
                    </a:lnTo>
                    <a:lnTo>
                      <a:pt x="36719" y="10491"/>
                    </a:lnTo>
                    <a:lnTo>
                      <a:pt x="38511" y="9761"/>
                    </a:lnTo>
                    <a:lnTo>
                      <a:pt x="37449" y="8632"/>
                    </a:lnTo>
                    <a:lnTo>
                      <a:pt x="36254" y="7636"/>
                    </a:lnTo>
                    <a:lnTo>
                      <a:pt x="35059" y="6707"/>
                    </a:lnTo>
                    <a:lnTo>
                      <a:pt x="33864" y="5843"/>
                    </a:lnTo>
                    <a:lnTo>
                      <a:pt x="32602" y="5047"/>
                    </a:lnTo>
                    <a:lnTo>
                      <a:pt x="31340" y="4316"/>
                    </a:lnTo>
                    <a:lnTo>
                      <a:pt x="30079" y="3652"/>
                    </a:lnTo>
                    <a:lnTo>
                      <a:pt x="28751" y="3055"/>
                    </a:lnTo>
                    <a:lnTo>
                      <a:pt x="27423" y="2524"/>
                    </a:lnTo>
                    <a:lnTo>
                      <a:pt x="26095" y="1992"/>
                    </a:lnTo>
                    <a:lnTo>
                      <a:pt x="24701" y="1594"/>
                    </a:lnTo>
                    <a:lnTo>
                      <a:pt x="23373" y="1196"/>
                    </a:lnTo>
                    <a:lnTo>
                      <a:pt x="22045" y="864"/>
                    </a:lnTo>
                    <a:lnTo>
                      <a:pt x="20650" y="598"/>
                    </a:lnTo>
                    <a:lnTo>
                      <a:pt x="19323" y="399"/>
                    </a:lnTo>
                    <a:lnTo>
                      <a:pt x="17928" y="200"/>
                    </a:lnTo>
                    <a:lnTo>
                      <a:pt x="16600" y="67"/>
                    </a:lnTo>
                    <a:lnTo>
                      <a:pt x="1527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6" name="Google Shape;1186;g34ed79b00d1_0_1151"/>
              <p:cNvSpPr/>
              <p:nvPr/>
            </p:nvSpPr>
            <p:spPr>
              <a:xfrm>
                <a:off x="3302025" y="1225775"/>
                <a:ext cx="962800" cy="464800"/>
              </a:xfrm>
              <a:custGeom>
                <a:rect b="b" l="l" r="r" t="t"/>
                <a:pathLst>
                  <a:path extrusionOk="0" fill="none" h="18592" w="38512">
                    <a:moveTo>
                      <a:pt x="22576" y="18592"/>
                    </a:moveTo>
                    <a:lnTo>
                      <a:pt x="22576" y="18592"/>
                    </a:lnTo>
                    <a:lnTo>
                      <a:pt x="24435" y="17264"/>
                    </a:lnTo>
                    <a:lnTo>
                      <a:pt x="26427" y="16002"/>
                    </a:lnTo>
                    <a:lnTo>
                      <a:pt x="28485" y="14741"/>
                    </a:lnTo>
                    <a:lnTo>
                      <a:pt x="30544" y="13545"/>
                    </a:lnTo>
                    <a:lnTo>
                      <a:pt x="32668" y="12417"/>
                    </a:lnTo>
                    <a:lnTo>
                      <a:pt x="34727" y="11354"/>
                    </a:lnTo>
                    <a:lnTo>
                      <a:pt x="36719" y="10491"/>
                    </a:lnTo>
                    <a:lnTo>
                      <a:pt x="38511" y="9761"/>
                    </a:lnTo>
                    <a:lnTo>
                      <a:pt x="38511" y="9761"/>
                    </a:lnTo>
                    <a:lnTo>
                      <a:pt x="37449" y="8632"/>
                    </a:lnTo>
                    <a:lnTo>
                      <a:pt x="36254" y="7636"/>
                    </a:lnTo>
                    <a:lnTo>
                      <a:pt x="35059" y="6707"/>
                    </a:lnTo>
                    <a:lnTo>
                      <a:pt x="33864" y="5843"/>
                    </a:lnTo>
                    <a:lnTo>
                      <a:pt x="32602" y="5047"/>
                    </a:lnTo>
                    <a:lnTo>
                      <a:pt x="31340" y="4316"/>
                    </a:lnTo>
                    <a:lnTo>
                      <a:pt x="30079" y="3652"/>
                    </a:lnTo>
                    <a:lnTo>
                      <a:pt x="28751" y="3055"/>
                    </a:lnTo>
                    <a:lnTo>
                      <a:pt x="27423" y="2524"/>
                    </a:lnTo>
                    <a:lnTo>
                      <a:pt x="26095" y="1992"/>
                    </a:lnTo>
                    <a:lnTo>
                      <a:pt x="24701" y="1594"/>
                    </a:lnTo>
                    <a:lnTo>
                      <a:pt x="23373" y="1196"/>
                    </a:lnTo>
                    <a:lnTo>
                      <a:pt x="22045" y="864"/>
                    </a:lnTo>
                    <a:lnTo>
                      <a:pt x="20650" y="598"/>
                    </a:lnTo>
                    <a:lnTo>
                      <a:pt x="19323" y="399"/>
                    </a:lnTo>
                    <a:lnTo>
                      <a:pt x="17928" y="200"/>
                    </a:lnTo>
                    <a:lnTo>
                      <a:pt x="16600" y="67"/>
                    </a:lnTo>
                    <a:lnTo>
                      <a:pt x="15272" y="0"/>
                    </a:lnTo>
                    <a:lnTo>
                      <a:pt x="14011" y="0"/>
                    </a:lnTo>
                    <a:lnTo>
                      <a:pt x="12683" y="0"/>
                    </a:lnTo>
                    <a:lnTo>
                      <a:pt x="11421" y="67"/>
                    </a:lnTo>
                    <a:lnTo>
                      <a:pt x="10226" y="200"/>
                    </a:lnTo>
                    <a:lnTo>
                      <a:pt x="9031" y="332"/>
                    </a:lnTo>
                    <a:lnTo>
                      <a:pt x="7836" y="532"/>
                    </a:lnTo>
                    <a:lnTo>
                      <a:pt x="6707" y="797"/>
                    </a:lnTo>
                    <a:lnTo>
                      <a:pt x="5578" y="1063"/>
                    </a:lnTo>
                    <a:lnTo>
                      <a:pt x="4516" y="1328"/>
                    </a:lnTo>
                    <a:lnTo>
                      <a:pt x="3520" y="1727"/>
                    </a:lnTo>
                    <a:lnTo>
                      <a:pt x="2590" y="2059"/>
                    </a:lnTo>
                    <a:lnTo>
                      <a:pt x="1661" y="2457"/>
                    </a:lnTo>
                    <a:lnTo>
                      <a:pt x="798" y="2922"/>
                    </a:lnTo>
                    <a:lnTo>
                      <a:pt x="1" y="3387"/>
                    </a:lnTo>
                    <a:lnTo>
                      <a:pt x="1" y="3387"/>
                    </a:lnTo>
                    <a:lnTo>
                      <a:pt x="3055" y="4781"/>
                    </a:lnTo>
                    <a:lnTo>
                      <a:pt x="6043" y="6375"/>
                    </a:lnTo>
                    <a:lnTo>
                      <a:pt x="8965" y="8034"/>
                    </a:lnTo>
                    <a:lnTo>
                      <a:pt x="11820" y="9894"/>
                    </a:lnTo>
                    <a:lnTo>
                      <a:pt x="14608" y="11886"/>
                    </a:lnTo>
                    <a:lnTo>
                      <a:pt x="17331" y="13944"/>
                    </a:lnTo>
                    <a:lnTo>
                      <a:pt x="19987" y="16201"/>
                    </a:lnTo>
                    <a:lnTo>
                      <a:pt x="22576" y="18592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7" name="Google Shape;1187;g34ed79b00d1_0_1151"/>
              <p:cNvSpPr/>
              <p:nvPr/>
            </p:nvSpPr>
            <p:spPr>
              <a:xfrm>
                <a:off x="2108550" y="3483275"/>
                <a:ext cx="2365425" cy="1201825"/>
              </a:xfrm>
              <a:custGeom>
                <a:rect b="b" l="l" r="r" t="t"/>
                <a:pathLst>
                  <a:path extrusionOk="0" h="48073" w="94617">
                    <a:moveTo>
                      <a:pt x="13612" y="1"/>
                    </a:moveTo>
                    <a:lnTo>
                      <a:pt x="11952" y="2856"/>
                    </a:lnTo>
                    <a:lnTo>
                      <a:pt x="10425" y="5645"/>
                    </a:lnTo>
                    <a:lnTo>
                      <a:pt x="9097" y="8367"/>
                    </a:lnTo>
                    <a:lnTo>
                      <a:pt x="7835" y="10956"/>
                    </a:lnTo>
                    <a:lnTo>
                      <a:pt x="6706" y="13413"/>
                    </a:lnTo>
                    <a:lnTo>
                      <a:pt x="5644" y="15803"/>
                    </a:lnTo>
                    <a:lnTo>
                      <a:pt x="4715" y="18061"/>
                    </a:lnTo>
                    <a:lnTo>
                      <a:pt x="3851" y="20186"/>
                    </a:lnTo>
                    <a:lnTo>
                      <a:pt x="3121" y="22244"/>
                    </a:lnTo>
                    <a:lnTo>
                      <a:pt x="2457" y="24169"/>
                    </a:lnTo>
                    <a:lnTo>
                      <a:pt x="1859" y="25962"/>
                    </a:lnTo>
                    <a:lnTo>
                      <a:pt x="1395" y="27688"/>
                    </a:lnTo>
                    <a:lnTo>
                      <a:pt x="598" y="30743"/>
                    </a:lnTo>
                    <a:lnTo>
                      <a:pt x="0" y="33266"/>
                    </a:lnTo>
                    <a:lnTo>
                      <a:pt x="2590" y="35125"/>
                    </a:lnTo>
                    <a:lnTo>
                      <a:pt x="5179" y="36785"/>
                    </a:lnTo>
                    <a:lnTo>
                      <a:pt x="7835" y="38378"/>
                    </a:lnTo>
                    <a:lnTo>
                      <a:pt x="10558" y="39906"/>
                    </a:lnTo>
                    <a:lnTo>
                      <a:pt x="13280" y="41234"/>
                    </a:lnTo>
                    <a:lnTo>
                      <a:pt x="16135" y="42495"/>
                    </a:lnTo>
                    <a:lnTo>
                      <a:pt x="18924" y="43557"/>
                    </a:lnTo>
                    <a:lnTo>
                      <a:pt x="21779" y="44553"/>
                    </a:lnTo>
                    <a:lnTo>
                      <a:pt x="24700" y="45417"/>
                    </a:lnTo>
                    <a:lnTo>
                      <a:pt x="27622" y="46147"/>
                    </a:lnTo>
                    <a:lnTo>
                      <a:pt x="30543" y="46811"/>
                    </a:lnTo>
                    <a:lnTo>
                      <a:pt x="33531" y="47276"/>
                    </a:lnTo>
                    <a:lnTo>
                      <a:pt x="36519" y="47674"/>
                    </a:lnTo>
                    <a:lnTo>
                      <a:pt x="39507" y="47940"/>
                    </a:lnTo>
                    <a:lnTo>
                      <a:pt x="42495" y="48072"/>
                    </a:lnTo>
                    <a:lnTo>
                      <a:pt x="45482" y="48072"/>
                    </a:lnTo>
                    <a:lnTo>
                      <a:pt x="48470" y="47940"/>
                    </a:lnTo>
                    <a:lnTo>
                      <a:pt x="51458" y="47674"/>
                    </a:lnTo>
                    <a:lnTo>
                      <a:pt x="54446" y="47342"/>
                    </a:lnTo>
                    <a:lnTo>
                      <a:pt x="57434" y="46877"/>
                    </a:lnTo>
                    <a:lnTo>
                      <a:pt x="60355" y="46280"/>
                    </a:lnTo>
                    <a:lnTo>
                      <a:pt x="63277" y="45549"/>
                    </a:lnTo>
                    <a:lnTo>
                      <a:pt x="66198" y="44686"/>
                    </a:lnTo>
                    <a:lnTo>
                      <a:pt x="69053" y="43757"/>
                    </a:lnTo>
                    <a:lnTo>
                      <a:pt x="71909" y="42628"/>
                    </a:lnTo>
                    <a:lnTo>
                      <a:pt x="74697" y="41433"/>
                    </a:lnTo>
                    <a:lnTo>
                      <a:pt x="77486" y="40105"/>
                    </a:lnTo>
                    <a:lnTo>
                      <a:pt x="80142" y="38644"/>
                    </a:lnTo>
                    <a:lnTo>
                      <a:pt x="82864" y="37051"/>
                    </a:lnTo>
                    <a:lnTo>
                      <a:pt x="85454" y="35391"/>
                    </a:lnTo>
                    <a:lnTo>
                      <a:pt x="87977" y="33531"/>
                    </a:lnTo>
                    <a:lnTo>
                      <a:pt x="90500" y="31606"/>
                    </a:lnTo>
                    <a:lnTo>
                      <a:pt x="90965" y="30344"/>
                    </a:lnTo>
                    <a:lnTo>
                      <a:pt x="91429" y="29083"/>
                    </a:lnTo>
                    <a:lnTo>
                      <a:pt x="91894" y="27755"/>
                    </a:lnTo>
                    <a:lnTo>
                      <a:pt x="92292" y="26361"/>
                    </a:lnTo>
                    <a:lnTo>
                      <a:pt x="92956" y="23572"/>
                    </a:lnTo>
                    <a:lnTo>
                      <a:pt x="93554" y="20650"/>
                    </a:lnTo>
                    <a:lnTo>
                      <a:pt x="94019" y="17596"/>
                    </a:lnTo>
                    <a:lnTo>
                      <a:pt x="94351" y="14409"/>
                    </a:lnTo>
                    <a:lnTo>
                      <a:pt x="94550" y="11222"/>
                    </a:lnTo>
                    <a:lnTo>
                      <a:pt x="94616" y="7836"/>
                    </a:lnTo>
                    <a:lnTo>
                      <a:pt x="92226" y="9164"/>
                    </a:lnTo>
                    <a:lnTo>
                      <a:pt x="89769" y="10425"/>
                    </a:lnTo>
                    <a:lnTo>
                      <a:pt x="87313" y="11488"/>
                    </a:lnTo>
                    <a:lnTo>
                      <a:pt x="84790" y="12484"/>
                    </a:lnTo>
                    <a:lnTo>
                      <a:pt x="82267" y="13347"/>
                    </a:lnTo>
                    <a:lnTo>
                      <a:pt x="79677" y="14143"/>
                    </a:lnTo>
                    <a:lnTo>
                      <a:pt x="77088" y="14741"/>
                    </a:lnTo>
                    <a:lnTo>
                      <a:pt x="74432" y="15272"/>
                    </a:lnTo>
                    <a:lnTo>
                      <a:pt x="71776" y="15737"/>
                    </a:lnTo>
                    <a:lnTo>
                      <a:pt x="69053" y="16069"/>
                    </a:lnTo>
                    <a:lnTo>
                      <a:pt x="66398" y="16268"/>
                    </a:lnTo>
                    <a:lnTo>
                      <a:pt x="63675" y="16401"/>
                    </a:lnTo>
                    <a:lnTo>
                      <a:pt x="60953" y="16401"/>
                    </a:lnTo>
                    <a:lnTo>
                      <a:pt x="58231" y="16335"/>
                    </a:lnTo>
                    <a:lnTo>
                      <a:pt x="55508" y="16135"/>
                    </a:lnTo>
                    <a:lnTo>
                      <a:pt x="52786" y="15870"/>
                    </a:lnTo>
                    <a:lnTo>
                      <a:pt x="50064" y="15538"/>
                    </a:lnTo>
                    <a:lnTo>
                      <a:pt x="47408" y="15073"/>
                    </a:lnTo>
                    <a:lnTo>
                      <a:pt x="44752" y="14542"/>
                    </a:lnTo>
                    <a:lnTo>
                      <a:pt x="42096" y="13878"/>
                    </a:lnTo>
                    <a:lnTo>
                      <a:pt x="39440" y="13147"/>
                    </a:lnTo>
                    <a:lnTo>
                      <a:pt x="36851" y="12351"/>
                    </a:lnTo>
                    <a:lnTo>
                      <a:pt x="34328" y="11488"/>
                    </a:lnTo>
                    <a:lnTo>
                      <a:pt x="31805" y="10492"/>
                    </a:lnTo>
                    <a:lnTo>
                      <a:pt x="29348" y="9429"/>
                    </a:lnTo>
                    <a:lnTo>
                      <a:pt x="26891" y="8300"/>
                    </a:lnTo>
                    <a:lnTo>
                      <a:pt x="24567" y="7105"/>
                    </a:lnTo>
                    <a:lnTo>
                      <a:pt x="22243" y="5844"/>
                    </a:lnTo>
                    <a:lnTo>
                      <a:pt x="19986" y="4449"/>
                    </a:lnTo>
                    <a:lnTo>
                      <a:pt x="17795" y="3055"/>
                    </a:lnTo>
                    <a:lnTo>
                      <a:pt x="15670" y="1528"/>
                    </a:lnTo>
                    <a:lnTo>
                      <a:pt x="1361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8" name="Google Shape;1188;g34ed79b00d1_0_1151"/>
              <p:cNvSpPr/>
              <p:nvPr/>
            </p:nvSpPr>
            <p:spPr>
              <a:xfrm>
                <a:off x="2108550" y="3483275"/>
                <a:ext cx="2365425" cy="1201825"/>
              </a:xfrm>
              <a:custGeom>
                <a:rect b="b" l="l" r="r" t="t"/>
                <a:pathLst>
                  <a:path extrusionOk="0" fill="none" h="48073" w="94617">
                    <a:moveTo>
                      <a:pt x="13612" y="1"/>
                    </a:moveTo>
                    <a:lnTo>
                      <a:pt x="13612" y="1"/>
                    </a:lnTo>
                    <a:lnTo>
                      <a:pt x="11952" y="2856"/>
                    </a:lnTo>
                    <a:lnTo>
                      <a:pt x="10425" y="5645"/>
                    </a:lnTo>
                    <a:lnTo>
                      <a:pt x="9097" y="8367"/>
                    </a:lnTo>
                    <a:lnTo>
                      <a:pt x="7835" y="10956"/>
                    </a:lnTo>
                    <a:lnTo>
                      <a:pt x="6706" y="13413"/>
                    </a:lnTo>
                    <a:lnTo>
                      <a:pt x="5644" y="15803"/>
                    </a:lnTo>
                    <a:lnTo>
                      <a:pt x="4715" y="18061"/>
                    </a:lnTo>
                    <a:lnTo>
                      <a:pt x="3851" y="20186"/>
                    </a:lnTo>
                    <a:lnTo>
                      <a:pt x="3121" y="22244"/>
                    </a:lnTo>
                    <a:lnTo>
                      <a:pt x="2457" y="24169"/>
                    </a:lnTo>
                    <a:lnTo>
                      <a:pt x="1859" y="25962"/>
                    </a:lnTo>
                    <a:lnTo>
                      <a:pt x="1395" y="27688"/>
                    </a:lnTo>
                    <a:lnTo>
                      <a:pt x="598" y="30743"/>
                    </a:lnTo>
                    <a:lnTo>
                      <a:pt x="0" y="33266"/>
                    </a:lnTo>
                    <a:lnTo>
                      <a:pt x="0" y="33266"/>
                    </a:lnTo>
                    <a:lnTo>
                      <a:pt x="2590" y="35125"/>
                    </a:lnTo>
                    <a:lnTo>
                      <a:pt x="5179" y="36785"/>
                    </a:lnTo>
                    <a:lnTo>
                      <a:pt x="7835" y="38378"/>
                    </a:lnTo>
                    <a:lnTo>
                      <a:pt x="10558" y="39906"/>
                    </a:lnTo>
                    <a:lnTo>
                      <a:pt x="13280" y="41234"/>
                    </a:lnTo>
                    <a:lnTo>
                      <a:pt x="16135" y="42495"/>
                    </a:lnTo>
                    <a:lnTo>
                      <a:pt x="18924" y="43557"/>
                    </a:lnTo>
                    <a:lnTo>
                      <a:pt x="21779" y="44553"/>
                    </a:lnTo>
                    <a:lnTo>
                      <a:pt x="24700" y="45417"/>
                    </a:lnTo>
                    <a:lnTo>
                      <a:pt x="27622" y="46147"/>
                    </a:lnTo>
                    <a:lnTo>
                      <a:pt x="30543" y="46811"/>
                    </a:lnTo>
                    <a:lnTo>
                      <a:pt x="33531" y="47276"/>
                    </a:lnTo>
                    <a:lnTo>
                      <a:pt x="36519" y="47674"/>
                    </a:lnTo>
                    <a:lnTo>
                      <a:pt x="39507" y="47940"/>
                    </a:lnTo>
                    <a:lnTo>
                      <a:pt x="42495" y="48072"/>
                    </a:lnTo>
                    <a:lnTo>
                      <a:pt x="45482" y="48072"/>
                    </a:lnTo>
                    <a:lnTo>
                      <a:pt x="48470" y="47940"/>
                    </a:lnTo>
                    <a:lnTo>
                      <a:pt x="51458" y="47674"/>
                    </a:lnTo>
                    <a:lnTo>
                      <a:pt x="54446" y="47342"/>
                    </a:lnTo>
                    <a:lnTo>
                      <a:pt x="57434" y="46877"/>
                    </a:lnTo>
                    <a:lnTo>
                      <a:pt x="60355" y="46280"/>
                    </a:lnTo>
                    <a:lnTo>
                      <a:pt x="63277" y="45549"/>
                    </a:lnTo>
                    <a:lnTo>
                      <a:pt x="66198" y="44686"/>
                    </a:lnTo>
                    <a:lnTo>
                      <a:pt x="69053" y="43757"/>
                    </a:lnTo>
                    <a:lnTo>
                      <a:pt x="71909" y="42628"/>
                    </a:lnTo>
                    <a:lnTo>
                      <a:pt x="74697" y="41433"/>
                    </a:lnTo>
                    <a:lnTo>
                      <a:pt x="77486" y="40105"/>
                    </a:lnTo>
                    <a:lnTo>
                      <a:pt x="80142" y="38644"/>
                    </a:lnTo>
                    <a:lnTo>
                      <a:pt x="82864" y="37051"/>
                    </a:lnTo>
                    <a:lnTo>
                      <a:pt x="85454" y="35391"/>
                    </a:lnTo>
                    <a:lnTo>
                      <a:pt x="87977" y="33531"/>
                    </a:lnTo>
                    <a:lnTo>
                      <a:pt x="90500" y="31606"/>
                    </a:lnTo>
                    <a:lnTo>
                      <a:pt x="90500" y="31606"/>
                    </a:lnTo>
                    <a:lnTo>
                      <a:pt x="90965" y="30344"/>
                    </a:lnTo>
                    <a:lnTo>
                      <a:pt x="91429" y="29083"/>
                    </a:lnTo>
                    <a:lnTo>
                      <a:pt x="91894" y="27755"/>
                    </a:lnTo>
                    <a:lnTo>
                      <a:pt x="92292" y="26361"/>
                    </a:lnTo>
                    <a:lnTo>
                      <a:pt x="92956" y="23572"/>
                    </a:lnTo>
                    <a:lnTo>
                      <a:pt x="93554" y="20650"/>
                    </a:lnTo>
                    <a:lnTo>
                      <a:pt x="94019" y="17596"/>
                    </a:lnTo>
                    <a:lnTo>
                      <a:pt x="94351" y="14409"/>
                    </a:lnTo>
                    <a:lnTo>
                      <a:pt x="94550" y="11222"/>
                    </a:lnTo>
                    <a:lnTo>
                      <a:pt x="94616" y="7836"/>
                    </a:lnTo>
                    <a:lnTo>
                      <a:pt x="94616" y="7836"/>
                    </a:lnTo>
                    <a:lnTo>
                      <a:pt x="92226" y="9164"/>
                    </a:lnTo>
                    <a:lnTo>
                      <a:pt x="89769" y="10425"/>
                    </a:lnTo>
                    <a:lnTo>
                      <a:pt x="87313" y="11488"/>
                    </a:lnTo>
                    <a:lnTo>
                      <a:pt x="84790" y="12484"/>
                    </a:lnTo>
                    <a:lnTo>
                      <a:pt x="82267" y="13347"/>
                    </a:lnTo>
                    <a:lnTo>
                      <a:pt x="79677" y="14143"/>
                    </a:lnTo>
                    <a:lnTo>
                      <a:pt x="77088" y="14741"/>
                    </a:lnTo>
                    <a:lnTo>
                      <a:pt x="74432" y="15272"/>
                    </a:lnTo>
                    <a:lnTo>
                      <a:pt x="71776" y="15737"/>
                    </a:lnTo>
                    <a:lnTo>
                      <a:pt x="69053" y="16069"/>
                    </a:lnTo>
                    <a:lnTo>
                      <a:pt x="66398" y="16268"/>
                    </a:lnTo>
                    <a:lnTo>
                      <a:pt x="63675" y="16401"/>
                    </a:lnTo>
                    <a:lnTo>
                      <a:pt x="60953" y="16401"/>
                    </a:lnTo>
                    <a:lnTo>
                      <a:pt x="58231" y="16335"/>
                    </a:lnTo>
                    <a:lnTo>
                      <a:pt x="55508" y="16135"/>
                    </a:lnTo>
                    <a:lnTo>
                      <a:pt x="52786" y="15870"/>
                    </a:lnTo>
                    <a:lnTo>
                      <a:pt x="50064" y="15538"/>
                    </a:lnTo>
                    <a:lnTo>
                      <a:pt x="47408" y="15073"/>
                    </a:lnTo>
                    <a:lnTo>
                      <a:pt x="44752" y="14542"/>
                    </a:lnTo>
                    <a:lnTo>
                      <a:pt x="42096" y="13878"/>
                    </a:lnTo>
                    <a:lnTo>
                      <a:pt x="39440" y="13147"/>
                    </a:lnTo>
                    <a:lnTo>
                      <a:pt x="36851" y="12351"/>
                    </a:lnTo>
                    <a:lnTo>
                      <a:pt x="34328" y="11488"/>
                    </a:lnTo>
                    <a:lnTo>
                      <a:pt x="31805" y="10492"/>
                    </a:lnTo>
                    <a:lnTo>
                      <a:pt x="29348" y="9429"/>
                    </a:lnTo>
                    <a:lnTo>
                      <a:pt x="26891" y="8300"/>
                    </a:lnTo>
                    <a:lnTo>
                      <a:pt x="24567" y="7105"/>
                    </a:lnTo>
                    <a:lnTo>
                      <a:pt x="22243" y="5844"/>
                    </a:lnTo>
                    <a:lnTo>
                      <a:pt x="19986" y="4449"/>
                    </a:lnTo>
                    <a:lnTo>
                      <a:pt x="17795" y="3055"/>
                    </a:lnTo>
                    <a:lnTo>
                      <a:pt x="15670" y="1528"/>
                    </a:lnTo>
                    <a:lnTo>
                      <a:pt x="13612" y="1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9" name="Google Shape;1189;g34ed79b00d1_0_1151"/>
              <p:cNvSpPr/>
              <p:nvPr/>
            </p:nvSpPr>
            <p:spPr>
              <a:xfrm>
                <a:off x="4020775" y="1635775"/>
                <a:ext cx="501325" cy="773550"/>
              </a:xfrm>
              <a:custGeom>
                <a:rect b="b" l="l" r="r" t="t"/>
                <a:pathLst>
                  <a:path extrusionOk="0" h="30942" w="20053">
                    <a:moveTo>
                      <a:pt x="14940" y="1"/>
                    </a:moveTo>
                    <a:lnTo>
                      <a:pt x="13347" y="598"/>
                    </a:lnTo>
                    <a:lnTo>
                      <a:pt x="11488" y="1461"/>
                    </a:lnTo>
                    <a:lnTo>
                      <a:pt x="9429" y="2524"/>
                    </a:lnTo>
                    <a:lnTo>
                      <a:pt x="7305" y="3719"/>
                    </a:lnTo>
                    <a:lnTo>
                      <a:pt x="5246" y="5047"/>
                    </a:lnTo>
                    <a:lnTo>
                      <a:pt x="3254" y="6308"/>
                    </a:lnTo>
                    <a:lnTo>
                      <a:pt x="1462" y="7570"/>
                    </a:lnTo>
                    <a:lnTo>
                      <a:pt x="1" y="8765"/>
                    </a:lnTo>
                    <a:lnTo>
                      <a:pt x="2059" y="11222"/>
                    </a:lnTo>
                    <a:lnTo>
                      <a:pt x="4051" y="13811"/>
                    </a:lnTo>
                    <a:lnTo>
                      <a:pt x="5977" y="16467"/>
                    </a:lnTo>
                    <a:lnTo>
                      <a:pt x="7836" y="19189"/>
                    </a:lnTo>
                    <a:lnTo>
                      <a:pt x="9695" y="22044"/>
                    </a:lnTo>
                    <a:lnTo>
                      <a:pt x="11421" y="24966"/>
                    </a:lnTo>
                    <a:lnTo>
                      <a:pt x="13081" y="27954"/>
                    </a:lnTo>
                    <a:lnTo>
                      <a:pt x="14608" y="30942"/>
                    </a:lnTo>
                    <a:lnTo>
                      <a:pt x="15339" y="30145"/>
                    </a:lnTo>
                    <a:lnTo>
                      <a:pt x="16003" y="29348"/>
                    </a:lnTo>
                    <a:lnTo>
                      <a:pt x="16600" y="28419"/>
                    </a:lnTo>
                    <a:lnTo>
                      <a:pt x="17198" y="27555"/>
                    </a:lnTo>
                    <a:lnTo>
                      <a:pt x="17729" y="26626"/>
                    </a:lnTo>
                    <a:lnTo>
                      <a:pt x="18127" y="25696"/>
                    </a:lnTo>
                    <a:lnTo>
                      <a:pt x="18526" y="24700"/>
                    </a:lnTo>
                    <a:lnTo>
                      <a:pt x="18924" y="23704"/>
                    </a:lnTo>
                    <a:lnTo>
                      <a:pt x="19190" y="22708"/>
                    </a:lnTo>
                    <a:lnTo>
                      <a:pt x="19455" y="21712"/>
                    </a:lnTo>
                    <a:lnTo>
                      <a:pt x="19655" y="20650"/>
                    </a:lnTo>
                    <a:lnTo>
                      <a:pt x="19854" y="19654"/>
                    </a:lnTo>
                    <a:lnTo>
                      <a:pt x="19987" y="18592"/>
                    </a:lnTo>
                    <a:lnTo>
                      <a:pt x="20053" y="17529"/>
                    </a:lnTo>
                    <a:lnTo>
                      <a:pt x="20053" y="16467"/>
                    </a:lnTo>
                    <a:lnTo>
                      <a:pt x="20053" y="15405"/>
                    </a:lnTo>
                    <a:lnTo>
                      <a:pt x="20053" y="14342"/>
                    </a:lnTo>
                    <a:lnTo>
                      <a:pt x="19920" y="13280"/>
                    </a:lnTo>
                    <a:lnTo>
                      <a:pt x="19655" y="11222"/>
                    </a:lnTo>
                    <a:lnTo>
                      <a:pt x="19190" y="9163"/>
                    </a:lnTo>
                    <a:lnTo>
                      <a:pt x="18592" y="7105"/>
                    </a:lnTo>
                    <a:lnTo>
                      <a:pt x="17862" y="5180"/>
                    </a:lnTo>
                    <a:lnTo>
                      <a:pt x="16999" y="3320"/>
                    </a:lnTo>
                    <a:lnTo>
                      <a:pt x="16003" y="1594"/>
                    </a:lnTo>
                    <a:lnTo>
                      <a:pt x="15471" y="797"/>
                    </a:lnTo>
                    <a:lnTo>
                      <a:pt x="1494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0" name="Google Shape;1190;g34ed79b00d1_0_1151"/>
              <p:cNvSpPr/>
              <p:nvPr/>
            </p:nvSpPr>
            <p:spPr>
              <a:xfrm>
                <a:off x="4020775" y="1635775"/>
                <a:ext cx="501325" cy="773550"/>
              </a:xfrm>
              <a:custGeom>
                <a:rect b="b" l="l" r="r" t="t"/>
                <a:pathLst>
                  <a:path extrusionOk="0" fill="none" h="30942" w="20053">
                    <a:moveTo>
                      <a:pt x="14608" y="30942"/>
                    </a:moveTo>
                    <a:lnTo>
                      <a:pt x="14608" y="30942"/>
                    </a:lnTo>
                    <a:lnTo>
                      <a:pt x="15339" y="30145"/>
                    </a:lnTo>
                    <a:lnTo>
                      <a:pt x="16003" y="29348"/>
                    </a:lnTo>
                    <a:lnTo>
                      <a:pt x="16600" y="28419"/>
                    </a:lnTo>
                    <a:lnTo>
                      <a:pt x="17198" y="27555"/>
                    </a:lnTo>
                    <a:lnTo>
                      <a:pt x="17729" y="26626"/>
                    </a:lnTo>
                    <a:lnTo>
                      <a:pt x="18127" y="25696"/>
                    </a:lnTo>
                    <a:lnTo>
                      <a:pt x="18526" y="24700"/>
                    </a:lnTo>
                    <a:lnTo>
                      <a:pt x="18924" y="23704"/>
                    </a:lnTo>
                    <a:lnTo>
                      <a:pt x="19190" y="22708"/>
                    </a:lnTo>
                    <a:lnTo>
                      <a:pt x="19455" y="21712"/>
                    </a:lnTo>
                    <a:lnTo>
                      <a:pt x="19655" y="20650"/>
                    </a:lnTo>
                    <a:lnTo>
                      <a:pt x="19854" y="19654"/>
                    </a:lnTo>
                    <a:lnTo>
                      <a:pt x="19987" y="18592"/>
                    </a:lnTo>
                    <a:lnTo>
                      <a:pt x="20053" y="17529"/>
                    </a:lnTo>
                    <a:lnTo>
                      <a:pt x="20053" y="16467"/>
                    </a:lnTo>
                    <a:lnTo>
                      <a:pt x="20053" y="15405"/>
                    </a:lnTo>
                    <a:lnTo>
                      <a:pt x="20053" y="14342"/>
                    </a:lnTo>
                    <a:lnTo>
                      <a:pt x="19920" y="13280"/>
                    </a:lnTo>
                    <a:lnTo>
                      <a:pt x="19655" y="11222"/>
                    </a:lnTo>
                    <a:lnTo>
                      <a:pt x="19190" y="9163"/>
                    </a:lnTo>
                    <a:lnTo>
                      <a:pt x="18592" y="7105"/>
                    </a:lnTo>
                    <a:lnTo>
                      <a:pt x="17862" y="5180"/>
                    </a:lnTo>
                    <a:lnTo>
                      <a:pt x="16999" y="3320"/>
                    </a:lnTo>
                    <a:lnTo>
                      <a:pt x="16003" y="1594"/>
                    </a:lnTo>
                    <a:lnTo>
                      <a:pt x="15471" y="797"/>
                    </a:lnTo>
                    <a:lnTo>
                      <a:pt x="14940" y="1"/>
                    </a:lnTo>
                    <a:lnTo>
                      <a:pt x="14940" y="1"/>
                    </a:lnTo>
                    <a:lnTo>
                      <a:pt x="13347" y="598"/>
                    </a:lnTo>
                    <a:lnTo>
                      <a:pt x="11488" y="1461"/>
                    </a:lnTo>
                    <a:lnTo>
                      <a:pt x="9429" y="2524"/>
                    </a:lnTo>
                    <a:lnTo>
                      <a:pt x="7305" y="3719"/>
                    </a:lnTo>
                    <a:lnTo>
                      <a:pt x="5246" y="5047"/>
                    </a:lnTo>
                    <a:lnTo>
                      <a:pt x="3254" y="6308"/>
                    </a:lnTo>
                    <a:lnTo>
                      <a:pt x="1462" y="7570"/>
                    </a:lnTo>
                    <a:lnTo>
                      <a:pt x="1" y="8765"/>
                    </a:lnTo>
                    <a:lnTo>
                      <a:pt x="1" y="8765"/>
                    </a:lnTo>
                    <a:lnTo>
                      <a:pt x="2059" y="11222"/>
                    </a:lnTo>
                    <a:lnTo>
                      <a:pt x="4051" y="13811"/>
                    </a:lnTo>
                    <a:lnTo>
                      <a:pt x="5977" y="16467"/>
                    </a:lnTo>
                    <a:lnTo>
                      <a:pt x="7836" y="19189"/>
                    </a:lnTo>
                    <a:lnTo>
                      <a:pt x="9695" y="22044"/>
                    </a:lnTo>
                    <a:lnTo>
                      <a:pt x="11421" y="24966"/>
                    </a:lnTo>
                    <a:lnTo>
                      <a:pt x="13081" y="27954"/>
                    </a:lnTo>
                    <a:lnTo>
                      <a:pt x="14608" y="30942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1" name="Google Shape;1191;g34ed79b00d1_0_1151"/>
              <p:cNvSpPr/>
              <p:nvPr/>
            </p:nvSpPr>
            <p:spPr>
              <a:xfrm>
                <a:off x="4478925" y="1959475"/>
                <a:ext cx="388450" cy="1274850"/>
              </a:xfrm>
              <a:custGeom>
                <a:rect b="b" l="l" r="r" t="t"/>
                <a:pathLst>
                  <a:path extrusionOk="0" h="50994" w="15538">
                    <a:moveTo>
                      <a:pt x="10159" y="0"/>
                    </a:moveTo>
                    <a:lnTo>
                      <a:pt x="10359" y="1992"/>
                    </a:lnTo>
                    <a:lnTo>
                      <a:pt x="10359" y="3984"/>
                    </a:lnTo>
                    <a:lnTo>
                      <a:pt x="10292" y="5909"/>
                    </a:lnTo>
                    <a:lnTo>
                      <a:pt x="10093" y="7769"/>
                    </a:lnTo>
                    <a:lnTo>
                      <a:pt x="9827" y="9628"/>
                    </a:lnTo>
                    <a:lnTo>
                      <a:pt x="9429" y="11420"/>
                    </a:lnTo>
                    <a:lnTo>
                      <a:pt x="8898" y="13213"/>
                    </a:lnTo>
                    <a:lnTo>
                      <a:pt x="8300" y="14873"/>
                    </a:lnTo>
                    <a:lnTo>
                      <a:pt x="7570" y="16533"/>
                    </a:lnTo>
                    <a:lnTo>
                      <a:pt x="6773" y="18127"/>
                    </a:lnTo>
                    <a:lnTo>
                      <a:pt x="5844" y="19654"/>
                    </a:lnTo>
                    <a:lnTo>
                      <a:pt x="4848" y="21114"/>
                    </a:lnTo>
                    <a:lnTo>
                      <a:pt x="3785" y="22575"/>
                    </a:lnTo>
                    <a:lnTo>
                      <a:pt x="2590" y="23903"/>
                    </a:lnTo>
                    <a:lnTo>
                      <a:pt x="1329" y="25165"/>
                    </a:lnTo>
                    <a:lnTo>
                      <a:pt x="1" y="26360"/>
                    </a:lnTo>
                    <a:lnTo>
                      <a:pt x="1196" y="29348"/>
                    </a:lnTo>
                    <a:lnTo>
                      <a:pt x="2258" y="32402"/>
                    </a:lnTo>
                    <a:lnTo>
                      <a:pt x="3254" y="35456"/>
                    </a:lnTo>
                    <a:lnTo>
                      <a:pt x="4184" y="38511"/>
                    </a:lnTo>
                    <a:lnTo>
                      <a:pt x="4980" y="41631"/>
                    </a:lnTo>
                    <a:lnTo>
                      <a:pt x="5711" y="44752"/>
                    </a:lnTo>
                    <a:lnTo>
                      <a:pt x="6375" y="47873"/>
                    </a:lnTo>
                    <a:lnTo>
                      <a:pt x="6972" y="50993"/>
                    </a:lnTo>
                    <a:lnTo>
                      <a:pt x="7968" y="49665"/>
                    </a:lnTo>
                    <a:lnTo>
                      <a:pt x="8898" y="48271"/>
                    </a:lnTo>
                    <a:lnTo>
                      <a:pt x="9761" y="46810"/>
                    </a:lnTo>
                    <a:lnTo>
                      <a:pt x="10558" y="45349"/>
                    </a:lnTo>
                    <a:lnTo>
                      <a:pt x="11288" y="43889"/>
                    </a:lnTo>
                    <a:lnTo>
                      <a:pt x="11952" y="42362"/>
                    </a:lnTo>
                    <a:lnTo>
                      <a:pt x="12616" y="40834"/>
                    </a:lnTo>
                    <a:lnTo>
                      <a:pt x="13147" y="39307"/>
                    </a:lnTo>
                    <a:lnTo>
                      <a:pt x="13612" y="37714"/>
                    </a:lnTo>
                    <a:lnTo>
                      <a:pt x="14077" y="36120"/>
                    </a:lnTo>
                    <a:lnTo>
                      <a:pt x="14475" y="34527"/>
                    </a:lnTo>
                    <a:lnTo>
                      <a:pt x="14807" y="32867"/>
                    </a:lnTo>
                    <a:lnTo>
                      <a:pt x="15006" y="31273"/>
                    </a:lnTo>
                    <a:lnTo>
                      <a:pt x="15272" y="29613"/>
                    </a:lnTo>
                    <a:lnTo>
                      <a:pt x="15405" y="27953"/>
                    </a:lnTo>
                    <a:lnTo>
                      <a:pt x="15471" y="26227"/>
                    </a:lnTo>
                    <a:lnTo>
                      <a:pt x="15538" y="24567"/>
                    </a:lnTo>
                    <a:lnTo>
                      <a:pt x="15538" y="22907"/>
                    </a:lnTo>
                    <a:lnTo>
                      <a:pt x="15471" y="21247"/>
                    </a:lnTo>
                    <a:lnTo>
                      <a:pt x="15338" y="19521"/>
                    </a:lnTo>
                    <a:lnTo>
                      <a:pt x="15139" y="17861"/>
                    </a:lnTo>
                    <a:lnTo>
                      <a:pt x="14940" y="16201"/>
                    </a:lnTo>
                    <a:lnTo>
                      <a:pt x="14674" y="14475"/>
                    </a:lnTo>
                    <a:lnTo>
                      <a:pt x="14342" y="12815"/>
                    </a:lnTo>
                    <a:lnTo>
                      <a:pt x="14010" y="11155"/>
                    </a:lnTo>
                    <a:lnTo>
                      <a:pt x="13612" y="9561"/>
                    </a:lnTo>
                    <a:lnTo>
                      <a:pt x="13147" y="7901"/>
                    </a:lnTo>
                    <a:lnTo>
                      <a:pt x="12616" y="6308"/>
                    </a:lnTo>
                    <a:lnTo>
                      <a:pt x="12085" y="4648"/>
                    </a:lnTo>
                    <a:lnTo>
                      <a:pt x="11487" y="3121"/>
                    </a:lnTo>
                    <a:lnTo>
                      <a:pt x="10823" y="1527"/>
                    </a:lnTo>
                    <a:lnTo>
                      <a:pt x="1015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2" name="Google Shape;1192;g34ed79b00d1_0_1151"/>
              <p:cNvSpPr/>
              <p:nvPr/>
            </p:nvSpPr>
            <p:spPr>
              <a:xfrm>
                <a:off x="4478925" y="1959475"/>
                <a:ext cx="388450" cy="1274850"/>
              </a:xfrm>
              <a:custGeom>
                <a:rect b="b" l="l" r="r" t="t"/>
                <a:pathLst>
                  <a:path extrusionOk="0" fill="none" h="50994" w="15538">
                    <a:moveTo>
                      <a:pt x="10159" y="0"/>
                    </a:moveTo>
                    <a:lnTo>
                      <a:pt x="10159" y="0"/>
                    </a:lnTo>
                    <a:lnTo>
                      <a:pt x="10359" y="1992"/>
                    </a:lnTo>
                    <a:lnTo>
                      <a:pt x="10359" y="3984"/>
                    </a:lnTo>
                    <a:lnTo>
                      <a:pt x="10292" y="5909"/>
                    </a:lnTo>
                    <a:lnTo>
                      <a:pt x="10093" y="7769"/>
                    </a:lnTo>
                    <a:lnTo>
                      <a:pt x="9827" y="9628"/>
                    </a:lnTo>
                    <a:lnTo>
                      <a:pt x="9429" y="11420"/>
                    </a:lnTo>
                    <a:lnTo>
                      <a:pt x="8898" y="13213"/>
                    </a:lnTo>
                    <a:lnTo>
                      <a:pt x="8300" y="14873"/>
                    </a:lnTo>
                    <a:lnTo>
                      <a:pt x="7570" y="16533"/>
                    </a:lnTo>
                    <a:lnTo>
                      <a:pt x="6773" y="18127"/>
                    </a:lnTo>
                    <a:lnTo>
                      <a:pt x="5844" y="19654"/>
                    </a:lnTo>
                    <a:lnTo>
                      <a:pt x="4848" y="21114"/>
                    </a:lnTo>
                    <a:lnTo>
                      <a:pt x="3785" y="22575"/>
                    </a:lnTo>
                    <a:lnTo>
                      <a:pt x="2590" y="23903"/>
                    </a:lnTo>
                    <a:lnTo>
                      <a:pt x="1329" y="25165"/>
                    </a:lnTo>
                    <a:lnTo>
                      <a:pt x="1" y="26360"/>
                    </a:lnTo>
                    <a:lnTo>
                      <a:pt x="1" y="26360"/>
                    </a:lnTo>
                    <a:lnTo>
                      <a:pt x="1196" y="29348"/>
                    </a:lnTo>
                    <a:lnTo>
                      <a:pt x="2258" y="32402"/>
                    </a:lnTo>
                    <a:lnTo>
                      <a:pt x="3254" y="35456"/>
                    </a:lnTo>
                    <a:lnTo>
                      <a:pt x="4184" y="38511"/>
                    </a:lnTo>
                    <a:lnTo>
                      <a:pt x="4980" y="41631"/>
                    </a:lnTo>
                    <a:lnTo>
                      <a:pt x="5711" y="44752"/>
                    </a:lnTo>
                    <a:lnTo>
                      <a:pt x="6375" y="47873"/>
                    </a:lnTo>
                    <a:lnTo>
                      <a:pt x="6972" y="50993"/>
                    </a:lnTo>
                    <a:lnTo>
                      <a:pt x="6972" y="50993"/>
                    </a:lnTo>
                    <a:lnTo>
                      <a:pt x="7968" y="49665"/>
                    </a:lnTo>
                    <a:lnTo>
                      <a:pt x="8898" y="48271"/>
                    </a:lnTo>
                    <a:lnTo>
                      <a:pt x="9761" y="46810"/>
                    </a:lnTo>
                    <a:lnTo>
                      <a:pt x="10558" y="45349"/>
                    </a:lnTo>
                    <a:lnTo>
                      <a:pt x="11288" y="43889"/>
                    </a:lnTo>
                    <a:lnTo>
                      <a:pt x="11952" y="42362"/>
                    </a:lnTo>
                    <a:lnTo>
                      <a:pt x="12616" y="40834"/>
                    </a:lnTo>
                    <a:lnTo>
                      <a:pt x="13147" y="39307"/>
                    </a:lnTo>
                    <a:lnTo>
                      <a:pt x="13612" y="37714"/>
                    </a:lnTo>
                    <a:lnTo>
                      <a:pt x="14077" y="36120"/>
                    </a:lnTo>
                    <a:lnTo>
                      <a:pt x="14475" y="34527"/>
                    </a:lnTo>
                    <a:lnTo>
                      <a:pt x="14807" y="32867"/>
                    </a:lnTo>
                    <a:lnTo>
                      <a:pt x="15006" y="31273"/>
                    </a:lnTo>
                    <a:lnTo>
                      <a:pt x="15272" y="29613"/>
                    </a:lnTo>
                    <a:lnTo>
                      <a:pt x="15405" y="27953"/>
                    </a:lnTo>
                    <a:lnTo>
                      <a:pt x="15471" y="26227"/>
                    </a:lnTo>
                    <a:lnTo>
                      <a:pt x="15538" y="24567"/>
                    </a:lnTo>
                    <a:lnTo>
                      <a:pt x="15538" y="22907"/>
                    </a:lnTo>
                    <a:lnTo>
                      <a:pt x="15471" y="21247"/>
                    </a:lnTo>
                    <a:lnTo>
                      <a:pt x="15338" y="19521"/>
                    </a:lnTo>
                    <a:lnTo>
                      <a:pt x="15139" y="17861"/>
                    </a:lnTo>
                    <a:lnTo>
                      <a:pt x="14940" y="16201"/>
                    </a:lnTo>
                    <a:lnTo>
                      <a:pt x="14674" y="14475"/>
                    </a:lnTo>
                    <a:lnTo>
                      <a:pt x="14342" y="12815"/>
                    </a:lnTo>
                    <a:lnTo>
                      <a:pt x="14010" y="11155"/>
                    </a:lnTo>
                    <a:lnTo>
                      <a:pt x="13612" y="9561"/>
                    </a:lnTo>
                    <a:lnTo>
                      <a:pt x="13147" y="7901"/>
                    </a:lnTo>
                    <a:lnTo>
                      <a:pt x="12616" y="6308"/>
                    </a:lnTo>
                    <a:lnTo>
                      <a:pt x="12085" y="4648"/>
                    </a:lnTo>
                    <a:lnTo>
                      <a:pt x="11487" y="3121"/>
                    </a:lnTo>
                    <a:lnTo>
                      <a:pt x="10823" y="1527"/>
                    </a:lnTo>
                    <a:lnTo>
                      <a:pt x="10159" y="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3" name="Google Shape;1193;g34ed79b00d1_0_1151"/>
              <p:cNvSpPr/>
              <p:nvPr/>
            </p:nvSpPr>
            <p:spPr>
              <a:xfrm>
                <a:off x="3013200" y="1469775"/>
                <a:ext cx="668975" cy="753650"/>
              </a:xfrm>
              <a:custGeom>
                <a:rect b="b" l="l" r="r" t="t"/>
                <a:pathLst>
                  <a:path extrusionOk="0" h="30146" w="26759">
                    <a:moveTo>
                      <a:pt x="4051" y="1"/>
                    </a:moveTo>
                    <a:lnTo>
                      <a:pt x="3454" y="930"/>
                    </a:lnTo>
                    <a:lnTo>
                      <a:pt x="2922" y="1794"/>
                    </a:lnTo>
                    <a:lnTo>
                      <a:pt x="2391" y="2657"/>
                    </a:lnTo>
                    <a:lnTo>
                      <a:pt x="1993" y="3586"/>
                    </a:lnTo>
                    <a:lnTo>
                      <a:pt x="1528" y="4516"/>
                    </a:lnTo>
                    <a:lnTo>
                      <a:pt x="1196" y="5445"/>
                    </a:lnTo>
                    <a:lnTo>
                      <a:pt x="864" y="6375"/>
                    </a:lnTo>
                    <a:lnTo>
                      <a:pt x="598" y="7305"/>
                    </a:lnTo>
                    <a:lnTo>
                      <a:pt x="399" y="8300"/>
                    </a:lnTo>
                    <a:lnTo>
                      <a:pt x="266" y="9230"/>
                    </a:lnTo>
                    <a:lnTo>
                      <a:pt x="134" y="10226"/>
                    </a:lnTo>
                    <a:lnTo>
                      <a:pt x="1" y="11156"/>
                    </a:lnTo>
                    <a:lnTo>
                      <a:pt x="1" y="12152"/>
                    </a:lnTo>
                    <a:lnTo>
                      <a:pt x="1" y="13148"/>
                    </a:lnTo>
                    <a:lnTo>
                      <a:pt x="1" y="14143"/>
                    </a:lnTo>
                    <a:lnTo>
                      <a:pt x="67" y="15073"/>
                    </a:lnTo>
                    <a:lnTo>
                      <a:pt x="399" y="17065"/>
                    </a:lnTo>
                    <a:lnTo>
                      <a:pt x="798" y="18990"/>
                    </a:lnTo>
                    <a:lnTo>
                      <a:pt x="1395" y="20982"/>
                    </a:lnTo>
                    <a:lnTo>
                      <a:pt x="2059" y="22908"/>
                    </a:lnTo>
                    <a:lnTo>
                      <a:pt x="2922" y="24767"/>
                    </a:lnTo>
                    <a:lnTo>
                      <a:pt x="3918" y="26626"/>
                    </a:lnTo>
                    <a:lnTo>
                      <a:pt x="5047" y="28419"/>
                    </a:lnTo>
                    <a:lnTo>
                      <a:pt x="6242" y="30145"/>
                    </a:lnTo>
                    <a:lnTo>
                      <a:pt x="8832" y="27821"/>
                    </a:lnTo>
                    <a:lnTo>
                      <a:pt x="11355" y="25564"/>
                    </a:lnTo>
                    <a:lnTo>
                      <a:pt x="13944" y="23439"/>
                    </a:lnTo>
                    <a:lnTo>
                      <a:pt x="16534" y="21314"/>
                    </a:lnTo>
                    <a:lnTo>
                      <a:pt x="19123" y="19322"/>
                    </a:lnTo>
                    <a:lnTo>
                      <a:pt x="21646" y="17397"/>
                    </a:lnTo>
                    <a:lnTo>
                      <a:pt x="24236" y="15604"/>
                    </a:lnTo>
                    <a:lnTo>
                      <a:pt x="26759" y="13811"/>
                    </a:lnTo>
                    <a:lnTo>
                      <a:pt x="25431" y="12683"/>
                    </a:lnTo>
                    <a:lnTo>
                      <a:pt x="24169" y="11620"/>
                    </a:lnTo>
                    <a:lnTo>
                      <a:pt x="22841" y="10558"/>
                    </a:lnTo>
                    <a:lnTo>
                      <a:pt x="21514" y="9496"/>
                    </a:lnTo>
                    <a:lnTo>
                      <a:pt x="20119" y="8500"/>
                    </a:lnTo>
                    <a:lnTo>
                      <a:pt x="18725" y="7570"/>
                    </a:lnTo>
                    <a:lnTo>
                      <a:pt x="17331" y="6641"/>
                    </a:lnTo>
                    <a:lnTo>
                      <a:pt x="15936" y="5777"/>
                    </a:lnTo>
                    <a:lnTo>
                      <a:pt x="14475" y="4914"/>
                    </a:lnTo>
                    <a:lnTo>
                      <a:pt x="13015" y="4117"/>
                    </a:lnTo>
                    <a:lnTo>
                      <a:pt x="11554" y="3321"/>
                    </a:lnTo>
                    <a:lnTo>
                      <a:pt x="10093" y="2590"/>
                    </a:lnTo>
                    <a:lnTo>
                      <a:pt x="8632" y="1860"/>
                    </a:lnTo>
                    <a:lnTo>
                      <a:pt x="7105" y="1262"/>
                    </a:lnTo>
                    <a:lnTo>
                      <a:pt x="5578" y="598"/>
                    </a:lnTo>
                    <a:lnTo>
                      <a:pt x="405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4" name="Google Shape;1194;g34ed79b00d1_0_1151"/>
              <p:cNvSpPr/>
              <p:nvPr/>
            </p:nvSpPr>
            <p:spPr>
              <a:xfrm>
                <a:off x="3013200" y="1469775"/>
                <a:ext cx="668975" cy="753650"/>
              </a:xfrm>
              <a:custGeom>
                <a:rect b="b" l="l" r="r" t="t"/>
                <a:pathLst>
                  <a:path extrusionOk="0" fill="none" h="30146" w="26759">
                    <a:moveTo>
                      <a:pt x="6242" y="30145"/>
                    </a:moveTo>
                    <a:lnTo>
                      <a:pt x="6242" y="30145"/>
                    </a:lnTo>
                    <a:lnTo>
                      <a:pt x="8832" y="27821"/>
                    </a:lnTo>
                    <a:lnTo>
                      <a:pt x="11355" y="25564"/>
                    </a:lnTo>
                    <a:lnTo>
                      <a:pt x="13944" y="23439"/>
                    </a:lnTo>
                    <a:lnTo>
                      <a:pt x="16534" y="21314"/>
                    </a:lnTo>
                    <a:lnTo>
                      <a:pt x="19123" y="19322"/>
                    </a:lnTo>
                    <a:lnTo>
                      <a:pt x="21646" y="17397"/>
                    </a:lnTo>
                    <a:lnTo>
                      <a:pt x="24236" y="15604"/>
                    </a:lnTo>
                    <a:lnTo>
                      <a:pt x="26759" y="13811"/>
                    </a:lnTo>
                    <a:lnTo>
                      <a:pt x="26759" y="13811"/>
                    </a:lnTo>
                    <a:lnTo>
                      <a:pt x="25431" y="12683"/>
                    </a:lnTo>
                    <a:lnTo>
                      <a:pt x="24169" y="11620"/>
                    </a:lnTo>
                    <a:lnTo>
                      <a:pt x="22841" y="10558"/>
                    </a:lnTo>
                    <a:lnTo>
                      <a:pt x="21514" y="9496"/>
                    </a:lnTo>
                    <a:lnTo>
                      <a:pt x="20119" y="8500"/>
                    </a:lnTo>
                    <a:lnTo>
                      <a:pt x="18725" y="7570"/>
                    </a:lnTo>
                    <a:lnTo>
                      <a:pt x="17331" y="6641"/>
                    </a:lnTo>
                    <a:lnTo>
                      <a:pt x="15936" y="5777"/>
                    </a:lnTo>
                    <a:lnTo>
                      <a:pt x="14475" y="4914"/>
                    </a:lnTo>
                    <a:lnTo>
                      <a:pt x="13015" y="4117"/>
                    </a:lnTo>
                    <a:lnTo>
                      <a:pt x="11554" y="3321"/>
                    </a:lnTo>
                    <a:lnTo>
                      <a:pt x="10093" y="2590"/>
                    </a:lnTo>
                    <a:lnTo>
                      <a:pt x="8632" y="1860"/>
                    </a:lnTo>
                    <a:lnTo>
                      <a:pt x="7105" y="1262"/>
                    </a:lnTo>
                    <a:lnTo>
                      <a:pt x="5578" y="598"/>
                    </a:lnTo>
                    <a:lnTo>
                      <a:pt x="4051" y="1"/>
                    </a:lnTo>
                    <a:lnTo>
                      <a:pt x="4051" y="1"/>
                    </a:lnTo>
                    <a:lnTo>
                      <a:pt x="3454" y="930"/>
                    </a:lnTo>
                    <a:lnTo>
                      <a:pt x="2922" y="1794"/>
                    </a:lnTo>
                    <a:lnTo>
                      <a:pt x="2391" y="2657"/>
                    </a:lnTo>
                    <a:lnTo>
                      <a:pt x="1993" y="3586"/>
                    </a:lnTo>
                    <a:lnTo>
                      <a:pt x="1528" y="4516"/>
                    </a:lnTo>
                    <a:lnTo>
                      <a:pt x="1196" y="5445"/>
                    </a:lnTo>
                    <a:lnTo>
                      <a:pt x="864" y="6375"/>
                    </a:lnTo>
                    <a:lnTo>
                      <a:pt x="598" y="7305"/>
                    </a:lnTo>
                    <a:lnTo>
                      <a:pt x="399" y="8300"/>
                    </a:lnTo>
                    <a:lnTo>
                      <a:pt x="266" y="9230"/>
                    </a:lnTo>
                    <a:lnTo>
                      <a:pt x="134" y="10226"/>
                    </a:lnTo>
                    <a:lnTo>
                      <a:pt x="1" y="11156"/>
                    </a:lnTo>
                    <a:lnTo>
                      <a:pt x="1" y="12152"/>
                    </a:lnTo>
                    <a:lnTo>
                      <a:pt x="1" y="13148"/>
                    </a:lnTo>
                    <a:lnTo>
                      <a:pt x="1" y="14143"/>
                    </a:lnTo>
                    <a:lnTo>
                      <a:pt x="67" y="15073"/>
                    </a:lnTo>
                    <a:lnTo>
                      <a:pt x="399" y="17065"/>
                    </a:lnTo>
                    <a:lnTo>
                      <a:pt x="798" y="18990"/>
                    </a:lnTo>
                    <a:lnTo>
                      <a:pt x="1395" y="20982"/>
                    </a:lnTo>
                    <a:lnTo>
                      <a:pt x="2059" y="22908"/>
                    </a:lnTo>
                    <a:lnTo>
                      <a:pt x="2922" y="24767"/>
                    </a:lnTo>
                    <a:lnTo>
                      <a:pt x="3918" y="26626"/>
                    </a:lnTo>
                    <a:lnTo>
                      <a:pt x="5047" y="28419"/>
                    </a:lnTo>
                    <a:lnTo>
                      <a:pt x="6242" y="30145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5" name="Google Shape;1195;g34ed79b00d1_0_1151"/>
              <p:cNvSpPr/>
              <p:nvPr/>
            </p:nvSpPr>
            <p:spPr>
              <a:xfrm>
                <a:off x="4663175" y="2704775"/>
                <a:ext cx="390100" cy="1283150"/>
              </a:xfrm>
              <a:custGeom>
                <a:rect b="b" l="l" r="r" t="t"/>
                <a:pathLst>
                  <a:path extrusionOk="0" h="51326" w="15604">
                    <a:moveTo>
                      <a:pt x="15338" y="0"/>
                    </a:moveTo>
                    <a:lnTo>
                      <a:pt x="15006" y="2391"/>
                    </a:lnTo>
                    <a:lnTo>
                      <a:pt x="14608" y="4781"/>
                    </a:lnTo>
                    <a:lnTo>
                      <a:pt x="14143" y="7105"/>
                    </a:lnTo>
                    <a:lnTo>
                      <a:pt x="13612" y="9362"/>
                    </a:lnTo>
                    <a:lnTo>
                      <a:pt x="12948" y="11554"/>
                    </a:lnTo>
                    <a:lnTo>
                      <a:pt x="12284" y="13745"/>
                    </a:lnTo>
                    <a:lnTo>
                      <a:pt x="11487" y="15869"/>
                    </a:lnTo>
                    <a:lnTo>
                      <a:pt x="10624" y="17928"/>
                    </a:lnTo>
                    <a:lnTo>
                      <a:pt x="9695" y="19920"/>
                    </a:lnTo>
                    <a:lnTo>
                      <a:pt x="8699" y="21912"/>
                    </a:lnTo>
                    <a:lnTo>
                      <a:pt x="7570" y="23837"/>
                    </a:lnTo>
                    <a:lnTo>
                      <a:pt x="6375" y="25696"/>
                    </a:lnTo>
                    <a:lnTo>
                      <a:pt x="5180" y="27489"/>
                    </a:lnTo>
                    <a:lnTo>
                      <a:pt x="3785" y="29282"/>
                    </a:lnTo>
                    <a:lnTo>
                      <a:pt x="2391" y="31008"/>
                    </a:lnTo>
                    <a:lnTo>
                      <a:pt x="930" y="32668"/>
                    </a:lnTo>
                    <a:lnTo>
                      <a:pt x="997" y="35058"/>
                    </a:lnTo>
                    <a:lnTo>
                      <a:pt x="1063" y="37382"/>
                    </a:lnTo>
                    <a:lnTo>
                      <a:pt x="997" y="39839"/>
                    </a:lnTo>
                    <a:lnTo>
                      <a:pt x="864" y="42229"/>
                    </a:lnTo>
                    <a:lnTo>
                      <a:pt x="731" y="44619"/>
                    </a:lnTo>
                    <a:lnTo>
                      <a:pt x="532" y="46943"/>
                    </a:lnTo>
                    <a:lnTo>
                      <a:pt x="1" y="51326"/>
                    </a:lnTo>
                    <a:lnTo>
                      <a:pt x="1196" y="49798"/>
                    </a:lnTo>
                    <a:lnTo>
                      <a:pt x="2258" y="48271"/>
                    </a:lnTo>
                    <a:lnTo>
                      <a:pt x="3321" y="46678"/>
                    </a:lnTo>
                    <a:lnTo>
                      <a:pt x="4316" y="45151"/>
                    </a:lnTo>
                    <a:lnTo>
                      <a:pt x="5312" y="43557"/>
                    </a:lnTo>
                    <a:lnTo>
                      <a:pt x="6242" y="41964"/>
                    </a:lnTo>
                    <a:lnTo>
                      <a:pt x="7105" y="40304"/>
                    </a:lnTo>
                    <a:lnTo>
                      <a:pt x="7902" y="38710"/>
                    </a:lnTo>
                    <a:lnTo>
                      <a:pt x="8699" y="37050"/>
                    </a:lnTo>
                    <a:lnTo>
                      <a:pt x="9429" y="35390"/>
                    </a:lnTo>
                    <a:lnTo>
                      <a:pt x="10159" y="33730"/>
                    </a:lnTo>
                    <a:lnTo>
                      <a:pt x="10757" y="32070"/>
                    </a:lnTo>
                    <a:lnTo>
                      <a:pt x="11355" y="30410"/>
                    </a:lnTo>
                    <a:lnTo>
                      <a:pt x="11952" y="28751"/>
                    </a:lnTo>
                    <a:lnTo>
                      <a:pt x="12483" y="27091"/>
                    </a:lnTo>
                    <a:lnTo>
                      <a:pt x="12948" y="25431"/>
                    </a:lnTo>
                    <a:lnTo>
                      <a:pt x="13811" y="22111"/>
                    </a:lnTo>
                    <a:lnTo>
                      <a:pt x="14475" y="18791"/>
                    </a:lnTo>
                    <a:lnTo>
                      <a:pt x="15006" y="15471"/>
                    </a:lnTo>
                    <a:lnTo>
                      <a:pt x="15338" y="12284"/>
                    </a:lnTo>
                    <a:lnTo>
                      <a:pt x="15538" y="9097"/>
                    </a:lnTo>
                    <a:lnTo>
                      <a:pt x="15604" y="5976"/>
                    </a:lnTo>
                    <a:lnTo>
                      <a:pt x="15538" y="2922"/>
                    </a:lnTo>
                    <a:lnTo>
                      <a:pt x="1533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6" name="Google Shape;1196;g34ed79b00d1_0_1151"/>
              <p:cNvSpPr/>
              <p:nvPr/>
            </p:nvSpPr>
            <p:spPr>
              <a:xfrm>
                <a:off x="4663175" y="2704775"/>
                <a:ext cx="390100" cy="1283150"/>
              </a:xfrm>
              <a:custGeom>
                <a:rect b="b" l="l" r="r" t="t"/>
                <a:pathLst>
                  <a:path extrusionOk="0" fill="none" h="51326" w="15604">
                    <a:moveTo>
                      <a:pt x="930" y="32668"/>
                    </a:moveTo>
                    <a:lnTo>
                      <a:pt x="930" y="32668"/>
                    </a:lnTo>
                    <a:lnTo>
                      <a:pt x="997" y="35058"/>
                    </a:lnTo>
                    <a:lnTo>
                      <a:pt x="1063" y="37382"/>
                    </a:lnTo>
                    <a:lnTo>
                      <a:pt x="997" y="39839"/>
                    </a:lnTo>
                    <a:lnTo>
                      <a:pt x="864" y="42229"/>
                    </a:lnTo>
                    <a:lnTo>
                      <a:pt x="731" y="44619"/>
                    </a:lnTo>
                    <a:lnTo>
                      <a:pt x="532" y="46943"/>
                    </a:lnTo>
                    <a:lnTo>
                      <a:pt x="1" y="51326"/>
                    </a:lnTo>
                    <a:lnTo>
                      <a:pt x="1" y="51326"/>
                    </a:lnTo>
                    <a:lnTo>
                      <a:pt x="1196" y="49798"/>
                    </a:lnTo>
                    <a:lnTo>
                      <a:pt x="2258" y="48271"/>
                    </a:lnTo>
                    <a:lnTo>
                      <a:pt x="3321" y="46678"/>
                    </a:lnTo>
                    <a:lnTo>
                      <a:pt x="4316" y="45151"/>
                    </a:lnTo>
                    <a:lnTo>
                      <a:pt x="5312" y="43557"/>
                    </a:lnTo>
                    <a:lnTo>
                      <a:pt x="6242" y="41964"/>
                    </a:lnTo>
                    <a:lnTo>
                      <a:pt x="7105" y="40304"/>
                    </a:lnTo>
                    <a:lnTo>
                      <a:pt x="7902" y="38710"/>
                    </a:lnTo>
                    <a:lnTo>
                      <a:pt x="8699" y="37050"/>
                    </a:lnTo>
                    <a:lnTo>
                      <a:pt x="9429" y="35390"/>
                    </a:lnTo>
                    <a:lnTo>
                      <a:pt x="10159" y="33730"/>
                    </a:lnTo>
                    <a:lnTo>
                      <a:pt x="10757" y="32070"/>
                    </a:lnTo>
                    <a:lnTo>
                      <a:pt x="11355" y="30410"/>
                    </a:lnTo>
                    <a:lnTo>
                      <a:pt x="11952" y="28751"/>
                    </a:lnTo>
                    <a:lnTo>
                      <a:pt x="12483" y="27091"/>
                    </a:lnTo>
                    <a:lnTo>
                      <a:pt x="12948" y="25431"/>
                    </a:lnTo>
                    <a:lnTo>
                      <a:pt x="13811" y="22111"/>
                    </a:lnTo>
                    <a:lnTo>
                      <a:pt x="14475" y="18791"/>
                    </a:lnTo>
                    <a:lnTo>
                      <a:pt x="15006" y="15471"/>
                    </a:lnTo>
                    <a:lnTo>
                      <a:pt x="15338" y="12284"/>
                    </a:lnTo>
                    <a:lnTo>
                      <a:pt x="15538" y="9097"/>
                    </a:lnTo>
                    <a:lnTo>
                      <a:pt x="15604" y="5976"/>
                    </a:lnTo>
                    <a:lnTo>
                      <a:pt x="15538" y="2922"/>
                    </a:lnTo>
                    <a:lnTo>
                      <a:pt x="15338" y="0"/>
                    </a:lnTo>
                    <a:lnTo>
                      <a:pt x="15338" y="0"/>
                    </a:lnTo>
                    <a:lnTo>
                      <a:pt x="15006" y="2391"/>
                    </a:lnTo>
                    <a:lnTo>
                      <a:pt x="14608" y="4781"/>
                    </a:lnTo>
                    <a:lnTo>
                      <a:pt x="14143" y="7105"/>
                    </a:lnTo>
                    <a:lnTo>
                      <a:pt x="13612" y="9362"/>
                    </a:lnTo>
                    <a:lnTo>
                      <a:pt x="12948" y="11554"/>
                    </a:lnTo>
                    <a:lnTo>
                      <a:pt x="12284" y="13745"/>
                    </a:lnTo>
                    <a:lnTo>
                      <a:pt x="11487" y="15869"/>
                    </a:lnTo>
                    <a:lnTo>
                      <a:pt x="10624" y="17928"/>
                    </a:lnTo>
                    <a:lnTo>
                      <a:pt x="9695" y="19920"/>
                    </a:lnTo>
                    <a:lnTo>
                      <a:pt x="8699" y="21912"/>
                    </a:lnTo>
                    <a:lnTo>
                      <a:pt x="7570" y="23837"/>
                    </a:lnTo>
                    <a:lnTo>
                      <a:pt x="6375" y="25696"/>
                    </a:lnTo>
                    <a:lnTo>
                      <a:pt x="5180" y="27489"/>
                    </a:lnTo>
                    <a:lnTo>
                      <a:pt x="3785" y="29282"/>
                    </a:lnTo>
                    <a:lnTo>
                      <a:pt x="2391" y="31008"/>
                    </a:lnTo>
                    <a:lnTo>
                      <a:pt x="930" y="32668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7" name="Google Shape;1197;g34ed79b00d1_0_1151"/>
              <p:cNvSpPr/>
              <p:nvPr/>
            </p:nvSpPr>
            <p:spPr>
              <a:xfrm>
                <a:off x="1979075" y="1363550"/>
                <a:ext cx="1034150" cy="1777800"/>
              </a:xfrm>
              <a:custGeom>
                <a:rect b="b" l="l" r="r" t="t"/>
                <a:pathLst>
                  <a:path extrusionOk="0" h="71112" w="41366">
                    <a:moveTo>
                      <a:pt x="20451" y="0"/>
                    </a:moveTo>
                    <a:lnTo>
                      <a:pt x="18592" y="67"/>
                    </a:lnTo>
                    <a:lnTo>
                      <a:pt x="16732" y="266"/>
                    </a:lnTo>
                    <a:lnTo>
                      <a:pt x="14940" y="465"/>
                    </a:lnTo>
                    <a:lnTo>
                      <a:pt x="13147" y="731"/>
                    </a:lnTo>
                    <a:lnTo>
                      <a:pt x="11354" y="1063"/>
                    </a:lnTo>
                    <a:lnTo>
                      <a:pt x="9562" y="1395"/>
                    </a:lnTo>
                    <a:lnTo>
                      <a:pt x="7902" y="1860"/>
                    </a:lnTo>
                    <a:lnTo>
                      <a:pt x="6574" y="3851"/>
                    </a:lnTo>
                    <a:lnTo>
                      <a:pt x="5445" y="5843"/>
                    </a:lnTo>
                    <a:lnTo>
                      <a:pt x="4383" y="7835"/>
                    </a:lnTo>
                    <a:lnTo>
                      <a:pt x="3453" y="9960"/>
                    </a:lnTo>
                    <a:lnTo>
                      <a:pt x="2590" y="12085"/>
                    </a:lnTo>
                    <a:lnTo>
                      <a:pt x="1926" y="14276"/>
                    </a:lnTo>
                    <a:lnTo>
                      <a:pt x="1328" y="16467"/>
                    </a:lnTo>
                    <a:lnTo>
                      <a:pt x="864" y="18658"/>
                    </a:lnTo>
                    <a:lnTo>
                      <a:pt x="465" y="20916"/>
                    </a:lnTo>
                    <a:lnTo>
                      <a:pt x="200" y="23239"/>
                    </a:lnTo>
                    <a:lnTo>
                      <a:pt x="67" y="25497"/>
                    </a:lnTo>
                    <a:lnTo>
                      <a:pt x="0" y="27821"/>
                    </a:lnTo>
                    <a:lnTo>
                      <a:pt x="0" y="30145"/>
                    </a:lnTo>
                    <a:lnTo>
                      <a:pt x="133" y="32469"/>
                    </a:lnTo>
                    <a:lnTo>
                      <a:pt x="399" y="34793"/>
                    </a:lnTo>
                    <a:lnTo>
                      <a:pt x="731" y="37117"/>
                    </a:lnTo>
                    <a:lnTo>
                      <a:pt x="1129" y="39440"/>
                    </a:lnTo>
                    <a:lnTo>
                      <a:pt x="1594" y="41764"/>
                    </a:lnTo>
                    <a:lnTo>
                      <a:pt x="2192" y="44022"/>
                    </a:lnTo>
                    <a:lnTo>
                      <a:pt x="2922" y="46346"/>
                    </a:lnTo>
                    <a:lnTo>
                      <a:pt x="3652" y="48603"/>
                    </a:lnTo>
                    <a:lnTo>
                      <a:pt x="4515" y="50861"/>
                    </a:lnTo>
                    <a:lnTo>
                      <a:pt x="5445" y="53052"/>
                    </a:lnTo>
                    <a:lnTo>
                      <a:pt x="6441" y="55243"/>
                    </a:lnTo>
                    <a:lnTo>
                      <a:pt x="7503" y="57368"/>
                    </a:lnTo>
                    <a:lnTo>
                      <a:pt x="8632" y="59492"/>
                    </a:lnTo>
                    <a:lnTo>
                      <a:pt x="9827" y="61551"/>
                    </a:lnTo>
                    <a:lnTo>
                      <a:pt x="11155" y="63543"/>
                    </a:lnTo>
                    <a:lnTo>
                      <a:pt x="12483" y="65535"/>
                    </a:lnTo>
                    <a:lnTo>
                      <a:pt x="13944" y="67460"/>
                    </a:lnTo>
                    <a:lnTo>
                      <a:pt x="15405" y="69319"/>
                    </a:lnTo>
                    <a:lnTo>
                      <a:pt x="16932" y="71112"/>
                    </a:lnTo>
                    <a:lnTo>
                      <a:pt x="19455" y="67327"/>
                    </a:lnTo>
                    <a:lnTo>
                      <a:pt x="22243" y="63476"/>
                    </a:lnTo>
                    <a:lnTo>
                      <a:pt x="25165" y="59426"/>
                    </a:lnTo>
                    <a:lnTo>
                      <a:pt x="28286" y="55442"/>
                    </a:lnTo>
                    <a:lnTo>
                      <a:pt x="31473" y="51458"/>
                    </a:lnTo>
                    <a:lnTo>
                      <a:pt x="34726" y="47607"/>
                    </a:lnTo>
                    <a:lnTo>
                      <a:pt x="38046" y="43889"/>
                    </a:lnTo>
                    <a:lnTo>
                      <a:pt x="39706" y="42163"/>
                    </a:lnTo>
                    <a:lnTo>
                      <a:pt x="41366" y="40436"/>
                    </a:lnTo>
                    <a:lnTo>
                      <a:pt x="40569" y="39440"/>
                    </a:lnTo>
                    <a:lnTo>
                      <a:pt x="39839" y="38378"/>
                    </a:lnTo>
                    <a:lnTo>
                      <a:pt x="39108" y="37316"/>
                    </a:lnTo>
                    <a:lnTo>
                      <a:pt x="38378" y="36253"/>
                    </a:lnTo>
                    <a:lnTo>
                      <a:pt x="37780" y="35125"/>
                    </a:lnTo>
                    <a:lnTo>
                      <a:pt x="37116" y="33929"/>
                    </a:lnTo>
                    <a:lnTo>
                      <a:pt x="36519" y="32801"/>
                    </a:lnTo>
                    <a:lnTo>
                      <a:pt x="35988" y="31606"/>
                    </a:lnTo>
                    <a:lnTo>
                      <a:pt x="35523" y="30344"/>
                    </a:lnTo>
                    <a:lnTo>
                      <a:pt x="35058" y="29149"/>
                    </a:lnTo>
                    <a:lnTo>
                      <a:pt x="34593" y="27887"/>
                    </a:lnTo>
                    <a:lnTo>
                      <a:pt x="34195" y="26626"/>
                    </a:lnTo>
                    <a:lnTo>
                      <a:pt x="33863" y="25364"/>
                    </a:lnTo>
                    <a:lnTo>
                      <a:pt x="33597" y="24103"/>
                    </a:lnTo>
                    <a:lnTo>
                      <a:pt x="33332" y="22775"/>
                    </a:lnTo>
                    <a:lnTo>
                      <a:pt x="33133" y="21513"/>
                    </a:lnTo>
                    <a:lnTo>
                      <a:pt x="33000" y="20185"/>
                    </a:lnTo>
                    <a:lnTo>
                      <a:pt x="32867" y="18924"/>
                    </a:lnTo>
                    <a:lnTo>
                      <a:pt x="32801" y="17596"/>
                    </a:lnTo>
                    <a:lnTo>
                      <a:pt x="32801" y="16334"/>
                    </a:lnTo>
                    <a:lnTo>
                      <a:pt x="32867" y="15006"/>
                    </a:lnTo>
                    <a:lnTo>
                      <a:pt x="32933" y="13745"/>
                    </a:lnTo>
                    <a:lnTo>
                      <a:pt x="33066" y="12483"/>
                    </a:lnTo>
                    <a:lnTo>
                      <a:pt x="33265" y="11222"/>
                    </a:lnTo>
                    <a:lnTo>
                      <a:pt x="33531" y="9960"/>
                    </a:lnTo>
                    <a:lnTo>
                      <a:pt x="33863" y="8698"/>
                    </a:lnTo>
                    <a:lnTo>
                      <a:pt x="34195" y="7503"/>
                    </a:lnTo>
                    <a:lnTo>
                      <a:pt x="34660" y="6308"/>
                    </a:lnTo>
                    <a:lnTo>
                      <a:pt x="35125" y="5113"/>
                    </a:lnTo>
                    <a:lnTo>
                      <a:pt x="35722" y="3918"/>
                    </a:lnTo>
                    <a:lnTo>
                      <a:pt x="36320" y="2789"/>
                    </a:lnTo>
                    <a:lnTo>
                      <a:pt x="36984" y="1660"/>
                    </a:lnTo>
                    <a:lnTo>
                      <a:pt x="35257" y="1262"/>
                    </a:lnTo>
                    <a:lnTo>
                      <a:pt x="33465" y="930"/>
                    </a:lnTo>
                    <a:lnTo>
                      <a:pt x="31672" y="664"/>
                    </a:lnTo>
                    <a:lnTo>
                      <a:pt x="29813" y="399"/>
                    </a:lnTo>
                    <a:lnTo>
                      <a:pt x="27954" y="200"/>
                    </a:lnTo>
                    <a:lnTo>
                      <a:pt x="26094" y="67"/>
                    </a:lnTo>
                    <a:lnTo>
                      <a:pt x="2423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8" name="Google Shape;1198;g34ed79b00d1_0_1151"/>
              <p:cNvSpPr/>
              <p:nvPr/>
            </p:nvSpPr>
            <p:spPr>
              <a:xfrm>
                <a:off x="1979075" y="1363550"/>
                <a:ext cx="1034150" cy="1777800"/>
              </a:xfrm>
              <a:custGeom>
                <a:rect b="b" l="l" r="r" t="t"/>
                <a:pathLst>
                  <a:path extrusionOk="0" fill="none" h="71112" w="41366">
                    <a:moveTo>
                      <a:pt x="36984" y="1660"/>
                    </a:moveTo>
                    <a:lnTo>
                      <a:pt x="36984" y="1660"/>
                    </a:lnTo>
                    <a:lnTo>
                      <a:pt x="35257" y="1262"/>
                    </a:lnTo>
                    <a:lnTo>
                      <a:pt x="33465" y="930"/>
                    </a:lnTo>
                    <a:lnTo>
                      <a:pt x="31672" y="664"/>
                    </a:lnTo>
                    <a:lnTo>
                      <a:pt x="29813" y="399"/>
                    </a:lnTo>
                    <a:lnTo>
                      <a:pt x="27954" y="200"/>
                    </a:lnTo>
                    <a:lnTo>
                      <a:pt x="26094" y="67"/>
                    </a:lnTo>
                    <a:lnTo>
                      <a:pt x="24235" y="0"/>
                    </a:lnTo>
                    <a:lnTo>
                      <a:pt x="22376" y="0"/>
                    </a:lnTo>
                    <a:lnTo>
                      <a:pt x="20451" y="0"/>
                    </a:lnTo>
                    <a:lnTo>
                      <a:pt x="18592" y="67"/>
                    </a:lnTo>
                    <a:lnTo>
                      <a:pt x="16732" y="266"/>
                    </a:lnTo>
                    <a:lnTo>
                      <a:pt x="14940" y="465"/>
                    </a:lnTo>
                    <a:lnTo>
                      <a:pt x="13147" y="731"/>
                    </a:lnTo>
                    <a:lnTo>
                      <a:pt x="11354" y="1063"/>
                    </a:lnTo>
                    <a:lnTo>
                      <a:pt x="9562" y="1395"/>
                    </a:lnTo>
                    <a:lnTo>
                      <a:pt x="7902" y="1860"/>
                    </a:lnTo>
                    <a:lnTo>
                      <a:pt x="7902" y="1860"/>
                    </a:lnTo>
                    <a:lnTo>
                      <a:pt x="6574" y="3851"/>
                    </a:lnTo>
                    <a:lnTo>
                      <a:pt x="5445" y="5843"/>
                    </a:lnTo>
                    <a:lnTo>
                      <a:pt x="4383" y="7835"/>
                    </a:lnTo>
                    <a:lnTo>
                      <a:pt x="3453" y="9960"/>
                    </a:lnTo>
                    <a:lnTo>
                      <a:pt x="2590" y="12085"/>
                    </a:lnTo>
                    <a:lnTo>
                      <a:pt x="1926" y="14276"/>
                    </a:lnTo>
                    <a:lnTo>
                      <a:pt x="1328" y="16467"/>
                    </a:lnTo>
                    <a:lnTo>
                      <a:pt x="864" y="18658"/>
                    </a:lnTo>
                    <a:lnTo>
                      <a:pt x="465" y="20916"/>
                    </a:lnTo>
                    <a:lnTo>
                      <a:pt x="200" y="23239"/>
                    </a:lnTo>
                    <a:lnTo>
                      <a:pt x="67" y="25497"/>
                    </a:lnTo>
                    <a:lnTo>
                      <a:pt x="0" y="27821"/>
                    </a:lnTo>
                    <a:lnTo>
                      <a:pt x="0" y="30145"/>
                    </a:lnTo>
                    <a:lnTo>
                      <a:pt x="133" y="32469"/>
                    </a:lnTo>
                    <a:lnTo>
                      <a:pt x="399" y="34793"/>
                    </a:lnTo>
                    <a:lnTo>
                      <a:pt x="731" y="37117"/>
                    </a:lnTo>
                    <a:lnTo>
                      <a:pt x="1129" y="39440"/>
                    </a:lnTo>
                    <a:lnTo>
                      <a:pt x="1594" y="41764"/>
                    </a:lnTo>
                    <a:lnTo>
                      <a:pt x="2192" y="44022"/>
                    </a:lnTo>
                    <a:lnTo>
                      <a:pt x="2922" y="46346"/>
                    </a:lnTo>
                    <a:lnTo>
                      <a:pt x="3652" y="48603"/>
                    </a:lnTo>
                    <a:lnTo>
                      <a:pt x="4515" y="50861"/>
                    </a:lnTo>
                    <a:lnTo>
                      <a:pt x="5445" y="53052"/>
                    </a:lnTo>
                    <a:lnTo>
                      <a:pt x="6441" y="55243"/>
                    </a:lnTo>
                    <a:lnTo>
                      <a:pt x="7503" y="57368"/>
                    </a:lnTo>
                    <a:lnTo>
                      <a:pt x="8632" y="59492"/>
                    </a:lnTo>
                    <a:lnTo>
                      <a:pt x="9827" y="61551"/>
                    </a:lnTo>
                    <a:lnTo>
                      <a:pt x="11155" y="63543"/>
                    </a:lnTo>
                    <a:lnTo>
                      <a:pt x="12483" y="65535"/>
                    </a:lnTo>
                    <a:lnTo>
                      <a:pt x="13944" y="67460"/>
                    </a:lnTo>
                    <a:lnTo>
                      <a:pt x="15405" y="69319"/>
                    </a:lnTo>
                    <a:lnTo>
                      <a:pt x="16932" y="71112"/>
                    </a:lnTo>
                    <a:lnTo>
                      <a:pt x="16932" y="71112"/>
                    </a:lnTo>
                    <a:lnTo>
                      <a:pt x="19455" y="67327"/>
                    </a:lnTo>
                    <a:lnTo>
                      <a:pt x="22243" y="63476"/>
                    </a:lnTo>
                    <a:lnTo>
                      <a:pt x="25165" y="59426"/>
                    </a:lnTo>
                    <a:lnTo>
                      <a:pt x="28286" y="55442"/>
                    </a:lnTo>
                    <a:lnTo>
                      <a:pt x="31473" y="51458"/>
                    </a:lnTo>
                    <a:lnTo>
                      <a:pt x="34726" y="47607"/>
                    </a:lnTo>
                    <a:lnTo>
                      <a:pt x="38046" y="43889"/>
                    </a:lnTo>
                    <a:lnTo>
                      <a:pt x="39706" y="42163"/>
                    </a:lnTo>
                    <a:lnTo>
                      <a:pt x="41366" y="40436"/>
                    </a:lnTo>
                    <a:lnTo>
                      <a:pt x="41366" y="40436"/>
                    </a:lnTo>
                    <a:lnTo>
                      <a:pt x="40569" y="39440"/>
                    </a:lnTo>
                    <a:lnTo>
                      <a:pt x="39839" y="38378"/>
                    </a:lnTo>
                    <a:lnTo>
                      <a:pt x="39108" y="37316"/>
                    </a:lnTo>
                    <a:lnTo>
                      <a:pt x="38378" y="36253"/>
                    </a:lnTo>
                    <a:lnTo>
                      <a:pt x="37780" y="35125"/>
                    </a:lnTo>
                    <a:lnTo>
                      <a:pt x="37116" y="33929"/>
                    </a:lnTo>
                    <a:lnTo>
                      <a:pt x="36519" y="32801"/>
                    </a:lnTo>
                    <a:lnTo>
                      <a:pt x="35988" y="31606"/>
                    </a:lnTo>
                    <a:lnTo>
                      <a:pt x="35523" y="30344"/>
                    </a:lnTo>
                    <a:lnTo>
                      <a:pt x="35058" y="29149"/>
                    </a:lnTo>
                    <a:lnTo>
                      <a:pt x="34593" y="27887"/>
                    </a:lnTo>
                    <a:lnTo>
                      <a:pt x="34195" y="26626"/>
                    </a:lnTo>
                    <a:lnTo>
                      <a:pt x="33863" y="25364"/>
                    </a:lnTo>
                    <a:lnTo>
                      <a:pt x="33597" y="24103"/>
                    </a:lnTo>
                    <a:lnTo>
                      <a:pt x="33332" y="22775"/>
                    </a:lnTo>
                    <a:lnTo>
                      <a:pt x="33133" y="21513"/>
                    </a:lnTo>
                    <a:lnTo>
                      <a:pt x="33000" y="20185"/>
                    </a:lnTo>
                    <a:lnTo>
                      <a:pt x="32867" y="18924"/>
                    </a:lnTo>
                    <a:lnTo>
                      <a:pt x="32801" y="17596"/>
                    </a:lnTo>
                    <a:lnTo>
                      <a:pt x="32801" y="16334"/>
                    </a:lnTo>
                    <a:lnTo>
                      <a:pt x="32867" y="15006"/>
                    </a:lnTo>
                    <a:lnTo>
                      <a:pt x="32933" y="13745"/>
                    </a:lnTo>
                    <a:lnTo>
                      <a:pt x="33066" y="12483"/>
                    </a:lnTo>
                    <a:lnTo>
                      <a:pt x="33265" y="11222"/>
                    </a:lnTo>
                    <a:lnTo>
                      <a:pt x="33531" y="9960"/>
                    </a:lnTo>
                    <a:lnTo>
                      <a:pt x="33863" y="8698"/>
                    </a:lnTo>
                    <a:lnTo>
                      <a:pt x="34195" y="7503"/>
                    </a:lnTo>
                    <a:lnTo>
                      <a:pt x="34660" y="6308"/>
                    </a:lnTo>
                    <a:lnTo>
                      <a:pt x="35125" y="5113"/>
                    </a:lnTo>
                    <a:lnTo>
                      <a:pt x="35722" y="3918"/>
                    </a:lnTo>
                    <a:lnTo>
                      <a:pt x="36320" y="2789"/>
                    </a:lnTo>
                    <a:lnTo>
                      <a:pt x="36984" y="166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5 - Content - 2 Column B with Icon - Light">
  <p:cSld name="CUSTOM_4_1_1_1_1">
    <p:bg>
      <p:bgPr>
        <a:solidFill>
          <a:schemeClr val="lt1"/>
        </a:solidFill>
      </p:bgPr>
    </p:bg>
    <p:spTree>
      <p:nvGrpSpPr>
        <p:cNvPr id="1199" name="Shape 1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0" name="Google Shape;1200;g34ed79b00d1_0_1194"/>
          <p:cNvSpPr txBox="1"/>
          <p:nvPr>
            <p:ph type="title"/>
          </p:nvPr>
        </p:nvSpPr>
        <p:spPr>
          <a:xfrm>
            <a:off x="676650" y="0"/>
            <a:ext cx="7790700" cy="1289400"/>
          </a:xfrm>
          <a:prstGeom prst="rect">
            <a:avLst/>
          </a:prstGeom>
          <a:noFill/>
        </p:spPr>
        <p:txBody>
          <a:bodyPr anchorCtr="0" anchor="b" bIns="0" lIns="0" spcFirstLastPara="1" rIns="0" wrap="square" tIns="9142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pen Sans ExtraBold"/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pen Sans ExtraBold"/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pen Sans ExtraBold"/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pen Sans ExtraBold"/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pen Sans ExtraBold"/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pen Sans ExtraBold"/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pen Sans ExtraBold"/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pen Sans ExtraBold"/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/>
        </p:txBody>
      </p:sp>
      <p:sp>
        <p:nvSpPr>
          <p:cNvPr id="1201" name="Google Shape;1201;g34ed79b00d1_0_1194"/>
          <p:cNvSpPr txBox="1"/>
          <p:nvPr>
            <p:ph idx="1" type="subTitle"/>
          </p:nvPr>
        </p:nvSpPr>
        <p:spPr>
          <a:xfrm>
            <a:off x="676650" y="1449300"/>
            <a:ext cx="7790700" cy="320100"/>
          </a:xfrm>
          <a:prstGeom prst="rect">
            <a:avLst/>
          </a:prstGeom>
          <a:noFill/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/>
        </p:txBody>
      </p:sp>
      <p:sp>
        <p:nvSpPr>
          <p:cNvPr id="1202" name="Google Shape;1202;g34ed79b00d1_0_1194"/>
          <p:cNvSpPr txBox="1"/>
          <p:nvPr>
            <p:ph idx="2" type="body"/>
          </p:nvPr>
        </p:nvSpPr>
        <p:spPr>
          <a:xfrm>
            <a:off x="676675" y="2876550"/>
            <a:ext cx="3895200" cy="161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21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100"/>
            </a:lvl2pPr>
            <a:lvl3pPr indent="-29845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3pPr>
            <a:lvl4pPr indent="-29845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4pPr>
            <a:lvl5pPr indent="-29845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  <p:sp>
        <p:nvSpPr>
          <p:cNvPr id="1203" name="Google Shape;1203;g34ed79b00d1_0_1194"/>
          <p:cNvSpPr txBox="1"/>
          <p:nvPr>
            <p:ph idx="3" type="body"/>
          </p:nvPr>
        </p:nvSpPr>
        <p:spPr>
          <a:xfrm>
            <a:off x="4572075" y="2876550"/>
            <a:ext cx="3895200" cy="161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2pPr>
            <a:lvl3pPr indent="-29845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3pPr>
            <a:lvl4pPr indent="-29845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4pPr>
            <a:lvl5pPr indent="-29845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  <p:sp>
        <p:nvSpPr>
          <p:cNvPr id="1204" name="Google Shape;1204;g34ed79b00d1_0_1194"/>
          <p:cNvSpPr txBox="1"/>
          <p:nvPr>
            <p:ph idx="4" type="subTitle"/>
          </p:nvPr>
        </p:nvSpPr>
        <p:spPr>
          <a:xfrm>
            <a:off x="676575" y="1929375"/>
            <a:ext cx="3895500" cy="94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1" sz="1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1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1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1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1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1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1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1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1"/>
            </a:lvl9pPr>
          </a:lstStyle>
          <a:p/>
        </p:txBody>
      </p:sp>
      <p:sp>
        <p:nvSpPr>
          <p:cNvPr id="1205" name="Google Shape;1205;g34ed79b00d1_0_1194"/>
          <p:cNvSpPr txBox="1"/>
          <p:nvPr>
            <p:ph idx="5" type="subTitle"/>
          </p:nvPr>
        </p:nvSpPr>
        <p:spPr>
          <a:xfrm>
            <a:off x="4562275" y="1929375"/>
            <a:ext cx="3895500" cy="94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1" sz="1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1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1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1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1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1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1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1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1"/>
            </a:lvl9pPr>
          </a:lstStyle>
          <a:p/>
        </p:txBody>
      </p:sp>
      <p:sp>
        <p:nvSpPr>
          <p:cNvPr id="1206" name="Google Shape;1206;g34ed79b00d1_0_1194"/>
          <p:cNvSpPr txBox="1"/>
          <p:nvPr/>
        </p:nvSpPr>
        <p:spPr>
          <a:xfrm>
            <a:off x="0" y="4969700"/>
            <a:ext cx="351900" cy="183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sz="7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1207" name="Google Shape;1207;g34ed79b00d1_0_1194"/>
          <p:cNvGrpSpPr/>
          <p:nvPr/>
        </p:nvGrpSpPr>
        <p:grpSpPr>
          <a:xfrm>
            <a:off x="8467274" y="-268"/>
            <a:ext cx="329400" cy="329400"/>
            <a:chOff x="8467274" y="-268"/>
            <a:chExt cx="329400" cy="329400"/>
          </a:xfrm>
        </p:grpSpPr>
        <p:sp>
          <p:nvSpPr>
            <p:cNvPr id="1208" name="Google Shape;1208;g34ed79b00d1_0_1194"/>
            <p:cNvSpPr/>
            <p:nvPr/>
          </p:nvSpPr>
          <p:spPr>
            <a:xfrm>
              <a:off x="8467274" y="-268"/>
              <a:ext cx="329400" cy="329400"/>
            </a:xfrm>
            <a:prstGeom prst="rect">
              <a:avLst/>
            </a:prstGeom>
            <a:solidFill>
              <a:srgbClr val="0063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grpSp>
          <p:nvGrpSpPr>
            <p:cNvPr id="1209" name="Google Shape;1209;g34ed79b00d1_0_1194"/>
            <p:cNvGrpSpPr/>
            <p:nvPr/>
          </p:nvGrpSpPr>
          <p:grpSpPr>
            <a:xfrm>
              <a:off x="8546153" y="63898"/>
              <a:ext cx="191009" cy="201168"/>
              <a:chOff x="1379850" y="238125"/>
              <a:chExt cx="4860275" cy="5238750"/>
            </a:xfrm>
          </p:grpSpPr>
          <p:sp>
            <p:nvSpPr>
              <p:cNvPr id="1210" name="Google Shape;1210;g34ed79b00d1_0_1194"/>
              <p:cNvSpPr/>
              <p:nvPr/>
            </p:nvSpPr>
            <p:spPr>
              <a:xfrm>
                <a:off x="4988525" y="4354750"/>
                <a:ext cx="727075" cy="727075"/>
              </a:xfrm>
              <a:custGeom>
                <a:rect b="b" l="l" r="r" t="t"/>
                <a:pathLst>
                  <a:path extrusionOk="0" h="29083" w="29083">
                    <a:moveTo>
                      <a:pt x="14210" y="9097"/>
                    </a:moveTo>
                    <a:lnTo>
                      <a:pt x="15139" y="9163"/>
                    </a:lnTo>
                    <a:lnTo>
                      <a:pt x="16002" y="9296"/>
                    </a:lnTo>
                    <a:lnTo>
                      <a:pt x="16334" y="9362"/>
                    </a:lnTo>
                    <a:lnTo>
                      <a:pt x="16733" y="9495"/>
                    </a:lnTo>
                    <a:lnTo>
                      <a:pt x="16998" y="9694"/>
                    </a:lnTo>
                    <a:lnTo>
                      <a:pt x="17264" y="9894"/>
                    </a:lnTo>
                    <a:lnTo>
                      <a:pt x="17463" y="10226"/>
                    </a:lnTo>
                    <a:lnTo>
                      <a:pt x="17596" y="10558"/>
                    </a:lnTo>
                    <a:lnTo>
                      <a:pt x="17729" y="10956"/>
                    </a:lnTo>
                    <a:lnTo>
                      <a:pt x="17729" y="11354"/>
                    </a:lnTo>
                    <a:lnTo>
                      <a:pt x="17729" y="11886"/>
                    </a:lnTo>
                    <a:lnTo>
                      <a:pt x="17596" y="12284"/>
                    </a:lnTo>
                    <a:lnTo>
                      <a:pt x="17463" y="12616"/>
                    </a:lnTo>
                    <a:lnTo>
                      <a:pt x="17264" y="12948"/>
                    </a:lnTo>
                    <a:lnTo>
                      <a:pt x="16998" y="13147"/>
                    </a:lnTo>
                    <a:lnTo>
                      <a:pt x="16733" y="13346"/>
                    </a:lnTo>
                    <a:lnTo>
                      <a:pt x="16401" y="13479"/>
                    </a:lnTo>
                    <a:lnTo>
                      <a:pt x="16002" y="13612"/>
                    </a:lnTo>
                    <a:lnTo>
                      <a:pt x="15139" y="13678"/>
                    </a:lnTo>
                    <a:lnTo>
                      <a:pt x="14210" y="13745"/>
                    </a:lnTo>
                    <a:lnTo>
                      <a:pt x="12151" y="13745"/>
                    </a:lnTo>
                    <a:lnTo>
                      <a:pt x="12151" y="9097"/>
                    </a:lnTo>
                    <a:close/>
                    <a:moveTo>
                      <a:pt x="13280" y="6242"/>
                    </a:moveTo>
                    <a:lnTo>
                      <a:pt x="8964" y="6308"/>
                    </a:lnTo>
                    <a:lnTo>
                      <a:pt x="8964" y="22244"/>
                    </a:lnTo>
                    <a:lnTo>
                      <a:pt x="12151" y="22244"/>
                    </a:lnTo>
                    <a:lnTo>
                      <a:pt x="12151" y="16135"/>
                    </a:lnTo>
                    <a:lnTo>
                      <a:pt x="14674" y="16135"/>
                    </a:lnTo>
                    <a:lnTo>
                      <a:pt x="17861" y="22244"/>
                    </a:lnTo>
                    <a:lnTo>
                      <a:pt x="21181" y="22244"/>
                    </a:lnTo>
                    <a:lnTo>
                      <a:pt x="17729" y="15737"/>
                    </a:lnTo>
                    <a:lnTo>
                      <a:pt x="18459" y="15471"/>
                    </a:lnTo>
                    <a:lnTo>
                      <a:pt x="19057" y="15139"/>
                    </a:lnTo>
                    <a:lnTo>
                      <a:pt x="19588" y="14674"/>
                    </a:lnTo>
                    <a:lnTo>
                      <a:pt x="20052" y="14209"/>
                    </a:lnTo>
                    <a:lnTo>
                      <a:pt x="20384" y="13612"/>
                    </a:lnTo>
                    <a:lnTo>
                      <a:pt x="20650" y="12881"/>
                    </a:lnTo>
                    <a:lnTo>
                      <a:pt x="20849" y="12085"/>
                    </a:lnTo>
                    <a:lnTo>
                      <a:pt x="20916" y="11222"/>
                    </a:lnTo>
                    <a:lnTo>
                      <a:pt x="20849" y="10159"/>
                    </a:lnTo>
                    <a:lnTo>
                      <a:pt x="20716" y="9761"/>
                    </a:lnTo>
                    <a:lnTo>
                      <a:pt x="20650" y="9296"/>
                    </a:lnTo>
                    <a:lnTo>
                      <a:pt x="20451" y="8964"/>
                    </a:lnTo>
                    <a:lnTo>
                      <a:pt x="20318" y="8566"/>
                    </a:lnTo>
                    <a:lnTo>
                      <a:pt x="20052" y="8300"/>
                    </a:lnTo>
                    <a:lnTo>
                      <a:pt x="19853" y="7968"/>
                    </a:lnTo>
                    <a:lnTo>
                      <a:pt x="19322" y="7503"/>
                    </a:lnTo>
                    <a:lnTo>
                      <a:pt x="18658" y="7105"/>
                    </a:lnTo>
                    <a:lnTo>
                      <a:pt x="17928" y="6773"/>
                    </a:lnTo>
                    <a:lnTo>
                      <a:pt x="17131" y="6574"/>
                    </a:lnTo>
                    <a:lnTo>
                      <a:pt x="16201" y="6441"/>
                    </a:lnTo>
                    <a:lnTo>
                      <a:pt x="15272" y="6308"/>
                    </a:lnTo>
                    <a:lnTo>
                      <a:pt x="14276" y="6242"/>
                    </a:lnTo>
                    <a:close/>
                    <a:moveTo>
                      <a:pt x="14608" y="2457"/>
                    </a:moveTo>
                    <a:lnTo>
                      <a:pt x="15670" y="2524"/>
                    </a:lnTo>
                    <a:lnTo>
                      <a:pt x="16799" y="2656"/>
                    </a:lnTo>
                    <a:lnTo>
                      <a:pt x="17928" y="2855"/>
                    </a:lnTo>
                    <a:lnTo>
                      <a:pt x="18990" y="3187"/>
                    </a:lnTo>
                    <a:lnTo>
                      <a:pt x="19986" y="3652"/>
                    </a:lnTo>
                    <a:lnTo>
                      <a:pt x="20982" y="4183"/>
                    </a:lnTo>
                    <a:lnTo>
                      <a:pt x="21912" y="4781"/>
                    </a:lnTo>
                    <a:lnTo>
                      <a:pt x="22775" y="5511"/>
                    </a:lnTo>
                    <a:lnTo>
                      <a:pt x="23638" y="6308"/>
                    </a:lnTo>
                    <a:lnTo>
                      <a:pt x="24368" y="7238"/>
                    </a:lnTo>
                    <a:lnTo>
                      <a:pt x="24966" y="8234"/>
                    </a:lnTo>
                    <a:lnTo>
                      <a:pt x="25497" y="9296"/>
                    </a:lnTo>
                    <a:lnTo>
                      <a:pt x="25962" y="10491"/>
                    </a:lnTo>
                    <a:lnTo>
                      <a:pt x="26294" y="11753"/>
                    </a:lnTo>
                    <a:lnTo>
                      <a:pt x="26493" y="13147"/>
                    </a:lnTo>
                    <a:lnTo>
                      <a:pt x="26559" y="14608"/>
                    </a:lnTo>
                    <a:lnTo>
                      <a:pt x="26493" y="16069"/>
                    </a:lnTo>
                    <a:lnTo>
                      <a:pt x="26294" y="17463"/>
                    </a:lnTo>
                    <a:lnTo>
                      <a:pt x="25962" y="18724"/>
                    </a:lnTo>
                    <a:lnTo>
                      <a:pt x="25497" y="19920"/>
                    </a:lnTo>
                    <a:lnTo>
                      <a:pt x="24966" y="21048"/>
                    </a:lnTo>
                    <a:lnTo>
                      <a:pt x="24368" y="22044"/>
                    </a:lnTo>
                    <a:lnTo>
                      <a:pt x="23638" y="22907"/>
                    </a:lnTo>
                    <a:lnTo>
                      <a:pt x="22775" y="23704"/>
                    </a:lnTo>
                    <a:lnTo>
                      <a:pt x="21912" y="24435"/>
                    </a:lnTo>
                    <a:lnTo>
                      <a:pt x="20982" y="25032"/>
                    </a:lnTo>
                    <a:lnTo>
                      <a:pt x="19986" y="25563"/>
                    </a:lnTo>
                    <a:lnTo>
                      <a:pt x="18990" y="26028"/>
                    </a:lnTo>
                    <a:lnTo>
                      <a:pt x="17928" y="26294"/>
                    </a:lnTo>
                    <a:lnTo>
                      <a:pt x="16799" y="26559"/>
                    </a:lnTo>
                    <a:lnTo>
                      <a:pt x="15670" y="26692"/>
                    </a:lnTo>
                    <a:lnTo>
                      <a:pt x="14608" y="26759"/>
                    </a:lnTo>
                    <a:lnTo>
                      <a:pt x="13479" y="26692"/>
                    </a:lnTo>
                    <a:lnTo>
                      <a:pt x="12350" y="26559"/>
                    </a:lnTo>
                    <a:lnTo>
                      <a:pt x="11222" y="26294"/>
                    </a:lnTo>
                    <a:lnTo>
                      <a:pt x="10159" y="25962"/>
                    </a:lnTo>
                    <a:lnTo>
                      <a:pt x="9163" y="25497"/>
                    </a:lnTo>
                    <a:lnTo>
                      <a:pt x="8167" y="25032"/>
                    </a:lnTo>
                    <a:lnTo>
                      <a:pt x="7238" y="24368"/>
                    </a:lnTo>
                    <a:lnTo>
                      <a:pt x="6375" y="23638"/>
                    </a:lnTo>
                    <a:lnTo>
                      <a:pt x="5511" y="22841"/>
                    </a:lnTo>
                    <a:lnTo>
                      <a:pt x="4781" y="21978"/>
                    </a:lnTo>
                    <a:lnTo>
                      <a:pt x="4184" y="20916"/>
                    </a:lnTo>
                    <a:lnTo>
                      <a:pt x="3652" y="19853"/>
                    </a:lnTo>
                    <a:lnTo>
                      <a:pt x="3188" y="18658"/>
                    </a:lnTo>
                    <a:lnTo>
                      <a:pt x="2856" y="17397"/>
                    </a:lnTo>
                    <a:lnTo>
                      <a:pt x="2656" y="16002"/>
                    </a:lnTo>
                    <a:lnTo>
                      <a:pt x="2590" y="14541"/>
                    </a:lnTo>
                    <a:lnTo>
                      <a:pt x="2656" y="13081"/>
                    </a:lnTo>
                    <a:lnTo>
                      <a:pt x="2856" y="11686"/>
                    </a:lnTo>
                    <a:lnTo>
                      <a:pt x="3188" y="10425"/>
                    </a:lnTo>
                    <a:lnTo>
                      <a:pt x="3652" y="9230"/>
                    </a:lnTo>
                    <a:lnTo>
                      <a:pt x="4184" y="8167"/>
                    </a:lnTo>
                    <a:lnTo>
                      <a:pt x="4781" y="7171"/>
                    </a:lnTo>
                    <a:lnTo>
                      <a:pt x="5511" y="6242"/>
                    </a:lnTo>
                    <a:lnTo>
                      <a:pt x="6375" y="5445"/>
                    </a:lnTo>
                    <a:lnTo>
                      <a:pt x="7238" y="4715"/>
                    </a:lnTo>
                    <a:lnTo>
                      <a:pt x="8167" y="4117"/>
                    </a:lnTo>
                    <a:lnTo>
                      <a:pt x="9163" y="3586"/>
                    </a:lnTo>
                    <a:lnTo>
                      <a:pt x="10159" y="3187"/>
                    </a:lnTo>
                    <a:lnTo>
                      <a:pt x="11222" y="2855"/>
                    </a:lnTo>
                    <a:lnTo>
                      <a:pt x="12350" y="2656"/>
                    </a:lnTo>
                    <a:lnTo>
                      <a:pt x="13479" y="2457"/>
                    </a:lnTo>
                    <a:close/>
                    <a:moveTo>
                      <a:pt x="14608" y="0"/>
                    </a:moveTo>
                    <a:lnTo>
                      <a:pt x="13081" y="67"/>
                    </a:lnTo>
                    <a:lnTo>
                      <a:pt x="11620" y="332"/>
                    </a:lnTo>
                    <a:lnTo>
                      <a:pt x="10226" y="664"/>
                    </a:lnTo>
                    <a:lnTo>
                      <a:pt x="8898" y="1129"/>
                    </a:lnTo>
                    <a:lnTo>
                      <a:pt x="7636" y="1727"/>
                    </a:lnTo>
                    <a:lnTo>
                      <a:pt x="6375" y="2457"/>
                    </a:lnTo>
                    <a:lnTo>
                      <a:pt x="5312" y="3320"/>
                    </a:lnTo>
                    <a:lnTo>
                      <a:pt x="4250" y="4250"/>
                    </a:lnTo>
                    <a:lnTo>
                      <a:pt x="3320" y="5246"/>
                    </a:lnTo>
                    <a:lnTo>
                      <a:pt x="2457" y="6375"/>
                    </a:lnTo>
                    <a:lnTo>
                      <a:pt x="1793" y="7570"/>
                    </a:lnTo>
                    <a:lnTo>
                      <a:pt x="1129" y="8898"/>
                    </a:lnTo>
                    <a:lnTo>
                      <a:pt x="664" y="10226"/>
                    </a:lnTo>
                    <a:lnTo>
                      <a:pt x="333" y="11620"/>
                    </a:lnTo>
                    <a:lnTo>
                      <a:pt x="67" y="13081"/>
                    </a:lnTo>
                    <a:lnTo>
                      <a:pt x="1" y="14608"/>
                    </a:lnTo>
                    <a:lnTo>
                      <a:pt x="67" y="15471"/>
                    </a:lnTo>
                    <a:lnTo>
                      <a:pt x="133" y="16334"/>
                    </a:lnTo>
                    <a:lnTo>
                      <a:pt x="200" y="17197"/>
                    </a:lnTo>
                    <a:lnTo>
                      <a:pt x="333" y="17994"/>
                    </a:lnTo>
                    <a:lnTo>
                      <a:pt x="532" y="18791"/>
                    </a:lnTo>
                    <a:lnTo>
                      <a:pt x="731" y="19521"/>
                    </a:lnTo>
                    <a:lnTo>
                      <a:pt x="996" y="20252"/>
                    </a:lnTo>
                    <a:lnTo>
                      <a:pt x="1262" y="20916"/>
                    </a:lnTo>
                    <a:lnTo>
                      <a:pt x="1594" y="21580"/>
                    </a:lnTo>
                    <a:lnTo>
                      <a:pt x="1926" y="22244"/>
                    </a:lnTo>
                    <a:lnTo>
                      <a:pt x="2723" y="23439"/>
                    </a:lnTo>
                    <a:lnTo>
                      <a:pt x="3586" y="24501"/>
                    </a:lnTo>
                    <a:lnTo>
                      <a:pt x="4582" y="25497"/>
                    </a:lnTo>
                    <a:lnTo>
                      <a:pt x="5644" y="26360"/>
                    </a:lnTo>
                    <a:lnTo>
                      <a:pt x="6773" y="27091"/>
                    </a:lnTo>
                    <a:lnTo>
                      <a:pt x="7968" y="27688"/>
                    </a:lnTo>
                    <a:lnTo>
                      <a:pt x="9230" y="28219"/>
                    </a:lnTo>
                    <a:lnTo>
                      <a:pt x="10491" y="28618"/>
                    </a:lnTo>
                    <a:lnTo>
                      <a:pt x="11819" y="28883"/>
                    </a:lnTo>
                    <a:lnTo>
                      <a:pt x="13214" y="29082"/>
                    </a:lnTo>
                    <a:lnTo>
                      <a:pt x="15936" y="29082"/>
                    </a:lnTo>
                    <a:lnTo>
                      <a:pt x="17264" y="28883"/>
                    </a:lnTo>
                    <a:lnTo>
                      <a:pt x="18592" y="28618"/>
                    </a:lnTo>
                    <a:lnTo>
                      <a:pt x="19853" y="28219"/>
                    </a:lnTo>
                    <a:lnTo>
                      <a:pt x="21115" y="27688"/>
                    </a:lnTo>
                    <a:lnTo>
                      <a:pt x="22310" y="27024"/>
                    </a:lnTo>
                    <a:lnTo>
                      <a:pt x="23439" y="26294"/>
                    </a:lnTo>
                    <a:lnTo>
                      <a:pt x="24501" y="25431"/>
                    </a:lnTo>
                    <a:lnTo>
                      <a:pt x="25497" y="24501"/>
                    </a:lnTo>
                    <a:lnTo>
                      <a:pt x="26360" y="23439"/>
                    </a:lnTo>
                    <a:lnTo>
                      <a:pt x="27157" y="22244"/>
                    </a:lnTo>
                    <a:lnTo>
                      <a:pt x="27489" y="21580"/>
                    </a:lnTo>
                    <a:lnTo>
                      <a:pt x="27821" y="20916"/>
                    </a:lnTo>
                    <a:lnTo>
                      <a:pt x="28087" y="20185"/>
                    </a:lnTo>
                    <a:lnTo>
                      <a:pt x="28352" y="19455"/>
                    </a:lnTo>
                    <a:lnTo>
                      <a:pt x="28551" y="18724"/>
                    </a:lnTo>
                    <a:lnTo>
                      <a:pt x="28751" y="17928"/>
                    </a:lnTo>
                    <a:lnTo>
                      <a:pt x="28883" y="17131"/>
                    </a:lnTo>
                    <a:lnTo>
                      <a:pt x="28950" y="16268"/>
                    </a:lnTo>
                    <a:lnTo>
                      <a:pt x="29016" y="15405"/>
                    </a:lnTo>
                    <a:lnTo>
                      <a:pt x="29082" y="14541"/>
                    </a:lnTo>
                    <a:lnTo>
                      <a:pt x="29016" y="13014"/>
                    </a:lnTo>
                    <a:lnTo>
                      <a:pt x="28751" y="11554"/>
                    </a:lnTo>
                    <a:lnTo>
                      <a:pt x="28419" y="10159"/>
                    </a:lnTo>
                    <a:lnTo>
                      <a:pt x="27954" y="8831"/>
                    </a:lnTo>
                    <a:lnTo>
                      <a:pt x="27356" y="7570"/>
                    </a:lnTo>
                    <a:lnTo>
                      <a:pt x="26626" y="6375"/>
                    </a:lnTo>
                    <a:lnTo>
                      <a:pt x="25829" y="5246"/>
                    </a:lnTo>
                    <a:lnTo>
                      <a:pt x="24899" y="4183"/>
                    </a:lnTo>
                    <a:lnTo>
                      <a:pt x="23904" y="3254"/>
                    </a:lnTo>
                    <a:lnTo>
                      <a:pt x="22775" y="2457"/>
                    </a:lnTo>
                    <a:lnTo>
                      <a:pt x="21580" y="1727"/>
                    </a:lnTo>
                    <a:lnTo>
                      <a:pt x="20318" y="1129"/>
                    </a:lnTo>
                    <a:lnTo>
                      <a:pt x="18990" y="664"/>
                    </a:lnTo>
                    <a:lnTo>
                      <a:pt x="17596" y="266"/>
                    </a:lnTo>
                    <a:lnTo>
                      <a:pt x="16135" y="67"/>
                    </a:lnTo>
                    <a:lnTo>
                      <a:pt x="1460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1" name="Google Shape;1211;g34ed79b00d1_0_1194"/>
              <p:cNvSpPr/>
              <p:nvPr/>
            </p:nvSpPr>
            <p:spPr>
              <a:xfrm>
                <a:off x="4988525" y="4354750"/>
                <a:ext cx="727075" cy="727075"/>
              </a:xfrm>
              <a:custGeom>
                <a:rect b="b" l="l" r="r" t="t"/>
                <a:pathLst>
                  <a:path extrusionOk="0" fill="none" h="29083" w="29083">
                    <a:moveTo>
                      <a:pt x="1" y="14608"/>
                    </a:moveTo>
                    <a:lnTo>
                      <a:pt x="1" y="14608"/>
                    </a:lnTo>
                    <a:lnTo>
                      <a:pt x="67" y="13081"/>
                    </a:lnTo>
                    <a:lnTo>
                      <a:pt x="333" y="11620"/>
                    </a:lnTo>
                    <a:lnTo>
                      <a:pt x="664" y="10226"/>
                    </a:lnTo>
                    <a:lnTo>
                      <a:pt x="1129" y="8898"/>
                    </a:lnTo>
                    <a:lnTo>
                      <a:pt x="1793" y="7570"/>
                    </a:lnTo>
                    <a:lnTo>
                      <a:pt x="2457" y="6375"/>
                    </a:lnTo>
                    <a:lnTo>
                      <a:pt x="3320" y="5246"/>
                    </a:lnTo>
                    <a:lnTo>
                      <a:pt x="4250" y="4250"/>
                    </a:lnTo>
                    <a:lnTo>
                      <a:pt x="5312" y="3320"/>
                    </a:lnTo>
                    <a:lnTo>
                      <a:pt x="6375" y="2457"/>
                    </a:lnTo>
                    <a:lnTo>
                      <a:pt x="7636" y="1727"/>
                    </a:lnTo>
                    <a:lnTo>
                      <a:pt x="8898" y="1129"/>
                    </a:lnTo>
                    <a:lnTo>
                      <a:pt x="10226" y="664"/>
                    </a:lnTo>
                    <a:lnTo>
                      <a:pt x="11620" y="332"/>
                    </a:lnTo>
                    <a:lnTo>
                      <a:pt x="13081" y="67"/>
                    </a:lnTo>
                    <a:lnTo>
                      <a:pt x="14608" y="0"/>
                    </a:lnTo>
                    <a:lnTo>
                      <a:pt x="14608" y="0"/>
                    </a:lnTo>
                    <a:lnTo>
                      <a:pt x="16135" y="67"/>
                    </a:lnTo>
                    <a:lnTo>
                      <a:pt x="17596" y="266"/>
                    </a:lnTo>
                    <a:lnTo>
                      <a:pt x="18990" y="664"/>
                    </a:lnTo>
                    <a:lnTo>
                      <a:pt x="20318" y="1129"/>
                    </a:lnTo>
                    <a:lnTo>
                      <a:pt x="21580" y="1727"/>
                    </a:lnTo>
                    <a:lnTo>
                      <a:pt x="22775" y="2457"/>
                    </a:lnTo>
                    <a:lnTo>
                      <a:pt x="23904" y="3254"/>
                    </a:lnTo>
                    <a:lnTo>
                      <a:pt x="24899" y="4183"/>
                    </a:lnTo>
                    <a:lnTo>
                      <a:pt x="25829" y="5246"/>
                    </a:lnTo>
                    <a:lnTo>
                      <a:pt x="26626" y="6375"/>
                    </a:lnTo>
                    <a:lnTo>
                      <a:pt x="27356" y="7570"/>
                    </a:lnTo>
                    <a:lnTo>
                      <a:pt x="27954" y="8831"/>
                    </a:lnTo>
                    <a:lnTo>
                      <a:pt x="28419" y="10159"/>
                    </a:lnTo>
                    <a:lnTo>
                      <a:pt x="28751" y="11554"/>
                    </a:lnTo>
                    <a:lnTo>
                      <a:pt x="29016" y="13014"/>
                    </a:lnTo>
                    <a:lnTo>
                      <a:pt x="29082" y="14541"/>
                    </a:lnTo>
                    <a:lnTo>
                      <a:pt x="29082" y="14541"/>
                    </a:lnTo>
                    <a:lnTo>
                      <a:pt x="29016" y="15405"/>
                    </a:lnTo>
                    <a:lnTo>
                      <a:pt x="28950" y="16268"/>
                    </a:lnTo>
                    <a:lnTo>
                      <a:pt x="28883" y="17131"/>
                    </a:lnTo>
                    <a:lnTo>
                      <a:pt x="28751" y="17928"/>
                    </a:lnTo>
                    <a:lnTo>
                      <a:pt x="28551" y="18724"/>
                    </a:lnTo>
                    <a:lnTo>
                      <a:pt x="28352" y="19455"/>
                    </a:lnTo>
                    <a:lnTo>
                      <a:pt x="28087" y="20185"/>
                    </a:lnTo>
                    <a:lnTo>
                      <a:pt x="27821" y="20916"/>
                    </a:lnTo>
                    <a:lnTo>
                      <a:pt x="27489" y="21580"/>
                    </a:lnTo>
                    <a:lnTo>
                      <a:pt x="27157" y="22244"/>
                    </a:lnTo>
                    <a:lnTo>
                      <a:pt x="26360" y="23439"/>
                    </a:lnTo>
                    <a:lnTo>
                      <a:pt x="25497" y="24501"/>
                    </a:lnTo>
                    <a:lnTo>
                      <a:pt x="24501" y="25431"/>
                    </a:lnTo>
                    <a:lnTo>
                      <a:pt x="23439" y="26294"/>
                    </a:lnTo>
                    <a:lnTo>
                      <a:pt x="22310" y="27024"/>
                    </a:lnTo>
                    <a:lnTo>
                      <a:pt x="21115" y="27688"/>
                    </a:lnTo>
                    <a:lnTo>
                      <a:pt x="19853" y="28219"/>
                    </a:lnTo>
                    <a:lnTo>
                      <a:pt x="18592" y="28618"/>
                    </a:lnTo>
                    <a:lnTo>
                      <a:pt x="17264" y="28883"/>
                    </a:lnTo>
                    <a:lnTo>
                      <a:pt x="15936" y="29082"/>
                    </a:lnTo>
                    <a:lnTo>
                      <a:pt x="14542" y="29082"/>
                    </a:lnTo>
                    <a:lnTo>
                      <a:pt x="13214" y="29082"/>
                    </a:lnTo>
                    <a:lnTo>
                      <a:pt x="11819" y="28883"/>
                    </a:lnTo>
                    <a:lnTo>
                      <a:pt x="10491" y="28618"/>
                    </a:lnTo>
                    <a:lnTo>
                      <a:pt x="9230" y="28219"/>
                    </a:lnTo>
                    <a:lnTo>
                      <a:pt x="7968" y="27688"/>
                    </a:lnTo>
                    <a:lnTo>
                      <a:pt x="6773" y="27091"/>
                    </a:lnTo>
                    <a:lnTo>
                      <a:pt x="5644" y="26360"/>
                    </a:lnTo>
                    <a:lnTo>
                      <a:pt x="4582" y="25497"/>
                    </a:lnTo>
                    <a:lnTo>
                      <a:pt x="3586" y="24501"/>
                    </a:lnTo>
                    <a:lnTo>
                      <a:pt x="2723" y="23439"/>
                    </a:lnTo>
                    <a:lnTo>
                      <a:pt x="1926" y="22244"/>
                    </a:lnTo>
                    <a:lnTo>
                      <a:pt x="1594" y="21580"/>
                    </a:lnTo>
                    <a:lnTo>
                      <a:pt x="1262" y="20916"/>
                    </a:lnTo>
                    <a:lnTo>
                      <a:pt x="996" y="20252"/>
                    </a:lnTo>
                    <a:lnTo>
                      <a:pt x="731" y="19521"/>
                    </a:lnTo>
                    <a:lnTo>
                      <a:pt x="532" y="18791"/>
                    </a:lnTo>
                    <a:lnTo>
                      <a:pt x="333" y="17994"/>
                    </a:lnTo>
                    <a:lnTo>
                      <a:pt x="200" y="17197"/>
                    </a:lnTo>
                    <a:lnTo>
                      <a:pt x="133" y="16334"/>
                    </a:lnTo>
                    <a:lnTo>
                      <a:pt x="67" y="15471"/>
                    </a:lnTo>
                    <a:lnTo>
                      <a:pt x="1" y="14608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2" name="Google Shape;1212;g34ed79b00d1_0_1194"/>
              <p:cNvSpPr/>
              <p:nvPr/>
            </p:nvSpPr>
            <p:spPr>
              <a:xfrm>
                <a:off x="5053275" y="4416175"/>
                <a:ext cx="599250" cy="607550"/>
              </a:xfrm>
              <a:custGeom>
                <a:rect b="b" l="l" r="r" t="t"/>
                <a:pathLst>
                  <a:path extrusionOk="0" fill="none" h="24302" w="23970">
                    <a:moveTo>
                      <a:pt x="23969" y="12151"/>
                    </a:moveTo>
                    <a:lnTo>
                      <a:pt x="23969" y="12151"/>
                    </a:lnTo>
                    <a:lnTo>
                      <a:pt x="23903" y="10690"/>
                    </a:lnTo>
                    <a:lnTo>
                      <a:pt x="23704" y="9296"/>
                    </a:lnTo>
                    <a:lnTo>
                      <a:pt x="23372" y="8034"/>
                    </a:lnTo>
                    <a:lnTo>
                      <a:pt x="22907" y="6839"/>
                    </a:lnTo>
                    <a:lnTo>
                      <a:pt x="22376" y="5777"/>
                    </a:lnTo>
                    <a:lnTo>
                      <a:pt x="21778" y="4781"/>
                    </a:lnTo>
                    <a:lnTo>
                      <a:pt x="21048" y="3851"/>
                    </a:lnTo>
                    <a:lnTo>
                      <a:pt x="20185" y="3054"/>
                    </a:lnTo>
                    <a:lnTo>
                      <a:pt x="19322" y="2324"/>
                    </a:lnTo>
                    <a:lnTo>
                      <a:pt x="18392" y="1726"/>
                    </a:lnTo>
                    <a:lnTo>
                      <a:pt x="17396" y="1195"/>
                    </a:lnTo>
                    <a:lnTo>
                      <a:pt x="16400" y="730"/>
                    </a:lnTo>
                    <a:lnTo>
                      <a:pt x="15338" y="398"/>
                    </a:lnTo>
                    <a:lnTo>
                      <a:pt x="14209" y="199"/>
                    </a:lnTo>
                    <a:lnTo>
                      <a:pt x="13080" y="67"/>
                    </a:lnTo>
                    <a:lnTo>
                      <a:pt x="12018" y="0"/>
                    </a:lnTo>
                    <a:lnTo>
                      <a:pt x="10889" y="0"/>
                    </a:lnTo>
                    <a:lnTo>
                      <a:pt x="9760" y="199"/>
                    </a:lnTo>
                    <a:lnTo>
                      <a:pt x="8632" y="398"/>
                    </a:lnTo>
                    <a:lnTo>
                      <a:pt x="7569" y="730"/>
                    </a:lnTo>
                    <a:lnTo>
                      <a:pt x="6573" y="1129"/>
                    </a:lnTo>
                    <a:lnTo>
                      <a:pt x="5577" y="1660"/>
                    </a:lnTo>
                    <a:lnTo>
                      <a:pt x="4648" y="2258"/>
                    </a:lnTo>
                    <a:lnTo>
                      <a:pt x="3785" y="2988"/>
                    </a:lnTo>
                    <a:lnTo>
                      <a:pt x="2921" y="3785"/>
                    </a:lnTo>
                    <a:lnTo>
                      <a:pt x="2191" y="4714"/>
                    </a:lnTo>
                    <a:lnTo>
                      <a:pt x="1594" y="5710"/>
                    </a:lnTo>
                    <a:lnTo>
                      <a:pt x="1062" y="6773"/>
                    </a:lnTo>
                    <a:lnTo>
                      <a:pt x="598" y="7968"/>
                    </a:lnTo>
                    <a:lnTo>
                      <a:pt x="266" y="9229"/>
                    </a:lnTo>
                    <a:lnTo>
                      <a:pt x="66" y="10624"/>
                    </a:lnTo>
                    <a:lnTo>
                      <a:pt x="0" y="12084"/>
                    </a:lnTo>
                    <a:lnTo>
                      <a:pt x="0" y="12084"/>
                    </a:lnTo>
                    <a:lnTo>
                      <a:pt x="66" y="13545"/>
                    </a:lnTo>
                    <a:lnTo>
                      <a:pt x="266" y="14940"/>
                    </a:lnTo>
                    <a:lnTo>
                      <a:pt x="598" y="16201"/>
                    </a:lnTo>
                    <a:lnTo>
                      <a:pt x="1062" y="17396"/>
                    </a:lnTo>
                    <a:lnTo>
                      <a:pt x="1594" y="18459"/>
                    </a:lnTo>
                    <a:lnTo>
                      <a:pt x="2191" y="19521"/>
                    </a:lnTo>
                    <a:lnTo>
                      <a:pt x="2921" y="20384"/>
                    </a:lnTo>
                    <a:lnTo>
                      <a:pt x="3785" y="21181"/>
                    </a:lnTo>
                    <a:lnTo>
                      <a:pt x="4648" y="21911"/>
                    </a:lnTo>
                    <a:lnTo>
                      <a:pt x="5577" y="22575"/>
                    </a:lnTo>
                    <a:lnTo>
                      <a:pt x="6573" y="23040"/>
                    </a:lnTo>
                    <a:lnTo>
                      <a:pt x="7569" y="23505"/>
                    </a:lnTo>
                    <a:lnTo>
                      <a:pt x="8632" y="23837"/>
                    </a:lnTo>
                    <a:lnTo>
                      <a:pt x="9760" y="24102"/>
                    </a:lnTo>
                    <a:lnTo>
                      <a:pt x="10889" y="24235"/>
                    </a:lnTo>
                    <a:lnTo>
                      <a:pt x="12018" y="24302"/>
                    </a:lnTo>
                    <a:lnTo>
                      <a:pt x="13080" y="24235"/>
                    </a:lnTo>
                    <a:lnTo>
                      <a:pt x="14209" y="24102"/>
                    </a:lnTo>
                    <a:lnTo>
                      <a:pt x="15338" y="23837"/>
                    </a:lnTo>
                    <a:lnTo>
                      <a:pt x="16400" y="23571"/>
                    </a:lnTo>
                    <a:lnTo>
                      <a:pt x="17396" y="23106"/>
                    </a:lnTo>
                    <a:lnTo>
                      <a:pt x="18392" y="22575"/>
                    </a:lnTo>
                    <a:lnTo>
                      <a:pt x="19322" y="21978"/>
                    </a:lnTo>
                    <a:lnTo>
                      <a:pt x="20185" y="21247"/>
                    </a:lnTo>
                    <a:lnTo>
                      <a:pt x="21048" y="20450"/>
                    </a:lnTo>
                    <a:lnTo>
                      <a:pt x="21778" y="19587"/>
                    </a:lnTo>
                    <a:lnTo>
                      <a:pt x="22376" y="18591"/>
                    </a:lnTo>
                    <a:lnTo>
                      <a:pt x="22907" y="17463"/>
                    </a:lnTo>
                    <a:lnTo>
                      <a:pt x="23372" y="16267"/>
                    </a:lnTo>
                    <a:lnTo>
                      <a:pt x="23704" y="15006"/>
                    </a:lnTo>
                    <a:lnTo>
                      <a:pt x="23903" y="13612"/>
                    </a:lnTo>
                    <a:lnTo>
                      <a:pt x="23969" y="12151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3" name="Google Shape;1213;g34ed79b00d1_0_1194"/>
              <p:cNvSpPr/>
              <p:nvPr/>
            </p:nvSpPr>
            <p:spPr>
              <a:xfrm>
                <a:off x="5212625" y="4510775"/>
                <a:ext cx="305450" cy="400075"/>
              </a:xfrm>
              <a:custGeom>
                <a:rect b="b" l="l" r="r" t="t"/>
                <a:pathLst>
                  <a:path extrusionOk="0" fill="none" h="16003" w="12218">
                    <a:moveTo>
                      <a:pt x="0" y="67"/>
                    </a:moveTo>
                    <a:lnTo>
                      <a:pt x="0" y="67"/>
                    </a:lnTo>
                    <a:lnTo>
                      <a:pt x="4316" y="1"/>
                    </a:lnTo>
                    <a:lnTo>
                      <a:pt x="5312" y="1"/>
                    </a:lnTo>
                    <a:lnTo>
                      <a:pt x="6308" y="67"/>
                    </a:lnTo>
                    <a:lnTo>
                      <a:pt x="7237" y="200"/>
                    </a:lnTo>
                    <a:lnTo>
                      <a:pt x="8167" y="333"/>
                    </a:lnTo>
                    <a:lnTo>
                      <a:pt x="8964" y="532"/>
                    </a:lnTo>
                    <a:lnTo>
                      <a:pt x="9694" y="864"/>
                    </a:lnTo>
                    <a:lnTo>
                      <a:pt x="10358" y="1262"/>
                    </a:lnTo>
                    <a:lnTo>
                      <a:pt x="10889" y="1727"/>
                    </a:lnTo>
                    <a:lnTo>
                      <a:pt x="11088" y="2059"/>
                    </a:lnTo>
                    <a:lnTo>
                      <a:pt x="11354" y="2325"/>
                    </a:lnTo>
                    <a:lnTo>
                      <a:pt x="11487" y="2723"/>
                    </a:lnTo>
                    <a:lnTo>
                      <a:pt x="11686" y="3055"/>
                    </a:lnTo>
                    <a:lnTo>
                      <a:pt x="11752" y="3520"/>
                    </a:lnTo>
                    <a:lnTo>
                      <a:pt x="11885" y="3918"/>
                    </a:lnTo>
                    <a:lnTo>
                      <a:pt x="11952" y="4981"/>
                    </a:lnTo>
                    <a:lnTo>
                      <a:pt x="11952" y="4981"/>
                    </a:lnTo>
                    <a:lnTo>
                      <a:pt x="11885" y="5844"/>
                    </a:lnTo>
                    <a:lnTo>
                      <a:pt x="11686" y="6640"/>
                    </a:lnTo>
                    <a:lnTo>
                      <a:pt x="11420" y="7371"/>
                    </a:lnTo>
                    <a:lnTo>
                      <a:pt x="11088" y="7968"/>
                    </a:lnTo>
                    <a:lnTo>
                      <a:pt x="10624" y="8433"/>
                    </a:lnTo>
                    <a:lnTo>
                      <a:pt x="10093" y="8898"/>
                    </a:lnTo>
                    <a:lnTo>
                      <a:pt x="9495" y="9230"/>
                    </a:lnTo>
                    <a:lnTo>
                      <a:pt x="8765" y="9496"/>
                    </a:lnTo>
                    <a:lnTo>
                      <a:pt x="12217" y="16003"/>
                    </a:lnTo>
                    <a:lnTo>
                      <a:pt x="8897" y="16003"/>
                    </a:lnTo>
                    <a:lnTo>
                      <a:pt x="5710" y="9894"/>
                    </a:lnTo>
                    <a:lnTo>
                      <a:pt x="3187" y="9894"/>
                    </a:lnTo>
                    <a:lnTo>
                      <a:pt x="3187" y="16003"/>
                    </a:lnTo>
                    <a:lnTo>
                      <a:pt x="0" y="16003"/>
                    </a:lnTo>
                    <a:lnTo>
                      <a:pt x="0" y="67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4" name="Google Shape;1214;g34ed79b00d1_0_1194"/>
              <p:cNvSpPr/>
              <p:nvPr/>
            </p:nvSpPr>
            <p:spPr>
              <a:xfrm>
                <a:off x="5292300" y="4582150"/>
                <a:ext cx="139450" cy="116225"/>
              </a:xfrm>
              <a:custGeom>
                <a:rect b="b" l="l" r="r" t="t"/>
                <a:pathLst>
                  <a:path extrusionOk="0" fill="none" h="4649" w="5578">
                    <a:moveTo>
                      <a:pt x="5578" y="2258"/>
                    </a:moveTo>
                    <a:lnTo>
                      <a:pt x="5578" y="2258"/>
                    </a:lnTo>
                    <a:lnTo>
                      <a:pt x="5578" y="1860"/>
                    </a:lnTo>
                    <a:lnTo>
                      <a:pt x="5445" y="1462"/>
                    </a:lnTo>
                    <a:lnTo>
                      <a:pt x="5312" y="1130"/>
                    </a:lnTo>
                    <a:lnTo>
                      <a:pt x="5113" y="798"/>
                    </a:lnTo>
                    <a:lnTo>
                      <a:pt x="4847" y="598"/>
                    </a:lnTo>
                    <a:lnTo>
                      <a:pt x="4582" y="399"/>
                    </a:lnTo>
                    <a:lnTo>
                      <a:pt x="4183" y="266"/>
                    </a:lnTo>
                    <a:lnTo>
                      <a:pt x="3851" y="200"/>
                    </a:lnTo>
                    <a:lnTo>
                      <a:pt x="2988" y="67"/>
                    </a:lnTo>
                    <a:lnTo>
                      <a:pt x="2059" y="1"/>
                    </a:lnTo>
                    <a:lnTo>
                      <a:pt x="0" y="1"/>
                    </a:lnTo>
                    <a:lnTo>
                      <a:pt x="0" y="4649"/>
                    </a:lnTo>
                    <a:lnTo>
                      <a:pt x="0" y="4649"/>
                    </a:lnTo>
                    <a:lnTo>
                      <a:pt x="2059" y="4649"/>
                    </a:lnTo>
                    <a:lnTo>
                      <a:pt x="2988" y="4582"/>
                    </a:lnTo>
                    <a:lnTo>
                      <a:pt x="3851" y="4516"/>
                    </a:lnTo>
                    <a:lnTo>
                      <a:pt x="4250" y="4383"/>
                    </a:lnTo>
                    <a:lnTo>
                      <a:pt x="4582" y="4250"/>
                    </a:lnTo>
                    <a:lnTo>
                      <a:pt x="4847" y="4051"/>
                    </a:lnTo>
                    <a:lnTo>
                      <a:pt x="5113" y="3852"/>
                    </a:lnTo>
                    <a:lnTo>
                      <a:pt x="5312" y="3520"/>
                    </a:lnTo>
                    <a:lnTo>
                      <a:pt x="5445" y="3188"/>
                    </a:lnTo>
                    <a:lnTo>
                      <a:pt x="5578" y="2790"/>
                    </a:lnTo>
                    <a:lnTo>
                      <a:pt x="5578" y="2258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5" name="Google Shape;1215;g34ed79b00d1_0_1194"/>
              <p:cNvSpPr/>
              <p:nvPr/>
            </p:nvSpPr>
            <p:spPr>
              <a:xfrm>
                <a:off x="1703525" y="4240200"/>
                <a:ext cx="1075650" cy="1236675"/>
              </a:xfrm>
              <a:custGeom>
                <a:rect b="b" l="l" r="r" t="t"/>
                <a:pathLst>
                  <a:path extrusionOk="0" h="49467" w="43026">
                    <a:moveTo>
                      <a:pt x="0" y="1"/>
                    </a:moveTo>
                    <a:lnTo>
                      <a:pt x="0" y="49467"/>
                    </a:lnTo>
                    <a:lnTo>
                      <a:pt x="43026" y="24634"/>
                    </a:lnTo>
                    <a:lnTo>
                      <a:pt x="39905" y="23904"/>
                    </a:lnTo>
                    <a:lnTo>
                      <a:pt x="36917" y="23041"/>
                    </a:lnTo>
                    <a:lnTo>
                      <a:pt x="33929" y="22111"/>
                    </a:lnTo>
                    <a:lnTo>
                      <a:pt x="30942" y="21049"/>
                    </a:lnTo>
                    <a:lnTo>
                      <a:pt x="28020" y="19854"/>
                    </a:lnTo>
                    <a:lnTo>
                      <a:pt x="25165" y="18592"/>
                    </a:lnTo>
                    <a:lnTo>
                      <a:pt x="22376" y="17198"/>
                    </a:lnTo>
                    <a:lnTo>
                      <a:pt x="19654" y="15671"/>
                    </a:lnTo>
                    <a:lnTo>
                      <a:pt x="16932" y="14077"/>
                    </a:lnTo>
                    <a:lnTo>
                      <a:pt x="14342" y="12351"/>
                    </a:lnTo>
                    <a:lnTo>
                      <a:pt x="11753" y="10558"/>
                    </a:lnTo>
                    <a:lnTo>
                      <a:pt x="9296" y="8633"/>
                    </a:lnTo>
                    <a:lnTo>
                      <a:pt x="6839" y="6641"/>
                    </a:lnTo>
                    <a:lnTo>
                      <a:pt x="4515" y="4516"/>
                    </a:lnTo>
                    <a:lnTo>
                      <a:pt x="2258" y="232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6" name="Google Shape;1216;g34ed79b00d1_0_1194"/>
              <p:cNvSpPr/>
              <p:nvPr/>
            </p:nvSpPr>
            <p:spPr>
              <a:xfrm>
                <a:off x="1703525" y="4240200"/>
                <a:ext cx="1075650" cy="1236675"/>
              </a:xfrm>
              <a:custGeom>
                <a:rect b="b" l="l" r="r" t="t"/>
                <a:pathLst>
                  <a:path extrusionOk="0" fill="none" h="49467" w="43026">
                    <a:moveTo>
                      <a:pt x="0" y="1"/>
                    </a:moveTo>
                    <a:lnTo>
                      <a:pt x="0" y="49467"/>
                    </a:lnTo>
                    <a:lnTo>
                      <a:pt x="43026" y="24634"/>
                    </a:lnTo>
                    <a:lnTo>
                      <a:pt x="43026" y="24634"/>
                    </a:lnTo>
                    <a:lnTo>
                      <a:pt x="39905" y="23904"/>
                    </a:lnTo>
                    <a:lnTo>
                      <a:pt x="36917" y="23041"/>
                    </a:lnTo>
                    <a:lnTo>
                      <a:pt x="33929" y="22111"/>
                    </a:lnTo>
                    <a:lnTo>
                      <a:pt x="30942" y="21049"/>
                    </a:lnTo>
                    <a:lnTo>
                      <a:pt x="28020" y="19854"/>
                    </a:lnTo>
                    <a:lnTo>
                      <a:pt x="25165" y="18592"/>
                    </a:lnTo>
                    <a:lnTo>
                      <a:pt x="22376" y="17198"/>
                    </a:lnTo>
                    <a:lnTo>
                      <a:pt x="19654" y="15671"/>
                    </a:lnTo>
                    <a:lnTo>
                      <a:pt x="16932" y="14077"/>
                    </a:lnTo>
                    <a:lnTo>
                      <a:pt x="14342" y="12351"/>
                    </a:lnTo>
                    <a:lnTo>
                      <a:pt x="11753" y="10558"/>
                    </a:lnTo>
                    <a:lnTo>
                      <a:pt x="9296" y="8633"/>
                    </a:lnTo>
                    <a:lnTo>
                      <a:pt x="6839" y="6641"/>
                    </a:lnTo>
                    <a:lnTo>
                      <a:pt x="4515" y="4516"/>
                    </a:lnTo>
                    <a:lnTo>
                      <a:pt x="2258" y="2325"/>
                    </a:lnTo>
                    <a:lnTo>
                      <a:pt x="0" y="1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7" name="Google Shape;1217;g34ed79b00d1_0_1194"/>
              <p:cNvSpPr/>
              <p:nvPr/>
            </p:nvSpPr>
            <p:spPr>
              <a:xfrm>
                <a:off x="1703525" y="238125"/>
                <a:ext cx="1067350" cy="1228375"/>
              </a:xfrm>
              <a:custGeom>
                <a:rect b="b" l="l" r="r" t="t"/>
                <a:pathLst>
                  <a:path extrusionOk="0" h="49135" w="42694">
                    <a:moveTo>
                      <a:pt x="0" y="0"/>
                    </a:moveTo>
                    <a:lnTo>
                      <a:pt x="0" y="49134"/>
                    </a:lnTo>
                    <a:lnTo>
                      <a:pt x="2324" y="46744"/>
                    </a:lnTo>
                    <a:lnTo>
                      <a:pt x="4648" y="44486"/>
                    </a:lnTo>
                    <a:lnTo>
                      <a:pt x="7105" y="42362"/>
                    </a:lnTo>
                    <a:lnTo>
                      <a:pt x="9628" y="40303"/>
                    </a:lnTo>
                    <a:lnTo>
                      <a:pt x="12151" y="38378"/>
                    </a:lnTo>
                    <a:lnTo>
                      <a:pt x="14741" y="36585"/>
                    </a:lnTo>
                    <a:lnTo>
                      <a:pt x="17397" y="34859"/>
                    </a:lnTo>
                    <a:lnTo>
                      <a:pt x="20119" y="33265"/>
                    </a:lnTo>
                    <a:lnTo>
                      <a:pt x="22841" y="31804"/>
                    </a:lnTo>
                    <a:lnTo>
                      <a:pt x="25630" y="30410"/>
                    </a:lnTo>
                    <a:lnTo>
                      <a:pt x="28418" y="29148"/>
                    </a:lnTo>
                    <a:lnTo>
                      <a:pt x="31274" y="28020"/>
                    </a:lnTo>
                    <a:lnTo>
                      <a:pt x="34129" y="27024"/>
                    </a:lnTo>
                    <a:lnTo>
                      <a:pt x="36984" y="26094"/>
                    </a:lnTo>
                    <a:lnTo>
                      <a:pt x="39839" y="25297"/>
                    </a:lnTo>
                    <a:lnTo>
                      <a:pt x="42694" y="2463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8" name="Google Shape;1218;g34ed79b00d1_0_1194"/>
              <p:cNvSpPr/>
              <p:nvPr/>
            </p:nvSpPr>
            <p:spPr>
              <a:xfrm>
                <a:off x="1703525" y="238125"/>
                <a:ext cx="1067350" cy="1228375"/>
              </a:xfrm>
              <a:custGeom>
                <a:rect b="b" l="l" r="r" t="t"/>
                <a:pathLst>
                  <a:path extrusionOk="0" fill="none" h="49135" w="42694">
                    <a:moveTo>
                      <a:pt x="42694" y="24633"/>
                    </a:moveTo>
                    <a:lnTo>
                      <a:pt x="0" y="0"/>
                    </a:lnTo>
                    <a:lnTo>
                      <a:pt x="0" y="49134"/>
                    </a:lnTo>
                    <a:lnTo>
                      <a:pt x="0" y="49134"/>
                    </a:lnTo>
                    <a:lnTo>
                      <a:pt x="2324" y="46744"/>
                    </a:lnTo>
                    <a:lnTo>
                      <a:pt x="4648" y="44486"/>
                    </a:lnTo>
                    <a:lnTo>
                      <a:pt x="7105" y="42362"/>
                    </a:lnTo>
                    <a:lnTo>
                      <a:pt x="9628" y="40303"/>
                    </a:lnTo>
                    <a:lnTo>
                      <a:pt x="12151" y="38378"/>
                    </a:lnTo>
                    <a:lnTo>
                      <a:pt x="14741" y="36585"/>
                    </a:lnTo>
                    <a:lnTo>
                      <a:pt x="17397" y="34859"/>
                    </a:lnTo>
                    <a:lnTo>
                      <a:pt x="20119" y="33265"/>
                    </a:lnTo>
                    <a:lnTo>
                      <a:pt x="22841" y="31804"/>
                    </a:lnTo>
                    <a:lnTo>
                      <a:pt x="25630" y="30410"/>
                    </a:lnTo>
                    <a:lnTo>
                      <a:pt x="28418" y="29148"/>
                    </a:lnTo>
                    <a:lnTo>
                      <a:pt x="31274" y="28020"/>
                    </a:lnTo>
                    <a:lnTo>
                      <a:pt x="34129" y="27024"/>
                    </a:lnTo>
                    <a:lnTo>
                      <a:pt x="36984" y="26094"/>
                    </a:lnTo>
                    <a:lnTo>
                      <a:pt x="39839" y="25297"/>
                    </a:lnTo>
                    <a:lnTo>
                      <a:pt x="42694" y="24633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9" name="Google Shape;1219;g34ed79b00d1_0_1194"/>
              <p:cNvSpPr/>
              <p:nvPr/>
            </p:nvSpPr>
            <p:spPr>
              <a:xfrm>
                <a:off x="5162825" y="2236675"/>
                <a:ext cx="1077300" cy="1243300"/>
              </a:xfrm>
              <a:custGeom>
                <a:rect b="b" l="l" r="r" t="t"/>
                <a:pathLst>
                  <a:path extrusionOk="0" h="49732" w="43092">
                    <a:moveTo>
                      <a:pt x="133" y="0"/>
                    </a:moveTo>
                    <a:lnTo>
                      <a:pt x="996" y="3055"/>
                    </a:lnTo>
                    <a:lnTo>
                      <a:pt x="1793" y="6109"/>
                    </a:lnTo>
                    <a:lnTo>
                      <a:pt x="2457" y="9163"/>
                    </a:lnTo>
                    <a:lnTo>
                      <a:pt x="2988" y="12284"/>
                    </a:lnTo>
                    <a:lnTo>
                      <a:pt x="3386" y="15405"/>
                    </a:lnTo>
                    <a:lnTo>
                      <a:pt x="3718" y="18525"/>
                    </a:lnTo>
                    <a:lnTo>
                      <a:pt x="3851" y="21646"/>
                    </a:lnTo>
                    <a:lnTo>
                      <a:pt x="3918" y="24833"/>
                    </a:lnTo>
                    <a:lnTo>
                      <a:pt x="3851" y="27954"/>
                    </a:lnTo>
                    <a:lnTo>
                      <a:pt x="3652" y="31074"/>
                    </a:lnTo>
                    <a:lnTo>
                      <a:pt x="3386" y="34261"/>
                    </a:lnTo>
                    <a:lnTo>
                      <a:pt x="2922" y="37382"/>
                    </a:lnTo>
                    <a:lnTo>
                      <a:pt x="2391" y="40503"/>
                    </a:lnTo>
                    <a:lnTo>
                      <a:pt x="1727" y="43557"/>
                    </a:lnTo>
                    <a:lnTo>
                      <a:pt x="930" y="46678"/>
                    </a:lnTo>
                    <a:lnTo>
                      <a:pt x="0" y="49732"/>
                    </a:lnTo>
                    <a:lnTo>
                      <a:pt x="43092" y="24833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0" name="Google Shape;1220;g34ed79b00d1_0_1194"/>
              <p:cNvSpPr/>
              <p:nvPr/>
            </p:nvSpPr>
            <p:spPr>
              <a:xfrm>
                <a:off x="2412325" y="1011650"/>
                <a:ext cx="1185200" cy="212500"/>
              </a:xfrm>
              <a:custGeom>
                <a:rect b="b" l="l" r="r" t="t"/>
                <a:pathLst>
                  <a:path extrusionOk="0" h="8500" w="47408">
                    <a:moveTo>
                      <a:pt x="33730" y="0"/>
                    </a:moveTo>
                    <a:lnTo>
                      <a:pt x="30410" y="67"/>
                    </a:lnTo>
                    <a:lnTo>
                      <a:pt x="27223" y="199"/>
                    </a:lnTo>
                    <a:lnTo>
                      <a:pt x="24036" y="531"/>
                    </a:lnTo>
                    <a:lnTo>
                      <a:pt x="20982" y="863"/>
                    </a:lnTo>
                    <a:lnTo>
                      <a:pt x="17994" y="1395"/>
                    </a:lnTo>
                    <a:lnTo>
                      <a:pt x="15072" y="1926"/>
                    </a:lnTo>
                    <a:lnTo>
                      <a:pt x="12284" y="2590"/>
                    </a:lnTo>
                    <a:lnTo>
                      <a:pt x="9561" y="3320"/>
                    </a:lnTo>
                    <a:lnTo>
                      <a:pt x="6972" y="4050"/>
                    </a:lnTo>
                    <a:lnTo>
                      <a:pt x="4515" y="4914"/>
                    </a:lnTo>
                    <a:lnTo>
                      <a:pt x="2191" y="5710"/>
                    </a:lnTo>
                    <a:lnTo>
                      <a:pt x="0" y="6640"/>
                    </a:lnTo>
                    <a:lnTo>
                      <a:pt x="1195" y="6374"/>
                    </a:lnTo>
                    <a:lnTo>
                      <a:pt x="2590" y="6242"/>
                    </a:lnTo>
                    <a:lnTo>
                      <a:pt x="4050" y="6109"/>
                    </a:lnTo>
                    <a:lnTo>
                      <a:pt x="5644" y="6042"/>
                    </a:lnTo>
                    <a:lnTo>
                      <a:pt x="7304" y="6042"/>
                    </a:lnTo>
                    <a:lnTo>
                      <a:pt x="9030" y="6109"/>
                    </a:lnTo>
                    <a:lnTo>
                      <a:pt x="10823" y="6175"/>
                    </a:lnTo>
                    <a:lnTo>
                      <a:pt x="12616" y="6308"/>
                    </a:lnTo>
                    <a:lnTo>
                      <a:pt x="16201" y="6706"/>
                    </a:lnTo>
                    <a:lnTo>
                      <a:pt x="19720" y="7171"/>
                    </a:lnTo>
                    <a:lnTo>
                      <a:pt x="22907" y="7769"/>
                    </a:lnTo>
                    <a:lnTo>
                      <a:pt x="24368" y="8101"/>
                    </a:lnTo>
                    <a:lnTo>
                      <a:pt x="25696" y="8499"/>
                    </a:lnTo>
                    <a:lnTo>
                      <a:pt x="26758" y="7702"/>
                    </a:lnTo>
                    <a:lnTo>
                      <a:pt x="27887" y="6972"/>
                    </a:lnTo>
                    <a:lnTo>
                      <a:pt x="29016" y="6242"/>
                    </a:lnTo>
                    <a:lnTo>
                      <a:pt x="30211" y="5578"/>
                    </a:lnTo>
                    <a:lnTo>
                      <a:pt x="31472" y="4980"/>
                    </a:lnTo>
                    <a:lnTo>
                      <a:pt x="32800" y="4382"/>
                    </a:lnTo>
                    <a:lnTo>
                      <a:pt x="34128" y="3918"/>
                    </a:lnTo>
                    <a:lnTo>
                      <a:pt x="35523" y="3386"/>
                    </a:lnTo>
                    <a:lnTo>
                      <a:pt x="36983" y="2988"/>
                    </a:lnTo>
                    <a:lnTo>
                      <a:pt x="38378" y="2590"/>
                    </a:lnTo>
                    <a:lnTo>
                      <a:pt x="39905" y="2258"/>
                    </a:lnTo>
                    <a:lnTo>
                      <a:pt x="41366" y="1992"/>
                    </a:lnTo>
                    <a:lnTo>
                      <a:pt x="42893" y="1726"/>
                    </a:lnTo>
                    <a:lnTo>
                      <a:pt x="44353" y="1527"/>
                    </a:lnTo>
                    <a:lnTo>
                      <a:pt x="45881" y="1395"/>
                    </a:lnTo>
                    <a:lnTo>
                      <a:pt x="47408" y="1262"/>
                    </a:lnTo>
                    <a:lnTo>
                      <a:pt x="45681" y="996"/>
                    </a:lnTo>
                    <a:lnTo>
                      <a:pt x="43955" y="731"/>
                    </a:lnTo>
                    <a:lnTo>
                      <a:pt x="40502" y="332"/>
                    </a:lnTo>
                    <a:lnTo>
                      <a:pt x="37116" y="133"/>
                    </a:lnTo>
                    <a:lnTo>
                      <a:pt x="3373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1" name="Google Shape;1221;g34ed79b00d1_0_1194"/>
              <p:cNvSpPr/>
              <p:nvPr/>
            </p:nvSpPr>
            <p:spPr>
              <a:xfrm>
                <a:off x="2412325" y="1011650"/>
                <a:ext cx="1185200" cy="212500"/>
              </a:xfrm>
              <a:custGeom>
                <a:rect b="b" l="l" r="r" t="t"/>
                <a:pathLst>
                  <a:path extrusionOk="0" fill="none" h="8500" w="47408">
                    <a:moveTo>
                      <a:pt x="0" y="6640"/>
                    </a:moveTo>
                    <a:lnTo>
                      <a:pt x="0" y="6640"/>
                    </a:lnTo>
                    <a:lnTo>
                      <a:pt x="1195" y="6374"/>
                    </a:lnTo>
                    <a:lnTo>
                      <a:pt x="2590" y="6242"/>
                    </a:lnTo>
                    <a:lnTo>
                      <a:pt x="4050" y="6109"/>
                    </a:lnTo>
                    <a:lnTo>
                      <a:pt x="5644" y="6042"/>
                    </a:lnTo>
                    <a:lnTo>
                      <a:pt x="7304" y="6042"/>
                    </a:lnTo>
                    <a:lnTo>
                      <a:pt x="9030" y="6109"/>
                    </a:lnTo>
                    <a:lnTo>
                      <a:pt x="10823" y="6175"/>
                    </a:lnTo>
                    <a:lnTo>
                      <a:pt x="12616" y="6308"/>
                    </a:lnTo>
                    <a:lnTo>
                      <a:pt x="16201" y="6706"/>
                    </a:lnTo>
                    <a:lnTo>
                      <a:pt x="19720" y="7171"/>
                    </a:lnTo>
                    <a:lnTo>
                      <a:pt x="22907" y="7769"/>
                    </a:lnTo>
                    <a:lnTo>
                      <a:pt x="24368" y="8101"/>
                    </a:lnTo>
                    <a:lnTo>
                      <a:pt x="25696" y="8499"/>
                    </a:lnTo>
                    <a:lnTo>
                      <a:pt x="25696" y="8499"/>
                    </a:lnTo>
                    <a:lnTo>
                      <a:pt x="26758" y="7702"/>
                    </a:lnTo>
                    <a:lnTo>
                      <a:pt x="27887" y="6972"/>
                    </a:lnTo>
                    <a:lnTo>
                      <a:pt x="29016" y="6242"/>
                    </a:lnTo>
                    <a:lnTo>
                      <a:pt x="30211" y="5578"/>
                    </a:lnTo>
                    <a:lnTo>
                      <a:pt x="31472" y="4980"/>
                    </a:lnTo>
                    <a:lnTo>
                      <a:pt x="32800" y="4382"/>
                    </a:lnTo>
                    <a:lnTo>
                      <a:pt x="34128" y="3918"/>
                    </a:lnTo>
                    <a:lnTo>
                      <a:pt x="35523" y="3386"/>
                    </a:lnTo>
                    <a:lnTo>
                      <a:pt x="36983" y="2988"/>
                    </a:lnTo>
                    <a:lnTo>
                      <a:pt x="38378" y="2590"/>
                    </a:lnTo>
                    <a:lnTo>
                      <a:pt x="39905" y="2258"/>
                    </a:lnTo>
                    <a:lnTo>
                      <a:pt x="41366" y="1992"/>
                    </a:lnTo>
                    <a:lnTo>
                      <a:pt x="42893" y="1726"/>
                    </a:lnTo>
                    <a:lnTo>
                      <a:pt x="44353" y="1527"/>
                    </a:lnTo>
                    <a:lnTo>
                      <a:pt x="45881" y="1395"/>
                    </a:lnTo>
                    <a:lnTo>
                      <a:pt x="47408" y="1262"/>
                    </a:lnTo>
                    <a:lnTo>
                      <a:pt x="47408" y="1262"/>
                    </a:lnTo>
                    <a:lnTo>
                      <a:pt x="45681" y="996"/>
                    </a:lnTo>
                    <a:lnTo>
                      <a:pt x="43955" y="731"/>
                    </a:lnTo>
                    <a:lnTo>
                      <a:pt x="40502" y="332"/>
                    </a:lnTo>
                    <a:lnTo>
                      <a:pt x="37116" y="133"/>
                    </a:lnTo>
                    <a:lnTo>
                      <a:pt x="33730" y="0"/>
                    </a:lnTo>
                    <a:lnTo>
                      <a:pt x="30410" y="67"/>
                    </a:lnTo>
                    <a:lnTo>
                      <a:pt x="27223" y="199"/>
                    </a:lnTo>
                    <a:lnTo>
                      <a:pt x="24036" y="531"/>
                    </a:lnTo>
                    <a:lnTo>
                      <a:pt x="20982" y="863"/>
                    </a:lnTo>
                    <a:lnTo>
                      <a:pt x="17994" y="1395"/>
                    </a:lnTo>
                    <a:lnTo>
                      <a:pt x="15072" y="1926"/>
                    </a:lnTo>
                    <a:lnTo>
                      <a:pt x="12284" y="2590"/>
                    </a:lnTo>
                    <a:lnTo>
                      <a:pt x="9561" y="3320"/>
                    </a:lnTo>
                    <a:lnTo>
                      <a:pt x="6972" y="4050"/>
                    </a:lnTo>
                    <a:lnTo>
                      <a:pt x="4515" y="4914"/>
                    </a:lnTo>
                    <a:lnTo>
                      <a:pt x="2191" y="5710"/>
                    </a:lnTo>
                    <a:lnTo>
                      <a:pt x="0" y="664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2" name="Google Shape;1222;g34ed79b00d1_0_1194"/>
              <p:cNvSpPr/>
              <p:nvPr/>
            </p:nvSpPr>
            <p:spPr>
              <a:xfrm>
                <a:off x="2565025" y="2533800"/>
                <a:ext cx="1894000" cy="1138750"/>
              </a:xfrm>
              <a:custGeom>
                <a:rect b="b" l="l" r="r" t="t"/>
                <a:pathLst>
                  <a:path extrusionOk="0" h="45550" w="75760">
                    <a:moveTo>
                      <a:pt x="23904" y="1"/>
                    </a:moveTo>
                    <a:lnTo>
                      <a:pt x="20650" y="3453"/>
                    </a:lnTo>
                    <a:lnTo>
                      <a:pt x="17330" y="7171"/>
                    </a:lnTo>
                    <a:lnTo>
                      <a:pt x="14143" y="10956"/>
                    </a:lnTo>
                    <a:lnTo>
                      <a:pt x="11089" y="14807"/>
                    </a:lnTo>
                    <a:lnTo>
                      <a:pt x="8101" y="18725"/>
                    </a:lnTo>
                    <a:lnTo>
                      <a:pt x="5246" y="22708"/>
                    </a:lnTo>
                    <a:lnTo>
                      <a:pt x="2524" y="26559"/>
                    </a:lnTo>
                    <a:lnTo>
                      <a:pt x="1" y="30411"/>
                    </a:lnTo>
                    <a:lnTo>
                      <a:pt x="1993" y="31938"/>
                    </a:lnTo>
                    <a:lnTo>
                      <a:pt x="3984" y="33398"/>
                    </a:lnTo>
                    <a:lnTo>
                      <a:pt x="6109" y="34793"/>
                    </a:lnTo>
                    <a:lnTo>
                      <a:pt x="8300" y="36121"/>
                    </a:lnTo>
                    <a:lnTo>
                      <a:pt x="10558" y="37316"/>
                    </a:lnTo>
                    <a:lnTo>
                      <a:pt x="12815" y="38511"/>
                    </a:lnTo>
                    <a:lnTo>
                      <a:pt x="15139" y="39573"/>
                    </a:lnTo>
                    <a:lnTo>
                      <a:pt x="17529" y="40569"/>
                    </a:lnTo>
                    <a:lnTo>
                      <a:pt x="19986" y="41432"/>
                    </a:lnTo>
                    <a:lnTo>
                      <a:pt x="22443" y="42296"/>
                    </a:lnTo>
                    <a:lnTo>
                      <a:pt x="24900" y="43026"/>
                    </a:lnTo>
                    <a:lnTo>
                      <a:pt x="27423" y="43690"/>
                    </a:lnTo>
                    <a:lnTo>
                      <a:pt x="30012" y="44221"/>
                    </a:lnTo>
                    <a:lnTo>
                      <a:pt x="32535" y="44686"/>
                    </a:lnTo>
                    <a:lnTo>
                      <a:pt x="35125" y="45018"/>
                    </a:lnTo>
                    <a:lnTo>
                      <a:pt x="37648" y="45350"/>
                    </a:lnTo>
                    <a:lnTo>
                      <a:pt x="40237" y="45483"/>
                    </a:lnTo>
                    <a:lnTo>
                      <a:pt x="42827" y="45549"/>
                    </a:lnTo>
                    <a:lnTo>
                      <a:pt x="45350" y="45549"/>
                    </a:lnTo>
                    <a:lnTo>
                      <a:pt x="47939" y="45416"/>
                    </a:lnTo>
                    <a:lnTo>
                      <a:pt x="50462" y="45217"/>
                    </a:lnTo>
                    <a:lnTo>
                      <a:pt x="52986" y="44885"/>
                    </a:lnTo>
                    <a:lnTo>
                      <a:pt x="55442" y="44487"/>
                    </a:lnTo>
                    <a:lnTo>
                      <a:pt x="57899" y="43956"/>
                    </a:lnTo>
                    <a:lnTo>
                      <a:pt x="60289" y="43292"/>
                    </a:lnTo>
                    <a:lnTo>
                      <a:pt x="62680" y="42561"/>
                    </a:lnTo>
                    <a:lnTo>
                      <a:pt x="65003" y="41698"/>
                    </a:lnTo>
                    <a:lnTo>
                      <a:pt x="67261" y="40702"/>
                    </a:lnTo>
                    <a:lnTo>
                      <a:pt x="69518" y="39640"/>
                    </a:lnTo>
                    <a:lnTo>
                      <a:pt x="71643" y="38445"/>
                    </a:lnTo>
                    <a:lnTo>
                      <a:pt x="73768" y="37117"/>
                    </a:lnTo>
                    <a:lnTo>
                      <a:pt x="75760" y="35656"/>
                    </a:lnTo>
                    <a:lnTo>
                      <a:pt x="75361" y="32270"/>
                    </a:lnTo>
                    <a:lnTo>
                      <a:pt x="74764" y="28883"/>
                    </a:lnTo>
                    <a:lnTo>
                      <a:pt x="74166" y="25431"/>
                    </a:lnTo>
                    <a:lnTo>
                      <a:pt x="73370" y="21978"/>
                    </a:lnTo>
                    <a:lnTo>
                      <a:pt x="72440" y="18525"/>
                    </a:lnTo>
                    <a:lnTo>
                      <a:pt x="71444" y="15073"/>
                    </a:lnTo>
                    <a:lnTo>
                      <a:pt x="70315" y="11620"/>
                    </a:lnTo>
                    <a:lnTo>
                      <a:pt x="69054" y="8167"/>
                    </a:lnTo>
                    <a:lnTo>
                      <a:pt x="67659" y="8765"/>
                    </a:lnTo>
                    <a:lnTo>
                      <a:pt x="66265" y="9296"/>
                    </a:lnTo>
                    <a:lnTo>
                      <a:pt x="64804" y="9761"/>
                    </a:lnTo>
                    <a:lnTo>
                      <a:pt x="63410" y="10159"/>
                    </a:lnTo>
                    <a:lnTo>
                      <a:pt x="61949" y="10491"/>
                    </a:lnTo>
                    <a:lnTo>
                      <a:pt x="60488" y="10757"/>
                    </a:lnTo>
                    <a:lnTo>
                      <a:pt x="58961" y="11022"/>
                    </a:lnTo>
                    <a:lnTo>
                      <a:pt x="57501" y="11155"/>
                    </a:lnTo>
                    <a:lnTo>
                      <a:pt x="56040" y="11288"/>
                    </a:lnTo>
                    <a:lnTo>
                      <a:pt x="54513" y="11354"/>
                    </a:lnTo>
                    <a:lnTo>
                      <a:pt x="52986" y="11354"/>
                    </a:lnTo>
                    <a:lnTo>
                      <a:pt x="51525" y="11288"/>
                    </a:lnTo>
                    <a:lnTo>
                      <a:pt x="49998" y="11155"/>
                    </a:lnTo>
                    <a:lnTo>
                      <a:pt x="48537" y="11022"/>
                    </a:lnTo>
                    <a:lnTo>
                      <a:pt x="47010" y="10757"/>
                    </a:lnTo>
                    <a:lnTo>
                      <a:pt x="45549" y="10491"/>
                    </a:lnTo>
                    <a:lnTo>
                      <a:pt x="44088" y="10226"/>
                    </a:lnTo>
                    <a:lnTo>
                      <a:pt x="42561" y="9827"/>
                    </a:lnTo>
                    <a:lnTo>
                      <a:pt x="41100" y="9429"/>
                    </a:lnTo>
                    <a:lnTo>
                      <a:pt x="39706" y="8964"/>
                    </a:lnTo>
                    <a:lnTo>
                      <a:pt x="38245" y="8433"/>
                    </a:lnTo>
                    <a:lnTo>
                      <a:pt x="36851" y="7902"/>
                    </a:lnTo>
                    <a:lnTo>
                      <a:pt x="35457" y="7304"/>
                    </a:lnTo>
                    <a:lnTo>
                      <a:pt x="34062" y="6640"/>
                    </a:lnTo>
                    <a:lnTo>
                      <a:pt x="32668" y="5976"/>
                    </a:lnTo>
                    <a:lnTo>
                      <a:pt x="31340" y="5246"/>
                    </a:lnTo>
                    <a:lnTo>
                      <a:pt x="30079" y="4449"/>
                    </a:lnTo>
                    <a:lnTo>
                      <a:pt x="28751" y="3652"/>
                    </a:lnTo>
                    <a:lnTo>
                      <a:pt x="27489" y="2789"/>
                    </a:lnTo>
                    <a:lnTo>
                      <a:pt x="26294" y="1860"/>
                    </a:lnTo>
                    <a:lnTo>
                      <a:pt x="25099" y="930"/>
                    </a:lnTo>
                    <a:lnTo>
                      <a:pt x="2390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3" name="Google Shape;1223;g34ed79b00d1_0_1194"/>
              <p:cNvSpPr/>
              <p:nvPr/>
            </p:nvSpPr>
            <p:spPr>
              <a:xfrm>
                <a:off x="2565025" y="2533800"/>
                <a:ext cx="1894000" cy="1138750"/>
              </a:xfrm>
              <a:custGeom>
                <a:rect b="b" l="l" r="r" t="t"/>
                <a:pathLst>
                  <a:path extrusionOk="0" fill="none" h="45550" w="75760">
                    <a:moveTo>
                      <a:pt x="75760" y="35656"/>
                    </a:moveTo>
                    <a:lnTo>
                      <a:pt x="75760" y="35656"/>
                    </a:lnTo>
                    <a:lnTo>
                      <a:pt x="75361" y="32270"/>
                    </a:lnTo>
                    <a:lnTo>
                      <a:pt x="74764" y="28883"/>
                    </a:lnTo>
                    <a:lnTo>
                      <a:pt x="74166" y="25431"/>
                    </a:lnTo>
                    <a:lnTo>
                      <a:pt x="73370" y="21978"/>
                    </a:lnTo>
                    <a:lnTo>
                      <a:pt x="72440" y="18525"/>
                    </a:lnTo>
                    <a:lnTo>
                      <a:pt x="71444" y="15073"/>
                    </a:lnTo>
                    <a:lnTo>
                      <a:pt x="70315" y="11620"/>
                    </a:lnTo>
                    <a:lnTo>
                      <a:pt x="69054" y="8167"/>
                    </a:lnTo>
                    <a:lnTo>
                      <a:pt x="69054" y="8167"/>
                    </a:lnTo>
                    <a:lnTo>
                      <a:pt x="67659" y="8765"/>
                    </a:lnTo>
                    <a:lnTo>
                      <a:pt x="66265" y="9296"/>
                    </a:lnTo>
                    <a:lnTo>
                      <a:pt x="64804" y="9761"/>
                    </a:lnTo>
                    <a:lnTo>
                      <a:pt x="63410" y="10159"/>
                    </a:lnTo>
                    <a:lnTo>
                      <a:pt x="61949" y="10491"/>
                    </a:lnTo>
                    <a:lnTo>
                      <a:pt x="60488" y="10757"/>
                    </a:lnTo>
                    <a:lnTo>
                      <a:pt x="58961" y="11022"/>
                    </a:lnTo>
                    <a:lnTo>
                      <a:pt x="57501" y="11155"/>
                    </a:lnTo>
                    <a:lnTo>
                      <a:pt x="56040" y="11288"/>
                    </a:lnTo>
                    <a:lnTo>
                      <a:pt x="54513" y="11354"/>
                    </a:lnTo>
                    <a:lnTo>
                      <a:pt x="52986" y="11354"/>
                    </a:lnTo>
                    <a:lnTo>
                      <a:pt x="51525" y="11288"/>
                    </a:lnTo>
                    <a:lnTo>
                      <a:pt x="49998" y="11155"/>
                    </a:lnTo>
                    <a:lnTo>
                      <a:pt x="48537" y="11022"/>
                    </a:lnTo>
                    <a:lnTo>
                      <a:pt x="47010" y="10757"/>
                    </a:lnTo>
                    <a:lnTo>
                      <a:pt x="45549" y="10491"/>
                    </a:lnTo>
                    <a:lnTo>
                      <a:pt x="44088" y="10226"/>
                    </a:lnTo>
                    <a:lnTo>
                      <a:pt x="42561" y="9827"/>
                    </a:lnTo>
                    <a:lnTo>
                      <a:pt x="41100" y="9429"/>
                    </a:lnTo>
                    <a:lnTo>
                      <a:pt x="39706" y="8964"/>
                    </a:lnTo>
                    <a:lnTo>
                      <a:pt x="38245" y="8433"/>
                    </a:lnTo>
                    <a:lnTo>
                      <a:pt x="36851" y="7902"/>
                    </a:lnTo>
                    <a:lnTo>
                      <a:pt x="35457" y="7304"/>
                    </a:lnTo>
                    <a:lnTo>
                      <a:pt x="34062" y="6640"/>
                    </a:lnTo>
                    <a:lnTo>
                      <a:pt x="32668" y="5976"/>
                    </a:lnTo>
                    <a:lnTo>
                      <a:pt x="31340" y="5246"/>
                    </a:lnTo>
                    <a:lnTo>
                      <a:pt x="30079" y="4449"/>
                    </a:lnTo>
                    <a:lnTo>
                      <a:pt x="28751" y="3652"/>
                    </a:lnTo>
                    <a:lnTo>
                      <a:pt x="27489" y="2789"/>
                    </a:lnTo>
                    <a:lnTo>
                      <a:pt x="26294" y="1860"/>
                    </a:lnTo>
                    <a:lnTo>
                      <a:pt x="25099" y="930"/>
                    </a:lnTo>
                    <a:lnTo>
                      <a:pt x="23904" y="1"/>
                    </a:lnTo>
                    <a:lnTo>
                      <a:pt x="23904" y="1"/>
                    </a:lnTo>
                    <a:lnTo>
                      <a:pt x="20650" y="3453"/>
                    </a:lnTo>
                    <a:lnTo>
                      <a:pt x="17330" y="7171"/>
                    </a:lnTo>
                    <a:lnTo>
                      <a:pt x="14143" y="10956"/>
                    </a:lnTo>
                    <a:lnTo>
                      <a:pt x="11089" y="14807"/>
                    </a:lnTo>
                    <a:lnTo>
                      <a:pt x="8101" y="18725"/>
                    </a:lnTo>
                    <a:lnTo>
                      <a:pt x="5246" y="22708"/>
                    </a:lnTo>
                    <a:lnTo>
                      <a:pt x="2524" y="26559"/>
                    </a:lnTo>
                    <a:lnTo>
                      <a:pt x="1" y="30411"/>
                    </a:lnTo>
                    <a:lnTo>
                      <a:pt x="1" y="30411"/>
                    </a:lnTo>
                    <a:lnTo>
                      <a:pt x="1993" y="31938"/>
                    </a:lnTo>
                    <a:lnTo>
                      <a:pt x="3984" y="33398"/>
                    </a:lnTo>
                    <a:lnTo>
                      <a:pt x="6109" y="34793"/>
                    </a:lnTo>
                    <a:lnTo>
                      <a:pt x="8300" y="36121"/>
                    </a:lnTo>
                    <a:lnTo>
                      <a:pt x="10558" y="37316"/>
                    </a:lnTo>
                    <a:lnTo>
                      <a:pt x="12815" y="38511"/>
                    </a:lnTo>
                    <a:lnTo>
                      <a:pt x="15139" y="39573"/>
                    </a:lnTo>
                    <a:lnTo>
                      <a:pt x="17529" y="40569"/>
                    </a:lnTo>
                    <a:lnTo>
                      <a:pt x="19986" y="41432"/>
                    </a:lnTo>
                    <a:lnTo>
                      <a:pt x="22443" y="42296"/>
                    </a:lnTo>
                    <a:lnTo>
                      <a:pt x="24900" y="43026"/>
                    </a:lnTo>
                    <a:lnTo>
                      <a:pt x="27423" y="43690"/>
                    </a:lnTo>
                    <a:lnTo>
                      <a:pt x="30012" y="44221"/>
                    </a:lnTo>
                    <a:lnTo>
                      <a:pt x="32535" y="44686"/>
                    </a:lnTo>
                    <a:lnTo>
                      <a:pt x="35125" y="45018"/>
                    </a:lnTo>
                    <a:lnTo>
                      <a:pt x="37648" y="45350"/>
                    </a:lnTo>
                    <a:lnTo>
                      <a:pt x="40237" y="45483"/>
                    </a:lnTo>
                    <a:lnTo>
                      <a:pt x="42827" y="45549"/>
                    </a:lnTo>
                    <a:lnTo>
                      <a:pt x="45350" y="45549"/>
                    </a:lnTo>
                    <a:lnTo>
                      <a:pt x="47939" y="45416"/>
                    </a:lnTo>
                    <a:lnTo>
                      <a:pt x="50462" y="45217"/>
                    </a:lnTo>
                    <a:lnTo>
                      <a:pt x="52986" y="44885"/>
                    </a:lnTo>
                    <a:lnTo>
                      <a:pt x="55442" y="44487"/>
                    </a:lnTo>
                    <a:lnTo>
                      <a:pt x="57899" y="43956"/>
                    </a:lnTo>
                    <a:lnTo>
                      <a:pt x="60289" y="43292"/>
                    </a:lnTo>
                    <a:lnTo>
                      <a:pt x="62680" y="42561"/>
                    </a:lnTo>
                    <a:lnTo>
                      <a:pt x="65003" y="41698"/>
                    </a:lnTo>
                    <a:lnTo>
                      <a:pt x="67261" y="40702"/>
                    </a:lnTo>
                    <a:lnTo>
                      <a:pt x="69518" y="39640"/>
                    </a:lnTo>
                    <a:lnTo>
                      <a:pt x="71643" y="38445"/>
                    </a:lnTo>
                    <a:lnTo>
                      <a:pt x="73768" y="37117"/>
                    </a:lnTo>
                    <a:lnTo>
                      <a:pt x="75760" y="35656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4" name="Google Shape;1224;g34ed79b00d1_0_1194"/>
              <p:cNvSpPr/>
              <p:nvPr/>
            </p:nvSpPr>
            <p:spPr>
              <a:xfrm>
                <a:off x="1379850" y="1665650"/>
                <a:ext cx="903025" cy="2486600"/>
              </a:xfrm>
              <a:custGeom>
                <a:rect b="b" l="l" r="r" t="t"/>
                <a:pathLst>
                  <a:path extrusionOk="0" h="99464" w="36121">
                    <a:moveTo>
                      <a:pt x="17396" y="1"/>
                    </a:moveTo>
                    <a:lnTo>
                      <a:pt x="16267" y="1395"/>
                    </a:lnTo>
                    <a:lnTo>
                      <a:pt x="15139" y="2789"/>
                    </a:lnTo>
                    <a:lnTo>
                      <a:pt x="14076" y="4184"/>
                    </a:lnTo>
                    <a:lnTo>
                      <a:pt x="13080" y="5644"/>
                    </a:lnTo>
                    <a:lnTo>
                      <a:pt x="12084" y="7105"/>
                    </a:lnTo>
                    <a:lnTo>
                      <a:pt x="11155" y="8566"/>
                    </a:lnTo>
                    <a:lnTo>
                      <a:pt x="10225" y="10027"/>
                    </a:lnTo>
                    <a:lnTo>
                      <a:pt x="9362" y="11554"/>
                    </a:lnTo>
                    <a:lnTo>
                      <a:pt x="8565" y="13081"/>
                    </a:lnTo>
                    <a:lnTo>
                      <a:pt x="7768" y="14608"/>
                    </a:lnTo>
                    <a:lnTo>
                      <a:pt x="6972" y="16135"/>
                    </a:lnTo>
                    <a:lnTo>
                      <a:pt x="6308" y="17662"/>
                    </a:lnTo>
                    <a:lnTo>
                      <a:pt x="5644" y="19256"/>
                    </a:lnTo>
                    <a:lnTo>
                      <a:pt x="4980" y="20849"/>
                    </a:lnTo>
                    <a:lnTo>
                      <a:pt x="3851" y="24037"/>
                    </a:lnTo>
                    <a:lnTo>
                      <a:pt x="2789" y="27290"/>
                    </a:lnTo>
                    <a:lnTo>
                      <a:pt x="1992" y="30543"/>
                    </a:lnTo>
                    <a:lnTo>
                      <a:pt x="1262" y="33863"/>
                    </a:lnTo>
                    <a:lnTo>
                      <a:pt x="730" y="37183"/>
                    </a:lnTo>
                    <a:lnTo>
                      <a:pt x="332" y="40503"/>
                    </a:lnTo>
                    <a:lnTo>
                      <a:pt x="66" y="43823"/>
                    </a:lnTo>
                    <a:lnTo>
                      <a:pt x="0" y="47209"/>
                    </a:lnTo>
                    <a:lnTo>
                      <a:pt x="66" y="50529"/>
                    </a:lnTo>
                    <a:lnTo>
                      <a:pt x="266" y="53849"/>
                    </a:lnTo>
                    <a:lnTo>
                      <a:pt x="664" y="57169"/>
                    </a:lnTo>
                    <a:lnTo>
                      <a:pt x="1195" y="60489"/>
                    </a:lnTo>
                    <a:lnTo>
                      <a:pt x="1859" y="63809"/>
                    </a:lnTo>
                    <a:lnTo>
                      <a:pt x="2656" y="67062"/>
                    </a:lnTo>
                    <a:lnTo>
                      <a:pt x="3652" y="70316"/>
                    </a:lnTo>
                    <a:lnTo>
                      <a:pt x="4781" y="73503"/>
                    </a:lnTo>
                    <a:lnTo>
                      <a:pt x="6042" y="76623"/>
                    </a:lnTo>
                    <a:lnTo>
                      <a:pt x="6773" y="78150"/>
                    </a:lnTo>
                    <a:lnTo>
                      <a:pt x="7503" y="79678"/>
                    </a:lnTo>
                    <a:lnTo>
                      <a:pt x="8233" y="81205"/>
                    </a:lnTo>
                    <a:lnTo>
                      <a:pt x="9030" y="82732"/>
                    </a:lnTo>
                    <a:lnTo>
                      <a:pt x="9893" y="84259"/>
                    </a:lnTo>
                    <a:lnTo>
                      <a:pt x="10823" y="85720"/>
                    </a:lnTo>
                    <a:lnTo>
                      <a:pt x="11686" y="87180"/>
                    </a:lnTo>
                    <a:lnTo>
                      <a:pt x="12682" y="88641"/>
                    </a:lnTo>
                    <a:lnTo>
                      <a:pt x="13678" y="90036"/>
                    </a:lnTo>
                    <a:lnTo>
                      <a:pt x="14674" y="91430"/>
                    </a:lnTo>
                    <a:lnTo>
                      <a:pt x="15803" y="92824"/>
                    </a:lnTo>
                    <a:lnTo>
                      <a:pt x="16865" y="94219"/>
                    </a:lnTo>
                    <a:lnTo>
                      <a:pt x="17994" y="95546"/>
                    </a:lnTo>
                    <a:lnTo>
                      <a:pt x="19189" y="96874"/>
                    </a:lnTo>
                    <a:lnTo>
                      <a:pt x="20450" y="98202"/>
                    </a:lnTo>
                    <a:lnTo>
                      <a:pt x="21712" y="99464"/>
                    </a:lnTo>
                    <a:lnTo>
                      <a:pt x="22243" y="97339"/>
                    </a:lnTo>
                    <a:lnTo>
                      <a:pt x="22907" y="95215"/>
                    </a:lnTo>
                    <a:lnTo>
                      <a:pt x="23637" y="93090"/>
                    </a:lnTo>
                    <a:lnTo>
                      <a:pt x="24368" y="90965"/>
                    </a:lnTo>
                    <a:lnTo>
                      <a:pt x="25165" y="88907"/>
                    </a:lnTo>
                    <a:lnTo>
                      <a:pt x="26028" y="86782"/>
                    </a:lnTo>
                    <a:lnTo>
                      <a:pt x="26891" y="84657"/>
                    </a:lnTo>
                    <a:lnTo>
                      <a:pt x="27820" y="82599"/>
                    </a:lnTo>
                    <a:lnTo>
                      <a:pt x="29746" y="78482"/>
                    </a:lnTo>
                    <a:lnTo>
                      <a:pt x="31804" y="74432"/>
                    </a:lnTo>
                    <a:lnTo>
                      <a:pt x="33929" y="70515"/>
                    </a:lnTo>
                    <a:lnTo>
                      <a:pt x="36120" y="66730"/>
                    </a:lnTo>
                    <a:lnTo>
                      <a:pt x="34460" y="64937"/>
                    </a:lnTo>
                    <a:lnTo>
                      <a:pt x="32867" y="63145"/>
                    </a:lnTo>
                    <a:lnTo>
                      <a:pt x="31273" y="61285"/>
                    </a:lnTo>
                    <a:lnTo>
                      <a:pt x="29812" y="59360"/>
                    </a:lnTo>
                    <a:lnTo>
                      <a:pt x="28418" y="57434"/>
                    </a:lnTo>
                    <a:lnTo>
                      <a:pt x="27156" y="55442"/>
                    </a:lnTo>
                    <a:lnTo>
                      <a:pt x="25895" y="53384"/>
                    </a:lnTo>
                    <a:lnTo>
                      <a:pt x="24700" y="51392"/>
                    </a:lnTo>
                    <a:lnTo>
                      <a:pt x="23571" y="49268"/>
                    </a:lnTo>
                    <a:lnTo>
                      <a:pt x="22509" y="47209"/>
                    </a:lnTo>
                    <a:lnTo>
                      <a:pt x="21579" y="45085"/>
                    </a:lnTo>
                    <a:lnTo>
                      <a:pt x="20650" y="42960"/>
                    </a:lnTo>
                    <a:lnTo>
                      <a:pt x="19853" y="40769"/>
                    </a:lnTo>
                    <a:lnTo>
                      <a:pt x="19056" y="38578"/>
                    </a:lnTo>
                    <a:lnTo>
                      <a:pt x="18392" y="36386"/>
                    </a:lnTo>
                    <a:lnTo>
                      <a:pt x="17728" y="34195"/>
                    </a:lnTo>
                    <a:lnTo>
                      <a:pt x="17197" y="32004"/>
                    </a:lnTo>
                    <a:lnTo>
                      <a:pt x="16732" y="29813"/>
                    </a:lnTo>
                    <a:lnTo>
                      <a:pt x="16267" y="27622"/>
                    </a:lnTo>
                    <a:lnTo>
                      <a:pt x="15935" y="25364"/>
                    </a:lnTo>
                    <a:lnTo>
                      <a:pt x="15670" y="23173"/>
                    </a:lnTo>
                    <a:lnTo>
                      <a:pt x="15471" y="20982"/>
                    </a:lnTo>
                    <a:lnTo>
                      <a:pt x="15338" y="18791"/>
                    </a:lnTo>
                    <a:lnTo>
                      <a:pt x="15271" y="16600"/>
                    </a:lnTo>
                    <a:lnTo>
                      <a:pt x="15338" y="14475"/>
                    </a:lnTo>
                    <a:lnTo>
                      <a:pt x="15404" y="12351"/>
                    </a:lnTo>
                    <a:lnTo>
                      <a:pt x="15537" y="10226"/>
                    </a:lnTo>
                    <a:lnTo>
                      <a:pt x="15803" y="8101"/>
                    </a:lnTo>
                    <a:lnTo>
                      <a:pt x="16068" y="6043"/>
                    </a:lnTo>
                    <a:lnTo>
                      <a:pt x="16467" y="3985"/>
                    </a:lnTo>
                    <a:lnTo>
                      <a:pt x="16865" y="1993"/>
                    </a:lnTo>
                    <a:lnTo>
                      <a:pt x="1739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5" name="Google Shape;1225;g34ed79b00d1_0_1194"/>
              <p:cNvSpPr/>
              <p:nvPr/>
            </p:nvSpPr>
            <p:spPr>
              <a:xfrm>
                <a:off x="1379850" y="1665650"/>
                <a:ext cx="903025" cy="2486600"/>
              </a:xfrm>
              <a:custGeom>
                <a:rect b="b" l="l" r="r" t="t"/>
                <a:pathLst>
                  <a:path extrusionOk="0" fill="none" h="99464" w="36121">
                    <a:moveTo>
                      <a:pt x="36120" y="66730"/>
                    </a:moveTo>
                    <a:lnTo>
                      <a:pt x="36120" y="66730"/>
                    </a:lnTo>
                    <a:lnTo>
                      <a:pt x="34460" y="64937"/>
                    </a:lnTo>
                    <a:lnTo>
                      <a:pt x="32867" y="63145"/>
                    </a:lnTo>
                    <a:lnTo>
                      <a:pt x="31273" y="61285"/>
                    </a:lnTo>
                    <a:lnTo>
                      <a:pt x="29812" y="59360"/>
                    </a:lnTo>
                    <a:lnTo>
                      <a:pt x="28418" y="57434"/>
                    </a:lnTo>
                    <a:lnTo>
                      <a:pt x="27156" y="55442"/>
                    </a:lnTo>
                    <a:lnTo>
                      <a:pt x="25895" y="53384"/>
                    </a:lnTo>
                    <a:lnTo>
                      <a:pt x="24700" y="51392"/>
                    </a:lnTo>
                    <a:lnTo>
                      <a:pt x="23571" y="49268"/>
                    </a:lnTo>
                    <a:lnTo>
                      <a:pt x="22509" y="47209"/>
                    </a:lnTo>
                    <a:lnTo>
                      <a:pt x="21579" y="45085"/>
                    </a:lnTo>
                    <a:lnTo>
                      <a:pt x="20650" y="42960"/>
                    </a:lnTo>
                    <a:lnTo>
                      <a:pt x="19853" y="40769"/>
                    </a:lnTo>
                    <a:lnTo>
                      <a:pt x="19056" y="38578"/>
                    </a:lnTo>
                    <a:lnTo>
                      <a:pt x="18392" y="36386"/>
                    </a:lnTo>
                    <a:lnTo>
                      <a:pt x="17728" y="34195"/>
                    </a:lnTo>
                    <a:lnTo>
                      <a:pt x="17197" y="32004"/>
                    </a:lnTo>
                    <a:lnTo>
                      <a:pt x="16732" y="29813"/>
                    </a:lnTo>
                    <a:lnTo>
                      <a:pt x="16267" y="27622"/>
                    </a:lnTo>
                    <a:lnTo>
                      <a:pt x="15935" y="25364"/>
                    </a:lnTo>
                    <a:lnTo>
                      <a:pt x="15670" y="23173"/>
                    </a:lnTo>
                    <a:lnTo>
                      <a:pt x="15471" y="20982"/>
                    </a:lnTo>
                    <a:lnTo>
                      <a:pt x="15338" y="18791"/>
                    </a:lnTo>
                    <a:lnTo>
                      <a:pt x="15271" y="16600"/>
                    </a:lnTo>
                    <a:lnTo>
                      <a:pt x="15338" y="14475"/>
                    </a:lnTo>
                    <a:lnTo>
                      <a:pt x="15404" y="12351"/>
                    </a:lnTo>
                    <a:lnTo>
                      <a:pt x="15537" y="10226"/>
                    </a:lnTo>
                    <a:lnTo>
                      <a:pt x="15803" y="8101"/>
                    </a:lnTo>
                    <a:lnTo>
                      <a:pt x="16068" y="6043"/>
                    </a:lnTo>
                    <a:lnTo>
                      <a:pt x="16467" y="3985"/>
                    </a:lnTo>
                    <a:lnTo>
                      <a:pt x="16865" y="1993"/>
                    </a:lnTo>
                    <a:lnTo>
                      <a:pt x="17396" y="1"/>
                    </a:lnTo>
                    <a:lnTo>
                      <a:pt x="17396" y="1"/>
                    </a:lnTo>
                    <a:lnTo>
                      <a:pt x="16267" y="1395"/>
                    </a:lnTo>
                    <a:lnTo>
                      <a:pt x="15139" y="2789"/>
                    </a:lnTo>
                    <a:lnTo>
                      <a:pt x="14076" y="4184"/>
                    </a:lnTo>
                    <a:lnTo>
                      <a:pt x="13080" y="5644"/>
                    </a:lnTo>
                    <a:lnTo>
                      <a:pt x="12084" y="7105"/>
                    </a:lnTo>
                    <a:lnTo>
                      <a:pt x="11155" y="8566"/>
                    </a:lnTo>
                    <a:lnTo>
                      <a:pt x="10225" y="10027"/>
                    </a:lnTo>
                    <a:lnTo>
                      <a:pt x="9362" y="11554"/>
                    </a:lnTo>
                    <a:lnTo>
                      <a:pt x="8565" y="13081"/>
                    </a:lnTo>
                    <a:lnTo>
                      <a:pt x="7768" y="14608"/>
                    </a:lnTo>
                    <a:lnTo>
                      <a:pt x="6972" y="16135"/>
                    </a:lnTo>
                    <a:lnTo>
                      <a:pt x="6308" y="17662"/>
                    </a:lnTo>
                    <a:lnTo>
                      <a:pt x="5644" y="19256"/>
                    </a:lnTo>
                    <a:lnTo>
                      <a:pt x="4980" y="20849"/>
                    </a:lnTo>
                    <a:lnTo>
                      <a:pt x="3851" y="24037"/>
                    </a:lnTo>
                    <a:lnTo>
                      <a:pt x="2789" y="27290"/>
                    </a:lnTo>
                    <a:lnTo>
                      <a:pt x="1992" y="30543"/>
                    </a:lnTo>
                    <a:lnTo>
                      <a:pt x="1262" y="33863"/>
                    </a:lnTo>
                    <a:lnTo>
                      <a:pt x="730" y="37183"/>
                    </a:lnTo>
                    <a:lnTo>
                      <a:pt x="332" y="40503"/>
                    </a:lnTo>
                    <a:lnTo>
                      <a:pt x="66" y="43823"/>
                    </a:lnTo>
                    <a:lnTo>
                      <a:pt x="0" y="47209"/>
                    </a:lnTo>
                    <a:lnTo>
                      <a:pt x="66" y="50529"/>
                    </a:lnTo>
                    <a:lnTo>
                      <a:pt x="266" y="53849"/>
                    </a:lnTo>
                    <a:lnTo>
                      <a:pt x="664" y="57169"/>
                    </a:lnTo>
                    <a:lnTo>
                      <a:pt x="1195" y="60489"/>
                    </a:lnTo>
                    <a:lnTo>
                      <a:pt x="1859" y="63809"/>
                    </a:lnTo>
                    <a:lnTo>
                      <a:pt x="2656" y="67062"/>
                    </a:lnTo>
                    <a:lnTo>
                      <a:pt x="3652" y="70316"/>
                    </a:lnTo>
                    <a:lnTo>
                      <a:pt x="4781" y="73503"/>
                    </a:lnTo>
                    <a:lnTo>
                      <a:pt x="6042" y="76623"/>
                    </a:lnTo>
                    <a:lnTo>
                      <a:pt x="6773" y="78150"/>
                    </a:lnTo>
                    <a:lnTo>
                      <a:pt x="7503" y="79678"/>
                    </a:lnTo>
                    <a:lnTo>
                      <a:pt x="8233" y="81205"/>
                    </a:lnTo>
                    <a:lnTo>
                      <a:pt x="9030" y="82732"/>
                    </a:lnTo>
                    <a:lnTo>
                      <a:pt x="9893" y="84259"/>
                    </a:lnTo>
                    <a:lnTo>
                      <a:pt x="10823" y="85720"/>
                    </a:lnTo>
                    <a:lnTo>
                      <a:pt x="11686" y="87180"/>
                    </a:lnTo>
                    <a:lnTo>
                      <a:pt x="12682" y="88641"/>
                    </a:lnTo>
                    <a:lnTo>
                      <a:pt x="13678" y="90036"/>
                    </a:lnTo>
                    <a:lnTo>
                      <a:pt x="14674" y="91430"/>
                    </a:lnTo>
                    <a:lnTo>
                      <a:pt x="15803" y="92824"/>
                    </a:lnTo>
                    <a:lnTo>
                      <a:pt x="16865" y="94219"/>
                    </a:lnTo>
                    <a:lnTo>
                      <a:pt x="17994" y="95546"/>
                    </a:lnTo>
                    <a:lnTo>
                      <a:pt x="19189" y="96874"/>
                    </a:lnTo>
                    <a:lnTo>
                      <a:pt x="20450" y="98202"/>
                    </a:lnTo>
                    <a:lnTo>
                      <a:pt x="21712" y="99464"/>
                    </a:lnTo>
                    <a:lnTo>
                      <a:pt x="21712" y="99464"/>
                    </a:lnTo>
                    <a:lnTo>
                      <a:pt x="22243" y="97339"/>
                    </a:lnTo>
                    <a:lnTo>
                      <a:pt x="22907" y="95215"/>
                    </a:lnTo>
                    <a:lnTo>
                      <a:pt x="23637" y="93090"/>
                    </a:lnTo>
                    <a:lnTo>
                      <a:pt x="24368" y="90965"/>
                    </a:lnTo>
                    <a:lnTo>
                      <a:pt x="25165" y="88907"/>
                    </a:lnTo>
                    <a:lnTo>
                      <a:pt x="26028" y="86782"/>
                    </a:lnTo>
                    <a:lnTo>
                      <a:pt x="26891" y="84657"/>
                    </a:lnTo>
                    <a:lnTo>
                      <a:pt x="27820" y="82599"/>
                    </a:lnTo>
                    <a:lnTo>
                      <a:pt x="29746" y="78482"/>
                    </a:lnTo>
                    <a:lnTo>
                      <a:pt x="31804" y="74432"/>
                    </a:lnTo>
                    <a:lnTo>
                      <a:pt x="33929" y="70515"/>
                    </a:lnTo>
                    <a:lnTo>
                      <a:pt x="36120" y="6673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6" name="Google Shape;1226;g34ed79b00d1_0_1194"/>
              <p:cNvSpPr/>
              <p:nvPr/>
            </p:nvSpPr>
            <p:spPr>
              <a:xfrm>
                <a:off x="3318625" y="1974400"/>
                <a:ext cx="888100" cy="627475"/>
              </a:xfrm>
              <a:custGeom>
                <a:rect b="b" l="l" r="r" t="t"/>
                <a:pathLst>
                  <a:path extrusionOk="0" h="25099" w="35524">
                    <a:moveTo>
                      <a:pt x="20783" y="1"/>
                    </a:moveTo>
                    <a:lnTo>
                      <a:pt x="18260" y="1727"/>
                    </a:lnTo>
                    <a:lnTo>
                      <a:pt x="15737" y="3520"/>
                    </a:lnTo>
                    <a:lnTo>
                      <a:pt x="13148" y="5445"/>
                    </a:lnTo>
                    <a:lnTo>
                      <a:pt x="10558" y="7437"/>
                    </a:lnTo>
                    <a:lnTo>
                      <a:pt x="7902" y="9495"/>
                    </a:lnTo>
                    <a:lnTo>
                      <a:pt x="5313" y="11687"/>
                    </a:lnTo>
                    <a:lnTo>
                      <a:pt x="2657" y="13944"/>
                    </a:lnTo>
                    <a:lnTo>
                      <a:pt x="1" y="16334"/>
                    </a:lnTo>
                    <a:lnTo>
                      <a:pt x="1063" y="17131"/>
                    </a:lnTo>
                    <a:lnTo>
                      <a:pt x="2126" y="17928"/>
                    </a:lnTo>
                    <a:lnTo>
                      <a:pt x="3188" y="18725"/>
                    </a:lnTo>
                    <a:lnTo>
                      <a:pt x="4250" y="19389"/>
                    </a:lnTo>
                    <a:lnTo>
                      <a:pt x="5379" y="20053"/>
                    </a:lnTo>
                    <a:lnTo>
                      <a:pt x="6508" y="20717"/>
                    </a:lnTo>
                    <a:lnTo>
                      <a:pt x="7637" y="21314"/>
                    </a:lnTo>
                    <a:lnTo>
                      <a:pt x="8765" y="21845"/>
                    </a:lnTo>
                    <a:lnTo>
                      <a:pt x="9894" y="22310"/>
                    </a:lnTo>
                    <a:lnTo>
                      <a:pt x="11089" y="22775"/>
                    </a:lnTo>
                    <a:lnTo>
                      <a:pt x="12218" y="23173"/>
                    </a:lnTo>
                    <a:lnTo>
                      <a:pt x="13413" y="23572"/>
                    </a:lnTo>
                    <a:lnTo>
                      <a:pt x="14542" y="23904"/>
                    </a:lnTo>
                    <a:lnTo>
                      <a:pt x="15737" y="24169"/>
                    </a:lnTo>
                    <a:lnTo>
                      <a:pt x="18061" y="24634"/>
                    </a:lnTo>
                    <a:lnTo>
                      <a:pt x="20451" y="24966"/>
                    </a:lnTo>
                    <a:lnTo>
                      <a:pt x="22709" y="25099"/>
                    </a:lnTo>
                    <a:lnTo>
                      <a:pt x="25033" y="25099"/>
                    </a:lnTo>
                    <a:lnTo>
                      <a:pt x="26161" y="25032"/>
                    </a:lnTo>
                    <a:lnTo>
                      <a:pt x="27224" y="24900"/>
                    </a:lnTo>
                    <a:lnTo>
                      <a:pt x="28353" y="24767"/>
                    </a:lnTo>
                    <a:lnTo>
                      <a:pt x="29415" y="24568"/>
                    </a:lnTo>
                    <a:lnTo>
                      <a:pt x="30477" y="24302"/>
                    </a:lnTo>
                    <a:lnTo>
                      <a:pt x="31540" y="24103"/>
                    </a:lnTo>
                    <a:lnTo>
                      <a:pt x="32536" y="23771"/>
                    </a:lnTo>
                    <a:lnTo>
                      <a:pt x="33532" y="23439"/>
                    </a:lnTo>
                    <a:lnTo>
                      <a:pt x="34527" y="23040"/>
                    </a:lnTo>
                    <a:lnTo>
                      <a:pt x="35523" y="22642"/>
                    </a:lnTo>
                    <a:lnTo>
                      <a:pt x="33996" y="19654"/>
                    </a:lnTo>
                    <a:lnTo>
                      <a:pt x="32403" y="16666"/>
                    </a:lnTo>
                    <a:lnTo>
                      <a:pt x="30743" y="13745"/>
                    </a:lnTo>
                    <a:lnTo>
                      <a:pt x="28950" y="10890"/>
                    </a:lnTo>
                    <a:lnTo>
                      <a:pt x="27025" y="8035"/>
                    </a:lnTo>
                    <a:lnTo>
                      <a:pt x="25033" y="5312"/>
                    </a:lnTo>
                    <a:lnTo>
                      <a:pt x="22974" y="2657"/>
                    </a:lnTo>
                    <a:lnTo>
                      <a:pt x="2078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7" name="Google Shape;1227;g34ed79b00d1_0_1194"/>
              <p:cNvSpPr/>
              <p:nvPr/>
            </p:nvSpPr>
            <p:spPr>
              <a:xfrm>
                <a:off x="3318625" y="1974400"/>
                <a:ext cx="888100" cy="627475"/>
              </a:xfrm>
              <a:custGeom>
                <a:rect b="b" l="l" r="r" t="t"/>
                <a:pathLst>
                  <a:path extrusionOk="0" fill="none" h="25099" w="35524">
                    <a:moveTo>
                      <a:pt x="35523" y="22642"/>
                    </a:moveTo>
                    <a:lnTo>
                      <a:pt x="35523" y="22642"/>
                    </a:lnTo>
                    <a:lnTo>
                      <a:pt x="33996" y="19654"/>
                    </a:lnTo>
                    <a:lnTo>
                      <a:pt x="32403" y="16666"/>
                    </a:lnTo>
                    <a:lnTo>
                      <a:pt x="30743" y="13745"/>
                    </a:lnTo>
                    <a:lnTo>
                      <a:pt x="28950" y="10890"/>
                    </a:lnTo>
                    <a:lnTo>
                      <a:pt x="27025" y="8035"/>
                    </a:lnTo>
                    <a:lnTo>
                      <a:pt x="25033" y="5312"/>
                    </a:lnTo>
                    <a:lnTo>
                      <a:pt x="22974" y="2657"/>
                    </a:lnTo>
                    <a:lnTo>
                      <a:pt x="20783" y="1"/>
                    </a:lnTo>
                    <a:lnTo>
                      <a:pt x="20783" y="1"/>
                    </a:lnTo>
                    <a:lnTo>
                      <a:pt x="18260" y="1727"/>
                    </a:lnTo>
                    <a:lnTo>
                      <a:pt x="15737" y="3520"/>
                    </a:lnTo>
                    <a:lnTo>
                      <a:pt x="13148" y="5445"/>
                    </a:lnTo>
                    <a:lnTo>
                      <a:pt x="10558" y="7437"/>
                    </a:lnTo>
                    <a:lnTo>
                      <a:pt x="7902" y="9495"/>
                    </a:lnTo>
                    <a:lnTo>
                      <a:pt x="5313" y="11687"/>
                    </a:lnTo>
                    <a:lnTo>
                      <a:pt x="2657" y="13944"/>
                    </a:lnTo>
                    <a:lnTo>
                      <a:pt x="1" y="16334"/>
                    </a:lnTo>
                    <a:lnTo>
                      <a:pt x="1" y="16334"/>
                    </a:lnTo>
                    <a:lnTo>
                      <a:pt x="1063" y="17131"/>
                    </a:lnTo>
                    <a:lnTo>
                      <a:pt x="2126" y="17928"/>
                    </a:lnTo>
                    <a:lnTo>
                      <a:pt x="3188" y="18725"/>
                    </a:lnTo>
                    <a:lnTo>
                      <a:pt x="4250" y="19389"/>
                    </a:lnTo>
                    <a:lnTo>
                      <a:pt x="5379" y="20053"/>
                    </a:lnTo>
                    <a:lnTo>
                      <a:pt x="6508" y="20717"/>
                    </a:lnTo>
                    <a:lnTo>
                      <a:pt x="7637" y="21314"/>
                    </a:lnTo>
                    <a:lnTo>
                      <a:pt x="8765" y="21845"/>
                    </a:lnTo>
                    <a:lnTo>
                      <a:pt x="9894" y="22310"/>
                    </a:lnTo>
                    <a:lnTo>
                      <a:pt x="11089" y="22775"/>
                    </a:lnTo>
                    <a:lnTo>
                      <a:pt x="12218" y="23173"/>
                    </a:lnTo>
                    <a:lnTo>
                      <a:pt x="13413" y="23572"/>
                    </a:lnTo>
                    <a:lnTo>
                      <a:pt x="14542" y="23904"/>
                    </a:lnTo>
                    <a:lnTo>
                      <a:pt x="15737" y="24169"/>
                    </a:lnTo>
                    <a:lnTo>
                      <a:pt x="18061" y="24634"/>
                    </a:lnTo>
                    <a:lnTo>
                      <a:pt x="20451" y="24966"/>
                    </a:lnTo>
                    <a:lnTo>
                      <a:pt x="22709" y="25099"/>
                    </a:lnTo>
                    <a:lnTo>
                      <a:pt x="25033" y="25099"/>
                    </a:lnTo>
                    <a:lnTo>
                      <a:pt x="26161" y="25032"/>
                    </a:lnTo>
                    <a:lnTo>
                      <a:pt x="27224" y="24900"/>
                    </a:lnTo>
                    <a:lnTo>
                      <a:pt x="28353" y="24767"/>
                    </a:lnTo>
                    <a:lnTo>
                      <a:pt x="29415" y="24568"/>
                    </a:lnTo>
                    <a:lnTo>
                      <a:pt x="30477" y="24302"/>
                    </a:lnTo>
                    <a:lnTo>
                      <a:pt x="31540" y="24103"/>
                    </a:lnTo>
                    <a:lnTo>
                      <a:pt x="32536" y="23771"/>
                    </a:lnTo>
                    <a:lnTo>
                      <a:pt x="33532" y="23439"/>
                    </a:lnTo>
                    <a:lnTo>
                      <a:pt x="34527" y="23040"/>
                    </a:lnTo>
                    <a:lnTo>
                      <a:pt x="35523" y="22642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8" name="Google Shape;1228;g34ed79b00d1_0_1194"/>
              <p:cNvSpPr/>
              <p:nvPr/>
            </p:nvSpPr>
            <p:spPr>
              <a:xfrm>
                <a:off x="3302025" y="1225775"/>
                <a:ext cx="962800" cy="464800"/>
              </a:xfrm>
              <a:custGeom>
                <a:rect b="b" l="l" r="r" t="t"/>
                <a:pathLst>
                  <a:path extrusionOk="0" h="18592" w="38512">
                    <a:moveTo>
                      <a:pt x="12683" y="0"/>
                    </a:moveTo>
                    <a:lnTo>
                      <a:pt x="11421" y="67"/>
                    </a:lnTo>
                    <a:lnTo>
                      <a:pt x="10226" y="200"/>
                    </a:lnTo>
                    <a:lnTo>
                      <a:pt x="9031" y="332"/>
                    </a:lnTo>
                    <a:lnTo>
                      <a:pt x="7836" y="532"/>
                    </a:lnTo>
                    <a:lnTo>
                      <a:pt x="6707" y="797"/>
                    </a:lnTo>
                    <a:lnTo>
                      <a:pt x="5578" y="1063"/>
                    </a:lnTo>
                    <a:lnTo>
                      <a:pt x="4516" y="1328"/>
                    </a:lnTo>
                    <a:lnTo>
                      <a:pt x="3520" y="1727"/>
                    </a:lnTo>
                    <a:lnTo>
                      <a:pt x="2590" y="2059"/>
                    </a:lnTo>
                    <a:lnTo>
                      <a:pt x="1661" y="2457"/>
                    </a:lnTo>
                    <a:lnTo>
                      <a:pt x="798" y="2922"/>
                    </a:lnTo>
                    <a:lnTo>
                      <a:pt x="1" y="3387"/>
                    </a:lnTo>
                    <a:lnTo>
                      <a:pt x="3055" y="4781"/>
                    </a:lnTo>
                    <a:lnTo>
                      <a:pt x="6043" y="6375"/>
                    </a:lnTo>
                    <a:lnTo>
                      <a:pt x="8965" y="8034"/>
                    </a:lnTo>
                    <a:lnTo>
                      <a:pt x="11820" y="9894"/>
                    </a:lnTo>
                    <a:lnTo>
                      <a:pt x="14608" y="11886"/>
                    </a:lnTo>
                    <a:lnTo>
                      <a:pt x="17331" y="13944"/>
                    </a:lnTo>
                    <a:lnTo>
                      <a:pt x="19987" y="16201"/>
                    </a:lnTo>
                    <a:lnTo>
                      <a:pt x="22576" y="18592"/>
                    </a:lnTo>
                    <a:lnTo>
                      <a:pt x="24435" y="17264"/>
                    </a:lnTo>
                    <a:lnTo>
                      <a:pt x="26427" y="16002"/>
                    </a:lnTo>
                    <a:lnTo>
                      <a:pt x="28485" y="14741"/>
                    </a:lnTo>
                    <a:lnTo>
                      <a:pt x="30544" y="13545"/>
                    </a:lnTo>
                    <a:lnTo>
                      <a:pt x="32668" y="12417"/>
                    </a:lnTo>
                    <a:lnTo>
                      <a:pt x="34727" y="11354"/>
                    </a:lnTo>
                    <a:lnTo>
                      <a:pt x="36719" y="10491"/>
                    </a:lnTo>
                    <a:lnTo>
                      <a:pt x="38511" y="9761"/>
                    </a:lnTo>
                    <a:lnTo>
                      <a:pt x="37449" y="8632"/>
                    </a:lnTo>
                    <a:lnTo>
                      <a:pt x="36254" y="7636"/>
                    </a:lnTo>
                    <a:lnTo>
                      <a:pt x="35059" y="6707"/>
                    </a:lnTo>
                    <a:lnTo>
                      <a:pt x="33864" y="5843"/>
                    </a:lnTo>
                    <a:lnTo>
                      <a:pt x="32602" y="5047"/>
                    </a:lnTo>
                    <a:lnTo>
                      <a:pt x="31340" y="4316"/>
                    </a:lnTo>
                    <a:lnTo>
                      <a:pt x="30079" y="3652"/>
                    </a:lnTo>
                    <a:lnTo>
                      <a:pt x="28751" y="3055"/>
                    </a:lnTo>
                    <a:lnTo>
                      <a:pt x="27423" y="2524"/>
                    </a:lnTo>
                    <a:lnTo>
                      <a:pt x="26095" y="1992"/>
                    </a:lnTo>
                    <a:lnTo>
                      <a:pt x="24701" y="1594"/>
                    </a:lnTo>
                    <a:lnTo>
                      <a:pt x="23373" y="1196"/>
                    </a:lnTo>
                    <a:lnTo>
                      <a:pt x="22045" y="864"/>
                    </a:lnTo>
                    <a:lnTo>
                      <a:pt x="20650" y="598"/>
                    </a:lnTo>
                    <a:lnTo>
                      <a:pt x="19323" y="399"/>
                    </a:lnTo>
                    <a:lnTo>
                      <a:pt x="17928" y="200"/>
                    </a:lnTo>
                    <a:lnTo>
                      <a:pt x="16600" y="67"/>
                    </a:lnTo>
                    <a:lnTo>
                      <a:pt x="1527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9" name="Google Shape;1229;g34ed79b00d1_0_1194"/>
              <p:cNvSpPr/>
              <p:nvPr/>
            </p:nvSpPr>
            <p:spPr>
              <a:xfrm>
                <a:off x="3302025" y="1225775"/>
                <a:ext cx="962800" cy="464800"/>
              </a:xfrm>
              <a:custGeom>
                <a:rect b="b" l="l" r="r" t="t"/>
                <a:pathLst>
                  <a:path extrusionOk="0" fill="none" h="18592" w="38512">
                    <a:moveTo>
                      <a:pt x="22576" y="18592"/>
                    </a:moveTo>
                    <a:lnTo>
                      <a:pt x="22576" y="18592"/>
                    </a:lnTo>
                    <a:lnTo>
                      <a:pt x="24435" y="17264"/>
                    </a:lnTo>
                    <a:lnTo>
                      <a:pt x="26427" y="16002"/>
                    </a:lnTo>
                    <a:lnTo>
                      <a:pt x="28485" y="14741"/>
                    </a:lnTo>
                    <a:lnTo>
                      <a:pt x="30544" y="13545"/>
                    </a:lnTo>
                    <a:lnTo>
                      <a:pt x="32668" y="12417"/>
                    </a:lnTo>
                    <a:lnTo>
                      <a:pt x="34727" y="11354"/>
                    </a:lnTo>
                    <a:lnTo>
                      <a:pt x="36719" y="10491"/>
                    </a:lnTo>
                    <a:lnTo>
                      <a:pt x="38511" y="9761"/>
                    </a:lnTo>
                    <a:lnTo>
                      <a:pt x="38511" y="9761"/>
                    </a:lnTo>
                    <a:lnTo>
                      <a:pt x="37449" y="8632"/>
                    </a:lnTo>
                    <a:lnTo>
                      <a:pt x="36254" y="7636"/>
                    </a:lnTo>
                    <a:lnTo>
                      <a:pt x="35059" y="6707"/>
                    </a:lnTo>
                    <a:lnTo>
                      <a:pt x="33864" y="5843"/>
                    </a:lnTo>
                    <a:lnTo>
                      <a:pt x="32602" y="5047"/>
                    </a:lnTo>
                    <a:lnTo>
                      <a:pt x="31340" y="4316"/>
                    </a:lnTo>
                    <a:lnTo>
                      <a:pt x="30079" y="3652"/>
                    </a:lnTo>
                    <a:lnTo>
                      <a:pt x="28751" y="3055"/>
                    </a:lnTo>
                    <a:lnTo>
                      <a:pt x="27423" y="2524"/>
                    </a:lnTo>
                    <a:lnTo>
                      <a:pt x="26095" y="1992"/>
                    </a:lnTo>
                    <a:lnTo>
                      <a:pt x="24701" y="1594"/>
                    </a:lnTo>
                    <a:lnTo>
                      <a:pt x="23373" y="1196"/>
                    </a:lnTo>
                    <a:lnTo>
                      <a:pt x="22045" y="864"/>
                    </a:lnTo>
                    <a:lnTo>
                      <a:pt x="20650" y="598"/>
                    </a:lnTo>
                    <a:lnTo>
                      <a:pt x="19323" y="399"/>
                    </a:lnTo>
                    <a:lnTo>
                      <a:pt x="17928" y="200"/>
                    </a:lnTo>
                    <a:lnTo>
                      <a:pt x="16600" y="67"/>
                    </a:lnTo>
                    <a:lnTo>
                      <a:pt x="15272" y="0"/>
                    </a:lnTo>
                    <a:lnTo>
                      <a:pt x="14011" y="0"/>
                    </a:lnTo>
                    <a:lnTo>
                      <a:pt x="12683" y="0"/>
                    </a:lnTo>
                    <a:lnTo>
                      <a:pt x="11421" y="67"/>
                    </a:lnTo>
                    <a:lnTo>
                      <a:pt x="10226" y="200"/>
                    </a:lnTo>
                    <a:lnTo>
                      <a:pt x="9031" y="332"/>
                    </a:lnTo>
                    <a:lnTo>
                      <a:pt x="7836" y="532"/>
                    </a:lnTo>
                    <a:lnTo>
                      <a:pt x="6707" y="797"/>
                    </a:lnTo>
                    <a:lnTo>
                      <a:pt x="5578" y="1063"/>
                    </a:lnTo>
                    <a:lnTo>
                      <a:pt x="4516" y="1328"/>
                    </a:lnTo>
                    <a:lnTo>
                      <a:pt x="3520" y="1727"/>
                    </a:lnTo>
                    <a:lnTo>
                      <a:pt x="2590" y="2059"/>
                    </a:lnTo>
                    <a:lnTo>
                      <a:pt x="1661" y="2457"/>
                    </a:lnTo>
                    <a:lnTo>
                      <a:pt x="798" y="2922"/>
                    </a:lnTo>
                    <a:lnTo>
                      <a:pt x="1" y="3387"/>
                    </a:lnTo>
                    <a:lnTo>
                      <a:pt x="1" y="3387"/>
                    </a:lnTo>
                    <a:lnTo>
                      <a:pt x="3055" y="4781"/>
                    </a:lnTo>
                    <a:lnTo>
                      <a:pt x="6043" y="6375"/>
                    </a:lnTo>
                    <a:lnTo>
                      <a:pt x="8965" y="8034"/>
                    </a:lnTo>
                    <a:lnTo>
                      <a:pt x="11820" y="9894"/>
                    </a:lnTo>
                    <a:lnTo>
                      <a:pt x="14608" y="11886"/>
                    </a:lnTo>
                    <a:lnTo>
                      <a:pt x="17331" y="13944"/>
                    </a:lnTo>
                    <a:lnTo>
                      <a:pt x="19987" y="16201"/>
                    </a:lnTo>
                    <a:lnTo>
                      <a:pt x="22576" y="18592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0" name="Google Shape;1230;g34ed79b00d1_0_1194"/>
              <p:cNvSpPr/>
              <p:nvPr/>
            </p:nvSpPr>
            <p:spPr>
              <a:xfrm>
                <a:off x="2108550" y="3483275"/>
                <a:ext cx="2365425" cy="1201825"/>
              </a:xfrm>
              <a:custGeom>
                <a:rect b="b" l="l" r="r" t="t"/>
                <a:pathLst>
                  <a:path extrusionOk="0" h="48073" w="94617">
                    <a:moveTo>
                      <a:pt x="13612" y="1"/>
                    </a:moveTo>
                    <a:lnTo>
                      <a:pt x="11952" y="2856"/>
                    </a:lnTo>
                    <a:lnTo>
                      <a:pt x="10425" y="5645"/>
                    </a:lnTo>
                    <a:lnTo>
                      <a:pt x="9097" y="8367"/>
                    </a:lnTo>
                    <a:lnTo>
                      <a:pt x="7835" y="10956"/>
                    </a:lnTo>
                    <a:lnTo>
                      <a:pt x="6706" y="13413"/>
                    </a:lnTo>
                    <a:lnTo>
                      <a:pt x="5644" y="15803"/>
                    </a:lnTo>
                    <a:lnTo>
                      <a:pt x="4715" y="18061"/>
                    </a:lnTo>
                    <a:lnTo>
                      <a:pt x="3851" y="20186"/>
                    </a:lnTo>
                    <a:lnTo>
                      <a:pt x="3121" y="22244"/>
                    </a:lnTo>
                    <a:lnTo>
                      <a:pt x="2457" y="24169"/>
                    </a:lnTo>
                    <a:lnTo>
                      <a:pt x="1859" y="25962"/>
                    </a:lnTo>
                    <a:lnTo>
                      <a:pt x="1395" y="27688"/>
                    </a:lnTo>
                    <a:lnTo>
                      <a:pt x="598" y="30743"/>
                    </a:lnTo>
                    <a:lnTo>
                      <a:pt x="0" y="33266"/>
                    </a:lnTo>
                    <a:lnTo>
                      <a:pt x="2590" y="35125"/>
                    </a:lnTo>
                    <a:lnTo>
                      <a:pt x="5179" y="36785"/>
                    </a:lnTo>
                    <a:lnTo>
                      <a:pt x="7835" y="38378"/>
                    </a:lnTo>
                    <a:lnTo>
                      <a:pt x="10558" y="39906"/>
                    </a:lnTo>
                    <a:lnTo>
                      <a:pt x="13280" y="41234"/>
                    </a:lnTo>
                    <a:lnTo>
                      <a:pt x="16135" y="42495"/>
                    </a:lnTo>
                    <a:lnTo>
                      <a:pt x="18924" y="43557"/>
                    </a:lnTo>
                    <a:lnTo>
                      <a:pt x="21779" y="44553"/>
                    </a:lnTo>
                    <a:lnTo>
                      <a:pt x="24700" y="45417"/>
                    </a:lnTo>
                    <a:lnTo>
                      <a:pt x="27622" y="46147"/>
                    </a:lnTo>
                    <a:lnTo>
                      <a:pt x="30543" y="46811"/>
                    </a:lnTo>
                    <a:lnTo>
                      <a:pt x="33531" y="47276"/>
                    </a:lnTo>
                    <a:lnTo>
                      <a:pt x="36519" y="47674"/>
                    </a:lnTo>
                    <a:lnTo>
                      <a:pt x="39507" y="47940"/>
                    </a:lnTo>
                    <a:lnTo>
                      <a:pt x="42495" y="48072"/>
                    </a:lnTo>
                    <a:lnTo>
                      <a:pt x="45482" y="48072"/>
                    </a:lnTo>
                    <a:lnTo>
                      <a:pt x="48470" y="47940"/>
                    </a:lnTo>
                    <a:lnTo>
                      <a:pt x="51458" y="47674"/>
                    </a:lnTo>
                    <a:lnTo>
                      <a:pt x="54446" y="47342"/>
                    </a:lnTo>
                    <a:lnTo>
                      <a:pt x="57434" y="46877"/>
                    </a:lnTo>
                    <a:lnTo>
                      <a:pt x="60355" y="46280"/>
                    </a:lnTo>
                    <a:lnTo>
                      <a:pt x="63277" y="45549"/>
                    </a:lnTo>
                    <a:lnTo>
                      <a:pt x="66198" y="44686"/>
                    </a:lnTo>
                    <a:lnTo>
                      <a:pt x="69053" y="43757"/>
                    </a:lnTo>
                    <a:lnTo>
                      <a:pt x="71909" y="42628"/>
                    </a:lnTo>
                    <a:lnTo>
                      <a:pt x="74697" y="41433"/>
                    </a:lnTo>
                    <a:lnTo>
                      <a:pt x="77486" y="40105"/>
                    </a:lnTo>
                    <a:lnTo>
                      <a:pt x="80142" y="38644"/>
                    </a:lnTo>
                    <a:lnTo>
                      <a:pt x="82864" y="37051"/>
                    </a:lnTo>
                    <a:lnTo>
                      <a:pt x="85454" y="35391"/>
                    </a:lnTo>
                    <a:lnTo>
                      <a:pt x="87977" y="33531"/>
                    </a:lnTo>
                    <a:lnTo>
                      <a:pt x="90500" y="31606"/>
                    </a:lnTo>
                    <a:lnTo>
                      <a:pt x="90965" y="30344"/>
                    </a:lnTo>
                    <a:lnTo>
                      <a:pt x="91429" y="29083"/>
                    </a:lnTo>
                    <a:lnTo>
                      <a:pt x="91894" y="27755"/>
                    </a:lnTo>
                    <a:lnTo>
                      <a:pt x="92292" y="26361"/>
                    </a:lnTo>
                    <a:lnTo>
                      <a:pt x="92956" y="23572"/>
                    </a:lnTo>
                    <a:lnTo>
                      <a:pt x="93554" y="20650"/>
                    </a:lnTo>
                    <a:lnTo>
                      <a:pt x="94019" y="17596"/>
                    </a:lnTo>
                    <a:lnTo>
                      <a:pt x="94351" y="14409"/>
                    </a:lnTo>
                    <a:lnTo>
                      <a:pt x="94550" y="11222"/>
                    </a:lnTo>
                    <a:lnTo>
                      <a:pt x="94616" y="7836"/>
                    </a:lnTo>
                    <a:lnTo>
                      <a:pt x="92226" y="9164"/>
                    </a:lnTo>
                    <a:lnTo>
                      <a:pt x="89769" y="10425"/>
                    </a:lnTo>
                    <a:lnTo>
                      <a:pt x="87313" y="11488"/>
                    </a:lnTo>
                    <a:lnTo>
                      <a:pt x="84790" y="12484"/>
                    </a:lnTo>
                    <a:lnTo>
                      <a:pt x="82267" y="13347"/>
                    </a:lnTo>
                    <a:lnTo>
                      <a:pt x="79677" y="14143"/>
                    </a:lnTo>
                    <a:lnTo>
                      <a:pt x="77088" y="14741"/>
                    </a:lnTo>
                    <a:lnTo>
                      <a:pt x="74432" y="15272"/>
                    </a:lnTo>
                    <a:lnTo>
                      <a:pt x="71776" y="15737"/>
                    </a:lnTo>
                    <a:lnTo>
                      <a:pt x="69053" y="16069"/>
                    </a:lnTo>
                    <a:lnTo>
                      <a:pt x="66398" y="16268"/>
                    </a:lnTo>
                    <a:lnTo>
                      <a:pt x="63675" y="16401"/>
                    </a:lnTo>
                    <a:lnTo>
                      <a:pt x="60953" y="16401"/>
                    </a:lnTo>
                    <a:lnTo>
                      <a:pt x="58231" y="16335"/>
                    </a:lnTo>
                    <a:lnTo>
                      <a:pt x="55508" y="16135"/>
                    </a:lnTo>
                    <a:lnTo>
                      <a:pt x="52786" y="15870"/>
                    </a:lnTo>
                    <a:lnTo>
                      <a:pt x="50064" y="15538"/>
                    </a:lnTo>
                    <a:lnTo>
                      <a:pt x="47408" y="15073"/>
                    </a:lnTo>
                    <a:lnTo>
                      <a:pt x="44752" y="14542"/>
                    </a:lnTo>
                    <a:lnTo>
                      <a:pt x="42096" y="13878"/>
                    </a:lnTo>
                    <a:lnTo>
                      <a:pt x="39440" y="13147"/>
                    </a:lnTo>
                    <a:lnTo>
                      <a:pt x="36851" y="12351"/>
                    </a:lnTo>
                    <a:lnTo>
                      <a:pt x="34328" y="11488"/>
                    </a:lnTo>
                    <a:lnTo>
                      <a:pt x="31805" y="10492"/>
                    </a:lnTo>
                    <a:lnTo>
                      <a:pt x="29348" y="9429"/>
                    </a:lnTo>
                    <a:lnTo>
                      <a:pt x="26891" y="8300"/>
                    </a:lnTo>
                    <a:lnTo>
                      <a:pt x="24567" y="7105"/>
                    </a:lnTo>
                    <a:lnTo>
                      <a:pt x="22243" y="5844"/>
                    </a:lnTo>
                    <a:lnTo>
                      <a:pt x="19986" y="4449"/>
                    </a:lnTo>
                    <a:lnTo>
                      <a:pt x="17795" y="3055"/>
                    </a:lnTo>
                    <a:lnTo>
                      <a:pt x="15670" y="1528"/>
                    </a:lnTo>
                    <a:lnTo>
                      <a:pt x="1361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1" name="Google Shape;1231;g34ed79b00d1_0_1194"/>
              <p:cNvSpPr/>
              <p:nvPr/>
            </p:nvSpPr>
            <p:spPr>
              <a:xfrm>
                <a:off x="2108550" y="3483275"/>
                <a:ext cx="2365425" cy="1201825"/>
              </a:xfrm>
              <a:custGeom>
                <a:rect b="b" l="l" r="r" t="t"/>
                <a:pathLst>
                  <a:path extrusionOk="0" fill="none" h="48073" w="94617">
                    <a:moveTo>
                      <a:pt x="13612" y="1"/>
                    </a:moveTo>
                    <a:lnTo>
                      <a:pt x="13612" y="1"/>
                    </a:lnTo>
                    <a:lnTo>
                      <a:pt x="11952" y="2856"/>
                    </a:lnTo>
                    <a:lnTo>
                      <a:pt x="10425" y="5645"/>
                    </a:lnTo>
                    <a:lnTo>
                      <a:pt x="9097" y="8367"/>
                    </a:lnTo>
                    <a:lnTo>
                      <a:pt x="7835" y="10956"/>
                    </a:lnTo>
                    <a:lnTo>
                      <a:pt x="6706" y="13413"/>
                    </a:lnTo>
                    <a:lnTo>
                      <a:pt x="5644" y="15803"/>
                    </a:lnTo>
                    <a:lnTo>
                      <a:pt x="4715" y="18061"/>
                    </a:lnTo>
                    <a:lnTo>
                      <a:pt x="3851" y="20186"/>
                    </a:lnTo>
                    <a:lnTo>
                      <a:pt x="3121" y="22244"/>
                    </a:lnTo>
                    <a:lnTo>
                      <a:pt x="2457" y="24169"/>
                    </a:lnTo>
                    <a:lnTo>
                      <a:pt x="1859" y="25962"/>
                    </a:lnTo>
                    <a:lnTo>
                      <a:pt x="1395" y="27688"/>
                    </a:lnTo>
                    <a:lnTo>
                      <a:pt x="598" y="30743"/>
                    </a:lnTo>
                    <a:lnTo>
                      <a:pt x="0" y="33266"/>
                    </a:lnTo>
                    <a:lnTo>
                      <a:pt x="0" y="33266"/>
                    </a:lnTo>
                    <a:lnTo>
                      <a:pt x="2590" y="35125"/>
                    </a:lnTo>
                    <a:lnTo>
                      <a:pt x="5179" y="36785"/>
                    </a:lnTo>
                    <a:lnTo>
                      <a:pt x="7835" y="38378"/>
                    </a:lnTo>
                    <a:lnTo>
                      <a:pt x="10558" y="39906"/>
                    </a:lnTo>
                    <a:lnTo>
                      <a:pt x="13280" y="41234"/>
                    </a:lnTo>
                    <a:lnTo>
                      <a:pt x="16135" y="42495"/>
                    </a:lnTo>
                    <a:lnTo>
                      <a:pt x="18924" y="43557"/>
                    </a:lnTo>
                    <a:lnTo>
                      <a:pt x="21779" y="44553"/>
                    </a:lnTo>
                    <a:lnTo>
                      <a:pt x="24700" y="45417"/>
                    </a:lnTo>
                    <a:lnTo>
                      <a:pt x="27622" y="46147"/>
                    </a:lnTo>
                    <a:lnTo>
                      <a:pt x="30543" y="46811"/>
                    </a:lnTo>
                    <a:lnTo>
                      <a:pt x="33531" y="47276"/>
                    </a:lnTo>
                    <a:lnTo>
                      <a:pt x="36519" y="47674"/>
                    </a:lnTo>
                    <a:lnTo>
                      <a:pt x="39507" y="47940"/>
                    </a:lnTo>
                    <a:lnTo>
                      <a:pt x="42495" y="48072"/>
                    </a:lnTo>
                    <a:lnTo>
                      <a:pt x="45482" y="48072"/>
                    </a:lnTo>
                    <a:lnTo>
                      <a:pt x="48470" y="47940"/>
                    </a:lnTo>
                    <a:lnTo>
                      <a:pt x="51458" y="47674"/>
                    </a:lnTo>
                    <a:lnTo>
                      <a:pt x="54446" y="47342"/>
                    </a:lnTo>
                    <a:lnTo>
                      <a:pt x="57434" y="46877"/>
                    </a:lnTo>
                    <a:lnTo>
                      <a:pt x="60355" y="46280"/>
                    </a:lnTo>
                    <a:lnTo>
                      <a:pt x="63277" y="45549"/>
                    </a:lnTo>
                    <a:lnTo>
                      <a:pt x="66198" y="44686"/>
                    </a:lnTo>
                    <a:lnTo>
                      <a:pt x="69053" y="43757"/>
                    </a:lnTo>
                    <a:lnTo>
                      <a:pt x="71909" y="42628"/>
                    </a:lnTo>
                    <a:lnTo>
                      <a:pt x="74697" y="41433"/>
                    </a:lnTo>
                    <a:lnTo>
                      <a:pt x="77486" y="40105"/>
                    </a:lnTo>
                    <a:lnTo>
                      <a:pt x="80142" y="38644"/>
                    </a:lnTo>
                    <a:lnTo>
                      <a:pt x="82864" y="37051"/>
                    </a:lnTo>
                    <a:lnTo>
                      <a:pt x="85454" y="35391"/>
                    </a:lnTo>
                    <a:lnTo>
                      <a:pt x="87977" y="33531"/>
                    </a:lnTo>
                    <a:lnTo>
                      <a:pt x="90500" y="31606"/>
                    </a:lnTo>
                    <a:lnTo>
                      <a:pt x="90500" y="31606"/>
                    </a:lnTo>
                    <a:lnTo>
                      <a:pt x="90965" y="30344"/>
                    </a:lnTo>
                    <a:lnTo>
                      <a:pt x="91429" y="29083"/>
                    </a:lnTo>
                    <a:lnTo>
                      <a:pt x="91894" y="27755"/>
                    </a:lnTo>
                    <a:lnTo>
                      <a:pt x="92292" y="26361"/>
                    </a:lnTo>
                    <a:lnTo>
                      <a:pt x="92956" y="23572"/>
                    </a:lnTo>
                    <a:lnTo>
                      <a:pt x="93554" y="20650"/>
                    </a:lnTo>
                    <a:lnTo>
                      <a:pt x="94019" y="17596"/>
                    </a:lnTo>
                    <a:lnTo>
                      <a:pt x="94351" y="14409"/>
                    </a:lnTo>
                    <a:lnTo>
                      <a:pt x="94550" y="11222"/>
                    </a:lnTo>
                    <a:lnTo>
                      <a:pt x="94616" y="7836"/>
                    </a:lnTo>
                    <a:lnTo>
                      <a:pt x="94616" y="7836"/>
                    </a:lnTo>
                    <a:lnTo>
                      <a:pt x="92226" y="9164"/>
                    </a:lnTo>
                    <a:lnTo>
                      <a:pt x="89769" y="10425"/>
                    </a:lnTo>
                    <a:lnTo>
                      <a:pt x="87313" y="11488"/>
                    </a:lnTo>
                    <a:lnTo>
                      <a:pt x="84790" y="12484"/>
                    </a:lnTo>
                    <a:lnTo>
                      <a:pt x="82267" y="13347"/>
                    </a:lnTo>
                    <a:lnTo>
                      <a:pt x="79677" y="14143"/>
                    </a:lnTo>
                    <a:lnTo>
                      <a:pt x="77088" y="14741"/>
                    </a:lnTo>
                    <a:lnTo>
                      <a:pt x="74432" y="15272"/>
                    </a:lnTo>
                    <a:lnTo>
                      <a:pt x="71776" y="15737"/>
                    </a:lnTo>
                    <a:lnTo>
                      <a:pt x="69053" y="16069"/>
                    </a:lnTo>
                    <a:lnTo>
                      <a:pt x="66398" y="16268"/>
                    </a:lnTo>
                    <a:lnTo>
                      <a:pt x="63675" y="16401"/>
                    </a:lnTo>
                    <a:lnTo>
                      <a:pt x="60953" y="16401"/>
                    </a:lnTo>
                    <a:lnTo>
                      <a:pt x="58231" y="16335"/>
                    </a:lnTo>
                    <a:lnTo>
                      <a:pt x="55508" y="16135"/>
                    </a:lnTo>
                    <a:lnTo>
                      <a:pt x="52786" y="15870"/>
                    </a:lnTo>
                    <a:lnTo>
                      <a:pt x="50064" y="15538"/>
                    </a:lnTo>
                    <a:lnTo>
                      <a:pt x="47408" y="15073"/>
                    </a:lnTo>
                    <a:lnTo>
                      <a:pt x="44752" y="14542"/>
                    </a:lnTo>
                    <a:lnTo>
                      <a:pt x="42096" y="13878"/>
                    </a:lnTo>
                    <a:lnTo>
                      <a:pt x="39440" y="13147"/>
                    </a:lnTo>
                    <a:lnTo>
                      <a:pt x="36851" y="12351"/>
                    </a:lnTo>
                    <a:lnTo>
                      <a:pt x="34328" y="11488"/>
                    </a:lnTo>
                    <a:lnTo>
                      <a:pt x="31805" y="10492"/>
                    </a:lnTo>
                    <a:lnTo>
                      <a:pt x="29348" y="9429"/>
                    </a:lnTo>
                    <a:lnTo>
                      <a:pt x="26891" y="8300"/>
                    </a:lnTo>
                    <a:lnTo>
                      <a:pt x="24567" y="7105"/>
                    </a:lnTo>
                    <a:lnTo>
                      <a:pt x="22243" y="5844"/>
                    </a:lnTo>
                    <a:lnTo>
                      <a:pt x="19986" y="4449"/>
                    </a:lnTo>
                    <a:lnTo>
                      <a:pt x="17795" y="3055"/>
                    </a:lnTo>
                    <a:lnTo>
                      <a:pt x="15670" y="1528"/>
                    </a:lnTo>
                    <a:lnTo>
                      <a:pt x="13612" y="1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2" name="Google Shape;1232;g34ed79b00d1_0_1194"/>
              <p:cNvSpPr/>
              <p:nvPr/>
            </p:nvSpPr>
            <p:spPr>
              <a:xfrm>
                <a:off x="4020775" y="1635775"/>
                <a:ext cx="501325" cy="773550"/>
              </a:xfrm>
              <a:custGeom>
                <a:rect b="b" l="l" r="r" t="t"/>
                <a:pathLst>
                  <a:path extrusionOk="0" h="30942" w="20053">
                    <a:moveTo>
                      <a:pt x="14940" y="1"/>
                    </a:moveTo>
                    <a:lnTo>
                      <a:pt x="13347" y="598"/>
                    </a:lnTo>
                    <a:lnTo>
                      <a:pt x="11488" y="1461"/>
                    </a:lnTo>
                    <a:lnTo>
                      <a:pt x="9429" y="2524"/>
                    </a:lnTo>
                    <a:lnTo>
                      <a:pt x="7305" y="3719"/>
                    </a:lnTo>
                    <a:lnTo>
                      <a:pt x="5246" y="5047"/>
                    </a:lnTo>
                    <a:lnTo>
                      <a:pt x="3254" y="6308"/>
                    </a:lnTo>
                    <a:lnTo>
                      <a:pt x="1462" y="7570"/>
                    </a:lnTo>
                    <a:lnTo>
                      <a:pt x="1" y="8765"/>
                    </a:lnTo>
                    <a:lnTo>
                      <a:pt x="2059" y="11222"/>
                    </a:lnTo>
                    <a:lnTo>
                      <a:pt x="4051" y="13811"/>
                    </a:lnTo>
                    <a:lnTo>
                      <a:pt x="5977" y="16467"/>
                    </a:lnTo>
                    <a:lnTo>
                      <a:pt x="7836" y="19189"/>
                    </a:lnTo>
                    <a:lnTo>
                      <a:pt x="9695" y="22044"/>
                    </a:lnTo>
                    <a:lnTo>
                      <a:pt x="11421" y="24966"/>
                    </a:lnTo>
                    <a:lnTo>
                      <a:pt x="13081" y="27954"/>
                    </a:lnTo>
                    <a:lnTo>
                      <a:pt x="14608" y="30942"/>
                    </a:lnTo>
                    <a:lnTo>
                      <a:pt x="15339" y="30145"/>
                    </a:lnTo>
                    <a:lnTo>
                      <a:pt x="16003" y="29348"/>
                    </a:lnTo>
                    <a:lnTo>
                      <a:pt x="16600" y="28419"/>
                    </a:lnTo>
                    <a:lnTo>
                      <a:pt x="17198" y="27555"/>
                    </a:lnTo>
                    <a:lnTo>
                      <a:pt x="17729" y="26626"/>
                    </a:lnTo>
                    <a:lnTo>
                      <a:pt x="18127" y="25696"/>
                    </a:lnTo>
                    <a:lnTo>
                      <a:pt x="18526" y="24700"/>
                    </a:lnTo>
                    <a:lnTo>
                      <a:pt x="18924" y="23704"/>
                    </a:lnTo>
                    <a:lnTo>
                      <a:pt x="19190" y="22708"/>
                    </a:lnTo>
                    <a:lnTo>
                      <a:pt x="19455" y="21712"/>
                    </a:lnTo>
                    <a:lnTo>
                      <a:pt x="19655" y="20650"/>
                    </a:lnTo>
                    <a:lnTo>
                      <a:pt x="19854" y="19654"/>
                    </a:lnTo>
                    <a:lnTo>
                      <a:pt x="19987" y="18592"/>
                    </a:lnTo>
                    <a:lnTo>
                      <a:pt x="20053" y="17529"/>
                    </a:lnTo>
                    <a:lnTo>
                      <a:pt x="20053" y="16467"/>
                    </a:lnTo>
                    <a:lnTo>
                      <a:pt x="20053" y="15405"/>
                    </a:lnTo>
                    <a:lnTo>
                      <a:pt x="20053" y="14342"/>
                    </a:lnTo>
                    <a:lnTo>
                      <a:pt x="19920" y="13280"/>
                    </a:lnTo>
                    <a:lnTo>
                      <a:pt x="19655" y="11222"/>
                    </a:lnTo>
                    <a:lnTo>
                      <a:pt x="19190" y="9163"/>
                    </a:lnTo>
                    <a:lnTo>
                      <a:pt x="18592" y="7105"/>
                    </a:lnTo>
                    <a:lnTo>
                      <a:pt x="17862" y="5180"/>
                    </a:lnTo>
                    <a:lnTo>
                      <a:pt x="16999" y="3320"/>
                    </a:lnTo>
                    <a:lnTo>
                      <a:pt x="16003" y="1594"/>
                    </a:lnTo>
                    <a:lnTo>
                      <a:pt x="15471" y="797"/>
                    </a:lnTo>
                    <a:lnTo>
                      <a:pt x="1494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3" name="Google Shape;1233;g34ed79b00d1_0_1194"/>
              <p:cNvSpPr/>
              <p:nvPr/>
            </p:nvSpPr>
            <p:spPr>
              <a:xfrm>
                <a:off x="4020775" y="1635775"/>
                <a:ext cx="501325" cy="773550"/>
              </a:xfrm>
              <a:custGeom>
                <a:rect b="b" l="l" r="r" t="t"/>
                <a:pathLst>
                  <a:path extrusionOk="0" fill="none" h="30942" w="20053">
                    <a:moveTo>
                      <a:pt x="14608" y="30942"/>
                    </a:moveTo>
                    <a:lnTo>
                      <a:pt x="14608" y="30942"/>
                    </a:lnTo>
                    <a:lnTo>
                      <a:pt x="15339" y="30145"/>
                    </a:lnTo>
                    <a:lnTo>
                      <a:pt x="16003" y="29348"/>
                    </a:lnTo>
                    <a:lnTo>
                      <a:pt x="16600" y="28419"/>
                    </a:lnTo>
                    <a:lnTo>
                      <a:pt x="17198" y="27555"/>
                    </a:lnTo>
                    <a:lnTo>
                      <a:pt x="17729" y="26626"/>
                    </a:lnTo>
                    <a:lnTo>
                      <a:pt x="18127" y="25696"/>
                    </a:lnTo>
                    <a:lnTo>
                      <a:pt x="18526" y="24700"/>
                    </a:lnTo>
                    <a:lnTo>
                      <a:pt x="18924" y="23704"/>
                    </a:lnTo>
                    <a:lnTo>
                      <a:pt x="19190" y="22708"/>
                    </a:lnTo>
                    <a:lnTo>
                      <a:pt x="19455" y="21712"/>
                    </a:lnTo>
                    <a:lnTo>
                      <a:pt x="19655" y="20650"/>
                    </a:lnTo>
                    <a:lnTo>
                      <a:pt x="19854" y="19654"/>
                    </a:lnTo>
                    <a:lnTo>
                      <a:pt x="19987" y="18592"/>
                    </a:lnTo>
                    <a:lnTo>
                      <a:pt x="20053" y="17529"/>
                    </a:lnTo>
                    <a:lnTo>
                      <a:pt x="20053" y="16467"/>
                    </a:lnTo>
                    <a:lnTo>
                      <a:pt x="20053" y="15405"/>
                    </a:lnTo>
                    <a:lnTo>
                      <a:pt x="20053" y="14342"/>
                    </a:lnTo>
                    <a:lnTo>
                      <a:pt x="19920" y="13280"/>
                    </a:lnTo>
                    <a:lnTo>
                      <a:pt x="19655" y="11222"/>
                    </a:lnTo>
                    <a:lnTo>
                      <a:pt x="19190" y="9163"/>
                    </a:lnTo>
                    <a:lnTo>
                      <a:pt x="18592" y="7105"/>
                    </a:lnTo>
                    <a:lnTo>
                      <a:pt x="17862" y="5180"/>
                    </a:lnTo>
                    <a:lnTo>
                      <a:pt x="16999" y="3320"/>
                    </a:lnTo>
                    <a:lnTo>
                      <a:pt x="16003" y="1594"/>
                    </a:lnTo>
                    <a:lnTo>
                      <a:pt x="15471" y="797"/>
                    </a:lnTo>
                    <a:lnTo>
                      <a:pt x="14940" y="1"/>
                    </a:lnTo>
                    <a:lnTo>
                      <a:pt x="14940" y="1"/>
                    </a:lnTo>
                    <a:lnTo>
                      <a:pt x="13347" y="598"/>
                    </a:lnTo>
                    <a:lnTo>
                      <a:pt x="11488" y="1461"/>
                    </a:lnTo>
                    <a:lnTo>
                      <a:pt x="9429" y="2524"/>
                    </a:lnTo>
                    <a:lnTo>
                      <a:pt x="7305" y="3719"/>
                    </a:lnTo>
                    <a:lnTo>
                      <a:pt x="5246" y="5047"/>
                    </a:lnTo>
                    <a:lnTo>
                      <a:pt x="3254" y="6308"/>
                    </a:lnTo>
                    <a:lnTo>
                      <a:pt x="1462" y="7570"/>
                    </a:lnTo>
                    <a:lnTo>
                      <a:pt x="1" y="8765"/>
                    </a:lnTo>
                    <a:lnTo>
                      <a:pt x="1" y="8765"/>
                    </a:lnTo>
                    <a:lnTo>
                      <a:pt x="2059" y="11222"/>
                    </a:lnTo>
                    <a:lnTo>
                      <a:pt x="4051" y="13811"/>
                    </a:lnTo>
                    <a:lnTo>
                      <a:pt x="5977" y="16467"/>
                    </a:lnTo>
                    <a:lnTo>
                      <a:pt x="7836" y="19189"/>
                    </a:lnTo>
                    <a:lnTo>
                      <a:pt x="9695" y="22044"/>
                    </a:lnTo>
                    <a:lnTo>
                      <a:pt x="11421" y="24966"/>
                    </a:lnTo>
                    <a:lnTo>
                      <a:pt x="13081" y="27954"/>
                    </a:lnTo>
                    <a:lnTo>
                      <a:pt x="14608" y="30942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4" name="Google Shape;1234;g34ed79b00d1_0_1194"/>
              <p:cNvSpPr/>
              <p:nvPr/>
            </p:nvSpPr>
            <p:spPr>
              <a:xfrm>
                <a:off x="4478925" y="1959475"/>
                <a:ext cx="388450" cy="1274850"/>
              </a:xfrm>
              <a:custGeom>
                <a:rect b="b" l="l" r="r" t="t"/>
                <a:pathLst>
                  <a:path extrusionOk="0" h="50994" w="15538">
                    <a:moveTo>
                      <a:pt x="10159" y="0"/>
                    </a:moveTo>
                    <a:lnTo>
                      <a:pt x="10359" y="1992"/>
                    </a:lnTo>
                    <a:lnTo>
                      <a:pt x="10359" y="3984"/>
                    </a:lnTo>
                    <a:lnTo>
                      <a:pt x="10292" y="5909"/>
                    </a:lnTo>
                    <a:lnTo>
                      <a:pt x="10093" y="7769"/>
                    </a:lnTo>
                    <a:lnTo>
                      <a:pt x="9827" y="9628"/>
                    </a:lnTo>
                    <a:lnTo>
                      <a:pt x="9429" y="11420"/>
                    </a:lnTo>
                    <a:lnTo>
                      <a:pt x="8898" y="13213"/>
                    </a:lnTo>
                    <a:lnTo>
                      <a:pt x="8300" y="14873"/>
                    </a:lnTo>
                    <a:lnTo>
                      <a:pt x="7570" y="16533"/>
                    </a:lnTo>
                    <a:lnTo>
                      <a:pt x="6773" y="18127"/>
                    </a:lnTo>
                    <a:lnTo>
                      <a:pt x="5844" y="19654"/>
                    </a:lnTo>
                    <a:lnTo>
                      <a:pt x="4848" y="21114"/>
                    </a:lnTo>
                    <a:lnTo>
                      <a:pt x="3785" y="22575"/>
                    </a:lnTo>
                    <a:lnTo>
                      <a:pt x="2590" y="23903"/>
                    </a:lnTo>
                    <a:lnTo>
                      <a:pt x="1329" y="25165"/>
                    </a:lnTo>
                    <a:lnTo>
                      <a:pt x="1" y="26360"/>
                    </a:lnTo>
                    <a:lnTo>
                      <a:pt x="1196" y="29348"/>
                    </a:lnTo>
                    <a:lnTo>
                      <a:pt x="2258" y="32402"/>
                    </a:lnTo>
                    <a:lnTo>
                      <a:pt x="3254" y="35456"/>
                    </a:lnTo>
                    <a:lnTo>
                      <a:pt x="4184" y="38511"/>
                    </a:lnTo>
                    <a:lnTo>
                      <a:pt x="4980" y="41631"/>
                    </a:lnTo>
                    <a:lnTo>
                      <a:pt x="5711" y="44752"/>
                    </a:lnTo>
                    <a:lnTo>
                      <a:pt x="6375" y="47873"/>
                    </a:lnTo>
                    <a:lnTo>
                      <a:pt x="6972" y="50993"/>
                    </a:lnTo>
                    <a:lnTo>
                      <a:pt x="7968" y="49665"/>
                    </a:lnTo>
                    <a:lnTo>
                      <a:pt x="8898" y="48271"/>
                    </a:lnTo>
                    <a:lnTo>
                      <a:pt x="9761" y="46810"/>
                    </a:lnTo>
                    <a:lnTo>
                      <a:pt x="10558" y="45349"/>
                    </a:lnTo>
                    <a:lnTo>
                      <a:pt x="11288" y="43889"/>
                    </a:lnTo>
                    <a:lnTo>
                      <a:pt x="11952" y="42362"/>
                    </a:lnTo>
                    <a:lnTo>
                      <a:pt x="12616" y="40834"/>
                    </a:lnTo>
                    <a:lnTo>
                      <a:pt x="13147" y="39307"/>
                    </a:lnTo>
                    <a:lnTo>
                      <a:pt x="13612" y="37714"/>
                    </a:lnTo>
                    <a:lnTo>
                      <a:pt x="14077" y="36120"/>
                    </a:lnTo>
                    <a:lnTo>
                      <a:pt x="14475" y="34527"/>
                    </a:lnTo>
                    <a:lnTo>
                      <a:pt x="14807" y="32867"/>
                    </a:lnTo>
                    <a:lnTo>
                      <a:pt x="15006" y="31273"/>
                    </a:lnTo>
                    <a:lnTo>
                      <a:pt x="15272" y="29613"/>
                    </a:lnTo>
                    <a:lnTo>
                      <a:pt x="15405" y="27953"/>
                    </a:lnTo>
                    <a:lnTo>
                      <a:pt x="15471" y="26227"/>
                    </a:lnTo>
                    <a:lnTo>
                      <a:pt x="15538" y="24567"/>
                    </a:lnTo>
                    <a:lnTo>
                      <a:pt x="15538" y="22907"/>
                    </a:lnTo>
                    <a:lnTo>
                      <a:pt x="15471" y="21247"/>
                    </a:lnTo>
                    <a:lnTo>
                      <a:pt x="15338" y="19521"/>
                    </a:lnTo>
                    <a:lnTo>
                      <a:pt x="15139" y="17861"/>
                    </a:lnTo>
                    <a:lnTo>
                      <a:pt x="14940" y="16201"/>
                    </a:lnTo>
                    <a:lnTo>
                      <a:pt x="14674" y="14475"/>
                    </a:lnTo>
                    <a:lnTo>
                      <a:pt x="14342" y="12815"/>
                    </a:lnTo>
                    <a:lnTo>
                      <a:pt x="14010" y="11155"/>
                    </a:lnTo>
                    <a:lnTo>
                      <a:pt x="13612" y="9561"/>
                    </a:lnTo>
                    <a:lnTo>
                      <a:pt x="13147" y="7901"/>
                    </a:lnTo>
                    <a:lnTo>
                      <a:pt x="12616" y="6308"/>
                    </a:lnTo>
                    <a:lnTo>
                      <a:pt x="12085" y="4648"/>
                    </a:lnTo>
                    <a:lnTo>
                      <a:pt x="11487" y="3121"/>
                    </a:lnTo>
                    <a:lnTo>
                      <a:pt x="10823" y="1527"/>
                    </a:lnTo>
                    <a:lnTo>
                      <a:pt x="1015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5" name="Google Shape;1235;g34ed79b00d1_0_1194"/>
              <p:cNvSpPr/>
              <p:nvPr/>
            </p:nvSpPr>
            <p:spPr>
              <a:xfrm>
                <a:off x="4478925" y="1959475"/>
                <a:ext cx="388450" cy="1274850"/>
              </a:xfrm>
              <a:custGeom>
                <a:rect b="b" l="l" r="r" t="t"/>
                <a:pathLst>
                  <a:path extrusionOk="0" fill="none" h="50994" w="15538">
                    <a:moveTo>
                      <a:pt x="10159" y="0"/>
                    </a:moveTo>
                    <a:lnTo>
                      <a:pt x="10159" y="0"/>
                    </a:lnTo>
                    <a:lnTo>
                      <a:pt x="10359" y="1992"/>
                    </a:lnTo>
                    <a:lnTo>
                      <a:pt x="10359" y="3984"/>
                    </a:lnTo>
                    <a:lnTo>
                      <a:pt x="10292" y="5909"/>
                    </a:lnTo>
                    <a:lnTo>
                      <a:pt x="10093" y="7769"/>
                    </a:lnTo>
                    <a:lnTo>
                      <a:pt x="9827" y="9628"/>
                    </a:lnTo>
                    <a:lnTo>
                      <a:pt x="9429" y="11420"/>
                    </a:lnTo>
                    <a:lnTo>
                      <a:pt x="8898" y="13213"/>
                    </a:lnTo>
                    <a:lnTo>
                      <a:pt x="8300" y="14873"/>
                    </a:lnTo>
                    <a:lnTo>
                      <a:pt x="7570" y="16533"/>
                    </a:lnTo>
                    <a:lnTo>
                      <a:pt x="6773" y="18127"/>
                    </a:lnTo>
                    <a:lnTo>
                      <a:pt x="5844" y="19654"/>
                    </a:lnTo>
                    <a:lnTo>
                      <a:pt x="4848" y="21114"/>
                    </a:lnTo>
                    <a:lnTo>
                      <a:pt x="3785" y="22575"/>
                    </a:lnTo>
                    <a:lnTo>
                      <a:pt x="2590" y="23903"/>
                    </a:lnTo>
                    <a:lnTo>
                      <a:pt x="1329" y="25165"/>
                    </a:lnTo>
                    <a:lnTo>
                      <a:pt x="1" y="26360"/>
                    </a:lnTo>
                    <a:lnTo>
                      <a:pt x="1" y="26360"/>
                    </a:lnTo>
                    <a:lnTo>
                      <a:pt x="1196" y="29348"/>
                    </a:lnTo>
                    <a:lnTo>
                      <a:pt x="2258" y="32402"/>
                    </a:lnTo>
                    <a:lnTo>
                      <a:pt x="3254" y="35456"/>
                    </a:lnTo>
                    <a:lnTo>
                      <a:pt x="4184" y="38511"/>
                    </a:lnTo>
                    <a:lnTo>
                      <a:pt x="4980" y="41631"/>
                    </a:lnTo>
                    <a:lnTo>
                      <a:pt x="5711" y="44752"/>
                    </a:lnTo>
                    <a:lnTo>
                      <a:pt x="6375" y="47873"/>
                    </a:lnTo>
                    <a:lnTo>
                      <a:pt x="6972" y="50993"/>
                    </a:lnTo>
                    <a:lnTo>
                      <a:pt x="6972" y="50993"/>
                    </a:lnTo>
                    <a:lnTo>
                      <a:pt x="7968" y="49665"/>
                    </a:lnTo>
                    <a:lnTo>
                      <a:pt x="8898" y="48271"/>
                    </a:lnTo>
                    <a:lnTo>
                      <a:pt x="9761" y="46810"/>
                    </a:lnTo>
                    <a:lnTo>
                      <a:pt x="10558" y="45349"/>
                    </a:lnTo>
                    <a:lnTo>
                      <a:pt x="11288" y="43889"/>
                    </a:lnTo>
                    <a:lnTo>
                      <a:pt x="11952" y="42362"/>
                    </a:lnTo>
                    <a:lnTo>
                      <a:pt x="12616" y="40834"/>
                    </a:lnTo>
                    <a:lnTo>
                      <a:pt x="13147" y="39307"/>
                    </a:lnTo>
                    <a:lnTo>
                      <a:pt x="13612" y="37714"/>
                    </a:lnTo>
                    <a:lnTo>
                      <a:pt x="14077" y="36120"/>
                    </a:lnTo>
                    <a:lnTo>
                      <a:pt x="14475" y="34527"/>
                    </a:lnTo>
                    <a:lnTo>
                      <a:pt x="14807" y="32867"/>
                    </a:lnTo>
                    <a:lnTo>
                      <a:pt x="15006" y="31273"/>
                    </a:lnTo>
                    <a:lnTo>
                      <a:pt x="15272" y="29613"/>
                    </a:lnTo>
                    <a:lnTo>
                      <a:pt x="15405" y="27953"/>
                    </a:lnTo>
                    <a:lnTo>
                      <a:pt x="15471" y="26227"/>
                    </a:lnTo>
                    <a:lnTo>
                      <a:pt x="15538" y="24567"/>
                    </a:lnTo>
                    <a:lnTo>
                      <a:pt x="15538" y="22907"/>
                    </a:lnTo>
                    <a:lnTo>
                      <a:pt x="15471" y="21247"/>
                    </a:lnTo>
                    <a:lnTo>
                      <a:pt x="15338" y="19521"/>
                    </a:lnTo>
                    <a:lnTo>
                      <a:pt x="15139" y="17861"/>
                    </a:lnTo>
                    <a:lnTo>
                      <a:pt x="14940" y="16201"/>
                    </a:lnTo>
                    <a:lnTo>
                      <a:pt x="14674" y="14475"/>
                    </a:lnTo>
                    <a:lnTo>
                      <a:pt x="14342" y="12815"/>
                    </a:lnTo>
                    <a:lnTo>
                      <a:pt x="14010" y="11155"/>
                    </a:lnTo>
                    <a:lnTo>
                      <a:pt x="13612" y="9561"/>
                    </a:lnTo>
                    <a:lnTo>
                      <a:pt x="13147" y="7901"/>
                    </a:lnTo>
                    <a:lnTo>
                      <a:pt x="12616" y="6308"/>
                    </a:lnTo>
                    <a:lnTo>
                      <a:pt x="12085" y="4648"/>
                    </a:lnTo>
                    <a:lnTo>
                      <a:pt x="11487" y="3121"/>
                    </a:lnTo>
                    <a:lnTo>
                      <a:pt x="10823" y="1527"/>
                    </a:lnTo>
                    <a:lnTo>
                      <a:pt x="10159" y="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6" name="Google Shape;1236;g34ed79b00d1_0_1194"/>
              <p:cNvSpPr/>
              <p:nvPr/>
            </p:nvSpPr>
            <p:spPr>
              <a:xfrm>
                <a:off x="3013200" y="1469775"/>
                <a:ext cx="668975" cy="753650"/>
              </a:xfrm>
              <a:custGeom>
                <a:rect b="b" l="l" r="r" t="t"/>
                <a:pathLst>
                  <a:path extrusionOk="0" h="30146" w="26759">
                    <a:moveTo>
                      <a:pt x="4051" y="1"/>
                    </a:moveTo>
                    <a:lnTo>
                      <a:pt x="3454" y="930"/>
                    </a:lnTo>
                    <a:lnTo>
                      <a:pt x="2922" y="1794"/>
                    </a:lnTo>
                    <a:lnTo>
                      <a:pt x="2391" y="2657"/>
                    </a:lnTo>
                    <a:lnTo>
                      <a:pt x="1993" y="3586"/>
                    </a:lnTo>
                    <a:lnTo>
                      <a:pt x="1528" y="4516"/>
                    </a:lnTo>
                    <a:lnTo>
                      <a:pt x="1196" y="5445"/>
                    </a:lnTo>
                    <a:lnTo>
                      <a:pt x="864" y="6375"/>
                    </a:lnTo>
                    <a:lnTo>
                      <a:pt x="598" y="7305"/>
                    </a:lnTo>
                    <a:lnTo>
                      <a:pt x="399" y="8300"/>
                    </a:lnTo>
                    <a:lnTo>
                      <a:pt x="266" y="9230"/>
                    </a:lnTo>
                    <a:lnTo>
                      <a:pt x="134" y="10226"/>
                    </a:lnTo>
                    <a:lnTo>
                      <a:pt x="1" y="11156"/>
                    </a:lnTo>
                    <a:lnTo>
                      <a:pt x="1" y="12152"/>
                    </a:lnTo>
                    <a:lnTo>
                      <a:pt x="1" y="13148"/>
                    </a:lnTo>
                    <a:lnTo>
                      <a:pt x="1" y="14143"/>
                    </a:lnTo>
                    <a:lnTo>
                      <a:pt x="67" y="15073"/>
                    </a:lnTo>
                    <a:lnTo>
                      <a:pt x="399" y="17065"/>
                    </a:lnTo>
                    <a:lnTo>
                      <a:pt x="798" y="18990"/>
                    </a:lnTo>
                    <a:lnTo>
                      <a:pt x="1395" y="20982"/>
                    </a:lnTo>
                    <a:lnTo>
                      <a:pt x="2059" y="22908"/>
                    </a:lnTo>
                    <a:lnTo>
                      <a:pt x="2922" y="24767"/>
                    </a:lnTo>
                    <a:lnTo>
                      <a:pt x="3918" y="26626"/>
                    </a:lnTo>
                    <a:lnTo>
                      <a:pt x="5047" y="28419"/>
                    </a:lnTo>
                    <a:lnTo>
                      <a:pt x="6242" y="30145"/>
                    </a:lnTo>
                    <a:lnTo>
                      <a:pt x="8832" y="27821"/>
                    </a:lnTo>
                    <a:lnTo>
                      <a:pt x="11355" y="25564"/>
                    </a:lnTo>
                    <a:lnTo>
                      <a:pt x="13944" y="23439"/>
                    </a:lnTo>
                    <a:lnTo>
                      <a:pt x="16534" y="21314"/>
                    </a:lnTo>
                    <a:lnTo>
                      <a:pt x="19123" y="19322"/>
                    </a:lnTo>
                    <a:lnTo>
                      <a:pt x="21646" y="17397"/>
                    </a:lnTo>
                    <a:lnTo>
                      <a:pt x="24236" y="15604"/>
                    </a:lnTo>
                    <a:lnTo>
                      <a:pt x="26759" y="13811"/>
                    </a:lnTo>
                    <a:lnTo>
                      <a:pt x="25431" y="12683"/>
                    </a:lnTo>
                    <a:lnTo>
                      <a:pt x="24169" y="11620"/>
                    </a:lnTo>
                    <a:lnTo>
                      <a:pt x="22841" y="10558"/>
                    </a:lnTo>
                    <a:lnTo>
                      <a:pt x="21514" y="9496"/>
                    </a:lnTo>
                    <a:lnTo>
                      <a:pt x="20119" y="8500"/>
                    </a:lnTo>
                    <a:lnTo>
                      <a:pt x="18725" y="7570"/>
                    </a:lnTo>
                    <a:lnTo>
                      <a:pt x="17331" y="6641"/>
                    </a:lnTo>
                    <a:lnTo>
                      <a:pt x="15936" y="5777"/>
                    </a:lnTo>
                    <a:lnTo>
                      <a:pt x="14475" y="4914"/>
                    </a:lnTo>
                    <a:lnTo>
                      <a:pt x="13015" y="4117"/>
                    </a:lnTo>
                    <a:lnTo>
                      <a:pt x="11554" y="3321"/>
                    </a:lnTo>
                    <a:lnTo>
                      <a:pt x="10093" y="2590"/>
                    </a:lnTo>
                    <a:lnTo>
                      <a:pt x="8632" y="1860"/>
                    </a:lnTo>
                    <a:lnTo>
                      <a:pt x="7105" y="1262"/>
                    </a:lnTo>
                    <a:lnTo>
                      <a:pt x="5578" y="598"/>
                    </a:lnTo>
                    <a:lnTo>
                      <a:pt x="405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7" name="Google Shape;1237;g34ed79b00d1_0_1194"/>
              <p:cNvSpPr/>
              <p:nvPr/>
            </p:nvSpPr>
            <p:spPr>
              <a:xfrm>
                <a:off x="3013200" y="1469775"/>
                <a:ext cx="668975" cy="753650"/>
              </a:xfrm>
              <a:custGeom>
                <a:rect b="b" l="l" r="r" t="t"/>
                <a:pathLst>
                  <a:path extrusionOk="0" fill="none" h="30146" w="26759">
                    <a:moveTo>
                      <a:pt x="6242" y="30145"/>
                    </a:moveTo>
                    <a:lnTo>
                      <a:pt x="6242" y="30145"/>
                    </a:lnTo>
                    <a:lnTo>
                      <a:pt x="8832" y="27821"/>
                    </a:lnTo>
                    <a:lnTo>
                      <a:pt x="11355" y="25564"/>
                    </a:lnTo>
                    <a:lnTo>
                      <a:pt x="13944" y="23439"/>
                    </a:lnTo>
                    <a:lnTo>
                      <a:pt x="16534" y="21314"/>
                    </a:lnTo>
                    <a:lnTo>
                      <a:pt x="19123" y="19322"/>
                    </a:lnTo>
                    <a:lnTo>
                      <a:pt x="21646" y="17397"/>
                    </a:lnTo>
                    <a:lnTo>
                      <a:pt x="24236" y="15604"/>
                    </a:lnTo>
                    <a:lnTo>
                      <a:pt x="26759" y="13811"/>
                    </a:lnTo>
                    <a:lnTo>
                      <a:pt x="26759" y="13811"/>
                    </a:lnTo>
                    <a:lnTo>
                      <a:pt x="25431" y="12683"/>
                    </a:lnTo>
                    <a:lnTo>
                      <a:pt x="24169" y="11620"/>
                    </a:lnTo>
                    <a:lnTo>
                      <a:pt x="22841" y="10558"/>
                    </a:lnTo>
                    <a:lnTo>
                      <a:pt x="21514" y="9496"/>
                    </a:lnTo>
                    <a:lnTo>
                      <a:pt x="20119" y="8500"/>
                    </a:lnTo>
                    <a:lnTo>
                      <a:pt x="18725" y="7570"/>
                    </a:lnTo>
                    <a:lnTo>
                      <a:pt x="17331" y="6641"/>
                    </a:lnTo>
                    <a:lnTo>
                      <a:pt x="15936" y="5777"/>
                    </a:lnTo>
                    <a:lnTo>
                      <a:pt x="14475" y="4914"/>
                    </a:lnTo>
                    <a:lnTo>
                      <a:pt x="13015" y="4117"/>
                    </a:lnTo>
                    <a:lnTo>
                      <a:pt x="11554" y="3321"/>
                    </a:lnTo>
                    <a:lnTo>
                      <a:pt x="10093" y="2590"/>
                    </a:lnTo>
                    <a:lnTo>
                      <a:pt x="8632" y="1860"/>
                    </a:lnTo>
                    <a:lnTo>
                      <a:pt x="7105" y="1262"/>
                    </a:lnTo>
                    <a:lnTo>
                      <a:pt x="5578" y="598"/>
                    </a:lnTo>
                    <a:lnTo>
                      <a:pt x="4051" y="1"/>
                    </a:lnTo>
                    <a:lnTo>
                      <a:pt x="4051" y="1"/>
                    </a:lnTo>
                    <a:lnTo>
                      <a:pt x="3454" y="930"/>
                    </a:lnTo>
                    <a:lnTo>
                      <a:pt x="2922" y="1794"/>
                    </a:lnTo>
                    <a:lnTo>
                      <a:pt x="2391" y="2657"/>
                    </a:lnTo>
                    <a:lnTo>
                      <a:pt x="1993" y="3586"/>
                    </a:lnTo>
                    <a:lnTo>
                      <a:pt x="1528" y="4516"/>
                    </a:lnTo>
                    <a:lnTo>
                      <a:pt x="1196" y="5445"/>
                    </a:lnTo>
                    <a:lnTo>
                      <a:pt x="864" y="6375"/>
                    </a:lnTo>
                    <a:lnTo>
                      <a:pt x="598" y="7305"/>
                    </a:lnTo>
                    <a:lnTo>
                      <a:pt x="399" y="8300"/>
                    </a:lnTo>
                    <a:lnTo>
                      <a:pt x="266" y="9230"/>
                    </a:lnTo>
                    <a:lnTo>
                      <a:pt x="134" y="10226"/>
                    </a:lnTo>
                    <a:lnTo>
                      <a:pt x="1" y="11156"/>
                    </a:lnTo>
                    <a:lnTo>
                      <a:pt x="1" y="12152"/>
                    </a:lnTo>
                    <a:lnTo>
                      <a:pt x="1" y="13148"/>
                    </a:lnTo>
                    <a:lnTo>
                      <a:pt x="1" y="14143"/>
                    </a:lnTo>
                    <a:lnTo>
                      <a:pt x="67" y="15073"/>
                    </a:lnTo>
                    <a:lnTo>
                      <a:pt x="399" y="17065"/>
                    </a:lnTo>
                    <a:lnTo>
                      <a:pt x="798" y="18990"/>
                    </a:lnTo>
                    <a:lnTo>
                      <a:pt x="1395" y="20982"/>
                    </a:lnTo>
                    <a:lnTo>
                      <a:pt x="2059" y="22908"/>
                    </a:lnTo>
                    <a:lnTo>
                      <a:pt x="2922" y="24767"/>
                    </a:lnTo>
                    <a:lnTo>
                      <a:pt x="3918" y="26626"/>
                    </a:lnTo>
                    <a:lnTo>
                      <a:pt x="5047" y="28419"/>
                    </a:lnTo>
                    <a:lnTo>
                      <a:pt x="6242" y="30145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8" name="Google Shape;1238;g34ed79b00d1_0_1194"/>
              <p:cNvSpPr/>
              <p:nvPr/>
            </p:nvSpPr>
            <p:spPr>
              <a:xfrm>
                <a:off x="4663175" y="2704775"/>
                <a:ext cx="390100" cy="1283150"/>
              </a:xfrm>
              <a:custGeom>
                <a:rect b="b" l="l" r="r" t="t"/>
                <a:pathLst>
                  <a:path extrusionOk="0" h="51326" w="15604">
                    <a:moveTo>
                      <a:pt x="15338" y="0"/>
                    </a:moveTo>
                    <a:lnTo>
                      <a:pt x="15006" y="2391"/>
                    </a:lnTo>
                    <a:lnTo>
                      <a:pt x="14608" y="4781"/>
                    </a:lnTo>
                    <a:lnTo>
                      <a:pt x="14143" y="7105"/>
                    </a:lnTo>
                    <a:lnTo>
                      <a:pt x="13612" y="9362"/>
                    </a:lnTo>
                    <a:lnTo>
                      <a:pt x="12948" y="11554"/>
                    </a:lnTo>
                    <a:lnTo>
                      <a:pt x="12284" y="13745"/>
                    </a:lnTo>
                    <a:lnTo>
                      <a:pt x="11487" y="15869"/>
                    </a:lnTo>
                    <a:lnTo>
                      <a:pt x="10624" y="17928"/>
                    </a:lnTo>
                    <a:lnTo>
                      <a:pt x="9695" y="19920"/>
                    </a:lnTo>
                    <a:lnTo>
                      <a:pt x="8699" y="21912"/>
                    </a:lnTo>
                    <a:lnTo>
                      <a:pt x="7570" y="23837"/>
                    </a:lnTo>
                    <a:lnTo>
                      <a:pt x="6375" y="25696"/>
                    </a:lnTo>
                    <a:lnTo>
                      <a:pt x="5180" y="27489"/>
                    </a:lnTo>
                    <a:lnTo>
                      <a:pt x="3785" y="29282"/>
                    </a:lnTo>
                    <a:lnTo>
                      <a:pt x="2391" y="31008"/>
                    </a:lnTo>
                    <a:lnTo>
                      <a:pt x="930" y="32668"/>
                    </a:lnTo>
                    <a:lnTo>
                      <a:pt x="997" y="35058"/>
                    </a:lnTo>
                    <a:lnTo>
                      <a:pt x="1063" y="37382"/>
                    </a:lnTo>
                    <a:lnTo>
                      <a:pt x="997" y="39839"/>
                    </a:lnTo>
                    <a:lnTo>
                      <a:pt x="864" y="42229"/>
                    </a:lnTo>
                    <a:lnTo>
                      <a:pt x="731" y="44619"/>
                    </a:lnTo>
                    <a:lnTo>
                      <a:pt x="532" y="46943"/>
                    </a:lnTo>
                    <a:lnTo>
                      <a:pt x="1" y="51326"/>
                    </a:lnTo>
                    <a:lnTo>
                      <a:pt x="1196" y="49798"/>
                    </a:lnTo>
                    <a:lnTo>
                      <a:pt x="2258" y="48271"/>
                    </a:lnTo>
                    <a:lnTo>
                      <a:pt x="3321" y="46678"/>
                    </a:lnTo>
                    <a:lnTo>
                      <a:pt x="4316" y="45151"/>
                    </a:lnTo>
                    <a:lnTo>
                      <a:pt x="5312" y="43557"/>
                    </a:lnTo>
                    <a:lnTo>
                      <a:pt x="6242" y="41964"/>
                    </a:lnTo>
                    <a:lnTo>
                      <a:pt x="7105" y="40304"/>
                    </a:lnTo>
                    <a:lnTo>
                      <a:pt x="7902" y="38710"/>
                    </a:lnTo>
                    <a:lnTo>
                      <a:pt x="8699" y="37050"/>
                    </a:lnTo>
                    <a:lnTo>
                      <a:pt x="9429" y="35390"/>
                    </a:lnTo>
                    <a:lnTo>
                      <a:pt x="10159" y="33730"/>
                    </a:lnTo>
                    <a:lnTo>
                      <a:pt x="10757" y="32070"/>
                    </a:lnTo>
                    <a:lnTo>
                      <a:pt x="11355" y="30410"/>
                    </a:lnTo>
                    <a:lnTo>
                      <a:pt x="11952" y="28751"/>
                    </a:lnTo>
                    <a:lnTo>
                      <a:pt x="12483" y="27091"/>
                    </a:lnTo>
                    <a:lnTo>
                      <a:pt x="12948" y="25431"/>
                    </a:lnTo>
                    <a:lnTo>
                      <a:pt x="13811" y="22111"/>
                    </a:lnTo>
                    <a:lnTo>
                      <a:pt x="14475" y="18791"/>
                    </a:lnTo>
                    <a:lnTo>
                      <a:pt x="15006" y="15471"/>
                    </a:lnTo>
                    <a:lnTo>
                      <a:pt x="15338" y="12284"/>
                    </a:lnTo>
                    <a:lnTo>
                      <a:pt x="15538" y="9097"/>
                    </a:lnTo>
                    <a:lnTo>
                      <a:pt x="15604" y="5976"/>
                    </a:lnTo>
                    <a:lnTo>
                      <a:pt x="15538" y="2922"/>
                    </a:lnTo>
                    <a:lnTo>
                      <a:pt x="1533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9" name="Google Shape;1239;g34ed79b00d1_0_1194"/>
              <p:cNvSpPr/>
              <p:nvPr/>
            </p:nvSpPr>
            <p:spPr>
              <a:xfrm>
                <a:off x="4663175" y="2704775"/>
                <a:ext cx="390100" cy="1283150"/>
              </a:xfrm>
              <a:custGeom>
                <a:rect b="b" l="l" r="r" t="t"/>
                <a:pathLst>
                  <a:path extrusionOk="0" fill="none" h="51326" w="15604">
                    <a:moveTo>
                      <a:pt x="930" y="32668"/>
                    </a:moveTo>
                    <a:lnTo>
                      <a:pt x="930" y="32668"/>
                    </a:lnTo>
                    <a:lnTo>
                      <a:pt x="997" y="35058"/>
                    </a:lnTo>
                    <a:lnTo>
                      <a:pt x="1063" y="37382"/>
                    </a:lnTo>
                    <a:lnTo>
                      <a:pt x="997" y="39839"/>
                    </a:lnTo>
                    <a:lnTo>
                      <a:pt x="864" y="42229"/>
                    </a:lnTo>
                    <a:lnTo>
                      <a:pt x="731" y="44619"/>
                    </a:lnTo>
                    <a:lnTo>
                      <a:pt x="532" y="46943"/>
                    </a:lnTo>
                    <a:lnTo>
                      <a:pt x="1" y="51326"/>
                    </a:lnTo>
                    <a:lnTo>
                      <a:pt x="1" y="51326"/>
                    </a:lnTo>
                    <a:lnTo>
                      <a:pt x="1196" y="49798"/>
                    </a:lnTo>
                    <a:lnTo>
                      <a:pt x="2258" y="48271"/>
                    </a:lnTo>
                    <a:lnTo>
                      <a:pt x="3321" y="46678"/>
                    </a:lnTo>
                    <a:lnTo>
                      <a:pt x="4316" y="45151"/>
                    </a:lnTo>
                    <a:lnTo>
                      <a:pt x="5312" y="43557"/>
                    </a:lnTo>
                    <a:lnTo>
                      <a:pt x="6242" y="41964"/>
                    </a:lnTo>
                    <a:lnTo>
                      <a:pt x="7105" y="40304"/>
                    </a:lnTo>
                    <a:lnTo>
                      <a:pt x="7902" y="38710"/>
                    </a:lnTo>
                    <a:lnTo>
                      <a:pt x="8699" y="37050"/>
                    </a:lnTo>
                    <a:lnTo>
                      <a:pt x="9429" y="35390"/>
                    </a:lnTo>
                    <a:lnTo>
                      <a:pt x="10159" y="33730"/>
                    </a:lnTo>
                    <a:lnTo>
                      <a:pt x="10757" y="32070"/>
                    </a:lnTo>
                    <a:lnTo>
                      <a:pt x="11355" y="30410"/>
                    </a:lnTo>
                    <a:lnTo>
                      <a:pt x="11952" y="28751"/>
                    </a:lnTo>
                    <a:lnTo>
                      <a:pt x="12483" y="27091"/>
                    </a:lnTo>
                    <a:lnTo>
                      <a:pt x="12948" y="25431"/>
                    </a:lnTo>
                    <a:lnTo>
                      <a:pt x="13811" y="22111"/>
                    </a:lnTo>
                    <a:lnTo>
                      <a:pt x="14475" y="18791"/>
                    </a:lnTo>
                    <a:lnTo>
                      <a:pt x="15006" y="15471"/>
                    </a:lnTo>
                    <a:lnTo>
                      <a:pt x="15338" y="12284"/>
                    </a:lnTo>
                    <a:lnTo>
                      <a:pt x="15538" y="9097"/>
                    </a:lnTo>
                    <a:lnTo>
                      <a:pt x="15604" y="5976"/>
                    </a:lnTo>
                    <a:lnTo>
                      <a:pt x="15538" y="2922"/>
                    </a:lnTo>
                    <a:lnTo>
                      <a:pt x="15338" y="0"/>
                    </a:lnTo>
                    <a:lnTo>
                      <a:pt x="15338" y="0"/>
                    </a:lnTo>
                    <a:lnTo>
                      <a:pt x="15006" y="2391"/>
                    </a:lnTo>
                    <a:lnTo>
                      <a:pt x="14608" y="4781"/>
                    </a:lnTo>
                    <a:lnTo>
                      <a:pt x="14143" y="7105"/>
                    </a:lnTo>
                    <a:lnTo>
                      <a:pt x="13612" y="9362"/>
                    </a:lnTo>
                    <a:lnTo>
                      <a:pt x="12948" y="11554"/>
                    </a:lnTo>
                    <a:lnTo>
                      <a:pt x="12284" y="13745"/>
                    </a:lnTo>
                    <a:lnTo>
                      <a:pt x="11487" y="15869"/>
                    </a:lnTo>
                    <a:lnTo>
                      <a:pt x="10624" y="17928"/>
                    </a:lnTo>
                    <a:lnTo>
                      <a:pt x="9695" y="19920"/>
                    </a:lnTo>
                    <a:lnTo>
                      <a:pt x="8699" y="21912"/>
                    </a:lnTo>
                    <a:lnTo>
                      <a:pt x="7570" y="23837"/>
                    </a:lnTo>
                    <a:lnTo>
                      <a:pt x="6375" y="25696"/>
                    </a:lnTo>
                    <a:lnTo>
                      <a:pt x="5180" y="27489"/>
                    </a:lnTo>
                    <a:lnTo>
                      <a:pt x="3785" y="29282"/>
                    </a:lnTo>
                    <a:lnTo>
                      <a:pt x="2391" y="31008"/>
                    </a:lnTo>
                    <a:lnTo>
                      <a:pt x="930" y="32668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0" name="Google Shape;1240;g34ed79b00d1_0_1194"/>
              <p:cNvSpPr/>
              <p:nvPr/>
            </p:nvSpPr>
            <p:spPr>
              <a:xfrm>
                <a:off x="1979075" y="1363550"/>
                <a:ext cx="1034150" cy="1777800"/>
              </a:xfrm>
              <a:custGeom>
                <a:rect b="b" l="l" r="r" t="t"/>
                <a:pathLst>
                  <a:path extrusionOk="0" h="71112" w="41366">
                    <a:moveTo>
                      <a:pt x="20451" y="0"/>
                    </a:moveTo>
                    <a:lnTo>
                      <a:pt x="18592" y="67"/>
                    </a:lnTo>
                    <a:lnTo>
                      <a:pt x="16732" y="266"/>
                    </a:lnTo>
                    <a:lnTo>
                      <a:pt x="14940" y="465"/>
                    </a:lnTo>
                    <a:lnTo>
                      <a:pt x="13147" y="731"/>
                    </a:lnTo>
                    <a:lnTo>
                      <a:pt x="11354" y="1063"/>
                    </a:lnTo>
                    <a:lnTo>
                      <a:pt x="9562" y="1395"/>
                    </a:lnTo>
                    <a:lnTo>
                      <a:pt x="7902" y="1860"/>
                    </a:lnTo>
                    <a:lnTo>
                      <a:pt x="6574" y="3851"/>
                    </a:lnTo>
                    <a:lnTo>
                      <a:pt x="5445" y="5843"/>
                    </a:lnTo>
                    <a:lnTo>
                      <a:pt x="4383" y="7835"/>
                    </a:lnTo>
                    <a:lnTo>
                      <a:pt x="3453" y="9960"/>
                    </a:lnTo>
                    <a:lnTo>
                      <a:pt x="2590" y="12085"/>
                    </a:lnTo>
                    <a:lnTo>
                      <a:pt x="1926" y="14276"/>
                    </a:lnTo>
                    <a:lnTo>
                      <a:pt x="1328" y="16467"/>
                    </a:lnTo>
                    <a:lnTo>
                      <a:pt x="864" y="18658"/>
                    </a:lnTo>
                    <a:lnTo>
                      <a:pt x="465" y="20916"/>
                    </a:lnTo>
                    <a:lnTo>
                      <a:pt x="200" y="23239"/>
                    </a:lnTo>
                    <a:lnTo>
                      <a:pt x="67" y="25497"/>
                    </a:lnTo>
                    <a:lnTo>
                      <a:pt x="0" y="27821"/>
                    </a:lnTo>
                    <a:lnTo>
                      <a:pt x="0" y="30145"/>
                    </a:lnTo>
                    <a:lnTo>
                      <a:pt x="133" y="32469"/>
                    </a:lnTo>
                    <a:lnTo>
                      <a:pt x="399" y="34793"/>
                    </a:lnTo>
                    <a:lnTo>
                      <a:pt x="731" y="37117"/>
                    </a:lnTo>
                    <a:lnTo>
                      <a:pt x="1129" y="39440"/>
                    </a:lnTo>
                    <a:lnTo>
                      <a:pt x="1594" y="41764"/>
                    </a:lnTo>
                    <a:lnTo>
                      <a:pt x="2192" y="44022"/>
                    </a:lnTo>
                    <a:lnTo>
                      <a:pt x="2922" y="46346"/>
                    </a:lnTo>
                    <a:lnTo>
                      <a:pt x="3652" y="48603"/>
                    </a:lnTo>
                    <a:lnTo>
                      <a:pt x="4515" y="50861"/>
                    </a:lnTo>
                    <a:lnTo>
                      <a:pt x="5445" y="53052"/>
                    </a:lnTo>
                    <a:lnTo>
                      <a:pt x="6441" y="55243"/>
                    </a:lnTo>
                    <a:lnTo>
                      <a:pt x="7503" y="57368"/>
                    </a:lnTo>
                    <a:lnTo>
                      <a:pt x="8632" y="59492"/>
                    </a:lnTo>
                    <a:lnTo>
                      <a:pt x="9827" y="61551"/>
                    </a:lnTo>
                    <a:lnTo>
                      <a:pt x="11155" y="63543"/>
                    </a:lnTo>
                    <a:lnTo>
                      <a:pt x="12483" y="65535"/>
                    </a:lnTo>
                    <a:lnTo>
                      <a:pt x="13944" y="67460"/>
                    </a:lnTo>
                    <a:lnTo>
                      <a:pt x="15405" y="69319"/>
                    </a:lnTo>
                    <a:lnTo>
                      <a:pt x="16932" y="71112"/>
                    </a:lnTo>
                    <a:lnTo>
                      <a:pt x="19455" y="67327"/>
                    </a:lnTo>
                    <a:lnTo>
                      <a:pt x="22243" y="63476"/>
                    </a:lnTo>
                    <a:lnTo>
                      <a:pt x="25165" y="59426"/>
                    </a:lnTo>
                    <a:lnTo>
                      <a:pt x="28286" y="55442"/>
                    </a:lnTo>
                    <a:lnTo>
                      <a:pt x="31473" y="51458"/>
                    </a:lnTo>
                    <a:lnTo>
                      <a:pt x="34726" y="47607"/>
                    </a:lnTo>
                    <a:lnTo>
                      <a:pt x="38046" y="43889"/>
                    </a:lnTo>
                    <a:lnTo>
                      <a:pt x="39706" y="42163"/>
                    </a:lnTo>
                    <a:lnTo>
                      <a:pt x="41366" y="40436"/>
                    </a:lnTo>
                    <a:lnTo>
                      <a:pt x="40569" y="39440"/>
                    </a:lnTo>
                    <a:lnTo>
                      <a:pt x="39839" y="38378"/>
                    </a:lnTo>
                    <a:lnTo>
                      <a:pt x="39108" y="37316"/>
                    </a:lnTo>
                    <a:lnTo>
                      <a:pt x="38378" y="36253"/>
                    </a:lnTo>
                    <a:lnTo>
                      <a:pt x="37780" y="35125"/>
                    </a:lnTo>
                    <a:lnTo>
                      <a:pt x="37116" y="33929"/>
                    </a:lnTo>
                    <a:lnTo>
                      <a:pt x="36519" y="32801"/>
                    </a:lnTo>
                    <a:lnTo>
                      <a:pt x="35988" y="31606"/>
                    </a:lnTo>
                    <a:lnTo>
                      <a:pt x="35523" y="30344"/>
                    </a:lnTo>
                    <a:lnTo>
                      <a:pt x="35058" y="29149"/>
                    </a:lnTo>
                    <a:lnTo>
                      <a:pt x="34593" y="27887"/>
                    </a:lnTo>
                    <a:lnTo>
                      <a:pt x="34195" y="26626"/>
                    </a:lnTo>
                    <a:lnTo>
                      <a:pt x="33863" y="25364"/>
                    </a:lnTo>
                    <a:lnTo>
                      <a:pt x="33597" y="24103"/>
                    </a:lnTo>
                    <a:lnTo>
                      <a:pt x="33332" y="22775"/>
                    </a:lnTo>
                    <a:lnTo>
                      <a:pt x="33133" y="21513"/>
                    </a:lnTo>
                    <a:lnTo>
                      <a:pt x="33000" y="20185"/>
                    </a:lnTo>
                    <a:lnTo>
                      <a:pt x="32867" y="18924"/>
                    </a:lnTo>
                    <a:lnTo>
                      <a:pt x="32801" y="17596"/>
                    </a:lnTo>
                    <a:lnTo>
                      <a:pt x="32801" y="16334"/>
                    </a:lnTo>
                    <a:lnTo>
                      <a:pt x="32867" y="15006"/>
                    </a:lnTo>
                    <a:lnTo>
                      <a:pt x="32933" y="13745"/>
                    </a:lnTo>
                    <a:lnTo>
                      <a:pt x="33066" y="12483"/>
                    </a:lnTo>
                    <a:lnTo>
                      <a:pt x="33265" y="11222"/>
                    </a:lnTo>
                    <a:lnTo>
                      <a:pt x="33531" y="9960"/>
                    </a:lnTo>
                    <a:lnTo>
                      <a:pt x="33863" y="8698"/>
                    </a:lnTo>
                    <a:lnTo>
                      <a:pt x="34195" y="7503"/>
                    </a:lnTo>
                    <a:lnTo>
                      <a:pt x="34660" y="6308"/>
                    </a:lnTo>
                    <a:lnTo>
                      <a:pt x="35125" y="5113"/>
                    </a:lnTo>
                    <a:lnTo>
                      <a:pt x="35722" y="3918"/>
                    </a:lnTo>
                    <a:lnTo>
                      <a:pt x="36320" y="2789"/>
                    </a:lnTo>
                    <a:lnTo>
                      <a:pt x="36984" y="1660"/>
                    </a:lnTo>
                    <a:lnTo>
                      <a:pt x="35257" y="1262"/>
                    </a:lnTo>
                    <a:lnTo>
                      <a:pt x="33465" y="930"/>
                    </a:lnTo>
                    <a:lnTo>
                      <a:pt x="31672" y="664"/>
                    </a:lnTo>
                    <a:lnTo>
                      <a:pt x="29813" y="399"/>
                    </a:lnTo>
                    <a:lnTo>
                      <a:pt x="27954" y="200"/>
                    </a:lnTo>
                    <a:lnTo>
                      <a:pt x="26094" y="67"/>
                    </a:lnTo>
                    <a:lnTo>
                      <a:pt x="2423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1" name="Google Shape;1241;g34ed79b00d1_0_1194"/>
              <p:cNvSpPr/>
              <p:nvPr/>
            </p:nvSpPr>
            <p:spPr>
              <a:xfrm>
                <a:off x="1979075" y="1363550"/>
                <a:ext cx="1034150" cy="1777800"/>
              </a:xfrm>
              <a:custGeom>
                <a:rect b="b" l="l" r="r" t="t"/>
                <a:pathLst>
                  <a:path extrusionOk="0" fill="none" h="71112" w="41366">
                    <a:moveTo>
                      <a:pt x="36984" y="1660"/>
                    </a:moveTo>
                    <a:lnTo>
                      <a:pt x="36984" y="1660"/>
                    </a:lnTo>
                    <a:lnTo>
                      <a:pt x="35257" y="1262"/>
                    </a:lnTo>
                    <a:lnTo>
                      <a:pt x="33465" y="930"/>
                    </a:lnTo>
                    <a:lnTo>
                      <a:pt x="31672" y="664"/>
                    </a:lnTo>
                    <a:lnTo>
                      <a:pt x="29813" y="399"/>
                    </a:lnTo>
                    <a:lnTo>
                      <a:pt x="27954" y="200"/>
                    </a:lnTo>
                    <a:lnTo>
                      <a:pt x="26094" y="67"/>
                    </a:lnTo>
                    <a:lnTo>
                      <a:pt x="24235" y="0"/>
                    </a:lnTo>
                    <a:lnTo>
                      <a:pt x="22376" y="0"/>
                    </a:lnTo>
                    <a:lnTo>
                      <a:pt x="20451" y="0"/>
                    </a:lnTo>
                    <a:lnTo>
                      <a:pt x="18592" y="67"/>
                    </a:lnTo>
                    <a:lnTo>
                      <a:pt x="16732" y="266"/>
                    </a:lnTo>
                    <a:lnTo>
                      <a:pt x="14940" y="465"/>
                    </a:lnTo>
                    <a:lnTo>
                      <a:pt x="13147" y="731"/>
                    </a:lnTo>
                    <a:lnTo>
                      <a:pt x="11354" y="1063"/>
                    </a:lnTo>
                    <a:lnTo>
                      <a:pt x="9562" y="1395"/>
                    </a:lnTo>
                    <a:lnTo>
                      <a:pt x="7902" y="1860"/>
                    </a:lnTo>
                    <a:lnTo>
                      <a:pt x="7902" y="1860"/>
                    </a:lnTo>
                    <a:lnTo>
                      <a:pt x="6574" y="3851"/>
                    </a:lnTo>
                    <a:lnTo>
                      <a:pt x="5445" y="5843"/>
                    </a:lnTo>
                    <a:lnTo>
                      <a:pt x="4383" y="7835"/>
                    </a:lnTo>
                    <a:lnTo>
                      <a:pt x="3453" y="9960"/>
                    </a:lnTo>
                    <a:lnTo>
                      <a:pt x="2590" y="12085"/>
                    </a:lnTo>
                    <a:lnTo>
                      <a:pt x="1926" y="14276"/>
                    </a:lnTo>
                    <a:lnTo>
                      <a:pt x="1328" y="16467"/>
                    </a:lnTo>
                    <a:lnTo>
                      <a:pt x="864" y="18658"/>
                    </a:lnTo>
                    <a:lnTo>
                      <a:pt x="465" y="20916"/>
                    </a:lnTo>
                    <a:lnTo>
                      <a:pt x="200" y="23239"/>
                    </a:lnTo>
                    <a:lnTo>
                      <a:pt x="67" y="25497"/>
                    </a:lnTo>
                    <a:lnTo>
                      <a:pt x="0" y="27821"/>
                    </a:lnTo>
                    <a:lnTo>
                      <a:pt x="0" y="30145"/>
                    </a:lnTo>
                    <a:lnTo>
                      <a:pt x="133" y="32469"/>
                    </a:lnTo>
                    <a:lnTo>
                      <a:pt x="399" y="34793"/>
                    </a:lnTo>
                    <a:lnTo>
                      <a:pt x="731" y="37117"/>
                    </a:lnTo>
                    <a:lnTo>
                      <a:pt x="1129" y="39440"/>
                    </a:lnTo>
                    <a:lnTo>
                      <a:pt x="1594" y="41764"/>
                    </a:lnTo>
                    <a:lnTo>
                      <a:pt x="2192" y="44022"/>
                    </a:lnTo>
                    <a:lnTo>
                      <a:pt x="2922" y="46346"/>
                    </a:lnTo>
                    <a:lnTo>
                      <a:pt x="3652" y="48603"/>
                    </a:lnTo>
                    <a:lnTo>
                      <a:pt x="4515" y="50861"/>
                    </a:lnTo>
                    <a:lnTo>
                      <a:pt x="5445" y="53052"/>
                    </a:lnTo>
                    <a:lnTo>
                      <a:pt x="6441" y="55243"/>
                    </a:lnTo>
                    <a:lnTo>
                      <a:pt x="7503" y="57368"/>
                    </a:lnTo>
                    <a:lnTo>
                      <a:pt x="8632" y="59492"/>
                    </a:lnTo>
                    <a:lnTo>
                      <a:pt x="9827" y="61551"/>
                    </a:lnTo>
                    <a:lnTo>
                      <a:pt x="11155" y="63543"/>
                    </a:lnTo>
                    <a:lnTo>
                      <a:pt x="12483" y="65535"/>
                    </a:lnTo>
                    <a:lnTo>
                      <a:pt x="13944" y="67460"/>
                    </a:lnTo>
                    <a:lnTo>
                      <a:pt x="15405" y="69319"/>
                    </a:lnTo>
                    <a:lnTo>
                      <a:pt x="16932" y="71112"/>
                    </a:lnTo>
                    <a:lnTo>
                      <a:pt x="16932" y="71112"/>
                    </a:lnTo>
                    <a:lnTo>
                      <a:pt x="19455" y="67327"/>
                    </a:lnTo>
                    <a:lnTo>
                      <a:pt x="22243" y="63476"/>
                    </a:lnTo>
                    <a:lnTo>
                      <a:pt x="25165" y="59426"/>
                    </a:lnTo>
                    <a:lnTo>
                      <a:pt x="28286" y="55442"/>
                    </a:lnTo>
                    <a:lnTo>
                      <a:pt x="31473" y="51458"/>
                    </a:lnTo>
                    <a:lnTo>
                      <a:pt x="34726" y="47607"/>
                    </a:lnTo>
                    <a:lnTo>
                      <a:pt x="38046" y="43889"/>
                    </a:lnTo>
                    <a:lnTo>
                      <a:pt x="39706" y="42163"/>
                    </a:lnTo>
                    <a:lnTo>
                      <a:pt x="41366" y="40436"/>
                    </a:lnTo>
                    <a:lnTo>
                      <a:pt x="41366" y="40436"/>
                    </a:lnTo>
                    <a:lnTo>
                      <a:pt x="40569" y="39440"/>
                    </a:lnTo>
                    <a:lnTo>
                      <a:pt x="39839" y="38378"/>
                    </a:lnTo>
                    <a:lnTo>
                      <a:pt x="39108" y="37316"/>
                    </a:lnTo>
                    <a:lnTo>
                      <a:pt x="38378" y="36253"/>
                    </a:lnTo>
                    <a:lnTo>
                      <a:pt x="37780" y="35125"/>
                    </a:lnTo>
                    <a:lnTo>
                      <a:pt x="37116" y="33929"/>
                    </a:lnTo>
                    <a:lnTo>
                      <a:pt x="36519" y="32801"/>
                    </a:lnTo>
                    <a:lnTo>
                      <a:pt x="35988" y="31606"/>
                    </a:lnTo>
                    <a:lnTo>
                      <a:pt x="35523" y="30344"/>
                    </a:lnTo>
                    <a:lnTo>
                      <a:pt x="35058" y="29149"/>
                    </a:lnTo>
                    <a:lnTo>
                      <a:pt x="34593" y="27887"/>
                    </a:lnTo>
                    <a:lnTo>
                      <a:pt x="34195" y="26626"/>
                    </a:lnTo>
                    <a:lnTo>
                      <a:pt x="33863" y="25364"/>
                    </a:lnTo>
                    <a:lnTo>
                      <a:pt x="33597" y="24103"/>
                    </a:lnTo>
                    <a:lnTo>
                      <a:pt x="33332" y="22775"/>
                    </a:lnTo>
                    <a:lnTo>
                      <a:pt x="33133" y="21513"/>
                    </a:lnTo>
                    <a:lnTo>
                      <a:pt x="33000" y="20185"/>
                    </a:lnTo>
                    <a:lnTo>
                      <a:pt x="32867" y="18924"/>
                    </a:lnTo>
                    <a:lnTo>
                      <a:pt x="32801" y="17596"/>
                    </a:lnTo>
                    <a:lnTo>
                      <a:pt x="32801" y="16334"/>
                    </a:lnTo>
                    <a:lnTo>
                      <a:pt x="32867" y="15006"/>
                    </a:lnTo>
                    <a:lnTo>
                      <a:pt x="32933" y="13745"/>
                    </a:lnTo>
                    <a:lnTo>
                      <a:pt x="33066" y="12483"/>
                    </a:lnTo>
                    <a:lnTo>
                      <a:pt x="33265" y="11222"/>
                    </a:lnTo>
                    <a:lnTo>
                      <a:pt x="33531" y="9960"/>
                    </a:lnTo>
                    <a:lnTo>
                      <a:pt x="33863" y="8698"/>
                    </a:lnTo>
                    <a:lnTo>
                      <a:pt x="34195" y="7503"/>
                    </a:lnTo>
                    <a:lnTo>
                      <a:pt x="34660" y="6308"/>
                    </a:lnTo>
                    <a:lnTo>
                      <a:pt x="35125" y="5113"/>
                    </a:lnTo>
                    <a:lnTo>
                      <a:pt x="35722" y="3918"/>
                    </a:lnTo>
                    <a:lnTo>
                      <a:pt x="36320" y="2789"/>
                    </a:lnTo>
                    <a:lnTo>
                      <a:pt x="36984" y="166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5 - Content - 3 Column - Dark">
  <p:cSld name="CUSTOM_4_2_7_1_2_1">
    <p:bg>
      <p:bgPr>
        <a:solidFill>
          <a:schemeClr val="accent4"/>
        </a:solidFill>
      </p:bgPr>
    </p:bg>
    <p:spTree>
      <p:nvGrpSpPr>
        <p:cNvPr id="1242" name="Shape 1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3" name="Google Shape;1243;g34ed79b00d1_0_1237"/>
          <p:cNvSpPr txBox="1"/>
          <p:nvPr>
            <p:ph idx="1" type="body"/>
          </p:nvPr>
        </p:nvSpPr>
        <p:spPr>
          <a:xfrm>
            <a:off x="676500" y="1769375"/>
            <a:ext cx="2597100" cy="2720100"/>
          </a:xfrm>
          <a:prstGeom prst="rect">
            <a:avLst/>
          </a:prstGeom>
        </p:spPr>
        <p:txBody>
          <a:bodyPr anchorCtr="0" anchor="t" bIns="91425" lIns="0" spcFirstLastPara="1" rIns="228600" wrap="square" tIns="91425">
            <a:noAutofit/>
          </a:bodyPr>
          <a:lstStyle>
            <a:lvl1pPr indent="-3048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400">
                <a:solidFill>
                  <a:schemeClr val="lt1"/>
                </a:solidFill>
              </a:defRPr>
            </a:lvl1pPr>
            <a:lvl2pPr indent="-292100" lvl="1" marL="91440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2pPr>
            <a:lvl3pPr indent="-292100" lvl="2" marL="137160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3pPr>
            <a:lvl4pPr indent="-292100" lvl="3" marL="182880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4pPr>
            <a:lvl5pPr indent="-292100" lvl="4" marL="228600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5pPr>
            <a:lvl6pPr indent="-292100" lvl="5" marL="274320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6pPr>
            <a:lvl7pPr indent="-292100" lvl="6" marL="320040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7pPr>
            <a:lvl8pPr indent="-292100" lvl="7" marL="365760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8pPr>
            <a:lvl9pPr indent="-292100" lvl="8" marL="4114800">
              <a:lnSpc>
                <a:spcPct val="115000"/>
              </a:lnSpc>
              <a:spcBef>
                <a:spcPts val="500"/>
              </a:spcBef>
              <a:spcAft>
                <a:spcPts val="50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44" name="Google Shape;1244;g34ed79b00d1_0_1237"/>
          <p:cNvSpPr txBox="1"/>
          <p:nvPr>
            <p:ph idx="2" type="body"/>
          </p:nvPr>
        </p:nvSpPr>
        <p:spPr>
          <a:xfrm>
            <a:off x="3273600" y="1769375"/>
            <a:ext cx="2597100" cy="2720100"/>
          </a:xfrm>
          <a:prstGeom prst="rect">
            <a:avLst/>
          </a:prstGeom>
        </p:spPr>
        <p:txBody>
          <a:bodyPr anchorCtr="0" anchor="t" bIns="91425" lIns="0" spcFirstLastPara="1" rIns="228600" wrap="square" tIns="91425">
            <a:noAutofit/>
          </a:bodyPr>
          <a:lstStyle>
            <a:lvl1pPr indent="-3048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400">
                <a:solidFill>
                  <a:schemeClr val="lt1"/>
                </a:solidFill>
              </a:defRPr>
            </a:lvl1pPr>
            <a:lvl2pPr indent="-292100" lvl="1" marL="91440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2pPr>
            <a:lvl3pPr indent="-292100" lvl="2" marL="137160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3pPr>
            <a:lvl4pPr indent="-292100" lvl="3" marL="182880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4pPr>
            <a:lvl5pPr indent="-292100" lvl="4" marL="228600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5pPr>
            <a:lvl6pPr indent="-292100" lvl="5" marL="274320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6pPr>
            <a:lvl7pPr indent="-292100" lvl="6" marL="320040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7pPr>
            <a:lvl8pPr indent="-292100" lvl="7" marL="365760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8pPr>
            <a:lvl9pPr indent="-292100" lvl="8" marL="4114800">
              <a:lnSpc>
                <a:spcPct val="115000"/>
              </a:lnSpc>
              <a:spcBef>
                <a:spcPts val="500"/>
              </a:spcBef>
              <a:spcAft>
                <a:spcPts val="50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45" name="Google Shape;1245;g34ed79b00d1_0_1237"/>
          <p:cNvSpPr txBox="1"/>
          <p:nvPr>
            <p:ph idx="3" type="body"/>
          </p:nvPr>
        </p:nvSpPr>
        <p:spPr>
          <a:xfrm>
            <a:off x="5870350" y="1769375"/>
            <a:ext cx="2597100" cy="2720100"/>
          </a:xfrm>
          <a:prstGeom prst="rect">
            <a:avLst/>
          </a:prstGeom>
        </p:spPr>
        <p:txBody>
          <a:bodyPr anchorCtr="0" anchor="t" bIns="91425" lIns="0" spcFirstLastPara="1" rIns="228600" wrap="square" tIns="91425">
            <a:noAutofit/>
          </a:bodyPr>
          <a:lstStyle>
            <a:lvl1pPr indent="-3048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400">
                <a:solidFill>
                  <a:schemeClr val="lt1"/>
                </a:solidFill>
              </a:defRPr>
            </a:lvl1pPr>
            <a:lvl2pPr indent="-292100" lvl="1" marL="91440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2pPr>
            <a:lvl3pPr indent="-292100" lvl="2" marL="137160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3pPr>
            <a:lvl4pPr indent="-292100" lvl="3" marL="182880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4pPr>
            <a:lvl5pPr indent="-292100" lvl="4" marL="228600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5pPr>
            <a:lvl6pPr indent="-292100" lvl="5" marL="274320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6pPr>
            <a:lvl7pPr indent="-292100" lvl="6" marL="320040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7pPr>
            <a:lvl8pPr indent="-292100" lvl="7" marL="365760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8pPr>
            <a:lvl9pPr indent="-292100" lvl="8" marL="4114800">
              <a:lnSpc>
                <a:spcPct val="115000"/>
              </a:lnSpc>
              <a:spcBef>
                <a:spcPts val="500"/>
              </a:spcBef>
              <a:spcAft>
                <a:spcPts val="50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46" name="Google Shape;1246;g34ed79b00d1_0_1237"/>
          <p:cNvSpPr txBox="1"/>
          <p:nvPr/>
        </p:nvSpPr>
        <p:spPr>
          <a:xfrm>
            <a:off x="0" y="4969700"/>
            <a:ext cx="351900" cy="183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7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sz="7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47" name="Google Shape;1247;g34ed79b00d1_0_1237"/>
          <p:cNvSpPr txBox="1"/>
          <p:nvPr>
            <p:ph idx="4" type="subTitle"/>
          </p:nvPr>
        </p:nvSpPr>
        <p:spPr>
          <a:xfrm>
            <a:off x="676650" y="1449300"/>
            <a:ext cx="7790700" cy="320100"/>
          </a:xfrm>
          <a:prstGeom prst="rect">
            <a:avLst/>
          </a:prstGeom>
          <a:noFill/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48" name="Google Shape;1248;g34ed79b00d1_0_1237"/>
          <p:cNvSpPr txBox="1"/>
          <p:nvPr>
            <p:ph type="title"/>
          </p:nvPr>
        </p:nvSpPr>
        <p:spPr>
          <a:xfrm>
            <a:off x="676650" y="0"/>
            <a:ext cx="7790700" cy="1289400"/>
          </a:xfrm>
          <a:prstGeom prst="rect">
            <a:avLst/>
          </a:prstGeom>
          <a:noFill/>
        </p:spPr>
        <p:txBody>
          <a:bodyPr anchorCtr="0" anchor="b" bIns="0" lIns="0" spcFirstLastPara="1" rIns="0" wrap="square" tIns="91425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  <a:defRPr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  <a:defRPr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  <a:defRPr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  <a:defRPr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  <a:defRPr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  <a:defRPr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  <a:defRPr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  <a:defRPr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/>
        </p:txBody>
      </p:sp>
      <p:grpSp>
        <p:nvGrpSpPr>
          <p:cNvPr id="1249" name="Google Shape;1249;g34ed79b00d1_0_1237"/>
          <p:cNvGrpSpPr/>
          <p:nvPr/>
        </p:nvGrpSpPr>
        <p:grpSpPr>
          <a:xfrm>
            <a:off x="8467274" y="-268"/>
            <a:ext cx="329400" cy="329400"/>
            <a:chOff x="8467274" y="-268"/>
            <a:chExt cx="329400" cy="329400"/>
          </a:xfrm>
        </p:grpSpPr>
        <p:sp>
          <p:nvSpPr>
            <p:cNvPr id="1250" name="Google Shape;1250;g34ed79b00d1_0_1237"/>
            <p:cNvSpPr/>
            <p:nvPr/>
          </p:nvSpPr>
          <p:spPr>
            <a:xfrm>
              <a:off x="8467274" y="-268"/>
              <a:ext cx="329400" cy="329400"/>
            </a:xfrm>
            <a:prstGeom prst="rect">
              <a:avLst/>
            </a:prstGeom>
            <a:solidFill>
              <a:srgbClr val="0063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grpSp>
          <p:nvGrpSpPr>
            <p:cNvPr id="1251" name="Google Shape;1251;g34ed79b00d1_0_1237"/>
            <p:cNvGrpSpPr/>
            <p:nvPr/>
          </p:nvGrpSpPr>
          <p:grpSpPr>
            <a:xfrm>
              <a:off x="8546153" y="63898"/>
              <a:ext cx="191009" cy="201168"/>
              <a:chOff x="1379850" y="238125"/>
              <a:chExt cx="4860275" cy="5238750"/>
            </a:xfrm>
          </p:grpSpPr>
          <p:sp>
            <p:nvSpPr>
              <p:cNvPr id="1252" name="Google Shape;1252;g34ed79b00d1_0_1237"/>
              <p:cNvSpPr/>
              <p:nvPr/>
            </p:nvSpPr>
            <p:spPr>
              <a:xfrm>
                <a:off x="4988525" y="4354750"/>
                <a:ext cx="727075" cy="727075"/>
              </a:xfrm>
              <a:custGeom>
                <a:rect b="b" l="l" r="r" t="t"/>
                <a:pathLst>
                  <a:path extrusionOk="0" h="29083" w="29083">
                    <a:moveTo>
                      <a:pt x="14210" y="9097"/>
                    </a:moveTo>
                    <a:lnTo>
                      <a:pt x="15139" y="9163"/>
                    </a:lnTo>
                    <a:lnTo>
                      <a:pt x="16002" y="9296"/>
                    </a:lnTo>
                    <a:lnTo>
                      <a:pt x="16334" y="9362"/>
                    </a:lnTo>
                    <a:lnTo>
                      <a:pt x="16733" y="9495"/>
                    </a:lnTo>
                    <a:lnTo>
                      <a:pt x="16998" y="9694"/>
                    </a:lnTo>
                    <a:lnTo>
                      <a:pt x="17264" y="9894"/>
                    </a:lnTo>
                    <a:lnTo>
                      <a:pt x="17463" y="10226"/>
                    </a:lnTo>
                    <a:lnTo>
                      <a:pt x="17596" y="10558"/>
                    </a:lnTo>
                    <a:lnTo>
                      <a:pt x="17729" y="10956"/>
                    </a:lnTo>
                    <a:lnTo>
                      <a:pt x="17729" y="11354"/>
                    </a:lnTo>
                    <a:lnTo>
                      <a:pt x="17729" y="11886"/>
                    </a:lnTo>
                    <a:lnTo>
                      <a:pt x="17596" y="12284"/>
                    </a:lnTo>
                    <a:lnTo>
                      <a:pt x="17463" y="12616"/>
                    </a:lnTo>
                    <a:lnTo>
                      <a:pt x="17264" y="12948"/>
                    </a:lnTo>
                    <a:lnTo>
                      <a:pt x="16998" y="13147"/>
                    </a:lnTo>
                    <a:lnTo>
                      <a:pt x="16733" y="13346"/>
                    </a:lnTo>
                    <a:lnTo>
                      <a:pt x="16401" y="13479"/>
                    </a:lnTo>
                    <a:lnTo>
                      <a:pt x="16002" y="13612"/>
                    </a:lnTo>
                    <a:lnTo>
                      <a:pt x="15139" y="13678"/>
                    </a:lnTo>
                    <a:lnTo>
                      <a:pt x="14210" y="13745"/>
                    </a:lnTo>
                    <a:lnTo>
                      <a:pt x="12151" y="13745"/>
                    </a:lnTo>
                    <a:lnTo>
                      <a:pt x="12151" y="9097"/>
                    </a:lnTo>
                    <a:close/>
                    <a:moveTo>
                      <a:pt x="13280" y="6242"/>
                    </a:moveTo>
                    <a:lnTo>
                      <a:pt x="8964" y="6308"/>
                    </a:lnTo>
                    <a:lnTo>
                      <a:pt x="8964" y="22244"/>
                    </a:lnTo>
                    <a:lnTo>
                      <a:pt x="12151" y="22244"/>
                    </a:lnTo>
                    <a:lnTo>
                      <a:pt x="12151" y="16135"/>
                    </a:lnTo>
                    <a:lnTo>
                      <a:pt x="14674" y="16135"/>
                    </a:lnTo>
                    <a:lnTo>
                      <a:pt x="17861" y="22244"/>
                    </a:lnTo>
                    <a:lnTo>
                      <a:pt x="21181" y="22244"/>
                    </a:lnTo>
                    <a:lnTo>
                      <a:pt x="17729" y="15737"/>
                    </a:lnTo>
                    <a:lnTo>
                      <a:pt x="18459" y="15471"/>
                    </a:lnTo>
                    <a:lnTo>
                      <a:pt x="19057" y="15139"/>
                    </a:lnTo>
                    <a:lnTo>
                      <a:pt x="19588" y="14674"/>
                    </a:lnTo>
                    <a:lnTo>
                      <a:pt x="20052" y="14209"/>
                    </a:lnTo>
                    <a:lnTo>
                      <a:pt x="20384" y="13612"/>
                    </a:lnTo>
                    <a:lnTo>
                      <a:pt x="20650" y="12881"/>
                    </a:lnTo>
                    <a:lnTo>
                      <a:pt x="20849" y="12085"/>
                    </a:lnTo>
                    <a:lnTo>
                      <a:pt x="20916" y="11222"/>
                    </a:lnTo>
                    <a:lnTo>
                      <a:pt x="20849" y="10159"/>
                    </a:lnTo>
                    <a:lnTo>
                      <a:pt x="20716" y="9761"/>
                    </a:lnTo>
                    <a:lnTo>
                      <a:pt x="20650" y="9296"/>
                    </a:lnTo>
                    <a:lnTo>
                      <a:pt x="20451" y="8964"/>
                    </a:lnTo>
                    <a:lnTo>
                      <a:pt x="20318" y="8566"/>
                    </a:lnTo>
                    <a:lnTo>
                      <a:pt x="20052" y="8300"/>
                    </a:lnTo>
                    <a:lnTo>
                      <a:pt x="19853" y="7968"/>
                    </a:lnTo>
                    <a:lnTo>
                      <a:pt x="19322" y="7503"/>
                    </a:lnTo>
                    <a:lnTo>
                      <a:pt x="18658" y="7105"/>
                    </a:lnTo>
                    <a:lnTo>
                      <a:pt x="17928" y="6773"/>
                    </a:lnTo>
                    <a:lnTo>
                      <a:pt x="17131" y="6574"/>
                    </a:lnTo>
                    <a:lnTo>
                      <a:pt x="16201" y="6441"/>
                    </a:lnTo>
                    <a:lnTo>
                      <a:pt x="15272" y="6308"/>
                    </a:lnTo>
                    <a:lnTo>
                      <a:pt x="14276" y="6242"/>
                    </a:lnTo>
                    <a:close/>
                    <a:moveTo>
                      <a:pt x="14608" y="2457"/>
                    </a:moveTo>
                    <a:lnTo>
                      <a:pt x="15670" y="2524"/>
                    </a:lnTo>
                    <a:lnTo>
                      <a:pt x="16799" y="2656"/>
                    </a:lnTo>
                    <a:lnTo>
                      <a:pt x="17928" y="2855"/>
                    </a:lnTo>
                    <a:lnTo>
                      <a:pt x="18990" y="3187"/>
                    </a:lnTo>
                    <a:lnTo>
                      <a:pt x="19986" y="3652"/>
                    </a:lnTo>
                    <a:lnTo>
                      <a:pt x="20982" y="4183"/>
                    </a:lnTo>
                    <a:lnTo>
                      <a:pt x="21912" y="4781"/>
                    </a:lnTo>
                    <a:lnTo>
                      <a:pt x="22775" y="5511"/>
                    </a:lnTo>
                    <a:lnTo>
                      <a:pt x="23638" y="6308"/>
                    </a:lnTo>
                    <a:lnTo>
                      <a:pt x="24368" y="7238"/>
                    </a:lnTo>
                    <a:lnTo>
                      <a:pt x="24966" y="8234"/>
                    </a:lnTo>
                    <a:lnTo>
                      <a:pt x="25497" y="9296"/>
                    </a:lnTo>
                    <a:lnTo>
                      <a:pt x="25962" y="10491"/>
                    </a:lnTo>
                    <a:lnTo>
                      <a:pt x="26294" y="11753"/>
                    </a:lnTo>
                    <a:lnTo>
                      <a:pt x="26493" y="13147"/>
                    </a:lnTo>
                    <a:lnTo>
                      <a:pt x="26559" y="14608"/>
                    </a:lnTo>
                    <a:lnTo>
                      <a:pt x="26493" y="16069"/>
                    </a:lnTo>
                    <a:lnTo>
                      <a:pt x="26294" y="17463"/>
                    </a:lnTo>
                    <a:lnTo>
                      <a:pt x="25962" y="18724"/>
                    </a:lnTo>
                    <a:lnTo>
                      <a:pt x="25497" y="19920"/>
                    </a:lnTo>
                    <a:lnTo>
                      <a:pt x="24966" y="21048"/>
                    </a:lnTo>
                    <a:lnTo>
                      <a:pt x="24368" y="22044"/>
                    </a:lnTo>
                    <a:lnTo>
                      <a:pt x="23638" y="22907"/>
                    </a:lnTo>
                    <a:lnTo>
                      <a:pt x="22775" y="23704"/>
                    </a:lnTo>
                    <a:lnTo>
                      <a:pt x="21912" y="24435"/>
                    </a:lnTo>
                    <a:lnTo>
                      <a:pt x="20982" y="25032"/>
                    </a:lnTo>
                    <a:lnTo>
                      <a:pt x="19986" y="25563"/>
                    </a:lnTo>
                    <a:lnTo>
                      <a:pt x="18990" y="26028"/>
                    </a:lnTo>
                    <a:lnTo>
                      <a:pt x="17928" y="26294"/>
                    </a:lnTo>
                    <a:lnTo>
                      <a:pt x="16799" y="26559"/>
                    </a:lnTo>
                    <a:lnTo>
                      <a:pt x="15670" y="26692"/>
                    </a:lnTo>
                    <a:lnTo>
                      <a:pt x="14608" y="26759"/>
                    </a:lnTo>
                    <a:lnTo>
                      <a:pt x="13479" y="26692"/>
                    </a:lnTo>
                    <a:lnTo>
                      <a:pt x="12350" y="26559"/>
                    </a:lnTo>
                    <a:lnTo>
                      <a:pt x="11222" y="26294"/>
                    </a:lnTo>
                    <a:lnTo>
                      <a:pt x="10159" y="25962"/>
                    </a:lnTo>
                    <a:lnTo>
                      <a:pt x="9163" y="25497"/>
                    </a:lnTo>
                    <a:lnTo>
                      <a:pt x="8167" y="25032"/>
                    </a:lnTo>
                    <a:lnTo>
                      <a:pt x="7238" y="24368"/>
                    </a:lnTo>
                    <a:lnTo>
                      <a:pt x="6375" y="23638"/>
                    </a:lnTo>
                    <a:lnTo>
                      <a:pt x="5511" y="22841"/>
                    </a:lnTo>
                    <a:lnTo>
                      <a:pt x="4781" y="21978"/>
                    </a:lnTo>
                    <a:lnTo>
                      <a:pt x="4184" y="20916"/>
                    </a:lnTo>
                    <a:lnTo>
                      <a:pt x="3652" y="19853"/>
                    </a:lnTo>
                    <a:lnTo>
                      <a:pt x="3188" y="18658"/>
                    </a:lnTo>
                    <a:lnTo>
                      <a:pt x="2856" y="17397"/>
                    </a:lnTo>
                    <a:lnTo>
                      <a:pt x="2656" y="16002"/>
                    </a:lnTo>
                    <a:lnTo>
                      <a:pt x="2590" y="14541"/>
                    </a:lnTo>
                    <a:lnTo>
                      <a:pt x="2656" y="13081"/>
                    </a:lnTo>
                    <a:lnTo>
                      <a:pt x="2856" y="11686"/>
                    </a:lnTo>
                    <a:lnTo>
                      <a:pt x="3188" y="10425"/>
                    </a:lnTo>
                    <a:lnTo>
                      <a:pt x="3652" y="9230"/>
                    </a:lnTo>
                    <a:lnTo>
                      <a:pt x="4184" y="8167"/>
                    </a:lnTo>
                    <a:lnTo>
                      <a:pt x="4781" y="7171"/>
                    </a:lnTo>
                    <a:lnTo>
                      <a:pt x="5511" y="6242"/>
                    </a:lnTo>
                    <a:lnTo>
                      <a:pt x="6375" y="5445"/>
                    </a:lnTo>
                    <a:lnTo>
                      <a:pt x="7238" y="4715"/>
                    </a:lnTo>
                    <a:lnTo>
                      <a:pt x="8167" y="4117"/>
                    </a:lnTo>
                    <a:lnTo>
                      <a:pt x="9163" y="3586"/>
                    </a:lnTo>
                    <a:lnTo>
                      <a:pt x="10159" y="3187"/>
                    </a:lnTo>
                    <a:lnTo>
                      <a:pt x="11222" y="2855"/>
                    </a:lnTo>
                    <a:lnTo>
                      <a:pt x="12350" y="2656"/>
                    </a:lnTo>
                    <a:lnTo>
                      <a:pt x="13479" y="2457"/>
                    </a:lnTo>
                    <a:close/>
                    <a:moveTo>
                      <a:pt x="14608" y="0"/>
                    </a:moveTo>
                    <a:lnTo>
                      <a:pt x="13081" y="67"/>
                    </a:lnTo>
                    <a:lnTo>
                      <a:pt x="11620" y="332"/>
                    </a:lnTo>
                    <a:lnTo>
                      <a:pt x="10226" y="664"/>
                    </a:lnTo>
                    <a:lnTo>
                      <a:pt x="8898" y="1129"/>
                    </a:lnTo>
                    <a:lnTo>
                      <a:pt x="7636" y="1727"/>
                    </a:lnTo>
                    <a:lnTo>
                      <a:pt x="6375" y="2457"/>
                    </a:lnTo>
                    <a:lnTo>
                      <a:pt x="5312" y="3320"/>
                    </a:lnTo>
                    <a:lnTo>
                      <a:pt x="4250" y="4250"/>
                    </a:lnTo>
                    <a:lnTo>
                      <a:pt x="3320" y="5246"/>
                    </a:lnTo>
                    <a:lnTo>
                      <a:pt x="2457" y="6375"/>
                    </a:lnTo>
                    <a:lnTo>
                      <a:pt x="1793" y="7570"/>
                    </a:lnTo>
                    <a:lnTo>
                      <a:pt x="1129" y="8898"/>
                    </a:lnTo>
                    <a:lnTo>
                      <a:pt x="664" y="10226"/>
                    </a:lnTo>
                    <a:lnTo>
                      <a:pt x="333" y="11620"/>
                    </a:lnTo>
                    <a:lnTo>
                      <a:pt x="67" y="13081"/>
                    </a:lnTo>
                    <a:lnTo>
                      <a:pt x="1" y="14608"/>
                    </a:lnTo>
                    <a:lnTo>
                      <a:pt x="67" y="15471"/>
                    </a:lnTo>
                    <a:lnTo>
                      <a:pt x="133" y="16334"/>
                    </a:lnTo>
                    <a:lnTo>
                      <a:pt x="200" y="17197"/>
                    </a:lnTo>
                    <a:lnTo>
                      <a:pt x="333" y="17994"/>
                    </a:lnTo>
                    <a:lnTo>
                      <a:pt x="532" y="18791"/>
                    </a:lnTo>
                    <a:lnTo>
                      <a:pt x="731" y="19521"/>
                    </a:lnTo>
                    <a:lnTo>
                      <a:pt x="996" y="20252"/>
                    </a:lnTo>
                    <a:lnTo>
                      <a:pt x="1262" y="20916"/>
                    </a:lnTo>
                    <a:lnTo>
                      <a:pt x="1594" y="21580"/>
                    </a:lnTo>
                    <a:lnTo>
                      <a:pt x="1926" y="22244"/>
                    </a:lnTo>
                    <a:lnTo>
                      <a:pt x="2723" y="23439"/>
                    </a:lnTo>
                    <a:lnTo>
                      <a:pt x="3586" y="24501"/>
                    </a:lnTo>
                    <a:lnTo>
                      <a:pt x="4582" y="25497"/>
                    </a:lnTo>
                    <a:lnTo>
                      <a:pt x="5644" y="26360"/>
                    </a:lnTo>
                    <a:lnTo>
                      <a:pt x="6773" y="27091"/>
                    </a:lnTo>
                    <a:lnTo>
                      <a:pt x="7968" y="27688"/>
                    </a:lnTo>
                    <a:lnTo>
                      <a:pt x="9230" y="28219"/>
                    </a:lnTo>
                    <a:lnTo>
                      <a:pt x="10491" y="28618"/>
                    </a:lnTo>
                    <a:lnTo>
                      <a:pt x="11819" y="28883"/>
                    </a:lnTo>
                    <a:lnTo>
                      <a:pt x="13214" y="29082"/>
                    </a:lnTo>
                    <a:lnTo>
                      <a:pt x="15936" y="29082"/>
                    </a:lnTo>
                    <a:lnTo>
                      <a:pt x="17264" y="28883"/>
                    </a:lnTo>
                    <a:lnTo>
                      <a:pt x="18592" y="28618"/>
                    </a:lnTo>
                    <a:lnTo>
                      <a:pt x="19853" y="28219"/>
                    </a:lnTo>
                    <a:lnTo>
                      <a:pt x="21115" y="27688"/>
                    </a:lnTo>
                    <a:lnTo>
                      <a:pt x="22310" y="27024"/>
                    </a:lnTo>
                    <a:lnTo>
                      <a:pt x="23439" y="26294"/>
                    </a:lnTo>
                    <a:lnTo>
                      <a:pt x="24501" y="25431"/>
                    </a:lnTo>
                    <a:lnTo>
                      <a:pt x="25497" y="24501"/>
                    </a:lnTo>
                    <a:lnTo>
                      <a:pt x="26360" y="23439"/>
                    </a:lnTo>
                    <a:lnTo>
                      <a:pt x="27157" y="22244"/>
                    </a:lnTo>
                    <a:lnTo>
                      <a:pt x="27489" y="21580"/>
                    </a:lnTo>
                    <a:lnTo>
                      <a:pt x="27821" y="20916"/>
                    </a:lnTo>
                    <a:lnTo>
                      <a:pt x="28087" y="20185"/>
                    </a:lnTo>
                    <a:lnTo>
                      <a:pt x="28352" y="19455"/>
                    </a:lnTo>
                    <a:lnTo>
                      <a:pt x="28551" y="18724"/>
                    </a:lnTo>
                    <a:lnTo>
                      <a:pt x="28751" y="17928"/>
                    </a:lnTo>
                    <a:lnTo>
                      <a:pt x="28883" y="17131"/>
                    </a:lnTo>
                    <a:lnTo>
                      <a:pt x="28950" y="16268"/>
                    </a:lnTo>
                    <a:lnTo>
                      <a:pt x="29016" y="15405"/>
                    </a:lnTo>
                    <a:lnTo>
                      <a:pt x="29082" y="14541"/>
                    </a:lnTo>
                    <a:lnTo>
                      <a:pt x="29016" y="13014"/>
                    </a:lnTo>
                    <a:lnTo>
                      <a:pt x="28751" y="11554"/>
                    </a:lnTo>
                    <a:lnTo>
                      <a:pt x="28419" y="10159"/>
                    </a:lnTo>
                    <a:lnTo>
                      <a:pt x="27954" y="8831"/>
                    </a:lnTo>
                    <a:lnTo>
                      <a:pt x="27356" y="7570"/>
                    </a:lnTo>
                    <a:lnTo>
                      <a:pt x="26626" y="6375"/>
                    </a:lnTo>
                    <a:lnTo>
                      <a:pt x="25829" y="5246"/>
                    </a:lnTo>
                    <a:lnTo>
                      <a:pt x="24899" y="4183"/>
                    </a:lnTo>
                    <a:lnTo>
                      <a:pt x="23904" y="3254"/>
                    </a:lnTo>
                    <a:lnTo>
                      <a:pt x="22775" y="2457"/>
                    </a:lnTo>
                    <a:lnTo>
                      <a:pt x="21580" y="1727"/>
                    </a:lnTo>
                    <a:lnTo>
                      <a:pt x="20318" y="1129"/>
                    </a:lnTo>
                    <a:lnTo>
                      <a:pt x="18990" y="664"/>
                    </a:lnTo>
                    <a:lnTo>
                      <a:pt x="17596" y="266"/>
                    </a:lnTo>
                    <a:lnTo>
                      <a:pt x="16135" y="67"/>
                    </a:lnTo>
                    <a:lnTo>
                      <a:pt x="1460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3" name="Google Shape;1253;g34ed79b00d1_0_1237"/>
              <p:cNvSpPr/>
              <p:nvPr/>
            </p:nvSpPr>
            <p:spPr>
              <a:xfrm>
                <a:off x="4988525" y="4354750"/>
                <a:ext cx="727075" cy="727075"/>
              </a:xfrm>
              <a:custGeom>
                <a:rect b="b" l="l" r="r" t="t"/>
                <a:pathLst>
                  <a:path extrusionOk="0" fill="none" h="29083" w="29083">
                    <a:moveTo>
                      <a:pt x="1" y="14608"/>
                    </a:moveTo>
                    <a:lnTo>
                      <a:pt x="1" y="14608"/>
                    </a:lnTo>
                    <a:lnTo>
                      <a:pt x="67" y="13081"/>
                    </a:lnTo>
                    <a:lnTo>
                      <a:pt x="333" y="11620"/>
                    </a:lnTo>
                    <a:lnTo>
                      <a:pt x="664" y="10226"/>
                    </a:lnTo>
                    <a:lnTo>
                      <a:pt x="1129" y="8898"/>
                    </a:lnTo>
                    <a:lnTo>
                      <a:pt x="1793" y="7570"/>
                    </a:lnTo>
                    <a:lnTo>
                      <a:pt x="2457" y="6375"/>
                    </a:lnTo>
                    <a:lnTo>
                      <a:pt x="3320" y="5246"/>
                    </a:lnTo>
                    <a:lnTo>
                      <a:pt x="4250" y="4250"/>
                    </a:lnTo>
                    <a:lnTo>
                      <a:pt x="5312" y="3320"/>
                    </a:lnTo>
                    <a:lnTo>
                      <a:pt x="6375" y="2457"/>
                    </a:lnTo>
                    <a:lnTo>
                      <a:pt x="7636" y="1727"/>
                    </a:lnTo>
                    <a:lnTo>
                      <a:pt x="8898" y="1129"/>
                    </a:lnTo>
                    <a:lnTo>
                      <a:pt x="10226" y="664"/>
                    </a:lnTo>
                    <a:lnTo>
                      <a:pt x="11620" y="332"/>
                    </a:lnTo>
                    <a:lnTo>
                      <a:pt x="13081" y="67"/>
                    </a:lnTo>
                    <a:lnTo>
                      <a:pt x="14608" y="0"/>
                    </a:lnTo>
                    <a:lnTo>
                      <a:pt x="14608" y="0"/>
                    </a:lnTo>
                    <a:lnTo>
                      <a:pt x="16135" y="67"/>
                    </a:lnTo>
                    <a:lnTo>
                      <a:pt x="17596" y="266"/>
                    </a:lnTo>
                    <a:lnTo>
                      <a:pt x="18990" y="664"/>
                    </a:lnTo>
                    <a:lnTo>
                      <a:pt x="20318" y="1129"/>
                    </a:lnTo>
                    <a:lnTo>
                      <a:pt x="21580" y="1727"/>
                    </a:lnTo>
                    <a:lnTo>
                      <a:pt x="22775" y="2457"/>
                    </a:lnTo>
                    <a:lnTo>
                      <a:pt x="23904" y="3254"/>
                    </a:lnTo>
                    <a:lnTo>
                      <a:pt x="24899" y="4183"/>
                    </a:lnTo>
                    <a:lnTo>
                      <a:pt x="25829" y="5246"/>
                    </a:lnTo>
                    <a:lnTo>
                      <a:pt x="26626" y="6375"/>
                    </a:lnTo>
                    <a:lnTo>
                      <a:pt x="27356" y="7570"/>
                    </a:lnTo>
                    <a:lnTo>
                      <a:pt x="27954" y="8831"/>
                    </a:lnTo>
                    <a:lnTo>
                      <a:pt x="28419" y="10159"/>
                    </a:lnTo>
                    <a:lnTo>
                      <a:pt x="28751" y="11554"/>
                    </a:lnTo>
                    <a:lnTo>
                      <a:pt x="29016" y="13014"/>
                    </a:lnTo>
                    <a:lnTo>
                      <a:pt x="29082" y="14541"/>
                    </a:lnTo>
                    <a:lnTo>
                      <a:pt x="29082" y="14541"/>
                    </a:lnTo>
                    <a:lnTo>
                      <a:pt x="29016" y="15405"/>
                    </a:lnTo>
                    <a:lnTo>
                      <a:pt x="28950" y="16268"/>
                    </a:lnTo>
                    <a:lnTo>
                      <a:pt x="28883" y="17131"/>
                    </a:lnTo>
                    <a:lnTo>
                      <a:pt x="28751" y="17928"/>
                    </a:lnTo>
                    <a:lnTo>
                      <a:pt x="28551" y="18724"/>
                    </a:lnTo>
                    <a:lnTo>
                      <a:pt x="28352" y="19455"/>
                    </a:lnTo>
                    <a:lnTo>
                      <a:pt x="28087" y="20185"/>
                    </a:lnTo>
                    <a:lnTo>
                      <a:pt x="27821" y="20916"/>
                    </a:lnTo>
                    <a:lnTo>
                      <a:pt x="27489" y="21580"/>
                    </a:lnTo>
                    <a:lnTo>
                      <a:pt x="27157" y="22244"/>
                    </a:lnTo>
                    <a:lnTo>
                      <a:pt x="26360" y="23439"/>
                    </a:lnTo>
                    <a:lnTo>
                      <a:pt x="25497" y="24501"/>
                    </a:lnTo>
                    <a:lnTo>
                      <a:pt x="24501" y="25431"/>
                    </a:lnTo>
                    <a:lnTo>
                      <a:pt x="23439" y="26294"/>
                    </a:lnTo>
                    <a:lnTo>
                      <a:pt x="22310" y="27024"/>
                    </a:lnTo>
                    <a:lnTo>
                      <a:pt x="21115" y="27688"/>
                    </a:lnTo>
                    <a:lnTo>
                      <a:pt x="19853" y="28219"/>
                    </a:lnTo>
                    <a:lnTo>
                      <a:pt x="18592" y="28618"/>
                    </a:lnTo>
                    <a:lnTo>
                      <a:pt x="17264" y="28883"/>
                    </a:lnTo>
                    <a:lnTo>
                      <a:pt x="15936" y="29082"/>
                    </a:lnTo>
                    <a:lnTo>
                      <a:pt x="14542" y="29082"/>
                    </a:lnTo>
                    <a:lnTo>
                      <a:pt x="13214" y="29082"/>
                    </a:lnTo>
                    <a:lnTo>
                      <a:pt x="11819" y="28883"/>
                    </a:lnTo>
                    <a:lnTo>
                      <a:pt x="10491" y="28618"/>
                    </a:lnTo>
                    <a:lnTo>
                      <a:pt x="9230" y="28219"/>
                    </a:lnTo>
                    <a:lnTo>
                      <a:pt x="7968" y="27688"/>
                    </a:lnTo>
                    <a:lnTo>
                      <a:pt x="6773" y="27091"/>
                    </a:lnTo>
                    <a:lnTo>
                      <a:pt x="5644" y="26360"/>
                    </a:lnTo>
                    <a:lnTo>
                      <a:pt x="4582" y="25497"/>
                    </a:lnTo>
                    <a:lnTo>
                      <a:pt x="3586" y="24501"/>
                    </a:lnTo>
                    <a:lnTo>
                      <a:pt x="2723" y="23439"/>
                    </a:lnTo>
                    <a:lnTo>
                      <a:pt x="1926" y="22244"/>
                    </a:lnTo>
                    <a:lnTo>
                      <a:pt x="1594" y="21580"/>
                    </a:lnTo>
                    <a:lnTo>
                      <a:pt x="1262" y="20916"/>
                    </a:lnTo>
                    <a:lnTo>
                      <a:pt x="996" y="20252"/>
                    </a:lnTo>
                    <a:lnTo>
                      <a:pt x="731" y="19521"/>
                    </a:lnTo>
                    <a:lnTo>
                      <a:pt x="532" y="18791"/>
                    </a:lnTo>
                    <a:lnTo>
                      <a:pt x="333" y="17994"/>
                    </a:lnTo>
                    <a:lnTo>
                      <a:pt x="200" y="17197"/>
                    </a:lnTo>
                    <a:lnTo>
                      <a:pt x="133" y="16334"/>
                    </a:lnTo>
                    <a:lnTo>
                      <a:pt x="67" y="15471"/>
                    </a:lnTo>
                    <a:lnTo>
                      <a:pt x="1" y="14608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4" name="Google Shape;1254;g34ed79b00d1_0_1237"/>
              <p:cNvSpPr/>
              <p:nvPr/>
            </p:nvSpPr>
            <p:spPr>
              <a:xfrm>
                <a:off x="5053275" y="4416175"/>
                <a:ext cx="599250" cy="607550"/>
              </a:xfrm>
              <a:custGeom>
                <a:rect b="b" l="l" r="r" t="t"/>
                <a:pathLst>
                  <a:path extrusionOk="0" fill="none" h="24302" w="23970">
                    <a:moveTo>
                      <a:pt x="23969" y="12151"/>
                    </a:moveTo>
                    <a:lnTo>
                      <a:pt x="23969" y="12151"/>
                    </a:lnTo>
                    <a:lnTo>
                      <a:pt x="23903" y="10690"/>
                    </a:lnTo>
                    <a:lnTo>
                      <a:pt x="23704" y="9296"/>
                    </a:lnTo>
                    <a:lnTo>
                      <a:pt x="23372" y="8034"/>
                    </a:lnTo>
                    <a:lnTo>
                      <a:pt x="22907" y="6839"/>
                    </a:lnTo>
                    <a:lnTo>
                      <a:pt x="22376" y="5777"/>
                    </a:lnTo>
                    <a:lnTo>
                      <a:pt x="21778" y="4781"/>
                    </a:lnTo>
                    <a:lnTo>
                      <a:pt x="21048" y="3851"/>
                    </a:lnTo>
                    <a:lnTo>
                      <a:pt x="20185" y="3054"/>
                    </a:lnTo>
                    <a:lnTo>
                      <a:pt x="19322" y="2324"/>
                    </a:lnTo>
                    <a:lnTo>
                      <a:pt x="18392" y="1726"/>
                    </a:lnTo>
                    <a:lnTo>
                      <a:pt x="17396" y="1195"/>
                    </a:lnTo>
                    <a:lnTo>
                      <a:pt x="16400" y="730"/>
                    </a:lnTo>
                    <a:lnTo>
                      <a:pt x="15338" y="398"/>
                    </a:lnTo>
                    <a:lnTo>
                      <a:pt x="14209" y="199"/>
                    </a:lnTo>
                    <a:lnTo>
                      <a:pt x="13080" y="67"/>
                    </a:lnTo>
                    <a:lnTo>
                      <a:pt x="12018" y="0"/>
                    </a:lnTo>
                    <a:lnTo>
                      <a:pt x="10889" y="0"/>
                    </a:lnTo>
                    <a:lnTo>
                      <a:pt x="9760" y="199"/>
                    </a:lnTo>
                    <a:lnTo>
                      <a:pt x="8632" y="398"/>
                    </a:lnTo>
                    <a:lnTo>
                      <a:pt x="7569" y="730"/>
                    </a:lnTo>
                    <a:lnTo>
                      <a:pt x="6573" y="1129"/>
                    </a:lnTo>
                    <a:lnTo>
                      <a:pt x="5577" y="1660"/>
                    </a:lnTo>
                    <a:lnTo>
                      <a:pt x="4648" y="2258"/>
                    </a:lnTo>
                    <a:lnTo>
                      <a:pt x="3785" y="2988"/>
                    </a:lnTo>
                    <a:lnTo>
                      <a:pt x="2921" y="3785"/>
                    </a:lnTo>
                    <a:lnTo>
                      <a:pt x="2191" y="4714"/>
                    </a:lnTo>
                    <a:lnTo>
                      <a:pt x="1594" y="5710"/>
                    </a:lnTo>
                    <a:lnTo>
                      <a:pt x="1062" y="6773"/>
                    </a:lnTo>
                    <a:lnTo>
                      <a:pt x="598" y="7968"/>
                    </a:lnTo>
                    <a:lnTo>
                      <a:pt x="266" y="9229"/>
                    </a:lnTo>
                    <a:lnTo>
                      <a:pt x="66" y="10624"/>
                    </a:lnTo>
                    <a:lnTo>
                      <a:pt x="0" y="12084"/>
                    </a:lnTo>
                    <a:lnTo>
                      <a:pt x="0" y="12084"/>
                    </a:lnTo>
                    <a:lnTo>
                      <a:pt x="66" y="13545"/>
                    </a:lnTo>
                    <a:lnTo>
                      <a:pt x="266" y="14940"/>
                    </a:lnTo>
                    <a:lnTo>
                      <a:pt x="598" y="16201"/>
                    </a:lnTo>
                    <a:lnTo>
                      <a:pt x="1062" y="17396"/>
                    </a:lnTo>
                    <a:lnTo>
                      <a:pt x="1594" y="18459"/>
                    </a:lnTo>
                    <a:lnTo>
                      <a:pt x="2191" y="19521"/>
                    </a:lnTo>
                    <a:lnTo>
                      <a:pt x="2921" y="20384"/>
                    </a:lnTo>
                    <a:lnTo>
                      <a:pt x="3785" y="21181"/>
                    </a:lnTo>
                    <a:lnTo>
                      <a:pt x="4648" y="21911"/>
                    </a:lnTo>
                    <a:lnTo>
                      <a:pt x="5577" y="22575"/>
                    </a:lnTo>
                    <a:lnTo>
                      <a:pt x="6573" y="23040"/>
                    </a:lnTo>
                    <a:lnTo>
                      <a:pt x="7569" y="23505"/>
                    </a:lnTo>
                    <a:lnTo>
                      <a:pt x="8632" y="23837"/>
                    </a:lnTo>
                    <a:lnTo>
                      <a:pt x="9760" y="24102"/>
                    </a:lnTo>
                    <a:lnTo>
                      <a:pt x="10889" y="24235"/>
                    </a:lnTo>
                    <a:lnTo>
                      <a:pt x="12018" y="24302"/>
                    </a:lnTo>
                    <a:lnTo>
                      <a:pt x="13080" y="24235"/>
                    </a:lnTo>
                    <a:lnTo>
                      <a:pt x="14209" y="24102"/>
                    </a:lnTo>
                    <a:lnTo>
                      <a:pt x="15338" y="23837"/>
                    </a:lnTo>
                    <a:lnTo>
                      <a:pt x="16400" y="23571"/>
                    </a:lnTo>
                    <a:lnTo>
                      <a:pt x="17396" y="23106"/>
                    </a:lnTo>
                    <a:lnTo>
                      <a:pt x="18392" y="22575"/>
                    </a:lnTo>
                    <a:lnTo>
                      <a:pt x="19322" y="21978"/>
                    </a:lnTo>
                    <a:lnTo>
                      <a:pt x="20185" y="21247"/>
                    </a:lnTo>
                    <a:lnTo>
                      <a:pt x="21048" y="20450"/>
                    </a:lnTo>
                    <a:lnTo>
                      <a:pt x="21778" y="19587"/>
                    </a:lnTo>
                    <a:lnTo>
                      <a:pt x="22376" y="18591"/>
                    </a:lnTo>
                    <a:lnTo>
                      <a:pt x="22907" y="17463"/>
                    </a:lnTo>
                    <a:lnTo>
                      <a:pt x="23372" y="16267"/>
                    </a:lnTo>
                    <a:lnTo>
                      <a:pt x="23704" y="15006"/>
                    </a:lnTo>
                    <a:lnTo>
                      <a:pt x="23903" y="13612"/>
                    </a:lnTo>
                    <a:lnTo>
                      <a:pt x="23969" y="12151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5" name="Google Shape;1255;g34ed79b00d1_0_1237"/>
              <p:cNvSpPr/>
              <p:nvPr/>
            </p:nvSpPr>
            <p:spPr>
              <a:xfrm>
                <a:off x="5212625" y="4510775"/>
                <a:ext cx="305450" cy="400075"/>
              </a:xfrm>
              <a:custGeom>
                <a:rect b="b" l="l" r="r" t="t"/>
                <a:pathLst>
                  <a:path extrusionOk="0" fill="none" h="16003" w="12218">
                    <a:moveTo>
                      <a:pt x="0" y="67"/>
                    </a:moveTo>
                    <a:lnTo>
                      <a:pt x="0" y="67"/>
                    </a:lnTo>
                    <a:lnTo>
                      <a:pt x="4316" y="1"/>
                    </a:lnTo>
                    <a:lnTo>
                      <a:pt x="5312" y="1"/>
                    </a:lnTo>
                    <a:lnTo>
                      <a:pt x="6308" y="67"/>
                    </a:lnTo>
                    <a:lnTo>
                      <a:pt x="7237" y="200"/>
                    </a:lnTo>
                    <a:lnTo>
                      <a:pt x="8167" y="333"/>
                    </a:lnTo>
                    <a:lnTo>
                      <a:pt x="8964" y="532"/>
                    </a:lnTo>
                    <a:lnTo>
                      <a:pt x="9694" y="864"/>
                    </a:lnTo>
                    <a:lnTo>
                      <a:pt x="10358" y="1262"/>
                    </a:lnTo>
                    <a:lnTo>
                      <a:pt x="10889" y="1727"/>
                    </a:lnTo>
                    <a:lnTo>
                      <a:pt x="11088" y="2059"/>
                    </a:lnTo>
                    <a:lnTo>
                      <a:pt x="11354" y="2325"/>
                    </a:lnTo>
                    <a:lnTo>
                      <a:pt x="11487" y="2723"/>
                    </a:lnTo>
                    <a:lnTo>
                      <a:pt x="11686" y="3055"/>
                    </a:lnTo>
                    <a:lnTo>
                      <a:pt x="11752" y="3520"/>
                    </a:lnTo>
                    <a:lnTo>
                      <a:pt x="11885" y="3918"/>
                    </a:lnTo>
                    <a:lnTo>
                      <a:pt x="11952" y="4981"/>
                    </a:lnTo>
                    <a:lnTo>
                      <a:pt x="11952" y="4981"/>
                    </a:lnTo>
                    <a:lnTo>
                      <a:pt x="11885" y="5844"/>
                    </a:lnTo>
                    <a:lnTo>
                      <a:pt x="11686" y="6640"/>
                    </a:lnTo>
                    <a:lnTo>
                      <a:pt x="11420" y="7371"/>
                    </a:lnTo>
                    <a:lnTo>
                      <a:pt x="11088" y="7968"/>
                    </a:lnTo>
                    <a:lnTo>
                      <a:pt x="10624" y="8433"/>
                    </a:lnTo>
                    <a:lnTo>
                      <a:pt x="10093" y="8898"/>
                    </a:lnTo>
                    <a:lnTo>
                      <a:pt x="9495" y="9230"/>
                    </a:lnTo>
                    <a:lnTo>
                      <a:pt x="8765" y="9496"/>
                    </a:lnTo>
                    <a:lnTo>
                      <a:pt x="12217" y="16003"/>
                    </a:lnTo>
                    <a:lnTo>
                      <a:pt x="8897" y="16003"/>
                    </a:lnTo>
                    <a:lnTo>
                      <a:pt x="5710" y="9894"/>
                    </a:lnTo>
                    <a:lnTo>
                      <a:pt x="3187" y="9894"/>
                    </a:lnTo>
                    <a:lnTo>
                      <a:pt x="3187" y="16003"/>
                    </a:lnTo>
                    <a:lnTo>
                      <a:pt x="0" y="16003"/>
                    </a:lnTo>
                    <a:lnTo>
                      <a:pt x="0" y="67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6" name="Google Shape;1256;g34ed79b00d1_0_1237"/>
              <p:cNvSpPr/>
              <p:nvPr/>
            </p:nvSpPr>
            <p:spPr>
              <a:xfrm>
                <a:off x="5292300" y="4582150"/>
                <a:ext cx="139450" cy="116225"/>
              </a:xfrm>
              <a:custGeom>
                <a:rect b="b" l="l" r="r" t="t"/>
                <a:pathLst>
                  <a:path extrusionOk="0" fill="none" h="4649" w="5578">
                    <a:moveTo>
                      <a:pt x="5578" y="2258"/>
                    </a:moveTo>
                    <a:lnTo>
                      <a:pt x="5578" y="2258"/>
                    </a:lnTo>
                    <a:lnTo>
                      <a:pt x="5578" y="1860"/>
                    </a:lnTo>
                    <a:lnTo>
                      <a:pt x="5445" y="1462"/>
                    </a:lnTo>
                    <a:lnTo>
                      <a:pt x="5312" y="1130"/>
                    </a:lnTo>
                    <a:lnTo>
                      <a:pt x="5113" y="798"/>
                    </a:lnTo>
                    <a:lnTo>
                      <a:pt x="4847" y="598"/>
                    </a:lnTo>
                    <a:lnTo>
                      <a:pt x="4582" y="399"/>
                    </a:lnTo>
                    <a:lnTo>
                      <a:pt x="4183" y="266"/>
                    </a:lnTo>
                    <a:lnTo>
                      <a:pt x="3851" y="200"/>
                    </a:lnTo>
                    <a:lnTo>
                      <a:pt x="2988" y="67"/>
                    </a:lnTo>
                    <a:lnTo>
                      <a:pt x="2059" y="1"/>
                    </a:lnTo>
                    <a:lnTo>
                      <a:pt x="0" y="1"/>
                    </a:lnTo>
                    <a:lnTo>
                      <a:pt x="0" y="4649"/>
                    </a:lnTo>
                    <a:lnTo>
                      <a:pt x="0" y="4649"/>
                    </a:lnTo>
                    <a:lnTo>
                      <a:pt x="2059" y="4649"/>
                    </a:lnTo>
                    <a:lnTo>
                      <a:pt x="2988" y="4582"/>
                    </a:lnTo>
                    <a:lnTo>
                      <a:pt x="3851" y="4516"/>
                    </a:lnTo>
                    <a:lnTo>
                      <a:pt x="4250" y="4383"/>
                    </a:lnTo>
                    <a:lnTo>
                      <a:pt x="4582" y="4250"/>
                    </a:lnTo>
                    <a:lnTo>
                      <a:pt x="4847" y="4051"/>
                    </a:lnTo>
                    <a:lnTo>
                      <a:pt x="5113" y="3852"/>
                    </a:lnTo>
                    <a:lnTo>
                      <a:pt x="5312" y="3520"/>
                    </a:lnTo>
                    <a:lnTo>
                      <a:pt x="5445" y="3188"/>
                    </a:lnTo>
                    <a:lnTo>
                      <a:pt x="5578" y="2790"/>
                    </a:lnTo>
                    <a:lnTo>
                      <a:pt x="5578" y="2258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7" name="Google Shape;1257;g34ed79b00d1_0_1237"/>
              <p:cNvSpPr/>
              <p:nvPr/>
            </p:nvSpPr>
            <p:spPr>
              <a:xfrm>
                <a:off x="1703525" y="4240200"/>
                <a:ext cx="1075650" cy="1236675"/>
              </a:xfrm>
              <a:custGeom>
                <a:rect b="b" l="l" r="r" t="t"/>
                <a:pathLst>
                  <a:path extrusionOk="0" h="49467" w="43026">
                    <a:moveTo>
                      <a:pt x="0" y="1"/>
                    </a:moveTo>
                    <a:lnTo>
                      <a:pt x="0" y="49467"/>
                    </a:lnTo>
                    <a:lnTo>
                      <a:pt x="43026" y="24634"/>
                    </a:lnTo>
                    <a:lnTo>
                      <a:pt x="39905" y="23904"/>
                    </a:lnTo>
                    <a:lnTo>
                      <a:pt x="36917" y="23041"/>
                    </a:lnTo>
                    <a:lnTo>
                      <a:pt x="33929" y="22111"/>
                    </a:lnTo>
                    <a:lnTo>
                      <a:pt x="30942" y="21049"/>
                    </a:lnTo>
                    <a:lnTo>
                      <a:pt x="28020" y="19854"/>
                    </a:lnTo>
                    <a:lnTo>
                      <a:pt x="25165" y="18592"/>
                    </a:lnTo>
                    <a:lnTo>
                      <a:pt x="22376" y="17198"/>
                    </a:lnTo>
                    <a:lnTo>
                      <a:pt x="19654" y="15671"/>
                    </a:lnTo>
                    <a:lnTo>
                      <a:pt x="16932" y="14077"/>
                    </a:lnTo>
                    <a:lnTo>
                      <a:pt x="14342" y="12351"/>
                    </a:lnTo>
                    <a:lnTo>
                      <a:pt x="11753" y="10558"/>
                    </a:lnTo>
                    <a:lnTo>
                      <a:pt x="9296" y="8633"/>
                    </a:lnTo>
                    <a:lnTo>
                      <a:pt x="6839" y="6641"/>
                    </a:lnTo>
                    <a:lnTo>
                      <a:pt x="4515" y="4516"/>
                    </a:lnTo>
                    <a:lnTo>
                      <a:pt x="2258" y="232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8" name="Google Shape;1258;g34ed79b00d1_0_1237"/>
              <p:cNvSpPr/>
              <p:nvPr/>
            </p:nvSpPr>
            <p:spPr>
              <a:xfrm>
                <a:off x="1703525" y="4240200"/>
                <a:ext cx="1075650" cy="1236675"/>
              </a:xfrm>
              <a:custGeom>
                <a:rect b="b" l="l" r="r" t="t"/>
                <a:pathLst>
                  <a:path extrusionOk="0" fill="none" h="49467" w="43026">
                    <a:moveTo>
                      <a:pt x="0" y="1"/>
                    </a:moveTo>
                    <a:lnTo>
                      <a:pt x="0" y="49467"/>
                    </a:lnTo>
                    <a:lnTo>
                      <a:pt x="43026" y="24634"/>
                    </a:lnTo>
                    <a:lnTo>
                      <a:pt x="43026" y="24634"/>
                    </a:lnTo>
                    <a:lnTo>
                      <a:pt x="39905" y="23904"/>
                    </a:lnTo>
                    <a:lnTo>
                      <a:pt x="36917" y="23041"/>
                    </a:lnTo>
                    <a:lnTo>
                      <a:pt x="33929" y="22111"/>
                    </a:lnTo>
                    <a:lnTo>
                      <a:pt x="30942" y="21049"/>
                    </a:lnTo>
                    <a:lnTo>
                      <a:pt x="28020" y="19854"/>
                    </a:lnTo>
                    <a:lnTo>
                      <a:pt x="25165" y="18592"/>
                    </a:lnTo>
                    <a:lnTo>
                      <a:pt x="22376" y="17198"/>
                    </a:lnTo>
                    <a:lnTo>
                      <a:pt x="19654" y="15671"/>
                    </a:lnTo>
                    <a:lnTo>
                      <a:pt x="16932" y="14077"/>
                    </a:lnTo>
                    <a:lnTo>
                      <a:pt x="14342" y="12351"/>
                    </a:lnTo>
                    <a:lnTo>
                      <a:pt x="11753" y="10558"/>
                    </a:lnTo>
                    <a:lnTo>
                      <a:pt x="9296" y="8633"/>
                    </a:lnTo>
                    <a:lnTo>
                      <a:pt x="6839" y="6641"/>
                    </a:lnTo>
                    <a:lnTo>
                      <a:pt x="4515" y="4516"/>
                    </a:lnTo>
                    <a:lnTo>
                      <a:pt x="2258" y="2325"/>
                    </a:lnTo>
                    <a:lnTo>
                      <a:pt x="0" y="1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9" name="Google Shape;1259;g34ed79b00d1_0_1237"/>
              <p:cNvSpPr/>
              <p:nvPr/>
            </p:nvSpPr>
            <p:spPr>
              <a:xfrm>
                <a:off x="1703525" y="238125"/>
                <a:ext cx="1067350" cy="1228375"/>
              </a:xfrm>
              <a:custGeom>
                <a:rect b="b" l="l" r="r" t="t"/>
                <a:pathLst>
                  <a:path extrusionOk="0" h="49135" w="42694">
                    <a:moveTo>
                      <a:pt x="0" y="0"/>
                    </a:moveTo>
                    <a:lnTo>
                      <a:pt x="0" y="49134"/>
                    </a:lnTo>
                    <a:lnTo>
                      <a:pt x="2324" y="46744"/>
                    </a:lnTo>
                    <a:lnTo>
                      <a:pt x="4648" y="44486"/>
                    </a:lnTo>
                    <a:lnTo>
                      <a:pt x="7105" y="42362"/>
                    </a:lnTo>
                    <a:lnTo>
                      <a:pt x="9628" y="40303"/>
                    </a:lnTo>
                    <a:lnTo>
                      <a:pt x="12151" y="38378"/>
                    </a:lnTo>
                    <a:lnTo>
                      <a:pt x="14741" y="36585"/>
                    </a:lnTo>
                    <a:lnTo>
                      <a:pt x="17397" y="34859"/>
                    </a:lnTo>
                    <a:lnTo>
                      <a:pt x="20119" y="33265"/>
                    </a:lnTo>
                    <a:lnTo>
                      <a:pt x="22841" y="31804"/>
                    </a:lnTo>
                    <a:lnTo>
                      <a:pt x="25630" y="30410"/>
                    </a:lnTo>
                    <a:lnTo>
                      <a:pt x="28418" y="29148"/>
                    </a:lnTo>
                    <a:lnTo>
                      <a:pt x="31274" y="28020"/>
                    </a:lnTo>
                    <a:lnTo>
                      <a:pt x="34129" y="27024"/>
                    </a:lnTo>
                    <a:lnTo>
                      <a:pt x="36984" y="26094"/>
                    </a:lnTo>
                    <a:lnTo>
                      <a:pt x="39839" y="25297"/>
                    </a:lnTo>
                    <a:lnTo>
                      <a:pt x="42694" y="2463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0" name="Google Shape;1260;g34ed79b00d1_0_1237"/>
              <p:cNvSpPr/>
              <p:nvPr/>
            </p:nvSpPr>
            <p:spPr>
              <a:xfrm>
                <a:off x="1703525" y="238125"/>
                <a:ext cx="1067350" cy="1228375"/>
              </a:xfrm>
              <a:custGeom>
                <a:rect b="b" l="l" r="r" t="t"/>
                <a:pathLst>
                  <a:path extrusionOk="0" fill="none" h="49135" w="42694">
                    <a:moveTo>
                      <a:pt x="42694" y="24633"/>
                    </a:moveTo>
                    <a:lnTo>
                      <a:pt x="0" y="0"/>
                    </a:lnTo>
                    <a:lnTo>
                      <a:pt x="0" y="49134"/>
                    </a:lnTo>
                    <a:lnTo>
                      <a:pt x="0" y="49134"/>
                    </a:lnTo>
                    <a:lnTo>
                      <a:pt x="2324" y="46744"/>
                    </a:lnTo>
                    <a:lnTo>
                      <a:pt x="4648" y="44486"/>
                    </a:lnTo>
                    <a:lnTo>
                      <a:pt x="7105" y="42362"/>
                    </a:lnTo>
                    <a:lnTo>
                      <a:pt x="9628" y="40303"/>
                    </a:lnTo>
                    <a:lnTo>
                      <a:pt x="12151" y="38378"/>
                    </a:lnTo>
                    <a:lnTo>
                      <a:pt x="14741" y="36585"/>
                    </a:lnTo>
                    <a:lnTo>
                      <a:pt x="17397" y="34859"/>
                    </a:lnTo>
                    <a:lnTo>
                      <a:pt x="20119" y="33265"/>
                    </a:lnTo>
                    <a:lnTo>
                      <a:pt x="22841" y="31804"/>
                    </a:lnTo>
                    <a:lnTo>
                      <a:pt x="25630" y="30410"/>
                    </a:lnTo>
                    <a:lnTo>
                      <a:pt x="28418" y="29148"/>
                    </a:lnTo>
                    <a:lnTo>
                      <a:pt x="31274" y="28020"/>
                    </a:lnTo>
                    <a:lnTo>
                      <a:pt x="34129" y="27024"/>
                    </a:lnTo>
                    <a:lnTo>
                      <a:pt x="36984" y="26094"/>
                    </a:lnTo>
                    <a:lnTo>
                      <a:pt x="39839" y="25297"/>
                    </a:lnTo>
                    <a:lnTo>
                      <a:pt x="42694" y="24633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1" name="Google Shape;1261;g34ed79b00d1_0_1237"/>
              <p:cNvSpPr/>
              <p:nvPr/>
            </p:nvSpPr>
            <p:spPr>
              <a:xfrm>
                <a:off x="5162825" y="2236675"/>
                <a:ext cx="1077300" cy="1243300"/>
              </a:xfrm>
              <a:custGeom>
                <a:rect b="b" l="l" r="r" t="t"/>
                <a:pathLst>
                  <a:path extrusionOk="0" h="49732" w="43092">
                    <a:moveTo>
                      <a:pt x="133" y="0"/>
                    </a:moveTo>
                    <a:lnTo>
                      <a:pt x="996" y="3055"/>
                    </a:lnTo>
                    <a:lnTo>
                      <a:pt x="1793" y="6109"/>
                    </a:lnTo>
                    <a:lnTo>
                      <a:pt x="2457" y="9163"/>
                    </a:lnTo>
                    <a:lnTo>
                      <a:pt x="2988" y="12284"/>
                    </a:lnTo>
                    <a:lnTo>
                      <a:pt x="3386" y="15405"/>
                    </a:lnTo>
                    <a:lnTo>
                      <a:pt x="3718" y="18525"/>
                    </a:lnTo>
                    <a:lnTo>
                      <a:pt x="3851" y="21646"/>
                    </a:lnTo>
                    <a:lnTo>
                      <a:pt x="3918" y="24833"/>
                    </a:lnTo>
                    <a:lnTo>
                      <a:pt x="3851" y="27954"/>
                    </a:lnTo>
                    <a:lnTo>
                      <a:pt x="3652" y="31074"/>
                    </a:lnTo>
                    <a:lnTo>
                      <a:pt x="3386" y="34261"/>
                    </a:lnTo>
                    <a:lnTo>
                      <a:pt x="2922" y="37382"/>
                    </a:lnTo>
                    <a:lnTo>
                      <a:pt x="2391" y="40503"/>
                    </a:lnTo>
                    <a:lnTo>
                      <a:pt x="1727" y="43557"/>
                    </a:lnTo>
                    <a:lnTo>
                      <a:pt x="930" y="46678"/>
                    </a:lnTo>
                    <a:lnTo>
                      <a:pt x="0" y="49732"/>
                    </a:lnTo>
                    <a:lnTo>
                      <a:pt x="43092" y="24833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2" name="Google Shape;1262;g34ed79b00d1_0_1237"/>
              <p:cNvSpPr/>
              <p:nvPr/>
            </p:nvSpPr>
            <p:spPr>
              <a:xfrm>
                <a:off x="2412325" y="1011650"/>
                <a:ext cx="1185200" cy="212500"/>
              </a:xfrm>
              <a:custGeom>
                <a:rect b="b" l="l" r="r" t="t"/>
                <a:pathLst>
                  <a:path extrusionOk="0" h="8500" w="47408">
                    <a:moveTo>
                      <a:pt x="33730" y="0"/>
                    </a:moveTo>
                    <a:lnTo>
                      <a:pt x="30410" y="67"/>
                    </a:lnTo>
                    <a:lnTo>
                      <a:pt x="27223" y="199"/>
                    </a:lnTo>
                    <a:lnTo>
                      <a:pt x="24036" y="531"/>
                    </a:lnTo>
                    <a:lnTo>
                      <a:pt x="20982" y="863"/>
                    </a:lnTo>
                    <a:lnTo>
                      <a:pt x="17994" y="1395"/>
                    </a:lnTo>
                    <a:lnTo>
                      <a:pt x="15072" y="1926"/>
                    </a:lnTo>
                    <a:lnTo>
                      <a:pt x="12284" y="2590"/>
                    </a:lnTo>
                    <a:lnTo>
                      <a:pt x="9561" y="3320"/>
                    </a:lnTo>
                    <a:lnTo>
                      <a:pt x="6972" y="4050"/>
                    </a:lnTo>
                    <a:lnTo>
                      <a:pt x="4515" y="4914"/>
                    </a:lnTo>
                    <a:lnTo>
                      <a:pt x="2191" y="5710"/>
                    </a:lnTo>
                    <a:lnTo>
                      <a:pt x="0" y="6640"/>
                    </a:lnTo>
                    <a:lnTo>
                      <a:pt x="1195" y="6374"/>
                    </a:lnTo>
                    <a:lnTo>
                      <a:pt x="2590" y="6242"/>
                    </a:lnTo>
                    <a:lnTo>
                      <a:pt x="4050" y="6109"/>
                    </a:lnTo>
                    <a:lnTo>
                      <a:pt x="5644" y="6042"/>
                    </a:lnTo>
                    <a:lnTo>
                      <a:pt x="7304" y="6042"/>
                    </a:lnTo>
                    <a:lnTo>
                      <a:pt x="9030" y="6109"/>
                    </a:lnTo>
                    <a:lnTo>
                      <a:pt x="10823" y="6175"/>
                    </a:lnTo>
                    <a:lnTo>
                      <a:pt x="12616" y="6308"/>
                    </a:lnTo>
                    <a:lnTo>
                      <a:pt x="16201" y="6706"/>
                    </a:lnTo>
                    <a:lnTo>
                      <a:pt x="19720" y="7171"/>
                    </a:lnTo>
                    <a:lnTo>
                      <a:pt x="22907" y="7769"/>
                    </a:lnTo>
                    <a:lnTo>
                      <a:pt x="24368" y="8101"/>
                    </a:lnTo>
                    <a:lnTo>
                      <a:pt x="25696" y="8499"/>
                    </a:lnTo>
                    <a:lnTo>
                      <a:pt x="26758" y="7702"/>
                    </a:lnTo>
                    <a:lnTo>
                      <a:pt x="27887" y="6972"/>
                    </a:lnTo>
                    <a:lnTo>
                      <a:pt x="29016" y="6242"/>
                    </a:lnTo>
                    <a:lnTo>
                      <a:pt x="30211" y="5578"/>
                    </a:lnTo>
                    <a:lnTo>
                      <a:pt x="31472" y="4980"/>
                    </a:lnTo>
                    <a:lnTo>
                      <a:pt x="32800" y="4382"/>
                    </a:lnTo>
                    <a:lnTo>
                      <a:pt x="34128" y="3918"/>
                    </a:lnTo>
                    <a:lnTo>
                      <a:pt x="35523" y="3386"/>
                    </a:lnTo>
                    <a:lnTo>
                      <a:pt x="36983" y="2988"/>
                    </a:lnTo>
                    <a:lnTo>
                      <a:pt x="38378" y="2590"/>
                    </a:lnTo>
                    <a:lnTo>
                      <a:pt x="39905" y="2258"/>
                    </a:lnTo>
                    <a:lnTo>
                      <a:pt x="41366" y="1992"/>
                    </a:lnTo>
                    <a:lnTo>
                      <a:pt x="42893" y="1726"/>
                    </a:lnTo>
                    <a:lnTo>
                      <a:pt x="44353" y="1527"/>
                    </a:lnTo>
                    <a:lnTo>
                      <a:pt x="45881" y="1395"/>
                    </a:lnTo>
                    <a:lnTo>
                      <a:pt x="47408" y="1262"/>
                    </a:lnTo>
                    <a:lnTo>
                      <a:pt x="45681" y="996"/>
                    </a:lnTo>
                    <a:lnTo>
                      <a:pt x="43955" y="731"/>
                    </a:lnTo>
                    <a:lnTo>
                      <a:pt x="40502" y="332"/>
                    </a:lnTo>
                    <a:lnTo>
                      <a:pt x="37116" y="133"/>
                    </a:lnTo>
                    <a:lnTo>
                      <a:pt x="3373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3" name="Google Shape;1263;g34ed79b00d1_0_1237"/>
              <p:cNvSpPr/>
              <p:nvPr/>
            </p:nvSpPr>
            <p:spPr>
              <a:xfrm>
                <a:off x="2412325" y="1011650"/>
                <a:ext cx="1185200" cy="212500"/>
              </a:xfrm>
              <a:custGeom>
                <a:rect b="b" l="l" r="r" t="t"/>
                <a:pathLst>
                  <a:path extrusionOk="0" fill="none" h="8500" w="47408">
                    <a:moveTo>
                      <a:pt x="0" y="6640"/>
                    </a:moveTo>
                    <a:lnTo>
                      <a:pt x="0" y="6640"/>
                    </a:lnTo>
                    <a:lnTo>
                      <a:pt x="1195" y="6374"/>
                    </a:lnTo>
                    <a:lnTo>
                      <a:pt x="2590" y="6242"/>
                    </a:lnTo>
                    <a:lnTo>
                      <a:pt x="4050" y="6109"/>
                    </a:lnTo>
                    <a:lnTo>
                      <a:pt x="5644" y="6042"/>
                    </a:lnTo>
                    <a:lnTo>
                      <a:pt x="7304" y="6042"/>
                    </a:lnTo>
                    <a:lnTo>
                      <a:pt x="9030" y="6109"/>
                    </a:lnTo>
                    <a:lnTo>
                      <a:pt x="10823" y="6175"/>
                    </a:lnTo>
                    <a:lnTo>
                      <a:pt x="12616" y="6308"/>
                    </a:lnTo>
                    <a:lnTo>
                      <a:pt x="16201" y="6706"/>
                    </a:lnTo>
                    <a:lnTo>
                      <a:pt x="19720" y="7171"/>
                    </a:lnTo>
                    <a:lnTo>
                      <a:pt x="22907" y="7769"/>
                    </a:lnTo>
                    <a:lnTo>
                      <a:pt x="24368" y="8101"/>
                    </a:lnTo>
                    <a:lnTo>
                      <a:pt x="25696" y="8499"/>
                    </a:lnTo>
                    <a:lnTo>
                      <a:pt x="25696" y="8499"/>
                    </a:lnTo>
                    <a:lnTo>
                      <a:pt x="26758" y="7702"/>
                    </a:lnTo>
                    <a:lnTo>
                      <a:pt x="27887" y="6972"/>
                    </a:lnTo>
                    <a:lnTo>
                      <a:pt x="29016" y="6242"/>
                    </a:lnTo>
                    <a:lnTo>
                      <a:pt x="30211" y="5578"/>
                    </a:lnTo>
                    <a:lnTo>
                      <a:pt x="31472" y="4980"/>
                    </a:lnTo>
                    <a:lnTo>
                      <a:pt x="32800" y="4382"/>
                    </a:lnTo>
                    <a:lnTo>
                      <a:pt x="34128" y="3918"/>
                    </a:lnTo>
                    <a:lnTo>
                      <a:pt x="35523" y="3386"/>
                    </a:lnTo>
                    <a:lnTo>
                      <a:pt x="36983" y="2988"/>
                    </a:lnTo>
                    <a:lnTo>
                      <a:pt x="38378" y="2590"/>
                    </a:lnTo>
                    <a:lnTo>
                      <a:pt x="39905" y="2258"/>
                    </a:lnTo>
                    <a:lnTo>
                      <a:pt x="41366" y="1992"/>
                    </a:lnTo>
                    <a:lnTo>
                      <a:pt x="42893" y="1726"/>
                    </a:lnTo>
                    <a:lnTo>
                      <a:pt x="44353" y="1527"/>
                    </a:lnTo>
                    <a:lnTo>
                      <a:pt x="45881" y="1395"/>
                    </a:lnTo>
                    <a:lnTo>
                      <a:pt x="47408" y="1262"/>
                    </a:lnTo>
                    <a:lnTo>
                      <a:pt x="47408" y="1262"/>
                    </a:lnTo>
                    <a:lnTo>
                      <a:pt x="45681" y="996"/>
                    </a:lnTo>
                    <a:lnTo>
                      <a:pt x="43955" y="731"/>
                    </a:lnTo>
                    <a:lnTo>
                      <a:pt x="40502" y="332"/>
                    </a:lnTo>
                    <a:lnTo>
                      <a:pt x="37116" y="133"/>
                    </a:lnTo>
                    <a:lnTo>
                      <a:pt x="33730" y="0"/>
                    </a:lnTo>
                    <a:lnTo>
                      <a:pt x="30410" y="67"/>
                    </a:lnTo>
                    <a:lnTo>
                      <a:pt x="27223" y="199"/>
                    </a:lnTo>
                    <a:lnTo>
                      <a:pt x="24036" y="531"/>
                    </a:lnTo>
                    <a:lnTo>
                      <a:pt x="20982" y="863"/>
                    </a:lnTo>
                    <a:lnTo>
                      <a:pt x="17994" y="1395"/>
                    </a:lnTo>
                    <a:lnTo>
                      <a:pt x="15072" y="1926"/>
                    </a:lnTo>
                    <a:lnTo>
                      <a:pt x="12284" y="2590"/>
                    </a:lnTo>
                    <a:lnTo>
                      <a:pt x="9561" y="3320"/>
                    </a:lnTo>
                    <a:lnTo>
                      <a:pt x="6972" y="4050"/>
                    </a:lnTo>
                    <a:lnTo>
                      <a:pt x="4515" y="4914"/>
                    </a:lnTo>
                    <a:lnTo>
                      <a:pt x="2191" y="5710"/>
                    </a:lnTo>
                    <a:lnTo>
                      <a:pt x="0" y="664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4" name="Google Shape;1264;g34ed79b00d1_0_1237"/>
              <p:cNvSpPr/>
              <p:nvPr/>
            </p:nvSpPr>
            <p:spPr>
              <a:xfrm>
                <a:off x="2565025" y="2533800"/>
                <a:ext cx="1894000" cy="1138750"/>
              </a:xfrm>
              <a:custGeom>
                <a:rect b="b" l="l" r="r" t="t"/>
                <a:pathLst>
                  <a:path extrusionOk="0" h="45550" w="75760">
                    <a:moveTo>
                      <a:pt x="23904" y="1"/>
                    </a:moveTo>
                    <a:lnTo>
                      <a:pt x="20650" y="3453"/>
                    </a:lnTo>
                    <a:lnTo>
                      <a:pt x="17330" y="7171"/>
                    </a:lnTo>
                    <a:lnTo>
                      <a:pt x="14143" y="10956"/>
                    </a:lnTo>
                    <a:lnTo>
                      <a:pt x="11089" y="14807"/>
                    </a:lnTo>
                    <a:lnTo>
                      <a:pt x="8101" y="18725"/>
                    </a:lnTo>
                    <a:lnTo>
                      <a:pt x="5246" y="22708"/>
                    </a:lnTo>
                    <a:lnTo>
                      <a:pt x="2524" y="26559"/>
                    </a:lnTo>
                    <a:lnTo>
                      <a:pt x="1" y="30411"/>
                    </a:lnTo>
                    <a:lnTo>
                      <a:pt x="1993" y="31938"/>
                    </a:lnTo>
                    <a:lnTo>
                      <a:pt x="3984" y="33398"/>
                    </a:lnTo>
                    <a:lnTo>
                      <a:pt x="6109" y="34793"/>
                    </a:lnTo>
                    <a:lnTo>
                      <a:pt x="8300" y="36121"/>
                    </a:lnTo>
                    <a:lnTo>
                      <a:pt x="10558" y="37316"/>
                    </a:lnTo>
                    <a:lnTo>
                      <a:pt x="12815" y="38511"/>
                    </a:lnTo>
                    <a:lnTo>
                      <a:pt x="15139" y="39573"/>
                    </a:lnTo>
                    <a:lnTo>
                      <a:pt x="17529" y="40569"/>
                    </a:lnTo>
                    <a:lnTo>
                      <a:pt x="19986" y="41432"/>
                    </a:lnTo>
                    <a:lnTo>
                      <a:pt x="22443" y="42296"/>
                    </a:lnTo>
                    <a:lnTo>
                      <a:pt x="24900" y="43026"/>
                    </a:lnTo>
                    <a:lnTo>
                      <a:pt x="27423" y="43690"/>
                    </a:lnTo>
                    <a:lnTo>
                      <a:pt x="30012" y="44221"/>
                    </a:lnTo>
                    <a:lnTo>
                      <a:pt x="32535" y="44686"/>
                    </a:lnTo>
                    <a:lnTo>
                      <a:pt x="35125" y="45018"/>
                    </a:lnTo>
                    <a:lnTo>
                      <a:pt x="37648" y="45350"/>
                    </a:lnTo>
                    <a:lnTo>
                      <a:pt x="40237" y="45483"/>
                    </a:lnTo>
                    <a:lnTo>
                      <a:pt x="42827" y="45549"/>
                    </a:lnTo>
                    <a:lnTo>
                      <a:pt x="45350" y="45549"/>
                    </a:lnTo>
                    <a:lnTo>
                      <a:pt x="47939" y="45416"/>
                    </a:lnTo>
                    <a:lnTo>
                      <a:pt x="50462" y="45217"/>
                    </a:lnTo>
                    <a:lnTo>
                      <a:pt x="52986" y="44885"/>
                    </a:lnTo>
                    <a:lnTo>
                      <a:pt x="55442" y="44487"/>
                    </a:lnTo>
                    <a:lnTo>
                      <a:pt x="57899" y="43956"/>
                    </a:lnTo>
                    <a:lnTo>
                      <a:pt x="60289" y="43292"/>
                    </a:lnTo>
                    <a:lnTo>
                      <a:pt x="62680" y="42561"/>
                    </a:lnTo>
                    <a:lnTo>
                      <a:pt x="65003" y="41698"/>
                    </a:lnTo>
                    <a:lnTo>
                      <a:pt x="67261" y="40702"/>
                    </a:lnTo>
                    <a:lnTo>
                      <a:pt x="69518" y="39640"/>
                    </a:lnTo>
                    <a:lnTo>
                      <a:pt x="71643" y="38445"/>
                    </a:lnTo>
                    <a:lnTo>
                      <a:pt x="73768" y="37117"/>
                    </a:lnTo>
                    <a:lnTo>
                      <a:pt x="75760" y="35656"/>
                    </a:lnTo>
                    <a:lnTo>
                      <a:pt x="75361" y="32270"/>
                    </a:lnTo>
                    <a:lnTo>
                      <a:pt x="74764" y="28883"/>
                    </a:lnTo>
                    <a:lnTo>
                      <a:pt x="74166" y="25431"/>
                    </a:lnTo>
                    <a:lnTo>
                      <a:pt x="73370" y="21978"/>
                    </a:lnTo>
                    <a:lnTo>
                      <a:pt x="72440" y="18525"/>
                    </a:lnTo>
                    <a:lnTo>
                      <a:pt x="71444" y="15073"/>
                    </a:lnTo>
                    <a:lnTo>
                      <a:pt x="70315" y="11620"/>
                    </a:lnTo>
                    <a:lnTo>
                      <a:pt x="69054" y="8167"/>
                    </a:lnTo>
                    <a:lnTo>
                      <a:pt x="67659" y="8765"/>
                    </a:lnTo>
                    <a:lnTo>
                      <a:pt x="66265" y="9296"/>
                    </a:lnTo>
                    <a:lnTo>
                      <a:pt x="64804" y="9761"/>
                    </a:lnTo>
                    <a:lnTo>
                      <a:pt x="63410" y="10159"/>
                    </a:lnTo>
                    <a:lnTo>
                      <a:pt x="61949" y="10491"/>
                    </a:lnTo>
                    <a:lnTo>
                      <a:pt x="60488" y="10757"/>
                    </a:lnTo>
                    <a:lnTo>
                      <a:pt x="58961" y="11022"/>
                    </a:lnTo>
                    <a:lnTo>
                      <a:pt x="57501" y="11155"/>
                    </a:lnTo>
                    <a:lnTo>
                      <a:pt x="56040" y="11288"/>
                    </a:lnTo>
                    <a:lnTo>
                      <a:pt x="54513" y="11354"/>
                    </a:lnTo>
                    <a:lnTo>
                      <a:pt x="52986" y="11354"/>
                    </a:lnTo>
                    <a:lnTo>
                      <a:pt x="51525" y="11288"/>
                    </a:lnTo>
                    <a:lnTo>
                      <a:pt x="49998" y="11155"/>
                    </a:lnTo>
                    <a:lnTo>
                      <a:pt x="48537" y="11022"/>
                    </a:lnTo>
                    <a:lnTo>
                      <a:pt x="47010" y="10757"/>
                    </a:lnTo>
                    <a:lnTo>
                      <a:pt x="45549" y="10491"/>
                    </a:lnTo>
                    <a:lnTo>
                      <a:pt x="44088" y="10226"/>
                    </a:lnTo>
                    <a:lnTo>
                      <a:pt x="42561" y="9827"/>
                    </a:lnTo>
                    <a:lnTo>
                      <a:pt x="41100" y="9429"/>
                    </a:lnTo>
                    <a:lnTo>
                      <a:pt x="39706" y="8964"/>
                    </a:lnTo>
                    <a:lnTo>
                      <a:pt x="38245" y="8433"/>
                    </a:lnTo>
                    <a:lnTo>
                      <a:pt x="36851" y="7902"/>
                    </a:lnTo>
                    <a:lnTo>
                      <a:pt x="35457" y="7304"/>
                    </a:lnTo>
                    <a:lnTo>
                      <a:pt x="34062" y="6640"/>
                    </a:lnTo>
                    <a:lnTo>
                      <a:pt x="32668" y="5976"/>
                    </a:lnTo>
                    <a:lnTo>
                      <a:pt x="31340" y="5246"/>
                    </a:lnTo>
                    <a:lnTo>
                      <a:pt x="30079" y="4449"/>
                    </a:lnTo>
                    <a:lnTo>
                      <a:pt x="28751" y="3652"/>
                    </a:lnTo>
                    <a:lnTo>
                      <a:pt x="27489" y="2789"/>
                    </a:lnTo>
                    <a:lnTo>
                      <a:pt x="26294" y="1860"/>
                    </a:lnTo>
                    <a:lnTo>
                      <a:pt x="25099" y="930"/>
                    </a:lnTo>
                    <a:lnTo>
                      <a:pt x="2390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5" name="Google Shape;1265;g34ed79b00d1_0_1237"/>
              <p:cNvSpPr/>
              <p:nvPr/>
            </p:nvSpPr>
            <p:spPr>
              <a:xfrm>
                <a:off x="2565025" y="2533800"/>
                <a:ext cx="1894000" cy="1138750"/>
              </a:xfrm>
              <a:custGeom>
                <a:rect b="b" l="l" r="r" t="t"/>
                <a:pathLst>
                  <a:path extrusionOk="0" fill="none" h="45550" w="75760">
                    <a:moveTo>
                      <a:pt x="75760" y="35656"/>
                    </a:moveTo>
                    <a:lnTo>
                      <a:pt x="75760" y="35656"/>
                    </a:lnTo>
                    <a:lnTo>
                      <a:pt x="75361" y="32270"/>
                    </a:lnTo>
                    <a:lnTo>
                      <a:pt x="74764" y="28883"/>
                    </a:lnTo>
                    <a:lnTo>
                      <a:pt x="74166" y="25431"/>
                    </a:lnTo>
                    <a:lnTo>
                      <a:pt x="73370" y="21978"/>
                    </a:lnTo>
                    <a:lnTo>
                      <a:pt x="72440" y="18525"/>
                    </a:lnTo>
                    <a:lnTo>
                      <a:pt x="71444" y="15073"/>
                    </a:lnTo>
                    <a:lnTo>
                      <a:pt x="70315" y="11620"/>
                    </a:lnTo>
                    <a:lnTo>
                      <a:pt x="69054" y="8167"/>
                    </a:lnTo>
                    <a:lnTo>
                      <a:pt x="69054" y="8167"/>
                    </a:lnTo>
                    <a:lnTo>
                      <a:pt x="67659" y="8765"/>
                    </a:lnTo>
                    <a:lnTo>
                      <a:pt x="66265" y="9296"/>
                    </a:lnTo>
                    <a:lnTo>
                      <a:pt x="64804" y="9761"/>
                    </a:lnTo>
                    <a:lnTo>
                      <a:pt x="63410" y="10159"/>
                    </a:lnTo>
                    <a:lnTo>
                      <a:pt x="61949" y="10491"/>
                    </a:lnTo>
                    <a:lnTo>
                      <a:pt x="60488" y="10757"/>
                    </a:lnTo>
                    <a:lnTo>
                      <a:pt x="58961" y="11022"/>
                    </a:lnTo>
                    <a:lnTo>
                      <a:pt x="57501" y="11155"/>
                    </a:lnTo>
                    <a:lnTo>
                      <a:pt x="56040" y="11288"/>
                    </a:lnTo>
                    <a:lnTo>
                      <a:pt x="54513" y="11354"/>
                    </a:lnTo>
                    <a:lnTo>
                      <a:pt x="52986" y="11354"/>
                    </a:lnTo>
                    <a:lnTo>
                      <a:pt x="51525" y="11288"/>
                    </a:lnTo>
                    <a:lnTo>
                      <a:pt x="49998" y="11155"/>
                    </a:lnTo>
                    <a:lnTo>
                      <a:pt x="48537" y="11022"/>
                    </a:lnTo>
                    <a:lnTo>
                      <a:pt x="47010" y="10757"/>
                    </a:lnTo>
                    <a:lnTo>
                      <a:pt x="45549" y="10491"/>
                    </a:lnTo>
                    <a:lnTo>
                      <a:pt x="44088" y="10226"/>
                    </a:lnTo>
                    <a:lnTo>
                      <a:pt x="42561" y="9827"/>
                    </a:lnTo>
                    <a:lnTo>
                      <a:pt x="41100" y="9429"/>
                    </a:lnTo>
                    <a:lnTo>
                      <a:pt x="39706" y="8964"/>
                    </a:lnTo>
                    <a:lnTo>
                      <a:pt x="38245" y="8433"/>
                    </a:lnTo>
                    <a:lnTo>
                      <a:pt x="36851" y="7902"/>
                    </a:lnTo>
                    <a:lnTo>
                      <a:pt x="35457" y="7304"/>
                    </a:lnTo>
                    <a:lnTo>
                      <a:pt x="34062" y="6640"/>
                    </a:lnTo>
                    <a:lnTo>
                      <a:pt x="32668" y="5976"/>
                    </a:lnTo>
                    <a:lnTo>
                      <a:pt x="31340" y="5246"/>
                    </a:lnTo>
                    <a:lnTo>
                      <a:pt x="30079" y="4449"/>
                    </a:lnTo>
                    <a:lnTo>
                      <a:pt x="28751" y="3652"/>
                    </a:lnTo>
                    <a:lnTo>
                      <a:pt x="27489" y="2789"/>
                    </a:lnTo>
                    <a:lnTo>
                      <a:pt x="26294" y="1860"/>
                    </a:lnTo>
                    <a:lnTo>
                      <a:pt x="25099" y="930"/>
                    </a:lnTo>
                    <a:lnTo>
                      <a:pt x="23904" y="1"/>
                    </a:lnTo>
                    <a:lnTo>
                      <a:pt x="23904" y="1"/>
                    </a:lnTo>
                    <a:lnTo>
                      <a:pt x="20650" y="3453"/>
                    </a:lnTo>
                    <a:lnTo>
                      <a:pt x="17330" y="7171"/>
                    </a:lnTo>
                    <a:lnTo>
                      <a:pt x="14143" y="10956"/>
                    </a:lnTo>
                    <a:lnTo>
                      <a:pt x="11089" y="14807"/>
                    </a:lnTo>
                    <a:lnTo>
                      <a:pt x="8101" y="18725"/>
                    </a:lnTo>
                    <a:lnTo>
                      <a:pt x="5246" y="22708"/>
                    </a:lnTo>
                    <a:lnTo>
                      <a:pt x="2524" y="26559"/>
                    </a:lnTo>
                    <a:lnTo>
                      <a:pt x="1" y="30411"/>
                    </a:lnTo>
                    <a:lnTo>
                      <a:pt x="1" y="30411"/>
                    </a:lnTo>
                    <a:lnTo>
                      <a:pt x="1993" y="31938"/>
                    </a:lnTo>
                    <a:lnTo>
                      <a:pt x="3984" y="33398"/>
                    </a:lnTo>
                    <a:lnTo>
                      <a:pt x="6109" y="34793"/>
                    </a:lnTo>
                    <a:lnTo>
                      <a:pt x="8300" y="36121"/>
                    </a:lnTo>
                    <a:lnTo>
                      <a:pt x="10558" y="37316"/>
                    </a:lnTo>
                    <a:lnTo>
                      <a:pt x="12815" y="38511"/>
                    </a:lnTo>
                    <a:lnTo>
                      <a:pt x="15139" y="39573"/>
                    </a:lnTo>
                    <a:lnTo>
                      <a:pt x="17529" y="40569"/>
                    </a:lnTo>
                    <a:lnTo>
                      <a:pt x="19986" y="41432"/>
                    </a:lnTo>
                    <a:lnTo>
                      <a:pt x="22443" y="42296"/>
                    </a:lnTo>
                    <a:lnTo>
                      <a:pt x="24900" y="43026"/>
                    </a:lnTo>
                    <a:lnTo>
                      <a:pt x="27423" y="43690"/>
                    </a:lnTo>
                    <a:lnTo>
                      <a:pt x="30012" y="44221"/>
                    </a:lnTo>
                    <a:lnTo>
                      <a:pt x="32535" y="44686"/>
                    </a:lnTo>
                    <a:lnTo>
                      <a:pt x="35125" y="45018"/>
                    </a:lnTo>
                    <a:lnTo>
                      <a:pt x="37648" y="45350"/>
                    </a:lnTo>
                    <a:lnTo>
                      <a:pt x="40237" y="45483"/>
                    </a:lnTo>
                    <a:lnTo>
                      <a:pt x="42827" y="45549"/>
                    </a:lnTo>
                    <a:lnTo>
                      <a:pt x="45350" y="45549"/>
                    </a:lnTo>
                    <a:lnTo>
                      <a:pt x="47939" y="45416"/>
                    </a:lnTo>
                    <a:lnTo>
                      <a:pt x="50462" y="45217"/>
                    </a:lnTo>
                    <a:lnTo>
                      <a:pt x="52986" y="44885"/>
                    </a:lnTo>
                    <a:lnTo>
                      <a:pt x="55442" y="44487"/>
                    </a:lnTo>
                    <a:lnTo>
                      <a:pt x="57899" y="43956"/>
                    </a:lnTo>
                    <a:lnTo>
                      <a:pt x="60289" y="43292"/>
                    </a:lnTo>
                    <a:lnTo>
                      <a:pt x="62680" y="42561"/>
                    </a:lnTo>
                    <a:lnTo>
                      <a:pt x="65003" y="41698"/>
                    </a:lnTo>
                    <a:lnTo>
                      <a:pt x="67261" y="40702"/>
                    </a:lnTo>
                    <a:lnTo>
                      <a:pt x="69518" y="39640"/>
                    </a:lnTo>
                    <a:lnTo>
                      <a:pt x="71643" y="38445"/>
                    </a:lnTo>
                    <a:lnTo>
                      <a:pt x="73768" y="37117"/>
                    </a:lnTo>
                    <a:lnTo>
                      <a:pt x="75760" y="35656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6" name="Google Shape;1266;g34ed79b00d1_0_1237"/>
              <p:cNvSpPr/>
              <p:nvPr/>
            </p:nvSpPr>
            <p:spPr>
              <a:xfrm>
                <a:off x="1379850" y="1665650"/>
                <a:ext cx="903025" cy="2486600"/>
              </a:xfrm>
              <a:custGeom>
                <a:rect b="b" l="l" r="r" t="t"/>
                <a:pathLst>
                  <a:path extrusionOk="0" h="99464" w="36121">
                    <a:moveTo>
                      <a:pt x="17396" y="1"/>
                    </a:moveTo>
                    <a:lnTo>
                      <a:pt x="16267" y="1395"/>
                    </a:lnTo>
                    <a:lnTo>
                      <a:pt x="15139" y="2789"/>
                    </a:lnTo>
                    <a:lnTo>
                      <a:pt x="14076" y="4184"/>
                    </a:lnTo>
                    <a:lnTo>
                      <a:pt x="13080" y="5644"/>
                    </a:lnTo>
                    <a:lnTo>
                      <a:pt x="12084" y="7105"/>
                    </a:lnTo>
                    <a:lnTo>
                      <a:pt x="11155" y="8566"/>
                    </a:lnTo>
                    <a:lnTo>
                      <a:pt x="10225" y="10027"/>
                    </a:lnTo>
                    <a:lnTo>
                      <a:pt x="9362" y="11554"/>
                    </a:lnTo>
                    <a:lnTo>
                      <a:pt x="8565" y="13081"/>
                    </a:lnTo>
                    <a:lnTo>
                      <a:pt x="7768" y="14608"/>
                    </a:lnTo>
                    <a:lnTo>
                      <a:pt x="6972" y="16135"/>
                    </a:lnTo>
                    <a:lnTo>
                      <a:pt x="6308" y="17662"/>
                    </a:lnTo>
                    <a:lnTo>
                      <a:pt x="5644" y="19256"/>
                    </a:lnTo>
                    <a:lnTo>
                      <a:pt x="4980" y="20849"/>
                    </a:lnTo>
                    <a:lnTo>
                      <a:pt x="3851" y="24037"/>
                    </a:lnTo>
                    <a:lnTo>
                      <a:pt x="2789" y="27290"/>
                    </a:lnTo>
                    <a:lnTo>
                      <a:pt x="1992" y="30543"/>
                    </a:lnTo>
                    <a:lnTo>
                      <a:pt x="1262" y="33863"/>
                    </a:lnTo>
                    <a:lnTo>
                      <a:pt x="730" y="37183"/>
                    </a:lnTo>
                    <a:lnTo>
                      <a:pt x="332" y="40503"/>
                    </a:lnTo>
                    <a:lnTo>
                      <a:pt x="66" y="43823"/>
                    </a:lnTo>
                    <a:lnTo>
                      <a:pt x="0" y="47209"/>
                    </a:lnTo>
                    <a:lnTo>
                      <a:pt x="66" y="50529"/>
                    </a:lnTo>
                    <a:lnTo>
                      <a:pt x="266" y="53849"/>
                    </a:lnTo>
                    <a:lnTo>
                      <a:pt x="664" y="57169"/>
                    </a:lnTo>
                    <a:lnTo>
                      <a:pt x="1195" y="60489"/>
                    </a:lnTo>
                    <a:lnTo>
                      <a:pt x="1859" y="63809"/>
                    </a:lnTo>
                    <a:lnTo>
                      <a:pt x="2656" y="67062"/>
                    </a:lnTo>
                    <a:lnTo>
                      <a:pt x="3652" y="70316"/>
                    </a:lnTo>
                    <a:lnTo>
                      <a:pt x="4781" y="73503"/>
                    </a:lnTo>
                    <a:lnTo>
                      <a:pt x="6042" y="76623"/>
                    </a:lnTo>
                    <a:lnTo>
                      <a:pt x="6773" y="78150"/>
                    </a:lnTo>
                    <a:lnTo>
                      <a:pt x="7503" y="79678"/>
                    </a:lnTo>
                    <a:lnTo>
                      <a:pt x="8233" y="81205"/>
                    </a:lnTo>
                    <a:lnTo>
                      <a:pt x="9030" y="82732"/>
                    </a:lnTo>
                    <a:lnTo>
                      <a:pt x="9893" y="84259"/>
                    </a:lnTo>
                    <a:lnTo>
                      <a:pt x="10823" y="85720"/>
                    </a:lnTo>
                    <a:lnTo>
                      <a:pt x="11686" y="87180"/>
                    </a:lnTo>
                    <a:lnTo>
                      <a:pt x="12682" y="88641"/>
                    </a:lnTo>
                    <a:lnTo>
                      <a:pt x="13678" y="90036"/>
                    </a:lnTo>
                    <a:lnTo>
                      <a:pt x="14674" y="91430"/>
                    </a:lnTo>
                    <a:lnTo>
                      <a:pt x="15803" y="92824"/>
                    </a:lnTo>
                    <a:lnTo>
                      <a:pt x="16865" y="94219"/>
                    </a:lnTo>
                    <a:lnTo>
                      <a:pt x="17994" y="95546"/>
                    </a:lnTo>
                    <a:lnTo>
                      <a:pt x="19189" y="96874"/>
                    </a:lnTo>
                    <a:lnTo>
                      <a:pt x="20450" y="98202"/>
                    </a:lnTo>
                    <a:lnTo>
                      <a:pt x="21712" y="99464"/>
                    </a:lnTo>
                    <a:lnTo>
                      <a:pt x="22243" y="97339"/>
                    </a:lnTo>
                    <a:lnTo>
                      <a:pt x="22907" y="95215"/>
                    </a:lnTo>
                    <a:lnTo>
                      <a:pt x="23637" y="93090"/>
                    </a:lnTo>
                    <a:lnTo>
                      <a:pt x="24368" y="90965"/>
                    </a:lnTo>
                    <a:lnTo>
                      <a:pt x="25165" y="88907"/>
                    </a:lnTo>
                    <a:lnTo>
                      <a:pt x="26028" y="86782"/>
                    </a:lnTo>
                    <a:lnTo>
                      <a:pt x="26891" y="84657"/>
                    </a:lnTo>
                    <a:lnTo>
                      <a:pt x="27820" y="82599"/>
                    </a:lnTo>
                    <a:lnTo>
                      <a:pt x="29746" y="78482"/>
                    </a:lnTo>
                    <a:lnTo>
                      <a:pt x="31804" y="74432"/>
                    </a:lnTo>
                    <a:lnTo>
                      <a:pt x="33929" y="70515"/>
                    </a:lnTo>
                    <a:lnTo>
                      <a:pt x="36120" y="66730"/>
                    </a:lnTo>
                    <a:lnTo>
                      <a:pt x="34460" y="64937"/>
                    </a:lnTo>
                    <a:lnTo>
                      <a:pt x="32867" y="63145"/>
                    </a:lnTo>
                    <a:lnTo>
                      <a:pt x="31273" y="61285"/>
                    </a:lnTo>
                    <a:lnTo>
                      <a:pt x="29812" y="59360"/>
                    </a:lnTo>
                    <a:lnTo>
                      <a:pt x="28418" y="57434"/>
                    </a:lnTo>
                    <a:lnTo>
                      <a:pt x="27156" y="55442"/>
                    </a:lnTo>
                    <a:lnTo>
                      <a:pt x="25895" y="53384"/>
                    </a:lnTo>
                    <a:lnTo>
                      <a:pt x="24700" y="51392"/>
                    </a:lnTo>
                    <a:lnTo>
                      <a:pt x="23571" y="49268"/>
                    </a:lnTo>
                    <a:lnTo>
                      <a:pt x="22509" y="47209"/>
                    </a:lnTo>
                    <a:lnTo>
                      <a:pt x="21579" y="45085"/>
                    </a:lnTo>
                    <a:lnTo>
                      <a:pt x="20650" y="42960"/>
                    </a:lnTo>
                    <a:lnTo>
                      <a:pt x="19853" y="40769"/>
                    </a:lnTo>
                    <a:lnTo>
                      <a:pt x="19056" y="38578"/>
                    </a:lnTo>
                    <a:lnTo>
                      <a:pt x="18392" y="36386"/>
                    </a:lnTo>
                    <a:lnTo>
                      <a:pt x="17728" y="34195"/>
                    </a:lnTo>
                    <a:lnTo>
                      <a:pt x="17197" y="32004"/>
                    </a:lnTo>
                    <a:lnTo>
                      <a:pt x="16732" y="29813"/>
                    </a:lnTo>
                    <a:lnTo>
                      <a:pt x="16267" y="27622"/>
                    </a:lnTo>
                    <a:lnTo>
                      <a:pt x="15935" y="25364"/>
                    </a:lnTo>
                    <a:lnTo>
                      <a:pt x="15670" y="23173"/>
                    </a:lnTo>
                    <a:lnTo>
                      <a:pt x="15471" y="20982"/>
                    </a:lnTo>
                    <a:lnTo>
                      <a:pt x="15338" y="18791"/>
                    </a:lnTo>
                    <a:lnTo>
                      <a:pt x="15271" y="16600"/>
                    </a:lnTo>
                    <a:lnTo>
                      <a:pt x="15338" y="14475"/>
                    </a:lnTo>
                    <a:lnTo>
                      <a:pt x="15404" y="12351"/>
                    </a:lnTo>
                    <a:lnTo>
                      <a:pt x="15537" y="10226"/>
                    </a:lnTo>
                    <a:lnTo>
                      <a:pt x="15803" y="8101"/>
                    </a:lnTo>
                    <a:lnTo>
                      <a:pt x="16068" y="6043"/>
                    </a:lnTo>
                    <a:lnTo>
                      <a:pt x="16467" y="3985"/>
                    </a:lnTo>
                    <a:lnTo>
                      <a:pt x="16865" y="1993"/>
                    </a:lnTo>
                    <a:lnTo>
                      <a:pt x="1739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7" name="Google Shape;1267;g34ed79b00d1_0_1237"/>
              <p:cNvSpPr/>
              <p:nvPr/>
            </p:nvSpPr>
            <p:spPr>
              <a:xfrm>
                <a:off x="1379850" y="1665650"/>
                <a:ext cx="903025" cy="2486600"/>
              </a:xfrm>
              <a:custGeom>
                <a:rect b="b" l="l" r="r" t="t"/>
                <a:pathLst>
                  <a:path extrusionOk="0" fill="none" h="99464" w="36121">
                    <a:moveTo>
                      <a:pt x="36120" y="66730"/>
                    </a:moveTo>
                    <a:lnTo>
                      <a:pt x="36120" y="66730"/>
                    </a:lnTo>
                    <a:lnTo>
                      <a:pt x="34460" y="64937"/>
                    </a:lnTo>
                    <a:lnTo>
                      <a:pt x="32867" y="63145"/>
                    </a:lnTo>
                    <a:lnTo>
                      <a:pt x="31273" y="61285"/>
                    </a:lnTo>
                    <a:lnTo>
                      <a:pt x="29812" y="59360"/>
                    </a:lnTo>
                    <a:lnTo>
                      <a:pt x="28418" y="57434"/>
                    </a:lnTo>
                    <a:lnTo>
                      <a:pt x="27156" y="55442"/>
                    </a:lnTo>
                    <a:lnTo>
                      <a:pt x="25895" y="53384"/>
                    </a:lnTo>
                    <a:lnTo>
                      <a:pt x="24700" y="51392"/>
                    </a:lnTo>
                    <a:lnTo>
                      <a:pt x="23571" y="49268"/>
                    </a:lnTo>
                    <a:lnTo>
                      <a:pt x="22509" y="47209"/>
                    </a:lnTo>
                    <a:lnTo>
                      <a:pt x="21579" y="45085"/>
                    </a:lnTo>
                    <a:lnTo>
                      <a:pt x="20650" y="42960"/>
                    </a:lnTo>
                    <a:lnTo>
                      <a:pt x="19853" y="40769"/>
                    </a:lnTo>
                    <a:lnTo>
                      <a:pt x="19056" y="38578"/>
                    </a:lnTo>
                    <a:lnTo>
                      <a:pt x="18392" y="36386"/>
                    </a:lnTo>
                    <a:lnTo>
                      <a:pt x="17728" y="34195"/>
                    </a:lnTo>
                    <a:lnTo>
                      <a:pt x="17197" y="32004"/>
                    </a:lnTo>
                    <a:lnTo>
                      <a:pt x="16732" y="29813"/>
                    </a:lnTo>
                    <a:lnTo>
                      <a:pt x="16267" y="27622"/>
                    </a:lnTo>
                    <a:lnTo>
                      <a:pt x="15935" y="25364"/>
                    </a:lnTo>
                    <a:lnTo>
                      <a:pt x="15670" y="23173"/>
                    </a:lnTo>
                    <a:lnTo>
                      <a:pt x="15471" y="20982"/>
                    </a:lnTo>
                    <a:lnTo>
                      <a:pt x="15338" y="18791"/>
                    </a:lnTo>
                    <a:lnTo>
                      <a:pt x="15271" y="16600"/>
                    </a:lnTo>
                    <a:lnTo>
                      <a:pt x="15338" y="14475"/>
                    </a:lnTo>
                    <a:lnTo>
                      <a:pt x="15404" y="12351"/>
                    </a:lnTo>
                    <a:lnTo>
                      <a:pt x="15537" y="10226"/>
                    </a:lnTo>
                    <a:lnTo>
                      <a:pt x="15803" y="8101"/>
                    </a:lnTo>
                    <a:lnTo>
                      <a:pt x="16068" y="6043"/>
                    </a:lnTo>
                    <a:lnTo>
                      <a:pt x="16467" y="3985"/>
                    </a:lnTo>
                    <a:lnTo>
                      <a:pt x="16865" y="1993"/>
                    </a:lnTo>
                    <a:lnTo>
                      <a:pt x="17396" y="1"/>
                    </a:lnTo>
                    <a:lnTo>
                      <a:pt x="17396" y="1"/>
                    </a:lnTo>
                    <a:lnTo>
                      <a:pt x="16267" y="1395"/>
                    </a:lnTo>
                    <a:lnTo>
                      <a:pt x="15139" y="2789"/>
                    </a:lnTo>
                    <a:lnTo>
                      <a:pt x="14076" y="4184"/>
                    </a:lnTo>
                    <a:lnTo>
                      <a:pt x="13080" y="5644"/>
                    </a:lnTo>
                    <a:lnTo>
                      <a:pt x="12084" y="7105"/>
                    </a:lnTo>
                    <a:lnTo>
                      <a:pt x="11155" y="8566"/>
                    </a:lnTo>
                    <a:lnTo>
                      <a:pt x="10225" y="10027"/>
                    </a:lnTo>
                    <a:lnTo>
                      <a:pt x="9362" y="11554"/>
                    </a:lnTo>
                    <a:lnTo>
                      <a:pt x="8565" y="13081"/>
                    </a:lnTo>
                    <a:lnTo>
                      <a:pt x="7768" y="14608"/>
                    </a:lnTo>
                    <a:lnTo>
                      <a:pt x="6972" y="16135"/>
                    </a:lnTo>
                    <a:lnTo>
                      <a:pt x="6308" y="17662"/>
                    </a:lnTo>
                    <a:lnTo>
                      <a:pt x="5644" y="19256"/>
                    </a:lnTo>
                    <a:lnTo>
                      <a:pt x="4980" y="20849"/>
                    </a:lnTo>
                    <a:lnTo>
                      <a:pt x="3851" y="24037"/>
                    </a:lnTo>
                    <a:lnTo>
                      <a:pt x="2789" y="27290"/>
                    </a:lnTo>
                    <a:lnTo>
                      <a:pt x="1992" y="30543"/>
                    </a:lnTo>
                    <a:lnTo>
                      <a:pt x="1262" y="33863"/>
                    </a:lnTo>
                    <a:lnTo>
                      <a:pt x="730" y="37183"/>
                    </a:lnTo>
                    <a:lnTo>
                      <a:pt x="332" y="40503"/>
                    </a:lnTo>
                    <a:lnTo>
                      <a:pt x="66" y="43823"/>
                    </a:lnTo>
                    <a:lnTo>
                      <a:pt x="0" y="47209"/>
                    </a:lnTo>
                    <a:lnTo>
                      <a:pt x="66" y="50529"/>
                    </a:lnTo>
                    <a:lnTo>
                      <a:pt x="266" y="53849"/>
                    </a:lnTo>
                    <a:lnTo>
                      <a:pt x="664" y="57169"/>
                    </a:lnTo>
                    <a:lnTo>
                      <a:pt x="1195" y="60489"/>
                    </a:lnTo>
                    <a:lnTo>
                      <a:pt x="1859" y="63809"/>
                    </a:lnTo>
                    <a:lnTo>
                      <a:pt x="2656" y="67062"/>
                    </a:lnTo>
                    <a:lnTo>
                      <a:pt x="3652" y="70316"/>
                    </a:lnTo>
                    <a:lnTo>
                      <a:pt x="4781" y="73503"/>
                    </a:lnTo>
                    <a:lnTo>
                      <a:pt x="6042" y="76623"/>
                    </a:lnTo>
                    <a:lnTo>
                      <a:pt x="6773" y="78150"/>
                    </a:lnTo>
                    <a:lnTo>
                      <a:pt x="7503" y="79678"/>
                    </a:lnTo>
                    <a:lnTo>
                      <a:pt x="8233" y="81205"/>
                    </a:lnTo>
                    <a:lnTo>
                      <a:pt x="9030" y="82732"/>
                    </a:lnTo>
                    <a:lnTo>
                      <a:pt x="9893" y="84259"/>
                    </a:lnTo>
                    <a:lnTo>
                      <a:pt x="10823" y="85720"/>
                    </a:lnTo>
                    <a:lnTo>
                      <a:pt x="11686" y="87180"/>
                    </a:lnTo>
                    <a:lnTo>
                      <a:pt x="12682" y="88641"/>
                    </a:lnTo>
                    <a:lnTo>
                      <a:pt x="13678" y="90036"/>
                    </a:lnTo>
                    <a:lnTo>
                      <a:pt x="14674" y="91430"/>
                    </a:lnTo>
                    <a:lnTo>
                      <a:pt x="15803" y="92824"/>
                    </a:lnTo>
                    <a:lnTo>
                      <a:pt x="16865" y="94219"/>
                    </a:lnTo>
                    <a:lnTo>
                      <a:pt x="17994" y="95546"/>
                    </a:lnTo>
                    <a:lnTo>
                      <a:pt x="19189" y="96874"/>
                    </a:lnTo>
                    <a:lnTo>
                      <a:pt x="20450" y="98202"/>
                    </a:lnTo>
                    <a:lnTo>
                      <a:pt x="21712" y="99464"/>
                    </a:lnTo>
                    <a:lnTo>
                      <a:pt x="21712" y="99464"/>
                    </a:lnTo>
                    <a:lnTo>
                      <a:pt x="22243" y="97339"/>
                    </a:lnTo>
                    <a:lnTo>
                      <a:pt x="22907" y="95215"/>
                    </a:lnTo>
                    <a:lnTo>
                      <a:pt x="23637" y="93090"/>
                    </a:lnTo>
                    <a:lnTo>
                      <a:pt x="24368" y="90965"/>
                    </a:lnTo>
                    <a:lnTo>
                      <a:pt x="25165" y="88907"/>
                    </a:lnTo>
                    <a:lnTo>
                      <a:pt x="26028" y="86782"/>
                    </a:lnTo>
                    <a:lnTo>
                      <a:pt x="26891" y="84657"/>
                    </a:lnTo>
                    <a:lnTo>
                      <a:pt x="27820" y="82599"/>
                    </a:lnTo>
                    <a:lnTo>
                      <a:pt x="29746" y="78482"/>
                    </a:lnTo>
                    <a:lnTo>
                      <a:pt x="31804" y="74432"/>
                    </a:lnTo>
                    <a:lnTo>
                      <a:pt x="33929" y="70515"/>
                    </a:lnTo>
                    <a:lnTo>
                      <a:pt x="36120" y="6673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8" name="Google Shape;1268;g34ed79b00d1_0_1237"/>
              <p:cNvSpPr/>
              <p:nvPr/>
            </p:nvSpPr>
            <p:spPr>
              <a:xfrm>
                <a:off x="3318625" y="1974400"/>
                <a:ext cx="888100" cy="627475"/>
              </a:xfrm>
              <a:custGeom>
                <a:rect b="b" l="l" r="r" t="t"/>
                <a:pathLst>
                  <a:path extrusionOk="0" h="25099" w="35524">
                    <a:moveTo>
                      <a:pt x="20783" y="1"/>
                    </a:moveTo>
                    <a:lnTo>
                      <a:pt x="18260" y="1727"/>
                    </a:lnTo>
                    <a:lnTo>
                      <a:pt x="15737" y="3520"/>
                    </a:lnTo>
                    <a:lnTo>
                      <a:pt x="13148" y="5445"/>
                    </a:lnTo>
                    <a:lnTo>
                      <a:pt x="10558" y="7437"/>
                    </a:lnTo>
                    <a:lnTo>
                      <a:pt x="7902" y="9495"/>
                    </a:lnTo>
                    <a:lnTo>
                      <a:pt x="5313" y="11687"/>
                    </a:lnTo>
                    <a:lnTo>
                      <a:pt x="2657" y="13944"/>
                    </a:lnTo>
                    <a:lnTo>
                      <a:pt x="1" y="16334"/>
                    </a:lnTo>
                    <a:lnTo>
                      <a:pt x="1063" y="17131"/>
                    </a:lnTo>
                    <a:lnTo>
                      <a:pt x="2126" y="17928"/>
                    </a:lnTo>
                    <a:lnTo>
                      <a:pt x="3188" y="18725"/>
                    </a:lnTo>
                    <a:lnTo>
                      <a:pt x="4250" y="19389"/>
                    </a:lnTo>
                    <a:lnTo>
                      <a:pt x="5379" y="20053"/>
                    </a:lnTo>
                    <a:lnTo>
                      <a:pt x="6508" y="20717"/>
                    </a:lnTo>
                    <a:lnTo>
                      <a:pt x="7637" y="21314"/>
                    </a:lnTo>
                    <a:lnTo>
                      <a:pt x="8765" y="21845"/>
                    </a:lnTo>
                    <a:lnTo>
                      <a:pt x="9894" y="22310"/>
                    </a:lnTo>
                    <a:lnTo>
                      <a:pt x="11089" y="22775"/>
                    </a:lnTo>
                    <a:lnTo>
                      <a:pt x="12218" y="23173"/>
                    </a:lnTo>
                    <a:lnTo>
                      <a:pt x="13413" y="23572"/>
                    </a:lnTo>
                    <a:lnTo>
                      <a:pt x="14542" y="23904"/>
                    </a:lnTo>
                    <a:lnTo>
                      <a:pt x="15737" y="24169"/>
                    </a:lnTo>
                    <a:lnTo>
                      <a:pt x="18061" y="24634"/>
                    </a:lnTo>
                    <a:lnTo>
                      <a:pt x="20451" y="24966"/>
                    </a:lnTo>
                    <a:lnTo>
                      <a:pt x="22709" y="25099"/>
                    </a:lnTo>
                    <a:lnTo>
                      <a:pt x="25033" y="25099"/>
                    </a:lnTo>
                    <a:lnTo>
                      <a:pt x="26161" y="25032"/>
                    </a:lnTo>
                    <a:lnTo>
                      <a:pt x="27224" y="24900"/>
                    </a:lnTo>
                    <a:lnTo>
                      <a:pt x="28353" y="24767"/>
                    </a:lnTo>
                    <a:lnTo>
                      <a:pt x="29415" y="24568"/>
                    </a:lnTo>
                    <a:lnTo>
                      <a:pt x="30477" y="24302"/>
                    </a:lnTo>
                    <a:lnTo>
                      <a:pt x="31540" y="24103"/>
                    </a:lnTo>
                    <a:lnTo>
                      <a:pt x="32536" y="23771"/>
                    </a:lnTo>
                    <a:lnTo>
                      <a:pt x="33532" y="23439"/>
                    </a:lnTo>
                    <a:lnTo>
                      <a:pt x="34527" y="23040"/>
                    </a:lnTo>
                    <a:lnTo>
                      <a:pt x="35523" y="22642"/>
                    </a:lnTo>
                    <a:lnTo>
                      <a:pt x="33996" y="19654"/>
                    </a:lnTo>
                    <a:lnTo>
                      <a:pt x="32403" y="16666"/>
                    </a:lnTo>
                    <a:lnTo>
                      <a:pt x="30743" y="13745"/>
                    </a:lnTo>
                    <a:lnTo>
                      <a:pt x="28950" y="10890"/>
                    </a:lnTo>
                    <a:lnTo>
                      <a:pt x="27025" y="8035"/>
                    </a:lnTo>
                    <a:lnTo>
                      <a:pt x="25033" y="5312"/>
                    </a:lnTo>
                    <a:lnTo>
                      <a:pt x="22974" y="2657"/>
                    </a:lnTo>
                    <a:lnTo>
                      <a:pt x="2078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9" name="Google Shape;1269;g34ed79b00d1_0_1237"/>
              <p:cNvSpPr/>
              <p:nvPr/>
            </p:nvSpPr>
            <p:spPr>
              <a:xfrm>
                <a:off x="3318625" y="1974400"/>
                <a:ext cx="888100" cy="627475"/>
              </a:xfrm>
              <a:custGeom>
                <a:rect b="b" l="l" r="r" t="t"/>
                <a:pathLst>
                  <a:path extrusionOk="0" fill="none" h="25099" w="35524">
                    <a:moveTo>
                      <a:pt x="35523" y="22642"/>
                    </a:moveTo>
                    <a:lnTo>
                      <a:pt x="35523" y="22642"/>
                    </a:lnTo>
                    <a:lnTo>
                      <a:pt x="33996" y="19654"/>
                    </a:lnTo>
                    <a:lnTo>
                      <a:pt x="32403" y="16666"/>
                    </a:lnTo>
                    <a:lnTo>
                      <a:pt x="30743" y="13745"/>
                    </a:lnTo>
                    <a:lnTo>
                      <a:pt x="28950" y="10890"/>
                    </a:lnTo>
                    <a:lnTo>
                      <a:pt x="27025" y="8035"/>
                    </a:lnTo>
                    <a:lnTo>
                      <a:pt x="25033" y="5312"/>
                    </a:lnTo>
                    <a:lnTo>
                      <a:pt x="22974" y="2657"/>
                    </a:lnTo>
                    <a:lnTo>
                      <a:pt x="20783" y="1"/>
                    </a:lnTo>
                    <a:lnTo>
                      <a:pt x="20783" y="1"/>
                    </a:lnTo>
                    <a:lnTo>
                      <a:pt x="18260" y="1727"/>
                    </a:lnTo>
                    <a:lnTo>
                      <a:pt x="15737" y="3520"/>
                    </a:lnTo>
                    <a:lnTo>
                      <a:pt x="13148" y="5445"/>
                    </a:lnTo>
                    <a:lnTo>
                      <a:pt x="10558" y="7437"/>
                    </a:lnTo>
                    <a:lnTo>
                      <a:pt x="7902" y="9495"/>
                    </a:lnTo>
                    <a:lnTo>
                      <a:pt x="5313" y="11687"/>
                    </a:lnTo>
                    <a:lnTo>
                      <a:pt x="2657" y="13944"/>
                    </a:lnTo>
                    <a:lnTo>
                      <a:pt x="1" y="16334"/>
                    </a:lnTo>
                    <a:lnTo>
                      <a:pt x="1" y="16334"/>
                    </a:lnTo>
                    <a:lnTo>
                      <a:pt x="1063" y="17131"/>
                    </a:lnTo>
                    <a:lnTo>
                      <a:pt x="2126" y="17928"/>
                    </a:lnTo>
                    <a:lnTo>
                      <a:pt x="3188" y="18725"/>
                    </a:lnTo>
                    <a:lnTo>
                      <a:pt x="4250" y="19389"/>
                    </a:lnTo>
                    <a:lnTo>
                      <a:pt x="5379" y="20053"/>
                    </a:lnTo>
                    <a:lnTo>
                      <a:pt x="6508" y="20717"/>
                    </a:lnTo>
                    <a:lnTo>
                      <a:pt x="7637" y="21314"/>
                    </a:lnTo>
                    <a:lnTo>
                      <a:pt x="8765" y="21845"/>
                    </a:lnTo>
                    <a:lnTo>
                      <a:pt x="9894" y="22310"/>
                    </a:lnTo>
                    <a:lnTo>
                      <a:pt x="11089" y="22775"/>
                    </a:lnTo>
                    <a:lnTo>
                      <a:pt x="12218" y="23173"/>
                    </a:lnTo>
                    <a:lnTo>
                      <a:pt x="13413" y="23572"/>
                    </a:lnTo>
                    <a:lnTo>
                      <a:pt x="14542" y="23904"/>
                    </a:lnTo>
                    <a:lnTo>
                      <a:pt x="15737" y="24169"/>
                    </a:lnTo>
                    <a:lnTo>
                      <a:pt x="18061" y="24634"/>
                    </a:lnTo>
                    <a:lnTo>
                      <a:pt x="20451" y="24966"/>
                    </a:lnTo>
                    <a:lnTo>
                      <a:pt x="22709" y="25099"/>
                    </a:lnTo>
                    <a:lnTo>
                      <a:pt x="25033" y="25099"/>
                    </a:lnTo>
                    <a:lnTo>
                      <a:pt x="26161" y="25032"/>
                    </a:lnTo>
                    <a:lnTo>
                      <a:pt x="27224" y="24900"/>
                    </a:lnTo>
                    <a:lnTo>
                      <a:pt x="28353" y="24767"/>
                    </a:lnTo>
                    <a:lnTo>
                      <a:pt x="29415" y="24568"/>
                    </a:lnTo>
                    <a:lnTo>
                      <a:pt x="30477" y="24302"/>
                    </a:lnTo>
                    <a:lnTo>
                      <a:pt x="31540" y="24103"/>
                    </a:lnTo>
                    <a:lnTo>
                      <a:pt x="32536" y="23771"/>
                    </a:lnTo>
                    <a:lnTo>
                      <a:pt x="33532" y="23439"/>
                    </a:lnTo>
                    <a:lnTo>
                      <a:pt x="34527" y="23040"/>
                    </a:lnTo>
                    <a:lnTo>
                      <a:pt x="35523" y="22642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0" name="Google Shape;1270;g34ed79b00d1_0_1237"/>
              <p:cNvSpPr/>
              <p:nvPr/>
            </p:nvSpPr>
            <p:spPr>
              <a:xfrm>
                <a:off x="3302025" y="1225775"/>
                <a:ext cx="962800" cy="464800"/>
              </a:xfrm>
              <a:custGeom>
                <a:rect b="b" l="l" r="r" t="t"/>
                <a:pathLst>
                  <a:path extrusionOk="0" h="18592" w="38512">
                    <a:moveTo>
                      <a:pt x="12683" y="0"/>
                    </a:moveTo>
                    <a:lnTo>
                      <a:pt x="11421" y="67"/>
                    </a:lnTo>
                    <a:lnTo>
                      <a:pt x="10226" y="200"/>
                    </a:lnTo>
                    <a:lnTo>
                      <a:pt x="9031" y="332"/>
                    </a:lnTo>
                    <a:lnTo>
                      <a:pt x="7836" y="532"/>
                    </a:lnTo>
                    <a:lnTo>
                      <a:pt x="6707" y="797"/>
                    </a:lnTo>
                    <a:lnTo>
                      <a:pt x="5578" y="1063"/>
                    </a:lnTo>
                    <a:lnTo>
                      <a:pt x="4516" y="1328"/>
                    </a:lnTo>
                    <a:lnTo>
                      <a:pt x="3520" y="1727"/>
                    </a:lnTo>
                    <a:lnTo>
                      <a:pt x="2590" y="2059"/>
                    </a:lnTo>
                    <a:lnTo>
                      <a:pt x="1661" y="2457"/>
                    </a:lnTo>
                    <a:lnTo>
                      <a:pt x="798" y="2922"/>
                    </a:lnTo>
                    <a:lnTo>
                      <a:pt x="1" y="3387"/>
                    </a:lnTo>
                    <a:lnTo>
                      <a:pt x="3055" y="4781"/>
                    </a:lnTo>
                    <a:lnTo>
                      <a:pt x="6043" y="6375"/>
                    </a:lnTo>
                    <a:lnTo>
                      <a:pt x="8965" y="8034"/>
                    </a:lnTo>
                    <a:lnTo>
                      <a:pt x="11820" y="9894"/>
                    </a:lnTo>
                    <a:lnTo>
                      <a:pt x="14608" y="11886"/>
                    </a:lnTo>
                    <a:lnTo>
                      <a:pt x="17331" y="13944"/>
                    </a:lnTo>
                    <a:lnTo>
                      <a:pt x="19987" y="16201"/>
                    </a:lnTo>
                    <a:lnTo>
                      <a:pt x="22576" y="18592"/>
                    </a:lnTo>
                    <a:lnTo>
                      <a:pt x="24435" y="17264"/>
                    </a:lnTo>
                    <a:lnTo>
                      <a:pt x="26427" y="16002"/>
                    </a:lnTo>
                    <a:lnTo>
                      <a:pt x="28485" y="14741"/>
                    </a:lnTo>
                    <a:lnTo>
                      <a:pt x="30544" y="13545"/>
                    </a:lnTo>
                    <a:lnTo>
                      <a:pt x="32668" y="12417"/>
                    </a:lnTo>
                    <a:lnTo>
                      <a:pt x="34727" y="11354"/>
                    </a:lnTo>
                    <a:lnTo>
                      <a:pt x="36719" y="10491"/>
                    </a:lnTo>
                    <a:lnTo>
                      <a:pt x="38511" y="9761"/>
                    </a:lnTo>
                    <a:lnTo>
                      <a:pt x="37449" y="8632"/>
                    </a:lnTo>
                    <a:lnTo>
                      <a:pt x="36254" y="7636"/>
                    </a:lnTo>
                    <a:lnTo>
                      <a:pt x="35059" y="6707"/>
                    </a:lnTo>
                    <a:lnTo>
                      <a:pt x="33864" y="5843"/>
                    </a:lnTo>
                    <a:lnTo>
                      <a:pt x="32602" y="5047"/>
                    </a:lnTo>
                    <a:lnTo>
                      <a:pt x="31340" y="4316"/>
                    </a:lnTo>
                    <a:lnTo>
                      <a:pt x="30079" y="3652"/>
                    </a:lnTo>
                    <a:lnTo>
                      <a:pt x="28751" y="3055"/>
                    </a:lnTo>
                    <a:lnTo>
                      <a:pt x="27423" y="2524"/>
                    </a:lnTo>
                    <a:lnTo>
                      <a:pt x="26095" y="1992"/>
                    </a:lnTo>
                    <a:lnTo>
                      <a:pt x="24701" y="1594"/>
                    </a:lnTo>
                    <a:lnTo>
                      <a:pt x="23373" y="1196"/>
                    </a:lnTo>
                    <a:lnTo>
                      <a:pt x="22045" y="864"/>
                    </a:lnTo>
                    <a:lnTo>
                      <a:pt x="20650" y="598"/>
                    </a:lnTo>
                    <a:lnTo>
                      <a:pt x="19323" y="399"/>
                    </a:lnTo>
                    <a:lnTo>
                      <a:pt x="17928" y="200"/>
                    </a:lnTo>
                    <a:lnTo>
                      <a:pt x="16600" y="67"/>
                    </a:lnTo>
                    <a:lnTo>
                      <a:pt x="1527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1" name="Google Shape;1271;g34ed79b00d1_0_1237"/>
              <p:cNvSpPr/>
              <p:nvPr/>
            </p:nvSpPr>
            <p:spPr>
              <a:xfrm>
                <a:off x="3302025" y="1225775"/>
                <a:ext cx="962800" cy="464800"/>
              </a:xfrm>
              <a:custGeom>
                <a:rect b="b" l="l" r="r" t="t"/>
                <a:pathLst>
                  <a:path extrusionOk="0" fill="none" h="18592" w="38512">
                    <a:moveTo>
                      <a:pt x="22576" y="18592"/>
                    </a:moveTo>
                    <a:lnTo>
                      <a:pt x="22576" y="18592"/>
                    </a:lnTo>
                    <a:lnTo>
                      <a:pt x="24435" y="17264"/>
                    </a:lnTo>
                    <a:lnTo>
                      <a:pt x="26427" y="16002"/>
                    </a:lnTo>
                    <a:lnTo>
                      <a:pt x="28485" y="14741"/>
                    </a:lnTo>
                    <a:lnTo>
                      <a:pt x="30544" y="13545"/>
                    </a:lnTo>
                    <a:lnTo>
                      <a:pt x="32668" y="12417"/>
                    </a:lnTo>
                    <a:lnTo>
                      <a:pt x="34727" y="11354"/>
                    </a:lnTo>
                    <a:lnTo>
                      <a:pt x="36719" y="10491"/>
                    </a:lnTo>
                    <a:lnTo>
                      <a:pt x="38511" y="9761"/>
                    </a:lnTo>
                    <a:lnTo>
                      <a:pt x="38511" y="9761"/>
                    </a:lnTo>
                    <a:lnTo>
                      <a:pt x="37449" y="8632"/>
                    </a:lnTo>
                    <a:lnTo>
                      <a:pt x="36254" y="7636"/>
                    </a:lnTo>
                    <a:lnTo>
                      <a:pt x="35059" y="6707"/>
                    </a:lnTo>
                    <a:lnTo>
                      <a:pt x="33864" y="5843"/>
                    </a:lnTo>
                    <a:lnTo>
                      <a:pt x="32602" y="5047"/>
                    </a:lnTo>
                    <a:lnTo>
                      <a:pt x="31340" y="4316"/>
                    </a:lnTo>
                    <a:lnTo>
                      <a:pt x="30079" y="3652"/>
                    </a:lnTo>
                    <a:lnTo>
                      <a:pt x="28751" y="3055"/>
                    </a:lnTo>
                    <a:lnTo>
                      <a:pt x="27423" y="2524"/>
                    </a:lnTo>
                    <a:lnTo>
                      <a:pt x="26095" y="1992"/>
                    </a:lnTo>
                    <a:lnTo>
                      <a:pt x="24701" y="1594"/>
                    </a:lnTo>
                    <a:lnTo>
                      <a:pt x="23373" y="1196"/>
                    </a:lnTo>
                    <a:lnTo>
                      <a:pt x="22045" y="864"/>
                    </a:lnTo>
                    <a:lnTo>
                      <a:pt x="20650" y="598"/>
                    </a:lnTo>
                    <a:lnTo>
                      <a:pt x="19323" y="399"/>
                    </a:lnTo>
                    <a:lnTo>
                      <a:pt x="17928" y="200"/>
                    </a:lnTo>
                    <a:lnTo>
                      <a:pt x="16600" y="67"/>
                    </a:lnTo>
                    <a:lnTo>
                      <a:pt x="15272" y="0"/>
                    </a:lnTo>
                    <a:lnTo>
                      <a:pt x="14011" y="0"/>
                    </a:lnTo>
                    <a:lnTo>
                      <a:pt x="12683" y="0"/>
                    </a:lnTo>
                    <a:lnTo>
                      <a:pt x="11421" y="67"/>
                    </a:lnTo>
                    <a:lnTo>
                      <a:pt x="10226" y="200"/>
                    </a:lnTo>
                    <a:lnTo>
                      <a:pt x="9031" y="332"/>
                    </a:lnTo>
                    <a:lnTo>
                      <a:pt x="7836" y="532"/>
                    </a:lnTo>
                    <a:lnTo>
                      <a:pt x="6707" y="797"/>
                    </a:lnTo>
                    <a:lnTo>
                      <a:pt x="5578" y="1063"/>
                    </a:lnTo>
                    <a:lnTo>
                      <a:pt x="4516" y="1328"/>
                    </a:lnTo>
                    <a:lnTo>
                      <a:pt x="3520" y="1727"/>
                    </a:lnTo>
                    <a:lnTo>
                      <a:pt x="2590" y="2059"/>
                    </a:lnTo>
                    <a:lnTo>
                      <a:pt x="1661" y="2457"/>
                    </a:lnTo>
                    <a:lnTo>
                      <a:pt x="798" y="2922"/>
                    </a:lnTo>
                    <a:lnTo>
                      <a:pt x="1" y="3387"/>
                    </a:lnTo>
                    <a:lnTo>
                      <a:pt x="1" y="3387"/>
                    </a:lnTo>
                    <a:lnTo>
                      <a:pt x="3055" y="4781"/>
                    </a:lnTo>
                    <a:lnTo>
                      <a:pt x="6043" y="6375"/>
                    </a:lnTo>
                    <a:lnTo>
                      <a:pt x="8965" y="8034"/>
                    </a:lnTo>
                    <a:lnTo>
                      <a:pt x="11820" y="9894"/>
                    </a:lnTo>
                    <a:lnTo>
                      <a:pt x="14608" y="11886"/>
                    </a:lnTo>
                    <a:lnTo>
                      <a:pt x="17331" y="13944"/>
                    </a:lnTo>
                    <a:lnTo>
                      <a:pt x="19987" y="16201"/>
                    </a:lnTo>
                    <a:lnTo>
                      <a:pt x="22576" y="18592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2" name="Google Shape;1272;g34ed79b00d1_0_1237"/>
              <p:cNvSpPr/>
              <p:nvPr/>
            </p:nvSpPr>
            <p:spPr>
              <a:xfrm>
                <a:off x="2108550" y="3483275"/>
                <a:ext cx="2365425" cy="1201825"/>
              </a:xfrm>
              <a:custGeom>
                <a:rect b="b" l="l" r="r" t="t"/>
                <a:pathLst>
                  <a:path extrusionOk="0" h="48073" w="94617">
                    <a:moveTo>
                      <a:pt x="13612" y="1"/>
                    </a:moveTo>
                    <a:lnTo>
                      <a:pt x="11952" y="2856"/>
                    </a:lnTo>
                    <a:lnTo>
                      <a:pt x="10425" y="5645"/>
                    </a:lnTo>
                    <a:lnTo>
                      <a:pt x="9097" y="8367"/>
                    </a:lnTo>
                    <a:lnTo>
                      <a:pt x="7835" y="10956"/>
                    </a:lnTo>
                    <a:lnTo>
                      <a:pt x="6706" y="13413"/>
                    </a:lnTo>
                    <a:lnTo>
                      <a:pt x="5644" y="15803"/>
                    </a:lnTo>
                    <a:lnTo>
                      <a:pt x="4715" y="18061"/>
                    </a:lnTo>
                    <a:lnTo>
                      <a:pt x="3851" y="20186"/>
                    </a:lnTo>
                    <a:lnTo>
                      <a:pt x="3121" y="22244"/>
                    </a:lnTo>
                    <a:lnTo>
                      <a:pt x="2457" y="24169"/>
                    </a:lnTo>
                    <a:lnTo>
                      <a:pt x="1859" y="25962"/>
                    </a:lnTo>
                    <a:lnTo>
                      <a:pt x="1395" y="27688"/>
                    </a:lnTo>
                    <a:lnTo>
                      <a:pt x="598" y="30743"/>
                    </a:lnTo>
                    <a:lnTo>
                      <a:pt x="0" y="33266"/>
                    </a:lnTo>
                    <a:lnTo>
                      <a:pt x="2590" y="35125"/>
                    </a:lnTo>
                    <a:lnTo>
                      <a:pt x="5179" y="36785"/>
                    </a:lnTo>
                    <a:lnTo>
                      <a:pt x="7835" y="38378"/>
                    </a:lnTo>
                    <a:lnTo>
                      <a:pt x="10558" y="39906"/>
                    </a:lnTo>
                    <a:lnTo>
                      <a:pt x="13280" y="41234"/>
                    </a:lnTo>
                    <a:lnTo>
                      <a:pt x="16135" y="42495"/>
                    </a:lnTo>
                    <a:lnTo>
                      <a:pt x="18924" y="43557"/>
                    </a:lnTo>
                    <a:lnTo>
                      <a:pt x="21779" y="44553"/>
                    </a:lnTo>
                    <a:lnTo>
                      <a:pt x="24700" y="45417"/>
                    </a:lnTo>
                    <a:lnTo>
                      <a:pt x="27622" y="46147"/>
                    </a:lnTo>
                    <a:lnTo>
                      <a:pt x="30543" y="46811"/>
                    </a:lnTo>
                    <a:lnTo>
                      <a:pt x="33531" y="47276"/>
                    </a:lnTo>
                    <a:lnTo>
                      <a:pt x="36519" y="47674"/>
                    </a:lnTo>
                    <a:lnTo>
                      <a:pt x="39507" y="47940"/>
                    </a:lnTo>
                    <a:lnTo>
                      <a:pt x="42495" y="48072"/>
                    </a:lnTo>
                    <a:lnTo>
                      <a:pt x="45482" y="48072"/>
                    </a:lnTo>
                    <a:lnTo>
                      <a:pt x="48470" y="47940"/>
                    </a:lnTo>
                    <a:lnTo>
                      <a:pt x="51458" y="47674"/>
                    </a:lnTo>
                    <a:lnTo>
                      <a:pt x="54446" y="47342"/>
                    </a:lnTo>
                    <a:lnTo>
                      <a:pt x="57434" y="46877"/>
                    </a:lnTo>
                    <a:lnTo>
                      <a:pt x="60355" y="46280"/>
                    </a:lnTo>
                    <a:lnTo>
                      <a:pt x="63277" y="45549"/>
                    </a:lnTo>
                    <a:lnTo>
                      <a:pt x="66198" y="44686"/>
                    </a:lnTo>
                    <a:lnTo>
                      <a:pt x="69053" y="43757"/>
                    </a:lnTo>
                    <a:lnTo>
                      <a:pt x="71909" y="42628"/>
                    </a:lnTo>
                    <a:lnTo>
                      <a:pt x="74697" y="41433"/>
                    </a:lnTo>
                    <a:lnTo>
                      <a:pt x="77486" y="40105"/>
                    </a:lnTo>
                    <a:lnTo>
                      <a:pt x="80142" y="38644"/>
                    </a:lnTo>
                    <a:lnTo>
                      <a:pt x="82864" y="37051"/>
                    </a:lnTo>
                    <a:lnTo>
                      <a:pt x="85454" y="35391"/>
                    </a:lnTo>
                    <a:lnTo>
                      <a:pt x="87977" y="33531"/>
                    </a:lnTo>
                    <a:lnTo>
                      <a:pt x="90500" y="31606"/>
                    </a:lnTo>
                    <a:lnTo>
                      <a:pt x="90965" y="30344"/>
                    </a:lnTo>
                    <a:lnTo>
                      <a:pt x="91429" y="29083"/>
                    </a:lnTo>
                    <a:lnTo>
                      <a:pt x="91894" y="27755"/>
                    </a:lnTo>
                    <a:lnTo>
                      <a:pt x="92292" y="26361"/>
                    </a:lnTo>
                    <a:lnTo>
                      <a:pt x="92956" y="23572"/>
                    </a:lnTo>
                    <a:lnTo>
                      <a:pt x="93554" y="20650"/>
                    </a:lnTo>
                    <a:lnTo>
                      <a:pt x="94019" y="17596"/>
                    </a:lnTo>
                    <a:lnTo>
                      <a:pt x="94351" y="14409"/>
                    </a:lnTo>
                    <a:lnTo>
                      <a:pt x="94550" y="11222"/>
                    </a:lnTo>
                    <a:lnTo>
                      <a:pt x="94616" y="7836"/>
                    </a:lnTo>
                    <a:lnTo>
                      <a:pt x="92226" y="9164"/>
                    </a:lnTo>
                    <a:lnTo>
                      <a:pt x="89769" y="10425"/>
                    </a:lnTo>
                    <a:lnTo>
                      <a:pt x="87313" y="11488"/>
                    </a:lnTo>
                    <a:lnTo>
                      <a:pt x="84790" y="12484"/>
                    </a:lnTo>
                    <a:lnTo>
                      <a:pt x="82267" y="13347"/>
                    </a:lnTo>
                    <a:lnTo>
                      <a:pt x="79677" y="14143"/>
                    </a:lnTo>
                    <a:lnTo>
                      <a:pt x="77088" y="14741"/>
                    </a:lnTo>
                    <a:lnTo>
                      <a:pt x="74432" y="15272"/>
                    </a:lnTo>
                    <a:lnTo>
                      <a:pt x="71776" y="15737"/>
                    </a:lnTo>
                    <a:lnTo>
                      <a:pt x="69053" y="16069"/>
                    </a:lnTo>
                    <a:lnTo>
                      <a:pt x="66398" y="16268"/>
                    </a:lnTo>
                    <a:lnTo>
                      <a:pt x="63675" y="16401"/>
                    </a:lnTo>
                    <a:lnTo>
                      <a:pt x="60953" y="16401"/>
                    </a:lnTo>
                    <a:lnTo>
                      <a:pt x="58231" y="16335"/>
                    </a:lnTo>
                    <a:lnTo>
                      <a:pt x="55508" y="16135"/>
                    </a:lnTo>
                    <a:lnTo>
                      <a:pt x="52786" y="15870"/>
                    </a:lnTo>
                    <a:lnTo>
                      <a:pt x="50064" y="15538"/>
                    </a:lnTo>
                    <a:lnTo>
                      <a:pt x="47408" y="15073"/>
                    </a:lnTo>
                    <a:lnTo>
                      <a:pt x="44752" y="14542"/>
                    </a:lnTo>
                    <a:lnTo>
                      <a:pt x="42096" y="13878"/>
                    </a:lnTo>
                    <a:lnTo>
                      <a:pt x="39440" y="13147"/>
                    </a:lnTo>
                    <a:lnTo>
                      <a:pt x="36851" y="12351"/>
                    </a:lnTo>
                    <a:lnTo>
                      <a:pt x="34328" y="11488"/>
                    </a:lnTo>
                    <a:lnTo>
                      <a:pt x="31805" y="10492"/>
                    </a:lnTo>
                    <a:lnTo>
                      <a:pt x="29348" y="9429"/>
                    </a:lnTo>
                    <a:lnTo>
                      <a:pt x="26891" y="8300"/>
                    </a:lnTo>
                    <a:lnTo>
                      <a:pt x="24567" y="7105"/>
                    </a:lnTo>
                    <a:lnTo>
                      <a:pt x="22243" y="5844"/>
                    </a:lnTo>
                    <a:lnTo>
                      <a:pt x="19986" y="4449"/>
                    </a:lnTo>
                    <a:lnTo>
                      <a:pt x="17795" y="3055"/>
                    </a:lnTo>
                    <a:lnTo>
                      <a:pt x="15670" y="1528"/>
                    </a:lnTo>
                    <a:lnTo>
                      <a:pt x="1361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3" name="Google Shape;1273;g34ed79b00d1_0_1237"/>
              <p:cNvSpPr/>
              <p:nvPr/>
            </p:nvSpPr>
            <p:spPr>
              <a:xfrm>
                <a:off x="2108550" y="3483275"/>
                <a:ext cx="2365425" cy="1201825"/>
              </a:xfrm>
              <a:custGeom>
                <a:rect b="b" l="l" r="r" t="t"/>
                <a:pathLst>
                  <a:path extrusionOk="0" fill="none" h="48073" w="94617">
                    <a:moveTo>
                      <a:pt x="13612" y="1"/>
                    </a:moveTo>
                    <a:lnTo>
                      <a:pt x="13612" y="1"/>
                    </a:lnTo>
                    <a:lnTo>
                      <a:pt x="11952" y="2856"/>
                    </a:lnTo>
                    <a:lnTo>
                      <a:pt x="10425" y="5645"/>
                    </a:lnTo>
                    <a:lnTo>
                      <a:pt x="9097" y="8367"/>
                    </a:lnTo>
                    <a:lnTo>
                      <a:pt x="7835" y="10956"/>
                    </a:lnTo>
                    <a:lnTo>
                      <a:pt x="6706" y="13413"/>
                    </a:lnTo>
                    <a:lnTo>
                      <a:pt x="5644" y="15803"/>
                    </a:lnTo>
                    <a:lnTo>
                      <a:pt x="4715" y="18061"/>
                    </a:lnTo>
                    <a:lnTo>
                      <a:pt x="3851" y="20186"/>
                    </a:lnTo>
                    <a:lnTo>
                      <a:pt x="3121" y="22244"/>
                    </a:lnTo>
                    <a:lnTo>
                      <a:pt x="2457" y="24169"/>
                    </a:lnTo>
                    <a:lnTo>
                      <a:pt x="1859" y="25962"/>
                    </a:lnTo>
                    <a:lnTo>
                      <a:pt x="1395" y="27688"/>
                    </a:lnTo>
                    <a:lnTo>
                      <a:pt x="598" y="30743"/>
                    </a:lnTo>
                    <a:lnTo>
                      <a:pt x="0" y="33266"/>
                    </a:lnTo>
                    <a:lnTo>
                      <a:pt x="0" y="33266"/>
                    </a:lnTo>
                    <a:lnTo>
                      <a:pt x="2590" y="35125"/>
                    </a:lnTo>
                    <a:lnTo>
                      <a:pt x="5179" y="36785"/>
                    </a:lnTo>
                    <a:lnTo>
                      <a:pt x="7835" y="38378"/>
                    </a:lnTo>
                    <a:lnTo>
                      <a:pt x="10558" y="39906"/>
                    </a:lnTo>
                    <a:lnTo>
                      <a:pt x="13280" y="41234"/>
                    </a:lnTo>
                    <a:lnTo>
                      <a:pt x="16135" y="42495"/>
                    </a:lnTo>
                    <a:lnTo>
                      <a:pt x="18924" y="43557"/>
                    </a:lnTo>
                    <a:lnTo>
                      <a:pt x="21779" y="44553"/>
                    </a:lnTo>
                    <a:lnTo>
                      <a:pt x="24700" y="45417"/>
                    </a:lnTo>
                    <a:lnTo>
                      <a:pt x="27622" y="46147"/>
                    </a:lnTo>
                    <a:lnTo>
                      <a:pt x="30543" y="46811"/>
                    </a:lnTo>
                    <a:lnTo>
                      <a:pt x="33531" y="47276"/>
                    </a:lnTo>
                    <a:lnTo>
                      <a:pt x="36519" y="47674"/>
                    </a:lnTo>
                    <a:lnTo>
                      <a:pt x="39507" y="47940"/>
                    </a:lnTo>
                    <a:lnTo>
                      <a:pt x="42495" y="48072"/>
                    </a:lnTo>
                    <a:lnTo>
                      <a:pt x="45482" y="48072"/>
                    </a:lnTo>
                    <a:lnTo>
                      <a:pt x="48470" y="47940"/>
                    </a:lnTo>
                    <a:lnTo>
                      <a:pt x="51458" y="47674"/>
                    </a:lnTo>
                    <a:lnTo>
                      <a:pt x="54446" y="47342"/>
                    </a:lnTo>
                    <a:lnTo>
                      <a:pt x="57434" y="46877"/>
                    </a:lnTo>
                    <a:lnTo>
                      <a:pt x="60355" y="46280"/>
                    </a:lnTo>
                    <a:lnTo>
                      <a:pt x="63277" y="45549"/>
                    </a:lnTo>
                    <a:lnTo>
                      <a:pt x="66198" y="44686"/>
                    </a:lnTo>
                    <a:lnTo>
                      <a:pt x="69053" y="43757"/>
                    </a:lnTo>
                    <a:lnTo>
                      <a:pt x="71909" y="42628"/>
                    </a:lnTo>
                    <a:lnTo>
                      <a:pt x="74697" y="41433"/>
                    </a:lnTo>
                    <a:lnTo>
                      <a:pt x="77486" y="40105"/>
                    </a:lnTo>
                    <a:lnTo>
                      <a:pt x="80142" y="38644"/>
                    </a:lnTo>
                    <a:lnTo>
                      <a:pt x="82864" y="37051"/>
                    </a:lnTo>
                    <a:lnTo>
                      <a:pt x="85454" y="35391"/>
                    </a:lnTo>
                    <a:lnTo>
                      <a:pt x="87977" y="33531"/>
                    </a:lnTo>
                    <a:lnTo>
                      <a:pt x="90500" y="31606"/>
                    </a:lnTo>
                    <a:lnTo>
                      <a:pt x="90500" y="31606"/>
                    </a:lnTo>
                    <a:lnTo>
                      <a:pt x="90965" y="30344"/>
                    </a:lnTo>
                    <a:lnTo>
                      <a:pt x="91429" y="29083"/>
                    </a:lnTo>
                    <a:lnTo>
                      <a:pt x="91894" y="27755"/>
                    </a:lnTo>
                    <a:lnTo>
                      <a:pt x="92292" y="26361"/>
                    </a:lnTo>
                    <a:lnTo>
                      <a:pt x="92956" y="23572"/>
                    </a:lnTo>
                    <a:lnTo>
                      <a:pt x="93554" y="20650"/>
                    </a:lnTo>
                    <a:lnTo>
                      <a:pt x="94019" y="17596"/>
                    </a:lnTo>
                    <a:lnTo>
                      <a:pt x="94351" y="14409"/>
                    </a:lnTo>
                    <a:lnTo>
                      <a:pt x="94550" y="11222"/>
                    </a:lnTo>
                    <a:lnTo>
                      <a:pt x="94616" y="7836"/>
                    </a:lnTo>
                    <a:lnTo>
                      <a:pt x="94616" y="7836"/>
                    </a:lnTo>
                    <a:lnTo>
                      <a:pt x="92226" y="9164"/>
                    </a:lnTo>
                    <a:lnTo>
                      <a:pt x="89769" y="10425"/>
                    </a:lnTo>
                    <a:lnTo>
                      <a:pt x="87313" y="11488"/>
                    </a:lnTo>
                    <a:lnTo>
                      <a:pt x="84790" y="12484"/>
                    </a:lnTo>
                    <a:lnTo>
                      <a:pt x="82267" y="13347"/>
                    </a:lnTo>
                    <a:lnTo>
                      <a:pt x="79677" y="14143"/>
                    </a:lnTo>
                    <a:lnTo>
                      <a:pt x="77088" y="14741"/>
                    </a:lnTo>
                    <a:lnTo>
                      <a:pt x="74432" y="15272"/>
                    </a:lnTo>
                    <a:lnTo>
                      <a:pt x="71776" y="15737"/>
                    </a:lnTo>
                    <a:lnTo>
                      <a:pt x="69053" y="16069"/>
                    </a:lnTo>
                    <a:lnTo>
                      <a:pt x="66398" y="16268"/>
                    </a:lnTo>
                    <a:lnTo>
                      <a:pt x="63675" y="16401"/>
                    </a:lnTo>
                    <a:lnTo>
                      <a:pt x="60953" y="16401"/>
                    </a:lnTo>
                    <a:lnTo>
                      <a:pt x="58231" y="16335"/>
                    </a:lnTo>
                    <a:lnTo>
                      <a:pt x="55508" y="16135"/>
                    </a:lnTo>
                    <a:lnTo>
                      <a:pt x="52786" y="15870"/>
                    </a:lnTo>
                    <a:lnTo>
                      <a:pt x="50064" y="15538"/>
                    </a:lnTo>
                    <a:lnTo>
                      <a:pt x="47408" y="15073"/>
                    </a:lnTo>
                    <a:lnTo>
                      <a:pt x="44752" y="14542"/>
                    </a:lnTo>
                    <a:lnTo>
                      <a:pt x="42096" y="13878"/>
                    </a:lnTo>
                    <a:lnTo>
                      <a:pt x="39440" y="13147"/>
                    </a:lnTo>
                    <a:lnTo>
                      <a:pt x="36851" y="12351"/>
                    </a:lnTo>
                    <a:lnTo>
                      <a:pt x="34328" y="11488"/>
                    </a:lnTo>
                    <a:lnTo>
                      <a:pt x="31805" y="10492"/>
                    </a:lnTo>
                    <a:lnTo>
                      <a:pt x="29348" y="9429"/>
                    </a:lnTo>
                    <a:lnTo>
                      <a:pt x="26891" y="8300"/>
                    </a:lnTo>
                    <a:lnTo>
                      <a:pt x="24567" y="7105"/>
                    </a:lnTo>
                    <a:lnTo>
                      <a:pt x="22243" y="5844"/>
                    </a:lnTo>
                    <a:lnTo>
                      <a:pt x="19986" y="4449"/>
                    </a:lnTo>
                    <a:lnTo>
                      <a:pt x="17795" y="3055"/>
                    </a:lnTo>
                    <a:lnTo>
                      <a:pt x="15670" y="1528"/>
                    </a:lnTo>
                    <a:lnTo>
                      <a:pt x="13612" y="1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4" name="Google Shape;1274;g34ed79b00d1_0_1237"/>
              <p:cNvSpPr/>
              <p:nvPr/>
            </p:nvSpPr>
            <p:spPr>
              <a:xfrm>
                <a:off x="4020775" y="1635775"/>
                <a:ext cx="501325" cy="773550"/>
              </a:xfrm>
              <a:custGeom>
                <a:rect b="b" l="l" r="r" t="t"/>
                <a:pathLst>
                  <a:path extrusionOk="0" h="30942" w="20053">
                    <a:moveTo>
                      <a:pt x="14940" y="1"/>
                    </a:moveTo>
                    <a:lnTo>
                      <a:pt x="13347" y="598"/>
                    </a:lnTo>
                    <a:lnTo>
                      <a:pt x="11488" y="1461"/>
                    </a:lnTo>
                    <a:lnTo>
                      <a:pt x="9429" y="2524"/>
                    </a:lnTo>
                    <a:lnTo>
                      <a:pt x="7305" y="3719"/>
                    </a:lnTo>
                    <a:lnTo>
                      <a:pt x="5246" y="5047"/>
                    </a:lnTo>
                    <a:lnTo>
                      <a:pt x="3254" y="6308"/>
                    </a:lnTo>
                    <a:lnTo>
                      <a:pt x="1462" y="7570"/>
                    </a:lnTo>
                    <a:lnTo>
                      <a:pt x="1" y="8765"/>
                    </a:lnTo>
                    <a:lnTo>
                      <a:pt x="2059" y="11222"/>
                    </a:lnTo>
                    <a:lnTo>
                      <a:pt x="4051" y="13811"/>
                    </a:lnTo>
                    <a:lnTo>
                      <a:pt x="5977" y="16467"/>
                    </a:lnTo>
                    <a:lnTo>
                      <a:pt x="7836" y="19189"/>
                    </a:lnTo>
                    <a:lnTo>
                      <a:pt x="9695" y="22044"/>
                    </a:lnTo>
                    <a:lnTo>
                      <a:pt x="11421" y="24966"/>
                    </a:lnTo>
                    <a:lnTo>
                      <a:pt x="13081" y="27954"/>
                    </a:lnTo>
                    <a:lnTo>
                      <a:pt x="14608" y="30942"/>
                    </a:lnTo>
                    <a:lnTo>
                      <a:pt x="15339" y="30145"/>
                    </a:lnTo>
                    <a:lnTo>
                      <a:pt x="16003" y="29348"/>
                    </a:lnTo>
                    <a:lnTo>
                      <a:pt x="16600" y="28419"/>
                    </a:lnTo>
                    <a:lnTo>
                      <a:pt x="17198" y="27555"/>
                    </a:lnTo>
                    <a:lnTo>
                      <a:pt x="17729" y="26626"/>
                    </a:lnTo>
                    <a:lnTo>
                      <a:pt x="18127" y="25696"/>
                    </a:lnTo>
                    <a:lnTo>
                      <a:pt x="18526" y="24700"/>
                    </a:lnTo>
                    <a:lnTo>
                      <a:pt x="18924" y="23704"/>
                    </a:lnTo>
                    <a:lnTo>
                      <a:pt x="19190" y="22708"/>
                    </a:lnTo>
                    <a:lnTo>
                      <a:pt x="19455" y="21712"/>
                    </a:lnTo>
                    <a:lnTo>
                      <a:pt x="19655" y="20650"/>
                    </a:lnTo>
                    <a:lnTo>
                      <a:pt x="19854" y="19654"/>
                    </a:lnTo>
                    <a:lnTo>
                      <a:pt x="19987" y="18592"/>
                    </a:lnTo>
                    <a:lnTo>
                      <a:pt x="20053" y="17529"/>
                    </a:lnTo>
                    <a:lnTo>
                      <a:pt x="20053" y="16467"/>
                    </a:lnTo>
                    <a:lnTo>
                      <a:pt x="20053" y="15405"/>
                    </a:lnTo>
                    <a:lnTo>
                      <a:pt x="20053" y="14342"/>
                    </a:lnTo>
                    <a:lnTo>
                      <a:pt x="19920" y="13280"/>
                    </a:lnTo>
                    <a:lnTo>
                      <a:pt x="19655" y="11222"/>
                    </a:lnTo>
                    <a:lnTo>
                      <a:pt x="19190" y="9163"/>
                    </a:lnTo>
                    <a:lnTo>
                      <a:pt x="18592" y="7105"/>
                    </a:lnTo>
                    <a:lnTo>
                      <a:pt x="17862" y="5180"/>
                    </a:lnTo>
                    <a:lnTo>
                      <a:pt x="16999" y="3320"/>
                    </a:lnTo>
                    <a:lnTo>
                      <a:pt x="16003" y="1594"/>
                    </a:lnTo>
                    <a:lnTo>
                      <a:pt x="15471" y="797"/>
                    </a:lnTo>
                    <a:lnTo>
                      <a:pt x="1494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5" name="Google Shape;1275;g34ed79b00d1_0_1237"/>
              <p:cNvSpPr/>
              <p:nvPr/>
            </p:nvSpPr>
            <p:spPr>
              <a:xfrm>
                <a:off x="4020775" y="1635775"/>
                <a:ext cx="501325" cy="773550"/>
              </a:xfrm>
              <a:custGeom>
                <a:rect b="b" l="l" r="r" t="t"/>
                <a:pathLst>
                  <a:path extrusionOk="0" fill="none" h="30942" w="20053">
                    <a:moveTo>
                      <a:pt x="14608" y="30942"/>
                    </a:moveTo>
                    <a:lnTo>
                      <a:pt x="14608" y="30942"/>
                    </a:lnTo>
                    <a:lnTo>
                      <a:pt x="15339" y="30145"/>
                    </a:lnTo>
                    <a:lnTo>
                      <a:pt x="16003" y="29348"/>
                    </a:lnTo>
                    <a:lnTo>
                      <a:pt x="16600" y="28419"/>
                    </a:lnTo>
                    <a:lnTo>
                      <a:pt x="17198" y="27555"/>
                    </a:lnTo>
                    <a:lnTo>
                      <a:pt x="17729" y="26626"/>
                    </a:lnTo>
                    <a:lnTo>
                      <a:pt x="18127" y="25696"/>
                    </a:lnTo>
                    <a:lnTo>
                      <a:pt x="18526" y="24700"/>
                    </a:lnTo>
                    <a:lnTo>
                      <a:pt x="18924" y="23704"/>
                    </a:lnTo>
                    <a:lnTo>
                      <a:pt x="19190" y="22708"/>
                    </a:lnTo>
                    <a:lnTo>
                      <a:pt x="19455" y="21712"/>
                    </a:lnTo>
                    <a:lnTo>
                      <a:pt x="19655" y="20650"/>
                    </a:lnTo>
                    <a:lnTo>
                      <a:pt x="19854" y="19654"/>
                    </a:lnTo>
                    <a:lnTo>
                      <a:pt x="19987" y="18592"/>
                    </a:lnTo>
                    <a:lnTo>
                      <a:pt x="20053" y="17529"/>
                    </a:lnTo>
                    <a:lnTo>
                      <a:pt x="20053" y="16467"/>
                    </a:lnTo>
                    <a:lnTo>
                      <a:pt x="20053" y="15405"/>
                    </a:lnTo>
                    <a:lnTo>
                      <a:pt x="20053" y="14342"/>
                    </a:lnTo>
                    <a:lnTo>
                      <a:pt x="19920" y="13280"/>
                    </a:lnTo>
                    <a:lnTo>
                      <a:pt x="19655" y="11222"/>
                    </a:lnTo>
                    <a:lnTo>
                      <a:pt x="19190" y="9163"/>
                    </a:lnTo>
                    <a:lnTo>
                      <a:pt x="18592" y="7105"/>
                    </a:lnTo>
                    <a:lnTo>
                      <a:pt x="17862" y="5180"/>
                    </a:lnTo>
                    <a:lnTo>
                      <a:pt x="16999" y="3320"/>
                    </a:lnTo>
                    <a:lnTo>
                      <a:pt x="16003" y="1594"/>
                    </a:lnTo>
                    <a:lnTo>
                      <a:pt x="15471" y="797"/>
                    </a:lnTo>
                    <a:lnTo>
                      <a:pt x="14940" y="1"/>
                    </a:lnTo>
                    <a:lnTo>
                      <a:pt x="14940" y="1"/>
                    </a:lnTo>
                    <a:lnTo>
                      <a:pt x="13347" y="598"/>
                    </a:lnTo>
                    <a:lnTo>
                      <a:pt x="11488" y="1461"/>
                    </a:lnTo>
                    <a:lnTo>
                      <a:pt x="9429" y="2524"/>
                    </a:lnTo>
                    <a:lnTo>
                      <a:pt x="7305" y="3719"/>
                    </a:lnTo>
                    <a:lnTo>
                      <a:pt x="5246" y="5047"/>
                    </a:lnTo>
                    <a:lnTo>
                      <a:pt x="3254" y="6308"/>
                    </a:lnTo>
                    <a:lnTo>
                      <a:pt x="1462" y="7570"/>
                    </a:lnTo>
                    <a:lnTo>
                      <a:pt x="1" y="8765"/>
                    </a:lnTo>
                    <a:lnTo>
                      <a:pt x="1" y="8765"/>
                    </a:lnTo>
                    <a:lnTo>
                      <a:pt x="2059" y="11222"/>
                    </a:lnTo>
                    <a:lnTo>
                      <a:pt x="4051" y="13811"/>
                    </a:lnTo>
                    <a:lnTo>
                      <a:pt x="5977" y="16467"/>
                    </a:lnTo>
                    <a:lnTo>
                      <a:pt x="7836" y="19189"/>
                    </a:lnTo>
                    <a:lnTo>
                      <a:pt x="9695" y="22044"/>
                    </a:lnTo>
                    <a:lnTo>
                      <a:pt x="11421" y="24966"/>
                    </a:lnTo>
                    <a:lnTo>
                      <a:pt x="13081" y="27954"/>
                    </a:lnTo>
                    <a:lnTo>
                      <a:pt x="14608" y="30942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6" name="Google Shape;1276;g34ed79b00d1_0_1237"/>
              <p:cNvSpPr/>
              <p:nvPr/>
            </p:nvSpPr>
            <p:spPr>
              <a:xfrm>
                <a:off x="4478925" y="1959475"/>
                <a:ext cx="388450" cy="1274850"/>
              </a:xfrm>
              <a:custGeom>
                <a:rect b="b" l="l" r="r" t="t"/>
                <a:pathLst>
                  <a:path extrusionOk="0" h="50994" w="15538">
                    <a:moveTo>
                      <a:pt x="10159" y="0"/>
                    </a:moveTo>
                    <a:lnTo>
                      <a:pt x="10359" y="1992"/>
                    </a:lnTo>
                    <a:lnTo>
                      <a:pt x="10359" y="3984"/>
                    </a:lnTo>
                    <a:lnTo>
                      <a:pt x="10292" y="5909"/>
                    </a:lnTo>
                    <a:lnTo>
                      <a:pt x="10093" y="7769"/>
                    </a:lnTo>
                    <a:lnTo>
                      <a:pt x="9827" y="9628"/>
                    </a:lnTo>
                    <a:lnTo>
                      <a:pt x="9429" y="11420"/>
                    </a:lnTo>
                    <a:lnTo>
                      <a:pt x="8898" y="13213"/>
                    </a:lnTo>
                    <a:lnTo>
                      <a:pt x="8300" y="14873"/>
                    </a:lnTo>
                    <a:lnTo>
                      <a:pt x="7570" y="16533"/>
                    </a:lnTo>
                    <a:lnTo>
                      <a:pt x="6773" y="18127"/>
                    </a:lnTo>
                    <a:lnTo>
                      <a:pt x="5844" y="19654"/>
                    </a:lnTo>
                    <a:lnTo>
                      <a:pt x="4848" y="21114"/>
                    </a:lnTo>
                    <a:lnTo>
                      <a:pt x="3785" y="22575"/>
                    </a:lnTo>
                    <a:lnTo>
                      <a:pt x="2590" y="23903"/>
                    </a:lnTo>
                    <a:lnTo>
                      <a:pt x="1329" y="25165"/>
                    </a:lnTo>
                    <a:lnTo>
                      <a:pt x="1" y="26360"/>
                    </a:lnTo>
                    <a:lnTo>
                      <a:pt x="1196" y="29348"/>
                    </a:lnTo>
                    <a:lnTo>
                      <a:pt x="2258" y="32402"/>
                    </a:lnTo>
                    <a:lnTo>
                      <a:pt x="3254" y="35456"/>
                    </a:lnTo>
                    <a:lnTo>
                      <a:pt x="4184" y="38511"/>
                    </a:lnTo>
                    <a:lnTo>
                      <a:pt x="4980" y="41631"/>
                    </a:lnTo>
                    <a:lnTo>
                      <a:pt x="5711" y="44752"/>
                    </a:lnTo>
                    <a:lnTo>
                      <a:pt x="6375" y="47873"/>
                    </a:lnTo>
                    <a:lnTo>
                      <a:pt x="6972" y="50993"/>
                    </a:lnTo>
                    <a:lnTo>
                      <a:pt x="7968" y="49665"/>
                    </a:lnTo>
                    <a:lnTo>
                      <a:pt x="8898" y="48271"/>
                    </a:lnTo>
                    <a:lnTo>
                      <a:pt x="9761" y="46810"/>
                    </a:lnTo>
                    <a:lnTo>
                      <a:pt x="10558" y="45349"/>
                    </a:lnTo>
                    <a:lnTo>
                      <a:pt x="11288" y="43889"/>
                    </a:lnTo>
                    <a:lnTo>
                      <a:pt x="11952" y="42362"/>
                    </a:lnTo>
                    <a:lnTo>
                      <a:pt x="12616" y="40834"/>
                    </a:lnTo>
                    <a:lnTo>
                      <a:pt x="13147" y="39307"/>
                    </a:lnTo>
                    <a:lnTo>
                      <a:pt x="13612" y="37714"/>
                    </a:lnTo>
                    <a:lnTo>
                      <a:pt x="14077" y="36120"/>
                    </a:lnTo>
                    <a:lnTo>
                      <a:pt x="14475" y="34527"/>
                    </a:lnTo>
                    <a:lnTo>
                      <a:pt x="14807" y="32867"/>
                    </a:lnTo>
                    <a:lnTo>
                      <a:pt x="15006" y="31273"/>
                    </a:lnTo>
                    <a:lnTo>
                      <a:pt x="15272" y="29613"/>
                    </a:lnTo>
                    <a:lnTo>
                      <a:pt x="15405" y="27953"/>
                    </a:lnTo>
                    <a:lnTo>
                      <a:pt x="15471" y="26227"/>
                    </a:lnTo>
                    <a:lnTo>
                      <a:pt x="15538" y="24567"/>
                    </a:lnTo>
                    <a:lnTo>
                      <a:pt x="15538" y="22907"/>
                    </a:lnTo>
                    <a:lnTo>
                      <a:pt x="15471" y="21247"/>
                    </a:lnTo>
                    <a:lnTo>
                      <a:pt x="15338" y="19521"/>
                    </a:lnTo>
                    <a:lnTo>
                      <a:pt x="15139" y="17861"/>
                    </a:lnTo>
                    <a:lnTo>
                      <a:pt x="14940" y="16201"/>
                    </a:lnTo>
                    <a:lnTo>
                      <a:pt x="14674" y="14475"/>
                    </a:lnTo>
                    <a:lnTo>
                      <a:pt x="14342" y="12815"/>
                    </a:lnTo>
                    <a:lnTo>
                      <a:pt x="14010" y="11155"/>
                    </a:lnTo>
                    <a:lnTo>
                      <a:pt x="13612" y="9561"/>
                    </a:lnTo>
                    <a:lnTo>
                      <a:pt x="13147" y="7901"/>
                    </a:lnTo>
                    <a:lnTo>
                      <a:pt x="12616" y="6308"/>
                    </a:lnTo>
                    <a:lnTo>
                      <a:pt x="12085" y="4648"/>
                    </a:lnTo>
                    <a:lnTo>
                      <a:pt x="11487" y="3121"/>
                    </a:lnTo>
                    <a:lnTo>
                      <a:pt x="10823" y="1527"/>
                    </a:lnTo>
                    <a:lnTo>
                      <a:pt x="1015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7" name="Google Shape;1277;g34ed79b00d1_0_1237"/>
              <p:cNvSpPr/>
              <p:nvPr/>
            </p:nvSpPr>
            <p:spPr>
              <a:xfrm>
                <a:off x="4478925" y="1959475"/>
                <a:ext cx="388450" cy="1274850"/>
              </a:xfrm>
              <a:custGeom>
                <a:rect b="b" l="l" r="r" t="t"/>
                <a:pathLst>
                  <a:path extrusionOk="0" fill="none" h="50994" w="15538">
                    <a:moveTo>
                      <a:pt x="10159" y="0"/>
                    </a:moveTo>
                    <a:lnTo>
                      <a:pt x="10159" y="0"/>
                    </a:lnTo>
                    <a:lnTo>
                      <a:pt x="10359" y="1992"/>
                    </a:lnTo>
                    <a:lnTo>
                      <a:pt x="10359" y="3984"/>
                    </a:lnTo>
                    <a:lnTo>
                      <a:pt x="10292" y="5909"/>
                    </a:lnTo>
                    <a:lnTo>
                      <a:pt x="10093" y="7769"/>
                    </a:lnTo>
                    <a:lnTo>
                      <a:pt x="9827" y="9628"/>
                    </a:lnTo>
                    <a:lnTo>
                      <a:pt x="9429" y="11420"/>
                    </a:lnTo>
                    <a:lnTo>
                      <a:pt x="8898" y="13213"/>
                    </a:lnTo>
                    <a:lnTo>
                      <a:pt x="8300" y="14873"/>
                    </a:lnTo>
                    <a:lnTo>
                      <a:pt x="7570" y="16533"/>
                    </a:lnTo>
                    <a:lnTo>
                      <a:pt x="6773" y="18127"/>
                    </a:lnTo>
                    <a:lnTo>
                      <a:pt x="5844" y="19654"/>
                    </a:lnTo>
                    <a:lnTo>
                      <a:pt x="4848" y="21114"/>
                    </a:lnTo>
                    <a:lnTo>
                      <a:pt x="3785" y="22575"/>
                    </a:lnTo>
                    <a:lnTo>
                      <a:pt x="2590" y="23903"/>
                    </a:lnTo>
                    <a:lnTo>
                      <a:pt x="1329" y="25165"/>
                    </a:lnTo>
                    <a:lnTo>
                      <a:pt x="1" y="26360"/>
                    </a:lnTo>
                    <a:lnTo>
                      <a:pt x="1" y="26360"/>
                    </a:lnTo>
                    <a:lnTo>
                      <a:pt x="1196" y="29348"/>
                    </a:lnTo>
                    <a:lnTo>
                      <a:pt x="2258" y="32402"/>
                    </a:lnTo>
                    <a:lnTo>
                      <a:pt x="3254" y="35456"/>
                    </a:lnTo>
                    <a:lnTo>
                      <a:pt x="4184" y="38511"/>
                    </a:lnTo>
                    <a:lnTo>
                      <a:pt x="4980" y="41631"/>
                    </a:lnTo>
                    <a:lnTo>
                      <a:pt x="5711" y="44752"/>
                    </a:lnTo>
                    <a:lnTo>
                      <a:pt x="6375" y="47873"/>
                    </a:lnTo>
                    <a:lnTo>
                      <a:pt x="6972" y="50993"/>
                    </a:lnTo>
                    <a:lnTo>
                      <a:pt x="6972" y="50993"/>
                    </a:lnTo>
                    <a:lnTo>
                      <a:pt x="7968" y="49665"/>
                    </a:lnTo>
                    <a:lnTo>
                      <a:pt x="8898" y="48271"/>
                    </a:lnTo>
                    <a:lnTo>
                      <a:pt x="9761" y="46810"/>
                    </a:lnTo>
                    <a:lnTo>
                      <a:pt x="10558" y="45349"/>
                    </a:lnTo>
                    <a:lnTo>
                      <a:pt x="11288" y="43889"/>
                    </a:lnTo>
                    <a:lnTo>
                      <a:pt x="11952" y="42362"/>
                    </a:lnTo>
                    <a:lnTo>
                      <a:pt x="12616" y="40834"/>
                    </a:lnTo>
                    <a:lnTo>
                      <a:pt x="13147" y="39307"/>
                    </a:lnTo>
                    <a:lnTo>
                      <a:pt x="13612" y="37714"/>
                    </a:lnTo>
                    <a:lnTo>
                      <a:pt x="14077" y="36120"/>
                    </a:lnTo>
                    <a:lnTo>
                      <a:pt x="14475" y="34527"/>
                    </a:lnTo>
                    <a:lnTo>
                      <a:pt x="14807" y="32867"/>
                    </a:lnTo>
                    <a:lnTo>
                      <a:pt x="15006" y="31273"/>
                    </a:lnTo>
                    <a:lnTo>
                      <a:pt x="15272" y="29613"/>
                    </a:lnTo>
                    <a:lnTo>
                      <a:pt x="15405" y="27953"/>
                    </a:lnTo>
                    <a:lnTo>
                      <a:pt x="15471" y="26227"/>
                    </a:lnTo>
                    <a:lnTo>
                      <a:pt x="15538" y="24567"/>
                    </a:lnTo>
                    <a:lnTo>
                      <a:pt x="15538" y="22907"/>
                    </a:lnTo>
                    <a:lnTo>
                      <a:pt x="15471" y="21247"/>
                    </a:lnTo>
                    <a:lnTo>
                      <a:pt x="15338" y="19521"/>
                    </a:lnTo>
                    <a:lnTo>
                      <a:pt x="15139" y="17861"/>
                    </a:lnTo>
                    <a:lnTo>
                      <a:pt x="14940" y="16201"/>
                    </a:lnTo>
                    <a:lnTo>
                      <a:pt x="14674" y="14475"/>
                    </a:lnTo>
                    <a:lnTo>
                      <a:pt x="14342" y="12815"/>
                    </a:lnTo>
                    <a:lnTo>
                      <a:pt x="14010" y="11155"/>
                    </a:lnTo>
                    <a:lnTo>
                      <a:pt x="13612" y="9561"/>
                    </a:lnTo>
                    <a:lnTo>
                      <a:pt x="13147" y="7901"/>
                    </a:lnTo>
                    <a:lnTo>
                      <a:pt x="12616" y="6308"/>
                    </a:lnTo>
                    <a:lnTo>
                      <a:pt x="12085" y="4648"/>
                    </a:lnTo>
                    <a:lnTo>
                      <a:pt x="11487" y="3121"/>
                    </a:lnTo>
                    <a:lnTo>
                      <a:pt x="10823" y="1527"/>
                    </a:lnTo>
                    <a:lnTo>
                      <a:pt x="10159" y="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8" name="Google Shape;1278;g34ed79b00d1_0_1237"/>
              <p:cNvSpPr/>
              <p:nvPr/>
            </p:nvSpPr>
            <p:spPr>
              <a:xfrm>
                <a:off x="3013200" y="1469775"/>
                <a:ext cx="668975" cy="753650"/>
              </a:xfrm>
              <a:custGeom>
                <a:rect b="b" l="l" r="r" t="t"/>
                <a:pathLst>
                  <a:path extrusionOk="0" h="30146" w="26759">
                    <a:moveTo>
                      <a:pt x="4051" y="1"/>
                    </a:moveTo>
                    <a:lnTo>
                      <a:pt x="3454" y="930"/>
                    </a:lnTo>
                    <a:lnTo>
                      <a:pt x="2922" y="1794"/>
                    </a:lnTo>
                    <a:lnTo>
                      <a:pt x="2391" y="2657"/>
                    </a:lnTo>
                    <a:lnTo>
                      <a:pt x="1993" y="3586"/>
                    </a:lnTo>
                    <a:lnTo>
                      <a:pt x="1528" y="4516"/>
                    </a:lnTo>
                    <a:lnTo>
                      <a:pt x="1196" y="5445"/>
                    </a:lnTo>
                    <a:lnTo>
                      <a:pt x="864" y="6375"/>
                    </a:lnTo>
                    <a:lnTo>
                      <a:pt x="598" y="7305"/>
                    </a:lnTo>
                    <a:lnTo>
                      <a:pt x="399" y="8300"/>
                    </a:lnTo>
                    <a:lnTo>
                      <a:pt x="266" y="9230"/>
                    </a:lnTo>
                    <a:lnTo>
                      <a:pt x="134" y="10226"/>
                    </a:lnTo>
                    <a:lnTo>
                      <a:pt x="1" y="11156"/>
                    </a:lnTo>
                    <a:lnTo>
                      <a:pt x="1" y="12152"/>
                    </a:lnTo>
                    <a:lnTo>
                      <a:pt x="1" y="13148"/>
                    </a:lnTo>
                    <a:lnTo>
                      <a:pt x="1" y="14143"/>
                    </a:lnTo>
                    <a:lnTo>
                      <a:pt x="67" y="15073"/>
                    </a:lnTo>
                    <a:lnTo>
                      <a:pt x="399" y="17065"/>
                    </a:lnTo>
                    <a:lnTo>
                      <a:pt x="798" y="18990"/>
                    </a:lnTo>
                    <a:lnTo>
                      <a:pt x="1395" y="20982"/>
                    </a:lnTo>
                    <a:lnTo>
                      <a:pt x="2059" y="22908"/>
                    </a:lnTo>
                    <a:lnTo>
                      <a:pt x="2922" y="24767"/>
                    </a:lnTo>
                    <a:lnTo>
                      <a:pt x="3918" y="26626"/>
                    </a:lnTo>
                    <a:lnTo>
                      <a:pt x="5047" y="28419"/>
                    </a:lnTo>
                    <a:lnTo>
                      <a:pt x="6242" y="30145"/>
                    </a:lnTo>
                    <a:lnTo>
                      <a:pt x="8832" y="27821"/>
                    </a:lnTo>
                    <a:lnTo>
                      <a:pt x="11355" y="25564"/>
                    </a:lnTo>
                    <a:lnTo>
                      <a:pt x="13944" y="23439"/>
                    </a:lnTo>
                    <a:lnTo>
                      <a:pt x="16534" y="21314"/>
                    </a:lnTo>
                    <a:lnTo>
                      <a:pt x="19123" y="19322"/>
                    </a:lnTo>
                    <a:lnTo>
                      <a:pt x="21646" y="17397"/>
                    </a:lnTo>
                    <a:lnTo>
                      <a:pt x="24236" y="15604"/>
                    </a:lnTo>
                    <a:lnTo>
                      <a:pt x="26759" y="13811"/>
                    </a:lnTo>
                    <a:lnTo>
                      <a:pt x="25431" y="12683"/>
                    </a:lnTo>
                    <a:lnTo>
                      <a:pt x="24169" y="11620"/>
                    </a:lnTo>
                    <a:lnTo>
                      <a:pt x="22841" y="10558"/>
                    </a:lnTo>
                    <a:lnTo>
                      <a:pt x="21514" y="9496"/>
                    </a:lnTo>
                    <a:lnTo>
                      <a:pt x="20119" y="8500"/>
                    </a:lnTo>
                    <a:lnTo>
                      <a:pt x="18725" y="7570"/>
                    </a:lnTo>
                    <a:lnTo>
                      <a:pt x="17331" y="6641"/>
                    </a:lnTo>
                    <a:lnTo>
                      <a:pt x="15936" y="5777"/>
                    </a:lnTo>
                    <a:lnTo>
                      <a:pt x="14475" y="4914"/>
                    </a:lnTo>
                    <a:lnTo>
                      <a:pt x="13015" y="4117"/>
                    </a:lnTo>
                    <a:lnTo>
                      <a:pt x="11554" y="3321"/>
                    </a:lnTo>
                    <a:lnTo>
                      <a:pt x="10093" y="2590"/>
                    </a:lnTo>
                    <a:lnTo>
                      <a:pt x="8632" y="1860"/>
                    </a:lnTo>
                    <a:lnTo>
                      <a:pt x="7105" y="1262"/>
                    </a:lnTo>
                    <a:lnTo>
                      <a:pt x="5578" y="598"/>
                    </a:lnTo>
                    <a:lnTo>
                      <a:pt x="405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9" name="Google Shape;1279;g34ed79b00d1_0_1237"/>
              <p:cNvSpPr/>
              <p:nvPr/>
            </p:nvSpPr>
            <p:spPr>
              <a:xfrm>
                <a:off x="3013200" y="1469775"/>
                <a:ext cx="668975" cy="753650"/>
              </a:xfrm>
              <a:custGeom>
                <a:rect b="b" l="l" r="r" t="t"/>
                <a:pathLst>
                  <a:path extrusionOk="0" fill="none" h="30146" w="26759">
                    <a:moveTo>
                      <a:pt x="6242" y="30145"/>
                    </a:moveTo>
                    <a:lnTo>
                      <a:pt x="6242" y="30145"/>
                    </a:lnTo>
                    <a:lnTo>
                      <a:pt x="8832" y="27821"/>
                    </a:lnTo>
                    <a:lnTo>
                      <a:pt x="11355" y="25564"/>
                    </a:lnTo>
                    <a:lnTo>
                      <a:pt x="13944" y="23439"/>
                    </a:lnTo>
                    <a:lnTo>
                      <a:pt x="16534" y="21314"/>
                    </a:lnTo>
                    <a:lnTo>
                      <a:pt x="19123" y="19322"/>
                    </a:lnTo>
                    <a:lnTo>
                      <a:pt x="21646" y="17397"/>
                    </a:lnTo>
                    <a:lnTo>
                      <a:pt x="24236" y="15604"/>
                    </a:lnTo>
                    <a:lnTo>
                      <a:pt x="26759" y="13811"/>
                    </a:lnTo>
                    <a:lnTo>
                      <a:pt x="26759" y="13811"/>
                    </a:lnTo>
                    <a:lnTo>
                      <a:pt x="25431" y="12683"/>
                    </a:lnTo>
                    <a:lnTo>
                      <a:pt x="24169" y="11620"/>
                    </a:lnTo>
                    <a:lnTo>
                      <a:pt x="22841" y="10558"/>
                    </a:lnTo>
                    <a:lnTo>
                      <a:pt x="21514" y="9496"/>
                    </a:lnTo>
                    <a:lnTo>
                      <a:pt x="20119" y="8500"/>
                    </a:lnTo>
                    <a:lnTo>
                      <a:pt x="18725" y="7570"/>
                    </a:lnTo>
                    <a:lnTo>
                      <a:pt x="17331" y="6641"/>
                    </a:lnTo>
                    <a:lnTo>
                      <a:pt x="15936" y="5777"/>
                    </a:lnTo>
                    <a:lnTo>
                      <a:pt x="14475" y="4914"/>
                    </a:lnTo>
                    <a:lnTo>
                      <a:pt x="13015" y="4117"/>
                    </a:lnTo>
                    <a:lnTo>
                      <a:pt x="11554" y="3321"/>
                    </a:lnTo>
                    <a:lnTo>
                      <a:pt x="10093" y="2590"/>
                    </a:lnTo>
                    <a:lnTo>
                      <a:pt x="8632" y="1860"/>
                    </a:lnTo>
                    <a:lnTo>
                      <a:pt x="7105" y="1262"/>
                    </a:lnTo>
                    <a:lnTo>
                      <a:pt x="5578" y="598"/>
                    </a:lnTo>
                    <a:lnTo>
                      <a:pt x="4051" y="1"/>
                    </a:lnTo>
                    <a:lnTo>
                      <a:pt x="4051" y="1"/>
                    </a:lnTo>
                    <a:lnTo>
                      <a:pt x="3454" y="930"/>
                    </a:lnTo>
                    <a:lnTo>
                      <a:pt x="2922" y="1794"/>
                    </a:lnTo>
                    <a:lnTo>
                      <a:pt x="2391" y="2657"/>
                    </a:lnTo>
                    <a:lnTo>
                      <a:pt x="1993" y="3586"/>
                    </a:lnTo>
                    <a:lnTo>
                      <a:pt x="1528" y="4516"/>
                    </a:lnTo>
                    <a:lnTo>
                      <a:pt x="1196" y="5445"/>
                    </a:lnTo>
                    <a:lnTo>
                      <a:pt x="864" y="6375"/>
                    </a:lnTo>
                    <a:lnTo>
                      <a:pt x="598" y="7305"/>
                    </a:lnTo>
                    <a:lnTo>
                      <a:pt x="399" y="8300"/>
                    </a:lnTo>
                    <a:lnTo>
                      <a:pt x="266" y="9230"/>
                    </a:lnTo>
                    <a:lnTo>
                      <a:pt x="134" y="10226"/>
                    </a:lnTo>
                    <a:lnTo>
                      <a:pt x="1" y="11156"/>
                    </a:lnTo>
                    <a:lnTo>
                      <a:pt x="1" y="12152"/>
                    </a:lnTo>
                    <a:lnTo>
                      <a:pt x="1" y="13148"/>
                    </a:lnTo>
                    <a:lnTo>
                      <a:pt x="1" y="14143"/>
                    </a:lnTo>
                    <a:lnTo>
                      <a:pt x="67" y="15073"/>
                    </a:lnTo>
                    <a:lnTo>
                      <a:pt x="399" y="17065"/>
                    </a:lnTo>
                    <a:lnTo>
                      <a:pt x="798" y="18990"/>
                    </a:lnTo>
                    <a:lnTo>
                      <a:pt x="1395" y="20982"/>
                    </a:lnTo>
                    <a:lnTo>
                      <a:pt x="2059" y="22908"/>
                    </a:lnTo>
                    <a:lnTo>
                      <a:pt x="2922" y="24767"/>
                    </a:lnTo>
                    <a:lnTo>
                      <a:pt x="3918" y="26626"/>
                    </a:lnTo>
                    <a:lnTo>
                      <a:pt x="5047" y="28419"/>
                    </a:lnTo>
                    <a:lnTo>
                      <a:pt x="6242" y="30145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0" name="Google Shape;1280;g34ed79b00d1_0_1237"/>
              <p:cNvSpPr/>
              <p:nvPr/>
            </p:nvSpPr>
            <p:spPr>
              <a:xfrm>
                <a:off x="4663175" y="2704775"/>
                <a:ext cx="390100" cy="1283150"/>
              </a:xfrm>
              <a:custGeom>
                <a:rect b="b" l="l" r="r" t="t"/>
                <a:pathLst>
                  <a:path extrusionOk="0" h="51326" w="15604">
                    <a:moveTo>
                      <a:pt x="15338" y="0"/>
                    </a:moveTo>
                    <a:lnTo>
                      <a:pt x="15006" y="2391"/>
                    </a:lnTo>
                    <a:lnTo>
                      <a:pt x="14608" y="4781"/>
                    </a:lnTo>
                    <a:lnTo>
                      <a:pt x="14143" y="7105"/>
                    </a:lnTo>
                    <a:lnTo>
                      <a:pt x="13612" y="9362"/>
                    </a:lnTo>
                    <a:lnTo>
                      <a:pt x="12948" y="11554"/>
                    </a:lnTo>
                    <a:lnTo>
                      <a:pt x="12284" y="13745"/>
                    </a:lnTo>
                    <a:lnTo>
                      <a:pt x="11487" y="15869"/>
                    </a:lnTo>
                    <a:lnTo>
                      <a:pt x="10624" y="17928"/>
                    </a:lnTo>
                    <a:lnTo>
                      <a:pt x="9695" y="19920"/>
                    </a:lnTo>
                    <a:lnTo>
                      <a:pt x="8699" y="21912"/>
                    </a:lnTo>
                    <a:lnTo>
                      <a:pt x="7570" y="23837"/>
                    </a:lnTo>
                    <a:lnTo>
                      <a:pt x="6375" y="25696"/>
                    </a:lnTo>
                    <a:lnTo>
                      <a:pt x="5180" y="27489"/>
                    </a:lnTo>
                    <a:lnTo>
                      <a:pt x="3785" y="29282"/>
                    </a:lnTo>
                    <a:lnTo>
                      <a:pt x="2391" y="31008"/>
                    </a:lnTo>
                    <a:lnTo>
                      <a:pt x="930" y="32668"/>
                    </a:lnTo>
                    <a:lnTo>
                      <a:pt x="997" y="35058"/>
                    </a:lnTo>
                    <a:lnTo>
                      <a:pt x="1063" y="37382"/>
                    </a:lnTo>
                    <a:lnTo>
                      <a:pt x="997" y="39839"/>
                    </a:lnTo>
                    <a:lnTo>
                      <a:pt x="864" y="42229"/>
                    </a:lnTo>
                    <a:lnTo>
                      <a:pt x="731" y="44619"/>
                    </a:lnTo>
                    <a:lnTo>
                      <a:pt x="532" y="46943"/>
                    </a:lnTo>
                    <a:lnTo>
                      <a:pt x="1" y="51326"/>
                    </a:lnTo>
                    <a:lnTo>
                      <a:pt x="1196" y="49798"/>
                    </a:lnTo>
                    <a:lnTo>
                      <a:pt x="2258" y="48271"/>
                    </a:lnTo>
                    <a:lnTo>
                      <a:pt x="3321" y="46678"/>
                    </a:lnTo>
                    <a:lnTo>
                      <a:pt x="4316" y="45151"/>
                    </a:lnTo>
                    <a:lnTo>
                      <a:pt x="5312" y="43557"/>
                    </a:lnTo>
                    <a:lnTo>
                      <a:pt x="6242" y="41964"/>
                    </a:lnTo>
                    <a:lnTo>
                      <a:pt x="7105" y="40304"/>
                    </a:lnTo>
                    <a:lnTo>
                      <a:pt x="7902" y="38710"/>
                    </a:lnTo>
                    <a:lnTo>
                      <a:pt x="8699" y="37050"/>
                    </a:lnTo>
                    <a:lnTo>
                      <a:pt x="9429" y="35390"/>
                    </a:lnTo>
                    <a:lnTo>
                      <a:pt x="10159" y="33730"/>
                    </a:lnTo>
                    <a:lnTo>
                      <a:pt x="10757" y="32070"/>
                    </a:lnTo>
                    <a:lnTo>
                      <a:pt x="11355" y="30410"/>
                    </a:lnTo>
                    <a:lnTo>
                      <a:pt x="11952" y="28751"/>
                    </a:lnTo>
                    <a:lnTo>
                      <a:pt x="12483" y="27091"/>
                    </a:lnTo>
                    <a:lnTo>
                      <a:pt x="12948" y="25431"/>
                    </a:lnTo>
                    <a:lnTo>
                      <a:pt x="13811" y="22111"/>
                    </a:lnTo>
                    <a:lnTo>
                      <a:pt x="14475" y="18791"/>
                    </a:lnTo>
                    <a:lnTo>
                      <a:pt x="15006" y="15471"/>
                    </a:lnTo>
                    <a:lnTo>
                      <a:pt x="15338" y="12284"/>
                    </a:lnTo>
                    <a:lnTo>
                      <a:pt x="15538" y="9097"/>
                    </a:lnTo>
                    <a:lnTo>
                      <a:pt x="15604" y="5976"/>
                    </a:lnTo>
                    <a:lnTo>
                      <a:pt x="15538" y="2922"/>
                    </a:lnTo>
                    <a:lnTo>
                      <a:pt x="1533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1" name="Google Shape;1281;g34ed79b00d1_0_1237"/>
              <p:cNvSpPr/>
              <p:nvPr/>
            </p:nvSpPr>
            <p:spPr>
              <a:xfrm>
                <a:off x="4663175" y="2704775"/>
                <a:ext cx="390100" cy="1283150"/>
              </a:xfrm>
              <a:custGeom>
                <a:rect b="b" l="l" r="r" t="t"/>
                <a:pathLst>
                  <a:path extrusionOk="0" fill="none" h="51326" w="15604">
                    <a:moveTo>
                      <a:pt x="930" y="32668"/>
                    </a:moveTo>
                    <a:lnTo>
                      <a:pt x="930" y="32668"/>
                    </a:lnTo>
                    <a:lnTo>
                      <a:pt x="997" y="35058"/>
                    </a:lnTo>
                    <a:lnTo>
                      <a:pt x="1063" y="37382"/>
                    </a:lnTo>
                    <a:lnTo>
                      <a:pt x="997" y="39839"/>
                    </a:lnTo>
                    <a:lnTo>
                      <a:pt x="864" y="42229"/>
                    </a:lnTo>
                    <a:lnTo>
                      <a:pt x="731" y="44619"/>
                    </a:lnTo>
                    <a:lnTo>
                      <a:pt x="532" y="46943"/>
                    </a:lnTo>
                    <a:lnTo>
                      <a:pt x="1" y="51326"/>
                    </a:lnTo>
                    <a:lnTo>
                      <a:pt x="1" y="51326"/>
                    </a:lnTo>
                    <a:lnTo>
                      <a:pt x="1196" y="49798"/>
                    </a:lnTo>
                    <a:lnTo>
                      <a:pt x="2258" y="48271"/>
                    </a:lnTo>
                    <a:lnTo>
                      <a:pt x="3321" y="46678"/>
                    </a:lnTo>
                    <a:lnTo>
                      <a:pt x="4316" y="45151"/>
                    </a:lnTo>
                    <a:lnTo>
                      <a:pt x="5312" y="43557"/>
                    </a:lnTo>
                    <a:lnTo>
                      <a:pt x="6242" y="41964"/>
                    </a:lnTo>
                    <a:lnTo>
                      <a:pt x="7105" y="40304"/>
                    </a:lnTo>
                    <a:lnTo>
                      <a:pt x="7902" y="38710"/>
                    </a:lnTo>
                    <a:lnTo>
                      <a:pt x="8699" y="37050"/>
                    </a:lnTo>
                    <a:lnTo>
                      <a:pt x="9429" y="35390"/>
                    </a:lnTo>
                    <a:lnTo>
                      <a:pt x="10159" y="33730"/>
                    </a:lnTo>
                    <a:lnTo>
                      <a:pt x="10757" y="32070"/>
                    </a:lnTo>
                    <a:lnTo>
                      <a:pt x="11355" y="30410"/>
                    </a:lnTo>
                    <a:lnTo>
                      <a:pt x="11952" y="28751"/>
                    </a:lnTo>
                    <a:lnTo>
                      <a:pt x="12483" y="27091"/>
                    </a:lnTo>
                    <a:lnTo>
                      <a:pt x="12948" y="25431"/>
                    </a:lnTo>
                    <a:lnTo>
                      <a:pt x="13811" y="22111"/>
                    </a:lnTo>
                    <a:lnTo>
                      <a:pt x="14475" y="18791"/>
                    </a:lnTo>
                    <a:lnTo>
                      <a:pt x="15006" y="15471"/>
                    </a:lnTo>
                    <a:lnTo>
                      <a:pt x="15338" y="12284"/>
                    </a:lnTo>
                    <a:lnTo>
                      <a:pt x="15538" y="9097"/>
                    </a:lnTo>
                    <a:lnTo>
                      <a:pt x="15604" y="5976"/>
                    </a:lnTo>
                    <a:lnTo>
                      <a:pt x="15538" y="2922"/>
                    </a:lnTo>
                    <a:lnTo>
                      <a:pt x="15338" y="0"/>
                    </a:lnTo>
                    <a:lnTo>
                      <a:pt x="15338" y="0"/>
                    </a:lnTo>
                    <a:lnTo>
                      <a:pt x="15006" y="2391"/>
                    </a:lnTo>
                    <a:lnTo>
                      <a:pt x="14608" y="4781"/>
                    </a:lnTo>
                    <a:lnTo>
                      <a:pt x="14143" y="7105"/>
                    </a:lnTo>
                    <a:lnTo>
                      <a:pt x="13612" y="9362"/>
                    </a:lnTo>
                    <a:lnTo>
                      <a:pt x="12948" y="11554"/>
                    </a:lnTo>
                    <a:lnTo>
                      <a:pt x="12284" y="13745"/>
                    </a:lnTo>
                    <a:lnTo>
                      <a:pt x="11487" y="15869"/>
                    </a:lnTo>
                    <a:lnTo>
                      <a:pt x="10624" y="17928"/>
                    </a:lnTo>
                    <a:lnTo>
                      <a:pt x="9695" y="19920"/>
                    </a:lnTo>
                    <a:lnTo>
                      <a:pt x="8699" y="21912"/>
                    </a:lnTo>
                    <a:lnTo>
                      <a:pt x="7570" y="23837"/>
                    </a:lnTo>
                    <a:lnTo>
                      <a:pt x="6375" y="25696"/>
                    </a:lnTo>
                    <a:lnTo>
                      <a:pt x="5180" y="27489"/>
                    </a:lnTo>
                    <a:lnTo>
                      <a:pt x="3785" y="29282"/>
                    </a:lnTo>
                    <a:lnTo>
                      <a:pt x="2391" y="31008"/>
                    </a:lnTo>
                    <a:lnTo>
                      <a:pt x="930" y="32668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2" name="Google Shape;1282;g34ed79b00d1_0_1237"/>
              <p:cNvSpPr/>
              <p:nvPr/>
            </p:nvSpPr>
            <p:spPr>
              <a:xfrm>
                <a:off x="1979075" y="1363550"/>
                <a:ext cx="1034150" cy="1777800"/>
              </a:xfrm>
              <a:custGeom>
                <a:rect b="b" l="l" r="r" t="t"/>
                <a:pathLst>
                  <a:path extrusionOk="0" h="71112" w="41366">
                    <a:moveTo>
                      <a:pt x="20451" y="0"/>
                    </a:moveTo>
                    <a:lnTo>
                      <a:pt x="18592" y="67"/>
                    </a:lnTo>
                    <a:lnTo>
                      <a:pt x="16732" y="266"/>
                    </a:lnTo>
                    <a:lnTo>
                      <a:pt x="14940" y="465"/>
                    </a:lnTo>
                    <a:lnTo>
                      <a:pt x="13147" y="731"/>
                    </a:lnTo>
                    <a:lnTo>
                      <a:pt x="11354" y="1063"/>
                    </a:lnTo>
                    <a:lnTo>
                      <a:pt x="9562" y="1395"/>
                    </a:lnTo>
                    <a:lnTo>
                      <a:pt x="7902" y="1860"/>
                    </a:lnTo>
                    <a:lnTo>
                      <a:pt x="6574" y="3851"/>
                    </a:lnTo>
                    <a:lnTo>
                      <a:pt x="5445" y="5843"/>
                    </a:lnTo>
                    <a:lnTo>
                      <a:pt x="4383" y="7835"/>
                    </a:lnTo>
                    <a:lnTo>
                      <a:pt x="3453" y="9960"/>
                    </a:lnTo>
                    <a:lnTo>
                      <a:pt x="2590" y="12085"/>
                    </a:lnTo>
                    <a:lnTo>
                      <a:pt x="1926" y="14276"/>
                    </a:lnTo>
                    <a:lnTo>
                      <a:pt x="1328" y="16467"/>
                    </a:lnTo>
                    <a:lnTo>
                      <a:pt x="864" y="18658"/>
                    </a:lnTo>
                    <a:lnTo>
                      <a:pt x="465" y="20916"/>
                    </a:lnTo>
                    <a:lnTo>
                      <a:pt x="200" y="23239"/>
                    </a:lnTo>
                    <a:lnTo>
                      <a:pt x="67" y="25497"/>
                    </a:lnTo>
                    <a:lnTo>
                      <a:pt x="0" y="27821"/>
                    </a:lnTo>
                    <a:lnTo>
                      <a:pt x="0" y="30145"/>
                    </a:lnTo>
                    <a:lnTo>
                      <a:pt x="133" y="32469"/>
                    </a:lnTo>
                    <a:lnTo>
                      <a:pt x="399" y="34793"/>
                    </a:lnTo>
                    <a:lnTo>
                      <a:pt x="731" y="37117"/>
                    </a:lnTo>
                    <a:lnTo>
                      <a:pt x="1129" y="39440"/>
                    </a:lnTo>
                    <a:lnTo>
                      <a:pt x="1594" y="41764"/>
                    </a:lnTo>
                    <a:lnTo>
                      <a:pt x="2192" y="44022"/>
                    </a:lnTo>
                    <a:lnTo>
                      <a:pt x="2922" y="46346"/>
                    </a:lnTo>
                    <a:lnTo>
                      <a:pt x="3652" y="48603"/>
                    </a:lnTo>
                    <a:lnTo>
                      <a:pt x="4515" y="50861"/>
                    </a:lnTo>
                    <a:lnTo>
                      <a:pt x="5445" y="53052"/>
                    </a:lnTo>
                    <a:lnTo>
                      <a:pt x="6441" y="55243"/>
                    </a:lnTo>
                    <a:lnTo>
                      <a:pt x="7503" y="57368"/>
                    </a:lnTo>
                    <a:lnTo>
                      <a:pt x="8632" y="59492"/>
                    </a:lnTo>
                    <a:lnTo>
                      <a:pt x="9827" y="61551"/>
                    </a:lnTo>
                    <a:lnTo>
                      <a:pt x="11155" y="63543"/>
                    </a:lnTo>
                    <a:lnTo>
                      <a:pt x="12483" y="65535"/>
                    </a:lnTo>
                    <a:lnTo>
                      <a:pt x="13944" y="67460"/>
                    </a:lnTo>
                    <a:lnTo>
                      <a:pt x="15405" y="69319"/>
                    </a:lnTo>
                    <a:lnTo>
                      <a:pt x="16932" y="71112"/>
                    </a:lnTo>
                    <a:lnTo>
                      <a:pt x="19455" y="67327"/>
                    </a:lnTo>
                    <a:lnTo>
                      <a:pt x="22243" y="63476"/>
                    </a:lnTo>
                    <a:lnTo>
                      <a:pt x="25165" y="59426"/>
                    </a:lnTo>
                    <a:lnTo>
                      <a:pt x="28286" y="55442"/>
                    </a:lnTo>
                    <a:lnTo>
                      <a:pt x="31473" y="51458"/>
                    </a:lnTo>
                    <a:lnTo>
                      <a:pt x="34726" y="47607"/>
                    </a:lnTo>
                    <a:lnTo>
                      <a:pt x="38046" y="43889"/>
                    </a:lnTo>
                    <a:lnTo>
                      <a:pt x="39706" y="42163"/>
                    </a:lnTo>
                    <a:lnTo>
                      <a:pt x="41366" y="40436"/>
                    </a:lnTo>
                    <a:lnTo>
                      <a:pt x="40569" y="39440"/>
                    </a:lnTo>
                    <a:lnTo>
                      <a:pt x="39839" y="38378"/>
                    </a:lnTo>
                    <a:lnTo>
                      <a:pt x="39108" y="37316"/>
                    </a:lnTo>
                    <a:lnTo>
                      <a:pt x="38378" y="36253"/>
                    </a:lnTo>
                    <a:lnTo>
                      <a:pt x="37780" y="35125"/>
                    </a:lnTo>
                    <a:lnTo>
                      <a:pt x="37116" y="33929"/>
                    </a:lnTo>
                    <a:lnTo>
                      <a:pt x="36519" y="32801"/>
                    </a:lnTo>
                    <a:lnTo>
                      <a:pt x="35988" y="31606"/>
                    </a:lnTo>
                    <a:lnTo>
                      <a:pt x="35523" y="30344"/>
                    </a:lnTo>
                    <a:lnTo>
                      <a:pt x="35058" y="29149"/>
                    </a:lnTo>
                    <a:lnTo>
                      <a:pt x="34593" y="27887"/>
                    </a:lnTo>
                    <a:lnTo>
                      <a:pt x="34195" y="26626"/>
                    </a:lnTo>
                    <a:lnTo>
                      <a:pt x="33863" y="25364"/>
                    </a:lnTo>
                    <a:lnTo>
                      <a:pt x="33597" y="24103"/>
                    </a:lnTo>
                    <a:lnTo>
                      <a:pt x="33332" y="22775"/>
                    </a:lnTo>
                    <a:lnTo>
                      <a:pt x="33133" y="21513"/>
                    </a:lnTo>
                    <a:lnTo>
                      <a:pt x="33000" y="20185"/>
                    </a:lnTo>
                    <a:lnTo>
                      <a:pt x="32867" y="18924"/>
                    </a:lnTo>
                    <a:lnTo>
                      <a:pt x="32801" y="17596"/>
                    </a:lnTo>
                    <a:lnTo>
                      <a:pt x="32801" y="16334"/>
                    </a:lnTo>
                    <a:lnTo>
                      <a:pt x="32867" y="15006"/>
                    </a:lnTo>
                    <a:lnTo>
                      <a:pt x="32933" y="13745"/>
                    </a:lnTo>
                    <a:lnTo>
                      <a:pt x="33066" y="12483"/>
                    </a:lnTo>
                    <a:lnTo>
                      <a:pt x="33265" y="11222"/>
                    </a:lnTo>
                    <a:lnTo>
                      <a:pt x="33531" y="9960"/>
                    </a:lnTo>
                    <a:lnTo>
                      <a:pt x="33863" y="8698"/>
                    </a:lnTo>
                    <a:lnTo>
                      <a:pt x="34195" y="7503"/>
                    </a:lnTo>
                    <a:lnTo>
                      <a:pt x="34660" y="6308"/>
                    </a:lnTo>
                    <a:lnTo>
                      <a:pt x="35125" y="5113"/>
                    </a:lnTo>
                    <a:lnTo>
                      <a:pt x="35722" y="3918"/>
                    </a:lnTo>
                    <a:lnTo>
                      <a:pt x="36320" y="2789"/>
                    </a:lnTo>
                    <a:lnTo>
                      <a:pt x="36984" y="1660"/>
                    </a:lnTo>
                    <a:lnTo>
                      <a:pt x="35257" y="1262"/>
                    </a:lnTo>
                    <a:lnTo>
                      <a:pt x="33465" y="930"/>
                    </a:lnTo>
                    <a:lnTo>
                      <a:pt x="31672" y="664"/>
                    </a:lnTo>
                    <a:lnTo>
                      <a:pt x="29813" y="399"/>
                    </a:lnTo>
                    <a:lnTo>
                      <a:pt x="27954" y="200"/>
                    </a:lnTo>
                    <a:lnTo>
                      <a:pt x="26094" y="67"/>
                    </a:lnTo>
                    <a:lnTo>
                      <a:pt x="2423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3" name="Google Shape;1283;g34ed79b00d1_0_1237"/>
              <p:cNvSpPr/>
              <p:nvPr/>
            </p:nvSpPr>
            <p:spPr>
              <a:xfrm>
                <a:off x="1979075" y="1363550"/>
                <a:ext cx="1034150" cy="1777800"/>
              </a:xfrm>
              <a:custGeom>
                <a:rect b="b" l="l" r="r" t="t"/>
                <a:pathLst>
                  <a:path extrusionOk="0" fill="none" h="71112" w="41366">
                    <a:moveTo>
                      <a:pt x="36984" y="1660"/>
                    </a:moveTo>
                    <a:lnTo>
                      <a:pt x="36984" y="1660"/>
                    </a:lnTo>
                    <a:lnTo>
                      <a:pt x="35257" y="1262"/>
                    </a:lnTo>
                    <a:lnTo>
                      <a:pt x="33465" y="930"/>
                    </a:lnTo>
                    <a:lnTo>
                      <a:pt x="31672" y="664"/>
                    </a:lnTo>
                    <a:lnTo>
                      <a:pt x="29813" y="399"/>
                    </a:lnTo>
                    <a:lnTo>
                      <a:pt x="27954" y="200"/>
                    </a:lnTo>
                    <a:lnTo>
                      <a:pt x="26094" y="67"/>
                    </a:lnTo>
                    <a:lnTo>
                      <a:pt x="24235" y="0"/>
                    </a:lnTo>
                    <a:lnTo>
                      <a:pt x="22376" y="0"/>
                    </a:lnTo>
                    <a:lnTo>
                      <a:pt x="20451" y="0"/>
                    </a:lnTo>
                    <a:lnTo>
                      <a:pt x="18592" y="67"/>
                    </a:lnTo>
                    <a:lnTo>
                      <a:pt x="16732" y="266"/>
                    </a:lnTo>
                    <a:lnTo>
                      <a:pt x="14940" y="465"/>
                    </a:lnTo>
                    <a:lnTo>
                      <a:pt x="13147" y="731"/>
                    </a:lnTo>
                    <a:lnTo>
                      <a:pt x="11354" y="1063"/>
                    </a:lnTo>
                    <a:lnTo>
                      <a:pt x="9562" y="1395"/>
                    </a:lnTo>
                    <a:lnTo>
                      <a:pt x="7902" y="1860"/>
                    </a:lnTo>
                    <a:lnTo>
                      <a:pt x="7902" y="1860"/>
                    </a:lnTo>
                    <a:lnTo>
                      <a:pt x="6574" y="3851"/>
                    </a:lnTo>
                    <a:lnTo>
                      <a:pt x="5445" y="5843"/>
                    </a:lnTo>
                    <a:lnTo>
                      <a:pt x="4383" y="7835"/>
                    </a:lnTo>
                    <a:lnTo>
                      <a:pt x="3453" y="9960"/>
                    </a:lnTo>
                    <a:lnTo>
                      <a:pt x="2590" y="12085"/>
                    </a:lnTo>
                    <a:lnTo>
                      <a:pt x="1926" y="14276"/>
                    </a:lnTo>
                    <a:lnTo>
                      <a:pt x="1328" y="16467"/>
                    </a:lnTo>
                    <a:lnTo>
                      <a:pt x="864" y="18658"/>
                    </a:lnTo>
                    <a:lnTo>
                      <a:pt x="465" y="20916"/>
                    </a:lnTo>
                    <a:lnTo>
                      <a:pt x="200" y="23239"/>
                    </a:lnTo>
                    <a:lnTo>
                      <a:pt x="67" y="25497"/>
                    </a:lnTo>
                    <a:lnTo>
                      <a:pt x="0" y="27821"/>
                    </a:lnTo>
                    <a:lnTo>
                      <a:pt x="0" y="30145"/>
                    </a:lnTo>
                    <a:lnTo>
                      <a:pt x="133" y="32469"/>
                    </a:lnTo>
                    <a:lnTo>
                      <a:pt x="399" y="34793"/>
                    </a:lnTo>
                    <a:lnTo>
                      <a:pt x="731" y="37117"/>
                    </a:lnTo>
                    <a:lnTo>
                      <a:pt x="1129" y="39440"/>
                    </a:lnTo>
                    <a:lnTo>
                      <a:pt x="1594" y="41764"/>
                    </a:lnTo>
                    <a:lnTo>
                      <a:pt x="2192" y="44022"/>
                    </a:lnTo>
                    <a:lnTo>
                      <a:pt x="2922" y="46346"/>
                    </a:lnTo>
                    <a:lnTo>
                      <a:pt x="3652" y="48603"/>
                    </a:lnTo>
                    <a:lnTo>
                      <a:pt x="4515" y="50861"/>
                    </a:lnTo>
                    <a:lnTo>
                      <a:pt x="5445" y="53052"/>
                    </a:lnTo>
                    <a:lnTo>
                      <a:pt x="6441" y="55243"/>
                    </a:lnTo>
                    <a:lnTo>
                      <a:pt x="7503" y="57368"/>
                    </a:lnTo>
                    <a:lnTo>
                      <a:pt x="8632" y="59492"/>
                    </a:lnTo>
                    <a:lnTo>
                      <a:pt x="9827" y="61551"/>
                    </a:lnTo>
                    <a:lnTo>
                      <a:pt x="11155" y="63543"/>
                    </a:lnTo>
                    <a:lnTo>
                      <a:pt x="12483" y="65535"/>
                    </a:lnTo>
                    <a:lnTo>
                      <a:pt x="13944" y="67460"/>
                    </a:lnTo>
                    <a:lnTo>
                      <a:pt x="15405" y="69319"/>
                    </a:lnTo>
                    <a:lnTo>
                      <a:pt x="16932" y="71112"/>
                    </a:lnTo>
                    <a:lnTo>
                      <a:pt x="16932" y="71112"/>
                    </a:lnTo>
                    <a:lnTo>
                      <a:pt x="19455" y="67327"/>
                    </a:lnTo>
                    <a:lnTo>
                      <a:pt x="22243" y="63476"/>
                    </a:lnTo>
                    <a:lnTo>
                      <a:pt x="25165" y="59426"/>
                    </a:lnTo>
                    <a:lnTo>
                      <a:pt x="28286" y="55442"/>
                    </a:lnTo>
                    <a:lnTo>
                      <a:pt x="31473" y="51458"/>
                    </a:lnTo>
                    <a:lnTo>
                      <a:pt x="34726" y="47607"/>
                    </a:lnTo>
                    <a:lnTo>
                      <a:pt x="38046" y="43889"/>
                    </a:lnTo>
                    <a:lnTo>
                      <a:pt x="39706" y="42163"/>
                    </a:lnTo>
                    <a:lnTo>
                      <a:pt x="41366" y="40436"/>
                    </a:lnTo>
                    <a:lnTo>
                      <a:pt x="41366" y="40436"/>
                    </a:lnTo>
                    <a:lnTo>
                      <a:pt x="40569" y="39440"/>
                    </a:lnTo>
                    <a:lnTo>
                      <a:pt x="39839" y="38378"/>
                    </a:lnTo>
                    <a:lnTo>
                      <a:pt x="39108" y="37316"/>
                    </a:lnTo>
                    <a:lnTo>
                      <a:pt x="38378" y="36253"/>
                    </a:lnTo>
                    <a:lnTo>
                      <a:pt x="37780" y="35125"/>
                    </a:lnTo>
                    <a:lnTo>
                      <a:pt x="37116" y="33929"/>
                    </a:lnTo>
                    <a:lnTo>
                      <a:pt x="36519" y="32801"/>
                    </a:lnTo>
                    <a:lnTo>
                      <a:pt x="35988" y="31606"/>
                    </a:lnTo>
                    <a:lnTo>
                      <a:pt x="35523" y="30344"/>
                    </a:lnTo>
                    <a:lnTo>
                      <a:pt x="35058" y="29149"/>
                    </a:lnTo>
                    <a:lnTo>
                      <a:pt x="34593" y="27887"/>
                    </a:lnTo>
                    <a:lnTo>
                      <a:pt x="34195" y="26626"/>
                    </a:lnTo>
                    <a:lnTo>
                      <a:pt x="33863" y="25364"/>
                    </a:lnTo>
                    <a:lnTo>
                      <a:pt x="33597" y="24103"/>
                    </a:lnTo>
                    <a:lnTo>
                      <a:pt x="33332" y="22775"/>
                    </a:lnTo>
                    <a:lnTo>
                      <a:pt x="33133" y="21513"/>
                    </a:lnTo>
                    <a:lnTo>
                      <a:pt x="33000" y="20185"/>
                    </a:lnTo>
                    <a:lnTo>
                      <a:pt x="32867" y="18924"/>
                    </a:lnTo>
                    <a:lnTo>
                      <a:pt x="32801" y="17596"/>
                    </a:lnTo>
                    <a:lnTo>
                      <a:pt x="32801" y="16334"/>
                    </a:lnTo>
                    <a:lnTo>
                      <a:pt x="32867" y="15006"/>
                    </a:lnTo>
                    <a:lnTo>
                      <a:pt x="32933" y="13745"/>
                    </a:lnTo>
                    <a:lnTo>
                      <a:pt x="33066" y="12483"/>
                    </a:lnTo>
                    <a:lnTo>
                      <a:pt x="33265" y="11222"/>
                    </a:lnTo>
                    <a:lnTo>
                      <a:pt x="33531" y="9960"/>
                    </a:lnTo>
                    <a:lnTo>
                      <a:pt x="33863" y="8698"/>
                    </a:lnTo>
                    <a:lnTo>
                      <a:pt x="34195" y="7503"/>
                    </a:lnTo>
                    <a:lnTo>
                      <a:pt x="34660" y="6308"/>
                    </a:lnTo>
                    <a:lnTo>
                      <a:pt x="35125" y="5113"/>
                    </a:lnTo>
                    <a:lnTo>
                      <a:pt x="35722" y="3918"/>
                    </a:lnTo>
                    <a:lnTo>
                      <a:pt x="36320" y="2789"/>
                    </a:lnTo>
                    <a:lnTo>
                      <a:pt x="36984" y="166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5 - Content - 3 Column - Light">
  <p:cSld name="CUSTOM_4_2_7_1_2_1_1">
    <p:bg>
      <p:bgPr>
        <a:solidFill>
          <a:schemeClr val="lt1"/>
        </a:solidFill>
      </p:bgPr>
    </p:bg>
    <p:spTree>
      <p:nvGrpSpPr>
        <p:cNvPr id="1284" name="Shape 1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5" name="Google Shape;1285;g34ed79b00d1_0_1279"/>
          <p:cNvSpPr txBox="1"/>
          <p:nvPr>
            <p:ph idx="1" type="body"/>
          </p:nvPr>
        </p:nvSpPr>
        <p:spPr>
          <a:xfrm>
            <a:off x="676500" y="1769375"/>
            <a:ext cx="2597100" cy="2720100"/>
          </a:xfrm>
          <a:prstGeom prst="rect">
            <a:avLst/>
          </a:prstGeom>
        </p:spPr>
        <p:txBody>
          <a:bodyPr anchorCtr="0" anchor="t" bIns="91425" lIns="0" spcFirstLastPara="1" rIns="228600" wrap="square" tIns="91425">
            <a:noAutofit/>
          </a:bodyPr>
          <a:lstStyle>
            <a:lvl1pPr indent="-3048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400"/>
            </a:lvl1pPr>
            <a:lvl2pPr indent="-292100" lvl="1" marL="91440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000"/>
              <a:buChar char="●"/>
              <a:defRPr/>
            </a:lvl2pPr>
            <a:lvl3pPr indent="-292100" lvl="2" marL="137160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lnSpc>
                <a:spcPct val="115000"/>
              </a:lnSpc>
              <a:spcBef>
                <a:spcPts val="500"/>
              </a:spcBef>
              <a:spcAft>
                <a:spcPts val="5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1286" name="Google Shape;1286;g34ed79b00d1_0_1279"/>
          <p:cNvSpPr txBox="1"/>
          <p:nvPr>
            <p:ph idx="2" type="body"/>
          </p:nvPr>
        </p:nvSpPr>
        <p:spPr>
          <a:xfrm>
            <a:off x="3273600" y="1769375"/>
            <a:ext cx="2597100" cy="2720100"/>
          </a:xfrm>
          <a:prstGeom prst="rect">
            <a:avLst/>
          </a:prstGeom>
        </p:spPr>
        <p:txBody>
          <a:bodyPr anchorCtr="0" anchor="t" bIns="91425" lIns="0" spcFirstLastPara="1" rIns="228600" wrap="square" tIns="91425">
            <a:noAutofit/>
          </a:bodyPr>
          <a:lstStyle>
            <a:lvl1pPr indent="-3048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400"/>
            </a:lvl1pPr>
            <a:lvl2pPr indent="-292100" lvl="1" marL="91440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000"/>
              <a:buChar char="●"/>
              <a:defRPr/>
            </a:lvl2pPr>
            <a:lvl3pPr indent="-292100" lvl="2" marL="137160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lnSpc>
                <a:spcPct val="115000"/>
              </a:lnSpc>
              <a:spcBef>
                <a:spcPts val="500"/>
              </a:spcBef>
              <a:spcAft>
                <a:spcPts val="5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1287" name="Google Shape;1287;g34ed79b00d1_0_1279"/>
          <p:cNvSpPr txBox="1"/>
          <p:nvPr>
            <p:ph idx="3" type="body"/>
          </p:nvPr>
        </p:nvSpPr>
        <p:spPr>
          <a:xfrm>
            <a:off x="5870350" y="1769375"/>
            <a:ext cx="2597100" cy="2720100"/>
          </a:xfrm>
          <a:prstGeom prst="rect">
            <a:avLst/>
          </a:prstGeom>
        </p:spPr>
        <p:txBody>
          <a:bodyPr anchorCtr="0" anchor="t" bIns="91425" lIns="0" spcFirstLastPara="1" rIns="228600" wrap="square" tIns="91425">
            <a:noAutofit/>
          </a:bodyPr>
          <a:lstStyle>
            <a:lvl1pPr indent="-3048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400"/>
            </a:lvl1pPr>
            <a:lvl2pPr indent="-292100" lvl="1" marL="91440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000"/>
              <a:buChar char="●"/>
              <a:defRPr/>
            </a:lvl2pPr>
            <a:lvl3pPr indent="-292100" lvl="2" marL="137160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lnSpc>
                <a:spcPct val="115000"/>
              </a:lnSpc>
              <a:spcBef>
                <a:spcPts val="500"/>
              </a:spcBef>
              <a:spcAft>
                <a:spcPts val="5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1288" name="Google Shape;1288;g34ed79b00d1_0_1279"/>
          <p:cNvSpPr txBox="1"/>
          <p:nvPr>
            <p:ph idx="4" type="subTitle"/>
          </p:nvPr>
        </p:nvSpPr>
        <p:spPr>
          <a:xfrm>
            <a:off x="676650" y="1449300"/>
            <a:ext cx="7790700" cy="320100"/>
          </a:xfrm>
          <a:prstGeom prst="rect">
            <a:avLst/>
          </a:prstGeom>
          <a:noFill/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/>
        </p:txBody>
      </p:sp>
      <p:sp>
        <p:nvSpPr>
          <p:cNvPr id="1289" name="Google Shape;1289;g34ed79b00d1_0_1279"/>
          <p:cNvSpPr txBox="1"/>
          <p:nvPr>
            <p:ph type="title"/>
          </p:nvPr>
        </p:nvSpPr>
        <p:spPr>
          <a:xfrm>
            <a:off x="676650" y="0"/>
            <a:ext cx="7790700" cy="1289400"/>
          </a:xfrm>
          <a:prstGeom prst="rect">
            <a:avLst/>
          </a:prstGeom>
          <a:noFill/>
        </p:spPr>
        <p:txBody>
          <a:bodyPr anchorCtr="0" anchor="b" bIns="0" lIns="0" spcFirstLastPara="1" rIns="0" wrap="square" tIns="91425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pen Sans ExtraBold"/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pen Sans ExtraBold"/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pen Sans ExtraBold"/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pen Sans ExtraBold"/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pen Sans ExtraBold"/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pen Sans ExtraBold"/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pen Sans ExtraBold"/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pen Sans ExtraBold"/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/>
        </p:txBody>
      </p:sp>
      <p:sp>
        <p:nvSpPr>
          <p:cNvPr id="1290" name="Google Shape;1290;g34ed79b00d1_0_1279"/>
          <p:cNvSpPr txBox="1"/>
          <p:nvPr/>
        </p:nvSpPr>
        <p:spPr>
          <a:xfrm>
            <a:off x="0" y="4969700"/>
            <a:ext cx="351900" cy="183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sz="7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1291" name="Google Shape;1291;g34ed79b00d1_0_1279"/>
          <p:cNvGrpSpPr/>
          <p:nvPr/>
        </p:nvGrpSpPr>
        <p:grpSpPr>
          <a:xfrm>
            <a:off x="8467274" y="-268"/>
            <a:ext cx="329400" cy="329400"/>
            <a:chOff x="8467274" y="-268"/>
            <a:chExt cx="329400" cy="329400"/>
          </a:xfrm>
        </p:grpSpPr>
        <p:sp>
          <p:nvSpPr>
            <p:cNvPr id="1292" name="Google Shape;1292;g34ed79b00d1_0_1279"/>
            <p:cNvSpPr/>
            <p:nvPr/>
          </p:nvSpPr>
          <p:spPr>
            <a:xfrm>
              <a:off x="8467274" y="-268"/>
              <a:ext cx="329400" cy="329400"/>
            </a:xfrm>
            <a:prstGeom prst="rect">
              <a:avLst/>
            </a:prstGeom>
            <a:solidFill>
              <a:srgbClr val="0063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grpSp>
          <p:nvGrpSpPr>
            <p:cNvPr id="1293" name="Google Shape;1293;g34ed79b00d1_0_1279"/>
            <p:cNvGrpSpPr/>
            <p:nvPr/>
          </p:nvGrpSpPr>
          <p:grpSpPr>
            <a:xfrm>
              <a:off x="8546153" y="63898"/>
              <a:ext cx="191009" cy="201168"/>
              <a:chOff x="1379850" y="238125"/>
              <a:chExt cx="4860275" cy="5238750"/>
            </a:xfrm>
          </p:grpSpPr>
          <p:sp>
            <p:nvSpPr>
              <p:cNvPr id="1294" name="Google Shape;1294;g34ed79b00d1_0_1279"/>
              <p:cNvSpPr/>
              <p:nvPr/>
            </p:nvSpPr>
            <p:spPr>
              <a:xfrm>
                <a:off x="4988525" y="4354750"/>
                <a:ext cx="727075" cy="727075"/>
              </a:xfrm>
              <a:custGeom>
                <a:rect b="b" l="l" r="r" t="t"/>
                <a:pathLst>
                  <a:path extrusionOk="0" h="29083" w="29083">
                    <a:moveTo>
                      <a:pt x="14210" y="9097"/>
                    </a:moveTo>
                    <a:lnTo>
                      <a:pt x="15139" y="9163"/>
                    </a:lnTo>
                    <a:lnTo>
                      <a:pt x="16002" y="9296"/>
                    </a:lnTo>
                    <a:lnTo>
                      <a:pt x="16334" y="9362"/>
                    </a:lnTo>
                    <a:lnTo>
                      <a:pt x="16733" y="9495"/>
                    </a:lnTo>
                    <a:lnTo>
                      <a:pt x="16998" y="9694"/>
                    </a:lnTo>
                    <a:lnTo>
                      <a:pt x="17264" y="9894"/>
                    </a:lnTo>
                    <a:lnTo>
                      <a:pt x="17463" y="10226"/>
                    </a:lnTo>
                    <a:lnTo>
                      <a:pt x="17596" y="10558"/>
                    </a:lnTo>
                    <a:lnTo>
                      <a:pt x="17729" y="10956"/>
                    </a:lnTo>
                    <a:lnTo>
                      <a:pt x="17729" y="11354"/>
                    </a:lnTo>
                    <a:lnTo>
                      <a:pt x="17729" y="11886"/>
                    </a:lnTo>
                    <a:lnTo>
                      <a:pt x="17596" y="12284"/>
                    </a:lnTo>
                    <a:lnTo>
                      <a:pt x="17463" y="12616"/>
                    </a:lnTo>
                    <a:lnTo>
                      <a:pt x="17264" y="12948"/>
                    </a:lnTo>
                    <a:lnTo>
                      <a:pt x="16998" y="13147"/>
                    </a:lnTo>
                    <a:lnTo>
                      <a:pt x="16733" y="13346"/>
                    </a:lnTo>
                    <a:lnTo>
                      <a:pt x="16401" y="13479"/>
                    </a:lnTo>
                    <a:lnTo>
                      <a:pt x="16002" y="13612"/>
                    </a:lnTo>
                    <a:lnTo>
                      <a:pt x="15139" y="13678"/>
                    </a:lnTo>
                    <a:lnTo>
                      <a:pt x="14210" y="13745"/>
                    </a:lnTo>
                    <a:lnTo>
                      <a:pt x="12151" y="13745"/>
                    </a:lnTo>
                    <a:lnTo>
                      <a:pt x="12151" y="9097"/>
                    </a:lnTo>
                    <a:close/>
                    <a:moveTo>
                      <a:pt x="13280" y="6242"/>
                    </a:moveTo>
                    <a:lnTo>
                      <a:pt x="8964" y="6308"/>
                    </a:lnTo>
                    <a:lnTo>
                      <a:pt x="8964" y="22244"/>
                    </a:lnTo>
                    <a:lnTo>
                      <a:pt x="12151" y="22244"/>
                    </a:lnTo>
                    <a:lnTo>
                      <a:pt x="12151" y="16135"/>
                    </a:lnTo>
                    <a:lnTo>
                      <a:pt x="14674" y="16135"/>
                    </a:lnTo>
                    <a:lnTo>
                      <a:pt x="17861" y="22244"/>
                    </a:lnTo>
                    <a:lnTo>
                      <a:pt x="21181" y="22244"/>
                    </a:lnTo>
                    <a:lnTo>
                      <a:pt x="17729" y="15737"/>
                    </a:lnTo>
                    <a:lnTo>
                      <a:pt x="18459" y="15471"/>
                    </a:lnTo>
                    <a:lnTo>
                      <a:pt x="19057" y="15139"/>
                    </a:lnTo>
                    <a:lnTo>
                      <a:pt x="19588" y="14674"/>
                    </a:lnTo>
                    <a:lnTo>
                      <a:pt x="20052" y="14209"/>
                    </a:lnTo>
                    <a:lnTo>
                      <a:pt x="20384" y="13612"/>
                    </a:lnTo>
                    <a:lnTo>
                      <a:pt x="20650" y="12881"/>
                    </a:lnTo>
                    <a:lnTo>
                      <a:pt x="20849" y="12085"/>
                    </a:lnTo>
                    <a:lnTo>
                      <a:pt x="20916" y="11222"/>
                    </a:lnTo>
                    <a:lnTo>
                      <a:pt x="20849" y="10159"/>
                    </a:lnTo>
                    <a:lnTo>
                      <a:pt x="20716" y="9761"/>
                    </a:lnTo>
                    <a:lnTo>
                      <a:pt x="20650" y="9296"/>
                    </a:lnTo>
                    <a:lnTo>
                      <a:pt x="20451" y="8964"/>
                    </a:lnTo>
                    <a:lnTo>
                      <a:pt x="20318" y="8566"/>
                    </a:lnTo>
                    <a:lnTo>
                      <a:pt x="20052" y="8300"/>
                    </a:lnTo>
                    <a:lnTo>
                      <a:pt x="19853" y="7968"/>
                    </a:lnTo>
                    <a:lnTo>
                      <a:pt x="19322" y="7503"/>
                    </a:lnTo>
                    <a:lnTo>
                      <a:pt x="18658" y="7105"/>
                    </a:lnTo>
                    <a:lnTo>
                      <a:pt x="17928" y="6773"/>
                    </a:lnTo>
                    <a:lnTo>
                      <a:pt x="17131" y="6574"/>
                    </a:lnTo>
                    <a:lnTo>
                      <a:pt x="16201" y="6441"/>
                    </a:lnTo>
                    <a:lnTo>
                      <a:pt x="15272" y="6308"/>
                    </a:lnTo>
                    <a:lnTo>
                      <a:pt x="14276" y="6242"/>
                    </a:lnTo>
                    <a:close/>
                    <a:moveTo>
                      <a:pt x="14608" y="2457"/>
                    </a:moveTo>
                    <a:lnTo>
                      <a:pt x="15670" y="2524"/>
                    </a:lnTo>
                    <a:lnTo>
                      <a:pt x="16799" y="2656"/>
                    </a:lnTo>
                    <a:lnTo>
                      <a:pt x="17928" y="2855"/>
                    </a:lnTo>
                    <a:lnTo>
                      <a:pt x="18990" y="3187"/>
                    </a:lnTo>
                    <a:lnTo>
                      <a:pt x="19986" y="3652"/>
                    </a:lnTo>
                    <a:lnTo>
                      <a:pt x="20982" y="4183"/>
                    </a:lnTo>
                    <a:lnTo>
                      <a:pt x="21912" y="4781"/>
                    </a:lnTo>
                    <a:lnTo>
                      <a:pt x="22775" y="5511"/>
                    </a:lnTo>
                    <a:lnTo>
                      <a:pt x="23638" y="6308"/>
                    </a:lnTo>
                    <a:lnTo>
                      <a:pt x="24368" y="7238"/>
                    </a:lnTo>
                    <a:lnTo>
                      <a:pt x="24966" y="8234"/>
                    </a:lnTo>
                    <a:lnTo>
                      <a:pt x="25497" y="9296"/>
                    </a:lnTo>
                    <a:lnTo>
                      <a:pt x="25962" y="10491"/>
                    </a:lnTo>
                    <a:lnTo>
                      <a:pt x="26294" y="11753"/>
                    </a:lnTo>
                    <a:lnTo>
                      <a:pt x="26493" y="13147"/>
                    </a:lnTo>
                    <a:lnTo>
                      <a:pt x="26559" y="14608"/>
                    </a:lnTo>
                    <a:lnTo>
                      <a:pt x="26493" y="16069"/>
                    </a:lnTo>
                    <a:lnTo>
                      <a:pt x="26294" y="17463"/>
                    </a:lnTo>
                    <a:lnTo>
                      <a:pt x="25962" y="18724"/>
                    </a:lnTo>
                    <a:lnTo>
                      <a:pt x="25497" y="19920"/>
                    </a:lnTo>
                    <a:lnTo>
                      <a:pt x="24966" y="21048"/>
                    </a:lnTo>
                    <a:lnTo>
                      <a:pt x="24368" y="22044"/>
                    </a:lnTo>
                    <a:lnTo>
                      <a:pt x="23638" y="22907"/>
                    </a:lnTo>
                    <a:lnTo>
                      <a:pt x="22775" y="23704"/>
                    </a:lnTo>
                    <a:lnTo>
                      <a:pt x="21912" y="24435"/>
                    </a:lnTo>
                    <a:lnTo>
                      <a:pt x="20982" y="25032"/>
                    </a:lnTo>
                    <a:lnTo>
                      <a:pt x="19986" y="25563"/>
                    </a:lnTo>
                    <a:lnTo>
                      <a:pt x="18990" y="26028"/>
                    </a:lnTo>
                    <a:lnTo>
                      <a:pt x="17928" y="26294"/>
                    </a:lnTo>
                    <a:lnTo>
                      <a:pt x="16799" y="26559"/>
                    </a:lnTo>
                    <a:lnTo>
                      <a:pt x="15670" y="26692"/>
                    </a:lnTo>
                    <a:lnTo>
                      <a:pt x="14608" y="26759"/>
                    </a:lnTo>
                    <a:lnTo>
                      <a:pt x="13479" y="26692"/>
                    </a:lnTo>
                    <a:lnTo>
                      <a:pt x="12350" y="26559"/>
                    </a:lnTo>
                    <a:lnTo>
                      <a:pt x="11222" y="26294"/>
                    </a:lnTo>
                    <a:lnTo>
                      <a:pt x="10159" y="25962"/>
                    </a:lnTo>
                    <a:lnTo>
                      <a:pt x="9163" y="25497"/>
                    </a:lnTo>
                    <a:lnTo>
                      <a:pt x="8167" y="25032"/>
                    </a:lnTo>
                    <a:lnTo>
                      <a:pt x="7238" y="24368"/>
                    </a:lnTo>
                    <a:lnTo>
                      <a:pt x="6375" y="23638"/>
                    </a:lnTo>
                    <a:lnTo>
                      <a:pt x="5511" y="22841"/>
                    </a:lnTo>
                    <a:lnTo>
                      <a:pt x="4781" y="21978"/>
                    </a:lnTo>
                    <a:lnTo>
                      <a:pt x="4184" y="20916"/>
                    </a:lnTo>
                    <a:lnTo>
                      <a:pt x="3652" y="19853"/>
                    </a:lnTo>
                    <a:lnTo>
                      <a:pt x="3188" y="18658"/>
                    </a:lnTo>
                    <a:lnTo>
                      <a:pt x="2856" y="17397"/>
                    </a:lnTo>
                    <a:lnTo>
                      <a:pt x="2656" y="16002"/>
                    </a:lnTo>
                    <a:lnTo>
                      <a:pt x="2590" y="14541"/>
                    </a:lnTo>
                    <a:lnTo>
                      <a:pt x="2656" y="13081"/>
                    </a:lnTo>
                    <a:lnTo>
                      <a:pt x="2856" y="11686"/>
                    </a:lnTo>
                    <a:lnTo>
                      <a:pt x="3188" y="10425"/>
                    </a:lnTo>
                    <a:lnTo>
                      <a:pt x="3652" y="9230"/>
                    </a:lnTo>
                    <a:lnTo>
                      <a:pt x="4184" y="8167"/>
                    </a:lnTo>
                    <a:lnTo>
                      <a:pt x="4781" y="7171"/>
                    </a:lnTo>
                    <a:lnTo>
                      <a:pt x="5511" y="6242"/>
                    </a:lnTo>
                    <a:lnTo>
                      <a:pt x="6375" y="5445"/>
                    </a:lnTo>
                    <a:lnTo>
                      <a:pt x="7238" y="4715"/>
                    </a:lnTo>
                    <a:lnTo>
                      <a:pt x="8167" y="4117"/>
                    </a:lnTo>
                    <a:lnTo>
                      <a:pt x="9163" y="3586"/>
                    </a:lnTo>
                    <a:lnTo>
                      <a:pt x="10159" y="3187"/>
                    </a:lnTo>
                    <a:lnTo>
                      <a:pt x="11222" y="2855"/>
                    </a:lnTo>
                    <a:lnTo>
                      <a:pt x="12350" y="2656"/>
                    </a:lnTo>
                    <a:lnTo>
                      <a:pt x="13479" y="2457"/>
                    </a:lnTo>
                    <a:close/>
                    <a:moveTo>
                      <a:pt x="14608" y="0"/>
                    </a:moveTo>
                    <a:lnTo>
                      <a:pt x="13081" y="67"/>
                    </a:lnTo>
                    <a:lnTo>
                      <a:pt x="11620" y="332"/>
                    </a:lnTo>
                    <a:lnTo>
                      <a:pt x="10226" y="664"/>
                    </a:lnTo>
                    <a:lnTo>
                      <a:pt x="8898" y="1129"/>
                    </a:lnTo>
                    <a:lnTo>
                      <a:pt x="7636" y="1727"/>
                    </a:lnTo>
                    <a:lnTo>
                      <a:pt x="6375" y="2457"/>
                    </a:lnTo>
                    <a:lnTo>
                      <a:pt x="5312" y="3320"/>
                    </a:lnTo>
                    <a:lnTo>
                      <a:pt x="4250" y="4250"/>
                    </a:lnTo>
                    <a:lnTo>
                      <a:pt x="3320" y="5246"/>
                    </a:lnTo>
                    <a:lnTo>
                      <a:pt x="2457" y="6375"/>
                    </a:lnTo>
                    <a:lnTo>
                      <a:pt x="1793" y="7570"/>
                    </a:lnTo>
                    <a:lnTo>
                      <a:pt x="1129" y="8898"/>
                    </a:lnTo>
                    <a:lnTo>
                      <a:pt x="664" y="10226"/>
                    </a:lnTo>
                    <a:lnTo>
                      <a:pt x="333" y="11620"/>
                    </a:lnTo>
                    <a:lnTo>
                      <a:pt x="67" y="13081"/>
                    </a:lnTo>
                    <a:lnTo>
                      <a:pt x="1" y="14608"/>
                    </a:lnTo>
                    <a:lnTo>
                      <a:pt x="67" y="15471"/>
                    </a:lnTo>
                    <a:lnTo>
                      <a:pt x="133" y="16334"/>
                    </a:lnTo>
                    <a:lnTo>
                      <a:pt x="200" y="17197"/>
                    </a:lnTo>
                    <a:lnTo>
                      <a:pt x="333" y="17994"/>
                    </a:lnTo>
                    <a:lnTo>
                      <a:pt x="532" y="18791"/>
                    </a:lnTo>
                    <a:lnTo>
                      <a:pt x="731" y="19521"/>
                    </a:lnTo>
                    <a:lnTo>
                      <a:pt x="996" y="20252"/>
                    </a:lnTo>
                    <a:lnTo>
                      <a:pt x="1262" y="20916"/>
                    </a:lnTo>
                    <a:lnTo>
                      <a:pt x="1594" y="21580"/>
                    </a:lnTo>
                    <a:lnTo>
                      <a:pt x="1926" y="22244"/>
                    </a:lnTo>
                    <a:lnTo>
                      <a:pt x="2723" y="23439"/>
                    </a:lnTo>
                    <a:lnTo>
                      <a:pt x="3586" y="24501"/>
                    </a:lnTo>
                    <a:lnTo>
                      <a:pt x="4582" y="25497"/>
                    </a:lnTo>
                    <a:lnTo>
                      <a:pt x="5644" y="26360"/>
                    </a:lnTo>
                    <a:lnTo>
                      <a:pt x="6773" y="27091"/>
                    </a:lnTo>
                    <a:lnTo>
                      <a:pt x="7968" y="27688"/>
                    </a:lnTo>
                    <a:lnTo>
                      <a:pt x="9230" y="28219"/>
                    </a:lnTo>
                    <a:lnTo>
                      <a:pt x="10491" y="28618"/>
                    </a:lnTo>
                    <a:lnTo>
                      <a:pt x="11819" y="28883"/>
                    </a:lnTo>
                    <a:lnTo>
                      <a:pt x="13214" y="29082"/>
                    </a:lnTo>
                    <a:lnTo>
                      <a:pt x="15936" y="29082"/>
                    </a:lnTo>
                    <a:lnTo>
                      <a:pt x="17264" y="28883"/>
                    </a:lnTo>
                    <a:lnTo>
                      <a:pt x="18592" y="28618"/>
                    </a:lnTo>
                    <a:lnTo>
                      <a:pt x="19853" y="28219"/>
                    </a:lnTo>
                    <a:lnTo>
                      <a:pt x="21115" y="27688"/>
                    </a:lnTo>
                    <a:lnTo>
                      <a:pt x="22310" y="27024"/>
                    </a:lnTo>
                    <a:lnTo>
                      <a:pt x="23439" y="26294"/>
                    </a:lnTo>
                    <a:lnTo>
                      <a:pt x="24501" y="25431"/>
                    </a:lnTo>
                    <a:lnTo>
                      <a:pt x="25497" y="24501"/>
                    </a:lnTo>
                    <a:lnTo>
                      <a:pt x="26360" y="23439"/>
                    </a:lnTo>
                    <a:lnTo>
                      <a:pt x="27157" y="22244"/>
                    </a:lnTo>
                    <a:lnTo>
                      <a:pt x="27489" y="21580"/>
                    </a:lnTo>
                    <a:lnTo>
                      <a:pt x="27821" y="20916"/>
                    </a:lnTo>
                    <a:lnTo>
                      <a:pt x="28087" y="20185"/>
                    </a:lnTo>
                    <a:lnTo>
                      <a:pt x="28352" y="19455"/>
                    </a:lnTo>
                    <a:lnTo>
                      <a:pt x="28551" y="18724"/>
                    </a:lnTo>
                    <a:lnTo>
                      <a:pt x="28751" y="17928"/>
                    </a:lnTo>
                    <a:lnTo>
                      <a:pt x="28883" y="17131"/>
                    </a:lnTo>
                    <a:lnTo>
                      <a:pt x="28950" y="16268"/>
                    </a:lnTo>
                    <a:lnTo>
                      <a:pt x="29016" y="15405"/>
                    </a:lnTo>
                    <a:lnTo>
                      <a:pt x="29082" y="14541"/>
                    </a:lnTo>
                    <a:lnTo>
                      <a:pt x="29016" y="13014"/>
                    </a:lnTo>
                    <a:lnTo>
                      <a:pt x="28751" y="11554"/>
                    </a:lnTo>
                    <a:lnTo>
                      <a:pt x="28419" y="10159"/>
                    </a:lnTo>
                    <a:lnTo>
                      <a:pt x="27954" y="8831"/>
                    </a:lnTo>
                    <a:lnTo>
                      <a:pt x="27356" y="7570"/>
                    </a:lnTo>
                    <a:lnTo>
                      <a:pt x="26626" y="6375"/>
                    </a:lnTo>
                    <a:lnTo>
                      <a:pt x="25829" y="5246"/>
                    </a:lnTo>
                    <a:lnTo>
                      <a:pt x="24899" y="4183"/>
                    </a:lnTo>
                    <a:lnTo>
                      <a:pt x="23904" y="3254"/>
                    </a:lnTo>
                    <a:lnTo>
                      <a:pt x="22775" y="2457"/>
                    </a:lnTo>
                    <a:lnTo>
                      <a:pt x="21580" y="1727"/>
                    </a:lnTo>
                    <a:lnTo>
                      <a:pt x="20318" y="1129"/>
                    </a:lnTo>
                    <a:lnTo>
                      <a:pt x="18990" y="664"/>
                    </a:lnTo>
                    <a:lnTo>
                      <a:pt x="17596" y="266"/>
                    </a:lnTo>
                    <a:lnTo>
                      <a:pt x="16135" y="67"/>
                    </a:lnTo>
                    <a:lnTo>
                      <a:pt x="1460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5" name="Google Shape;1295;g34ed79b00d1_0_1279"/>
              <p:cNvSpPr/>
              <p:nvPr/>
            </p:nvSpPr>
            <p:spPr>
              <a:xfrm>
                <a:off x="4988525" y="4354750"/>
                <a:ext cx="727075" cy="727075"/>
              </a:xfrm>
              <a:custGeom>
                <a:rect b="b" l="l" r="r" t="t"/>
                <a:pathLst>
                  <a:path extrusionOk="0" fill="none" h="29083" w="29083">
                    <a:moveTo>
                      <a:pt x="1" y="14608"/>
                    </a:moveTo>
                    <a:lnTo>
                      <a:pt x="1" y="14608"/>
                    </a:lnTo>
                    <a:lnTo>
                      <a:pt x="67" y="13081"/>
                    </a:lnTo>
                    <a:lnTo>
                      <a:pt x="333" y="11620"/>
                    </a:lnTo>
                    <a:lnTo>
                      <a:pt x="664" y="10226"/>
                    </a:lnTo>
                    <a:lnTo>
                      <a:pt x="1129" y="8898"/>
                    </a:lnTo>
                    <a:lnTo>
                      <a:pt x="1793" y="7570"/>
                    </a:lnTo>
                    <a:lnTo>
                      <a:pt x="2457" y="6375"/>
                    </a:lnTo>
                    <a:lnTo>
                      <a:pt x="3320" y="5246"/>
                    </a:lnTo>
                    <a:lnTo>
                      <a:pt x="4250" y="4250"/>
                    </a:lnTo>
                    <a:lnTo>
                      <a:pt x="5312" y="3320"/>
                    </a:lnTo>
                    <a:lnTo>
                      <a:pt x="6375" y="2457"/>
                    </a:lnTo>
                    <a:lnTo>
                      <a:pt x="7636" y="1727"/>
                    </a:lnTo>
                    <a:lnTo>
                      <a:pt x="8898" y="1129"/>
                    </a:lnTo>
                    <a:lnTo>
                      <a:pt x="10226" y="664"/>
                    </a:lnTo>
                    <a:lnTo>
                      <a:pt x="11620" y="332"/>
                    </a:lnTo>
                    <a:lnTo>
                      <a:pt x="13081" y="67"/>
                    </a:lnTo>
                    <a:lnTo>
                      <a:pt x="14608" y="0"/>
                    </a:lnTo>
                    <a:lnTo>
                      <a:pt x="14608" y="0"/>
                    </a:lnTo>
                    <a:lnTo>
                      <a:pt x="16135" y="67"/>
                    </a:lnTo>
                    <a:lnTo>
                      <a:pt x="17596" y="266"/>
                    </a:lnTo>
                    <a:lnTo>
                      <a:pt x="18990" y="664"/>
                    </a:lnTo>
                    <a:lnTo>
                      <a:pt x="20318" y="1129"/>
                    </a:lnTo>
                    <a:lnTo>
                      <a:pt x="21580" y="1727"/>
                    </a:lnTo>
                    <a:lnTo>
                      <a:pt x="22775" y="2457"/>
                    </a:lnTo>
                    <a:lnTo>
                      <a:pt x="23904" y="3254"/>
                    </a:lnTo>
                    <a:lnTo>
                      <a:pt x="24899" y="4183"/>
                    </a:lnTo>
                    <a:lnTo>
                      <a:pt x="25829" y="5246"/>
                    </a:lnTo>
                    <a:lnTo>
                      <a:pt x="26626" y="6375"/>
                    </a:lnTo>
                    <a:lnTo>
                      <a:pt x="27356" y="7570"/>
                    </a:lnTo>
                    <a:lnTo>
                      <a:pt x="27954" y="8831"/>
                    </a:lnTo>
                    <a:lnTo>
                      <a:pt x="28419" y="10159"/>
                    </a:lnTo>
                    <a:lnTo>
                      <a:pt x="28751" y="11554"/>
                    </a:lnTo>
                    <a:lnTo>
                      <a:pt x="29016" y="13014"/>
                    </a:lnTo>
                    <a:lnTo>
                      <a:pt x="29082" y="14541"/>
                    </a:lnTo>
                    <a:lnTo>
                      <a:pt x="29082" y="14541"/>
                    </a:lnTo>
                    <a:lnTo>
                      <a:pt x="29016" y="15405"/>
                    </a:lnTo>
                    <a:lnTo>
                      <a:pt x="28950" y="16268"/>
                    </a:lnTo>
                    <a:lnTo>
                      <a:pt x="28883" y="17131"/>
                    </a:lnTo>
                    <a:lnTo>
                      <a:pt x="28751" y="17928"/>
                    </a:lnTo>
                    <a:lnTo>
                      <a:pt x="28551" y="18724"/>
                    </a:lnTo>
                    <a:lnTo>
                      <a:pt x="28352" y="19455"/>
                    </a:lnTo>
                    <a:lnTo>
                      <a:pt x="28087" y="20185"/>
                    </a:lnTo>
                    <a:lnTo>
                      <a:pt x="27821" y="20916"/>
                    </a:lnTo>
                    <a:lnTo>
                      <a:pt x="27489" y="21580"/>
                    </a:lnTo>
                    <a:lnTo>
                      <a:pt x="27157" y="22244"/>
                    </a:lnTo>
                    <a:lnTo>
                      <a:pt x="26360" y="23439"/>
                    </a:lnTo>
                    <a:lnTo>
                      <a:pt x="25497" y="24501"/>
                    </a:lnTo>
                    <a:lnTo>
                      <a:pt x="24501" y="25431"/>
                    </a:lnTo>
                    <a:lnTo>
                      <a:pt x="23439" y="26294"/>
                    </a:lnTo>
                    <a:lnTo>
                      <a:pt x="22310" y="27024"/>
                    </a:lnTo>
                    <a:lnTo>
                      <a:pt x="21115" y="27688"/>
                    </a:lnTo>
                    <a:lnTo>
                      <a:pt x="19853" y="28219"/>
                    </a:lnTo>
                    <a:lnTo>
                      <a:pt x="18592" y="28618"/>
                    </a:lnTo>
                    <a:lnTo>
                      <a:pt x="17264" y="28883"/>
                    </a:lnTo>
                    <a:lnTo>
                      <a:pt x="15936" y="29082"/>
                    </a:lnTo>
                    <a:lnTo>
                      <a:pt x="14542" y="29082"/>
                    </a:lnTo>
                    <a:lnTo>
                      <a:pt x="13214" y="29082"/>
                    </a:lnTo>
                    <a:lnTo>
                      <a:pt x="11819" y="28883"/>
                    </a:lnTo>
                    <a:lnTo>
                      <a:pt x="10491" y="28618"/>
                    </a:lnTo>
                    <a:lnTo>
                      <a:pt x="9230" y="28219"/>
                    </a:lnTo>
                    <a:lnTo>
                      <a:pt x="7968" y="27688"/>
                    </a:lnTo>
                    <a:lnTo>
                      <a:pt x="6773" y="27091"/>
                    </a:lnTo>
                    <a:lnTo>
                      <a:pt x="5644" y="26360"/>
                    </a:lnTo>
                    <a:lnTo>
                      <a:pt x="4582" y="25497"/>
                    </a:lnTo>
                    <a:lnTo>
                      <a:pt x="3586" y="24501"/>
                    </a:lnTo>
                    <a:lnTo>
                      <a:pt x="2723" y="23439"/>
                    </a:lnTo>
                    <a:lnTo>
                      <a:pt x="1926" y="22244"/>
                    </a:lnTo>
                    <a:lnTo>
                      <a:pt x="1594" y="21580"/>
                    </a:lnTo>
                    <a:lnTo>
                      <a:pt x="1262" y="20916"/>
                    </a:lnTo>
                    <a:lnTo>
                      <a:pt x="996" y="20252"/>
                    </a:lnTo>
                    <a:lnTo>
                      <a:pt x="731" y="19521"/>
                    </a:lnTo>
                    <a:lnTo>
                      <a:pt x="532" y="18791"/>
                    </a:lnTo>
                    <a:lnTo>
                      <a:pt x="333" y="17994"/>
                    </a:lnTo>
                    <a:lnTo>
                      <a:pt x="200" y="17197"/>
                    </a:lnTo>
                    <a:lnTo>
                      <a:pt x="133" y="16334"/>
                    </a:lnTo>
                    <a:lnTo>
                      <a:pt x="67" y="15471"/>
                    </a:lnTo>
                    <a:lnTo>
                      <a:pt x="1" y="14608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6" name="Google Shape;1296;g34ed79b00d1_0_1279"/>
              <p:cNvSpPr/>
              <p:nvPr/>
            </p:nvSpPr>
            <p:spPr>
              <a:xfrm>
                <a:off x="5053275" y="4416175"/>
                <a:ext cx="599250" cy="607550"/>
              </a:xfrm>
              <a:custGeom>
                <a:rect b="b" l="l" r="r" t="t"/>
                <a:pathLst>
                  <a:path extrusionOk="0" fill="none" h="24302" w="23970">
                    <a:moveTo>
                      <a:pt x="23969" y="12151"/>
                    </a:moveTo>
                    <a:lnTo>
                      <a:pt x="23969" y="12151"/>
                    </a:lnTo>
                    <a:lnTo>
                      <a:pt x="23903" y="10690"/>
                    </a:lnTo>
                    <a:lnTo>
                      <a:pt x="23704" y="9296"/>
                    </a:lnTo>
                    <a:lnTo>
                      <a:pt x="23372" y="8034"/>
                    </a:lnTo>
                    <a:lnTo>
                      <a:pt x="22907" y="6839"/>
                    </a:lnTo>
                    <a:lnTo>
                      <a:pt x="22376" y="5777"/>
                    </a:lnTo>
                    <a:lnTo>
                      <a:pt x="21778" y="4781"/>
                    </a:lnTo>
                    <a:lnTo>
                      <a:pt x="21048" y="3851"/>
                    </a:lnTo>
                    <a:lnTo>
                      <a:pt x="20185" y="3054"/>
                    </a:lnTo>
                    <a:lnTo>
                      <a:pt x="19322" y="2324"/>
                    </a:lnTo>
                    <a:lnTo>
                      <a:pt x="18392" y="1726"/>
                    </a:lnTo>
                    <a:lnTo>
                      <a:pt x="17396" y="1195"/>
                    </a:lnTo>
                    <a:lnTo>
                      <a:pt x="16400" y="730"/>
                    </a:lnTo>
                    <a:lnTo>
                      <a:pt x="15338" y="398"/>
                    </a:lnTo>
                    <a:lnTo>
                      <a:pt x="14209" y="199"/>
                    </a:lnTo>
                    <a:lnTo>
                      <a:pt x="13080" y="67"/>
                    </a:lnTo>
                    <a:lnTo>
                      <a:pt x="12018" y="0"/>
                    </a:lnTo>
                    <a:lnTo>
                      <a:pt x="10889" y="0"/>
                    </a:lnTo>
                    <a:lnTo>
                      <a:pt x="9760" y="199"/>
                    </a:lnTo>
                    <a:lnTo>
                      <a:pt x="8632" y="398"/>
                    </a:lnTo>
                    <a:lnTo>
                      <a:pt x="7569" y="730"/>
                    </a:lnTo>
                    <a:lnTo>
                      <a:pt x="6573" y="1129"/>
                    </a:lnTo>
                    <a:lnTo>
                      <a:pt x="5577" y="1660"/>
                    </a:lnTo>
                    <a:lnTo>
                      <a:pt x="4648" y="2258"/>
                    </a:lnTo>
                    <a:lnTo>
                      <a:pt x="3785" y="2988"/>
                    </a:lnTo>
                    <a:lnTo>
                      <a:pt x="2921" y="3785"/>
                    </a:lnTo>
                    <a:lnTo>
                      <a:pt x="2191" y="4714"/>
                    </a:lnTo>
                    <a:lnTo>
                      <a:pt x="1594" y="5710"/>
                    </a:lnTo>
                    <a:lnTo>
                      <a:pt x="1062" y="6773"/>
                    </a:lnTo>
                    <a:lnTo>
                      <a:pt x="598" y="7968"/>
                    </a:lnTo>
                    <a:lnTo>
                      <a:pt x="266" y="9229"/>
                    </a:lnTo>
                    <a:lnTo>
                      <a:pt x="66" y="10624"/>
                    </a:lnTo>
                    <a:lnTo>
                      <a:pt x="0" y="12084"/>
                    </a:lnTo>
                    <a:lnTo>
                      <a:pt x="0" y="12084"/>
                    </a:lnTo>
                    <a:lnTo>
                      <a:pt x="66" y="13545"/>
                    </a:lnTo>
                    <a:lnTo>
                      <a:pt x="266" y="14940"/>
                    </a:lnTo>
                    <a:lnTo>
                      <a:pt x="598" y="16201"/>
                    </a:lnTo>
                    <a:lnTo>
                      <a:pt x="1062" y="17396"/>
                    </a:lnTo>
                    <a:lnTo>
                      <a:pt x="1594" y="18459"/>
                    </a:lnTo>
                    <a:lnTo>
                      <a:pt x="2191" y="19521"/>
                    </a:lnTo>
                    <a:lnTo>
                      <a:pt x="2921" y="20384"/>
                    </a:lnTo>
                    <a:lnTo>
                      <a:pt x="3785" y="21181"/>
                    </a:lnTo>
                    <a:lnTo>
                      <a:pt x="4648" y="21911"/>
                    </a:lnTo>
                    <a:lnTo>
                      <a:pt x="5577" y="22575"/>
                    </a:lnTo>
                    <a:lnTo>
                      <a:pt x="6573" y="23040"/>
                    </a:lnTo>
                    <a:lnTo>
                      <a:pt x="7569" y="23505"/>
                    </a:lnTo>
                    <a:lnTo>
                      <a:pt x="8632" y="23837"/>
                    </a:lnTo>
                    <a:lnTo>
                      <a:pt x="9760" y="24102"/>
                    </a:lnTo>
                    <a:lnTo>
                      <a:pt x="10889" y="24235"/>
                    </a:lnTo>
                    <a:lnTo>
                      <a:pt x="12018" y="24302"/>
                    </a:lnTo>
                    <a:lnTo>
                      <a:pt x="13080" y="24235"/>
                    </a:lnTo>
                    <a:lnTo>
                      <a:pt x="14209" y="24102"/>
                    </a:lnTo>
                    <a:lnTo>
                      <a:pt x="15338" y="23837"/>
                    </a:lnTo>
                    <a:lnTo>
                      <a:pt x="16400" y="23571"/>
                    </a:lnTo>
                    <a:lnTo>
                      <a:pt x="17396" y="23106"/>
                    </a:lnTo>
                    <a:lnTo>
                      <a:pt x="18392" y="22575"/>
                    </a:lnTo>
                    <a:lnTo>
                      <a:pt x="19322" y="21978"/>
                    </a:lnTo>
                    <a:lnTo>
                      <a:pt x="20185" y="21247"/>
                    </a:lnTo>
                    <a:lnTo>
                      <a:pt x="21048" y="20450"/>
                    </a:lnTo>
                    <a:lnTo>
                      <a:pt x="21778" y="19587"/>
                    </a:lnTo>
                    <a:lnTo>
                      <a:pt x="22376" y="18591"/>
                    </a:lnTo>
                    <a:lnTo>
                      <a:pt x="22907" y="17463"/>
                    </a:lnTo>
                    <a:lnTo>
                      <a:pt x="23372" y="16267"/>
                    </a:lnTo>
                    <a:lnTo>
                      <a:pt x="23704" y="15006"/>
                    </a:lnTo>
                    <a:lnTo>
                      <a:pt x="23903" y="13612"/>
                    </a:lnTo>
                    <a:lnTo>
                      <a:pt x="23969" y="12151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7" name="Google Shape;1297;g34ed79b00d1_0_1279"/>
              <p:cNvSpPr/>
              <p:nvPr/>
            </p:nvSpPr>
            <p:spPr>
              <a:xfrm>
                <a:off x="5212625" y="4510775"/>
                <a:ext cx="305450" cy="400075"/>
              </a:xfrm>
              <a:custGeom>
                <a:rect b="b" l="l" r="r" t="t"/>
                <a:pathLst>
                  <a:path extrusionOk="0" fill="none" h="16003" w="12218">
                    <a:moveTo>
                      <a:pt x="0" y="67"/>
                    </a:moveTo>
                    <a:lnTo>
                      <a:pt x="0" y="67"/>
                    </a:lnTo>
                    <a:lnTo>
                      <a:pt x="4316" y="1"/>
                    </a:lnTo>
                    <a:lnTo>
                      <a:pt x="5312" y="1"/>
                    </a:lnTo>
                    <a:lnTo>
                      <a:pt x="6308" y="67"/>
                    </a:lnTo>
                    <a:lnTo>
                      <a:pt x="7237" y="200"/>
                    </a:lnTo>
                    <a:lnTo>
                      <a:pt x="8167" y="333"/>
                    </a:lnTo>
                    <a:lnTo>
                      <a:pt x="8964" y="532"/>
                    </a:lnTo>
                    <a:lnTo>
                      <a:pt x="9694" y="864"/>
                    </a:lnTo>
                    <a:lnTo>
                      <a:pt x="10358" y="1262"/>
                    </a:lnTo>
                    <a:lnTo>
                      <a:pt x="10889" y="1727"/>
                    </a:lnTo>
                    <a:lnTo>
                      <a:pt x="11088" y="2059"/>
                    </a:lnTo>
                    <a:lnTo>
                      <a:pt x="11354" y="2325"/>
                    </a:lnTo>
                    <a:lnTo>
                      <a:pt x="11487" y="2723"/>
                    </a:lnTo>
                    <a:lnTo>
                      <a:pt x="11686" y="3055"/>
                    </a:lnTo>
                    <a:lnTo>
                      <a:pt x="11752" y="3520"/>
                    </a:lnTo>
                    <a:lnTo>
                      <a:pt x="11885" y="3918"/>
                    </a:lnTo>
                    <a:lnTo>
                      <a:pt x="11952" y="4981"/>
                    </a:lnTo>
                    <a:lnTo>
                      <a:pt x="11952" y="4981"/>
                    </a:lnTo>
                    <a:lnTo>
                      <a:pt x="11885" y="5844"/>
                    </a:lnTo>
                    <a:lnTo>
                      <a:pt x="11686" y="6640"/>
                    </a:lnTo>
                    <a:lnTo>
                      <a:pt x="11420" y="7371"/>
                    </a:lnTo>
                    <a:lnTo>
                      <a:pt x="11088" y="7968"/>
                    </a:lnTo>
                    <a:lnTo>
                      <a:pt x="10624" y="8433"/>
                    </a:lnTo>
                    <a:lnTo>
                      <a:pt x="10093" y="8898"/>
                    </a:lnTo>
                    <a:lnTo>
                      <a:pt x="9495" y="9230"/>
                    </a:lnTo>
                    <a:lnTo>
                      <a:pt x="8765" y="9496"/>
                    </a:lnTo>
                    <a:lnTo>
                      <a:pt x="12217" y="16003"/>
                    </a:lnTo>
                    <a:lnTo>
                      <a:pt x="8897" y="16003"/>
                    </a:lnTo>
                    <a:lnTo>
                      <a:pt x="5710" y="9894"/>
                    </a:lnTo>
                    <a:lnTo>
                      <a:pt x="3187" y="9894"/>
                    </a:lnTo>
                    <a:lnTo>
                      <a:pt x="3187" y="16003"/>
                    </a:lnTo>
                    <a:lnTo>
                      <a:pt x="0" y="16003"/>
                    </a:lnTo>
                    <a:lnTo>
                      <a:pt x="0" y="67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8" name="Google Shape;1298;g34ed79b00d1_0_1279"/>
              <p:cNvSpPr/>
              <p:nvPr/>
            </p:nvSpPr>
            <p:spPr>
              <a:xfrm>
                <a:off x="5292300" y="4582150"/>
                <a:ext cx="139450" cy="116225"/>
              </a:xfrm>
              <a:custGeom>
                <a:rect b="b" l="l" r="r" t="t"/>
                <a:pathLst>
                  <a:path extrusionOk="0" fill="none" h="4649" w="5578">
                    <a:moveTo>
                      <a:pt x="5578" y="2258"/>
                    </a:moveTo>
                    <a:lnTo>
                      <a:pt x="5578" y="2258"/>
                    </a:lnTo>
                    <a:lnTo>
                      <a:pt x="5578" y="1860"/>
                    </a:lnTo>
                    <a:lnTo>
                      <a:pt x="5445" y="1462"/>
                    </a:lnTo>
                    <a:lnTo>
                      <a:pt x="5312" y="1130"/>
                    </a:lnTo>
                    <a:lnTo>
                      <a:pt x="5113" y="798"/>
                    </a:lnTo>
                    <a:lnTo>
                      <a:pt x="4847" y="598"/>
                    </a:lnTo>
                    <a:lnTo>
                      <a:pt x="4582" y="399"/>
                    </a:lnTo>
                    <a:lnTo>
                      <a:pt x="4183" y="266"/>
                    </a:lnTo>
                    <a:lnTo>
                      <a:pt x="3851" y="200"/>
                    </a:lnTo>
                    <a:lnTo>
                      <a:pt x="2988" y="67"/>
                    </a:lnTo>
                    <a:lnTo>
                      <a:pt x="2059" y="1"/>
                    </a:lnTo>
                    <a:lnTo>
                      <a:pt x="0" y="1"/>
                    </a:lnTo>
                    <a:lnTo>
                      <a:pt x="0" y="4649"/>
                    </a:lnTo>
                    <a:lnTo>
                      <a:pt x="0" y="4649"/>
                    </a:lnTo>
                    <a:lnTo>
                      <a:pt x="2059" y="4649"/>
                    </a:lnTo>
                    <a:lnTo>
                      <a:pt x="2988" y="4582"/>
                    </a:lnTo>
                    <a:lnTo>
                      <a:pt x="3851" y="4516"/>
                    </a:lnTo>
                    <a:lnTo>
                      <a:pt x="4250" y="4383"/>
                    </a:lnTo>
                    <a:lnTo>
                      <a:pt x="4582" y="4250"/>
                    </a:lnTo>
                    <a:lnTo>
                      <a:pt x="4847" y="4051"/>
                    </a:lnTo>
                    <a:lnTo>
                      <a:pt x="5113" y="3852"/>
                    </a:lnTo>
                    <a:lnTo>
                      <a:pt x="5312" y="3520"/>
                    </a:lnTo>
                    <a:lnTo>
                      <a:pt x="5445" y="3188"/>
                    </a:lnTo>
                    <a:lnTo>
                      <a:pt x="5578" y="2790"/>
                    </a:lnTo>
                    <a:lnTo>
                      <a:pt x="5578" y="2258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9" name="Google Shape;1299;g34ed79b00d1_0_1279"/>
              <p:cNvSpPr/>
              <p:nvPr/>
            </p:nvSpPr>
            <p:spPr>
              <a:xfrm>
                <a:off x="1703525" y="4240200"/>
                <a:ext cx="1075650" cy="1236675"/>
              </a:xfrm>
              <a:custGeom>
                <a:rect b="b" l="l" r="r" t="t"/>
                <a:pathLst>
                  <a:path extrusionOk="0" h="49467" w="43026">
                    <a:moveTo>
                      <a:pt x="0" y="1"/>
                    </a:moveTo>
                    <a:lnTo>
                      <a:pt x="0" y="49467"/>
                    </a:lnTo>
                    <a:lnTo>
                      <a:pt x="43026" y="24634"/>
                    </a:lnTo>
                    <a:lnTo>
                      <a:pt x="39905" y="23904"/>
                    </a:lnTo>
                    <a:lnTo>
                      <a:pt x="36917" y="23041"/>
                    </a:lnTo>
                    <a:lnTo>
                      <a:pt x="33929" y="22111"/>
                    </a:lnTo>
                    <a:lnTo>
                      <a:pt x="30942" y="21049"/>
                    </a:lnTo>
                    <a:lnTo>
                      <a:pt x="28020" y="19854"/>
                    </a:lnTo>
                    <a:lnTo>
                      <a:pt x="25165" y="18592"/>
                    </a:lnTo>
                    <a:lnTo>
                      <a:pt x="22376" y="17198"/>
                    </a:lnTo>
                    <a:lnTo>
                      <a:pt x="19654" y="15671"/>
                    </a:lnTo>
                    <a:lnTo>
                      <a:pt x="16932" y="14077"/>
                    </a:lnTo>
                    <a:lnTo>
                      <a:pt x="14342" y="12351"/>
                    </a:lnTo>
                    <a:lnTo>
                      <a:pt x="11753" y="10558"/>
                    </a:lnTo>
                    <a:lnTo>
                      <a:pt x="9296" y="8633"/>
                    </a:lnTo>
                    <a:lnTo>
                      <a:pt x="6839" y="6641"/>
                    </a:lnTo>
                    <a:lnTo>
                      <a:pt x="4515" y="4516"/>
                    </a:lnTo>
                    <a:lnTo>
                      <a:pt x="2258" y="232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0" name="Google Shape;1300;g34ed79b00d1_0_1279"/>
              <p:cNvSpPr/>
              <p:nvPr/>
            </p:nvSpPr>
            <p:spPr>
              <a:xfrm>
                <a:off x="1703525" y="4240200"/>
                <a:ext cx="1075650" cy="1236675"/>
              </a:xfrm>
              <a:custGeom>
                <a:rect b="b" l="l" r="r" t="t"/>
                <a:pathLst>
                  <a:path extrusionOk="0" fill="none" h="49467" w="43026">
                    <a:moveTo>
                      <a:pt x="0" y="1"/>
                    </a:moveTo>
                    <a:lnTo>
                      <a:pt x="0" y="49467"/>
                    </a:lnTo>
                    <a:lnTo>
                      <a:pt x="43026" y="24634"/>
                    </a:lnTo>
                    <a:lnTo>
                      <a:pt x="43026" y="24634"/>
                    </a:lnTo>
                    <a:lnTo>
                      <a:pt x="39905" y="23904"/>
                    </a:lnTo>
                    <a:lnTo>
                      <a:pt x="36917" y="23041"/>
                    </a:lnTo>
                    <a:lnTo>
                      <a:pt x="33929" y="22111"/>
                    </a:lnTo>
                    <a:lnTo>
                      <a:pt x="30942" y="21049"/>
                    </a:lnTo>
                    <a:lnTo>
                      <a:pt x="28020" y="19854"/>
                    </a:lnTo>
                    <a:lnTo>
                      <a:pt x="25165" y="18592"/>
                    </a:lnTo>
                    <a:lnTo>
                      <a:pt x="22376" y="17198"/>
                    </a:lnTo>
                    <a:lnTo>
                      <a:pt x="19654" y="15671"/>
                    </a:lnTo>
                    <a:lnTo>
                      <a:pt x="16932" y="14077"/>
                    </a:lnTo>
                    <a:lnTo>
                      <a:pt x="14342" y="12351"/>
                    </a:lnTo>
                    <a:lnTo>
                      <a:pt x="11753" y="10558"/>
                    </a:lnTo>
                    <a:lnTo>
                      <a:pt x="9296" y="8633"/>
                    </a:lnTo>
                    <a:lnTo>
                      <a:pt x="6839" y="6641"/>
                    </a:lnTo>
                    <a:lnTo>
                      <a:pt x="4515" y="4516"/>
                    </a:lnTo>
                    <a:lnTo>
                      <a:pt x="2258" y="2325"/>
                    </a:lnTo>
                    <a:lnTo>
                      <a:pt x="0" y="1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1" name="Google Shape;1301;g34ed79b00d1_0_1279"/>
              <p:cNvSpPr/>
              <p:nvPr/>
            </p:nvSpPr>
            <p:spPr>
              <a:xfrm>
                <a:off x="1703525" y="238125"/>
                <a:ext cx="1067350" cy="1228375"/>
              </a:xfrm>
              <a:custGeom>
                <a:rect b="b" l="l" r="r" t="t"/>
                <a:pathLst>
                  <a:path extrusionOk="0" h="49135" w="42694">
                    <a:moveTo>
                      <a:pt x="0" y="0"/>
                    </a:moveTo>
                    <a:lnTo>
                      <a:pt x="0" y="49134"/>
                    </a:lnTo>
                    <a:lnTo>
                      <a:pt x="2324" y="46744"/>
                    </a:lnTo>
                    <a:lnTo>
                      <a:pt x="4648" y="44486"/>
                    </a:lnTo>
                    <a:lnTo>
                      <a:pt x="7105" y="42362"/>
                    </a:lnTo>
                    <a:lnTo>
                      <a:pt x="9628" y="40303"/>
                    </a:lnTo>
                    <a:lnTo>
                      <a:pt x="12151" y="38378"/>
                    </a:lnTo>
                    <a:lnTo>
                      <a:pt x="14741" y="36585"/>
                    </a:lnTo>
                    <a:lnTo>
                      <a:pt x="17397" y="34859"/>
                    </a:lnTo>
                    <a:lnTo>
                      <a:pt x="20119" y="33265"/>
                    </a:lnTo>
                    <a:lnTo>
                      <a:pt x="22841" y="31804"/>
                    </a:lnTo>
                    <a:lnTo>
                      <a:pt x="25630" y="30410"/>
                    </a:lnTo>
                    <a:lnTo>
                      <a:pt x="28418" y="29148"/>
                    </a:lnTo>
                    <a:lnTo>
                      <a:pt x="31274" y="28020"/>
                    </a:lnTo>
                    <a:lnTo>
                      <a:pt x="34129" y="27024"/>
                    </a:lnTo>
                    <a:lnTo>
                      <a:pt x="36984" y="26094"/>
                    </a:lnTo>
                    <a:lnTo>
                      <a:pt x="39839" y="25297"/>
                    </a:lnTo>
                    <a:lnTo>
                      <a:pt x="42694" y="2463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2" name="Google Shape;1302;g34ed79b00d1_0_1279"/>
              <p:cNvSpPr/>
              <p:nvPr/>
            </p:nvSpPr>
            <p:spPr>
              <a:xfrm>
                <a:off x="1703525" y="238125"/>
                <a:ext cx="1067350" cy="1228375"/>
              </a:xfrm>
              <a:custGeom>
                <a:rect b="b" l="l" r="r" t="t"/>
                <a:pathLst>
                  <a:path extrusionOk="0" fill="none" h="49135" w="42694">
                    <a:moveTo>
                      <a:pt x="42694" y="24633"/>
                    </a:moveTo>
                    <a:lnTo>
                      <a:pt x="0" y="0"/>
                    </a:lnTo>
                    <a:lnTo>
                      <a:pt x="0" y="49134"/>
                    </a:lnTo>
                    <a:lnTo>
                      <a:pt x="0" y="49134"/>
                    </a:lnTo>
                    <a:lnTo>
                      <a:pt x="2324" y="46744"/>
                    </a:lnTo>
                    <a:lnTo>
                      <a:pt x="4648" y="44486"/>
                    </a:lnTo>
                    <a:lnTo>
                      <a:pt x="7105" y="42362"/>
                    </a:lnTo>
                    <a:lnTo>
                      <a:pt x="9628" y="40303"/>
                    </a:lnTo>
                    <a:lnTo>
                      <a:pt x="12151" y="38378"/>
                    </a:lnTo>
                    <a:lnTo>
                      <a:pt x="14741" y="36585"/>
                    </a:lnTo>
                    <a:lnTo>
                      <a:pt x="17397" y="34859"/>
                    </a:lnTo>
                    <a:lnTo>
                      <a:pt x="20119" y="33265"/>
                    </a:lnTo>
                    <a:lnTo>
                      <a:pt x="22841" y="31804"/>
                    </a:lnTo>
                    <a:lnTo>
                      <a:pt x="25630" y="30410"/>
                    </a:lnTo>
                    <a:lnTo>
                      <a:pt x="28418" y="29148"/>
                    </a:lnTo>
                    <a:lnTo>
                      <a:pt x="31274" y="28020"/>
                    </a:lnTo>
                    <a:lnTo>
                      <a:pt x="34129" y="27024"/>
                    </a:lnTo>
                    <a:lnTo>
                      <a:pt x="36984" y="26094"/>
                    </a:lnTo>
                    <a:lnTo>
                      <a:pt x="39839" y="25297"/>
                    </a:lnTo>
                    <a:lnTo>
                      <a:pt x="42694" y="24633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3" name="Google Shape;1303;g34ed79b00d1_0_1279"/>
              <p:cNvSpPr/>
              <p:nvPr/>
            </p:nvSpPr>
            <p:spPr>
              <a:xfrm>
                <a:off x="5162825" y="2236675"/>
                <a:ext cx="1077300" cy="1243300"/>
              </a:xfrm>
              <a:custGeom>
                <a:rect b="b" l="l" r="r" t="t"/>
                <a:pathLst>
                  <a:path extrusionOk="0" h="49732" w="43092">
                    <a:moveTo>
                      <a:pt x="133" y="0"/>
                    </a:moveTo>
                    <a:lnTo>
                      <a:pt x="996" y="3055"/>
                    </a:lnTo>
                    <a:lnTo>
                      <a:pt x="1793" y="6109"/>
                    </a:lnTo>
                    <a:lnTo>
                      <a:pt x="2457" y="9163"/>
                    </a:lnTo>
                    <a:lnTo>
                      <a:pt x="2988" y="12284"/>
                    </a:lnTo>
                    <a:lnTo>
                      <a:pt x="3386" y="15405"/>
                    </a:lnTo>
                    <a:lnTo>
                      <a:pt x="3718" y="18525"/>
                    </a:lnTo>
                    <a:lnTo>
                      <a:pt x="3851" y="21646"/>
                    </a:lnTo>
                    <a:lnTo>
                      <a:pt x="3918" y="24833"/>
                    </a:lnTo>
                    <a:lnTo>
                      <a:pt x="3851" y="27954"/>
                    </a:lnTo>
                    <a:lnTo>
                      <a:pt x="3652" y="31074"/>
                    </a:lnTo>
                    <a:lnTo>
                      <a:pt x="3386" y="34261"/>
                    </a:lnTo>
                    <a:lnTo>
                      <a:pt x="2922" y="37382"/>
                    </a:lnTo>
                    <a:lnTo>
                      <a:pt x="2391" y="40503"/>
                    </a:lnTo>
                    <a:lnTo>
                      <a:pt x="1727" y="43557"/>
                    </a:lnTo>
                    <a:lnTo>
                      <a:pt x="930" y="46678"/>
                    </a:lnTo>
                    <a:lnTo>
                      <a:pt x="0" y="49732"/>
                    </a:lnTo>
                    <a:lnTo>
                      <a:pt x="43092" y="24833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4" name="Google Shape;1304;g34ed79b00d1_0_1279"/>
              <p:cNvSpPr/>
              <p:nvPr/>
            </p:nvSpPr>
            <p:spPr>
              <a:xfrm>
                <a:off x="2412325" y="1011650"/>
                <a:ext cx="1185200" cy="212500"/>
              </a:xfrm>
              <a:custGeom>
                <a:rect b="b" l="l" r="r" t="t"/>
                <a:pathLst>
                  <a:path extrusionOk="0" h="8500" w="47408">
                    <a:moveTo>
                      <a:pt x="33730" y="0"/>
                    </a:moveTo>
                    <a:lnTo>
                      <a:pt x="30410" y="67"/>
                    </a:lnTo>
                    <a:lnTo>
                      <a:pt x="27223" y="199"/>
                    </a:lnTo>
                    <a:lnTo>
                      <a:pt x="24036" y="531"/>
                    </a:lnTo>
                    <a:lnTo>
                      <a:pt x="20982" y="863"/>
                    </a:lnTo>
                    <a:lnTo>
                      <a:pt x="17994" y="1395"/>
                    </a:lnTo>
                    <a:lnTo>
                      <a:pt x="15072" y="1926"/>
                    </a:lnTo>
                    <a:lnTo>
                      <a:pt x="12284" y="2590"/>
                    </a:lnTo>
                    <a:lnTo>
                      <a:pt x="9561" y="3320"/>
                    </a:lnTo>
                    <a:lnTo>
                      <a:pt x="6972" y="4050"/>
                    </a:lnTo>
                    <a:lnTo>
                      <a:pt x="4515" y="4914"/>
                    </a:lnTo>
                    <a:lnTo>
                      <a:pt x="2191" y="5710"/>
                    </a:lnTo>
                    <a:lnTo>
                      <a:pt x="0" y="6640"/>
                    </a:lnTo>
                    <a:lnTo>
                      <a:pt x="1195" y="6374"/>
                    </a:lnTo>
                    <a:lnTo>
                      <a:pt x="2590" y="6242"/>
                    </a:lnTo>
                    <a:lnTo>
                      <a:pt x="4050" y="6109"/>
                    </a:lnTo>
                    <a:lnTo>
                      <a:pt x="5644" y="6042"/>
                    </a:lnTo>
                    <a:lnTo>
                      <a:pt x="7304" y="6042"/>
                    </a:lnTo>
                    <a:lnTo>
                      <a:pt x="9030" y="6109"/>
                    </a:lnTo>
                    <a:lnTo>
                      <a:pt x="10823" y="6175"/>
                    </a:lnTo>
                    <a:lnTo>
                      <a:pt x="12616" y="6308"/>
                    </a:lnTo>
                    <a:lnTo>
                      <a:pt x="16201" y="6706"/>
                    </a:lnTo>
                    <a:lnTo>
                      <a:pt x="19720" y="7171"/>
                    </a:lnTo>
                    <a:lnTo>
                      <a:pt x="22907" y="7769"/>
                    </a:lnTo>
                    <a:lnTo>
                      <a:pt x="24368" y="8101"/>
                    </a:lnTo>
                    <a:lnTo>
                      <a:pt x="25696" y="8499"/>
                    </a:lnTo>
                    <a:lnTo>
                      <a:pt x="26758" y="7702"/>
                    </a:lnTo>
                    <a:lnTo>
                      <a:pt x="27887" y="6972"/>
                    </a:lnTo>
                    <a:lnTo>
                      <a:pt x="29016" y="6242"/>
                    </a:lnTo>
                    <a:lnTo>
                      <a:pt x="30211" y="5578"/>
                    </a:lnTo>
                    <a:lnTo>
                      <a:pt x="31472" y="4980"/>
                    </a:lnTo>
                    <a:lnTo>
                      <a:pt x="32800" y="4382"/>
                    </a:lnTo>
                    <a:lnTo>
                      <a:pt x="34128" y="3918"/>
                    </a:lnTo>
                    <a:lnTo>
                      <a:pt x="35523" y="3386"/>
                    </a:lnTo>
                    <a:lnTo>
                      <a:pt x="36983" y="2988"/>
                    </a:lnTo>
                    <a:lnTo>
                      <a:pt x="38378" y="2590"/>
                    </a:lnTo>
                    <a:lnTo>
                      <a:pt x="39905" y="2258"/>
                    </a:lnTo>
                    <a:lnTo>
                      <a:pt x="41366" y="1992"/>
                    </a:lnTo>
                    <a:lnTo>
                      <a:pt x="42893" y="1726"/>
                    </a:lnTo>
                    <a:lnTo>
                      <a:pt x="44353" y="1527"/>
                    </a:lnTo>
                    <a:lnTo>
                      <a:pt x="45881" y="1395"/>
                    </a:lnTo>
                    <a:lnTo>
                      <a:pt x="47408" y="1262"/>
                    </a:lnTo>
                    <a:lnTo>
                      <a:pt x="45681" y="996"/>
                    </a:lnTo>
                    <a:lnTo>
                      <a:pt x="43955" y="731"/>
                    </a:lnTo>
                    <a:lnTo>
                      <a:pt x="40502" y="332"/>
                    </a:lnTo>
                    <a:lnTo>
                      <a:pt x="37116" y="133"/>
                    </a:lnTo>
                    <a:lnTo>
                      <a:pt x="3373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5" name="Google Shape;1305;g34ed79b00d1_0_1279"/>
              <p:cNvSpPr/>
              <p:nvPr/>
            </p:nvSpPr>
            <p:spPr>
              <a:xfrm>
                <a:off x="2412325" y="1011650"/>
                <a:ext cx="1185200" cy="212500"/>
              </a:xfrm>
              <a:custGeom>
                <a:rect b="b" l="l" r="r" t="t"/>
                <a:pathLst>
                  <a:path extrusionOk="0" fill="none" h="8500" w="47408">
                    <a:moveTo>
                      <a:pt x="0" y="6640"/>
                    </a:moveTo>
                    <a:lnTo>
                      <a:pt x="0" y="6640"/>
                    </a:lnTo>
                    <a:lnTo>
                      <a:pt x="1195" y="6374"/>
                    </a:lnTo>
                    <a:lnTo>
                      <a:pt x="2590" y="6242"/>
                    </a:lnTo>
                    <a:lnTo>
                      <a:pt x="4050" y="6109"/>
                    </a:lnTo>
                    <a:lnTo>
                      <a:pt x="5644" y="6042"/>
                    </a:lnTo>
                    <a:lnTo>
                      <a:pt x="7304" y="6042"/>
                    </a:lnTo>
                    <a:lnTo>
                      <a:pt x="9030" y="6109"/>
                    </a:lnTo>
                    <a:lnTo>
                      <a:pt x="10823" y="6175"/>
                    </a:lnTo>
                    <a:lnTo>
                      <a:pt x="12616" y="6308"/>
                    </a:lnTo>
                    <a:lnTo>
                      <a:pt x="16201" y="6706"/>
                    </a:lnTo>
                    <a:lnTo>
                      <a:pt x="19720" y="7171"/>
                    </a:lnTo>
                    <a:lnTo>
                      <a:pt x="22907" y="7769"/>
                    </a:lnTo>
                    <a:lnTo>
                      <a:pt x="24368" y="8101"/>
                    </a:lnTo>
                    <a:lnTo>
                      <a:pt x="25696" y="8499"/>
                    </a:lnTo>
                    <a:lnTo>
                      <a:pt x="25696" y="8499"/>
                    </a:lnTo>
                    <a:lnTo>
                      <a:pt x="26758" y="7702"/>
                    </a:lnTo>
                    <a:lnTo>
                      <a:pt x="27887" y="6972"/>
                    </a:lnTo>
                    <a:lnTo>
                      <a:pt x="29016" y="6242"/>
                    </a:lnTo>
                    <a:lnTo>
                      <a:pt x="30211" y="5578"/>
                    </a:lnTo>
                    <a:lnTo>
                      <a:pt x="31472" y="4980"/>
                    </a:lnTo>
                    <a:lnTo>
                      <a:pt x="32800" y="4382"/>
                    </a:lnTo>
                    <a:lnTo>
                      <a:pt x="34128" y="3918"/>
                    </a:lnTo>
                    <a:lnTo>
                      <a:pt x="35523" y="3386"/>
                    </a:lnTo>
                    <a:lnTo>
                      <a:pt x="36983" y="2988"/>
                    </a:lnTo>
                    <a:lnTo>
                      <a:pt x="38378" y="2590"/>
                    </a:lnTo>
                    <a:lnTo>
                      <a:pt x="39905" y="2258"/>
                    </a:lnTo>
                    <a:lnTo>
                      <a:pt x="41366" y="1992"/>
                    </a:lnTo>
                    <a:lnTo>
                      <a:pt x="42893" y="1726"/>
                    </a:lnTo>
                    <a:lnTo>
                      <a:pt x="44353" y="1527"/>
                    </a:lnTo>
                    <a:lnTo>
                      <a:pt x="45881" y="1395"/>
                    </a:lnTo>
                    <a:lnTo>
                      <a:pt x="47408" y="1262"/>
                    </a:lnTo>
                    <a:lnTo>
                      <a:pt x="47408" y="1262"/>
                    </a:lnTo>
                    <a:lnTo>
                      <a:pt x="45681" y="996"/>
                    </a:lnTo>
                    <a:lnTo>
                      <a:pt x="43955" y="731"/>
                    </a:lnTo>
                    <a:lnTo>
                      <a:pt x="40502" y="332"/>
                    </a:lnTo>
                    <a:lnTo>
                      <a:pt x="37116" y="133"/>
                    </a:lnTo>
                    <a:lnTo>
                      <a:pt x="33730" y="0"/>
                    </a:lnTo>
                    <a:lnTo>
                      <a:pt x="30410" y="67"/>
                    </a:lnTo>
                    <a:lnTo>
                      <a:pt x="27223" y="199"/>
                    </a:lnTo>
                    <a:lnTo>
                      <a:pt x="24036" y="531"/>
                    </a:lnTo>
                    <a:lnTo>
                      <a:pt x="20982" y="863"/>
                    </a:lnTo>
                    <a:lnTo>
                      <a:pt x="17994" y="1395"/>
                    </a:lnTo>
                    <a:lnTo>
                      <a:pt x="15072" y="1926"/>
                    </a:lnTo>
                    <a:lnTo>
                      <a:pt x="12284" y="2590"/>
                    </a:lnTo>
                    <a:lnTo>
                      <a:pt x="9561" y="3320"/>
                    </a:lnTo>
                    <a:lnTo>
                      <a:pt x="6972" y="4050"/>
                    </a:lnTo>
                    <a:lnTo>
                      <a:pt x="4515" y="4914"/>
                    </a:lnTo>
                    <a:lnTo>
                      <a:pt x="2191" y="5710"/>
                    </a:lnTo>
                    <a:lnTo>
                      <a:pt x="0" y="664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6" name="Google Shape;1306;g34ed79b00d1_0_1279"/>
              <p:cNvSpPr/>
              <p:nvPr/>
            </p:nvSpPr>
            <p:spPr>
              <a:xfrm>
                <a:off x="2565025" y="2533800"/>
                <a:ext cx="1894000" cy="1138750"/>
              </a:xfrm>
              <a:custGeom>
                <a:rect b="b" l="l" r="r" t="t"/>
                <a:pathLst>
                  <a:path extrusionOk="0" h="45550" w="75760">
                    <a:moveTo>
                      <a:pt x="23904" y="1"/>
                    </a:moveTo>
                    <a:lnTo>
                      <a:pt x="20650" y="3453"/>
                    </a:lnTo>
                    <a:lnTo>
                      <a:pt x="17330" y="7171"/>
                    </a:lnTo>
                    <a:lnTo>
                      <a:pt x="14143" y="10956"/>
                    </a:lnTo>
                    <a:lnTo>
                      <a:pt x="11089" y="14807"/>
                    </a:lnTo>
                    <a:lnTo>
                      <a:pt x="8101" y="18725"/>
                    </a:lnTo>
                    <a:lnTo>
                      <a:pt x="5246" y="22708"/>
                    </a:lnTo>
                    <a:lnTo>
                      <a:pt x="2524" y="26559"/>
                    </a:lnTo>
                    <a:lnTo>
                      <a:pt x="1" y="30411"/>
                    </a:lnTo>
                    <a:lnTo>
                      <a:pt x="1993" y="31938"/>
                    </a:lnTo>
                    <a:lnTo>
                      <a:pt x="3984" y="33398"/>
                    </a:lnTo>
                    <a:lnTo>
                      <a:pt x="6109" y="34793"/>
                    </a:lnTo>
                    <a:lnTo>
                      <a:pt x="8300" y="36121"/>
                    </a:lnTo>
                    <a:lnTo>
                      <a:pt x="10558" y="37316"/>
                    </a:lnTo>
                    <a:lnTo>
                      <a:pt x="12815" y="38511"/>
                    </a:lnTo>
                    <a:lnTo>
                      <a:pt x="15139" y="39573"/>
                    </a:lnTo>
                    <a:lnTo>
                      <a:pt x="17529" y="40569"/>
                    </a:lnTo>
                    <a:lnTo>
                      <a:pt x="19986" y="41432"/>
                    </a:lnTo>
                    <a:lnTo>
                      <a:pt x="22443" y="42296"/>
                    </a:lnTo>
                    <a:lnTo>
                      <a:pt x="24900" y="43026"/>
                    </a:lnTo>
                    <a:lnTo>
                      <a:pt x="27423" y="43690"/>
                    </a:lnTo>
                    <a:lnTo>
                      <a:pt x="30012" y="44221"/>
                    </a:lnTo>
                    <a:lnTo>
                      <a:pt x="32535" y="44686"/>
                    </a:lnTo>
                    <a:lnTo>
                      <a:pt x="35125" y="45018"/>
                    </a:lnTo>
                    <a:lnTo>
                      <a:pt x="37648" y="45350"/>
                    </a:lnTo>
                    <a:lnTo>
                      <a:pt x="40237" y="45483"/>
                    </a:lnTo>
                    <a:lnTo>
                      <a:pt x="42827" y="45549"/>
                    </a:lnTo>
                    <a:lnTo>
                      <a:pt x="45350" y="45549"/>
                    </a:lnTo>
                    <a:lnTo>
                      <a:pt x="47939" y="45416"/>
                    </a:lnTo>
                    <a:lnTo>
                      <a:pt x="50462" y="45217"/>
                    </a:lnTo>
                    <a:lnTo>
                      <a:pt x="52986" y="44885"/>
                    </a:lnTo>
                    <a:lnTo>
                      <a:pt x="55442" y="44487"/>
                    </a:lnTo>
                    <a:lnTo>
                      <a:pt x="57899" y="43956"/>
                    </a:lnTo>
                    <a:lnTo>
                      <a:pt x="60289" y="43292"/>
                    </a:lnTo>
                    <a:lnTo>
                      <a:pt x="62680" y="42561"/>
                    </a:lnTo>
                    <a:lnTo>
                      <a:pt x="65003" y="41698"/>
                    </a:lnTo>
                    <a:lnTo>
                      <a:pt x="67261" y="40702"/>
                    </a:lnTo>
                    <a:lnTo>
                      <a:pt x="69518" y="39640"/>
                    </a:lnTo>
                    <a:lnTo>
                      <a:pt x="71643" y="38445"/>
                    </a:lnTo>
                    <a:lnTo>
                      <a:pt x="73768" y="37117"/>
                    </a:lnTo>
                    <a:lnTo>
                      <a:pt x="75760" y="35656"/>
                    </a:lnTo>
                    <a:lnTo>
                      <a:pt x="75361" y="32270"/>
                    </a:lnTo>
                    <a:lnTo>
                      <a:pt x="74764" y="28883"/>
                    </a:lnTo>
                    <a:lnTo>
                      <a:pt x="74166" y="25431"/>
                    </a:lnTo>
                    <a:lnTo>
                      <a:pt x="73370" y="21978"/>
                    </a:lnTo>
                    <a:lnTo>
                      <a:pt x="72440" y="18525"/>
                    </a:lnTo>
                    <a:lnTo>
                      <a:pt x="71444" y="15073"/>
                    </a:lnTo>
                    <a:lnTo>
                      <a:pt x="70315" y="11620"/>
                    </a:lnTo>
                    <a:lnTo>
                      <a:pt x="69054" y="8167"/>
                    </a:lnTo>
                    <a:lnTo>
                      <a:pt x="67659" y="8765"/>
                    </a:lnTo>
                    <a:lnTo>
                      <a:pt x="66265" y="9296"/>
                    </a:lnTo>
                    <a:lnTo>
                      <a:pt x="64804" y="9761"/>
                    </a:lnTo>
                    <a:lnTo>
                      <a:pt x="63410" y="10159"/>
                    </a:lnTo>
                    <a:lnTo>
                      <a:pt x="61949" y="10491"/>
                    </a:lnTo>
                    <a:lnTo>
                      <a:pt x="60488" y="10757"/>
                    </a:lnTo>
                    <a:lnTo>
                      <a:pt x="58961" y="11022"/>
                    </a:lnTo>
                    <a:lnTo>
                      <a:pt x="57501" y="11155"/>
                    </a:lnTo>
                    <a:lnTo>
                      <a:pt x="56040" y="11288"/>
                    </a:lnTo>
                    <a:lnTo>
                      <a:pt x="54513" y="11354"/>
                    </a:lnTo>
                    <a:lnTo>
                      <a:pt x="52986" y="11354"/>
                    </a:lnTo>
                    <a:lnTo>
                      <a:pt x="51525" y="11288"/>
                    </a:lnTo>
                    <a:lnTo>
                      <a:pt x="49998" y="11155"/>
                    </a:lnTo>
                    <a:lnTo>
                      <a:pt x="48537" y="11022"/>
                    </a:lnTo>
                    <a:lnTo>
                      <a:pt x="47010" y="10757"/>
                    </a:lnTo>
                    <a:lnTo>
                      <a:pt x="45549" y="10491"/>
                    </a:lnTo>
                    <a:lnTo>
                      <a:pt x="44088" y="10226"/>
                    </a:lnTo>
                    <a:lnTo>
                      <a:pt x="42561" y="9827"/>
                    </a:lnTo>
                    <a:lnTo>
                      <a:pt x="41100" y="9429"/>
                    </a:lnTo>
                    <a:lnTo>
                      <a:pt x="39706" y="8964"/>
                    </a:lnTo>
                    <a:lnTo>
                      <a:pt x="38245" y="8433"/>
                    </a:lnTo>
                    <a:lnTo>
                      <a:pt x="36851" y="7902"/>
                    </a:lnTo>
                    <a:lnTo>
                      <a:pt x="35457" y="7304"/>
                    </a:lnTo>
                    <a:lnTo>
                      <a:pt x="34062" y="6640"/>
                    </a:lnTo>
                    <a:lnTo>
                      <a:pt x="32668" y="5976"/>
                    </a:lnTo>
                    <a:lnTo>
                      <a:pt x="31340" y="5246"/>
                    </a:lnTo>
                    <a:lnTo>
                      <a:pt x="30079" y="4449"/>
                    </a:lnTo>
                    <a:lnTo>
                      <a:pt x="28751" y="3652"/>
                    </a:lnTo>
                    <a:lnTo>
                      <a:pt x="27489" y="2789"/>
                    </a:lnTo>
                    <a:lnTo>
                      <a:pt x="26294" y="1860"/>
                    </a:lnTo>
                    <a:lnTo>
                      <a:pt x="25099" y="930"/>
                    </a:lnTo>
                    <a:lnTo>
                      <a:pt x="2390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7" name="Google Shape;1307;g34ed79b00d1_0_1279"/>
              <p:cNvSpPr/>
              <p:nvPr/>
            </p:nvSpPr>
            <p:spPr>
              <a:xfrm>
                <a:off x="2565025" y="2533800"/>
                <a:ext cx="1894000" cy="1138750"/>
              </a:xfrm>
              <a:custGeom>
                <a:rect b="b" l="l" r="r" t="t"/>
                <a:pathLst>
                  <a:path extrusionOk="0" fill="none" h="45550" w="75760">
                    <a:moveTo>
                      <a:pt x="75760" y="35656"/>
                    </a:moveTo>
                    <a:lnTo>
                      <a:pt x="75760" y="35656"/>
                    </a:lnTo>
                    <a:lnTo>
                      <a:pt x="75361" y="32270"/>
                    </a:lnTo>
                    <a:lnTo>
                      <a:pt x="74764" y="28883"/>
                    </a:lnTo>
                    <a:lnTo>
                      <a:pt x="74166" y="25431"/>
                    </a:lnTo>
                    <a:lnTo>
                      <a:pt x="73370" y="21978"/>
                    </a:lnTo>
                    <a:lnTo>
                      <a:pt x="72440" y="18525"/>
                    </a:lnTo>
                    <a:lnTo>
                      <a:pt x="71444" y="15073"/>
                    </a:lnTo>
                    <a:lnTo>
                      <a:pt x="70315" y="11620"/>
                    </a:lnTo>
                    <a:lnTo>
                      <a:pt x="69054" y="8167"/>
                    </a:lnTo>
                    <a:lnTo>
                      <a:pt x="69054" y="8167"/>
                    </a:lnTo>
                    <a:lnTo>
                      <a:pt x="67659" y="8765"/>
                    </a:lnTo>
                    <a:lnTo>
                      <a:pt x="66265" y="9296"/>
                    </a:lnTo>
                    <a:lnTo>
                      <a:pt x="64804" y="9761"/>
                    </a:lnTo>
                    <a:lnTo>
                      <a:pt x="63410" y="10159"/>
                    </a:lnTo>
                    <a:lnTo>
                      <a:pt x="61949" y="10491"/>
                    </a:lnTo>
                    <a:lnTo>
                      <a:pt x="60488" y="10757"/>
                    </a:lnTo>
                    <a:lnTo>
                      <a:pt x="58961" y="11022"/>
                    </a:lnTo>
                    <a:lnTo>
                      <a:pt x="57501" y="11155"/>
                    </a:lnTo>
                    <a:lnTo>
                      <a:pt x="56040" y="11288"/>
                    </a:lnTo>
                    <a:lnTo>
                      <a:pt x="54513" y="11354"/>
                    </a:lnTo>
                    <a:lnTo>
                      <a:pt x="52986" y="11354"/>
                    </a:lnTo>
                    <a:lnTo>
                      <a:pt x="51525" y="11288"/>
                    </a:lnTo>
                    <a:lnTo>
                      <a:pt x="49998" y="11155"/>
                    </a:lnTo>
                    <a:lnTo>
                      <a:pt x="48537" y="11022"/>
                    </a:lnTo>
                    <a:lnTo>
                      <a:pt x="47010" y="10757"/>
                    </a:lnTo>
                    <a:lnTo>
                      <a:pt x="45549" y="10491"/>
                    </a:lnTo>
                    <a:lnTo>
                      <a:pt x="44088" y="10226"/>
                    </a:lnTo>
                    <a:lnTo>
                      <a:pt x="42561" y="9827"/>
                    </a:lnTo>
                    <a:lnTo>
                      <a:pt x="41100" y="9429"/>
                    </a:lnTo>
                    <a:lnTo>
                      <a:pt x="39706" y="8964"/>
                    </a:lnTo>
                    <a:lnTo>
                      <a:pt x="38245" y="8433"/>
                    </a:lnTo>
                    <a:lnTo>
                      <a:pt x="36851" y="7902"/>
                    </a:lnTo>
                    <a:lnTo>
                      <a:pt x="35457" y="7304"/>
                    </a:lnTo>
                    <a:lnTo>
                      <a:pt x="34062" y="6640"/>
                    </a:lnTo>
                    <a:lnTo>
                      <a:pt x="32668" y="5976"/>
                    </a:lnTo>
                    <a:lnTo>
                      <a:pt x="31340" y="5246"/>
                    </a:lnTo>
                    <a:lnTo>
                      <a:pt x="30079" y="4449"/>
                    </a:lnTo>
                    <a:lnTo>
                      <a:pt x="28751" y="3652"/>
                    </a:lnTo>
                    <a:lnTo>
                      <a:pt x="27489" y="2789"/>
                    </a:lnTo>
                    <a:lnTo>
                      <a:pt x="26294" y="1860"/>
                    </a:lnTo>
                    <a:lnTo>
                      <a:pt x="25099" y="930"/>
                    </a:lnTo>
                    <a:lnTo>
                      <a:pt x="23904" y="1"/>
                    </a:lnTo>
                    <a:lnTo>
                      <a:pt x="23904" y="1"/>
                    </a:lnTo>
                    <a:lnTo>
                      <a:pt x="20650" y="3453"/>
                    </a:lnTo>
                    <a:lnTo>
                      <a:pt x="17330" y="7171"/>
                    </a:lnTo>
                    <a:lnTo>
                      <a:pt x="14143" y="10956"/>
                    </a:lnTo>
                    <a:lnTo>
                      <a:pt x="11089" y="14807"/>
                    </a:lnTo>
                    <a:lnTo>
                      <a:pt x="8101" y="18725"/>
                    </a:lnTo>
                    <a:lnTo>
                      <a:pt x="5246" y="22708"/>
                    </a:lnTo>
                    <a:lnTo>
                      <a:pt x="2524" y="26559"/>
                    </a:lnTo>
                    <a:lnTo>
                      <a:pt x="1" y="30411"/>
                    </a:lnTo>
                    <a:lnTo>
                      <a:pt x="1" y="30411"/>
                    </a:lnTo>
                    <a:lnTo>
                      <a:pt x="1993" y="31938"/>
                    </a:lnTo>
                    <a:lnTo>
                      <a:pt x="3984" y="33398"/>
                    </a:lnTo>
                    <a:lnTo>
                      <a:pt x="6109" y="34793"/>
                    </a:lnTo>
                    <a:lnTo>
                      <a:pt x="8300" y="36121"/>
                    </a:lnTo>
                    <a:lnTo>
                      <a:pt x="10558" y="37316"/>
                    </a:lnTo>
                    <a:lnTo>
                      <a:pt x="12815" y="38511"/>
                    </a:lnTo>
                    <a:lnTo>
                      <a:pt x="15139" y="39573"/>
                    </a:lnTo>
                    <a:lnTo>
                      <a:pt x="17529" y="40569"/>
                    </a:lnTo>
                    <a:lnTo>
                      <a:pt x="19986" y="41432"/>
                    </a:lnTo>
                    <a:lnTo>
                      <a:pt x="22443" y="42296"/>
                    </a:lnTo>
                    <a:lnTo>
                      <a:pt x="24900" y="43026"/>
                    </a:lnTo>
                    <a:lnTo>
                      <a:pt x="27423" y="43690"/>
                    </a:lnTo>
                    <a:lnTo>
                      <a:pt x="30012" y="44221"/>
                    </a:lnTo>
                    <a:lnTo>
                      <a:pt x="32535" y="44686"/>
                    </a:lnTo>
                    <a:lnTo>
                      <a:pt x="35125" y="45018"/>
                    </a:lnTo>
                    <a:lnTo>
                      <a:pt x="37648" y="45350"/>
                    </a:lnTo>
                    <a:lnTo>
                      <a:pt x="40237" y="45483"/>
                    </a:lnTo>
                    <a:lnTo>
                      <a:pt x="42827" y="45549"/>
                    </a:lnTo>
                    <a:lnTo>
                      <a:pt x="45350" y="45549"/>
                    </a:lnTo>
                    <a:lnTo>
                      <a:pt x="47939" y="45416"/>
                    </a:lnTo>
                    <a:lnTo>
                      <a:pt x="50462" y="45217"/>
                    </a:lnTo>
                    <a:lnTo>
                      <a:pt x="52986" y="44885"/>
                    </a:lnTo>
                    <a:lnTo>
                      <a:pt x="55442" y="44487"/>
                    </a:lnTo>
                    <a:lnTo>
                      <a:pt x="57899" y="43956"/>
                    </a:lnTo>
                    <a:lnTo>
                      <a:pt x="60289" y="43292"/>
                    </a:lnTo>
                    <a:lnTo>
                      <a:pt x="62680" y="42561"/>
                    </a:lnTo>
                    <a:lnTo>
                      <a:pt x="65003" y="41698"/>
                    </a:lnTo>
                    <a:lnTo>
                      <a:pt x="67261" y="40702"/>
                    </a:lnTo>
                    <a:lnTo>
                      <a:pt x="69518" y="39640"/>
                    </a:lnTo>
                    <a:lnTo>
                      <a:pt x="71643" y="38445"/>
                    </a:lnTo>
                    <a:lnTo>
                      <a:pt x="73768" y="37117"/>
                    </a:lnTo>
                    <a:lnTo>
                      <a:pt x="75760" y="35656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8" name="Google Shape;1308;g34ed79b00d1_0_1279"/>
              <p:cNvSpPr/>
              <p:nvPr/>
            </p:nvSpPr>
            <p:spPr>
              <a:xfrm>
                <a:off x="1379850" y="1665650"/>
                <a:ext cx="903025" cy="2486600"/>
              </a:xfrm>
              <a:custGeom>
                <a:rect b="b" l="l" r="r" t="t"/>
                <a:pathLst>
                  <a:path extrusionOk="0" h="99464" w="36121">
                    <a:moveTo>
                      <a:pt x="17396" y="1"/>
                    </a:moveTo>
                    <a:lnTo>
                      <a:pt x="16267" y="1395"/>
                    </a:lnTo>
                    <a:lnTo>
                      <a:pt x="15139" y="2789"/>
                    </a:lnTo>
                    <a:lnTo>
                      <a:pt x="14076" y="4184"/>
                    </a:lnTo>
                    <a:lnTo>
                      <a:pt x="13080" y="5644"/>
                    </a:lnTo>
                    <a:lnTo>
                      <a:pt x="12084" y="7105"/>
                    </a:lnTo>
                    <a:lnTo>
                      <a:pt x="11155" y="8566"/>
                    </a:lnTo>
                    <a:lnTo>
                      <a:pt x="10225" y="10027"/>
                    </a:lnTo>
                    <a:lnTo>
                      <a:pt x="9362" y="11554"/>
                    </a:lnTo>
                    <a:lnTo>
                      <a:pt x="8565" y="13081"/>
                    </a:lnTo>
                    <a:lnTo>
                      <a:pt x="7768" y="14608"/>
                    </a:lnTo>
                    <a:lnTo>
                      <a:pt x="6972" y="16135"/>
                    </a:lnTo>
                    <a:lnTo>
                      <a:pt x="6308" y="17662"/>
                    </a:lnTo>
                    <a:lnTo>
                      <a:pt x="5644" y="19256"/>
                    </a:lnTo>
                    <a:lnTo>
                      <a:pt x="4980" y="20849"/>
                    </a:lnTo>
                    <a:lnTo>
                      <a:pt x="3851" y="24037"/>
                    </a:lnTo>
                    <a:lnTo>
                      <a:pt x="2789" y="27290"/>
                    </a:lnTo>
                    <a:lnTo>
                      <a:pt x="1992" y="30543"/>
                    </a:lnTo>
                    <a:lnTo>
                      <a:pt x="1262" y="33863"/>
                    </a:lnTo>
                    <a:lnTo>
                      <a:pt x="730" y="37183"/>
                    </a:lnTo>
                    <a:lnTo>
                      <a:pt x="332" y="40503"/>
                    </a:lnTo>
                    <a:lnTo>
                      <a:pt x="66" y="43823"/>
                    </a:lnTo>
                    <a:lnTo>
                      <a:pt x="0" y="47209"/>
                    </a:lnTo>
                    <a:lnTo>
                      <a:pt x="66" y="50529"/>
                    </a:lnTo>
                    <a:lnTo>
                      <a:pt x="266" y="53849"/>
                    </a:lnTo>
                    <a:lnTo>
                      <a:pt x="664" y="57169"/>
                    </a:lnTo>
                    <a:lnTo>
                      <a:pt x="1195" y="60489"/>
                    </a:lnTo>
                    <a:lnTo>
                      <a:pt x="1859" y="63809"/>
                    </a:lnTo>
                    <a:lnTo>
                      <a:pt x="2656" y="67062"/>
                    </a:lnTo>
                    <a:lnTo>
                      <a:pt x="3652" y="70316"/>
                    </a:lnTo>
                    <a:lnTo>
                      <a:pt x="4781" y="73503"/>
                    </a:lnTo>
                    <a:lnTo>
                      <a:pt x="6042" y="76623"/>
                    </a:lnTo>
                    <a:lnTo>
                      <a:pt x="6773" y="78150"/>
                    </a:lnTo>
                    <a:lnTo>
                      <a:pt x="7503" y="79678"/>
                    </a:lnTo>
                    <a:lnTo>
                      <a:pt x="8233" y="81205"/>
                    </a:lnTo>
                    <a:lnTo>
                      <a:pt x="9030" y="82732"/>
                    </a:lnTo>
                    <a:lnTo>
                      <a:pt x="9893" y="84259"/>
                    </a:lnTo>
                    <a:lnTo>
                      <a:pt x="10823" y="85720"/>
                    </a:lnTo>
                    <a:lnTo>
                      <a:pt x="11686" y="87180"/>
                    </a:lnTo>
                    <a:lnTo>
                      <a:pt x="12682" y="88641"/>
                    </a:lnTo>
                    <a:lnTo>
                      <a:pt x="13678" y="90036"/>
                    </a:lnTo>
                    <a:lnTo>
                      <a:pt x="14674" y="91430"/>
                    </a:lnTo>
                    <a:lnTo>
                      <a:pt x="15803" y="92824"/>
                    </a:lnTo>
                    <a:lnTo>
                      <a:pt x="16865" y="94219"/>
                    </a:lnTo>
                    <a:lnTo>
                      <a:pt x="17994" y="95546"/>
                    </a:lnTo>
                    <a:lnTo>
                      <a:pt x="19189" y="96874"/>
                    </a:lnTo>
                    <a:lnTo>
                      <a:pt x="20450" y="98202"/>
                    </a:lnTo>
                    <a:lnTo>
                      <a:pt x="21712" y="99464"/>
                    </a:lnTo>
                    <a:lnTo>
                      <a:pt x="22243" y="97339"/>
                    </a:lnTo>
                    <a:lnTo>
                      <a:pt x="22907" y="95215"/>
                    </a:lnTo>
                    <a:lnTo>
                      <a:pt x="23637" y="93090"/>
                    </a:lnTo>
                    <a:lnTo>
                      <a:pt x="24368" y="90965"/>
                    </a:lnTo>
                    <a:lnTo>
                      <a:pt x="25165" y="88907"/>
                    </a:lnTo>
                    <a:lnTo>
                      <a:pt x="26028" y="86782"/>
                    </a:lnTo>
                    <a:lnTo>
                      <a:pt x="26891" y="84657"/>
                    </a:lnTo>
                    <a:lnTo>
                      <a:pt x="27820" y="82599"/>
                    </a:lnTo>
                    <a:lnTo>
                      <a:pt x="29746" y="78482"/>
                    </a:lnTo>
                    <a:lnTo>
                      <a:pt x="31804" y="74432"/>
                    </a:lnTo>
                    <a:lnTo>
                      <a:pt x="33929" y="70515"/>
                    </a:lnTo>
                    <a:lnTo>
                      <a:pt x="36120" y="66730"/>
                    </a:lnTo>
                    <a:lnTo>
                      <a:pt x="34460" y="64937"/>
                    </a:lnTo>
                    <a:lnTo>
                      <a:pt x="32867" y="63145"/>
                    </a:lnTo>
                    <a:lnTo>
                      <a:pt x="31273" y="61285"/>
                    </a:lnTo>
                    <a:lnTo>
                      <a:pt x="29812" y="59360"/>
                    </a:lnTo>
                    <a:lnTo>
                      <a:pt x="28418" y="57434"/>
                    </a:lnTo>
                    <a:lnTo>
                      <a:pt x="27156" y="55442"/>
                    </a:lnTo>
                    <a:lnTo>
                      <a:pt x="25895" y="53384"/>
                    </a:lnTo>
                    <a:lnTo>
                      <a:pt x="24700" y="51392"/>
                    </a:lnTo>
                    <a:lnTo>
                      <a:pt x="23571" y="49268"/>
                    </a:lnTo>
                    <a:lnTo>
                      <a:pt x="22509" y="47209"/>
                    </a:lnTo>
                    <a:lnTo>
                      <a:pt x="21579" y="45085"/>
                    </a:lnTo>
                    <a:lnTo>
                      <a:pt x="20650" y="42960"/>
                    </a:lnTo>
                    <a:lnTo>
                      <a:pt x="19853" y="40769"/>
                    </a:lnTo>
                    <a:lnTo>
                      <a:pt x="19056" y="38578"/>
                    </a:lnTo>
                    <a:lnTo>
                      <a:pt x="18392" y="36386"/>
                    </a:lnTo>
                    <a:lnTo>
                      <a:pt x="17728" y="34195"/>
                    </a:lnTo>
                    <a:lnTo>
                      <a:pt x="17197" y="32004"/>
                    </a:lnTo>
                    <a:lnTo>
                      <a:pt x="16732" y="29813"/>
                    </a:lnTo>
                    <a:lnTo>
                      <a:pt x="16267" y="27622"/>
                    </a:lnTo>
                    <a:lnTo>
                      <a:pt x="15935" y="25364"/>
                    </a:lnTo>
                    <a:lnTo>
                      <a:pt x="15670" y="23173"/>
                    </a:lnTo>
                    <a:lnTo>
                      <a:pt x="15471" y="20982"/>
                    </a:lnTo>
                    <a:lnTo>
                      <a:pt x="15338" y="18791"/>
                    </a:lnTo>
                    <a:lnTo>
                      <a:pt x="15271" y="16600"/>
                    </a:lnTo>
                    <a:lnTo>
                      <a:pt x="15338" y="14475"/>
                    </a:lnTo>
                    <a:lnTo>
                      <a:pt x="15404" y="12351"/>
                    </a:lnTo>
                    <a:lnTo>
                      <a:pt x="15537" y="10226"/>
                    </a:lnTo>
                    <a:lnTo>
                      <a:pt x="15803" y="8101"/>
                    </a:lnTo>
                    <a:lnTo>
                      <a:pt x="16068" y="6043"/>
                    </a:lnTo>
                    <a:lnTo>
                      <a:pt x="16467" y="3985"/>
                    </a:lnTo>
                    <a:lnTo>
                      <a:pt x="16865" y="1993"/>
                    </a:lnTo>
                    <a:lnTo>
                      <a:pt x="1739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9" name="Google Shape;1309;g34ed79b00d1_0_1279"/>
              <p:cNvSpPr/>
              <p:nvPr/>
            </p:nvSpPr>
            <p:spPr>
              <a:xfrm>
                <a:off x="1379850" y="1665650"/>
                <a:ext cx="903025" cy="2486600"/>
              </a:xfrm>
              <a:custGeom>
                <a:rect b="b" l="l" r="r" t="t"/>
                <a:pathLst>
                  <a:path extrusionOk="0" fill="none" h="99464" w="36121">
                    <a:moveTo>
                      <a:pt x="36120" y="66730"/>
                    </a:moveTo>
                    <a:lnTo>
                      <a:pt x="36120" y="66730"/>
                    </a:lnTo>
                    <a:lnTo>
                      <a:pt x="34460" y="64937"/>
                    </a:lnTo>
                    <a:lnTo>
                      <a:pt x="32867" y="63145"/>
                    </a:lnTo>
                    <a:lnTo>
                      <a:pt x="31273" y="61285"/>
                    </a:lnTo>
                    <a:lnTo>
                      <a:pt x="29812" y="59360"/>
                    </a:lnTo>
                    <a:lnTo>
                      <a:pt x="28418" y="57434"/>
                    </a:lnTo>
                    <a:lnTo>
                      <a:pt x="27156" y="55442"/>
                    </a:lnTo>
                    <a:lnTo>
                      <a:pt x="25895" y="53384"/>
                    </a:lnTo>
                    <a:lnTo>
                      <a:pt x="24700" y="51392"/>
                    </a:lnTo>
                    <a:lnTo>
                      <a:pt x="23571" y="49268"/>
                    </a:lnTo>
                    <a:lnTo>
                      <a:pt x="22509" y="47209"/>
                    </a:lnTo>
                    <a:lnTo>
                      <a:pt x="21579" y="45085"/>
                    </a:lnTo>
                    <a:lnTo>
                      <a:pt x="20650" y="42960"/>
                    </a:lnTo>
                    <a:lnTo>
                      <a:pt x="19853" y="40769"/>
                    </a:lnTo>
                    <a:lnTo>
                      <a:pt x="19056" y="38578"/>
                    </a:lnTo>
                    <a:lnTo>
                      <a:pt x="18392" y="36386"/>
                    </a:lnTo>
                    <a:lnTo>
                      <a:pt x="17728" y="34195"/>
                    </a:lnTo>
                    <a:lnTo>
                      <a:pt x="17197" y="32004"/>
                    </a:lnTo>
                    <a:lnTo>
                      <a:pt x="16732" y="29813"/>
                    </a:lnTo>
                    <a:lnTo>
                      <a:pt x="16267" y="27622"/>
                    </a:lnTo>
                    <a:lnTo>
                      <a:pt x="15935" y="25364"/>
                    </a:lnTo>
                    <a:lnTo>
                      <a:pt x="15670" y="23173"/>
                    </a:lnTo>
                    <a:lnTo>
                      <a:pt x="15471" y="20982"/>
                    </a:lnTo>
                    <a:lnTo>
                      <a:pt x="15338" y="18791"/>
                    </a:lnTo>
                    <a:lnTo>
                      <a:pt x="15271" y="16600"/>
                    </a:lnTo>
                    <a:lnTo>
                      <a:pt x="15338" y="14475"/>
                    </a:lnTo>
                    <a:lnTo>
                      <a:pt x="15404" y="12351"/>
                    </a:lnTo>
                    <a:lnTo>
                      <a:pt x="15537" y="10226"/>
                    </a:lnTo>
                    <a:lnTo>
                      <a:pt x="15803" y="8101"/>
                    </a:lnTo>
                    <a:lnTo>
                      <a:pt x="16068" y="6043"/>
                    </a:lnTo>
                    <a:lnTo>
                      <a:pt x="16467" y="3985"/>
                    </a:lnTo>
                    <a:lnTo>
                      <a:pt x="16865" y="1993"/>
                    </a:lnTo>
                    <a:lnTo>
                      <a:pt x="17396" y="1"/>
                    </a:lnTo>
                    <a:lnTo>
                      <a:pt x="17396" y="1"/>
                    </a:lnTo>
                    <a:lnTo>
                      <a:pt x="16267" y="1395"/>
                    </a:lnTo>
                    <a:lnTo>
                      <a:pt x="15139" y="2789"/>
                    </a:lnTo>
                    <a:lnTo>
                      <a:pt x="14076" y="4184"/>
                    </a:lnTo>
                    <a:lnTo>
                      <a:pt x="13080" y="5644"/>
                    </a:lnTo>
                    <a:lnTo>
                      <a:pt x="12084" y="7105"/>
                    </a:lnTo>
                    <a:lnTo>
                      <a:pt x="11155" y="8566"/>
                    </a:lnTo>
                    <a:lnTo>
                      <a:pt x="10225" y="10027"/>
                    </a:lnTo>
                    <a:lnTo>
                      <a:pt x="9362" y="11554"/>
                    </a:lnTo>
                    <a:lnTo>
                      <a:pt x="8565" y="13081"/>
                    </a:lnTo>
                    <a:lnTo>
                      <a:pt x="7768" y="14608"/>
                    </a:lnTo>
                    <a:lnTo>
                      <a:pt x="6972" y="16135"/>
                    </a:lnTo>
                    <a:lnTo>
                      <a:pt x="6308" y="17662"/>
                    </a:lnTo>
                    <a:lnTo>
                      <a:pt x="5644" y="19256"/>
                    </a:lnTo>
                    <a:lnTo>
                      <a:pt x="4980" y="20849"/>
                    </a:lnTo>
                    <a:lnTo>
                      <a:pt x="3851" y="24037"/>
                    </a:lnTo>
                    <a:lnTo>
                      <a:pt x="2789" y="27290"/>
                    </a:lnTo>
                    <a:lnTo>
                      <a:pt x="1992" y="30543"/>
                    </a:lnTo>
                    <a:lnTo>
                      <a:pt x="1262" y="33863"/>
                    </a:lnTo>
                    <a:lnTo>
                      <a:pt x="730" y="37183"/>
                    </a:lnTo>
                    <a:lnTo>
                      <a:pt x="332" y="40503"/>
                    </a:lnTo>
                    <a:lnTo>
                      <a:pt x="66" y="43823"/>
                    </a:lnTo>
                    <a:lnTo>
                      <a:pt x="0" y="47209"/>
                    </a:lnTo>
                    <a:lnTo>
                      <a:pt x="66" y="50529"/>
                    </a:lnTo>
                    <a:lnTo>
                      <a:pt x="266" y="53849"/>
                    </a:lnTo>
                    <a:lnTo>
                      <a:pt x="664" y="57169"/>
                    </a:lnTo>
                    <a:lnTo>
                      <a:pt x="1195" y="60489"/>
                    </a:lnTo>
                    <a:lnTo>
                      <a:pt x="1859" y="63809"/>
                    </a:lnTo>
                    <a:lnTo>
                      <a:pt x="2656" y="67062"/>
                    </a:lnTo>
                    <a:lnTo>
                      <a:pt x="3652" y="70316"/>
                    </a:lnTo>
                    <a:lnTo>
                      <a:pt x="4781" y="73503"/>
                    </a:lnTo>
                    <a:lnTo>
                      <a:pt x="6042" y="76623"/>
                    </a:lnTo>
                    <a:lnTo>
                      <a:pt x="6773" y="78150"/>
                    </a:lnTo>
                    <a:lnTo>
                      <a:pt x="7503" y="79678"/>
                    </a:lnTo>
                    <a:lnTo>
                      <a:pt x="8233" y="81205"/>
                    </a:lnTo>
                    <a:lnTo>
                      <a:pt x="9030" y="82732"/>
                    </a:lnTo>
                    <a:lnTo>
                      <a:pt x="9893" y="84259"/>
                    </a:lnTo>
                    <a:lnTo>
                      <a:pt x="10823" y="85720"/>
                    </a:lnTo>
                    <a:lnTo>
                      <a:pt x="11686" y="87180"/>
                    </a:lnTo>
                    <a:lnTo>
                      <a:pt x="12682" y="88641"/>
                    </a:lnTo>
                    <a:lnTo>
                      <a:pt x="13678" y="90036"/>
                    </a:lnTo>
                    <a:lnTo>
                      <a:pt x="14674" y="91430"/>
                    </a:lnTo>
                    <a:lnTo>
                      <a:pt x="15803" y="92824"/>
                    </a:lnTo>
                    <a:lnTo>
                      <a:pt x="16865" y="94219"/>
                    </a:lnTo>
                    <a:lnTo>
                      <a:pt x="17994" y="95546"/>
                    </a:lnTo>
                    <a:lnTo>
                      <a:pt x="19189" y="96874"/>
                    </a:lnTo>
                    <a:lnTo>
                      <a:pt x="20450" y="98202"/>
                    </a:lnTo>
                    <a:lnTo>
                      <a:pt x="21712" y="99464"/>
                    </a:lnTo>
                    <a:lnTo>
                      <a:pt x="21712" y="99464"/>
                    </a:lnTo>
                    <a:lnTo>
                      <a:pt x="22243" y="97339"/>
                    </a:lnTo>
                    <a:lnTo>
                      <a:pt x="22907" y="95215"/>
                    </a:lnTo>
                    <a:lnTo>
                      <a:pt x="23637" y="93090"/>
                    </a:lnTo>
                    <a:lnTo>
                      <a:pt x="24368" y="90965"/>
                    </a:lnTo>
                    <a:lnTo>
                      <a:pt x="25165" y="88907"/>
                    </a:lnTo>
                    <a:lnTo>
                      <a:pt x="26028" y="86782"/>
                    </a:lnTo>
                    <a:lnTo>
                      <a:pt x="26891" y="84657"/>
                    </a:lnTo>
                    <a:lnTo>
                      <a:pt x="27820" y="82599"/>
                    </a:lnTo>
                    <a:lnTo>
                      <a:pt x="29746" y="78482"/>
                    </a:lnTo>
                    <a:lnTo>
                      <a:pt x="31804" y="74432"/>
                    </a:lnTo>
                    <a:lnTo>
                      <a:pt x="33929" y="70515"/>
                    </a:lnTo>
                    <a:lnTo>
                      <a:pt x="36120" y="6673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0" name="Google Shape;1310;g34ed79b00d1_0_1279"/>
              <p:cNvSpPr/>
              <p:nvPr/>
            </p:nvSpPr>
            <p:spPr>
              <a:xfrm>
                <a:off x="3318625" y="1974400"/>
                <a:ext cx="888100" cy="627475"/>
              </a:xfrm>
              <a:custGeom>
                <a:rect b="b" l="l" r="r" t="t"/>
                <a:pathLst>
                  <a:path extrusionOk="0" h="25099" w="35524">
                    <a:moveTo>
                      <a:pt x="20783" y="1"/>
                    </a:moveTo>
                    <a:lnTo>
                      <a:pt x="18260" y="1727"/>
                    </a:lnTo>
                    <a:lnTo>
                      <a:pt x="15737" y="3520"/>
                    </a:lnTo>
                    <a:lnTo>
                      <a:pt x="13148" y="5445"/>
                    </a:lnTo>
                    <a:lnTo>
                      <a:pt x="10558" y="7437"/>
                    </a:lnTo>
                    <a:lnTo>
                      <a:pt x="7902" y="9495"/>
                    </a:lnTo>
                    <a:lnTo>
                      <a:pt x="5313" y="11687"/>
                    </a:lnTo>
                    <a:lnTo>
                      <a:pt x="2657" y="13944"/>
                    </a:lnTo>
                    <a:lnTo>
                      <a:pt x="1" y="16334"/>
                    </a:lnTo>
                    <a:lnTo>
                      <a:pt x="1063" y="17131"/>
                    </a:lnTo>
                    <a:lnTo>
                      <a:pt x="2126" y="17928"/>
                    </a:lnTo>
                    <a:lnTo>
                      <a:pt x="3188" y="18725"/>
                    </a:lnTo>
                    <a:lnTo>
                      <a:pt x="4250" y="19389"/>
                    </a:lnTo>
                    <a:lnTo>
                      <a:pt x="5379" y="20053"/>
                    </a:lnTo>
                    <a:lnTo>
                      <a:pt x="6508" y="20717"/>
                    </a:lnTo>
                    <a:lnTo>
                      <a:pt x="7637" y="21314"/>
                    </a:lnTo>
                    <a:lnTo>
                      <a:pt x="8765" y="21845"/>
                    </a:lnTo>
                    <a:lnTo>
                      <a:pt x="9894" y="22310"/>
                    </a:lnTo>
                    <a:lnTo>
                      <a:pt x="11089" y="22775"/>
                    </a:lnTo>
                    <a:lnTo>
                      <a:pt x="12218" y="23173"/>
                    </a:lnTo>
                    <a:lnTo>
                      <a:pt x="13413" y="23572"/>
                    </a:lnTo>
                    <a:lnTo>
                      <a:pt x="14542" y="23904"/>
                    </a:lnTo>
                    <a:lnTo>
                      <a:pt x="15737" y="24169"/>
                    </a:lnTo>
                    <a:lnTo>
                      <a:pt x="18061" y="24634"/>
                    </a:lnTo>
                    <a:lnTo>
                      <a:pt x="20451" y="24966"/>
                    </a:lnTo>
                    <a:lnTo>
                      <a:pt x="22709" y="25099"/>
                    </a:lnTo>
                    <a:lnTo>
                      <a:pt x="25033" y="25099"/>
                    </a:lnTo>
                    <a:lnTo>
                      <a:pt x="26161" y="25032"/>
                    </a:lnTo>
                    <a:lnTo>
                      <a:pt x="27224" y="24900"/>
                    </a:lnTo>
                    <a:lnTo>
                      <a:pt x="28353" y="24767"/>
                    </a:lnTo>
                    <a:lnTo>
                      <a:pt x="29415" y="24568"/>
                    </a:lnTo>
                    <a:lnTo>
                      <a:pt x="30477" y="24302"/>
                    </a:lnTo>
                    <a:lnTo>
                      <a:pt x="31540" y="24103"/>
                    </a:lnTo>
                    <a:lnTo>
                      <a:pt x="32536" y="23771"/>
                    </a:lnTo>
                    <a:lnTo>
                      <a:pt x="33532" y="23439"/>
                    </a:lnTo>
                    <a:lnTo>
                      <a:pt x="34527" y="23040"/>
                    </a:lnTo>
                    <a:lnTo>
                      <a:pt x="35523" y="22642"/>
                    </a:lnTo>
                    <a:lnTo>
                      <a:pt x="33996" y="19654"/>
                    </a:lnTo>
                    <a:lnTo>
                      <a:pt x="32403" y="16666"/>
                    </a:lnTo>
                    <a:lnTo>
                      <a:pt x="30743" y="13745"/>
                    </a:lnTo>
                    <a:lnTo>
                      <a:pt x="28950" y="10890"/>
                    </a:lnTo>
                    <a:lnTo>
                      <a:pt x="27025" y="8035"/>
                    </a:lnTo>
                    <a:lnTo>
                      <a:pt x="25033" y="5312"/>
                    </a:lnTo>
                    <a:lnTo>
                      <a:pt x="22974" y="2657"/>
                    </a:lnTo>
                    <a:lnTo>
                      <a:pt x="2078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1" name="Google Shape;1311;g34ed79b00d1_0_1279"/>
              <p:cNvSpPr/>
              <p:nvPr/>
            </p:nvSpPr>
            <p:spPr>
              <a:xfrm>
                <a:off x="3318625" y="1974400"/>
                <a:ext cx="888100" cy="627475"/>
              </a:xfrm>
              <a:custGeom>
                <a:rect b="b" l="l" r="r" t="t"/>
                <a:pathLst>
                  <a:path extrusionOk="0" fill="none" h="25099" w="35524">
                    <a:moveTo>
                      <a:pt x="35523" y="22642"/>
                    </a:moveTo>
                    <a:lnTo>
                      <a:pt x="35523" y="22642"/>
                    </a:lnTo>
                    <a:lnTo>
                      <a:pt x="33996" y="19654"/>
                    </a:lnTo>
                    <a:lnTo>
                      <a:pt x="32403" y="16666"/>
                    </a:lnTo>
                    <a:lnTo>
                      <a:pt x="30743" y="13745"/>
                    </a:lnTo>
                    <a:lnTo>
                      <a:pt x="28950" y="10890"/>
                    </a:lnTo>
                    <a:lnTo>
                      <a:pt x="27025" y="8035"/>
                    </a:lnTo>
                    <a:lnTo>
                      <a:pt x="25033" y="5312"/>
                    </a:lnTo>
                    <a:lnTo>
                      <a:pt x="22974" y="2657"/>
                    </a:lnTo>
                    <a:lnTo>
                      <a:pt x="20783" y="1"/>
                    </a:lnTo>
                    <a:lnTo>
                      <a:pt x="20783" y="1"/>
                    </a:lnTo>
                    <a:lnTo>
                      <a:pt x="18260" y="1727"/>
                    </a:lnTo>
                    <a:lnTo>
                      <a:pt x="15737" y="3520"/>
                    </a:lnTo>
                    <a:lnTo>
                      <a:pt x="13148" y="5445"/>
                    </a:lnTo>
                    <a:lnTo>
                      <a:pt x="10558" y="7437"/>
                    </a:lnTo>
                    <a:lnTo>
                      <a:pt x="7902" y="9495"/>
                    </a:lnTo>
                    <a:lnTo>
                      <a:pt x="5313" y="11687"/>
                    </a:lnTo>
                    <a:lnTo>
                      <a:pt x="2657" y="13944"/>
                    </a:lnTo>
                    <a:lnTo>
                      <a:pt x="1" y="16334"/>
                    </a:lnTo>
                    <a:lnTo>
                      <a:pt x="1" y="16334"/>
                    </a:lnTo>
                    <a:lnTo>
                      <a:pt x="1063" y="17131"/>
                    </a:lnTo>
                    <a:lnTo>
                      <a:pt x="2126" y="17928"/>
                    </a:lnTo>
                    <a:lnTo>
                      <a:pt x="3188" y="18725"/>
                    </a:lnTo>
                    <a:lnTo>
                      <a:pt x="4250" y="19389"/>
                    </a:lnTo>
                    <a:lnTo>
                      <a:pt x="5379" y="20053"/>
                    </a:lnTo>
                    <a:lnTo>
                      <a:pt x="6508" y="20717"/>
                    </a:lnTo>
                    <a:lnTo>
                      <a:pt x="7637" y="21314"/>
                    </a:lnTo>
                    <a:lnTo>
                      <a:pt x="8765" y="21845"/>
                    </a:lnTo>
                    <a:lnTo>
                      <a:pt x="9894" y="22310"/>
                    </a:lnTo>
                    <a:lnTo>
                      <a:pt x="11089" y="22775"/>
                    </a:lnTo>
                    <a:lnTo>
                      <a:pt x="12218" y="23173"/>
                    </a:lnTo>
                    <a:lnTo>
                      <a:pt x="13413" y="23572"/>
                    </a:lnTo>
                    <a:lnTo>
                      <a:pt x="14542" y="23904"/>
                    </a:lnTo>
                    <a:lnTo>
                      <a:pt x="15737" y="24169"/>
                    </a:lnTo>
                    <a:lnTo>
                      <a:pt x="18061" y="24634"/>
                    </a:lnTo>
                    <a:lnTo>
                      <a:pt x="20451" y="24966"/>
                    </a:lnTo>
                    <a:lnTo>
                      <a:pt x="22709" y="25099"/>
                    </a:lnTo>
                    <a:lnTo>
                      <a:pt x="25033" y="25099"/>
                    </a:lnTo>
                    <a:lnTo>
                      <a:pt x="26161" y="25032"/>
                    </a:lnTo>
                    <a:lnTo>
                      <a:pt x="27224" y="24900"/>
                    </a:lnTo>
                    <a:lnTo>
                      <a:pt x="28353" y="24767"/>
                    </a:lnTo>
                    <a:lnTo>
                      <a:pt x="29415" y="24568"/>
                    </a:lnTo>
                    <a:lnTo>
                      <a:pt x="30477" y="24302"/>
                    </a:lnTo>
                    <a:lnTo>
                      <a:pt x="31540" y="24103"/>
                    </a:lnTo>
                    <a:lnTo>
                      <a:pt x="32536" y="23771"/>
                    </a:lnTo>
                    <a:lnTo>
                      <a:pt x="33532" y="23439"/>
                    </a:lnTo>
                    <a:lnTo>
                      <a:pt x="34527" y="23040"/>
                    </a:lnTo>
                    <a:lnTo>
                      <a:pt x="35523" y="22642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2" name="Google Shape;1312;g34ed79b00d1_0_1279"/>
              <p:cNvSpPr/>
              <p:nvPr/>
            </p:nvSpPr>
            <p:spPr>
              <a:xfrm>
                <a:off x="3302025" y="1225775"/>
                <a:ext cx="962800" cy="464800"/>
              </a:xfrm>
              <a:custGeom>
                <a:rect b="b" l="l" r="r" t="t"/>
                <a:pathLst>
                  <a:path extrusionOk="0" h="18592" w="38512">
                    <a:moveTo>
                      <a:pt x="12683" y="0"/>
                    </a:moveTo>
                    <a:lnTo>
                      <a:pt x="11421" y="67"/>
                    </a:lnTo>
                    <a:lnTo>
                      <a:pt x="10226" y="200"/>
                    </a:lnTo>
                    <a:lnTo>
                      <a:pt x="9031" y="332"/>
                    </a:lnTo>
                    <a:lnTo>
                      <a:pt x="7836" y="532"/>
                    </a:lnTo>
                    <a:lnTo>
                      <a:pt x="6707" y="797"/>
                    </a:lnTo>
                    <a:lnTo>
                      <a:pt x="5578" y="1063"/>
                    </a:lnTo>
                    <a:lnTo>
                      <a:pt x="4516" y="1328"/>
                    </a:lnTo>
                    <a:lnTo>
                      <a:pt x="3520" y="1727"/>
                    </a:lnTo>
                    <a:lnTo>
                      <a:pt x="2590" y="2059"/>
                    </a:lnTo>
                    <a:lnTo>
                      <a:pt x="1661" y="2457"/>
                    </a:lnTo>
                    <a:lnTo>
                      <a:pt x="798" y="2922"/>
                    </a:lnTo>
                    <a:lnTo>
                      <a:pt x="1" y="3387"/>
                    </a:lnTo>
                    <a:lnTo>
                      <a:pt x="3055" y="4781"/>
                    </a:lnTo>
                    <a:lnTo>
                      <a:pt x="6043" y="6375"/>
                    </a:lnTo>
                    <a:lnTo>
                      <a:pt x="8965" y="8034"/>
                    </a:lnTo>
                    <a:lnTo>
                      <a:pt x="11820" y="9894"/>
                    </a:lnTo>
                    <a:lnTo>
                      <a:pt x="14608" y="11886"/>
                    </a:lnTo>
                    <a:lnTo>
                      <a:pt x="17331" y="13944"/>
                    </a:lnTo>
                    <a:lnTo>
                      <a:pt x="19987" y="16201"/>
                    </a:lnTo>
                    <a:lnTo>
                      <a:pt x="22576" y="18592"/>
                    </a:lnTo>
                    <a:lnTo>
                      <a:pt x="24435" y="17264"/>
                    </a:lnTo>
                    <a:lnTo>
                      <a:pt x="26427" y="16002"/>
                    </a:lnTo>
                    <a:lnTo>
                      <a:pt x="28485" y="14741"/>
                    </a:lnTo>
                    <a:lnTo>
                      <a:pt x="30544" y="13545"/>
                    </a:lnTo>
                    <a:lnTo>
                      <a:pt x="32668" y="12417"/>
                    </a:lnTo>
                    <a:lnTo>
                      <a:pt x="34727" y="11354"/>
                    </a:lnTo>
                    <a:lnTo>
                      <a:pt x="36719" y="10491"/>
                    </a:lnTo>
                    <a:lnTo>
                      <a:pt x="38511" y="9761"/>
                    </a:lnTo>
                    <a:lnTo>
                      <a:pt x="37449" y="8632"/>
                    </a:lnTo>
                    <a:lnTo>
                      <a:pt x="36254" y="7636"/>
                    </a:lnTo>
                    <a:lnTo>
                      <a:pt x="35059" y="6707"/>
                    </a:lnTo>
                    <a:lnTo>
                      <a:pt x="33864" y="5843"/>
                    </a:lnTo>
                    <a:lnTo>
                      <a:pt x="32602" y="5047"/>
                    </a:lnTo>
                    <a:lnTo>
                      <a:pt x="31340" y="4316"/>
                    </a:lnTo>
                    <a:lnTo>
                      <a:pt x="30079" y="3652"/>
                    </a:lnTo>
                    <a:lnTo>
                      <a:pt x="28751" y="3055"/>
                    </a:lnTo>
                    <a:lnTo>
                      <a:pt x="27423" y="2524"/>
                    </a:lnTo>
                    <a:lnTo>
                      <a:pt x="26095" y="1992"/>
                    </a:lnTo>
                    <a:lnTo>
                      <a:pt x="24701" y="1594"/>
                    </a:lnTo>
                    <a:lnTo>
                      <a:pt x="23373" y="1196"/>
                    </a:lnTo>
                    <a:lnTo>
                      <a:pt x="22045" y="864"/>
                    </a:lnTo>
                    <a:lnTo>
                      <a:pt x="20650" y="598"/>
                    </a:lnTo>
                    <a:lnTo>
                      <a:pt x="19323" y="399"/>
                    </a:lnTo>
                    <a:lnTo>
                      <a:pt x="17928" y="200"/>
                    </a:lnTo>
                    <a:lnTo>
                      <a:pt x="16600" y="67"/>
                    </a:lnTo>
                    <a:lnTo>
                      <a:pt x="1527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3" name="Google Shape;1313;g34ed79b00d1_0_1279"/>
              <p:cNvSpPr/>
              <p:nvPr/>
            </p:nvSpPr>
            <p:spPr>
              <a:xfrm>
                <a:off x="3302025" y="1225775"/>
                <a:ext cx="962800" cy="464800"/>
              </a:xfrm>
              <a:custGeom>
                <a:rect b="b" l="l" r="r" t="t"/>
                <a:pathLst>
                  <a:path extrusionOk="0" fill="none" h="18592" w="38512">
                    <a:moveTo>
                      <a:pt x="22576" y="18592"/>
                    </a:moveTo>
                    <a:lnTo>
                      <a:pt x="22576" y="18592"/>
                    </a:lnTo>
                    <a:lnTo>
                      <a:pt x="24435" y="17264"/>
                    </a:lnTo>
                    <a:lnTo>
                      <a:pt x="26427" y="16002"/>
                    </a:lnTo>
                    <a:lnTo>
                      <a:pt x="28485" y="14741"/>
                    </a:lnTo>
                    <a:lnTo>
                      <a:pt x="30544" y="13545"/>
                    </a:lnTo>
                    <a:lnTo>
                      <a:pt x="32668" y="12417"/>
                    </a:lnTo>
                    <a:lnTo>
                      <a:pt x="34727" y="11354"/>
                    </a:lnTo>
                    <a:lnTo>
                      <a:pt x="36719" y="10491"/>
                    </a:lnTo>
                    <a:lnTo>
                      <a:pt x="38511" y="9761"/>
                    </a:lnTo>
                    <a:lnTo>
                      <a:pt x="38511" y="9761"/>
                    </a:lnTo>
                    <a:lnTo>
                      <a:pt x="37449" y="8632"/>
                    </a:lnTo>
                    <a:lnTo>
                      <a:pt x="36254" y="7636"/>
                    </a:lnTo>
                    <a:lnTo>
                      <a:pt x="35059" y="6707"/>
                    </a:lnTo>
                    <a:lnTo>
                      <a:pt x="33864" y="5843"/>
                    </a:lnTo>
                    <a:lnTo>
                      <a:pt x="32602" y="5047"/>
                    </a:lnTo>
                    <a:lnTo>
                      <a:pt x="31340" y="4316"/>
                    </a:lnTo>
                    <a:lnTo>
                      <a:pt x="30079" y="3652"/>
                    </a:lnTo>
                    <a:lnTo>
                      <a:pt x="28751" y="3055"/>
                    </a:lnTo>
                    <a:lnTo>
                      <a:pt x="27423" y="2524"/>
                    </a:lnTo>
                    <a:lnTo>
                      <a:pt x="26095" y="1992"/>
                    </a:lnTo>
                    <a:lnTo>
                      <a:pt x="24701" y="1594"/>
                    </a:lnTo>
                    <a:lnTo>
                      <a:pt x="23373" y="1196"/>
                    </a:lnTo>
                    <a:lnTo>
                      <a:pt x="22045" y="864"/>
                    </a:lnTo>
                    <a:lnTo>
                      <a:pt x="20650" y="598"/>
                    </a:lnTo>
                    <a:lnTo>
                      <a:pt x="19323" y="399"/>
                    </a:lnTo>
                    <a:lnTo>
                      <a:pt x="17928" y="200"/>
                    </a:lnTo>
                    <a:lnTo>
                      <a:pt x="16600" y="67"/>
                    </a:lnTo>
                    <a:lnTo>
                      <a:pt x="15272" y="0"/>
                    </a:lnTo>
                    <a:lnTo>
                      <a:pt x="14011" y="0"/>
                    </a:lnTo>
                    <a:lnTo>
                      <a:pt x="12683" y="0"/>
                    </a:lnTo>
                    <a:lnTo>
                      <a:pt x="11421" y="67"/>
                    </a:lnTo>
                    <a:lnTo>
                      <a:pt x="10226" y="200"/>
                    </a:lnTo>
                    <a:lnTo>
                      <a:pt x="9031" y="332"/>
                    </a:lnTo>
                    <a:lnTo>
                      <a:pt x="7836" y="532"/>
                    </a:lnTo>
                    <a:lnTo>
                      <a:pt x="6707" y="797"/>
                    </a:lnTo>
                    <a:lnTo>
                      <a:pt x="5578" y="1063"/>
                    </a:lnTo>
                    <a:lnTo>
                      <a:pt x="4516" y="1328"/>
                    </a:lnTo>
                    <a:lnTo>
                      <a:pt x="3520" y="1727"/>
                    </a:lnTo>
                    <a:lnTo>
                      <a:pt x="2590" y="2059"/>
                    </a:lnTo>
                    <a:lnTo>
                      <a:pt x="1661" y="2457"/>
                    </a:lnTo>
                    <a:lnTo>
                      <a:pt x="798" y="2922"/>
                    </a:lnTo>
                    <a:lnTo>
                      <a:pt x="1" y="3387"/>
                    </a:lnTo>
                    <a:lnTo>
                      <a:pt x="1" y="3387"/>
                    </a:lnTo>
                    <a:lnTo>
                      <a:pt x="3055" y="4781"/>
                    </a:lnTo>
                    <a:lnTo>
                      <a:pt x="6043" y="6375"/>
                    </a:lnTo>
                    <a:lnTo>
                      <a:pt x="8965" y="8034"/>
                    </a:lnTo>
                    <a:lnTo>
                      <a:pt x="11820" y="9894"/>
                    </a:lnTo>
                    <a:lnTo>
                      <a:pt x="14608" y="11886"/>
                    </a:lnTo>
                    <a:lnTo>
                      <a:pt x="17331" y="13944"/>
                    </a:lnTo>
                    <a:lnTo>
                      <a:pt x="19987" y="16201"/>
                    </a:lnTo>
                    <a:lnTo>
                      <a:pt x="22576" y="18592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4" name="Google Shape;1314;g34ed79b00d1_0_1279"/>
              <p:cNvSpPr/>
              <p:nvPr/>
            </p:nvSpPr>
            <p:spPr>
              <a:xfrm>
                <a:off x="2108550" y="3483275"/>
                <a:ext cx="2365425" cy="1201825"/>
              </a:xfrm>
              <a:custGeom>
                <a:rect b="b" l="l" r="r" t="t"/>
                <a:pathLst>
                  <a:path extrusionOk="0" h="48073" w="94617">
                    <a:moveTo>
                      <a:pt x="13612" y="1"/>
                    </a:moveTo>
                    <a:lnTo>
                      <a:pt x="11952" y="2856"/>
                    </a:lnTo>
                    <a:lnTo>
                      <a:pt x="10425" y="5645"/>
                    </a:lnTo>
                    <a:lnTo>
                      <a:pt x="9097" y="8367"/>
                    </a:lnTo>
                    <a:lnTo>
                      <a:pt x="7835" y="10956"/>
                    </a:lnTo>
                    <a:lnTo>
                      <a:pt x="6706" y="13413"/>
                    </a:lnTo>
                    <a:lnTo>
                      <a:pt x="5644" y="15803"/>
                    </a:lnTo>
                    <a:lnTo>
                      <a:pt x="4715" y="18061"/>
                    </a:lnTo>
                    <a:lnTo>
                      <a:pt x="3851" y="20186"/>
                    </a:lnTo>
                    <a:lnTo>
                      <a:pt x="3121" y="22244"/>
                    </a:lnTo>
                    <a:lnTo>
                      <a:pt x="2457" y="24169"/>
                    </a:lnTo>
                    <a:lnTo>
                      <a:pt x="1859" y="25962"/>
                    </a:lnTo>
                    <a:lnTo>
                      <a:pt x="1395" y="27688"/>
                    </a:lnTo>
                    <a:lnTo>
                      <a:pt x="598" y="30743"/>
                    </a:lnTo>
                    <a:lnTo>
                      <a:pt x="0" y="33266"/>
                    </a:lnTo>
                    <a:lnTo>
                      <a:pt x="2590" y="35125"/>
                    </a:lnTo>
                    <a:lnTo>
                      <a:pt x="5179" y="36785"/>
                    </a:lnTo>
                    <a:lnTo>
                      <a:pt x="7835" y="38378"/>
                    </a:lnTo>
                    <a:lnTo>
                      <a:pt x="10558" y="39906"/>
                    </a:lnTo>
                    <a:lnTo>
                      <a:pt x="13280" y="41234"/>
                    </a:lnTo>
                    <a:lnTo>
                      <a:pt x="16135" y="42495"/>
                    </a:lnTo>
                    <a:lnTo>
                      <a:pt x="18924" y="43557"/>
                    </a:lnTo>
                    <a:lnTo>
                      <a:pt x="21779" y="44553"/>
                    </a:lnTo>
                    <a:lnTo>
                      <a:pt x="24700" y="45417"/>
                    </a:lnTo>
                    <a:lnTo>
                      <a:pt x="27622" y="46147"/>
                    </a:lnTo>
                    <a:lnTo>
                      <a:pt x="30543" y="46811"/>
                    </a:lnTo>
                    <a:lnTo>
                      <a:pt x="33531" y="47276"/>
                    </a:lnTo>
                    <a:lnTo>
                      <a:pt x="36519" y="47674"/>
                    </a:lnTo>
                    <a:lnTo>
                      <a:pt x="39507" y="47940"/>
                    </a:lnTo>
                    <a:lnTo>
                      <a:pt x="42495" y="48072"/>
                    </a:lnTo>
                    <a:lnTo>
                      <a:pt x="45482" y="48072"/>
                    </a:lnTo>
                    <a:lnTo>
                      <a:pt x="48470" y="47940"/>
                    </a:lnTo>
                    <a:lnTo>
                      <a:pt x="51458" y="47674"/>
                    </a:lnTo>
                    <a:lnTo>
                      <a:pt x="54446" y="47342"/>
                    </a:lnTo>
                    <a:lnTo>
                      <a:pt x="57434" y="46877"/>
                    </a:lnTo>
                    <a:lnTo>
                      <a:pt x="60355" y="46280"/>
                    </a:lnTo>
                    <a:lnTo>
                      <a:pt x="63277" y="45549"/>
                    </a:lnTo>
                    <a:lnTo>
                      <a:pt x="66198" y="44686"/>
                    </a:lnTo>
                    <a:lnTo>
                      <a:pt x="69053" y="43757"/>
                    </a:lnTo>
                    <a:lnTo>
                      <a:pt x="71909" y="42628"/>
                    </a:lnTo>
                    <a:lnTo>
                      <a:pt x="74697" y="41433"/>
                    </a:lnTo>
                    <a:lnTo>
                      <a:pt x="77486" y="40105"/>
                    </a:lnTo>
                    <a:lnTo>
                      <a:pt x="80142" y="38644"/>
                    </a:lnTo>
                    <a:lnTo>
                      <a:pt x="82864" y="37051"/>
                    </a:lnTo>
                    <a:lnTo>
                      <a:pt x="85454" y="35391"/>
                    </a:lnTo>
                    <a:lnTo>
                      <a:pt x="87977" y="33531"/>
                    </a:lnTo>
                    <a:lnTo>
                      <a:pt x="90500" y="31606"/>
                    </a:lnTo>
                    <a:lnTo>
                      <a:pt x="90965" y="30344"/>
                    </a:lnTo>
                    <a:lnTo>
                      <a:pt x="91429" y="29083"/>
                    </a:lnTo>
                    <a:lnTo>
                      <a:pt x="91894" y="27755"/>
                    </a:lnTo>
                    <a:lnTo>
                      <a:pt x="92292" y="26361"/>
                    </a:lnTo>
                    <a:lnTo>
                      <a:pt x="92956" y="23572"/>
                    </a:lnTo>
                    <a:lnTo>
                      <a:pt x="93554" y="20650"/>
                    </a:lnTo>
                    <a:lnTo>
                      <a:pt x="94019" y="17596"/>
                    </a:lnTo>
                    <a:lnTo>
                      <a:pt x="94351" y="14409"/>
                    </a:lnTo>
                    <a:lnTo>
                      <a:pt x="94550" y="11222"/>
                    </a:lnTo>
                    <a:lnTo>
                      <a:pt x="94616" y="7836"/>
                    </a:lnTo>
                    <a:lnTo>
                      <a:pt x="92226" y="9164"/>
                    </a:lnTo>
                    <a:lnTo>
                      <a:pt x="89769" y="10425"/>
                    </a:lnTo>
                    <a:lnTo>
                      <a:pt x="87313" y="11488"/>
                    </a:lnTo>
                    <a:lnTo>
                      <a:pt x="84790" y="12484"/>
                    </a:lnTo>
                    <a:lnTo>
                      <a:pt x="82267" y="13347"/>
                    </a:lnTo>
                    <a:lnTo>
                      <a:pt x="79677" y="14143"/>
                    </a:lnTo>
                    <a:lnTo>
                      <a:pt x="77088" y="14741"/>
                    </a:lnTo>
                    <a:lnTo>
                      <a:pt x="74432" y="15272"/>
                    </a:lnTo>
                    <a:lnTo>
                      <a:pt x="71776" y="15737"/>
                    </a:lnTo>
                    <a:lnTo>
                      <a:pt x="69053" y="16069"/>
                    </a:lnTo>
                    <a:lnTo>
                      <a:pt x="66398" y="16268"/>
                    </a:lnTo>
                    <a:lnTo>
                      <a:pt x="63675" y="16401"/>
                    </a:lnTo>
                    <a:lnTo>
                      <a:pt x="60953" y="16401"/>
                    </a:lnTo>
                    <a:lnTo>
                      <a:pt x="58231" y="16335"/>
                    </a:lnTo>
                    <a:lnTo>
                      <a:pt x="55508" y="16135"/>
                    </a:lnTo>
                    <a:lnTo>
                      <a:pt x="52786" y="15870"/>
                    </a:lnTo>
                    <a:lnTo>
                      <a:pt x="50064" y="15538"/>
                    </a:lnTo>
                    <a:lnTo>
                      <a:pt x="47408" y="15073"/>
                    </a:lnTo>
                    <a:lnTo>
                      <a:pt x="44752" y="14542"/>
                    </a:lnTo>
                    <a:lnTo>
                      <a:pt x="42096" y="13878"/>
                    </a:lnTo>
                    <a:lnTo>
                      <a:pt x="39440" y="13147"/>
                    </a:lnTo>
                    <a:lnTo>
                      <a:pt x="36851" y="12351"/>
                    </a:lnTo>
                    <a:lnTo>
                      <a:pt x="34328" y="11488"/>
                    </a:lnTo>
                    <a:lnTo>
                      <a:pt x="31805" y="10492"/>
                    </a:lnTo>
                    <a:lnTo>
                      <a:pt x="29348" y="9429"/>
                    </a:lnTo>
                    <a:lnTo>
                      <a:pt x="26891" y="8300"/>
                    </a:lnTo>
                    <a:lnTo>
                      <a:pt x="24567" y="7105"/>
                    </a:lnTo>
                    <a:lnTo>
                      <a:pt x="22243" y="5844"/>
                    </a:lnTo>
                    <a:lnTo>
                      <a:pt x="19986" y="4449"/>
                    </a:lnTo>
                    <a:lnTo>
                      <a:pt x="17795" y="3055"/>
                    </a:lnTo>
                    <a:lnTo>
                      <a:pt x="15670" y="1528"/>
                    </a:lnTo>
                    <a:lnTo>
                      <a:pt x="1361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5" name="Google Shape;1315;g34ed79b00d1_0_1279"/>
              <p:cNvSpPr/>
              <p:nvPr/>
            </p:nvSpPr>
            <p:spPr>
              <a:xfrm>
                <a:off x="2108550" y="3483275"/>
                <a:ext cx="2365425" cy="1201825"/>
              </a:xfrm>
              <a:custGeom>
                <a:rect b="b" l="l" r="r" t="t"/>
                <a:pathLst>
                  <a:path extrusionOk="0" fill="none" h="48073" w="94617">
                    <a:moveTo>
                      <a:pt x="13612" y="1"/>
                    </a:moveTo>
                    <a:lnTo>
                      <a:pt x="13612" y="1"/>
                    </a:lnTo>
                    <a:lnTo>
                      <a:pt x="11952" y="2856"/>
                    </a:lnTo>
                    <a:lnTo>
                      <a:pt x="10425" y="5645"/>
                    </a:lnTo>
                    <a:lnTo>
                      <a:pt x="9097" y="8367"/>
                    </a:lnTo>
                    <a:lnTo>
                      <a:pt x="7835" y="10956"/>
                    </a:lnTo>
                    <a:lnTo>
                      <a:pt x="6706" y="13413"/>
                    </a:lnTo>
                    <a:lnTo>
                      <a:pt x="5644" y="15803"/>
                    </a:lnTo>
                    <a:lnTo>
                      <a:pt x="4715" y="18061"/>
                    </a:lnTo>
                    <a:lnTo>
                      <a:pt x="3851" y="20186"/>
                    </a:lnTo>
                    <a:lnTo>
                      <a:pt x="3121" y="22244"/>
                    </a:lnTo>
                    <a:lnTo>
                      <a:pt x="2457" y="24169"/>
                    </a:lnTo>
                    <a:lnTo>
                      <a:pt x="1859" y="25962"/>
                    </a:lnTo>
                    <a:lnTo>
                      <a:pt x="1395" y="27688"/>
                    </a:lnTo>
                    <a:lnTo>
                      <a:pt x="598" y="30743"/>
                    </a:lnTo>
                    <a:lnTo>
                      <a:pt x="0" y="33266"/>
                    </a:lnTo>
                    <a:lnTo>
                      <a:pt x="0" y="33266"/>
                    </a:lnTo>
                    <a:lnTo>
                      <a:pt x="2590" y="35125"/>
                    </a:lnTo>
                    <a:lnTo>
                      <a:pt x="5179" y="36785"/>
                    </a:lnTo>
                    <a:lnTo>
                      <a:pt x="7835" y="38378"/>
                    </a:lnTo>
                    <a:lnTo>
                      <a:pt x="10558" y="39906"/>
                    </a:lnTo>
                    <a:lnTo>
                      <a:pt x="13280" y="41234"/>
                    </a:lnTo>
                    <a:lnTo>
                      <a:pt x="16135" y="42495"/>
                    </a:lnTo>
                    <a:lnTo>
                      <a:pt x="18924" y="43557"/>
                    </a:lnTo>
                    <a:lnTo>
                      <a:pt x="21779" y="44553"/>
                    </a:lnTo>
                    <a:lnTo>
                      <a:pt x="24700" y="45417"/>
                    </a:lnTo>
                    <a:lnTo>
                      <a:pt x="27622" y="46147"/>
                    </a:lnTo>
                    <a:lnTo>
                      <a:pt x="30543" y="46811"/>
                    </a:lnTo>
                    <a:lnTo>
                      <a:pt x="33531" y="47276"/>
                    </a:lnTo>
                    <a:lnTo>
                      <a:pt x="36519" y="47674"/>
                    </a:lnTo>
                    <a:lnTo>
                      <a:pt x="39507" y="47940"/>
                    </a:lnTo>
                    <a:lnTo>
                      <a:pt x="42495" y="48072"/>
                    </a:lnTo>
                    <a:lnTo>
                      <a:pt x="45482" y="48072"/>
                    </a:lnTo>
                    <a:lnTo>
                      <a:pt x="48470" y="47940"/>
                    </a:lnTo>
                    <a:lnTo>
                      <a:pt x="51458" y="47674"/>
                    </a:lnTo>
                    <a:lnTo>
                      <a:pt x="54446" y="47342"/>
                    </a:lnTo>
                    <a:lnTo>
                      <a:pt x="57434" y="46877"/>
                    </a:lnTo>
                    <a:lnTo>
                      <a:pt x="60355" y="46280"/>
                    </a:lnTo>
                    <a:lnTo>
                      <a:pt x="63277" y="45549"/>
                    </a:lnTo>
                    <a:lnTo>
                      <a:pt x="66198" y="44686"/>
                    </a:lnTo>
                    <a:lnTo>
                      <a:pt x="69053" y="43757"/>
                    </a:lnTo>
                    <a:lnTo>
                      <a:pt x="71909" y="42628"/>
                    </a:lnTo>
                    <a:lnTo>
                      <a:pt x="74697" y="41433"/>
                    </a:lnTo>
                    <a:lnTo>
                      <a:pt x="77486" y="40105"/>
                    </a:lnTo>
                    <a:lnTo>
                      <a:pt x="80142" y="38644"/>
                    </a:lnTo>
                    <a:lnTo>
                      <a:pt x="82864" y="37051"/>
                    </a:lnTo>
                    <a:lnTo>
                      <a:pt x="85454" y="35391"/>
                    </a:lnTo>
                    <a:lnTo>
                      <a:pt x="87977" y="33531"/>
                    </a:lnTo>
                    <a:lnTo>
                      <a:pt x="90500" y="31606"/>
                    </a:lnTo>
                    <a:lnTo>
                      <a:pt x="90500" y="31606"/>
                    </a:lnTo>
                    <a:lnTo>
                      <a:pt x="90965" y="30344"/>
                    </a:lnTo>
                    <a:lnTo>
                      <a:pt x="91429" y="29083"/>
                    </a:lnTo>
                    <a:lnTo>
                      <a:pt x="91894" y="27755"/>
                    </a:lnTo>
                    <a:lnTo>
                      <a:pt x="92292" y="26361"/>
                    </a:lnTo>
                    <a:lnTo>
                      <a:pt x="92956" y="23572"/>
                    </a:lnTo>
                    <a:lnTo>
                      <a:pt x="93554" y="20650"/>
                    </a:lnTo>
                    <a:lnTo>
                      <a:pt x="94019" y="17596"/>
                    </a:lnTo>
                    <a:lnTo>
                      <a:pt x="94351" y="14409"/>
                    </a:lnTo>
                    <a:lnTo>
                      <a:pt x="94550" y="11222"/>
                    </a:lnTo>
                    <a:lnTo>
                      <a:pt x="94616" y="7836"/>
                    </a:lnTo>
                    <a:lnTo>
                      <a:pt x="94616" y="7836"/>
                    </a:lnTo>
                    <a:lnTo>
                      <a:pt x="92226" y="9164"/>
                    </a:lnTo>
                    <a:lnTo>
                      <a:pt x="89769" y="10425"/>
                    </a:lnTo>
                    <a:lnTo>
                      <a:pt x="87313" y="11488"/>
                    </a:lnTo>
                    <a:lnTo>
                      <a:pt x="84790" y="12484"/>
                    </a:lnTo>
                    <a:lnTo>
                      <a:pt x="82267" y="13347"/>
                    </a:lnTo>
                    <a:lnTo>
                      <a:pt x="79677" y="14143"/>
                    </a:lnTo>
                    <a:lnTo>
                      <a:pt x="77088" y="14741"/>
                    </a:lnTo>
                    <a:lnTo>
                      <a:pt x="74432" y="15272"/>
                    </a:lnTo>
                    <a:lnTo>
                      <a:pt x="71776" y="15737"/>
                    </a:lnTo>
                    <a:lnTo>
                      <a:pt x="69053" y="16069"/>
                    </a:lnTo>
                    <a:lnTo>
                      <a:pt x="66398" y="16268"/>
                    </a:lnTo>
                    <a:lnTo>
                      <a:pt x="63675" y="16401"/>
                    </a:lnTo>
                    <a:lnTo>
                      <a:pt x="60953" y="16401"/>
                    </a:lnTo>
                    <a:lnTo>
                      <a:pt x="58231" y="16335"/>
                    </a:lnTo>
                    <a:lnTo>
                      <a:pt x="55508" y="16135"/>
                    </a:lnTo>
                    <a:lnTo>
                      <a:pt x="52786" y="15870"/>
                    </a:lnTo>
                    <a:lnTo>
                      <a:pt x="50064" y="15538"/>
                    </a:lnTo>
                    <a:lnTo>
                      <a:pt x="47408" y="15073"/>
                    </a:lnTo>
                    <a:lnTo>
                      <a:pt x="44752" y="14542"/>
                    </a:lnTo>
                    <a:lnTo>
                      <a:pt x="42096" y="13878"/>
                    </a:lnTo>
                    <a:lnTo>
                      <a:pt x="39440" y="13147"/>
                    </a:lnTo>
                    <a:lnTo>
                      <a:pt x="36851" y="12351"/>
                    </a:lnTo>
                    <a:lnTo>
                      <a:pt x="34328" y="11488"/>
                    </a:lnTo>
                    <a:lnTo>
                      <a:pt x="31805" y="10492"/>
                    </a:lnTo>
                    <a:lnTo>
                      <a:pt x="29348" y="9429"/>
                    </a:lnTo>
                    <a:lnTo>
                      <a:pt x="26891" y="8300"/>
                    </a:lnTo>
                    <a:lnTo>
                      <a:pt x="24567" y="7105"/>
                    </a:lnTo>
                    <a:lnTo>
                      <a:pt x="22243" y="5844"/>
                    </a:lnTo>
                    <a:lnTo>
                      <a:pt x="19986" y="4449"/>
                    </a:lnTo>
                    <a:lnTo>
                      <a:pt x="17795" y="3055"/>
                    </a:lnTo>
                    <a:lnTo>
                      <a:pt x="15670" y="1528"/>
                    </a:lnTo>
                    <a:lnTo>
                      <a:pt x="13612" y="1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6" name="Google Shape;1316;g34ed79b00d1_0_1279"/>
              <p:cNvSpPr/>
              <p:nvPr/>
            </p:nvSpPr>
            <p:spPr>
              <a:xfrm>
                <a:off x="4020775" y="1635775"/>
                <a:ext cx="501325" cy="773550"/>
              </a:xfrm>
              <a:custGeom>
                <a:rect b="b" l="l" r="r" t="t"/>
                <a:pathLst>
                  <a:path extrusionOk="0" h="30942" w="20053">
                    <a:moveTo>
                      <a:pt x="14940" y="1"/>
                    </a:moveTo>
                    <a:lnTo>
                      <a:pt x="13347" y="598"/>
                    </a:lnTo>
                    <a:lnTo>
                      <a:pt x="11488" y="1461"/>
                    </a:lnTo>
                    <a:lnTo>
                      <a:pt x="9429" y="2524"/>
                    </a:lnTo>
                    <a:lnTo>
                      <a:pt x="7305" y="3719"/>
                    </a:lnTo>
                    <a:lnTo>
                      <a:pt x="5246" y="5047"/>
                    </a:lnTo>
                    <a:lnTo>
                      <a:pt x="3254" y="6308"/>
                    </a:lnTo>
                    <a:lnTo>
                      <a:pt x="1462" y="7570"/>
                    </a:lnTo>
                    <a:lnTo>
                      <a:pt x="1" y="8765"/>
                    </a:lnTo>
                    <a:lnTo>
                      <a:pt x="2059" y="11222"/>
                    </a:lnTo>
                    <a:lnTo>
                      <a:pt x="4051" y="13811"/>
                    </a:lnTo>
                    <a:lnTo>
                      <a:pt x="5977" y="16467"/>
                    </a:lnTo>
                    <a:lnTo>
                      <a:pt x="7836" y="19189"/>
                    </a:lnTo>
                    <a:lnTo>
                      <a:pt x="9695" y="22044"/>
                    </a:lnTo>
                    <a:lnTo>
                      <a:pt x="11421" y="24966"/>
                    </a:lnTo>
                    <a:lnTo>
                      <a:pt x="13081" y="27954"/>
                    </a:lnTo>
                    <a:lnTo>
                      <a:pt x="14608" y="30942"/>
                    </a:lnTo>
                    <a:lnTo>
                      <a:pt x="15339" y="30145"/>
                    </a:lnTo>
                    <a:lnTo>
                      <a:pt x="16003" y="29348"/>
                    </a:lnTo>
                    <a:lnTo>
                      <a:pt x="16600" y="28419"/>
                    </a:lnTo>
                    <a:lnTo>
                      <a:pt x="17198" y="27555"/>
                    </a:lnTo>
                    <a:lnTo>
                      <a:pt x="17729" y="26626"/>
                    </a:lnTo>
                    <a:lnTo>
                      <a:pt x="18127" y="25696"/>
                    </a:lnTo>
                    <a:lnTo>
                      <a:pt x="18526" y="24700"/>
                    </a:lnTo>
                    <a:lnTo>
                      <a:pt x="18924" y="23704"/>
                    </a:lnTo>
                    <a:lnTo>
                      <a:pt x="19190" y="22708"/>
                    </a:lnTo>
                    <a:lnTo>
                      <a:pt x="19455" y="21712"/>
                    </a:lnTo>
                    <a:lnTo>
                      <a:pt x="19655" y="20650"/>
                    </a:lnTo>
                    <a:lnTo>
                      <a:pt x="19854" y="19654"/>
                    </a:lnTo>
                    <a:lnTo>
                      <a:pt x="19987" y="18592"/>
                    </a:lnTo>
                    <a:lnTo>
                      <a:pt x="20053" y="17529"/>
                    </a:lnTo>
                    <a:lnTo>
                      <a:pt x="20053" y="16467"/>
                    </a:lnTo>
                    <a:lnTo>
                      <a:pt x="20053" y="15405"/>
                    </a:lnTo>
                    <a:lnTo>
                      <a:pt x="20053" y="14342"/>
                    </a:lnTo>
                    <a:lnTo>
                      <a:pt x="19920" y="13280"/>
                    </a:lnTo>
                    <a:lnTo>
                      <a:pt x="19655" y="11222"/>
                    </a:lnTo>
                    <a:lnTo>
                      <a:pt x="19190" y="9163"/>
                    </a:lnTo>
                    <a:lnTo>
                      <a:pt x="18592" y="7105"/>
                    </a:lnTo>
                    <a:lnTo>
                      <a:pt x="17862" y="5180"/>
                    </a:lnTo>
                    <a:lnTo>
                      <a:pt x="16999" y="3320"/>
                    </a:lnTo>
                    <a:lnTo>
                      <a:pt x="16003" y="1594"/>
                    </a:lnTo>
                    <a:lnTo>
                      <a:pt x="15471" y="797"/>
                    </a:lnTo>
                    <a:lnTo>
                      <a:pt x="1494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7" name="Google Shape;1317;g34ed79b00d1_0_1279"/>
              <p:cNvSpPr/>
              <p:nvPr/>
            </p:nvSpPr>
            <p:spPr>
              <a:xfrm>
                <a:off x="4020775" y="1635775"/>
                <a:ext cx="501325" cy="773550"/>
              </a:xfrm>
              <a:custGeom>
                <a:rect b="b" l="l" r="r" t="t"/>
                <a:pathLst>
                  <a:path extrusionOk="0" fill="none" h="30942" w="20053">
                    <a:moveTo>
                      <a:pt x="14608" y="30942"/>
                    </a:moveTo>
                    <a:lnTo>
                      <a:pt x="14608" y="30942"/>
                    </a:lnTo>
                    <a:lnTo>
                      <a:pt x="15339" y="30145"/>
                    </a:lnTo>
                    <a:lnTo>
                      <a:pt x="16003" y="29348"/>
                    </a:lnTo>
                    <a:lnTo>
                      <a:pt x="16600" y="28419"/>
                    </a:lnTo>
                    <a:lnTo>
                      <a:pt x="17198" y="27555"/>
                    </a:lnTo>
                    <a:lnTo>
                      <a:pt x="17729" y="26626"/>
                    </a:lnTo>
                    <a:lnTo>
                      <a:pt x="18127" y="25696"/>
                    </a:lnTo>
                    <a:lnTo>
                      <a:pt x="18526" y="24700"/>
                    </a:lnTo>
                    <a:lnTo>
                      <a:pt x="18924" y="23704"/>
                    </a:lnTo>
                    <a:lnTo>
                      <a:pt x="19190" y="22708"/>
                    </a:lnTo>
                    <a:lnTo>
                      <a:pt x="19455" y="21712"/>
                    </a:lnTo>
                    <a:lnTo>
                      <a:pt x="19655" y="20650"/>
                    </a:lnTo>
                    <a:lnTo>
                      <a:pt x="19854" y="19654"/>
                    </a:lnTo>
                    <a:lnTo>
                      <a:pt x="19987" y="18592"/>
                    </a:lnTo>
                    <a:lnTo>
                      <a:pt x="20053" y="17529"/>
                    </a:lnTo>
                    <a:lnTo>
                      <a:pt x="20053" y="16467"/>
                    </a:lnTo>
                    <a:lnTo>
                      <a:pt x="20053" y="15405"/>
                    </a:lnTo>
                    <a:lnTo>
                      <a:pt x="20053" y="14342"/>
                    </a:lnTo>
                    <a:lnTo>
                      <a:pt x="19920" y="13280"/>
                    </a:lnTo>
                    <a:lnTo>
                      <a:pt x="19655" y="11222"/>
                    </a:lnTo>
                    <a:lnTo>
                      <a:pt x="19190" y="9163"/>
                    </a:lnTo>
                    <a:lnTo>
                      <a:pt x="18592" y="7105"/>
                    </a:lnTo>
                    <a:lnTo>
                      <a:pt x="17862" y="5180"/>
                    </a:lnTo>
                    <a:lnTo>
                      <a:pt x="16999" y="3320"/>
                    </a:lnTo>
                    <a:lnTo>
                      <a:pt x="16003" y="1594"/>
                    </a:lnTo>
                    <a:lnTo>
                      <a:pt x="15471" y="797"/>
                    </a:lnTo>
                    <a:lnTo>
                      <a:pt x="14940" y="1"/>
                    </a:lnTo>
                    <a:lnTo>
                      <a:pt x="14940" y="1"/>
                    </a:lnTo>
                    <a:lnTo>
                      <a:pt x="13347" y="598"/>
                    </a:lnTo>
                    <a:lnTo>
                      <a:pt x="11488" y="1461"/>
                    </a:lnTo>
                    <a:lnTo>
                      <a:pt x="9429" y="2524"/>
                    </a:lnTo>
                    <a:lnTo>
                      <a:pt x="7305" y="3719"/>
                    </a:lnTo>
                    <a:lnTo>
                      <a:pt x="5246" y="5047"/>
                    </a:lnTo>
                    <a:lnTo>
                      <a:pt x="3254" y="6308"/>
                    </a:lnTo>
                    <a:lnTo>
                      <a:pt x="1462" y="7570"/>
                    </a:lnTo>
                    <a:lnTo>
                      <a:pt x="1" y="8765"/>
                    </a:lnTo>
                    <a:lnTo>
                      <a:pt x="1" y="8765"/>
                    </a:lnTo>
                    <a:lnTo>
                      <a:pt x="2059" y="11222"/>
                    </a:lnTo>
                    <a:lnTo>
                      <a:pt x="4051" y="13811"/>
                    </a:lnTo>
                    <a:lnTo>
                      <a:pt x="5977" y="16467"/>
                    </a:lnTo>
                    <a:lnTo>
                      <a:pt x="7836" y="19189"/>
                    </a:lnTo>
                    <a:lnTo>
                      <a:pt x="9695" y="22044"/>
                    </a:lnTo>
                    <a:lnTo>
                      <a:pt x="11421" y="24966"/>
                    </a:lnTo>
                    <a:lnTo>
                      <a:pt x="13081" y="27954"/>
                    </a:lnTo>
                    <a:lnTo>
                      <a:pt x="14608" y="30942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8" name="Google Shape;1318;g34ed79b00d1_0_1279"/>
              <p:cNvSpPr/>
              <p:nvPr/>
            </p:nvSpPr>
            <p:spPr>
              <a:xfrm>
                <a:off x="4478925" y="1959475"/>
                <a:ext cx="388450" cy="1274850"/>
              </a:xfrm>
              <a:custGeom>
                <a:rect b="b" l="l" r="r" t="t"/>
                <a:pathLst>
                  <a:path extrusionOk="0" h="50994" w="15538">
                    <a:moveTo>
                      <a:pt x="10159" y="0"/>
                    </a:moveTo>
                    <a:lnTo>
                      <a:pt x="10359" y="1992"/>
                    </a:lnTo>
                    <a:lnTo>
                      <a:pt x="10359" y="3984"/>
                    </a:lnTo>
                    <a:lnTo>
                      <a:pt x="10292" y="5909"/>
                    </a:lnTo>
                    <a:lnTo>
                      <a:pt x="10093" y="7769"/>
                    </a:lnTo>
                    <a:lnTo>
                      <a:pt x="9827" y="9628"/>
                    </a:lnTo>
                    <a:lnTo>
                      <a:pt x="9429" y="11420"/>
                    </a:lnTo>
                    <a:lnTo>
                      <a:pt x="8898" y="13213"/>
                    </a:lnTo>
                    <a:lnTo>
                      <a:pt x="8300" y="14873"/>
                    </a:lnTo>
                    <a:lnTo>
                      <a:pt x="7570" y="16533"/>
                    </a:lnTo>
                    <a:lnTo>
                      <a:pt x="6773" y="18127"/>
                    </a:lnTo>
                    <a:lnTo>
                      <a:pt x="5844" y="19654"/>
                    </a:lnTo>
                    <a:lnTo>
                      <a:pt x="4848" y="21114"/>
                    </a:lnTo>
                    <a:lnTo>
                      <a:pt x="3785" y="22575"/>
                    </a:lnTo>
                    <a:lnTo>
                      <a:pt x="2590" y="23903"/>
                    </a:lnTo>
                    <a:lnTo>
                      <a:pt x="1329" y="25165"/>
                    </a:lnTo>
                    <a:lnTo>
                      <a:pt x="1" y="26360"/>
                    </a:lnTo>
                    <a:lnTo>
                      <a:pt x="1196" y="29348"/>
                    </a:lnTo>
                    <a:lnTo>
                      <a:pt x="2258" y="32402"/>
                    </a:lnTo>
                    <a:lnTo>
                      <a:pt x="3254" y="35456"/>
                    </a:lnTo>
                    <a:lnTo>
                      <a:pt x="4184" y="38511"/>
                    </a:lnTo>
                    <a:lnTo>
                      <a:pt x="4980" y="41631"/>
                    </a:lnTo>
                    <a:lnTo>
                      <a:pt x="5711" y="44752"/>
                    </a:lnTo>
                    <a:lnTo>
                      <a:pt x="6375" y="47873"/>
                    </a:lnTo>
                    <a:lnTo>
                      <a:pt x="6972" y="50993"/>
                    </a:lnTo>
                    <a:lnTo>
                      <a:pt x="7968" y="49665"/>
                    </a:lnTo>
                    <a:lnTo>
                      <a:pt x="8898" y="48271"/>
                    </a:lnTo>
                    <a:lnTo>
                      <a:pt x="9761" y="46810"/>
                    </a:lnTo>
                    <a:lnTo>
                      <a:pt x="10558" y="45349"/>
                    </a:lnTo>
                    <a:lnTo>
                      <a:pt x="11288" y="43889"/>
                    </a:lnTo>
                    <a:lnTo>
                      <a:pt x="11952" y="42362"/>
                    </a:lnTo>
                    <a:lnTo>
                      <a:pt x="12616" y="40834"/>
                    </a:lnTo>
                    <a:lnTo>
                      <a:pt x="13147" y="39307"/>
                    </a:lnTo>
                    <a:lnTo>
                      <a:pt x="13612" y="37714"/>
                    </a:lnTo>
                    <a:lnTo>
                      <a:pt x="14077" y="36120"/>
                    </a:lnTo>
                    <a:lnTo>
                      <a:pt x="14475" y="34527"/>
                    </a:lnTo>
                    <a:lnTo>
                      <a:pt x="14807" y="32867"/>
                    </a:lnTo>
                    <a:lnTo>
                      <a:pt x="15006" y="31273"/>
                    </a:lnTo>
                    <a:lnTo>
                      <a:pt x="15272" y="29613"/>
                    </a:lnTo>
                    <a:lnTo>
                      <a:pt x="15405" y="27953"/>
                    </a:lnTo>
                    <a:lnTo>
                      <a:pt x="15471" y="26227"/>
                    </a:lnTo>
                    <a:lnTo>
                      <a:pt x="15538" y="24567"/>
                    </a:lnTo>
                    <a:lnTo>
                      <a:pt x="15538" y="22907"/>
                    </a:lnTo>
                    <a:lnTo>
                      <a:pt x="15471" y="21247"/>
                    </a:lnTo>
                    <a:lnTo>
                      <a:pt x="15338" y="19521"/>
                    </a:lnTo>
                    <a:lnTo>
                      <a:pt x="15139" y="17861"/>
                    </a:lnTo>
                    <a:lnTo>
                      <a:pt x="14940" y="16201"/>
                    </a:lnTo>
                    <a:lnTo>
                      <a:pt x="14674" y="14475"/>
                    </a:lnTo>
                    <a:lnTo>
                      <a:pt x="14342" y="12815"/>
                    </a:lnTo>
                    <a:lnTo>
                      <a:pt x="14010" y="11155"/>
                    </a:lnTo>
                    <a:lnTo>
                      <a:pt x="13612" y="9561"/>
                    </a:lnTo>
                    <a:lnTo>
                      <a:pt x="13147" y="7901"/>
                    </a:lnTo>
                    <a:lnTo>
                      <a:pt x="12616" y="6308"/>
                    </a:lnTo>
                    <a:lnTo>
                      <a:pt x="12085" y="4648"/>
                    </a:lnTo>
                    <a:lnTo>
                      <a:pt x="11487" y="3121"/>
                    </a:lnTo>
                    <a:lnTo>
                      <a:pt x="10823" y="1527"/>
                    </a:lnTo>
                    <a:lnTo>
                      <a:pt x="1015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9" name="Google Shape;1319;g34ed79b00d1_0_1279"/>
              <p:cNvSpPr/>
              <p:nvPr/>
            </p:nvSpPr>
            <p:spPr>
              <a:xfrm>
                <a:off x="4478925" y="1959475"/>
                <a:ext cx="388450" cy="1274850"/>
              </a:xfrm>
              <a:custGeom>
                <a:rect b="b" l="l" r="r" t="t"/>
                <a:pathLst>
                  <a:path extrusionOk="0" fill="none" h="50994" w="15538">
                    <a:moveTo>
                      <a:pt x="10159" y="0"/>
                    </a:moveTo>
                    <a:lnTo>
                      <a:pt x="10159" y="0"/>
                    </a:lnTo>
                    <a:lnTo>
                      <a:pt x="10359" y="1992"/>
                    </a:lnTo>
                    <a:lnTo>
                      <a:pt x="10359" y="3984"/>
                    </a:lnTo>
                    <a:lnTo>
                      <a:pt x="10292" y="5909"/>
                    </a:lnTo>
                    <a:lnTo>
                      <a:pt x="10093" y="7769"/>
                    </a:lnTo>
                    <a:lnTo>
                      <a:pt x="9827" y="9628"/>
                    </a:lnTo>
                    <a:lnTo>
                      <a:pt x="9429" y="11420"/>
                    </a:lnTo>
                    <a:lnTo>
                      <a:pt x="8898" y="13213"/>
                    </a:lnTo>
                    <a:lnTo>
                      <a:pt x="8300" y="14873"/>
                    </a:lnTo>
                    <a:lnTo>
                      <a:pt x="7570" y="16533"/>
                    </a:lnTo>
                    <a:lnTo>
                      <a:pt x="6773" y="18127"/>
                    </a:lnTo>
                    <a:lnTo>
                      <a:pt x="5844" y="19654"/>
                    </a:lnTo>
                    <a:lnTo>
                      <a:pt x="4848" y="21114"/>
                    </a:lnTo>
                    <a:lnTo>
                      <a:pt x="3785" y="22575"/>
                    </a:lnTo>
                    <a:lnTo>
                      <a:pt x="2590" y="23903"/>
                    </a:lnTo>
                    <a:lnTo>
                      <a:pt x="1329" y="25165"/>
                    </a:lnTo>
                    <a:lnTo>
                      <a:pt x="1" y="26360"/>
                    </a:lnTo>
                    <a:lnTo>
                      <a:pt x="1" y="26360"/>
                    </a:lnTo>
                    <a:lnTo>
                      <a:pt x="1196" y="29348"/>
                    </a:lnTo>
                    <a:lnTo>
                      <a:pt x="2258" y="32402"/>
                    </a:lnTo>
                    <a:lnTo>
                      <a:pt x="3254" y="35456"/>
                    </a:lnTo>
                    <a:lnTo>
                      <a:pt x="4184" y="38511"/>
                    </a:lnTo>
                    <a:lnTo>
                      <a:pt x="4980" y="41631"/>
                    </a:lnTo>
                    <a:lnTo>
                      <a:pt x="5711" y="44752"/>
                    </a:lnTo>
                    <a:lnTo>
                      <a:pt x="6375" y="47873"/>
                    </a:lnTo>
                    <a:lnTo>
                      <a:pt x="6972" y="50993"/>
                    </a:lnTo>
                    <a:lnTo>
                      <a:pt x="6972" y="50993"/>
                    </a:lnTo>
                    <a:lnTo>
                      <a:pt x="7968" y="49665"/>
                    </a:lnTo>
                    <a:lnTo>
                      <a:pt x="8898" y="48271"/>
                    </a:lnTo>
                    <a:lnTo>
                      <a:pt x="9761" y="46810"/>
                    </a:lnTo>
                    <a:lnTo>
                      <a:pt x="10558" y="45349"/>
                    </a:lnTo>
                    <a:lnTo>
                      <a:pt x="11288" y="43889"/>
                    </a:lnTo>
                    <a:lnTo>
                      <a:pt x="11952" y="42362"/>
                    </a:lnTo>
                    <a:lnTo>
                      <a:pt x="12616" y="40834"/>
                    </a:lnTo>
                    <a:lnTo>
                      <a:pt x="13147" y="39307"/>
                    </a:lnTo>
                    <a:lnTo>
                      <a:pt x="13612" y="37714"/>
                    </a:lnTo>
                    <a:lnTo>
                      <a:pt x="14077" y="36120"/>
                    </a:lnTo>
                    <a:lnTo>
                      <a:pt x="14475" y="34527"/>
                    </a:lnTo>
                    <a:lnTo>
                      <a:pt x="14807" y="32867"/>
                    </a:lnTo>
                    <a:lnTo>
                      <a:pt x="15006" y="31273"/>
                    </a:lnTo>
                    <a:lnTo>
                      <a:pt x="15272" y="29613"/>
                    </a:lnTo>
                    <a:lnTo>
                      <a:pt x="15405" y="27953"/>
                    </a:lnTo>
                    <a:lnTo>
                      <a:pt x="15471" y="26227"/>
                    </a:lnTo>
                    <a:lnTo>
                      <a:pt x="15538" y="24567"/>
                    </a:lnTo>
                    <a:lnTo>
                      <a:pt x="15538" y="22907"/>
                    </a:lnTo>
                    <a:lnTo>
                      <a:pt x="15471" y="21247"/>
                    </a:lnTo>
                    <a:lnTo>
                      <a:pt x="15338" y="19521"/>
                    </a:lnTo>
                    <a:lnTo>
                      <a:pt x="15139" y="17861"/>
                    </a:lnTo>
                    <a:lnTo>
                      <a:pt x="14940" y="16201"/>
                    </a:lnTo>
                    <a:lnTo>
                      <a:pt x="14674" y="14475"/>
                    </a:lnTo>
                    <a:lnTo>
                      <a:pt x="14342" y="12815"/>
                    </a:lnTo>
                    <a:lnTo>
                      <a:pt x="14010" y="11155"/>
                    </a:lnTo>
                    <a:lnTo>
                      <a:pt x="13612" y="9561"/>
                    </a:lnTo>
                    <a:lnTo>
                      <a:pt x="13147" y="7901"/>
                    </a:lnTo>
                    <a:lnTo>
                      <a:pt x="12616" y="6308"/>
                    </a:lnTo>
                    <a:lnTo>
                      <a:pt x="12085" y="4648"/>
                    </a:lnTo>
                    <a:lnTo>
                      <a:pt x="11487" y="3121"/>
                    </a:lnTo>
                    <a:lnTo>
                      <a:pt x="10823" y="1527"/>
                    </a:lnTo>
                    <a:lnTo>
                      <a:pt x="10159" y="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0" name="Google Shape;1320;g34ed79b00d1_0_1279"/>
              <p:cNvSpPr/>
              <p:nvPr/>
            </p:nvSpPr>
            <p:spPr>
              <a:xfrm>
                <a:off x="3013200" y="1469775"/>
                <a:ext cx="668975" cy="753650"/>
              </a:xfrm>
              <a:custGeom>
                <a:rect b="b" l="l" r="r" t="t"/>
                <a:pathLst>
                  <a:path extrusionOk="0" h="30146" w="26759">
                    <a:moveTo>
                      <a:pt x="4051" y="1"/>
                    </a:moveTo>
                    <a:lnTo>
                      <a:pt x="3454" y="930"/>
                    </a:lnTo>
                    <a:lnTo>
                      <a:pt x="2922" y="1794"/>
                    </a:lnTo>
                    <a:lnTo>
                      <a:pt x="2391" y="2657"/>
                    </a:lnTo>
                    <a:lnTo>
                      <a:pt x="1993" y="3586"/>
                    </a:lnTo>
                    <a:lnTo>
                      <a:pt x="1528" y="4516"/>
                    </a:lnTo>
                    <a:lnTo>
                      <a:pt x="1196" y="5445"/>
                    </a:lnTo>
                    <a:lnTo>
                      <a:pt x="864" y="6375"/>
                    </a:lnTo>
                    <a:lnTo>
                      <a:pt x="598" y="7305"/>
                    </a:lnTo>
                    <a:lnTo>
                      <a:pt x="399" y="8300"/>
                    </a:lnTo>
                    <a:lnTo>
                      <a:pt x="266" y="9230"/>
                    </a:lnTo>
                    <a:lnTo>
                      <a:pt x="134" y="10226"/>
                    </a:lnTo>
                    <a:lnTo>
                      <a:pt x="1" y="11156"/>
                    </a:lnTo>
                    <a:lnTo>
                      <a:pt x="1" y="12152"/>
                    </a:lnTo>
                    <a:lnTo>
                      <a:pt x="1" y="13148"/>
                    </a:lnTo>
                    <a:lnTo>
                      <a:pt x="1" y="14143"/>
                    </a:lnTo>
                    <a:lnTo>
                      <a:pt x="67" y="15073"/>
                    </a:lnTo>
                    <a:lnTo>
                      <a:pt x="399" y="17065"/>
                    </a:lnTo>
                    <a:lnTo>
                      <a:pt x="798" y="18990"/>
                    </a:lnTo>
                    <a:lnTo>
                      <a:pt x="1395" y="20982"/>
                    </a:lnTo>
                    <a:lnTo>
                      <a:pt x="2059" y="22908"/>
                    </a:lnTo>
                    <a:lnTo>
                      <a:pt x="2922" y="24767"/>
                    </a:lnTo>
                    <a:lnTo>
                      <a:pt x="3918" y="26626"/>
                    </a:lnTo>
                    <a:lnTo>
                      <a:pt x="5047" y="28419"/>
                    </a:lnTo>
                    <a:lnTo>
                      <a:pt x="6242" y="30145"/>
                    </a:lnTo>
                    <a:lnTo>
                      <a:pt x="8832" y="27821"/>
                    </a:lnTo>
                    <a:lnTo>
                      <a:pt x="11355" y="25564"/>
                    </a:lnTo>
                    <a:lnTo>
                      <a:pt x="13944" y="23439"/>
                    </a:lnTo>
                    <a:lnTo>
                      <a:pt x="16534" y="21314"/>
                    </a:lnTo>
                    <a:lnTo>
                      <a:pt x="19123" y="19322"/>
                    </a:lnTo>
                    <a:lnTo>
                      <a:pt x="21646" y="17397"/>
                    </a:lnTo>
                    <a:lnTo>
                      <a:pt x="24236" y="15604"/>
                    </a:lnTo>
                    <a:lnTo>
                      <a:pt x="26759" y="13811"/>
                    </a:lnTo>
                    <a:lnTo>
                      <a:pt x="25431" y="12683"/>
                    </a:lnTo>
                    <a:lnTo>
                      <a:pt x="24169" y="11620"/>
                    </a:lnTo>
                    <a:lnTo>
                      <a:pt x="22841" y="10558"/>
                    </a:lnTo>
                    <a:lnTo>
                      <a:pt x="21514" y="9496"/>
                    </a:lnTo>
                    <a:lnTo>
                      <a:pt x="20119" y="8500"/>
                    </a:lnTo>
                    <a:lnTo>
                      <a:pt x="18725" y="7570"/>
                    </a:lnTo>
                    <a:lnTo>
                      <a:pt x="17331" y="6641"/>
                    </a:lnTo>
                    <a:lnTo>
                      <a:pt x="15936" y="5777"/>
                    </a:lnTo>
                    <a:lnTo>
                      <a:pt x="14475" y="4914"/>
                    </a:lnTo>
                    <a:lnTo>
                      <a:pt x="13015" y="4117"/>
                    </a:lnTo>
                    <a:lnTo>
                      <a:pt x="11554" y="3321"/>
                    </a:lnTo>
                    <a:lnTo>
                      <a:pt x="10093" y="2590"/>
                    </a:lnTo>
                    <a:lnTo>
                      <a:pt x="8632" y="1860"/>
                    </a:lnTo>
                    <a:lnTo>
                      <a:pt x="7105" y="1262"/>
                    </a:lnTo>
                    <a:lnTo>
                      <a:pt x="5578" y="598"/>
                    </a:lnTo>
                    <a:lnTo>
                      <a:pt x="405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1" name="Google Shape;1321;g34ed79b00d1_0_1279"/>
              <p:cNvSpPr/>
              <p:nvPr/>
            </p:nvSpPr>
            <p:spPr>
              <a:xfrm>
                <a:off x="3013200" y="1469775"/>
                <a:ext cx="668975" cy="753650"/>
              </a:xfrm>
              <a:custGeom>
                <a:rect b="b" l="l" r="r" t="t"/>
                <a:pathLst>
                  <a:path extrusionOk="0" fill="none" h="30146" w="26759">
                    <a:moveTo>
                      <a:pt x="6242" y="30145"/>
                    </a:moveTo>
                    <a:lnTo>
                      <a:pt x="6242" y="30145"/>
                    </a:lnTo>
                    <a:lnTo>
                      <a:pt x="8832" y="27821"/>
                    </a:lnTo>
                    <a:lnTo>
                      <a:pt x="11355" y="25564"/>
                    </a:lnTo>
                    <a:lnTo>
                      <a:pt x="13944" y="23439"/>
                    </a:lnTo>
                    <a:lnTo>
                      <a:pt x="16534" y="21314"/>
                    </a:lnTo>
                    <a:lnTo>
                      <a:pt x="19123" y="19322"/>
                    </a:lnTo>
                    <a:lnTo>
                      <a:pt x="21646" y="17397"/>
                    </a:lnTo>
                    <a:lnTo>
                      <a:pt x="24236" y="15604"/>
                    </a:lnTo>
                    <a:lnTo>
                      <a:pt x="26759" y="13811"/>
                    </a:lnTo>
                    <a:lnTo>
                      <a:pt x="26759" y="13811"/>
                    </a:lnTo>
                    <a:lnTo>
                      <a:pt x="25431" y="12683"/>
                    </a:lnTo>
                    <a:lnTo>
                      <a:pt x="24169" y="11620"/>
                    </a:lnTo>
                    <a:lnTo>
                      <a:pt x="22841" y="10558"/>
                    </a:lnTo>
                    <a:lnTo>
                      <a:pt x="21514" y="9496"/>
                    </a:lnTo>
                    <a:lnTo>
                      <a:pt x="20119" y="8500"/>
                    </a:lnTo>
                    <a:lnTo>
                      <a:pt x="18725" y="7570"/>
                    </a:lnTo>
                    <a:lnTo>
                      <a:pt x="17331" y="6641"/>
                    </a:lnTo>
                    <a:lnTo>
                      <a:pt x="15936" y="5777"/>
                    </a:lnTo>
                    <a:lnTo>
                      <a:pt x="14475" y="4914"/>
                    </a:lnTo>
                    <a:lnTo>
                      <a:pt x="13015" y="4117"/>
                    </a:lnTo>
                    <a:lnTo>
                      <a:pt x="11554" y="3321"/>
                    </a:lnTo>
                    <a:lnTo>
                      <a:pt x="10093" y="2590"/>
                    </a:lnTo>
                    <a:lnTo>
                      <a:pt x="8632" y="1860"/>
                    </a:lnTo>
                    <a:lnTo>
                      <a:pt x="7105" y="1262"/>
                    </a:lnTo>
                    <a:lnTo>
                      <a:pt x="5578" y="598"/>
                    </a:lnTo>
                    <a:lnTo>
                      <a:pt x="4051" y="1"/>
                    </a:lnTo>
                    <a:lnTo>
                      <a:pt x="4051" y="1"/>
                    </a:lnTo>
                    <a:lnTo>
                      <a:pt x="3454" y="930"/>
                    </a:lnTo>
                    <a:lnTo>
                      <a:pt x="2922" y="1794"/>
                    </a:lnTo>
                    <a:lnTo>
                      <a:pt x="2391" y="2657"/>
                    </a:lnTo>
                    <a:lnTo>
                      <a:pt x="1993" y="3586"/>
                    </a:lnTo>
                    <a:lnTo>
                      <a:pt x="1528" y="4516"/>
                    </a:lnTo>
                    <a:lnTo>
                      <a:pt x="1196" y="5445"/>
                    </a:lnTo>
                    <a:lnTo>
                      <a:pt x="864" y="6375"/>
                    </a:lnTo>
                    <a:lnTo>
                      <a:pt x="598" y="7305"/>
                    </a:lnTo>
                    <a:lnTo>
                      <a:pt x="399" y="8300"/>
                    </a:lnTo>
                    <a:lnTo>
                      <a:pt x="266" y="9230"/>
                    </a:lnTo>
                    <a:lnTo>
                      <a:pt x="134" y="10226"/>
                    </a:lnTo>
                    <a:lnTo>
                      <a:pt x="1" y="11156"/>
                    </a:lnTo>
                    <a:lnTo>
                      <a:pt x="1" y="12152"/>
                    </a:lnTo>
                    <a:lnTo>
                      <a:pt x="1" y="13148"/>
                    </a:lnTo>
                    <a:lnTo>
                      <a:pt x="1" y="14143"/>
                    </a:lnTo>
                    <a:lnTo>
                      <a:pt x="67" y="15073"/>
                    </a:lnTo>
                    <a:lnTo>
                      <a:pt x="399" y="17065"/>
                    </a:lnTo>
                    <a:lnTo>
                      <a:pt x="798" y="18990"/>
                    </a:lnTo>
                    <a:lnTo>
                      <a:pt x="1395" y="20982"/>
                    </a:lnTo>
                    <a:lnTo>
                      <a:pt x="2059" y="22908"/>
                    </a:lnTo>
                    <a:lnTo>
                      <a:pt x="2922" y="24767"/>
                    </a:lnTo>
                    <a:lnTo>
                      <a:pt x="3918" y="26626"/>
                    </a:lnTo>
                    <a:lnTo>
                      <a:pt x="5047" y="28419"/>
                    </a:lnTo>
                    <a:lnTo>
                      <a:pt x="6242" y="30145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2" name="Google Shape;1322;g34ed79b00d1_0_1279"/>
              <p:cNvSpPr/>
              <p:nvPr/>
            </p:nvSpPr>
            <p:spPr>
              <a:xfrm>
                <a:off x="4663175" y="2704775"/>
                <a:ext cx="390100" cy="1283150"/>
              </a:xfrm>
              <a:custGeom>
                <a:rect b="b" l="l" r="r" t="t"/>
                <a:pathLst>
                  <a:path extrusionOk="0" h="51326" w="15604">
                    <a:moveTo>
                      <a:pt x="15338" y="0"/>
                    </a:moveTo>
                    <a:lnTo>
                      <a:pt x="15006" y="2391"/>
                    </a:lnTo>
                    <a:lnTo>
                      <a:pt x="14608" y="4781"/>
                    </a:lnTo>
                    <a:lnTo>
                      <a:pt x="14143" y="7105"/>
                    </a:lnTo>
                    <a:lnTo>
                      <a:pt x="13612" y="9362"/>
                    </a:lnTo>
                    <a:lnTo>
                      <a:pt x="12948" y="11554"/>
                    </a:lnTo>
                    <a:lnTo>
                      <a:pt x="12284" y="13745"/>
                    </a:lnTo>
                    <a:lnTo>
                      <a:pt x="11487" y="15869"/>
                    </a:lnTo>
                    <a:lnTo>
                      <a:pt x="10624" y="17928"/>
                    </a:lnTo>
                    <a:lnTo>
                      <a:pt x="9695" y="19920"/>
                    </a:lnTo>
                    <a:lnTo>
                      <a:pt x="8699" y="21912"/>
                    </a:lnTo>
                    <a:lnTo>
                      <a:pt x="7570" y="23837"/>
                    </a:lnTo>
                    <a:lnTo>
                      <a:pt x="6375" y="25696"/>
                    </a:lnTo>
                    <a:lnTo>
                      <a:pt x="5180" y="27489"/>
                    </a:lnTo>
                    <a:lnTo>
                      <a:pt x="3785" y="29282"/>
                    </a:lnTo>
                    <a:lnTo>
                      <a:pt x="2391" y="31008"/>
                    </a:lnTo>
                    <a:lnTo>
                      <a:pt x="930" y="32668"/>
                    </a:lnTo>
                    <a:lnTo>
                      <a:pt x="997" y="35058"/>
                    </a:lnTo>
                    <a:lnTo>
                      <a:pt x="1063" y="37382"/>
                    </a:lnTo>
                    <a:lnTo>
                      <a:pt x="997" y="39839"/>
                    </a:lnTo>
                    <a:lnTo>
                      <a:pt x="864" y="42229"/>
                    </a:lnTo>
                    <a:lnTo>
                      <a:pt x="731" y="44619"/>
                    </a:lnTo>
                    <a:lnTo>
                      <a:pt x="532" y="46943"/>
                    </a:lnTo>
                    <a:lnTo>
                      <a:pt x="1" y="51326"/>
                    </a:lnTo>
                    <a:lnTo>
                      <a:pt x="1196" y="49798"/>
                    </a:lnTo>
                    <a:lnTo>
                      <a:pt x="2258" y="48271"/>
                    </a:lnTo>
                    <a:lnTo>
                      <a:pt x="3321" y="46678"/>
                    </a:lnTo>
                    <a:lnTo>
                      <a:pt x="4316" y="45151"/>
                    </a:lnTo>
                    <a:lnTo>
                      <a:pt x="5312" y="43557"/>
                    </a:lnTo>
                    <a:lnTo>
                      <a:pt x="6242" y="41964"/>
                    </a:lnTo>
                    <a:lnTo>
                      <a:pt x="7105" y="40304"/>
                    </a:lnTo>
                    <a:lnTo>
                      <a:pt x="7902" y="38710"/>
                    </a:lnTo>
                    <a:lnTo>
                      <a:pt x="8699" y="37050"/>
                    </a:lnTo>
                    <a:lnTo>
                      <a:pt x="9429" y="35390"/>
                    </a:lnTo>
                    <a:lnTo>
                      <a:pt x="10159" y="33730"/>
                    </a:lnTo>
                    <a:lnTo>
                      <a:pt x="10757" y="32070"/>
                    </a:lnTo>
                    <a:lnTo>
                      <a:pt x="11355" y="30410"/>
                    </a:lnTo>
                    <a:lnTo>
                      <a:pt x="11952" y="28751"/>
                    </a:lnTo>
                    <a:lnTo>
                      <a:pt x="12483" y="27091"/>
                    </a:lnTo>
                    <a:lnTo>
                      <a:pt x="12948" y="25431"/>
                    </a:lnTo>
                    <a:lnTo>
                      <a:pt x="13811" y="22111"/>
                    </a:lnTo>
                    <a:lnTo>
                      <a:pt x="14475" y="18791"/>
                    </a:lnTo>
                    <a:lnTo>
                      <a:pt x="15006" y="15471"/>
                    </a:lnTo>
                    <a:lnTo>
                      <a:pt x="15338" y="12284"/>
                    </a:lnTo>
                    <a:lnTo>
                      <a:pt x="15538" y="9097"/>
                    </a:lnTo>
                    <a:lnTo>
                      <a:pt x="15604" y="5976"/>
                    </a:lnTo>
                    <a:lnTo>
                      <a:pt x="15538" y="2922"/>
                    </a:lnTo>
                    <a:lnTo>
                      <a:pt x="1533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3" name="Google Shape;1323;g34ed79b00d1_0_1279"/>
              <p:cNvSpPr/>
              <p:nvPr/>
            </p:nvSpPr>
            <p:spPr>
              <a:xfrm>
                <a:off x="4663175" y="2704775"/>
                <a:ext cx="390100" cy="1283150"/>
              </a:xfrm>
              <a:custGeom>
                <a:rect b="b" l="l" r="r" t="t"/>
                <a:pathLst>
                  <a:path extrusionOk="0" fill="none" h="51326" w="15604">
                    <a:moveTo>
                      <a:pt x="930" y="32668"/>
                    </a:moveTo>
                    <a:lnTo>
                      <a:pt x="930" y="32668"/>
                    </a:lnTo>
                    <a:lnTo>
                      <a:pt x="997" y="35058"/>
                    </a:lnTo>
                    <a:lnTo>
                      <a:pt x="1063" y="37382"/>
                    </a:lnTo>
                    <a:lnTo>
                      <a:pt x="997" y="39839"/>
                    </a:lnTo>
                    <a:lnTo>
                      <a:pt x="864" y="42229"/>
                    </a:lnTo>
                    <a:lnTo>
                      <a:pt x="731" y="44619"/>
                    </a:lnTo>
                    <a:lnTo>
                      <a:pt x="532" y="46943"/>
                    </a:lnTo>
                    <a:lnTo>
                      <a:pt x="1" y="51326"/>
                    </a:lnTo>
                    <a:lnTo>
                      <a:pt x="1" y="51326"/>
                    </a:lnTo>
                    <a:lnTo>
                      <a:pt x="1196" y="49798"/>
                    </a:lnTo>
                    <a:lnTo>
                      <a:pt x="2258" y="48271"/>
                    </a:lnTo>
                    <a:lnTo>
                      <a:pt x="3321" y="46678"/>
                    </a:lnTo>
                    <a:lnTo>
                      <a:pt x="4316" y="45151"/>
                    </a:lnTo>
                    <a:lnTo>
                      <a:pt x="5312" y="43557"/>
                    </a:lnTo>
                    <a:lnTo>
                      <a:pt x="6242" y="41964"/>
                    </a:lnTo>
                    <a:lnTo>
                      <a:pt x="7105" y="40304"/>
                    </a:lnTo>
                    <a:lnTo>
                      <a:pt x="7902" y="38710"/>
                    </a:lnTo>
                    <a:lnTo>
                      <a:pt x="8699" y="37050"/>
                    </a:lnTo>
                    <a:lnTo>
                      <a:pt x="9429" y="35390"/>
                    </a:lnTo>
                    <a:lnTo>
                      <a:pt x="10159" y="33730"/>
                    </a:lnTo>
                    <a:lnTo>
                      <a:pt x="10757" y="32070"/>
                    </a:lnTo>
                    <a:lnTo>
                      <a:pt x="11355" y="30410"/>
                    </a:lnTo>
                    <a:lnTo>
                      <a:pt x="11952" y="28751"/>
                    </a:lnTo>
                    <a:lnTo>
                      <a:pt x="12483" y="27091"/>
                    </a:lnTo>
                    <a:lnTo>
                      <a:pt x="12948" y="25431"/>
                    </a:lnTo>
                    <a:lnTo>
                      <a:pt x="13811" y="22111"/>
                    </a:lnTo>
                    <a:lnTo>
                      <a:pt x="14475" y="18791"/>
                    </a:lnTo>
                    <a:lnTo>
                      <a:pt x="15006" y="15471"/>
                    </a:lnTo>
                    <a:lnTo>
                      <a:pt x="15338" y="12284"/>
                    </a:lnTo>
                    <a:lnTo>
                      <a:pt x="15538" y="9097"/>
                    </a:lnTo>
                    <a:lnTo>
                      <a:pt x="15604" y="5976"/>
                    </a:lnTo>
                    <a:lnTo>
                      <a:pt x="15538" y="2922"/>
                    </a:lnTo>
                    <a:lnTo>
                      <a:pt x="15338" y="0"/>
                    </a:lnTo>
                    <a:lnTo>
                      <a:pt x="15338" y="0"/>
                    </a:lnTo>
                    <a:lnTo>
                      <a:pt x="15006" y="2391"/>
                    </a:lnTo>
                    <a:lnTo>
                      <a:pt x="14608" y="4781"/>
                    </a:lnTo>
                    <a:lnTo>
                      <a:pt x="14143" y="7105"/>
                    </a:lnTo>
                    <a:lnTo>
                      <a:pt x="13612" y="9362"/>
                    </a:lnTo>
                    <a:lnTo>
                      <a:pt x="12948" y="11554"/>
                    </a:lnTo>
                    <a:lnTo>
                      <a:pt x="12284" y="13745"/>
                    </a:lnTo>
                    <a:lnTo>
                      <a:pt x="11487" y="15869"/>
                    </a:lnTo>
                    <a:lnTo>
                      <a:pt x="10624" y="17928"/>
                    </a:lnTo>
                    <a:lnTo>
                      <a:pt x="9695" y="19920"/>
                    </a:lnTo>
                    <a:lnTo>
                      <a:pt x="8699" y="21912"/>
                    </a:lnTo>
                    <a:lnTo>
                      <a:pt x="7570" y="23837"/>
                    </a:lnTo>
                    <a:lnTo>
                      <a:pt x="6375" y="25696"/>
                    </a:lnTo>
                    <a:lnTo>
                      <a:pt x="5180" y="27489"/>
                    </a:lnTo>
                    <a:lnTo>
                      <a:pt x="3785" y="29282"/>
                    </a:lnTo>
                    <a:lnTo>
                      <a:pt x="2391" y="31008"/>
                    </a:lnTo>
                    <a:lnTo>
                      <a:pt x="930" y="32668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4" name="Google Shape;1324;g34ed79b00d1_0_1279"/>
              <p:cNvSpPr/>
              <p:nvPr/>
            </p:nvSpPr>
            <p:spPr>
              <a:xfrm>
                <a:off x="1979075" y="1363550"/>
                <a:ext cx="1034150" cy="1777800"/>
              </a:xfrm>
              <a:custGeom>
                <a:rect b="b" l="l" r="r" t="t"/>
                <a:pathLst>
                  <a:path extrusionOk="0" h="71112" w="41366">
                    <a:moveTo>
                      <a:pt x="20451" y="0"/>
                    </a:moveTo>
                    <a:lnTo>
                      <a:pt x="18592" y="67"/>
                    </a:lnTo>
                    <a:lnTo>
                      <a:pt x="16732" y="266"/>
                    </a:lnTo>
                    <a:lnTo>
                      <a:pt x="14940" y="465"/>
                    </a:lnTo>
                    <a:lnTo>
                      <a:pt x="13147" y="731"/>
                    </a:lnTo>
                    <a:lnTo>
                      <a:pt x="11354" y="1063"/>
                    </a:lnTo>
                    <a:lnTo>
                      <a:pt x="9562" y="1395"/>
                    </a:lnTo>
                    <a:lnTo>
                      <a:pt x="7902" y="1860"/>
                    </a:lnTo>
                    <a:lnTo>
                      <a:pt x="6574" y="3851"/>
                    </a:lnTo>
                    <a:lnTo>
                      <a:pt x="5445" y="5843"/>
                    </a:lnTo>
                    <a:lnTo>
                      <a:pt x="4383" y="7835"/>
                    </a:lnTo>
                    <a:lnTo>
                      <a:pt x="3453" y="9960"/>
                    </a:lnTo>
                    <a:lnTo>
                      <a:pt x="2590" y="12085"/>
                    </a:lnTo>
                    <a:lnTo>
                      <a:pt x="1926" y="14276"/>
                    </a:lnTo>
                    <a:lnTo>
                      <a:pt x="1328" y="16467"/>
                    </a:lnTo>
                    <a:lnTo>
                      <a:pt x="864" y="18658"/>
                    </a:lnTo>
                    <a:lnTo>
                      <a:pt x="465" y="20916"/>
                    </a:lnTo>
                    <a:lnTo>
                      <a:pt x="200" y="23239"/>
                    </a:lnTo>
                    <a:lnTo>
                      <a:pt x="67" y="25497"/>
                    </a:lnTo>
                    <a:lnTo>
                      <a:pt x="0" y="27821"/>
                    </a:lnTo>
                    <a:lnTo>
                      <a:pt x="0" y="30145"/>
                    </a:lnTo>
                    <a:lnTo>
                      <a:pt x="133" y="32469"/>
                    </a:lnTo>
                    <a:lnTo>
                      <a:pt x="399" y="34793"/>
                    </a:lnTo>
                    <a:lnTo>
                      <a:pt x="731" y="37117"/>
                    </a:lnTo>
                    <a:lnTo>
                      <a:pt x="1129" y="39440"/>
                    </a:lnTo>
                    <a:lnTo>
                      <a:pt x="1594" y="41764"/>
                    </a:lnTo>
                    <a:lnTo>
                      <a:pt x="2192" y="44022"/>
                    </a:lnTo>
                    <a:lnTo>
                      <a:pt x="2922" y="46346"/>
                    </a:lnTo>
                    <a:lnTo>
                      <a:pt x="3652" y="48603"/>
                    </a:lnTo>
                    <a:lnTo>
                      <a:pt x="4515" y="50861"/>
                    </a:lnTo>
                    <a:lnTo>
                      <a:pt x="5445" y="53052"/>
                    </a:lnTo>
                    <a:lnTo>
                      <a:pt x="6441" y="55243"/>
                    </a:lnTo>
                    <a:lnTo>
                      <a:pt x="7503" y="57368"/>
                    </a:lnTo>
                    <a:lnTo>
                      <a:pt x="8632" y="59492"/>
                    </a:lnTo>
                    <a:lnTo>
                      <a:pt x="9827" y="61551"/>
                    </a:lnTo>
                    <a:lnTo>
                      <a:pt x="11155" y="63543"/>
                    </a:lnTo>
                    <a:lnTo>
                      <a:pt x="12483" y="65535"/>
                    </a:lnTo>
                    <a:lnTo>
                      <a:pt x="13944" y="67460"/>
                    </a:lnTo>
                    <a:lnTo>
                      <a:pt x="15405" y="69319"/>
                    </a:lnTo>
                    <a:lnTo>
                      <a:pt x="16932" y="71112"/>
                    </a:lnTo>
                    <a:lnTo>
                      <a:pt x="19455" y="67327"/>
                    </a:lnTo>
                    <a:lnTo>
                      <a:pt x="22243" y="63476"/>
                    </a:lnTo>
                    <a:lnTo>
                      <a:pt x="25165" y="59426"/>
                    </a:lnTo>
                    <a:lnTo>
                      <a:pt x="28286" y="55442"/>
                    </a:lnTo>
                    <a:lnTo>
                      <a:pt x="31473" y="51458"/>
                    </a:lnTo>
                    <a:lnTo>
                      <a:pt x="34726" y="47607"/>
                    </a:lnTo>
                    <a:lnTo>
                      <a:pt x="38046" y="43889"/>
                    </a:lnTo>
                    <a:lnTo>
                      <a:pt x="39706" y="42163"/>
                    </a:lnTo>
                    <a:lnTo>
                      <a:pt x="41366" y="40436"/>
                    </a:lnTo>
                    <a:lnTo>
                      <a:pt x="40569" y="39440"/>
                    </a:lnTo>
                    <a:lnTo>
                      <a:pt x="39839" y="38378"/>
                    </a:lnTo>
                    <a:lnTo>
                      <a:pt x="39108" y="37316"/>
                    </a:lnTo>
                    <a:lnTo>
                      <a:pt x="38378" y="36253"/>
                    </a:lnTo>
                    <a:lnTo>
                      <a:pt x="37780" y="35125"/>
                    </a:lnTo>
                    <a:lnTo>
                      <a:pt x="37116" y="33929"/>
                    </a:lnTo>
                    <a:lnTo>
                      <a:pt x="36519" y="32801"/>
                    </a:lnTo>
                    <a:lnTo>
                      <a:pt x="35988" y="31606"/>
                    </a:lnTo>
                    <a:lnTo>
                      <a:pt x="35523" y="30344"/>
                    </a:lnTo>
                    <a:lnTo>
                      <a:pt x="35058" y="29149"/>
                    </a:lnTo>
                    <a:lnTo>
                      <a:pt x="34593" y="27887"/>
                    </a:lnTo>
                    <a:lnTo>
                      <a:pt x="34195" y="26626"/>
                    </a:lnTo>
                    <a:lnTo>
                      <a:pt x="33863" y="25364"/>
                    </a:lnTo>
                    <a:lnTo>
                      <a:pt x="33597" y="24103"/>
                    </a:lnTo>
                    <a:lnTo>
                      <a:pt x="33332" y="22775"/>
                    </a:lnTo>
                    <a:lnTo>
                      <a:pt x="33133" y="21513"/>
                    </a:lnTo>
                    <a:lnTo>
                      <a:pt x="33000" y="20185"/>
                    </a:lnTo>
                    <a:lnTo>
                      <a:pt x="32867" y="18924"/>
                    </a:lnTo>
                    <a:lnTo>
                      <a:pt x="32801" y="17596"/>
                    </a:lnTo>
                    <a:lnTo>
                      <a:pt x="32801" y="16334"/>
                    </a:lnTo>
                    <a:lnTo>
                      <a:pt x="32867" y="15006"/>
                    </a:lnTo>
                    <a:lnTo>
                      <a:pt x="32933" y="13745"/>
                    </a:lnTo>
                    <a:lnTo>
                      <a:pt x="33066" y="12483"/>
                    </a:lnTo>
                    <a:lnTo>
                      <a:pt x="33265" y="11222"/>
                    </a:lnTo>
                    <a:lnTo>
                      <a:pt x="33531" y="9960"/>
                    </a:lnTo>
                    <a:lnTo>
                      <a:pt x="33863" y="8698"/>
                    </a:lnTo>
                    <a:lnTo>
                      <a:pt x="34195" y="7503"/>
                    </a:lnTo>
                    <a:lnTo>
                      <a:pt x="34660" y="6308"/>
                    </a:lnTo>
                    <a:lnTo>
                      <a:pt x="35125" y="5113"/>
                    </a:lnTo>
                    <a:lnTo>
                      <a:pt x="35722" y="3918"/>
                    </a:lnTo>
                    <a:lnTo>
                      <a:pt x="36320" y="2789"/>
                    </a:lnTo>
                    <a:lnTo>
                      <a:pt x="36984" y="1660"/>
                    </a:lnTo>
                    <a:lnTo>
                      <a:pt x="35257" y="1262"/>
                    </a:lnTo>
                    <a:lnTo>
                      <a:pt x="33465" y="930"/>
                    </a:lnTo>
                    <a:lnTo>
                      <a:pt x="31672" y="664"/>
                    </a:lnTo>
                    <a:lnTo>
                      <a:pt x="29813" y="399"/>
                    </a:lnTo>
                    <a:lnTo>
                      <a:pt x="27954" y="200"/>
                    </a:lnTo>
                    <a:lnTo>
                      <a:pt x="26094" y="67"/>
                    </a:lnTo>
                    <a:lnTo>
                      <a:pt x="2423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5" name="Google Shape;1325;g34ed79b00d1_0_1279"/>
              <p:cNvSpPr/>
              <p:nvPr/>
            </p:nvSpPr>
            <p:spPr>
              <a:xfrm>
                <a:off x="1979075" y="1363550"/>
                <a:ext cx="1034150" cy="1777800"/>
              </a:xfrm>
              <a:custGeom>
                <a:rect b="b" l="l" r="r" t="t"/>
                <a:pathLst>
                  <a:path extrusionOk="0" fill="none" h="71112" w="41366">
                    <a:moveTo>
                      <a:pt x="36984" y="1660"/>
                    </a:moveTo>
                    <a:lnTo>
                      <a:pt x="36984" y="1660"/>
                    </a:lnTo>
                    <a:lnTo>
                      <a:pt x="35257" y="1262"/>
                    </a:lnTo>
                    <a:lnTo>
                      <a:pt x="33465" y="930"/>
                    </a:lnTo>
                    <a:lnTo>
                      <a:pt x="31672" y="664"/>
                    </a:lnTo>
                    <a:lnTo>
                      <a:pt x="29813" y="399"/>
                    </a:lnTo>
                    <a:lnTo>
                      <a:pt x="27954" y="200"/>
                    </a:lnTo>
                    <a:lnTo>
                      <a:pt x="26094" y="67"/>
                    </a:lnTo>
                    <a:lnTo>
                      <a:pt x="24235" y="0"/>
                    </a:lnTo>
                    <a:lnTo>
                      <a:pt x="22376" y="0"/>
                    </a:lnTo>
                    <a:lnTo>
                      <a:pt x="20451" y="0"/>
                    </a:lnTo>
                    <a:lnTo>
                      <a:pt x="18592" y="67"/>
                    </a:lnTo>
                    <a:lnTo>
                      <a:pt x="16732" y="266"/>
                    </a:lnTo>
                    <a:lnTo>
                      <a:pt x="14940" y="465"/>
                    </a:lnTo>
                    <a:lnTo>
                      <a:pt x="13147" y="731"/>
                    </a:lnTo>
                    <a:lnTo>
                      <a:pt x="11354" y="1063"/>
                    </a:lnTo>
                    <a:lnTo>
                      <a:pt x="9562" y="1395"/>
                    </a:lnTo>
                    <a:lnTo>
                      <a:pt x="7902" y="1860"/>
                    </a:lnTo>
                    <a:lnTo>
                      <a:pt x="7902" y="1860"/>
                    </a:lnTo>
                    <a:lnTo>
                      <a:pt x="6574" y="3851"/>
                    </a:lnTo>
                    <a:lnTo>
                      <a:pt x="5445" y="5843"/>
                    </a:lnTo>
                    <a:lnTo>
                      <a:pt x="4383" y="7835"/>
                    </a:lnTo>
                    <a:lnTo>
                      <a:pt x="3453" y="9960"/>
                    </a:lnTo>
                    <a:lnTo>
                      <a:pt x="2590" y="12085"/>
                    </a:lnTo>
                    <a:lnTo>
                      <a:pt x="1926" y="14276"/>
                    </a:lnTo>
                    <a:lnTo>
                      <a:pt x="1328" y="16467"/>
                    </a:lnTo>
                    <a:lnTo>
                      <a:pt x="864" y="18658"/>
                    </a:lnTo>
                    <a:lnTo>
                      <a:pt x="465" y="20916"/>
                    </a:lnTo>
                    <a:lnTo>
                      <a:pt x="200" y="23239"/>
                    </a:lnTo>
                    <a:lnTo>
                      <a:pt x="67" y="25497"/>
                    </a:lnTo>
                    <a:lnTo>
                      <a:pt x="0" y="27821"/>
                    </a:lnTo>
                    <a:lnTo>
                      <a:pt x="0" y="30145"/>
                    </a:lnTo>
                    <a:lnTo>
                      <a:pt x="133" y="32469"/>
                    </a:lnTo>
                    <a:lnTo>
                      <a:pt x="399" y="34793"/>
                    </a:lnTo>
                    <a:lnTo>
                      <a:pt x="731" y="37117"/>
                    </a:lnTo>
                    <a:lnTo>
                      <a:pt x="1129" y="39440"/>
                    </a:lnTo>
                    <a:lnTo>
                      <a:pt x="1594" y="41764"/>
                    </a:lnTo>
                    <a:lnTo>
                      <a:pt x="2192" y="44022"/>
                    </a:lnTo>
                    <a:lnTo>
                      <a:pt x="2922" y="46346"/>
                    </a:lnTo>
                    <a:lnTo>
                      <a:pt x="3652" y="48603"/>
                    </a:lnTo>
                    <a:lnTo>
                      <a:pt x="4515" y="50861"/>
                    </a:lnTo>
                    <a:lnTo>
                      <a:pt x="5445" y="53052"/>
                    </a:lnTo>
                    <a:lnTo>
                      <a:pt x="6441" y="55243"/>
                    </a:lnTo>
                    <a:lnTo>
                      <a:pt x="7503" y="57368"/>
                    </a:lnTo>
                    <a:lnTo>
                      <a:pt x="8632" y="59492"/>
                    </a:lnTo>
                    <a:lnTo>
                      <a:pt x="9827" y="61551"/>
                    </a:lnTo>
                    <a:lnTo>
                      <a:pt x="11155" y="63543"/>
                    </a:lnTo>
                    <a:lnTo>
                      <a:pt x="12483" y="65535"/>
                    </a:lnTo>
                    <a:lnTo>
                      <a:pt x="13944" y="67460"/>
                    </a:lnTo>
                    <a:lnTo>
                      <a:pt x="15405" y="69319"/>
                    </a:lnTo>
                    <a:lnTo>
                      <a:pt x="16932" y="71112"/>
                    </a:lnTo>
                    <a:lnTo>
                      <a:pt x="16932" y="71112"/>
                    </a:lnTo>
                    <a:lnTo>
                      <a:pt x="19455" y="67327"/>
                    </a:lnTo>
                    <a:lnTo>
                      <a:pt x="22243" y="63476"/>
                    </a:lnTo>
                    <a:lnTo>
                      <a:pt x="25165" y="59426"/>
                    </a:lnTo>
                    <a:lnTo>
                      <a:pt x="28286" y="55442"/>
                    </a:lnTo>
                    <a:lnTo>
                      <a:pt x="31473" y="51458"/>
                    </a:lnTo>
                    <a:lnTo>
                      <a:pt x="34726" y="47607"/>
                    </a:lnTo>
                    <a:lnTo>
                      <a:pt x="38046" y="43889"/>
                    </a:lnTo>
                    <a:lnTo>
                      <a:pt x="39706" y="42163"/>
                    </a:lnTo>
                    <a:lnTo>
                      <a:pt x="41366" y="40436"/>
                    </a:lnTo>
                    <a:lnTo>
                      <a:pt x="41366" y="40436"/>
                    </a:lnTo>
                    <a:lnTo>
                      <a:pt x="40569" y="39440"/>
                    </a:lnTo>
                    <a:lnTo>
                      <a:pt x="39839" y="38378"/>
                    </a:lnTo>
                    <a:lnTo>
                      <a:pt x="39108" y="37316"/>
                    </a:lnTo>
                    <a:lnTo>
                      <a:pt x="38378" y="36253"/>
                    </a:lnTo>
                    <a:lnTo>
                      <a:pt x="37780" y="35125"/>
                    </a:lnTo>
                    <a:lnTo>
                      <a:pt x="37116" y="33929"/>
                    </a:lnTo>
                    <a:lnTo>
                      <a:pt x="36519" y="32801"/>
                    </a:lnTo>
                    <a:lnTo>
                      <a:pt x="35988" y="31606"/>
                    </a:lnTo>
                    <a:lnTo>
                      <a:pt x="35523" y="30344"/>
                    </a:lnTo>
                    <a:lnTo>
                      <a:pt x="35058" y="29149"/>
                    </a:lnTo>
                    <a:lnTo>
                      <a:pt x="34593" y="27887"/>
                    </a:lnTo>
                    <a:lnTo>
                      <a:pt x="34195" y="26626"/>
                    </a:lnTo>
                    <a:lnTo>
                      <a:pt x="33863" y="25364"/>
                    </a:lnTo>
                    <a:lnTo>
                      <a:pt x="33597" y="24103"/>
                    </a:lnTo>
                    <a:lnTo>
                      <a:pt x="33332" y="22775"/>
                    </a:lnTo>
                    <a:lnTo>
                      <a:pt x="33133" y="21513"/>
                    </a:lnTo>
                    <a:lnTo>
                      <a:pt x="33000" y="20185"/>
                    </a:lnTo>
                    <a:lnTo>
                      <a:pt x="32867" y="18924"/>
                    </a:lnTo>
                    <a:lnTo>
                      <a:pt x="32801" y="17596"/>
                    </a:lnTo>
                    <a:lnTo>
                      <a:pt x="32801" y="16334"/>
                    </a:lnTo>
                    <a:lnTo>
                      <a:pt x="32867" y="15006"/>
                    </a:lnTo>
                    <a:lnTo>
                      <a:pt x="32933" y="13745"/>
                    </a:lnTo>
                    <a:lnTo>
                      <a:pt x="33066" y="12483"/>
                    </a:lnTo>
                    <a:lnTo>
                      <a:pt x="33265" y="11222"/>
                    </a:lnTo>
                    <a:lnTo>
                      <a:pt x="33531" y="9960"/>
                    </a:lnTo>
                    <a:lnTo>
                      <a:pt x="33863" y="8698"/>
                    </a:lnTo>
                    <a:lnTo>
                      <a:pt x="34195" y="7503"/>
                    </a:lnTo>
                    <a:lnTo>
                      <a:pt x="34660" y="6308"/>
                    </a:lnTo>
                    <a:lnTo>
                      <a:pt x="35125" y="5113"/>
                    </a:lnTo>
                    <a:lnTo>
                      <a:pt x="35722" y="3918"/>
                    </a:lnTo>
                    <a:lnTo>
                      <a:pt x="36320" y="2789"/>
                    </a:lnTo>
                    <a:lnTo>
                      <a:pt x="36984" y="166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5 - Content - 3 Column with Icon - Dark">
  <p:cSld name="CUSTOM_4_2_7_1_2_1_2_1">
    <p:bg>
      <p:bgPr>
        <a:solidFill>
          <a:schemeClr val="accent4"/>
        </a:solidFill>
      </p:bgPr>
    </p:bg>
    <p:spTree>
      <p:nvGrpSpPr>
        <p:cNvPr id="1326" name="Shape 1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7" name="Google Shape;1327;g34ed79b00d1_0_1321"/>
          <p:cNvSpPr txBox="1"/>
          <p:nvPr>
            <p:ph type="title"/>
          </p:nvPr>
        </p:nvSpPr>
        <p:spPr>
          <a:xfrm>
            <a:off x="676650" y="0"/>
            <a:ext cx="7790700" cy="1289400"/>
          </a:xfrm>
          <a:prstGeom prst="rect">
            <a:avLst/>
          </a:prstGeom>
          <a:noFill/>
        </p:spPr>
        <p:txBody>
          <a:bodyPr anchorCtr="0" anchor="b" bIns="0" lIns="0" spcFirstLastPara="1" rIns="0" wrap="square" tIns="9142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  <a:defRPr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  <a:defRPr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  <a:defRPr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  <a:defRPr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  <a:defRPr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  <a:defRPr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  <a:defRPr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  <a:defRPr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/>
        </p:txBody>
      </p:sp>
      <p:sp>
        <p:nvSpPr>
          <p:cNvPr id="1328" name="Google Shape;1328;g34ed79b00d1_0_1321"/>
          <p:cNvSpPr txBox="1"/>
          <p:nvPr>
            <p:ph idx="1" type="body"/>
          </p:nvPr>
        </p:nvSpPr>
        <p:spPr>
          <a:xfrm>
            <a:off x="676500" y="2571750"/>
            <a:ext cx="2597100" cy="1917600"/>
          </a:xfrm>
          <a:prstGeom prst="rect">
            <a:avLst/>
          </a:prstGeom>
        </p:spPr>
        <p:txBody>
          <a:bodyPr anchorCtr="0" anchor="t" bIns="0" lIns="45700" spcFirstLastPara="1" rIns="45700" wrap="square" tIns="0">
            <a:noAutofit/>
          </a:bodyPr>
          <a:lstStyle>
            <a:lvl1pPr indent="-3048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400">
                <a:solidFill>
                  <a:schemeClr val="lt1"/>
                </a:solidFill>
              </a:defRPr>
            </a:lvl1pPr>
            <a:lvl2pPr indent="-292100" lvl="1" marL="91440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2pPr>
            <a:lvl3pPr indent="-292100" lvl="2" marL="137160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3pPr>
            <a:lvl4pPr indent="-292100" lvl="3" marL="182880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4pPr>
            <a:lvl5pPr indent="-292100" lvl="4" marL="228600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5pPr>
            <a:lvl6pPr indent="-292100" lvl="5" marL="274320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6pPr>
            <a:lvl7pPr indent="-292100" lvl="6" marL="320040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7pPr>
            <a:lvl8pPr indent="-292100" lvl="7" marL="365760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8pPr>
            <a:lvl9pPr indent="-292100" lvl="8" marL="4114800" algn="ctr">
              <a:lnSpc>
                <a:spcPct val="115000"/>
              </a:lnSpc>
              <a:spcBef>
                <a:spcPts val="500"/>
              </a:spcBef>
              <a:spcAft>
                <a:spcPts val="50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29" name="Google Shape;1329;g34ed79b00d1_0_1321"/>
          <p:cNvSpPr txBox="1"/>
          <p:nvPr>
            <p:ph idx="2" type="body"/>
          </p:nvPr>
        </p:nvSpPr>
        <p:spPr>
          <a:xfrm>
            <a:off x="3273600" y="2571750"/>
            <a:ext cx="2597100" cy="1917600"/>
          </a:xfrm>
          <a:prstGeom prst="rect">
            <a:avLst/>
          </a:prstGeom>
        </p:spPr>
        <p:txBody>
          <a:bodyPr anchorCtr="0" anchor="t" bIns="0" lIns="45700" spcFirstLastPara="1" rIns="45700" wrap="square" tIns="0">
            <a:noAutofit/>
          </a:bodyPr>
          <a:lstStyle>
            <a:lvl1pPr indent="-3048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400">
                <a:solidFill>
                  <a:schemeClr val="lt1"/>
                </a:solidFill>
              </a:defRPr>
            </a:lvl1pPr>
            <a:lvl2pPr indent="-292100" lvl="1" marL="91440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2pPr>
            <a:lvl3pPr indent="-292100" lvl="2" marL="137160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3pPr>
            <a:lvl4pPr indent="-292100" lvl="3" marL="182880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4pPr>
            <a:lvl5pPr indent="-292100" lvl="4" marL="228600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5pPr>
            <a:lvl6pPr indent="-292100" lvl="5" marL="274320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6pPr>
            <a:lvl7pPr indent="-292100" lvl="6" marL="320040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7pPr>
            <a:lvl8pPr indent="-292100" lvl="7" marL="365760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8pPr>
            <a:lvl9pPr indent="-292100" lvl="8" marL="4114800" algn="ctr">
              <a:lnSpc>
                <a:spcPct val="115000"/>
              </a:lnSpc>
              <a:spcBef>
                <a:spcPts val="500"/>
              </a:spcBef>
              <a:spcAft>
                <a:spcPts val="50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30" name="Google Shape;1330;g34ed79b00d1_0_1321"/>
          <p:cNvSpPr txBox="1"/>
          <p:nvPr>
            <p:ph idx="3" type="body"/>
          </p:nvPr>
        </p:nvSpPr>
        <p:spPr>
          <a:xfrm>
            <a:off x="5870350" y="2571750"/>
            <a:ext cx="2597100" cy="1917600"/>
          </a:xfrm>
          <a:prstGeom prst="rect">
            <a:avLst/>
          </a:prstGeom>
        </p:spPr>
        <p:txBody>
          <a:bodyPr anchorCtr="0" anchor="t" bIns="0" lIns="45700" spcFirstLastPara="1" rIns="45700" wrap="square" tIns="0">
            <a:noAutofit/>
          </a:bodyPr>
          <a:lstStyle>
            <a:lvl1pPr indent="-3048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400">
                <a:solidFill>
                  <a:schemeClr val="lt1"/>
                </a:solidFill>
              </a:defRPr>
            </a:lvl1pPr>
            <a:lvl2pPr indent="-292100" lvl="1" marL="91440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2pPr>
            <a:lvl3pPr indent="-292100" lvl="2" marL="137160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3pPr>
            <a:lvl4pPr indent="-292100" lvl="3" marL="182880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4pPr>
            <a:lvl5pPr indent="-292100" lvl="4" marL="228600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5pPr>
            <a:lvl6pPr indent="-292100" lvl="5" marL="274320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6pPr>
            <a:lvl7pPr indent="-292100" lvl="6" marL="320040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7pPr>
            <a:lvl8pPr indent="-292100" lvl="7" marL="365760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8pPr>
            <a:lvl9pPr indent="-292100" lvl="8" marL="4114800" algn="ctr">
              <a:lnSpc>
                <a:spcPct val="115000"/>
              </a:lnSpc>
              <a:spcBef>
                <a:spcPts val="500"/>
              </a:spcBef>
              <a:spcAft>
                <a:spcPts val="50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31" name="Google Shape;1331;g34ed79b00d1_0_1321"/>
          <p:cNvSpPr txBox="1"/>
          <p:nvPr/>
        </p:nvSpPr>
        <p:spPr>
          <a:xfrm>
            <a:off x="0" y="4969700"/>
            <a:ext cx="351900" cy="183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7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sz="7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1332" name="Google Shape;1332;g34ed79b00d1_0_1321"/>
          <p:cNvGrpSpPr/>
          <p:nvPr/>
        </p:nvGrpSpPr>
        <p:grpSpPr>
          <a:xfrm>
            <a:off x="8467274" y="-268"/>
            <a:ext cx="329400" cy="329400"/>
            <a:chOff x="8467274" y="-268"/>
            <a:chExt cx="329400" cy="329400"/>
          </a:xfrm>
        </p:grpSpPr>
        <p:sp>
          <p:nvSpPr>
            <p:cNvPr id="1333" name="Google Shape;1333;g34ed79b00d1_0_1321"/>
            <p:cNvSpPr/>
            <p:nvPr/>
          </p:nvSpPr>
          <p:spPr>
            <a:xfrm>
              <a:off x="8467274" y="-268"/>
              <a:ext cx="329400" cy="329400"/>
            </a:xfrm>
            <a:prstGeom prst="rect">
              <a:avLst/>
            </a:prstGeom>
            <a:solidFill>
              <a:srgbClr val="0063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grpSp>
          <p:nvGrpSpPr>
            <p:cNvPr id="1334" name="Google Shape;1334;g34ed79b00d1_0_1321"/>
            <p:cNvGrpSpPr/>
            <p:nvPr/>
          </p:nvGrpSpPr>
          <p:grpSpPr>
            <a:xfrm>
              <a:off x="8546153" y="63898"/>
              <a:ext cx="191009" cy="201168"/>
              <a:chOff x="1379850" y="238125"/>
              <a:chExt cx="4860275" cy="5238750"/>
            </a:xfrm>
          </p:grpSpPr>
          <p:sp>
            <p:nvSpPr>
              <p:cNvPr id="1335" name="Google Shape;1335;g34ed79b00d1_0_1321"/>
              <p:cNvSpPr/>
              <p:nvPr/>
            </p:nvSpPr>
            <p:spPr>
              <a:xfrm>
                <a:off x="4988525" y="4354750"/>
                <a:ext cx="727075" cy="727075"/>
              </a:xfrm>
              <a:custGeom>
                <a:rect b="b" l="l" r="r" t="t"/>
                <a:pathLst>
                  <a:path extrusionOk="0" h="29083" w="29083">
                    <a:moveTo>
                      <a:pt x="14210" y="9097"/>
                    </a:moveTo>
                    <a:lnTo>
                      <a:pt x="15139" y="9163"/>
                    </a:lnTo>
                    <a:lnTo>
                      <a:pt x="16002" y="9296"/>
                    </a:lnTo>
                    <a:lnTo>
                      <a:pt x="16334" y="9362"/>
                    </a:lnTo>
                    <a:lnTo>
                      <a:pt x="16733" y="9495"/>
                    </a:lnTo>
                    <a:lnTo>
                      <a:pt x="16998" y="9694"/>
                    </a:lnTo>
                    <a:lnTo>
                      <a:pt x="17264" y="9894"/>
                    </a:lnTo>
                    <a:lnTo>
                      <a:pt x="17463" y="10226"/>
                    </a:lnTo>
                    <a:lnTo>
                      <a:pt x="17596" y="10558"/>
                    </a:lnTo>
                    <a:lnTo>
                      <a:pt x="17729" y="10956"/>
                    </a:lnTo>
                    <a:lnTo>
                      <a:pt x="17729" y="11354"/>
                    </a:lnTo>
                    <a:lnTo>
                      <a:pt x="17729" y="11886"/>
                    </a:lnTo>
                    <a:lnTo>
                      <a:pt x="17596" y="12284"/>
                    </a:lnTo>
                    <a:lnTo>
                      <a:pt x="17463" y="12616"/>
                    </a:lnTo>
                    <a:lnTo>
                      <a:pt x="17264" y="12948"/>
                    </a:lnTo>
                    <a:lnTo>
                      <a:pt x="16998" y="13147"/>
                    </a:lnTo>
                    <a:lnTo>
                      <a:pt x="16733" y="13346"/>
                    </a:lnTo>
                    <a:lnTo>
                      <a:pt x="16401" y="13479"/>
                    </a:lnTo>
                    <a:lnTo>
                      <a:pt x="16002" y="13612"/>
                    </a:lnTo>
                    <a:lnTo>
                      <a:pt x="15139" y="13678"/>
                    </a:lnTo>
                    <a:lnTo>
                      <a:pt x="14210" y="13745"/>
                    </a:lnTo>
                    <a:lnTo>
                      <a:pt x="12151" y="13745"/>
                    </a:lnTo>
                    <a:lnTo>
                      <a:pt x="12151" y="9097"/>
                    </a:lnTo>
                    <a:close/>
                    <a:moveTo>
                      <a:pt x="13280" y="6242"/>
                    </a:moveTo>
                    <a:lnTo>
                      <a:pt x="8964" y="6308"/>
                    </a:lnTo>
                    <a:lnTo>
                      <a:pt x="8964" y="22244"/>
                    </a:lnTo>
                    <a:lnTo>
                      <a:pt x="12151" y="22244"/>
                    </a:lnTo>
                    <a:lnTo>
                      <a:pt x="12151" y="16135"/>
                    </a:lnTo>
                    <a:lnTo>
                      <a:pt x="14674" y="16135"/>
                    </a:lnTo>
                    <a:lnTo>
                      <a:pt x="17861" y="22244"/>
                    </a:lnTo>
                    <a:lnTo>
                      <a:pt x="21181" y="22244"/>
                    </a:lnTo>
                    <a:lnTo>
                      <a:pt x="17729" y="15737"/>
                    </a:lnTo>
                    <a:lnTo>
                      <a:pt x="18459" y="15471"/>
                    </a:lnTo>
                    <a:lnTo>
                      <a:pt x="19057" y="15139"/>
                    </a:lnTo>
                    <a:lnTo>
                      <a:pt x="19588" y="14674"/>
                    </a:lnTo>
                    <a:lnTo>
                      <a:pt x="20052" y="14209"/>
                    </a:lnTo>
                    <a:lnTo>
                      <a:pt x="20384" y="13612"/>
                    </a:lnTo>
                    <a:lnTo>
                      <a:pt x="20650" y="12881"/>
                    </a:lnTo>
                    <a:lnTo>
                      <a:pt x="20849" y="12085"/>
                    </a:lnTo>
                    <a:lnTo>
                      <a:pt x="20916" y="11222"/>
                    </a:lnTo>
                    <a:lnTo>
                      <a:pt x="20849" y="10159"/>
                    </a:lnTo>
                    <a:lnTo>
                      <a:pt x="20716" y="9761"/>
                    </a:lnTo>
                    <a:lnTo>
                      <a:pt x="20650" y="9296"/>
                    </a:lnTo>
                    <a:lnTo>
                      <a:pt x="20451" y="8964"/>
                    </a:lnTo>
                    <a:lnTo>
                      <a:pt x="20318" y="8566"/>
                    </a:lnTo>
                    <a:lnTo>
                      <a:pt x="20052" y="8300"/>
                    </a:lnTo>
                    <a:lnTo>
                      <a:pt x="19853" y="7968"/>
                    </a:lnTo>
                    <a:lnTo>
                      <a:pt x="19322" y="7503"/>
                    </a:lnTo>
                    <a:lnTo>
                      <a:pt x="18658" y="7105"/>
                    </a:lnTo>
                    <a:lnTo>
                      <a:pt x="17928" y="6773"/>
                    </a:lnTo>
                    <a:lnTo>
                      <a:pt x="17131" y="6574"/>
                    </a:lnTo>
                    <a:lnTo>
                      <a:pt x="16201" y="6441"/>
                    </a:lnTo>
                    <a:lnTo>
                      <a:pt x="15272" y="6308"/>
                    </a:lnTo>
                    <a:lnTo>
                      <a:pt x="14276" y="6242"/>
                    </a:lnTo>
                    <a:close/>
                    <a:moveTo>
                      <a:pt x="14608" y="2457"/>
                    </a:moveTo>
                    <a:lnTo>
                      <a:pt x="15670" y="2524"/>
                    </a:lnTo>
                    <a:lnTo>
                      <a:pt x="16799" y="2656"/>
                    </a:lnTo>
                    <a:lnTo>
                      <a:pt x="17928" y="2855"/>
                    </a:lnTo>
                    <a:lnTo>
                      <a:pt x="18990" y="3187"/>
                    </a:lnTo>
                    <a:lnTo>
                      <a:pt x="19986" y="3652"/>
                    </a:lnTo>
                    <a:lnTo>
                      <a:pt x="20982" y="4183"/>
                    </a:lnTo>
                    <a:lnTo>
                      <a:pt x="21912" y="4781"/>
                    </a:lnTo>
                    <a:lnTo>
                      <a:pt x="22775" y="5511"/>
                    </a:lnTo>
                    <a:lnTo>
                      <a:pt x="23638" y="6308"/>
                    </a:lnTo>
                    <a:lnTo>
                      <a:pt x="24368" y="7238"/>
                    </a:lnTo>
                    <a:lnTo>
                      <a:pt x="24966" y="8234"/>
                    </a:lnTo>
                    <a:lnTo>
                      <a:pt x="25497" y="9296"/>
                    </a:lnTo>
                    <a:lnTo>
                      <a:pt x="25962" y="10491"/>
                    </a:lnTo>
                    <a:lnTo>
                      <a:pt x="26294" y="11753"/>
                    </a:lnTo>
                    <a:lnTo>
                      <a:pt x="26493" y="13147"/>
                    </a:lnTo>
                    <a:lnTo>
                      <a:pt x="26559" y="14608"/>
                    </a:lnTo>
                    <a:lnTo>
                      <a:pt x="26493" y="16069"/>
                    </a:lnTo>
                    <a:lnTo>
                      <a:pt x="26294" y="17463"/>
                    </a:lnTo>
                    <a:lnTo>
                      <a:pt x="25962" y="18724"/>
                    </a:lnTo>
                    <a:lnTo>
                      <a:pt x="25497" y="19920"/>
                    </a:lnTo>
                    <a:lnTo>
                      <a:pt x="24966" y="21048"/>
                    </a:lnTo>
                    <a:lnTo>
                      <a:pt x="24368" y="22044"/>
                    </a:lnTo>
                    <a:lnTo>
                      <a:pt x="23638" y="22907"/>
                    </a:lnTo>
                    <a:lnTo>
                      <a:pt x="22775" y="23704"/>
                    </a:lnTo>
                    <a:lnTo>
                      <a:pt x="21912" y="24435"/>
                    </a:lnTo>
                    <a:lnTo>
                      <a:pt x="20982" y="25032"/>
                    </a:lnTo>
                    <a:lnTo>
                      <a:pt x="19986" y="25563"/>
                    </a:lnTo>
                    <a:lnTo>
                      <a:pt x="18990" y="26028"/>
                    </a:lnTo>
                    <a:lnTo>
                      <a:pt x="17928" y="26294"/>
                    </a:lnTo>
                    <a:lnTo>
                      <a:pt x="16799" y="26559"/>
                    </a:lnTo>
                    <a:lnTo>
                      <a:pt x="15670" y="26692"/>
                    </a:lnTo>
                    <a:lnTo>
                      <a:pt x="14608" y="26759"/>
                    </a:lnTo>
                    <a:lnTo>
                      <a:pt x="13479" y="26692"/>
                    </a:lnTo>
                    <a:lnTo>
                      <a:pt x="12350" y="26559"/>
                    </a:lnTo>
                    <a:lnTo>
                      <a:pt x="11222" y="26294"/>
                    </a:lnTo>
                    <a:lnTo>
                      <a:pt x="10159" y="25962"/>
                    </a:lnTo>
                    <a:lnTo>
                      <a:pt x="9163" y="25497"/>
                    </a:lnTo>
                    <a:lnTo>
                      <a:pt x="8167" y="25032"/>
                    </a:lnTo>
                    <a:lnTo>
                      <a:pt x="7238" y="24368"/>
                    </a:lnTo>
                    <a:lnTo>
                      <a:pt x="6375" y="23638"/>
                    </a:lnTo>
                    <a:lnTo>
                      <a:pt x="5511" y="22841"/>
                    </a:lnTo>
                    <a:lnTo>
                      <a:pt x="4781" y="21978"/>
                    </a:lnTo>
                    <a:lnTo>
                      <a:pt x="4184" y="20916"/>
                    </a:lnTo>
                    <a:lnTo>
                      <a:pt x="3652" y="19853"/>
                    </a:lnTo>
                    <a:lnTo>
                      <a:pt x="3188" y="18658"/>
                    </a:lnTo>
                    <a:lnTo>
                      <a:pt x="2856" y="17397"/>
                    </a:lnTo>
                    <a:lnTo>
                      <a:pt x="2656" y="16002"/>
                    </a:lnTo>
                    <a:lnTo>
                      <a:pt x="2590" y="14541"/>
                    </a:lnTo>
                    <a:lnTo>
                      <a:pt x="2656" y="13081"/>
                    </a:lnTo>
                    <a:lnTo>
                      <a:pt x="2856" y="11686"/>
                    </a:lnTo>
                    <a:lnTo>
                      <a:pt x="3188" y="10425"/>
                    </a:lnTo>
                    <a:lnTo>
                      <a:pt x="3652" y="9230"/>
                    </a:lnTo>
                    <a:lnTo>
                      <a:pt x="4184" y="8167"/>
                    </a:lnTo>
                    <a:lnTo>
                      <a:pt x="4781" y="7171"/>
                    </a:lnTo>
                    <a:lnTo>
                      <a:pt x="5511" y="6242"/>
                    </a:lnTo>
                    <a:lnTo>
                      <a:pt x="6375" y="5445"/>
                    </a:lnTo>
                    <a:lnTo>
                      <a:pt x="7238" y="4715"/>
                    </a:lnTo>
                    <a:lnTo>
                      <a:pt x="8167" y="4117"/>
                    </a:lnTo>
                    <a:lnTo>
                      <a:pt x="9163" y="3586"/>
                    </a:lnTo>
                    <a:lnTo>
                      <a:pt x="10159" y="3187"/>
                    </a:lnTo>
                    <a:lnTo>
                      <a:pt x="11222" y="2855"/>
                    </a:lnTo>
                    <a:lnTo>
                      <a:pt x="12350" y="2656"/>
                    </a:lnTo>
                    <a:lnTo>
                      <a:pt x="13479" y="2457"/>
                    </a:lnTo>
                    <a:close/>
                    <a:moveTo>
                      <a:pt x="14608" y="0"/>
                    </a:moveTo>
                    <a:lnTo>
                      <a:pt x="13081" y="67"/>
                    </a:lnTo>
                    <a:lnTo>
                      <a:pt x="11620" y="332"/>
                    </a:lnTo>
                    <a:lnTo>
                      <a:pt x="10226" y="664"/>
                    </a:lnTo>
                    <a:lnTo>
                      <a:pt x="8898" y="1129"/>
                    </a:lnTo>
                    <a:lnTo>
                      <a:pt x="7636" y="1727"/>
                    </a:lnTo>
                    <a:lnTo>
                      <a:pt x="6375" y="2457"/>
                    </a:lnTo>
                    <a:lnTo>
                      <a:pt x="5312" y="3320"/>
                    </a:lnTo>
                    <a:lnTo>
                      <a:pt x="4250" y="4250"/>
                    </a:lnTo>
                    <a:lnTo>
                      <a:pt x="3320" y="5246"/>
                    </a:lnTo>
                    <a:lnTo>
                      <a:pt x="2457" y="6375"/>
                    </a:lnTo>
                    <a:lnTo>
                      <a:pt x="1793" y="7570"/>
                    </a:lnTo>
                    <a:lnTo>
                      <a:pt x="1129" y="8898"/>
                    </a:lnTo>
                    <a:lnTo>
                      <a:pt x="664" y="10226"/>
                    </a:lnTo>
                    <a:lnTo>
                      <a:pt x="333" y="11620"/>
                    </a:lnTo>
                    <a:lnTo>
                      <a:pt x="67" y="13081"/>
                    </a:lnTo>
                    <a:lnTo>
                      <a:pt x="1" y="14608"/>
                    </a:lnTo>
                    <a:lnTo>
                      <a:pt x="67" y="15471"/>
                    </a:lnTo>
                    <a:lnTo>
                      <a:pt x="133" y="16334"/>
                    </a:lnTo>
                    <a:lnTo>
                      <a:pt x="200" y="17197"/>
                    </a:lnTo>
                    <a:lnTo>
                      <a:pt x="333" y="17994"/>
                    </a:lnTo>
                    <a:lnTo>
                      <a:pt x="532" y="18791"/>
                    </a:lnTo>
                    <a:lnTo>
                      <a:pt x="731" y="19521"/>
                    </a:lnTo>
                    <a:lnTo>
                      <a:pt x="996" y="20252"/>
                    </a:lnTo>
                    <a:lnTo>
                      <a:pt x="1262" y="20916"/>
                    </a:lnTo>
                    <a:lnTo>
                      <a:pt x="1594" y="21580"/>
                    </a:lnTo>
                    <a:lnTo>
                      <a:pt x="1926" y="22244"/>
                    </a:lnTo>
                    <a:lnTo>
                      <a:pt x="2723" y="23439"/>
                    </a:lnTo>
                    <a:lnTo>
                      <a:pt x="3586" y="24501"/>
                    </a:lnTo>
                    <a:lnTo>
                      <a:pt x="4582" y="25497"/>
                    </a:lnTo>
                    <a:lnTo>
                      <a:pt x="5644" y="26360"/>
                    </a:lnTo>
                    <a:lnTo>
                      <a:pt x="6773" y="27091"/>
                    </a:lnTo>
                    <a:lnTo>
                      <a:pt x="7968" y="27688"/>
                    </a:lnTo>
                    <a:lnTo>
                      <a:pt x="9230" y="28219"/>
                    </a:lnTo>
                    <a:lnTo>
                      <a:pt x="10491" y="28618"/>
                    </a:lnTo>
                    <a:lnTo>
                      <a:pt x="11819" y="28883"/>
                    </a:lnTo>
                    <a:lnTo>
                      <a:pt x="13214" y="29082"/>
                    </a:lnTo>
                    <a:lnTo>
                      <a:pt x="15936" y="29082"/>
                    </a:lnTo>
                    <a:lnTo>
                      <a:pt x="17264" y="28883"/>
                    </a:lnTo>
                    <a:lnTo>
                      <a:pt x="18592" y="28618"/>
                    </a:lnTo>
                    <a:lnTo>
                      <a:pt x="19853" y="28219"/>
                    </a:lnTo>
                    <a:lnTo>
                      <a:pt x="21115" y="27688"/>
                    </a:lnTo>
                    <a:lnTo>
                      <a:pt x="22310" y="27024"/>
                    </a:lnTo>
                    <a:lnTo>
                      <a:pt x="23439" y="26294"/>
                    </a:lnTo>
                    <a:lnTo>
                      <a:pt x="24501" y="25431"/>
                    </a:lnTo>
                    <a:lnTo>
                      <a:pt x="25497" y="24501"/>
                    </a:lnTo>
                    <a:lnTo>
                      <a:pt x="26360" y="23439"/>
                    </a:lnTo>
                    <a:lnTo>
                      <a:pt x="27157" y="22244"/>
                    </a:lnTo>
                    <a:lnTo>
                      <a:pt x="27489" y="21580"/>
                    </a:lnTo>
                    <a:lnTo>
                      <a:pt x="27821" y="20916"/>
                    </a:lnTo>
                    <a:lnTo>
                      <a:pt x="28087" y="20185"/>
                    </a:lnTo>
                    <a:lnTo>
                      <a:pt x="28352" y="19455"/>
                    </a:lnTo>
                    <a:lnTo>
                      <a:pt x="28551" y="18724"/>
                    </a:lnTo>
                    <a:lnTo>
                      <a:pt x="28751" y="17928"/>
                    </a:lnTo>
                    <a:lnTo>
                      <a:pt x="28883" y="17131"/>
                    </a:lnTo>
                    <a:lnTo>
                      <a:pt x="28950" y="16268"/>
                    </a:lnTo>
                    <a:lnTo>
                      <a:pt x="29016" y="15405"/>
                    </a:lnTo>
                    <a:lnTo>
                      <a:pt x="29082" y="14541"/>
                    </a:lnTo>
                    <a:lnTo>
                      <a:pt x="29016" y="13014"/>
                    </a:lnTo>
                    <a:lnTo>
                      <a:pt x="28751" y="11554"/>
                    </a:lnTo>
                    <a:lnTo>
                      <a:pt x="28419" y="10159"/>
                    </a:lnTo>
                    <a:lnTo>
                      <a:pt x="27954" y="8831"/>
                    </a:lnTo>
                    <a:lnTo>
                      <a:pt x="27356" y="7570"/>
                    </a:lnTo>
                    <a:lnTo>
                      <a:pt x="26626" y="6375"/>
                    </a:lnTo>
                    <a:lnTo>
                      <a:pt x="25829" y="5246"/>
                    </a:lnTo>
                    <a:lnTo>
                      <a:pt x="24899" y="4183"/>
                    </a:lnTo>
                    <a:lnTo>
                      <a:pt x="23904" y="3254"/>
                    </a:lnTo>
                    <a:lnTo>
                      <a:pt x="22775" y="2457"/>
                    </a:lnTo>
                    <a:lnTo>
                      <a:pt x="21580" y="1727"/>
                    </a:lnTo>
                    <a:lnTo>
                      <a:pt x="20318" y="1129"/>
                    </a:lnTo>
                    <a:lnTo>
                      <a:pt x="18990" y="664"/>
                    </a:lnTo>
                    <a:lnTo>
                      <a:pt x="17596" y="266"/>
                    </a:lnTo>
                    <a:lnTo>
                      <a:pt x="16135" y="67"/>
                    </a:lnTo>
                    <a:lnTo>
                      <a:pt x="1460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6" name="Google Shape;1336;g34ed79b00d1_0_1321"/>
              <p:cNvSpPr/>
              <p:nvPr/>
            </p:nvSpPr>
            <p:spPr>
              <a:xfrm>
                <a:off x="4988525" y="4354750"/>
                <a:ext cx="727075" cy="727075"/>
              </a:xfrm>
              <a:custGeom>
                <a:rect b="b" l="l" r="r" t="t"/>
                <a:pathLst>
                  <a:path extrusionOk="0" fill="none" h="29083" w="29083">
                    <a:moveTo>
                      <a:pt x="1" y="14608"/>
                    </a:moveTo>
                    <a:lnTo>
                      <a:pt x="1" y="14608"/>
                    </a:lnTo>
                    <a:lnTo>
                      <a:pt x="67" y="13081"/>
                    </a:lnTo>
                    <a:lnTo>
                      <a:pt x="333" y="11620"/>
                    </a:lnTo>
                    <a:lnTo>
                      <a:pt x="664" y="10226"/>
                    </a:lnTo>
                    <a:lnTo>
                      <a:pt x="1129" y="8898"/>
                    </a:lnTo>
                    <a:lnTo>
                      <a:pt x="1793" y="7570"/>
                    </a:lnTo>
                    <a:lnTo>
                      <a:pt x="2457" y="6375"/>
                    </a:lnTo>
                    <a:lnTo>
                      <a:pt x="3320" y="5246"/>
                    </a:lnTo>
                    <a:lnTo>
                      <a:pt x="4250" y="4250"/>
                    </a:lnTo>
                    <a:lnTo>
                      <a:pt x="5312" y="3320"/>
                    </a:lnTo>
                    <a:lnTo>
                      <a:pt x="6375" y="2457"/>
                    </a:lnTo>
                    <a:lnTo>
                      <a:pt x="7636" y="1727"/>
                    </a:lnTo>
                    <a:lnTo>
                      <a:pt x="8898" y="1129"/>
                    </a:lnTo>
                    <a:lnTo>
                      <a:pt x="10226" y="664"/>
                    </a:lnTo>
                    <a:lnTo>
                      <a:pt x="11620" y="332"/>
                    </a:lnTo>
                    <a:lnTo>
                      <a:pt x="13081" y="67"/>
                    </a:lnTo>
                    <a:lnTo>
                      <a:pt x="14608" y="0"/>
                    </a:lnTo>
                    <a:lnTo>
                      <a:pt x="14608" y="0"/>
                    </a:lnTo>
                    <a:lnTo>
                      <a:pt x="16135" y="67"/>
                    </a:lnTo>
                    <a:lnTo>
                      <a:pt x="17596" y="266"/>
                    </a:lnTo>
                    <a:lnTo>
                      <a:pt x="18990" y="664"/>
                    </a:lnTo>
                    <a:lnTo>
                      <a:pt x="20318" y="1129"/>
                    </a:lnTo>
                    <a:lnTo>
                      <a:pt x="21580" y="1727"/>
                    </a:lnTo>
                    <a:lnTo>
                      <a:pt x="22775" y="2457"/>
                    </a:lnTo>
                    <a:lnTo>
                      <a:pt x="23904" y="3254"/>
                    </a:lnTo>
                    <a:lnTo>
                      <a:pt x="24899" y="4183"/>
                    </a:lnTo>
                    <a:lnTo>
                      <a:pt x="25829" y="5246"/>
                    </a:lnTo>
                    <a:lnTo>
                      <a:pt x="26626" y="6375"/>
                    </a:lnTo>
                    <a:lnTo>
                      <a:pt x="27356" y="7570"/>
                    </a:lnTo>
                    <a:lnTo>
                      <a:pt x="27954" y="8831"/>
                    </a:lnTo>
                    <a:lnTo>
                      <a:pt x="28419" y="10159"/>
                    </a:lnTo>
                    <a:lnTo>
                      <a:pt x="28751" y="11554"/>
                    </a:lnTo>
                    <a:lnTo>
                      <a:pt x="29016" y="13014"/>
                    </a:lnTo>
                    <a:lnTo>
                      <a:pt x="29082" y="14541"/>
                    </a:lnTo>
                    <a:lnTo>
                      <a:pt x="29082" y="14541"/>
                    </a:lnTo>
                    <a:lnTo>
                      <a:pt x="29016" y="15405"/>
                    </a:lnTo>
                    <a:lnTo>
                      <a:pt x="28950" y="16268"/>
                    </a:lnTo>
                    <a:lnTo>
                      <a:pt x="28883" y="17131"/>
                    </a:lnTo>
                    <a:lnTo>
                      <a:pt x="28751" y="17928"/>
                    </a:lnTo>
                    <a:lnTo>
                      <a:pt x="28551" y="18724"/>
                    </a:lnTo>
                    <a:lnTo>
                      <a:pt x="28352" y="19455"/>
                    </a:lnTo>
                    <a:lnTo>
                      <a:pt x="28087" y="20185"/>
                    </a:lnTo>
                    <a:lnTo>
                      <a:pt x="27821" y="20916"/>
                    </a:lnTo>
                    <a:lnTo>
                      <a:pt x="27489" y="21580"/>
                    </a:lnTo>
                    <a:lnTo>
                      <a:pt x="27157" y="22244"/>
                    </a:lnTo>
                    <a:lnTo>
                      <a:pt x="26360" y="23439"/>
                    </a:lnTo>
                    <a:lnTo>
                      <a:pt x="25497" y="24501"/>
                    </a:lnTo>
                    <a:lnTo>
                      <a:pt x="24501" y="25431"/>
                    </a:lnTo>
                    <a:lnTo>
                      <a:pt x="23439" y="26294"/>
                    </a:lnTo>
                    <a:lnTo>
                      <a:pt x="22310" y="27024"/>
                    </a:lnTo>
                    <a:lnTo>
                      <a:pt x="21115" y="27688"/>
                    </a:lnTo>
                    <a:lnTo>
                      <a:pt x="19853" y="28219"/>
                    </a:lnTo>
                    <a:lnTo>
                      <a:pt x="18592" y="28618"/>
                    </a:lnTo>
                    <a:lnTo>
                      <a:pt x="17264" y="28883"/>
                    </a:lnTo>
                    <a:lnTo>
                      <a:pt x="15936" y="29082"/>
                    </a:lnTo>
                    <a:lnTo>
                      <a:pt x="14542" y="29082"/>
                    </a:lnTo>
                    <a:lnTo>
                      <a:pt x="13214" y="29082"/>
                    </a:lnTo>
                    <a:lnTo>
                      <a:pt x="11819" y="28883"/>
                    </a:lnTo>
                    <a:lnTo>
                      <a:pt x="10491" y="28618"/>
                    </a:lnTo>
                    <a:lnTo>
                      <a:pt x="9230" y="28219"/>
                    </a:lnTo>
                    <a:lnTo>
                      <a:pt x="7968" y="27688"/>
                    </a:lnTo>
                    <a:lnTo>
                      <a:pt x="6773" y="27091"/>
                    </a:lnTo>
                    <a:lnTo>
                      <a:pt x="5644" y="26360"/>
                    </a:lnTo>
                    <a:lnTo>
                      <a:pt x="4582" y="25497"/>
                    </a:lnTo>
                    <a:lnTo>
                      <a:pt x="3586" y="24501"/>
                    </a:lnTo>
                    <a:lnTo>
                      <a:pt x="2723" y="23439"/>
                    </a:lnTo>
                    <a:lnTo>
                      <a:pt x="1926" y="22244"/>
                    </a:lnTo>
                    <a:lnTo>
                      <a:pt x="1594" y="21580"/>
                    </a:lnTo>
                    <a:lnTo>
                      <a:pt x="1262" y="20916"/>
                    </a:lnTo>
                    <a:lnTo>
                      <a:pt x="996" y="20252"/>
                    </a:lnTo>
                    <a:lnTo>
                      <a:pt x="731" y="19521"/>
                    </a:lnTo>
                    <a:lnTo>
                      <a:pt x="532" y="18791"/>
                    </a:lnTo>
                    <a:lnTo>
                      <a:pt x="333" y="17994"/>
                    </a:lnTo>
                    <a:lnTo>
                      <a:pt x="200" y="17197"/>
                    </a:lnTo>
                    <a:lnTo>
                      <a:pt x="133" y="16334"/>
                    </a:lnTo>
                    <a:lnTo>
                      <a:pt x="67" y="15471"/>
                    </a:lnTo>
                    <a:lnTo>
                      <a:pt x="1" y="14608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7" name="Google Shape;1337;g34ed79b00d1_0_1321"/>
              <p:cNvSpPr/>
              <p:nvPr/>
            </p:nvSpPr>
            <p:spPr>
              <a:xfrm>
                <a:off x="5053275" y="4416175"/>
                <a:ext cx="599250" cy="607550"/>
              </a:xfrm>
              <a:custGeom>
                <a:rect b="b" l="l" r="r" t="t"/>
                <a:pathLst>
                  <a:path extrusionOk="0" fill="none" h="24302" w="23970">
                    <a:moveTo>
                      <a:pt x="23969" y="12151"/>
                    </a:moveTo>
                    <a:lnTo>
                      <a:pt x="23969" y="12151"/>
                    </a:lnTo>
                    <a:lnTo>
                      <a:pt x="23903" y="10690"/>
                    </a:lnTo>
                    <a:lnTo>
                      <a:pt x="23704" y="9296"/>
                    </a:lnTo>
                    <a:lnTo>
                      <a:pt x="23372" y="8034"/>
                    </a:lnTo>
                    <a:lnTo>
                      <a:pt x="22907" y="6839"/>
                    </a:lnTo>
                    <a:lnTo>
                      <a:pt x="22376" y="5777"/>
                    </a:lnTo>
                    <a:lnTo>
                      <a:pt x="21778" y="4781"/>
                    </a:lnTo>
                    <a:lnTo>
                      <a:pt x="21048" y="3851"/>
                    </a:lnTo>
                    <a:lnTo>
                      <a:pt x="20185" y="3054"/>
                    </a:lnTo>
                    <a:lnTo>
                      <a:pt x="19322" y="2324"/>
                    </a:lnTo>
                    <a:lnTo>
                      <a:pt x="18392" y="1726"/>
                    </a:lnTo>
                    <a:lnTo>
                      <a:pt x="17396" y="1195"/>
                    </a:lnTo>
                    <a:lnTo>
                      <a:pt x="16400" y="730"/>
                    </a:lnTo>
                    <a:lnTo>
                      <a:pt x="15338" y="398"/>
                    </a:lnTo>
                    <a:lnTo>
                      <a:pt x="14209" y="199"/>
                    </a:lnTo>
                    <a:lnTo>
                      <a:pt x="13080" y="67"/>
                    </a:lnTo>
                    <a:lnTo>
                      <a:pt x="12018" y="0"/>
                    </a:lnTo>
                    <a:lnTo>
                      <a:pt x="10889" y="0"/>
                    </a:lnTo>
                    <a:lnTo>
                      <a:pt x="9760" y="199"/>
                    </a:lnTo>
                    <a:lnTo>
                      <a:pt x="8632" y="398"/>
                    </a:lnTo>
                    <a:lnTo>
                      <a:pt x="7569" y="730"/>
                    </a:lnTo>
                    <a:lnTo>
                      <a:pt x="6573" y="1129"/>
                    </a:lnTo>
                    <a:lnTo>
                      <a:pt x="5577" y="1660"/>
                    </a:lnTo>
                    <a:lnTo>
                      <a:pt x="4648" y="2258"/>
                    </a:lnTo>
                    <a:lnTo>
                      <a:pt x="3785" y="2988"/>
                    </a:lnTo>
                    <a:lnTo>
                      <a:pt x="2921" y="3785"/>
                    </a:lnTo>
                    <a:lnTo>
                      <a:pt x="2191" y="4714"/>
                    </a:lnTo>
                    <a:lnTo>
                      <a:pt x="1594" y="5710"/>
                    </a:lnTo>
                    <a:lnTo>
                      <a:pt x="1062" y="6773"/>
                    </a:lnTo>
                    <a:lnTo>
                      <a:pt x="598" y="7968"/>
                    </a:lnTo>
                    <a:lnTo>
                      <a:pt x="266" y="9229"/>
                    </a:lnTo>
                    <a:lnTo>
                      <a:pt x="66" y="10624"/>
                    </a:lnTo>
                    <a:lnTo>
                      <a:pt x="0" y="12084"/>
                    </a:lnTo>
                    <a:lnTo>
                      <a:pt x="0" y="12084"/>
                    </a:lnTo>
                    <a:lnTo>
                      <a:pt x="66" y="13545"/>
                    </a:lnTo>
                    <a:lnTo>
                      <a:pt x="266" y="14940"/>
                    </a:lnTo>
                    <a:lnTo>
                      <a:pt x="598" y="16201"/>
                    </a:lnTo>
                    <a:lnTo>
                      <a:pt x="1062" y="17396"/>
                    </a:lnTo>
                    <a:lnTo>
                      <a:pt x="1594" y="18459"/>
                    </a:lnTo>
                    <a:lnTo>
                      <a:pt x="2191" y="19521"/>
                    </a:lnTo>
                    <a:lnTo>
                      <a:pt x="2921" y="20384"/>
                    </a:lnTo>
                    <a:lnTo>
                      <a:pt x="3785" y="21181"/>
                    </a:lnTo>
                    <a:lnTo>
                      <a:pt x="4648" y="21911"/>
                    </a:lnTo>
                    <a:lnTo>
                      <a:pt x="5577" y="22575"/>
                    </a:lnTo>
                    <a:lnTo>
                      <a:pt x="6573" y="23040"/>
                    </a:lnTo>
                    <a:lnTo>
                      <a:pt x="7569" y="23505"/>
                    </a:lnTo>
                    <a:lnTo>
                      <a:pt x="8632" y="23837"/>
                    </a:lnTo>
                    <a:lnTo>
                      <a:pt x="9760" y="24102"/>
                    </a:lnTo>
                    <a:lnTo>
                      <a:pt x="10889" y="24235"/>
                    </a:lnTo>
                    <a:lnTo>
                      <a:pt x="12018" y="24302"/>
                    </a:lnTo>
                    <a:lnTo>
                      <a:pt x="13080" y="24235"/>
                    </a:lnTo>
                    <a:lnTo>
                      <a:pt x="14209" y="24102"/>
                    </a:lnTo>
                    <a:lnTo>
                      <a:pt x="15338" y="23837"/>
                    </a:lnTo>
                    <a:lnTo>
                      <a:pt x="16400" y="23571"/>
                    </a:lnTo>
                    <a:lnTo>
                      <a:pt x="17396" y="23106"/>
                    </a:lnTo>
                    <a:lnTo>
                      <a:pt x="18392" y="22575"/>
                    </a:lnTo>
                    <a:lnTo>
                      <a:pt x="19322" y="21978"/>
                    </a:lnTo>
                    <a:lnTo>
                      <a:pt x="20185" y="21247"/>
                    </a:lnTo>
                    <a:lnTo>
                      <a:pt x="21048" y="20450"/>
                    </a:lnTo>
                    <a:lnTo>
                      <a:pt x="21778" y="19587"/>
                    </a:lnTo>
                    <a:lnTo>
                      <a:pt x="22376" y="18591"/>
                    </a:lnTo>
                    <a:lnTo>
                      <a:pt x="22907" y="17463"/>
                    </a:lnTo>
                    <a:lnTo>
                      <a:pt x="23372" y="16267"/>
                    </a:lnTo>
                    <a:lnTo>
                      <a:pt x="23704" y="15006"/>
                    </a:lnTo>
                    <a:lnTo>
                      <a:pt x="23903" y="13612"/>
                    </a:lnTo>
                    <a:lnTo>
                      <a:pt x="23969" y="12151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8" name="Google Shape;1338;g34ed79b00d1_0_1321"/>
              <p:cNvSpPr/>
              <p:nvPr/>
            </p:nvSpPr>
            <p:spPr>
              <a:xfrm>
                <a:off x="5212625" y="4510775"/>
                <a:ext cx="305450" cy="400075"/>
              </a:xfrm>
              <a:custGeom>
                <a:rect b="b" l="l" r="r" t="t"/>
                <a:pathLst>
                  <a:path extrusionOk="0" fill="none" h="16003" w="12218">
                    <a:moveTo>
                      <a:pt x="0" y="67"/>
                    </a:moveTo>
                    <a:lnTo>
                      <a:pt x="0" y="67"/>
                    </a:lnTo>
                    <a:lnTo>
                      <a:pt x="4316" y="1"/>
                    </a:lnTo>
                    <a:lnTo>
                      <a:pt x="5312" y="1"/>
                    </a:lnTo>
                    <a:lnTo>
                      <a:pt x="6308" y="67"/>
                    </a:lnTo>
                    <a:lnTo>
                      <a:pt x="7237" y="200"/>
                    </a:lnTo>
                    <a:lnTo>
                      <a:pt x="8167" y="333"/>
                    </a:lnTo>
                    <a:lnTo>
                      <a:pt x="8964" y="532"/>
                    </a:lnTo>
                    <a:lnTo>
                      <a:pt x="9694" y="864"/>
                    </a:lnTo>
                    <a:lnTo>
                      <a:pt x="10358" y="1262"/>
                    </a:lnTo>
                    <a:lnTo>
                      <a:pt x="10889" y="1727"/>
                    </a:lnTo>
                    <a:lnTo>
                      <a:pt x="11088" y="2059"/>
                    </a:lnTo>
                    <a:lnTo>
                      <a:pt x="11354" y="2325"/>
                    </a:lnTo>
                    <a:lnTo>
                      <a:pt x="11487" y="2723"/>
                    </a:lnTo>
                    <a:lnTo>
                      <a:pt x="11686" y="3055"/>
                    </a:lnTo>
                    <a:lnTo>
                      <a:pt x="11752" y="3520"/>
                    </a:lnTo>
                    <a:lnTo>
                      <a:pt x="11885" y="3918"/>
                    </a:lnTo>
                    <a:lnTo>
                      <a:pt x="11952" y="4981"/>
                    </a:lnTo>
                    <a:lnTo>
                      <a:pt x="11952" y="4981"/>
                    </a:lnTo>
                    <a:lnTo>
                      <a:pt x="11885" y="5844"/>
                    </a:lnTo>
                    <a:lnTo>
                      <a:pt x="11686" y="6640"/>
                    </a:lnTo>
                    <a:lnTo>
                      <a:pt x="11420" y="7371"/>
                    </a:lnTo>
                    <a:lnTo>
                      <a:pt x="11088" y="7968"/>
                    </a:lnTo>
                    <a:lnTo>
                      <a:pt x="10624" y="8433"/>
                    </a:lnTo>
                    <a:lnTo>
                      <a:pt x="10093" y="8898"/>
                    </a:lnTo>
                    <a:lnTo>
                      <a:pt x="9495" y="9230"/>
                    </a:lnTo>
                    <a:lnTo>
                      <a:pt x="8765" y="9496"/>
                    </a:lnTo>
                    <a:lnTo>
                      <a:pt x="12217" y="16003"/>
                    </a:lnTo>
                    <a:lnTo>
                      <a:pt x="8897" y="16003"/>
                    </a:lnTo>
                    <a:lnTo>
                      <a:pt x="5710" y="9894"/>
                    </a:lnTo>
                    <a:lnTo>
                      <a:pt x="3187" y="9894"/>
                    </a:lnTo>
                    <a:lnTo>
                      <a:pt x="3187" y="16003"/>
                    </a:lnTo>
                    <a:lnTo>
                      <a:pt x="0" y="16003"/>
                    </a:lnTo>
                    <a:lnTo>
                      <a:pt x="0" y="67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9" name="Google Shape;1339;g34ed79b00d1_0_1321"/>
              <p:cNvSpPr/>
              <p:nvPr/>
            </p:nvSpPr>
            <p:spPr>
              <a:xfrm>
                <a:off x="5292300" y="4582150"/>
                <a:ext cx="139450" cy="116225"/>
              </a:xfrm>
              <a:custGeom>
                <a:rect b="b" l="l" r="r" t="t"/>
                <a:pathLst>
                  <a:path extrusionOk="0" fill="none" h="4649" w="5578">
                    <a:moveTo>
                      <a:pt x="5578" y="2258"/>
                    </a:moveTo>
                    <a:lnTo>
                      <a:pt x="5578" y="2258"/>
                    </a:lnTo>
                    <a:lnTo>
                      <a:pt x="5578" y="1860"/>
                    </a:lnTo>
                    <a:lnTo>
                      <a:pt x="5445" y="1462"/>
                    </a:lnTo>
                    <a:lnTo>
                      <a:pt x="5312" y="1130"/>
                    </a:lnTo>
                    <a:lnTo>
                      <a:pt x="5113" y="798"/>
                    </a:lnTo>
                    <a:lnTo>
                      <a:pt x="4847" y="598"/>
                    </a:lnTo>
                    <a:lnTo>
                      <a:pt x="4582" y="399"/>
                    </a:lnTo>
                    <a:lnTo>
                      <a:pt x="4183" y="266"/>
                    </a:lnTo>
                    <a:lnTo>
                      <a:pt x="3851" y="200"/>
                    </a:lnTo>
                    <a:lnTo>
                      <a:pt x="2988" y="67"/>
                    </a:lnTo>
                    <a:lnTo>
                      <a:pt x="2059" y="1"/>
                    </a:lnTo>
                    <a:lnTo>
                      <a:pt x="0" y="1"/>
                    </a:lnTo>
                    <a:lnTo>
                      <a:pt x="0" y="4649"/>
                    </a:lnTo>
                    <a:lnTo>
                      <a:pt x="0" y="4649"/>
                    </a:lnTo>
                    <a:lnTo>
                      <a:pt x="2059" y="4649"/>
                    </a:lnTo>
                    <a:lnTo>
                      <a:pt x="2988" y="4582"/>
                    </a:lnTo>
                    <a:lnTo>
                      <a:pt x="3851" y="4516"/>
                    </a:lnTo>
                    <a:lnTo>
                      <a:pt x="4250" y="4383"/>
                    </a:lnTo>
                    <a:lnTo>
                      <a:pt x="4582" y="4250"/>
                    </a:lnTo>
                    <a:lnTo>
                      <a:pt x="4847" y="4051"/>
                    </a:lnTo>
                    <a:lnTo>
                      <a:pt x="5113" y="3852"/>
                    </a:lnTo>
                    <a:lnTo>
                      <a:pt x="5312" y="3520"/>
                    </a:lnTo>
                    <a:lnTo>
                      <a:pt x="5445" y="3188"/>
                    </a:lnTo>
                    <a:lnTo>
                      <a:pt x="5578" y="2790"/>
                    </a:lnTo>
                    <a:lnTo>
                      <a:pt x="5578" y="2258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40" name="Google Shape;1340;g34ed79b00d1_0_1321"/>
              <p:cNvSpPr/>
              <p:nvPr/>
            </p:nvSpPr>
            <p:spPr>
              <a:xfrm>
                <a:off x="1703525" y="4240200"/>
                <a:ext cx="1075650" cy="1236675"/>
              </a:xfrm>
              <a:custGeom>
                <a:rect b="b" l="l" r="r" t="t"/>
                <a:pathLst>
                  <a:path extrusionOk="0" h="49467" w="43026">
                    <a:moveTo>
                      <a:pt x="0" y="1"/>
                    </a:moveTo>
                    <a:lnTo>
                      <a:pt x="0" y="49467"/>
                    </a:lnTo>
                    <a:lnTo>
                      <a:pt x="43026" y="24634"/>
                    </a:lnTo>
                    <a:lnTo>
                      <a:pt x="39905" y="23904"/>
                    </a:lnTo>
                    <a:lnTo>
                      <a:pt x="36917" y="23041"/>
                    </a:lnTo>
                    <a:lnTo>
                      <a:pt x="33929" y="22111"/>
                    </a:lnTo>
                    <a:lnTo>
                      <a:pt x="30942" y="21049"/>
                    </a:lnTo>
                    <a:lnTo>
                      <a:pt x="28020" y="19854"/>
                    </a:lnTo>
                    <a:lnTo>
                      <a:pt x="25165" y="18592"/>
                    </a:lnTo>
                    <a:lnTo>
                      <a:pt x="22376" y="17198"/>
                    </a:lnTo>
                    <a:lnTo>
                      <a:pt x="19654" y="15671"/>
                    </a:lnTo>
                    <a:lnTo>
                      <a:pt x="16932" y="14077"/>
                    </a:lnTo>
                    <a:lnTo>
                      <a:pt x="14342" y="12351"/>
                    </a:lnTo>
                    <a:lnTo>
                      <a:pt x="11753" y="10558"/>
                    </a:lnTo>
                    <a:lnTo>
                      <a:pt x="9296" y="8633"/>
                    </a:lnTo>
                    <a:lnTo>
                      <a:pt x="6839" y="6641"/>
                    </a:lnTo>
                    <a:lnTo>
                      <a:pt x="4515" y="4516"/>
                    </a:lnTo>
                    <a:lnTo>
                      <a:pt x="2258" y="232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41" name="Google Shape;1341;g34ed79b00d1_0_1321"/>
              <p:cNvSpPr/>
              <p:nvPr/>
            </p:nvSpPr>
            <p:spPr>
              <a:xfrm>
                <a:off x="1703525" y="4240200"/>
                <a:ext cx="1075650" cy="1236675"/>
              </a:xfrm>
              <a:custGeom>
                <a:rect b="b" l="l" r="r" t="t"/>
                <a:pathLst>
                  <a:path extrusionOk="0" fill="none" h="49467" w="43026">
                    <a:moveTo>
                      <a:pt x="0" y="1"/>
                    </a:moveTo>
                    <a:lnTo>
                      <a:pt x="0" y="49467"/>
                    </a:lnTo>
                    <a:lnTo>
                      <a:pt x="43026" y="24634"/>
                    </a:lnTo>
                    <a:lnTo>
                      <a:pt x="43026" y="24634"/>
                    </a:lnTo>
                    <a:lnTo>
                      <a:pt x="39905" y="23904"/>
                    </a:lnTo>
                    <a:lnTo>
                      <a:pt x="36917" y="23041"/>
                    </a:lnTo>
                    <a:lnTo>
                      <a:pt x="33929" y="22111"/>
                    </a:lnTo>
                    <a:lnTo>
                      <a:pt x="30942" y="21049"/>
                    </a:lnTo>
                    <a:lnTo>
                      <a:pt x="28020" y="19854"/>
                    </a:lnTo>
                    <a:lnTo>
                      <a:pt x="25165" y="18592"/>
                    </a:lnTo>
                    <a:lnTo>
                      <a:pt x="22376" y="17198"/>
                    </a:lnTo>
                    <a:lnTo>
                      <a:pt x="19654" y="15671"/>
                    </a:lnTo>
                    <a:lnTo>
                      <a:pt x="16932" y="14077"/>
                    </a:lnTo>
                    <a:lnTo>
                      <a:pt x="14342" y="12351"/>
                    </a:lnTo>
                    <a:lnTo>
                      <a:pt x="11753" y="10558"/>
                    </a:lnTo>
                    <a:lnTo>
                      <a:pt x="9296" y="8633"/>
                    </a:lnTo>
                    <a:lnTo>
                      <a:pt x="6839" y="6641"/>
                    </a:lnTo>
                    <a:lnTo>
                      <a:pt x="4515" y="4516"/>
                    </a:lnTo>
                    <a:lnTo>
                      <a:pt x="2258" y="2325"/>
                    </a:lnTo>
                    <a:lnTo>
                      <a:pt x="0" y="1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42" name="Google Shape;1342;g34ed79b00d1_0_1321"/>
              <p:cNvSpPr/>
              <p:nvPr/>
            </p:nvSpPr>
            <p:spPr>
              <a:xfrm>
                <a:off x="1703525" y="238125"/>
                <a:ext cx="1067350" cy="1228375"/>
              </a:xfrm>
              <a:custGeom>
                <a:rect b="b" l="l" r="r" t="t"/>
                <a:pathLst>
                  <a:path extrusionOk="0" h="49135" w="42694">
                    <a:moveTo>
                      <a:pt x="0" y="0"/>
                    </a:moveTo>
                    <a:lnTo>
                      <a:pt x="0" y="49134"/>
                    </a:lnTo>
                    <a:lnTo>
                      <a:pt x="2324" y="46744"/>
                    </a:lnTo>
                    <a:lnTo>
                      <a:pt x="4648" y="44486"/>
                    </a:lnTo>
                    <a:lnTo>
                      <a:pt x="7105" y="42362"/>
                    </a:lnTo>
                    <a:lnTo>
                      <a:pt x="9628" y="40303"/>
                    </a:lnTo>
                    <a:lnTo>
                      <a:pt x="12151" y="38378"/>
                    </a:lnTo>
                    <a:lnTo>
                      <a:pt x="14741" y="36585"/>
                    </a:lnTo>
                    <a:lnTo>
                      <a:pt x="17397" y="34859"/>
                    </a:lnTo>
                    <a:lnTo>
                      <a:pt x="20119" y="33265"/>
                    </a:lnTo>
                    <a:lnTo>
                      <a:pt x="22841" y="31804"/>
                    </a:lnTo>
                    <a:lnTo>
                      <a:pt x="25630" y="30410"/>
                    </a:lnTo>
                    <a:lnTo>
                      <a:pt x="28418" y="29148"/>
                    </a:lnTo>
                    <a:lnTo>
                      <a:pt x="31274" y="28020"/>
                    </a:lnTo>
                    <a:lnTo>
                      <a:pt x="34129" y="27024"/>
                    </a:lnTo>
                    <a:lnTo>
                      <a:pt x="36984" y="26094"/>
                    </a:lnTo>
                    <a:lnTo>
                      <a:pt x="39839" y="25297"/>
                    </a:lnTo>
                    <a:lnTo>
                      <a:pt x="42694" y="2463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43" name="Google Shape;1343;g34ed79b00d1_0_1321"/>
              <p:cNvSpPr/>
              <p:nvPr/>
            </p:nvSpPr>
            <p:spPr>
              <a:xfrm>
                <a:off x="1703525" y="238125"/>
                <a:ext cx="1067350" cy="1228375"/>
              </a:xfrm>
              <a:custGeom>
                <a:rect b="b" l="l" r="r" t="t"/>
                <a:pathLst>
                  <a:path extrusionOk="0" fill="none" h="49135" w="42694">
                    <a:moveTo>
                      <a:pt x="42694" y="24633"/>
                    </a:moveTo>
                    <a:lnTo>
                      <a:pt x="0" y="0"/>
                    </a:lnTo>
                    <a:lnTo>
                      <a:pt x="0" y="49134"/>
                    </a:lnTo>
                    <a:lnTo>
                      <a:pt x="0" y="49134"/>
                    </a:lnTo>
                    <a:lnTo>
                      <a:pt x="2324" y="46744"/>
                    </a:lnTo>
                    <a:lnTo>
                      <a:pt x="4648" y="44486"/>
                    </a:lnTo>
                    <a:lnTo>
                      <a:pt x="7105" y="42362"/>
                    </a:lnTo>
                    <a:lnTo>
                      <a:pt x="9628" y="40303"/>
                    </a:lnTo>
                    <a:lnTo>
                      <a:pt x="12151" y="38378"/>
                    </a:lnTo>
                    <a:lnTo>
                      <a:pt x="14741" y="36585"/>
                    </a:lnTo>
                    <a:lnTo>
                      <a:pt x="17397" y="34859"/>
                    </a:lnTo>
                    <a:lnTo>
                      <a:pt x="20119" y="33265"/>
                    </a:lnTo>
                    <a:lnTo>
                      <a:pt x="22841" y="31804"/>
                    </a:lnTo>
                    <a:lnTo>
                      <a:pt x="25630" y="30410"/>
                    </a:lnTo>
                    <a:lnTo>
                      <a:pt x="28418" y="29148"/>
                    </a:lnTo>
                    <a:lnTo>
                      <a:pt x="31274" y="28020"/>
                    </a:lnTo>
                    <a:lnTo>
                      <a:pt x="34129" y="27024"/>
                    </a:lnTo>
                    <a:lnTo>
                      <a:pt x="36984" y="26094"/>
                    </a:lnTo>
                    <a:lnTo>
                      <a:pt x="39839" y="25297"/>
                    </a:lnTo>
                    <a:lnTo>
                      <a:pt x="42694" y="24633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44" name="Google Shape;1344;g34ed79b00d1_0_1321"/>
              <p:cNvSpPr/>
              <p:nvPr/>
            </p:nvSpPr>
            <p:spPr>
              <a:xfrm>
                <a:off x="5162825" y="2236675"/>
                <a:ext cx="1077300" cy="1243300"/>
              </a:xfrm>
              <a:custGeom>
                <a:rect b="b" l="l" r="r" t="t"/>
                <a:pathLst>
                  <a:path extrusionOk="0" h="49732" w="43092">
                    <a:moveTo>
                      <a:pt x="133" y="0"/>
                    </a:moveTo>
                    <a:lnTo>
                      <a:pt x="996" y="3055"/>
                    </a:lnTo>
                    <a:lnTo>
                      <a:pt x="1793" y="6109"/>
                    </a:lnTo>
                    <a:lnTo>
                      <a:pt x="2457" y="9163"/>
                    </a:lnTo>
                    <a:lnTo>
                      <a:pt x="2988" y="12284"/>
                    </a:lnTo>
                    <a:lnTo>
                      <a:pt x="3386" y="15405"/>
                    </a:lnTo>
                    <a:lnTo>
                      <a:pt x="3718" y="18525"/>
                    </a:lnTo>
                    <a:lnTo>
                      <a:pt x="3851" y="21646"/>
                    </a:lnTo>
                    <a:lnTo>
                      <a:pt x="3918" y="24833"/>
                    </a:lnTo>
                    <a:lnTo>
                      <a:pt x="3851" y="27954"/>
                    </a:lnTo>
                    <a:lnTo>
                      <a:pt x="3652" y="31074"/>
                    </a:lnTo>
                    <a:lnTo>
                      <a:pt x="3386" y="34261"/>
                    </a:lnTo>
                    <a:lnTo>
                      <a:pt x="2922" y="37382"/>
                    </a:lnTo>
                    <a:lnTo>
                      <a:pt x="2391" y="40503"/>
                    </a:lnTo>
                    <a:lnTo>
                      <a:pt x="1727" y="43557"/>
                    </a:lnTo>
                    <a:lnTo>
                      <a:pt x="930" y="46678"/>
                    </a:lnTo>
                    <a:lnTo>
                      <a:pt x="0" y="49732"/>
                    </a:lnTo>
                    <a:lnTo>
                      <a:pt x="43092" y="24833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45" name="Google Shape;1345;g34ed79b00d1_0_1321"/>
              <p:cNvSpPr/>
              <p:nvPr/>
            </p:nvSpPr>
            <p:spPr>
              <a:xfrm>
                <a:off x="2412325" y="1011650"/>
                <a:ext cx="1185200" cy="212500"/>
              </a:xfrm>
              <a:custGeom>
                <a:rect b="b" l="l" r="r" t="t"/>
                <a:pathLst>
                  <a:path extrusionOk="0" h="8500" w="47408">
                    <a:moveTo>
                      <a:pt x="33730" y="0"/>
                    </a:moveTo>
                    <a:lnTo>
                      <a:pt x="30410" y="67"/>
                    </a:lnTo>
                    <a:lnTo>
                      <a:pt x="27223" y="199"/>
                    </a:lnTo>
                    <a:lnTo>
                      <a:pt x="24036" y="531"/>
                    </a:lnTo>
                    <a:lnTo>
                      <a:pt x="20982" y="863"/>
                    </a:lnTo>
                    <a:lnTo>
                      <a:pt x="17994" y="1395"/>
                    </a:lnTo>
                    <a:lnTo>
                      <a:pt x="15072" y="1926"/>
                    </a:lnTo>
                    <a:lnTo>
                      <a:pt x="12284" y="2590"/>
                    </a:lnTo>
                    <a:lnTo>
                      <a:pt x="9561" y="3320"/>
                    </a:lnTo>
                    <a:lnTo>
                      <a:pt x="6972" y="4050"/>
                    </a:lnTo>
                    <a:lnTo>
                      <a:pt x="4515" y="4914"/>
                    </a:lnTo>
                    <a:lnTo>
                      <a:pt x="2191" y="5710"/>
                    </a:lnTo>
                    <a:lnTo>
                      <a:pt x="0" y="6640"/>
                    </a:lnTo>
                    <a:lnTo>
                      <a:pt x="1195" y="6374"/>
                    </a:lnTo>
                    <a:lnTo>
                      <a:pt x="2590" y="6242"/>
                    </a:lnTo>
                    <a:lnTo>
                      <a:pt x="4050" y="6109"/>
                    </a:lnTo>
                    <a:lnTo>
                      <a:pt x="5644" y="6042"/>
                    </a:lnTo>
                    <a:lnTo>
                      <a:pt x="7304" y="6042"/>
                    </a:lnTo>
                    <a:lnTo>
                      <a:pt x="9030" y="6109"/>
                    </a:lnTo>
                    <a:lnTo>
                      <a:pt x="10823" y="6175"/>
                    </a:lnTo>
                    <a:lnTo>
                      <a:pt x="12616" y="6308"/>
                    </a:lnTo>
                    <a:lnTo>
                      <a:pt x="16201" y="6706"/>
                    </a:lnTo>
                    <a:lnTo>
                      <a:pt x="19720" y="7171"/>
                    </a:lnTo>
                    <a:lnTo>
                      <a:pt x="22907" y="7769"/>
                    </a:lnTo>
                    <a:lnTo>
                      <a:pt x="24368" y="8101"/>
                    </a:lnTo>
                    <a:lnTo>
                      <a:pt x="25696" y="8499"/>
                    </a:lnTo>
                    <a:lnTo>
                      <a:pt x="26758" y="7702"/>
                    </a:lnTo>
                    <a:lnTo>
                      <a:pt x="27887" y="6972"/>
                    </a:lnTo>
                    <a:lnTo>
                      <a:pt x="29016" y="6242"/>
                    </a:lnTo>
                    <a:lnTo>
                      <a:pt x="30211" y="5578"/>
                    </a:lnTo>
                    <a:lnTo>
                      <a:pt x="31472" y="4980"/>
                    </a:lnTo>
                    <a:lnTo>
                      <a:pt x="32800" y="4382"/>
                    </a:lnTo>
                    <a:lnTo>
                      <a:pt x="34128" y="3918"/>
                    </a:lnTo>
                    <a:lnTo>
                      <a:pt x="35523" y="3386"/>
                    </a:lnTo>
                    <a:lnTo>
                      <a:pt x="36983" y="2988"/>
                    </a:lnTo>
                    <a:lnTo>
                      <a:pt x="38378" y="2590"/>
                    </a:lnTo>
                    <a:lnTo>
                      <a:pt x="39905" y="2258"/>
                    </a:lnTo>
                    <a:lnTo>
                      <a:pt x="41366" y="1992"/>
                    </a:lnTo>
                    <a:lnTo>
                      <a:pt x="42893" y="1726"/>
                    </a:lnTo>
                    <a:lnTo>
                      <a:pt x="44353" y="1527"/>
                    </a:lnTo>
                    <a:lnTo>
                      <a:pt x="45881" y="1395"/>
                    </a:lnTo>
                    <a:lnTo>
                      <a:pt x="47408" y="1262"/>
                    </a:lnTo>
                    <a:lnTo>
                      <a:pt x="45681" y="996"/>
                    </a:lnTo>
                    <a:lnTo>
                      <a:pt x="43955" y="731"/>
                    </a:lnTo>
                    <a:lnTo>
                      <a:pt x="40502" y="332"/>
                    </a:lnTo>
                    <a:lnTo>
                      <a:pt x="37116" y="133"/>
                    </a:lnTo>
                    <a:lnTo>
                      <a:pt x="3373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46" name="Google Shape;1346;g34ed79b00d1_0_1321"/>
              <p:cNvSpPr/>
              <p:nvPr/>
            </p:nvSpPr>
            <p:spPr>
              <a:xfrm>
                <a:off x="2412325" y="1011650"/>
                <a:ext cx="1185200" cy="212500"/>
              </a:xfrm>
              <a:custGeom>
                <a:rect b="b" l="l" r="r" t="t"/>
                <a:pathLst>
                  <a:path extrusionOk="0" fill="none" h="8500" w="47408">
                    <a:moveTo>
                      <a:pt x="0" y="6640"/>
                    </a:moveTo>
                    <a:lnTo>
                      <a:pt x="0" y="6640"/>
                    </a:lnTo>
                    <a:lnTo>
                      <a:pt x="1195" y="6374"/>
                    </a:lnTo>
                    <a:lnTo>
                      <a:pt x="2590" y="6242"/>
                    </a:lnTo>
                    <a:lnTo>
                      <a:pt x="4050" y="6109"/>
                    </a:lnTo>
                    <a:lnTo>
                      <a:pt x="5644" y="6042"/>
                    </a:lnTo>
                    <a:lnTo>
                      <a:pt x="7304" y="6042"/>
                    </a:lnTo>
                    <a:lnTo>
                      <a:pt x="9030" y="6109"/>
                    </a:lnTo>
                    <a:lnTo>
                      <a:pt x="10823" y="6175"/>
                    </a:lnTo>
                    <a:lnTo>
                      <a:pt x="12616" y="6308"/>
                    </a:lnTo>
                    <a:lnTo>
                      <a:pt x="16201" y="6706"/>
                    </a:lnTo>
                    <a:lnTo>
                      <a:pt x="19720" y="7171"/>
                    </a:lnTo>
                    <a:lnTo>
                      <a:pt x="22907" y="7769"/>
                    </a:lnTo>
                    <a:lnTo>
                      <a:pt x="24368" y="8101"/>
                    </a:lnTo>
                    <a:lnTo>
                      <a:pt x="25696" y="8499"/>
                    </a:lnTo>
                    <a:lnTo>
                      <a:pt x="25696" y="8499"/>
                    </a:lnTo>
                    <a:lnTo>
                      <a:pt x="26758" y="7702"/>
                    </a:lnTo>
                    <a:lnTo>
                      <a:pt x="27887" y="6972"/>
                    </a:lnTo>
                    <a:lnTo>
                      <a:pt x="29016" y="6242"/>
                    </a:lnTo>
                    <a:lnTo>
                      <a:pt x="30211" y="5578"/>
                    </a:lnTo>
                    <a:lnTo>
                      <a:pt x="31472" y="4980"/>
                    </a:lnTo>
                    <a:lnTo>
                      <a:pt x="32800" y="4382"/>
                    </a:lnTo>
                    <a:lnTo>
                      <a:pt x="34128" y="3918"/>
                    </a:lnTo>
                    <a:lnTo>
                      <a:pt x="35523" y="3386"/>
                    </a:lnTo>
                    <a:lnTo>
                      <a:pt x="36983" y="2988"/>
                    </a:lnTo>
                    <a:lnTo>
                      <a:pt x="38378" y="2590"/>
                    </a:lnTo>
                    <a:lnTo>
                      <a:pt x="39905" y="2258"/>
                    </a:lnTo>
                    <a:lnTo>
                      <a:pt x="41366" y="1992"/>
                    </a:lnTo>
                    <a:lnTo>
                      <a:pt x="42893" y="1726"/>
                    </a:lnTo>
                    <a:lnTo>
                      <a:pt x="44353" y="1527"/>
                    </a:lnTo>
                    <a:lnTo>
                      <a:pt x="45881" y="1395"/>
                    </a:lnTo>
                    <a:lnTo>
                      <a:pt x="47408" y="1262"/>
                    </a:lnTo>
                    <a:lnTo>
                      <a:pt x="47408" y="1262"/>
                    </a:lnTo>
                    <a:lnTo>
                      <a:pt x="45681" y="996"/>
                    </a:lnTo>
                    <a:lnTo>
                      <a:pt x="43955" y="731"/>
                    </a:lnTo>
                    <a:lnTo>
                      <a:pt x="40502" y="332"/>
                    </a:lnTo>
                    <a:lnTo>
                      <a:pt x="37116" y="133"/>
                    </a:lnTo>
                    <a:lnTo>
                      <a:pt x="33730" y="0"/>
                    </a:lnTo>
                    <a:lnTo>
                      <a:pt x="30410" y="67"/>
                    </a:lnTo>
                    <a:lnTo>
                      <a:pt x="27223" y="199"/>
                    </a:lnTo>
                    <a:lnTo>
                      <a:pt x="24036" y="531"/>
                    </a:lnTo>
                    <a:lnTo>
                      <a:pt x="20982" y="863"/>
                    </a:lnTo>
                    <a:lnTo>
                      <a:pt x="17994" y="1395"/>
                    </a:lnTo>
                    <a:lnTo>
                      <a:pt x="15072" y="1926"/>
                    </a:lnTo>
                    <a:lnTo>
                      <a:pt x="12284" y="2590"/>
                    </a:lnTo>
                    <a:lnTo>
                      <a:pt x="9561" y="3320"/>
                    </a:lnTo>
                    <a:lnTo>
                      <a:pt x="6972" y="4050"/>
                    </a:lnTo>
                    <a:lnTo>
                      <a:pt x="4515" y="4914"/>
                    </a:lnTo>
                    <a:lnTo>
                      <a:pt x="2191" y="5710"/>
                    </a:lnTo>
                    <a:lnTo>
                      <a:pt x="0" y="664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47" name="Google Shape;1347;g34ed79b00d1_0_1321"/>
              <p:cNvSpPr/>
              <p:nvPr/>
            </p:nvSpPr>
            <p:spPr>
              <a:xfrm>
                <a:off x="2565025" y="2533800"/>
                <a:ext cx="1894000" cy="1138750"/>
              </a:xfrm>
              <a:custGeom>
                <a:rect b="b" l="l" r="r" t="t"/>
                <a:pathLst>
                  <a:path extrusionOk="0" h="45550" w="75760">
                    <a:moveTo>
                      <a:pt x="23904" y="1"/>
                    </a:moveTo>
                    <a:lnTo>
                      <a:pt x="20650" y="3453"/>
                    </a:lnTo>
                    <a:lnTo>
                      <a:pt x="17330" y="7171"/>
                    </a:lnTo>
                    <a:lnTo>
                      <a:pt x="14143" y="10956"/>
                    </a:lnTo>
                    <a:lnTo>
                      <a:pt x="11089" y="14807"/>
                    </a:lnTo>
                    <a:lnTo>
                      <a:pt x="8101" y="18725"/>
                    </a:lnTo>
                    <a:lnTo>
                      <a:pt x="5246" y="22708"/>
                    </a:lnTo>
                    <a:lnTo>
                      <a:pt x="2524" y="26559"/>
                    </a:lnTo>
                    <a:lnTo>
                      <a:pt x="1" y="30411"/>
                    </a:lnTo>
                    <a:lnTo>
                      <a:pt x="1993" y="31938"/>
                    </a:lnTo>
                    <a:lnTo>
                      <a:pt x="3984" y="33398"/>
                    </a:lnTo>
                    <a:lnTo>
                      <a:pt x="6109" y="34793"/>
                    </a:lnTo>
                    <a:lnTo>
                      <a:pt x="8300" y="36121"/>
                    </a:lnTo>
                    <a:lnTo>
                      <a:pt x="10558" y="37316"/>
                    </a:lnTo>
                    <a:lnTo>
                      <a:pt x="12815" y="38511"/>
                    </a:lnTo>
                    <a:lnTo>
                      <a:pt x="15139" y="39573"/>
                    </a:lnTo>
                    <a:lnTo>
                      <a:pt x="17529" y="40569"/>
                    </a:lnTo>
                    <a:lnTo>
                      <a:pt x="19986" y="41432"/>
                    </a:lnTo>
                    <a:lnTo>
                      <a:pt x="22443" y="42296"/>
                    </a:lnTo>
                    <a:lnTo>
                      <a:pt x="24900" y="43026"/>
                    </a:lnTo>
                    <a:lnTo>
                      <a:pt x="27423" y="43690"/>
                    </a:lnTo>
                    <a:lnTo>
                      <a:pt x="30012" y="44221"/>
                    </a:lnTo>
                    <a:lnTo>
                      <a:pt x="32535" y="44686"/>
                    </a:lnTo>
                    <a:lnTo>
                      <a:pt x="35125" y="45018"/>
                    </a:lnTo>
                    <a:lnTo>
                      <a:pt x="37648" y="45350"/>
                    </a:lnTo>
                    <a:lnTo>
                      <a:pt x="40237" y="45483"/>
                    </a:lnTo>
                    <a:lnTo>
                      <a:pt x="42827" y="45549"/>
                    </a:lnTo>
                    <a:lnTo>
                      <a:pt x="45350" y="45549"/>
                    </a:lnTo>
                    <a:lnTo>
                      <a:pt x="47939" y="45416"/>
                    </a:lnTo>
                    <a:lnTo>
                      <a:pt x="50462" y="45217"/>
                    </a:lnTo>
                    <a:lnTo>
                      <a:pt x="52986" y="44885"/>
                    </a:lnTo>
                    <a:lnTo>
                      <a:pt x="55442" y="44487"/>
                    </a:lnTo>
                    <a:lnTo>
                      <a:pt x="57899" y="43956"/>
                    </a:lnTo>
                    <a:lnTo>
                      <a:pt x="60289" y="43292"/>
                    </a:lnTo>
                    <a:lnTo>
                      <a:pt x="62680" y="42561"/>
                    </a:lnTo>
                    <a:lnTo>
                      <a:pt x="65003" y="41698"/>
                    </a:lnTo>
                    <a:lnTo>
                      <a:pt x="67261" y="40702"/>
                    </a:lnTo>
                    <a:lnTo>
                      <a:pt x="69518" y="39640"/>
                    </a:lnTo>
                    <a:lnTo>
                      <a:pt x="71643" y="38445"/>
                    </a:lnTo>
                    <a:lnTo>
                      <a:pt x="73768" y="37117"/>
                    </a:lnTo>
                    <a:lnTo>
                      <a:pt x="75760" y="35656"/>
                    </a:lnTo>
                    <a:lnTo>
                      <a:pt x="75361" y="32270"/>
                    </a:lnTo>
                    <a:lnTo>
                      <a:pt x="74764" y="28883"/>
                    </a:lnTo>
                    <a:lnTo>
                      <a:pt x="74166" y="25431"/>
                    </a:lnTo>
                    <a:lnTo>
                      <a:pt x="73370" y="21978"/>
                    </a:lnTo>
                    <a:lnTo>
                      <a:pt x="72440" y="18525"/>
                    </a:lnTo>
                    <a:lnTo>
                      <a:pt x="71444" y="15073"/>
                    </a:lnTo>
                    <a:lnTo>
                      <a:pt x="70315" y="11620"/>
                    </a:lnTo>
                    <a:lnTo>
                      <a:pt x="69054" y="8167"/>
                    </a:lnTo>
                    <a:lnTo>
                      <a:pt x="67659" y="8765"/>
                    </a:lnTo>
                    <a:lnTo>
                      <a:pt x="66265" y="9296"/>
                    </a:lnTo>
                    <a:lnTo>
                      <a:pt x="64804" y="9761"/>
                    </a:lnTo>
                    <a:lnTo>
                      <a:pt x="63410" y="10159"/>
                    </a:lnTo>
                    <a:lnTo>
                      <a:pt x="61949" y="10491"/>
                    </a:lnTo>
                    <a:lnTo>
                      <a:pt x="60488" y="10757"/>
                    </a:lnTo>
                    <a:lnTo>
                      <a:pt x="58961" y="11022"/>
                    </a:lnTo>
                    <a:lnTo>
                      <a:pt x="57501" y="11155"/>
                    </a:lnTo>
                    <a:lnTo>
                      <a:pt x="56040" y="11288"/>
                    </a:lnTo>
                    <a:lnTo>
                      <a:pt x="54513" y="11354"/>
                    </a:lnTo>
                    <a:lnTo>
                      <a:pt x="52986" y="11354"/>
                    </a:lnTo>
                    <a:lnTo>
                      <a:pt x="51525" y="11288"/>
                    </a:lnTo>
                    <a:lnTo>
                      <a:pt x="49998" y="11155"/>
                    </a:lnTo>
                    <a:lnTo>
                      <a:pt x="48537" y="11022"/>
                    </a:lnTo>
                    <a:lnTo>
                      <a:pt x="47010" y="10757"/>
                    </a:lnTo>
                    <a:lnTo>
                      <a:pt x="45549" y="10491"/>
                    </a:lnTo>
                    <a:lnTo>
                      <a:pt x="44088" y="10226"/>
                    </a:lnTo>
                    <a:lnTo>
                      <a:pt x="42561" y="9827"/>
                    </a:lnTo>
                    <a:lnTo>
                      <a:pt x="41100" y="9429"/>
                    </a:lnTo>
                    <a:lnTo>
                      <a:pt x="39706" y="8964"/>
                    </a:lnTo>
                    <a:lnTo>
                      <a:pt x="38245" y="8433"/>
                    </a:lnTo>
                    <a:lnTo>
                      <a:pt x="36851" y="7902"/>
                    </a:lnTo>
                    <a:lnTo>
                      <a:pt x="35457" y="7304"/>
                    </a:lnTo>
                    <a:lnTo>
                      <a:pt x="34062" y="6640"/>
                    </a:lnTo>
                    <a:lnTo>
                      <a:pt x="32668" y="5976"/>
                    </a:lnTo>
                    <a:lnTo>
                      <a:pt x="31340" y="5246"/>
                    </a:lnTo>
                    <a:lnTo>
                      <a:pt x="30079" y="4449"/>
                    </a:lnTo>
                    <a:lnTo>
                      <a:pt x="28751" y="3652"/>
                    </a:lnTo>
                    <a:lnTo>
                      <a:pt x="27489" y="2789"/>
                    </a:lnTo>
                    <a:lnTo>
                      <a:pt x="26294" y="1860"/>
                    </a:lnTo>
                    <a:lnTo>
                      <a:pt x="25099" y="930"/>
                    </a:lnTo>
                    <a:lnTo>
                      <a:pt x="2390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48" name="Google Shape;1348;g34ed79b00d1_0_1321"/>
              <p:cNvSpPr/>
              <p:nvPr/>
            </p:nvSpPr>
            <p:spPr>
              <a:xfrm>
                <a:off x="2565025" y="2533800"/>
                <a:ext cx="1894000" cy="1138750"/>
              </a:xfrm>
              <a:custGeom>
                <a:rect b="b" l="l" r="r" t="t"/>
                <a:pathLst>
                  <a:path extrusionOk="0" fill="none" h="45550" w="75760">
                    <a:moveTo>
                      <a:pt x="75760" y="35656"/>
                    </a:moveTo>
                    <a:lnTo>
                      <a:pt x="75760" y="35656"/>
                    </a:lnTo>
                    <a:lnTo>
                      <a:pt x="75361" y="32270"/>
                    </a:lnTo>
                    <a:lnTo>
                      <a:pt x="74764" y="28883"/>
                    </a:lnTo>
                    <a:lnTo>
                      <a:pt x="74166" y="25431"/>
                    </a:lnTo>
                    <a:lnTo>
                      <a:pt x="73370" y="21978"/>
                    </a:lnTo>
                    <a:lnTo>
                      <a:pt x="72440" y="18525"/>
                    </a:lnTo>
                    <a:lnTo>
                      <a:pt x="71444" y="15073"/>
                    </a:lnTo>
                    <a:lnTo>
                      <a:pt x="70315" y="11620"/>
                    </a:lnTo>
                    <a:lnTo>
                      <a:pt x="69054" y="8167"/>
                    </a:lnTo>
                    <a:lnTo>
                      <a:pt x="69054" y="8167"/>
                    </a:lnTo>
                    <a:lnTo>
                      <a:pt x="67659" y="8765"/>
                    </a:lnTo>
                    <a:lnTo>
                      <a:pt x="66265" y="9296"/>
                    </a:lnTo>
                    <a:lnTo>
                      <a:pt x="64804" y="9761"/>
                    </a:lnTo>
                    <a:lnTo>
                      <a:pt x="63410" y="10159"/>
                    </a:lnTo>
                    <a:lnTo>
                      <a:pt x="61949" y="10491"/>
                    </a:lnTo>
                    <a:lnTo>
                      <a:pt x="60488" y="10757"/>
                    </a:lnTo>
                    <a:lnTo>
                      <a:pt x="58961" y="11022"/>
                    </a:lnTo>
                    <a:lnTo>
                      <a:pt x="57501" y="11155"/>
                    </a:lnTo>
                    <a:lnTo>
                      <a:pt x="56040" y="11288"/>
                    </a:lnTo>
                    <a:lnTo>
                      <a:pt x="54513" y="11354"/>
                    </a:lnTo>
                    <a:lnTo>
                      <a:pt x="52986" y="11354"/>
                    </a:lnTo>
                    <a:lnTo>
                      <a:pt x="51525" y="11288"/>
                    </a:lnTo>
                    <a:lnTo>
                      <a:pt x="49998" y="11155"/>
                    </a:lnTo>
                    <a:lnTo>
                      <a:pt x="48537" y="11022"/>
                    </a:lnTo>
                    <a:lnTo>
                      <a:pt x="47010" y="10757"/>
                    </a:lnTo>
                    <a:lnTo>
                      <a:pt x="45549" y="10491"/>
                    </a:lnTo>
                    <a:lnTo>
                      <a:pt x="44088" y="10226"/>
                    </a:lnTo>
                    <a:lnTo>
                      <a:pt x="42561" y="9827"/>
                    </a:lnTo>
                    <a:lnTo>
                      <a:pt x="41100" y="9429"/>
                    </a:lnTo>
                    <a:lnTo>
                      <a:pt x="39706" y="8964"/>
                    </a:lnTo>
                    <a:lnTo>
                      <a:pt x="38245" y="8433"/>
                    </a:lnTo>
                    <a:lnTo>
                      <a:pt x="36851" y="7902"/>
                    </a:lnTo>
                    <a:lnTo>
                      <a:pt x="35457" y="7304"/>
                    </a:lnTo>
                    <a:lnTo>
                      <a:pt x="34062" y="6640"/>
                    </a:lnTo>
                    <a:lnTo>
                      <a:pt x="32668" y="5976"/>
                    </a:lnTo>
                    <a:lnTo>
                      <a:pt x="31340" y="5246"/>
                    </a:lnTo>
                    <a:lnTo>
                      <a:pt x="30079" y="4449"/>
                    </a:lnTo>
                    <a:lnTo>
                      <a:pt x="28751" y="3652"/>
                    </a:lnTo>
                    <a:lnTo>
                      <a:pt x="27489" y="2789"/>
                    </a:lnTo>
                    <a:lnTo>
                      <a:pt x="26294" y="1860"/>
                    </a:lnTo>
                    <a:lnTo>
                      <a:pt x="25099" y="930"/>
                    </a:lnTo>
                    <a:lnTo>
                      <a:pt x="23904" y="1"/>
                    </a:lnTo>
                    <a:lnTo>
                      <a:pt x="23904" y="1"/>
                    </a:lnTo>
                    <a:lnTo>
                      <a:pt x="20650" y="3453"/>
                    </a:lnTo>
                    <a:lnTo>
                      <a:pt x="17330" y="7171"/>
                    </a:lnTo>
                    <a:lnTo>
                      <a:pt x="14143" y="10956"/>
                    </a:lnTo>
                    <a:lnTo>
                      <a:pt x="11089" y="14807"/>
                    </a:lnTo>
                    <a:lnTo>
                      <a:pt x="8101" y="18725"/>
                    </a:lnTo>
                    <a:lnTo>
                      <a:pt x="5246" y="22708"/>
                    </a:lnTo>
                    <a:lnTo>
                      <a:pt x="2524" y="26559"/>
                    </a:lnTo>
                    <a:lnTo>
                      <a:pt x="1" y="30411"/>
                    </a:lnTo>
                    <a:lnTo>
                      <a:pt x="1" y="30411"/>
                    </a:lnTo>
                    <a:lnTo>
                      <a:pt x="1993" y="31938"/>
                    </a:lnTo>
                    <a:lnTo>
                      <a:pt x="3984" y="33398"/>
                    </a:lnTo>
                    <a:lnTo>
                      <a:pt x="6109" y="34793"/>
                    </a:lnTo>
                    <a:lnTo>
                      <a:pt x="8300" y="36121"/>
                    </a:lnTo>
                    <a:lnTo>
                      <a:pt x="10558" y="37316"/>
                    </a:lnTo>
                    <a:lnTo>
                      <a:pt x="12815" y="38511"/>
                    </a:lnTo>
                    <a:lnTo>
                      <a:pt x="15139" y="39573"/>
                    </a:lnTo>
                    <a:lnTo>
                      <a:pt x="17529" y="40569"/>
                    </a:lnTo>
                    <a:lnTo>
                      <a:pt x="19986" y="41432"/>
                    </a:lnTo>
                    <a:lnTo>
                      <a:pt x="22443" y="42296"/>
                    </a:lnTo>
                    <a:lnTo>
                      <a:pt x="24900" y="43026"/>
                    </a:lnTo>
                    <a:lnTo>
                      <a:pt x="27423" y="43690"/>
                    </a:lnTo>
                    <a:lnTo>
                      <a:pt x="30012" y="44221"/>
                    </a:lnTo>
                    <a:lnTo>
                      <a:pt x="32535" y="44686"/>
                    </a:lnTo>
                    <a:lnTo>
                      <a:pt x="35125" y="45018"/>
                    </a:lnTo>
                    <a:lnTo>
                      <a:pt x="37648" y="45350"/>
                    </a:lnTo>
                    <a:lnTo>
                      <a:pt x="40237" y="45483"/>
                    </a:lnTo>
                    <a:lnTo>
                      <a:pt x="42827" y="45549"/>
                    </a:lnTo>
                    <a:lnTo>
                      <a:pt x="45350" y="45549"/>
                    </a:lnTo>
                    <a:lnTo>
                      <a:pt x="47939" y="45416"/>
                    </a:lnTo>
                    <a:lnTo>
                      <a:pt x="50462" y="45217"/>
                    </a:lnTo>
                    <a:lnTo>
                      <a:pt x="52986" y="44885"/>
                    </a:lnTo>
                    <a:lnTo>
                      <a:pt x="55442" y="44487"/>
                    </a:lnTo>
                    <a:lnTo>
                      <a:pt x="57899" y="43956"/>
                    </a:lnTo>
                    <a:lnTo>
                      <a:pt x="60289" y="43292"/>
                    </a:lnTo>
                    <a:lnTo>
                      <a:pt x="62680" y="42561"/>
                    </a:lnTo>
                    <a:lnTo>
                      <a:pt x="65003" y="41698"/>
                    </a:lnTo>
                    <a:lnTo>
                      <a:pt x="67261" y="40702"/>
                    </a:lnTo>
                    <a:lnTo>
                      <a:pt x="69518" y="39640"/>
                    </a:lnTo>
                    <a:lnTo>
                      <a:pt x="71643" y="38445"/>
                    </a:lnTo>
                    <a:lnTo>
                      <a:pt x="73768" y="37117"/>
                    </a:lnTo>
                    <a:lnTo>
                      <a:pt x="75760" y="35656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49" name="Google Shape;1349;g34ed79b00d1_0_1321"/>
              <p:cNvSpPr/>
              <p:nvPr/>
            </p:nvSpPr>
            <p:spPr>
              <a:xfrm>
                <a:off x="1379850" y="1665650"/>
                <a:ext cx="903025" cy="2486600"/>
              </a:xfrm>
              <a:custGeom>
                <a:rect b="b" l="l" r="r" t="t"/>
                <a:pathLst>
                  <a:path extrusionOk="0" h="99464" w="36121">
                    <a:moveTo>
                      <a:pt x="17396" y="1"/>
                    </a:moveTo>
                    <a:lnTo>
                      <a:pt x="16267" y="1395"/>
                    </a:lnTo>
                    <a:lnTo>
                      <a:pt x="15139" y="2789"/>
                    </a:lnTo>
                    <a:lnTo>
                      <a:pt x="14076" y="4184"/>
                    </a:lnTo>
                    <a:lnTo>
                      <a:pt x="13080" y="5644"/>
                    </a:lnTo>
                    <a:lnTo>
                      <a:pt x="12084" y="7105"/>
                    </a:lnTo>
                    <a:lnTo>
                      <a:pt x="11155" y="8566"/>
                    </a:lnTo>
                    <a:lnTo>
                      <a:pt x="10225" y="10027"/>
                    </a:lnTo>
                    <a:lnTo>
                      <a:pt x="9362" y="11554"/>
                    </a:lnTo>
                    <a:lnTo>
                      <a:pt x="8565" y="13081"/>
                    </a:lnTo>
                    <a:lnTo>
                      <a:pt x="7768" y="14608"/>
                    </a:lnTo>
                    <a:lnTo>
                      <a:pt x="6972" y="16135"/>
                    </a:lnTo>
                    <a:lnTo>
                      <a:pt x="6308" y="17662"/>
                    </a:lnTo>
                    <a:lnTo>
                      <a:pt x="5644" y="19256"/>
                    </a:lnTo>
                    <a:lnTo>
                      <a:pt x="4980" y="20849"/>
                    </a:lnTo>
                    <a:lnTo>
                      <a:pt x="3851" y="24037"/>
                    </a:lnTo>
                    <a:lnTo>
                      <a:pt x="2789" y="27290"/>
                    </a:lnTo>
                    <a:lnTo>
                      <a:pt x="1992" y="30543"/>
                    </a:lnTo>
                    <a:lnTo>
                      <a:pt x="1262" y="33863"/>
                    </a:lnTo>
                    <a:lnTo>
                      <a:pt x="730" y="37183"/>
                    </a:lnTo>
                    <a:lnTo>
                      <a:pt x="332" y="40503"/>
                    </a:lnTo>
                    <a:lnTo>
                      <a:pt x="66" y="43823"/>
                    </a:lnTo>
                    <a:lnTo>
                      <a:pt x="0" y="47209"/>
                    </a:lnTo>
                    <a:lnTo>
                      <a:pt x="66" y="50529"/>
                    </a:lnTo>
                    <a:lnTo>
                      <a:pt x="266" y="53849"/>
                    </a:lnTo>
                    <a:lnTo>
                      <a:pt x="664" y="57169"/>
                    </a:lnTo>
                    <a:lnTo>
                      <a:pt x="1195" y="60489"/>
                    </a:lnTo>
                    <a:lnTo>
                      <a:pt x="1859" y="63809"/>
                    </a:lnTo>
                    <a:lnTo>
                      <a:pt x="2656" y="67062"/>
                    </a:lnTo>
                    <a:lnTo>
                      <a:pt x="3652" y="70316"/>
                    </a:lnTo>
                    <a:lnTo>
                      <a:pt x="4781" y="73503"/>
                    </a:lnTo>
                    <a:lnTo>
                      <a:pt x="6042" y="76623"/>
                    </a:lnTo>
                    <a:lnTo>
                      <a:pt x="6773" y="78150"/>
                    </a:lnTo>
                    <a:lnTo>
                      <a:pt x="7503" y="79678"/>
                    </a:lnTo>
                    <a:lnTo>
                      <a:pt x="8233" y="81205"/>
                    </a:lnTo>
                    <a:lnTo>
                      <a:pt x="9030" y="82732"/>
                    </a:lnTo>
                    <a:lnTo>
                      <a:pt x="9893" y="84259"/>
                    </a:lnTo>
                    <a:lnTo>
                      <a:pt x="10823" y="85720"/>
                    </a:lnTo>
                    <a:lnTo>
                      <a:pt x="11686" y="87180"/>
                    </a:lnTo>
                    <a:lnTo>
                      <a:pt x="12682" y="88641"/>
                    </a:lnTo>
                    <a:lnTo>
                      <a:pt x="13678" y="90036"/>
                    </a:lnTo>
                    <a:lnTo>
                      <a:pt x="14674" y="91430"/>
                    </a:lnTo>
                    <a:lnTo>
                      <a:pt x="15803" y="92824"/>
                    </a:lnTo>
                    <a:lnTo>
                      <a:pt x="16865" y="94219"/>
                    </a:lnTo>
                    <a:lnTo>
                      <a:pt x="17994" y="95546"/>
                    </a:lnTo>
                    <a:lnTo>
                      <a:pt x="19189" y="96874"/>
                    </a:lnTo>
                    <a:lnTo>
                      <a:pt x="20450" y="98202"/>
                    </a:lnTo>
                    <a:lnTo>
                      <a:pt x="21712" y="99464"/>
                    </a:lnTo>
                    <a:lnTo>
                      <a:pt x="22243" y="97339"/>
                    </a:lnTo>
                    <a:lnTo>
                      <a:pt x="22907" y="95215"/>
                    </a:lnTo>
                    <a:lnTo>
                      <a:pt x="23637" y="93090"/>
                    </a:lnTo>
                    <a:lnTo>
                      <a:pt x="24368" y="90965"/>
                    </a:lnTo>
                    <a:lnTo>
                      <a:pt x="25165" y="88907"/>
                    </a:lnTo>
                    <a:lnTo>
                      <a:pt x="26028" y="86782"/>
                    </a:lnTo>
                    <a:lnTo>
                      <a:pt x="26891" y="84657"/>
                    </a:lnTo>
                    <a:lnTo>
                      <a:pt x="27820" y="82599"/>
                    </a:lnTo>
                    <a:lnTo>
                      <a:pt x="29746" y="78482"/>
                    </a:lnTo>
                    <a:lnTo>
                      <a:pt x="31804" y="74432"/>
                    </a:lnTo>
                    <a:lnTo>
                      <a:pt x="33929" y="70515"/>
                    </a:lnTo>
                    <a:lnTo>
                      <a:pt x="36120" y="66730"/>
                    </a:lnTo>
                    <a:lnTo>
                      <a:pt x="34460" y="64937"/>
                    </a:lnTo>
                    <a:lnTo>
                      <a:pt x="32867" y="63145"/>
                    </a:lnTo>
                    <a:lnTo>
                      <a:pt x="31273" y="61285"/>
                    </a:lnTo>
                    <a:lnTo>
                      <a:pt x="29812" y="59360"/>
                    </a:lnTo>
                    <a:lnTo>
                      <a:pt x="28418" y="57434"/>
                    </a:lnTo>
                    <a:lnTo>
                      <a:pt x="27156" y="55442"/>
                    </a:lnTo>
                    <a:lnTo>
                      <a:pt x="25895" y="53384"/>
                    </a:lnTo>
                    <a:lnTo>
                      <a:pt x="24700" y="51392"/>
                    </a:lnTo>
                    <a:lnTo>
                      <a:pt x="23571" y="49268"/>
                    </a:lnTo>
                    <a:lnTo>
                      <a:pt x="22509" y="47209"/>
                    </a:lnTo>
                    <a:lnTo>
                      <a:pt x="21579" y="45085"/>
                    </a:lnTo>
                    <a:lnTo>
                      <a:pt x="20650" y="42960"/>
                    </a:lnTo>
                    <a:lnTo>
                      <a:pt x="19853" y="40769"/>
                    </a:lnTo>
                    <a:lnTo>
                      <a:pt x="19056" y="38578"/>
                    </a:lnTo>
                    <a:lnTo>
                      <a:pt x="18392" y="36386"/>
                    </a:lnTo>
                    <a:lnTo>
                      <a:pt x="17728" y="34195"/>
                    </a:lnTo>
                    <a:lnTo>
                      <a:pt x="17197" y="32004"/>
                    </a:lnTo>
                    <a:lnTo>
                      <a:pt x="16732" y="29813"/>
                    </a:lnTo>
                    <a:lnTo>
                      <a:pt x="16267" y="27622"/>
                    </a:lnTo>
                    <a:lnTo>
                      <a:pt x="15935" y="25364"/>
                    </a:lnTo>
                    <a:lnTo>
                      <a:pt x="15670" y="23173"/>
                    </a:lnTo>
                    <a:lnTo>
                      <a:pt x="15471" y="20982"/>
                    </a:lnTo>
                    <a:lnTo>
                      <a:pt x="15338" y="18791"/>
                    </a:lnTo>
                    <a:lnTo>
                      <a:pt x="15271" y="16600"/>
                    </a:lnTo>
                    <a:lnTo>
                      <a:pt x="15338" y="14475"/>
                    </a:lnTo>
                    <a:lnTo>
                      <a:pt x="15404" y="12351"/>
                    </a:lnTo>
                    <a:lnTo>
                      <a:pt x="15537" y="10226"/>
                    </a:lnTo>
                    <a:lnTo>
                      <a:pt x="15803" y="8101"/>
                    </a:lnTo>
                    <a:lnTo>
                      <a:pt x="16068" y="6043"/>
                    </a:lnTo>
                    <a:lnTo>
                      <a:pt x="16467" y="3985"/>
                    </a:lnTo>
                    <a:lnTo>
                      <a:pt x="16865" y="1993"/>
                    </a:lnTo>
                    <a:lnTo>
                      <a:pt x="1739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50" name="Google Shape;1350;g34ed79b00d1_0_1321"/>
              <p:cNvSpPr/>
              <p:nvPr/>
            </p:nvSpPr>
            <p:spPr>
              <a:xfrm>
                <a:off x="1379850" y="1665650"/>
                <a:ext cx="903025" cy="2486600"/>
              </a:xfrm>
              <a:custGeom>
                <a:rect b="b" l="l" r="r" t="t"/>
                <a:pathLst>
                  <a:path extrusionOk="0" fill="none" h="99464" w="36121">
                    <a:moveTo>
                      <a:pt x="36120" y="66730"/>
                    </a:moveTo>
                    <a:lnTo>
                      <a:pt x="36120" y="66730"/>
                    </a:lnTo>
                    <a:lnTo>
                      <a:pt x="34460" y="64937"/>
                    </a:lnTo>
                    <a:lnTo>
                      <a:pt x="32867" y="63145"/>
                    </a:lnTo>
                    <a:lnTo>
                      <a:pt x="31273" y="61285"/>
                    </a:lnTo>
                    <a:lnTo>
                      <a:pt x="29812" y="59360"/>
                    </a:lnTo>
                    <a:lnTo>
                      <a:pt x="28418" y="57434"/>
                    </a:lnTo>
                    <a:lnTo>
                      <a:pt x="27156" y="55442"/>
                    </a:lnTo>
                    <a:lnTo>
                      <a:pt x="25895" y="53384"/>
                    </a:lnTo>
                    <a:lnTo>
                      <a:pt x="24700" y="51392"/>
                    </a:lnTo>
                    <a:lnTo>
                      <a:pt x="23571" y="49268"/>
                    </a:lnTo>
                    <a:lnTo>
                      <a:pt x="22509" y="47209"/>
                    </a:lnTo>
                    <a:lnTo>
                      <a:pt x="21579" y="45085"/>
                    </a:lnTo>
                    <a:lnTo>
                      <a:pt x="20650" y="42960"/>
                    </a:lnTo>
                    <a:lnTo>
                      <a:pt x="19853" y="40769"/>
                    </a:lnTo>
                    <a:lnTo>
                      <a:pt x="19056" y="38578"/>
                    </a:lnTo>
                    <a:lnTo>
                      <a:pt x="18392" y="36386"/>
                    </a:lnTo>
                    <a:lnTo>
                      <a:pt x="17728" y="34195"/>
                    </a:lnTo>
                    <a:lnTo>
                      <a:pt x="17197" y="32004"/>
                    </a:lnTo>
                    <a:lnTo>
                      <a:pt x="16732" y="29813"/>
                    </a:lnTo>
                    <a:lnTo>
                      <a:pt x="16267" y="27622"/>
                    </a:lnTo>
                    <a:lnTo>
                      <a:pt x="15935" y="25364"/>
                    </a:lnTo>
                    <a:lnTo>
                      <a:pt x="15670" y="23173"/>
                    </a:lnTo>
                    <a:lnTo>
                      <a:pt x="15471" y="20982"/>
                    </a:lnTo>
                    <a:lnTo>
                      <a:pt x="15338" y="18791"/>
                    </a:lnTo>
                    <a:lnTo>
                      <a:pt x="15271" y="16600"/>
                    </a:lnTo>
                    <a:lnTo>
                      <a:pt x="15338" y="14475"/>
                    </a:lnTo>
                    <a:lnTo>
                      <a:pt x="15404" y="12351"/>
                    </a:lnTo>
                    <a:lnTo>
                      <a:pt x="15537" y="10226"/>
                    </a:lnTo>
                    <a:lnTo>
                      <a:pt x="15803" y="8101"/>
                    </a:lnTo>
                    <a:lnTo>
                      <a:pt x="16068" y="6043"/>
                    </a:lnTo>
                    <a:lnTo>
                      <a:pt x="16467" y="3985"/>
                    </a:lnTo>
                    <a:lnTo>
                      <a:pt x="16865" y="1993"/>
                    </a:lnTo>
                    <a:lnTo>
                      <a:pt x="17396" y="1"/>
                    </a:lnTo>
                    <a:lnTo>
                      <a:pt x="17396" y="1"/>
                    </a:lnTo>
                    <a:lnTo>
                      <a:pt x="16267" y="1395"/>
                    </a:lnTo>
                    <a:lnTo>
                      <a:pt x="15139" y="2789"/>
                    </a:lnTo>
                    <a:lnTo>
                      <a:pt x="14076" y="4184"/>
                    </a:lnTo>
                    <a:lnTo>
                      <a:pt x="13080" y="5644"/>
                    </a:lnTo>
                    <a:lnTo>
                      <a:pt x="12084" y="7105"/>
                    </a:lnTo>
                    <a:lnTo>
                      <a:pt x="11155" y="8566"/>
                    </a:lnTo>
                    <a:lnTo>
                      <a:pt x="10225" y="10027"/>
                    </a:lnTo>
                    <a:lnTo>
                      <a:pt x="9362" y="11554"/>
                    </a:lnTo>
                    <a:lnTo>
                      <a:pt x="8565" y="13081"/>
                    </a:lnTo>
                    <a:lnTo>
                      <a:pt x="7768" y="14608"/>
                    </a:lnTo>
                    <a:lnTo>
                      <a:pt x="6972" y="16135"/>
                    </a:lnTo>
                    <a:lnTo>
                      <a:pt x="6308" y="17662"/>
                    </a:lnTo>
                    <a:lnTo>
                      <a:pt x="5644" y="19256"/>
                    </a:lnTo>
                    <a:lnTo>
                      <a:pt x="4980" y="20849"/>
                    </a:lnTo>
                    <a:lnTo>
                      <a:pt x="3851" y="24037"/>
                    </a:lnTo>
                    <a:lnTo>
                      <a:pt x="2789" y="27290"/>
                    </a:lnTo>
                    <a:lnTo>
                      <a:pt x="1992" y="30543"/>
                    </a:lnTo>
                    <a:lnTo>
                      <a:pt x="1262" y="33863"/>
                    </a:lnTo>
                    <a:lnTo>
                      <a:pt x="730" y="37183"/>
                    </a:lnTo>
                    <a:lnTo>
                      <a:pt x="332" y="40503"/>
                    </a:lnTo>
                    <a:lnTo>
                      <a:pt x="66" y="43823"/>
                    </a:lnTo>
                    <a:lnTo>
                      <a:pt x="0" y="47209"/>
                    </a:lnTo>
                    <a:lnTo>
                      <a:pt x="66" y="50529"/>
                    </a:lnTo>
                    <a:lnTo>
                      <a:pt x="266" y="53849"/>
                    </a:lnTo>
                    <a:lnTo>
                      <a:pt x="664" y="57169"/>
                    </a:lnTo>
                    <a:lnTo>
                      <a:pt x="1195" y="60489"/>
                    </a:lnTo>
                    <a:lnTo>
                      <a:pt x="1859" y="63809"/>
                    </a:lnTo>
                    <a:lnTo>
                      <a:pt x="2656" y="67062"/>
                    </a:lnTo>
                    <a:lnTo>
                      <a:pt x="3652" y="70316"/>
                    </a:lnTo>
                    <a:lnTo>
                      <a:pt x="4781" y="73503"/>
                    </a:lnTo>
                    <a:lnTo>
                      <a:pt x="6042" y="76623"/>
                    </a:lnTo>
                    <a:lnTo>
                      <a:pt x="6773" y="78150"/>
                    </a:lnTo>
                    <a:lnTo>
                      <a:pt x="7503" y="79678"/>
                    </a:lnTo>
                    <a:lnTo>
                      <a:pt x="8233" y="81205"/>
                    </a:lnTo>
                    <a:lnTo>
                      <a:pt x="9030" y="82732"/>
                    </a:lnTo>
                    <a:lnTo>
                      <a:pt x="9893" y="84259"/>
                    </a:lnTo>
                    <a:lnTo>
                      <a:pt x="10823" y="85720"/>
                    </a:lnTo>
                    <a:lnTo>
                      <a:pt x="11686" y="87180"/>
                    </a:lnTo>
                    <a:lnTo>
                      <a:pt x="12682" y="88641"/>
                    </a:lnTo>
                    <a:lnTo>
                      <a:pt x="13678" y="90036"/>
                    </a:lnTo>
                    <a:lnTo>
                      <a:pt x="14674" y="91430"/>
                    </a:lnTo>
                    <a:lnTo>
                      <a:pt x="15803" y="92824"/>
                    </a:lnTo>
                    <a:lnTo>
                      <a:pt x="16865" y="94219"/>
                    </a:lnTo>
                    <a:lnTo>
                      <a:pt x="17994" y="95546"/>
                    </a:lnTo>
                    <a:lnTo>
                      <a:pt x="19189" y="96874"/>
                    </a:lnTo>
                    <a:lnTo>
                      <a:pt x="20450" y="98202"/>
                    </a:lnTo>
                    <a:lnTo>
                      <a:pt x="21712" y="99464"/>
                    </a:lnTo>
                    <a:lnTo>
                      <a:pt x="21712" y="99464"/>
                    </a:lnTo>
                    <a:lnTo>
                      <a:pt x="22243" y="97339"/>
                    </a:lnTo>
                    <a:lnTo>
                      <a:pt x="22907" y="95215"/>
                    </a:lnTo>
                    <a:lnTo>
                      <a:pt x="23637" y="93090"/>
                    </a:lnTo>
                    <a:lnTo>
                      <a:pt x="24368" y="90965"/>
                    </a:lnTo>
                    <a:lnTo>
                      <a:pt x="25165" y="88907"/>
                    </a:lnTo>
                    <a:lnTo>
                      <a:pt x="26028" y="86782"/>
                    </a:lnTo>
                    <a:lnTo>
                      <a:pt x="26891" y="84657"/>
                    </a:lnTo>
                    <a:lnTo>
                      <a:pt x="27820" y="82599"/>
                    </a:lnTo>
                    <a:lnTo>
                      <a:pt x="29746" y="78482"/>
                    </a:lnTo>
                    <a:lnTo>
                      <a:pt x="31804" y="74432"/>
                    </a:lnTo>
                    <a:lnTo>
                      <a:pt x="33929" y="70515"/>
                    </a:lnTo>
                    <a:lnTo>
                      <a:pt x="36120" y="6673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51" name="Google Shape;1351;g34ed79b00d1_0_1321"/>
              <p:cNvSpPr/>
              <p:nvPr/>
            </p:nvSpPr>
            <p:spPr>
              <a:xfrm>
                <a:off x="3318625" y="1974400"/>
                <a:ext cx="888100" cy="627475"/>
              </a:xfrm>
              <a:custGeom>
                <a:rect b="b" l="l" r="r" t="t"/>
                <a:pathLst>
                  <a:path extrusionOk="0" h="25099" w="35524">
                    <a:moveTo>
                      <a:pt x="20783" y="1"/>
                    </a:moveTo>
                    <a:lnTo>
                      <a:pt x="18260" y="1727"/>
                    </a:lnTo>
                    <a:lnTo>
                      <a:pt x="15737" y="3520"/>
                    </a:lnTo>
                    <a:lnTo>
                      <a:pt x="13148" y="5445"/>
                    </a:lnTo>
                    <a:lnTo>
                      <a:pt x="10558" y="7437"/>
                    </a:lnTo>
                    <a:lnTo>
                      <a:pt x="7902" y="9495"/>
                    </a:lnTo>
                    <a:lnTo>
                      <a:pt x="5313" y="11687"/>
                    </a:lnTo>
                    <a:lnTo>
                      <a:pt x="2657" y="13944"/>
                    </a:lnTo>
                    <a:lnTo>
                      <a:pt x="1" y="16334"/>
                    </a:lnTo>
                    <a:lnTo>
                      <a:pt x="1063" y="17131"/>
                    </a:lnTo>
                    <a:lnTo>
                      <a:pt x="2126" y="17928"/>
                    </a:lnTo>
                    <a:lnTo>
                      <a:pt x="3188" y="18725"/>
                    </a:lnTo>
                    <a:lnTo>
                      <a:pt x="4250" y="19389"/>
                    </a:lnTo>
                    <a:lnTo>
                      <a:pt x="5379" y="20053"/>
                    </a:lnTo>
                    <a:lnTo>
                      <a:pt x="6508" y="20717"/>
                    </a:lnTo>
                    <a:lnTo>
                      <a:pt x="7637" y="21314"/>
                    </a:lnTo>
                    <a:lnTo>
                      <a:pt x="8765" y="21845"/>
                    </a:lnTo>
                    <a:lnTo>
                      <a:pt x="9894" y="22310"/>
                    </a:lnTo>
                    <a:lnTo>
                      <a:pt x="11089" y="22775"/>
                    </a:lnTo>
                    <a:lnTo>
                      <a:pt x="12218" y="23173"/>
                    </a:lnTo>
                    <a:lnTo>
                      <a:pt x="13413" y="23572"/>
                    </a:lnTo>
                    <a:lnTo>
                      <a:pt x="14542" y="23904"/>
                    </a:lnTo>
                    <a:lnTo>
                      <a:pt x="15737" y="24169"/>
                    </a:lnTo>
                    <a:lnTo>
                      <a:pt x="18061" y="24634"/>
                    </a:lnTo>
                    <a:lnTo>
                      <a:pt x="20451" y="24966"/>
                    </a:lnTo>
                    <a:lnTo>
                      <a:pt x="22709" y="25099"/>
                    </a:lnTo>
                    <a:lnTo>
                      <a:pt x="25033" y="25099"/>
                    </a:lnTo>
                    <a:lnTo>
                      <a:pt x="26161" y="25032"/>
                    </a:lnTo>
                    <a:lnTo>
                      <a:pt x="27224" y="24900"/>
                    </a:lnTo>
                    <a:lnTo>
                      <a:pt x="28353" y="24767"/>
                    </a:lnTo>
                    <a:lnTo>
                      <a:pt x="29415" y="24568"/>
                    </a:lnTo>
                    <a:lnTo>
                      <a:pt x="30477" y="24302"/>
                    </a:lnTo>
                    <a:lnTo>
                      <a:pt x="31540" y="24103"/>
                    </a:lnTo>
                    <a:lnTo>
                      <a:pt x="32536" y="23771"/>
                    </a:lnTo>
                    <a:lnTo>
                      <a:pt x="33532" y="23439"/>
                    </a:lnTo>
                    <a:lnTo>
                      <a:pt x="34527" y="23040"/>
                    </a:lnTo>
                    <a:lnTo>
                      <a:pt x="35523" y="22642"/>
                    </a:lnTo>
                    <a:lnTo>
                      <a:pt x="33996" y="19654"/>
                    </a:lnTo>
                    <a:lnTo>
                      <a:pt x="32403" y="16666"/>
                    </a:lnTo>
                    <a:lnTo>
                      <a:pt x="30743" y="13745"/>
                    </a:lnTo>
                    <a:lnTo>
                      <a:pt x="28950" y="10890"/>
                    </a:lnTo>
                    <a:lnTo>
                      <a:pt x="27025" y="8035"/>
                    </a:lnTo>
                    <a:lnTo>
                      <a:pt x="25033" y="5312"/>
                    </a:lnTo>
                    <a:lnTo>
                      <a:pt x="22974" y="2657"/>
                    </a:lnTo>
                    <a:lnTo>
                      <a:pt x="2078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52" name="Google Shape;1352;g34ed79b00d1_0_1321"/>
              <p:cNvSpPr/>
              <p:nvPr/>
            </p:nvSpPr>
            <p:spPr>
              <a:xfrm>
                <a:off x="3318625" y="1974400"/>
                <a:ext cx="888100" cy="627475"/>
              </a:xfrm>
              <a:custGeom>
                <a:rect b="b" l="l" r="r" t="t"/>
                <a:pathLst>
                  <a:path extrusionOk="0" fill="none" h="25099" w="35524">
                    <a:moveTo>
                      <a:pt x="35523" y="22642"/>
                    </a:moveTo>
                    <a:lnTo>
                      <a:pt x="35523" y="22642"/>
                    </a:lnTo>
                    <a:lnTo>
                      <a:pt x="33996" y="19654"/>
                    </a:lnTo>
                    <a:lnTo>
                      <a:pt x="32403" y="16666"/>
                    </a:lnTo>
                    <a:lnTo>
                      <a:pt x="30743" y="13745"/>
                    </a:lnTo>
                    <a:lnTo>
                      <a:pt x="28950" y="10890"/>
                    </a:lnTo>
                    <a:lnTo>
                      <a:pt x="27025" y="8035"/>
                    </a:lnTo>
                    <a:lnTo>
                      <a:pt x="25033" y="5312"/>
                    </a:lnTo>
                    <a:lnTo>
                      <a:pt x="22974" y="2657"/>
                    </a:lnTo>
                    <a:lnTo>
                      <a:pt x="20783" y="1"/>
                    </a:lnTo>
                    <a:lnTo>
                      <a:pt x="20783" y="1"/>
                    </a:lnTo>
                    <a:lnTo>
                      <a:pt x="18260" y="1727"/>
                    </a:lnTo>
                    <a:lnTo>
                      <a:pt x="15737" y="3520"/>
                    </a:lnTo>
                    <a:lnTo>
                      <a:pt x="13148" y="5445"/>
                    </a:lnTo>
                    <a:lnTo>
                      <a:pt x="10558" y="7437"/>
                    </a:lnTo>
                    <a:lnTo>
                      <a:pt x="7902" y="9495"/>
                    </a:lnTo>
                    <a:lnTo>
                      <a:pt x="5313" y="11687"/>
                    </a:lnTo>
                    <a:lnTo>
                      <a:pt x="2657" y="13944"/>
                    </a:lnTo>
                    <a:lnTo>
                      <a:pt x="1" y="16334"/>
                    </a:lnTo>
                    <a:lnTo>
                      <a:pt x="1" y="16334"/>
                    </a:lnTo>
                    <a:lnTo>
                      <a:pt x="1063" y="17131"/>
                    </a:lnTo>
                    <a:lnTo>
                      <a:pt x="2126" y="17928"/>
                    </a:lnTo>
                    <a:lnTo>
                      <a:pt x="3188" y="18725"/>
                    </a:lnTo>
                    <a:lnTo>
                      <a:pt x="4250" y="19389"/>
                    </a:lnTo>
                    <a:lnTo>
                      <a:pt x="5379" y="20053"/>
                    </a:lnTo>
                    <a:lnTo>
                      <a:pt x="6508" y="20717"/>
                    </a:lnTo>
                    <a:lnTo>
                      <a:pt x="7637" y="21314"/>
                    </a:lnTo>
                    <a:lnTo>
                      <a:pt x="8765" y="21845"/>
                    </a:lnTo>
                    <a:lnTo>
                      <a:pt x="9894" y="22310"/>
                    </a:lnTo>
                    <a:lnTo>
                      <a:pt x="11089" y="22775"/>
                    </a:lnTo>
                    <a:lnTo>
                      <a:pt x="12218" y="23173"/>
                    </a:lnTo>
                    <a:lnTo>
                      <a:pt x="13413" y="23572"/>
                    </a:lnTo>
                    <a:lnTo>
                      <a:pt x="14542" y="23904"/>
                    </a:lnTo>
                    <a:lnTo>
                      <a:pt x="15737" y="24169"/>
                    </a:lnTo>
                    <a:lnTo>
                      <a:pt x="18061" y="24634"/>
                    </a:lnTo>
                    <a:lnTo>
                      <a:pt x="20451" y="24966"/>
                    </a:lnTo>
                    <a:lnTo>
                      <a:pt x="22709" y="25099"/>
                    </a:lnTo>
                    <a:lnTo>
                      <a:pt x="25033" y="25099"/>
                    </a:lnTo>
                    <a:lnTo>
                      <a:pt x="26161" y="25032"/>
                    </a:lnTo>
                    <a:lnTo>
                      <a:pt x="27224" y="24900"/>
                    </a:lnTo>
                    <a:lnTo>
                      <a:pt x="28353" y="24767"/>
                    </a:lnTo>
                    <a:lnTo>
                      <a:pt x="29415" y="24568"/>
                    </a:lnTo>
                    <a:lnTo>
                      <a:pt x="30477" y="24302"/>
                    </a:lnTo>
                    <a:lnTo>
                      <a:pt x="31540" y="24103"/>
                    </a:lnTo>
                    <a:lnTo>
                      <a:pt x="32536" y="23771"/>
                    </a:lnTo>
                    <a:lnTo>
                      <a:pt x="33532" y="23439"/>
                    </a:lnTo>
                    <a:lnTo>
                      <a:pt x="34527" y="23040"/>
                    </a:lnTo>
                    <a:lnTo>
                      <a:pt x="35523" y="22642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53" name="Google Shape;1353;g34ed79b00d1_0_1321"/>
              <p:cNvSpPr/>
              <p:nvPr/>
            </p:nvSpPr>
            <p:spPr>
              <a:xfrm>
                <a:off x="3302025" y="1225775"/>
                <a:ext cx="962800" cy="464800"/>
              </a:xfrm>
              <a:custGeom>
                <a:rect b="b" l="l" r="r" t="t"/>
                <a:pathLst>
                  <a:path extrusionOk="0" h="18592" w="38512">
                    <a:moveTo>
                      <a:pt x="12683" y="0"/>
                    </a:moveTo>
                    <a:lnTo>
                      <a:pt x="11421" y="67"/>
                    </a:lnTo>
                    <a:lnTo>
                      <a:pt x="10226" y="200"/>
                    </a:lnTo>
                    <a:lnTo>
                      <a:pt x="9031" y="332"/>
                    </a:lnTo>
                    <a:lnTo>
                      <a:pt x="7836" y="532"/>
                    </a:lnTo>
                    <a:lnTo>
                      <a:pt x="6707" y="797"/>
                    </a:lnTo>
                    <a:lnTo>
                      <a:pt x="5578" y="1063"/>
                    </a:lnTo>
                    <a:lnTo>
                      <a:pt x="4516" y="1328"/>
                    </a:lnTo>
                    <a:lnTo>
                      <a:pt x="3520" y="1727"/>
                    </a:lnTo>
                    <a:lnTo>
                      <a:pt x="2590" y="2059"/>
                    </a:lnTo>
                    <a:lnTo>
                      <a:pt x="1661" y="2457"/>
                    </a:lnTo>
                    <a:lnTo>
                      <a:pt x="798" y="2922"/>
                    </a:lnTo>
                    <a:lnTo>
                      <a:pt x="1" y="3387"/>
                    </a:lnTo>
                    <a:lnTo>
                      <a:pt x="3055" y="4781"/>
                    </a:lnTo>
                    <a:lnTo>
                      <a:pt x="6043" y="6375"/>
                    </a:lnTo>
                    <a:lnTo>
                      <a:pt x="8965" y="8034"/>
                    </a:lnTo>
                    <a:lnTo>
                      <a:pt x="11820" y="9894"/>
                    </a:lnTo>
                    <a:lnTo>
                      <a:pt x="14608" y="11886"/>
                    </a:lnTo>
                    <a:lnTo>
                      <a:pt x="17331" y="13944"/>
                    </a:lnTo>
                    <a:lnTo>
                      <a:pt x="19987" y="16201"/>
                    </a:lnTo>
                    <a:lnTo>
                      <a:pt x="22576" y="18592"/>
                    </a:lnTo>
                    <a:lnTo>
                      <a:pt x="24435" y="17264"/>
                    </a:lnTo>
                    <a:lnTo>
                      <a:pt x="26427" y="16002"/>
                    </a:lnTo>
                    <a:lnTo>
                      <a:pt x="28485" y="14741"/>
                    </a:lnTo>
                    <a:lnTo>
                      <a:pt x="30544" y="13545"/>
                    </a:lnTo>
                    <a:lnTo>
                      <a:pt x="32668" y="12417"/>
                    </a:lnTo>
                    <a:lnTo>
                      <a:pt x="34727" y="11354"/>
                    </a:lnTo>
                    <a:lnTo>
                      <a:pt x="36719" y="10491"/>
                    </a:lnTo>
                    <a:lnTo>
                      <a:pt x="38511" y="9761"/>
                    </a:lnTo>
                    <a:lnTo>
                      <a:pt x="37449" y="8632"/>
                    </a:lnTo>
                    <a:lnTo>
                      <a:pt x="36254" y="7636"/>
                    </a:lnTo>
                    <a:lnTo>
                      <a:pt x="35059" y="6707"/>
                    </a:lnTo>
                    <a:lnTo>
                      <a:pt x="33864" y="5843"/>
                    </a:lnTo>
                    <a:lnTo>
                      <a:pt x="32602" y="5047"/>
                    </a:lnTo>
                    <a:lnTo>
                      <a:pt x="31340" y="4316"/>
                    </a:lnTo>
                    <a:lnTo>
                      <a:pt x="30079" y="3652"/>
                    </a:lnTo>
                    <a:lnTo>
                      <a:pt x="28751" y="3055"/>
                    </a:lnTo>
                    <a:lnTo>
                      <a:pt x="27423" y="2524"/>
                    </a:lnTo>
                    <a:lnTo>
                      <a:pt x="26095" y="1992"/>
                    </a:lnTo>
                    <a:lnTo>
                      <a:pt x="24701" y="1594"/>
                    </a:lnTo>
                    <a:lnTo>
                      <a:pt x="23373" y="1196"/>
                    </a:lnTo>
                    <a:lnTo>
                      <a:pt x="22045" y="864"/>
                    </a:lnTo>
                    <a:lnTo>
                      <a:pt x="20650" y="598"/>
                    </a:lnTo>
                    <a:lnTo>
                      <a:pt x="19323" y="399"/>
                    </a:lnTo>
                    <a:lnTo>
                      <a:pt x="17928" y="200"/>
                    </a:lnTo>
                    <a:lnTo>
                      <a:pt x="16600" y="67"/>
                    </a:lnTo>
                    <a:lnTo>
                      <a:pt x="1527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54" name="Google Shape;1354;g34ed79b00d1_0_1321"/>
              <p:cNvSpPr/>
              <p:nvPr/>
            </p:nvSpPr>
            <p:spPr>
              <a:xfrm>
                <a:off x="3302025" y="1225775"/>
                <a:ext cx="962800" cy="464800"/>
              </a:xfrm>
              <a:custGeom>
                <a:rect b="b" l="l" r="r" t="t"/>
                <a:pathLst>
                  <a:path extrusionOk="0" fill="none" h="18592" w="38512">
                    <a:moveTo>
                      <a:pt x="22576" y="18592"/>
                    </a:moveTo>
                    <a:lnTo>
                      <a:pt x="22576" y="18592"/>
                    </a:lnTo>
                    <a:lnTo>
                      <a:pt x="24435" y="17264"/>
                    </a:lnTo>
                    <a:lnTo>
                      <a:pt x="26427" y="16002"/>
                    </a:lnTo>
                    <a:lnTo>
                      <a:pt x="28485" y="14741"/>
                    </a:lnTo>
                    <a:lnTo>
                      <a:pt x="30544" y="13545"/>
                    </a:lnTo>
                    <a:lnTo>
                      <a:pt x="32668" y="12417"/>
                    </a:lnTo>
                    <a:lnTo>
                      <a:pt x="34727" y="11354"/>
                    </a:lnTo>
                    <a:lnTo>
                      <a:pt x="36719" y="10491"/>
                    </a:lnTo>
                    <a:lnTo>
                      <a:pt x="38511" y="9761"/>
                    </a:lnTo>
                    <a:lnTo>
                      <a:pt x="38511" y="9761"/>
                    </a:lnTo>
                    <a:lnTo>
                      <a:pt x="37449" y="8632"/>
                    </a:lnTo>
                    <a:lnTo>
                      <a:pt x="36254" y="7636"/>
                    </a:lnTo>
                    <a:lnTo>
                      <a:pt x="35059" y="6707"/>
                    </a:lnTo>
                    <a:lnTo>
                      <a:pt x="33864" y="5843"/>
                    </a:lnTo>
                    <a:lnTo>
                      <a:pt x="32602" y="5047"/>
                    </a:lnTo>
                    <a:lnTo>
                      <a:pt x="31340" y="4316"/>
                    </a:lnTo>
                    <a:lnTo>
                      <a:pt x="30079" y="3652"/>
                    </a:lnTo>
                    <a:lnTo>
                      <a:pt x="28751" y="3055"/>
                    </a:lnTo>
                    <a:lnTo>
                      <a:pt x="27423" y="2524"/>
                    </a:lnTo>
                    <a:lnTo>
                      <a:pt x="26095" y="1992"/>
                    </a:lnTo>
                    <a:lnTo>
                      <a:pt x="24701" y="1594"/>
                    </a:lnTo>
                    <a:lnTo>
                      <a:pt x="23373" y="1196"/>
                    </a:lnTo>
                    <a:lnTo>
                      <a:pt x="22045" y="864"/>
                    </a:lnTo>
                    <a:lnTo>
                      <a:pt x="20650" y="598"/>
                    </a:lnTo>
                    <a:lnTo>
                      <a:pt x="19323" y="399"/>
                    </a:lnTo>
                    <a:lnTo>
                      <a:pt x="17928" y="200"/>
                    </a:lnTo>
                    <a:lnTo>
                      <a:pt x="16600" y="67"/>
                    </a:lnTo>
                    <a:lnTo>
                      <a:pt x="15272" y="0"/>
                    </a:lnTo>
                    <a:lnTo>
                      <a:pt x="14011" y="0"/>
                    </a:lnTo>
                    <a:lnTo>
                      <a:pt x="12683" y="0"/>
                    </a:lnTo>
                    <a:lnTo>
                      <a:pt x="11421" y="67"/>
                    </a:lnTo>
                    <a:lnTo>
                      <a:pt x="10226" y="200"/>
                    </a:lnTo>
                    <a:lnTo>
                      <a:pt x="9031" y="332"/>
                    </a:lnTo>
                    <a:lnTo>
                      <a:pt x="7836" y="532"/>
                    </a:lnTo>
                    <a:lnTo>
                      <a:pt x="6707" y="797"/>
                    </a:lnTo>
                    <a:lnTo>
                      <a:pt x="5578" y="1063"/>
                    </a:lnTo>
                    <a:lnTo>
                      <a:pt x="4516" y="1328"/>
                    </a:lnTo>
                    <a:lnTo>
                      <a:pt x="3520" y="1727"/>
                    </a:lnTo>
                    <a:lnTo>
                      <a:pt x="2590" y="2059"/>
                    </a:lnTo>
                    <a:lnTo>
                      <a:pt x="1661" y="2457"/>
                    </a:lnTo>
                    <a:lnTo>
                      <a:pt x="798" y="2922"/>
                    </a:lnTo>
                    <a:lnTo>
                      <a:pt x="1" y="3387"/>
                    </a:lnTo>
                    <a:lnTo>
                      <a:pt x="1" y="3387"/>
                    </a:lnTo>
                    <a:lnTo>
                      <a:pt x="3055" y="4781"/>
                    </a:lnTo>
                    <a:lnTo>
                      <a:pt x="6043" y="6375"/>
                    </a:lnTo>
                    <a:lnTo>
                      <a:pt x="8965" y="8034"/>
                    </a:lnTo>
                    <a:lnTo>
                      <a:pt x="11820" y="9894"/>
                    </a:lnTo>
                    <a:lnTo>
                      <a:pt x="14608" y="11886"/>
                    </a:lnTo>
                    <a:lnTo>
                      <a:pt x="17331" y="13944"/>
                    </a:lnTo>
                    <a:lnTo>
                      <a:pt x="19987" y="16201"/>
                    </a:lnTo>
                    <a:lnTo>
                      <a:pt x="22576" y="18592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55" name="Google Shape;1355;g34ed79b00d1_0_1321"/>
              <p:cNvSpPr/>
              <p:nvPr/>
            </p:nvSpPr>
            <p:spPr>
              <a:xfrm>
                <a:off x="2108550" y="3483275"/>
                <a:ext cx="2365425" cy="1201825"/>
              </a:xfrm>
              <a:custGeom>
                <a:rect b="b" l="l" r="r" t="t"/>
                <a:pathLst>
                  <a:path extrusionOk="0" h="48073" w="94617">
                    <a:moveTo>
                      <a:pt x="13612" y="1"/>
                    </a:moveTo>
                    <a:lnTo>
                      <a:pt x="11952" y="2856"/>
                    </a:lnTo>
                    <a:lnTo>
                      <a:pt x="10425" y="5645"/>
                    </a:lnTo>
                    <a:lnTo>
                      <a:pt x="9097" y="8367"/>
                    </a:lnTo>
                    <a:lnTo>
                      <a:pt x="7835" y="10956"/>
                    </a:lnTo>
                    <a:lnTo>
                      <a:pt x="6706" y="13413"/>
                    </a:lnTo>
                    <a:lnTo>
                      <a:pt x="5644" y="15803"/>
                    </a:lnTo>
                    <a:lnTo>
                      <a:pt x="4715" y="18061"/>
                    </a:lnTo>
                    <a:lnTo>
                      <a:pt x="3851" y="20186"/>
                    </a:lnTo>
                    <a:lnTo>
                      <a:pt x="3121" y="22244"/>
                    </a:lnTo>
                    <a:lnTo>
                      <a:pt x="2457" y="24169"/>
                    </a:lnTo>
                    <a:lnTo>
                      <a:pt x="1859" y="25962"/>
                    </a:lnTo>
                    <a:lnTo>
                      <a:pt x="1395" y="27688"/>
                    </a:lnTo>
                    <a:lnTo>
                      <a:pt x="598" y="30743"/>
                    </a:lnTo>
                    <a:lnTo>
                      <a:pt x="0" y="33266"/>
                    </a:lnTo>
                    <a:lnTo>
                      <a:pt x="2590" y="35125"/>
                    </a:lnTo>
                    <a:lnTo>
                      <a:pt x="5179" y="36785"/>
                    </a:lnTo>
                    <a:lnTo>
                      <a:pt x="7835" y="38378"/>
                    </a:lnTo>
                    <a:lnTo>
                      <a:pt x="10558" y="39906"/>
                    </a:lnTo>
                    <a:lnTo>
                      <a:pt x="13280" y="41234"/>
                    </a:lnTo>
                    <a:lnTo>
                      <a:pt x="16135" y="42495"/>
                    </a:lnTo>
                    <a:lnTo>
                      <a:pt x="18924" y="43557"/>
                    </a:lnTo>
                    <a:lnTo>
                      <a:pt x="21779" y="44553"/>
                    </a:lnTo>
                    <a:lnTo>
                      <a:pt x="24700" y="45417"/>
                    </a:lnTo>
                    <a:lnTo>
                      <a:pt x="27622" y="46147"/>
                    </a:lnTo>
                    <a:lnTo>
                      <a:pt x="30543" y="46811"/>
                    </a:lnTo>
                    <a:lnTo>
                      <a:pt x="33531" y="47276"/>
                    </a:lnTo>
                    <a:lnTo>
                      <a:pt x="36519" y="47674"/>
                    </a:lnTo>
                    <a:lnTo>
                      <a:pt x="39507" y="47940"/>
                    </a:lnTo>
                    <a:lnTo>
                      <a:pt x="42495" y="48072"/>
                    </a:lnTo>
                    <a:lnTo>
                      <a:pt x="45482" y="48072"/>
                    </a:lnTo>
                    <a:lnTo>
                      <a:pt x="48470" y="47940"/>
                    </a:lnTo>
                    <a:lnTo>
                      <a:pt x="51458" y="47674"/>
                    </a:lnTo>
                    <a:lnTo>
                      <a:pt x="54446" y="47342"/>
                    </a:lnTo>
                    <a:lnTo>
                      <a:pt x="57434" y="46877"/>
                    </a:lnTo>
                    <a:lnTo>
                      <a:pt x="60355" y="46280"/>
                    </a:lnTo>
                    <a:lnTo>
                      <a:pt x="63277" y="45549"/>
                    </a:lnTo>
                    <a:lnTo>
                      <a:pt x="66198" y="44686"/>
                    </a:lnTo>
                    <a:lnTo>
                      <a:pt x="69053" y="43757"/>
                    </a:lnTo>
                    <a:lnTo>
                      <a:pt x="71909" y="42628"/>
                    </a:lnTo>
                    <a:lnTo>
                      <a:pt x="74697" y="41433"/>
                    </a:lnTo>
                    <a:lnTo>
                      <a:pt x="77486" y="40105"/>
                    </a:lnTo>
                    <a:lnTo>
                      <a:pt x="80142" y="38644"/>
                    </a:lnTo>
                    <a:lnTo>
                      <a:pt x="82864" y="37051"/>
                    </a:lnTo>
                    <a:lnTo>
                      <a:pt x="85454" y="35391"/>
                    </a:lnTo>
                    <a:lnTo>
                      <a:pt x="87977" y="33531"/>
                    </a:lnTo>
                    <a:lnTo>
                      <a:pt x="90500" y="31606"/>
                    </a:lnTo>
                    <a:lnTo>
                      <a:pt x="90965" y="30344"/>
                    </a:lnTo>
                    <a:lnTo>
                      <a:pt x="91429" y="29083"/>
                    </a:lnTo>
                    <a:lnTo>
                      <a:pt x="91894" y="27755"/>
                    </a:lnTo>
                    <a:lnTo>
                      <a:pt x="92292" y="26361"/>
                    </a:lnTo>
                    <a:lnTo>
                      <a:pt x="92956" y="23572"/>
                    </a:lnTo>
                    <a:lnTo>
                      <a:pt x="93554" y="20650"/>
                    </a:lnTo>
                    <a:lnTo>
                      <a:pt x="94019" y="17596"/>
                    </a:lnTo>
                    <a:lnTo>
                      <a:pt x="94351" y="14409"/>
                    </a:lnTo>
                    <a:lnTo>
                      <a:pt x="94550" y="11222"/>
                    </a:lnTo>
                    <a:lnTo>
                      <a:pt x="94616" y="7836"/>
                    </a:lnTo>
                    <a:lnTo>
                      <a:pt x="92226" y="9164"/>
                    </a:lnTo>
                    <a:lnTo>
                      <a:pt x="89769" y="10425"/>
                    </a:lnTo>
                    <a:lnTo>
                      <a:pt x="87313" y="11488"/>
                    </a:lnTo>
                    <a:lnTo>
                      <a:pt x="84790" y="12484"/>
                    </a:lnTo>
                    <a:lnTo>
                      <a:pt x="82267" y="13347"/>
                    </a:lnTo>
                    <a:lnTo>
                      <a:pt x="79677" y="14143"/>
                    </a:lnTo>
                    <a:lnTo>
                      <a:pt x="77088" y="14741"/>
                    </a:lnTo>
                    <a:lnTo>
                      <a:pt x="74432" y="15272"/>
                    </a:lnTo>
                    <a:lnTo>
                      <a:pt x="71776" y="15737"/>
                    </a:lnTo>
                    <a:lnTo>
                      <a:pt x="69053" y="16069"/>
                    </a:lnTo>
                    <a:lnTo>
                      <a:pt x="66398" y="16268"/>
                    </a:lnTo>
                    <a:lnTo>
                      <a:pt x="63675" y="16401"/>
                    </a:lnTo>
                    <a:lnTo>
                      <a:pt x="60953" y="16401"/>
                    </a:lnTo>
                    <a:lnTo>
                      <a:pt x="58231" y="16335"/>
                    </a:lnTo>
                    <a:lnTo>
                      <a:pt x="55508" y="16135"/>
                    </a:lnTo>
                    <a:lnTo>
                      <a:pt x="52786" y="15870"/>
                    </a:lnTo>
                    <a:lnTo>
                      <a:pt x="50064" y="15538"/>
                    </a:lnTo>
                    <a:lnTo>
                      <a:pt x="47408" y="15073"/>
                    </a:lnTo>
                    <a:lnTo>
                      <a:pt x="44752" y="14542"/>
                    </a:lnTo>
                    <a:lnTo>
                      <a:pt x="42096" y="13878"/>
                    </a:lnTo>
                    <a:lnTo>
                      <a:pt x="39440" y="13147"/>
                    </a:lnTo>
                    <a:lnTo>
                      <a:pt x="36851" y="12351"/>
                    </a:lnTo>
                    <a:lnTo>
                      <a:pt x="34328" y="11488"/>
                    </a:lnTo>
                    <a:lnTo>
                      <a:pt x="31805" y="10492"/>
                    </a:lnTo>
                    <a:lnTo>
                      <a:pt x="29348" y="9429"/>
                    </a:lnTo>
                    <a:lnTo>
                      <a:pt x="26891" y="8300"/>
                    </a:lnTo>
                    <a:lnTo>
                      <a:pt x="24567" y="7105"/>
                    </a:lnTo>
                    <a:lnTo>
                      <a:pt x="22243" y="5844"/>
                    </a:lnTo>
                    <a:lnTo>
                      <a:pt x="19986" y="4449"/>
                    </a:lnTo>
                    <a:lnTo>
                      <a:pt x="17795" y="3055"/>
                    </a:lnTo>
                    <a:lnTo>
                      <a:pt x="15670" y="1528"/>
                    </a:lnTo>
                    <a:lnTo>
                      <a:pt x="1361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56" name="Google Shape;1356;g34ed79b00d1_0_1321"/>
              <p:cNvSpPr/>
              <p:nvPr/>
            </p:nvSpPr>
            <p:spPr>
              <a:xfrm>
                <a:off x="2108550" y="3483275"/>
                <a:ext cx="2365425" cy="1201825"/>
              </a:xfrm>
              <a:custGeom>
                <a:rect b="b" l="l" r="r" t="t"/>
                <a:pathLst>
                  <a:path extrusionOk="0" fill="none" h="48073" w="94617">
                    <a:moveTo>
                      <a:pt x="13612" y="1"/>
                    </a:moveTo>
                    <a:lnTo>
                      <a:pt x="13612" y="1"/>
                    </a:lnTo>
                    <a:lnTo>
                      <a:pt x="11952" y="2856"/>
                    </a:lnTo>
                    <a:lnTo>
                      <a:pt x="10425" y="5645"/>
                    </a:lnTo>
                    <a:lnTo>
                      <a:pt x="9097" y="8367"/>
                    </a:lnTo>
                    <a:lnTo>
                      <a:pt x="7835" y="10956"/>
                    </a:lnTo>
                    <a:lnTo>
                      <a:pt x="6706" y="13413"/>
                    </a:lnTo>
                    <a:lnTo>
                      <a:pt x="5644" y="15803"/>
                    </a:lnTo>
                    <a:lnTo>
                      <a:pt x="4715" y="18061"/>
                    </a:lnTo>
                    <a:lnTo>
                      <a:pt x="3851" y="20186"/>
                    </a:lnTo>
                    <a:lnTo>
                      <a:pt x="3121" y="22244"/>
                    </a:lnTo>
                    <a:lnTo>
                      <a:pt x="2457" y="24169"/>
                    </a:lnTo>
                    <a:lnTo>
                      <a:pt x="1859" y="25962"/>
                    </a:lnTo>
                    <a:lnTo>
                      <a:pt x="1395" y="27688"/>
                    </a:lnTo>
                    <a:lnTo>
                      <a:pt x="598" y="30743"/>
                    </a:lnTo>
                    <a:lnTo>
                      <a:pt x="0" y="33266"/>
                    </a:lnTo>
                    <a:lnTo>
                      <a:pt x="0" y="33266"/>
                    </a:lnTo>
                    <a:lnTo>
                      <a:pt x="2590" y="35125"/>
                    </a:lnTo>
                    <a:lnTo>
                      <a:pt x="5179" y="36785"/>
                    </a:lnTo>
                    <a:lnTo>
                      <a:pt x="7835" y="38378"/>
                    </a:lnTo>
                    <a:lnTo>
                      <a:pt x="10558" y="39906"/>
                    </a:lnTo>
                    <a:lnTo>
                      <a:pt x="13280" y="41234"/>
                    </a:lnTo>
                    <a:lnTo>
                      <a:pt x="16135" y="42495"/>
                    </a:lnTo>
                    <a:lnTo>
                      <a:pt x="18924" y="43557"/>
                    </a:lnTo>
                    <a:lnTo>
                      <a:pt x="21779" y="44553"/>
                    </a:lnTo>
                    <a:lnTo>
                      <a:pt x="24700" y="45417"/>
                    </a:lnTo>
                    <a:lnTo>
                      <a:pt x="27622" y="46147"/>
                    </a:lnTo>
                    <a:lnTo>
                      <a:pt x="30543" y="46811"/>
                    </a:lnTo>
                    <a:lnTo>
                      <a:pt x="33531" y="47276"/>
                    </a:lnTo>
                    <a:lnTo>
                      <a:pt x="36519" y="47674"/>
                    </a:lnTo>
                    <a:lnTo>
                      <a:pt x="39507" y="47940"/>
                    </a:lnTo>
                    <a:lnTo>
                      <a:pt x="42495" y="48072"/>
                    </a:lnTo>
                    <a:lnTo>
                      <a:pt x="45482" y="48072"/>
                    </a:lnTo>
                    <a:lnTo>
                      <a:pt x="48470" y="47940"/>
                    </a:lnTo>
                    <a:lnTo>
                      <a:pt x="51458" y="47674"/>
                    </a:lnTo>
                    <a:lnTo>
                      <a:pt x="54446" y="47342"/>
                    </a:lnTo>
                    <a:lnTo>
                      <a:pt x="57434" y="46877"/>
                    </a:lnTo>
                    <a:lnTo>
                      <a:pt x="60355" y="46280"/>
                    </a:lnTo>
                    <a:lnTo>
                      <a:pt x="63277" y="45549"/>
                    </a:lnTo>
                    <a:lnTo>
                      <a:pt x="66198" y="44686"/>
                    </a:lnTo>
                    <a:lnTo>
                      <a:pt x="69053" y="43757"/>
                    </a:lnTo>
                    <a:lnTo>
                      <a:pt x="71909" y="42628"/>
                    </a:lnTo>
                    <a:lnTo>
                      <a:pt x="74697" y="41433"/>
                    </a:lnTo>
                    <a:lnTo>
                      <a:pt x="77486" y="40105"/>
                    </a:lnTo>
                    <a:lnTo>
                      <a:pt x="80142" y="38644"/>
                    </a:lnTo>
                    <a:lnTo>
                      <a:pt x="82864" y="37051"/>
                    </a:lnTo>
                    <a:lnTo>
                      <a:pt x="85454" y="35391"/>
                    </a:lnTo>
                    <a:lnTo>
                      <a:pt x="87977" y="33531"/>
                    </a:lnTo>
                    <a:lnTo>
                      <a:pt x="90500" y="31606"/>
                    </a:lnTo>
                    <a:lnTo>
                      <a:pt x="90500" y="31606"/>
                    </a:lnTo>
                    <a:lnTo>
                      <a:pt x="90965" y="30344"/>
                    </a:lnTo>
                    <a:lnTo>
                      <a:pt x="91429" y="29083"/>
                    </a:lnTo>
                    <a:lnTo>
                      <a:pt x="91894" y="27755"/>
                    </a:lnTo>
                    <a:lnTo>
                      <a:pt x="92292" y="26361"/>
                    </a:lnTo>
                    <a:lnTo>
                      <a:pt x="92956" y="23572"/>
                    </a:lnTo>
                    <a:lnTo>
                      <a:pt x="93554" y="20650"/>
                    </a:lnTo>
                    <a:lnTo>
                      <a:pt x="94019" y="17596"/>
                    </a:lnTo>
                    <a:lnTo>
                      <a:pt x="94351" y="14409"/>
                    </a:lnTo>
                    <a:lnTo>
                      <a:pt x="94550" y="11222"/>
                    </a:lnTo>
                    <a:lnTo>
                      <a:pt x="94616" y="7836"/>
                    </a:lnTo>
                    <a:lnTo>
                      <a:pt x="94616" y="7836"/>
                    </a:lnTo>
                    <a:lnTo>
                      <a:pt x="92226" y="9164"/>
                    </a:lnTo>
                    <a:lnTo>
                      <a:pt x="89769" y="10425"/>
                    </a:lnTo>
                    <a:lnTo>
                      <a:pt x="87313" y="11488"/>
                    </a:lnTo>
                    <a:lnTo>
                      <a:pt x="84790" y="12484"/>
                    </a:lnTo>
                    <a:lnTo>
                      <a:pt x="82267" y="13347"/>
                    </a:lnTo>
                    <a:lnTo>
                      <a:pt x="79677" y="14143"/>
                    </a:lnTo>
                    <a:lnTo>
                      <a:pt x="77088" y="14741"/>
                    </a:lnTo>
                    <a:lnTo>
                      <a:pt x="74432" y="15272"/>
                    </a:lnTo>
                    <a:lnTo>
                      <a:pt x="71776" y="15737"/>
                    </a:lnTo>
                    <a:lnTo>
                      <a:pt x="69053" y="16069"/>
                    </a:lnTo>
                    <a:lnTo>
                      <a:pt x="66398" y="16268"/>
                    </a:lnTo>
                    <a:lnTo>
                      <a:pt x="63675" y="16401"/>
                    </a:lnTo>
                    <a:lnTo>
                      <a:pt x="60953" y="16401"/>
                    </a:lnTo>
                    <a:lnTo>
                      <a:pt x="58231" y="16335"/>
                    </a:lnTo>
                    <a:lnTo>
                      <a:pt x="55508" y="16135"/>
                    </a:lnTo>
                    <a:lnTo>
                      <a:pt x="52786" y="15870"/>
                    </a:lnTo>
                    <a:lnTo>
                      <a:pt x="50064" y="15538"/>
                    </a:lnTo>
                    <a:lnTo>
                      <a:pt x="47408" y="15073"/>
                    </a:lnTo>
                    <a:lnTo>
                      <a:pt x="44752" y="14542"/>
                    </a:lnTo>
                    <a:lnTo>
                      <a:pt x="42096" y="13878"/>
                    </a:lnTo>
                    <a:lnTo>
                      <a:pt x="39440" y="13147"/>
                    </a:lnTo>
                    <a:lnTo>
                      <a:pt x="36851" y="12351"/>
                    </a:lnTo>
                    <a:lnTo>
                      <a:pt x="34328" y="11488"/>
                    </a:lnTo>
                    <a:lnTo>
                      <a:pt x="31805" y="10492"/>
                    </a:lnTo>
                    <a:lnTo>
                      <a:pt x="29348" y="9429"/>
                    </a:lnTo>
                    <a:lnTo>
                      <a:pt x="26891" y="8300"/>
                    </a:lnTo>
                    <a:lnTo>
                      <a:pt x="24567" y="7105"/>
                    </a:lnTo>
                    <a:lnTo>
                      <a:pt x="22243" y="5844"/>
                    </a:lnTo>
                    <a:lnTo>
                      <a:pt x="19986" y="4449"/>
                    </a:lnTo>
                    <a:lnTo>
                      <a:pt x="17795" y="3055"/>
                    </a:lnTo>
                    <a:lnTo>
                      <a:pt x="15670" y="1528"/>
                    </a:lnTo>
                    <a:lnTo>
                      <a:pt x="13612" y="1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57" name="Google Shape;1357;g34ed79b00d1_0_1321"/>
              <p:cNvSpPr/>
              <p:nvPr/>
            </p:nvSpPr>
            <p:spPr>
              <a:xfrm>
                <a:off x="4020775" y="1635775"/>
                <a:ext cx="501325" cy="773550"/>
              </a:xfrm>
              <a:custGeom>
                <a:rect b="b" l="l" r="r" t="t"/>
                <a:pathLst>
                  <a:path extrusionOk="0" h="30942" w="20053">
                    <a:moveTo>
                      <a:pt x="14940" y="1"/>
                    </a:moveTo>
                    <a:lnTo>
                      <a:pt x="13347" y="598"/>
                    </a:lnTo>
                    <a:lnTo>
                      <a:pt x="11488" y="1461"/>
                    </a:lnTo>
                    <a:lnTo>
                      <a:pt x="9429" y="2524"/>
                    </a:lnTo>
                    <a:lnTo>
                      <a:pt x="7305" y="3719"/>
                    </a:lnTo>
                    <a:lnTo>
                      <a:pt x="5246" y="5047"/>
                    </a:lnTo>
                    <a:lnTo>
                      <a:pt x="3254" y="6308"/>
                    </a:lnTo>
                    <a:lnTo>
                      <a:pt x="1462" y="7570"/>
                    </a:lnTo>
                    <a:lnTo>
                      <a:pt x="1" y="8765"/>
                    </a:lnTo>
                    <a:lnTo>
                      <a:pt x="2059" y="11222"/>
                    </a:lnTo>
                    <a:lnTo>
                      <a:pt x="4051" y="13811"/>
                    </a:lnTo>
                    <a:lnTo>
                      <a:pt x="5977" y="16467"/>
                    </a:lnTo>
                    <a:lnTo>
                      <a:pt x="7836" y="19189"/>
                    </a:lnTo>
                    <a:lnTo>
                      <a:pt x="9695" y="22044"/>
                    </a:lnTo>
                    <a:lnTo>
                      <a:pt x="11421" y="24966"/>
                    </a:lnTo>
                    <a:lnTo>
                      <a:pt x="13081" y="27954"/>
                    </a:lnTo>
                    <a:lnTo>
                      <a:pt x="14608" y="30942"/>
                    </a:lnTo>
                    <a:lnTo>
                      <a:pt x="15339" y="30145"/>
                    </a:lnTo>
                    <a:lnTo>
                      <a:pt x="16003" y="29348"/>
                    </a:lnTo>
                    <a:lnTo>
                      <a:pt x="16600" y="28419"/>
                    </a:lnTo>
                    <a:lnTo>
                      <a:pt x="17198" y="27555"/>
                    </a:lnTo>
                    <a:lnTo>
                      <a:pt x="17729" y="26626"/>
                    </a:lnTo>
                    <a:lnTo>
                      <a:pt x="18127" y="25696"/>
                    </a:lnTo>
                    <a:lnTo>
                      <a:pt x="18526" y="24700"/>
                    </a:lnTo>
                    <a:lnTo>
                      <a:pt x="18924" y="23704"/>
                    </a:lnTo>
                    <a:lnTo>
                      <a:pt x="19190" y="22708"/>
                    </a:lnTo>
                    <a:lnTo>
                      <a:pt x="19455" y="21712"/>
                    </a:lnTo>
                    <a:lnTo>
                      <a:pt x="19655" y="20650"/>
                    </a:lnTo>
                    <a:lnTo>
                      <a:pt x="19854" y="19654"/>
                    </a:lnTo>
                    <a:lnTo>
                      <a:pt x="19987" y="18592"/>
                    </a:lnTo>
                    <a:lnTo>
                      <a:pt x="20053" y="17529"/>
                    </a:lnTo>
                    <a:lnTo>
                      <a:pt x="20053" y="16467"/>
                    </a:lnTo>
                    <a:lnTo>
                      <a:pt x="20053" y="15405"/>
                    </a:lnTo>
                    <a:lnTo>
                      <a:pt x="20053" y="14342"/>
                    </a:lnTo>
                    <a:lnTo>
                      <a:pt x="19920" y="13280"/>
                    </a:lnTo>
                    <a:lnTo>
                      <a:pt x="19655" y="11222"/>
                    </a:lnTo>
                    <a:lnTo>
                      <a:pt x="19190" y="9163"/>
                    </a:lnTo>
                    <a:lnTo>
                      <a:pt x="18592" y="7105"/>
                    </a:lnTo>
                    <a:lnTo>
                      <a:pt x="17862" y="5180"/>
                    </a:lnTo>
                    <a:lnTo>
                      <a:pt x="16999" y="3320"/>
                    </a:lnTo>
                    <a:lnTo>
                      <a:pt x="16003" y="1594"/>
                    </a:lnTo>
                    <a:lnTo>
                      <a:pt x="15471" y="797"/>
                    </a:lnTo>
                    <a:lnTo>
                      <a:pt x="1494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58" name="Google Shape;1358;g34ed79b00d1_0_1321"/>
              <p:cNvSpPr/>
              <p:nvPr/>
            </p:nvSpPr>
            <p:spPr>
              <a:xfrm>
                <a:off x="4020775" y="1635775"/>
                <a:ext cx="501325" cy="773550"/>
              </a:xfrm>
              <a:custGeom>
                <a:rect b="b" l="l" r="r" t="t"/>
                <a:pathLst>
                  <a:path extrusionOk="0" fill="none" h="30942" w="20053">
                    <a:moveTo>
                      <a:pt x="14608" y="30942"/>
                    </a:moveTo>
                    <a:lnTo>
                      <a:pt x="14608" y="30942"/>
                    </a:lnTo>
                    <a:lnTo>
                      <a:pt x="15339" y="30145"/>
                    </a:lnTo>
                    <a:lnTo>
                      <a:pt x="16003" y="29348"/>
                    </a:lnTo>
                    <a:lnTo>
                      <a:pt x="16600" y="28419"/>
                    </a:lnTo>
                    <a:lnTo>
                      <a:pt x="17198" y="27555"/>
                    </a:lnTo>
                    <a:lnTo>
                      <a:pt x="17729" y="26626"/>
                    </a:lnTo>
                    <a:lnTo>
                      <a:pt x="18127" y="25696"/>
                    </a:lnTo>
                    <a:lnTo>
                      <a:pt x="18526" y="24700"/>
                    </a:lnTo>
                    <a:lnTo>
                      <a:pt x="18924" y="23704"/>
                    </a:lnTo>
                    <a:lnTo>
                      <a:pt x="19190" y="22708"/>
                    </a:lnTo>
                    <a:lnTo>
                      <a:pt x="19455" y="21712"/>
                    </a:lnTo>
                    <a:lnTo>
                      <a:pt x="19655" y="20650"/>
                    </a:lnTo>
                    <a:lnTo>
                      <a:pt x="19854" y="19654"/>
                    </a:lnTo>
                    <a:lnTo>
                      <a:pt x="19987" y="18592"/>
                    </a:lnTo>
                    <a:lnTo>
                      <a:pt x="20053" y="17529"/>
                    </a:lnTo>
                    <a:lnTo>
                      <a:pt x="20053" y="16467"/>
                    </a:lnTo>
                    <a:lnTo>
                      <a:pt x="20053" y="15405"/>
                    </a:lnTo>
                    <a:lnTo>
                      <a:pt x="20053" y="14342"/>
                    </a:lnTo>
                    <a:lnTo>
                      <a:pt x="19920" y="13280"/>
                    </a:lnTo>
                    <a:lnTo>
                      <a:pt x="19655" y="11222"/>
                    </a:lnTo>
                    <a:lnTo>
                      <a:pt x="19190" y="9163"/>
                    </a:lnTo>
                    <a:lnTo>
                      <a:pt x="18592" y="7105"/>
                    </a:lnTo>
                    <a:lnTo>
                      <a:pt x="17862" y="5180"/>
                    </a:lnTo>
                    <a:lnTo>
                      <a:pt x="16999" y="3320"/>
                    </a:lnTo>
                    <a:lnTo>
                      <a:pt x="16003" y="1594"/>
                    </a:lnTo>
                    <a:lnTo>
                      <a:pt x="15471" y="797"/>
                    </a:lnTo>
                    <a:lnTo>
                      <a:pt x="14940" y="1"/>
                    </a:lnTo>
                    <a:lnTo>
                      <a:pt x="14940" y="1"/>
                    </a:lnTo>
                    <a:lnTo>
                      <a:pt x="13347" y="598"/>
                    </a:lnTo>
                    <a:lnTo>
                      <a:pt x="11488" y="1461"/>
                    </a:lnTo>
                    <a:lnTo>
                      <a:pt x="9429" y="2524"/>
                    </a:lnTo>
                    <a:lnTo>
                      <a:pt x="7305" y="3719"/>
                    </a:lnTo>
                    <a:lnTo>
                      <a:pt x="5246" y="5047"/>
                    </a:lnTo>
                    <a:lnTo>
                      <a:pt x="3254" y="6308"/>
                    </a:lnTo>
                    <a:lnTo>
                      <a:pt x="1462" y="7570"/>
                    </a:lnTo>
                    <a:lnTo>
                      <a:pt x="1" y="8765"/>
                    </a:lnTo>
                    <a:lnTo>
                      <a:pt x="1" y="8765"/>
                    </a:lnTo>
                    <a:lnTo>
                      <a:pt x="2059" y="11222"/>
                    </a:lnTo>
                    <a:lnTo>
                      <a:pt x="4051" y="13811"/>
                    </a:lnTo>
                    <a:lnTo>
                      <a:pt x="5977" y="16467"/>
                    </a:lnTo>
                    <a:lnTo>
                      <a:pt x="7836" y="19189"/>
                    </a:lnTo>
                    <a:lnTo>
                      <a:pt x="9695" y="22044"/>
                    </a:lnTo>
                    <a:lnTo>
                      <a:pt x="11421" y="24966"/>
                    </a:lnTo>
                    <a:lnTo>
                      <a:pt x="13081" y="27954"/>
                    </a:lnTo>
                    <a:lnTo>
                      <a:pt x="14608" y="30942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59" name="Google Shape;1359;g34ed79b00d1_0_1321"/>
              <p:cNvSpPr/>
              <p:nvPr/>
            </p:nvSpPr>
            <p:spPr>
              <a:xfrm>
                <a:off x="4478925" y="1959475"/>
                <a:ext cx="388450" cy="1274850"/>
              </a:xfrm>
              <a:custGeom>
                <a:rect b="b" l="l" r="r" t="t"/>
                <a:pathLst>
                  <a:path extrusionOk="0" h="50994" w="15538">
                    <a:moveTo>
                      <a:pt x="10159" y="0"/>
                    </a:moveTo>
                    <a:lnTo>
                      <a:pt x="10359" y="1992"/>
                    </a:lnTo>
                    <a:lnTo>
                      <a:pt x="10359" y="3984"/>
                    </a:lnTo>
                    <a:lnTo>
                      <a:pt x="10292" y="5909"/>
                    </a:lnTo>
                    <a:lnTo>
                      <a:pt x="10093" y="7769"/>
                    </a:lnTo>
                    <a:lnTo>
                      <a:pt x="9827" y="9628"/>
                    </a:lnTo>
                    <a:lnTo>
                      <a:pt x="9429" y="11420"/>
                    </a:lnTo>
                    <a:lnTo>
                      <a:pt x="8898" y="13213"/>
                    </a:lnTo>
                    <a:lnTo>
                      <a:pt x="8300" y="14873"/>
                    </a:lnTo>
                    <a:lnTo>
                      <a:pt x="7570" y="16533"/>
                    </a:lnTo>
                    <a:lnTo>
                      <a:pt x="6773" y="18127"/>
                    </a:lnTo>
                    <a:lnTo>
                      <a:pt x="5844" y="19654"/>
                    </a:lnTo>
                    <a:lnTo>
                      <a:pt x="4848" y="21114"/>
                    </a:lnTo>
                    <a:lnTo>
                      <a:pt x="3785" y="22575"/>
                    </a:lnTo>
                    <a:lnTo>
                      <a:pt x="2590" y="23903"/>
                    </a:lnTo>
                    <a:lnTo>
                      <a:pt x="1329" y="25165"/>
                    </a:lnTo>
                    <a:lnTo>
                      <a:pt x="1" y="26360"/>
                    </a:lnTo>
                    <a:lnTo>
                      <a:pt x="1196" y="29348"/>
                    </a:lnTo>
                    <a:lnTo>
                      <a:pt x="2258" y="32402"/>
                    </a:lnTo>
                    <a:lnTo>
                      <a:pt x="3254" y="35456"/>
                    </a:lnTo>
                    <a:lnTo>
                      <a:pt x="4184" y="38511"/>
                    </a:lnTo>
                    <a:lnTo>
                      <a:pt x="4980" y="41631"/>
                    </a:lnTo>
                    <a:lnTo>
                      <a:pt x="5711" y="44752"/>
                    </a:lnTo>
                    <a:lnTo>
                      <a:pt x="6375" y="47873"/>
                    </a:lnTo>
                    <a:lnTo>
                      <a:pt x="6972" y="50993"/>
                    </a:lnTo>
                    <a:lnTo>
                      <a:pt x="7968" y="49665"/>
                    </a:lnTo>
                    <a:lnTo>
                      <a:pt x="8898" y="48271"/>
                    </a:lnTo>
                    <a:lnTo>
                      <a:pt x="9761" y="46810"/>
                    </a:lnTo>
                    <a:lnTo>
                      <a:pt x="10558" y="45349"/>
                    </a:lnTo>
                    <a:lnTo>
                      <a:pt x="11288" y="43889"/>
                    </a:lnTo>
                    <a:lnTo>
                      <a:pt x="11952" y="42362"/>
                    </a:lnTo>
                    <a:lnTo>
                      <a:pt x="12616" y="40834"/>
                    </a:lnTo>
                    <a:lnTo>
                      <a:pt x="13147" y="39307"/>
                    </a:lnTo>
                    <a:lnTo>
                      <a:pt x="13612" y="37714"/>
                    </a:lnTo>
                    <a:lnTo>
                      <a:pt x="14077" y="36120"/>
                    </a:lnTo>
                    <a:lnTo>
                      <a:pt x="14475" y="34527"/>
                    </a:lnTo>
                    <a:lnTo>
                      <a:pt x="14807" y="32867"/>
                    </a:lnTo>
                    <a:lnTo>
                      <a:pt x="15006" y="31273"/>
                    </a:lnTo>
                    <a:lnTo>
                      <a:pt x="15272" y="29613"/>
                    </a:lnTo>
                    <a:lnTo>
                      <a:pt x="15405" y="27953"/>
                    </a:lnTo>
                    <a:lnTo>
                      <a:pt x="15471" y="26227"/>
                    </a:lnTo>
                    <a:lnTo>
                      <a:pt x="15538" y="24567"/>
                    </a:lnTo>
                    <a:lnTo>
                      <a:pt x="15538" y="22907"/>
                    </a:lnTo>
                    <a:lnTo>
                      <a:pt x="15471" y="21247"/>
                    </a:lnTo>
                    <a:lnTo>
                      <a:pt x="15338" y="19521"/>
                    </a:lnTo>
                    <a:lnTo>
                      <a:pt x="15139" y="17861"/>
                    </a:lnTo>
                    <a:lnTo>
                      <a:pt x="14940" y="16201"/>
                    </a:lnTo>
                    <a:lnTo>
                      <a:pt x="14674" y="14475"/>
                    </a:lnTo>
                    <a:lnTo>
                      <a:pt x="14342" y="12815"/>
                    </a:lnTo>
                    <a:lnTo>
                      <a:pt x="14010" y="11155"/>
                    </a:lnTo>
                    <a:lnTo>
                      <a:pt x="13612" y="9561"/>
                    </a:lnTo>
                    <a:lnTo>
                      <a:pt x="13147" y="7901"/>
                    </a:lnTo>
                    <a:lnTo>
                      <a:pt x="12616" y="6308"/>
                    </a:lnTo>
                    <a:lnTo>
                      <a:pt x="12085" y="4648"/>
                    </a:lnTo>
                    <a:lnTo>
                      <a:pt x="11487" y="3121"/>
                    </a:lnTo>
                    <a:lnTo>
                      <a:pt x="10823" y="1527"/>
                    </a:lnTo>
                    <a:lnTo>
                      <a:pt x="1015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60" name="Google Shape;1360;g34ed79b00d1_0_1321"/>
              <p:cNvSpPr/>
              <p:nvPr/>
            </p:nvSpPr>
            <p:spPr>
              <a:xfrm>
                <a:off x="4478925" y="1959475"/>
                <a:ext cx="388450" cy="1274850"/>
              </a:xfrm>
              <a:custGeom>
                <a:rect b="b" l="l" r="r" t="t"/>
                <a:pathLst>
                  <a:path extrusionOk="0" fill="none" h="50994" w="15538">
                    <a:moveTo>
                      <a:pt x="10159" y="0"/>
                    </a:moveTo>
                    <a:lnTo>
                      <a:pt x="10159" y="0"/>
                    </a:lnTo>
                    <a:lnTo>
                      <a:pt x="10359" y="1992"/>
                    </a:lnTo>
                    <a:lnTo>
                      <a:pt x="10359" y="3984"/>
                    </a:lnTo>
                    <a:lnTo>
                      <a:pt x="10292" y="5909"/>
                    </a:lnTo>
                    <a:lnTo>
                      <a:pt x="10093" y="7769"/>
                    </a:lnTo>
                    <a:lnTo>
                      <a:pt x="9827" y="9628"/>
                    </a:lnTo>
                    <a:lnTo>
                      <a:pt x="9429" y="11420"/>
                    </a:lnTo>
                    <a:lnTo>
                      <a:pt x="8898" y="13213"/>
                    </a:lnTo>
                    <a:lnTo>
                      <a:pt x="8300" y="14873"/>
                    </a:lnTo>
                    <a:lnTo>
                      <a:pt x="7570" y="16533"/>
                    </a:lnTo>
                    <a:lnTo>
                      <a:pt x="6773" y="18127"/>
                    </a:lnTo>
                    <a:lnTo>
                      <a:pt x="5844" y="19654"/>
                    </a:lnTo>
                    <a:lnTo>
                      <a:pt x="4848" y="21114"/>
                    </a:lnTo>
                    <a:lnTo>
                      <a:pt x="3785" y="22575"/>
                    </a:lnTo>
                    <a:lnTo>
                      <a:pt x="2590" y="23903"/>
                    </a:lnTo>
                    <a:lnTo>
                      <a:pt x="1329" y="25165"/>
                    </a:lnTo>
                    <a:lnTo>
                      <a:pt x="1" y="26360"/>
                    </a:lnTo>
                    <a:lnTo>
                      <a:pt x="1" y="26360"/>
                    </a:lnTo>
                    <a:lnTo>
                      <a:pt x="1196" y="29348"/>
                    </a:lnTo>
                    <a:lnTo>
                      <a:pt x="2258" y="32402"/>
                    </a:lnTo>
                    <a:lnTo>
                      <a:pt x="3254" y="35456"/>
                    </a:lnTo>
                    <a:lnTo>
                      <a:pt x="4184" y="38511"/>
                    </a:lnTo>
                    <a:lnTo>
                      <a:pt x="4980" y="41631"/>
                    </a:lnTo>
                    <a:lnTo>
                      <a:pt x="5711" y="44752"/>
                    </a:lnTo>
                    <a:lnTo>
                      <a:pt x="6375" y="47873"/>
                    </a:lnTo>
                    <a:lnTo>
                      <a:pt x="6972" y="50993"/>
                    </a:lnTo>
                    <a:lnTo>
                      <a:pt x="6972" y="50993"/>
                    </a:lnTo>
                    <a:lnTo>
                      <a:pt x="7968" y="49665"/>
                    </a:lnTo>
                    <a:lnTo>
                      <a:pt x="8898" y="48271"/>
                    </a:lnTo>
                    <a:lnTo>
                      <a:pt x="9761" y="46810"/>
                    </a:lnTo>
                    <a:lnTo>
                      <a:pt x="10558" y="45349"/>
                    </a:lnTo>
                    <a:lnTo>
                      <a:pt x="11288" y="43889"/>
                    </a:lnTo>
                    <a:lnTo>
                      <a:pt x="11952" y="42362"/>
                    </a:lnTo>
                    <a:lnTo>
                      <a:pt x="12616" y="40834"/>
                    </a:lnTo>
                    <a:lnTo>
                      <a:pt x="13147" y="39307"/>
                    </a:lnTo>
                    <a:lnTo>
                      <a:pt x="13612" y="37714"/>
                    </a:lnTo>
                    <a:lnTo>
                      <a:pt x="14077" y="36120"/>
                    </a:lnTo>
                    <a:lnTo>
                      <a:pt x="14475" y="34527"/>
                    </a:lnTo>
                    <a:lnTo>
                      <a:pt x="14807" y="32867"/>
                    </a:lnTo>
                    <a:lnTo>
                      <a:pt x="15006" y="31273"/>
                    </a:lnTo>
                    <a:lnTo>
                      <a:pt x="15272" y="29613"/>
                    </a:lnTo>
                    <a:lnTo>
                      <a:pt x="15405" y="27953"/>
                    </a:lnTo>
                    <a:lnTo>
                      <a:pt x="15471" y="26227"/>
                    </a:lnTo>
                    <a:lnTo>
                      <a:pt x="15538" y="24567"/>
                    </a:lnTo>
                    <a:lnTo>
                      <a:pt x="15538" y="22907"/>
                    </a:lnTo>
                    <a:lnTo>
                      <a:pt x="15471" y="21247"/>
                    </a:lnTo>
                    <a:lnTo>
                      <a:pt x="15338" y="19521"/>
                    </a:lnTo>
                    <a:lnTo>
                      <a:pt x="15139" y="17861"/>
                    </a:lnTo>
                    <a:lnTo>
                      <a:pt x="14940" y="16201"/>
                    </a:lnTo>
                    <a:lnTo>
                      <a:pt x="14674" y="14475"/>
                    </a:lnTo>
                    <a:lnTo>
                      <a:pt x="14342" y="12815"/>
                    </a:lnTo>
                    <a:lnTo>
                      <a:pt x="14010" y="11155"/>
                    </a:lnTo>
                    <a:lnTo>
                      <a:pt x="13612" y="9561"/>
                    </a:lnTo>
                    <a:lnTo>
                      <a:pt x="13147" y="7901"/>
                    </a:lnTo>
                    <a:lnTo>
                      <a:pt x="12616" y="6308"/>
                    </a:lnTo>
                    <a:lnTo>
                      <a:pt x="12085" y="4648"/>
                    </a:lnTo>
                    <a:lnTo>
                      <a:pt x="11487" y="3121"/>
                    </a:lnTo>
                    <a:lnTo>
                      <a:pt x="10823" y="1527"/>
                    </a:lnTo>
                    <a:lnTo>
                      <a:pt x="10159" y="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61" name="Google Shape;1361;g34ed79b00d1_0_1321"/>
              <p:cNvSpPr/>
              <p:nvPr/>
            </p:nvSpPr>
            <p:spPr>
              <a:xfrm>
                <a:off x="3013200" y="1469775"/>
                <a:ext cx="668975" cy="753650"/>
              </a:xfrm>
              <a:custGeom>
                <a:rect b="b" l="l" r="r" t="t"/>
                <a:pathLst>
                  <a:path extrusionOk="0" h="30146" w="26759">
                    <a:moveTo>
                      <a:pt x="4051" y="1"/>
                    </a:moveTo>
                    <a:lnTo>
                      <a:pt x="3454" y="930"/>
                    </a:lnTo>
                    <a:lnTo>
                      <a:pt x="2922" y="1794"/>
                    </a:lnTo>
                    <a:lnTo>
                      <a:pt x="2391" y="2657"/>
                    </a:lnTo>
                    <a:lnTo>
                      <a:pt x="1993" y="3586"/>
                    </a:lnTo>
                    <a:lnTo>
                      <a:pt x="1528" y="4516"/>
                    </a:lnTo>
                    <a:lnTo>
                      <a:pt x="1196" y="5445"/>
                    </a:lnTo>
                    <a:lnTo>
                      <a:pt x="864" y="6375"/>
                    </a:lnTo>
                    <a:lnTo>
                      <a:pt x="598" y="7305"/>
                    </a:lnTo>
                    <a:lnTo>
                      <a:pt x="399" y="8300"/>
                    </a:lnTo>
                    <a:lnTo>
                      <a:pt x="266" y="9230"/>
                    </a:lnTo>
                    <a:lnTo>
                      <a:pt x="134" y="10226"/>
                    </a:lnTo>
                    <a:lnTo>
                      <a:pt x="1" y="11156"/>
                    </a:lnTo>
                    <a:lnTo>
                      <a:pt x="1" y="12152"/>
                    </a:lnTo>
                    <a:lnTo>
                      <a:pt x="1" y="13148"/>
                    </a:lnTo>
                    <a:lnTo>
                      <a:pt x="1" y="14143"/>
                    </a:lnTo>
                    <a:lnTo>
                      <a:pt x="67" y="15073"/>
                    </a:lnTo>
                    <a:lnTo>
                      <a:pt x="399" y="17065"/>
                    </a:lnTo>
                    <a:lnTo>
                      <a:pt x="798" y="18990"/>
                    </a:lnTo>
                    <a:lnTo>
                      <a:pt x="1395" y="20982"/>
                    </a:lnTo>
                    <a:lnTo>
                      <a:pt x="2059" y="22908"/>
                    </a:lnTo>
                    <a:lnTo>
                      <a:pt x="2922" y="24767"/>
                    </a:lnTo>
                    <a:lnTo>
                      <a:pt x="3918" y="26626"/>
                    </a:lnTo>
                    <a:lnTo>
                      <a:pt x="5047" y="28419"/>
                    </a:lnTo>
                    <a:lnTo>
                      <a:pt x="6242" y="30145"/>
                    </a:lnTo>
                    <a:lnTo>
                      <a:pt x="8832" y="27821"/>
                    </a:lnTo>
                    <a:lnTo>
                      <a:pt x="11355" y="25564"/>
                    </a:lnTo>
                    <a:lnTo>
                      <a:pt x="13944" y="23439"/>
                    </a:lnTo>
                    <a:lnTo>
                      <a:pt x="16534" y="21314"/>
                    </a:lnTo>
                    <a:lnTo>
                      <a:pt x="19123" y="19322"/>
                    </a:lnTo>
                    <a:lnTo>
                      <a:pt x="21646" y="17397"/>
                    </a:lnTo>
                    <a:lnTo>
                      <a:pt x="24236" y="15604"/>
                    </a:lnTo>
                    <a:lnTo>
                      <a:pt x="26759" y="13811"/>
                    </a:lnTo>
                    <a:lnTo>
                      <a:pt x="25431" y="12683"/>
                    </a:lnTo>
                    <a:lnTo>
                      <a:pt x="24169" y="11620"/>
                    </a:lnTo>
                    <a:lnTo>
                      <a:pt x="22841" y="10558"/>
                    </a:lnTo>
                    <a:lnTo>
                      <a:pt x="21514" y="9496"/>
                    </a:lnTo>
                    <a:lnTo>
                      <a:pt x="20119" y="8500"/>
                    </a:lnTo>
                    <a:lnTo>
                      <a:pt x="18725" y="7570"/>
                    </a:lnTo>
                    <a:lnTo>
                      <a:pt x="17331" y="6641"/>
                    </a:lnTo>
                    <a:lnTo>
                      <a:pt x="15936" y="5777"/>
                    </a:lnTo>
                    <a:lnTo>
                      <a:pt x="14475" y="4914"/>
                    </a:lnTo>
                    <a:lnTo>
                      <a:pt x="13015" y="4117"/>
                    </a:lnTo>
                    <a:lnTo>
                      <a:pt x="11554" y="3321"/>
                    </a:lnTo>
                    <a:lnTo>
                      <a:pt x="10093" y="2590"/>
                    </a:lnTo>
                    <a:lnTo>
                      <a:pt x="8632" y="1860"/>
                    </a:lnTo>
                    <a:lnTo>
                      <a:pt x="7105" y="1262"/>
                    </a:lnTo>
                    <a:lnTo>
                      <a:pt x="5578" y="598"/>
                    </a:lnTo>
                    <a:lnTo>
                      <a:pt x="405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62" name="Google Shape;1362;g34ed79b00d1_0_1321"/>
              <p:cNvSpPr/>
              <p:nvPr/>
            </p:nvSpPr>
            <p:spPr>
              <a:xfrm>
                <a:off x="3013200" y="1469775"/>
                <a:ext cx="668975" cy="753650"/>
              </a:xfrm>
              <a:custGeom>
                <a:rect b="b" l="l" r="r" t="t"/>
                <a:pathLst>
                  <a:path extrusionOk="0" fill="none" h="30146" w="26759">
                    <a:moveTo>
                      <a:pt x="6242" y="30145"/>
                    </a:moveTo>
                    <a:lnTo>
                      <a:pt x="6242" y="30145"/>
                    </a:lnTo>
                    <a:lnTo>
                      <a:pt x="8832" y="27821"/>
                    </a:lnTo>
                    <a:lnTo>
                      <a:pt x="11355" y="25564"/>
                    </a:lnTo>
                    <a:lnTo>
                      <a:pt x="13944" y="23439"/>
                    </a:lnTo>
                    <a:lnTo>
                      <a:pt x="16534" y="21314"/>
                    </a:lnTo>
                    <a:lnTo>
                      <a:pt x="19123" y="19322"/>
                    </a:lnTo>
                    <a:lnTo>
                      <a:pt x="21646" y="17397"/>
                    </a:lnTo>
                    <a:lnTo>
                      <a:pt x="24236" y="15604"/>
                    </a:lnTo>
                    <a:lnTo>
                      <a:pt x="26759" y="13811"/>
                    </a:lnTo>
                    <a:lnTo>
                      <a:pt x="26759" y="13811"/>
                    </a:lnTo>
                    <a:lnTo>
                      <a:pt x="25431" y="12683"/>
                    </a:lnTo>
                    <a:lnTo>
                      <a:pt x="24169" y="11620"/>
                    </a:lnTo>
                    <a:lnTo>
                      <a:pt x="22841" y="10558"/>
                    </a:lnTo>
                    <a:lnTo>
                      <a:pt x="21514" y="9496"/>
                    </a:lnTo>
                    <a:lnTo>
                      <a:pt x="20119" y="8500"/>
                    </a:lnTo>
                    <a:lnTo>
                      <a:pt x="18725" y="7570"/>
                    </a:lnTo>
                    <a:lnTo>
                      <a:pt x="17331" y="6641"/>
                    </a:lnTo>
                    <a:lnTo>
                      <a:pt x="15936" y="5777"/>
                    </a:lnTo>
                    <a:lnTo>
                      <a:pt x="14475" y="4914"/>
                    </a:lnTo>
                    <a:lnTo>
                      <a:pt x="13015" y="4117"/>
                    </a:lnTo>
                    <a:lnTo>
                      <a:pt x="11554" y="3321"/>
                    </a:lnTo>
                    <a:lnTo>
                      <a:pt x="10093" y="2590"/>
                    </a:lnTo>
                    <a:lnTo>
                      <a:pt x="8632" y="1860"/>
                    </a:lnTo>
                    <a:lnTo>
                      <a:pt x="7105" y="1262"/>
                    </a:lnTo>
                    <a:lnTo>
                      <a:pt x="5578" y="598"/>
                    </a:lnTo>
                    <a:lnTo>
                      <a:pt x="4051" y="1"/>
                    </a:lnTo>
                    <a:lnTo>
                      <a:pt x="4051" y="1"/>
                    </a:lnTo>
                    <a:lnTo>
                      <a:pt x="3454" y="930"/>
                    </a:lnTo>
                    <a:lnTo>
                      <a:pt x="2922" y="1794"/>
                    </a:lnTo>
                    <a:lnTo>
                      <a:pt x="2391" y="2657"/>
                    </a:lnTo>
                    <a:lnTo>
                      <a:pt x="1993" y="3586"/>
                    </a:lnTo>
                    <a:lnTo>
                      <a:pt x="1528" y="4516"/>
                    </a:lnTo>
                    <a:lnTo>
                      <a:pt x="1196" y="5445"/>
                    </a:lnTo>
                    <a:lnTo>
                      <a:pt x="864" y="6375"/>
                    </a:lnTo>
                    <a:lnTo>
                      <a:pt x="598" y="7305"/>
                    </a:lnTo>
                    <a:lnTo>
                      <a:pt x="399" y="8300"/>
                    </a:lnTo>
                    <a:lnTo>
                      <a:pt x="266" y="9230"/>
                    </a:lnTo>
                    <a:lnTo>
                      <a:pt x="134" y="10226"/>
                    </a:lnTo>
                    <a:lnTo>
                      <a:pt x="1" y="11156"/>
                    </a:lnTo>
                    <a:lnTo>
                      <a:pt x="1" y="12152"/>
                    </a:lnTo>
                    <a:lnTo>
                      <a:pt x="1" y="13148"/>
                    </a:lnTo>
                    <a:lnTo>
                      <a:pt x="1" y="14143"/>
                    </a:lnTo>
                    <a:lnTo>
                      <a:pt x="67" y="15073"/>
                    </a:lnTo>
                    <a:lnTo>
                      <a:pt x="399" y="17065"/>
                    </a:lnTo>
                    <a:lnTo>
                      <a:pt x="798" y="18990"/>
                    </a:lnTo>
                    <a:lnTo>
                      <a:pt x="1395" y="20982"/>
                    </a:lnTo>
                    <a:lnTo>
                      <a:pt x="2059" y="22908"/>
                    </a:lnTo>
                    <a:lnTo>
                      <a:pt x="2922" y="24767"/>
                    </a:lnTo>
                    <a:lnTo>
                      <a:pt x="3918" y="26626"/>
                    </a:lnTo>
                    <a:lnTo>
                      <a:pt x="5047" y="28419"/>
                    </a:lnTo>
                    <a:lnTo>
                      <a:pt x="6242" y="30145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63" name="Google Shape;1363;g34ed79b00d1_0_1321"/>
              <p:cNvSpPr/>
              <p:nvPr/>
            </p:nvSpPr>
            <p:spPr>
              <a:xfrm>
                <a:off x="4663175" y="2704775"/>
                <a:ext cx="390100" cy="1283150"/>
              </a:xfrm>
              <a:custGeom>
                <a:rect b="b" l="l" r="r" t="t"/>
                <a:pathLst>
                  <a:path extrusionOk="0" h="51326" w="15604">
                    <a:moveTo>
                      <a:pt x="15338" y="0"/>
                    </a:moveTo>
                    <a:lnTo>
                      <a:pt x="15006" y="2391"/>
                    </a:lnTo>
                    <a:lnTo>
                      <a:pt x="14608" y="4781"/>
                    </a:lnTo>
                    <a:lnTo>
                      <a:pt x="14143" y="7105"/>
                    </a:lnTo>
                    <a:lnTo>
                      <a:pt x="13612" y="9362"/>
                    </a:lnTo>
                    <a:lnTo>
                      <a:pt x="12948" y="11554"/>
                    </a:lnTo>
                    <a:lnTo>
                      <a:pt x="12284" y="13745"/>
                    </a:lnTo>
                    <a:lnTo>
                      <a:pt x="11487" y="15869"/>
                    </a:lnTo>
                    <a:lnTo>
                      <a:pt x="10624" y="17928"/>
                    </a:lnTo>
                    <a:lnTo>
                      <a:pt x="9695" y="19920"/>
                    </a:lnTo>
                    <a:lnTo>
                      <a:pt x="8699" y="21912"/>
                    </a:lnTo>
                    <a:lnTo>
                      <a:pt x="7570" y="23837"/>
                    </a:lnTo>
                    <a:lnTo>
                      <a:pt x="6375" y="25696"/>
                    </a:lnTo>
                    <a:lnTo>
                      <a:pt x="5180" y="27489"/>
                    </a:lnTo>
                    <a:lnTo>
                      <a:pt x="3785" y="29282"/>
                    </a:lnTo>
                    <a:lnTo>
                      <a:pt x="2391" y="31008"/>
                    </a:lnTo>
                    <a:lnTo>
                      <a:pt x="930" y="32668"/>
                    </a:lnTo>
                    <a:lnTo>
                      <a:pt x="997" y="35058"/>
                    </a:lnTo>
                    <a:lnTo>
                      <a:pt x="1063" y="37382"/>
                    </a:lnTo>
                    <a:lnTo>
                      <a:pt x="997" y="39839"/>
                    </a:lnTo>
                    <a:lnTo>
                      <a:pt x="864" y="42229"/>
                    </a:lnTo>
                    <a:lnTo>
                      <a:pt x="731" y="44619"/>
                    </a:lnTo>
                    <a:lnTo>
                      <a:pt x="532" y="46943"/>
                    </a:lnTo>
                    <a:lnTo>
                      <a:pt x="1" y="51326"/>
                    </a:lnTo>
                    <a:lnTo>
                      <a:pt x="1196" y="49798"/>
                    </a:lnTo>
                    <a:lnTo>
                      <a:pt x="2258" y="48271"/>
                    </a:lnTo>
                    <a:lnTo>
                      <a:pt x="3321" y="46678"/>
                    </a:lnTo>
                    <a:lnTo>
                      <a:pt x="4316" y="45151"/>
                    </a:lnTo>
                    <a:lnTo>
                      <a:pt x="5312" y="43557"/>
                    </a:lnTo>
                    <a:lnTo>
                      <a:pt x="6242" y="41964"/>
                    </a:lnTo>
                    <a:lnTo>
                      <a:pt x="7105" y="40304"/>
                    </a:lnTo>
                    <a:lnTo>
                      <a:pt x="7902" y="38710"/>
                    </a:lnTo>
                    <a:lnTo>
                      <a:pt x="8699" y="37050"/>
                    </a:lnTo>
                    <a:lnTo>
                      <a:pt x="9429" y="35390"/>
                    </a:lnTo>
                    <a:lnTo>
                      <a:pt x="10159" y="33730"/>
                    </a:lnTo>
                    <a:lnTo>
                      <a:pt x="10757" y="32070"/>
                    </a:lnTo>
                    <a:lnTo>
                      <a:pt x="11355" y="30410"/>
                    </a:lnTo>
                    <a:lnTo>
                      <a:pt x="11952" y="28751"/>
                    </a:lnTo>
                    <a:lnTo>
                      <a:pt x="12483" y="27091"/>
                    </a:lnTo>
                    <a:lnTo>
                      <a:pt x="12948" y="25431"/>
                    </a:lnTo>
                    <a:lnTo>
                      <a:pt x="13811" y="22111"/>
                    </a:lnTo>
                    <a:lnTo>
                      <a:pt x="14475" y="18791"/>
                    </a:lnTo>
                    <a:lnTo>
                      <a:pt x="15006" y="15471"/>
                    </a:lnTo>
                    <a:lnTo>
                      <a:pt x="15338" y="12284"/>
                    </a:lnTo>
                    <a:lnTo>
                      <a:pt x="15538" y="9097"/>
                    </a:lnTo>
                    <a:lnTo>
                      <a:pt x="15604" y="5976"/>
                    </a:lnTo>
                    <a:lnTo>
                      <a:pt x="15538" y="2922"/>
                    </a:lnTo>
                    <a:lnTo>
                      <a:pt x="1533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64" name="Google Shape;1364;g34ed79b00d1_0_1321"/>
              <p:cNvSpPr/>
              <p:nvPr/>
            </p:nvSpPr>
            <p:spPr>
              <a:xfrm>
                <a:off x="4663175" y="2704775"/>
                <a:ext cx="390100" cy="1283150"/>
              </a:xfrm>
              <a:custGeom>
                <a:rect b="b" l="l" r="r" t="t"/>
                <a:pathLst>
                  <a:path extrusionOk="0" fill="none" h="51326" w="15604">
                    <a:moveTo>
                      <a:pt x="930" y="32668"/>
                    </a:moveTo>
                    <a:lnTo>
                      <a:pt x="930" y="32668"/>
                    </a:lnTo>
                    <a:lnTo>
                      <a:pt x="997" y="35058"/>
                    </a:lnTo>
                    <a:lnTo>
                      <a:pt x="1063" y="37382"/>
                    </a:lnTo>
                    <a:lnTo>
                      <a:pt x="997" y="39839"/>
                    </a:lnTo>
                    <a:lnTo>
                      <a:pt x="864" y="42229"/>
                    </a:lnTo>
                    <a:lnTo>
                      <a:pt x="731" y="44619"/>
                    </a:lnTo>
                    <a:lnTo>
                      <a:pt x="532" y="46943"/>
                    </a:lnTo>
                    <a:lnTo>
                      <a:pt x="1" y="51326"/>
                    </a:lnTo>
                    <a:lnTo>
                      <a:pt x="1" y="51326"/>
                    </a:lnTo>
                    <a:lnTo>
                      <a:pt x="1196" y="49798"/>
                    </a:lnTo>
                    <a:lnTo>
                      <a:pt x="2258" y="48271"/>
                    </a:lnTo>
                    <a:lnTo>
                      <a:pt x="3321" y="46678"/>
                    </a:lnTo>
                    <a:lnTo>
                      <a:pt x="4316" y="45151"/>
                    </a:lnTo>
                    <a:lnTo>
                      <a:pt x="5312" y="43557"/>
                    </a:lnTo>
                    <a:lnTo>
                      <a:pt x="6242" y="41964"/>
                    </a:lnTo>
                    <a:lnTo>
                      <a:pt x="7105" y="40304"/>
                    </a:lnTo>
                    <a:lnTo>
                      <a:pt x="7902" y="38710"/>
                    </a:lnTo>
                    <a:lnTo>
                      <a:pt x="8699" y="37050"/>
                    </a:lnTo>
                    <a:lnTo>
                      <a:pt x="9429" y="35390"/>
                    </a:lnTo>
                    <a:lnTo>
                      <a:pt x="10159" y="33730"/>
                    </a:lnTo>
                    <a:lnTo>
                      <a:pt x="10757" y="32070"/>
                    </a:lnTo>
                    <a:lnTo>
                      <a:pt x="11355" y="30410"/>
                    </a:lnTo>
                    <a:lnTo>
                      <a:pt x="11952" y="28751"/>
                    </a:lnTo>
                    <a:lnTo>
                      <a:pt x="12483" y="27091"/>
                    </a:lnTo>
                    <a:lnTo>
                      <a:pt x="12948" y="25431"/>
                    </a:lnTo>
                    <a:lnTo>
                      <a:pt x="13811" y="22111"/>
                    </a:lnTo>
                    <a:lnTo>
                      <a:pt x="14475" y="18791"/>
                    </a:lnTo>
                    <a:lnTo>
                      <a:pt x="15006" y="15471"/>
                    </a:lnTo>
                    <a:lnTo>
                      <a:pt x="15338" y="12284"/>
                    </a:lnTo>
                    <a:lnTo>
                      <a:pt x="15538" y="9097"/>
                    </a:lnTo>
                    <a:lnTo>
                      <a:pt x="15604" y="5976"/>
                    </a:lnTo>
                    <a:lnTo>
                      <a:pt x="15538" y="2922"/>
                    </a:lnTo>
                    <a:lnTo>
                      <a:pt x="15338" y="0"/>
                    </a:lnTo>
                    <a:lnTo>
                      <a:pt x="15338" y="0"/>
                    </a:lnTo>
                    <a:lnTo>
                      <a:pt x="15006" y="2391"/>
                    </a:lnTo>
                    <a:lnTo>
                      <a:pt x="14608" y="4781"/>
                    </a:lnTo>
                    <a:lnTo>
                      <a:pt x="14143" y="7105"/>
                    </a:lnTo>
                    <a:lnTo>
                      <a:pt x="13612" y="9362"/>
                    </a:lnTo>
                    <a:lnTo>
                      <a:pt x="12948" y="11554"/>
                    </a:lnTo>
                    <a:lnTo>
                      <a:pt x="12284" y="13745"/>
                    </a:lnTo>
                    <a:lnTo>
                      <a:pt x="11487" y="15869"/>
                    </a:lnTo>
                    <a:lnTo>
                      <a:pt x="10624" y="17928"/>
                    </a:lnTo>
                    <a:lnTo>
                      <a:pt x="9695" y="19920"/>
                    </a:lnTo>
                    <a:lnTo>
                      <a:pt x="8699" y="21912"/>
                    </a:lnTo>
                    <a:lnTo>
                      <a:pt x="7570" y="23837"/>
                    </a:lnTo>
                    <a:lnTo>
                      <a:pt x="6375" y="25696"/>
                    </a:lnTo>
                    <a:lnTo>
                      <a:pt x="5180" y="27489"/>
                    </a:lnTo>
                    <a:lnTo>
                      <a:pt x="3785" y="29282"/>
                    </a:lnTo>
                    <a:lnTo>
                      <a:pt x="2391" y="31008"/>
                    </a:lnTo>
                    <a:lnTo>
                      <a:pt x="930" y="32668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65" name="Google Shape;1365;g34ed79b00d1_0_1321"/>
              <p:cNvSpPr/>
              <p:nvPr/>
            </p:nvSpPr>
            <p:spPr>
              <a:xfrm>
                <a:off x="1979075" y="1363550"/>
                <a:ext cx="1034150" cy="1777800"/>
              </a:xfrm>
              <a:custGeom>
                <a:rect b="b" l="l" r="r" t="t"/>
                <a:pathLst>
                  <a:path extrusionOk="0" h="71112" w="41366">
                    <a:moveTo>
                      <a:pt x="20451" y="0"/>
                    </a:moveTo>
                    <a:lnTo>
                      <a:pt x="18592" y="67"/>
                    </a:lnTo>
                    <a:lnTo>
                      <a:pt x="16732" y="266"/>
                    </a:lnTo>
                    <a:lnTo>
                      <a:pt x="14940" y="465"/>
                    </a:lnTo>
                    <a:lnTo>
                      <a:pt x="13147" y="731"/>
                    </a:lnTo>
                    <a:lnTo>
                      <a:pt x="11354" y="1063"/>
                    </a:lnTo>
                    <a:lnTo>
                      <a:pt x="9562" y="1395"/>
                    </a:lnTo>
                    <a:lnTo>
                      <a:pt x="7902" y="1860"/>
                    </a:lnTo>
                    <a:lnTo>
                      <a:pt x="6574" y="3851"/>
                    </a:lnTo>
                    <a:lnTo>
                      <a:pt x="5445" y="5843"/>
                    </a:lnTo>
                    <a:lnTo>
                      <a:pt x="4383" y="7835"/>
                    </a:lnTo>
                    <a:lnTo>
                      <a:pt x="3453" y="9960"/>
                    </a:lnTo>
                    <a:lnTo>
                      <a:pt x="2590" y="12085"/>
                    </a:lnTo>
                    <a:lnTo>
                      <a:pt x="1926" y="14276"/>
                    </a:lnTo>
                    <a:lnTo>
                      <a:pt x="1328" y="16467"/>
                    </a:lnTo>
                    <a:lnTo>
                      <a:pt x="864" y="18658"/>
                    </a:lnTo>
                    <a:lnTo>
                      <a:pt x="465" y="20916"/>
                    </a:lnTo>
                    <a:lnTo>
                      <a:pt x="200" y="23239"/>
                    </a:lnTo>
                    <a:lnTo>
                      <a:pt x="67" y="25497"/>
                    </a:lnTo>
                    <a:lnTo>
                      <a:pt x="0" y="27821"/>
                    </a:lnTo>
                    <a:lnTo>
                      <a:pt x="0" y="30145"/>
                    </a:lnTo>
                    <a:lnTo>
                      <a:pt x="133" y="32469"/>
                    </a:lnTo>
                    <a:lnTo>
                      <a:pt x="399" y="34793"/>
                    </a:lnTo>
                    <a:lnTo>
                      <a:pt x="731" y="37117"/>
                    </a:lnTo>
                    <a:lnTo>
                      <a:pt x="1129" y="39440"/>
                    </a:lnTo>
                    <a:lnTo>
                      <a:pt x="1594" y="41764"/>
                    </a:lnTo>
                    <a:lnTo>
                      <a:pt x="2192" y="44022"/>
                    </a:lnTo>
                    <a:lnTo>
                      <a:pt x="2922" y="46346"/>
                    </a:lnTo>
                    <a:lnTo>
                      <a:pt x="3652" y="48603"/>
                    </a:lnTo>
                    <a:lnTo>
                      <a:pt x="4515" y="50861"/>
                    </a:lnTo>
                    <a:lnTo>
                      <a:pt x="5445" y="53052"/>
                    </a:lnTo>
                    <a:lnTo>
                      <a:pt x="6441" y="55243"/>
                    </a:lnTo>
                    <a:lnTo>
                      <a:pt x="7503" y="57368"/>
                    </a:lnTo>
                    <a:lnTo>
                      <a:pt x="8632" y="59492"/>
                    </a:lnTo>
                    <a:lnTo>
                      <a:pt x="9827" y="61551"/>
                    </a:lnTo>
                    <a:lnTo>
                      <a:pt x="11155" y="63543"/>
                    </a:lnTo>
                    <a:lnTo>
                      <a:pt x="12483" y="65535"/>
                    </a:lnTo>
                    <a:lnTo>
                      <a:pt x="13944" y="67460"/>
                    </a:lnTo>
                    <a:lnTo>
                      <a:pt x="15405" y="69319"/>
                    </a:lnTo>
                    <a:lnTo>
                      <a:pt x="16932" y="71112"/>
                    </a:lnTo>
                    <a:lnTo>
                      <a:pt x="19455" y="67327"/>
                    </a:lnTo>
                    <a:lnTo>
                      <a:pt x="22243" y="63476"/>
                    </a:lnTo>
                    <a:lnTo>
                      <a:pt x="25165" y="59426"/>
                    </a:lnTo>
                    <a:lnTo>
                      <a:pt x="28286" y="55442"/>
                    </a:lnTo>
                    <a:lnTo>
                      <a:pt x="31473" y="51458"/>
                    </a:lnTo>
                    <a:lnTo>
                      <a:pt x="34726" y="47607"/>
                    </a:lnTo>
                    <a:lnTo>
                      <a:pt x="38046" y="43889"/>
                    </a:lnTo>
                    <a:lnTo>
                      <a:pt x="39706" y="42163"/>
                    </a:lnTo>
                    <a:lnTo>
                      <a:pt x="41366" y="40436"/>
                    </a:lnTo>
                    <a:lnTo>
                      <a:pt x="40569" y="39440"/>
                    </a:lnTo>
                    <a:lnTo>
                      <a:pt x="39839" y="38378"/>
                    </a:lnTo>
                    <a:lnTo>
                      <a:pt x="39108" y="37316"/>
                    </a:lnTo>
                    <a:lnTo>
                      <a:pt x="38378" y="36253"/>
                    </a:lnTo>
                    <a:lnTo>
                      <a:pt x="37780" y="35125"/>
                    </a:lnTo>
                    <a:lnTo>
                      <a:pt x="37116" y="33929"/>
                    </a:lnTo>
                    <a:lnTo>
                      <a:pt x="36519" y="32801"/>
                    </a:lnTo>
                    <a:lnTo>
                      <a:pt x="35988" y="31606"/>
                    </a:lnTo>
                    <a:lnTo>
                      <a:pt x="35523" y="30344"/>
                    </a:lnTo>
                    <a:lnTo>
                      <a:pt x="35058" y="29149"/>
                    </a:lnTo>
                    <a:lnTo>
                      <a:pt x="34593" y="27887"/>
                    </a:lnTo>
                    <a:lnTo>
                      <a:pt x="34195" y="26626"/>
                    </a:lnTo>
                    <a:lnTo>
                      <a:pt x="33863" y="25364"/>
                    </a:lnTo>
                    <a:lnTo>
                      <a:pt x="33597" y="24103"/>
                    </a:lnTo>
                    <a:lnTo>
                      <a:pt x="33332" y="22775"/>
                    </a:lnTo>
                    <a:lnTo>
                      <a:pt x="33133" y="21513"/>
                    </a:lnTo>
                    <a:lnTo>
                      <a:pt x="33000" y="20185"/>
                    </a:lnTo>
                    <a:lnTo>
                      <a:pt x="32867" y="18924"/>
                    </a:lnTo>
                    <a:lnTo>
                      <a:pt x="32801" y="17596"/>
                    </a:lnTo>
                    <a:lnTo>
                      <a:pt x="32801" y="16334"/>
                    </a:lnTo>
                    <a:lnTo>
                      <a:pt x="32867" y="15006"/>
                    </a:lnTo>
                    <a:lnTo>
                      <a:pt x="32933" y="13745"/>
                    </a:lnTo>
                    <a:lnTo>
                      <a:pt x="33066" y="12483"/>
                    </a:lnTo>
                    <a:lnTo>
                      <a:pt x="33265" y="11222"/>
                    </a:lnTo>
                    <a:lnTo>
                      <a:pt x="33531" y="9960"/>
                    </a:lnTo>
                    <a:lnTo>
                      <a:pt x="33863" y="8698"/>
                    </a:lnTo>
                    <a:lnTo>
                      <a:pt x="34195" y="7503"/>
                    </a:lnTo>
                    <a:lnTo>
                      <a:pt x="34660" y="6308"/>
                    </a:lnTo>
                    <a:lnTo>
                      <a:pt x="35125" y="5113"/>
                    </a:lnTo>
                    <a:lnTo>
                      <a:pt x="35722" y="3918"/>
                    </a:lnTo>
                    <a:lnTo>
                      <a:pt x="36320" y="2789"/>
                    </a:lnTo>
                    <a:lnTo>
                      <a:pt x="36984" y="1660"/>
                    </a:lnTo>
                    <a:lnTo>
                      <a:pt x="35257" y="1262"/>
                    </a:lnTo>
                    <a:lnTo>
                      <a:pt x="33465" y="930"/>
                    </a:lnTo>
                    <a:lnTo>
                      <a:pt x="31672" y="664"/>
                    </a:lnTo>
                    <a:lnTo>
                      <a:pt x="29813" y="399"/>
                    </a:lnTo>
                    <a:lnTo>
                      <a:pt x="27954" y="200"/>
                    </a:lnTo>
                    <a:lnTo>
                      <a:pt x="26094" y="67"/>
                    </a:lnTo>
                    <a:lnTo>
                      <a:pt x="2423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66" name="Google Shape;1366;g34ed79b00d1_0_1321"/>
              <p:cNvSpPr/>
              <p:nvPr/>
            </p:nvSpPr>
            <p:spPr>
              <a:xfrm>
                <a:off x="1979075" y="1363550"/>
                <a:ext cx="1034150" cy="1777800"/>
              </a:xfrm>
              <a:custGeom>
                <a:rect b="b" l="l" r="r" t="t"/>
                <a:pathLst>
                  <a:path extrusionOk="0" fill="none" h="71112" w="41366">
                    <a:moveTo>
                      <a:pt x="36984" y="1660"/>
                    </a:moveTo>
                    <a:lnTo>
                      <a:pt x="36984" y="1660"/>
                    </a:lnTo>
                    <a:lnTo>
                      <a:pt x="35257" y="1262"/>
                    </a:lnTo>
                    <a:lnTo>
                      <a:pt x="33465" y="930"/>
                    </a:lnTo>
                    <a:lnTo>
                      <a:pt x="31672" y="664"/>
                    </a:lnTo>
                    <a:lnTo>
                      <a:pt x="29813" y="399"/>
                    </a:lnTo>
                    <a:lnTo>
                      <a:pt x="27954" y="200"/>
                    </a:lnTo>
                    <a:lnTo>
                      <a:pt x="26094" y="67"/>
                    </a:lnTo>
                    <a:lnTo>
                      <a:pt x="24235" y="0"/>
                    </a:lnTo>
                    <a:lnTo>
                      <a:pt x="22376" y="0"/>
                    </a:lnTo>
                    <a:lnTo>
                      <a:pt x="20451" y="0"/>
                    </a:lnTo>
                    <a:lnTo>
                      <a:pt x="18592" y="67"/>
                    </a:lnTo>
                    <a:lnTo>
                      <a:pt x="16732" y="266"/>
                    </a:lnTo>
                    <a:lnTo>
                      <a:pt x="14940" y="465"/>
                    </a:lnTo>
                    <a:lnTo>
                      <a:pt x="13147" y="731"/>
                    </a:lnTo>
                    <a:lnTo>
                      <a:pt x="11354" y="1063"/>
                    </a:lnTo>
                    <a:lnTo>
                      <a:pt x="9562" y="1395"/>
                    </a:lnTo>
                    <a:lnTo>
                      <a:pt x="7902" y="1860"/>
                    </a:lnTo>
                    <a:lnTo>
                      <a:pt x="7902" y="1860"/>
                    </a:lnTo>
                    <a:lnTo>
                      <a:pt x="6574" y="3851"/>
                    </a:lnTo>
                    <a:lnTo>
                      <a:pt x="5445" y="5843"/>
                    </a:lnTo>
                    <a:lnTo>
                      <a:pt x="4383" y="7835"/>
                    </a:lnTo>
                    <a:lnTo>
                      <a:pt x="3453" y="9960"/>
                    </a:lnTo>
                    <a:lnTo>
                      <a:pt x="2590" y="12085"/>
                    </a:lnTo>
                    <a:lnTo>
                      <a:pt x="1926" y="14276"/>
                    </a:lnTo>
                    <a:lnTo>
                      <a:pt x="1328" y="16467"/>
                    </a:lnTo>
                    <a:lnTo>
                      <a:pt x="864" y="18658"/>
                    </a:lnTo>
                    <a:lnTo>
                      <a:pt x="465" y="20916"/>
                    </a:lnTo>
                    <a:lnTo>
                      <a:pt x="200" y="23239"/>
                    </a:lnTo>
                    <a:lnTo>
                      <a:pt x="67" y="25497"/>
                    </a:lnTo>
                    <a:lnTo>
                      <a:pt x="0" y="27821"/>
                    </a:lnTo>
                    <a:lnTo>
                      <a:pt x="0" y="30145"/>
                    </a:lnTo>
                    <a:lnTo>
                      <a:pt x="133" y="32469"/>
                    </a:lnTo>
                    <a:lnTo>
                      <a:pt x="399" y="34793"/>
                    </a:lnTo>
                    <a:lnTo>
                      <a:pt x="731" y="37117"/>
                    </a:lnTo>
                    <a:lnTo>
                      <a:pt x="1129" y="39440"/>
                    </a:lnTo>
                    <a:lnTo>
                      <a:pt x="1594" y="41764"/>
                    </a:lnTo>
                    <a:lnTo>
                      <a:pt x="2192" y="44022"/>
                    </a:lnTo>
                    <a:lnTo>
                      <a:pt x="2922" y="46346"/>
                    </a:lnTo>
                    <a:lnTo>
                      <a:pt x="3652" y="48603"/>
                    </a:lnTo>
                    <a:lnTo>
                      <a:pt x="4515" y="50861"/>
                    </a:lnTo>
                    <a:lnTo>
                      <a:pt x="5445" y="53052"/>
                    </a:lnTo>
                    <a:lnTo>
                      <a:pt x="6441" y="55243"/>
                    </a:lnTo>
                    <a:lnTo>
                      <a:pt x="7503" y="57368"/>
                    </a:lnTo>
                    <a:lnTo>
                      <a:pt x="8632" y="59492"/>
                    </a:lnTo>
                    <a:lnTo>
                      <a:pt x="9827" y="61551"/>
                    </a:lnTo>
                    <a:lnTo>
                      <a:pt x="11155" y="63543"/>
                    </a:lnTo>
                    <a:lnTo>
                      <a:pt x="12483" y="65535"/>
                    </a:lnTo>
                    <a:lnTo>
                      <a:pt x="13944" y="67460"/>
                    </a:lnTo>
                    <a:lnTo>
                      <a:pt x="15405" y="69319"/>
                    </a:lnTo>
                    <a:lnTo>
                      <a:pt x="16932" y="71112"/>
                    </a:lnTo>
                    <a:lnTo>
                      <a:pt x="16932" y="71112"/>
                    </a:lnTo>
                    <a:lnTo>
                      <a:pt x="19455" y="67327"/>
                    </a:lnTo>
                    <a:lnTo>
                      <a:pt x="22243" y="63476"/>
                    </a:lnTo>
                    <a:lnTo>
                      <a:pt x="25165" y="59426"/>
                    </a:lnTo>
                    <a:lnTo>
                      <a:pt x="28286" y="55442"/>
                    </a:lnTo>
                    <a:lnTo>
                      <a:pt x="31473" y="51458"/>
                    </a:lnTo>
                    <a:lnTo>
                      <a:pt x="34726" y="47607"/>
                    </a:lnTo>
                    <a:lnTo>
                      <a:pt x="38046" y="43889"/>
                    </a:lnTo>
                    <a:lnTo>
                      <a:pt x="39706" y="42163"/>
                    </a:lnTo>
                    <a:lnTo>
                      <a:pt x="41366" y="40436"/>
                    </a:lnTo>
                    <a:lnTo>
                      <a:pt x="41366" y="40436"/>
                    </a:lnTo>
                    <a:lnTo>
                      <a:pt x="40569" y="39440"/>
                    </a:lnTo>
                    <a:lnTo>
                      <a:pt x="39839" y="38378"/>
                    </a:lnTo>
                    <a:lnTo>
                      <a:pt x="39108" y="37316"/>
                    </a:lnTo>
                    <a:lnTo>
                      <a:pt x="38378" y="36253"/>
                    </a:lnTo>
                    <a:lnTo>
                      <a:pt x="37780" y="35125"/>
                    </a:lnTo>
                    <a:lnTo>
                      <a:pt x="37116" y="33929"/>
                    </a:lnTo>
                    <a:lnTo>
                      <a:pt x="36519" y="32801"/>
                    </a:lnTo>
                    <a:lnTo>
                      <a:pt x="35988" y="31606"/>
                    </a:lnTo>
                    <a:lnTo>
                      <a:pt x="35523" y="30344"/>
                    </a:lnTo>
                    <a:lnTo>
                      <a:pt x="35058" y="29149"/>
                    </a:lnTo>
                    <a:lnTo>
                      <a:pt x="34593" y="27887"/>
                    </a:lnTo>
                    <a:lnTo>
                      <a:pt x="34195" y="26626"/>
                    </a:lnTo>
                    <a:lnTo>
                      <a:pt x="33863" y="25364"/>
                    </a:lnTo>
                    <a:lnTo>
                      <a:pt x="33597" y="24103"/>
                    </a:lnTo>
                    <a:lnTo>
                      <a:pt x="33332" y="22775"/>
                    </a:lnTo>
                    <a:lnTo>
                      <a:pt x="33133" y="21513"/>
                    </a:lnTo>
                    <a:lnTo>
                      <a:pt x="33000" y="20185"/>
                    </a:lnTo>
                    <a:lnTo>
                      <a:pt x="32867" y="18924"/>
                    </a:lnTo>
                    <a:lnTo>
                      <a:pt x="32801" y="17596"/>
                    </a:lnTo>
                    <a:lnTo>
                      <a:pt x="32801" y="16334"/>
                    </a:lnTo>
                    <a:lnTo>
                      <a:pt x="32867" y="15006"/>
                    </a:lnTo>
                    <a:lnTo>
                      <a:pt x="32933" y="13745"/>
                    </a:lnTo>
                    <a:lnTo>
                      <a:pt x="33066" y="12483"/>
                    </a:lnTo>
                    <a:lnTo>
                      <a:pt x="33265" y="11222"/>
                    </a:lnTo>
                    <a:lnTo>
                      <a:pt x="33531" y="9960"/>
                    </a:lnTo>
                    <a:lnTo>
                      <a:pt x="33863" y="8698"/>
                    </a:lnTo>
                    <a:lnTo>
                      <a:pt x="34195" y="7503"/>
                    </a:lnTo>
                    <a:lnTo>
                      <a:pt x="34660" y="6308"/>
                    </a:lnTo>
                    <a:lnTo>
                      <a:pt x="35125" y="5113"/>
                    </a:lnTo>
                    <a:lnTo>
                      <a:pt x="35722" y="3918"/>
                    </a:lnTo>
                    <a:lnTo>
                      <a:pt x="36320" y="2789"/>
                    </a:lnTo>
                    <a:lnTo>
                      <a:pt x="36984" y="166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5 - Content - 3 Column with Icon - Light">
  <p:cSld name="CUSTOM_4_2_7_1_2_1_2_1_1">
    <p:bg>
      <p:bgPr>
        <a:solidFill>
          <a:schemeClr val="lt1"/>
        </a:solidFill>
      </p:bgPr>
    </p:bg>
    <p:spTree>
      <p:nvGrpSpPr>
        <p:cNvPr id="1367" name="Shape 1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8" name="Google Shape;1368;g34ed79b00d1_0_1362"/>
          <p:cNvSpPr txBox="1"/>
          <p:nvPr>
            <p:ph type="title"/>
          </p:nvPr>
        </p:nvSpPr>
        <p:spPr>
          <a:xfrm>
            <a:off x="676650" y="0"/>
            <a:ext cx="7790700" cy="1289400"/>
          </a:xfrm>
          <a:prstGeom prst="rect">
            <a:avLst/>
          </a:prstGeom>
          <a:noFill/>
        </p:spPr>
        <p:txBody>
          <a:bodyPr anchorCtr="0" anchor="b" bIns="0" lIns="0" spcFirstLastPara="1" rIns="0" wrap="square" tIns="9142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Font typeface="Open Sans ExtraBold"/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Font typeface="Open Sans ExtraBold"/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Font typeface="Open Sans ExtraBold"/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Font typeface="Open Sans ExtraBold"/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Font typeface="Open Sans ExtraBold"/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Font typeface="Open Sans ExtraBold"/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Font typeface="Open Sans ExtraBold"/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Font typeface="Open Sans ExtraBold"/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/>
        </p:txBody>
      </p:sp>
      <p:sp>
        <p:nvSpPr>
          <p:cNvPr id="1369" name="Google Shape;1369;g34ed79b00d1_0_1362"/>
          <p:cNvSpPr txBox="1"/>
          <p:nvPr>
            <p:ph idx="1" type="body"/>
          </p:nvPr>
        </p:nvSpPr>
        <p:spPr>
          <a:xfrm>
            <a:off x="676500" y="2571750"/>
            <a:ext cx="2597100" cy="1917600"/>
          </a:xfrm>
          <a:prstGeom prst="rect">
            <a:avLst/>
          </a:prstGeom>
        </p:spPr>
        <p:txBody>
          <a:bodyPr anchorCtr="0" anchor="t" bIns="0" lIns="45700" spcFirstLastPara="1" rIns="45700" wrap="square" tIns="0">
            <a:noAutofit/>
          </a:bodyPr>
          <a:lstStyle>
            <a:lvl1pPr indent="-3048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400"/>
            </a:lvl1pPr>
            <a:lvl2pPr indent="-292100" lvl="1" marL="91440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000"/>
              <a:buChar char="●"/>
              <a:defRPr/>
            </a:lvl2pPr>
            <a:lvl3pPr indent="-292100" lvl="2" marL="137160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algn="ctr">
              <a:lnSpc>
                <a:spcPct val="115000"/>
              </a:lnSpc>
              <a:spcBef>
                <a:spcPts val="500"/>
              </a:spcBef>
              <a:spcAft>
                <a:spcPts val="5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1370" name="Google Shape;1370;g34ed79b00d1_0_1362"/>
          <p:cNvSpPr txBox="1"/>
          <p:nvPr>
            <p:ph idx="2" type="body"/>
          </p:nvPr>
        </p:nvSpPr>
        <p:spPr>
          <a:xfrm>
            <a:off x="3273600" y="2571750"/>
            <a:ext cx="2597100" cy="1917600"/>
          </a:xfrm>
          <a:prstGeom prst="rect">
            <a:avLst/>
          </a:prstGeom>
        </p:spPr>
        <p:txBody>
          <a:bodyPr anchorCtr="0" anchor="t" bIns="0" lIns="45700" spcFirstLastPara="1" rIns="45700" wrap="square" tIns="0">
            <a:noAutofit/>
          </a:bodyPr>
          <a:lstStyle>
            <a:lvl1pPr indent="-3048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400"/>
            </a:lvl1pPr>
            <a:lvl2pPr indent="-292100" lvl="1" marL="91440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000"/>
              <a:buChar char="●"/>
              <a:defRPr/>
            </a:lvl2pPr>
            <a:lvl3pPr indent="-292100" lvl="2" marL="137160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algn="ctr">
              <a:lnSpc>
                <a:spcPct val="115000"/>
              </a:lnSpc>
              <a:spcBef>
                <a:spcPts val="500"/>
              </a:spcBef>
              <a:spcAft>
                <a:spcPts val="5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1371" name="Google Shape;1371;g34ed79b00d1_0_1362"/>
          <p:cNvSpPr txBox="1"/>
          <p:nvPr>
            <p:ph idx="3" type="body"/>
          </p:nvPr>
        </p:nvSpPr>
        <p:spPr>
          <a:xfrm>
            <a:off x="5870350" y="2571750"/>
            <a:ext cx="2597100" cy="1917600"/>
          </a:xfrm>
          <a:prstGeom prst="rect">
            <a:avLst/>
          </a:prstGeom>
        </p:spPr>
        <p:txBody>
          <a:bodyPr anchorCtr="0" anchor="t" bIns="0" lIns="45700" spcFirstLastPara="1" rIns="45700" wrap="square" tIns="0">
            <a:noAutofit/>
          </a:bodyPr>
          <a:lstStyle>
            <a:lvl1pPr indent="-3048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400"/>
            </a:lvl1pPr>
            <a:lvl2pPr indent="-292100" lvl="1" marL="91440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000"/>
              <a:buChar char="●"/>
              <a:defRPr/>
            </a:lvl2pPr>
            <a:lvl3pPr indent="-292100" lvl="2" marL="137160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algn="ctr">
              <a:lnSpc>
                <a:spcPct val="115000"/>
              </a:lnSpc>
              <a:spcBef>
                <a:spcPts val="500"/>
              </a:spcBef>
              <a:spcAft>
                <a:spcPts val="5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1372" name="Google Shape;1372;g34ed79b00d1_0_1362"/>
          <p:cNvSpPr txBox="1"/>
          <p:nvPr/>
        </p:nvSpPr>
        <p:spPr>
          <a:xfrm>
            <a:off x="0" y="4969700"/>
            <a:ext cx="351900" cy="183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sz="7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1373" name="Google Shape;1373;g34ed79b00d1_0_1362"/>
          <p:cNvGrpSpPr/>
          <p:nvPr/>
        </p:nvGrpSpPr>
        <p:grpSpPr>
          <a:xfrm>
            <a:off x="8467274" y="-268"/>
            <a:ext cx="329400" cy="329400"/>
            <a:chOff x="8467274" y="-268"/>
            <a:chExt cx="329400" cy="329400"/>
          </a:xfrm>
        </p:grpSpPr>
        <p:sp>
          <p:nvSpPr>
            <p:cNvPr id="1374" name="Google Shape;1374;g34ed79b00d1_0_1362"/>
            <p:cNvSpPr/>
            <p:nvPr/>
          </p:nvSpPr>
          <p:spPr>
            <a:xfrm>
              <a:off x="8467274" y="-268"/>
              <a:ext cx="329400" cy="329400"/>
            </a:xfrm>
            <a:prstGeom prst="rect">
              <a:avLst/>
            </a:prstGeom>
            <a:solidFill>
              <a:srgbClr val="0063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grpSp>
          <p:nvGrpSpPr>
            <p:cNvPr id="1375" name="Google Shape;1375;g34ed79b00d1_0_1362"/>
            <p:cNvGrpSpPr/>
            <p:nvPr/>
          </p:nvGrpSpPr>
          <p:grpSpPr>
            <a:xfrm>
              <a:off x="8546153" y="63898"/>
              <a:ext cx="191009" cy="201168"/>
              <a:chOff x="1379850" y="238125"/>
              <a:chExt cx="4860275" cy="5238750"/>
            </a:xfrm>
          </p:grpSpPr>
          <p:sp>
            <p:nvSpPr>
              <p:cNvPr id="1376" name="Google Shape;1376;g34ed79b00d1_0_1362"/>
              <p:cNvSpPr/>
              <p:nvPr/>
            </p:nvSpPr>
            <p:spPr>
              <a:xfrm>
                <a:off x="4988525" y="4354750"/>
                <a:ext cx="727075" cy="727075"/>
              </a:xfrm>
              <a:custGeom>
                <a:rect b="b" l="l" r="r" t="t"/>
                <a:pathLst>
                  <a:path extrusionOk="0" h="29083" w="29083">
                    <a:moveTo>
                      <a:pt x="14210" y="9097"/>
                    </a:moveTo>
                    <a:lnTo>
                      <a:pt x="15139" y="9163"/>
                    </a:lnTo>
                    <a:lnTo>
                      <a:pt x="16002" y="9296"/>
                    </a:lnTo>
                    <a:lnTo>
                      <a:pt x="16334" y="9362"/>
                    </a:lnTo>
                    <a:lnTo>
                      <a:pt x="16733" y="9495"/>
                    </a:lnTo>
                    <a:lnTo>
                      <a:pt x="16998" y="9694"/>
                    </a:lnTo>
                    <a:lnTo>
                      <a:pt x="17264" y="9894"/>
                    </a:lnTo>
                    <a:lnTo>
                      <a:pt x="17463" y="10226"/>
                    </a:lnTo>
                    <a:lnTo>
                      <a:pt x="17596" y="10558"/>
                    </a:lnTo>
                    <a:lnTo>
                      <a:pt x="17729" y="10956"/>
                    </a:lnTo>
                    <a:lnTo>
                      <a:pt x="17729" y="11354"/>
                    </a:lnTo>
                    <a:lnTo>
                      <a:pt x="17729" y="11886"/>
                    </a:lnTo>
                    <a:lnTo>
                      <a:pt x="17596" y="12284"/>
                    </a:lnTo>
                    <a:lnTo>
                      <a:pt x="17463" y="12616"/>
                    </a:lnTo>
                    <a:lnTo>
                      <a:pt x="17264" y="12948"/>
                    </a:lnTo>
                    <a:lnTo>
                      <a:pt x="16998" y="13147"/>
                    </a:lnTo>
                    <a:lnTo>
                      <a:pt x="16733" y="13346"/>
                    </a:lnTo>
                    <a:lnTo>
                      <a:pt x="16401" y="13479"/>
                    </a:lnTo>
                    <a:lnTo>
                      <a:pt x="16002" y="13612"/>
                    </a:lnTo>
                    <a:lnTo>
                      <a:pt x="15139" y="13678"/>
                    </a:lnTo>
                    <a:lnTo>
                      <a:pt x="14210" y="13745"/>
                    </a:lnTo>
                    <a:lnTo>
                      <a:pt x="12151" y="13745"/>
                    </a:lnTo>
                    <a:lnTo>
                      <a:pt x="12151" y="9097"/>
                    </a:lnTo>
                    <a:close/>
                    <a:moveTo>
                      <a:pt x="13280" y="6242"/>
                    </a:moveTo>
                    <a:lnTo>
                      <a:pt x="8964" y="6308"/>
                    </a:lnTo>
                    <a:lnTo>
                      <a:pt x="8964" y="22244"/>
                    </a:lnTo>
                    <a:lnTo>
                      <a:pt x="12151" y="22244"/>
                    </a:lnTo>
                    <a:lnTo>
                      <a:pt x="12151" y="16135"/>
                    </a:lnTo>
                    <a:lnTo>
                      <a:pt x="14674" y="16135"/>
                    </a:lnTo>
                    <a:lnTo>
                      <a:pt x="17861" y="22244"/>
                    </a:lnTo>
                    <a:lnTo>
                      <a:pt x="21181" y="22244"/>
                    </a:lnTo>
                    <a:lnTo>
                      <a:pt x="17729" y="15737"/>
                    </a:lnTo>
                    <a:lnTo>
                      <a:pt x="18459" y="15471"/>
                    </a:lnTo>
                    <a:lnTo>
                      <a:pt x="19057" y="15139"/>
                    </a:lnTo>
                    <a:lnTo>
                      <a:pt x="19588" y="14674"/>
                    </a:lnTo>
                    <a:lnTo>
                      <a:pt x="20052" y="14209"/>
                    </a:lnTo>
                    <a:lnTo>
                      <a:pt x="20384" y="13612"/>
                    </a:lnTo>
                    <a:lnTo>
                      <a:pt x="20650" y="12881"/>
                    </a:lnTo>
                    <a:lnTo>
                      <a:pt x="20849" y="12085"/>
                    </a:lnTo>
                    <a:lnTo>
                      <a:pt x="20916" y="11222"/>
                    </a:lnTo>
                    <a:lnTo>
                      <a:pt x="20849" y="10159"/>
                    </a:lnTo>
                    <a:lnTo>
                      <a:pt x="20716" y="9761"/>
                    </a:lnTo>
                    <a:lnTo>
                      <a:pt x="20650" y="9296"/>
                    </a:lnTo>
                    <a:lnTo>
                      <a:pt x="20451" y="8964"/>
                    </a:lnTo>
                    <a:lnTo>
                      <a:pt x="20318" y="8566"/>
                    </a:lnTo>
                    <a:lnTo>
                      <a:pt x="20052" y="8300"/>
                    </a:lnTo>
                    <a:lnTo>
                      <a:pt x="19853" y="7968"/>
                    </a:lnTo>
                    <a:lnTo>
                      <a:pt x="19322" y="7503"/>
                    </a:lnTo>
                    <a:lnTo>
                      <a:pt x="18658" y="7105"/>
                    </a:lnTo>
                    <a:lnTo>
                      <a:pt x="17928" y="6773"/>
                    </a:lnTo>
                    <a:lnTo>
                      <a:pt x="17131" y="6574"/>
                    </a:lnTo>
                    <a:lnTo>
                      <a:pt x="16201" y="6441"/>
                    </a:lnTo>
                    <a:lnTo>
                      <a:pt x="15272" y="6308"/>
                    </a:lnTo>
                    <a:lnTo>
                      <a:pt x="14276" y="6242"/>
                    </a:lnTo>
                    <a:close/>
                    <a:moveTo>
                      <a:pt x="14608" y="2457"/>
                    </a:moveTo>
                    <a:lnTo>
                      <a:pt x="15670" y="2524"/>
                    </a:lnTo>
                    <a:lnTo>
                      <a:pt x="16799" y="2656"/>
                    </a:lnTo>
                    <a:lnTo>
                      <a:pt x="17928" y="2855"/>
                    </a:lnTo>
                    <a:lnTo>
                      <a:pt x="18990" y="3187"/>
                    </a:lnTo>
                    <a:lnTo>
                      <a:pt x="19986" y="3652"/>
                    </a:lnTo>
                    <a:lnTo>
                      <a:pt x="20982" y="4183"/>
                    </a:lnTo>
                    <a:lnTo>
                      <a:pt x="21912" y="4781"/>
                    </a:lnTo>
                    <a:lnTo>
                      <a:pt x="22775" y="5511"/>
                    </a:lnTo>
                    <a:lnTo>
                      <a:pt x="23638" y="6308"/>
                    </a:lnTo>
                    <a:lnTo>
                      <a:pt x="24368" y="7238"/>
                    </a:lnTo>
                    <a:lnTo>
                      <a:pt x="24966" y="8234"/>
                    </a:lnTo>
                    <a:lnTo>
                      <a:pt x="25497" y="9296"/>
                    </a:lnTo>
                    <a:lnTo>
                      <a:pt x="25962" y="10491"/>
                    </a:lnTo>
                    <a:lnTo>
                      <a:pt x="26294" y="11753"/>
                    </a:lnTo>
                    <a:lnTo>
                      <a:pt x="26493" y="13147"/>
                    </a:lnTo>
                    <a:lnTo>
                      <a:pt x="26559" y="14608"/>
                    </a:lnTo>
                    <a:lnTo>
                      <a:pt x="26493" y="16069"/>
                    </a:lnTo>
                    <a:lnTo>
                      <a:pt x="26294" y="17463"/>
                    </a:lnTo>
                    <a:lnTo>
                      <a:pt x="25962" y="18724"/>
                    </a:lnTo>
                    <a:lnTo>
                      <a:pt x="25497" y="19920"/>
                    </a:lnTo>
                    <a:lnTo>
                      <a:pt x="24966" y="21048"/>
                    </a:lnTo>
                    <a:lnTo>
                      <a:pt x="24368" y="22044"/>
                    </a:lnTo>
                    <a:lnTo>
                      <a:pt x="23638" y="22907"/>
                    </a:lnTo>
                    <a:lnTo>
                      <a:pt x="22775" y="23704"/>
                    </a:lnTo>
                    <a:lnTo>
                      <a:pt x="21912" y="24435"/>
                    </a:lnTo>
                    <a:lnTo>
                      <a:pt x="20982" y="25032"/>
                    </a:lnTo>
                    <a:lnTo>
                      <a:pt x="19986" y="25563"/>
                    </a:lnTo>
                    <a:lnTo>
                      <a:pt x="18990" y="26028"/>
                    </a:lnTo>
                    <a:lnTo>
                      <a:pt x="17928" y="26294"/>
                    </a:lnTo>
                    <a:lnTo>
                      <a:pt x="16799" y="26559"/>
                    </a:lnTo>
                    <a:lnTo>
                      <a:pt x="15670" y="26692"/>
                    </a:lnTo>
                    <a:lnTo>
                      <a:pt x="14608" y="26759"/>
                    </a:lnTo>
                    <a:lnTo>
                      <a:pt x="13479" y="26692"/>
                    </a:lnTo>
                    <a:lnTo>
                      <a:pt x="12350" y="26559"/>
                    </a:lnTo>
                    <a:lnTo>
                      <a:pt x="11222" y="26294"/>
                    </a:lnTo>
                    <a:lnTo>
                      <a:pt x="10159" y="25962"/>
                    </a:lnTo>
                    <a:lnTo>
                      <a:pt x="9163" y="25497"/>
                    </a:lnTo>
                    <a:lnTo>
                      <a:pt x="8167" y="25032"/>
                    </a:lnTo>
                    <a:lnTo>
                      <a:pt x="7238" y="24368"/>
                    </a:lnTo>
                    <a:lnTo>
                      <a:pt x="6375" y="23638"/>
                    </a:lnTo>
                    <a:lnTo>
                      <a:pt x="5511" y="22841"/>
                    </a:lnTo>
                    <a:lnTo>
                      <a:pt x="4781" y="21978"/>
                    </a:lnTo>
                    <a:lnTo>
                      <a:pt x="4184" y="20916"/>
                    </a:lnTo>
                    <a:lnTo>
                      <a:pt x="3652" y="19853"/>
                    </a:lnTo>
                    <a:lnTo>
                      <a:pt x="3188" y="18658"/>
                    </a:lnTo>
                    <a:lnTo>
                      <a:pt x="2856" y="17397"/>
                    </a:lnTo>
                    <a:lnTo>
                      <a:pt x="2656" y="16002"/>
                    </a:lnTo>
                    <a:lnTo>
                      <a:pt x="2590" y="14541"/>
                    </a:lnTo>
                    <a:lnTo>
                      <a:pt x="2656" y="13081"/>
                    </a:lnTo>
                    <a:lnTo>
                      <a:pt x="2856" y="11686"/>
                    </a:lnTo>
                    <a:lnTo>
                      <a:pt x="3188" y="10425"/>
                    </a:lnTo>
                    <a:lnTo>
                      <a:pt x="3652" y="9230"/>
                    </a:lnTo>
                    <a:lnTo>
                      <a:pt x="4184" y="8167"/>
                    </a:lnTo>
                    <a:lnTo>
                      <a:pt x="4781" y="7171"/>
                    </a:lnTo>
                    <a:lnTo>
                      <a:pt x="5511" y="6242"/>
                    </a:lnTo>
                    <a:lnTo>
                      <a:pt x="6375" y="5445"/>
                    </a:lnTo>
                    <a:lnTo>
                      <a:pt x="7238" y="4715"/>
                    </a:lnTo>
                    <a:lnTo>
                      <a:pt x="8167" y="4117"/>
                    </a:lnTo>
                    <a:lnTo>
                      <a:pt x="9163" y="3586"/>
                    </a:lnTo>
                    <a:lnTo>
                      <a:pt x="10159" y="3187"/>
                    </a:lnTo>
                    <a:lnTo>
                      <a:pt x="11222" y="2855"/>
                    </a:lnTo>
                    <a:lnTo>
                      <a:pt x="12350" y="2656"/>
                    </a:lnTo>
                    <a:lnTo>
                      <a:pt x="13479" y="2457"/>
                    </a:lnTo>
                    <a:close/>
                    <a:moveTo>
                      <a:pt x="14608" y="0"/>
                    </a:moveTo>
                    <a:lnTo>
                      <a:pt x="13081" y="67"/>
                    </a:lnTo>
                    <a:lnTo>
                      <a:pt x="11620" y="332"/>
                    </a:lnTo>
                    <a:lnTo>
                      <a:pt x="10226" y="664"/>
                    </a:lnTo>
                    <a:lnTo>
                      <a:pt x="8898" y="1129"/>
                    </a:lnTo>
                    <a:lnTo>
                      <a:pt x="7636" y="1727"/>
                    </a:lnTo>
                    <a:lnTo>
                      <a:pt x="6375" y="2457"/>
                    </a:lnTo>
                    <a:lnTo>
                      <a:pt x="5312" y="3320"/>
                    </a:lnTo>
                    <a:lnTo>
                      <a:pt x="4250" y="4250"/>
                    </a:lnTo>
                    <a:lnTo>
                      <a:pt x="3320" y="5246"/>
                    </a:lnTo>
                    <a:lnTo>
                      <a:pt x="2457" y="6375"/>
                    </a:lnTo>
                    <a:lnTo>
                      <a:pt x="1793" y="7570"/>
                    </a:lnTo>
                    <a:lnTo>
                      <a:pt x="1129" y="8898"/>
                    </a:lnTo>
                    <a:lnTo>
                      <a:pt x="664" y="10226"/>
                    </a:lnTo>
                    <a:lnTo>
                      <a:pt x="333" y="11620"/>
                    </a:lnTo>
                    <a:lnTo>
                      <a:pt x="67" y="13081"/>
                    </a:lnTo>
                    <a:lnTo>
                      <a:pt x="1" y="14608"/>
                    </a:lnTo>
                    <a:lnTo>
                      <a:pt x="67" y="15471"/>
                    </a:lnTo>
                    <a:lnTo>
                      <a:pt x="133" y="16334"/>
                    </a:lnTo>
                    <a:lnTo>
                      <a:pt x="200" y="17197"/>
                    </a:lnTo>
                    <a:lnTo>
                      <a:pt x="333" y="17994"/>
                    </a:lnTo>
                    <a:lnTo>
                      <a:pt x="532" y="18791"/>
                    </a:lnTo>
                    <a:lnTo>
                      <a:pt x="731" y="19521"/>
                    </a:lnTo>
                    <a:lnTo>
                      <a:pt x="996" y="20252"/>
                    </a:lnTo>
                    <a:lnTo>
                      <a:pt x="1262" y="20916"/>
                    </a:lnTo>
                    <a:lnTo>
                      <a:pt x="1594" y="21580"/>
                    </a:lnTo>
                    <a:lnTo>
                      <a:pt x="1926" y="22244"/>
                    </a:lnTo>
                    <a:lnTo>
                      <a:pt x="2723" y="23439"/>
                    </a:lnTo>
                    <a:lnTo>
                      <a:pt x="3586" y="24501"/>
                    </a:lnTo>
                    <a:lnTo>
                      <a:pt x="4582" y="25497"/>
                    </a:lnTo>
                    <a:lnTo>
                      <a:pt x="5644" y="26360"/>
                    </a:lnTo>
                    <a:lnTo>
                      <a:pt x="6773" y="27091"/>
                    </a:lnTo>
                    <a:lnTo>
                      <a:pt x="7968" y="27688"/>
                    </a:lnTo>
                    <a:lnTo>
                      <a:pt x="9230" y="28219"/>
                    </a:lnTo>
                    <a:lnTo>
                      <a:pt x="10491" y="28618"/>
                    </a:lnTo>
                    <a:lnTo>
                      <a:pt x="11819" y="28883"/>
                    </a:lnTo>
                    <a:lnTo>
                      <a:pt x="13214" y="29082"/>
                    </a:lnTo>
                    <a:lnTo>
                      <a:pt x="15936" y="29082"/>
                    </a:lnTo>
                    <a:lnTo>
                      <a:pt x="17264" y="28883"/>
                    </a:lnTo>
                    <a:lnTo>
                      <a:pt x="18592" y="28618"/>
                    </a:lnTo>
                    <a:lnTo>
                      <a:pt x="19853" y="28219"/>
                    </a:lnTo>
                    <a:lnTo>
                      <a:pt x="21115" y="27688"/>
                    </a:lnTo>
                    <a:lnTo>
                      <a:pt x="22310" y="27024"/>
                    </a:lnTo>
                    <a:lnTo>
                      <a:pt x="23439" y="26294"/>
                    </a:lnTo>
                    <a:lnTo>
                      <a:pt x="24501" y="25431"/>
                    </a:lnTo>
                    <a:lnTo>
                      <a:pt x="25497" y="24501"/>
                    </a:lnTo>
                    <a:lnTo>
                      <a:pt x="26360" y="23439"/>
                    </a:lnTo>
                    <a:lnTo>
                      <a:pt x="27157" y="22244"/>
                    </a:lnTo>
                    <a:lnTo>
                      <a:pt x="27489" y="21580"/>
                    </a:lnTo>
                    <a:lnTo>
                      <a:pt x="27821" y="20916"/>
                    </a:lnTo>
                    <a:lnTo>
                      <a:pt x="28087" y="20185"/>
                    </a:lnTo>
                    <a:lnTo>
                      <a:pt x="28352" y="19455"/>
                    </a:lnTo>
                    <a:lnTo>
                      <a:pt x="28551" y="18724"/>
                    </a:lnTo>
                    <a:lnTo>
                      <a:pt x="28751" y="17928"/>
                    </a:lnTo>
                    <a:lnTo>
                      <a:pt x="28883" y="17131"/>
                    </a:lnTo>
                    <a:lnTo>
                      <a:pt x="28950" y="16268"/>
                    </a:lnTo>
                    <a:lnTo>
                      <a:pt x="29016" y="15405"/>
                    </a:lnTo>
                    <a:lnTo>
                      <a:pt x="29082" y="14541"/>
                    </a:lnTo>
                    <a:lnTo>
                      <a:pt x="29016" y="13014"/>
                    </a:lnTo>
                    <a:lnTo>
                      <a:pt x="28751" y="11554"/>
                    </a:lnTo>
                    <a:lnTo>
                      <a:pt x="28419" y="10159"/>
                    </a:lnTo>
                    <a:lnTo>
                      <a:pt x="27954" y="8831"/>
                    </a:lnTo>
                    <a:lnTo>
                      <a:pt x="27356" y="7570"/>
                    </a:lnTo>
                    <a:lnTo>
                      <a:pt x="26626" y="6375"/>
                    </a:lnTo>
                    <a:lnTo>
                      <a:pt x="25829" y="5246"/>
                    </a:lnTo>
                    <a:lnTo>
                      <a:pt x="24899" y="4183"/>
                    </a:lnTo>
                    <a:lnTo>
                      <a:pt x="23904" y="3254"/>
                    </a:lnTo>
                    <a:lnTo>
                      <a:pt x="22775" y="2457"/>
                    </a:lnTo>
                    <a:lnTo>
                      <a:pt x="21580" y="1727"/>
                    </a:lnTo>
                    <a:lnTo>
                      <a:pt x="20318" y="1129"/>
                    </a:lnTo>
                    <a:lnTo>
                      <a:pt x="18990" y="664"/>
                    </a:lnTo>
                    <a:lnTo>
                      <a:pt x="17596" y="266"/>
                    </a:lnTo>
                    <a:lnTo>
                      <a:pt x="16135" y="67"/>
                    </a:lnTo>
                    <a:lnTo>
                      <a:pt x="1460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7" name="Google Shape;1377;g34ed79b00d1_0_1362"/>
              <p:cNvSpPr/>
              <p:nvPr/>
            </p:nvSpPr>
            <p:spPr>
              <a:xfrm>
                <a:off x="4988525" y="4354750"/>
                <a:ext cx="727075" cy="727075"/>
              </a:xfrm>
              <a:custGeom>
                <a:rect b="b" l="l" r="r" t="t"/>
                <a:pathLst>
                  <a:path extrusionOk="0" fill="none" h="29083" w="29083">
                    <a:moveTo>
                      <a:pt x="1" y="14608"/>
                    </a:moveTo>
                    <a:lnTo>
                      <a:pt x="1" y="14608"/>
                    </a:lnTo>
                    <a:lnTo>
                      <a:pt x="67" y="13081"/>
                    </a:lnTo>
                    <a:lnTo>
                      <a:pt x="333" y="11620"/>
                    </a:lnTo>
                    <a:lnTo>
                      <a:pt x="664" y="10226"/>
                    </a:lnTo>
                    <a:lnTo>
                      <a:pt x="1129" y="8898"/>
                    </a:lnTo>
                    <a:lnTo>
                      <a:pt x="1793" y="7570"/>
                    </a:lnTo>
                    <a:lnTo>
                      <a:pt x="2457" y="6375"/>
                    </a:lnTo>
                    <a:lnTo>
                      <a:pt x="3320" y="5246"/>
                    </a:lnTo>
                    <a:lnTo>
                      <a:pt x="4250" y="4250"/>
                    </a:lnTo>
                    <a:lnTo>
                      <a:pt x="5312" y="3320"/>
                    </a:lnTo>
                    <a:lnTo>
                      <a:pt x="6375" y="2457"/>
                    </a:lnTo>
                    <a:lnTo>
                      <a:pt x="7636" y="1727"/>
                    </a:lnTo>
                    <a:lnTo>
                      <a:pt x="8898" y="1129"/>
                    </a:lnTo>
                    <a:lnTo>
                      <a:pt x="10226" y="664"/>
                    </a:lnTo>
                    <a:lnTo>
                      <a:pt x="11620" y="332"/>
                    </a:lnTo>
                    <a:lnTo>
                      <a:pt x="13081" y="67"/>
                    </a:lnTo>
                    <a:lnTo>
                      <a:pt x="14608" y="0"/>
                    </a:lnTo>
                    <a:lnTo>
                      <a:pt x="14608" y="0"/>
                    </a:lnTo>
                    <a:lnTo>
                      <a:pt x="16135" y="67"/>
                    </a:lnTo>
                    <a:lnTo>
                      <a:pt x="17596" y="266"/>
                    </a:lnTo>
                    <a:lnTo>
                      <a:pt x="18990" y="664"/>
                    </a:lnTo>
                    <a:lnTo>
                      <a:pt x="20318" y="1129"/>
                    </a:lnTo>
                    <a:lnTo>
                      <a:pt x="21580" y="1727"/>
                    </a:lnTo>
                    <a:lnTo>
                      <a:pt x="22775" y="2457"/>
                    </a:lnTo>
                    <a:lnTo>
                      <a:pt x="23904" y="3254"/>
                    </a:lnTo>
                    <a:lnTo>
                      <a:pt x="24899" y="4183"/>
                    </a:lnTo>
                    <a:lnTo>
                      <a:pt x="25829" y="5246"/>
                    </a:lnTo>
                    <a:lnTo>
                      <a:pt x="26626" y="6375"/>
                    </a:lnTo>
                    <a:lnTo>
                      <a:pt x="27356" y="7570"/>
                    </a:lnTo>
                    <a:lnTo>
                      <a:pt x="27954" y="8831"/>
                    </a:lnTo>
                    <a:lnTo>
                      <a:pt x="28419" y="10159"/>
                    </a:lnTo>
                    <a:lnTo>
                      <a:pt x="28751" y="11554"/>
                    </a:lnTo>
                    <a:lnTo>
                      <a:pt x="29016" y="13014"/>
                    </a:lnTo>
                    <a:lnTo>
                      <a:pt x="29082" y="14541"/>
                    </a:lnTo>
                    <a:lnTo>
                      <a:pt x="29082" y="14541"/>
                    </a:lnTo>
                    <a:lnTo>
                      <a:pt x="29016" y="15405"/>
                    </a:lnTo>
                    <a:lnTo>
                      <a:pt x="28950" y="16268"/>
                    </a:lnTo>
                    <a:lnTo>
                      <a:pt x="28883" y="17131"/>
                    </a:lnTo>
                    <a:lnTo>
                      <a:pt x="28751" y="17928"/>
                    </a:lnTo>
                    <a:lnTo>
                      <a:pt x="28551" y="18724"/>
                    </a:lnTo>
                    <a:lnTo>
                      <a:pt x="28352" y="19455"/>
                    </a:lnTo>
                    <a:lnTo>
                      <a:pt x="28087" y="20185"/>
                    </a:lnTo>
                    <a:lnTo>
                      <a:pt x="27821" y="20916"/>
                    </a:lnTo>
                    <a:lnTo>
                      <a:pt x="27489" y="21580"/>
                    </a:lnTo>
                    <a:lnTo>
                      <a:pt x="27157" y="22244"/>
                    </a:lnTo>
                    <a:lnTo>
                      <a:pt x="26360" y="23439"/>
                    </a:lnTo>
                    <a:lnTo>
                      <a:pt x="25497" y="24501"/>
                    </a:lnTo>
                    <a:lnTo>
                      <a:pt x="24501" y="25431"/>
                    </a:lnTo>
                    <a:lnTo>
                      <a:pt x="23439" y="26294"/>
                    </a:lnTo>
                    <a:lnTo>
                      <a:pt x="22310" y="27024"/>
                    </a:lnTo>
                    <a:lnTo>
                      <a:pt x="21115" y="27688"/>
                    </a:lnTo>
                    <a:lnTo>
                      <a:pt x="19853" y="28219"/>
                    </a:lnTo>
                    <a:lnTo>
                      <a:pt x="18592" y="28618"/>
                    </a:lnTo>
                    <a:lnTo>
                      <a:pt x="17264" y="28883"/>
                    </a:lnTo>
                    <a:lnTo>
                      <a:pt x="15936" y="29082"/>
                    </a:lnTo>
                    <a:lnTo>
                      <a:pt x="14542" y="29082"/>
                    </a:lnTo>
                    <a:lnTo>
                      <a:pt x="13214" y="29082"/>
                    </a:lnTo>
                    <a:lnTo>
                      <a:pt x="11819" y="28883"/>
                    </a:lnTo>
                    <a:lnTo>
                      <a:pt x="10491" y="28618"/>
                    </a:lnTo>
                    <a:lnTo>
                      <a:pt x="9230" y="28219"/>
                    </a:lnTo>
                    <a:lnTo>
                      <a:pt x="7968" y="27688"/>
                    </a:lnTo>
                    <a:lnTo>
                      <a:pt x="6773" y="27091"/>
                    </a:lnTo>
                    <a:lnTo>
                      <a:pt x="5644" y="26360"/>
                    </a:lnTo>
                    <a:lnTo>
                      <a:pt x="4582" y="25497"/>
                    </a:lnTo>
                    <a:lnTo>
                      <a:pt x="3586" y="24501"/>
                    </a:lnTo>
                    <a:lnTo>
                      <a:pt x="2723" y="23439"/>
                    </a:lnTo>
                    <a:lnTo>
                      <a:pt x="1926" y="22244"/>
                    </a:lnTo>
                    <a:lnTo>
                      <a:pt x="1594" y="21580"/>
                    </a:lnTo>
                    <a:lnTo>
                      <a:pt x="1262" y="20916"/>
                    </a:lnTo>
                    <a:lnTo>
                      <a:pt x="996" y="20252"/>
                    </a:lnTo>
                    <a:lnTo>
                      <a:pt x="731" y="19521"/>
                    </a:lnTo>
                    <a:lnTo>
                      <a:pt x="532" y="18791"/>
                    </a:lnTo>
                    <a:lnTo>
                      <a:pt x="333" y="17994"/>
                    </a:lnTo>
                    <a:lnTo>
                      <a:pt x="200" y="17197"/>
                    </a:lnTo>
                    <a:lnTo>
                      <a:pt x="133" y="16334"/>
                    </a:lnTo>
                    <a:lnTo>
                      <a:pt x="67" y="15471"/>
                    </a:lnTo>
                    <a:lnTo>
                      <a:pt x="1" y="14608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8" name="Google Shape;1378;g34ed79b00d1_0_1362"/>
              <p:cNvSpPr/>
              <p:nvPr/>
            </p:nvSpPr>
            <p:spPr>
              <a:xfrm>
                <a:off x="5053275" y="4416175"/>
                <a:ext cx="599250" cy="607550"/>
              </a:xfrm>
              <a:custGeom>
                <a:rect b="b" l="l" r="r" t="t"/>
                <a:pathLst>
                  <a:path extrusionOk="0" fill="none" h="24302" w="23970">
                    <a:moveTo>
                      <a:pt x="23969" y="12151"/>
                    </a:moveTo>
                    <a:lnTo>
                      <a:pt x="23969" y="12151"/>
                    </a:lnTo>
                    <a:lnTo>
                      <a:pt x="23903" y="10690"/>
                    </a:lnTo>
                    <a:lnTo>
                      <a:pt x="23704" y="9296"/>
                    </a:lnTo>
                    <a:lnTo>
                      <a:pt x="23372" y="8034"/>
                    </a:lnTo>
                    <a:lnTo>
                      <a:pt x="22907" y="6839"/>
                    </a:lnTo>
                    <a:lnTo>
                      <a:pt x="22376" y="5777"/>
                    </a:lnTo>
                    <a:lnTo>
                      <a:pt x="21778" y="4781"/>
                    </a:lnTo>
                    <a:lnTo>
                      <a:pt x="21048" y="3851"/>
                    </a:lnTo>
                    <a:lnTo>
                      <a:pt x="20185" y="3054"/>
                    </a:lnTo>
                    <a:lnTo>
                      <a:pt x="19322" y="2324"/>
                    </a:lnTo>
                    <a:lnTo>
                      <a:pt x="18392" y="1726"/>
                    </a:lnTo>
                    <a:lnTo>
                      <a:pt x="17396" y="1195"/>
                    </a:lnTo>
                    <a:lnTo>
                      <a:pt x="16400" y="730"/>
                    </a:lnTo>
                    <a:lnTo>
                      <a:pt x="15338" y="398"/>
                    </a:lnTo>
                    <a:lnTo>
                      <a:pt x="14209" y="199"/>
                    </a:lnTo>
                    <a:lnTo>
                      <a:pt x="13080" y="67"/>
                    </a:lnTo>
                    <a:lnTo>
                      <a:pt x="12018" y="0"/>
                    </a:lnTo>
                    <a:lnTo>
                      <a:pt x="10889" y="0"/>
                    </a:lnTo>
                    <a:lnTo>
                      <a:pt x="9760" y="199"/>
                    </a:lnTo>
                    <a:lnTo>
                      <a:pt x="8632" y="398"/>
                    </a:lnTo>
                    <a:lnTo>
                      <a:pt x="7569" y="730"/>
                    </a:lnTo>
                    <a:lnTo>
                      <a:pt x="6573" y="1129"/>
                    </a:lnTo>
                    <a:lnTo>
                      <a:pt x="5577" y="1660"/>
                    </a:lnTo>
                    <a:lnTo>
                      <a:pt x="4648" y="2258"/>
                    </a:lnTo>
                    <a:lnTo>
                      <a:pt x="3785" y="2988"/>
                    </a:lnTo>
                    <a:lnTo>
                      <a:pt x="2921" y="3785"/>
                    </a:lnTo>
                    <a:lnTo>
                      <a:pt x="2191" y="4714"/>
                    </a:lnTo>
                    <a:lnTo>
                      <a:pt x="1594" y="5710"/>
                    </a:lnTo>
                    <a:lnTo>
                      <a:pt x="1062" y="6773"/>
                    </a:lnTo>
                    <a:lnTo>
                      <a:pt x="598" y="7968"/>
                    </a:lnTo>
                    <a:lnTo>
                      <a:pt x="266" y="9229"/>
                    </a:lnTo>
                    <a:lnTo>
                      <a:pt x="66" y="10624"/>
                    </a:lnTo>
                    <a:lnTo>
                      <a:pt x="0" y="12084"/>
                    </a:lnTo>
                    <a:lnTo>
                      <a:pt x="0" y="12084"/>
                    </a:lnTo>
                    <a:lnTo>
                      <a:pt x="66" y="13545"/>
                    </a:lnTo>
                    <a:lnTo>
                      <a:pt x="266" y="14940"/>
                    </a:lnTo>
                    <a:lnTo>
                      <a:pt x="598" y="16201"/>
                    </a:lnTo>
                    <a:lnTo>
                      <a:pt x="1062" y="17396"/>
                    </a:lnTo>
                    <a:lnTo>
                      <a:pt x="1594" y="18459"/>
                    </a:lnTo>
                    <a:lnTo>
                      <a:pt x="2191" y="19521"/>
                    </a:lnTo>
                    <a:lnTo>
                      <a:pt x="2921" y="20384"/>
                    </a:lnTo>
                    <a:lnTo>
                      <a:pt x="3785" y="21181"/>
                    </a:lnTo>
                    <a:lnTo>
                      <a:pt x="4648" y="21911"/>
                    </a:lnTo>
                    <a:lnTo>
                      <a:pt x="5577" y="22575"/>
                    </a:lnTo>
                    <a:lnTo>
                      <a:pt x="6573" y="23040"/>
                    </a:lnTo>
                    <a:lnTo>
                      <a:pt x="7569" y="23505"/>
                    </a:lnTo>
                    <a:lnTo>
                      <a:pt x="8632" y="23837"/>
                    </a:lnTo>
                    <a:lnTo>
                      <a:pt x="9760" y="24102"/>
                    </a:lnTo>
                    <a:lnTo>
                      <a:pt x="10889" y="24235"/>
                    </a:lnTo>
                    <a:lnTo>
                      <a:pt x="12018" y="24302"/>
                    </a:lnTo>
                    <a:lnTo>
                      <a:pt x="13080" y="24235"/>
                    </a:lnTo>
                    <a:lnTo>
                      <a:pt x="14209" y="24102"/>
                    </a:lnTo>
                    <a:lnTo>
                      <a:pt x="15338" y="23837"/>
                    </a:lnTo>
                    <a:lnTo>
                      <a:pt x="16400" y="23571"/>
                    </a:lnTo>
                    <a:lnTo>
                      <a:pt x="17396" y="23106"/>
                    </a:lnTo>
                    <a:lnTo>
                      <a:pt x="18392" y="22575"/>
                    </a:lnTo>
                    <a:lnTo>
                      <a:pt x="19322" y="21978"/>
                    </a:lnTo>
                    <a:lnTo>
                      <a:pt x="20185" y="21247"/>
                    </a:lnTo>
                    <a:lnTo>
                      <a:pt x="21048" y="20450"/>
                    </a:lnTo>
                    <a:lnTo>
                      <a:pt x="21778" y="19587"/>
                    </a:lnTo>
                    <a:lnTo>
                      <a:pt x="22376" y="18591"/>
                    </a:lnTo>
                    <a:lnTo>
                      <a:pt x="22907" y="17463"/>
                    </a:lnTo>
                    <a:lnTo>
                      <a:pt x="23372" y="16267"/>
                    </a:lnTo>
                    <a:lnTo>
                      <a:pt x="23704" y="15006"/>
                    </a:lnTo>
                    <a:lnTo>
                      <a:pt x="23903" y="13612"/>
                    </a:lnTo>
                    <a:lnTo>
                      <a:pt x="23969" y="12151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9" name="Google Shape;1379;g34ed79b00d1_0_1362"/>
              <p:cNvSpPr/>
              <p:nvPr/>
            </p:nvSpPr>
            <p:spPr>
              <a:xfrm>
                <a:off x="5212625" y="4510775"/>
                <a:ext cx="305450" cy="400075"/>
              </a:xfrm>
              <a:custGeom>
                <a:rect b="b" l="l" r="r" t="t"/>
                <a:pathLst>
                  <a:path extrusionOk="0" fill="none" h="16003" w="12218">
                    <a:moveTo>
                      <a:pt x="0" y="67"/>
                    </a:moveTo>
                    <a:lnTo>
                      <a:pt x="0" y="67"/>
                    </a:lnTo>
                    <a:lnTo>
                      <a:pt x="4316" y="1"/>
                    </a:lnTo>
                    <a:lnTo>
                      <a:pt x="5312" y="1"/>
                    </a:lnTo>
                    <a:lnTo>
                      <a:pt x="6308" y="67"/>
                    </a:lnTo>
                    <a:lnTo>
                      <a:pt x="7237" y="200"/>
                    </a:lnTo>
                    <a:lnTo>
                      <a:pt x="8167" y="333"/>
                    </a:lnTo>
                    <a:lnTo>
                      <a:pt x="8964" y="532"/>
                    </a:lnTo>
                    <a:lnTo>
                      <a:pt x="9694" y="864"/>
                    </a:lnTo>
                    <a:lnTo>
                      <a:pt x="10358" y="1262"/>
                    </a:lnTo>
                    <a:lnTo>
                      <a:pt x="10889" y="1727"/>
                    </a:lnTo>
                    <a:lnTo>
                      <a:pt x="11088" y="2059"/>
                    </a:lnTo>
                    <a:lnTo>
                      <a:pt x="11354" y="2325"/>
                    </a:lnTo>
                    <a:lnTo>
                      <a:pt x="11487" y="2723"/>
                    </a:lnTo>
                    <a:lnTo>
                      <a:pt x="11686" y="3055"/>
                    </a:lnTo>
                    <a:lnTo>
                      <a:pt x="11752" y="3520"/>
                    </a:lnTo>
                    <a:lnTo>
                      <a:pt x="11885" y="3918"/>
                    </a:lnTo>
                    <a:lnTo>
                      <a:pt x="11952" y="4981"/>
                    </a:lnTo>
                    <a:lnTo>
                      <a:pt x="11952" y="4981"/>
                    </a:lnTo>
                    <a:lnTo>
                      <a:pt x="11885" y="5844"/>
                    </a:lnTo>
                    <a:lnTo>
                      <a:pt x="11686" y="6640"/>
                    </a:lnTo>
                    <a:lnTo>
                      <a:pt x="11420" y="7371"/>
                    </a:lnTo>
                    <a:lnTo>
                      <a:pt x="11088" y="7968"/>
                    </a:lnTo>
                    <a:lnTo>
                      <a:pt x="10624" y="8433"/>
                    </a:lnTo>
                    <a:lnTo>
                      <a:pt x="10093" y="8898"/>
                    </a:lnTo>
                    <a:lnTo>
                      <a:pt x="9495" y="9230"/>
                    </a:lnTo>
                    <a:lnTo>
                      <a:pt x="8765" y="9496"/>
                    </a:lnTo>
                    <a:lnTo>
                      <a:pt x="12217" y="16003"/>
                    </a:lnTo>
                    <a:lnTo>
                      <a:pt x="8897" y="16003"/>
                    </a:lnTo>
                    <a:lnTo>
                      <a:pt x="5710" y="9894"/>
                    </a:lnTo>
                    <a:lnTo>
                      <a:pt x="3187" y="9894"/>
                    </a:lnTo>
                    <a:lnTo>
                      <a:pt x="3187" y="16003"/>
                    </a:lnTo>
                    <a:lnTo>
                      <a:pt x="0" y="16003"/>
                    </a:lnTo>
                    <a:lnTo>
                      <a:pt x="0" y="67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0" name="Google Shape;1380;g34ed79b00d1_0_1362"/>
              <p:cNvSpPr/>
              <p:nvPr/>
            </p:nvSpPr>
            <p:spPr>
              <a:xfrm>
                <a:off x="5292300" y="4582150"/>
                <a:ext cx="139450" cy="116225"/>
              </a:xfrm>
              <a:custGeom>
                <a:rect b="b" l="l" r="r" t="t"/>
                <a:pathLst>
                  <a:path extrusionOk="0" fill="none" h="4649" w="5578">
                    <a:moveTo>
                      <a:pt x="5578" y="2258"/>
                    </a:moveTo>
                    <a:lnTo>
                      <a:pt x="5578" y="2258"/>
                    </a:lnTo>
                    <a:lnTo>
                      <a:pt x="5578" y="1860"/>
                    </a:lnTo>
                    <a:lnTo>
                      <a:pt x="5445" y="1462"/>
                    </a:lnTo>
                    <a:lnTo>
                      <a:pt x="5312" y="1130"/>
                    </a:lnTo>
                    <a:lnTo>
                      <a:pt x="5113" y="798"/>
                    </a:lnTo>
                    <a:lnTo>
                      <a:pt x="4847" y="598"/>
                    </a:lnTo>
                    <a:lnTo>
                      <a:pt x="4582" y="399"/>
                    </a:lnTo>
                    <a:lnTo>
                      <a:pt x="4183" y="266"/>
                    </a:lnTo>
                    <a:lnTo>
                      <a:pt x="3851" y="200"/>
                    </a:lnTo>
                    <a:lnTo>
                      <a:pt x="2988" y="67"/>
                    </a:lnTo>
                    <a:lnTo>
                      <a:pt x="2059" y="1"/>
                    </a:lnTo>
                    <a:lnTo>
                      <a:pt x="0" y="1"/>
                    </a:lnTo>
                    <a:lnTo>
                      <a:pt x="0" y="4649"/>
                    </a:lnTo>
                    <a:lnTo>
                      <a:pt x="0" y="4649"/>
                    </a:lnTo>
                    <a:lnTo>
                      <a:pt x="2059" y="4649"/>
                    </a:lnTo>
                    <a:lnTo>
                      <a:pt x="2988" y="4582"/>
                    </a:lnTo>
                    <a:lnTo>
                      <a:pt x="3851" y="4516"/>
                    </a:lnTo>
                    <a:lnTo>
                      <a:pt x="4250" y="4383"/>
                    </a:lnTo>
                    <a:lnTo>
                      <a:pt x="4582" y="4250"/>
                    </a:lnTo>
                    <a:lnTo>
                      <a:pt x="4847" y="4051"/>
                    </a:lnTo>
                    <a:lnTo>
                      <a:pt x="5113" y="3852"/>
                    </a:lnTo>
                    <a:lnTo>
                      <a:pt x="5312" y="3520"/>
                    </a:lnTo>
                    <a:lnTo>
                      <a:pt x="5445" y="3188"/>
                    </a:lnTo>
                    <a:lnTo>
                      <a:pt x="5578" y="2790"/>
                    </a:lnTo>
                    <a:lnTo>
                      <a:pt x="5578" y="2258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1" name="Google Shape;1381;g34ed79b00d1_0_1362"/>
              <p:cNvSpPr/>
              <p:nvPr/>
            </p:nvSpPr>
            <p:spPr>
              <a:xfrm>
                <a:off x="1703525" y="4240200"/>
                <a:ext cx="1075650" cy="1236675"/>
              </a:xfrm>
              <a:custGeom>
                <a:rect b="b" l="l" r="r" t="t"/>
                <a:pathLst>
                  <a:path extrusionOk="0" h="49467" w="43026">
                    <a:moveTo>
                      <a:pt x="0" y="1"/>
                    </a:moveTo>
                    <a:lnTo>
                      <a:pt x="0" y="49467"/>
                    </a:lnTo>
                    <a:lnTo>
                      <a:pt x="43026" y="24634"/>
                    </a:lnTo>
                    <a:lnTo>
                      <a:pt x="39905" y="23904"/>
                    </a:lnTo>
                    <a:lnTo>
                      <a:pt x="36917" y="23041"/>
                    </a:lnTo>
                    <a:lnTo>
                      <a:pt x="33929" y="22111"/>
                    </a:lnTo>
                    <a:lnTo>
                      <a:pt x="30942" y="21049"/>
                    </a:lnTo>
                    <a:lnTo>
                      <a:pt x="28020" y="19854"/>
                    </a:lnTo>
                    <a:lnTo>
                      <a:pt x="25165" y="18592"/>
                    </a:lnTo>
                    <a:lnTo>
                      <a:pt x="22376" y="17198"/>
                    </a:lnTo>
                    <a:lnTo>
                      <a:pt x="19654" y="15671"/>
                    </a:lnTo>
                    <a:lnTo>
                      <a:pt x="16932" y="14077"/>
                    </a:lnTo>
                    <a:lnTo>
                      <a:pt x="14342" y="12351"/>
                    </a:lnTo>
                    <a:lnTo>
                      <a:pt x="11753" y="10558"/>
                    </a:lnTo>
                    <a:lnTo>
                      <a:pt x="9296" y="8633"/>
                    </a:lnTo>
                    <a:lnTo>
                      <a:pt x="6839" y="6641"/>
                    </a:lnTo>
                    <a:lnTo>
                      <a:pt x="4515" y="4516"/>
                    </a:lnTo>
                    <a:lnTo>
                      <a:pt x="2258" y="232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2" name="Google Shape;1382;g34ed79b00d1_0_1362"/>
              <p:cNvSpPr/>
              <p:nvPr/>
            </p:nvSpPr>
            <p:spPr>
              <a:xfrm>
                <a:off x="1703525" y="4240200"/>
                <a:ext cx="1075650" cy="1236675"/>
              </a:xfrm>
              <a:custGeom>
                <a:rect b="b" l="l" r="r" t="t"/>
                <a:pathLst>
                  <a:path extrusionOk="0" fill="none" h="49467" w="43026">
                    <a:moveTo>
                      <a:pt x="0" y="1"/>
                    </a:moveTo>
                    <a:lnTo>
                      <a:pt x="0" y="49467"/>
                    </a:lnTo>
                    <a:lnTo>
                      <a:pt x="43026" y="24634"/>
                    </a:lnTo>
                    <a:lnTo>
                      <a:pt x="43026" y="24634"/>
                    </a:lnTo>
                    <a:lnTo>
                      <a:pt x="39905" y="23904"/>
                    </a:lnTo>
                    <a:lnTo>
                      <a:pt x="36917" y="23041"/>
                    </a:lnTo>
                    <a:lnTo>
                      <a:pt x="33929" y="22111"/>
                    </a:lnTo>
                    <a:lnTo>
                      <a:pt x="30942" y="21049"/>
                    </a:lnTo>
                    <a:lnTo>
                      <a:pt x="28020" y="19854"/>
                    </a:lnTo>
                    <a:lnTo>
                      <a:pt x="25165" y="18592"/>
                    </a:lnTo>
                    <a:lnTo>
                      <a:pt x="22376" y="17198"/>
                    </a:lnTo>
                    <a:lnTo>
                      <a:pt x="19654" y="15671"/>
                    </a:lnTo>
                    <a:lnTo>
                      <a:pt x="16932" y="14077"/>
                    </a:lnTo>
                    <a:lnTo>
                      <a:pt x="14342" y="12351"/>
                    </a:lnTo>
                    <a:lnTo>
                      <a:pt x="11753" y="10558"/>
                    </a:lnTo>
                    <a:lnTo>
                      <a:pt x="9296" y="8633"/>
                    </a:lnTo>
                    <a:lnTo>
                      <a:pt x="6839" y="6641"/>
                    </a:lnTo>
                    <a:lnTo>
                      <a:pt x="4515" y="4516"/>
                    </a:lnTo>
                    <a:lnTo>
                      <a:pt x="2258" y="2325"/>
                    </a:lnTo>
                    <a:lnTo>
                      <a:pt x="0" y="1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3" name="Google Shape;1383;g34ed79b00d1_0_1362"/>
              <p:cNvSpPr/>
              <p:nvPr/>
            </p:nvSpPr>
            <p:spPr>
              <a:xfrm>
                <a:off x="1703525" y="238125"/>
                <a:ext cx="1067350" cy="1228375"/>
              </a:xfrm>
              <a:custGeom>
                <a:rect b="b" l="l" r="r" t="t"/>
                <a:pathLst>
                  <a:path extrusionOk="0" h="49135" w="42694">
                    <a:moveTo>
                      <a:pt x="0" y="0"/>
                    </a:moveTo>
                    <a:lnTo>
                      <a:pt x="0" y="49134"/>
                    </a:lnTo>
                    <a:lnTo>
                      <a:pt x="2324" y="46744"/>
                    </a:lnTo>
                    <a:lnTo>
                      <a:pt x="4648" y="44486"/>
                    </a:lnTo>
                    <a:lnTo>
                      <a:pt x="7105" y="42362"/>
                    </a:lnTo>
                    <a:lnTo>
                      <a:pt x="9628" y="40303"/>
                    </a:lnTo>
                    <a:lnTo>
                      <a:pt x="12151" y="38378"/>
                    </a:lnTo>
                    <a:lnTo>
                      <a:pt x="14741" y="36585"/>
                    </a:lnTo>
                    <a:lnTo>
                      <a:pt x="17397" y="34859"/>
                    </a:lnTo>
                    <a:lnTo>
                      <a:pt x="20119" y="33265"/>
                    </a:lnTo>
                    <a:lnTo>
                      <a:pt x="22841" y="31804"/>
                    </a:lnTo>
                    <a:lnTo>
                      <a:pt x="25630" y="30410"/>
                    </a:lnTo>
                    <a:lnTo>
                      <a:pt x="28418" y="29148"/>
                    </a:lnTo>
                    <a:lnTo>
                      <a:pt x="31274" y="28020"/>
                    </a:lnTo>
                    <a:lnTo>
                      <a:pt x="34129" y="27024"/>
                    </a:lnTo>
                    <a:lnTo>
                      <a:pt x="36984" y="26094"/>
                    </a:lnTo>
                    <a:lnTo>
                      <a:pt x="39839" y="25297"/>
                    </a:lnTo>
                    <a:lnTo>
                      <a:pt x="42694" y="2463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4" name="Google Shape;1384;g34ed79b00d1_0_1362"/>
              <p:cNvSpPr/>
              <p:nvPr/>
            </p:nvSpPr>
            <p:spPr>
              <a:xfrm>
                <a:off x="1703525" y="238125"/>
                <a:ext cx="1067350" cy="1228375"/>
              </a:xfrm>
              <a:custGeom>
                <a:rect b="b" l="l" r="r" t="t"/>
                <a:pathLst>
                  <a:path extrusionOk="0" fill="none" h="49135" w="42694">
                    <a:moveTo>
                      <a:pt x="42694" y="24633"/>
                    </a:moveTo>
                    <a:lnTo>
                      <a:pt x="0" y="0"/>
                    </a:lnTo>
                    <a:lnTo>
                      <a:pt x="0" y="49134"/>
                    </a:lnTo>
                    <a:lnTo>
                      <a:pt x="0" y="49134"/>
                    </a:lnTo>
                    <a:lnTo>
                      <a:pt x="2324" y="46744"/>
                    </a:lnTo>
                    <a:lnTo>
                      <a:pt x="4648" y="44486"/>
                    </a:lnTo>
                    <a:lnTo>
                      <a:pt x="7105" y="42362"/>
                    </a:lnTo>
                    <a:lnTo>
                      <a:pt x="9628" y="40303"/>
                    </a:lnTo>
                    <a:lnTo>
                      <a:pt x="12151" y="38378"/>
                    </a:lnTo>
                    <a:lnTo>
                      <a:pt x="14741" y="36585"/>
                    </a:lnTo>
                    <a:lnTo>
                      <a:pt x="17397" y="34859"/>
                    </a:lnTo>
                    <a:lnTo>
                      <a:pt x="20119" y="33265"/>
                    </a:lnTo>
                    <a:lnTo>
                      <a:pt x="22841" y="31804"/>
                    </a:lnTo>
                    <a:lnTo>
                      <a:pt x="25630" y="30410"/>
                    </a:lnTo>
                    <a:lnTo>
                      <a:pt x="28418" y="29148"/>
                    </a:lnTo>
                    <a:lnTo>
                      <a:pt x="31274" y="28020"/>
                    </a:lnTo>
                    <a:lnTo>
                      <a:pt x="34129" y="27024"/>
                    </a:lnTo>
                    <a:lnTo>
                      <a:pt x="36984" y="26094"/>
                    </a:lnTo>
                    <a:lnTo>
                      <a:pt x="39839" y="25297"/>
                    </a:lnTo>
                    <a:lnTo>
                      <a:pt x="42694" y="24633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5" name="Google Shape;1385;g34ed79b00d1_0_1362"/>
              <p:cNvSpPr/>
              <p:nvPr/>
            </p:nvSpPr>
            <p:spPr>
              <a:xfrm>
                <a:off x="5162825" y="2236675"/>
                <a:ext cx="1077300" cy="1243300"/>
              </a:xfrm>
              <a:custGeom>
                <a:rect b="b" l="l" r="r" t="t"/>
                <a:pathLst>
                  <a:path extrusionOk="0" h="49732" w="43092">
                    <a:moveTo>
                      <a:pt x="133" y="0"/>
                    </a:moveTo>
                    <a:lnTo>
                      <a:pt x="996" y="3055"/>
                    </a:lnTo>
                    <a:lnTo>
                      <a:pt x="1793" y="6109"/>
                    </a:lnTo>
                    <a:lnTo>
                      <a:pt x="2457" y="9163"/>
                    </a:lnTo>
                    <a:lnTo>
                      <a:pt x="2988" y="12284"/>
                    </a:lnTo>
                    <a:lnTo>
                      <a:pt x="3386" y="15405"/>
                    </a:lnTo>
                    <a:lnTo>
                      <a:pt x="3718" y="18525"/>
                    </a:lnTo>
                    <a:lnTo>
                      <a:pt x="3851" y="21646"/>
                    </a:lnTo>
                    <a:lnTo>
                      <a:pt x="3918" y="24833"/>
                    </a:lnTo>
                    <a:lnTo>
                      <a:pt x="3851" y="27954"/>
                    </a:lnTo>
                    <a:lnTo>
                      <a:pt x="3652" y="31074"/>
                    </a:lnTo>
                    <a:lnTo>
                      <a:pt x="3386" y="34261"/>
                    </a:lnTo>
                    <a:lnTo>
                      <a:pt x="2922" y="37382"/>
                    </a:lnTo>
                    <a:lnTo>
                      <a:pt x="2391" y="40503"/>
                    </a:lnTo>
                    <a:lnTo>
                      <a:pt x="1727" y="43557"/>
                    </a:lnTo>
                    <a:lnTo>
                      <a:pt x="930" y="46678"/>
                    </a:lnTo>
                    <a:lnTo>
                      <a:pt x="0" y="49732"/>
                    </a:lnTo>
                    <a:lnTo>
                      <a:pt x="43092" y="24833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6" name="Google Shape;1386;g34ed79b00d1_0_1362"/>
              <p:cNvSpPr/>
              <p:nvPr/>
            </p:nvSpPr>
            <p:spPr>
              <a:xfrm>
                <a:off x="2412325" y="1011650"/>
                <a:ext cx="1185200" cy="212500"/>
              </a:xfrm>
              <a:custGeom>
                <a:rect b="b" l="l" r="r" t="t"/>
                <a:pathLst>
                  <a:path extrusionOk="0" h="8500" w="47408">
                    <a:moveTo>
                      <a:pt x="33730" y="0"/>
                    </a:moveTo>
                    <a:lnTo>
                      <a:pt x="30410" y="67"/>
                    </a:lnTo>
                    <a:lnTo>
                      <a:pt x="27223" y="199"/>
                    </a:lnTo>
                    <a:lnTo>
                      <a:pt x="24036" y="531"/>
                    </a:lnTo>
                    <a:lnTo>
                      <a:pt x="20982" y="863"/>
                    </a:lnTo>
                    <a:lnTo>
                      <a:pt x="17994" y="1395"/>
                    </a:lnTo>
                    <a:lnTo>
                      <a:pt x="15072" y="1926"/>
                    </a:lnTo>
                    <a:lnTo>
                      <a:pt x="12284" y="2590"/>
                    </a:lnTo>
                    <a:lnTo>
                      <a:pt x="9561" y="3320"/>
                    </a:lnTo>
                    <a:lnTo>
                      <a:pt x="6972" y="4050"/>
                    </a:lnTo>
                    <a:lnTo>
                      <a:pt x="4515" y="4914"/>
                    </a:lnTo>
                    <a:lnTo>
                      <a:pt x="2191" y="5710"/>
                    </a:lnTo>
                    <a:lnTo>
                      <a:pt x="0" y="6640"/>
                    </a:lnTo>
                    <a:lnTo>
                      <a:pt x="1195" y="6374"/>
                    </a:lnTo>
                    <a:lnTo>
                      <a:pt x="2590" y="6242"/>
                    </a:lnTo>
                    <a:lnTo>
                      <a:pt x="4050" y="6109"/>
                    </a:lnTo>
                    <a:lnTo>
                      <a:pt x="5644" y="6042"/>
                    </a:lnTo>
                    <a:lnTo>
                      <a:pt x="7304" y="6042"/>
                    </a:lnTo>
                    <a:lnTo>
                      <a:pt x="9030" y="6109"/>
                    </a:lnTo>
                    <a:lnTo>
                      <a:pt x="10823" y="6175"/>
                    </a:lnTo>
                    <a:lnTo>
                      <a:pt x="12616" y="6308"/>
                    </a:lnTo>
                    <a:lnTo>
                      <a:pt x="16201" y="6706"/>
                    </a:lnTo>
                    <a:lnTo>
                      <a:pt x="19720" y="7171"/>
                    </a:lnTo>
                    <a:lnTo>
                      <a:pt x="22907" y="7769"/>
                    </a:lnTo>
                    <a:lnTo>
                      <a:pt x="24368" y="8101"/>
                    </a:lnTo>
                    <a:lnTo>
                      <a:pt x="25696" y="8499"/>
                    </a:lnTo>
                    <a:lnTo>
                      <a:pt x="26758" y="7702"/>
                    </a:lnTo>
                    <a:lnTo>
                      <a:pt x="27887" y="6972"/>
                    </a:lnTo>
                    <a:lnTo>
                      <a:pt x="29016" y="6242"/>
                    </a:lnTo>
                    <a:lnTo>
                      <a:pt x="30211" y="5578"/>
                    </a:lnTo>
                    <a:lnTo>
                      <a:pt x="31472" y="4980"/>
                    </a:lnTo>
                    <a:lnTo>
                      <a:pt x="32800" y="4382"/>
                    </a:lnTo>
                    <a:lnTo>
                      <a:pt x="34128" y="3918"/>
                    </a:lnTo>
                    <a:lnTo>
                      <a:pt x="35523" y="3386"/>
                    </a:lnTo>
                    <a:lnTo>
                      <a:pt x="36983" y="2988"/>
                    </a:lnTo>
                    <a:lnTo>
                      <a:pt x="38378" y="2590"/>
                    </a:lnTo>
                    <a:lnTo>
                      <a:pt x="39905" y="2258"/>
                    </a:lnTo>
                    <a:lnTo>
                      <a:pt x="41366" y="1992"/>
                    </a:lnTo>
                    <a:lnTo>
                      <a:pt x="42893" y="1726"/>
                    </a:lnTo>
                    <a:lnTo>
                      <a:pt x="44353" y="1527"/>
                    </a:lnTo>
                    <a:lnTo>
                      <a:pt x="45881" y="1395"/>
                    </a:lnTo>
                    <a:lnTo>
                      <a:pt x="47408" y="1262"/>
                    </a:lnTo>
                    <a:lnTo>
                      <a:pt x="45681" y="996"/>
                    </a:lnTo>
                    <a:lnTo>
                      <a:pt x="43955" y="731"/>
                    </a:lnTo>
                    <a:lnTo>
                      <a:pt x="40502" y="332"/>
                    </a:lnTo>
                    <a:lnTo>
                      <a:pt x="37116" y="133"/>
                    </a:lnTo>
                    <a:lnTo>
                      <a:pt x="3373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7" name="Google Shape;1387;g34ed79b00d1_0_1362"/>
              <p:cNvSpPr/>
              <p:nvPr/>
            </p:nvSpPr>
            <p:spPr>
              <a:xfrm>
                <a:off x="2412325" y="1011650"/>
                <a:ext cx="1185200" cy="212500"/>
              </a:xfrm>
              <a:custGeom>
                <a:rect b="b" l="l" r="r" t="t"/>
                <a:pathLst>
                  <a:path extrusionOk="0" fill="none" h="8500" w="47408">
                    <a:moveTo>
                      <a:pt x="0" y="6640"/>
                    </a:moveTo>
                    <a:lnTo>
                      <a:pt x="0" y="6640"/>
                    </a:lnTo>
                    <a:lnTo>
                      <a:pt x="1195" y="6374"/>
                    </a:lnTo>
                    <a:lnTo>
                      <a:pt x="2590" y="6242"/>
                    </a:lnTo>
                    <a:lnTo>
                      <a:pt x="4050" y="6109"/>
                    </a:lnTo>
                    <a:lnTo>
                      <a:pt x="5644" y="6042"/>
                    </a:lnTo>
                    <a:lnTo>
                      <a:pt x="7304" y="6042"/>
                    </a:lnTo>
                    <a:lnTo>
                      <a:pt x="9030" y="6109"/>
                    </a:lnTo>
                    <a:lnTo>
                      <a:pt x="10823" y="6175"/>
                    </a:lnTo>
                    <a:lnTo>
                      <a:pt x="12616" y="6308"/>
                    </a:lnTo>
                    <a:lnTo>
                      <a:pt x="16201" y="6706"/>
                    </a:lnTo>
                    <a:lnTo>
                      <a:pt x="19720" y="7171"/>
                    </a:lnTo>
                    <a:lnTo>
                      <a:pt x="22907" y="7769"/>
                    </a:lnTo>
                    <a:lnTo>
                      <a:pt x="24368" y="8101"/>
                    </a:lnTo>
                    <a:lnTo>
                      <a:pt x="25696" y="8499"/>
                    </a:lnTo>
                    <a:lnTo>
                      <a:pt x="25696" y="8499"/>
                    </a:lnTo>
                    <a:lnTo>
                      <a:pt x="26758" y="7702"/>
                    </a:lnTo>
                    <a:lnTo>
                      <a:pt x="27887" y="6972"/>
                    </a:lnTo>
                    <a:lnTo>
                      <a:pt x="29016" y="6242"/>
                    </a:lnTo>
                    <a:lnTo>
                      <a:pt x="30211" y="5578"/>
                    </a:lnTo>
                    <a:lnTo>
                      <a:pt x="31472" y="4980"/>
                    </a:lnTo>
                    <a:lnTo>
                      <a:pt x="32800" y="4382"/>
                    </a:lnTo>
                    <a:lnTo>
                      <a:pt x="34128" y="3918"/>
                    </a:lnTo>
                    <a:lnTo>
                      <a:pt x="35523" y="3386"/>
                    </a:lnTo>
                    <a:lnTo>
                      <a:pt x="36983" y="2988"/>
                    </a:lnTo>
                    <a:lnTo>
                      <a:pt x="38378" y="2590"/>
                    </a:lnTo>
                    <a:lnTo>
                      <a:pt x="39905" y="2258"/>
                    </a:lnTo>
                    <a:lnTo>
                      <a:pt x="41366" y="1992"/>
                    </a:lnTo>
                    <a:lnTo>
                      <a:pt x="42893" y="1726"/>
                    </a:lnTo>
                    <a:lnTo>
                      <a:pt x="44353" y="1527"/>
                    </a:lnTo>
                    <a:lnTo>
                      <a:pt x="45881" y="1395"/>
                    </a:lnTo>
                    <a:lnTo>
                      <a:pt x="47408" y="1262"/>
                    </a:lnTo>
                    <a:lnTo>
                      <a:pt x="47408" y="1262"/>
                    </a:lnTo>
                    <a:lnTo>
                      <a:pt x="45681" y="996"/>
                    </a:lnTo>
                    <a:lnTo>
                      <a:pt x="43955" y="731"/>
                    </a:lnTo>
                    <a:lnTo>
                      <a:pt x="40502" y="332"/>
                    </a:lnTo>
                    <a:lnTo>
                      <a:pt x="37116" y="133"/>
                    </a:lnTo>
                    <a:lnTo>
                      <a:pt x="33730" y="0"/>
                    </a:lnTo>
                    <a:lnTo>
                      <a:pt x="30410" y="67"/>
                    </a:lnTo>
                    <a:lnTo>
                      <a:pt x="27223" y="199"/>
                    </a:lnTo>
                    <a:lnTo>
                      <a:pt x="24036" y="531"/>
                    </a:lnTo>
                    <a:lnTo>
                      <a:pt x="20982" y="863"/>
                    </a:lnTo>
                    <a:lnTo>
                      <a:pt x="17994" y="1395"/>
                    </a:lnTo>
                    <a:lnTo>
                      <a:pt x="15072" y="1926"/>
                    </a:lnTo>
                    <a:lnTo>
                      <a:pt x="12284" y="2590"/>
                    </a:lnTo>
                    <a:lnTo>
                      <a:pt x="9561" y="3320"/>
                    </a:lnTo>
                    <a:lnTo>
                      <a:pt x="6972" y="4050"/>
                    </a:lnTo>
                    <a:lnTo>
                      <a:pt x="4515" y="4914"/>
                    </a:lnTo>
                    <a:lnTo>
                      <a:pt x="2191" y="5710"/>
                    </a:lnTo>
                    <a:lnTo>
                      <a:pt x="0" y="664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8" name="Google Shape;1388;g34ed79b00d1_0_1362"/>
              <p:cNvSpPr/>
              <p:nvPr/>
            </p:nvSpPr>
            <p:spPr>
              <a:xfrm>
                <a:off x="2565025" y="2533800"/>
                <a:ext cx="1894000" cy="1138750"/>
              </a:xfrm>
              <a:custGeom>
                <a:rect b="b" l="l" r="r" t="t"/>
                <a:pathLst>
                  <a:path extrusionOk="0" h="45550" w="75760">
                    <a:moveTo>
                      <a:pt x="23904" y="1"/>
                    </a:moveTo>
                    <a:lnTo>
                      <a:pt x="20650" y="3453"/>
                    </a:lnTo>
                    <a:lnTo>
                      <a:pt x="17330" y="7171"/>
                    </a:lnTo>
                    <a:lnTo>
                      <a:pt x="14143" y="10956"/>
                    </a:lnTo>
                    <a:lnTo>
                      <a:pt x="11089" y="14807"/>
                    </a:lnTo>
                    <a:lnTo>
                      <a:pt x="8101" y="18725"/>
                    </a:lnTo>
                    <a:lnTo>
                      <a:pt x="5246" y="22708"/>
                    </a:lnTo>
                    <a:lnTo>
                      <a:pt x="2524" y="26559"/>
                    </a:lnTo>
                    <a:lnTo>
                      <a:pt x="1" y="30411"/>
                    </a:lnTo>
                    <a:lnTo>
                      <a:pt x="1993" y="31938"/>
                    </a:lnTo>
                    <a:lnTo>
                      <a:pt x="3984" y="33398"/>
                    </a:lnTo>
                    <a:lnTo>
                      <a:pt x="6109" y="34793"/>
                    </a:lnTo>
                    <a:lnTo>
                      <a:pt x="8300" y="36121"/>
                    </a:lnTo>
                    <a:lnTo>
                      <a:pt x="10558" y="37316"/>
                    </a:lnTo>
                    <a:lnTo>
                      <a:pt x="12815" y="38511"/>
                    </a:lnTo>
                    <a:lnTo>
                      <a:pt x="15139" y="39573"/>
                    </a:lnTo>
                    <a:lnTo>
                      <a:pt x="17529" y="40569"/>
                    </a:lnTo>
                    <a:lnTo>
                      <a:pt x="19986" y="41432"/>
                    </a:lnTo>
                    <a:lnTo>
                      <a:pt x="22443" y="42296"/>
                    </a:lnTo>
                    <a:lnTo>
                      <a:pt x="24900" y="43026"/>
                    </a:lnTo>
                    <a:lnTo>
                      <a:pt x="27423" y="43690"/>
                    </a:lnTo>
                    <a:lnTo>
                      <a:pt x="30012" y="44221"/>
                    </a:lnTo>
                    <a:lnTo>
                      <a:pt x="32535" y="44686"/>
                    </a:lnTo>
                    <a:lnTo>
                      <a:pt x="35125" y="45018"/>
                    </a:lnTo>
                    <a:lnTo>
                      <a:pt x="37648" y="45350"/>
                    </a:lnTo>
                    <a:lnTo>
                      <a:pt x="40237" y="45483"/>
                    </a:lnTo>
                    <a:lnTo>
                      <a:pt x="42827" y="45549"/>
                    </a:lnTo>
                    <a:lnTo>
                      <a:pt x="45350" y="45549"/>
                    </a:lnTo>
                    <a:lnTo>
                      <a:pt x="47939" y="45416"/>
                    </a:lnTo>
                    <a:lnTo>
                      <a:pt x="50462" y="45217"/>
                    </a:lnTo>
                    <a:lnTo>
                      <a:pt x="52986" y="44885"/>
                    </a:lnTo>
                    <a:lnTo>
                      <a:pt x="55442" y="44487"/>
                    </a:lnTo>
                    <a:lnTo>
                      <a:pt x="57899" y="43956"/>
                    </a:lnTo>
                    <a:lnTo>
                      <a:pt x="60289" y="43292"/>
                    </a:lnTo>
                    <a:lnTo>
                      <a:pt x="62680" y="42561"/>
                    </a:lnTo>
                    <a:lnTo>
                      <a:pt x="65003" y="41698"/>
                    </a:lnTo>
                    <a:lnTo>
                      <a:pt x="67261" y="40702"/>
                    </a:lnTo>
                    <a:lnTo>
                      <a:pt x="69518" y="39640"/>
                    </a:lnTo>
                    <a:lnTo>
                      <a:pt x="71643" y="38445"/>
                    </a:lnTo>
                    <a:lnTo>
                      <a:pt x="73768" y="37117"/>
                    </a:lnTo>
                    <a:lnTo>
                      <a:pt x="75760" y="35656"/>
                    </a:lnTo>
                    <a:lnTo>
                      <a:pt x="75361" y="32270"/>
                    </a:lnTo>
                    <a:lnTo>
                      <a:pt x="74764" y="28883"/>
                    </a:lnTo>
                    <a:lnTo>
                      <a:pt x="74166" y="25431"/>
                    </a:lnTo>
                    <a:lnTo>
                      <a:pt x="73370" y="21978"/>
                    </a:lnTo>
                    <a:lnTo>
                      <a:pt x="72440" y="18525"/>
                    </a:lnTo>
                    <a:lnTo>
                      <a:pt x="71444" y="15073"/>
                    </a:lnTo>
                    <a:lnTo>
                      <a:pt x="70315" y="11620"/>
                    </a:lnTo>
                    <a:lnTo>
                      <a:pt x="69054" y="8167"/>
                    </a:lnTo>
                    <a:lnTo>
                      <a:pt x="67659" y="8765"/>
                    </a:lnTo>
                    <a:lnTo>
                      <a:pt x="66265" y="9296"/>
                    </a:lnTo>
                    <a:lnTo>
                      <a:pt x="64804" y="9761"/>
                    </a:lnTo>
                    <a:lnTo>
                      <a:pt x="63410" y="10159"/>
                    </a:lnTo>
                    <a:lnTo>
                      <a:pt x="61949" y="10491"/>
                    </a:lnTo>
                    <a:lnTo>
                      <a:pt x="60488" y="10757"/>
                    </a:lnTo>
                    <a:lnTo>
                      <a:pt x="58961" y="11022"/>
                    </a:lnTo>
                    <a:lnTo>
                      <a:pt x="57501" y="11155"/>
                    </a:lnTo>
                    <a:lnTo>
                      <a:pt x="56040" y="11288"/>
                    </a:lnTo>
                    <a:lnTo>
                      <a:pt x="54513" y="11354"/>
                    </a:lnTo>
                    <a:lnTo>
                      <a:pt x="52986" y="11354"/>
                    </a:lnTo>
                    <a:lnTo>
                      <a:pt x="51525" y="11288"/>
                    </a:lnTo>
                    <a:lnTo>
                      <a:pt x="49998" y="11155"/>
                    </a:lnTo>
                    <a:lnTo>
                      <a:pt x="48537" y="11022"/>
                    </a:lnTo>
                    <a:lnTo>
                      <a:pt x="47010" y="10757"/>
                    </a:lnTo>
                    <a:lnTo>
                      <a:pt x="45549" y="10491"/>
                    </a:lnTo>
                    <a:lnTo>
                      <a:pt x="44088" y="10226"/>
                    </a:lnTo>
                    <a:lnTo>
                      <a:pt x="42561" y="9827"/>
                    </a:lnTo>
                    <a:lnTo>
                      <a:pt x="41100" y="9429"/>
                    </a:lnTo>
                    <a:lnTo>
                      <a:pt x="39706" y="8964"/>
                    </a:lnTo>
                    <a:lnTo>
                      <a:pt x="38245" y="8433"/>
                    </a:lnTo>
                    <a:lnTo>
                      <a:pt x="36851" y="7902"/>
                    </a:lnTo>
                    <a:lnTo>
                      <a:pt x="35457" y="7304"/>
                    </a:lnTo>
                    <a:lnTo>
                      <a:pt x="34062" y="6640"/>
                    </a:lnTo>
                    <a:lnTo>
                      <a:pt x="32668" y="5976"/>
                    </a:lnTo>
                    <a:lnTo>
                      <a:pt x="31340" y="5246"/>
                    </a:lnTo>
                    <a:lnTo>
                      <a:pt x="30079" y="4449"/>
                    </a:lnTo>
                    <a:lnTo>
                      <a:pt x="28751" y="3652"/>
                    </a:lnTo>
                    <a:lnTo>
                      <a:pt x="27489" y="2789"/>
                    </a:lnTo>
                    <a:lnTo>
                      <a:pt x="26294" y="1860"/>
                    </a:lnTo>
                    <a:lnTo>
                      <a:pt x="25099" y="930"/>
                    </a:lnTo>
                    <a:lnTo>
                      <a:pt x="2390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9" name="Google Shape;1389;g34ed79b00d1_0_1362"/>
              <p:cNvSpPr/>
              <p:nvPr/>
            </p:nvSpPr>
            <p:spPr>
              <a:xfrm>
                <a:off x="2565025" y="2533800"/>
                <a:ext cx="1894000" cy="1138750"/>
              </a:xfrm>
              <a:custGeom>
                <a:rect b="b" l="l" r="r" t="t"/>
                <a:pathLst>
                  <a:path extrusionOk="0" fill="none" h="45550" w="75760">
                    <a:moveTo>
                      <a:pt x="75760" y="35656"/>
                    </a:moveTo>
                    <a:lnTo>
                      <a:pt x="75760" y="35656"/>
                    </a:lnTo>
                    <a:lnTo>
                      <a:pt x="75361" y="32270"/>
                    </a:lnTo>
                    <a:lnTo>
                      <a:pt x="74764" y="28883"/>
                    </a:lnTo>
                    <a:lnTo>
                      <a:pt x="74166" y="25431"/>
                    </a:lnTo>
                    <a:lnTo>
                      <a:pt x="73370" y="21978"/>
                    </a:lnTo>
                    <a:lnTo>
                      <a:pt x="72440" y="18525"/>
                    </a:lnTo>
                    <a:lnTo>
                      <a:pt x="71444" y="15073"/>
                    </a:lnTo>
                    <a:lnTo>
                      <a:pt x="70315" y="11620"/>
                    </a:lnTo>
                    <a:lnTo>
                      <a:pt x="69054" y="8167"/>
                    </a:lnTo>
                    <a:lnTo>
                      <a:pt x="69054" y="8167"/>
                    </a:lnTo>
                    <a:lnTo>
                      <a:pt x="67659" y="8765"/>
                    </a:lnTo>
                    <a:lnTo>
                      <a:pt x="66265" y="9296"/>
                    </a:lnTo>
                    <a:lnTo>
                      <a:pt x="64804" y="9761"/>
                    </a:lnTo>
                    <a:lnTo>
                      <a:pt x="63410" y="10159"/>
                    </a:lnTo>
                    <a:lnTo>
                      <a:pt x="61949" y="10491"/>
                    </a:lnTo>
                    <a:lnTo>
                      <a:pt x="60488" y="10757"/>
                    </a:lnTo>
                    <a:lnTo>
                      <a:pt x="58961" y="11022"/>
                    </a:lnTo>
                    <a:lnTo>
                      <a:pt x="57501" y="11155"/>
                    </a:lnTo>
                    <a:lnTo>
                      <a:pt x="56040" y="11288"/>
                    </a:lnTo>
                    <a:lnTo>
                      <a:pt x="54513" y="11354"/>
                    </a:lnTo>
                    <a:lnTo>
                      <a:pt x="52986" y="11354"/>
                    </a:lnTo>
                    <a:lnTo>
                      <a:pt x="51525" y="11288"/>
                    </a:lnTo>
                    <a:lnTo>
                      <a:pt x="49998" y="11155"/>
                    </a:lnTo>
                    <a:lnTo>
                      <a:pt x="48537" y="11022"/>
                    </a:lnTo>
                    <a:lnTo>
                      <a:pt x="47010" y="10757"/>
                    </a:lnTo>
                    <a:lnTo>
                      <a:pt x="45549" y="10491"/>
                    </a:lnTo>
                    <a:lnTo>
                      <a:pt x="44088" y="10226"/>
                    </a:lnTo>
                    <a:lnTo>
                      <a:pt x="42561" y="9827"/>
                    </a:lnTo>
                    <a:lnTo>
                      <a:pt x="41100" y="9429"/>
                    </a:lnTo>
                    <a:lnTo>
                      <a:pt x="39706" y="8964"/>
                    </a:lnTo>
                    <a:lnTo>
                      <a:pt x="38245" y="8433"/>
                    </a:lnTo>
                    <a:lnTo>
                      <a:pt x="36851" y="7902"/>
                    </a:lnTo>
                    <a:lnTo>
                      <a:pt x="35457" y="7304"/>
                    </a:lnTo>
                    <a:lnTo>
                      <a:pt x="34062" y="6640"/>
                    </a:lnTo>
                    <a:lnTo>
                      <a:pt x="32668" y="5976"/>
                    </a:lnTo>
                    <a:lnTo>
                      <a:pt x="31340" y="5246"/>
                    </a:lnTo>
                    <a:lnTo>
                      <a:pt x="30079" y="4449"/>
                    </a:lnTo>
                    <a:lnTo>
                      <a:pt x="28751" y="3652"/>
                    </a:lnTo>
                    <a:lnTo>
                      <a:pt x="27489" y="2789"/>
                    </a:lnTo>
                    <a:lnTo>
                      <a:pt x="26294" y="1860"/>
                    </a:lnTo>
                    <a:lnTo>
                      <a:pt x="25099" y="930"/>
                    </a:lnTo>
                    <a:lnTo>
                      <a:pt x="23904" y="1"/>
                    </a:lnTo>
                    <a:lnTo>
                      <a:pt x="23904" y="1"/>
                    </a:lnTo>
                    <a:lnTo>
                      <a:pt x="20650" y="3453"/>
                    </a:lnTo>
                    <a:lnTo>
                      <a:pt x="17330" y="7171"/>
                    </a:lnTo>
                    <a:lnTo>
                      <a:pt x="14143" y="10956"/>
                    </a:lnTo>
                    <a:lnTo>
                      <a:pt x="11089" y="14807"/>
                    </a:lnTo>
                    <a:lnTo>
                      <a:pt x="8101" y="18725"/>
                    </a:lnTo>
                    <a:lnTo>
                      <a:pt x="5246" y="22708"/>
                    </a:lnTo>
                    <a:lnTo>
                      <a:pt x="2524" y="26559"/>
                    </a:lnTo>
                    <a:lnTo>
                      <a:pt x="1" y="30411"/>
                    </a:lnTo>
                    <a:lnTo>
                      <a:pt x="1" y="30411"/>
                    </a:lnTo>
                    <a:lnTo>
                      <a:pt x="1993" y="31938"/>
                    </a:lnTo>
                    <a:lnTo>
                      <a:pt x="3984" y="33398"/>
                    </a:lnTo>
                    <a:lnTo>
                      <a:pt x="6109" y="34793"/>
                    </a:lnTo>
                    <a:lnTo>
                      <a:pt x="8300" y="36121"/>
                    </a:lnTo>
                    <a:lnTo>
                      <a:pt x="10558" y="37316"/>
                    </a:lnTo>
                    <a:lnTo>
                      <a:pt x="12815" y="38511"/>
                    </a:lnTo>
                    <a:lnTo>
                      <a:pt x="15139" y="39573"/>
                    </a:lnTo>
                    <a:lnTo>
                      <a:pt x="17529" y="40569"/>
                    </a:lnTo>
                    <a:lnTo>
                      <a:pt x="19986" y="41432"/>
                    </a:lnTo>
                    <a:lnTo>
                      <a:pt x="22443" y="42296"/>
                    </a:lnTo>
                    <a:lnTo>
                      <a:pt x="24900" y="43026"/>
                    </a:lnTo>
                    <a:lnTo>
                      <a:pt x="27423" y="43690"/>
                    </a:lnTo>
                    <a:lnTo>
                      <a:pt x="30012" y="44221"/>
                    </a:lnTo>
                    <a:lnTo>
                      <a:pt x="32535" y="44686"/>
                    </a:lnTo>
                    <a:lnTo>
                      <a:pt x="35125" y="45018"/>
                    </a:lnTo>
                    <a:lnTo>
                      <a:pt x="37648" y="45350"/>
                    </a:lnTo>
                    <a:lnTo>
                      <a:pt x="40237" y="45483"/>
                    </a:lnTo>
                    <a:lnTo>
                      <a:pt x="42827" y="45549"/>
                    </a:lnTo>
                    <a:lnTo>
                      <a:pt x="45350" y="45549"/>
                    </a:lnTo>
                    <a:lnTo>
                      <a:pt x="47939" y="45416"/>
                    </a:lnTo>
                    <a:lnTo>
                      <a:pt x="50462" y="45217"/>
                    </a:lnTo>
                    <a:lnTo>
                      <a:pt x="52986" y="44885"/>
                    </a:lnTo>
                    <a:lnTo>
                      <a:pt x="55442" y="44487"/>
                    </a:lnTo>
                    <a:lnTo>
                      <a:pt x="57899" y="43956"/>
                    </a:lnTo>
                    <a:lnTo>
                      <a:pt x="60289" y="43292"/>
                    </a:lnTo>
                    <a:lnTo>
                      <a:pt x="62680" y="42561"/>
                    </a:lnTo>
                    <a:lnTo>
                      <a:pt x="65003" y="41698"/>
                    </a:lnTo>
                    <a:lnTo>
                      <a:pt x="67261" y="40702"/>
                    </a:lnTo>
                    <a:lnTo>
                      <a:pt x="69518" y="39640"/>
                    </a:lnTo>
                    <a:lnTo>
                      <a:pt x="71643" y="38445"/>
                    </a:lnTo>
                    <a:lnTo>
                      <a:pt x="73768" y="37117"/>
                    </a:lnTo>
                    <a:lnTo>
                      <a:pt x="75760" y="35656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90" name="Google Shape;1390;g34ed79b00d1_0_1362"/>
              <p:cNvSpPr/>
              <p:nvPr/>
            </p:nvSpPr>
            <p:spPr>
              <a:xfrm>
                <a:off x="1379850" y="1665650"/>
                <a:ext cx="903025" cy="2486600"/>
              </a:xfrm>
              <a:custGeom>
                <a:rect b="b" l="l" r="r" t="t"/>
                <a:pathLst>
                  <a:path extrusionOk="0" h="99464" w="36121">
                    <a:moveTo>
                      <a:pt x="17396" y="1"/>
                    </a:moveTo>
                    <a:lnTo>
                      <a:pt x="16267" y="1395"/>
                    </a:lnTo>
                    <a:lnTo>
                      <a:pt x="15139" y="2789"/>
                    </a:lnTo>
                    <a:lnTo>
                      <a:pt x="14076" y="4184"/>
                    </a:lnTo>
                    <a:lnTo>
                      <a:pt x="13080" y="5644"/>
                    </a:lnTo>
                    <a:lnTo>
                      <a:pt x="12084" y="7105"/>
                    </a:lnTo>
                    <a:lnTo>
                      <a:pt x="11155" y="8566"/>
                    </a:lnTo>
                    <a:lnTo>
                      <a:pt x="10225" y="10027"/>
                    </a:lnTo>
                    <a:lnTo>
                      <a:pt x="9362" y="11554"/>
                    </a:lnTo>
                    <a:lnTo>
                      <a:pt x="8565" y="13081"/>
                    </a:lnTo>
                    <a:lnTo>
                      <a:pt x="7768" y="14608"/>
                    </a:lnTo>
                    <a:lnTo>
                      <a:pt x="6972" y="16135"/>
                    </a:lnTo>
                    <a:lnTo>
                      <a:pt x="6308" y="17662"/>
                    </a:lnTo>
                    <a:lnTo>
                      <a:pt x="5644" y="19256"/>
                    </a:lnTo>
                    <a:lnTo>
                      <a:pt x="4980" y="20849"/>
                    </a:lnTo>
                    <a:lnTo>
                      <a:pt x="3851" y="24037"/>
                    </a:lnTo>
                    <a:lnTo>
                      <a:pt x="2789" y="27290"/>
                    </a:lnTo>
                    <a:lnTo>
                      <a:pt x="1992" y="30543"/>
                    </a:lnTo>
                    <a:lnTo>
                      <a:pt x="1262" y="33863"/>
                    </a:lnTo>
                    <a:lnTo>
                      <a:pt x="730" y="37183"/>
                    </a:lnTo>
                    <a:lnTo>
                      <a:pt x="332" y="40503"/>
                    </a:lnTo>
                    <a:lnTo>
                      <a:pt x="66" y="43823"/>
                    </a:lnTo>
                    <a:lnTo>
                      <a:pt x="0" y="47209"/>
                    </a:lnTo>
                    <a:lnTo>
                      <a:pt x="66" y="50529"/>
                    </a:lnTo>
                    <a:lnTo>
                      <a:pt x="266" y="53849"/>
                    </a:lnTo>
                    <a:lnTo>
                      <a:pt x="664" y="57169"/>
                    </a:lnTo>
                    <a:lnTo>
                      <a:pt x="1195" y="60489"/>
                    </a:lnTo>
                    <a:lnTo>
                      <a:pt x="1859" y="63809"/>
                    </a:lnTo>
                    <a:lnTo>
                      <a:pt x="2656" y="67062"/>
                    </a:lnTo>
                    <a:lnTo>
                      <a:pt x="3652" y="70316"/>
                    </a:lnTo>
                    <a:lnTo>
                      <a:pt x="4781" y="73503"/>
                    </a:lnTo>
                    <a:lnTo>
                      <a:pt x="6042" y="76623"/>
                    </a:lnTo>
                    <a:lnTo>
                      <a:pt x="6773" y="78150"/>
                    </a:lnTo>
                    <a:lnTo>
                      <a:pt x="7503" y="79678"/>
                    </a:lnTo>
                    <a:lnTo>
                      <a:pt x="8233" y="81205"/>
                    </a:lnTo>
                    <a:lnTo>
                      <a:pt x="9030" y="82732"/>
                    </a:lnTo>
                    <a:lnTo>
                      <a:pt x="9893" y="84259"/>
                    </a:lnTo>
                    <a:lnTo>
                      <a:pt x="10823" y="85720"/>
                    </a:lnTo>
                    <a:lnTo>
                      <a:pt x="11686" y="87180"/>
                    </a:lnTo>
                    <a:lnTo>
                      <a:pt x="12682" y="88641"/>
                    </a:lnTo>
                    <a:lnTo>
                      <a:pt x="13678" y="90036"/>
                    </a:lnTo>
                    <a:lnTo>
                      <a:pt x="14674" y="91430"/>
                    </a:lnTo>
                    <a:lnTo>
                      <a:pt x="15803" y="92824"/>
                    </a:lnTo>
                    <a:lnTo>
                      <a:pt x="16865" y="94219"/>
                    </a:lnTo>
                    <a:lnTo>
                      <a:pt x="17994" y="95546"/>
                    </a:lnTo>
                    <a:lnTo>
                      <a:pt x="19189" y="96874"/>
                    </a:lnTo>
                    <a:lnTo>
                      <a:pt x="20450" y="98202"/>
                    </a:lnTo>
                    <a:lnTo>
                      <a:pt x="21712" y="99464"/>
                    </a:lnTo>
                    <a:lnTo>
                      <a:pt x="22243" y="97339"/>
                    </a:lnTo>
                    <a:lnTo>
                      <a:pt x="22907" y="95215"/>
                    </a:lnTo>
                    <a:lnTo>
                      <a:pt x="23637" y="93090"/>
                    </a:lnTo>
                    <a:lnTo>
                      <a:pt x="24368" y="90965"/>
                    </a:lnTo>
                    <a:lnTo>
                      <a:pt x="25165" y="88907"/>
                    </a:lnTo>
                    <a:lnTo>
                      <a:pt x="26028" y="86782"/>
                    </a:lnTo>
                    <a:lnTo>
                      <a:pt x="26891" y="84657"/>
                    </a:lnTo>
                    <a:lnTo>
                      <a:pt x="27820" y="82599"/>
                    </a:lnTo>
                    <a:lnTo>
                      <a:pt x="29746" y="78482"/>
                    </a:lnTo>
                    <a:lnTo>
                      <a:pt x="31804" y="74432"/>
                    </a:lnTo>
                    <a:lnTo>
                      <a:pt x="33929" y="70515"/>
                    </a:lnTo>
                    <a:lnTo>
                      <a:pt x="36120" y="66730"/>
                    </a:lnTo>
                    <a:lnTo>
                      <a:pt x="34460" y="64937"/>
                    </a:lnTo>
                    <a:lnTo>
                      <a:pt x="32867" y="63145"/>
                    </a:lnTo>
                    <a:lnTo>
                      <a:pt x="31273" y="61285"/>
                    </a:lnTo>
                    <a:lnTo>
                      <a:pt x="29812" y="59360"/>
                    </a:lnTo>
                    <a:lnTo>
                      <a:pt x="28418" y="57434"/>
                    </a:lnTo>
                    <a:lnTo>
                      <a:pt x="27156" y="55442"/>
                    </a:lnTo>
                    <a:lnTo>
                      <a:pt x="25895" y="53384"/>
                    </a:lnTo>
                    <a:lnTo>
                      <a:pt x="24700" y="51392"/>
                    </a:lnTo>
                    <a:lnTo>
                      <a:pt x="23571" y="49268"/>
                    </a:lnTo>
                    <a:lnTo>
                      <a:pt x="22509" y="47209"/>
                    </a:lnTo>
                    <a:lnTo>
                      <a:pt x="21579" y="45085"/>
                    </a:lnTo>
                    <a:lnTo>
                      <a:pt x="20650" y="42960"/>
                    </a:lnTo>
                    <a:lnTo>
                      <a:pt x="19853" y="40769"/>
                    </a:lnTo>
                    <a:lnTo>
                      <a:pt x="19056" y="38578"/>
                    </a:lnTo>
                    <a:lnTo>
                      <a:pt x="18392" y="36386"/>
                    </a:lnTo>
                    <a:lnTo>
                      <a:pt x="17728" y="34195"/>
                    </a:lnTo>
                    <a:lnTo>
                      <a:pt x="17197" y="32004"/>
                    </a:lnTo>
                    <a:lnTo>
                      <a:pt x="16732" y="29813"/>
                    </a:lnTo>
                    <a:lnTo>
                      <a:pt x="16267" y="27622"/>
                    </a:lnTo>
                    <a:lnTo>
                      <a:pt x="15935" y="25364"/>
                    </a:lnTo>
                    <a:lnTo>
                      <a:pt x="15670" y="23173"/>
                    </a:lnTo>
                    <a:lnTo>
                      <a:pt x="15471" y="20982"/>
                    </a:lnTo>
                    <a:lnTo>
                      <a:pt x="15338" y="18791"/>
                    </a:lnTo>
                    <a:lnTo>
                      <a:pt x="15271" y="16600"/>
                    </a:lnTo>
                    <a:lnTo>
                      <a:pt x="15338" y="14475"/>
                    </a:lnTo>
                    <a:lnTo>
                      <a:pt x="15404" y="12351"/>
                    </a:lnTo>
                    <a:lnTo>
                      <a:pt x="15537" y="10226"/>
                    </a:lnTo>
                    <a:lnTo>
                      <a:pt x="15803" y="8101"/>
                    </a:lnTo>
                    <a:lnTo>
                      <a:pt x="16068" y="6043"/>
                    </a:lnTo>
                    <a:lnTo>
                      <a:pt x="16467" y="3985"/>
                    </a:lnTo>
                    <a:lnTo>
                      <a:pt x="16865" y="1993"/>
                    </a:lnTo>
                    <a:lnTo>
                      <a:pt x="1739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91" name="Google Shape;1391;g34ed79b00d1_0_1362"/>
              <p:cNvSpPr/>
              <p:nvPr/>
            </p:nvSpPr>
            <p:spPr>
              <a:xfrm>
                <a:off x="1379850" y="1665650"/>
                <a:ext cx="903025" cy="2486600"/>
              </a:xfrm>
              <a:custGeom>
                <a:rect b="b" l="l" r="r" t="t"/>
                <a:pathLst>
                  <a:path extrusionOk="0" fill="none" h="99464" w="36121">
                    <a:moveTo>
                      <a:pt x="36120" y="66730"/>
                    </a:moveTo>
                    <a:lnTo>
                      <a:pt x="36120" y="66730"/>
                    </a:lnTo>
                    <a:lnTo>
                      <a:pt x="34460" y="64937"/>
                    </a:lnTo>
                    <a:lnTo>
                      <a:pt x="32867" y="63145"/>
                    </a:lnTo>
                    <a:lnTo>
                      <a:pt x="31273" y="61285"/>
                    </a:lnTo>
                    <a:lnTo>
                      <a:pt x="29812" y="59360"/>
                    </a:lnTo>
                    <a:lnTo>
                      <a:pt x="28418" y="57434"/>
                    </a:lnTo>
                    <a:lnTo>
                      <a:pt x="27156" y="55442"/>
                    </a:lnTo>
                    <a:lnTo>
                      <a:pt x="25895" y="53384"/>
                    </a:lnTo>
                    <a:lnTo>
                      <a:pt x="24700" y="51392"/>
                    </a:lnTo>
                    <a:lnTo>
                      <a:pt x="23571" y="49268"/>
                    </a:lnTo>
                    <a:lnTo>
                      <a:pt x="22509" y="47209"/>
                    </a:lnTo>
                    <a:lnTo>
                      <a:pt x="21579" y="45085"/>
                    </a:lnTo>
                    <a:lnTo>
                      <a:pt x="20650" y="42960"/>
                    </a:lnTo>
                    <a:lnTo>
                      <a:pt x="19853" y="40769"/>
                    </a:lnTo>
                    <a:lnTo>
                      <a:pt x="19056" y="38578"/>
                    </a:lnTo>
                    <a:lnTo>
                      <a:pt x="18392" y="36386"/>
                    </a:lnTo>
                    <a:lnTo>
                      <a:pt x="17728" y="34195"/>
                    </a:lnTo>
                    <a:lnTo>
                      <a:pt x="17197" y="32004"/>
                    </a:lnTo>
                    <a:lnTo>
                      <a:pt x="16732" y="29813"/>
                    </a:lnTo>
                    <a:lnTo>
                      <a:pt x="16267" y="27622"/>
                    </a:lnTo>
                    <a:lnTo>
                      <a:pt x="15935" y="25364"/>
                    </a:lnTo>
                    <a:lnTo>
                      <a:pt x="15670" y="23173"/>
                    </a:lnTo>
                    <a:lnTo>
                      <a:pt x="15471" y="20982"/>
                    </a:lnTo>
                    <a:lnTo>
                      <a:pt x="15338" y="18791"/>
                    </a:lnTo>
                    <a:lnTo>
                      <a:pt x="15271" y="16600"/>
                    </a:lnTo>
                    <a:lnTo>
                      <a:pt x="15338" y="14475"/>
                    </a:lnTo>
                    <a:lnTo>
                      <a:pt x="15404" y="12351"/>
                    </a:lnTo>
                    <a:lnTo>
                      <a:pt x="15537" y="10226"/>
                    </a:lnTo>
                    <a:lnTo>
                      <a:pt x="15803" y="8101"/>
                    </a:lnTo>
                    <a:lnTo>
                      <a:pt x="16068" y="6043"/>
                    </a:lnTo>
                    <a:lnTo>
                      <a:pt x="16467" y="3985"/>
                    </a:lnTo>
                    <a:lnTo>
                      <a:pt x="16865" y="1993"/>
                    </a:lnTo>
                    <a:lnTo>
                      <a:pt x="17396" y="1"/>
                    </a:lnTo>
                    <a:lnTo>
                      <a:pt x="17396" y="1"/>
                    </a:lnTo>
                    <a:lnTo>
                      <a:pt x="16267" y="1395"/>
                    </a:lnTo>
                    <a:lnTo>
                      <a:pt x="15139" y="2789"/>
                    </a:lnTo>
                    <a:lnTo>
                      <a:pt x="14076" y="4184"/>
                    </a:lnTo>
                    <a:lnTo>
                      <a:pt x="13080" y="5644"/>
                    </a:lnTo>
                    <a:lnTo>
                      <a:pt x="12084" y="7105"/>
                    </a:lnTo>
                    <a:lnTo>
                      <a:pt x="11155" y="8566"/>
                    </a:lnTo>
                    <a:lnTo>
                      <a:pt x="10225" y="10027"/>
                    </a:lnTo>
                    <a:lnTo>
                      <a:pt x="9362" y="11554"/>
                    </a:lnTo>
                    <a:lnTo>
                      <a:pt x="8565" y="13081"/>
                    </a:lnTo>
                    <a:lnTo>
                      <a:pt x="7768" y="14608"/>
                    </a:lnTo>
                    <a:lnTo>
                      <a:pt x="6972" y="16135"/>
                    </a:lnTo>
                    <a:lnTo>
                      <a:pt x="6308" y="17662"/>
                    </a:lnTo>
                    <a:lnTo>
                      <a:pt x="5644" y="19256"/>
                    </a:lnTo>
                    <a:lnTo>
                      <a:pt x="4980" y="20849"/>
                    </a:lnTo>
                    <a:lnTo>
                      <a:pt x="3851" y="24037"/>
                    </a:lnTo>
                    <a:lnTo>
                      <a:pt x="2789" y="27290"/>
                    </a:lnTo>
                    <a:lnTo>
                      <a:pt x="1992" y="30543"/>
                    </a:lnTo>
                    <a:lnTo>
                      <a:pt x="1262" y="33863"/>
                    </a:lnTo>
                    <a:lnTo>
                      <a:pt x="730" y="37183"/>
                    </a:lnTo>
                    <a:lnTo>
                      <a:pt x="332" y="40503"/>
                    </a:lnTo>
                    <a:lnTo>
                      <a:pt x="66" y="43823"/>
                    </a:lnTo>
                    <a:lnTo>
                      <a:pt x="0" y="47209"/>
                    </a:lnTo>
                    <a:lnTo>
                      <a:pt x="66" y="50529"/>
                    </a:lnTo>
                    <a:lnTo>
                      <a:pt x="266" y="53849"/>
                    </a:lnTo>
                    <a:lnTo>
                      <a:pt x="664" y="57169"/>
                    </a:lnTo>
                    <a:lnTo>
                      <a:pt x="1195" y="60489"/>
                    </a:lnTo>
                    <a:lnTo>
                      <a:pt x="1859" y="63809"/>
                    </a:lnTo>
                    <a:lnTo>
                      <a:pt x="2656" y="67062"/>
                    </a:lnTo>
                    <a:lnTo>
                      <a:pt x="3652" y="70316"/>
                    </a:lnTo>
                    <a:lnTo>
                      <a:pt x="4781" y="73503"/>
                    </a:lnTo>
                    <a:lnTo>
                      <a:pt x="6042" y="76623"/>
                    </a:lnTo>
                    <a:lnTo>
                      <a:pt x="6773" y="78150"/>
                    </a:lnTo>
                    <a:lnTo>
                      <a:pt x="7503" y="79678"/>
                    </a:lnTo>
                    <a:lnTo>
                      <a:pt x="8233" y="81205"/>
                    </a:lnTo>
                    <a:lnTo>
                      <a:pt x="9030" y="82732"/>
                    </a:lnTo>
                    <a:lnTo>
                      <a:pt x="9893" y="84259"/>
                    </a:lnTo>
                    <a:lnTo>
                      <a:pt x="10823" y="85720"/>
                    </a:lnTo>
                    <a:lnTo>
                      <a:pt x="11686" y="87180"/>
                    </a:lnTo>
                    <a:lnTo>
                      <a:pt x="12682" y="88641"/>
                    </a:lnTo>
                    <a:lnTo>
                      <a:pt x="13678" y="90036"/>
                    </a:lnTo>
                    <a:lnTo>
                      <a:pt x="14674" y="91430"/>
                    </a:lnTo>
                    <a:lnTo>
                      <a:pt x="15803" y="92824"/>
                    </a:lnTo>
                    <a:lnTo>
                      <a:pt x="16865" y="94219"/>
                    </a:lnTo>
                    <a:lnTo>
                      <a:pt x="17994" y="95546"/>
                    </a:lnTo>
                    <a:lnTo>
                      <a:pt x="19189" y="96874"/>
                    </a:lnTo>
                    <a:lnTo>
                      <a:pt x="20450" y="98202"/>
                    </a:lnTo>
                    <a:lnTo>
                      <a:pt x="21712" y="99464"/>
                    </a:lnTo>
                    <a:lnTo>
                      <a:pt x="21712" y="99464"/>
                    </a:lnTo>
                    <a:lnTo>
                      <a:pt x="22243" y="97339"/>
                    </a:lnTo>
                    <a:lnTo>
                      <a:pt x="22907" y="95215"/>
                    </a:lnTo>
                    <a:lnTo>
                      <a:pt x="23637" y="93090"/>
                    </a:lnTo>
                    <a:lnTo>
                      <a:pt x="24368" y="90965"/>
                    </a:lnTo>
                    <a:lnTo>
                      <a:pt x="25165" y="88907"/>
                    </a:lnTo>
                    <a:lnTo>
                      <a:pt x="26028" y="86782"/>
                    </a:lnTo>
                    <a:lnTo>
                      <a:pt x="26891" y="84657"/>
                    </a:lnTo>
                    <a:lnTo>
                      <a:pt x="27820" y="82599"/>
                    </a:lnTo>
                    <a:lnTo>
                      <a:pt x="29746" y="78482"/>
                    </a:lnTo>
                    <a:lnTo>
                      <a:pt x="31804" y="74432"/>
                    </a:lnTo>
                    <a:lnTo>
                      <a:pt x="33929" y="70515"/>
                    </a:lnTo>
                    <a:lnTo>
                      <a:pt x="36120" y="6673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92" name="Google Shape;1392;g34ed79b00d1_0_1362"/>
              <p:cNvSpPr/>
              <p:nvPr/>
            </p:nvSpPr>
            <p:spPr>
              <a:xfrm>
                <a:off x="3318625" y="1974400"/>
                <a:ext cx="888100" cy="627475"/>
              </a:xfrm>
              <a:custGeom>
                <a:rect b="b" l="l" r="r" t="t"/>
                <a:pathLst>
                  <a:path extrusionOk="0" h="25099" w="35524">
                    <a:moveTo>
                      <a:pt x="20783" y="1"/>
                    </a:moveTo>
                    <a:lnTo>
                      <a:pt x="18260" y="1727"/>
                    </a:lnTo>
                    <a:lnTo>
                      <a:pt x="15737" y="3520"/>
                    </a:lnTo>
                    <a:lnTo>
                      <a:pt x="13148" y="5445"/>
                    </a:lnTo>
                    <a:lnTo>
                      <a:pt x="10558" y="7437"/>
                    </a:lnTo>
                    <a:lnTo>
                      <a:pt x="7902" y="9495"/>
                    </a:lnTo>
                    <a:lnTo>
                      <a:pt x="5313" y="11687"/>
                    </a:lnTo>
                    <a:lnTo>
                      <a:pt x="2657" y="13944"/>
                    </a:lnTo>
                    <a:lnTo>
                      <a:pt x="1" y="16334"/>
                    </a:lnTo>
                    <a:lnTo>
                      <a:pt x="1063" y="17131"/>
                    </a:lnTo>
                    <a:lnTo>
                      <a:pt x="2126" y="17928"/>
                    </a:lnTo>
                    <a:lnTo>
                      <a:pt x="3188" y="18725"/>
                    </a:lnTo>
                    <a:lnTo>
                      <a:pt x="4250" y="19389"/>
                    </a:lnTo>
                    <a:lnTo>
                      <a:pt x="5379" y="20053"/>
                    </a:lnTo>
                    <a:lnTo>
                      <a:pt x="6508" y="20717"/>
                    </a:lnTo>
                    <a:lnTo>
                      <a:pt x="7637" y="21314"/>
                    </a:lnTo>
                    <a:lnTo>
                      <a:pt x="8765" y="21845"/>
                    </a:lnTo>
                    <a:lnTo>
                      <a:pt x="9894" y="22310"/>
                    </a:lnTo>
                    <a:lnTo>
                      <a:pt x="11089" y="22775"/>
                    </a:lnTo>
                    <a:lnTo>
                      <a:pt x="12218" y="23173"/>
                    </a:lnTo>
                    <a:lnTo>
                      <a:pt x="13413" y="23572"/>
                    </a:lnTo>
                    <a:lnTo>
                      <a:pt x="14542" y="23904"/>
                    </a:lnTo>
                    <a:lnTo>
                      <a:pt x="15737" y="24169"/>
                    </a:lnTo>
                    <a:lnTo>
                      <a:pt x="18061" y="24634"/>
                    </a:lnTo>
                    <a:lnTo>
                      <a:pt x="20451" y="24966"/>
                    </a:lnTo>
                    <a:lnTo>
                      <a:pt x="22709" y="25099"/>
                    </a:lnTo>
                    <a:lnTo>
                      <a:pt x="25033" y="25099"/>
                    </a:lnTo>
                    <a:lnTo>
                      <a:pt x="26161" y="25032"/>
                    </a:lnTo>
                    <a:lnTo>
                      <a:pt x="27224" y="24900"/>
                    </a:lnTo>
                    <a:lnTo>
                      <a:pt x="28353" y="24767"/>
                    </a:lnTo>
                    <a:lnTo>
                      <a:pt x="29415" y="24568"/>
                    </a:lnTo>
                    <a:lnTo>
                      <a:pt x="30477" y="24302"/>
                    </a:lnTo>
                    <a:lnTo>
                      <a:pt x="31540" y="24103"/>
                    </a:lnTo>
                    <a:lnTo>
                      <a:pt x="32536" y="23771"/>
                    </a:lnTo>
                    <a:lnTo>
                      <a:pt x="33532" y="23439"/>
                    </a:lnTo>
                    <a:lnTo>
                      <a:pt x="34527" y="23040"/>
                    </a:lnTo>
                    <a:lnTo>
                      <a:pt x="35523" y="22642"/>
                    </a:lnTo>
                    <a:lnTo>
                      <a:pt x="33996" y="19654"/>
                    </a:lnTo>
                    <a:lnTo>
                      <a:pt x="32403" y="16666"/>
                    </a:lnTo>
                    <a:lnTo>
                      <a:pt x="30743" y="13745"/>
                    </a:lnTo>
                    <a:lnTo>
                      <a:pt x="28950" y="10890"/>
                    </a:lnTo>
                    <a:lnTo>
                      <a:pt x="27025" y="8035"/>
                    </a:lnTo>
                    <a:lnTo>
                      <a:pt x="25033" y="5312"/>
                    </a:lnTo>
                    <a:lnTo>
                      <a:pt x="22974" y="2657"/>
                    </a:lnTo>
                    <a:lnTo>
                      <a:pt x="2078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93" name="Google Shape;1393;g34ed79b00d1_0_1362"/>
              <p:cNvSpPr/>
              <p:nvPr/>
            </p:nvSpPr>
            <p:spPr>
              <a:xfrm>
                <a:off x="3318625" y="1974400"/>
                <a:ext cx="888100" cy="627475"/>
              </a:xfrm>
              <a:custGeom>
                <a:rect b="b" l="l" r="r" t="t"/>
                <a:pathLst>
                  <a:path extrusionOk="0" fill="none" h="25099" w="35524">
                    <a:moveTo>
                      <a:pt x="35523" y="22642"/>
                    </a:moveTo>
                    <a:lnTo>
                      <a:pt x="35523" y="22642"/>
                    </a:lnTo>
                    <a:lnTo>
                      <a:pt x="33996" y="19654"/>
                    </a:lnTo>
                    <a:lnTo>
                      <a:pt x="32403" y="16666"/>
                    </a:lnTo>
                    <a:lnTo>
                      <a:pt x="30743" y="13745"/>
                    </a:lnTo>
                    <a:lnTo>
                      <a:pt x="28950" y="10890"/>
                    </a:lnTo>
                    <a:lnTo>
                      <a:pt x="27025" y="8035"/>
                    </a:lnTo>
                    <a:lnTo>
                      <a:pt x="25033" y="5312"/>
                    </a:lnTo>
                    <a:lnTo>
                      <a:pt x="22974" y="2657"/>
                    </a:lnTo>
                    <a:lnTo>
                      <a:pt x="20783" y="1"/>
                    </a:lnTo>
                    <a:lnTo>
                      <a:pt x="20783" y="1"/>
                    </a:lnTo>
                    <a:lnTo>
                      <a:pt x="18260" y="1727"/>
                    </a:lnTo>
                    <a:lnTo>
                      <a:pt x="15737" y="3520"/>
                    </a:lnTo>
                    <a:lnTo>
                      <a:pt x="13148" y="5445"/>
                    </a:lnTo>
                    <a:lnTo>
                      <a:pt x="10558" y="7437"/>
                    </a:lnTo>
                    <a:lnTo>
                      <a:pt x="7902" y="9495"/>
                    </a:lnTo>
                    <a:lnTo>
                      <a:pt x="5313" y="11687"/>
                    </a:lnTo>
                    <a:lnTo>
                      <a:pt x="2657" y="13944"/>
                    </a:lnTo>
                    <a:lnTo>
                      <a:pt x="1" y="16334"/>
                    </a:lnTo>
                    <a:lnTo>
                      <a:pt x="1" y="16334"/>
                    </a:lnTo>
                    <a:lnTo>
                      <a:pt x="1063" y="17131"/>
                    </a:lnTo>
                    <a:lnTo>
                      <a:pt x="2126" y="17928"/>
                    </a:lnTo>
                    <a:lnTo>
                      <a:pt x="3188" y="18725"/>
                    </a:lnTo>
                    <a:lnTo>
                      <a:pt x="4250" y="19389"/>
                    </a:lnTo>
                    <a:lnTo>
                      <a:pt x="5379" y="20053"/>
                    </a:lnTo>
                    <a:lnTo>
                      <a:pt x="6508" y="20717"/>
                    </a:lnTo>
                    <a:lnTo>
                      <a:pt x="7637" y="21314"/>
                    </a:lnTo>
                    <a:lnTo>
                      <a:pt x="8765" y="21845"/>
                    </a:lnTo>
                    <a:lnTo>
                      <a:pt x="9894" y="22310"/>
                    </a:lnTo>
                    <a:lnTo>
                      <a:pt x="11089" y="22775"/>
                    </a:lnTo>
                    <a:lnTo>
                      <a:pt x="12218" y="23173"/>
                    </a:lnTo>
                    <a:lnTo>
                      <a:pt x="13413" y="23572"/>
                    </a:lnTo>
                    <a:lnTo>
                      <a:pt x="14542" y="23904"/>
                    </a:lnTo>
                    <a:lnTo>
                      <a:pt x="15737" y="24169"/>
                    </a:lnTo>
                    <a:lnTo>
                      <a:pt x="18061" y="24634"/>
                    </a:lnTo>
                    <a:lnTo>
                      <a:pt x="20451" y="24966"/>
                    </a:lnTo>
                    <a:lnTo>
                      <a:pt x="22709" y="25099"/>
                    </a:lnTo>
                    <a:lnTo>
                      <a:pt x="25033" y="25099"/>
                    </a:lnTo>
                    <a:lnTo>
                      <a:pt x="26161" y="25032"/>
                    </a:lnTo>
                    <a:lnTo>
                      <a:pt x="27224" y="24900"/>
                    </a:lnTo>
                    <a:lnTo>
                      <a:pt x="28353" y="24767"/>
                    </a:lnTo>
                    <a:lnTo>
                      <a:pt x="29415" y="24568"/>
                    </a:lnTo>
                    <a:lnTo>
                      <a:pt x="30477" y="24302"/>
                    </a:lnTo>
                    <a:lnTo>
                      <a:pt x="31540" y="24103"/>
                    </a:lnTo>
                    <a:lnTo>
                      <a:pt x="32536" y="23771"/>
                    </a:lnTo>
                    <a:lnTo>
                      <a:pt x="33532" y="23439"/>
                    </a:lnTo>
                    <a:lnTo>
                      <a:pt x="34527" y="23040"/>
                    </a:lnTo>
                    <a:lnTo>
                      <a:pt x="35523" y="22642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94" name="Google Shape;1394;g34ed79b00d1_0_1362"/>
              <p:cNvSpPr/>
              <p:nvPr/>
            </p:nvSpPr>
            <p:spPr>
              <a:xfrm>
                <a:off x="3302025" y="1225775"/>
                <a:ext cx="962800" cy="464800"/>
              </a:xfrm>
              <a:custGeom>
                <a:rect b="b" l="l" r="r" t="t"/>
                <a:pathLst>
                  <a:path extrusionOk="0" h="18592" w="38512">
                    <a:moveTo>
                      <a:pt x="12683" y="0"/>
                    </a:moveTo>
                    <a:lnTo>
                      <a:pt x="11421" y="67"/>
                    </a:lnTo>
                    <a:lnTo>
                      <a:pt x="10226" y="200"/>
                    </a:lnTo>
                    <a:lnTo>
                      <a:pt x="9031" y="332"/>
                    </a:lnTo>
                    <a:lnTo>
                      <a:pt x="7836" y="532"/>
                    </a:lnTo>
                    <a:lnTo>
                      <a:pt x="6707" y="797"/>
                    </a:lnTo>
                    <a:lnTo>
                      <a:pt x="5578" y="1063"/>
                    </a:lnTo>
                    <a:lnTo>
                      <a:pt x="4516" y="1328"/>
                    </a:lnTo>
                    <a:lnTo>
                      <a:pt x="3520" y="1727"/>
                    </a:lnTo>
                    <a:lnTo>
                      <a:pt x="2590" y="2059"/>
                    </a:lnTo>
                    <a:lnTo>
                      <a:pt x="1661" y="2457"/>
                    </a:lnTo>
                    <a:lnTo>
                      <a:pt x="798" y="2922"/>
                    </a:lnTo>
                    <a:lnTo>
                      <a:pt x="1" y="3387"/>
                    </a:lnTo>
                    <a:lnTo>
                      <a:pt x="3055" y="4781"/>
                    </a:lnTo>
                    <a:lnTo>
                      <a:pt x="6043" y="6375"/>
                    </a:lnTo>
                    <a:lnTo>
                      <a:pt x="8965" y="8034"/>
                    </a:lnTo>
                    <a:lnTo>
                      <a:pt x="11820" y="9894"/>
                    </a:lnTo>
                    <a:lnTo>
                      <a:pt x="14608" y="11886"/>
                    </a:lnTo>
                    <a:lnTo>
                      <a:pt x="17331" y="13944"/>
                    </a:lnTo>
                    <a:lnTo>
                      <a:pt x="19987" y="16201"/>
                    </a:lnTo>
                    <a:lnTo>
                      <a:pt x="22576" y="18592"/>
                    </a:lnTo>
                    <a:lnTo>
                      <a:pt x="24435" y="17264"/>
                    </a:lnTo>
                    <a:lnTo>
                      <a:pt x="26427" y="16002"/>
                    </a:lnTo>
                    <a:lnTo>
                      <a:pt x="28485" y="14741"/>
                    </a:lnTo>
                    <a:lnTo>
                      <a:pt x="30544" y="13545"/>
                    </a:lnTo>
                    <a:lnTo>
                      <a:pt x="32668" y="12417"/>
                    </a:lnTo>
                    <a:lnTo>
                      <a:pt x="34727" y="11354"/>
                    </a:lnTo>
                    <a:lnTo>
                      <a:pt x="36719" y="10491"/>
                    </a:lnTo>
                    <a:lnTo>
                      <a:pt x="38511" y="9761"/>
                    </a:lnTo>
                    <a:lnTo>
                      <a:pt x="37449" y="8632"/>
                    </a:lnTo>
                    <a:lnTo>
                      <a:pt x="36254" y="7636"/>
                    </a:lnTo>
                    <a:lnTo>
                      <a:pt x="35059" y="6707"/>
                    </a:lnTo>
                    <a:lnTo>
                      <a:pt x="33864" y="5843"/>
                    </a:lnTo>
                    <a:lnTo>
                      <a:pt x="32602" y="5047"/>
                    </a:lnTo>
                    <a:lnTo>
                      <a:pt x="31340" y="4316"/>
                    </a:lnTo>
                    <a:lnTo>
                      <a:pt x="30079" y="3652"/>
                    </a:lnTo>
                    <a:lnTo>
                      <a:pt x="28751" y="3055"/>
                    </a:lnTo>
                    <a:lnTo>
                      <a:pt x="27423" y="2524"/>
                    </a:lnTo>
                    <a:lnTo>
                      <a:pt x="26095" y="1992"/>
                    </a:lnTo>
                    <a:lnTo>
                      <a:pt x="24701" y="1594"/>
                    </a:lnTo>
                    <a:lnTo>
                      <a:pt x="23373" y="1196"/>
                    </a:lnTo>
                    <a:lnTo>
                      <a:pt x="22045" y="864"/>
                    </a:lnTo>
                    <a:lnTo>
                      <a:pt x="20650" y="598"/>
                    </a:lnTo>
                    <a:lnTo>
                      <a:pt x="19323" y="399"/>
                    </a:lnTo>
                    <a:lnTo>
                      <a:pt x="17928" y="200"/>
                    </a:lnTo>
                    <a:lnTo>
                      <a:pt x="16600" y="67"/>
                    </a:lnTo>
                    <a:lnTo>
                      <a:pt x="1527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95" name="Google Shape;1395;g34ed79b00d1_0_1362"/>
              <p:cNvSpPr/>
              <p:nvPr/>
            </p:nvSpPr>
            <p:spPr>
              <a:xfrm>
                <a:off x="3302025" y="1225775"/>
                <a:ext cx="962800" cy="464800"/>
              </a:xfrm>
              <a:custGeom>
                <a:rect b="b" l="l" r="r" t="t"/>
                <a:pathLst>
                  <a:path extrusionOk="0" fill="none" h="18592" w="38512">
                    <a:moveTo>
                      <a:pt x="22576" y="18592"/>
                    </a:moveTo>
                    <a:lnTo>
                      <a:pt x="22576" y="18592"/>
                    </a:lnTo>
                    <a:lnTo>
                      <a:pt x="24435" y="17264"/>
                    </a:lnTo>
                    <a:lnTo>
                      <a:pt x="26427" y="16002"/>
                    </a:lnTo>
                    <a:lnTo>
                      <a:pt x="28485" y="14741"/>
                    </a:lnTo>
                    <a:lnTo>
                      <a:pt x="30544" y="13545"/>
                    </a:lnTo>
                    <a:lnTo>
                      <a:pt x="32668" y="12417"/>
                    </a:lnTo>
                    <a:lnTo>
                      <a:pt x="34727" y="11354"/>
                    </a:lnTo>
                    <a:lnTo>
                      <a:pt x="36719" y="10491"/>
                    </a:lnTo>
                    <a:lnTo>
                      <a:pt x="38511" y="9761"/>
                    </a:lnTo>
                    <a:lnTo>
                      <a:pt x="38511" y="9761"/>
                    </a:lnTo>
                    <a:lnTo>
                      <a:pt x="37449" y="8632"/>
                    </a:lnTo>
                    <a:lnTo>
                      <a:pt x="36254" y="7636"/>
                    </a:lnTo>
                    <a:lnTo>
                      <a:pt x="35059" y="6707"/>
                    </a:lnTo>
                    <a:lnTo>
                      <a:pt x="33864" y="5843"/>
                    </a:lnTo>
                    <a:lnTo>
                      <a:pt x="32602" y="5047"/>
                    </a:lnTo>
                    <a:lnTo>
                      <a:pt x="31340" y="4316"/>
                    </a:lnTo>
                    <a:lnTo>
                      <a:pt x="30079" y="3652"/>
                    </a:lnTo>
                    <a:lnTo>
                      <a:pt x="28751" y="3055"/>
                    </a:lnTo>
                    <a:lnTo>
                      <a:pt x="27423" y="2524"/>
                    </a:lnTo>
                    <a:lnTo>
                      <a:pt x="26095" y="1992"/>
                    </a:lnTo>
                    <a:lnTo>
                      <a:pt x="24701" y="1594"/>
                    </a:lnTo>
                    <a:lnTo>
                      <a:pt x="23373" y="1196"/>
                    </a:lnTo>
                    <a:lnTo>
                      <a:pt x="22045" y="864"/>
                    </a:lnTo>
                    <a:lnTo>
                      <a:pt x="20650" y="598"/>
                    </a:lnTo>
                    <a:lnTo>
                      <a:pt x="19323" y="399"/>
                    </a:lnTo>
                    <a:lnTo>
                      <a:pt x="17928" y="200"/>
                    </a:lnTo>
                    <a:lnTo>
                      <a:pt x="16600" y="67"/>
                    </a:lnTo>
                    <a:lnTo>
                      <a:pt x="15272" y="0"/>
                    </a:lnTo>
                    <a:lnTo>
                      <a:pt x="14011" y="0"/>
                    </a:lnTo>
                    <a:lnTo>
                      <a:pt x="12683" y="0"/>
                    </a:lnTo>
                    <a:lnTo>
                      <a:pt x="11421" y="67"/>
                    </a:lnTo>
                    <a:lnTo>
                      <a:pt x="10226" y="200"/>
                    </a:lnTo>
                    <a:lnTo>
                      <a:pt x="9031" y="332"/>
                    </a:lnTo>
                    <a:lnTo>
                      <a:pt x="7836" y="532"/>
                    </a:lnTo>
                    <a:lnTo>
                      <a:pt x="6707" y="797"/>
                    </a:lnTo>
                    <a:lnTo>
                      <a:pt x="5578" y="1063"/>
                    </a:lnTo>
                    <a:lnTo>
                      <a:pt x="4516" y="1328"/>
                    </a:lnTo>
                    <a:lnTo>
                      <a:pt x="3520" y="1727"/>
                    </a:lnTo>
                    <a:lnTo>
                      <a:pt x="2590" y="2059"/>
                    </a:lnTo>
                    <a:lnTo>
                      <a:pt x="1661" y="2457"/>
                    </a:lnTo>
                    <a:lnTo>
                      <a:pt x="798" y="2922"/>
                    </a:lnTo>
                    <a:lnTo>
                      <a:pt x="1" y="3387"/>
                    </a:lnTo>
                    <a:lnTo>
                      <a:pt x="1" y="3387"/>
                    </a:lnTo>
                    <a:lnTo>
                      <a:pt x="3055" y="4781"/>
                    </a:lnTo>
                    <a:lnTo>
                      <a:pt x="6043" y="6375"/>
                    </a:lnTo>
                    <a:lnTo>
                      <a:pt x="8965" y="8034"/>
                    </a:lnTo>
                    <a:lnTo>
                      <a:pt x="11820" y="9894"/>
                    </a:lnTo>
                    <a:lnTo>
                      <a:pt x="14608" y="11886"/>
                    </a:lnTo>
                    <a:lnTo>
                      <a:pt x="17331" y="13944"/>
                    </a:lnTo>
                    <a:lnTo>
                      <a:pt x="19987" y="16201"/>
                    </a:lnTo>
                    <a:lnTo>
                      <a:pt x="22576" y="18592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96" name="Google Shape;1396;g34ed79b00d1_0_1362"/>
              <p:cNvSpPr/>
              <p:nvPr/>
            </p:nvSpPr>
            <p:spPr>
              <a:xfrm>
                <a:off x="2108550" y="3483275"/>
                <a:ext cx="2365425" cy="1201825"/>
              </a:xfrm>
              <a:custGeom>
                <a:rect b="b" l="l" r="r" t="t"/>
                <a:pathLst>
                  <a:path extrusionOk="0" h="48073" w="94617">
                    <a:moveTo>
                      <a:pt x="13612" y="1"/>
                    </a:moveTo>
                    <a:lnTo>
                      <a:pt x="11952" y="2856"/>
                    </a:lnTo>
                    <a:lnTo>
                      <a:pt x="10425" y="5645"/>
                    </a:lnTo>
                    <a:lnTo>
                      <a:pt x="9097" y="8367"/>
                    </a:lnTo>
                    <a:lnTo>
                      <a:pt x="7835" y="10956"/>
                    </a:lnTo>
                    <a:lnTo>
                      <a:pt x="6706" y="13413"/>
                    </a:lnTo>
                    <a:lnTo>
                      <a:pt x="5644" y="15803"/>
                    </a:lnTo>
                    <a:lnTo>
                      <a:pt x="4715" y="18061"/>
                    </a:lnTo>
                    <a:lnTo>
                      <a:pt x="3851" y="20186"/>
                    </a:lnTo>
                    <a:lnTo>
                      <a:pt x="3121" y="22244"/>
                    </a:lnTo>
                    <a:lnTo>
                      <a:pt x="2457" y="24169"/>
                    </a:lnTo>
                    <a:lnTo>
                      <a:pt x="1859" y="25962"/>
                    </a:lnTo>
                    <a:lnTo>
                      <a:pt x="1395" y="27688"/>
                    </a:lnTo>
                    <a:lnTo>
                      <a:pt x="598" y="30743"/>
                    </a:lnTo>
                    <a:lnTo>
                      <a:pt x="0" y="33266"/>
                    </a:lnTo>
                    <a:lnTo>
                      <a:pt x="2590" y="35125"/>
                    </a:lnTo>
                    <a:lnTo>
                      <a:pt x="5179" y="36785"/>
                    </a:lnTo>
                    <a:lnTo>
                      <a:pt x="7835" y="38378"/>
                    </a:lnTo>
                    <a:lnTo>
                      <a:pt x="10558" y="39906"/>
                    </a:lnTo>
                    <a:lnTo>
                      <a:pt x="13280" y="41234"/>
                    </a:lnTo>
                    <a:lnTo>
                      <a:pt x="16135" y="42495"/>
                    </a:lnTo>
                    <a:lnTo>
                      <a:pt x="18924" y="43557"/>
                    </a:lnTo>
                    <a:lnTo>
                      <a:pt x="21779" y="44553"/>
                    </a:lnTo>
                    <a:lnTo>
                      <a:pt x="24700" y="45417"/>
                    </a:lnTo>
                    <a:lnTo>
                      <a:pt x="27622" y="46147"/>
                    </a:lnTo>
                    <a:lnTo>
                      <a:pt x="30543" y="46811"/>
                    </a:lnTo>
                    <a:lnTo>
                      <a:pt x="33531" y="47276"/>
                    </a:lnTo>
                    <a:lnTo>
                      <a:pt x="36519" y="47674"/>
                    </a:lnTo>
                    <a:lnTo>
                      <a:pt x="39507" y="47940"/>
                    </a:lnTo>
                    <a:lnTo>
                      <a:pt x="42495" y="48072"/>
                    </a:lnTo>
                    <a:lnTo>
                      <a:pt x="45482" y="48072"/>
                    </a:lnTo>
                    <a:lnTo>
                      <a:pt x="48470" y="47940"/>
                    </a:lnTo>
                    <a:lnTo>
                      <a:pt x="51458" y="47674"/>
                    </a:lnTo>
                    <a:lnTo>
                      <a:pt x="54446" y="47342"/>
                    </a:lnTo>
                    <a:lnTo>
                      <a:pt x="57434" y="46877"/>
                    </a:lnTo>
                    <a:lnTo>
                      <a:pt x="60355" y="46280"/>
                    </a:lnTo>
                    <a:lnTo>
                      <a:pt x="63277" y="45549"/>
                    </a:lnTo>
                    <a:lnTo>
                      <a:pt x="66198" y="44686"/>
                    </a:lnTo>
                    <a:lnTo>
                      <a:pt x="69053" y="43757"/>
                    </a:lnTo>
                    <a:lnTo>
                      <a:pt x="71909" y="42628"/>
                    </a:lnTo>
                    <a:lnTo>
                      <a:pt x="74697" y="41433"/>
                    </a:lnTo>
                    <a:lnTo>
                      <a:pt x="77486" y="40105"/>
                    </a:lnTo>
                    <a:lnTo>
                      <a:pt x="80142" y="38644"/>
                    </a:lnTo>
                    <a:lnTo>
                      <a:pt x="82864" y="37051"/>
                    </a:lnTo>
                    <a:lnTo>
                      <a:pt x="85454" y="35391"/>
                    </a:lnTo>
                    <a:lnTo>
                      <a:pt x="87977" y="33531"/>
                    </a:lnTo>
                    <a:lnTo>
                      <a:pt x="90500" y="31606"/>
                    </a:lnTo>
                    <a:lnTo>
                      <a:pt x="90965" y="30344"/>
                    </a:lnTo>
                    <a:lnTo>
                      <a:pt x="91429" y="29083"/>
                    </a:lnTo>
                    <a:lnTo>
                      <a:pt x="91894" y="27755"/>
                    </a:lnTo>
                    <a:lnTo>
                      <a:pt x="92292" y="26361"/>
                    </a:lnTo>
                    <a:lnTo>
                      <a:pt x="92956" y="23572"/>
                    </a:lnTo>
                    <a:lnTo>
                      <a:pt x="93554" y="20650"/>
                    </a:lnTo>
                    <a:lnTo>
                      <a:pt x="94019" y="17596"/>
                    </a:lnTo>
                    <a:lnTo>
                      <a:pt x="94351" y="14409"/>
                    </a:lnTo>
                    <a:lnTo>
                      <a:pt x="94550" y="11222"/>
                    </a:lnTo>
                    <a:lnTo>
                      <a:pt x="94616" y="7836"/>
                    </a:lnTo>
                    <a:lnTo>
                      <a:pt x="92226" y="9164"/>
                    </a:lnTo>
                    <a:lnTo>
                      <a:pt x="89769" y="10425"/>
                    </a:lnTo>
                    <a:lnTo>
                      <a:pt x="87313" y="11488"/>
                    </a:lnTo>
                    <a:lnTo>
                      <a:pt x="84790" y="12484"/>
                    </a:lnTo>
                    <a:lnTo>
                      <a:pt x="82267" y="13347"/>
                    </a:lnTo>
                    <a:lnTo>
                      <a:pt x="79677" y="14143"/>
                    </a:lnTo>
                    <a:lnTo>
                      <a:pt x="77088" y="14741"/>
                    </a:lnTo>
                    <a:lnTo>
                      <a:pt x="74432" y="15272"/>
                    </a:lnTo>
                    <a:lnTo>
                      <a:pt x="71776" y="15737"/>
                    </a:lnTo>
                    <a:lnTo>
                      <a:pt x="69053" y="16069"/>
                    </a:lnTo>
                    <a:lnTo>
                      <a:pt x="66398" y="16268"/>
                    </a:lnTo>
                    <a:lnTo>
                      <a:pt x="63675" y="16401"/>
                    </a:lnTo>
                    <a:lnTo>
                      <a:pt x="60953" y="16401"/>
                    </a:lnTo>
                    <a:lnTo>
                      <a:pt x="58231" y="16335"/>
                    </a:lnTo>
                    <a:lnTo>
                      <a:pt x="55508" y="16135"/>
                    </a:lnTo>
                    <a:lnTo>
                      <a:pt x="52786" y="15870"/>
                    </a:lnTo>
                    <a:lnTo>
                      <a:pt x="50064" y="15538"/>
                    </a:lnTo>
                    <a:lnTo>
                      <a:pt x="47408" y="15073"/>
                    </a:lnTo>
                    <a:lnTo>
                      <a:pt x="44752" y="14542"/>
                    </a:lnTo>
                    <a:lnTo>
                      <a:pt x="42096" y="13878"/>
                    </a:lnTo>
                    <a:lnTo>
                      <a:pt x="39440" y="13147"/>
                    </a:lnTo>
                    <a:lnTo>
                      <a:pt x="36851" y="12351"/>
                    </a:lnTo>
                    <a:lnTo>
                      <a:pt x="34328" y="11488"/>
                    </a:lnTo>
                    <a:lnTo>
                      <a:pt x="31805" y="10492"/>
                    </a:lnTo>
                    <a:lnTo>
                      <a:pt x="29348" y="9429"/>
                    </a:lnTo>
                    <a:lnTo>
                      <a:pt x="26891" y="8300"/>
                    </a:lnTo>
                    <a:lnTo>
                      <a:pt x="24567" y="7105"/>
                    </a:lnTo>
                    <a:lnTo>
                      <a:pt x="22243" y="5844"/>
                    </a:lnTo>
                    <a:lnTo>
                      <a:pt x="19986" y="4449"/>
                    </a:lnTo>
                    <a:lnTo>
                      <a:pt x="17795" y="3055"/>
                    </a:lnTo>
                    <a:lnTo>
                      <a:pt x="15670" y="1528"/>
                    </a:lnTo>
                    <a:lnTo>
                      <a:pt x="1361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97" name="Google Shape;1397;g34ed79b00d1_0_1362"/>
              <p:cNvSpPr/>
              <p:nvPr/>
            </p:nvSpPr>
            <p:spPr>
              <a:xfrm>
                <a:off x="2108550" y="3483275"/>
                <a:ext cx="2365425" cy="1201825"/>
              </a:xfrm>
              <a:custGeom>
                <a:rect b="b" l="l" r="r" t="t"/>
                <a:pathLst>
                  <a:path extrusionOk="0" fill="none" h="48073" w="94617">
                    <a:moveTo>
                      <a:pt x="13612" y="1"/>
                    </a:moveTo>
                    <a:lnTo>
                      <a:pt x="13612" y="1"/>
                    </a:lnTo>
                    <a:lnTo>
                      <a:pt x="11952" y="2856"/>
                    </a:lnTo>
                    <a:lnTo>
                      <a:pt x="10425" y="5645"/>
                    </a:lnTo>
                    <a:lnTo>
                      <a:pt x="9097" y="8367"/>
                    </a:lnTo>
                    <a:lnTo>
                      <a:pt x="7835" y="10956"/>
                    </a:lnTo>
                    <a:lnTo>
                      <a:pt x="6706" y="13413"/>
                    </a:lnTo>
                    <a:lnTo>
                      <a:pt x="5644" y="15803"/>
                    </a:lnTo>
                    <a:lnTo>
                      <a:pt x="4715" y="18061"/>
                    </a:lnTo>
                    <a:lnTo>
                      <a:pt x="3851" y="20186"/>
                    </a:lnTo>
                    <a:lnTo>
                      <a:pt x="3121" y="22244"/>
                    </a:lnTo>
                    <a:lnTo>
                      <a:pt x="2457" y="24169"/>
                    </a:lnTo>
                    <a:lnTo>
                      <a:pt x="1859" y="25962"/>
                    </a:lnTo>
                    <a:lnTo>
                      <a:pt x="1395" y="27688"/>
                    </a:lnTo>
                    <a:lnTo>
                      <a:pt x="598" y="30743"/>
                    </a:lnTo>
                    <a:lnTo>
                      <a:pt x="0" y="33266"/>
                    </a:lnTo>
                    <a:lnTo>
                      <a:pt x="0" y="33266"/>
                    </a:lnTo>
                    <a:lnTo>
                      <a:pt x="2590" y="35125"/>
                    </a:lnTo>
                    <a:lnTo>
                      <a:pt x="5179" y="36785"/>
                    </a:lnTo>
                    <a:lnTo>
                      <a:pt x="7835" y="38378"/>
                    </a:lnTo>
                    <a:lnTo>
                      <a:pt x="10558" y="39906"/>
                    </a:lnTo>
                    <a:lnTo>
                      <a:pt x="13280" y="41234"/>
                    </a:lnTo>
                    <a:lnTo>
                      <a:pt x="16135" y="42495"/>
                    </a:lnTo>
                    <a:lnTo>
                      <a:pt x="18924" y="43557"/>
                    </a:lnTo>
                    <a:lnTo>
                      <a:pt x="21779" y="44553"/>
                    </a:lnTo>
                    <a:lnTo>
                      <a:pt x="24700" y="45417"/>
                    </a:lnTo>
                    <a:lnTo>
                      <a:pt x="27622" y="46147"/>
                    </a:lnTo>
                    <a:lnTo>
                      <a:pt x="30543" y="46811"/>
                    </a:lnTo>
                    <a:lnTo>
                      <a:pt x="33531" y="47276"/>
                    </a:lnTo>
                    <a:lnTo>
                      <a:pt x="36519" y="47674"/>
                    </a:lnTo>
                    <a:lnTo>
                      <a:pt x="39507" y="47940"/>
                    </a:lnTo>
                    <a:lnTo>
                      <a:pt x="42495" y="48072"/>
                    </a:lnTo>
                    <a:lnTo>
                      <a:pt x="45482" y="48072"/>
                    </a:lnTo>
                    <a:lnTo>
                      <a:pt x="48470" y="47940"/>
                    </a:lnTo>
                    <a:lnTo>
                      <a:pt x="51458" y="47674"/>
                    </a:lnTo>
                    <a:lnTo>
                      <a:pt x="54446" y="47342"/>
                    </a:lnTo>
                    <a:lnTo>
                      <a:pt x="57434" y="46877"/>
                    </a:lnTo>
                    <a:lnTo>
                      <a:pt x="60355" y="46280"/>
                    </a:lnTo>
                    <a:lnTo>
                      <a:pt x="63277" y="45549"/>
                    </a:lnTo>
                    <a:lnTo>
                      <a:pt x="66198" y="44686"/>
                    </a:lnTo>
                    <a:lnTo>
                      <a:pt x="69053" y="43757"/>
                    </a:lnTo>
                    <a:lnTo>
                      <a:pt x="71909" y="42628"/>
                    </a:lnTo>
                    <a:lnTo>
                      <a:pt x="74697" y="41433"/>
                    </a:lnTo>
                    <a:lnTo>
                      <a:pt x="77486" y="40105"/>
                    </a:lnTo>
                    <a:lnTo>
                      <a:pt x="80142" y="38644"/>
                    </a:lnTo>
                    <a:lnTo>
                      <a:pt x="82864" y="37051"/>
                    </a:lnTo>
                    <a:lnTo>
                      <a:pt x="85454" y="35391"/>
                    </a:lnTo>
                    <a:lnTo>
                      <a:pt x="87977" y="33531"/>
                    </a:lnTo>
                    <a:lnTo>
                      <a:pt x="90500" y="31606"/>
                    </a:lnTo>
                    <a:lnTo>
                      <a:pt x="90500" y="31606"/>
                    </a:lnTo>
                    <a:lnTo>
                      <a:pt x="90965" y="30344"/>
                    </a:lnTo>
                    <a:lnTo>
                      <a:pt x="91429" y="29083"/>
                    </a:lnTo>
                    <a:lnTo>
                      <a:pt x="91894" y="27755"/>
                    </a:lnTo>
                    <a:lnTo>
                      <a:pt x="92292" y="26361"/>
                    </a:lnTo>
                    <a:lnTo>
                      <a:pt x="92956" y="23572"/>
                    </a:lnTo>
                    <a:lnTo>
                      <a:pt x="93554" y="20650"/>
                    </a:lnTo>
                    <a:lnTo>
                      <a:pt x="94019" y="17596"/>
                    </a:lnTo>
                    <a:lnTo>
                      <a:pt x="94351" y="14409"/>
                    </a:lnTo>
                    <a:lnTo>
                      <a:pt x="94550" y="11222"/>
                    </a:lnTo>
                    <a:lnTo>
                      <a:pt x="94616" y="7836"/>
                    </a:lnTo>
                    <a:lnTo>
                      <a:pt x="94616" y="7836"/>
                    </a:lnTo>
                    <a:lnTo>
                      <a:pt x="92226" y="9164"/>
                    </a:lnTo>
                    <a:lnTo>
                      <a:pt x="89769" y="10425"/>
                    </a:lnTo>
                    <a:lnTo>
                      <a:pt x="87313" y="11488"/>
                    </a:lnTo>
                    <a:lnTo>
                      <a:pt x="84790" y="12484"/>
                    </a:lnTo>
                    <a:lnTo>
                      <a:pt x="82267" y="13347"/>
                    </a:lnTo>
                    <a:lnTo>
                      <a:pt x="79677" y="14143"/>
                    </a:lnTo>
                    <a:lnTo>
                      <a:pt x="77088" y="14741"/>
                    </a:lnTo>
                    <a:lnTo>
                      <a:pt x="74432" y="15272"/>
                    </a:lnTo>
                    <a:lnTo>
                      <a:pt x="71776" y="15737"/>
                    </a:lnTo>
                    <a:lnTo>
                      <a:pt x="69053" y="16069"/>
                    </a:lnTo>
                    <a:lnTo>
                      <a:pt x="66398" y="16268"/>
                    </a:lnTo>
                    <a:lnTo>
                      <a:pt x="63675" y="16401"/>
                    </a:lnTo>
                    <a:lnTo>
                      <a:pt x="60953" y="16401"/>
                    </a:lnTo>
                    <a:lnTo>
                      <a:pt x="58231" y="16335"/>
                    </a:lnTo>
                    <a:lnTo>
                      <a:pt x="55508" y="16135"/>
                    </a:lnTo>
                    <a:lnTo>
                      <a:pt x="52786" y="15870"/>
                    </a:lnTo>
                    <a:lnTo>
                      <a:pt x="50064" y="15538"/>
                    </a:lnTo>
                    <a:lnTo>
                      <a:pt x="47408" y="15073"/>
                    </a:lnTo>
                    <a:lnTo>
                      <a:pt x="44752" y="14542"/>
                    </a:lnTo>
                    <a:lnTo>
                      <a:pt x="42096" y="13878"/>
                    </a:lnTo>
                    <a:lnTo>
                      <a:pt x="39440" y="13147"/>
                    </a:lnTo>
                    <a:lnTo>
                      <a:pt x="36851" y="12351"/>
                    </a:lnTo>
                    <a:lnTo>
                      <a:pt x="34328" y="11488"/>
                    </a:lnTo>
                    <a:lnTo>
                      <a:pt x="31805" y="10492"/>
                    </a:lnTo>
                    <a:lnTo>
                      <a:pt x="29348" y="9429"/>
                    </a:lnTo>
                    <a:lnTo>
                      <a:pt x="26891" y="8300"/>
                    </a:lnTo>
                    <a:lnTo>
                      <a:pt x="24567" y="7105"/>
                    </a:lnTo>
                    <a:lnTo>
                      <a:pt x="22243" y="5844"/>
                    </a:lnTo>
                    <a:lnTo>
                      <a:pt x="19986" y="4449"/>
                    </a:lnTo>
                    <a:lnTo>
                      <a:pt x="17795" y="3055"/>
                    </a:lnTo>
                    <a:lnTo>
                      <a:pt x="15670" y="1528"/>
                    </a:lnTo>
                    <a:lnTo>
                      <a:pt x="13612" y="1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98" name="Google Shape;1398;g34ed79b00d1_0_1362"/>
              <p:cNvSpPr/>
              <p:nvPr/>
            </p:nvSpPr>
            <p:spPr>
              <a:xfrm>
                <a:off x="4020775" y="1635775"/>
                <a:ext cx="501325" cy="773550"/>
              </a:xfrm>
              <a:custGeom>
                <a:rect b="b" l="l" r="r" t="t"/>
                <a:pathLst>
                  <a:path extrusionOk="0" h="30942" w="20053">
                    <a:moveTo>
                      <a:pt x="14940" y="1"/>
                    </a:moveTo>
                    <a:lnTo>
                      <a:pt x="13347" y="598"/>
                    </a:lnTo>
                    <a:lnTo>
                      <a:pt x="11488" y="1461"/>
                    </a:lnTo>
                    <a:lnTo>
                      <a:pt x="9429" y="2524"/>
                    </a:lnTo>
                    <a:lnTo>
                      <a:pt x="7305" y="3719"/>
                    </a:lnTo>
                    <a:lnTo>
                      <a:pt x="5246" y="5047"/>
                    </a:lnTo>
                    <a:lnTo>
                      <a:pt x="3254" y="6308"/>
                    </a:lnTo>
                    <a:lnTo>
                      <a:pt x="1462" y="7570"/>
                    </a:lnTo>
                    <a:lnTo>
                      <a:pt x="1" y="8765"/>
                    </a:lnTo>
                    <a:lnTo>
                      <a:pt x="2059" y="11222"/>
                    </a:lnTo>
                    <a:lnTo>
                      <a:pt x="4051" y="13811"/>
                    </a:lnTo>
                    <a:lnTo>
                      <a:pt x="5977" y="16467"/>
                    </a:lnTo>
                    <a:lnTo>
                      <a:pt x="7836" y="19189"/>
                    </a:lnTo>
                    <a:lnTo>
                      <a:pt x="9695" y="22044"/>
                    </a:lnTo>
                    <a:lnTo>
                      <a:pt x="11421" y="24966"/>
                    </a:lnTo>
                    <a:lnTo>
                      <a:pt x="13081" y="27954"/>
                    </a:lnTo>
                    <a:lnTo>
                      <a:pt x="14608" y="30942"/>
                    </a:lnTo>
                    <a:lnTo>
                      <a:pt x="15339" y="30145"/>
                    </a:lnTo>
                    <a:lnTo>
                      <a:pt x="16003" y="29348"/>
                    </a:lnTo>
                    <a:lnTo>
                      <a:pt x="16600" y="28419"/>
                    </a:lnTo>
                    <a:lnTo>
                      <a:pt x="17198" y="27555"/>
                    </a:lnTo>
                    <a:lnTo>
                      <a:pt x="17729" y="26626"/>
                    </a:lnTo>
                    <a:lnTo>
                      <a:pt x="18127" y="25696"/>
                    </a:lnTo>
                    <a:lnTo>
                      <a:pt x="18526" y="24700"/>
                    </a:lnTo>
                    <a:lnTo>
                      <a:pt x="18924" y="23704"/>
                    </a:lnTo>
                    <a:lnTo>
                      <a:pt x="19190" y="22708"/>
                    </a:lnTo>
                    <a:lnTo>
                      <a:pt x="19455" y="21712"/>
                    </a:lnTo>
                    <a:lnTo>
                      <a:pt x="19655" y="20650"/>
                    </a:lnTo>
                    <a:lnTo>
                      <a:pt x="19854" y="19654"/>
                    </a:lnTo>
                    <a:lnTo>
                      <a:pt x="19987" y="18592"/>
                    </a:lnTo>
                    <a:lnTo>
                      <a:pt x="20053" y="17529"/>
                    </a:lnTo>
                    <a:lnTo>
                      <a:pt x="20053" y="16467"/>
                    </a:lnTo>
                    <a:lnTo>
                      <a:pt x="20053" y="15405"/>
                    </a:lnTo>
                    <a:lnTo>
                      <a:pt x="20053" y="14342"/>
                    </a:lnTo>
                    <a:lnTo>
                      <a:pt x="19920" y="13280"/>
                    </a:lnTo>
                    <a:lnTo>
                      <a:pt x="19655" y="11222"/>
                    </a:lnTo>
                    <a:lnTo>
                      <a:pt x="19190" y="9163"/>
                    </a:lnTo>
                    <a:lnTo>
                      <a:pt x="18592" y="7105"/>
                    </a:lnTo>
                    <a:lnTo>
                      <a:pt x="17862" y="5180"/>
                    </a:lnTo>
                    <a:lnTo>
                      <a:pt x="16999" y="3320"/>
                    </a:lnTo>
                    <a:lnTo>
                      <a:pt x="16003" y="1594"/>
                    </a:lnTo>
                    <a:lnTo>
                      <a:pt x="15471" y="797"/>
                    </a:lnTo>
                    <a:lnTo>
                      <a:pt x="1494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99" name="Google Shape;1399;g34ed79b00d1_0_1362"/>
              <p:cNvSpPr/>
              <p:nvPr/>
            </p:nvSpPr>
            <p:spPr>
              <a:xfrm>
                <a:off x="4020775" y="1635775"/>
                <a:ext cx="501325" cy="773550"/>
              </a:xfrm>
              <a:custGeom>
                <a:rect b="b" l="l" r="r" t="t"/>
                <a:pathLst>
                  <a:path extrusionOk="0" fill="none" h="30942" w="20053">
                    <a:moveTo>
                      <a:pt x="14608" y="30942"/>
                    </a:moveTo>
                    <a:lnTo>
                      <a:pt x="14608" y="30942"/>
                    </a:lnTo>
                    <a:lnTo>
                      <a:pt x="15339" y="30145"/>
                    </a:lnTo>
                    <a:lnTo>
                      <a:pt x="16003" y="29348"/>
                    </a:lnTo>
                    <a:lnTo>
                      <a:pt x="16600" y="28419"/>
                    </a:lnTo>
                    <a:lnTo>
                      <a:pt x="17198" y="27555"/>
                    </a:lnTo>
                    <a:lnTo>
                      <a:pt x="17729" y="26626"/>
                    </a:lnTo>
                    <a:lnTo>
                      <a:pt x="18127" y="25696"/>
                    </a:lnTo>
                    <a:lnTo>
                      <a:pt x="18526" y="24700"/>
                    </a:lnTo>
                    <a:lnTo>
                      <a:pt x="18924" y="23704"/>
                    </a:lnTo>
                    <a:lnTo>
                      <a:pt x="19190" y="22708"/>
                    </a:lnTo>
                    <a:lnTo>
                      <a:pt x="19455" y="21712"/>
                    </a:lnTo>
                    <a:lnTo>
                      <a:pt x="19655" y="20650"/>
                    </a:lnTo>
                    <a:lnTo>
                      <a:pt x="19854" y="19654"/>
                    </a:lnTo>
                    <a:lnTo>
                      <a:pt x="19987" y="18592"/>
                    </a:lnTo>
                    <a:lnTo>
                      <a:pt x="20053" y="17529"/>
                    </a:lnTo>
                    <a:lnTo>
                      <a:pt x="20053" y="16467"/>
                    </a:lnTo>
                    <a:lnTo>
                      <a:pt x="20053" y="15405"/>
                    </a:lnTo>
                    <a:lnTo>
                      <a:pt x="20053" y="14342"/>
                    </a:lnTo>
                    <a:lnTo>
                      <a:pt x="19920" y="13280"/>
                    </a:lnTo>
                    <a:lnTo>
                      <a:pt x="19655" y="11222"/>
                    </a:lnTo>
                    <a:lnTo>
                      <a:pt x="19190" y="9163"/>
                    </a:lnTo>
                    <a:lnTo>
                      <a:pt x="18592" y="7105"/>
                    </a:lnTo>
                    <a:lnTo>
                      <a:pt x="17862" y="5180"/>
                    </a:lnTo>
                    <a:lnTo>
                      <a:pt x="16999" y="3320"/>
                    </a:lnTo>
                    <a:lnTo>
                      <a:pt x="16003" y="1594"/>
                    </a:lnTo>
                    <a:lnTo>
                      <a:pt x="15471" y="797"/>
                    </a:lnTo>
                    <a:lnTo>
                      <a:pt x="14940" y="1"/>
                    </a:lnTo>
                    <a:lnTo>
                      <a:pt x="14940" y="1"/>
                    </a:lnTo>
                    <a:lnTo>
                      <a:pt x="13347" y="598"/>
                    </a:lnTo>
                    <a:lnTo>
                      <a:pt x="11488" y="1461"/>
                    </a:lnTo>
                    <a:lnTo>
                      <a:pt x="9429" y="2524"/>
                    </a:lnTo>
                    <a:lnTo>
                      <a:pt x="7305" y="3719"/>
                    </a:lnTo>
                    <a:lnTo>
                      <a:pt x="5246" y="5047"/>
                    </a:lnTo>
                    <a:lnTo>
                      <a:pt x="3254" y="6308"/>
                    </a:lnTo>
                    <a:lnTo>
                      <a:pt x="1462" y="7570"/>
                    </a:lnTo>
                    <a:lnTo>
                      <a:pt x="1" y="8765"/>
                    </a:lnTo>
                    <a:lnTo>
                      <a:pt x="1" y="8765"/>
                    </a:lnTo>
                    <a:lnTo>
                      <a:pt x="2059" y="11222"/>
                    </a:lnTo>
                    <a:lnTo>
                      <a:pt x="4051" y="13811"/>
                    </a:lnTo>
                    <a:lnTo>
                      <a:pt x="5977" y="16467"/>
                    </a:lnTo>
                    <a:lnTo>
                      <a:pt x="7836" y="19189"/>
                    </a:lnTo>
                    <a:lnTo>
                      <a:pt x="9695" y="22044"/>
                    </a:lnTo>
                    <a:lnTo>
                      <a:pt x="11421" y="24966"/>
                    </a:lnTo>
                    <a:lnTo>
                      <a:pt x="13081" y="27954"/>
                    </a:lnTo>
                    <a:lnTo>
                      <a:pt x="14608" y="30942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00" name="Google Shape;1400;g34ed79b00d1_0_1362"/>
              <p:cNvSpPr/>
              <p:nvPr/>
            </p:nvSpPr>
            <p:spPr>
              <a:xfrm>
                <a:off x="4478925" y="1959475"/>
                <a:ext cx="388450" cy="1274850"/>
              </a:xfrm>
              <a:custGeom>
                <a:rect b="b" l="l" r="r" t="t"/>
                <a:pathLst>
                  <a:path extrusionOk="0" h="50994" w="15538">
                    <a:moveTo>
                      <a:pt x="10159" y="0"/>
                    </a:moveTo>
                    <a:lnTo>
                      <a:pt x="10359" y="1992"/>
                    </a:lnTo>
                    <a:lnTo>
                      <a:pt x="10359" y="3984"/>
                    </a:lnTo>
                    <a:lnTo>
                      <a:pt x="10292" y="5909"/>
                    </a:lnTo>
                    <a:lnTo>
                      <a:pt x="10093" y="7769"/>
                    </a:lnTo>
                    <a:lnTo>
                      <a:pt x="9827" y="9628"/>
                    </a:lnTo>
                    <a:lnTo>
                      <a:pt x="9429" y="11420"/>
                    </a:lnTo>
                    <a:lnTo>
                      <a:pt x="8898" y="13213"/>
                    </a:lnTo>
                    <a:lnTo>
                      <a:pt x="8300" y="14873"/>
                    </a:lnTo>
                    <a:lnTo>
                      <a:pt x="7570" y="16533"/>
                    </a:lnTo>
                    <a:lnTo>
                      <a:pt x="6773" y="18127"/>
                    </a:lnTo>
                    <a:lnTo>
                      <a:pt x="5844" y="19654"/>
                    </a:lnTo>
                    <a:lnTo>
                      <a:pt x="4848" y="21114"/>
                    </a:lnTo>
                    <a:lnTo>
                      <a:pt x="3785" y="22575"/>
                    </a:lnTo>
                    <a:lnTo>
                      <a:pt x="2590" y="23903"/>
                    </a:lnTo>
                    <a:lnTo>
                      <a:pt x="1329" y="25165"/>
                    </a:lnTo>
                    <a:lnTo>
                      <a:pt x="1" y="26360"/>
                    </a:lnTo>
                    <a:lnTo>
                      <a:pt x="1196" y="29348"/>
                    </a:lnTo>
                    <a:lnTo>
                      <a:pt x="2258" y="32402"/>
                    </a:lnTo>
                    <a:lnTo>
                      <a:pt x="3254" y="35456"/>
                    </a:lnTo>
                    <a:lnTo>
                      <a:pt x="4184" y="38511"/>
                    </a:lnTo>
                    <a:lnTo>
                      <a:pt x="4980" y="41631"/>
                    </a:lnTo>
                    <a:lnTo>
                      <a:pt x="5711" y="44752"/>
                    </a:lnTo>
                    <a:lnTo>
                      <a:pt x="6375" y="47873"/>
                    </a:lnTo>
                    <a:lnTo>
                      <a:pt x="6972" y="50993"/>
                    </a:lnTo>
                    <a:lnTo>
                      <a:pt x="7968" y="49665"/>
                    </a:lnTo>
                    <a:lnTo>
                      <a:pt x="8898" y="48271"/>
                    </a:lnTo>
                    <a:lnTo>
                      <a:pt x="9761" y="46810"/>
                    </a:lnTo>
                    <a:lnTo>
                      <a:pt x="10558" y="45349"/>
                    </a:lnTo>
                    <a:lnTo>
                      <a:pt x="11288" y="43889"/>
                    </a:lnTo>
                    <a:lnTo>
                      <a:pt x="11952" y="42362"/>
                    </a:lnTo>
                    <a:lnTo>
                      <a:pt x="12616" y="40834"/>
                    </a:lnTo>
                    <a:lnTo>
                      <a:pt x="13147" y="39307"/>
                    </a:lnTo>
                    <a:lnTo>
                      <a:pt x="13612" y="37714"/>
                    </a:lnTo>
                    <a:lnTo>
                      <a:pt x="14077" y="36120"/>
                    </a:lnTo>
                    <a:lnTo>
                      <a:pt x="14475" y="34527"/>
                    </a:lnTo>
                    <a:lnTo>
                      <a:pt x="14807" y="32867"/>
                    </a:lnTo>
                    <a:lnTo>
                      <a:pt x="15006" y="31273"/>
                    </a:lnTo>
                    <a:lnTo>
                      <a:pt x="15272" y="29613"/>
                    </a:lnTo>
                    <a:lnTo>
                      <a:pt x="15405" y="27953"/>
                    </a:lnTo>
                    <a:lnTo>
                      <a:pt x="15471" y="26227"/>
                    </a:lnTo>
                    <a:lnTo>
                      <a:pt x="15538" y="24567"/>
                    </a:lnTo>
                    <a:lnTo>
                      <a:pt x="15538" y="22907"/>
                    </a:lnTo>
                    <a:lnTo>
                      <a:pt x="15471" y="21247"/>
                    </a:lnTo>
                    <a:lnTo>
                      <a:pt x="15338" y="19521"/>
                    </a:lnTo>
                    <a:lnTo>
                      <a:pt x="15139" y="17861"/>
                    </a:lnTo>
                    <a:lnTo>
                      <a:pt x="14940" y="16201"/>
                    </a:lnTo>
                    <a:lnTo>
                      <a:pt x="14674" y="14475"/>
                    </a:lnTo>
                    <a:lnTo>
                      <a:pt x="14342" y="12815"/>
                    </a:lnTo>
                    <a:lnTo>
                      <a:pt x="14010" y="11155"/>
                    </a:lnTo>
                    <a:lnTo>
                      <a:pt x="13612" y="9561"/>
                    </a:lnTo>
                    <a:lnTo>
                      <a:pt x="13147" y="7901"/>
                    </a:lnTo>
                    <a:lnTo>
                      <a:pt x="12616" y="6308"/>
                    </a:lnTo>
                    <a:lnTo>
                      <a:pt x="12085" y="4648"/>
                    </a:lnTo>
                    <a:lnTo>
                      <a:pt x="11487" y="3121"/>
                    </a:lnTo>
                    <a:lnTo>
                      <a:pt x="10823" y="1527"/>
                    </a:lnTo>
                    <a:lnTo>
                      <a:pt x="1015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01" name="Google Shape;1401;g34ed79b00d1_0_1362"/>
              <p:cNvSpPr/>
              <p:nvPr/>
            </p:nvSpPr>
            <p:spPr>
              <a:xfrm>
                <a:off x="4478925" y="1959475"/>
                <a:ext cx="388450" cy="1274850"/>
              </a:xfrm>
              <a:custGeom>
                <a:rect b="b" l="l" r="r" t="t"/>
                <a:pathLst>
                  <a:path extrusionOk="0" fill="none" h="50994" w="15538">
                    <a:moveTo>
                      <a:pt x="10159" y="0"/>
                    </a:moveTo>
                    <a:lnTo>
                      <a:pt x="10159" y="0"/>
                    </a:lnTo>
                    <a:lnTo>
                      <a:pt x="10359" y="1992"/>
                    </a:lnTo>
                    <a:lnTo>
                      <a:pt x="10359" y="3984"/>
                    </a:lnTo>
                    <a:lnTo>
                      <a:pt x="10292" y="5909"/>
                    </a:lnTo>
                    <a:lnTo>
                      <a:pt x="10093" y="7769"/>
                    </a:lnTo>
                    <a:lnTo>
                      <a:pt x="9827" y="9628"/>
                    </a:lnTo>
                    <a:lnTo>
                      <a:pt x="9429" y="11420"/>
                    </a:lnTo>
                    <a:lnTo>
                      <a:pt x="8898" y="13213"/>
                    </a:lnTo>
                    <a:lnTo>
                      <a:pt x="8300" y="14873"/>
                    </a:lnTo>
                    <a:lnTo>
                      <a:pt x="7570" y="16533"/>
                    </a:lnTo>
                    <a:lnTo>
                      <a:pt x="6773" y="18127"/>
                    </a:lnTo>
                    <a:lnTo>
                      <a:pt x="5844" y="19654"/>
                    </a:lnTo>
                    <a:lnTo>
                      <a:pt x="4848" y="21114"/>
                    </a:lnTo>
                    <a:lnTo>
                      <a:pt x="3785" y="22575"/>
                    </a:lnTo>
                    <a:lnTo>
                      <a:pt x="2590" y="23903"/>
                    </a:lnTo>
                    <a:lnTo>
                      <a:pt x="1329" y="25165"/>
                    </a:lnTo>
                    <a:lnTo>
                      <a:pt x="1" y="26360"/>
                    </a:lnTo>
                    <a:lnTo>
                      <a:pt x="1" y="26360"/>
                    </a:lnTo>
                    <a:lnTo>
                      <a:pt x="1196" y="29348"/>
                    </a:lnTo>
                    <a:lnTo>
                      <a:pt x="2258" y="32402"/>
                    </a:lnTo>
                    <a:lnTo>
                      <a:pt x="3254" y="35456"/>
                    </a:lnTo>
                    <a:lnTo>
                      <a:pt x="4184" y="38511"/>
                    </a:lnTo>
                    <a:lnTo>
                      <a:pt x="4980" y="41631"/>
                    </a:lnTo>
                    <a:lnTo>
                      <a:pt x="5711" y="44752"/>
                    </a:lnTo>
                    <a:lnTo>
                      <a:pt x="6375" y="47873"/>
                    </a:lnTo>
                    <a:lnTo>
                      <a:pt x="6972" y="50993"/>
                    </a:lnTo>
                    <a:lnTo>
                      <a:pt x="6972" y="50993"/>
                    </a:lnTo>
                    <a:lnTo>
                      <a:pt x="7968" y="49665"/>
                    </a:lnTo>
                    <a:lnTo>
                      <a:pt x="8898" y="48271"/>
                    </a:lnTo>
                    <a:lnTo>
                      <a:pt x="9761" y="46810"/>
                    </a:lnTo>
                    <a:lnTo>
                      <a:pt x="10558" y="45349"/>
                    </a:lnTo>
                    <a:lnTo>
                      <a:pt x="11288" y="43889"/>
                    </a:lnTo>
                    <a:lnTo>
                      <a:pt x="11952" y="42362"/>
                    </a:lnTo>
                    <a:lnTo>
                      <a:pt x="12616" y="40834"/>
                    </a:lnTo>
                    <a:lnTo>
                      <a:pt x="13147" y="39307"/>
                    </a:lnTo>
                    <a:lnTo>
                      <a:pt x="13612" y="37714"/>
                    </a:lnTo>
                    <a:lnTo>
                      <a:pt x="14077" y="36120"/>
                    </a:lnTo>
                    <a:lnTo>
                      <a:pt x="14475" y="34527"/>
                    </a:lnTo>
                    <a:lnTo>
                      <a:pt x="14807" y="32867"/>
                    </a:lnTo>
                    <a:lnTo>
                      <a:pt x="15006" y="31273"/>
                    </a:lnTo>
                    <a:lnTo>
                      <a:pt x="15272" y="29613"/>
                    </a:lnTo>
                    <a:lnTo>
                      <a:pt x="15405" y="27953"/>
                    </a:lnTo>
                    <a:lnTo>
                      <a:pt x="15471" y="26227"/>
                    </a:lnTo>
                    <a:lnTo>
                      <a:pt x="15538" y="24567"/>
                    </a:lnTo>
                    <a:lnTo>
                      <a:pt x="15538" y="22907"/>
                    </a:lnTo>
                    <a:lnTo>
                      <a:pt x="15471" y="21247"/>
                    </a:lnTo>
                    <a:lnTo>
                      <a:pt x="15338" y="19521"/>
                    </a:lnTo>
                    <a:lnTo>
                      <a:pt x="15139" y="17861"/>
                    </a:lnTo>
                    <a:lnTo>
                      <a:pt x="14940" y="16201"/>
                    </a:lnTo>
                    <a:lnTo>
                      <a:pt x="14674" y="14475"/>
                    </a:lnTo>
                    <a:lnTo>
                      <a:pt x="14342" y="12815"/>
                    </a:lnTo>
                    <a:lnTo>
                      <a:pt x="14010" y="11155"/>
                    </a:lnTo>
                    <a:lnTo>
                      <a:pt x="13612" y="9561"/>
                    </a:lnTo>
                    <a:lnTo>
                      <a:pt x="13147" y="7901"/>
                    </a:lnTo>
                    <a:lnTo>
                      <a:pt x="12616" y="6308"/>
                    </a:lnTo>
                    <a:lnTo>
                      <a:pt x="12085" y="4648"/>
                    </a:lnTo>
                    <a:lnTo>
                      <a:pt x="11487" y="3121"/>
                    </a:lnTo>
                    <a:lnTo>
                      <a:pt x="10823" y="1527"/>
                    </a:lnTo>
                    <a:lnTo>
                      <a:pt x="10159" y="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02" name="Google Shape;1402;g34ed79b00d1_0_1362"/>
              <p:cNvSpPr/>
              <p:nvPr/>
            </p:nvSpPr>
            <p:spPr>
              <a:xfrm>
                <a:off x="3013200" y="1469775"/>
                <a:ext cx="668975" cy="753650"/>
              </a:xfrm>
              <a:custGeom>
                <a:rect b="b" l="l" r="r" t="t"/>
                <a:pathLst>
                  <a:path extrusionOk="0" h="30146" w="26759">
                    <a:moveTo>
                      <a:pt x="4051" y="1"/>
                    </a:moveTo>
                    <a:lnTo>
                      <a:pt x="3454" y="930"/>
                    </a:lnTo>
                    <a:lnTo>
                      <a:pt x="2922" y="1794"/>
                    </a:lnTo>
                    <a:lnTo>
                      <a:pt x="2391" y="2657"/>
                    </a:lnTo>
                    <a:lnTo>
                      <a:pt x="1993" y="3586"/>
                    </a:lnTo>
                    <a:lnTo>
                      <a:pt x="1528" y="4516"/>
                    </a:lnTo>
                    <a:lnTo>
                      <a:pt x="1196" y="5445"/>
                    </a:lnTo>
                    <a:lnTo>
                      <a:pt x="864" y="6375"/>
                    </a:lnTo>
                    <a:lnTo>
                      <a:pt x="598" y="7305"/>
                    </a:lnTo>
                    <a:lnTo>
                      <a:pt x="399" y="8300"/>
                    </a:lnTo>
                    <a:lnTo>
                      <a:pt x="266" y="9230"/>
                    </a:lnTo>
                    <a:lnTo>
                      <a:pt x="134" y="10226"/>
                    </a:lnTo>
                    <a:lnTo>
                      <a:pt x="1" y="11156"/>
                    </a:lnTo>
                    <a:lnTo>
                      <a:pt x="1" y="12152"/>
                    </a:lnTo>
                    <a:lnTo>
                      <a:pt x="1" y="13148"/>
                    </a:lnTo>
                    <a:lnTo>
                      <a:pt x="1" y="14143"/>
                    </a:lnTo>
                    <a:lnTo>
                      <a:pt x="67" y="15073"/>
                    </a:lnTo>
                    <a:lnTo>
                      <a:pt x="399" y="17065"/>
                    </a:lnTo>
                    <a:lnTo>
                      <a:pt x="798" y="18990"/>
                    </a:lnTo>
                    <a:lnTo>
                      <a:pt x="1395" y="20982"/>
                    </a:lnTo>
                    <a:lnTo>
                      <a:pt x="2059" y="22908"/>
                    </a:lnTo>
                    <a:lnTo>
                      <a:pt x="2922" y="24767"/>
                    </a:lnTo>
                    <a:lnTo>
                      <a:pt x="3918" y="26626"/>
                    </a:lnTo>
                    <a:lnTo>
                      <a:pt x="5047" y="28419"/>
                    </a:lnTo>
                    <a:lnTo>
                      <a:pt x="6242" y="30145"/>
                    </a:lnTo>
                    <a:lnTo>
                      <a:pt x="8832" y="27821"/>
                    </a:lnTo>
                    <a:lnTo>
                      <a:pt x="11355" y="25564"/>
                    </a:lnTo>
                    <a:lnTo>
                      <a:pt x="13944" y="23439"/>
                    </a:lnTo>
                    <a:lnTo>
                      <a:pt x="16534" y="21314"/>
                    </a:lnTo>
                    <a:lnTo>
                      <a:pt x="19123" y="19322"/>
                    </a:lnTo>
                    <a:lnTo>
                      <a:pt x="21646" y="17397"/>
                    </a:lnTo>
                    <a:lnTo>
                      <a:pt x="24236" y="15604"/>
                    </a:lnTo>
                    <a:lnTo>
                      <a:pt x="26759" y="13811"/>
                    </a:lnTo>
                    <a:lnTo>
                      <a:pt x="25431" y="12683"/>
                    </a:lnTo>
                    <a:lnTo>
                      <a:pt x="24169" y="11620"/>
                    </a:lnTo>
                    <a:lnTo>
                      <a:pt x="22841" y="10558"/>
                    </a:lnTo>
                    <a:lnTo>
                      <a:pt x="21514" y="9496"/>
                    </a:lnTo>
                    <a:lnTo>
                      <a:pt x="20119" y="8500"/>
                    </a:lnTo>
                    <a:lnTo>
                      <a:pt x="18725" y="7570"/>
                    </a:lnTo>
                    <a:lnTo>
                      <a:pt x="17331" y="6641"/>
                    </a:lnTo>
                    <a:lnTo>
                      <a:pt x="15936" y="5777"/>
                    </a:lnTo>
                    <a:lnTo>
                      <a:pt x="14475" y="4914"/>
                    </a:lnTo>
                    <a:lnTo>
                      <a:pt x="13015" y="4117"/>
                    </a:lnTo>
                    <a:lnTo>
                      <a:pt x="11554" y="3321"/>
                    </a:lnTo>
                    <a:lnTo>
                      <a:pt x="10093" y="2590"/>
                    </a:lnTo>
                    <a:lnTo>
                      <a:pt x="8632" y="1860"/>
                    </a:lnTo>
                    <a:lnTo>
                      <a:pt x="7105" y="1262"/>
                    </a:lnTo>
                    <a:lnTo>
                      <a:pt x="5578" y="598"/>
                    </a:lnTo>
                    <a:lnTo>
                      <a:pt x="405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03" name="Google Shape;1403;g34ed79b00d1_0_1362"/>
              <p:cNvSpPr/>
              <p:nvPr/>
            </p:nvSpPr>
            <p:spPr>
              <a:xfrm>
                <a:off x="3013200" y="1469775"/>
                <a:ext cx="668975" cy="753650"/>
              </a:xfrm>
              <a:custGeom>
                <a:rect b="b" l="l" r="r" t="t"/>
                <a:pathLst>
                  <a:path extrusionOk="0" fill="none" h="30146" w="26759">
                    <a:moveTo>
                      <a:pt x="6242" y="30145"/>
                    </a:moveTo>
                    <a:lnTo>
                      <a:pt x="6242" y="30145"/>
                    </a:lnTo>
                    <a:lnTo>
                      <a:pt x="8832" y="27821"/>
                    </a:lnTo>
                    <a:lnTo>
                      <a:pt x="11355" y="25564"/>
                    </a:lnTo>
                    <a:lnTo>
                      <a:pt x="13944" y="23439"/>
                    </a:lnTo>
                    <a:lnTo>
                      <a:pt x="16534" y="21314"/>
                    </a:lnTo>
                    <a:lnTo>
                      <a:pt x="19123" y="19322"/>
                    </a:lnTo>
                    <a:lnTo>
                      <a:pt x="21646" y="17397"/>
                    </a:lnTo>
                    <a:lnTo>
                      <a:pt x="24236" y="15604"/>
                    </a:lnTo>
                    <a:lnTo>
                      <a:pt x="26759" y="13811"/>
                    </a:lnTo>
                    <a:lnTo>
                      <a:pt x="26759" y="13811"/>
                    </a:lnTo>
                    <a:lnTo>
                      <a:pt x="25431" y="12683"/>
                    </a:lnTo>
                    <a:lnTo>
                      <a:pt x="24169" y="11620"/>
                    </a:lnTo>
                    <a:lnTo>
                      <a:pt x="22841" y="10558"/>
                    </a:lnTo>
                    <a:lnTo>
                      <a:pt x="21514" y="9496"/>
                    </a:lnTo>
                    <a:lnTo>
                      <a:pt x="20119" y="8500"/>
                    </a:lnTo>
                    <a:lnTo>
                      <a:pt x="18725" y="7570"/>
                    </a:lnTo>
                    <a:lnTo>
                      <a:pt x="17331" y="6641"/>
                    </a:lnTo>
                    <a:lnTo>
                      <a:pt x="15936" y="5777"/>
                    </a:lnTo>
                    <a:lnTo>
                      <a:pt x="14475" y="4914"/>
                    </a:lnTo>
                    <a:lnTo>
                      <a:pt x="13015" y="4117"/>
                    </a:lnTo>
                    <a:lnTo>
                      <a:pt x="11554" y="3321"/>
                    </a:lnTo>
                    <a:lnTo>
                      <a:pt x="10093" y="2590"/>
                    </a:lnTo>
                    <a:lnTo>
                      <a:pt x="8632" y="1860"/>
                    </a:lnTo>
                    <a:lnTo>
                      <a:pt x="7105" y="1262"/>
                    </a:lnTo>
                    <a:lnTo>
                      <a:pt x="5578" y="598"/>
                    </a:lnTo>
                    <a:lnTo>
                      <a:pt x="4051" y="1"/>
                    </a:lnTo>
                    <a:lnTo>
                      <a:pt x="4051" y="1"/>
                    </a:lnTo>
                    <a:lnTo>
                      <a:pt x="3454" y="930"/>
                    </a:lnTo>
                    <a:lnTo>
                      <a:pt x="2922" y="1794"/>
                    </a:lnTo>
                    <a:lnTo>
                      <a:pt x="2391" y="2657"/>
                    </a:lnTo>
                    <a:lnTo>
                      <a:pt x="1993" y="3586"/>
                    </a:lnTo>
                    <a:lnTo>
                      <a:pt x="1528" y="4516"/>
                    </a:lnTo>
                    <a:lnTo>
                      <a:pt x="1196" y="5445"/>
                    </a:lnTo>
                    <a:lnTo>
                      <a:pt x="864" y="6375"/>
                    </a:lnTo>
                    <a:lnTo>
                      <a:pt x="598" y="7305"/>
                    </a:lnTo>
                    <a:lnTo>
                      <a:pt x="399" y="8300"/>
                    </a:lnTo>
                    <a:lnTo>
                      <a:pt x="266" y="9230"/>
                    </a:lnTo>
                    <a:lnTo>
                      <a:pt x="134" y="10226"/>
                    </a:lnTo>
                    <a:lnTo>
                      <a:pt x="1" y="11156"/>
                    </a:lnTo>
                    <a:lnTo>
                      <a:pt x="1" y="12152"/>
                    </a:lnTo>
                    <a:lnTo>
                      <a:pt x="1" y="13148"/>
                    </a:lnTo>
                    <a:lnTo>
                      <a:pt x="1" y="14143"/>
                    </a:lnTo>
                    <a:lnTo>
                      <a:pt x="67" y="15073"/>
                    </a:lnTo>
                    <a:lnTo>
                      <a:pt x="399" y="17065"/>
                    </a:lnTo>
                    <a:lnTo>
                      <a:pt x="798" y="18990"/>
                    </a:lnTo>
                    <a:lnTo>
                      <a:pt x="1395" y="20982"/>
                    </a:lnTo>
                    <a:lnTo>
                      <a:pt x="2059" y="22908"/>
                    </a:lnTo>
                    <a:lnTo>
                      <a:pt x="2922" y="24767"/>
                    </a:lnTo>
                    <a:lnTo>
                      <a:pt x="3918" y="26626"/>
                    </a:lnTo>
                    <a:lnTo>
                      <a:pt x="5047" y="28419"/>
                    </a:lnTo>
                    <a:lnTo>
                      <a:pt x="6242" y="30145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04" name="Google Shape;1404;g34ed79b00d1_0_1362"/>
              <p:cNvSpPr/>
              <p:nvPr/>
            </p:nvSpPr>
            <p:spPr>
              <a:xfrm>
                <a:off x="4663175" y="2704775"/>
                <a:ext cx="390100" cy="1283150"/>
              </a:xfrm>
              <a:custGeom>
                <a:rect b="b" l="l" r="r" t="t"/>
                <a:pathLst>
                  <a:path extrusionOk="0" h="51326" w="15604">
                    <a:moveTo>
                      <a:pt x="15338" y="0"/>
                    </a:moveTo>
                    <a:lnTo>
                      <a:pt x="15006" y="2391"/>
                    </a:lnTo>
                    <a:lnTo>
                      <a:pt x="14608" y="4781"/>
                    </a:lnTo>
                    <a:lnTo>
                      <a:pt x="14143" y="7105"/>
                    </a:lnTo>
                    <a:lnTo>
                      <a:pt x="13612" y="9362"/>
                    </a:lnTo>
                    <a:lnTo>
                      <a:pt x="12948" y="11554"/>
                    </a:lnTo>
                    <a:lnTo>
                      <a:pt x="12284" y="13745"/>
                    </a:lnTo>
                    <a:lnTo>
                      <a:pt x="11487" y="15869"/>
                    </a:lnTo>
                    <a:lnTo>
                      <a:pt x="10624" y="17928"/>
                    </a:lnTo>
                    <a:lnTo>
                      <a:pt x="9695" y="19920"/>
                    </a:lnTo>
                    <a:lnTo>
                      <a:pt x="8699" y="21912"/>
                    </a:lnTo>
                    <a:lnTo>
                      <a:pt x="7570" y="23837"/>
                    </a:lnTo>
                    <a:lnTo>
                      <a:pt x="6375" y="25696"/>
                    </a:lnTo>
                    <a:lnTo>
                      <a:pt x="5180" y="27489"/>
                    </a:lnTo>
                    <a:lnTo>
                      <a:pt x="3785" y="29282"/>
                    </a:lnTo>
                    <a:lnTo>
                      <a:pt x="2391" y="31008"/>
                    </a:lnTo>
                    <a:lnTo>
                      <a:pt x="930" y="32668"/>
                    </a:lnTo>
                    <a:lnTo>
                      <a:pt x="997" y="35058"/>
                    </a:lnTo>
                    <a:lnTo>
                      <a:pt x="1063" y="37382"/>
                    </a:lnTo>
                    <a:lnTo>
                      <a:pt x="997" y="39839"/>
                    </a:lnTo>
                    <a:lnTo>
                      <a:pt x="864" y="42229"/>
                    </a:lnTo>
                    <a:lnTo>
                      <a:pt x="731" y="44619"/>
                    </a:lnTo>
                    <a:lnTo>
                      <a:pt x="532" y="46943"/>
                    </a:lnTo>
                    <a:lnTo>
                      <a:pt x="1" y="51326"/>
                    </a:lnTo>
                    <a:lnTo>
                      <a:pt x="1196" y="49798"/>
                    </a:lnTo>
                    <a:lnTo>
                      <a:pt x="2258" y="48271"/>
                    </a:lnTo>
                    <a:lnTo>
                      <a:pt x="3321" y="46678"/>
                    </a:lnTo>
                    <a:lnTo>
                      <a:pt x="4316" y="45151"/>
                    </a:lnTo>
                    <a:lnTo>
                      <a:pt x="5312" y="43557"/>
                    </a:lnTo>
                    <a:lnTo>
                      <a:pt x="6242" y="41964"/>
                    </a:lnTo>
                    <a:lnTo>
                      <a:pt x="7105" y="40304"/>
                    </a:lnTo>
                    <a:lnTo>
                      <a:pt x="7902" y="38710"/>
                    </a:lnTo>
                    <a:lnTo>
                      <a:pt x="8699" y="37050"/>
                    </a:lnTo>
                    <a:lnTo>
                      <a:pt x="9429" y="35390"/>
                    </a:lnTo>
                    <a:lnTo>
                      <a:pt x="10159" y="33730"/>
                    </a:lnTo>
                    <a:lnTo>
                      <a:pt x="10757" y="32070"/>
                    </a:lnTo>
                    <a:lnTo>
                      <a:pt x="11355" y="30410"/>
                    </a:lnTo>
                    <a:lnTo>
                      <a:pt x="11952" y="28751"/>
                    </a:lnTo>
                    <a:lnTo>
                      <a:pt x="12483" y="27091"/>
                    </a:lnTo>
                    <a:lnTo>
                      <a:pt x="12948" y="25431"/>
                    </a:lnTo>
                    <a:lnTo>
                      <a:pt x="13811" y="22111"/>
                    </a:lnTo>
                    <a:lnTo>
                      <a:pt x="14475" y="18791"/>
                    </a:lnTo>
                    <a:lnTo>
                      <a:pt x="15006" y="15471"/>
                    </a:lnTo>
                    <a:lnTo>
                      <a:pt x="15338" y="12284"/>
                    </a:lnTo>
                    <a:lnTo>
                      <a:pt x="15538" y="9097"/>
                    </a:lnTo>
                    <a:lnTo>
                      <a:pt x="15604" y="5976"/>
                    </a:lnTo>
                    <a:lnTo>
                      <a:pt x="15538" y="2922"/>
                    </a:lnTo>
                    <a:lnTo>
                      <a:pt x="1533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05" name="Google Shape;1405;g34ed79b00d1_0_1362"/>
              <p:cNvSpPr/>
              <p:nvPr/>
            </p:nvSpPr>
            <p:spPr>
              <a:xfrm>
                <a:off x="4663175" y="2704775"/>
                <a:ext cx="390100" cy="1283150"/>
              </a:xfrm>
              <a:custGeom>
                <a:rect b="b" l="l" r="r" t="t"/>
                <a:pathLst>
                  <a:path extrusionOk="0" fill="none" h="51326" w="15604">
                    <a:moveTo>
                      <a:pt x="930" y="32668"/>
                    </a:moveTo>
                    <a:lnTo>
                      <a:pt x="930" y="32668"/>
                    </a:lnTo>
                    <a:lnTo>
                      <a:pt x="997" y="35058"/>
                    </a:lnTo>
                    <a:lnTo>
                      <a:pt x="1063" y="37382"/>
                    </a:lnTo>
                    <a:lnTo>
                      <a:pt x="997" y="39839"/>
                    </a:lnTo>
                    <a:lnTo>
                      <a:pt x="864" y="42229"/>
                    </a:lnTo>
                    <a:lnTo>
                      <a:pt x="731" y="44619"/>
                    </a:lnTo>
                    <a:lnTo>
                      <a:pt x="532" y="46943"/>
                    </a:lnTo>
                    <a:lnTo>
                      <a:pt x="1" y="51326"/>
                    </a:lnTo>
                    <a:lnTo>
                      <a:pt x="1" y="51326"/>
                    </a:lnTo>
                    <a:lnTo>
                      <a:pt x="1196" y="49798"/>
                    </a:lnTo>
                    <a:lnTo>
                      <a:pt x="2258" y="48271"/>
                    </a:lnTo>
                    <a:lnTo>
                      <a:pt x="3321" y="46678"/>
                    </a:lnTo>
                    <a:lnTo>
                      <a:pt x="4316" y="45151"/>
                    </a:lnTo>
                    <a:lnTo>
                      <a:pt x="5312" y="43557"/>
                    </a:lnTo>
                    <a:lnTo>
                      <a:pt x="6242" y="41964"/>
                    </a:lnTo>
                    <a:lnTo>
                      <a:pt x="7105" y="40304"/>
                    </a:lnTo>
                    <a:lnTo>
                      <a:pt x="7902" y="38710"/>
                    </a:lnTo>
                    <a:lnTo>
                      <a:pt x="8699" y="37050"/>
                    </a:lnTo>
                    <a:lnTo>
                      <a:pt x="9429" y="35390"/>
                    </a:lnTo>
                    <a:lnTo>
                      <a:pt x="10159" y="33730"/>
                    </a:lnTo>
                    <a:lnTo>
                      <a:pt x="10757" y="32070"/>
                    </a:lnTo>
                    <a:lnTo>
                      <a:pt x="11355" y="30410"/>
                    </a:lnTo>
                    <a:lnTo>
                      <a:pt x="11952" y="28751"/>
                    </a:lnTo>
                    <a:lnTo>
                      <a:pt x="12483" y="27091"/>
                    </a:lnTo>
                    <a:lnTo>
                      <a:pt x="12948" y="25431"/>
                    </a:lnTo>
                    <a:lnTo>
                      <a:pt x="13811" y="22111"/>
                    </a:lnTo>
                    <a:lnTo>
                      <a:pt x="14475" y="18791"/>
                    </a:lnTo>
                    <a:lnTo>
                      <a:pt x="15006" y="15471"/>
                    </a:lnTo>
                    <a:lnTo>
                      <a:pt x="15338" y="12284"/>
                    </a:lnTo>
                    <a:lnTo>
                      <a:pt x="15538" y="9097"/>
                    </a:lnTo>
                    <a:lnTo>
                      <a:pt x="15604" y="5976"/>
                    </a:lnTo>
                    <a:lnTo>
                      <a:pt x="15538" y="2922"/>
                    </a:lnTo>
                    <a:lnTo>
                      <a:pt x="15338" y="0"/>
                    </a:lnTo>
                    <a:lnTo>
                      <a:pt x="15338" y="0"/>
                    </a:lnTo>
                    <a:lnTo>
                      <a:pt x="15006" y="2391"/>
                    </a:lnTo>
                    <a:lnTo>
                      <a:pt x="14608" y="4781"/>
                    </a:lnTo>
                    <a:lnTo>
                      <a:pt x="14143" y="7105"/>
                    </a:lnTo>
                    <a:lnTo>
                      <a:pt x="13612" y="9362"/>
                    </a:lnTo>
                    <a:lnTo>
                      <a:pt x="12948" y="11554"/>
                    </a:lnTo>
                    <a:lnTo>
                      <a:pt x="12284" y="13745"/>
                    </a:lnTo>
                    <a:lnTo>
                      <a:pt x="11487" y="15869"/>
                    </a:lnTo>
                    <a:lnTo>
                      <a:pt x="10624" y="17928"/>
                    </a:lnTo>
                    <a:lnTo>
                      <a:pt x="9695" y="19920"/>
                    </a:lnTo>
                    <a:lnTo>
                      <a:pt x="8699" y="21912"/>
                    </a:lnTo>
                    <a:lnTo>
                      <a:pt x="7570" y="23837"/>
                    </a:lnTo>
                    <a:lnTo>
                      <a:pt x="6375" y="25696"/>
                    </a:lnTo>
                    <a:lnTo>
                      <a:pt x="5180" y="27489"/>
                    </a:lnTo>
                    <a:lnTo>
                      <a:pt x="3785" y="29282"/>
                    </a:lnTo>
                    <a:lnTo>
                      <a:pt x="2391" y="31008"/>
                    </a:lnTo>
                    <a:lnTo>
                      <a:pt x="930" y="32668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06" name="Google Shape;1406;g34ed79b00d1_0_1362"/>
              <p:cNvSpPr/>
              <p:nvPr/>
            </p:nvSpPr>
            <p:spPr>
              <a:xfrm>
                <a:off x="1979075" y="1363550"/>
                <a:ext cx="1034150" cy="1777800"/>
              </a:xfrm>
              <a:custGeom>
                <a:rect b="b" l="l" r="r" t="t"/>
                <a:pathLst>
                  <a:path extrusionOk="0" h="71112" w="41366">
                    <a:moveTo>
                      <a:pt x="20451" y="0"/>
                    </a:moveTo>
                    <a:lnTo>
                      <a:pt x="18592" y="67"/>
                    </a:lnTo>
                    <a:lnTo>
                      <a:pt x="16732" y="266"/>
                    </a:lnTo>
                    <a:lnTo>
                      <a:pt x="14940" y="465"/>
                    </a:lnTo>
                    <a:lnTo>
                      <a:pt x="13147" y="731"/>
                    </a:lnTo>
                    <a:lnTo>
                      <a:pt x="11354" y="1063"/>
                    </a:lnTo>
                    <a:lnTo>
                      <a:pt x="9562" y="1395"/>
                    </a:lnTo>
                    <a:lnTo>
                      <a:pt x="7902" y="1860"/>
                    </a:lnTo>
                    <a:lnTo>
                      <a:pt x="6574" y="3851"/>
                    </a:lnTo>
                    <a:lnTo>
                      <a:pt x="5445" y="5843"/>
                    </a:lnTo>
                    <a:lnTo>
                      <a:pt x="4383" y="7835"/>
                    </a:lnTo>
                    <a:lnTo>
                      <a:pt x="3453" y="9960"/>
                    </a:lnTo>
                    <a:lnTo>
                      <a:pt x="2590" y="12085"/>
                    </a:lnTo>
                    <a:lnTo>
                      <a:pt x="1926" y="14276"/>
                    </a:lnTo>
                    <a:lnTo>
                      <a:pt x="1328" y="16467"/>
                    </a:lnTo>
                    <a:lnTo>
                      <a:pt x="864" y="18658"/>
                    </a:lnTo>
                    <a:lnTo>
                      <a:pt x="465" y="20916"/>
                    </a:lnTo>
                    <a:lnTo>
                      <a:pt x="200" y="23239"/>
                    </a:lnTo>
                    <a:lnTo>
                      <a:pt x="67" y="25497"/>
                    </a:lnTo>
                    <a:lnTo>
                      <a:pt x="0" y="27821"/>
                    </a:lnTo>
                    <a:lnTo>
                      <a:pt x="0" y="30145"/>
                    </a:lnTo>
                    <a:lnTo>
                      <a:pt x="133" y="32469"/>
                    </a:lnTo>
                    <a:lnTo>
                      <a:pt x="399" y="34793"/>
                    </a:lnTo>
                    <a:lnTo>
                      <a:pt x="731" y="37117"/>
                    </a:lnTo>
                    <a:lnTo>
                      <a:pt x="1129" y="39440"/>
                    </a:lnTo>
                    <a:lnTo>
                      <a:pt x="1594" y="41764"/>
                    </a:lnTo>
                    <a:lnTo>
                      <a:pt x="2192" y="44022"/>
                    </a:lnTo>
                    <a:lnTo>
                      <a:pt x="2922" y="46346"/>
                    </a:lnTo>
                    <a:lnTo>
                      <a:pt x="3652" y="48603"/>
                    </a:lnTo>
                    <a:lnTo>
                      <a:pt x="4515" y="50861"/>
                    </a:lnTo>
                    <a:lnTo>
                      <a:pt x="5445" y="53052"/>
                    </a:lnTo>
                    <a:lnTo>
                      <a:pt x="6441" y="55243"/>
                    </a:lnTo>
                    <a:lnTo>
                      <a:pt x="7503" y="57368"/>
                    </a:lnTo>
                    <a:lnTo>
                      <a:pt x="8632" y="59492"/>
                    </a:lnTo>
                    <a:lnTo>
                      <a:pt x="9827" y="61551"/>
                    </a:lnTo>
                    <a:lnTo>
                      <a:pt x="11155" y="63543"/>
                    </a:lnTo>
                    <a:lnTo>
                      <a:pt x="12483" y="65535"/>
                    </a:lnTo>
                    <a:lnTo>
                      <a:pt x="13944" y="67460"/>
                    </a:lnTo>
                    <a:lnTo>
                      <a:pt x="15405" y="69319"/>
                    </a:lnTo>
                    <a:lnTo>
                      <a:pt x="16932" y="71112"/>
                    </a:lnTo>
                    <a:lnTo>
                      <a:pt x="19455" y="67327"/>
                    </a:lnTo>
                    <a:lnTo>
                      <a:pt x="22243" y="63476"/>
                    </a:lnTo>
                    <a:lnTo>
                      <a:pt x="25165" y="59426"/>
                    </a:lnTo>
                    <a:lnTo>
                      <a:pt x="28286" y="55442"/>
                    </a:lnTo>
                    <a:lnTo>
                      <a:pt x="31473" y="51458"/>
                    </a:lnTo>
                    <a:lnTo>
                      <a:pt x="34726" y="47607"/>
                    </a:lnTo>
                    <a:lnTo>
                      <a:pt x="38046" y="43889"/>
                    </a:lnTo>
                    <a:lnTo>
                      <a:pt x="39706" y="42163"/>
                    </a:lnTo>
                    <a:lnTo>
                      <a:pt x="41366" y="40436"/>
                    </a:lnTo>
                    <a:lnTo>
                      <a:pt x="40569" y="39440"/>
                    </a:lnTo>
                    <a:lnTo>
                      <a:pt x="39839" y="38378"/>
                    </a:lnTo>
                    <a:lnTo>
                      <a:pt x="39108" y="37316"/>
                    </a:lnTo>
                    <a:lnTo>
                      <a:pt x="38378" y="36253"/>
                    </a:lnTo>
                    <a:lnTo>
                      <a:pt x="37780" y="35125"/>
                    </a:lnTo>
                    <a:lnTo>
                      <a:pt x="37116" y="33929"/>
                    </a:lnTo>
                    <a:lnTo>
                      <a:pt x="36519" y="32801"/>
                    </a:lnTo>
                    <a:lnTo>
                      <a:pt x="35988" y="31606"/>
                    </a:lnTo>
                    <a:lnTo>
                      <a:pt x="35523" y="30344"/>
                    </a:lnTo>
                    <a:lnTo>
                      <a:pt x="35058" y="29149"/>
                    </a:lnTo>
                    <a:lnTo>
                      <a:pt x="34593" y="27887"/>
                    </a:lnTo>
                    <a:lnTo>
                      <a:pt x="34195" y="26626"/>
                    </a:lnTo>
                    <a:lnTo>
                      <a:pt x="33863" y="25364"/>
                    </a:lnTo>
                    <a:lnTo>
                      <a:pt x="33597" y="24103"/>
                    </a:lnTo>
                    <a:lnTo>
                      <a:pt x="33332" y="22775"/>
                    </a:lnTo>
                    <a:lnTo>
                      <a:pt x="33133" y="21513"/>
                    </a:lnTo>
                    <a:lnTo>
                      <a:pt x="33000" y="20185"/>
                    </a:lnTo>
                    <a:lnTo>
                      <a:pt x="32867" y="18924"/>
                    </a:lnTo>
                    <a:lnTo>
                      <a:pt x="32801" y="17596"/>
                    </a:lnTo>
                    <a:lnTo>
                      <a:pt x="32801" y="16334"/>
                    </a:lnTo>
                    <a:lnTo>
                      <a:pt x="32867" y="15006"/>
                    </a:lnTo>
                    <a:lnTo>
                      <a:pt x="32933" y="13745"/>
                    </a:lnTo>
                    <a:lnTo>
                      <a:pt x="33066" y="12483"/>
                    </a:lnTo>
                    <a:lnTo>
                      <a:pt x="33265" y="11222"/>
                    </a:lnTo>
                    <a:lnTo>
                      <a:pt x="33531" y="9960"/>
                    </a:lnTo>
                    <a:lnTo>
                      <a:pt x="33863" y="8698"/>
                    </a:lnTo>
                    <a:lnTo>
                      <a:pt x="34195" y="7503"/>
                    </a:lnTo>
                    <a:lnTo>
                      <a:pt x="34660" y="6308"/>
                    </a:lnTo>
                    <a:lnTo>
                      <a:pt x="35125" y="5113"/>
                    </a:lnTo>
                    <a:lnTo>
                      <a:pt x="35722" y="3918"/>
                    </a:lnTo>
                    <a:lnTo>
                      <a:pt x="36320" y="2789"/>
                    </a:lnTo>
                    <a:lnTo>
                      <a:pt x="36984" y="1660"/>
                    </a:lnTo>
                    <a:lnTo>
                      <a:pt x="35257" y="1262"/>
                    </a:lnTo>
                    <a:lnTo>
                      <a:pt x="33465" y="930"/>
                    </a:lnTo>
                    <a:lnTo>
                      <a:pt x="31672" y="664"/>
                    </a:lnTo>
                    <a:lnTo>
                      <a:pt x="29813" y="399"/>
                    </a:lnTo>
                    <a:lnTo>
                      <a:pt x="27954" y="200"/>
                    </a:lnTo>
                    <a:lnTo>
                      <a:pt x="26094" y="67"/>
                    </a:lnTo>
                    <a:lnTo>
                      <a:pt x="2423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07" name="Google Shape;1407;g34ed79b00d1_0_1362"/>
              <p:cNvSpPr/>
              <p:nvPr/>
            </p:nvSpPr>
            <p:spPr>
              <a:xfrm>
                <a:off x="1979075" y="1363550"/>
                <a:ext cx="1034150" cy="1777800"/>
              </a:xfrm>
              <a:custGeom>
                <a:rect b="b" l="l" r="r" t="t"/>
                <a:pathLst>
                  <a:path extrusionOk="0" fill="none" h="71112" w="41366">
                    <a:moveTo>
                      <a:pt x="36984" y="1660"/>
                    </a:moveTo>
                    <a:lnTo>
                      <a:pt x="36984" y="1660"/>
                    </a:lnTo>
                    <a:lnTo>
                      <a:pt x="35257" y="1262"/>
                    </a:lnTo>
                    <a:lnTo>
                      <a:pt x="33465" y="930"/>
                    </a:lnTo>
                    <a:lnTo>
                      <a:pt x="31672" y="664"/>
                    </a:lnTo>
                    <a:lnTo>
                      <a:pt x="29813" y="399"/>
                    </a:lnTo>
                    <a:lnTo>
                      <a:pt x="27954" y="200"/>
                    </a:lnTo>
                    <a:lnTo>
                      <a:pt x="26094" y="67"/>
                    </a:lnTo>
                    <a:lnTo>
                      <a:pt x="24235" y="0"/>
                    </a:lnTo>
                    <a:lnTo>
                      <a:pt x="22376" y="0"/>
                    </a:lnTo>
                    <a:lnTo>
                      <a:pt x="20451" y="0"/>
                    </a:lnTo>
                    <a:lnTo>
                      <a:pt x="18592" y="67"/>
                    </a:lnTo>
                    <a:lnTo>
                      <a:pt x="16732" y="266"/>
                    </a:lnTo>
                    <a:lnTo>
                      <a:pt x="14940" y="465"/>
                    </a:lnTo>
                    <a:lnTo>
                      <a:pt x="13147" y="731"/>
                    </a:lnTo>
                    <a:lnTo>
                      <a:pt x="11354" y="1063"/>
                    </a:lnTo>
                    <a:lnTo>
                      <a:pt x="9562" y="1395"/>
                    </a:lnTo>
                    <a:lnTo>
                      <a:pt x="7902" y="1860"/>
                    </a:lnTo>
                    <a:lnTo>
                      <a:pt x="7902" y="1860"/>
                    </a:lnTo>
                    <a:lnTo>
                      <a:pt x="6574" y="3851"/>
                    </a:lnTo>
                    <a:lnTo>
                      <a:pt x="5445" y="5843"/>
                    </a:lnTo>
                    <a:lnTo>
                      <a:pt x="4383" y="7835"/>
                    </a:lnTo>
                    <a:lnTo>
                      <a:pt x="3453" y="9960"/>
                    </a:lnTo>
                    <a:lnTo>
                      <a:pt x="2590" y="12085"/>
                    </a:lnTo>
                    <a:lnTo>
                      <a:pt x="1926" y="14276"/>
                    </a:lnTo>
                    <a:lnTo>
                      <a:pt x="1328" y="16467"/>
                    </a:lnTo>
                    <a:lnTo>
                      <a:pt x="864" y="18658"/>
                    </a:lnTo>
                    <a:lnTo>
                      <a:pt x="465" y="20916"/>
                    </a:lnTo>
                    <a:lnTo>
                      <a:pt x="200" y="23239"/>
                    </a:lnTo>
                    <a:lnTo>
                      <a:pt x="67" y="25497"/>
                    </a:lnTo>
                    <a:lnTo>
                      <a:pt x="0" y="27821"/>
                    </a:lnTo>
                    <a:lnTo>
                      <a:pt x="0" y="30145"/>
                    </a:lnTo>
                    <a:lnTo>
                      <a:pt x="133" y="32469"/>
                    </a:lnTo>
                    <a:lnTo>
                      <a:pt x="399" y="34793"/>
                    </a:lnTo>
                    <a:lnTo>
                      <a:pt x="731" y="37117"/>
                    </a:lnTo>
                    <a:lnTo>
                      <a:pt x="1129" y="39440"/>
                    </a:lnTo>
                    <a:lnTo>
                      <a:pt x="1594" y="41764"/>
                    </a:lnTo>
                    <a:lnTo>
                      <a:pt x="2192" y="44022"/>
                    </a:lnTo>
                    <a:lnTo>
                      <a:pt x="2922" y="46346"/>
                    </a:lnTo>
                    <a:lnTo>
                      <a:pt x="3652" y="48603"/>
                    </a:lnTo>
                    <a:lnTo>
                      <a:pt x="4515" y="50861"/>
                    </a:lnTo>
                    <a:lnTo>
                      <a:pt x="5445" y="53052"/>
                    </a:lnTo>
                    <a:lnTo>
                      <a:pt x="6441" y="55243"/>
                    </a:lnTo>
                    <a:lnTo>
                      <a:pt x="7503" y="57368"/>
                    </a:lnTo>
                    <a:lnTo>
                      <a:pt x="8632" y="59492"/>
                    </a:lnTo>
                    <a:lnTo>
                      <a:pt x="9827" y="61551"/>
                    </a:lnTo>
                    <a:lnTo>
                      <a:pt x="11155" y="63543"/>
                    </a:lnTo>
                    <a:lnTo>
                      <a:pt x="12483" y="65535"/>
                    </a:lnTo>
                    <a:lnTo>
                      <a:pt x="13944" y="67460"/>
                    </a:lnTo>
                    <a:lnTo>
                      <a:pt x="15405" y="69319"/>
                    </a:lnTo>
                    <a:lnTo>
                      <a:pt x="16932" y="71112"/>
                    </a:lnTo>
                    <a:lnTo>
                      <a:pt x="16932" y="71112"/>
                    </a:lnTo>
                    <a:lnTo>
                      <a:pt x="19455" y="67327"/>
                    </a:lnTo>
                    <a:lnTo>
                      <a:pt x="22243" y="63476"/>
                    </a:lnTo>
                    <a:lnTo>
                      <a:pt x="25165" y="59426"/>
                    </a:lnTo>
                    <a:lnTo>
                      <a:pt x="28286" y="55442"/>
                    </a:lnTo>
                    <a:lnTo>
                      <a:pt x="31473" y="51458"/>
                    </a:lnTo>
                    <a:lnTo>
                      <a:pt x="34726" y="47607"/>
                    </a:lnTo>
                    <a:lnTo>
                      <a:pt x="38046" y="43889"/>
                    </a:lnTo>
                    <a:lnTo>
                      <a:pt x="39706" y="42163"/>
                    </a:lnTo>
                    <a:lnTo>
                      <a:pt x="41366" y="40436"/>
                    </a:lnTo>
                    <a:lnTo>
                      <a:pt x="41366" y="40436"/>
                    </a:lnTo>
                    <a:lnTo>
                      <a:pt x="40569" y="39440"/>
                    </a:lnTo>
                    <a:lnTo>
                      <a:pt x="39839" y="38378"/>
                    </a:lnTo>
                    <a:lnTo>
                      <a:pt x="39108" y="37316"/>
                    </a:lnTo>
                    <a:lnTo>
                      <a:pt x="38378" y="36253"/>
                    </a:lnTo>
                    <a:lnTo>
                      <a:pt x="37780" y="35125"/>
                    </a:lnTo>
                    <a:lnTo>
                      <a:pt x="37116" y="33929"/>
                    </a:lnTo>
                    <a:lnTo>
                      <a:pt x="36519" y="32801"/>
                    </a:lnTo>
                    <a:lnTo>
                      <a:pt x="35988" y="31606"/>
                    </a:lnTo>
                    <a:lnTo>
                      <a:pt x="35523" y="30344"/>
                    </a:lnTo>
                    <a:lnTo>
                      <a:pt x="35058" y="29149"/>
                    </a:lnTo>
                    <a:lnTo>
                      <a:pt x="34593" y="27887"/>
                    </a:lnTo>
                    <a:lnTo>
                      <a:pt x="34195" y="26626"/>
                    </a:lnTo>
                    <a:lnTo>
                      <a:pt x="33863" y="25364"/>
                    </a:lnTo>
                    <a:lnTo>
                      <a:pt x="33597" y="24103"/>
                    </a:lnTo>
                    <a:lnTo>
                      <a:pt x="33332" y="22775"/>
                    </a:lnTo>
                    <a:lnTo>
                      <a:pt x="33133" y="21513"/>
                    </a:lnTo>
                    <a:lnTo>
                      <a:pt x="33000" y="20185"/>
                    </a:lnTo>
                    <a:lnTo>
                      <a:pt x="32867" y="18924"/>
                    </a:lnTo>
                    <a:lnTo>
                      <a:pt x="32801" y="17596"/>
                    </a:lnTo>
                    <a:lnTo>
                      <a:pt x="32801" y="16334"/>
                    </a:lnTo>
                    <a:lnTo>
                      <a:pt x="32867" y="15006"/>
                    </a:lnTo>
                    <a:lnTo>
                      <a:pt x="32933" y="13745"/>
                    </a:lnTo>
                    <a:lnTo>
                      <a:pt x="33066" y="12483"/>
                    </a:lnTo>
                    <a:lnTo>
                      <a:pt x="33265" y="11222"/>
                    </a:lnTo>
                    <a:lnTo>
                      <a:pt x="33531" y="9960"/>
                    </a:lnTo>
                    <a:lnTo>
                      <a:pt x="33863" y="8698"/>
                    </a:lnTo>
                    <a:lnTo>
                      <a:pt x="34195" y="7503"/>
                    </a:lnTo>
                    <a:lnTo>
                      <a:pt x="34660" y="6308"/>
                    </a:lnTo>
                    <a:lnTo>
                      <a:pt x="35125" y="5113"/>
                    </a:lnTo>
                    <a:lnTo>
                      <a:pt x="35722" y="3918"/>
                    </a:lnTo>
                    <a:lnTo>
                      <a:pt x="36320" y="2789"/>
                    </a:lnTo>
                    <a:lnTo>
                      <a:pt x="36984" y="166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5 - Content - 4 Column - Dark">
  <p:cSld name="CUSTOM_4_2_7_1_2_1_2">
    <p:bg>
      <p:bgPr>
        <a:solidFill>
          <a:schemeClr val="accent4"/>
        </a:solidFill>
      </p:bgPr>
    </p:bg>
    <p:spTree>
      <p:nvGrpSpPr>
        <p:cNvPr id="1408" name="Shape 1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9" name="Google Shape;1409;g34ed79b00d1_0_1403"/>
          <p:cNvSpPr txBox="1"/>
          <p:nvPr>
            <p:ph idx="1" type="body"/>
          </p:nvPr>
        </p:nvSpPr>
        <p:spPr>
          <a:xfrm>
            <a:off x="4571900" y="1769375"/>
            <a:ext cx="1947900" cy="2720100"/>
          </a:xfrm>
          <a:prstGeom prst="rect">
            <a:avLst/>
          </a:prstGeom>
        </p:spPr>
        <p:txBody>
          <a:bodyPr anchorCtr="0" anchor="t" bIns="91425" lIns="0" spcFirstLastPara="1" rIns="228600" wrap="square" tIns="91425">
            <a:noAutofit/>
          </a:bodyPr>
          <a:lstStyle>
            <a:lvl1pPr indent="-3048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400">
                <a:solidFill>
                  <a:schemeClr val="lt1"/>
                </a:solidFill>
              </a:defRPr>
            </a:lvl1pPr>
            <a:lvl2pPr indent="-292100" lvl="1" marL="91440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2pPr>
            <a:lvl3pPr indent="-292100" lvl="2" marL="137160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3pPr>
            <a:lvl4pPr indent="-292100" lvl="3" marL="182880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4pPr>
            <a:lvl5pPr indent="-292100" lvl="4" marL="228600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5pPr>
            <a:lvl6pPr indent="-292100" lvl="5" marL="274320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6pPr>
            <a:lvl7pPr indent="-292100" lvl="6" marL="320040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7pPr>
            <a:lvl8pPr indent="-292100" lvl="7" marL="365760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8pPr>
            <a:lvl9pPr indent="-292100" lvl="8" marL="4114800">
              <a:lnSpc>
                <a:spcPct val="115000"/>
              </a:lnSpc>
              <a:spcBef>
                <a:spcPts val="500"/>
              </a:spcBef>
              <a:spcAft>
                <a:spcPts val="50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10" name="Google Shape;1410;g34ed79b00d1_0_1403"/>
          <p:cNvSpPr txBox="1"/>
          <p:nvPr>
            <p:ph idx="2" type="body"/>
          </p:nvPr>
        </p:nvSpPr>
        <p:spPr>
          <a:xfrm>
            <a:off x="6519675" y="1769375"/>
            <a:ext cx="1947900" cy="2720100"/>
          </a:xfrm>
          <a:prstGeom prst="rect">
            <a:avLst/>
          </a:prstGeom>
        </p:spPr>
        <p:txBody>
          <a:bodyPr anchorCtr="0" anchor="t" bIns="91425" lIns="0" spcFirstLastPara="1" rIns="228600" wrap="square" tIns="91425">
            <a:noAutofit/>
          </a:bodyPr>
          <a:lstStyle>
            <a:lvl1pPr indent="-3048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400">
                <a:solidFill>
                  <a:schemeClr val="lt1"/>
                </a:solidFill>
              </a:defRPr>
            </a:lvl1pPr>
            <a:lvl2pPr indent="-292100" lvl="1" marL="91440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2pPr>
            <a:lvl3pPr indent="-292100" lvl="2" marL="137160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3pPr>
            <a:lvl4pPr indent="-292100" lvl="3" marL="182880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4pPr>
            <a:lvl5pPr indent="-292100" lvl="4" marL="228600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5pPr>
            <a:lvl6pPr indent="-292100" lvl="5" marL="274320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6pPr>
            <a:lvl7pPr indent="-292100" lvl="6" marL="320040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7pPr>
            <a:lvl8pPr indent="-292100" lvl="7" marL="365760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8pPr>
            <a:lvl9pPr indent="-292100" lvl="8" marL="4114800">
              <a:lnSpc>
                <a:spcPct val="115000"/>
              </a:lnSpc>
              <a:spcBef>
                <a:spcPts val="500"/>
              </a:spcBef>
              <a:spcAft>
                <a:spcPts val="50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11" name="Google Shape;1411;g34ed79b00d1_0_1403"/>
          <p:cNvSpPr txBox="1"/>
          <p:nvPr>
            <p:ph idx="3" type="body"/>
          </p:nvPr>
        </p:nvSpPr>
        <p:spPr>
          <a:xfrm>
            <a:off x="676500" y="1769375"/>
            <a:ext cx="1947900" cy="2720100"/>
          </a:xfrm>
          <a:prstGeom prst="rect">
            <a:avLst/>
          </a:prstGeom>
        </p:spPr>
        <p:txBody>
          <a:bodyPr anchorCtr="0" anchor="t" bIns="91425" lIns="0" spcFirstLastPara="1" rIns="228600" wrap="square" tIns="91425">
            <a:noAutofit/>
          </a:bodyPr>
          <a:lstStyle>
            <a:lvl1pPr indent="-3048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400">
                <a:solidFill>
                  <a:schemeClr val="lt1"/>
                </a:solidFill>
              </a:defRPr>
            </a:lvl1pPr>
            <a:lvl2pPr indent="-292100" lvl="1" marL="91440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2pPr>
            <a:lvl3pPr indent="-292100" lvl="2" marL="137160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3pPr>
            <a:lvl4pPr indent="-292100" lvl="3" marL="182880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4pPr>
            <a:lvl5pPr indent="-292100" lvl="4" marL="228600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5pPr>
            <a:lvl6pPr indent="-292100" lvl="5" marL="274320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6pPr>
            <a:lvl7pPr indent="-292100" lvl="6" marL="320040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7pPr>
            <a:lvl8pPr indent="-292100" lvl="7" marL="365760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8pPr>
            <a:lvl9pPr indent="-292100" lvl="8" marL="4114800">
              <a:lnSpc>
                <a:spcPct val="115000"/>
              </a:lnSpc>
              <a:spcBef>
                <a:spcPts val="500"/>
              </a:spcBef>
              <a:spcAft>
                <a:spcPts val="50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12" name="Google Shape;1412;g34ed79b00d1_0_1403"/>
          <p:cNvSpPr txBox="1"/>
          <p:nvPr>
            <p:ph idx="4" type="body"/>
          </p:nvPr>
        </p:nvSpPr>
        <p:spPr>
          <a:xfrm>
            <a:off x="2624225" y="1769375"/>
            <a:ext cx="1947900" cy="2720100"/>
          </a:xfrm>
          <a:prstGeom prst="rect">
            <a:avLst/>
          </a:prstGeom>
        </p:spPr>
        <p:txBody>
          <a:bodyPr anchorCtr="0" anchor="t" bIns="91425" lIns="0" spcFirstLastPara="1" rIns="228600" wrap="square" tIns="91425">
            <a:noAutofit/>
          </a:bodyPr>
          <a:lstStyle>
            <a:lvl1pPr indent="-3048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400">
                <a:solidFill>
                  <a:schemeClr val="lt1"/>
                </a:solidFill>
              </a:defRPr>
            </a:lvl1pPr>
            <a:lvl2pPr indent="-292100" lvl="1" marL="91440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2pPr>
            <a:lvl3pPr indent="-292100" lvl="2" marL="137160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3pPr>
            <a:lvl4pPr indent="-292100" lvl="3" marL="182880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4pPr>
            <a:lvl5pPr indent="-292100" lvl="4" marL="228600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5pPr>
            <a:lvl6pPr indent="-292100" lvl="5" marL="274320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6pPr>
            <a:lvl7pPr indent="-292100" lvl="6" marL="320040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7pPr>
            <a:lvl8pPr indent="-292100" lvl="7" marL="365760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8pPr>
            <a:lvl9pPr indent="-292100" lvl="8" marL="4114800">
              <a:lnSpc>
                <a:spcPct val="115000"/>
              </a:lnSpc>
              <a:spcBef>
                <a:spcPts val="500"/>
              </a:spcBef>
              <a:spcAft>
                <a:spcPts val="50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13" name="Google Shape;1413;g34ed79b00d1_0_1403"/>
          <p:cNvSpPr txBox="1"/>
          <p:nvPr/>
        </p:nvSpPr>
        <p:spPr>
          <a:xfrm>
            <a:off x="0" y="4969700"/>
            <a:ext cx="351900" cy="183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7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sz="7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14" name="Google Shape;1414;g34ed79b00d1_0_1403"/>
          <p:cNvSpPr txBox="1"/>
          <p:nvPr>
            <p:ph idx="5" type="subTitle"/>
          </p:nvPr>
        </p:nvSpPr>
        <p:spPr>
          <a:xfrm>
            <a:off x="676650" y="1449300"/>
            <a:ext cx="7790700" cy="320100"/>
          </a:xfrm>
          <a:prstGeom prst="rect">
            <a:avLst/>
          </a:prstGeom>
          <a:noFill/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15" name="Google Shape;1415;g34ed79b00d1_0_1403"/>
          <p:cNvSpPr txBox="1"/>
          <p:nvPr>
            <p:ph type="title"/>
          </p:nvPr>
        </p:nvSpPr>
        <p:spPr>
          <a:xfrm>
            <a:off x="676650" y="0"/>
            <a:ext cx="7790700" cy="1289400"/>
          </a:xfrm>
          <a:prstGeom prst="rect">
            <a:avLst/>
          </a:prstGeom>
          <a:noFill/>
        </p:spPr>
        <p:txBody>
          <a:bodyPr anchorCtr="0" anchor="b" bIns="0" lIns="0" spcFirstLastPara="1" rIns="0" wrap="square" tIns="91425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  <a:defRPr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  <a:defRPr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  <a:defRPr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  <a:defRPr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  <a:defRPr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  <a:defRPr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  <a:defRPr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  <a:defRPr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/>
        </p:txBody>
      </p:sp>
      <p:grpSp>
        <p:nvGrpSpPr>
          <p:cNvPr id="1416" name="Google Shape;1416;g34ed79b00d1_0_1403"/>
          <p:cNvGrpSpPr/>
          <p:nvPr/>
        </p:nvGrpSpPr>
        <p:grpSpPr>
          <a:xfrm>
            <a:off x="8467274" y="-268"/>
            <a:ext cx="329400" cy="329400"/>
            <a:chOff x="8467274" y="-268"/>
            <a:chExt cx="329400" cy="329400"/>
          </a:xfrm>
        </p:grpSpPr>
        <p:sp>
          <p:nvSpPr>
            <p:cNvPr id="1417" name="Google Shape;1417;g34ed79b00d1_0_1403"/>
            <p:cNvSpPr/>
            <p:nvPr/>
          </p:nvSpPr>
          <p:spPr>
            <a:xfrm>
              <a:off x="8467274" y="-268"/>
              <a:ext cx="329400" cy="329400"/>
            </a:xfrm>
            <a:prstGeom prst="rect">
              <a:avLst/>
            </a:prstGeom>
            <a:solidFill>
              <a:srgbClr val="0063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grpSp>
          <p:nvGrpSpPr>
            <p:cNvPr id="1418" name="Google Shape;1418;g34ed79b00d1_0_1403"/>
            <p:cNvGrpSpPr/>
            <p:nvPr/>
          </p:nvGrpSpPr>
          <p:grpSpPr>
            <a:xfrm>
              <a:off x="8546153" y="63898"/>
              <a:ext cx="191009" cy="201168"/>
              <a:chOff x="1379850" y="238125"/>
              <a:chExt cx="4860275" cy="5238750"/>
            </a:xfrm>
          </p:grpSpPr>
          <p:sp>
            <p:nvSpPr>
              <p:cNvPr id="1419" name="Google Shape;1419;g34ed79b00d1_0_1403"/>
              <p:cNvSpPr/>
              <p:nvPr/>
            </p:nvSpPr>
            <p:spPr>
              <a:xfrm>
                <a:off x="4988525" y="4354750"/>
                <a:ext cx="727075" cy="727075"/>
              </a:xfrm>
              <a:custGeom>
                <a:rect b="b" l="l" r="r" t="t"/>
                <a:pathLst>
                  <a:path extrusionOk="0" h="29083" w="29083">
                    <a:moveTo>
                      <a:pt x="14210" y="9097"/>
                    </a:moveTo>
                    <a:lnTo>
                      <a:pt x="15139" y="9163"/>
                    </a:lnTo>
                    <a:lnTo>
                      <a:pt x="16002" y="9296"/>
                    </a:lnTo>
                    <a:lnTo>
                      <a:pt x="16334" y="9362"/>
                    </a:lnTo>
                    <a:lnTo>
                      <a:pt x="16733" y="9495"/>
                    </a:lnTo>
                    <a:lnTo>
                      <a:pt x="16998" y="9694"/>
                    </a:lnTo>
                    <a:lnTo>
                      <a:pt x="17264" y="9894"/>
                    </a:lnTo>
                    <a:lnTo>
                      <a:pt x="17463" y="10226"/>
                    </a:lnTo>
                    <a:lnTo>
                      <a:pt x="17596" y="10558"/>
                    </a:lnTo>
                    <a:lnTo>
                      <a:pt x="17729" y="10956"/>
                    </a:lnTo>
                    <a:lnTo>
                      <a:pt x="17729" y="11354"/>
                    </a:lnTo>
                    <a:lnTo>
                      <a:pt x="17729" y="11886"/>
                    </a:lnTo>
                    <a:lnTo>
                      <a:pt x="17596" y="12284"/>
                    </a:lnTo>
                    <a:lnTo>
                      <a:pt x="17463" y="12616"/>
                    </a:lnTo>
                    <a:lnTo>
                      <a:pt x="17264" y="12948"/>
                    </a:lnTo>
                    <a:lnTo>
                      <a:pt x="16998" y="13147"/>
                    </a:lnTo>
                    <a:lnTo>
                      <a:pt x="16733" y="13346"/>
                    </a:lnTo>
                    <a:lnTo>
                      <a:pt x="16401" y="13479"/>
                    </a:lnTo>
                    <a:lnTo>
                      <a:pt x="16002" y="13612"/>
                    </a:lnTo>
                    <a:lnTo>
                      <a:pt x="15139" y="13678"/>
                    </a:lnTo>
                    <a:lnTo>
                      <a:pt x="14210" y="13745"/>
                    </a:lnTo>
                    <a:lnTo>
                      <a:pt x="12151" y="13745"/>
                    </a:lnTo>
                    <a:lnTo>
                      <a:pt x="12151" y="9097"/>
                    </a:lnTo>
                    <a:close/>
                    <a:moveTo>
                      <a:pt x="13280" y="6242"/>
                    </a:moveTo>
                    <a:lnTo>
                      <a:pt x="8964" y="6308"/>
                    </a:lnTo>
                    <a:lnTo>
                      <a:pt x="8964" y="22244"/>
                    </a:lnTo>
                    <a:lnTo>
                      <a:pt x="12151" y="22244"/>
                    </a:lnTo>
                    <a:lnTo>
                      <a:pt x="12151" y="16135"/>
                    </a:lnTo>
                    <a:lnTo>
                      <a:pt x="14674" y="16135"/>
                    </a:lnTo>
                    <a:lnTo>
                      <a:pt x="17861" y="22244"/>
                    </a:lnTo>
                    <a:lnTo>
                      <a:pt x="21181" y="22244"/>
                    </a:lnTo>
                    <a:lnTo>
                      <a:pt x="17729" y="15737"/>
                    </a:lnTo>
                    <a:lnTo>
                      <a:pt x="18459" y="15471"/>
                    </a:lnTo>
                    <a:lnTo>
                      <a:pt x="19057" y="15139"/>
                    </a:lnTo>
                    <a:lnTo>
                      <a:pt x="19588" y="14674"/>
                    </a:lnTo>
                    <a:lnTo>
                      <a:pt x="20052" y="14209"/>
                    </a:lnTo>
                    <a:lnTo>
                      <a:pt x="20384" y="13612"/>
                    </a:lnTo>
                    <a:lnTo>
                      <a:pt x="20650" y="12881"/>
                    </a:lnTo>
                    <a:lnTo>
                      <a:pt x="20849" y="12085"/>
                    </a:lnTo>
                    <a:lnTo>
                      <a:pt x="20916" y="11222"/>
                    </a:lnTo>
                    <a:lnTo>
                      <a:pt x="20849" y="10159"/>
                    </a:lnTo>
                    <a:lnTo>
                      <a:pt x="20716" y="9761"/>
                    </a:lnTo>
                    <a:lnTo>
                      <a:pt x="20650" y="9296"/>
                    </a:lnTo>
                    <a:lnTo>
                      <a:pt x="20451" y="8964"/>
                    </a:lnTo>
                    <a:lnTo>
                      <a:pt x="20318" y="8566"/>
                    </a:lnTo>
                    <a:lnTo>
                      <a:pt x="20052" y="8300"/>
                    </a:lnTo>
                    <a:lnTo>
                      <a:pt x="19853" y="7968"/>
                    </a:lnTo>
                    <a:lnTo>
                      <a:pt x="19322" y="7503"/>
                    </a:lnTo>
                    <a:lnTo>
                      <a:pt x="18658" y="7105"/>
                    </a:lnTo>
                    <a:lnTo>
                      <a:pt x="17928" y="6773"/>
                    </a:lnTo>
                    <a:lnTo>
                      <a:pt x="17131" y="6574"/>
                    </a:lnTo>
                    <a:lnTo>
                      <a:pt x="16201" y="6441"/>
                    </a:lnTo>
                    <a:lnTo>
                      <a:pt x="15272" y="6308"/>
                    </a:lnTo>
                    <a:lnTo>
                      <a:pt x="14276" y="6242"/>
                    </a:lnTo>
                    <a:close/>
                    <a:moveTo>
                      <a:pt x="14608" y="2457"/>
                    </a:moveTo>
                    <a:lnTo>
                      <a:pt x="15670" y="2524"/>
                    </a:lnTo>
                    <a:lnTo>
                      <a:pt x="16799" y="2656"/>
                    </a:lnTo>
                    <a:lnTo>
                      <a:pt x="17928" y="2855"/>
                    </a:lnTo>
                    <a:lnTo>
                      <a:pt x="18990" y="3187"/>
                    </a:lnTo>
                    <a:lnTo>
                      <a:pt x="19986" y="3652"/>
                    </a:lnTo>
                    <a:lnTo>
                      <a:pt x="20982" y="4183"/>
                    </a:lnTo>
                    <a:lnTo>
                      <a:pt x="21912" y="4781"/>
                    </a:lnTo>
                    <a:lnTo>
                      <a:pt x="22775" y="5511"/>
                    </a:lnTo>
                    <a:lnTo>
                      <a:pt x="23638" y="6308"/>
                    </a:lnTo>
                    <a:lnTo>
                      <a:pt x="24368" y="7238"/>
                    </a:lnTo>
                    <a:lnTo>
                      <a:pt x="24966" y="8234"/>
                    </a:lnTo>
                    <a:lnTo>
                      <a:pt x="25497" y="9296"/>
                    </a:lnTo>
                    <a:lnTo>
                      <a:pt x="25962" y="10491"/>
                    </a:lnTo>
                    <a:lnTo>
                      <a:pt x="26294" y="11753"/>
                    </a:lnTo>
                    <a:lnTo>
                      <a:pt x="26493" y="13147"/>
                    </a:lnTo>
                    <a:lnTo>
                      <a:pt x="26559" y="14608"/>
                    </a:lnTo>
                    <a:lnTo>
                      <a:pt x="26493" y="16069"/>
                    </a:lnTo>
                    <a:lnTo>
                      <a:pt x="26294" y="17463"/>
                    </a:lnTo>
                    <a:lnTo>
                      <a:pt x="25962" y="18724"/>
                    </a:lnTo>
                    <a:lnTo>
                      <a:pt x="25497" y="19920"/>
                    </a:lnTo>
                    <a:lnTo>
                      <a:pt x="24966" y="21048"/>
                    </a:lnTo>
                    <a:lnTo>
                      <a:pt x="24368" y="22044"/>
                    </a:lnTo>
                    <a:lnTo>
                      <a:pt x="23638" y="22907"/>
                    </a:lnTo>
                    <a:lnTo>
                      <a:pt x="22775" y="23704"/>
                    </a:lnTo>
                    <a:lnTo>
                      <a:pt x="21912" y="24435"/>
                    </a:lnTo>
                    <a:lnTo>
                      <a:pt x="20982" y="25032"/>
                    </a:lnTo>
                    <a:lnTo>
                      <a:pt x="19986" y="25563"/>
                    </a:lnTo>
                    <a:lnTo>
                      <a:pt x="18990" y="26028"/>
                    </a:lnTo>
                    <a:lnTo>
                      <a:pt x="17928" y="26294"/>
                    </a:lnTo>
                    <a:lnTo>
                      <a:pt x="16799" y="26559"/>
                    </a:lnTo>
                    <a:lnTo>
                      <a:pt x="15670" y="26692"/>
                    </a:lnTo>
                    <a:lnTo>
                      <a:pt x="14608" y="26759"/>
                    </a:lnTo>
                    <a:lnTo>
                      <a:pt x="13479" y="26692"/>
                    </a:lnTo>
                    <a:lnTo>
                      <a:pt x="12350" y="26559"/>
                    </a:lnTo>
                    <a:lnTo>
                      <a:pt x="11222" y="26294"/>
                    </a:lnTo>
                    <a:lnTo>
                      <a:pt x="10159" y="25962"/>
                    </a:lnTo>
                    <a:lnTo>
                      <a:pt x="9163" y="25497"/>
                    </a:lnTo>
                    <a:lnTo>
                      <a:pt x="8167" y="25032"/>
                    </a:lnTo>
                    <a:lnTo>
                      <a:pt x="7238" y="24368"/>
                    </a:lnTo>
                    <a:lnTo>
                      <a:pt x="6375" y="23638"/>
                    </a:lnTo>
                    <a:lnTo>
                      <a:pt x="5511" y="22841"/>
                    </a:lnTo>
                    <a:lnTo>
                      <a:pt x="4781" y="21978"/>
                    </a:lnTo>
                    <a:lnTo>
                      <a:pt x="4184" y="20916"/>
                    </a:lnTo>
                    <a:lnTo>
                      <a:pt x="3652" y="19853"/>
                    </a:lnTo>
                    <a:lnTo>
                      <a:pt x="3188" y="18658"/>
                    </a:lnTo>
                    <a:lnTo>
                      <a:pt x="2856" y="17397"/>
                    </a:lnTo>
                    <a:lnTo>
                      <a:pt x="2656" y="16002"/>
                    </a:lnTo>
                    <a:lnTo>
                      <a:pt x="2590" y="14541"/>
                    </a:lnTo>
                    <a:lnTo>
                      <a:pt x="2656" y="13081"/>
                    </a:lnTo>
                    <a:lnTo>
                      <a:pt x="2856" y="11686"/>
                    </a:lnTo>
                    <a:lnTo>
                      <a:pt x="3188" y="10425"/>
                    </a:lnTo>
                    <a:lnTo>
                      <a:pt x="3652" y="9230"/>
                    </a:lnTo>
                    <a:lnTo>
                      <a:pt x="4184" y="8167"/>
                    </a:lnTo>
                    <a:lnTo>
                      <a:pt x="4781" y="7171"/>
                    </a:lnTo>
                    <a:lnTo>
                      <a:pt x="5511" y="6242"/>
                    </a:lnTo>
                    <a:lnTo>
                      <a:pt x="6375" y="5445"/>
                    </a:lnTo>
                    <a:lnTo>
                      <a:pt x="7238" y="4715"/>
                    </a:lnTo>
                    <a:lnTo>
                      <a:pt x="8167" y="4117"/>
                    </a:lnTo>
                    <a:lnTo>
                      <a:pt x="9163" y="3586"/>
                    </a:lnTo>
                    <a:lnTo>
                      <a:pt x="10159" y="3187"/>
                    </a:lnTo>
                    <a:lnTo>
                      <a:pt x="11222" y="2855"/>
                    </a:lnTo>
                    <a:lnTo>
                      <a:pt x="12350" y="2656"/>
                    </a:lnTo>
                    <a:lnTo>
                      <a:pt x="13479" y="2457"/>
                    </a:lnTo>
                    <a:close/>
                    <a:moveTo>
                      <a:pt x="14608" y="0"/>
                    </a:moveTo>
                    <a:lnTo>
                      <a:pt x="13081" y="67"/>
                    </a:lnTo>
                    <a:lnTo>
                      <a:pt x="11620" y="332"/>
                    </a:lnTo>
                    <a:lnTo>
                      <a:pt x="10226" y="664"/>
                    </a:lnTo>
                    <a:lnTo>
                      <a:pt x="8898" y="1129"/>
                    </a:lnTo>
                    <a:lnTo>
                      <a:pt x="7636" y="1727"/>
                    </a:lnTo>
                    <a:lnTo>
                      <a:pt x="6375" y="2457"/>
                    </a:lnTo>
                    <a:lnTo>
                      <a:pt x="5312" y="3320"/>
                    </a:lnTo>
                    <a:lnTo>
                      <a:pt x="4250" y="4250"/>
                    </a:lnTo>
                    <a:lnTo>
                      <a:pt x="3320" y="5246"/>
                    </a:lnTo>
                    <a:lnTo>
                      <a:pt x="2457" y="6375"/>
                    </a:lnTo>
                    <a:lnTo>
                      <a:pt x="1793" y="7570"/>
                    </a:lnTo>
                    <a:lnTo>
                      <a:pt x="1129" y="8898"/>
                    </a:lnTo>
                    <a:lnTo>
                      <a:pt x="664" y="10226"/>
                    </a:lnTo>
                    <a:lnTo>
                      <a:pt x="333" y="11620"/>
                    </a:lnTo>
                    <a:lnTo>
                      <a:pt x="67" y="13081"/>
                    </a:lnTo>
                    <a:lnTo>
                      <a:pt x="1" y="14608"/>
                    </a:lnTo>
                    <a:lnTo>
                      <a:pt x="67" y="15471"/>
                    </a:lnTo>
                    <a:lnTo>
                      <a:pt x="133" y="16334"/>
                    </a:lnTo>
                    <a:lnTo>
                      <a:pt x="200" y="17197"/>
                    </a:lnTo>
                    <a:lnTo>
                      <a:pt x="333" y="17994"/>
                    </a:lnTo>
                    <a:lnTo>
                      <a:pt x="532" y="18791"/>
                    </a:lnTo>
                    <a:lnTo>
                      <a:pt x="731" y="19521"/>
                    </a:lnTo>
                    <a:lnTo>
                      <a:pt x="996" y="20252"/>
                    </a:lnTo>
                    <a:lnTo>
                      <a:pt x="1262" y="20916"/>
                    </a:lnTo>
                    <a:lnTo>
                      <a:pt x="1594" y="21580"/>
                    </a:lnTo>
                    <a:lnTo>
                      <a:pt x="1926" y="22244"/>
                    </a:lnTo>
                    <a:lnTo>
                      <a:pt x="2723" y="23439"/>
                    </a:lnTo>
                    <a:lnTo>
                      <a:pt x="3586" y="24501"/>
                    </a:lnTo>
                    <a:lnTo>
                      <a:pt x="4582" y="25497"/>
                    </a:lnTo>
                    <a:lnTo>
                      <a:pt x="5644" y="26360"/>
                    </a:lnTo>
                    <a:lnTo>
                      <a:pt x="6773" y="27091"/>
                    </a:lnTo>
                    <a:lnTo>
                      <a:pt x="7968" y="27688"/>
                    </a:lnTo>
                    <a:lnTo>
                      <a:pt x="9230" y="28219"/>
                    </a:lnTo>
                    <a:lnTo>
                      <a:pt x="10491" y="28618"/>
                    </a:lnTo>
                    <a:lnTo>
                      <a:pt x="11819" y="28883"/>
                    </a:lnTo>
                    <a:lnTo>
                      <a:pt x="13214" y="29082"/>
                    </a:lnTo>
                    <a:lnTo>
                      <a:pt x="15936" y="29082"/>
                    </a:lnTo>
                    <a:lnTo>
                      <a:pt x="17264" y="28883"/>
                    </a:lnTo>
                    <a:lnTo>
                      <a:pt x="18592" y="28618"/>
                    </a:lnTo>
                    <a:lnTo>
                      <a:pt x="19853" y="28219"/>
                    </a:lnTo>
                    <a:lnTo>
                      <a:pt x="21115" y="27688"/>
                    </a:lnTo>
                    <a:lnTo>
                      <a:pt x="22310" y="27024"/>
                    </a:lnTo>
                    <a:lnTo>
                      <a:pt x="23439" y="26294"/>
                    </a:lnTo>
                    <a:lnTo>
                      <a:pt x="24501" y="25431"/>
                    </a:lnTo>
                    <a:lnTo>
                      <a:pt x="25497" y="24501"/>
                    </a:lnTo>
                    <a:lnTo>
                      <a:pt x="26360" y="23439"/>
                    </a:lnTo>
                    <a:lnTo>
                      <a:pt x="27157" y="22244"/>
                    </a:lnTo>
                    <a:lnTo>
                      <a:pt x="27489" y="21580"/>
                    </a:lnTo>
                    <a:lnTo>
                      <a:pt x="27821" y="20916"/>
                    </a:lnTo>
                    <a:lnTo>
                      <a:pt x="28087" y="20185"/>
                    </a:lnTo>
                    <a:lnTo>
                      <a:pt x="28352" y="19455"/>
                    </a:lnTo>
                    <a:lnTo>
                      <a:pt x="28551" y="18724"/>
                    </a:lnTo>
                    <a:lnTo>
                      <a:pt x="28751" y="17928"/>
                    </a:lnTo>
                    <a:lnTo>
                      <a:pt x="28883" y="17131"/>
                    </a:lnTo>
                    <a:lnTo>
                      <a:pt x="28950" y="16268"/>
                    </a:lnTo>
                    <a:lnTo>
                      <a:pt x="29016" y="15405"/>
                    </a:lnTo>
                    <a:lnTo>
                      <a:pt x="29082" y="14541"/>
                    </a:lnTo>
                    <a:lnTo>
                      <a:pt x="29016" y="13014"/>
                    </a:lnTo>
                    <a:lnTo>
                      <a:pt x="28751" y="11554"/>
                    </a:lnTo>
                    <a:lnTo>
                      <a:pt x="28419" y="10159"/>
                    </a:lnTo>
                    <a:lnTo>
                      <a:pt x="27954" y="8831"/>
                    </a:lnTo>
                    <a:lnTo>
                      <a:pt x="27356" y="7570"/>
                    </a:lnTo>
                    <a:lnTo>
                      <a:pt x="26626" y="6375"/>
                    </a:lnTo>
                    <a:lnTo>
                      <a:pt x="25829" y="5246"/>
                    </a:lnTo>
                    <a:lnTo>
                      <a:pt x="24899" y="4183"/>
                    </a:lnTo>
                    <a:lnTo>
                      <a:pt x="23904" y="3254"/>
                    </a:lnTo>
                    <a:lnTo>
                      <a:pt x="22775" y="2457"/>
                    </a:lnTo>
                    <a:lnTo>
                      <a:pt x="21580" y="1727"/>
                    </a:lnTo>
                    <a:lnTo>
                      <a:pt x="20318" y="1129"/>
                    </a:lnTo>
                    <a:lnTo>
                      <a:pt x="18990" y="664"/>
                    </a:lnTo>
                    <a:lnTo>
                      <a:pt x="17596" y="266"/>
                    </a:lnTo>
                    <a:lnTo>
                      <a:pt x="16135" y="67"/>
                    </a:lnTo>
                    <a:lnTo>
                      <a:pt x="1460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20" name="Google Shape;1420;g34ed79b00d1_0_1403"/>
              <p:cNvSpPr/>
              <p:nvPr/>
            </p:nvSpPr>
            <p:spPr>
              <a:xfrm>
                <a:off x="4988525" y="4354750"/>
                <a:ext cx="727075" cy="727075"/>
              </a:xfrm>
              <a:custGeom>
                <a:rect b="b" l="l" r="r" t="t"/>
                <a:pathLst>
                  <a:path extrusionOk="0" fill="none" h="29083" w="29083">
                    <a:moveTo>
                      <a:pt x="1" y="14608"/>
                    </a:moveTo>
                    <a:lnTo>
                      <a:pt x="1" y="14608"/>
                    </a:lnTo>
                    <a:lnTo>
                      <a:pt x="67" y="13081"/>
                    </a:lnTo>
                    <a:lnTo>
                      <a:pt x="333" y="11620"/>
                    </a:lnTo>
                    <a:lnTo>
                      <a:pt x="664" y="10226"/>
                    </a:lnTo>
                    <a:lnTo>
                      <a:pt x="1129" y="8898"/>
                    </a:lnTo>
                    <a:lnTo>
                      <a:pt x="1793" y="7570"/>
                    </a:lnTo>
                    <a:lnTo>
                      <a:pt x="2457" y="6375"/>
                    </a:lnTo>
                    <a:lnTo>
                      <a:pt x="3320" y="5246"/>
                    </a:lnTo>
                    <a:lnTo>
                      <a:pt x="4250" y="4250"/>
                    </a:lnTo>
                    <a:lnTo>
                      <a:pt x="5312" y="3320"/>
                    </a:lnTo>
                    <a:lnTo>
                      <a:pt x="6375" y="2457"/>
                    </a:lnTo>
                    <a:lnTo>
                      <a:pt x="7636" y="1727"/>
                    </a:lnTo>
                    <a:lnTo>
                      <a:pt x="8898" y="1129"/>
                    </a:lnTo>
                    <a:lnTo>
                      <a:pt x="10226" y="664"/>
                    </a:lnTo>
                    <a:lnTo>
                      <a:pt x="11620" y="332"/>
                    </a:lnTo>
                    <a:lnTo>
                      <a:pt x="13081" y="67"/>
                    </a:lnTo>
                    <a:lnTo>
                      <a:pt x="14608" y="0"/>
                    </a:lnTo>
                    <a:lnTo>
                      <a:pt x="14608" y="0"/>
                    </a:lnTo>
                    <a:lnTo>
                      <a:pt x="16135" y="67"/>
                    </a:lnTo>
                    <a:lnTo>
                      <a:pt x="17596" y="266"/>
                    </a:lnTo>
                    <a:lnTo>
                      <a:pt x="18990" y="664"/>
                    </a:lnTo>
                    <a:lnTo>
                      <a:pt x="20318" y="1129"/>
                    </a:lnTo>
                    <a:lnTo>
                      <a:pt x="21580" y="1727"/>
                    </a:lnTo>
                    <a:lnTo>
                      <a:pt x="22775" y="2457"/>
                    </a:lnTo>
                    <a:lnTo>
                      <a:pt x="23904" y="3254"/>
                    </a:lnTo>
                    <a:lnTo>
                      <a:pt x="24899" y="4183"/>
                    </a:lnTo>
                    <a:lnTo>
                      <a:pt x="25829" y="5246"/>
                    </a:lnTo>
                    <a:lnTo>
                      <a:pt x="26626" y="6375"/>
                    </a:lnTo>
                    <a:lnTo>
                      <a:pt x="27356" y="7570"/>
                    </a:lnTo>
                    <a:lnTo>
                      <a:pt x="27954" y="8831"/>
                    </a:lnTo>
                    <a:lnTo>
                      <a:pt x="28419" y="10159"/>
                    </a:lnTo>
                    <a:lnTo>
                      <a:pt x="28751" y="11554"/>
                    </a:lnTo>
                    <a:lnTo>
                      <a:pt x="29016" y="13014"/>
                    </a:lnTo>
                    <a:lnTo>
                      <a:pt x="29082" y="14541"/>
                    </a:lnTo>
                    <a:lnTo>
                      <a:pt x="29082" y="14541"/>
                    </a:lnTo>
                    <a:lnTo>
                      <a:pt x="29016" y="15405"/>
                    </a:lnTo>
                    <a:lnTo>
                      <a:pt x="28950" y="16268"/>
                    </a:lnTo>
                    <a:lnTo>
                      <a:pt x="28883" y="17131"/>
                    </a:lnTo>
                    <a:lnTo>
                      <a:pt x="28751" y="17928"/>
                    </a:lnTo>
                    <a:lnTo>
                      <a:pt x="28551" y="18724"/>
                    </a:lnTo>
                    <a:lnTo>
                      <a:pt x="28352" y="19455"/>
                    </a:lnTo>
                    <a:lnTo>
                      <a:pt x="28087" y="20185"/>
                    </a:lnTo>
                    <a:lnTo>
                      <a:pt x="27821" y="20916"/>
                    </a:lnTo>
                    <a:lnTo>
                      <a:pt x="27489" y="21580"/>
                    </a:lnTo>
                    <a:lnTo>
                      <a:pt x="27157" y="22244"/>
                    </a:lnTo>
                    <a:lnTo>
                      <a:pt x="26360" y="23439"/>
                    </a:lnTo>
                    <a:lnTo>
                      <a:pt x="25497" y="24501"/>
                    </a:lnTo>
                    <a:lnTo>
                      <a:pt x="24501" y="25431"/>
                    </a:lnTo>
                    <a:lnTo>
                      <a:pt x="23439" y="26294"/>
                    </a:lnTo>
                    <a:lnTo>
                      <a:pt x="22310" y="27024"/>
                    </a:lnTo>
                    <a:lnTo>
                      <a:pt x="21115" y="27688"/>
                    </a:lnTo>
                    <a:lnTo>
                      <a:pt x="19853" y="28219"/>
                    </a:lnTo>
                    <a:lnTo>
                      <a:pt x="18592" y="28618"/>
                    </a:lnTo>
                    <a:lnTo>
                      <a:pt x="17264" y="28883"/>
                    </a:lnTo>
                    <a:lnTo>
                      <a:pt x="15936" y="29082"/>
                    </a:lnTo>
                    <a:lnTo>
                      <a:pt x="14542" y="29082"/>
                    </a:lnTo>
                    <a:lnTo>
                      <a:pt x="13214" y="29082"/>
                    </a:lnTo>
                    <a:lnTo>
                      <a:pt x="11819" y="28883"/>
                    </a:lnTo>
                    <a:lnTo>
                      <a:pt x="10491" y="28618"/>
                    </a:lnTo>
                    <a:lnTo>
                      <a:pt x="9230" y="28219"/>
                    </a:lnTo>
                    <a:lnTo>
                      <a:pt x="7968" y="27688"/>
                    </a:lnTo>
                    <a:lnTo>
                      <a:pt x="6773" y="27091"/>
                    </a:lnTo>
                    <a:lnTo>
                      <a:pt x="5644" y="26360"/>
                    </a:lnTo>
                    <a:lnTo>
                      <a:pt x="4582" y="25497"/>
                    </a:lnTo>
                    <a:lnTo>
                      <a:pt x="3586" y="24501"/>
                    </a:lnTo>
                    <a:lnTo>
                      <a:pt x="2723" y="23439"/>
                    </a:lnTo>
                    <a:lnTo>
                      <a:pt x="1926" y="22244"/>
                    </a:lnTo>
                    <a:lnTo>
                      <a:pt x="1594" y="21580"/>
                    </a:lnTo>
                    <a:lnTo>
                      <a:pt x="1262" y="20916"/>
                    </a:lnTo>
                    <a:lnTo>
                      <a:pt x="996" y="20252"/>
                    </a:lnTo>
                    <a:lnTo>
                      <a:pt x="731" y="19521"/>
                    </a:lnTo>
                    <a:lnTo>
                      <a:pt x="532" y="18791"/>
                    </a:lnTo>
                    <a:lnTo>
                      <a:pt x="333" y="17994"/>
                    </a:lnTo>
                    <a:lnTo>
                      <a:pt x="200" y="17197"/>
                    </a:lnTo>
                    <a:lnTo>
                      <a:pt x="133" y="16334"/>
                    </a:lnTo>
                    <a:lnTo>
                      <a:pt x="67" y="15471"/>
                    </a:lnTo>
                    <a:lnTo>
                      <a:pt x="1" y="14608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21" name="Google Shape;1421;g34ed79b00d1_0_1403"/>
              <p:cNvSpPr/>
              <p:nvPr/>
            </p:nvSpPr>
            <p:spPr>
              <a:xfrm>
                <a:off x="5053275" y="4416175"/>
                <a:ext cx="599250" cy="607550"/>
              </a:xfrm>
              <a:custGeom>
                <a:rect b="b" l="l" r="r" t="t"/>
                <a:pathLst>
                  <a:path extrusionOk="0" fill="none" h="24302" w="23970">
                    <a:moveTo>
                      <a:pt x="23969" y="12151"/>
                    </a:moveTo>
                    <a:lnTo>
                      <a:pt x="23969" y="12151"/>
                    </a:lnTo>
                    <a:lnTo>
                      <a:pt x="23903" y="10690"/>
                    </a:lnTo>
                    <a:lnTo>
                      <a:pt x="23704" y="9296"/>
                    </a:lnTo>
                    <a:lnTo>
                      <a:pt x="23372" y="8034"/>
                    </a:lnTo>
                    <a:lnTo>
                      <a:pt x="22907" y="6839"/>
                    </a:lnTo>
                    <a:lnTo>
                      <a:pt x="22376" y="5777"/>
                    </a:lnTo>
                    <a:lnTo>
                      <a:pt x="21778" y="4781"/>
                    </a:lnTo>
                    <a:lnTo>
                      <a:pt x="21048" y="3851"/>
                    </a:lnTo>
                    <a:lnTo>
                      <a:pt x="20185" y="3054"/>
                    </a:lnTo>
                    <a:lnTo>
                      <a:pt x="19322" y="2324"/>
                    </a:lnTo>
                    <a:lnTo>
                      <a:pt x="18392" y="1726"/>
                    </a:lnTo>
                    <a:lnTo>
                      <a:pt x="17396" y="1195"/>
                    </a:lnTo>
                    <a:lnTo>
                      <a:pt x="16400" y="730"/>
                    </a:lnTo>
                    <a:lnTo>
                      <a:pt x="15338" y="398"/>
                    </a:lnTo>
                    <a:lnTo>
                      <a:pt x="14209" y="199"/>
                    </a:lnTo>
                    <a:lnTo>
                      <a:pt x="13080" y="67"/>
                    </a:lnTo>
                    <a:lnTo>
                      <a:pt x="12018" y="0"/>
                    </a:lnTo>
                    <a:lnTo>
                      <a:pt x="10889" y="0"/>
                    </a:lnTo>
                    <a:lnTo>
                      <a:pt x="9760" y="199"/>
                    </a:lnTo>
                    <a:lnTo>
                      <a:pt x="8632" y="398"/>
                    </a:lnTo>
                    <a:lnTo>
                      <a:pt x="7569" y="730"/>
                    </a:lnTo>
                    <a:lnTo>
                      <a:pt x="6573" y="1129"/>
                    </a:lnTo>
                    <a:lnTo>
                      <a:pt x="5577" y="1660"/>
                    </a:lnTo>
                    <a:lnTo>
                      <a:pt x="4648" y="2258"/>
                    </a:lnTo>
                    <a:lnTo>
                      <a:pt x="3785" y="2988"/>
                    </a:lnTo>
                    <a:lnTo>
                      <a:pt x="2921" y="3785"/>
                    </a:lnTo>
                    <a:lnTo>
                      <a:pt x="2191" y="4714"/>
                    </a:lnTo>
                    <a:lnTo>
                      <a:pt x="1594" y="5710"/>
                    </a:lnTo>
                    <a:lnTo>
                      <a:pt x="1062" y="6773"/>
                    </a:lnTo>
                    <a:lnTo>
                      <a:pt x="598" y="7968"/>
                    </a:lnTo>
                    <a:lnTo>
                      <a:pt x="266" y="9229"/>
                    </a:lnTo>
                    <a:lnTo>
                      <a:pt x="66" y="10624"/>
                    </a:lnTo>
                    <a:lnTo>
                      <a:pt x="0" y="12084"/>
                    </a:lnTo>
                    <a:lnTo>
                      <a:pt x="0" y="12084"/>
                    </a:lnTo>
                    <a:lnTo>
                      <a:pt x="66" y="13545"/>
                    </a:lnTo>
                    <a:lnTo>
                      <a:pt x="266" y="14940"/>
                    </a:lnTo>
                    <a:lnTo>
                      <a:pt x="598" y="16201"/>
                    </a:lnTo>
                    <a:lnTo>
                      <a:pt x="1062" y="17396"/>
                    </a:lnTo>
                    <a:lnTo>
                      <a:pt x="1594" y="18459"/>
                    </a:lnTo>
                    <a:lnTo>
                      <a:pt x="2191" y="19521"/>
                    </a:lnTo>
                    <a:lnTo>
                      <a:pt x="2921" y="20384"/>
                    </a:lnTo>
                    <a:lnTo>
                      <a:pt x="3785" y="21181"/>
                    </a:lnTo>
                    <a:lnTo>
                      <a:pt x="4648" y="21911"/>
                    </a:lnTo>
                    <a:lnTo>
                      <a:pt x="5577" y="22575"/>
                    </a:lnTo>
                    <a:lnTo>
                      <a:pt x="6573" y="23040"/>
                    </a:lnTo>
                    <a:lnTo>
                      <a:pt x="7569" y="23505"/>
                    </a:lnTo>
                    <a:lnTo>
                      <a:pt x="8632" y="23837"/>
                    </a:lnTo>
                    <a:lnTo>
                      <a:pt x="9760" y="24102"/>
                    </a:lnTo>
                    <a:lnTo>
                      <a:pt x="10889" y="24235"/>
                    </a:lnTo>
                    <a:lnTo>
                      <a:pt x="12018" y="24302"/>
                    </a:lnTo>
                    <a:lnTo>
                      <a:pt x="13080" y="24235"/>
                    </a:lnTo>
                    <a:lnTo>
                      <a:pt x="14209" y="24102"/>
                    </a:lnTo>
                    <a:lnTo>
                      <a:pt x="15338" y="23837"/>
                    </a:lnTo>
                    <a:lnTo>
                      <a:pt x="16400" y="23571"/>
                    </a:lnTo>
                    <a:lnTo>
                      <a:pt x="17396" y="23106"/>
                    </a:lnTo>
                    <a:lnTo>
                      <a:pt x="18392" y="22575"/>
                    </a:lnTo>
                    <a:lnTo>
                      <a:pt x="19322" y="21978"/>
                    </a:lnTo>
                    <a:lnTo>
                      <a:pt x="20185" y="21247"/>
                    </a:lnTo>
                    <a:lnTo>
                      <a:pt x="21048" y="20450"/>
                    </a:lnTo>
                    <a:lnTo>
                      <a:pt x="21778" y="19587"/>
                    </a:lnTo>
                    <a:lnTo>
                      <a:pt x="22376" y="18591"/>
                    </a:lnTo>
                    <a:lnTo>
                      <a:pt x="22907" y="17463"/>
                    </a:lnTo>
                    <a:lnTo>
                      <a:pt x="23372" y="16267"/>
                    </a:lnTo>
                    <a:lnTo>
                      <a:pt x="23704" y="15006"/>
                    </a:lnTo>
                    <a:lnTo>
                      <a:pt x="23903" y="13612"/>
                    </a:lnTo>
                    <a:lnTo>
                      <a:pt x="23969" y="12151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22" name="Google Shape;1422;g34ed79b00d1_0_1403"/>
              <p:cNvSpPr/>
              <p:nvPr/>
            </p:nvSpPr>
            <p:spPr>
              <a:xfrm>
                <a:off x="5212625" y="4510775"/>
                <a:ext cx="305450" cy="400075"/>
              </a:xfrm>
              <a:custGeom>
                <a:rect b="b" l="l" r="r" t="t"/>
                <a:pathLst>
                  <a:path extrusionOk="0" fill="none" h="16003" w="12218">
                    <a:moveTo>
                      <a:pt x="0" y="67"/>
                    </a:moveTo>
                    <a:lnTo>
                      <a:pt x="0" y="67"/>
                    </a:lnTo>
                    <a:lnTo>
                      <a:pt x="4316" y="1"/>
                    </a:lnTo>
                    <a:lnTo>
                      <a:pt x="5312" y="1"/>
                    </a:lnTo>
                    <a:lnTo>
                      <a:pt x="6308" y="67"/>
                    </a:lnTo>
                    <a:lnTo>
                      <a:pt x="7237" y="200"/>
                    </a:lnTo>
                    <a:lnTo>
                      <a:pt x="8167" y="333"/>
                    </a:lnTo>
                    <a:lnTo>
                      <a:pt x="8964" y="532"/>
                    </a:lnTo>
                    <a:lnTo>
                      <a:pt x="9694" y="864"/>
                    </a:lnTo>
                    <a:lnTo>
                      <a:pt x="10358" y="1262"/>
                    </a:lnTo>
                    <a:lnTo>
                      <a:pt x="10889" y="1727"/>
                    </a:lnTo>
                    <a:lnTo>
                      <a:pt x="11088" y="2059"/>
                    </a:lnTo>
                    <a:lnTo>
                      <a:pt x="11354" y="2325"/>
                    </a:lnTo>
                    <a:lnTo>
                      <a:pt x="11487" y="2723"/>
                    </a:lnTo>
                    <a:lnTo>
                      <a:pt x="11686" y="3055"/>
                    </a:lnTo>
                    <a:lnTo>
                      <a:pt x="11752" y="3520"/>
                    </a:lnTo>
                    <a:lnTo>
                      <a:pt x="11885" y="3918"/>
                    </a:lnTo>
                    <a:lnTo>
                      <a:pt x="11952" y="4981"/>
                    </a:lnTo>
                    <a:lnTo>
                      <a:pt x="11952" y="4981"/>
                    </a:lnTo>
                    <a:lnTo>
                      <a:pt x="11885" y="5844"/>
                    </a:lnTo>
                    <a:lnTo>
                      <a:pt x="11686" y="6640"/>
                    </a:lnTo>
                    <a:lnTo>
                      <a:pt x="11420" y="7371"/>
                    </a:lnTo>
                    <a:lnTo>
                      <a:pt x="11088" y="7968"/>
                    </a:lnTo>
                    <a:lnTo>
                      <a:pt x="10624" y="8433"/>
                    </a:lnTo>
                    <a:lnTo>
                      <a:pt x="10093" y="8898"/>
                    </a:lnTo>
                    <a:lnTo>
                      <a:pt x="9495" y="9230"/>
                    </a:lnTo>
                    <a:lnTo>
                      <a:pt x="8765" y="9496"/>
                    </a:lnTo>
                    <a:lnTo>
                      <a:pt x="12217" y="16003"/>
                    </a:lnTo>
                    <a:lnTo>
                      <a:pt x="8897" y="16003"/>
                    </a:lnTo>
                    <a:lnTo>
                      <a:pt x="5710" y="9894"/>
                    </a:lnTo>
                    <a:lnTo>
                      <a:pt x="3187" y="9894"/>
                    </a:lnTo>
                    <a:lnTo>
                      <a:pt x="3187" y="16003"/>
                    </a:lnTo>
                    <a:lnTo>
                      <a:pt x="0" y="16003"/>
                    </a:lnTo>
                    <a:lnTo>
                      <a:pt x="0" y="67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23" name="Google Shape;1423;g34ed79b00d1_0_1403"/>
              <p:cNvSpPr/>
              <p:nvPr/>
            </p:nvSpPr>
            <p:spPr>
              <a:xfrm>
                <a:off x="5292300" y="4582150"/>
                <a:ext cx="139450" cy="116225"/>
              </a:xfrm>
              <a:custGeom>
                <a:rect b="b" l="l" r="r" t="t"/>
                <a:pathLst>
                  <a:path extrusionOk="0" fill="none" h="4649" w="5578">
                    <a:moveTo>
                      <a:pt x="5578" y="2258"/>
                    </a:moveTo>
                    <a:lnTo>
                      <a:pt x="5578" y="2258"/>
                    </a:lnTo>
                    <a:lnTo>
                      <a:pt x="5578" y="1860"/>
                    </a:lnTo>
                    <a:lnTo>
                      <a:pt x="5445" y="1462"/>
                    </a:lnTo>
                    <a:lnTo>
                      <a:pt x="5312" y="1130"/>
                    </a:lnTo>
                    <a:lnTo>
                      <a:pt x="5113" y="798"/>
                    </a:lnTo>
                    <a:lnTo>
                      <a:pt x="4847" y="598"/>
                    </a:lnTo>
                    <a:lnTo>
                      <a:pt x="4582" y="399"/>
                    </a:lnTo>
                    <a:lnTo>
                      <a:pt x="4183" y="266"/>
                    </a:lnTo>
                    <a:lnTo>
                      <a:pt x="3851" y="200"/>
                    </a:lnTo>
                    <a:lnTo>
                      <a:pt x="2988" y="67"/>
                    </a:lnTo>
                    <a:lnTo>
                      <a:pt x="2059" y="1"/>
                    </a:lnTo>
                    <a:lnTo>
                      <a:pt x="0" y="1"/>
                    </a:lnTo>
                    <a:lnTo>
                      <a:pt x="0" y="4649"/>
                    </a:lnTo>
                    <a:lnTo>
                      <a:pt x="0" y="4649"/>
                    </a:lnTo>
                    <a:lnTo>
                      <a:pt x="2059" y="4649"/>
                    </a:lnTo>
                    <a:lnTo>
                      <a:pt x="2988" y="4582"/>
                    </a:lnTo>
                    <a:lnTo>
                      <a:pt x="3851" y="4516"/>
                    </a:lnTo>
                    <a:lnTo>
                      <a:pt x="4250" y="4383"/>
                    </a:lnTo>
                    <a:lnTo>
                      <a:pt x="4582" y="4250"/>
                    </a:lnTo>
                    <a:lnTo>
                      <a:pt x="4847" y="4051"/>
                    </a:lnTo>
                    <a:lnTo>
                      <a:pt x="5113" y="3852"/>
                    </a:lnTo>
                    <a:lnTo>
                      <a:pt x="5312" y="3520"/>
                    </a:lnTo>
                    <a:lnTo>
                      <a:pt x="5445" y="3188"/>
                    </a:lnTo>
                    <a:lnTo>
                      <a:pt x="5578" y="2790"/>
                    </a:lnTo>
                    <a:lnTo>
                      <a:pt x="5578" y="2258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24" name="Google Shape;1424;g34ed79b00d1_0_1403"/>
              <p:cNvSpPr/>
              <p:nvPr/>
            </p:nvSpPr>
            <p:spPr>
              <a:xfrm>
                <a:off x="1703525" y="4240200"/>
                <a:ext cx="1075650" cy="1236675"/>
              </a:xfrm>
              <a:custGeom>
                <a:rect b="b" l="l" r="r" t="t"/>
                <a:pathLst>
                  <a:path extrusionOk="0" h="49467" w="43026">
                    <a:moveTo>
                      <a:pt x="0" y="1"/>
                    </a:moveTo>
                    <a:lnTo>
                      <a:pt x="0" y="49467"/>
                    </a:lnTo>
                    <a:lnTo>
                      <a:pt x="43026" y="24634"/>
                    </a:lnTo>
                    <a:lnTo>
                      <a:pt x="39905" y="23904"/>
                    </a:lnTo>
                    <a:lnTo>
                      <a:pt x="36917" y="23041"/>
                    </a:lnTo>
                    <a:lnTo>
                      <a:pt x="33929" y="22111"/>
                    </a:lnTo>
                    <a:lnTo>
                      <a:pt x="30942" y="21049"/>
                    </a:lnTo>
                    <a:lnTo>
                      <a:pt x="28020" y="19854"/>
                    </a:lnTo>
                    <a:lnTo>
                      <a:pt x="25165" y="18592"/>
                    </a:lnTo>
                    <a:lnTo>
                      <a:pt x="22376" y="17198"/>
                    </a:lnTo>
                    <a:lnTo>
                      <a:pt x="19654" y="15671"/>
                    </a:lnTo>
                    <a:lnTo>
                      <a:pt x="16932" y="14077"/>
                    </a:lnTo>
                    <a:lnTo>
                      <a:pt x="14342" y="12351"/>
                    </a:lnTo>
                    <a:lnTo>
                      <a:pt x="11753" y="10558"/>
                    </a:lnTo>
                    <a:lnTo>
                      <a:pt x="9296" y="8633"/>
                    </a:lnTo>
                    <a:lnTo>
                      <a:pt x="6839" y="6641"/>
                    </a:lnTo>
                    <a:lnTo>
                      <a:pt x="4515" y="4516"/>
                    </a:lnTo>
                    <a:lnTo>
                      <a:pt x="2258" y="232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25" name="Google Shape;1425;g34ed79b00d1_0_1403"/>
              <p:cNvSpPr/>
              <p:nvPr/>
            </p:nvSpPr>
            <p:spPr>
              <a:xfrm>
                <a:off x="1703525" y="4240200"/>
                <a:ext cx="1075650" cy="1236675"/>
              </a:xfrm>
              <a:custGeom>
                <a:rect b="b" l="l" r="r" t="t"/>
                <a:pathLst>
                  <a:path extrusionOk="0" fill="none" h="49467" w="43026">
                    <a:moveTo>
                      <a:pt x="0" y="1"/>
                    </a:moveTo>
                    <a:lnTo>
                      <a:pt x="0" y="49467"/>
                    </a:lnTo>
                    <a:lnTo>
                      <a:pt x="43026" y="24634"/>
                    </a:lnTo>
                    <a:lnTo>
                      <a:pt x="43026" y="24634"/>
                    </a:lnTo>
                    <a:lnTo>
                      <a:pt x="39905" y="23904"/>
                    </a:lnTo>
                    <a:lnTo>
                      <a:pt x="36917" y="23041"/>
                    </a:lnTo>
                    <a:lnTo>
                      <a:pt x="33929" y="22111"/>
                    </a:lnTo>
                    <a:lnTo>
                      <a:pt x="30942" y="21049"/>
                    </a:lnTo>
                    <a:lnTo>
                      <a:pt x="28020" y="19854"/>
                    </a:lnTo>
                    <a:lnTo>
                      <a:pt x="25165" y="18592"/>
                    </a:lnTo>
                    <a:lnTo>
                      <a:pt x="22376" y="17198"/>
                    </a:lnTo>
                    <a:lnTo>
                      <a:pt x="19654" y="15671"/>
                    </a:lnTo>
                    <a:lnTo>
                      <a:pt x="16932" y="14077"/>
                    </a:lnTo>
                    <a:lnTo>
                      <a:pt x="14342" y="12351"/>
                    </a:lnTo>
                    <a:lnTo>
                      <a:pt x="11753" y="10558"/>
                    </a:lnTo>
                    <a:lnTo>
                      <a:pt x="9296" y="8633"/>
                    </a:lnTo>
                    <a:lnTo>
                      <a:pt x="6839" y="6641"/>
                    </a:lnTo>
                    <a:lnTo>
                      <a:pt x="4515" y="4516"/>
                    </a:lnTo>
                    <a:lnTo>
                      <a:pt x="2258" y="2325"/>
                    </a:lnTo>
                    <a:lnTo>
                      <a:pt x="0" y="1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26" name="Google Shape;1426;g34ed79b00d1_0_1403"/>
              <p:cNvSpPr/>
              <p:nvPr/>
            </p:nvSpPr>
            <p:spPr>
              <a:xfrm>
                <a:off x="1703525" y="238125"/>
                <a:ext cx="1067350" cy="1228375"/>
              </a:xfrm>
              <a:custGeom>
                <a:rect b="b" l="l" r="r" t="t"/>
                <a:pathLst>
                  <a:path extrusionOk="0" h="49135" w="42694">
                    <a:moveTo>
                      <a:pt x="0" y="0"/>
                    </a:moveTo>
                    <a:lnTo>
                      <a:pt x="0" y="49134"/>
                    </a:lnTo>
                    <a:lnTo>
                      <a:pt x="2324" y="46744"/>
                    </a:lnTo>
                    <a:lnTo>
                      <a:pt x="4648" y="44486"/>
                    </a:lnTo>
                    <a:lnTo>
                      <a:pt x="7105" y="42362"/>
                    </a:lnTo>
                    <a:lnTo>
                      <a:pt x="9628" y="40303"/>
                    </a:lnTo>
                    <a:lnTo>
                      <a:pt x="12151" y="38378"/>
                    </a:lnTo>
                    <a:lnTo>
                      <a:pt x="14741" y="36585"/>
                    </a:lnTo>
                    <a:lnTo>
                      <a:pt x="17397" y="34859"/>
                    </a:lnTo>
                    <a:lnTo>
                      <a:pt x="20119" y="33265"/>
                    </a:lnTo>
                    <a:lnTo>
                      <a:pt x="22841" y="31804"/>
                    </a:lnTo>
                    <a:lnTo>
                      <a:pt x="25630" y="30410"/>
                    </a:lnTo>
                    <a:lnTo>
                      <a:pt x="28418" y="29148"/>
                    </a:lnTo>
                    <a:lnTo>
                      <a:pt x="31274" y="28020"/>
                    </a:lnTo>
                    <a:lnTo>
                      <a:pt x="34129" y="27024"/>
                    </a:lnTo>
                    <a:lnTo>
                      <a:pt x="36984" y="26094"/>
                    </a:lnTo>
                    <a:lnTo>
                      <a:pt x="39839" y="25297"/>
                    </a:lnTo>
                    <a:lnTo>
                      <a:pt x="42694" y="2463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27" name="Google Shape;1427;g34ed79b00d1_0_1403"/>
              <p:cNvSpPr/>
              <p:nvPr/>
            </p:nvSpPr>
            <p:spPr>
              <a:xfrm>
                <a:off x="1703525" y="238125"/>
                <a:ext cx="1067350" cy="1228375"/>
              </a:xfrm>
              <a:custGeom>
                <a:rect b="b" l="l" r="r" t="t"/>
                <a:pathLst>
                  <a:path extrusionOk="0" fill="none" h="49135" w="42694">
                    <a:moveTo>
                      <a:pt x="42694" y="24633"/>
                    </a:moveTo>
                    <a:lnTo>
                      <a:pt x="0" y="0"/>
                    </a:lnTo>
                    <a:lnTo>
                      <a:pt x="0" y="49134"/>
                    </a:lnTo>
                    <a:lnTo>
                      <a:pt x="0" y="49134"/>
                    </a:lnTo>
                    <a:lnTo>
                      <a:pt x="2324" y="46744"/>
                    </a:lnTo>
                    <a:lnTo>
                      <a:pt x="4648" y="44486"/>
                    </a:lnTo>
                    <a:lnTo>
                      <a:pt x="7105" y="42362"/>
                    </a:lnTo>
                    <a:lnTo>
                      <a:pt x="9628" y="40303"/>
                    </a:lnTo>
                    <a:lnTo>
                      <a:pt x="12151" y="38378"/>
                    </a:lnTo>
                    <a:lnTo>
                      <a:pt x="14741" y="36585"/>
                    </a:lnTo>
                    <a:lnTo>
                      <a:pt x="17397" y="34859"/>
                    </a:lnTo>
                    <a:lnTo>
                      <a:pt x="20119" y="33265"/>
                    </a:lnTo>
                    <a:lnTo>
                      <a:pt x="22841" y="31804"/>
                    </a:lnTo>
                    <a:lnTo>
                      <a:pt x="25630" y="30410"/>
                    </a:lnTo>
                    <a:lnTo>
                      <a:pt x="28418" y="29148"/>
                    </a:lnTo>
                    <a:lnTo>
                      <a:pt x="31274" y="28020"/>
                    </a:lnTo>
                    <a:lnTo>
                      <a:pt x="34129" y="27024"/>
                    </a:lnTo>
                    <a:lnTo>
                      <a:pt x="36984" y="26094"/>
                    </a:lnTo>
                    <a:lnTo>
                      <a:pt x="39839" y="25297"/>
                    </a:lnTo>
                    <a:lnTo>
                      <a:pt x="42694" y="24633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28" name="Google Shape;1428;g34ed79b00d1_0_1403"/>
              <p:cNvSpPr/>
              <p:nvPr/>
            </p:nvSpPr>
            <p:spPr>
              <a:xfrm>
                <a:off x="5162825" y="2236675"/>
                <a:ext cx="1077300" cy="1243300"/>
              </a:xfrm>
              <a:custGeom>
                <a:rect b="b" l="l" r="r" t="t"/>
                <a:pathLst>
                  <a:path extrusionOk="0" h="49732" w="43092">
                    <a:moveTo>
                      <a:pt x="133" y="0"/>
                    </a:moveTo>
                    <a:lnTo>
                      <a:pt x="996" y="3055"/>
                    </a:lnTo>
                    <a:lnTo>
                      <a:pt x="1793" y="6109"/>
                    </a:lnTo>
                    <a:lnTo>
                      <a:pt x="2457" y="9163"/>
                    </a:lnTo>
                    <a:lnTo>
                      <a:pt x="2988" y="12284"/>
                    </a:lnTo>
                    <a:lnTo>
                      <a:pt x="3386" y="15405"/>
                    </a:lnTo>
                    <a:lnTo>
                      <a:pt x="3718" y="18525"/>
                    </a:lnTo>
                    <a:lnTo>
                      <a:pt x="3851" y="21646"/>
                    </a:lnTo>
                    <a:lnTo>
                      <a:pt x="3918" y="24833"/>
                    </a:lnTo>
                    <a:lnTo>
                      <a:pt x="3851" y="27954"/>
                    </a:lnTo>
                    <a:lnTo>
                      <a:pt x="3652" y="31074"/>
                    </a:lnTo>
                    <a:lnTo>
                      <a:pt x="3386" y="34261"/>
                    </a:lnTo>
                    <a:lnTo>
                      <a:pt x="2922" y="37382"/>
                    </a:lnTo>
                    <a:lnTo>
                      <a:pt x="2391" y="40503"/>
                    </a:lnTo>
                    <a:lnTo>
                      <a:pt x="1727" y="43557"/>
                    </a:lnTo>
                    <a:lnTo>
                      <a:pt x="930" y="46678"/>
                    </a:lnTo>
                    <a:lnTo>
                      <a:pt x="0" y="49732"/>
                    </a:lnTo>
                    <a:lnTo>
                      <a:pt x="43092" y="24833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29" name="Google Shape;1429;g34ed79b00d1_0_1403"/>
              <p:cNvSpPr/>
              <p:nvPr/>
            </p:nvSpPr>
            <p:spPr>
              <a:xfrm>
                <a:off x="2412325" y="1011650"/>
                <a:ext cx="1185200" cy="212500"/>
              </a:xfrm>
              <a:custGeom>
                <a:rect b="b" l="l" r="r" t="t"/>
                <a:pathLst>
                  <a:path extrusionOk="0" h="8500" w="47408">
                    <a:moveTo>
                      <a:pt x="33730" y="0"/>
                    </a:moveTo>
                    <a:lnTo>
                      <a:pt x="30410" y="67"/>
                    </a:lnTo>
                    <a:lnTo>
                      <a:pt x="27223" y="199"/>
                    </a:lnTo>
                    <a:lnTo>
                      <a:pt x="24036" y="531"/>
                    </a:lnTo>
                    <a:lnTo>
                      <a:pt x="20982" y="863"/>
                    </a:lnTo>
                    <a:lnTo>
                      <a:pt x="17994" y="1395"/>
                    </a:lnTo>
                    <a:lnTo>
                      <a:pt x="15072" y="1926"/>
                    </a:lnTo>
                    <a:lnTo>
                      <a:pt x="12284" y="2590"/>
                    </a:lnTo>
                    <a:lnTo>
                      <a:pt x="9561" y="3320"/>
                    </a:lnTo>
                    <a:lnTo>
                      <a:pt x="6972" y="4050"/>
                    </a:lnTo>
                    <a:lnTo>
                      <a:pt x="4515" y="4914"/>
                    </a:lnTo>
                    <a:lnTo>
                      <a:pt x="2191" y="5710"/>
                    </a:lnTo>
                    <a:lnTo>
                      <a:pt x="0" y="6640"/>
                    </a:lnTo>
                    <a:lnTo>
                      <a:pt x="1195" y="6374"/>
                    </a:lnTo>
                    <a:lnTo>
                      <a:pt x="2590" y="6242"/>
                    </a:lnTo>
                    <a:lnTo>
                      <a:pt x="4050" y="6109"/>
                    </a:lnTo>
                    <a:lnTo>
                      <a:pt x="5644" y="6042"/>
                    </a:lnTo>
                    <a:lnTo>
                      <a:pt x="7304" y="6042"/>
                    </a:lnTo>
                    <a:lnTo>
                      <a:pt x="9030" y="6109"/>
                    </a:lnTo>
                    <a:lnTo>
                      <a:pt x="10823" y="6175"/>
                    </a:lnTo>
                    <a:lnTo>
                      <a:pt x="12616" y="6308"/>
                    </a:lnTo>
                    <a:lnTo>
                      <a:pt x="16201" y="6706"/>
                    </a:lnTo>
                    <a:lnTo>
                      <a:pt x="19720" y="7171"/>
                    </a:lnTo>
                    <a:lnTo>
                      <a:pt x="22907" y="7769"/>
                    </a:lnTo>
                    <a:lnTo>
                      <a:pt x="24368" y="8101"/>
                    </a:lnTo>
                    <a:lnTo>
                      <a:pt x="25696" y="8499"/>
                    </a:lnTo>
                    <a:lnTo>
                      <a:pt x="26758" y="7702"/>
                    </a:lnTo>
                    <a:lnTo>
                      <a:pt x="27887" y="6972"/>
                    </a:lnTo>
                    <a:lnTo>
                      <a:pt x="29016" y="6242"/>
                    </a:lnTo>
                    <a:lnTo>
                      <a:pt x="30211" y="5578"/>
                    </a:lnTo>
                    <a:lnTo>
                      <a:pt x="31472" y="4980"/>
                    </a:lnTo>
                    <a:lnTo>
                      <a:pt x="32800" y="4382"/>
                    </a:lnTo>
                    <a:lnTo>
                      <a:pt x="34128" y="3918"/>
                    </a:lnTo>
                    <a:lnTo>
                      <a:pt x="35523" y="3386"/>
                    </a:lnTo>
                    <a:lnTo>
                      <a:pt x="36983" y="2988"/>
                    </a:lnTo>
                    <a:lnTo>
                      <a:pt x="38378" y="2590"/>
                    </a:lnTo>
                    <a:lnTo>
                      <a:pt x="39905" y="2258"/>
                    </a:lnTo>
                    <a:lnTo>
                      <a:pt x="41366" y="1992"/>
                    </a:lnTo>
                    <a:lnTo>
                      <a:pt x="42893" y="1726"/>
                    </a:lnTo>
                    <a:lnTo>
                      <a:pt x="44353" y="1527"/>
                    </a:lnTo>
                    <a:lnTo>
                      <a:pt x="45881" y="1395"/>
                    </a:lnTo>
                    <a:lnTo>
                      <a:pt x="47408" y="1262"/>
                    </a:lnTo>
                    <a:lnTo>
                      <a:pt x="45681" y="996"/>
                    </a:lnTo>
                    <a:lnTo>
                      <a:pt x="43955" y="731"/>
                    </a:lnTo>
                    <a:lnTo>
                      <a:pt x="40502" y="332"/>
                    </a:lnTo>
                    <a:lnTo>
                      <a:pt x="37116" y="133"/>
                    </a:lnTo>
                    <a:lnTo>
                      <a:pt x="3373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30" name="Google Shape;1430;g34ed79b00d1_0_1403"/>
              <p:cNvSpPr/>
              <p:nvPr/>
            </p:nvSpPr>
            <p:spPr>
              <a:xfrm>
                <a:off x="2412325" y="1011650"/>
                <a:ext cx="1185200" cy="212500"/>
              </a:xfrm>
              <a:custGeom>
                <a:rect b="b" l="l" r="r" t="t"/>
                <a:pathLst>
                  <a:path extrusionOk="0" fill="none" h="8500" w="47408">
                    <a:moveTo>
                      <a:pt x="0" y="6640"/>
                    </a:moveTo>
                    <a:lnTo>
                      <a:pt x="0" y="6640"/>
                    </a:lnTo>
                    <a:lnTo>
                      <a:pt x="1195" y="6374"/>
                    </a:lnTo>
                    <a:lnTo>
                      <a:pt x="2590" y="6242"/>
                    </a:lnTo>
                    <a:lnTo>
                      <a:pt x="4050" y="6109"/>
                    </a:lnTo>
                    <a:lnTo>
                      <a:pt x="5644" y="6042"/>
                    </a:lnTo>
                    <a:lnTo>
                      <a:pt x="7304" y="6042"/>
                    </a:lnTo>
                    <a:lnTo>
                      <a:pt x="9030" y="6109"/>
                    </a:lnTo>
                    <a:lnTo>
                      <a:pt x="10823" y="6175"/>
                    </a:lnTo>
                    <a:lnTo>
                      <a:pt x="12616" y="6308"/>
                    </a:lnTo>
                    <a:lnTo>
                      <a:pt x="16201" y="6706"/>
                    </a:lnTo>
                    <a:lnTo>
                      <a:pt x="19720" y="7171"/>
                    </a:lnTo>
                    <a:lnTo>
                      <a:pt x="22907" y="7769"/>
                    </a:lnTo>
                    <a:lnTo>
                      <a:pt x="24368" y="8101"/>
                    </a:lnTo>
                    <a:lnTo>
                      <a:pt x="25696" y="8499"/>
                    </a:lnTo>
                    <a:lnTo>
                      <a:pt x="25696" y="8499"/>
                    </a:lnTo>
                    <a:lnTo>
                      <a:pt x="26758" y="7702"/>
                    </a:lnTo>
                    <a:lnTo>
                      <a:pt x="27887" y="6972"/>
                    </a:lnTo>
                    <a:lnTo>
                      <a:pt x="29016" y="6242"/>
                    </a:lnTo>
                    <a:lnTo>
                      <a:pt x="30211" y="5578"/>
                    </a:lnTo>
                    <a:lnTo>
                      <a:pt x="31472" y="4980"/>
                    </a:lnTo>
                    <a:lnTo>
                      <a:pt x="32800" y="4382"/>
                    </a:lnTo>
                    <a:lnTo>
                      <a:pt x="34128" y="3918"/>
                    </a:lnTo>
                    <a:lnTo>
                      <a:pt x="35523" y="3386"/>
                    </a:lnTo>
                    <a:lnTo>
                      <a:pt x="36983" y="2988"/>
                    </a:lnTo>
                    <a:lnTo>
                      <a:pt x="38378" y="2590"/>
                    </a:lnTo>
                    <a:lnTo>
                      <a:pt x="39905" y="2258"/>
                    </a:lnTo>
                    <a:lnTo>
                      <a:pt x="41366" y="1992"/>
                    </a:lnTo>
                    <a:lnTo>
                      <a:pt x="42893" y="1726"/>
                    </a:lnTo>
                    <a:lnTo>
                      <a:pt x="44353" y="1527"/>
                    </a:lnTo>
                    <a:lnTo>
                      <a:pt x="45881" y="1395"/>
                    </a:lnTo>
                    <a:lnTo>
                      <a:pt x="47408" y="1262"/>
                    </a:lnTo>
                    <a:lnTo>
                      <a:pt x="47408" y="1262"/>
                    </a:lnTo>
                    <a:lnTo>
                      <a:pt x="45681" y="996"/>
                    </a:lnTo>
                    <a:lnTo>
                      <a:pt x="43955" y="731"/>
                    </a:lnTo>
                    <a:lnTo>
                      <a:pt x="40502" y="332"/>
                    </a:lnTo>
                    <a:lnTo>
                      <a:pt x="37116" y="133"/>
                    </a:lnTo>
                    <a:lnTo>
                      <a:pt x="33730" y="0"/>
                    </a:lnTo>
                    <a:lnTo>
                      <a:pt x="30410" y="67"/>
                    </a:lnTo>
                    <a:lnTo>
                      <a:pt x="27223" y="199"/>
                    </a:lnTo>
                    <a:lnTo>
                      <a:pt x="24036" y="531"/>
                    </a:lnTo>
                    <a:lnTo>
                      <a:pt x="20982" y="863"/>
                    </a:lnTo>
                    <a:lnTo>
                      <a:pt x="17994" y="1395"/>
                    </a:lnTo>
                    <a:lnTo>
                      <a:pt x="15072" y="1926"/>
                    </a:lnTo>
                    <a:lnTo>
                      <a:pt x="12284" y="2590"/>
                    </a:lnTo>
                    <a:lnTo>
                      <a:pt x="9561" y="3320"/>
                    </a:lnTo>
                    <a:lnTo>
                      <a:pt x="6972" y="4050"/>
                    </a:lnTo>
                    <a:lnTo>
                      <a:pt x="4515" y="4914"/>
                    </a:lnTo>
                    <a:lnTo>
                      <a:pt x="2191" y="5710"/>
                    </a:lnTo>
                    <a:lnTo>
                      <a:pt x="0" y="664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31" name="Google Shape;1431;g34ed79b00d1_0_1403"/>
              <p:cNvSpPr/>
              <p:nvPr/>
            </p:nvSpPr>
            <p:spPr>
              <a:xfrm>
                <a:off x="2565025" y="2533800"/>
                <a:ext cx="1894000" cy="1138750"/>
              </a:xfrm>
              <a:custGeom>
                <a:rect b="b" l="l" r="r" t="t"/>
                <a:pathLst>
                  <a:path extrusionOk="0" h="45550" w="75760">
                    <a:moveTo>
                      <a:pt x="23904" y="1"/>
                    </a:moveTo>
                    <a:lnTo>
                      <a:pt x="20650" y="3453"/>
                    </a:lnTo>
                    <a:lnTo>
                      <a:pt x="17330" y="7171"/>
                    </a:lnTo>
                    <a:lnTo>
                      <a:pt x="14143" y="10956"/>
                    </a:lnTo>
                    <a:lnTo>
                      <a:pt x="11089" y="14807"/>
                    </a:lnTo>
                    <a:lnTo>
                      <a:pt x="8101" y="18725"/>
                    </a:lnTo>
                    <a:lnTo>
                      <a:pt x="5246" y="22708"/>
                    </a:lnTo>
                    <a:lnTo>
                      <a:pt x="2524" y="26559"/>
                    </a:lnTo>
                    <a:lnTo>
                      <a:pt x="1" y="30411"/>
                    </a:lnTo>
                    <a:lnTo>
                      <a:pt x="1993" y="31938"/>
                    </a:lnTo>
                    <a:lnTo>
                      <a:pt x="3984" y="33398"/>
                    </a:lnTo>
                    <a:lnTo>
                      <a:pt x="6109" y="34793"/>
                    </a:lnTo>
                    <a:lnTo>
                      <a:pt x="8300" y="36121"/>
                    </a:lnTo>
                    <a:lnTo>
                      <a:pt x="10558" y="37316"/>
                    </a:lnTo>
                    <a:lnTo>
                      <a:pt x="12815" y="38511"/>
                    </a:lnTo>
                    <a:lnTo>
                      <a:pt x="15139" y="39573"/>
                    </a:lnTo>
                    <a:lnTo>
                      <a:pt x="17529" y="40569"/>
                    </a:lnTo>
                    <a:lnTo>
                      <a:pt x="19986" y="41432"/>
                    </a:lnTo>
                    <a:lnTo>
                      <a:pt x="22443" y="42296"/>
                    </a:lnTo>
                    <a:lnTo>
                      <a:pt x="24900" y="43026"/>
                    </a:lnTo>
                    <a:lnTo>
                      <a:pt x="27423" y="43690"/>
                    </a:lnTo>
                    <a:lnTo>
                      <a:pt x="30012" y="44221"/>
                    </a:lnTo>
                    <a:lnTo>
                      <a:pt x="32535" y="44686"/>
                    </a:lnTo>
                    <a:lnTo>
                      <a:pt x="35125" y="45018"/>
                    </a:lnTo>
                    <a:lnTo>
                      <a:pt x="37648" y="45350"/>
                    </a:lnTo>
                    <a:lnTo>
                      <a:pt x="40237" y="45483"/>
                    </a:lnTo>
                    <a:lnTo>
                      <a:pt x="42827" y="45549"/>
                    </a:lnTo>
                    <a:lnTo>
                      <a:pt x="45350" y="45549"/>
                    </a:lnTo>
                    <a:lnTo>
                      <a:pt x="47939" y="45416"/>
                    </a:lnTo>
                    <a:lnTo>
                      <a:pt x="50462" y="45217"/>
                    </a:lnTo>
                    <a:lnTo>
                      <a:pt x="52986" y="44885"/>
                    </a:lnTo>
                    <a:lnTo>
                      <a:pt x="55442" y="44487"/>
                    </a:lnTo>
                    <a:lnTo>
                      <a:pt x="57899" y="43956"/>
                    </a:lnTo>
                    <a:lnTo>
                      <a:pt x="60289" y="43292"/>
                    </a:lnTo>
                    <a:lnTo>
                      <a:pt x="62680" y="42561"/>
                    </a:lnTo>
                    <a:lnTo>
                      <a:pt x="65003" y="41698"/>
                    </a:lnTo>
                    <a:lnTo>
                      <a:pt x="67261" y="40702"/>
                    </a:lnTo>
                    <a:lnTo>
                      <a:pt x="69518" y="39640"/>
                    </a:lnTo>
                    <a:lnTo>
                      <a:pt x="71643" y="38445"/>
                    </a:lnTo>
                    <a:lnTo>
                      <a:pt x="73768" y="37117"/>
                    </a:lnTo>
                    <a:lnTo>
                      <a:pt x="75760" y="35656"/>
                    </a:lnTo>
                    <a:lnTo>
                      <a:pt x="75361" y="32270"/>
                    </a:lnTo>
                    <a:lnTo>
                      <a:pt x="74764" y="28883"/>
                    </a:lnTo>
                    <a:lnTo>
                      <a:pt x="74166" y="25431"/>
                    </a:lnTo>
                    <a:lnTo>
                      <a:pt x="73370" y="21978"/>
                    </a:lnTo>
                    <a:lnTo>
                      <a:pt x="72440" y="18525"/>
                    </a:lnTo>
                    <a:lnTo>
                      <a:pt x="71444" y="15073"/>
                    </a:lnTo>
                    <a:lnTo>
                      <a:pt x="70315" y="11620"/>
                    </a:lnTo>
                    <a:lnTo>
                      <a:pt x="69054" y="8167"/>
                    </a:lnTo>
                    <a:lnTo>
                      <a:pt x="67659" y="8765"/>
                    </a:lnTo>
                    <a:lnTo>
                      <a:pt x="66265" y="9296"/>
                    </a:lnTo>
                    <a:lnTo>
                      <a:pt x="64804" y="9761"/>
                    </a:lnTo>
                    <a:lnTo>
                      <a:pt x="63410" y="10159"/>
                    </a:lnTo>
                    <a:lnTo>
                      <a:pt x="61949" y="10491"/>
                    </a:lnTo>
                    <a:lnTo>
                      <a:pt x="60488" y="10757"/>
                    </a:lnTo>
                    <a:lnTo>
                      <a:pt x="58961" y="11022"/>
                    </a:lnTo>
                    <a:lnTo>
                      <a:pt x="57501" y="11155"/>
                    </a:lnTo>
                    <a:lnTo>
                      <a:pt x="56040" y="11288"/>
                    </a:lnTo>
                    <a:lnTo>
                      <a:pt x="54513" y="11354"/>
                    </a:lnTo>
                    <a:lnTo>
                      <a:pt x="52986" y="11354"/>
                    </a:lnTo>
                    <a:lnTo>
                      <a:pt x="51525" y="11288"/>
                    </a:lnTo>
                    <a:lnTo>
                      <a:pt x="49998" y="11155"/>
                    </a:lnTo>
                    <a:lnTo>
                      <a:pt x="48537" y="11022"/>
                    </a:lnTo>
                    <a:lnTo>
                      <a:pt x="47010" y="10757"/>
                    </a:lnTo>
                    <a:lnTo>
                      <a:pt x="45549" y="10491"/>
                    </a:lnTo>
                    <a:lnTo>
                      <a:pt x="44088" y="10226"/>
                    </a:lnTo>
                    <a:lnTo>
                      <a:pt x="42561" y="9827"/>
                    </a:lnTo>
                    <a:lnTo>
                      <a:pt x="41100" y="9429"/>
                    </a:lnTo>
                    <a:lnTo>
                      <a:pt x="39706" y="8964"/>
                    </a:lnTo>
                    <a:lnTo>
                      <a:pt x="38245" y="8433"/>
                    </a:lnTo>
                    <a:lnTo>
                      <a:pt x="36851" y="7902"/>
                    </a:lnTo>
                    <a:lnTo>
                      <a:pt x="35457" y="7304"/>
                    </a:lnTo>
                    <a:lnTo>
                      <a:pt x="34062" y="6640"/>
                    </a:lnTo>
                    <a:lnTo>
                      <a:pt x="32668" y="5976"/>
                    </a:lnTo>
                    <a:lnTo>
                      <a:pt x="31340" y="5246"/>
                    </a:lnTo>
                    <a:lnTo>
                      <a:pt x="30079" y="4449"/>
                    </a:lnTo>
                    <a:lnTo>
                      <a:pt x="28751" y="3652"/>
                    </a:lnTo>
                    <a:lnTo>
                      <a:pt x="27489" y="2789"/>
                    </a:lnTo>
                    <a:lnTo>
                      <a:pt x="26294" y="1860"/>
                    </a:lnTo>
                    <a:lnTo>
                      <a:pt x="25099" y="930"/>
                    </a:lnTo>
                    <a:lnTo>
                      <a:pt x="2390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32" name="Google Shape;1432;g34ed79b00d1_0_1403"/>
              <p:cNvSpPr/>
              <p:nvPr/>
            </p:nvSpPr>
            <p:spPr>
              <a:xfrm>
                <a:off x="2565025" y="2533800"/>
                <a:ext cx="1894000" cy="1138750"/>
              </a:xfrm>
              <a:custGeom>
                <a:rect b="b" l="l" r="r" t="t"/>
                <a:pathLst>
                  <a:path extrusionOk="0" fill="none" h="45550" w="75760">
                    <a:moveTo>
                      <a:pt x="75760" y="35656"/>
                    </a:moveTo>
                    <a:lnTo>
                      <a:pt x="75760" y="35656"/>
                    </a:lnTo>
                    <a:lnTo>
                      <a:pt x="75361" y="32270"/>
                    </a:lnTo>
                    <a:lnTo>
                      <a:pt x="74764" y="28883"/>
                    </a:lnTo>
                    <a:lnTo>
                      <a:pt x="74166" y="25431"/>
                    </a:lnTo>
                    <a:lnTo>
                      <a:pt x="73370" y="21978"/>
                    </a:lnTo>
                    <a:lnTo>
                      <a:pt x="72440" y="18525"/>
                    </a:lnTo>
                    <a:lnTo>
                      <a:pt x="71444" y="15073"/>
                    </a:lnTo>
                    <a:lnTo>
                      <a:pt x="70315" y="11620"/>
                    </a:lnTo>
                    <a:lnTo>
                      <a:pt x="69054" y="8167"/>
                    </a:lnTo>
                    <a:lnTo>
                      <a:pt x="69054" y="8167"/>
                    </a:lnTo>
                    <a:lnTo>
                      <a:pt x="67659" y="8765"/>
                    </a:lnTo>
                    <a:lnTo>
                      <a:pt x="66265" y="9296"/>
                    </a:lnTo>
                    <a:lnTo>
                      <a:pt x="64804" y="9761"/>
                    </a:lnTo>
                    <a:lnTo>
                      <a:pt x="63410" y="10159"/>
                    </a:lnTo>
                    <a:lnTo>
                      <a:pt x="61949" y="10491"/>
                    </a:lnTo>
                    <a:lnTo>
                      <a:pt x="60488" y="10757"/>
                    </a:lnTo>
                    <a:lnTo>
                      <a:pt x="58961" y="11022"/>
                    </a:lnTo>
                    <a:lnTo>
                      <a:pt x="57501" y="11155"/>
                    </a:lnTo>
                    <a:lnTo>
                      <a:pt x="56040" y="11288"/>
                    </a:lnTo>
                    <a:lnTo>
                      <a:pt x="54513" y="11354"/>
                    </a:lnTo>
                    <a:lnTo>
                      <a:pt x="52986" y="11354"/>
                    </a:lnTo>
                    <a:lnTo>
                      <a:pt x="51525" y="11288"/>
                    </a:lnTo>
                    <a:lnTo>
                      <a:pt x="49998" y="11155"/>
                    </a:lnTo>
                    <a:lnTo>
                      <a:pt x="48537" y="11022"/>
                    </a:lnTo>
                    <a:lnTo>
                      <a:pt x="47010" y="10757"/>
                    </a:lnTo>
                    <a:lnTo>
                      <a:pt x="45549" y="10491"/>
                    </a:lnTo>
                    <a:lnTo>
                      <a:pt x="44088" y="10226"/>
                    </a:lnTo>
                    <a:lnTo>
                      <a:pt x="42561" y="9827"/>
                    </a:lnTo>
                    <a:lnTo>
                      <a:pt x="41100" y="9429"/>
                    </a:lnTo>
                    <a:lnTo>
                      <a:pt x="39706" y="8964"/>
                    </a:lnTo>
                    <a:lnTo>
                      <a:pt x="38245" y="8433"/>
                    </a:lnTo>
                    <a:lnTo>
                      <a:pt x="36851" y="7902"/>
                    </a:lnTo>
                    <a:lnTo>
                      <a:pt x="35457" y="7304"/>
                    </a:lnTo>
                    <a:lnTo>
                      <a:pt x="34062" y="6640"/>
                    </a:lnTo>
                    <a:lnTo>
                      <a:pt x="32668" y="5976"/>
                    </a:lnTo>
                    <a:lnTo>
                      <a:pt x="31340" y="5246"/>
                    </a:lnTo>
                    <a:lnTo>
                      <a:pt x="30079" y="4449"/>
                    </a:lnTo>
                    <a:lnTo>
                      <a:pt x="28751" y="3652"/>
                    </a:lnTo>
                    <a:lnTo>
                      <a:pt x="27489" y="2789"/>
                    </a:lnTo>
                    <a:lnTo>
                      <a:pt x="26294" y="1860"/>
                    </a:lnTo>
                    <a:lnTo>
                      <a:pt x="25099" y="930"/>
                    </a:lnTo>
                    <a:lnTo>
                      <a:pt x="23904" y="1"/>
                    </a:lnTo>
                    <a:lnTo>
                      <a:pt x="23904" y="1"/>
                    </a:lnTo>
                    <a:lnTo>
                      <a:pt x="20650" y="3453"/>
                    </a:lnTo>
                    <a:lnTo>
                      <a:pt x="17330" y="7171"/>
                    </a:lnTo>
                    <a:lnTo>
                      <a:pt x="14143" y="10956"/>
                    </a:lnTo>
                    <a:lnTo>
                      <a:pt x="11089" y="14807"/>
                    </a:lnTo>
                    <a:lnTo>
                      <a:pt x="8101" y="18725"/>
                    </a:lnTo>
                    <a:lnTo>
                      <a:pt x="5246" y="22708"/>
                    </a:lnTo>
                    <a:lnTo>
                      <a:pt x="2524" y="26559"/>
                    </a:lnTo>
                    <a:lnTo>
                      <a:pt x="1" y="30411"/>
                    </a:lnTo>
                    <a:lnTo>
                      <a:pt x="1" y="30411"/>
                    </a:lnTo>
                    <a:lnTo>
                      <a:pt x="1993" y="31938"/>
                    </a:lnTo>
                    <a:lnTo>
                      <a:pt x="3984" y="33398"/>
                    </a:lnTo>
                    <a:lnTo>
                      <a:pt x="6109" y="34793"/>
                    </a:lnTo>
                    <a:lnTo>
                      <a:pt x="8300" y="36121"/>
                    </a:lnTo>
                    <a:lnTo>
                      <a:pt x="10558" y="37316"/>
                    </a:lnTo>
                    <a:lnTo>
                      <a:pt x="12815" y="38511"/>
                    </a:lnTo>
                    <a:lnTo>
                      <a:pt x="15139" y="39573"/>
                    </a:lnTo>
                    <a:lnTo>
                      <a:pt x="17529" y="40569"/>
                    </a:lnTo>
                    <a:lnTo>
                      <a:pt x="19986" y="41432"/>
                    </a:lnTo>
                    <a:lnTo>
                      <a:pt x="22443" y="42296"/>
                    </a:lnTo>
                    <a:lnTo>
                      <a:pt x="24900" y="43026"/>
                    </a:lnTo>
                    <a:lnTo>
                      <a:pt x="27423" y="43690"/>
                    </a:lnTo>
                    <a:lnTo>
                      <a:pt x="30012" y="44221"/>
                    </a:lnTo>
                    <a:lnTo>
                      <a:pt x="32535" y="44686"/>
                    </a:lnTo>
                    <a:lnTo>
                      <a:pt x="35125" y="45018"/>
                    </a:lnTo>
                    <a:lnTo>
                      <a:pt x="37648" y="45350"/>
                    </a:lnTo>
                    <a:lnTo>
                      <a:pt x="40237" y="45483"/>
                    </a:lnTo>
                    <a:lnTo>
                      <a:pt x="42827" y="45549"/>
                    </a:lnTo>
                    <a:lnTo>
                      <a:pt x="45350" y="45549"/>
                    </a:lnTo>
                    <a:lnTo>
                      <a:pt x="47939" y="45416"/>
                    </a:lnTo>
                    <a:lnTo>
                      <a:pt x="50462" y="45217"/>
                    </a:lnTo>
                    <a:lnTo>
                      <a:pt x="52986" y="44885"/>
                    </a:lnTo>
                    <a:lnTo>
                      <a:pt x="55442" y="44487"/>
                    </a:lnTo>
                    <a:lnTo>
                      <a:pt x="57899" y="43956"/>
                    </a:lnTo>
                    <a:lnTo>
                      <a:pt x="60289" y="43292"/>
                    </a:lnTo>
                    <a:lnTo>
                      <a:pt x="62680" y="42561"/>
                    </a:lnTo>
                    <a:lnTo>
                      <a:pt x="65003" y="41698"/>
                    </a:lnTo>
                    <a:lnTo>
                      <a:pt x="67261" y="40702"/>
                    </a:lnTo>
                    <a:lnTo>
                      <a:pt x="69518" y="39640"/>
                    </a:lnTo>
                    <a:lnTo>
                      <a:pt x="71643" y="38445"/>
                    </a:lnTo>
                    <a:lnTo>
                      <a:pt x="73768" y="37117"/>
                    </a:lnTo>
                    <a:lnTo>
                      <a:pt x="75760" y="35656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33" name="Google Shape;1433;g34ed79b00d1_0_1403"/>
              <p:cNvSpPr/>
              <p:nvPr/>
            </p:nvSpPr>
            <p:spPr>
              <a:xfrm>
                <a:off x="1379850" y="1665650"/>
                <a:ext cx="903025" cy="2486600"/>
              </a:xfrm>
              <a:custGeom>
                <a:rect b="b" l="l" r="r" t="t"/>
                <a:pathLst>
                  <a:path extrusionOk="0" h="99464" w="36121">
                    <a:moveTo>
                      <a:pt x="17396" y="1"/>
                    </a:moveTo>
                    <a:lnTo>
                      <a:pt x="16267" y="1395"/>
                    </a:lnTo>
                    <a:lnTo>
                      <a:pt x="15139" y="2789"/>
                    </a:lnTo>
                    <a:lnTo>
                      <a:pt x="14076" y="4184"/>
                    </a:lnTo>
                    <a:lnTo>
                      <a:pt x="13080" y="5644"/>
                    </a:lnTo>
                    <a:lnTo>
                      <a:pt x="12084" y="7105"/>
                    </a:lnTo>
                    <a:lnTo>
                      <a:pt x="11155" y="8566"/>
                    </a:lnTo>
                    <a:lnTo>
                      <a:pt x="10225" y="10027"/>
                    </a:lnTo>
                    <a:lnTo>
                      <a:pt x="9362" y="11554"/>
                    </a:lnTo>
                    <a:lnTo>
                      <a:pt x="8565" y="13081"/>
                    </a:lnTo>
                    <a:lnTo>
                      <a:pt x="7768" y="14608"/>
                    </a:lnTo>
                    <a:lnTo>
                      <a:pt x="6972" y="16135"/>
                    </a:lnTo>
                    <a:lnTo>
                      <a:pt x="6308" y="17662"/>
                    </a:lnTo>
                    <a:lnTo>
                      <a:pt x="5644" y="19256"/>
                    </a:lnTo>
                    <a:lnTo>
                      <a:pt x="4980" y="20849"/>
                    </a:lnTo>
                    <a:lnTo>
                      <a:pt x="3851" y="24037"/>
                    </a:lnTo>
                    <a:lnTo>
                      <a:pt x="2789" y="27290"/>
                    </a:lnTo>
                    <a:lnTo>
                      <a:pt x="1992" y="30543"/>
                    </a:lnTo>
                    <a:lnTo>
                      <a:pt x="1262" y="33863"/>
                    </a:lnTo>
                    <a:lnTo>
                      <a:pt x="730" y="37183"/>
                    </a:lnTo>
                    <a:lnTo>
                      <a:pt x="332" y="40503"/>
                    </a:lnTo>
                    <a:lnTo>
                      <a:pt x="66" y="43823"/>
                    </a:lnTo>
                    <a:lnTo>
                      <a:pt x="0" y="47209"/>
                    </a:lnTo>
                    <a:lnTo>
                      <a:pt x="66" y="50529"/>
                    </a:lnTo>
                    <a:lnTo>
                      <a:pt x="266" y="53849"/>
                    </a:lnTo>
                    <a:lnTo>
                      <a:pt x="664" y="57169"/>
                    </a:lnTo>
                    <a:lnTo>
                      <a:pt x="1195" y="60489"/>
                    </a:lnTo>
                    <a:lnTo>
                      <a:pt x="1859" y="63809"/>
                    </a:lnTo>
                    <a:lnTo>
                      <a:pt x="2656" y="67062"/>
                    </a:lnTo>
                    <a:lnTo>
                      <a:pt x="3652" y="70316"/>
                    </a:lnTo>
                    <a:lnTo>
                      <a:pt x="4781" y="73503"/>
                    </a:lnTo>
                    <a:lnTo>
                      <a:pt x="6042" y="76623"/>
                    </a:lnTo>
                    <a:lnTo>
                      <a:pt x="6773" y="78150"/>
                    </a:lnTo>
                    <a:lnTo>
                      <a:pt x="7503" y="79678"/>
                    </a:lnTo>
                    <a:lnTo>
                      <a:pt x="8233" y="81205"/>
                    </a:lnTo>
                    <a:lnTo>
                      <a:pt x="9030" y="82732"/>
                    </a:lnTo>
                    <a:lnTo>
                      <a:pt x="9893" y="84259"/>
                    </a:lnTo>
                    <a:lnTo>
                      <a:pt x="10823" y="85720"/>
                    </a:lnTo>
                    <a:lnTo>
                      <a:pt x="11686" y="87180"/>
                    </a:lnTo>
                    <a:lnTo>
                      <a:pt x="12682" y="88641"/>
                    </a:lnTo>
                    <a:lnTo>
                      <a:pt x="13678" y="90036"/>
                    </a:lnTo>
                    <a:lnTo>
                      <a:pt x="14674" y="91430"/>
                    </a:lnTo>
                    <a:lnTo>
                      <a:pt x="15803" y="92824"/>
                    </a:lnTo>
                    <a:lnTo>
                      <a:pt x="16865" y="94219"/>
                    </a:lnTo>
                    <a:lnTo>
                      <a:pt x="17994" y="95546"/>
                    </a:lnTo>
                    <a:lnTo>
                      <a:pt x="19189" y="96874"/>
                    </a:lnTo>
                    <a:lnTo>
                      <a:pt x="20450" y="98202"/>
                    </a:lnTo>
                    <a:lnTo>
                      <a:pt x="21712" y="99464"/>
                    </a:lnTo>
                    <a:lnTo>
                      <a:pt x="22243" y="97339"/>
                    </a:lnTo>
                    <a:lnTo>
                      <a:pt x="22907" y="95215"/>
                    </a:lnTo>
                    <a:lnTo>
                      <a:pt x="23637" y="93090"/>
                    </a:lnTo>
                    <a:lnTo>
                      <a:pt x="24368" y="90965"/>
                    </a:lnTo>
                    <a:lnTo>
                      <a:pt x="25165" y="88907"/>
                    </a:lnTo>
                    <a:lnTo>
                      <a:pt x="26028" y="86782"/>
                    </a:lnTo>
                    <a:lnTo>
                      <a:pt x="26891" y="84657"/>
                    </a:lnTo>
                    <a:lnTo>
                      <a:pt x="27820" y="82599"/>
                    </a:lnTo>
                    <a:lnTo>
                      <a:pt x="29746" y="78482"/>
                    </a:lnTo>
                    <a:lnTo>
                      <a:pt x="31804" y="74432"/>
                    </a:lnTo>
                    <a:lnTo>
                      <a:pt x="33929" y="70515"/>
                    </a:lnTo>
                    <a:lnTo>
                      <a:pt x="36120" y="66730"/>
                    </a:lnTo>
                    <a:lnTo>
                      <a:pt x="34460" y="64937"/>
                    </a:lnTo>
                    <a:lnTo>
                      <a:pt x="32867" y="63145"/>
                    </a:lnTo>
                    <a:lnTo>
                      <a:pt x="31273" y="61285"/>
                    </a:lnTo>
                    <a:lnTo>
                      <a:pt x="29812" y="59360"/>
                    </a:lnTo>
                    <a:lnTo>
                      <a:pt x="28418" y="57434"/>
                    </a:lnTo>
                    <a:lnTo>
                      <a:pt x="27156" y="55442"/>
                    </a:lnTo>
                    <a:lnTo>
                      <a:pt x="25895" y="53384"/>
                    </a:lnTo>
                    <a:lnTo>
                      <a:pt x="24700" y="51392"/>
                    </a:lnTo>
                    <a:lnTo>
                      <a:pt x="23571" y="49268"/>
                    </a:lnTo>
                    <a:lnTo>
                      <a:pt x="22509" y="47209"/>
                    </a:lnTo>
                    <a:lnTo>
                      <a:pt x="21579" y="45085"/>
                    </a:lnTo>
                    <a:lnTo>
                      <a:pt x="20650" y="42960"/>
                    </a:lnTo>
                    <a:lnTo>
                      <a:pt x="19853" y="40769"/>
                    </a:lnTo>
                    <a:lnTo>
                      <a:pt x="19056" y="38578"/>
                    </a:lnTo>
                    <a:lnTo>
                      <a:pt x="18392" y="36386"/>
                    </a:lnTo>
                    <a:lnTo>
                      <a:pt x="17728" y="34195"/>
                    </a:lnTo>
                    <a:lnTo>
                      <a:pt x="17197" y="32004"/>
                    </a:lnTo>
                    <a:lnTo>
                      <a:pt x="16732" y="29813"/>
                    </a:lnTo>
                    <a:lnTo>
                      <a:pt x="16267" y="27622"/>
                    </a:lnTo>
                    <a:lnTo>
                      <a:pt x="15935" y="25364"/>
                    </a:lnTo>
                    <a:lnTo>
                      <a:pt x="15670" y="23173"/>
                    </a:lnTo>
                    <a:lnTo>
                      <a:pt x="15471" y="20982"/>
                    </a:lnTo>
                    <a:lnTo>
                      <a:pt x="15338" y="18791"/>
                    </a:lnTo>
                    <a:lnTo>
                      <a:pt x="15271" y="16600"/>
                    </a:lnTo>
                    <a:lnTo>
                      <a:pt x="15338" y="14475"/>
                    </a:lnTo>
                    <a:lnTo>
                      <a:pt x="15404" y="12351"/>
                    </a:lnTo>
                    <a:lnTo>
                      <a:pt x="15537" y="10226"/>
                    </a:lnTo>
                    <a:lnTo>
                      <a:pt x="15803" y="8101"/>
                    </a:lnTo>
                    <a:lnTo>
                      <a:pt x="16068" y="6043"/>
                    </a:lnTo>
                    <a:lnTo>
                      <a:pt x="16467" y="3985"/>
                    </a:lnTo>
                    <a:lnTo>
                      <a:pt x="16865" y="1993"/>
                    </a:lnTo>
                    <a:lnTo>
                      <a:pt x="1739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34" name="Google Shape;1434;g34ed79b00d1_0_1403"/>
              <p:cNvSpPr/>
              <p:nvPr/>
            </p:nvSpPr>
            <p:spPr>
              <a:xfrm>
                <a:off x="1379850" y="1665650"/>
                <a:ext cx="903025" cy="2486600"/>
              </a:xfrm>
              <a:custGeom>
                <a:rect b="b" l="l" r="r" t="t"/>
                <a:pathLst>
                  <a:path extrusionOk="0" fill="none" h="99464" w="36121">
                    <a:moveTo>
                      <a:pt x="36120" y="66730"/>
                    </a:moveTo>
                    <a:lnTo>
                      <a:pt x="36120" y="66730"/>
                    </a:lnTo>
                    <a:lnTo>
                      <a:pt x="34460" y="64937"/>
                    </a:lnTo>
                    <a:lnTo>
                      <a:pt x="32867" y="63145"/>
                    </a:lnTo>
                    <a:lnTo>
                      <a:pt x="31273" y="61285"/>
                    </a:lnTo>
                    <a:lnTo>
                      <a:pt x="29812" y="59360"/>
                    </a:lnTo>
                    <a:lnTo>
                      <a:pt x="28418" y="57434"/>
                    </a:lnTo>
                    <a:lnTo>
                      <a:pt x="27156" y="55442"/>
                    </a:lnTo>
                    <a:lnTo>
                      <a:pt x="25895" y="53384"/>
                    </a:lnTo>
                    <a:lnTo>
                      <a:pt x="24700" y="51392"/>
                    </a:lnTo>
                    <a:lnTo>
                      <a:pt x="23571" y="49268"/>
                    </a:lnTo>
                    <a:lnTo>
                      <a:pt x="22509" y="47209"/>
                    </a:lnTo>
                    <a:lnTo>
                      <a:pt x="21579" y="45085"/>
                    </a:lnTo>
                    <a:lnTo>
                      <a:pt x="20650" y="42960"/>
                    </a:lnTo>
                    <a:lnTo>
                      <a:pt x="19853" y="40769"/>
                    </a:lnTo>
                    <a:lnTo>
                      <a:pt x="19056" y="38578"/>
                    </a:lnTo>
                    <a:lnTo>
                      <a:pt x="18392" y="36386"/>
                    </a:lnTo>
                    <a:lnTo>
                      <a:pt x="17728" y="34195"/>
                    </a:lnTo>
                    <a:lnTo>
                      <a:pt x="17197" y="32004"/>
                    </a:lnTo>
                    <a:lnTo>
                      <a:pt x="16732" y="29813"/>
                    </a:lnTo>
                    <a:lnTo>
                      <a:pt x="16267" y="27622"/>
                    </a:lnTo>
                    <a:lnTo>
                      <a:pt x="15935" y="25364"/>
                    </a:lnTo>
                    <a:lnTo>
                      <a:pt x="15670" y="23173"/>
                    </a:lnTo>
                    <a:lnTo>
                      <a:pt x="15471" y="20982"/>
                    </a:lnTo>
                    <a:lnTo>
                      <a:pt x="15338" y="18791"/>
                    </a:lnTo>
                    <a:lnTo>
                      <a:pt x="15271" y="16600"/>
                    </a:lnTo>
                    <a:lnTo>
                      <a:pt x="15338" y="14475"/>
                    </a:lnTo>
                    <a:lnTo>
                      <a:pt x="15404" y="12351"/>
                    </a:lnTo>
                    <a:lnTo>
                      <a:pt x="15537" y="10226"/>
                    </a:lnTo>
                    <a:lnTo>
                      <a:pt x="15803" y="8101"/>
                    </a:lnTo>
                    <a:lnTo>
                      <a:pt x="16068" y="6043"/>
                    </a:lnTo>
                    <a:lnTo>
                      <a:pt x="16467" y="3985"/>
                    </a:lnTo>
                    <a:lnTo>
                      <a:pt x="16865" y="1993"/>
                    </a:lnTo>
                    <a:lnTo>
                      <a:pt x="17396" y="1"/>
                    </a:lnTo>
                    <a:lnTo>
                      <a:pt x="17396" y="1"/>
                    </a:lnTo>
                    <a:lnTo>
                      <a:pt x="16267" y="1395"/>
                    </a:lnTo>
                    <a:lnTo>
                      <a:pt x="15139" y="2789"/>
                    </a:lnTo>
                    <a:lnTo>
                      <a:pt x="14076" y="4184"/>
                    </a:lnTo>
                    <a:lnTo>
                      <a:pt x="13080" y="5644"/>
                    </a:lnTo>
                    <a:lnTo>
                      <a:pt x="12084" y="7105"/>
                    </a:lnTo>
                    <a:lnTo>
                      <a:pt x="11155" y="8566"/>
                    </a:lnTo>
                    <a:lnTo>
                      <a:pt x="10225" y="10027"/>
                    </a:lnTo>
                    <a:lnTo>
                      <a:pt x="9362" y="11554"/>
                    </a:lnTo>
                    <a:lnTo>
                      <a:pt x="8565" y="13081"/>
                    </a:lnTo>
                    <a:lnTo>
                      <a:pt x="7768" y="14608"/>
                    </a:lnTo>
                    <a:lnTo>
                      <a:pt x="6972" y="16135"/>
                    </a:lnTo>
                    <a:lnTo>
                      <a:pt x="6308" y="17662"/>
                    </a:lnTo>
                    <a:lnTo>
                      <a:pt x="5644" y="19256"/>
                    </a:lnTo>
                    <a:lnTo>
                      <a:pt x="4980" y="20849"/>
                    </a:lnTo>
                    <a:lnTo>
                      <a:pt x="3851" y="24037"/>
                    </a:lnTo>
                    <a:lnTo>
                      <a:pt x="2789" y="27290"/>
                    </a:lnTo>
                    <a:lnTo>
                      <a:pt x="1992" y="30543"/>
                    </a:lnTo>
                    <a:lnTo>
                      <a:pt x="1262" y="33863"/>
                    </a:lnTo>
                    <a:lnTo>
                      <a:pt x="730" y="37183"/>
                    </a:lnTo>
                    <a:lnTo>
                      <a:pt x="332" y="40503"/>
                    </a:lnTo>
                    <a:lnTo>
                      <a:pt x="66" y="43823"/>
                    </a:lnTo>
                    <a:lnTo>
                      <a:pt x="0" y="47209"/>
                    </a:lnTo>
                    <a:lnTo>
                      <a:pt x="66" y="50529"/>
                    </a:lnTo>
                    <a:lnTo>
                      <a:pt x="266" y="53849"/>
                    </a:lnTo>
                    <a:lnTo>
                      <a:pt x="664" y="57169"/>
                    </a:lnTo>
                    <a:lnTo>
                      <a:pt x="1195" y="60489"/>
                    </a:lnTo>
                    <a:lnTo>
                      <a:pt x="1859" y="63809"/>
                    </a:lnTo>
                    <a:lnTo>
                      <a:pt x="2656" y="67062"/>
                    </a:lnTo>
                    <a:lnTo>
                      <a:pt x="3652" y="70316"/>
                    </a:lnTo>
                    <a:lnTo>
                      <a:pt x="4781" y="73503"/>
                    </a:lnTo>
                    <a:lnTo>
                      <a:pt x="6042" y="76623"/>
                    </a:lnTo>
                    <a:lnTo>
                      <a:pt x="6773" y="78150"/>
                    </a:lnTo>
                    <a:lnTo>
                      <a:pt x="7503" y="79678"/>
                    </a:lnTo>
                    <a:lnTo>
                      <a:pt x="8233" y="81205"/>
                    </a:lnTo>
                    <a:lnTo>
                      <a:pt x="9030" y="82732"/>
                    </a:lnTo>
                    <a:lnTo>
                      <a:pt x="9893" y="84259"/>
                    </a:lnTo>
                    <a:lnTo>
                      <a:pt x="10823" y="85720"/>
                    </a:lnTo>
                    <a:lnTo>
                      <a:pt x="11686" y="87180"/>
                    </a:lnTo>
                    <a:lnTo>
                      <a:pt x="12682" y="88641"/>
                    </a:lnTo>
                    <a:lnTo>
                      <a:pt x="13678" y="90036"/>
                    </a:lnTo>
                    <a:lnTo>
                      <a:pt x="14674" y="91430"/>
                    </a:lnTo>
                    <a:lnTo>
                      <a:pt x="15803" y="92824"/>
                    </a:lnTo>
                    <a:lnTo>
                      <a:pt x="16865" y="94219"/>
                    </a:lnTo>
                    <a:lnTo>
                      <a:pt x="17994" y="95546"/>
                    </a:lnTo>
                    <a:lnTo>
                      <a:pt x="19189" y="96874"/>
                    </a:lnTo>
                    <a:lnTo>
                      <a:pt x="20450" y="98202"/>
                    </a:lnTo>
                    <a:lnTo>
                      <a:pt x="21712" y="99464"/>
                    </a:lnTo>
                    <a:lnTo>
                      <a:pt x="21712" y="99464"/>
                    </a:lnTo>
                    <a:lnTo>
                      <a:pt x="22243" y="97339"/>
                    </a:lnTo>
                    <a:lnTo>
                      <a:pt x="22907" y="95215"/>
                    </a:lnTo>
                    <a:lnTo>
                      <a:pt x="23637" y="93090"/>
                    </a:lnTo>
                    <a:lnTo>
                      <a:pt x="24368" y="90965"/>
                    </a:lnTo>
                    <a:lnTo>
                      <a:pt x="25165" y="88907"/>
                    </a:lnTo>
                    <a:lnTo>
                      <a:pt x="26028" y="86782"/>
                    </a:lnTo>
                    <a:lnTo>
                      <a:pt x="26891" y="84657"/>
                    </a:lnTo>
                    <a:lnTo>
                      <a:pt x="27820" y="82599"/>
                    </a:lnTo>
                    <a:lnTo>
                      <a:pt x="29746" y="78482"/>
                    </a:lnTo>
                    <a:lnTo>
                      <a:pt x="31804" y="74432"/>
                    </a:lnTo>
                    <a:lnTo>
                      <a:pt x="33929" y="70515"/>
                    </a:lnTo>
                    <a:lnTo>
                      <a:pt x="36120" y="6673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35" name="Google Shape;1435;g34ed79b00d1_0_1403"/>
              <p:cNvSpPr/>
              <p:nvPr/>
            </p:nvSpPr>
            <p:spPr>
              <a:xfrm>
                <a:off x="3318625" y="1974400"/>
                <a:ext cx="888100" cy="627475"/>
              </a:xfrm>
              <a:custGeom>
                <a:rect b="b" l="l" r="r" t="t"/>
                <a:pathLst>
                  <a:path extrusionOk="0" h="25099" w="35524">
                    <a:moveTo>
                      <a:pt x="20783" y="1"/>
                    </a:moveTo>
                    <a:lnTo>
                      <a:pt x="18260" y="1727"/>
                    </a:lnTo>
                    <a:lnTo>
                      <a:pt x="15737" y="3520"/>
                    </a:lnTo>
                    <a:lnTo>
                      <a:pt x="13148" y="5445"/>
                    </a:lnTo>
                    <a:lnTo>
                      <a:pt x="10558" y="7437"/>
                    </a:lnTo>
                    <a:lnTo>
                      <a:pt x="7902" y="9495"/>
                    </a:lnTo>
                    <a:lnTo>
                      <a:pt x="5313" y="11687"/>
                    </a:lnTo>
                    <a:lnTo>
                      <a:pt x="2657" y="13944"/>
                    </a:lnTo>
                    <a:lnTo>
                      <a:pt x="1" y="16334"/>
                    </a:lnTo>
                    <a:lnTo>
                      <a:pt x="1063" y="17131"/>
                    </a:lnTo>
                    <a:lnTo>
                      <a:pt x="2126" y="17928"/>
                    </a:lnTo>
                    <a:lnTo>
                      <a:pt x="3188" y="18725"/>
                    </a:lnTo>
                    <a:lnTo>
                      <a:pt x="4250" y="19389"/>
                    </a:lnTo>
                    <a:lnTo>
                      <a:pt x="5379" y="20053"/>
                    </a:lnTo>
                    <a:lnTo>
                      <a:pt x="6508" y="20717"/>
                    </a:lnTo>
                    <a:lnTo>
                      <a:pt x="7637" y="21314"/>
                    </a:lnTo>
                    <a:lnTo>
                      <a:pt x="8765" y="21845"/>
                    </a:lnTo>
                    <a:lnTo>
                      <a:pt x="9894" y="22310"/>
                    </a:lnTo>
                    <a:lnTo>
                      <a:pt x="11089" y="22775"/>
                    </a:lnTo>
                    <a:lnTo>
                      <a:pt x="12218" y="23173"/>
                    </a:lnTo>
                    <a:lnTo>
                      <a:pt x="13413" y="23572"/>
                    </a:lnTo>
                    <a:lnTo>
                      <a:pt x="14542" y="23904"/>
                    </a:lnTo>
                    <a:lnTo>
                      <a:pt x="15737" y="24169"/>
                    </a:lnTo>
                    <a:lnTo>
                      <a:pt x="18061" y="24634"/>
                    </a:lnTo>
                    <a:lnTo>
                      <a:pt x="20451" y="24966"/>
                    </a:lnTo>
                    <a:lnTo>
                      <a:pt x="22709" y="25099"/>
                    </a:lnTo>
                    <a:lnTo>
                      <a:pt x="25033" y="25099"/>
                    </a:lnTo>
                    <a:lnTo>
                      <a:pt x="26161" y="25032"/>
                    </a:lnTo>
                    <a:lnTo>
                      <a:pt x="27224" y="24900"/>
                    </a:lnTo>
                    <a:lnTo>
                      <a:pt x="28353" y="24767"/>
                    </a:lnTo>
                    <a:lnTo>
                      <a:pt x="29415" y="24568"/>
                    </a:lnTo>
                    <a:lnTo>
                      <a:pt x="30477" y="24302"/>
                    </a:lnTo>
                    <a:lnTo>
                      <a:pt x="31540" y="24103"/>
                    </a:lnTo>
                    <a:lnTo>
                      <a:pt x="32536" y="23771"/>
                    </a:lnTo>
                    <a:lnTo>
                      <a:pt x="33532" y="23439"/>
                    </a:lnTo>
                    <a:lnTo>
                      <a:pt x="34527" y="23040"/>
                    </a:lnTo>
                    <a:lnTo>
                      <a:pt x="35523" y="22642"/>
                    </a:lnTo>
                    <a:lnTo>
                      <a:pt x="33996" y="19654"/>
                    </a:lnTo>
                    <a:lnTo>
                      <a:pt x="32403" y="16666"/>
                    </a:lnTo>
                    <a:lnTo>
                      <a:pt x="30743" y="13745"/>
                    </a:lnTo>
                    <a:lnTo>
                      <a:pt x="28950" y="10890"/>
                    </a:lnTo>
                    <a:lnTo>
                      <a:pt x="27025" y="8035"/>
                    </a:lnTo>
                    <a:lnTo>
                      <a:pt x="25033" y="5312"/>
                    </a:lnTo>
                    <a:lnTo>
                      <a:pt x="22974" y="2657"/>
                    </a:lnTo>
                    <a:lnTo>
                      <a:pt x="2078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36" name="Google Shape;1436;g34ed79b00d1_0_1403"/>
              <p:cNvSpPr/>
              <p:nvPr/>
            </p:nvSpPr>
            <p:spPr>
              <a:xfrm>
                <a:off x="3318625" y="1974400"/>
                <a:ext cx="888100" cy="627475"/>
              </a:xfrm>
              <a:custGeom>
                <a:rect b="b" l="l" r="r" t="t"/>
                <a:pathLst>
                  <a:path extrusionOk="0" fill="none" h="25099" w="35524">
                    <a:moveTo>
                      <a:pt x="35523" y="22642"/>
                    </a:moveTo>
                    <a:lnTo>
                      <a:pt x="35523" y="22642"/>
                    </a:lnTo>
                    <a:lnTo>
                      <a:pt x="33996" y="19654"/>
                    </a:lnTo>
                    <a:lnTo>
                      <a:pt x="32403" y="16666"/>
                    </a:lnTo>
                    <a:lnTo>
                      <a:pt x="30743" y="13745"/>
                    </a:lnTo>
                    <a:lnTo>
                      <a:pt x="28950" y="10890"/>
                    </a:lnTo>
                    <a:lnTo>
                      <a:pt x="27025" y="8035"/>
                    </a:lnTo>
                    <a:lnTo>
                      <a:pt x="25033" y="5312"/>
                    </a:lnTo>
                    <a:lnTo>
                      <a:pt x="22974" y="2657"/>
                    </a:lnTo>
                    <a:lnTo>
                      <a:pt x="20783" y="1"/>
                    </a:lnTo>
                    <a:lnTo>
                      <a:pt x="20783" y="1"/>
                    </a:lnTo>
                    <a:lnTo>
                      <a:pt x="18260" y="1727"/>
                    </a:lnTo>
                    <a:lnTo>
                      <a:pt x="15737" y="3520"/>
                    </a:lnTo>
                    <a:lnTo>
                      <a:pt x="13148" y="5445"/>
                    </a:lnTo>
                    <a:lnTo>
                      <a:pt x="10558" y="7437"/>
                    </a:lnTo>
                    <a:lnTo>
                      <a:pt x="7902" y="9495"/>
                    </a:lnTo>
                    <a:lnTo>
                      <a:pt x="5313" y="11687"/>
                    </a:lnTo>
                    <a:lnTo>
                      <a:pt x="2657" y="13944"/>
                    </a:lnTo>
                    <a:lnTo>
                      <a:pt x="1" y="16334"/>
                    </a:lnTo>
                    <a:lnTo>
                      <a:pt x="1" y="16334"/>
                    </a:lnTo>
                    <a:lnTo>
                      <a:pt x="1063" y="17131"/>
                    </a:lnTo>
                    <a:lnTo>
                      <a:pt x="2126" y="17928"/>
                    </a:lnTo>
                    <a:lnTo>
                      <a:pt x="3188" y="18725"/>
                    </a:lnTo>
                    <a:lnTo>
                      <a:pt x="4250" y="19389"/>
                    </a:lnTo>
                    <a:lnTo>
                      <a:pt x="5379" y="20053"/>
                    </a:lnTo>
                    <a:lnTo>
                      <a:pt x="6508" y="20717"/>
                    </a:lnTo>
                    <a:lnTo>
                      <a:pt x="7637" y="21314"/>
                    </a:lnTo>
                    <a:lnTo>
                      <a:pt x="8765" y="21845"/>
                    </a:lnTo>
                    <a:lnTo>
                      <a:pt x="9894" y="22310"/>
                    </a:lnTo>
                    <a:lnTo>
                      <a:pt x="11089" y="22775"/>
                    </a:lnTo>
                    <a:lnTo>
                      <a:pt x="12218" y="23173"/>
                    </a:lnTo>
                    <a:lnTo>
                      <a:pt x="13413" y="23572"/>
                    </a:lnTo>
                    <a:lnTo>
                      <a:pt x="14542" y="23904"/>
                    </a:lnTo>
                    <a:lnTo>
                      <a:pt x="15737" y="24169"/>
                    </a:lnTo>
                    <a:lnTo>
                      <a:pt x="18061" y="24634"/>
                    </a:lnTo>
                    <a:lnTo>
                      <a:pt x="20451" y="24966"/>
                    </a:lnTo>
                    <a:lnTo>
                      <a:pt x="22709" y="25099"/>
                    </a:lnTo>
                    <a:lnTo>
                      <a:pt x="25033" y="25099"/>
                    </a:lnTo>
                    <a:lnTo>
                      <a:pt x="26161" y="25032"/>
                    </a:lnTo>
                    <a:lnTo>
                      <a:pt x="27224" y="24900"/>
                    </a:lnTo>
                    <a:lnTo>
                      <a:pt x="28353" y="24767"/>
                    </a:lnTo>
                    <a:lnTo>
                      <a:pt x="29415" y="24568"/>
                    </a:lnTo>
                    <a:lnTo>
                      <a:pt x="30477" y="24302"/>
                    </a:lnTo>
                    <a:lnTo>
                      <a:pt x="31540" y="24103"/>
                    </a:lnTo>
                    <a:lnTo>
                      <a:pt x="32536" y="23771"/>
                    </a:lnTo>
                    <a:lnTo>
                      <a:pt x="33532" y="23439"/>
                    </a:lnTo>
                    <a:lnTo>
                      <a:pt x="34527" y="23040"/>
                    </a:lnTo>
                    <a:lnTo>
                      <a:pt x="35523" y="22642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37" name="Google Shape;1437;g34ed79b00d1_0_1403"/>
              <p:cNvSpPr/>
              <p:nvPr/>
            </p:nvSpPr>
            <p:spPr>
              <a:xfrm>
                <a:off x="3302025" y="1225775"/>
                <a:ext cx="962800" cy="464800"/>
              </a:xfrm>
              <a:custGeom>
                <a:rect b="b" l="l" r="r" t="t"/>
                <a:pathLst>
                  <a:path extrusionOk="0" h="18592" w="38512">
                    <a:moveTo>
                      <a:pt x="12683" y="0"/>
                    </a:moveTo>
                    <a:lnTo>
                      <a:pt x="11421" y="67"/>
                    </a:lnTo>
                    <a:lnTo>
                      <a:pt x="10226" y="200"/>
                    </a:lnTo>
                    <a:lnTo>
                      <a:pt x="9031" y="332"/>
                    </a:lnTo>
                    <a:lnTo>
                      <a:pt x="7836" y="532"/>
                    </a:lnTo>
                    <a:lnTo>
                      <a:pt x="6707" y="797"/>
                    </a:lnTo>
                    <a:lnTo>
                      <a:pt x="5578" y="1063"/>
                    </a:lnTo>
                    <a:lnTo>
                      <a:pt x="4516" y="1328"/>
                    </a:lnTo>
                    <a:lnTo>
                      <a:pt x="3520" y="1727"/>
                    </a:lnTo>
                    <a:lnTo>
                      <a:pt x="2590" y="2059"/>
                    </a:lnTo>
                    <a:lnTo>
                      <a:pt x="1661" y="2457"/>
                    </a:lnTo>
                    <a:lnTo>
                      <a:pt x="798" y="2922"/>
                    </a:lnTo>
                    <a:lnTo>
                      <a:pt x="1" y="3387"/>
                    </a:lnTo>
                    <a:lnTo>
                      <a:pt x="3055" y="4781"/>
                    </a:lnTo>
                    <a:lnTo>
                      <a:pt x="6043" y="6375"/>
                    </a:lnTo>
                    <a:lnTo>
                      <a:pt x="8965" y="8034"/>
                    </a:lnTo>
                    <a:lnTo>
                      <a:pt x="11820" y="9894"/>
                    </a:lnTo>
                    <a:lnTo>
                      <a:pt x="14608" y="11886"/>
                    </a:lnTo>
                    <a:lnTo>
                      <a:pt x="17331" y="13944"/>
                    </a:lnTo>
                    <a:lnTo>
                      <a:pt x="19987" y="16201"/>
                    </a:lnTo>
                    <a:lnTo>
                      <a:pt x="22576" y="18592"/>
                    </a:lnTo>
                    <a:lnTo>
                      <a:pt x="24435" y="17264"/>
                    </a:lnTo>
                    <a:lnTo>
                      <a:pt x="26427" y="16002"/>
                    </a:lnTo>
                    <a:lnTo>
                      <a:pt x="28485" y="14741"/>
                    </a:lnTo>
                    <a:lnTo>
                      <a:pt x="30544" y="13545"/>
                    </a:lnTo>
                    <a:lnTo>
                      <a:pt x="32668" y="12417"/>
                    </a:lnTo>
                    <a:lnTo>
                      <a:pt x="34727" y="11354"/>
                    </a:lnTo>
                    <a:lnTo>
                      <a:pt x="36719" y="10491"/>
                    </a:lnTo>
                    <a:lnTo>
                      <a:pt x="38511" y="9761"/>
                    </a:lnTo>
                    <a:lnTo>
                      <a:pt x="37449" y="8632"/>
                    </a:lnTo>
                    <a:lnTo>
                      <a:pt x="36254" y="7636"/>
                    </a:lnTo>
                    <a:lnTo>
                      <a:pt x="35059" y="6707"/>
                    </a:lnTo>
                    <a:lnTo>
                      <a:pt x="33864" y="5843"/>
                    </a:lnTo>
                    <a:lnTo>
                      <a:pt x="32602" y="5047"/>
                    </a:lnTo>
                    <a:lnTo>
                      <a:pt x="31340" y="4316"/>
                    </a:lnTo>
                    <a:lnTo>
                      <a:pt x="30079" y="3652"/>
                    </a:lnTo>
                    <a:lnTo>
                      <a:pt x="28751" y="3055"/>
                    </a:lnTo>
                    <a:lnTo>
                      <a:pt x="27423" y="2524"/>
                    </a:lnTo>
                    <a:lnTo>
                      <a:pt x="26095" y="1992"/>
                    </a:lnTo>
                    <a:lnTo>
                      <a:pt x="24701" y="1594"/>
                    </a:lnTo>
                    <a:lnTo>
                      <a:pt x="23373" y="1196"/>
                    </a:lnTo>
                    <a:lnTo>
                      <a:pt x="22045" y="864"/>
                    </a:lnTo>
                    <a:lnTo>
                      <a:pt x="20650" y="598"/>
                    </a:lnTo>
                    <a:lnTo>
                      <a:pt x="19323" y="399"/>
                    </a:lnTo>
                    <a:lnTo>
                      <a:pt x="17928" y="200"/>
                    </a:lnTo>
                    <a:lnTo>
                      <a:pt x="16600" y="67"/>
                    </a:lnTo>
                    <a:lnTo>
                      <a:pt x="1527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38" name="Google Shape;1438;g34ed79b00d1_0_1403"/>
              <p:cNvSpPr/>
              <p:nvPr/>
            </p:nvSpPr>
            <p:spPr>
              <a:xfrm>
                <a:off x="3302025" y="1225775"/>
                <a:ext cx="962800" cy="464800"/>
              </a:xfrm>
              <a:custGeom>
                <a:rect b="b" l="l" r="r" t="t"/>
                <a:pathLst>
                  <a:path extrusionOk="0" fill="none" h="18592" w="38512">
                    <a:moveTo>
                      <a:pt x="22576" y="18592"/>
                    </a:moveTo>
                    <a:lnTo>
                      <a:pt x="22576" y="18592"/>
                    </a:lnTo>
                    <a:lnTo>
                      <a:pt x="24435" y="17264"/>
                    </a:lnTo>
                    <a:lnTo>
                      <a:pt x="26427" y="16002"/>
                    </a:lnTo>
                    <a:lnTo>
                      <a:pt x="28485" y="14741"/>
                    </a:lnTo>
                    <a:lnTo>
                      <a:pt x="30544" y="13545"/>
                    </a:lnTo>
                    <a:lnTo>
                      <a:pt x="32668" y="12417"/>
                    </a:lnTo>
                    <a:lnTo>
                      <a:pt x="34727" y="11354"/>
                    </a:lnTo>
                    <a:lnTo>
                      <a:pt x="36719" y="10491"/>
                    </a:lnTo>
                    <a:lnTo>
                      <a:pt x="38511" y="9761"/>
                    </a:lnTo>
                    <a:lnTo>
                      <a:pt x="38511" y="9761"/>
                    </a:lnTo>
                    <a:lnTo>
                      <a:pt x="37449" y="8632"/>
                    </a:lnTo>
                    <a:lnTo>
                      <a:pt x="36254" y="7636"/>
                    </a:lnTo>
                    <a:lnTo>
                      <a:pt x="35059" y="6707"/>
                    </a:lnTo>
                    <a:lnTo>
                      <a:pt x="33864" y="5843"/>
                    </a:lnTo>
                    <a:lnTo>
                      <a:pt x="32602" y="5047"/>
                    </a:lnTo>
                    <a:lnTo>
                      <a:pt x="31340" y="4316"/>
                    </a:lnTo>
                    <a:lnTo>
                      <a:pt x="30079" y="3652"/>
                    </a:lnTo>
                    <a:lnTo>
                      <a:pt x="28751" y="3055"/>
                    </a:lnTo>
                    <a:lnTo>
                      <a:pt x="27423" y="2524"/>
                    </a:lnTo>
                    <a:lnTo>
                      <a:pt x="26095" y="1992"/>
                    </a:lnTo>
                    <a:lnTo>
                      <a:pt x="24701" y="1594"/>
                    </a:lnTo>
                    <a:lnTo>
                      <a:pt x="23373" y="1196"/>
                    </a:lnTo>
                    <a:lnTo>
                      <a:pt x="22045" y="864"/>
                    </a:lnTo>
                    <a:lnTo>
                      <a:pt x="20650" y="598"/>
                    </a:lnTo>
                    <a:lnTo>
                      <a:pt x="19323" y="399"/>
                    </a:lnTo>
                    <a:lnTo>
                      <a:pt x="17928" y="200"/>
                    </a:lnTo>
                    <a:lnTo>
                      <a:pt x="16600" y="67"/>
                    </a:lnTo>
                    <a:lnTo>
                      <a:pt x="15272" y="0"/>
                    </a:lnTo>
                    <a:lnTo>
                      <a:pt x="14011" y="0"/>
                    </a:lnTo>
                    <a:lnTo>
                      <a:pt x="12683" y="0"/>
                    </a:lnTo>
                    <a:lnTo>
                      <a:pt x="11421" y="67"/>
                    </a:lnTo>
                    <a:lnTo>
                      <a:pt x="10226" y="200"/>
                    </a:lnTo>
                    <a:lnTo>
                      <a:pt x="9031" y="332"/>
                    </a:lnTo>
                    <a:lnTo>
                      <a:pt x="7836" y="532"/>
                    </a:lnTo>
                    <a:lnTo>
                      <a:pt x="6707" y="797"/>
                    </a:lnTo>
                    <a:lnTo>
                      <a:pt x="5578" y="1063"/>
                    </a:lnTo>
                    <a:lnTo>
                      <a:pt x="4516" y="1328"/>
                    </a:lnTo>
                    <a:lnTo>
                      <a:pt x="3520" y="1727"/>
                    </a:lnTo>
                    <a:lnTo>
                      <a:pt x="2590" y="2059"/>
                    </a:lnTo>
                    <a:lnTo>
                      <a:pt x="1661" y="2457"/>
                    </a:lnTo>
                    <a:lnTo>
                      <a:pt x="798" y="2922"/>
                    </a:lnTo>
                    <a:lnTo>
                      <a:pt x="1" y="3387"/>
                    </a:lnTo>
                    <a:lnTo>
                      <a:pt x="1" y="3387"/>
                    </a:lnTo>
                    <a:lnTo>
                      <a:pt x="3055" y="4781"/>
                    </a:lnTo>
                    <a:lnTo>
                      <a:pt x="6043" y="6375"/>
                    </a:lnTo>
                    <a:lnTo>
                      <a:pt x="8965" y="8034"/>
                    </a:lnTo>
                    <a:lnTo>
                      <a:pt x="11820" y="9894"/>
                    </a:lnTo>
                    <a:lnTo>
                      <a:pt x="14608" y="11886"/>
                    </a:lnTo>
                    <a:lnTo>
                      <a:pt x="17331" y="13944"/>
                    </a:lnTo>
                    <a:lnTo>
                      <a:pt x="19987" y="16201"/>
                    </a:lnTo>
                    <a:lnTo>
                      <a:pt x="22576" y="18592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39" name="Google Shape;1439;g34ed79b00d1_0_1403"/>
              <p:cNvSpPr/>
              <p:nvPr/>
            </p:nvSpPr>
            <p:spPr>
              <a:xfrm>
                <a:off x="2108550" y="3483275"/>
                <a:ext cx="2365425" cy="1201825"/>
              </a:xfrm>
              <a:custGeom>
                <a:rect b="b" l="l" r="r" t="t"/>
                <a:pathLst>
                  <a:path extrusionOk="0" h="48073" w="94617">
                    <a:moveTo>
                      <a:pt x="13612" y="1"/>
                    </a:moveTo>
                    <a:lnTo>
                      <a:pt x="11952" y="2856"/>
                    </a:lnTo>
                    <a:lnTo>
                      <a:pt x="10425" y="5645"/>
                    </a:lnTo>
                    <a:lnTo>
                      <a:pt x="9097" y="8367"/>
                    </a:lnTo>
                    <a:lnTo>
                      <a:pt x="7835" y="10956"/>
                    </a:lnTo>
                    <a:lnTo>
                      <a:pt x="6706" y="13413"/>
                    </a:lnTo>
                    <a:lnTo>
                      <a:pt x="5644" y="15803"/>
                    </a:lnTo>
                    <a:lnTo>
                      <a:pt x="4715" y="18061"/>
                    </a:lnTo>
                    <a:lnTo>
                      <a:pt x="3851" y="20186"/>
                    </a:lnTo>
                    <a:lnTo>
                      <a:pt x="3121" y="22244"/>
                    </a:lnTo>
                    <a:lnTo>
                      <a:pt x="2457" y="24169"/>
                    </a:lnTo>
                    <a:lnTo>
                      <a:pt x="1859" y="25962"/>
                    </a:lnTo>
                    <a:lnTo>
                      <a:pt x="1395" y="27688"/>
                    </a:lnTo>
                    <a:lnTo>
                      <a:pt x="598" y="30743"/>
                    </a:lnTo>
                    <a:lnTo>
                      <a:pt x="0" y="33266"/>
                    </a:lnTo>
                    <a:lnTo>
                      <a:pt x="2590" y="35125"/>
                    </a:lnTo>
                    <a:lnTo>
                      <a:pt x="5179" y="36785"/>
                    </a:lnTo>
                    <a:lnTo>
                      <a:pt x="7835" y="38378"/>
                    </a:lnTo>
                    <a:lnTo>
                      <a:pt x="10558" y="39906"/>
                    </a:lnTo>
                    <a:lnTo>
                      <a:pt x="13280" y="41234"/>
                    </a:lnTo>
                    <a:lnTo>
                      <a:pt x="16135" y="42495"/>
                    </a:lnTo>
                    <a:lnTo>
                      <a:pt x="18924" y="43557"/>
                    </a:lnTo>
                    <a:lnTo>
                      <a:pt x="21779" y="44553"/>
                    </a:lnTo>
                    <a:lnTo>
                      <a:pt x="24700" y="45417"/>
                    </a:lnTo>
                    <a:lnTo>
                      <a:pt x="27622" y="46147"/>
                    </a:lnTo>
                    <a:lnTo>
                      <a:pt x="30543" y="46811"/>
                    </a:lnTo>
                    <a:lnTo>
                      <a:pt x="33531" y="47276"/>
                    </a:lnTo>
                    <a:lnTo>
                      <a:pt x="36519" y="47674"/>
                    </a:lnTo>
                    <a:lnTo>
                      <a:pt x="39507" y="47940"/>
                    </a:lnTo>
                    <a:lnTo>
                      <a:pt x="42495" y="48072"/>
                    </a:lnTo>
                    <a:lnTo>
                      <a:pt x="45482" y="48072"/>
                    </a:lnTo>
                    <a:lnTo>
                      <a:pt x="48470" y="47940"/>
                    </a:lnTo>
                    <a:lnTo>
                      <a:pt x="51458" y="47674"/>
                    </a:lnTo>
                    <a:lnTo>
                      <a:pt x="54446" y="47342"/>
                    </a:lnTo>
                    <a:lnTo>
                      <a:pt x="57434" y="46877"/>
                    </a:lnTo>
                    <a:lnTo>
                      <a:pt x="60355" y="46280"/>
                    </a:lnTo>
                    <a:lnTo>
                      <a:pt x="63277" y="45549"/>
                    </a:lnTo>
                    <a:lnTo>
                      <a:pt x="66198" y="44686"/>
                    </a:lnTo>
                    <a:lnTo>
                      <a:pt x="69053" y="43757"/>
                    </a:lnTo>
                    <a:lnTo>
                      <a:pt x="71909" y="42628"/>
                    </a:lnTo>
                    <a:lnTo>
                      <a:pt x="74697" y="41433"/>
                    </a:lnTo>
                    <a:lnTo>
                      <a:pt x="77486" y="40105"/>
                    </a:lnTo>
                    <a:lnTo>
                      <a:pt x="80142" y="38644"/>
                    </a:lnTo>
                    <a:lnTo>
                      <a:pt x="82864" y="37051"/>
                    </a:lnTo>
                    <a:lnTo>
                      <a:pt x="85454" y="35391"/>
                    </a:lnTo>
                    <a:lnTo>
                      <a:pt x="87977" y="33531"/>
                    </a:lnTo>
                    <a:lnTo>
                      <a:pt x="90500" y="31606"/>
                    </a:lnTo>
                    <a:lnTo>
                      <a:pt x="90965" y="30344"/>
                    </a:lnTo>
                    <a:lnTo>
                      <a:pt x="91429" y="29083"/>
                    </a:lnTo>
                    <a:lnTo>
                      <a:pt x="91894" y="27755"/>
                    </a:lnTo>
                    <a:lnTo>
                      <a:pt x="92292" y="26361"/>
                    </a:lnTo>
                    <a:lnTo>
                      <a:pt x="92956" y="23572"/>
                    </a:lnTo>
                    <a:lnTo>
                      <a:pt x="93554" y="20650"/>
                    </a:lnTo>
                    <a:lnTo>
                      <a:pt x="94019" y="17596"/>
                    </a:lnTo>
                    <a:lnTo>
                      <a:pt x="94351" y="14409"/>
                    </a:lnTo>
                    <a:lnTo>
                      <a:pt x="94550" y="11222"/>
                    </a:lnTo>
                    <a:lnTo>
                      <a:pt x="94616" y="7836"/>
                    </a:lnTo>
                    <a:lnTo>
                      <a:pt x="92226" y="9164"/>
                    </a:lnTo>
                    <a:lnTo>
                      <a:pt x="89769" y="10425"/>
                    </a:lnTo>
                    <a:lnTo>
                      <a:pt x="87313" y="11488"/>
                    </a:lnTo>
                    <a:lnTo>
                      <a:pt x="84790" y="12484"/>
                    </a:lnTo>
                    <a:lnTo>
                      <a:pt x="82267" y="13347"/>
                    </a:lnTo>
                    <a:lnTo>
                      <a:pt x="79677" y="14143"/>
                    </a:lnTo>
                    <a:lnTo>
                      <a:pt x="77088" y="14741"/>
                    </a:lnTo>
                    <a:lnTo>
                      <a:pt x="74432" y="15272"/>
                    </a:lnTo>
                    <a:lnTo>
                      <a:pt x="71776" y="15737"/>
                    </a:lnTo>
                    <a:lnTo>
                      <a:pt x="69053" y="16069"/>
                    </a:lnTo>
                    <a:lnTo>
                      <a:pt x="66398" y="16268"/>
                    </a:lnTo>
                    <a:lnTo>
                      <a:pt x="63675" y="16401"/>
                    </a:lnTo>
                    <a:lnTo>
                      <a:pt x="60953" y="16401"/>
                    </a:lnTo>
                    <a:lnTo>
                      <a:pt x="58231" y="16335"/>
                    </a:lnTo>
                    <a:lnTo>
                      <a:pt x="55508" y="16135"/>
                    </a:lnTo>
                    <a:lnTo>
                      <a:pt x="52786" y="15870"/>
                    </a:lnTo>
                    <a:lnTo>
                      <a:pt x="50064" y="15538"/>
                    </a:lnTo>
                    <a:lnTo>
                      <a:pt x="47408" y="15073"/>
                    </a:lnTo>
                    <a:lnTo>
                      <a:pt x="44752" y="14542"/>
                    </a:lnTo>
                    <a:lnTo>
                      <a:pt x="42096" y="13878"/>
                    </a:lnTo>
                    <a:lnTo>
                      <a:pt x="39440" y="13147"/>
                    </a:lnTo>
                    <a:lnTo>
                      <a:pt x="36851" y="12351"/>
                    </a:lnTo>
                    <a:lnTo>
                      <a:pt x="34328" y="11488"/>
                    </a:lnTo>
                    <a:lnTo>
                      <a:pt x="31805" y="10492"/>
                    </a:lnTo>
                    <a:lnTo>
                      <a:pt x="29348" y="9429"/>
                    </a:lnTo>
                    <a:lnTo>
                      <a:pt x="26891" y="8300"/>
                    </a:lnTo>
                    <a:lnTo>
                      <a:pt x="24567" y="7105"/>
                    </a:lnTo>
                    <a:lnTo>
                      <a:pt x="22243" y="5844"/>
                    </a:lnTo>
                    <a:lnTo>
                      <a:pt x="19986" y="4449"/>
                    </a:lnTo>
                    <a:lnTo>
                      <a:pt x="17795" y="3055"/>
                    </a:lnTo>
                    <a:lnTo>
                      <a:pt x="15670" y="1528"/>
                    </a:lnTo>
                    <a:lnTo>
                      <a:pt x="1361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40" name="Google Shape;1440;g34ed79b00d1_0_1403"/>
              <p:cNvSpPr/>
              <p:nvPr/>
            </p:nvSpPr>
            <p:spPr>
              <a:xfrm>
                <a:off x="2108550" y="3483275"/>
                <a:ext cx="2365425" cy="1201825"/>
              </a:xfrm>
              <a:custGeom>
                <a:rect b="b" l="l" r="r" t="t"/>
                <a:pathLst>
                  <a:path extrusionOk="0" fill="none" h="48073" w="94617">
                    <a:moveTo>
                      <a:pt x="13612" y="1"/>
                    </a:moveTo>
                    <a:lnTo>
                      <a:pt x="13612" y="1"/>
                    </a:lnTo>
                    <a:lnTo>
                      <a:pt x="11952" y="2856"/>
                    </a:lnTo>
                    <a:lnTo>
                      <a:pt x="10425" y="5645"/>
                    </a:lnTo>
                    <a:lnTo>
                      <a:pt x="9097" y="8367"/>
                    </a:lnTo>
                    <a:lnTo>
                      <a:pt x="7835" y="10956"/>
                    </a:lnTo>
                    <a:lnTo>
                      <a:pt x="6706" y="13413"/>
                    </a:lnTo>
                    <a:lnTo>
                      <a:pt x="5644" y="15803"/>
                    </a:lnTo>
                    <a:lnTo>
                      <a:pt x="4715" y="18061"/>
                    </a:lnTo>
                    <a:lnTo>
                      <a:pt x="3851" y="20186"/>
                    </a:lnTo>
                    <a:lnTo>
                      <a:pt x="3121" y="22244"/>
                    </a:lnTo>
                    <a:lnTo>
                      <a:pt x="2457" y="24169"/>
                    </a:lnTo>
                    <a:lnTo>
                      <a:pt x="1859" y="25962"/>
                    </a:lnTo>
                    <a:lnTo>
                      <a:pt x="1395" y="27688"/>
                    </a:lnTo>
                    <a:lnTo>
                      <a:pt x="598" y="30743"/>
                    </a:lnTo>
                    <a:lnTo>
                      <a:pt x="0" y="33266"/>
                    </a:lnTo>
                    <a:lnTo>
                      <a:pt x="0" y="33266"/>
                    </a:lnTo>
                    <a:lnTo>
                      <a:pt x="2590" y="35125"/>
                    </a:lnTo>
                    <a:lnTo>
                      <a:pt x="5179" y="36785"/>
                    </a:lnTo>
                    <a:lnTo>
                      <a:pt x="7835" y="38378"/>
                    </a:lnTo>
                    <a:lnTo>
                      <a:pt x="10558" y="39906"/>
                    </a:lnTo>
                    <a:lnTo>
                      <a:pt x="13280" y="41234"/>
                    </a:lnTo>
                    <a:lnTo>
                      <a:pt x="16135" y="42495"/>
                    </a:lnTo>
                    <a:lnTo>
                      <a:pt x="18924" y="43557"/>
                    </a:lnTo>
                    <a:lnTo>
                      <a:pt x="21779" y="44553"/>
                    </a:lnTo>
                    <a:lnTo>
                      <a:pt x="24700" y="45417"/>
                    </a:lnTo>
                    <a:lnTo>
                      <a:pt x="27622" y="46147"/>
                    </a:lnTo>
                    <a:lnTo>
                      <a:pt x="30543" y="46811"/>
                    </a:lnTo>
                    <a:lnTo>
                      <a:pt x="33531" y="47276"/>
                    </a:lnTo>
                    <a:lnTo>
                      <a:pt x="36519" y="47674"/>
                    </a:lnTo>
                    <a:lnTo>
                      <a:pt x="39507" y="47940"/>
                    </a:lnTo>
                    <a:lnTo>
                      <a:pt x="42495" y="48072"/>
                    </a:lnTo>
                    <a:lnTo>
                      <a:pt x="45482" y="48072"/>
                    </a:lnTo>
                    <a:lnTo>
                      <a:pt x="48470" y="47940"/>
                    </a:lnTo>
                    <a:lnTo>
                      <a:pt x="51458" y="47674"/>
                    </a:lnTo>
                    <a:lnTo>
                      <a:pt x="54446" y="47342"/>
                    </a:lnTo>
                    <a:lnTo>
                      <a:pt x="57434" y="46877"/>
                    </a:lnTo>
                    <a:lnTo>
                      <a:pt x="60355" y="46280"/>
                    </a:lnTo>
                    <a:lnTo>
                      <a:pt x="63277" y="45549"/>
                    </a:lnTo>
                    <a:lnTo>
                      <a:pt x="66198" y="44686"/>
                    </a:lnTo>
                    <a:lnTo>
                      <a:pt x="69053" y="43757"/>
                    </a:lnTo>
                    <a:lnTo>
                      <a:pt x="71909" y="42628"/>
                    </a:lnTo>
                    <a:lnTo>
                      <a:pt x="74697" y="41433"/>
                    </a:lnTo>
                    <a:lnTo>
                      <a:pt x="77486" y="40105"/>
                    </a:lnTo>
                    <a:lnTo>
                      <a:pt x="80142" y="38644"/>
                    </a:lnTo>
                    <a:lnTo>
                      <a:pt x="82864" y="37051"/>
                    </a:lnTo>
                    <a:lnTo>
                      <a:pt x="85454" y="35391"/>
                    </a:lnTo>
                    <a:lnTo>
                      <a:pt x="87977" y="33531"/>
                    </a:lnTo>
                    <a:lnTo>
                      <a:pt x="90500" y="31606"/>
                    </a:lnTo>
                    <a:lnTo>
                      <a:pt x="90500" y="31606"/>
                    </a:lnTo>
                    <a:lnTo>
                      <a:pt x="90965" y="30344"/>
                    </a:lnTo>
                    <a:lnTo>
                      <a:pt x="91429" y="29083"/>
                    </a:lnTo>
                    <a:lnTo>
                      <a:pt x="91894" y="27755"/>
                    </a:lnTo>
                    <a:lnTo>
                      <a:pt x="92292" y="26361"/>
                    </a:lnTo>
                    <a:lnTo>
                      <a:pt x="92956" y="23572"/>
                    </a:lnTo>
                    <a:lnTo>
                      <a:pt x="93554" y="20650"/>
                    </a:lnTo>
                    <a:lnTo>
                      <a:pt x="94019" y="17596"/>
                    </a:lnTo>
                    <a:lnTo>
                      <a:pt x="94351" y="14409"/>
                    </a:lnTo>
                    <a:lnTo>
                      <a:pt x="94550" y="11222"/>
                    </a:lnTo>
                    <a:lnTo>
                      <a:pt x="94616" y="7836"/>
                    </a:lnTo>
                    <a:lnTo>
                      <a:pt x="94616" y="7836"/>
                    </a:lnTo>
                    <a:lnTo>
                      <a:pt x="92226" y="9164"/>
                    </a:lnTo>
                    <a:lnTo>
                      <a:pt x="89769" y="10425"/>
                    </a:lnTo>
                    <a:lnTo>
                      <a:pt x="87313" y="11488"/>
                    </a:lnTo>
                    <a:lnTo>
                      <a:pt x="84790" y="12484"/>
                    </a:lnTo>
                    <a:lnTo>
                      <a:pt x="82267" y="13347"/>
                    </a:lnTo>
                    <a:lnTo>
                      <a:pt x="79677" y="14143"/>
                    </a:lnTo>
                    <a:lnTo>
                      <a:pt x="77088" y="14741"/>
                    </a:lnTo>
                    <a:lnTo>
                      <a:pt x="74432" y="15272"/>
                    </a:lnTo>
                    <a:lnTo>
                      <a:pt x="71776" y="15737"/>
                    </a:lnTo>
                    <a:lnTo>
                      <a:pt x="69053" y="16069"/>
                    </a:lnTo>
                    <a:lnTo>
                      <a:pt x="66398" y="16268"/>
                    </a:lnTo>
                    <a:lnTo>
                      <a:pt x="63675" y="16401"/>
                    </a:lnTo>
                    <a:lnTo>
                      <a:pt x="60953" y="16401"/>
                    </a:lnTo>
                    <a:lnTo>
                      <a:pt x="58231" y="16335"/>
                    </a:lnTo>
                    <a:lnTo>
                      <a:pt x="55508" y="16135"/>
                    </a:lnTo>
                    <a:lnTo>
                      <a:pt x="52786" y="15870"/>
                    </a:lnTo>
                    <a:lnTo>
                      <a:pt x="50064" y="15538"/>
                    </a:lnTo>
                    <a:lnTo>
                      <a:pt x="47408" y="15073"/>
                    </a:lnTo>
                    <a:lnTo>
                      <a:pt x="44752" y="14542"/>
                    </a:lnTo>
                    <a:lnTo>
                      <a:pt x="42096" y="13878"/>
                    </a:lnTo>
                    <a:lnTo>
                      <a:pt x="39440" y="13147"/>
                    </a:lnTo>
                    <a:lnTo>
                      <a:pt x="36851" y="12351"/>
                    </a:lnTo>
                    <a:lnTo>
                      <a:pt x="34328" y="11488"/>
                    </a:lnTo>
                    <a:lnTo>
                      <a:pt x="31805" y="10492"/>
                    </a:lnTo>
                    <a:lnTo>
                      <a:pt x="29348" y="9429"/>
                    </a:lnTo>
                    <a:lnTo>
                      <a:pt x="26891" y="8300"/>
                    </a:lnTo>
                    <a:lnTo>
                      <a:pt x="24567" y="7105"/>
                    </a:lnTo>
                    <a:lnTo>
                      <a:pt x="22243" y="5844"/>
                    </a:lnTo>
                    <a:lnTo>
                      <a:pt x="19986" y="4449"/>
                    </a:lnTo>
                    <a:lnTo>
                      <a:pt x="17795" y="3055"/>
                    </a:lnTo>
                    <a:lnTo>
                      <a:pt x="15670" y="1528"/>
                    </a:lnTo>
                    <a:lnTo>
                      <a:pt x="13612" y="1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41" name="Google Shape;1441;g34ed79b00d1_0_1403"/>
              <p:cNvSpPr/>
              <p:nvPr/>
            </p:nvSpPr>
            <p:spPr>
              <a:xfrm>
                <a:off x="4020775" y="1635775"/>
                <a:ext cx="501325" cy="773550"/>
              </a:xfrm>
              <a:custGeom>
                <a:rect b="b" l="l" r="r" t="t"/>
                <a:pathLst>
                  <a:path extrusionOk="0" h="30942" w="20053">
                    <a:moveTo>
                      <a:pt x="14940" y="1"/>
                    </a:moveTo>
                    <a:lnTo>
                      <a:pt x="13347" y="598"/>
                    </a:lnTo>
                    <a:lnTo>
                      <a:pt x="11488" y="1461"/>
                    </a:lnTo>
                    <a:lnTo>
                      <a:pt x="9429" y="2524"/>
                    </a:lnTo>
                    <a:lnTo>
                      <a:pt x="7305" y="3719"/>
                    </a:lnTo>
                    <a:lnTo>
                      <a:pt x="5246" y="5047"/>
                    </a:lnTo>
                    <a:lnTo>
                      <a:pt x="3254" y="6308"/>
                    </a:lnTo>
                    <a:lnTo>
                      <a:pt x="1462" y="7570"/>
                    </a:lnTo>
                    <a:lnTo>
                      <a:pt x="1" y="8765"/>
                    </a:lnTo>
                    <a:lnTo>
                      <a:pt x="2059" y="11222"/>
                    </a:lnTo>
                    <a:lnTo>
                      <a:pt x="4051" y="13811"/>
                    </a:lnTo>
                    <a:lnTo>
                      <a:pt x="5977" y="16467"/>
                    </a:lnTo>
                    <a:lnTo>
                      <a:pt x="7836" y="19189"/>
                    </a:lnTo>
                    <a:lnTo>
                      <a:pt x="9695" y="22044"/>
                    </a:lnTo>
                    <a:lnTo>
                      <a:pt x="11421" y="24966"/>
                    </a:lnTo>
                    <a:lnTo>
                      <a:pt x="13081" y="27954"/>
                    </a:lnTo>
                    <a:lnTo>
                      <a:pt x="14608" y="30942"/>
                    </a:lnTo>
                    <a:lnTo>
                      <a:pt x="15339" y="30145"/>
                    </a:lnTo>
                    <a:lnTo>
                      <a:pt x="16003" y="29348"/>
                    </a:lnTo>
                    <a:lnTo>
                      <a:pt x="16600" y="28419"/>
                    </a:lnTo>
                    <a:lnTo>
                      <a:pt x="17198" y="27555"/>
                    </a:lnTo>
                    <a:lnTo>
                      <a:pt x="17729" y="26626"/>
                    </a:lnTo>
                    <a:lnTo>
                      <a:pt x="18127" y="25696"/>
                    </a:lnTo>
                    <a:lnTo>
                      <a:pt x="18526" y="24700"/>
                    </a:lnTo>
                    <a:lnTo>
                      <a:pt x="18924" y="23704"/>
                    </a:lnTo>
                    <a:lnTo>
                      <a:pt x="19190" y="22708"/>
                    </a:lnTo>
                    <a:lnTo>
                      <a:pt x="19455" y="21712"/>
                    </a:lnTo>
                    <a:lnTo>
                      <a:pt x="19655" y="20650"/>
                    </a:lnTo>
                    <a:lnTo>
                      <a:pt x="19854" y="19654"/>
                    </a:lnTo>
                    <a:lnTo>
                      <a:pt x="19987" y="18592"/>
                    </a:lnTo>
                    <a:lnTo>
                      <a:pt x="20053" y="17529"/>
                    </a:lnTo>
                    <a:lnTo>
                      <a:pt x="20053" y="16467"/>
                    </a:lnTo>
                    <a:lnTo>
                      <a:pt x="20053" y="15405"/>
                    </a:lnTo>
                    <a:lnTo>
                      <a:pt x="20053" y="14342"/>
                    </a:lnTo>
                    <a:lnTo>
                      <a:pt x="19920" y="13280"/>
                    </a:lnTo>
                    <a:lnTo>
                      <a:pt x="19655" y="11222"/>
                    </a:lnTo>
                    <a:lnTo>
                      <a:pt x="19190" y="9163"/>
                    </a:lnTo>
                    <a:lnTo>
                      <a:pt x="18592" y="7105"/>
                    </a:lnTo>
                    <a:lnTo>
                      <a:pt x="17862" y="5180"/>
                    </a:lnTo>
                    <a:lnTo>
                      <a:pt x="16999" y="3320"/>
                    </a:lnTo>
                    <a:lnTo>
                      <a:pt x="16003" y="1594"/>
                    </a:lnTo>
                    <a:lnTo>
                      <a:pt x="15471" y="797"/>
                    </a:lnTo>
                    <a:lnTo>
                      <a:pt x="1494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42" name="Google Shape;1442;g34ed79b00d1_0_1403"/>
              <p:cNvSpPr/>
              <p:nvPr/>
            </p:nvSpPr>
            <p:spPr>
              <a:xfrm>
                <a:off x="4020775" y="1635775"/>
                <a:ext cx="501325" cy="773550"/>
              </a:xfrm>
              <a:custGeom>
                <a:rect b="b" l="l" r="r" t="t"/>
                <a:pathLst>
                  <a:path extrusionOk="0" fill="none" h="30942" w="20053">
                    <a:moveTo>
                      <a:pt x="14608" y="30942"/>
                    </a:moveTo>
                    <a:lnTo>
                      <a:pt x="14608" y="30942"/>
                    </a:lnTo>
                    <a:lnTo>
                      <a:pt x="15339" y="30145"/>
                    </a:lnTo>
                    <a:lnTo>
                      <a:pt x="16003" y="29348"/>
                    </a:lnTo>
                    <a:lnTo>
                      <a:pt x="16600" y="28419"/>
                    </a:lnTo>
                    <a:lnTo>
                      <a:pt x="17198" y="27555"/>
                    </a:lnTo>
                    <a:lnTo>
                      <a:pt x="17729" y="26626"/>
                    </a:lnTo>
                    <a:lnTo>
                      <a:pt x="18127" y="25696"/>
                    </a:lnTo>
                    <a:lnTo>
                      <a:pt x="18526" y="24700"/>
                    </a:lnTo>
                    <a:lnTo>
                      <a:pt x="18924" y="23704"/>
                    </a:lnTo>
                    <a:lnTo>
                      <a:pt x="19190" y="22708"/>
                    </a:lnTo>
                    <a:lnTo>
                      <a:pt x="19455" y="21712"/>
                    </a:lnTo>
                    <a:lnTo>
                      <a:pt x="19655" y="20650"/>
                    </a:lnTo>
                    <a:lnTo>
                      <a:pt x="19854" y="19654"/>
                    </a:lnTo>
                    <a:lnTo>
                      <a:pt x="19987" y="18592"/>
                    </a:lnTo>
                    <a:lnTo>
                      <a:pt x="20053" y="17529"/>
                    </a:lnTo>
                    <a:lnTo>
                      <a:pt x="20053" y="16467"/>
                    </a:lnTo>
                    <a:lnTo>
                      <a:pt x="20053" y="15405"/>
                    </a:lnTo>
                    <a:lnTo>
                      <a:pt x="20053" y="14342"/>
                    </a:lnTo>
                    <a:lnTo>
                      <a:pt x="19920" y="13280"/>
                    </a:lnTo>
                    <a:lnTo>
                      <a:pt x="19655" y="11222"/>
                    </a:lnTo>
                    <a:lnTo>
                      <a:pt x="19190" y="9163"/>
                    </a:lnTo>
                    <a:lnTo>
                      <a:pt x="18592" y="7105"/>
                    </a:lnTo>
                    <a:lnTo>
                      <a:pt x="17862" y="5180"/>
                    </a:lnTo>
                    <a:lnTo>
                      <a:pt x="16999" y="3320"/>
                    </a:lnTo>
                    <a:lnTo>
                      <a:pt x="16003" y="1594"/>
                    </a:lnTo>
                    <a:lnTo>
                      <a:pt x="15471" y="797"/>
                    </a:lnTo>
                    <a:lnTo>
                      <a:pt x="14940" y="1"/>
                    </a:lnTo>
                    <a:lnTo>
                      <a:pt x="14940" y="1"/>
                    </a:lnTo>
                    <a:lnTo>
                      <a:pt x="13347" y="598"/>
                    </a:lnTo>
                    <a:lnTo>
                      <a:pt x="11488" y="1461"/>
                    </a:lnTo>
                    <a:lnTo>
                      <a:pt x="9429" y="2524"/>
                    </a:lnTo>
                    <a:lnTo>
                      <a:pt x="7305" y="3719"/>
                    </a:lnTo>
                    <a:lnTo>
                      <a:pt x="5246" y="5047"/>
                    </a:lnTo>
                    <a:lnTo>
                      <a:pt x="3254" y="6308"/>
                    </a:lnTo>
                    <a:lnTo>
                      <a:pt x="1462" y="7570"/>
                    </a:lnTo>
                    <a:lnTo>
                      <a:pt x="1" y="8765"/>
                    </a:lnTo>
                    <a:lnTo>
                      <a:pt x="1" y="8765"/>
                    </a:lnTo>
                    <a:lnTo>
                      <a:pt x="2059" y="11222"/>
                    </a:lnTo>
                    <a:lnTo>
                      <a:pt x="4051" y="13811"/>
                    </a:lnTo>
                    <a:lnTo>
                      <a:pt x="5977" y="16467"/>
                    </a:lnTo>
                    <a:lnTo>
                      <a:pt x="7836" y="19189"/>
                    </a:lnTo>
                    <a:lnTo>
                      <a:pt x="9695" y="22044"/>
                    </a:lnTo>
                    <a:lnTo>
                      <a:pt x="11421" y="24966"/>
                    </a:lnTo>
                    <a:lnTo>
                      <a:pt x="13081" y="27954"/>
                    </a:lnTo>
                    <a:lnTo>
                      <a:pt x="14608" y="30942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43" name="Google Shape;1443;g34ed79b00d1_0_1403"/>
              <p:cNvSpPr/>
              <p:nvPr/>
            </p:nvSpPr>
            <p:spPr>
              <a:xfrm>
                <a:off x="4478925" y="1959475"/>
                <a:ext cx="388450" cy="1274850"/>
              </a:xfrm>
              <a:custGeom>
                <a:rect b="b" l="l" r="r" t="t"/>
                <a:pathLst>
                  <a:path extrusionOk="0" h="50994" w="15538">
                    <a:moveTo>
                      <a:pt x="10159" y="0"/>
                    </a:moveTo>
                    <a:lnTo>
                      <a:pt x="10359" y="1992"/>
                    </a:lnTo>
                    <a:lnTo>
                      <a:pt x="10359" y="3984"/>
                    </a:lnTo>
                    <a:lnTo>
                      <a:pt x="10292" y="5909"/>
                    </a:lnTo>
                    <a:lnTo>
                      <a:pt x="10093" y="7769"/>
                    </a:lnTo>
                    <a:lnTo>
                      <a:pt x="9827" y="9628"/>
                    </a:lnTo>
                    <a:lnTo>
                      <a:pt x="9429" y="11420"/>
                    </a:lnTo>
                    <a:lnTo>
                      <a:pt x="8898" y="13213"/>
                    </a:lnTo>
                    <a:lnTo>
                      <a:pt x="8300" y="14873"/>
                    </a:lnTo>
                    <a:lnTo>
                      <a:pt x="7570" y="16533"/>
                    </a:lnTo>
                    <a:lnTo>
                      <a:pt x="6773" y="18127"/>
                    </a:lnTo>
                    <a:lnTo>
                      <a:pt x="5844" y="19654"/>
                    </a:lnTo>
                    <a:lnTo>
                      <a:pt x="4848" y="21114"/>
                    </a:lnTo>
                    <a:lnTo>
                      <a:pt x="3785" y="22575"/>
                    </a:lnTo>
                    <a:lnTo>
                      <a:pt x="2590" y="23903"/>
                    </a:lnTo>
                    <a:lnTo>
                      <a:pt x="1329" y="25165"/>
                    </a:lnTo>
                    <a:lnTo>
                      <a:pt x="1" y="26360"/>
                    </a:lnTo>
                    <a:lnTo>
                      <a:pt x="1196" y="29348"/>
                    </a:lnTo>
                    <a:lnTo>
                      <a:pt x="2258" y="32402"/>
                    </a:lnTo>
                    <a:lnTo>
                      <a:pt x="3254" y="35456"/>
                    </a:lnTo>
                    <a:lnTo>
                      <a:pt x="4184" y="38511"/>
                    </a:lnTo>
                    <a:lnTo>
                      <a:pt x="4980" y="41631"/>
                    </a:lnTo>
                    <a:lnTo>
                      <a:pt x="5711" y="44752"/>
                    </a:lnTo>
                    <a:lnTo>
                      <a:pt x="6375" y="47873"/>
                    </a:lnTo>
                    <a:lnTo>
                      <a:pt x="6972" y="50993"/>
                    </a:lnTo>
                    <a:lnTo>
                      <a:pt x="7968" y="49665"/>
                    </a:lnTo>
                    <a:lnTo>
                      <a:pt x="8898" y="48271"/>
                    </a:lnTo>
                    <a:lnTo>
                      <a:pt x="9761" y="46810"/>
                    </a:lnTo>
                    <a:lnTo>
                      <a:pt x="10558" y="45349"/>
                    </a:lnTo>
                    <a:lnTo>
                      <a:pt x="11288" y="43889"/>
                    </a:lnTo>
                    <a:lnTo>
                      <a:pt x="11952" y="42362"/>
                    </a:lnTo>
                    <a:lnTo>
                      <a:pt x="12616" y="40834"/>
                    </a:lnTo>
                    <a:lnTo>
                      <a:pt x="13147" y="39307"/>
                    </a:lnTo>
                    <a:lnTo>
                      <a:pt x="13612" y="37714"/>
                    </a:lnTo>
                    <a:lnTo>
                      <a:pt x="14077" y="36120"/>
                    </a:lnTo>
                    <a:lnTo>
                      <a:pt x="14475" y="34527"/>
                    </a:lnTo>
                    <a:lnTo>
                      <a:pt x="14807" y="32867"/>
                    </a:lnTo>
                    <a:lnTo>
                      <a:pt x="15006" y="31273"/>
                    </a:lnTo>
                    <a:lnTo>
                      <a:pt x="15272" y="29613"/>
                    </a:lnTo>
                    <a:lnTo>
                      <a:pt x="15405" y="27953"/>
                    </a:lnTo>
                    <a:lnTo>
                      <a:pt x="15471" y="26227"/>
                    </a:lnTo>
                    <a:lnTo>
                      <a:pt x="15538" y="24567"/>
                    </a:lnTo>
                    <a:lnTo>
                      <a:pt x="15538" y="22907"/>
                    </a:lnTo>
                    <a:lnTo>
                      <a:pt x="15471" y="21247"/>
                    </a:lnTo>
                    <a:lnTo>
                      <a:pt x="15338" y="19521"/>
                    </a:lnTo>
                    <a:lnTo>
                      <a:pt x="15139" y="17861"/>
                    </a:lnTo>
                    <a:lnTo>
                      <a:pt x="14940" y="16201"/>
                    </a:lnTo>
                    <a:lnTo>
                      <a:pt x="14674" y="14475"/>
                    </a:lnTo>
                    <a:lnTo>
                      <a:pt x="14342" y="12815"/>
                    </a:lnTo>
                    <a:lnTo>
                      <a:pt x="14010" y="11155"/>
                    </a:lnTo>
                    <a:lnTo>
                      <a:pt x="13612" y="9561"/>
                    </a:lnTo>
                    <a:lnTo>
                      <a:pt x="13147" y="7901"/>
                    </a:lnTo>
                    <a:lnTo>
                      <a:pt x="12616" y="6308"/>
                    </a:lnTo>
                    <a:lnTo>
                      <a:pt x="12085" y="4648"/>
                    </a:lnTo>
                    <a:lnTo>
                      <a:pt x="11487" y="3121"/>
                    </a:lnTo>
                    <a:lnTo>
                      <a:pt x="10823" y="1527"/>
                    </a:lnTo>
                    <a:lnTo>
                      <a:pt x="1015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44" name="Google Shape;1444;g34ed79b00d1_0_1403"/>
              <p:cNvSpPr/>
              <p:nvPr/>
            </p:nvSpPr>
            <p:spPr>
              <a:xfrm>
                <a:off x="4478925" y="1959475"/>
                <a:ext cx="388450" cy="1274850"/>
              </a:xfrm>
              <a:custGeom>
                <a:rect b="b" l="l" r="r" t="t"/>
                <a:pathLst>
                  <a:path extrusionOk="0" fill="none" h="50994" w="15538">
                    <a:moveTo>
                      <a:pt x="10159" y="0"/>
                    </a:moveTo>
                    <a:lnTo>
                      <a:pt x="10159" y="0"/>
                    </a:lnTo>
                    <a:lnTo>
                      <a:pt x="10359" y="1992"/>
                    </a:lnTo>
                    <a:lnTo>
                      <a:pt x="10359" y="3984"/>
                    </a:lnTo>
                    <a:lnTo>
                      <a:pt x="10292" y="5909"/>
                    </a:lnTo>
                    <a:lnTo>
                      <a:pt x="10093" y="7769"/>
                    </a:lnTo>
                    <a:lnTo>
                      <a:pt x="9827" y="9628"/>
                    </a:lnTo>
                    <a:lnTo>
                      <a:pt x="9429" y="11420"/>
                    </a:lnTo>
                    <a:lnTo>
                      <a:pt x="8898" y="13213"/>
                    </a:lnTo>
                    <a:lnTo>
                      <a:pt x="8300" y="14873"/>
                    </a:lnTo>
                    <a:lnTo>
                      <a:pt x="7570" y="16533"/>
                    </a:lnTo>
                    <a:lnTo>
                      <a:pt x="6773" y="18127"/>
                    </a:lnTo>
                    <a:lnTo>
                      <a:pt x="5844" y="19654"/>
                    </a:lnTo>
                    <a:lnTo>
                      <a:pt x="4848" y="21114"/>
                    </a:lnTo>
                    <a:lnTo>
                      <a:pt x="3785" y="22575"/>
                    </a:lnTo>
                    <a:lnTo>
                      <a:pt x="2590" y="23903"/>
                    </a:lnTo>
                    <a:lnTo>
                      <a:pt x="1329" y="25165"/>
                    </a:lnTo>
                    <a:lnTo>
                      <a:pt x="1" y="26360"/>
                    </a:lnTo>
                    <a:lnTo>
                      <a:pt x="1" y="26360"/>
                    </a:lnTo>
                    <a:lnTo>
                      <a:pt x="1196" y="29348"/>
                    </a:lnTo>
                    <a:lnTo>
                      <a:pt x="2258" y="32402"/>
                    </a:lnTo>
                    <a:lnTo>
                      <a:pt x="3254" y="35456"/>
                    </a:lnTo>
                    <a:lnTo>
                      <a:pt x="4184" y="38511"/>
                    </a:lnTo>
                    <a:lnTo>
                      <a:pt x="4980" y="41631"/>
                    </a:lnTo>
                    <a:lnTo>
                      <a:pt x="5711" y="44752"/>
                    </a:lnTo>
                    <a:lnTo>
                      <a:pt x="6375" y="47873"/>
                    </a:lnTo>
                    <a:lnTo>
                      <a:pt x="6972" y="50993"/>
                    </a:lnTo>
                    <a:lnTo>
                      <a:pt x="6972" y="50993"/>
                    </a:lnTo>
                    <a:lnTo>
                      <a:pt x="7968" y="49665"/>
                    </a:lnTo>
                    <a:lnTo>
                      <a:pt x="8898" y="48271"/>
                    </a:lnTo>
                    <a:lnTo>
                      <a:pt x="9761" y="46810"/>
                    </a:lnTo>
                    <a:lnTo>
                      <a:pt x="10558" y="45349"/>
                    </a:lnTo>
                    <a:lnTo>
                      <a:pt x="11288" y="43889"/>
                    </a:lnTo>
                    <a:lnTo>
                      <a:pt x="11952" y="42362"/>
                    </a:lnTo>
                    <a:lnTo>
                      <a:pt x="12616" y="40834"/>
                    </a:lnTo>
                    <a:lnTo>
                      <a:pt x="13147" y="39307"/>
                    </a:lnTo>
                    <a:lnTo>
                      <a:pt x="13612" y="37714"/>
                    </a:lnTo>
                    <a:lnTo>
                      <a:pt x="14077" y="36120"/>
                    </a:lnTo>
                    <a:lnTo>
                      <a:pt x="14475" y="34527"/>
                    </a:lnTo>
                    <a:lnTo>
                      <a:pt x="14807" y="32867"/>
                    </a:lnTo>
                    <a:lnTo>
                      <a:pt x="15006" y="31273"/>
                    </a:lnTo>
                    <a:lnTo>
                      <a:pt x="15272" y="29613"/>
                    </a:lnTo>
                    <a:lnTo>
                      <a:pt x="15405" y="27953"/>
                    </a:lnTo>
                    <a:lnTo>
                      <a:pt x="15471" y="26227"/>
                    </a:lnTo>
                    <a:lnTo>
                      <a:pt x="15538" y="24567"/>
                    </a:lnTo>
                    <a:lnTo>
                      <a:pt x="15538" y="22907"/>
                    </a:lnTo>
                    <a:lnTo>
                      <a:pt x="15471" y="21247"/>
                    </a:lnTo>
                    <a:lnTo>
                      <a:pt x="15338" y="19521"/>
                    </a:lnTo>
                    <a:lnTo>
                      <a:pt x="15139" y="17861"/>
                    </a:lnTo>
                    <a:lnTo>
                      <a:pt x="14940" y="16201"/>
                    </a:lnTo>
                    <a:lnTo>
                      <a:pt x="14674" y="14475"/>
                    </a:lnTo>
                    <a:lnTo>
                      <a:pt x="14342" y="12815"/>
                    </a:lnTo>
                    <a:lnTo>
                      <a:pt x="14010" y="11155"/>
                    </a:lnTo>
                    <a:lnTo>
                      <a:pt x="13612" y="9561"/>
                    </a:lnTo>
                    <a:lnTo>
                      <a:pt x="13147" y="7901"/>
                    </a:lnTo>
                    <a:lnTo>
                      <a:pt x="12616" y="6308"/>
                    </a:lnTo>
                    <a:lnTo>
                      <a:pt x="12085" y="4648"/>
                    </a:lnTo>
                    <a:lnTo>
                      <a:pt x="11487" y="3121"/>
                    </a:lnTo>
                    <a:lnTo>
                      <a:pt x="10823" y="1527"/>
                    </a:lnTo>
                    <a:lnTo>
                      <a:pt x="10159" y="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45" name="Google Shape;1445;g34ed79b00d1_0_1403"/>
              <p:cNvSpPr/>
              <p:nvPr/>
            </p:nvSpPr>
            <p:spPr>
              <a:xfrm>
                <a:off x="3013200" y="1469775"/>
                <a:ext cx="668975" cy="753650"/>
              </a:xfrm>
              <a:custGeom>
                <a:rect b="b" l="l" r="r" t="t"/>
                <a:pathLst>
                  <a:path extrusionOk="0" h="30146" w="26759">
                    <a:moveTo>
                      <a:pt x="4051" y="1"/>
                    </a:moveTo>
                    <a:lnTo>
                      <a:pt x="3454" y="930"/>
                    </a:lnTo>
                    <a:lnTo>
                      <a:pt x="2922" y="1794"/>
                    </a:lnTo>
                    <a:lnTo>
                      <a:pt x="2391" y="2657"/>
                    </a:lnTo>
                    <a:lnTo>
                      <a:pt x="1993" y="3586"/>
                    </a:lnTo>
                    <a:lnTo>
                      <a:pt x="1528" y="4516"/>
                    </a:lnTo>
                    <a:lnTo>
                      <a:pt x="1196" y="5445"/>
                    </a:lnTo>
                    <a:lnTo>
                      <a:pt x="864" y="6375"/>
                    </a:lnTo>
                    <a:lnTo>
                      <a:pt x="598" y="7305"/>
                    </a:lnTo>
                    <a:lnTo>
                      <a:pt x="399" y="8300"/>
                    </a:lnTo>
                    <a:lnTo>
                      <a:pt x="266" y="9230"/>
                    </a:lnTo>
                    <a:lnTo>
                      <a:pt x="134" y="10226"/>
                    </a:lnTo>
                    <a:lnTo>
                      <a:pt x="1" y="11156"/>
                    </a:lnTo>
                    <a:lnTo>
                      <a:pt x="1" y="12152"/>
                    </a:lnTo>
                    <a:lnTo>
                      <a:pt x="1" y="13148"/>
                    </a:lnTo>
                    <a:lnTo>
                      <a:pt x="1" y="14143"/>
                    </a:lnTo>
                    <a:lnTo>
                      <a:pt x="67" y="15073"/>
                    </a:lnTo>
                    <a:lnTo>
                      <a:pt x="399" y="17065"/>
                    </a:lnTo>
                    <a:lnTo>
                      <a:pt x="798" y="18990"/>
                    </a:lnTo>
                    <a:lnTo>
                      <a:pt x="1395" y="20982"/>
                    </a:lnTo>
                    <a:lnTo>
                      <a:pt x="2059" y="22908"/>
                    </a:lnTo>
                    <a:lnTo>
                      <a:pt x="2922" y="24767"/>
                    </a:lnTo>
                    <a:lnTo>
                      <a:pt x="3918" y="26626"/>
                    </a:lnTo>
                    <a:lnTo>
                      <a:pt x="5047" y="28419"/>
                    </a:lnTo>
                    <a:lnTo>
                      <a:pt x="6242" y="30145"/>
                    </a:lnTo>
                    <a:lnTo>
                      <a:pt x="8832" y="27821"/>
                    </a:lnTo>
                    <a:lnTo>
                      <a:pt x="11355" y="25564"/>
                    </a:lnTo>
                    <a:lnTo>
                      <a:pt x="13944" y="23439"/>
                    </a:lnTo>
                    <a:lnTo>
                      <a:pt x="16534" y="21314"/>
                    </a:lnTo>
                    <a:lnTo>
                      <a:pt x="19123" y="19322"/>
                    </a:lnTo>
                    <a:lnTo>
                      <a:pt x="21646" y="17397"/>
                    </a:lnTo>
                    <a:lnTo>
                      <a:pt x="24236" y="15604"/>
                    </a:lnTo>
                    <a:lnTo>
                      <a:pt x="26759" y="13811"/>
                    </a:lnTo>
                    <a:lnTo>
                      <a:pt x="25431" y="12683"/>
                    </a:lnTo>
                    <a:lnTo>
                      <a:pt x="24169" y="11620"/>
                    </a:lnTo>
                    <a:lnTo>
                      <a:pt x="22841" y="10558"/>
                    </a:lnTo>
                    <a:lnTo>
                      <a:pt x="21514" y="9496"/>
                    </a:lnTo>
                    <a:lnTo>
                      <a:pt x="20119" y="8500"/>
                    </a:lnTo>
                    <a:lnTo>
                      <a:pt x="18725" y="7570"/>
                    </a:lnTo>
                    <a:lnTo>
                      <a:pt x="17331" y="6641"/>
                    </a:lnTo>
                    <a:lnTo>
                      <a:pt x="15936" y="5777"/>
                    </a:lnTo>
                    <a:lnTo>
                      <a:pt x="14475" y="4914"/>
                    </a:lnTo>
                    <a:lnTo>
                      <a:pt x="13015" y="4117"/>
                    </a:lnTo>
                    <a:lnTo>
                      <a:pt x="11554" y="3321"/>
                    </a:lnTo>
                    <a:lnTo>
                      <a:pt x="10093" y="2590"/>
                    </a:lnTo>
                    <a:lnTo>
                      <a:pt x="8632" y="1860"/>
                    </a:lnTo>
                    <a:lnTo>
                      <a:pt x="7105" y="1262"/>
                    </a:lnTo>
                    <a:lnTo>
                      <a:pt x="5578" y="598"/>
                    </a:lnTo>
                    <a:lnTo>
                      <a:pt x="405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46" name="Google Shape;1446;g34ed79b00d1_0_1403"/>
              <p:cNvSpPr/>
              <p:nvPr/>
            </p:nvSpPr>
            <p:spPr>
              <a:xfrm>
                <a:off x="3013200" y="1469775"/>
                <a:ext cx="668975" cy="753650"/>
              </a:xfrm>
              <a:custGeom>
                <a:rect b="b" l="l" r="r" t="t"/>
                <a:pathLst>
                  <a:path extrusionOk="0" fill="none" h="30146" w="26759">
                    <a:moveTo>
                      <a:pt x="6242" y="30145"/>
                    </a:moveTo>
                    <a:lnTo>
                      <a:pt x="6242" y="30145"/>
                    </a:lnTo>
                    <a:lnTo>
                      <a:pt x="8832" y="27821"/>
                    </a:lnTo>
                    <a:lnTo>
                      <a:pt x="11355" y="25564"/>
                    </a:lnTo>
                    <a:lnTo>
                      <a:pt x="13944" y="23439"/>
                    </a:lnTo>
                    <a:lnTo>
                      <a:pt x="16534" y="21314"/>
                    </a:lnTo>
                    <a:lnTo>
                      <a:pt x="19123" y="19322"/>
                    </a:lnTo>
                    <a:lnTo>
                      <a:pt x="21646" y="17397"/>
                    </a:lnTo>
                    <a:lnTo>
                      <a:pt x="24236" y="15604"/>
                    </a:lnTo>
                    <a:lnTo>
                      <a:pt x="26759" y="13811"/>
                    </a:lnTo>
                    <a:lnTo>
                      <a:pt x="26759" y="13811"/>
                    </a:lnTo>
                    <a:lnTo>
                      <a:pt x="25431" y="12683"/>
                    </a:lnTo>
                    <a:lnTo>
                      <a:pt x="24169" y="11620"/>
                    </a:lnTo>
                    <a:lnTo>
                      <a:pt x="22841" y="10558"/>
                    </a:lnTo>
                    <a:lnTo>
                      <a:pt x="21514" y="9496"/>
                    </a:lnTo>
                    <a:lnTo>
                      <a:pt x="20119" y="8500"/>
                    </a:lnTo>
                    <a:lnTo>
                      <a:pt x="18725" y="7570"/>
                    </a:lnTo>
                    <a:lnTo>
                      <a:pt x="17331" y="6641"/>
                    </a:lnTo>
                    <a:lnTo>
                      <a:pt x="15936" y="5777"/>
                    </a:lnTo>
                    <a:lnTo>
                      <a:pt x="14475" y="4914"/>
                    </a:lnTo>
                    <a:lnTo>
                      <a:pt x="13015" y="4117"/>
                    </a:lnTo>
                    <a:lnTo>
                      <a:pt x="11554" y="3321"/>
                    </a:lnTo>
                    <a:lnTo>
                      <a:pt x="10093" y="2590"/>
                    </a:lnTo>
                    <a:lnTo>
                      <a:pt x="8632" y="1860"/>
                    </a:lnTo>
                    <a:lnTo>
                      <a:pt x="7105" y="1262"/>
                    </a:lnTo>
                    <a:lnTo>
                      <a:pt x="5578" y="598"/>
                    </a:lnTo>
                    <a:lnTo>
                      <a:pt x="4051" y="1"/>
                    </a:lnTo>
                    <a:lnTo>
                      <a:pt x="4051" y="1"/>
                    </a:lnTo>
                    <a:lnTo>
                      <a:pt x="3454" y="930"/>
                    </a:lnTo>
                    <a:lnTo>
                      <a:pt x="2922" y="1794"/>
                    </a:lnTo>
                    <a:lnTo>
                      <a:pt x="2391" y="2657"/>
                    </a:lnTo>
                    <a:lnTo>
                      <a:pt x="1993" y="3586"/>
                    </a:lnTo>
                    <a:lnTo>
                      <a:pt x="1528" y="4516"/>
                    </a:lnTo>
                    <a:lnTo>
                      <a:pt x="1196" y="5445"/>
                    </a:lnTo>
                    <a:lnTo>
                      <a:pt x="864" y="6375"/>
                    </a:lnTo>
                    <a:lnTo>
                      <a:pt x="598" y="7305"/>
                    </a:lnTo>
                    <a:lnTo>
                      <a:pt x="399" y="8300"/>
                    </a:lnTo>
                    <a:lnTo>
                      <a:pt x="266" y="9230"/>
                    </a:lnTo>
                    <a:lnTo>
                      <a:pt x="134" y="10226"/>
                    </a:lnTo>
                    <a:lnTo>
                      <a:pt x="1" y="11156"/>
                    </a:lnTo>
                    <a:lnTo>
                      <a:pt x="1" y="12152"/>
                    </a:lnTo>
                    <a:lnTo>
                      <a:pt x="1" y="13148"/>
                    </a:lnTo>
                    <a:lnTo>
                      <a:pt x="1" y="14143"/>
                    </a:lnTo>
                    <a:lnTo>
                      <a:pt x="67" y="15073"/>
                    </a:lnTo>
                    <a:lnTo>
                      <a:pt x="399" y="17065"/>
                    </a:lnTo>
                    <a:lnTo>
                      <a:pt x="798" y="18990"/>
                    </a:lnTo>
                    <a:lnTo>
                      <a:pt x="1395" y="20982"/>
                    </a:lnTo>
                    <a:lnTo>
                      <a:pt x="2059" y="22908"/>
                    </a:lnTo>
                    <a:lnTo>
                      <a:pt x="2922" y="24767"/>
                    </a:lnTo>
                    <a:lnTo>
                      <a:pt x="3918" y="26626"/>
                    </a:lnTo>
                    <a:lnTo>
                      <a:pt x="5047" y="28419"/>
                    </a:lnTo>
                    <a:lnTo>
                      <a:pt x="6242" y="30145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47" name="Google Shape;1447;g34ed79b00d1_0_1403"/>
              <p:cNvSpPr/>
              <p:nvPr/>
            </p:nvSpPr>
            <p:spPr>
              <a:xfrm>
                <a:off x="4663175" y="2704775"/>
                <a:ext cx="390100" cy="1283150"/>
              </a:xfrm>
              <a:custGeom>
                <a:rect b="b" l="l" r="r" t="t"/>
                <a:pathLst>
                  <a:path extrusionOk="0" h="51326" w="15604">
                    <a:moveTo>
                      <a:pt x="15338" y="0"/>
                    </a:moveTo>
                    <a:lnTo>
                      <a:pt x="15006" y="2391"/>
                    </a:lnTo>
                    <a:lnTo>
                      <a:pt x="14608" y="4781"/>
                    </a:lnTo>
                    <a:lnTo>
                      <a:pt x="14143" y="7105"/>
                    </a:lnTo>
                    <a:lnTo>
                      <a:pt x="13612" y="9362"/>
                    </a:lnTo>
                    <a:lnTo>
                      <a:pt x="12948" y="11554"/>
                    </a:lnTo>
                    <a:lnTo>
                      <a:pt x="12284" y="13745"/>
                    </a:lnTo>
                    <a:lnTo>
                      <a:pt x="11487" y="15869"/>
                    </a:lnTo>
                    <a:lnTo>
                      <a:pt x="10624" y="17928"/>
                    </a:lnTo>
                    <a:lnTo>
                      <a:pt x="9695" y="19920"/>
                    </a:lnTo>
                    <a:lnTo>
                      <a:pt x="8699" y="21912"/>
                    </a:lnTo>
                    <a:lnTo>
                      <a:pt x="7570" y="23837"/>
                    </a:lnTo>
                    <a:lnTo>
                      <a:pt x="6375" y="25696"/>
                    </a:lnTo>
                    <a:lnTo>
                      <a:pt x="5180" y="27489"/>
                    </a:lnTo>
                    <a:lnTo>
                      <a:pt x="3785" y="29282"/>
                    </a:lnTo>
                    <a:lnTo>
                      <a:pt x="2391" y="31008"/>
                    </a:lnTo>
                    <a:lnTo>
                      <a:pt x="930" y="32668"/>
                    </a:lnTo>
                    <a:lnTo>
                      <a:pt x="997" y="35058"/>
                    </a:lnTo>
                    <a:lnTo>
                      <a:pt x="1063" y="37382"/>
                    </a:lnTo>
                    <a:lnTo>
                      <a:pt x="997" y="39839"/>
                    </a:lnTo>
                    <a:lnTo>
                      <a:pt x="864" y="42229"/>
                    </a:lnTo>
                    <a:lnTo>
                      <a:pt x="731" y="44619"/>
                    </a:lnTo>
                    <a:lnTo>
                      <a:pt x="532" y="46943"/>
                    </a:lnTo>
                    <a:lnTo>
                      <a:pt x="1" y="51326"/>
                    </a:lnTo>
                    <a:lnTo>
                      <a:pt x="1196" y="49798"/>
                    </a:lnTo>
                    <a:lnTo>
                      <a:pt x="2258" y="48271"/>
                    </a:lnTo>
                    <a:lnTo>
                      <a:pt x="3321" y="46678"/>
                    </a:lnTo>
                    <a:lnTo>
                      <a:pt x="4316" y="45151"/>
                    </a:lnTo>
                    <a:lnTo>
                      <a:pt x="5312" y="43557"/>
                    </a:lnTo>
                    <a:lnTo>
                      <a:pt x="6242" y="41964"/>
                    </a:lnTo>
                    <a:lnTo>
                      <a:pt x="7105" y="40304"/>
                    </a:lnTo>
                    <a:lnTo>
                      <a:pt x="7902" y="38710"/>
                    </a:lnTo>
                    <a:lnTo>
                      <a:pt x="8699" y="37050"/>
                    </a:lnTo>
                    <a:lnTo>
                      <a:pt x="9429" y="35390"/>
                    </a:lnTo>
                    <a:lnTo>
                      <a:pt x="10159" y="33730"/>
                    </a:lnTo>
                    <a:lnTo>
                      <a:pt x="10757" y="32070"/>
                    </a:lnTo>
                    <a:lnTo>
                      <a:pt x="11355" y="30410"/>
                    </a:lnTo>
                    <a:lnTo>
                      <a:pt x="11952" y="28751"/>
                    </a:lnTo>
                    <a:lnTo>
                      <a:pt x="12483" y="27091"/>
                    </a:lnTo>
                    <a:lnTo>
                      <a:pt x="12948" y="25431"/>
                    </a:lnTo>
                    <a:lnTo>
                      <a:pt x="13811" y="22111"/>
                    </a:lnTo>
                    <a:lnTo>
                      <a:pt x="14475" y="18791"/>
                    </a:lnTo>
                    <a:lnTo>
                      <a:pt x="15006" y="15471"/>
                    </a:lnTo>
                    <a:lnTo>
                      <a:pt x="15338" y="12284"/>
                    </a:lnTo>
                    <a:lnTo>
                      <a:pt x="15538" y="9097"/>
                    </a:lnTo>
                    <a:lnTo>
                      <a:pt x="15604" y="5976"/>
                    </a:lnTo>
                    <a:lnTo>
                      <a:pt x="15538" y="2922"/>
                    </a:lnTo>
                    <a:lnTo>
                      <a:pt x="1533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48" name="Google Shape;1448;g34ed79b00d1_0_1403"/>
              <p:cNvSpPr/>
              <p:nvPr/>
            </p:nvSpPr>
            <p:spPr>
              <a:xfrm>
                <a:off x="4663175" y="2704775"/>
                <a:ext cx="390100" cy="1283150"/>
              </a:xfrm>
              <a:custGeom>
                <a:rect b="b" l="l" r="r" t="t"/>
                <a:pathLst>
                  <a:path extrusionOk="0" fill="none" h="51326" w="15604">
                    <a:moveTo>
                      <a:pt x="930" y="32668"/>
                    </a:moveTo>
                    <a:lnTo>
                      <a:pt x="930" y="32668"/>
                    </a:lnTo>
                    <a:lnTo>
                      <a:pt x="997" y="35058"/>
                    </a:lnTo>
                    <a:lnTo>
                      <a:pt x="1063" y="37382"/>
                    </a:lnTo>
                    <a:lnTo>
                      <a:pt x="997" y="39839"/>
                    </a:lnTo>
                    <a:lnTo>
                      <a:pt x="864" y="42229"/>
                    </a:lnTo>
                    <a:lnTo>
                      <a:pt x="731" y="44619"/>
                    </a:lnTo>
                    <a:lnTo>
                      <a:pt x="532" y="46943"/>
                    </a:lnTo>
                    <a:lnTo>
                      <a:pt x="1" y="51326"/>
                    </a:lnTo>
                    <a:lnTo>
                      <a:pt x="1" y="51326"/>
                    </a:lnTo>
                    <a:lnTo>
                      <a:pt x="1196" y="49798"/>
                    </a:lnTo>
                    <a:lnTo>
                      <a:pt x="2258" y="48271"/>
                    </a:lnTo>
                    <a:lnTo>
                      <a:pt x="3321" y="46678"/>
                    </a:lnTo>
                    <a:lnTo>
                      <a:pt x="4316" y="45151"/>
                    </a:lnTo>
                    <a:lnTo>
                      <a:pt x="5312" y="43557"/>
                    </a:lnTo>
                    <a:lnTo>
                      <a:pt x="6242" y="41964"/>
                    </a:lnTo>
                    <a:lnTo>
                      <a:pt x="7105" y="40304"/>
                    </a:lnTo>
                    <a:lnTo>
                      <a:pt x="7902" y="38710"/>
                    </a:lnTo>
                    <a:lnTo>
                      <a:pt x="8699" y="37050"/>
                    </a:lnTo>
                    <a:lnTo>
                      <a:pt x="9429" y="35390"/>
                    </a:lnTo>
                    <a:lnTo>
                      <a:pt x="10159" y="33730"/>
                    </a:lnTo>
                    <a:lnTo>
                      <a:pt x="10757" y="32070"/>
                    </a:lnTo>
                    <a:lnTo>
                      <a:pt x="11355" y="30410"/>
                    </a:lnTo>
                    <a:lnTo>
                      <a:pt x="11952" y="28751"/>
                    </a:lnTo>
                    <a:lnTo>
                      <a:pt x="12483" y="27091"/>
                    </a:lnTo>
                    <a:lnTo>
                      <a:pt x="12948" y="25431"/>
                    </a:lnTo>
                    <a:lnTo>
                      <a:pt x="13811" y="22111"/>
                    </a:lnTo>
                    <a:lnTo>
                      <a:pt x="14475" y="18791"/>
                    </a:lnTo>
                    <a:lnTo>
                      <a:pt x="15006" y="15471"/>
                    </a:lnTo>
                    <a:lnTo>
                      <a:pt x="15338" y="12284"/>
                    </a:lnTo>
                    <a:lnTo>
                      <a:pt x="15538" y="9097"/>
                    </a:lnTo>
                    <a:lnTo>
                      <a:pt x="15604" y="5976"/>
                    </a:lnTo>
                    <a:lnTo>
                      <a:pt x="15538" y="2922"/>
                    </a:lnTo>
                    <a:lnTo>
                      <a:pt x="15338" y="0"/>
                    </a:lnTo>
                    <a:lnTo>
                      <a:pt x="15338" y="0"/>
                    </a:lnTo>
                    <a:lnTo>
                      <a:pt x="15006" y="2391"/>
                    </a:lnTo>
                    <a:lnTo>
                      <a:pt x="14608" y="4781"/>
                    </a:lnTo>
                    <a:lnTo>
                      <a:pt x="14143" y="7105"/>
                    </a:lnTo>
                    <a:lnTo>
                      <a:pt x="13612" y="9362"/>
                    </a:lnTo>
                    <a:lnTo>
                      <a:pt x="12948" y="11554"/>
                    </a:lnTo>
                    <a:lnTo>
                      <a:pt x="12284" y="13745"/>
                    </a:lnTo>
                    <a:lnTo>
                      <a:pt x="11487" y="15869"/>
                    </a:lnTo>
                    <a:lnTo>
                      <a:pt x="10624" y="17928"/>
                    </a:lnTo>
                    <a:lnTo>
                      <a:pt x="9695" y="19920"/>
                    </a:lnTo>
                    <a:lnTo>
                      <a:pt x="8699" y="21912"/>
                    </a:lnTo>
                    <a:lnTo>
                      <a:pt x="7570" y="23837"/>
                    </a:lnTo>
                    <a:lnTo>
                      <a:pt x="6375" y="25696"/>
                    </a:lnTo>
                    <a:lnTo>
                      <a:pt x="5180" y="27489"/>
                    </a:lnTo>
                    <a:lnTo>
                      <a:pt x="3785" y="29282"/>
                    </a:lnTo>
                    <a:lnTo>
                      <a:pt x="2391" y="31008"/>
                    </a:lnTo>
                    <a:lnTo>
                      <a:pt x="930" y="32668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49" name="Google Shape;1449;g34ed79b00d1_0_1403"/>
              <p:cNvSpPr/>
              <p:nvPr/>
            </p:nvSpPr>
            <p:spPr>
              <a:xfrm>
                <a:off x="1979075" y="1363550"/>
                <a:ext cx="1034150" cy="1777800"/>
              </a:xfrm>
              <a:custGeom>
                <a:rect b="b" l="l" r="r" t="t"/>
                <a:pathLst>
                  <a:path extrusionOk="0" h="71112" w="41366">
                    <a:moveTo>
                      <a:pt x="20451" y="0"/>
                    </a:moveTo>
                    <a:lnTo>
                      <a:pt x="18592" y="67"/>
                    </a:lnTo>
                    <a:lnTo>
                      <a:pt x="16732" y="266"/>
                    </a:lnTo>
                    <a:lnTo>
                      <a:pt x="14940" y="465"/>
                    </a:lnTo>
                    <a:lnTo>
                      <a:pt x="13147" y="731"/>
                    </a:lnTo>
                    <a:lnTo>
                      <a:pt x="11354" y="1063"/>
                    </a:lnTo>
                    <a:lnTo>
                      <a:pt x="9562" y="1395"/>
                    </a:lnTo>
                    <a:lnTo>
                      <a:pt x="7902" y="1860"/>
                    </a:lnTo>
                    <a:lnTo>
                      <a:pt x="6574" y="3851"/>
                    </a:lnTo>
                    <a:lnTo>
                      <a:pt x="5445" y="5843"/>
                    </a:lnTo>
                    <a:lnTo>
                      <a:pt x="4383" y="7835"/>
                    </a:lnTo>
                    <a:lnTo>
                      <a:pt x="3453" y="9960"/>
                    </a:lnTo>
                    <a:lnTo>
                      <a:pt x="2590" y="12085"/>
                    </a:lnTo>
                    <a:lnTo>
                      <a:pt x="1926" y="14276"/>
                    </a:lnTo>
                    <a:lnTo>
                      <a:pt x="1328" y="16467"/>
                    </a:lnTo>
                    <a:lnTo>
                      <a:pt x="864" y="18658"/>
                    </a:lnTo>
                    <a:lnTo>
                      <a:pt x="465" y="20916"/>
                    </a:lnTo>
                    <a:lnTo>
                      <a:pt x="200" y="23239"/>
                    </a:lnTo>
                    <a:lnTo>
                      <a:pt x="67" y="25497"/>
                    </a:lnTo>
                    <a:lnTo>
                      <a:pt x="0" y="27821"/>
                    </a:lnTo>
                    <a:lnTo>
                      <a:pt x="0" y="30145"/>
                    </a:lnTo>
                    <a:lnTo>
                      <a:pt x="133" y="32469"/>
                    </a:lnTo>
                    <a:lnTo>
                      <a:pt x="399" y="34793"/>
                    </a:lnTo>
                    <a:lnTo>
                      <a:pt x="731" y="37117"/>
                    </a:lnTo>
                    <a:lnTo>
                      <a:pt x="1129" y="39440"/>
                    </a:lnTo>
                    <a:lnTo>
                      <a:pt x="1594" y="41764"/>
                    </a:lnTo>
                    <a:lnTo>
                      <a:pt x="2192" y="44022"/>
                    </a:lnTo>
                    <a:lnTo>
                      <a:pt x="2922" y="46346"/>
                    </a:lnTo>
                    <a:lnTo>
                      <a:pt x="3652" y="48603"/>
                    </a:lnTo>
                    <a:lnTo>
                      <a:pt x="4515" y="50861"/>
                    </a:lnTo>
                    <a:lnTo>
                      <a:pt x="5445" y="53052"/>
                    </a:lnTo>
                    <a:lnTo>
                      <a:pt x="6441" y="55243"/>
                    </a:lnTo>
                    <a:lnTo>
                      <a:pt x="7503" y="57368"/>
                    </a:lnTo>
                    <a:lnTo>
                      <a:pt x="8632" y="59492"/>
                    </a:lnTo>
                    <a:lnTo>
                      <a:pt x="9827" y="61551"/>
                    </a:lnTo>
                    <a:lnTo>
                      <a:pt x="11155" y="63543"/>
                    </a:lnTo>
                    <a:lnTo>
                      <a:pt x="12483" y="65535"/>
                    </a:lnTo>
                    <a:lnTo>
                      <a:pt x="13944" y="67460"/>
                    </a:lnTo>
                    <a:lnTo>
                      <a:pt x="15405" y="69319"/>
                    </a:lnTo>
                    <a:lnTo>
                      <a:pt x="16932" y="71112"/>
                    </a:lnTo>
                    <a:lnTo>
                      <a:pt x="19455" y="67327"/>
                    </a:lnTo>
                    <a:lnTo>
                      <a:pt x="22243" y="63476"/>
                    </a:lnTo>
                    <a:lnTo>
                      <a:pt x="25165" y="59426"/>
                    </a:lnTo>
                    <a:lnTo>
                      <a:pt x="28286" y="55442"/>
                    </a:lnTo>
                    <a:lnTo>
                      <a:pt x="31473" y="51458"/>
                    </a:lnTo>
                    <a:lnTo>
                      <a:pt x="34726" y="47607"/>
                    </a:lnTo>
                    <a:lnTo>
                      <a:pt x="38046" y="43889"/>
                    </a:lnTo>
                    <a:lnTo>
                      <a:pt x="39706" y="42163"/>
                    </a:lnTo>
                    <a:lnTo>
                      <a:pt x="41366" y="40436"/>
                    </a:lnTo>
                    <a:lnTo>
                      <a:pt x="40569" y="39440"/>
                    </a:lnTo>
                    <a:lnTo>
                      <a:pt x="39839" y="38378"/>
                    </a:lnTo>
                    <a:lnTo>
                      <a:pt x="39108" y="37316"/>
                    </a:lnTo>
                    <a:lnTo>
                      <a:pt x="38378" y="36253"/>
                    </a:lnTo>
                    <a:lnTo>
                      <a:pt x="37780" y="35125"/>
                    </a:lnTo>
                    <a:lnTo>
                      <a:pt x="37116" y="33929"/>
                    </a:lnTo>
                    <a:lnTo>
                      <a:pt x="36519" y="32801"/>
                    </a:lnTo>
                    <a:lnTo>
                      <a:pt x="35988" y="31606"/>
                    </a:lnTo>
                    <a:lnTo>
                      <a:pt x="35523" y="30344"/>
                    </a:lnTo>
                    <a:lnTo>
                      <a:pt x="35058" y="29149"/>
                    </a:lnTo>
                    <a:lnTo>
                      <a:pt x="34593" y="27887"/>
                    </a:lnTo>
                    <a:lnTo>
                      <a:pt x="34195" y="26626"/>
                    </a:lnTo>
                    <a:lnTo>
                      <a:pt x="33863" y="25364"/>
                    </a:lnTo>
                    <a:lnTo>
                      <a:pt x="33597" y="24103"/>
                    </a:lnTo>
                    <a:lnTo>
                      <a:pt x="33332" y="22775"/>
                    </a:lnTo>
                    <a:lnTo>
                      <a:pt x="33133" y="21513"/>
                    </a:lnTo>
                    <a:lnTo>
                      <a:pt x="33000" y="20185"/>
                    </a:lnTo>
                    <a:lnTo>
                      <a:pt x="32867" y="18924"/>
                    </a:lnTo>
                    <a:lnTo>
                      <a:pt x="32801" y="17596"/>
                    </a:lnTo>
                    <a:lnTo>
                      <a:pt x="32801" y="16334"/>
                    </a:lnTo>
                    <a:lnTo>
                      <a:pt x="32867" y="15006"/>
                    </a:lnTo>
                    <a:lnTo>
                      <a:pt x="32933" y="13745"/>
                    </a:lnTo>
                    <a:lnTo>
                      <a:pt x="33066" y="12483"/>
                    </a:lnTo>
                    <a:lnTo>
                      <a:pt x="33265" y="11222"/>
                    </a:lnTo>
                    <a:lnTo>
                      <a:pt x="33531" y="9960"/>
                    </a:lnTo>
                    <a:lnTo>
                      <a:pt x="33863" y="8698"/>
                    </a:lnTo>
                    <a:lnTo>
                      <a:pt x="34195" y="7503"/>
                    </a:lnTo>
                    <a:lnTo>
                      <a:pt x="34660" y="6308"/>
                    </a:lnTo>
                    <a:lnTo>
                      <a:pt x="35125" y="5113"/>
                    </a:lnTo>
                    <a:lnTo>
                      <a:pt x="35722" y="3918"/>
                    </a:lnTo>
                    <a:lnTo>
                      <a:pt x="36320" y="2789"/>
                    </a:lnTo>
                    <a:lnTo>
                      <a:pt x="36984" y="1660"/>
                    </a:lnTo>
                    <a:lnTo>
                      <a:pt x="35257" y="1262"/>
                    </a:lnTo>
                    <a:lnTo>
                      <a:pt x="33465" y="930"/>
                    </a:lnTo>
                    <a:lnTo>
                      <a:pt x="31672" y="664"/>
                    </a:lnTo>
                    <a:lnTo>
                      <a:pt x="29813" y="399"/>
                    </a:lnTo>
                    <a:lnTo>
                      <a:pt x="27954" y="200"/>
                    </a:lnTo>
                    <a:lnTo>
                      <a:pt x="26094" y="67"/>
                    </a:lnTo>
                    <a:lnTo>
                      <a:pt x="2423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0" name="Google Shape;1450;g34ed79b00d1_0_1403"/>
              <p:cNvSpPr/>
              <p:nvPr/>
            </p:nvSpPr>
            <p:spPr>
              <a:xfrm>
                <a:off x="1979075" y="1363550"/>
                <a:ext cx="1034150" cy="1777800"/>
              </a:xfrm>
              <a:custGeom>
                <a:rect b="b" l="l" r="r" t="t"/>
                <a:pathLst>
                  <a:path extrusionOk="0" fill="none" h="71112" w="41366">
                    <a:moveTo>
                      <a:pt x="36984" y="1660"/>
                    </a:moveTo>
                    <a:lnTo>
                      <a:pt x="36984" y="1660"/>
                    </a:lnTo>
                    <a:lnTo>
                      <a:pt x="35257" y="1262"/>
                    </a:lnTo>
                    <a:lnTo>
                      <a:pt x="33465" y="930"/>
                    </a:lnTo>
                    <a:lnTo>
                      <a:pt x="31672" y="664"/>
                    </a:lnTo>
                    <a:lnTo>
                      <a:pt x="29813" y="399"/>
                    </a:lnTo>
                    <a:lnTo>
                      <a:pt x="27954" y="200"/>
                    </a:lnTo>
                    <a:lnTo>
                      <a:pt x="26094" y="67"/>
                    </a:lnTo>
                    <a:lnTo>
                      <a:pt x="24235" y="0"/>
                    </a:lnTo>
                    <a:lnTo>
                      <a:pt x="22376" y="0"/>
                    </a:lnTo>
                    <a:lnTo>
                      <a:pt x="20451" y="0"/>
                    </a:lnTo>
                    <a:lnTo>
                      <a:pt x="18592" y="67"/>
                    </a:lnTo>
                    <a:lnTo>
                      <a:pt x="16732" y="266"/>
                    </a:lnTo>
                    <a:lnTo>
                      <a:pt x="14940" y="465"/>
                    </a:lnTo>
                    <a:lnTo>
                      <a:pt x="13147" y="731"/>
                    </a:lnTo>
                    <a:lnTo>
                      <a:pt x="11354" y="1063"/>
                    </a:lnTo>
                    <a:lnTo>
                      <a:pt x="9562" y="1395"/>
                    </a:lnTo>
                    <a:lnTo>
                      <a:pt x="7902" y="1860"/>
                    </a:lnTo>
                    <a:lnTo>
                      <a:pt x="7902" y="1860"/>
                    </a:lnTo>
                    <a:lnTo>
                      <a:pt x="6574" y="3851"/>
                    </a:lnTo>
                    <a:lnTo>
                      <a:pt x="5445" y="5843"/>
                    </a:lnTo>
                    <a:lnTo>
                      <a:pt x="4383" y="7835"/>
                    </a:lnTo>
                    <a:lnTo>
                      <a:pt x="3453" y="9960"/>
                    </a:lnTo>
                    <a:lnTo>
                      <a:pt x="2590" y="12085"/>
                    </a:lnTo>
                    <a:lnTo>
                      <a:pt x="1926" y="14276"/>
                    </a:lnTo>
                    <a:lnTo>
                      <a:pt x="1328" y="16467"/>
                    </a:lnTo>
                    <a:lnTo>
                      <a:pt x="864" y="18658"/>
                    </a:lnTo>
                    <a:lnTo>
                      <a:pt x="465" y="20916"/>
                    </a:lnTo>
                    <a:lnTo>
                      <a:pt x="200" y="23239"/>
                    </a:lnTo>
                    <a:lnTo>
                      <a:pt x="67" y="25497"/>
                    </a:lnTo>
                    <a:lnTo>
                      <a:pt x="0" y="27821"/>
                    </a:lnTo>
                    <a:lnTo>
                      <a:pt x="0" y="30145"/>
                    </a:lnTo>
                    <a:lnTo>
                      <a:pt x="133" y="32469"/>
                    </a:lnTo>
                    <a:lnTo>
                      <a:pt x="399" y="34793"/>
                    </a:lnTo>
                    <a:lnTo>
                      <a:pt x="731" y="37117"/>
                    </a:lnTo>
                    <a:lnTo>
                      <a:pt x="1129" y="39440"/>
                    </a:lnTo>
                    <a:lnTo>
                      <a:pt x="1594" y="41764"/>
                    </a:lnTo>
                    <a:lnTo>
                      <a:pt x="2192" y="44022"/>
                    </a:lnTo>
                    <a:lnTo>
                      <a:pt x="2922" y="46346"/>
                    </a:lnTo>
                    <a:lnTo>
                      <a:pt x="3652" y="48603"/>
                    </a:lnTo>
                    <a:lnTo>
                      <a:pt x="4515" y="50861"/>
                    </a:lnTo>
                    <a:lnTo>
                      <a:pt x="5445" y="53052"/>
                    </a:lnTo>
                    <a:lnTo>
                      <a:pt x="6441" y="55243"/>
                    </a:lnTo>
                    <a:lnTo>
                      <a:pt x="7503" y="57368"/>
                    </a:lnTo>
                    <a:lnTo>
                      <a:pt x="8632" y="59492"/>
                    </a:lnTo>
                    <a:lnTo>
                      <a:pt x="9827" y="61551"/>
                    </a:lnTo>
                    <a:lnTo>
                      <a:pt x="11155" y="63543"/>
                    </a:lnTo>
                    <a:lnTo>
                      <a:pt x="12483" y="65535"/>
                    </a:lnTo>
                    <a:lnTo>
                      <a:pt x="13944" y="67460"/>
                    </a:lnTo>
                    <a:lnTo>
                      <a:pt x="15405" y="69319"/>
                    </a:lnTo>
                    <a:lnTo>
                      <a:pt x="16932" y="71112"/>
                    </a:lnTo>
                    <a:lnTo>
                      <a:pt x="16932" y="71112"/>
                    </a:lnTo>
                    <a:lnTo>
                      <a:pt x="19455" y="67327"/>
                    </a:lnTo>
                    <a:lnTo>
                      <a:pt x="22243" y="63476"/>
                    </a:lnTo>
                    <a:lnTo>
                      <a:pt x="25165" y="59426"/>
                    </a:lnTo>
                    <a:lnTo>
                      <a:pt x="28286" y="55442"/>
                    </a:lnTo>
                    <a:lnTo>
                      <a:pt x="31473" y="51458"/>
                    </a:lnTo>
                    <a:lnTo>
                      <a:pt x="34726" y="47607"/>
                    </a:lnTo>
                    <a:lnTo>
                      <a:pt x="38046" y="43889"/>
                    </a:lnTo>
                    <a:lnTo>
                      <a:pt x="39706" y="42163"/>
                    </a:lnTo>
                    <a:lnTo>
                      <a:pt x="41366" y="40436"/>
                    </a:lnTo>
                    <a:lnTo>
                      <a:pt x="41366" y="40436"/>
                    </a:lnTo>
                    <a:lnTo>
                      <a:pt x="40569" y="39440"/>
                    </a:lnTo>
                    <a:lnTo>
                      <a:pt x="39839" y="38378"/>
                    </a:lnTo>
                    <a:lnTo>
                      <a:pt x="39108" y="37316"/>
                    </a:lnTo>
                    <a:lnTo>
                      <a:pt x="38378" y="36253"/>
                    </a:lnTo>
                    <a:lnTo>
                      <a:pt x="37780" y="35125"/>
                    </a:lnTo>
                    <a:lnTo>
                      <a:pt x="37116" y="33929"/>
                    </a:lnTo>
                    <a:lnTo>
                      <a:pt x="36519" y="32801"/>
                    </a:lnTo>
                    <a:lnTo>
                      <a:pt x="35988" y="31606"/>
                    </a:lnTo>
                    <a:lnTo>
                      <a:pt x="35523" y="30344"/>
                    </a:lnTo>
                    <a:lnTo>
                      <a:pt x="35058" y="29149"/>
                    </a:lnTo>
                    <a:lnTo>
                      <a:pt x="34593" y="27887"/>
                    </a:lnTo>
                    <a:lnTo>
                      <a:pt x="34195" y="26626"/>
                    </a:lnTo>
                    <a:lnTo>
                      <a:pt x="33863" y="25364"/>
                    </a:lnTo>
                    <a:lnTo>
                      <a:pt x="33597" y="24103"/>
                    </a:lnTo>
                    <a:lnTo>
                      <a:pt x="33332" y="22775"/>
                    </a:lnTo>
                    <a:lnTo>
                      <a:pt x="33133" y="21513"/>
                    </a:lnTo>
                    <a:lnTo>
                      <a:pt x="33000" y="20185"/>
                    </a:lnTo>
                    <a:lnTo>
                      <a:pt x="32867" y="18924"/>
                    </a:lnTo>
                    <a:lnTo>
                      <a:pt x="32801" y="17596"/>
                    </a:lnTo>
                    <a:lnTo>
                      <a:pt x="32801" y="16334"/>
                    </a:lnTo>
                    <a:lnTo>
                      <a:pt x="32867" y="15006"/>
                    </a:lnTo>
                    <a:lnTo>
                      <a:pt x="32933" y="13745"/>
                    </a:lnTo>
                    <a:lnTo>
                      <a:pt x="33066" y="12483"/>
                    </a:lnTo>
                    <a:lnTo>
                      <a:pt x="33265" y="11222"/>
                    </a:lnTo>
                    <a:lnTo>
                      <a:pt x="33531" y="9960"/>
                    </a:lnTo>
                    <a:lnTo>
                      <a:pt x="33863" y="8698"/>
                    </a:lnTo>
                    <a:lnTo>
                      <a:pt x="34195" y="7503"/>
                    </a:lnTo>
                    <a:lnTo>
                      <a:pt x="34660" y="6308"/>
                    </a:lnTo>
                    <a:lnTo>
                      <a:pt x="35125" y="5113"/>
                    </a:lnTo>
                    <a:lnTo>
                      <a:pt x="35722" y="3918"/>
                    </a:lnTo>
                    <a:lnTo>
                      <a:pt x="36320" y="2789"/>
                    </a:lnTo>
                    <a:lnTo>
                      <a:pt x="36984" y="166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5 - Content - 4 Column - Light">
  <p:cSld name="CUSTOM_4_2_7_1_2_1_1_1">
    <p:bg>
      <p:bgPr>
        <a:solidFill>
          <a:schemeClr val="lt1"/>
        </a:solidFill>
      </p:bgPr>
    </p:bg>
    <p:spTree>
      <p:nvGrpSpPr>
        <p:cNvPr id="1451" name="Shape 1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2" name="Google Shape;1452;g34ed79b00d1_0_1446"/>
          <p:cNvSpPr txBox="1"/>
          <p:nvPr>
            <p:ph idx="1" type="subTitle"/>
          </p:nvPr>
        </p:nvSpPr>
        <p:spPr>
          <a:xfrm>
            <a:off x="676650" y="1449300"/>
            <a:ext cx="7790700" cy="320100"/>
          </a:xfrm>
          <a:prstGeom prst="rect">
            <a:avLst/>
          </a:prstGeom>
          <a:noFill/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/>
        </p:txBody>
      </p:sp>
      <p:sp>
        <p:nvSpPr>
          <p:cNvPr id="1453" name="Google Shape;1453;g34ed79b00d1_0_1446"/>
          <p:cNvSpPr txBox="1"/>
          <p:nvPr>
            <p:ph idx="2" type="body"/>
          </p:nvPr>
        </p:nvSpPr>
        <p:spPr>
          <a:xfrm>
            <a:off x="676500" y="1769375"/>
            <a:ext cx="1947900" cy="2720100"/>
          </a:xfrm>
          <a:prstGeom prst="rect">
            <a:avLst/>
          </a:prstGeom>
        </p:spPr>
        <p:txBody>
          <a:bodyPr anchorCtr="0" anchor="t" bIns="91425" lIns="0" spcFirstLastPara="1" rIns="228600" wrap="square" tIns="91425">
            <a:noAutofit/>
          </a:bodyPr>
          <a:lstStyle>
            <a:lvl1pPr indent="-3048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400"/>
            </a:lvl1pPr>
            <a:lvl2pPr indent="-292100" lvl="1" marL="91440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000"/>
              <a:buChar char="●"/>
              <a:defRPr/>
            </a:lvl2pPr>
            <a:lvl3pPr indent="-292100" lvl="2" marL="137160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lnSpc>
                <a:spcPct val="115000"/>
              </a:lnSpc>
              <a:spcBef>
                <a:spcPts val="500"/>
              </a:spcBef>
              <a:spcAft>
                <a:spcPts val="5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1454" name="Google Shape;1454;g34ed79b00d1_0_1446"/>
          <p:cNvSpPr txBox="1"/>
          <p:nvPr>
            <p:ph idx="3" type="body"/>
          </p:nvPr>
        </p:nvSpPr>
        <p:spPr>
          <a:xfrm>
            <a:off x="2624225" y="1769375"/>
            <a:ext cx="1947900" cy="2720100"/>
          </a:xfrm>
          <a:prstGeom prst="rect">
            <a:avLst/>
          </a:prstGeom>
        </p:spPr>
        <p:txBody>
          <a:bodyPr anchorCtr="0" anchor="t" bIns="91425" lIns="0" spcFirstLastPara="1" rIns="228600" wrap="square" tIns="91425">
            <a:noAutofit/>
          </a:bodyPr>
          <a:lstStyle>
            <a:lvl1pPr indent="-3048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400"/>
            </a:lvl1pPr>
            <a:lvl2pPr indent="-292100" lvl="1" marL="91440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000"/>
              <a:buChar char="●"/>
              <a:defRPr/>
            </a:lvl2pPr>
            <a:lvl3pPr indent="-292100" lvl="2" marL="137160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lnSpc>
                <a:spcPct val="115000"/>
              </a:lnSpc>
              <a:spcBef>
                <a:spcPts val="500"/>
              </a:spcBef>
              <a:spcAft>
                <a:spcPts val="5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1455" name="Google Shape;1455;g34ed79b00d1_0_1446"/>
          <p:cNvSpPr txBox="1"/>
          <p:nvPr>
            <p:ph idx="4" type="body"/>
          </p:nvPr>
        </p:nvSpPr>
        <p:spPr>
          <a:xfrm>
            <a:off x="4571900" y="1769375"/>
            <a:ext cx="1947900" cy="2720100"/>
          </a:xfrm>
          <a:prstGeom prst="rect">
            <a:avLst/>
          </a:prstGeom>
        </p:spPr>
        <p:txBody>
          <a:bodyPr anchorCtr="0" anchor="t" bIns="91425" lIns="0" spcFirstLastPara="1" rIns="228600" wrap="square" tIns="91425">
            <a:noAutofit/>
          </a:bodyPr>
          <a:lstStyle>
            <a:lvl1pPr indent="-3048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400"/>
            </a:lvl1pPr>
            <a:lvl2pPr indent="-292100" lvl="1" marL="91440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000"/>
              <a:buChar char="●"/>
              <a:defRPr/>
            </a:lvl2pPr>
            <a:lvl3pPr indent="-292100" lvl="2" marL="137160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lnSpc>
                <a:spcPct val="115000"/>
              </a:lnSpc>
              <a:spcBef>
                <a:spcPts val="500"/>
              </a:spcBef>
              <a:spcAft>
                <a:spcPts val="5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1456" name="Google Shape;1456;g34ed79b00d1_0_1446"/>
          <p:cNvSpPr txBox="1"/>
          <p:nvPr>
            <p:ph type="title"/>
          </p:nvPr>
        </p:nvSpPr>
        <p:spPr>
          <a:xfrm>
            <a:off x="676650" y="0"/>
            <a:ext cx="7790700" cy="1289400"/>
          </a:xfrm>
          <a:prstGeom prst="rect">
            <a:avLst/>
          </a:prstGeom>
          <a:noFill/>
        </p:spPr>
        <p:txBody>
          <a:bodyPr anchorCtr="0" anchor="b" bIns="0" lIns="0" spcFirstLastPara="1" rIns="0" wrap="square" tIns="91425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pen Sans ExtraBold"/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pen Sans ExtraBold"/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pen Sans ExtraBold"/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pen Sans ExtraBold"/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pen Sans ExtraBold"/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pen Sans ExtraBold"/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pen Sans ExtraBold"/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pen Sans ExtraBold"/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/>
        </p:txBody>
      </p:sp>
      <p:sp>
        <p:nvSpPr>
          <p:cNvPr id="1457" name="Google Shape;1457;g34ed79b00d1_0_1446"/>
          <p:cNvSpPr txBox="1"/>
          <p:nvPr/>
        </p:nvSpPr>
        <p:spPr>
          <a:xfrm>
            <a:off x="0" y="4969700"/>
            <a:ext cx="351900" cy="183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sz="7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58" name="Google Shape;1458;g34ed79b00d1_0_1446"/>
          <p:cNvSpPr txBox="1"/>
          <p:nvPr>
            <p:ph idx="5" type="body"/>
          </p:nvPr>
        </p:nvSpPr>
        <p:spPr>
          <a:xfrm>
            <a:off x="6519675" y="1769375"/>
            <a:ext cx="1947900" cy="2720100"/>
          </a:xfrm>
          <a:prstGeom prst="rect">
            <a:avLst/>
          </a:prstGeom>
        </p:spPr>
        <p:txBody>
          <a:bodyPr anchorCtr="0" anchor="t" bIns="91425" lIns="0" spcFirstLastPara="1" rIns="228600" wrap="square" tIns="91425">
            <a:noAutofit/>
          </a:bodyPr>
          <a:lstStyle>
            <a:lvl1pPr indent="-3048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400"/>
            </a:lvl1pPr>
            <a:lvl2pPr indent="-292100" lvl="1" marL="91440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000"/>
              <a:buChar char="●"/>
              <a:defRPr/>
            </a:lvl2pPr>
            <a:lvl3pPr indent="-292100" lvl="2" marL="137160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lnSpc>
                <a:spcPct val="115000"/>
              </a:lnSpc>
              <a:spcBef>
                <a:spcPts val="500"/>
              </a:spcBef>
              <a:spcAft>
                <a:spcPts val="500"/>
              </a:spcAft>
              <a:buSzPts val="1000"/>
              <a:buChar char="■"/>
              <a:defRPr/>
            </a:lvl9pPr>
          </a:lstStyle>
          <a:p/>
        </p:txBody>
      </p:sp>
      <p:grpSp>
        <p:nvGrpSpPr>
          <p:cNvPr id="1459" name="Google Shape;1459;g34ed79b00d1_0_1446"/>
          <p:cNvGrpSpPr/>
          <p:nvPr/>
        </p:nvGrpSpPr>
        <p:grpSpPr>
          <a:xfrm>
            <a:off x="8467274" y="-268"/>
            <a:ext cx="329400" cy="329400"/>
            <a:chOff x="8467274" y="-268"/>
            <a:chExt cx="329400" cy="329400"/>
          </a:xfrm>
        </p:grpSpPr>
        <p:sp>
          <p:nvSpPr>
            <p:cNvPr id="1460" name="Google Shape;1460;g34ed79b00d1_0_1446"/>
            <p:cNvSpPr/>
            <p:nvPr/>
          </p:nvSpPr>
          <p:spPr>
            <a:xfrm>
              <a:off x="8467274" y="-268"/>
              <a:ext cx="329400" cy="329400"/>
            </a:xfrm>
            <a:prstGeom prst="rect">
              <a:avLst/>
            </a:prstGeom>
            <a:solidFill>
              <a:srgbClr val="0063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grpSp>
          <p:nvGrpSpPr>
            <p:cNvPr id="1461" name="Google Shape;1461;g34ed79b00d1_0_1446"/>
            <p:cNvGrpSpPr/>
            <p:nvPr/>
          </p:nvGrpSpPr>
          <p:grpSpPr>
            <a:xfrm>
              <a:off x="8546153" y="63898"/>
              <a:ext cx="191009" cy="201168"/>
              <a:chOff x="1379850" y="238125"/>
              <a:chExt cx="4860275" cy="5238750"/>
            </a:xfrm>
          </p:grpSpPr>
          <p:sp>
            <p:nvSpPr>
              <p:cNvPr id="1462" name="Google Shape;1462;g34ed79b00d1_0_1446"/>
              <p:cNvSpPr/>
              <p:nvPr/>
            </p:nvSpPr>
            <p:spPr>
              <a:xfrm>
                <a:off x="4988525" y="4354750"/>
                <a:ext cx="727075" cy="727075"/>
              </a:xfrm>
              <a:custGeom>
                <a:rect b="b" l="l" r="r" t="t"/>
                <a:pathLst>
                  <a:path extrusionOk="0" h="29083" w="29083">
                    <a:moveTo>
                      <a:pt x="14210" y="9097"/>
                    </a:moveTo>
                    <a:lnTo>
                      <a:pt x="15139" y="9163"/>
                    </a:lnTo>
                    <a:lnTo>
                      <a:pt x="16002" y="9296"/>
                    </a:lnTo>
                    <a:lnTo>
                      <a:pt x="16334" y="9362"/>
                    </a:lnTo>
                    <a:lnTo>
                      <a:pt x="16733" y="9495"/>
                    </a:lnTo>
                    <a:lnTo>
                      <a:pt x="16998" y="9694"/>
                    </a:lnTo>
                    <a:lnTo>
                      <a:pt x="17264" y="9894"/>
                    </a:lnTo>
                    <a:lnTo>
                      <a:pt x="17463" y="10226"/>
                    </a:lnTo>
                    <a:lnTo>
                      <a:pt x="17596" y="10558"/>
                    </a:lnTo>
                    <a:lnTo>
                      <a:pt x="17729" y="10956"/>
                    </a:lnTo>
                    <a:lnTo>
                      <a:pt x="17729" y="11354"/>
                    </a:lnTo>
                    <a:lnTo>
                      <a:pt x="17729" y="11886"/>
                    </a:lnTo>
                    <a:lnTo>
                      <a:pt x="17596" y="12284"/>
                    </a:lnTo>
                    <a:lnTo>
                      <a:pt x="17463" y="12616"/>
                    </a:lnTo>
                    <a:lnTo>
                      <a:pt x="17264" y="12948"/>
                    </a:lnTo>
                    <a:lnTo>
                      <a:pt x="16998" y="13147"/>
                    </a:lnTo>
                    <a:lnTo>
                      <a:pt x="16733" y="13346"/>
                    </a:lnTo>
                    <a:lnTo>
                      <a:pt x="16401" y="13479"/>
                    </a:lnTo>
                    <a:lnTo>
                      <a:pt x="16002" y="13612"/>
                    </a:lnTo>
                    <a:lnTo>
                      <a:pt x="15139" y="13678"/>
                    </a:lnTo>
                    <a:lnTo>
                      <a:pt x="14210" y="13745"/>
                    </a:lnTo>
                    <a:lnTo>
                      <a:pt x="12151" y="13745"/>
                    </a:lnTo>
                    <a:lnTo>
                      <a:pt x="12151" y="9097"/>
                    </a:lnTo>
                    <a:close/>
                    <a:moveTo>
                      <a:pt x="13280" y="6242"/>
                    </a:moveTo>
                    <a:lnTo>
                      <a:pt x="8964" y="6308"/>
                    </a:lnTo>
                    <a:lnTo>
                      <a:pt x="8964" y="22244"/>
                    </a:lnTo>
                    <a:lnTo>
                      <a:pt x="12151" y="22244"/>
                    </a:lnTo>
                    <a:lnTo>
                      <a:pt x="12151" y="16135"/>
                    </a:lnTo>
                    <a:lnTo>
                      <a:pt x="14674" y="16135"/>
                    </a:lnTo>
                    <a:lnTo>
                      <a:pt x="17861" y="22244"/>
                    </a:lnTo>
                    <a:lnTo>
                      <a:pt x="21181" y="22244"/>
                    </a:lnTo>
                    <a:lnTo>
                      <a:pt x="17729" y="15737"/>
                    </a:lnTo>
                    <a:lnTo>
                      <a:pt x="18459" y="15471"/>
                    </a:lnTo>
                    <a:lnTo>
                      <a:pt x="19057" y="15139"/>
                    </a:lnTo>
                    <a:lnTo>
                      <a:pt x="19588" y="14674"/>
                    </a:lnTo>
                    <a:lnTo>
                      <a:pt x="20052" y="14209"/>
                    </a:lnTo>
                    <a:lnTo>
                      <a:pt x="20384" y="13612"/>
                    </a:lnTo>
                    <a:lnTo>
                      <a:pt x="20650" y="12881"/>
                    </a:lnTo>
                    <a:lnTo>
                      <a:pt x="20849" y="12085"/>
                    </a:lnTo>
                    <a:lnTo>
                      <a:pt x="20916" y="11222"/>
                    </a:lnTo>
                    <a:lnTo>
                      <a:pt x="20849" y="10159"/>
                    </a:lnTo>
                    <a:lnTo>
                      <a:pt x="20716" y="9761"/>
                    </a:lnTo>
                    <a:lnTo>
                      <a:pt x="20650" y="9296"/>
                    </a:lnTo>
                    <a:lnTo>
                      <a:pt x="20451" y="8964"/>
                    </a:lnTo>
                    <a:lnTo>
                      <a:pt x="20318" y="8566"/>
                    </a:lnTo>
                    <a:lnTo>
                      <a:pt x="20052" y="8300"/>
                    </a:lnTo>
                    <a:lnTo>
                      <a:pt x="19853" y="7968"/>
                    </a:lnTo>
                    <a:lnTo>
                      <a:pt x="19322" y="7503"/>
                    </a:lnTo>
                    <a:lnTo>
                      <a:pt x="18658" y="7105"/>
                    </a:lnTo>
                    <a:lnTo>
                      <a:pt x="17928" y="6773"/>
                    </a:lnTo>
                    <a:lnTo>
                      <a:pt x="17131" y="6574"/>
                    </a:lnTo>
                    <a:lnTo>
                      <a:pt x="16201" y="6441"/>
                    </a:lnTo>
                    <a:lnTo>
                      <a:pt x="15272" y="6308"/>
                    </a:lnTo>
                    <a:lnTo>
                      <a:pt x="14276" y="6242"/>
                    </a:lnTo>
                    <a:close/>
                    <a:moveTo>
                      <a:pt x="14608" y="2457"/>
                    </a:moveTo>
                    <a:lnTo>
                      <a:pt x="15670" y="2524"/>
                    </a:lnTo>
                    <a:lnTo>
                      <a:pt x="16799" y="2656"/>
                    </a:lnTo>
                    <a:lnTo>
                      <a:pt x="17928" y="2855"/>
                    </a:lnTo>
                    <a:lnTo>
                      <a:pt x="18990" y="3187"/>
                    </a:lnTo>
                    <a:lnTo>
                      <a:pt x="19986" y="3652"/>
                    </a:lnTo>
                    <a:lnTo>
                      <a:pt x="20982" y="4183"/>
                    </a:lnTo>
                    <a:lnTo>
                      <a:pt x="21912" y="4781"/>
                    </a:lnTo>
                    <a:lnTo>
                      <a:pt x="22775" y="5511"/>
                    </a:lnTo>
                    <a:lnTo>
                      <a:pt x="23638" y="6308"/>
                    </a:lnTo>
                    <a:lnTo>
                      <a:pt x="24368" y="7238"/>
                    </a:lnTo>
                    <a:lnTo>
                      <a:pt x="24966" y="8234"/>
                    </a:lnTo>
                    <a:lnTo>
                      <a:pt x="25497" y="9296"/>
                    </a:lnTo>
                    <a:lnTo>
                      <a:pt x="25962" y="10491"/>
                    </a:lnTo>
                    <a:lnTo>
                      <a:pt x="26294" y="11753"/>
                    </a:lnTo>
                    <a:lnTo>
                      <a:pt x="26493" y="13147"/>
                    </a:lnTo>
                    <a:lnTo>
                      <a:pt x="26559" y="14608"/>
                    </a:lnTo>
                    <a:lnTo>
                      <a:pt x="26493" y="16069"/>
                    </a:lnTo>
                    <a:lnTo>
                      <a:pt x="26294" y="17463"/>
                    </a:lnTo>
                    <a:lnTo>
                      <a:pt x="25962" y="18724"/>
                    </a:lnTo>
                    <a:lnTo>
                      <a:pt x="25497" y="19920"/>
                    </a:lnTo>
                    <a:lnTo>
                      <a:pt x="24966" y="21048"/>
                    </a:lnTo>
                    <a:lnTo>
                      <a:pt x="24368" y="22044"/>
                    </a:lnTo>
                    <a:lnTo>
                      <a:pt x="23638" y="22907"/>
                    </a:lnTo>
                    <a:lnTo>
                      <a:pt x="22775" y="23704"/>
                    </a:lnTo>
                    <a:lnTo>
                      <a:pt x="21912" y="24435"/>
                    </a:lnTo>
                    <a:lnTo>
                      <a:pt x="20982" y="25032"/>
                    </a:lnTo>
                    <a:lnTo>
                      <a:pt x="19986" y="25563"/>
                    </a:lnTo>
                    <a:lnTo>
                      <a:pt x="18990" y="26028"/>
                    </a:lnTo>
                    <a:lnTo>
                      <a:pt x="17928" y="26294"/>
                    </a:lnTo>
                    <a:lnTo>
                      <a:pt x="16799" y="26559"/>
                    </a:lnTo>
                    <a:lnTo>
                      <a:pt x="15670" y="26692"/>
                    </a:lnTo>
                    <a:lnTo>
                      <a:pt x="14608" y="26759"/>
                    </a:lnTo>
                    <a:lnTo>
                      <a:pt x="13479" y="26692"/>
                    </a:lnTo>
                    <a:lnTo>
                      <a:pt x="12350" y="26559"/>
                    </a:lnTo>
                    <a:lnTo>
                      <a:pt x="11222" y="26294"/>
                    </a:lnTo>
                    <a:lnTo>
                      <a:pt x="10159" y="25962"/>
                    </a:lnTo>
                    <a:lnTo>
                      <a:pt x="9163" y="25497"/>
                    </a:lnTo>
                    <a:lnTo>
                      <a:pt x="8167" y="25032"/>
                    </a:lnTo>
                    <a:lnTo>
                      <a:pt x="7238" y="24368"/>
                    </a:lnTo>
                    <a:lnTo>
                      <a:pt x="6375" y="23638"/>
                    </a:lnTo>
                    <a:lnTo>
                      <a:pt x="5511" y="22841"/>
                    </a:lnTo>
                    <a:lnTo>
                      <a:pt x="4781" y="21978"/>
                    </a:lnTo>
                    <a:lnTo>
                      <a:pt x="4184" y="20916"/>
                    </a:lnTo>
                    <a:lnTo>
                      <a:pt x="3652" y="19853"/>
                    </a:lnTo>
                    <a:lnTo>
                      <a:pt x="3188" y="18658"/>
                    </a:lnTo>
                    <a:lnTo>
                      <a:pt x="2856" y="17397"/>
                    </a:lnTo>
                    <a:lnTo>
                      <a:pt x="2656" y="16002"/>
                    </a:lnTo>
                    <a:lnTo>
                      <a:pt x="2590" y="14541"/>
                    </a:lnTo>
                    <a:lnTo>
                      <a:pt x="2656" y="13081"/>
                    </a:lnTo>
                    <a:lnTo>
                      <a:pt x="2856" y="11686"/>
                    </a:lnTo>
                    <a:lnTo>
                      <a:pt x="3188" y="10425"/>
                    </a:lnTo>
                    <a:lnTo>
                      <a:pt x="3652" y="9230"/>
                    </a:lnTo>
                    <a:lnTo>
                      <a:pt x="4184" y="8167"/>
                    </a:lnTo>
                    <a:lnTo>
                      <a:pt x="4781" y="7171"/>
                    </a:lnTo>
                    <a:lnTo>
                      <a:pt x="5511" y="6242"/>
                    </a:lnTo>
                    <a:lnTo>
                      <a:pt x="6375" y="5445"/>
                    </a:lnTo>
                    <a:lnTo>
                      <a:pt x="7238" y="4715"/>
                    </a:lnTo>
                    <a:lnTo>
                      <a:pt x="8167" y="4117"/>
                    </a:lnTo>
                    <a:lnTo>
                      <a:pt x="9163" y="3586"/>
                    </a:lnTo>
                    <a:lnTo>
                      <a:pt x="10159" y="3187"/>
                    </a:lnTo>
                    <a:lnTo>
                      <a:pt x="11222" y="2855"/>
                    </a:lnTo>
                    <a:lnTo>
                      <a:pt x="12350" y="2656"/>
                    </a:lnTo>
                    <a:lnTo>
                      <a:pt x="13479" y="2457"/>
                    </a:lnTo>
                    <a:close/>
                    <a:moveTo>
                      <a:pt x="14608" y="0"/>
                    </a:moveTo>
                    <a:lnTo>
                      <a:pt x="13081" y="67"/>
                    </a:lnTo>
                    <a:lnTo>
                      <a:pt x="11620" y="332"/>
                    </a:lnTo>
                    <a:lnTo>
                      <a:pt x="10226" y="664"/>
                    </a:lnTo>
                    <a:lnTo>
                      <a:pt x="8898" y="1129"/>
                    </a:lnTo>
                    <a:lnTo>
                      <a:pt x="7636" y="1727"/>
                    </a:lnTo>
                    <a:lnTo>
                      <a:pt x="6375" y="2457"/>
                    </a:lnTo>
                    <a:lnTo>
                      <a:pt x="5312" y="3320"/>
                    </a:lnTo>
                    <a:lnTo>
                      <a:pt x="4250" y="4250"/>
                    </a:lnTo>
                    <a:lnTo>
                      <a:pt x="3320" y="5246"/>
                    </a:lnTo>
                    <a:lnTo>
                      <a:pt x="2457" y="6375"/>
                    </a:lnTo>
                    <a:lnTo>
                      <a:pt x="1793" y="7570"/>
                    </a:lnTo>
                    <a:lnTo>
                      <a:pt x="1129" y="8898"/>
                    </a:lnTo>
                    <a:lnTo>
                      <a:pt x="664" y="10226"/>
                    </a:lnTo>
                    <a:lnTo>
                      <a:pt x="333" y="11620"/>
                    </a:lnTo>
                    <a:lnTo>
                      <a:pt x="67" y="13081"/>
                    </a:lnTo>
                    <a:lnTo>
                      <a:pt x="1" y="14608"/>
                    </a:lnTo>
                    <a:lnTo>
                      <a:pt x="67" y="15471"/>
                    </a:lnTo>
                    <a:lnTo>
                      <a:pt x="133" y="16334"/>
                    </a:lnTo>
                    <a:lnTo>
                      <a:pt x="200" y="17197"/>
                    </a:lnTo>
                    <a:lnTo>
                      <a:pt x="333" y="17994"/>
                    </a:lnTo>
                    <a:lnTo>
                      <a:pt x="532" y="18791"/>
                    </a:lnTo>
                    <a:lnTo>
                      <a:pt x="731" y="19521"/>
                    </a:lnTo>
                    <a:lnTo>
                      <a:pt x="996" y="20252"/>
                    </a:lnTo>
                    <a:lnTo>
                      <a:pt x="1262" y="20916"/>
                    </a:lnTo>
                    <a:lnTo>
                      <a:pt x="1594" y="21580"/>
                    </a:lnTo>
                    <a:lnTo>
                      <a:pt x="1926" y="22244"/>
                    </a:lnTo>
                    <a:lnTo>
                      <a:pt x="2723" y="23439"/>
                    </a:lnTo>
                    <a:lnTo>
                      <a:pt x="3586" y="24501"/>
                    </a:lnTo>
                    <a:lnTo>
                      <a:pt x="4582" y="25497"/>
                    </a:lnTo>
                    <a:lnTo>
                      <a:pt x="5644" y="26360"/>
                    </a:lnTo>
                    <a:lnTo>
                      <a:pt x="6773" y="27091"/>
                    </a:lnTo>
                    <a:lnTo>
                      <a:pt x="7968" y="27688"/>
                    </a:lnTo>
                    <a:lnTo>
                      <a:pt x="9230" y="28219"/>
                    </a:lnTo>
                    <a:lnTo>
                      <a:pt x="10491" y="28618"/>
                    </a:lnTo>
                    <a:lnTo>
                      <a:pt x="11819" y="28883"/>
                    </a:lnTo>
                    <a:lnTo>
                      <a:pt x="13214" y="29082"/>
                    </a:lnTo>
                    <a:lnTo>
                      <a:pt x="15936" y="29082"/>
                    </a:lnTo>
                    <a:lnTo>
                      <a:pt x="17264" y="28883"/>
                    </a:lnTo>
                    <a:lnTo>
                      <a:pt x="18592" y="28618"/>
                    </a:lnTo>
                    <a:lnTo>
                      <a:pt x="19853" y="28219"/>
                    </a:lnTo>
                    <a:lnTo>
                      <a:pt x="21115" y="27688"/>
                    </a:lnTo>
                    <a:lnTo>
                      <a:pt x="22310" y="27024"/>
                    </a:lnTo>
                    <a:lnTo>
                      <a:pt x="23439" y="26294"/>
                    </a:lnTo>
                    <a:lnTo>
                      <a:pt x="24501" y="25431"/>
                    </a:lnTo>
                    <a:lnTo>
                      <a:pt x="25497" y="24501"/>
                    </a:lnTo>
                    <a:lnTo>
                      <a:pt x="26360" y="23439"/>
                    </a:lnTo>
                    <a:lnTo>
                      <a:pt x="27157" y="22244"/>
                    </a:lnTo>
                    <a:lnTo>
                      <a:pt x="27489" y="21580"/>
                    </a:lnTo>
                    <a:lnTo>
                      <a:pt x="27821" y="20916"/>
                    </a:lnTo>
                    <a:lnTo>
                      <a:pt x="28087" y="20185"/>
                    </a:lnTo>
                    <a:lnTo>
                      <a:pt x="28352" y="19455"/>
                    </a:lnTo>
                    <a:lnTo>
                      <a:pt x="28551" y="18724"/>
                    </a:lnTo>
                    <a:lnTo>
                      <a:pt x="28751" y="17928"/>
                    </a:lnTo>
                    <a:lnTo>
                      <a:pt x="28883" y="17131"/>
                    </a:lnTo>
                    <a:lnTo>
                      <a:pt x="28950" y="16268"/>
                    </a:lnTo>
                    <a:lnTo>
                      <a:pt x="29016" y="15405"/>
                    </a:lnTo>
                    <a:lnTo>
                      <a:pt x="29082" y="14541"/>
                    </a:lnTo>
                    <a:lnTo>
                      <a:pt x="29016" y="13014"/>
                    </a:lnTo>
                    <a:lnTo>
                      <a:pt x="28751" y="11554"/>
                    </a:lnTo>
                    <a:lnTo>
                      <a:pt x="28419" y="10159"/>
                    </a:lnTo>
                    <a:lnTo>
                      <a:pt x="27954" y="8831"/>
                    </a:lnTo>
                    <a:lnTo>
                      <a:pt x="27356" y="7570"/>
                    </a:lnTo>
                    <a:lnTo>
                      <a:pt x="26626" y="6375"/>
                    </a:lnTo>
                    <a:lnTo>
                      <a:pt x="25829" y="5246"/>
                    </a:lnTo>
                    <a:lnTo>
                      <a:pt x="24899" y="4183"/>
                    </a:lnTo>
                    <a:lnTo>
                      <a:pt x="23904" y="3254"/>
                    </a:lnTo>
                    <a:lnTo>
                      <a:pt x="22775" y="2457"/>
                    </a:lnTo>
                    <a:lnTo>
                      <a:pt x="21580" y="1727"/>
                    </a:lnTo>
                    <a:lnTo>
                      <a:pt x="20318" y="1129"/>
                    </a:lnTo>
                    <a:lnTo>
                      <a:pt x="18990" y="664"/>
                    </a:lnTo>
                    <a:lnTo>
                      <a:pt x="17596" y="266"/>
                    </a:lnTo>
                    <a:lnTo>
                      <a:pt x="16135" y="67"/>
                    </a:lnTo>
                    <a:lnTo>
                      <a:pt x="1460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3" name="Google Shape;1463;g34ed79b00d1_0_1446"/>
              <p:cNvSpPr/>
              <p:nvPr/>
            </p:nvSpPr>
            <p:spPr>
              <a:xfrm>
                <a:off x="4988525" y="4354750"/>
                <a:ext cx="727075" cy="727075"/>
              </a:xfrm>
              <a:custGeom>
                <a:rect b="b" l="l" r="r" t="t"/>
                <a:pathLst>
                  <a:path extrusionOk="0" fill="none" h="29083" w="29083">
                    <a:moveTo>
                      <a:pt x="1" y="14608"/>
                    </a:moveTo>
                    <a:lnTo>
                      <a:pt x="1" y="14608"/>
                    </a:lnTo>
                    <a:lnTo>
                      <a:pt x="67" y="13081"/>
                    </a:lnTo>
                    <a:lnTo>
                      <a:pt x="333" y="11620"/>
                    </a:lnTo>
                    <a:lnTo>
                      <a:pt x="664" y="10226"/>
                    </a:lnTo>
                    <a:lnTo>
                      <a:pt x="1129" y="8898"/>
                    </a:lnTo>
                    <a:lnTo>
                      <a:pt x="1793" y="7570"/>
                    </a:lnTo>
                    <a:lnTo>
                      <a:pt x="2457" y="6375"/>
                    </a:lnTo>
                    <a:lnTo>
                      <a:pt x="3320" y="5246"/>
                    </a:lnTo>
                    <a:lnTo>
                      <a:pt x="4250" y="4250"/>
                    </a:lnTo>
                    <a:lnTo>
                      <a:pt x="5312" y="3320"/>
                    </a:lnTo>
                    <a:lnTo>
                      <a:pt x="6375" y="2457"/>
                    </a:lnTo>
                    <a:lnTo>
                      <a:pt x="7636" y="1727"/>
                    </a:lnTo>
                    <a:lnTo>
                      <a:pt x="8898" y="1129"/>
                    </a:lnTo>
                    <a:lnTo>
                      <a:pt x="10226" y="664"/>
                    </a:lnTo>
                    <a:lnTo>
                      <a:pt x="11620" y="332"/>
                    </a:lnTo>
                    <a:lnTo>
                      <a:pt x="13081" y="67"/>
                    </a:lnTo>
                    <a:lnTo>
                      <a:pt x="14608" y="0"/>
                    </a:lnTo>
                    <a:lnTo>
                      <a:pt x="14608" y="0"/>
                    </a:lnTo>
                    <a:lnTo>
                      <a:pt x="16135" y="67"/>
                    </a:lnTo>
                    <a:lnTo>
                      <a:pt x="17596" y="266"/>
                    </a:lnTo>
                    <a:lnTo>
                      <a:pt x="18990" y="664"/>
                    </a:lnTo>
                    <a:lnTo>
                      <a:pt x="20318" y="1129"/>
                    </a:lnTo>
                    <a:lnTo>
                      <a:pt x="21580" y="1727"/>
                    </a:lnTo>
                    <a:lnTo>
                      <a:pt x="22775" y="2457"/>
                    </a:lnTo>
                    <a:lnTo>
                      <a:pt x="23904" y="3254"/>
                    </a:lnTo>
                    <a:lnTo>
                      <a:pt x="24899" y="4183"/>
                    </a:lnTo>
                    <a:lnTo>
                      <a:pt x="25829" y="5246"/>
                    </a:lnTo>
                    <a:lnTo>
                      <a:pt x="26626" y="6375"/>
                    </a:lnTo>
                    <a:lnTo>
                      <a:pt x="27356" y="7570"/>
                    </a:lnTo>
                    <a:lnTo>
                      <a:pt x="27954" y="8831"/>
                    </a:lnTo>
                    <a:lnTo>
                      <a:pt x="28419" y="10159"/>
                    </a:lnTo>
                    <a:lnTo>
                      <a:pt x="28751" y="11554"/>
                    </a:lnTo>
                    <a:lnTo>
                      <a:pt x="29016" y="13014"/>
                    </a:lnTo>
                    <a:lnTo>
                      <a:pt x="29082" y="14541"/>
                    </a:lnTo>
                    <a:lnTo>
                      <a:pt x="29082" y="14541"/>
                    </a:lnTo>
                    <a:lnTo>
                      <a:pt x="29016" y="15405"/>
                    </a:lnTo>
                    <a:lnTo>
                      <a:pt x="28950" y="16268"/>
                    </a:lnTo>
                    <a:lnTo>
                      <a:pt x="28883" y="17131"/>
                    </a:lnTo>
                    <a:lnTo>
                      <a:pt x="28751" y="17928"/>
                    </a:lnTo>
                    <a:lnTo>
                      <a:pt x="28551" y="18724"/>
                    </a:lnTo>
                    <a:lnTo>
                      <a:pt x="28352" y="19455"/>
                    </a:lnTo>
                    <a:lnTo>
                      <a:pt x="28087" y="20185"/>
                    </a:lnTo>
                    <a:lnTo>
                      <a:pt x="27821" y="20916"/>
                    </a:lnTo>
                    <a:lnTo>
                      <a:pt x="27489" y="21580"/>
                    </a:lnTo>
                    <a:lnTo>
                      <a:pt x="27157" y="22244"/>
                    </a:lnTo>
                    <a:lnTo>
                      <a:pt x="26360" y="23439"/>
                    </a:lnTo>
                    <a:lnTo>
                      <a:pt x="25497" y="24501"/>
                    </a:lnTo>
                    <a:lnTo>
                      <a:pt x="24501" y="25431"/>
                    </a:lnTo>
                    <a:lnTo>
                      <a:pt x="23439" y="26294"/>
                    </a:lnTo>
                    <a:lnTo>
                      <a:pt x="22310" y="27024"/>
                    </a:lnTo>
                    <a:lnTo>
                      <a:pt x="21115" y="27688"/>
                    </a:lnTo>
                    <a:lnTo>
                      <a:pt x="19853" y="28219"/>
                    </a:lnTo>
                    <a:lnTo>
                      <a:pt x="18592" y="28618"/>
                    </a:lnTo>
                    <a:lnTo>
                      <a:pt x="17264" y="28883"/>
                    </a:lnTo>
                    <a:lnTo>
                      <a:pt x="15936" y="29082"/>
                    </a:lnTo>
                    <a:lnTo>
                      <a:pt x="14542" y="29082"/>
                    </a:lnTo>
                    <a:lnTo>
                      <a:pt x="13214" y="29082"/>
                    </a:lnTo>
                    <a:lnTo>
                      <a:pt x="11819" y="28883"/>
                    </a:lnTo>
                    <a:lnTo>
                      <a:pt x="10491" y="28618"/>
                    </a:lnTo>
                    <a:lnTo>
                      <a:pt x="9230" y="28219"/>
                    </a:lnTo>
                    <a:lnTo>
                      <a:pt x="7968" y="27688"/>
                    </a:lnTo>
                    <a:lnTo>
                      <a:pt x="6773" y="27091"/>
                    </a:lnTo>
                    <a:lnTo>
                      <a:pt x="5644" y="26360"/>
                    </a:lnTo>
                    <a:lnTo>
                      <a:pt x="4582" y="25497"/>
                    </a:lnTo>
                    <a:lnTo>
                      <a:pt x="3586" y="24501"/>
                    </a:lnTo>
                    <a:lnTo>
                      <a:pt x="2723" y="23439"/>
                    </a:lnTo>
                    <a:lnTo>
                      <a:pt x="1926" y="22244"/>
                    </a:lnTo>
                    <a:lnTo>
                      <a:pt x="1594" y="21580"/>
                    </a:lnTo>
                    <a:lnTo>
                      <a:pt x="1262" y="20916"/>
                    </a:lnTo>
                    <a:lnTo>
                      <a:pt x="996" y="20252"/>
                    </a:lnTo>
                    <a:lnTo>
                      <a:pt x="731" y="19521"/>
                    </a:lnTo>
                    <a:lnTo>
                      <a:pt x="532" y="18791"/>
                    </a:lnTo>
                    <a:lnTo>
                      <a:pt x="333" y="17994"/>
                    </a:lnTo>
                    <a:lnTo>
                      <a:pt x="200" y="17197"/>
                    </a:lnTo>
                    <a:lnTo>
                      <a:pt x="133" y="16334"/>
                    </a:lnTo>
                    <a:lnTo>
                      <a:pt x="67" y="15471"/>
                    </a:lnTo>
                    <a:lnTo>
                      <a:pt x="1" y="14608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4" name="Google Shape;1464;g34ed79b00d1_0_1446"/>
              <p:cNvSpPr/>
              <p:nvPr/>
            </p:nvSpPr>
            <p:spPr>
              <a:xfrm>
                <a:off x="5053275" y="4416175"/>
                <a:ext cx="599250" cy="607550"/>
              </a:xfrm>
              <a:custGeom>
                <a:rect b="b" l="l" r="r" t="t"/>
                <a:pathLst>
                  <a:path extrusionOk="0" fill="none" h="24302" w="23970">
                    <a:moveTo>
                      <a:pt x="23969" y="12151"/>
                    </a:moveTo>
                    <a:lnTo>
                      <a:pt x="23969" y="12151"/>
                    </a:lnTo>
                    <a:lnTo>
                      <a:pt x="23903" y="10690"/>
                    </a:lnTo>
                    <a:lnTo>
                      <a:pt x="23704" y="9296"/>
                    </a:lnTo>
                    <a:lnTo>
                      <a:pt x="23372" y="8034"/>
                    </a:lnTo>
                    <a:lnTo>
                      <a:pt x="22907" y="6839"/>
                    </a:lnTo>
                    <a:lnTo>
                      <a:pt x="22376" y="5777"/>
                    </a:lnTo>
                    <a:lnTo>
                      <a:pt x="21778" y="4781"/>
                    </a:lnTo>
                    <a:lnTo>
                      <a:pt x="21048" y="3851"/>
                    </a:lnTo>
                    <a:lnTo>
                      <a:pt x="20185" y="3054"/>
                    </a:lnTo>
                    <a:lnTo>
                      <a:pt x="19322" y="2324"/>
                    </a:lnTo>
                    <a:lnTo>
                      <a:pt x="18392" y="1726"/>
                    </a:lnTo>
                    <a:lnTo>
                      <a:pt x="17396" y="1195"/>
                    </a:lnTo>
                    <a:lnTo>
                      <a:pt x="16400" y="730"/>
                    </a:lnTo>
                    <a:lnTo>
                      <a:pt x="15338" y="398"/>
                    </a:lnTo>
                    <a:lnTo>
                      <a:pt x="14209" y="199"/>
                    </a:lnTo>
                    <a:lnTo>
                      <a:pt x="13080" y="67"/>
                    </a:lnTo>
                    <a:lnTo>
                      <a:pt x="12018" y="0"/>
                    </a:lnTo>
                    <a:lnTo>
                      <a:pt x="10889" y="0"/>
                    </a:lnTo>
                    <a:lnTo>
                      <a:pt x="9760" y="199"/>
                    </a:lnTo>
                    <a:lnTo>
                      <a:pt x="8632" y="398"/>
                    </a:lnTo>
                    <a:lnTo>
                      <a:pt x="7569" y="730"/>
                    </a:lnTo>
                    <a:lnTo>
                      <a:pt x="6573" y="1129"/>
                    </a:lnTo>
                    <a:lnTo>
                      <a:pt x="5577" y="1660"/>
                    </a:lnTo>
                    <a:lnTo>
                      <a:pt x="4648" y="2258"/>
                    </a:lnTo>
                    <a:lnTo>
                      <a:pt x="3785" y="2988"/>
                    </a:lnTo>
                    <a:lnTo>
                      <a:pt x="2921" y="3785"/>
                    </a:lnTo>
                    <a:lnTo>
                      <a:pt x="2191" y="4714"/>
                    </a:lnTo>
                    <a:lnTo>
                      <a:pt x="1594" y="5710"/>
                    </a:lnTo>
                    <a:lnTo>
                      <a:pt x="1062" y="6773"/>
                    </a:lnTo>
                    <a:lnTo>
                      <a:pt x="598" y="7968"/>
                    </a:lnTo>
                    <a:lnTo>
                      <a:pt x="266" y="9229"/>
                    </a:lnTo>
                    <a:lnTo>
                      <a:pt x="66" y="10624"/>
                    </a:lnTo>
                    <a:lnTo>
                      <a:pt x="0" y="12084"/>
                    </a:lnTo>
                    <a:lnTo>
                      <a:pt x="0" y="12084"/>
                    </a:lnTo>
                    <a:lnTo>
                      <a:pt x="66" y="13545"/>
                    </a:lnTo>
                    <a:lnTo>
                      <a:pt x="266" y="14940"/>
                    </a:lnTo>
                    <a:lnTo>
                      <a:pt x="598" y="16201"/>
                    </a:lnTo>
                    <a:lnTo>
                      <a:pt x="1062" y="17396"/>
                    </a:lnTo>
                    <a:lnTo>
                      <a:pt x="1594" y="18459"/>
                    </a:lnTo>
                    <a:lnTo>
                      <a:pt x="2191" y="19521"/>
                    </a:lnTo>
                    <a:lnTo>
                      <a:pt x="2921" y="20384"/>
                    </a:lnTo>
                    <a:lnTo>
                      <a:pt x="3785" y="21181"/>
                    </a:lnTo>
                    <a:lnTo>
                      <a:pt x="4648" y="21911"/>
                    </a:lnTo>
                    <a:lnTo>
                      <a:pt x="5577" y="22575"/>
                    </a:lnTo>
                    <a:lnTo>
                      <a:pt x="6573" y="23040"/>
                    </a:lnTo>
                    <a:lnTo>
                      <a:pt x="7569" y="23505"/>
                    </a:lnTo>
                    <a:lnTo>
                      <a:pt x="8632" y="23837"/>
                    </a:lnTo>
                    <a:lnTo>
                      <a:pt x="9760" y="24102"/>
                    </a:lnTo>
                    <a:lnTo>
                      <a:pt x="10889" y="24235"/>
                    </a:lnTo>
                    <a:lnTo>
                      <a:pt x="12018" y="24302"/>
                    </a:lnTo>
                    <a:lnTo>
                      <a:pt x="13080" y="24235"/>
                    </a:lnTo>
                    <a:lnTo>
                      <a:pt x="14209" y="24102"/>
                    </a:lnTo>
                    <a:lnTo>
                      <a:pt x="15338" y="23837"/>
                    </a:lnTo>
                    <a:lnTo>
                      <a:pt x="16400" y="23571"/>
                    </a:lnTo>
                    <a:lnTo>
                      <a:pt x="17396" y="23106"/>
                    </a:lnTo>
                    <a:lnTo>
                      <a:pt x="18392" y="22575"/>
                    </a:lnTo>
                    <a:lnTo>
                      <a:pt x="19322" y="21978"/>
                    </a:lnTo>
                    <a:lnTo>
                      <a:pt x="20185" y="21247"/>
                    </a:lnTo>
                    <a:lnTo>
                      <a:pt x="21048" y="20450"/>
                    </a:lnTo>
                    <a:lnTo>
                      <a:pt x="21778" y="19587"/>
                    </a:lnTo>
                    <a:lnTo>
                      <a:pt x="22376" y="18591"/>
                    </a:lnTo>
                    <a:lnTo>
                      <a:pt x="22907" y="17463"/>
                    </a:lnTo>
                    <a:lnTo>
                      <a:pt x="23372" y="16267"/>
                    </a:lnTo>
                    <a:lnTo>
                      <a:pt x="23704" y="15006"/>
                    </a:lnTo>
                    <a:lnTo>
                      <a:pt x="23903" y="13612"/>
                    </a:lnTo>
                    <a:lnTo>
                      <a:pt x="23969" y="12151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5" name="Google Shape;1465;g34ed79b00d1_0_1446"/>
              <p:cNvSpPr/>
              <p:nvPr/>
            </p:nvSpPr>
            <p:spPr>
              <a:xfrm>
                <a:off x="5212625" y="4510775"/>
                <a:ext cx="305450" cy="400075"/>
              </a:xfrm>
              <a:custGeom>
                <a:rect b="b" l="l" r="r" t="t"/>
                <a:pathLst>
                  <a:path extrusionOk="0" fill="none" h="16003" w="12218">
                    <a:moveTo>
                      <a:pt x="0" y="67"/>
                    </a:moveTo>
                    <a:lnTo>
                      <a:pt x="0" y="67"/>
                    </a:lnTo>
                    <a:lnTo>
                      <a:pt x="4316" y="1"/>
                    </a:lnTo>
                    <a:lnTo>
                      <a:pt x="5312" y="1"/>
                    </a:lnTo>
                    <a:lnTo>
                      <a:pt x="6308" y="67"/>
                    </a:lnTo>
                    <a:lnTo>
                      <a:pt x="7237" y="200"/>
                    </a:lnTo>
                    <a:lnTo>
                      <a:pt x="8167" y="333"/>
                    </a:lnTo>
                    <a:lnTo>
                      <a:pt x="8964" y="532"/>
                    </a:lnTo>
                    <a:lnTo>
                      <a:pt x="9694" y="864"/>
                    </a:lnTo>
                    <a:lnTo>
                      <a:pt x="10358" y="1262"/>
                    </a:lnTo>
                    <a:lnTo>
                      <a:pt x="10889" y="1727"/>
                    </a:lnTo>
                    <a:lnTo>
                      <a:pt x="11088" y="2059"/>
                    </a:lnTo>
                    <a:lnTo>
                      <a:pt x="11354" y="2325"/>
                    </a:lnTo>
                    <a:lnTo>
                      <a:pt x="11487" y="2723"/>
                    </a:lnTo>
                    <a:lnTo>
                      <a:pt x="11686" y="3055"/>
                    </a:lnTo>
                    <a:lnTo>
                      <a:pt x="11752" y="3520"/>
                    </a:lnTo>
                    <a:lnTo>
                      <a:pt x="11885" y="3918"/>
                    </a:lnTo>
                    <a:lnTo>
                      <a:pt x="11952" y="4981"/>
                    </a:lnTo>
                    <a:lnTo>
                      <a:pt x="11952" y="4981"/>
                    </a:lnTo>
                    <a:lnTo>
                      <a:pt x="11885" y="5844"/>
                    </a:lnTo>
                    <a:lnTo>
                      <a:pt x="11686" y="6640"/>
                    </a:lnTo>
                    <a:lnTo>
                      <a:pt x="11420" y="7371"/>
                    </a:lnTo>
                    <a:lnTo>
                      <a:pt x="11088" y="7968"/>
                    </a:lnTo>
                    <a:lnTo>
                      <a:pt x="10624" y="8433"/>
                    </a:lnTo>
                    <a:lnTo>
                      <a:pt x="10093" y="8898"/>
                    </a:lnTo>
                    <a:lnTo>
                      <a:pt x="9495" y="9230"/>
                    </a:lnTo>
                    <a:lnTo>
                      <a:pt x="8765" y="9496"/>
                    </a:lnTo>
                    <a:lnTo>
                      <a:pt x="12217" y="16003"/>
                    </a:lnTo>
                    <a:lnTo>
                      <a:pt x="8897" y="16003"/>
                    </a:lnTo>
                    <a:lnTo>
                      <a:pt x="5710" y="9894"/>
                    </a:lnTo>
                    <a:lnTo>
                      <a:pt x="3187" y="9894"/>
                    </a:lnTo>
                    <a:lnTo>
                      <a:pt x="3187" y="16003"/>
                    </a:lnTo>
                    <a:lnTo>
                      <a:pt x="0" y="16003"/>
                    </a:lnTo>
                    <a:lnTo>
                      <a:pt x="0" y="67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6" name="Google Shape;1466;g34ed79b00d1_0_1446"/>
              <p:cNvSpPr/>
              <p:nvPr/>
            </p:nvSpPr>
            <p:spPr>
              <a:xfrm>
                <a:off x="5292300" y="4582150"/>
                <a:ext cx="139450" cy="116225"/>
              </a:xfrm>
              <a:custGeom>
                <a:rect b="b" l="l" r="r" t="t"/>
                <a:pathLst>
                  <a:path extrusionOk="0" fill="none" h="4649" w="5578">
                    <a:moveTo>
                      <a:pt x="5578" y="2258"/>
                    </a:moveTo>
                    <a:lnTo>
                      <a:pt x="5578" y="2258"/>
                    </a:lnTo>
                    <a:lnTo>
                      <a:pt x="5578" y="1860"/>
                    </a:lnTo>
                    <a:lnTo>
                      <a:pt x="5445" y="1462"/>
                    </a:lnTo>
                    <a:lnTo>
                      <a:pt x="5312" y="1130"/>
                    </a:lnTo>
                    <a:lnTo>
                      <a:pt x="5113" y="798"/>
                    </a:lnTo>
                    <a:lnTo>
                      <a:pt x="4847" y="598"/>
                    </a:lnTo>
                    <a:lnTo>
                      <a:pt x="4582" y="399"/>
                    </a:lnTo>
                    <a:lnTo>
                      <a:pt x="4183" y="266"/>
                    </a:lnTo>
                    <a:lnTo>
                      <a:pt x="3851" y="200"/>
                    </a:lnTo>
                    <a:lnTo>
                      <a:pt x="2988" y="67"/>
                    </a:lnTo>
                    <a:lnTo>
                      <a:pt x="2059" y="1"/>
                    </a:lnTo>
                    <a:lnTo>
                      <a:pt x="0" y="1"/>
                    </a:lnTo>
                    <a:lnTo>
                      <a:pt x="0" y="4649"/>
                    </a:lnTo>
                    <a:lnTo>
                      <a:pt x="0" y="4649"/>
                    </a:lnTo>
                    <a:lnTo>
                      <a:pt x="2059" y="4649"/>
                    </a:lnTo>
                    <a:lnTo>
                      <a:pt x="2988" y="4582"/>
                    </a:lnTo>
                    <a:lnTo>
                      <a:pt x="3851" y="4516"/>
                    </a:lnTo>
                    <a:lnTo>
                      <a:pt x="4250" y="4383"/>
                    </a:lnTo>
                    <a:lnTo>
                      <a:pt x="4582" y="4250"/>
                    </a:lnTo>
                    <a:lnTo>
                      <a:pt x="4847" y="4051"/>
                    </a:lnTo>
                    <a:lnTo>
                      <a:pt x="5113" y="3852"/>
                    </a:lnTo>
                    <a:lnTo>
                      <a:pt x="5312" y="3520"/>
                    </a:lnTo>
                    <a:lnTo>
                      <a:pt x="5445" y="3188"/>
                    </a:lnTo>
                    <a:lnTo>
                      <a:pt x="5578" y="2790"/>
                    </a:lnTo>
                    <a:lnTo>
                      <a:pt x="5578" y="2258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7" name="Google Shape;1467;g34ed79b00d1_0_1446"/>
              <p:cNvSpPr/>
              <p:nvPr/>
            </p:nvSpPr>
            <p:spPr>
              <a:xfrm>
                <a:off x="1703525" y="4240200"/>
                <a:ext cx="1075650" cy="1236675"/>
              </a:xfrm>
              <a:custGeom>
                <a:rect b="b" l="l" r="r" t="t"/>
                <a:pathLst>
                  <a:path extrusionOk="0" h="49467" w="43026">
                    <a:moveTo>
                      <a:pt x="0" y="1"/>
                    </a:moveTo>
                    <a:lnTo>
                      <a:pt x="0" y="49467"/>
                    </a:lnTo>
                    <a:lnTo>
                      <a:pt x="43026" y="24634"/>
                    </a:lnTo>
                    <a:lnTo>
                      <a:pt x="39905" y="23904"/>
                    </a:lnTo>
                    <a:lnTo>
                      <a:pt x="36917" y="23041"/>
                    </a:lnTo>
                    <a:lnTo>
                      <a:pt x="33929" y="22111"/>
                    </a:lnTo>
                    <a:lnTo>
                      <a:pt x="30942" y="21049"/>
                    </a:lnTo>
                    <a:lnTo>
                      <a:pt x="28020" y="19854"/>
                    </a:lnTo>
                    <a:lnTo>
                      <a:pt x="25165" y="18592"/>
                    </a:lnTo>
                    <a:lnTo>
                      <a:pt x="22376" y="17198"/>
                    </a:lnTo>
                    <a:lnTo>
                      <a:pt x="19654" y="15671"/>
                    </a:lnTo>
                    <a:lnTo>
                      <a:pt x="16932" y="14077"/>
                    </a:lnTo>
                    <a:lnTo>
                      <a:pt x="14342" y="12351"/>
                    </a:lnTo>
                    <a:lnTo>
                      <a:pt x="11753" y="10558"/>
                    </a:lnTo>
                    <a:lnTo>
                      <a:pt x="9296" y="8633"/>
                    </a:lnTo>
                    <a:lnTo>
                      <a:pt x="6839" y="6641"/>
                    </a:lnTo>
                    <a:lnTo>
                      <a:pt x="4515" y="4516"/>
                    </a:lnTo>
                    <a:lnTo>
                      <a:pt x="2258" y="232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8" name="Google Shape;1468;g34ed79b00d1_0_1446"/>
              <p:cNvSpPr/>
              <p:nvPr/>
            </p:nvSpPr>
            <p:spPr>
              <a:xfrm>
                <a:off x="1703525" y="4240200"/>
                <a:ext cx="1075650" cy="1236675"/>
              </a:xfrm>
              <a:custGeom>
                <a:rect b="b" l="l" r="r" t="t"/>
                <a:pathLst>
                  <a:path extrusionOk="0" fill="none" h="49467" w="43026">
                    <a:moveTo>
                      <a:pt x="0" y="1"/>
                    </a:moveTo>
                    <a:lnTo>
                      <a:pt x="0" y="49467"/>
                    </a:lnTo>
                    <a:lnTo>
                      <a:pt x="43026" y="24634"/>
                    </a:lnTo>
                    <a:lnTo>
                      <a:pt x="43026" y="24634"/>
                    </a:lnTo>
                    <a:lnTo>
                      <a:pt x="39905" y="23904"/>
                    </a:lnTo>
                    <a:lnTo>
                      <a:pt x="36917" y="23041"/>
                    </a:lnTo>
                    <a:lnTo>
                      <a:pt x="33929" y="22111"/>
                    </a:lnTo>
                    <a:lnTo>
                      <a:pt x="30942" y="21049"/>
                    </a:lnTo>
                    <a:lnTo>
                      <a:pt x="28020" y="19854"/>
                    </a:lnTo>
                    <a:lnTo>
                      <a:pt x="25165" y="18592"/>
                    </a:lnTo>
                    <a:lnTo>
                      <a:pt x="22376" y="17198"/>
                    </a:lnTo>
                    <a:lnTo>
                      <a:pt x="19654" y="15671"/>
                    </a:lnTo>
                    <a:lnTo>
                      <a:pt x="16932" y="14077"/>
                    </a:lnTo>
                    <a:lnTo>
                      <a:pt x="14342" y="12351"/>
                    </a:lnTo>
                    <a:lnTo>
                      <a:pt x="11753" y="10558"/>
                    </a:lnTo>
                    <a:lnTo>
                      <a:pt x="9296" y="8633"/>
                    </a:lnTo>
                    <a:lnTo>
                      <a:pt x="6839" y="6641"/>
                    </a:lnTo>
                    <a:lnTo>
                      <a:pt x="4515" y="4516"/>
                    </a:lnTo>
                    <a:lnTo>
                      <a:pt x="2258" y="2325"/>
                    </a:lnTo>
                    <a:lnTo>
                      <a:pt x="0" y="1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9" name="Google Shape;1469;g34ed79b00d1_0_1446"/>
              <p:cNvSpPr/>
              <p:nvPr/>
            </p:nvSpPr>
            <p:spPr>
              <a:xfrm>
                <a:off x="1703525" y="238125"/>
                <a:ext cx="1067350" cy="1228375"/>
              </a:xfrm>
              <a:custGeom>
                <a:rect b="b" l="l" r="r" t="t"/>
                <a:pathLst>
                  <a:path extrusionOk="0" h="49135" w="42694">
                    <a:moveTo>
                      <a:pt x="0" y="0"/>
                    </a:moveTo>
                    <a:lnTo>
                      <a:pt x="0" y="49134"/>
                    </a:lnTo>
                    <a:lnTo>
                      <a:pt x="2324" y="46744"/>
                    </a:lnTo>
                    <a:lnTo>
                      <a:pt x="4648" y="44486"/>
                    </a:lnTo>
                    <a:lnTo>
                      <a:pt x="7105" y="42362"/>
                    </a:lnTo>
                    <a:lnTo>
                      <a:pt x="9628" y="40303"/>
                    </a:lnTo>
                    <a:lnTo>
                      <a:pt x="12151" y="38378"/>
                    </a:lnTo>
                    <a:lnTo>
                      <a:pt x="14741" y="36585"/>
                    </a:lnTo>
                    <a:lnTo>
                      <a:pt x="17397" y="34859"/>
                    </a:lnTo>
                    <a:lnTo>
                      <a:pt x="20119" y="33265"/>
                    </a:lnTo>
                    <a:lnTo>
                      <a:pt x="22841" y="31804"/>
                    </a:lnTo>
                    <a:lnTo>
                      <a:pt x="25630" y="30410"/>
                    </a:lnTo>
                    <a:lnTo>
                      <a:pt x="28418" y="29148"/>
                    </a:lnTo>
                    <a:lnTo>
                      <a:pt x="31274" y="28020"/>
                    </a:lnTo>
                    <a:lnTo>
                      <a:pt x="34129" y="27024"/>
                    </a:lnTo>
                    <a:lnTo>
                      <a:pt x="36984" y="26094"/>
                    </a:lnTo>
                    <a:lnTo>
                      <a:pt x="39839" y="25297"/>
                    </a:lnTo>
                    <a:lnTo>
                      <a:pt x="42694" y="2463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0" name="Google Shape;1470;g34ed79b00d1_0_1446"/>
              <p:cNvSpPr/>
              <p:nvPr/>
            </p:nvSpPr>
            <p:spPr>
              <a:xfrm>
                <a:off x="1703525" y="238125"/>
                <a:ext cx="1067350" cy="1228375"/>
              </a:xfrm>
              <a:custGeom>
                <a:rect b="b" l="l" r="r" t="t"/>
                <a:pathLst>
                  <a:path extrusionOk="0" fill="none" h="49135" w="42694">
                    <a:moveTo>
                      <a:pt x="42694" y="24633"/>
                    </a:moveTo>
                    <a:lnTo>
                      <a:pt x="0" y="0"/>
                    </a:lnTo>
                    <a:lnTo>
                      <a:pt x="0" y="49134"/>
                    </a:lnTo>
                    <a:lnTo>
                      <a:pt x="0" y="49134"/>
                    </a:lnTo>
                    <a:lnTo>
                      <a:pt x="2324" y="46744"/>
                    </a:lnTo>
                    <a:lnTo>
                      <a:pt x="4648" y="44486"/>
                    </a:lnTo>
                    <a:lnTo>
                      <a:pt x="7105" y="42362"/>
                    </a:lnTo>
                    <a:lnTo>
                      <a:pt x="9628" y="40303"/>
                    </a:lnTo>
                    <a:lnTo>
                      <a:pt x="12151" y="38378"/>
                    </a:lnTo>
                    <a:lnTo>
                      <a:pt x="14741" y="36585"/>
                    </a:lnTo>
                    <a:lnTo>
                      <a:pt x="17397" y="34859"/>
                    </a:lnTo>
                    <a:lnTo>
                      <a:pt x="20119" y="33265"/>
                    </a:lnTo>
                    <a:lnTo>
                      <a:pt x="22841" y="31804"/>
                    </a:lnTo>
                    <a:lnTo>
                      <a:pt x="25630" y="30410"/>
                    </a:lnTo>
                    <a:lnTo>
                      <a:pt x="28418" y="29148"/>
                    </a:lnTo>
                    <a:lnTo>
                      <a:pt x="31274" y="28020"/>
                    </a:lnTo>
                    <a:lnTo>
                      <a:pt x="34129" y="27024"/>
                    </a:lnTo>
                    <a:lnTo>
                      <a:pt x="36984" y="26094"/>
                    </a:lnTo>
                    <a:lnTo>
                      <a:pt x="39839" y="25297"/>
                    </a:lnTo>
                    <a:lnTo>
                      <a:pt x="42694" y="24633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1" name="Google Shape;1471;g34ed79b00d1_0_1446"/>
              <p:cNvSpPr/>
              <p:nvPr/>
            </p:nvSpPr>
            <p:spPr>
              <a:xfrm>
                <a:off x="5162825" y="2236675"/>
                <a:ext cx="1077300" cy="1243300"/>
              </a:xfrm>
              <a:custGeom>
                <a:rect b="b" l="l" r="r" t="t"/>
                <a:pathLst>
                  <a:path extrusionOk="0" h="49732" w="43092">
                    <a:moveTo>
                      <a:pt x="133" y="0"/>
                    </a:moveTo>
                    <a:lnTo>
                      <a:pt x="996" y="3055"/>
                    </a:lnTo>
                    <a:lnTo>
                      <a:pt x="1793" y="6109"/>
                    </a:lnTo>
                    <a:lnTo>
                      <a:pt x="2457" y="9163"/>
                    </a:lnTo>
                    <a:lnTo>
                      <a:pt x="2988" y="12284"/>
                    </a:lnTo>
                    <a:lnTo>
                      <a:pt x="3386" y="15405"/>
                    </a:lnTo>
                    <a:lnTo>
                      <a:pt x="3718" y="18525"/>
                    </a:lnTo>
                    <a:lnTo>
                      <a:pt x="3851" y="21646"/>
                    </a:lnTo>
                    <a:lnTo>
                      <a:pt x="3918" y="24833"/>
                    </a:lnTo>
                    <a:lnTo>
                      <a:pt x="3851" y="27954"/>
                    </a:lnTo>
                    <a:lnTo>
                      <a:pt x="3652" y="31074"/>
                    </a:lnTo>
                    <a:lnTo>
                      <a:pt x="3386" y="34261"/>
                    </a:lnTo>
                    <a:lnTo>
                      <a:pt x="2922" y="37382"/>
                    </a:lnTo>
                    <a:lnTo>
                      <a:pt x="2391" y="40503"/>
                    </a:lnTo>
                    <a:lnTo>
                      <a:pt x="1727" y="43557"/>
                    </a:lnTo>
                    <a:lnTo>
                      <a:pt x="930" y="46678"/>
                    </a:lnTo>
                    <a:lnTo>
                      <a:pt x="0" y="49732"/>
                    </a:lnTo>
                    <a:lnTo>
                      <a:pt x="43092" y="24833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2" name="Google Shape;1472;g34ed79b00d1_0_1446"/>
              <p:cNvSpPr/>
              <p:nvPr/>
            </p:nvSpPr>
            <p:spPr>
              <a:xfrm>
                <a:off x="2412325" y="1011650"/>
                <a:ext cx="1185200" cy="212500"/>
              </a:xfrm>
              <a:custGeom>
                <a:rect b="b" l="l" r="r" t="t"/>
                <a:pathLst>
                  <a:path extrusionOk="0" h="8500" w="47408">
                    <a:moveTo>
                      <a:pt x="33730" y="0"/>
                    </a:moveTo>
                    <a:lnTo>
                      <a:pt x="30410" y="67"/>
                    </a:lnTo>
                    <a:lnTo>
                      <a:pt x="27223" y="199"/>
                    </a:lnTo>
                    <a:lnTo>
                      <a:pt x="24036" y="531"/>
                    </a:lnTo>
                    <a:lnTo>
                      <a:pt x="20982" y="863"/>
                    </a:lnTo>
                    <a:lnTo>
                      <a:pt x="17994" y="1395"/>
                    </a:lnTo>
                    <a:lnTo>
                      <a:pt x="15072" y="1926"/>
                    </a:lnTo>
                    <a:lnTo>
                      <a:pt x="12284" y="2590"/>
                    </a:lnTo>
                    <a:lnTo>
                      <a:pt x="9561" y="3320"/>
                    </a:lnTo>
                    <a:lnTo>
                      <a:pt x="6972" y="4050"/>
                    </a:lnTo>
                    <a:lnTo>
                      <a:pt x="4515" y="4914"/>
                    </a:lnTo>
                    <a:lnTo>
                      <a:pt x="2191" y="5710"/>
                    </a:lnTo>
                    <a:lnTo>
                      <a:pt x="0" y="6640"/>
                    </a:lnTo>
                    <a:lnTo>
                      <a:pt x="1195" y="6374"/>
                    </a:lnTo>
                    <a:lnTo>
                      <a:pt x="2590" y="6242"/>
                    </a:lnTo>
                    <a:lnTo>
                      <a:pt x="4050" y="6109"/>
                    </a:lnTo>
                    <a:lnTo>
                      <a:pt x="5644" y="6042"/>
                    </a:lnTo>
                    <a:lnTo>
                      <a:pt x="7304" y="6042"/>
                    </a:lnTo>
                    <a:lnTo>
                      <a:pt x="9030" y="6109"/>
                    </a:lnTo>
                    <a:lnTo>
                      <a:pt x="10823" y="6175"/>
                    </a:lnTo>
                    <a:lnTo>
                      <a:pt x="12616" y="6308"/>
                    </a:lnTo>
                    <a:lnTo>
                      <a:pt x="16201" y="6706"/>
                    </a:lnTo>
                    <a:lnTo>
                      <a:pt x="19720" y="7171"/>
                    </a:lnTo>
                    <a:lnTo>
                      <a:pt x="22907" y="7769"/>
                    </a:lnTo>
                    <a:lnTo>
                      <a:pt x="24368" y="8101"/>
                    </a:lnTo>
                    <a:lnTo>
                      <a:pt x="25696" y="8499"/>
                    </a:lnTo>
                    <a:lnTo>
                      <a:pt x="26758" y="7702"/>
                    </a:lnTo>
                    <a:lnTo>
                      <a:pt x="27887" y="6972"/>
                    </a:lnTo>
                    <a:lnTo>
                      <a:pt x="29016" y="6242"/>
                    </a:lnTo>
                    <a:lnTo>
                      <a:pt x="30211" y="5578"/>
                    </a:lnTo>
                    <a:lnTo>
                      <a:pt x="31472" y="4980"/>
                    </a:lnTo>
                    <a:lnTo>
                      <a:pt x="32800" y="4382"/>
                    </a:lnTo>
                    <a:lnTo>
                      <a:pt x="34128" y="3918"/>
                    </a:lnTo>
                    <a:lnTo>
                      <a:pt x="35523" y="3386"/>
                    </a:lnTo>
                    <a:lnTo>
                      <a:pt x="36983" y="2988"/>
                    </a:lnTo>
                    <a:lnTo>
                      <a:pt x="38378" y="2590"/>
                    </a:lnTo>
                    <a:lnTo>
                      <a:pt x="39905" y="2258"/>
                    </a:lnTo>
                    <a:lnTo>
                      <a:pt x="41366" y="1992"/>
                    </a:lnTo>
                    <a:lnTo>
                      <a:pt x="42893" y="1726"/>
                    </a:lnTo>
                    <a:lnTo>
                      <a:pt x="44353" y="1527"/>
                    </a:lnTo>
                    <a:lnTo>
                      <a:pt x="45881" y="1395"/>
                    </a:lnTo>
                    <a:lnTo>
                      <a:pt x="47408" y="1262"/>
                    </a:lnTo>
                    <a:lnTo>
                      <a:pt x="45681" y="996"/>
                    </a:lnTo>
                    <a:lnTo>
                      <a:pt x="43955" y="731"/>
                    </a:lnTo>
                    <a:lnTo>
                      <a:pt x="40502" y="332"/>
                    </a:lnTo>
                    <a:lnTo>
                      <a:pt x="37116" y="133"/>
                    </a:lnTo>
                    <a:lnTo>
                      <a:pt x="3373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3" name="Google Shape;1473;g34ed79b00d1_0_1446"/>
              <p:cNvSpPr/>
              <p:nvPr/>
            </p:nvSpPr>
            <p:spPr>
              <a:xfrm>
                <a:off x="2412325" y="1011650"/>
                <a:ext cx="1185200" cy="212500"/>
              </a:xfrm>
              <a:custGeom>
                <a:rect b="b" l="l" r="r" t="t"/>
                <a:pathLst>
                  <a:path extrusionOk="0" fill="none" h="8500" w="47408">
                    <a:moveTo>
                      <a:pt x="0" y="6640"/>
                    </a:moveTo>
                    <a:lnTo>
                      <a:pt x="0" y="6640"/>
                    </a:lnTo>
                    <a:lnTo>
                      <a:pt x="1195" y="6374"/>
                    </a:lnTo>
                    <a:lnTo>
                      <a:pt x="2590" y="6242"/>
                    </a:lnTo>
                    <a:lnTo>
                      <a:pt x="4050" y="6109"/>
                    </a:lnTo>
                    <a:lnTo>
                      <a:pt x="5644" y="6042"/>
                    </a:lnTo>
                    <a:lnTo>
                      <a:pt x="7304" y="6042"/>
                    </a:lnTo>
                    <a:lnTo>
                      <a:pt x="9030" y="6109"/>
                    </a:lnTo>
                    <a:lnTo>
                      <a:pt x="10823" y="6175"/>
                    </a:lnTo>
                    <a:lnTo>
                      <a:pt x="12616" y="6308"/>
                    </a:lnTo>
                    <a:lnTo>
                      <a:pt x="16201" y="6706"/>
                    </a:lnTo>
                    <a:lnTo>
                      <a:pt x="19720" y="7171"/>
                    </a:lnTo>
                    <a:lnTo>
                      <a:pt x="22907" y="7769"/>
                    </a:lnTo>
                    <a:lnTo>
                      <a:pt x="24368" y="8101"/>
                    </a:lnTo>
                    <a:lnTo>
                      <a:pt x="25696" y="8499"/>
                    </a:lnTo>
                    <a:lnTo>
                      <a:pt x="25696" y="8499"/>
                    </a:lnTo>
                    <a:lnTo>
                      <a:pt x="26758" y="7702"/>
                    </a:lnTo>
                    <a:lnTo>
                      <a:pt x="27887" y="6972"/>
                    </a:lnTo>
                    <a:lnTo>
                      <a:pt x="29016" y="6242"/>
                    </a:lnTo>
                    <a:lnTo>
                      <a:pt x="30211" y="5578"/>
                    </a:lnTo>
                    <a:lnTo>
                      <a:pt x="31472" y="4980"/>
                    </a:lnTo>
                    <a:lnTo>
                      <a:pt x="32800" y="4382"/>
                    </a:lnTo>
                    <a:lnTo>
                      <a:pt x="34128" y="3918"/>
                    </a:lnTo>
                    <a:lnTo>
                      <a:pt x="35523" y="3386"/>
                    </a:lnTo>
                    <a:lnTo>
                      <a:pt x="36983" y="2988"/>
                    </a:lnTo>
                    <a:lnTo>
                      <a:pt x="38378" y="2590"/>
                    </a:lnTo>
                    <a:lnTo>
                      <a:pt x="39905" y="2258"/>
                    </a:lnTo>
                    <a:lnTo>
                      <a:pt x="41366" y="1992"/>
                    </a:lnTo>
                    <a:lnTo>
                      <a:pt x="42893" y="1726"/>
                    </a:lnTo>
                    <a:lnTo>
                      <a:pt x="44353" y="1527"/>
                    </a:lnTo>
                    <a:lnTo>
                      <a:pt x="45881" y="1395"/>
                    </a:lnTo>
                    <a:lnTo>
                      <a:pt x="47408" y="1262"/>
                    </a:lnTo>
                    <a:lnTo>
                      <a:pt x="47408" y="1262"/>
                    </a:lnTo>
                    <a:lnTo>
                      <a:pt x="45681" y="996"/>
                    </a:lnTo>
                    <a:lnTo>
                      <a:pt x="43955" y="731"/>
                    </a:lnTo>
                    <a:lnTo>
                      <a:pt x="40502" y="332"/>
                    </a:lnTo>
                    <a:lnTo>
                      <a:pt x="37116" y="133"/>
                    </a:lnTo>
                    <a:lnTo>
                      <a:pt x="33730" y="0"/>
                    </a:lnTo>
                    <a:lnTo>
                      <a:pt x="30410" y="67"/>
                    </a:lnTo>
                    <a:lnTo>
                      <a:pt x="27223" y="199"/>
                    </a:lnTo>
                    <a:lnTo>
                      <a:pt x="24036" y="531"/>
                    </a:lnTo>
                    <a:lnTo>
                      <a:pt x="20982" y="863"/>
                    </a:lnTo>
                    <a:lnTo>
                      <a:pt x="17994" y="1395"/>
                    </a:lnTo>
                    <a:lnTo>
                      <a:pt x="15072" y="1926"/>
                    </a:lnTo>
                    <a:lnTo>
                      <a:pt x="12284" y="2590"/>
                    </a:lnTo>
                    <a:lnTo>
                      <a:pt x="9561" y="3320"/>
                    </a:lnTo>
                    <a:lnTo>
                      <a:pt x="6972" y="4050"/>
                    </a:lnTo>
                    <a:lnTo>
                      <a:pt x="4515" y="4914"/>
                    </a:lnTo>
                    <a:lnTo>
                      <a:pt x="2191" y="5710"/>
                    </a:lnTo>
                    <a:lnTo>
                      <a:pt x="0" y="664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4" name="Google Shape;1474;g34ed79b00d1_0_1446"/>
              <p:cNvSpPr/>
              <p:nvPr/>
            </p:nvSpPr>
            <p:spPr>
              <a:xfrm>
                <a:off x="2565025" y="2533800"/>
                <a:ext cx="1894000" cy="1138750"/>
              </a:xfrm>
              <a:custGeom>
                <a:rect b="b" l="l" r="r" t="t"/>
                <a:pathLst>
                  <a:path extrusionOk="0" h="45550" w="75760">
                    <a:moveTo>
                      <a:pt x="23904" y="1"/>
                    </a:moveTo>
                    <a:lnTo>
                      <a:pt x="20650" y="3453"/>
                    </a:lnTo>
                    <a:lnTo>
                      <a:pt x="17330" y="7171"/>
                    </a:lnTo>
                    <a:lnTo>
                      <a:pt x="14143" y="10956"/>
                    </a:lnTo>
                    <a:lnTo>
                      <a:pt x="11089" y="14807"/>
                    </a:lnTo>
                    <a:lnTo>
                      <a:pt x="8101" y="18725"/>
                    </a:lnTo>
                    <a:lnTo>
                      <a:pt x="5246" y="22708"/>
                    </a:lnTo>
                    <a:lnTo>
                      <a:pt x="2524" y="26559"/>
                    </a:lnTo>
                    <a:lnTo>
                      <a:pt x="1" y="30411"/>
                    </a:lnTo>
                    <a:lnTo>
                      <a:pt x="1993" y="31938"/>
                    </a:lnTo>
                    <a:lnTo>
                      <a:pt x="3984" y="33398"/>
                    </a:lnTo>
                    <a:lnTo>
                      <a:pt x="6109" y="34793"/>
                    </a:lnTo>
                    <a:lnTo>
                      <a:pt x="8300" y="36121"/>
                    </a:lnTo>
                    <a:lnTo>
                      <a:pt x="10558" y="37316"/>
                    </a:lnTo>
                    <a:lnTo>
                      <a:pt x="12815" y="38511"/>
                    </a:lnTo>
                    <a:lnTo>
                      <a:pt x="15139" y="39573"/>
                    </a:lnTo>
                    <a:lnTo>
                      <a:pt x="17529" y="40569"/>
                    </a:lnTo>
                    <a:lnTo>
                      <a:pt x="19986" y="41432"/>
                    </a:lnTo>
                    <a:lnTo>
                      <a:pt x="22443" y="42296"/>
                    </a:lnTo>
                    <a:lnTo>
                      <a:pt x="24900" y="43026"/>
                    </a:lnTo>
                    <a:lnTo>
                      <a:pt x="27423" y="43690"/>
                    </a:lnTo>
                    <a:lnTo>
                      <a:pt x="30012" y="44221"/>
                    </a:lnTo>
                    <a:lnTo>
                      <a:pt x="32535" y="44686"/>
                    </a:lnTo>
                    <a:lnTo>
                      <a:pt x="35125" y="45018"/>
                    </a:lnTo>
                    <a:lnTo>
                      <a:pt x="37648" y="45350"/>
                    </a:lnTo>
                    <a:lnTo>
                      <a:pt x="40237" y="45483"/>
                    </a:lnTo>
                    <a:lnTo>
                      <a:pt x="42827" y="45549"/>
                    </a:lnTo>
                    <a:lnTo>
                      <a:pt x="45350" y="45549"/>
                    </a:lnTo>
                    <a:lnTo>
                      <a:pt x="47939" y="45416"/>
                    </a:lnTo>
                    <a:lnTo>
                      <a:pt x="50462" y="45217"/>
                    </a:lnTo>
                    <a:lnTo>
                      <a:pt x="52986" y="44885"/>
                    </a:lnTo>
                    <a:lnTo>
                      <a:pt x="55442" y="44487"/>
                    </a:lnTo>
                    <a:lnTo>
                      <a:pt x="57899" y="43956"/>
                    </a:lnTo>
                    <a:lnTo>
                      <a:pt x="60289" y="43292"/>
                    </a:lnTo>
                    <a:lnTo>
                      <a:pt x="62680" y="42561"/>
                    </a:lnTo>
                    <a:lnTo>
                      <a:pt x="65003" y="41698"/>
                    </a:lnTo>
                    <a:lnTo>
                      <a:pt x="67261" y="40702"/>
                    </a:lnTo>
                    <a:lnTo>
                      <a:pt x="69518" y="39640"/>
                    </a:lnTo>
                    <a:lnTo>
                      <a:pt x="71643" y="38445"/>
                    </a:lnTo>
                    <a:lnTo>
                      <a:pt x="73768" y="37117"/>
                    </a:lnTo>
                    <a:lnTo>
                      <a:pt x="75760" y="35656"/>
                    </a:lnTo>
                    <a:lnTo>
                      <a:pt x="75361" y="32270"/>
                    </a:lnTo>
                    <a:lnTo>
                      <a:pt x="74764" y="28883"/>
                    </a:lnTo>
                    <a:lnTo>
                      <a:pt x="74166" y="25431"/>
                    </a:lnTo>
                    <a:lnTo>
                      <a:pt x="73370" y="21978"/>
                    </a:lnTo>
                    <a:lnTo>
                      <a:pt x="72440" y="18525"/>
                    </a:lnTo>
                    <a:lnTo>
                      <a:pt x="71444" y="15073"/>
                    </a:lnTo>
                    <a:lnTo>
                      <a:pt x="70315" y="11620"/>
                    </a:lnTo>
                    <a:lnTo>
                      <a:pt x="69054" y="8167"/>
                    </a:lnTo>
                    <a:lnTo>
                      <a:pt x="67659" y="8765"/>
                    </a:lnTo>
                    <a:lnTo>
                      <a:pt x="66265" y="9296"/>
                    </a:lnTo>
                    <a:lnTo>
                      <a:pt x="64804" y="9761"/>
                    </a:lnTo>
                    <a:lnTo>
                      <a:pt x="63410" y="10159"/>
                    </a:lnTo>
                    <a:lnTo>
                      <a:pt x="61949" y="10491"/>
                    </a:lnTo>
                    <a:lnTo>
                      <a:pt x="60488" y="10757"/>
                    </a:lnTo>
                    <a:lnTo>
                      <a:pt x="58961" y="11022"/>
                    </a:lnTo>
                    <a:lnTo>
                      <a:pt x="57501" y="11155"/>
                    </a:lnTo>
                    <a:lnTo>
                      <a:pt x="56040" y="11288"/>
                    </a:lnTo>
                    <a:lnTo>
                      <a:pt x="54513" y="11354"/>
                    </a:lnTo>
                    <a:lnTo>
                      <a:pt x="52986" y="11354"/>
                    </a:lnTo>
                    <a:lnTo>
                      <a:pt x="51525" y="11288"/>
                    </a:lnTo>
                    <a:lnTo>
                      <a:pt x="49998" y="11155"/>
                    </a:lnTo>
                    <a:lnTo>
                      <a:pt x="48537" y="11022"/>
                    </a:lnTo>
                    <a:lnTo>
                      <a:pt x="47010" y="10757"/>
                    </a:lnTo>
                    <a:lnTo>
                      <a:pt x="45549" y="10491"/>
                    </a:lnTo>
                    <a:lnTo>
                      <a:pt x="44088" y="10226"/>
                    </a:lnTo>
                    <a:lnTo>
                      <a:pt x="42561" y="9827"/>
                    </a:lnTo>
                    <a:lnTo>
                      <a:pt x="41100" y="9429"/>
                    </a:lnTo>
                    <a:lnTo>
                      <a:pt x="39706" y="8964"/>
                    </a:lnTo>
                    <a:lnTo>
                      <a:pt x="38245" y="8433"/>
                    </a:lnTo>
                    <a:lnTo>
                      <a:pt x="36851" y="7902"/>
                    </a:lnTo>
                    <a:lnTo>
                      <a:pt x="35457" y="7304"/>
                    </a:lnTo>
                    <a:lnTo>
                      <a:pt x="34062" y="6640"/>
                    </a:lnTo>
                    <a:lnTo>
                      <a:pt x="32668" y="5976"/>
                    </a:lnTo>
                    <a:lnTo>
                      <a:pt x="31340" y="5246"/>
                    </a:lnTo>
                    <a:lnTo>
                      <a:pt x="30079" y="4449"/>
                    </a:lnTo>
                    <a:lnTo>
                      <a:pt x="28751" y="3652"/>
                    </a:lnTo>
                    <a:lnTo>
                      <a:pt x="27489" y="2789"/>
                    </a:lnTo>
                    <a:lnTo>
                      <a:pt x="26294" y="1860"/>
                    </a:lnTo>
                    <a:lnTo>
                      <a:pt x="25099" y="930"/>
                    </a:lnTo>
                    <a:lnTo>
                      <a:pt x="2390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5" name="Google Shape;1475;g34ed79b00d1_0_1446"/>
              <p:cNvSpPr/>
              <p:nvPr/>
            </p:nvSpPr>
            <p:spPr>
              <a:xfrm>
                <a:off x="2565025" y="2533800"/>
                <a:ext cx="1894000" cy="1138750"/>
              </a:xfrm>
              <a:custGeom>
                <a:rect b="b" l="l" r="r" t="t"/>
                <a:pathLst>
                  <a:path extrusionOk="0" fill="none" h="45550" w="75760">
                    <a:moveTo>
                      <a:pt x="75760" y="35656"/>
                    </a:moveTo>
                    <a:lnTo>
                      <a:pt x="75760" y="35656"/>
                    </a:lnTo>
                    <a:lnTo>
                      <a:pt x="75361" y="32270"/>
                    </a:lnTo>
                    <a:lnTo>
                      <a:pt x="74764" y="28883"/>
                    </a:lnTo>
                    <a:lnTo>
                      <a:pt x="74166" y="25431"/>
                    </a:lnTo>
                    <a:lnTo>
                      <a:pt x="73370" y="21978"/>
                    </a:lnTo>
                    <a:lnTo>
                      <a:pt x="72440" y="18525"/>
                    </a:lnTo>
                    <a:lnTo>
                      <a:pt x="71444" y="15073"/>
                    </a:lnTo>
                    <a:lnTo>
                      <a:pt x="70315" y="11620"/>
                    </a:lnTo>
                    <a:lnTo>
                      <a:pt x="69054" y="8167"/>
                    </a:lnTo>
                    <a:lnTo>
                      <a:pt x="69054" y="8167"/>
                    </a:lnTo>
                    <a:lnTo>
                      <a:pt x="67659" y="8765"/>
                    </a:lnTo>
                    <a:lnTo>
                      <a:pt x="66265" y="9296"/>
                    </a:lnTo>
                    <a:lnTo>
                      <a:pt x="64804" y="9761"/>
                    </a:lnTo>
                    <a:lnTo>
                      <a:pt x="63410" y="10159"/>
                    </a:lnTo>
                    <a:lnTo>
                      <a:pt x="61949" y="10491"/>
                    </a:lnTo>
                    <a:lnTo>
                      <a:pt x="60488" y="10757"/>
                    </a:lnTo>
                    <a:lnTo>
                      <a:pt x="58961" y="11022"/>
                    </a:lnTo>
                    <a:lnTo>
                      <a:pt x="57501" y="11155"/>
                    </a:lnTo>
                    <a:lnTo>
                      <a:pt x="56040" y="11288"/>
                    </a:lnTo>
                    <a:lnTo>
                      <a:pt x="54513" y="11354"/>
                    </a:lnTo>
                    <a:lnTo>
                      <a:pt x="52986" y="11354"/>
                    </a:lnTo>
                    <a:lnTo>
                      <a:pt x="51525" y="11288"/>
                    </a:lnTo>
                    <a:lnTo>
                      <a:pt x="49998" y="11155"/>
                    </a:lnTo>
                    <a:lnTo>
                      <a:pt x="48537" y="11022"/>
                    </a:lnTo>
                    <a:lnTo>
                      <a:pt x="47010" y="10757"/>
                    </a:lnTo>
                    <a:lnTo>
                      <a:pt x="45549" y="10491"/>
                    </a:lnTo>
                    <a:lnTo>
                      <a:pt x="44088" y="10226"/>
                    </a:lnTo>
                    <a:lnTo>
                      <a:pt x="42561" y="9827"/>
                    </a:lnTo>
                    <a:lnTo>
                      <a:pt x="41100" y="9429"/>
                    </a:lnTo>
                    <a:lnTo>
                      <a:pt x="39706" y="8964"/>
                    </a:lnTo>
                    <a:lnTo>
                      <a:pt x="38245" y="8433"/>
                    </a:lnTo>
                    <a:lnTo>
                      <a:pt x="36851" y="7902"/>
                    </a:lnTo>
                    <a:lnTo>
                      <a:pt x="35457" y="7304"/>
                    </a:lnTo>
                    <a:lnTo>
                      <a:pt x="34062" y="6640"/>
                    </a:lnTo>
                    <a:lnTo>
                      <a:pt x="32668" y="5976"/>
                    </a:lnTo>
                    <a:lnTo>
                      <a:pt x="31340" y="5246"/>
                    </a:lnTo>
                    <a:lnTo>
                      <a:pt x="30079" y="4449"/>
                    </a:lnTo>
                    <a:lnTo>
                      <a:pt x="28751" y="3652"/>
                    </a:lnTo>
                    <a:lnTo>
                      <a:pt x="27489" y="2789"/>
                    </a:lnTo>
                    <a:lnTo>
                      <a:pt x="26294" y="1860"/>
                    </a:lnTo>
                    <a:lnTo>
                      <a:pt x="25099" y="930"/>
                    </a:lnTo>
                    <a:lnTo>
                      <a:pt x="23904" y="1"/>
                    </a:lnTo>
                    <a:lnTo>
                      <a:pt x="23904" y="1"/>
                    </a:lnTo>
                    <a:lnTo>
                      <a:pt x="20650" y="3453"/>
                    </a:lnTo>
                    <a:lnTo>
                      <a:pt x="17330" y="7171"/>
                    </a:lnTo>
                    <a:lnTo>
                      <a:pt x="14143" y="10956"/>
                    </a:lnTo>
                    <a:lnTo>
                      <a:pt x="11089" y="14807"/>
                    </a:lnTo>
                    <a:lnTo>
                      <a:pt x="8101" y="18725"/>
                    </a:lnTo>
                    <a:lnTo>
                      <a:pt x="5246" y="22708"/>
                    </a:lnTo>
                    <a:lnTo>
                      <a:pt x="2524" y="26559"/>
                    </a:lnTo>
                    <a:lnTo>
                      <a:pt x="1" y="30411"/>
                    </a:lnTo>
                    <a:lnTo>
                      <a:pt x="1" y="30411"/>
                    </a:lnTo>
                    <a:lnTo>
                      <a:pt x="1993" y="31938"/>
                    </a:lnTo>
                    <a:lnTo>
                      <a:pt x="3984" y="33398"/>
                    </a:lnTo>
                    <a:lnTo>
                      <a:pt x="6109" y="34793"/>
                    </a:lnTo>
                    <a:lnTo>
                      <a:pt x="8300" y="36121"/>
                    </a:lnTo>
                    <a:lnTo>
                      <a:pt x="10558" y="37316"/>
                    </a:lnTo>
                    <a:lnTo>
                      <a:pt x="12815" y="38511"/>
                    </a:lnTo>
                    <a:lnTo>
                      <a:pt x="15139" y="39573"/>
                    </a:lnTo>
                    <a:lnTo>
                      <a:pt x="17529" y="40569"/>
                    </a:lnTo>
                    <a:lnTo>
                      <a:pt x="19986" y="41432"/>
                    </a:lnTo>
                    <a:lnTo>
                      <a:pt x="22443" y="42296"/>
                    </a:lnTo>
                    <a:lnTo>
                      <a:pt x="24900" y="43026"/>
                    </a:lnTo>
                    <a:lnTo>
                      <a:pt x="27423" y="43690"/>
                    </a:lnTo>
                    <a:lnTo>
                      <a:pt x="30012" y="44221"/>
                    </a:lnTo>
                    <a:lnTo>
                      <a:pt x="32535" y="44686"/>
                    </a:lnTo>
                    <a:lnTo>
                      <a:pt x="35125" y="45018"/>
                    </a:lnTo>
                    <a:lnTo>
                      <a:pt x="37648" y="45350"/>
                    </a:lnTo>
                    <a:lnTo>
                      <a:pt x="40237" y="45483"/>
                    </a:lnTo>
                    <a:lnTo>
                      <a:pt x="42827" y="45549"/>
                    </a:lnTo>
                    <a:lnTo>
                      <a:pt x="45350" y="45549"/>
                    </a:lnTo>
                    <a:lnTo>
                      <a:pt x="47939" y="45416"/>
                    </a:lnTo>
                    <a:lnTo>
                      <a:pt x="50462" y="45217"/>
                    </a:lnTo>
                    <a:lnTo>
                      <a:pt x="52986" y="44885"/>
                    </a:lnTo>
                    <a:lnTo>
                      <a:pt x="55442" y="44487"/>
                    </a:lnTo>
                    <a:lnTo>
                      <a:pt x="57899" y="43956"/>
                    </a:lnTo>
                    <a:lnTo>
                      <a:pt x="60289" y="43292"/>
                    </a:lnTo>
                    <a:lnTo>
                      <a:pt x="62680" y="42561"/>
                    </a:lnTo>
                    <a:lnTo>
                      <a:pt x="65003" y="41698"/>
                    </a:lnTo>
                    <a:lnTo>
                      <a:pt x="67261" y="40702"/>
                    </a:lnTo>
                    <a:lnTo>
                      <a:pt x="69518" y="39640"/>
                    </a:lnTo>
                    <a:lnTo>
                      <a:pt x="71643" y="38445"/>
                    </a:lnTo>
                    <a:lnTo>
                      <a:pt x="73768" y="37117"/>
                    </a:lnTo>
                    <a:lnTo>
                      <a:pt x="75760" y="35656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6" name="Google Shape;1476;g34ed79b00d1_0_1446"/>
              <p:cNvSpPr/>
              <p:nvPr/>
            </p:nvSpPr>
            <p:spPr>
              <a:xfrm>
                <a:off x="1379850" y="1665650"/>
                <a:ext cx="903025" cy="2486600"/>
              </a:xfrm>
              <a:custGeom>
                <a:rect b="b" l="l" r="r" t="t"/>
                <a:pathLst>
                  <a:path extrusionOk="0" h="99464" w="36121">
                    <a:moveTo>
                      <a:pt x="17396" y="1"/>
                    </a:moveTo>
                    <a:lnTo>
                      <a:pt x="16267" y="1395"/>
                    </a:lnTo>
                    <a:lnTo>
                      <a:pt x="15139" y="2789"/>
                    </a:lnTo>
                    <a:lnTo>
                      <a:pt x="14076" y="4184"/>
                    </a:lnTo>
                    <a:lnTo>
                      <a:pt x="13080" y="5644"/>
                    </a:lnTo>
                    <a:lnTo>
                      <a:pt x="12084" y="7105"/>
                    </a:lnTo>
                    <a:lnTo>
                      <a:pt x="11155" y="8566"/>
                    </a:lnTo>
                    <a:lnTo>
                      <a:pt x="10225" y="10027"/>
                    </a:lnTo>
                    <a:lnTo>
                      <a:pt x="9362" y="11554"/>
                    </a:lnTo>
                    <a:lnTo>
                      <a:pt x="8565" y="13081"/>
                    </a:lnTo>
                    <a:lnTo>
                      <a:pt x="7768" y="14608"/>
                    </a:lnTo>
                    <a:lnTo>
                      <a:pt x="6972" y="16135"/>
                    </a:lnTo>
                    <a:lnTo>
                      <a:pt x="6308" y="17662"/>
                    </a:lnTo>
                    <a:lnTo>
                      <a:pt x="5644" y="19256"/>
                    </a:lnTo>
                    <a:lnTo>
                      <a:pt x="4980" y="20849"/>
                    </a:lnTo>
                    <a:lnTo>
                      <a:pt x="3851" y="24037"/>
                    </a:lnTo>
                    <a:lnTo>
                      <a:pt x="2789" y="27290"/>
                    </a:lnTo>
                    <a:lnTo>
                      <a:pt x="1992" y="30543"/>
                    </a:lnTo>
                    <a:lnTo>
                      <a:pt x="1262" y="33863"/>
                    </a:lnTo>
                    <a:lnTo>
                      <a:pt x="730" y="37183"/>
                    </a:lnTo>
                    <a:lnTo>
                      <a:pt x="332" y="40503"/>
                    </a:lnTo>
                    <a:lnTo>
                      <a:pt x="66" y="43823"/>
                    </a:lnTo>
                    <a:lnTo>
                      <a:pt x="0" y="47209"/>
                    </a:lnTo>
                    <a:lnTo>
                      <a:pt x="66" y="50529"/>
                    </a:lnTo>
                    <a:lnTo>
                      <a:pt x="266" y="53849"/>
                    </a:lnTo>
                    <a:lnTo>
                      <a:pt x="664" y="57169"/>
                    </a:lnTo>
                    <a:lnTo>
                      <a:pt x="1195" y="60489"/>
                    </a:lnTo>
                    <a:lnTo>
                      <a:pt x="1859" y="63809"/>
                    </a:lnTo>
                    <a:lnTo>
                      <a:pt x="2656" y="67062"/>
                    </a:lnTo>
                    <a:lnTo>
                      <a:pt x="3652" y="70316"/>
                    </a:lnTo>
                    <a:lnTo>
                      <a:pt x="4781" y="73503"/>
                    </a:lnTo>
                    <a:lnTo>
                      <a:pt x="6042" y="76623"/>
                    </a:lnTo>
                    <a:lnTo>
                      <a:pt x="6773" y="78150"/>
                    </a:lnTo>
                    <a:lnTo>
                      <a:pt x="7503" y="79678"/>
                    </a:lnTo>
                    <a:lnTo>
                      <a:pt x="8233" y="81205"/>
                    </a:lnTo>
                    <a:lnTo>
                      <a:pt x="9030" y="82732"/>
                    </a:lnTo>
                    <a:lnTo>
                      <a:pt x="9893" y="84259"/>
                    </a:lnTo>
                    <a:lnTo>
                      <a:pt x="10823" y="85720"/>
                    </a:lnTo>
                    <a:lnTo>
                      <a:pt x="11686" y="87180"/>
                    </a:lnTo>
                    <a:lnTo>
                      <a:pt x="12682" y="88641"/>
                    </a:lnTo>
                    <a:lnTo>
                      <a:pt x="13678" y="90036"/>
                    </a:lnTo>
                    <a:lnTo>
                      <a:pt x="14674" y="91430"/>
                    </a:lnTo>
                    <a:lnTo>
                      <a:pt x="15803" y="92824"/>
                    </a:lnTo>
                    <a:lnTo>
                      <a:pt x="16865" y="94219"/>
                    </a:lnTo>
                    <a:lnTo>
                      <a:pt x="17994" y="95546"/>
                    </a:lnTo>
                    <a:lnTo>
                      <a:pt x="19189" y="96874"/>
                    </a:lnTo>
                    <a:lnTo>
                      <a:pt x="20450" y="98202"/>
                    </a:lnTo>
                    <a:lnTo>
                      <a:pt x="21712" y="99464"/>
                    </a:lnTo>
                    <a:lnTo>
                      <a:pt x="22243" y="97339"/>
                    </a:lnTo>
                    <a:lnTo>
                      <a:pt x="22907" y="95215"/>
                    </a:lnTo>
                    <a:lnTo>
                      <a:pt x="23637" y="93090"/>
                    </a:lnTo>
                    <a:lnTo>
                      <a:pt x="24368" y="90965"/>
                    </a:lnTo>
                    <a:lnTo>
                      <a:pt x="25165" y="88907"/>
                    </a:lnTo>
                    <a:lnTo>
                      <a:pt x="26028" y="86782"/>
                    </a:lnTo>
                    <a:lnTo>
                      <a:pt x="26891" y="84657"/>
                    </a:lnTo>
                    <a:lnTo>
                      <a:pt x="27820" y="82599"/>
                    </a:lnTo>
                    <a:lnTo>
                      <a:pt x="29746" y="78482"/>
                    </a:lnTo>
                    <a:lnTo>
                      <a:pt x="31804" y="74432"/>
                    </a:lnTo>
                    <a:lnTo>
                      <a:pt x="33929" y="70515"/>
                    </a:lnTo>
                    <a:lnTo>
                      <a:pt x="36120" y="66730"/>
                    </a:lnTo>
                    <a:lnTo>
                      <a:pt x="34460" y="64937"/>
                    </a:lnTo>
                    <a:lnTo>
                      <a:pt x="32867" y="63145"/>
                    </a:lnTo>
                    <a:lnTo>
                      <a:pt x="31273" y="61285"/>
                    </a:lnTo>
                    <a:lnTo>
                      <a:pt x="29812" y="59360"/>
                    </a:lnTo>
                    <a:lnTo>
                      <a:pt x="28418" y="57434"/>
                    </a:lnTo>
                    <a:lnTo>
                      <a:pt x="27156" y="55442"/>
                    </a:lnTo>
                    <a:lnTo>
                      <a:pt x="25895" y="53384"/>
                    </a:lnTo>
                    <a:lnTo>
                      <a:pt x="24700" y="51392"/>
                    </a:lnTo>
                    <a:lnTo>
                      <a:pt x="23571" y="49268"/>
                    </a:lnTo>
                    <a:lnTo>
                      <a:pt x="22509" y="47209"/>
                    </a:lnTo>
                    <a:lnTo>
                      <a:pt x="21579" y="45085"/>
                    </a:lnTo>
                    <a:lnTo>
                      <a:pt x="20650" y="42960"/>
                    </a:lnTo>
                    <a:lnTo>
                      <a:pt x="19853" y="40769"/>
                    </a:lnTo>
                    <a:lnTo>
                      <a:pt x="19056" y="38578"/>
                    </a:lnTo>
                    <a:lnTo>
                      <a:pt x="18392" y="36386"/>
                    </a:lnTo>
                    <a:lnTo>
                      <a:pt x="17728" y="34195"/>
                    </a:lnTo>
                    <a:lnTo>
                      <a:pt x="17197" y="32004"/>
                    </a:lnTo>
                    <a:lnTo>
                      <a:pt x="16732" y="29813"/>
                    </a:lnTo>
                    <a:lnTo>
                      <a:pt x="16267" y="27622"/>
                    </a:lnTo>
                    <a:lnTo>
                      <a:pt x="15935" y="25364"/>
                    </a:lnTo>
                    <a:lnTo>
                      <a:pt x="15670" y="23173"/>
                    </a:lnTo>
                    <a:lnTo>
                      <a:pt x="15471" y="20982"/>
                    </a:lnTo>
                    <a:lnTo>
                      <a:pt x="15338" y="18791"/>
                    </a:lnTo>
                    <a:lnTo>
                      <a:pt x="15271" y="16600"/>
                    </a:lnTo>
                    <a:lnTo>
                      <a:pt x="15338" y="14475"/>
                    </a:lnTo>
                    <a:lnTo>
                      <a:pt x="15404" y="12351"/>
                    </a:lnTo>
                    <a:lnTo>
                      <a:pt x="15537" y="10226"/>
                    </a:lnTo>
                    <a:lnTo>
                      <a:pt x="15803" y="8101"/>
                    </a:lnTo>
                    <a:lnTo>
                      <a:pt x="16068" y="6043"/>
                    </a:lnTo>
                    <a:lnTo>
                      <a:pt x="16467" y="3985"/>
                    </a:lnTo>
                    <a:lnTo>
                      <a:pt x="16865" y="1993"/>
                    </a:lnTo>
                    <a:lnTo>
                      <a:pt x="1739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7" name="Google Shape;1477;g34ed79b00d1_0_1446"/>
              <p:cNvSpPr/>
              <p:nvPr/>
            </p:nvSpPr>
            <p:spPr>
              <a:xfrm>
                <a:off x="1379850" y="1665650"/>
                <a:ext cx="903025" cy="2486600"/>
              </a:xfrm>
              <a:custGeom>
                <a:rect b="b" l="l" r="r" t="t"/>
                <a:pathLst>
                  <a:path extrusionOk="0" fill="none" h="99464" w="36121">
                    <a:moveTo>
                      <a:pt x="36120" y="66730"/>
                    </a:moveTo>
                    <a:lnTo>
                      <a:pt x="36120" y="66730"/>
                    </a:lnTo>
                    <a:lnTo>
                      <a:pt x="34460" y="64937"/>
                    </a:lnTo>
                    <a:lnTo>
                      <a:pt x="32867" y="63145"/>
                    </a:lnTo>
                    <a:lnTo>
                      <a:pt x="31273" y="61285"/>
                    </a:lnTo>
                    <a:lnTo>
                      <a:pt x="29812" y="59360"/>
                    </a:lnTo>
                    <a:lnTo>
                      <a:pt x="28418" y="57434"/>
                    </a:lnTo>
                    <a:lnTo>
                      <a:pt x="27156" y="55442"/>
                    </a:lnTo>
                    <a:lnTo>
                      <a:pt x="25895" y="53384"/>
                    </a:lnTo>
                    <a:lnTo>
                      <a:pt x="24700" y="51392"/>
                    </a:lnTo>
                    <a:lnTo>
                      <a:pt x="23571" y="49268"/>
                    </a:lnTo>
                    <a:lnTo>
                      <a:pt x="22509" y="47209"/>
                    </a:lnTo>
                    <a:lnTo>
                      <a:pt x="21579" y="45085"/>
                    </a:lnTo>
                    <a:lnTo>
                      <a:pt x="20650" y="42960"/>
                    </a:lnTo>
                    <a:lnTo>
                      <a:pt x="19853" y="40769"/>
                    </a:lnTo>
                    <a:lnTo>
                      <a:pt x="19056" y="38578"/>
                    </a:lnTo>
                    <a:lnTo>
                      <a:pt x="18392" y="36386"/>
                    </a:lnTo>
                    <a:lnTo>
                      <a:pt x="17728" y="34195"/>
                    </a:lnTo>
                    <a:lnTo>
                      <a:pt x="17197" y="32004"/>
                    </a:lnTo>
                    <a:lnTo>
                      <a:pt x="16732" y="29813"/>
                    </a:lnTo>
                    <a:lnTo>
                      <a:pt x="16267" y="27622"/>
                    </a:lnTo>
                    <a:lnTo>
                      <a:pt x="15935" y="25364"/>
                    </a:lnTo>
                    <a:lnTo>
                      <a:pt x="15670" y="23173"/>
                    </a:lnTo>
                    <a:lnTo>
                      <a:pt x="15471" y="20982"/>
                    </a:lnTo>
                    <a:lnTo>
                      <a:pt x="15338" y="18791"/>
                    </a:lnTo>
                    <a:lnTo>
                      <a:pt x="15271" y="16600"/>
                    </a:lnTo>
                    <a:lnTo>
                      <a:pt x="15338" y="14475"/>
                    </a:lnTo>
                    <a:lnTo>
                      <a:pt x="15404" y="12351"/>
                    </a:lnTo>
                    <a:lnTo>
                      <a:pt x="15537" y="10226"/>
                    </a:lnTo>
                    <a:lnTo>
                      <a:pt x="15803" y="8101"/>
                    </a:lnTo>
                    <a:lnTo>
                      <a:pt x="16068" y="6043"/>
                    </a:lnTo>
                    <a:lnTo>
                      <a:pt x="16467" y="3985"/>
                    </a:lnTo>
                    <a:lnTo>
                      <a:pt x="16865" y="1993"/>
                    </a:lnTo>
                    <a:lnTo>
                      <a:pt x="17396" y="1"/>
                    </a:lnTo>
                    <a:lnTo>
                      <a:pt x="17396" y="1"/>
                    </a:lnTo>
                    <a:lnTo>
                      <a:pt x="16267" y="1395"/>
                    </a:lnTo>
                    <a:lnTo>
                      <a:pt x="15139" y="2789"/>
                    </a:lnTo>
                    <a:lnTo>
                      <a:pt x="14076" y="4184"/>
                    </a:lnTo>
                    <a:lnTo>
                      <a:pt x="13080" y="5644"/>
                    </a:lnTo>
                    <a:lnTo>
                      <a:pt x="12084" y="7105"/>
                    </a:lnTo>
                    <a:lnTo>
                      <a:pt x="11155" y="8566"/>
                    </a:lnTo>
                    <a:lnTo>
                      <a:pt x="10225" y="10027"/>
                    </a:lnTo>
                    <a:lnTo>
                      <a:pt x="9362" y="11554"/>
                    </a:lnTo>
                    <a:lnTo>
                      <a:pt x="8565" y="13081"/>
                    </a:lnTo>
                    <a:lnTo>
                      <a:pt x="7768" y="14608"/>
                    </a:lnTo>
                    <a:lnTo>
                      <a:pt x="6972" y="16135"/>
                    </a:lnTo>
                    <a:lnTo>
                      <a:pt x="6308" y="17662"/>
                    </a:lnTo>
                    <a:lnTo>
                      <a:pt x="5644" y="19256"/>
                    </a:lnTo>
                    <a:lnTo>
                      <a:pt x="4980" y="20849"/>
                    </a:lnTo>
                    <a:lnTo>
                      <a:pt x="3851" y="24037"/>
                    </a:lnTo>
                    <a:lnTo>
                      <a:pt x="2789" y="27290"/>
                    </a:lnTo>
                    <a:lnTo>
                      <a:pt x="1992" y="30543"/>
                    </a:lnTo>
                    <a:lnTo>
                      <a:pt x="1262" y="33863"/>
                    </a:lnTo>
                    <a:lnTo>
                      <a:pt x="730" y="37183"/>
                    </a:lnTo>
                    <a:lnTo>
                      <a:pt x="332" y="40503"/>
                    </a:lnTo>
                    <a:lnTo>
                      <a:pt x="66" y="43823"/>
                    </a:lnTo>
                    <a:lnTo>
                      <a:pt x="0" y="47209"/>
                    </a:lnTo>
                    <a:lnTo>
                      <a:pt x="66" y="50529"/>
                    </a:lnTo>
                    <a:lnTo>
                      <a:pt x="266" y="53849"/>
                    </a:lnTo>
                    <a:lnTo>
                      <a:pt x="664" y="57169"/>
                    </a:lnTo>
                    <a:lnTo>
                      <a:pt x="1195" y="60489"/>
                    </a:lnTo>
                    <a:lnTo>
                      <a:pt x="1859" y="63809"/>
                    </a:lnTo>
                    <a:lnTo>
                      <a:pt x="2656" y="67062"/>
                    </a:lnTo>
                    <a:lnTo>
                      <a:pt x="3652" y="70316"/>
                    </a:lnTo>
                    <a:lnTo>
                      <a:pt x="4781" y="73503"/>
                    </a:lnTo>
                    <a:lnTo>
                      <a:pt x="6042" y="76623"/>
                    </a:lnTo>
                    <a:lnTo>
                      <a:pt x="6773" y="78150"/>
                    </a:lnTo>
                    <a:lnTo>
                      <a:pt x="7503" y="79678"/>
                    </a:lnTo>
                    <a:lnTo>
                      <a:pt x="8233" y="81205"/>
                    </a:lnTo>
                    <a:lnTo>
                      <a:pt x="9030" y="82732"/>
                    </a:lnTo>
                    <a:lnTo>
                      <a:pt x="9893" y="84259"/>
                    </a:lnTo>
                    <a:lnTo>
                      <a:pt x="10823" y="85720"/>
                    </a:lnTo>
                    <a:lnTo>
                      <a:pt x="11686" y="87180"/>
                    </a:lnTo>
                    <a:lnTo>
                      <a:pt x="12682" y="88641"/>
                    </a:lnTo>
                    <a:lnTo>
                      <a:pt x="13678" y="90036"/>
                    </a:lnTo>
                    <a:lnTo>
                      <a:pt x="14674" y="91430"/>
                    </a:lnTo>
                    <a:lnTo>
                      <a:pt x="15803" y="92824"/>
                    </a:lnTo>
                    <a:lnTo>
                      <a:pt x="16865" y="94219"/>
                    </a:lnTo>
                    <a:lnTo>
                      <a:pt x="17994" y="95546"/>
                    </a:lnTo>
                    <a:lnTo>
                      <a:pt x="19189" y="96874"/>
                    </a:lnTo>
                    <a:lnTo>
                      <a:pt x="20450" y="98202"/>
                    </a:lnTo>
                    <a:lnTo>
                      <a:pt x="21712" y="99464"/>
                    </a:lnTo>
                    <a:lnTo>
                      <a:pt x="21712" y="99464"/>
                    </a:lnTo>
                    <a:lnTo>
                      <a:pt x="22243" y="97339"/>
                    </a:lnTo>
                    <a:lnTo>
                      <a:pt x="22907" y="95215"/>
                    </a:lnTo>
                    <a:lnTo>
                      <a:pt x="23637" y="93090"/>
                    </a:lnTo>
                    <a:lnTo>
                      <a:pt x="24368" y="90965"/>
                    </a:lnTo>
                    <a:lnTo>
                      <a:pt x="25165" y="88907"/>
                    </a:lnTo>
                    <a:lnTo>
                      <a:pt x="26028" y="86782"/>
                    </a:lnTo>
                    <a:lnTo>
                      <a:pt x="26891" y="84657"/>
                    </a:lnTo>
                    <a:lnTo>
                      <a:pt x="27820" y="82599"/>
                    </a:lnTo>
                    <a:lnTo>
                      <a:pt x="29746" y="78482"/>
                    </a:lnTo>
                    <a:lnTo>
                      <a:pt x="31804" y="74432"/>
                    </a:lnTo>
                    <a:lnTo>
                      <a:pt x="33929" y="70515"/>
                    </a:lnTo>
                    <a:lnTo>
                      <a:pt x="36120" y="6673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8" name="Google Shape;1478;g34ed79b00d1_0_1446"/>
              <p:cNvSpPr/>
              <p:nvPr/>
            </p:nvSpPr>
            <p:spPr>
              <a:xfrm>
                <a:off x="3318625" y="1974400"/>
                <a:ext cx="888100" cy="627475"/>
              </a:xfrm>
              <a:custGeom>
                <a:rect b="b" l="l" r="r" t="t"/>
                <a:pathLst>
                  <a:path extrusionOk="0" h="25099" w="35524">
                    <a:moveTo>
                      <a:pt x="20783" y="1"/>
                    </a:moveTo>
                    <a:lnTo>
                      <a:pt x="18260" y="1727"/>
                    </a:lnTo>
                    <a:lnTo>
                      <a:pt x="15737" y="3520"/>
                    </a:lnTo>
                    <a:lnTo>
                      <a:pt x="13148" y="5445"/>
                    </a:lnTo>
                    <a:lnTo>
                      <a:pt x="10558" y="7437"/>
                    </a:lnTo>
                    <a:lnTo>
                      <a:pt x="7902" y="9495"/>
                    </a:lnTo>
                    <a:lnTo>
                      <a:pt x="5313" y="11687"/>
                    </a:lnTo>
                    <a:lnTo>
                      <a:pt x="2657" y="13944"/>
                    </a:lnTo>
                    <a:lnTo>
                      <a:pt x="1" y="16334"/>
                    </a:lnTo>
                    <a:lnTo>
                      <a:pt x="1063" y="17131"/>
                    </a:lnTo>
                    <a:lnTo>
                      <a:pt x="2126" y="17928"/>
                    </a:lnTo>
                    <a:lnTo>
                      <a:pt x="3188" y="18725"/>
                    </a:lnTo>
                    <a:lnTo>
                      <a:pt x="4250" y="19389"/>
                    </a:lnTo>
                    <a:lnTo>
                      <a:pt x="5379" y="20053"/>
                    </a:lnTo>
                    <a:lnTo>
                      <a:pt x="6508" y="20717"/>
                    </a:lnTo>
                    <a:lnTo>
                      <a:pt x="7637" y="21314"/>
                    </a:lnTo>
                    <a:lnTo>
                      <a:pt x="8765" y="21845"/>
                    </a:lnTo>
                    <a:lnTo>
                      <a:pt x="9894" y="22310"/>
                    </a:lnTo>
                    <a:lnTo>
                      <a:pt x="11089" y="22775"/>
                    </a:lnTo>
                    <a:lnTo>
                      <a:pt x="12218" y="23173"/>
                    </a:lnTo>
                    <a:lnTo>
                      <a:pt x="13413" y="23572"/>
                    </a:lnTo>
                    <a:lnTo>
                      <a:pt x="14542" y="23904"/>
                    </a:lnTo>
                    <a:lnTo>
                      <a:pt x="15737" y="24169"/>
                    </a:lnTo>
                    <a:lnTo>
                      <a:pt x="18061" y="24634"/>
                    </a:lnTo>
                    <a:lnTo>
                      <a:pt x="20451" y="24966"/>
                    </a:lnTo>
                    <a:lnTo>
                      <a:pt x="22709" y="25099"/>
                    </a:lnTo>
                    <a:lnTo>
                      <a:pt x="25033" y="25099"/>
                    </a:lnTo>
                    <a:lnTo>
                      <a:pt x="26161" y="25032"/>
                    </a:lnTo>
                    <a:lnTo>
                      <a:pt x="27224" y="24900"/>
                    </a:lnTo>
                    <a:lnTo>
                      <a:pt x="28353" y="24767"/>
                    </a:lnTo>
                    <a:lnTo>
                      <a:pt x="29415" y="24568"/>
                    </a:lnTo>
                    <a:lnTo>
                      <a:pt x="30477" y="24302"/>
                    </a:lnTo>
                    <a:lnTo>
                      <a:pt x="31540" y="24103"/>
                    </a:lnTo>
                    <a:lnTo>
                      <a:pt x="32536" y="23771"/>
                    </a:lnTo>
                    <a:lnTo>
                      <a:pt x="33532" y="23439"/>
                    </a:lnTo>
                    <a:lnTo>
                      <a:pt x="34527" y="23040"/>
                    </a:lnTo>
                    <a:lnTo>
                      <a:pt x="35523" y="22642"/>
                    </a:lnTo>
                    <a:lnTo>
                      <a:pt x="33996" y="19654"/>
                    </a:lnTo>
                    <a:lnTo>
                      <a:pt x="32403" y="16666"/>
                    </a:lnTo>
                    <a:lnTo>
                      <a:pt x="30743" y="13745"/>
                    </a:lnTo>
                    <a:lnTo>
                      <a:pt x="28950" y="10890"/>
                    </a:lnTo>
                    <a:lnTo>
                      <a:pt x="27025" y="8035"/>
                    </a:lnTo>
                    <a:lnTo>
                      <a:pt x="25033" y="5312"/>
                    </a:lnTo>
                    <a:lnTo>
                      <a:pt x="22974" y="2657"/>
                    </a:lnTo>
                    <a:lnTo>
                      <a:pt x="2078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9" name="Google Shape;1479;g34ed79b00d1_0_1446"/>
              <p:cNvSpPr/>
              <p:nvPr/>
            </p:nvSpPr>
            <p:spPr>
              <a:xfrm>
                <a:off x="3318625" y="1974400"/>
                <a:ext cx="888100" cy="627475"/>
              </a:xfrm>
              <a:custGeom>
                <a:rect b="b" l="l" r="r" t="t"/>
                <a:pathLst>
                  <a:path extrusionOk="0" fill="none" h="25099" w="35524">
                    <a:moveTo>
                      <a:pt x="35523" y="22642"/>
                    </a:moveTo>
                    <a:lnTo>
                      <a:pt x="35523" y="22642"/>
                    </a:lnTo>
                    <a:lnTo>
                      <a:pt x="33996" y="19654"/>
                    </a:lnTo>
                    <a:lnTo>
                      <a:pt x="32403" y="16666"/>
                    </a:lnTo>
                    <a:lnTo>
                      <a:pt x="30743" y="13745"/>
                    </a:lnTo>
                    <a:lnTo>
                      <a:pt x="28950" y="10890"/>
                    </a:lnTo>
                    <a:lnTo>
                      <a:pt x="27025" y="8035"/>
                    </a:lnTo>
                    <a:lnTo>
                      <a:pt x="25033" y="5312"/>
                    </a:lnTo>
                    <a:lnTo>
                      <a:pt x="22974" y="2657"/>
                    </a:lnTo>
                    <a:lnTo>
                      <a:pt x="20783" y="1"/>
                    </a:lnTo>
                    <a:lnTo>
                      <a:pt x="20783" y="1"/>
                    </a:lnTo>
                    <a:lnTo>
                      <a:pt x="18260" y="1727"/>
                    </a:lnTo>
                    <a:lnTo>
                      <a:pt x="15737" y="3520"/>
                    </a:lnTo>
                    <a:lnTo>
                      <a:pt x="13148" y="5445"/>
                    </a:lnTo>
                    <a:lnTo>
                      <a:pt x="10558" y="7437"/>
                    </a:lnTo>
                    <a:lnTo>
                      <a:pt x="7902" y="9495"/>
                    </a:lnTo>
                    <a:lnTo>
                      <a:pt x="5313" y="11687"/>
                    </a:lnTo>
                    <a:lnTo>
                      <a:pt x="2657" y="13944"/>
                    </a:lnTo>
                    <a:lnTo>
                      <a:pt x="1" y="16334"/>
                    </a:lnTo>
                    <a:lnTo>
                      <a:pt x="1" y="16334"/>
                    </a:lnTo>
                    <a:lnTo>
                      <a:pt x="1063" y="17131"/>
                    </a:lnTo>
                    <a:lnTo>
                      <a:pt x="2126" y="17928"/>
                    </a:lnTo>
                    <a:lnTo>
                      <a:pt x="3188" y="18725"/>
                    </a:lnTo>
                    <a:lnTo>
                      <a:pt x="4250" y="19389"/>
                    </a:lnTo>
                    <a:lnTo>
                      <a:pt x="5379" y="20053"/>
                    </a:lnTo>
                    <a:lnTo>
                      <a:pt x="6508" y="20717"/>
                    </a:lnTo>
                    <a:lnTo>
                      <a:pt x="7637" y="21314"/>
                    </a:lnTo>
                    <a:lnTo>
                      <a:pt x="8765" y="21845"/>
                    </a:lnTo>
                    <a:lnTo>
                      <a:pt x="9894" y="22310"/>
                    </a:lnTo>
                    <a:lnTo>
                      <a:pt x="11089" y="22775"/>
                    </a:lnTo>
                    <a:lnTo>
                      <a:pt x="12218" y="23173"/>
                    </a:lnTo>
                    <a:lnTo>
                      <a:pt x="13413" y="23572"/>
                    </a:lnTo>
                    <a:lnTo>
                      <a:pt x="14542" y="23904"/>
                    </a:lnTo>
                    <a:lnTo>
                      <a:pt x="15737" y="24169"/>
                    </a:lnTo>
                    <a:lnTo>
                      <a:pt x="18061" y="24634"/>
                    </a:lnTo>
                    <a:lnTo>
                      <a:pt x="20451" y="24966"/>
                    </a:lnTo>
                    <a:lnTo>
                      <a:pt x="22709" y="25099"/>
                    </a:lnTo>
                    <a:lnTo>
                      <a:pt x="25033" y="25099"/>
                    </a:lnTo>
                    <a:lnTo>
                      <a:pt x="26161" y="25032"/>
                    </a:lnTo>
                    <a:lnTo>
                      <a:pt x="27224" y="24900"/>
                    </a:lnTo>
                    <a:lnTo>
                      <a:pt x="28353" y="24767"/>
                    </a:lnTo>
                    <a:lnTo>
                      <a:pt x="29415" y="24568"/>
                    </a:lnTo>
                    <a:lnTo>
                      <a:pt x="30477" y="24302"/>
                    </a:lnTo>
                    <a:lnTo>
                      <a:pt x="31540" y="24103"/>
                    </a:lnTo>
                    <a:lnTo>
                      <a:pt x="32536" y="23771"/>
                    </a:lnTo>
                    <a:lnTo>
                      <a:pt x="33532" y="23439"/>
                    </a:lnTo>
                    <a:lnTo>
                      <a:pt x="34527" y="23040"/>
                    </a:lnTo>
                    <a:lnTo>
                      <a:pt x="35523" y="22642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80" name="Google Shape;1480;g34ed79b00d1_0_1446"/>
              <p:cNvSpPr/>
              <p:nvPr/>
            </p:nvSpPr>
            <p:spPr>
              <a:xfrm>
                <a:off x="3302025" y="1225775"/>
                <a:ext cx="962800" cy="464800"/>
              </a:xfrm>
              <a:custGeom>
                <a:rect b="b" l="l" r="r" t="t"/>
                <a:pathLst>
                  <a:path extrusionOk="0" h="18592" w="38512">
                    <a:moveTo>
                      <a:pt x="12683" y="0"/>
                    </a:moveTo>
                    <a:lnTo>
                      <a:pt x="11421" y="67"/>
                    </a:lnTo>
                    <a:lnTo>
                      <a:pt x="10226" y="200"/>
                    </a:lnTo>
                    <a:lnTo>
                      <a:pt x="9031" y="332"/>
                    </a:lnTo>
                    <a:lnTo>
                      <a:pt x="7836" y="532"/>
                    </a:lnTo>
                    <a:lnTo>
                      <a:pt x="6707" y="797"/>
                    </a:lnTo>
                    <a:lnTo>
                      <a:pt x="5578" y="1063"/>
                    </a:lnTo>
                    <a:lnTo>
                      <a:pt x="4516" y="1328"/>
                    </a:lnTo>
                    <a:lnTo>
                      <a:pt x="3520" y="1727"/>
                    </a:lnTo>
                    <a:lnTo>
                      <a:pt x="2590" y="2059"/>
                    </a:lnTo>
                    <a:lnTo>
                      <a:pt x="1661" y="2457"/>
                    </a:lnTo>
                    <a:lnTo>
                      <a:pt x="798" y="2922"/>
                    </a:lnTo>
                    <a:lnTo>
                      <a:pt x="1" y="3387"/>
                    </a:lnTo>
                    <a:lnTo>
                      <a:pt x="3055" y="4781"/>
                    </a:lnTo>
                    <a:lnTo>
                      <a:pt x="6043" y="6375"/>
                    </a:lnTo>
                    <a:lnTo>
                      <a:pt x="8965" y="8034"/>
                    </a:lnTo>
                    <a:lnTo>
                      <a:pt x="11820" y="9894"/>
                    </a:lnTo>
                    <a:lnTo>
                      <a:pt x="14608" y="11886"/>
                    </a:lnTo>
                    <a:lnTo>
                      <a:pt x="17331" y="13944"/>
                    </a:lnTo>
                    <a:lnTo>
                      <a:pt x="19987" y="16201"/>
                    </a:lnTo>
                    <a:lnTo>
                      <a:pt x="22576" y="18592"/>
                    </a:lnTo>
                    <a:lnTo>
                      <a:pt x="24435" y="17264"/>
                    </a:lnTo>
                    <a:lnTo>
                      <a:pt x="26427" y="16002"/>
                    </a:lnTo>
                    <a:lnTo>
                      <a:pt x="28485" y="14741"/>
                    </a:lnTo>
                    <a:lnTo>
                      <a:pt x="30544" y="13545"/>
                    </a:lnTo>
                    <a:lnTo>
                      <a:pt x="32668" y="12417"/>
                    </a:lnTo>
                    <a:lnTo>
                      <a:pt x="34727" y="11354"/>
                    </a:lnTo>
                    <a:lnTo>
                      <a:pt x="36719" y="10491"/>
                    </a:lnTo>
                    <a:lnTo>
                      <a:pt x="38511" y="9761"/>
                    </a:lnTo>
                    <a:lnTo>
                      <a:pt x="37449" y="8632"/>
                    </a:lnTo>
                    <a:lnTo>
                      <a:pt x="36254" y="7636"/>
                    </a:lnTo>
                    <a:lnTo>
                      <a:pt x="35059" y="6707"/>
                    </a:lnTo>
                    <a:lnTo>
                      <a:pt x="33864" y="5843"/>
                    </a:lnTo>
                    <a:lnTo>
                      <a:pt x="32602" y="5047"/>
                    </a:lnTo>
                    <a:lnTo>
                      <a:pt x="31340" y="4316"/>
                    </a:lnTo>
                    <a:lnTo>
                      <a:pt x="30079" y="3652"/>
                    </a:lnTo>
                    <a:lnTo>
                      <a:pt x="28751" y="3055"/>
                    </a:lnTo>
                    <a:lnTo>
                      <a:pt x="27423" y="2524"/>
                    </a:lnTo>
                    <a:lnTo>
                      <a:pt x="26095" y="1992"/>
                    </a:lnTo>
                    <a:lnTo>
                      <a:pt x="24701" y="1594"/>
                    </a:lnTo>
                    <a:lnTo>
                      <a:pt x="23373" y="1196"/>
                    </a:lnTo>
                    <a:lnTo>
                      <a:pt x="22045" y="864"/>
                    </a:lnTo>
                    <a:lnTo>
                      <a:pt x="20650" y="598"/>
                    </a:lnTo>
                    <a:lnTo>
                      <a:pt x="19323" y="399"/>
                    </a:lnTo>
                    <a:lnTo>
                      <a:pt x="17928" y="200"/>
                    </a:lnTo>
                    <a:lnTo>
                      <a:pt x="16600" y="67"/>
                    </a:lnTo>
                    <a:lnTo>
                      <a:pt x="1527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81" name="Google Shape;1481;g34ed79b00d1_0_1446"/>
              <p:cNvSpPr/>
              <p:nvPr/>
            </p:nvSpPr>
            <p:spPr>
              <a:xfrm>
                <a:off x="3302025" y="1225775"/>
                <a:ext cx="962800" cy="464800"/>
              </a:xfrm>
              <a:custGeom>
                <a:rect b="b" l="l" r="r" t="t"/>
                <a:pathLst>
                  <a:path extrusionOk="0" fill="none" h="18592" w="38512">
                    <a:moveTo>
                      <a:pt x="22576" y="18592"/>
                    </a:moveTo>
                    <a:lnTo>
                      <a:pt x="22576" y="18592"/>
                    </a:lnTo>
                    <a:lnTo>
                      <a:pt x="24435" y="17264"/>
                    </a:lnTo>
                    <a:lnTo>
                      <a:pt x="26427" y="16002"/>
                    </a:lnTo>
                    <a:lnTo>
                      <a:pt x="28485" y="14741"/>
                    </a:lnTo>
                    <a:lnTo>
                      <a:pt x="30544" y="13545"/>
                    </a:lnTo>
                    <a:lnTo>
                      <a:pt x="32668" y="12417"/>
                    </a:lnTo>
                    <a:lnTo>
                      <a:pt x="34727" y="11354"/>
                    </a:lnTo>
                    <a:lnTo>
                      <a:pt x="36719" y="10491"/>
                    </a:lnTo>
                    <a:lnTo>
                      <a:pt x="38511" y="9761"/>
                    </a:lnTo>
                    <a:lnTo>
                      <a:pt x="38511" y="9761"/>
                    </a:lnTo>
                    <a:lnTo>
                      <a:pt x="37449" y="8632"/>
                    </a:lnTo>
                    <a:lnTo>
                      <a:pt x="36254" y="7636"/>
                    </a:lnTo>
                    <a:lnTo>
                      <a:pt x="35059" y="6707"/>
                    </a:lnTo>
                    <a:lnTo>
                      <a:pt x="33864" y="5843"/>
                    </a:lnTo>
                    <a:lnTo>
                      <a:pt x="32602" y="5047"/>
                    </a:lnTo>
                    <a:lnTo>
                      <a:pt x="31340" y="4316"/>
                    </a:lnTo>
                    <a:lnTo>
                      <a:pt x="30079" y="3652"/>
                    </a:lnTo>
                    <a:lnTo>
                      <a:pt x="28751" y="3055"/>
                    </a:lnTo>
                    <a:lnTo>
                      <a:pt x="27423" y="2524"/>
                    </a:lnTo>
                    <a:lnTo>
                      <a:pt x="26095" y="1992"/>
                    </a:lnTo>
                    <a:lnTo>
                      <a:pt x="24701" y="1594"/>
                    </a:lnTo>
                    <a:lnTo>
                      <a:pt x="23373" y="1196"/>
                    </a:lnTo>
                    <a:lnTo>
                      <a:pt x="22045" y="864"/>
                    </a:lnTo>
                    <a:lnTo>
                      <a:pt x="20650" y="598"/>
                    </a:lnTo>
                    <a:lnTo>
                      <a:pt x="19323" y="399"/>
                    </a:lnTo>
                    <a:lnTo>
                      <a:pt x="17928" y="200"/>
                    </a:lnTo>
                    <a:lnTo>
                      <a:pt x="16600" y="67"/>
                    </a:lnTo>
                    <a:lnTo>
                      <a:pt x="15272" y="0"/>
                    </a:lnTo>
                    <a:lnTo>
                      <a:pt x="14011" y="0"/>
                    </a:lnTo>
                    <a:lnTo>
                      <a:pt x="12683" y="0"/>
                    </a:lnTo>
                    <a:lnTo>
                      <a:pt x="11421" y="67"/>
                    </a:lnTo>
                    <a:lnTo>
                      <a:pt x="10226" y="200"/>
                    </a:lnTo>
                    <a:lnTo>
                      <a:pt x="9031" y="332"/>
                    </a:lnTo>
                    <a:lnTo>
                      <a:pt x="7836" y="532"/>
                    </a:lnTo>
                    <a:lnTo>
                      <a:pt x="6707" y="797"/>
                    </a:lnTo>
                    <a:lnTo>
                      <a:pt x="5578" y="1063"/>
                    </a:lnTo>
                    <a:lnTo>
                      <a:pt x="4516" y="1328"/>
                    </a:lnTo>
                    <a:lnTo>
                      <a:pt x="3520" y="1727"/>
                    </a:lnTo>
                    <a:lnTo>
                      <a:pt x="2590" y="2059"/>
                    </a:lnTo>
                    <a:lnTo>
                      <a:pt x="1661" y="2457"/>
                    </a:lnTo>
                    <a:lnTo>
                      <a:pt x="798" y="2922"/>
                    </a:lnTo>
                    <a:lnTo>
                      <a:pt x="1" y="3387"/>
                    </a:lnTo>
                    <a:lnTo>
                      <a:pt x="1" y="3387"/>
                    </a:lnTo>
                    <a:lnTo>
                      <a:pt x="3055" y="4781"/>
                    </a:lnTo>
                    <a:lnTo>
                      <a:pt x="6043" y="6375"/>
                    </a:lnTo>
                    <a:lnTo>
                      <a:pt x="8965" y="8034"/>
                    </a:lnTo>
                    <a:lnTo>
                      <a:pt x="11820" y="9894"/>
                    </a:lnTo>
                    <a:lnTo>
                      <a:pt x="14608" y="11886"/>
                    </a:lnTo>
                    <a:lnTo>
                      <a:pt x="17331" y="13944"/>
                    </a:lnTo>
                    <a:lnTo>
                      <a:pt x="19987" y="16201"/>
                    </a:lnTo>
                    <a:lnTo>
                      <a:pt x="22576" y="18592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82" name="Google Shape;1482;g34ed79b00d1_0_1446"/>
              <p:cNvSpPr/>
              <p:nvPr/>
            </p:nvSpPr>
            <p:spPr>
              <a:xfrm>
                <a:off x="2108550" y="3483275"/>
                <a:ext cx="2365425" cy="1201825"/>
              </a:xfrm>
              <a:custGeom>
                <a:rect b="b" l="l" r="r" t="t"/>
                <a:pathLst>
                  <a:path extrusionOk="0" h="48073" w="94617">
                    <a:moveTo>
                      <a:pt x="13612" y="1"/>
                    </a:moveTo>
                    <a:lnTo>
                      <a:pt x="11952" y="2856"/>
                    </a:lnTo>
                    <a:lnTo>
                      <a:pt x="10425" y="5645"/>
                    </a:lnTo>
                    <a:lnTo>
                      <a:pt x="9097" y="8367"/>
                    </a:lnTo>
                    <a:lnTo>
                      <a:pt x="7835" y="10956"/>
                    </a:lnTo>
                    <a:lnTo>
                      <a:pt x="6706" y="13413"/>
                    </a:lnTo>
                    <a:lnTo>
                      <a:pt x="5644" y="15803"/>
                    </a:lnTo>
                    <a:lnTo>
                      <a:pt x="4715" y="18061"/>
                    </a:lnTo>
                    <a:lnTo>
                      <a:pt x="3851" y="20186"/>
                    </a:lnTo>
                    <a:lnTo>
                      <a:pt x="3121" y="22244"/>
                    </a:lnTo>
                    <a:lnTo>
                      <a:pt x="2457" y="24169"/>
                    </a:lnTo>
                    <a:lnTo>
                      <a:pt x="1859" y="25962"/>
                    </a:lnTo>
                    <a:lnTo>
                      <a:pt x="1395" y="27688"/>
                    </a:lnTo>
                    <a:lnTo>
                      <a:pt x="598" y="30743"/>
                    </a:lnTo>
                    <a:lnTo>
                      <a:pt x="0" y="33266"/>
                    </a:lnTo>
                    <a:lnTo>
                      <a:pt x="2590" y="35125"/>
                    </a:lnTo>
                    <a:lnTo>
                      <a:pt x="5179" y="36785"/>
                    </a:lnTo>
                    <a:lnTo>
                      <a:pt x="7835" y="38378"/>
                    </a:lnTo>
                    <a:lnTo>
                      <a:pt x="10558" y="39906"/>
                    </a:lnTo>
                    <a:lnTo>
                      <a:pt x="13280" y="41234"/>
                    </a:lnTo>
                    <a:lnTo>
                      <a:pt x="16135" y="42495"/>
                    </a:lnTo>
                    <a:lnTo>
                      <a:pt x="18924" y="43557"/>
                    </a:lnTo>
                    <a:lnTo>
                      <a:pt x="21779" y="44553"/>
                    </a:lnTo>
                    <a:lnTo>
                      <a:pt x="24700" y="45417"/>
                    </a:lnTo>
                    <a:lnTo>
                      <a:pt x="27622" y="46147"/>
                    </a:lnTo>
                    <a:lnTo>
                      <a:pt x="30543" y="46811"/>
                    </a:lnTo>
                    <a:lnTo>
                      <a:pt x="33531" y="47276"/>
                    </a:lnTo>
                    <a:lnTo>
                      <a:pt x="36519" y="47674"/>
                    </a:lnTo>
                    <a:lnTo>
                      <a:pt x="39507" y="47940"/>
                    </a:lnTo>
                    <a:lnTo>
                      <a:pt x="42495" y="48072"/>
                    </a:lnTo>
                    <a:lnTo>
                      <a:pt x="45482" y="48072"/>
                    </a:lnTo>
                    <a:lnTo>
                      <a:pt x="48470" y="47940"/>
                    </a:lnTo>
                    <a:lnTo>
                      <a:pt x="51458" y="47674"/>
                    </a:lnTo>
                    <a:lnTo>
                      <a:pt x="54446" y="47342"/>
                    </a:lnTo>
                    <a:lnTo>
                      <a:pt x="57434" y="46877"/>
                    </a:lnTo>
                    <a:lnTo>
                      <a:pt x="60355" y="46280"/>
                    </a:lnTo>
                    <a:lnTo>
                      <a:pt x="63277" y="45549"/>
                    </a:lnTo>
                    <a:lnTo>
                      <a:pt x="66198" y="44686"/>
                    </a:lnTo>
                    <a:lnTo>
                      <a:pt x="69053" y="43757"/>
                    </a:lnTo>
                    <a:lnTo>
                      <a:pt x="71909" y="42628"/>
                    </a:lnTo>
                    <a:lnTo>
                      <a:pt x="74697" y="41433"/>
                    </a:lnTo>
                    <a:lnTo>
                      <a:pt x="77486" y="40105"/>
                    </a:lnTo>
                    <a:lnTo>
                      <a:pt x="80142" y="38644"/>
                    </a:lnTo>
                    <a:lnTo>
                      <a:pt x="82864" y="37051"/>
                    </a:lnTo>
                    <a:lnTo>
                      <a:pt x="85454" y="35391"/>
                    </a:lnTo>
                    <a:lnTo>
                      <a:pt x="87977" y="33531"/>
                    </a:lnTo>
                    <a:lnTo>
                      <a:pt x="90500" y="31606"/>
                    </a:lnTo>
                    <a:lnTo>
                      <a:pt x="90965" y="30344"/>
                    </a:lnTo>
                    <a:lnTo>
                      <a:pt x="91429" y="29083"/>
                    </a:lnTo>
                    <a:lnTo>
                      <a:pt x="91894" y="27755"/>
                    </a:lnTo>
                    <a:lnTo>
                      <a:pt x="92292" y="26361"/>
                    </a:lnTo>
                    <a:lnTo>
                      <a:pt x="92956" y="23572"/>
                    </a:lnTo>
                    <a:lnTo>
                      <a:pt x="93554" y="20650"/>
                    </a:lnTo>
                    <a:lnTo>
                      <a:pt x="94019" y="17596"/>
                    </a:lnTo>
                    <a:lnTo>
                      <a:pt x="94351" y="14409"/>
                    </a:lnTo>
                    <a:lnTo>
                      <a:pt x="94550" y="11222"/>
                    </a:lnTo>
                    <a:lnTo>
                      <a:pt x="94616" y="7836"/>
                    </a:lnTo>
                    <a:lnTo>
                      <a:pt x="92226" y="9164"/>
                    </a:lnTo>
                    <a:lnTo>
                      <a:pt x="89769" y="10425"/>
                    </a:lnTo>
                    <a:lnTo>
                      <a:pt x="87313" y="11488"/>
                    </a:lnTo>
                    <a:lnTo>
                      <a:pt x="84790" y="12484"/>
                    </a:lnTo>
                    <a:lnTo>
                      <a:pt x="82267" y="13347"/>
                    </a:lnTo>
                    <a:lnTo>
                      <a:pt x="79677" y="14143"/>
                    </a:lnTo>
                    <a:lnTo>
                      <a:pt x="77088" y="14741"/>
                    </a:lnTo>
                    <a:lnTo>
                      <a:pt x="74432" y="15272"/>
                    </a:lnTo>
                    <a:lnTo>
                      <a:pt x="71776" y="15737"/>
                    </a:lnTo>
                    <a:lnTo>
                      <a:pt x="69053" y="16069"/>
                    </a:lnTo>
                    <a:lnTo>
                      <a:pt x="66398" y="16268"/>
                    </a:lnTo>
                    <a:lnTo>
                      <a:pt x="63675" y="16401"/>
                    </a:lnTo>
                    <a:lnTo>
                      <a:pt x="60953" y="16401"/>
                    </a:lnTo>
                    <a:lnTo>
                      <a:pt x="58231" y="16335"/>
                    </a:lnTo>
                    <a:lnTo>
                      <a:pt x="55508" y="16135"/>
                    </a:lnTo>
                    <a:lnTo>
                      <a:pt x="52786" y="15870"/>
                    </a:lnTo>
                    <a:lnTo>
                      <a:pt x="50064" y="15538"/>
                    </a:lnTo>
                    <a:lnTo>
                      <a:pt x="47408" y="15073"/>
                    </a:lnTo>
                    <a:lnTo>
                      <a:pt x="44752" y="14542"/>
                    </a:lnTo>
                    <a:lnTo>
                      <a:pt x="42096" y="13878"/>
                    </a:lnTo>
                    <a:lnTo>
                      <a:pt x="39440" y="13147"/>
                    </a:lnTo>
                    <a:lnTo>
                      <a:pt x="36851" y="12351"/>
                    </a:lnTo>
                    <a:lnTo>
                      <a:pt x="34328" y="11488"/>
                    </a:lnTo>
                    <a:lnTo>
                      <a:pt x="31805" y="10492"/>
                    </a:lnTo>
                    <a:lnTo>
                      <a:pt x="29348" y="9429"/>
                    </a:lnTo>
                    <a:lnTo>
                      <a:pt x="26891" y="8300"/>
                    </a:lnTo>
                    <a:lnTo>
                      <a:pt x="24567" y="7105"/>
                    </a:lnTo>
                    <a:lnTo>
                      <a:pt x="22243" y="5844"/>
                    </a:lnTo>
                    <a:lnTo>
                      <a:pt x="19986" y="4449"/>
                    </a:lnTo>
                    <a:lnTo>
                      <a:pt x="17795" y="3055"/>
                    </a:lnTo>
                    <a:lnTo>
                      <a:pt x="15670" y="1528"/>
                    </a:lnTo>
                    <a:lnTo>
                      <a:pt x="1361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83" name="Google Shape;1483;g34ed79b00d1_0_1446"/>
              <p:cNvSpPr/>
              <p:nvPr/>
            </p:nvSpPr>
            <p:spPr>
              <a:xfrm>
                <a:off x="2108550" y="3483275"/>
                <a:ext cx="2365425" cy="1201825"/>
              </a:xfrm>
              <a:custGeom>
                <a:rect b="b" l="l" r="r" t="t"/>
                <a:pathLst>
                  <a:path extrusionOk="0" fill="none" h="48073" w="94617">
                    <a:moveTo>
                      <a:pt x="13612" y="1"/>
                    </a:moveTo>
                    <a:lnTo>
                      <a:pt x="13612" y="1"/>
                    </a:lnTo>
                    <a:lnTo>
                      <a:pt x="11952" y="2856"/>
                    </a:lnTo>
                    <a:lnTo>
                      <a:pt x="10425" y="5645"/>
                    </a:lnTo>
                    <a:lnTo>
                      <a:pt x="9097" y="8367"/>
                    </a:lnTo>
                    <a:lnTo>
                      <a:pt x="7835" y="10956"/>
                    </a:lnTo>
                    <a:lnTo>
                      <a:pt x="6706" y="13413"/>
                    </a:lnTo>
                    <a:lnTo>
                      <a:pt x="5644" y="15803"/>
                    </a:lnTo>
                    <a:lnTo>
                      <a:pt x="4715" y="18061"/>
                    </a:lnTo>
                    <a:lnTo>
                      <a:pt x="3851" y="20186"/>
                    </a:lnTo>
                    <a:lnTo>
                      <a:pt x="3121" y="22244"/>
                    </a:lnTo>
                    <a:lnTo>
                      <a:pt x="2457" y="24169"/>
                    </a:lnTo>
                    <a:lnTo>
                      <a:pt x="1859" y="25962"/>
                    </a:lnTo>
                    <a:lnTo>
                      <a:pt x="1395" y="27688"/>
                    </a:lnTo>
                    <a:lnTo>
                      <a:pt x="598" y="30743"/>
                    </a:lnTo>
                    <a:lnTo>
                      <a:pt x="0" y="33266"/>
                    </a:lnTo>
                    <a:lnTo>
                      <a:pt x="0" y="33266"/>
                    </a:lnTo>
                    <a:lnTo>
                      <a:pt x="2590" y="35125"/>
                    </a:lnTo>
                    <a:lnTo>
                      <a:pt x="5179" y="36785"/>
                    </a:lnTo>
                    <a:lnTo>
                      <a:pt x="7835" y="38378"/>
                    </a:lnTo>
                    <a:lnTo>
                      <a:pt x="10558" y="39906"/>
                    </a:lnTo>
                    <a:lnTo>
                      <a:pt x="13280" y="41234"/>
                    </a:lnTo>
                    <a:lnTo>
                      <a:pt x="16135" y="42495"/>
                    </a:lnTo>
                    <a:lnTo>
                      <a:pt x="18924" y="43557"/>
                    </a:lnTo>
                    <a:lnTo>
                      <a:pt x="21779" y="44553"/>
                    </a:lnTo>
                    <a:lnTo>
                      <a:pt x="24700" y="45417"/>
                    </a:lnTo>
                    <a:lnTo>
                      <a:pt x="27622" y="46147"/>
                    </a:lnTo>
                    <a:lnTo>
                      <a:pt x="30543" y="46811"/>
                    </a:lnTo>
                    <a:lnTo>
                      <a:pt x="33531" y="47276"/>
                    </a:lnTo>
                    <a:lnTo>
                      <a:pt x="36519" y="47674"/>
                    </a:lnTo>
                    <a:lnTo>
                      <a:pt x="39507" y="47940"/>
                    </a:lnTo>
                    <a:lnTo>
                      <a:pt x="42495" y="48072"/>
                    </a:lnTo>
                    <a:lnTo>
                      <a:pt x="45482" y="48072"/>
                    </a:lnTo>
                    <a:lnTo>
                      <a:pt x="48470" y="47940"/>
                    </a:lnTo>
                    <a:lnTo>
                      <a:pt x="51458" y="47674"/>
                    </a:lnTo>
                    <a:lnTo>
                      <a:pt x="54446" y="47342"/>
                    </a:lnTo>
                    <a:lnTo>
                      <a:pt x="57434" y="46877"/>
                    </a:lnTo>
                    <a:lnTo>
                      <a:pt x="60355" y="46280"/>
                    </a:lnTo>
                    <a:lnTo>
                      <a:pt x="63277" y="45549"/>
                    </a:lnTo>
                    <a:lnTo>
                      <a:pt x="66198" y="44686"/>
                    </a:lnTo>
                    <a:lnTo>
                      <a:pt x="69053" y="43757"/>
                    </a:lnTo>
                    <a:lnTo>
                      <a:pt x="71909" y="42628"/>
                    </a:lnTo>
                    <a:lnTo>
                      <a:pt x="74697" y="41433"/>
                    </a:lnTo>
                    <a:lnTo>
                      <a:pt x="77486" y="40105"/>
                    </a:lnTo>
                    <a:lnTo>
                      <a:pt x="80142" y="38644"/>
                    </a:lnTo>
                    <a:lnTo>
                      <a:pt x="82864" y="37051"/>
                    </a:lnTo>
                    <a:lnTo>
                      <a:pt x="85454" y="35391"/>
                    </a:lnTo>
                    <a:lnTo>
                      <a:pt x="87977" y="33531"/>
                    </a:lnTo>
                    <a:lnTo>
                      <a:pt x="90500" y="31606"/>
                    </a:lnTo>
                    <a:lnTo>
                      <a:pt x="90500" y="31606"/>
                    </a:lnTo>
                    <a:lnTo>
                      <a:pt x="90965" y="30344"/>
                    </a:lnTo>
                    <a:lnTo>
                      <a:pt x="91429" y="29083"/>
                    </a:lnTo>
                    <a:lnTo>
                      <a:pt x="91894" y="27755"/>
                    </a:lnTo>
                    <a:lnTo>
                      <a:pt x="92292" y="26361"/>
                    </a:lnTo>
                    <a:lnTo>
                      <a:pt x="92956" y="23572"/>
                    </a:lnTo>
                    <a:lnTo>
                      <a:pt x="93554" y="20650"/>
                    </a:lnTo>
                    <a:lnTo>
                      <a:pt x="94019" y="17596"/>
                    </a:lnTo>
                    <a:lnTo>
                      <a:pt x="94351" y="14409"/>
                    </a:lnTo>
                    <a:lnTo>
                      <a:pt x="94550" y="11222"/>
                    </a:lnTo>
                    <a:lnTo>
                      <a:pt x="94616" y="7836"/>
                    </a:lnTo>
                    <a:lnTo>
                      <a:pt x="94616" y="7836"/>
                    </a:lnTo>
                    <a:lnTo>
                      <a:pt x="92226" y="9164"/>
                    </a:lnTo>
                    <a:lnTo>
                      <a:pt x="89769" y="10425"/>
                    </a:lnTo>
                    <a:lnTo>
                      <a:pt x="87313" y="11488"/>
                    </a:lnTo>
                    <a:lnTo>
                      <a:pt x="84790" y="12484"/>
                    </a:lnTo>
                    <a:lnTo>
                      <a:pt x="82267" y="13347"/>
                    </a:lnTo>
                    <a:lnTo>
                      <a:pt x="79677" y="14143"/>
                    </a:lnTo>
                    <a:lnTo>
                      <a:pt x="77088" y="14741"/>
                    </a:lnTo>
                    <a:lnTo>
                      <a:pt x="74432" y="15272"/>
                    </a:lnTo>
                    <a:lnTo>
                      <a:pt x="71776" y="15737"/>
                    </a:lnTo>
                    <a:lnTo>
                      <a:pt x="69053" y="16069"/>
                    </a:lnTo>
                    <a:lnTo>
                      <a:pt x="66398" y="16268"/>
                    </a:lnTo>
                    <a:lnTo>
                      <a:pt x="63675" y="16401"/>
                    </a:lnTo>
                    <a:lnTo>
                      <a:pt x="60953" y="16401"/>
                    </a:lnTo>
                    <a:lnTo>
                      <a:pt x="58231" y="16335"/>
                    </a:lnTo>
                    <a:lnTo>
                      <a:pt x="55508" y="16135"/>
                    </a:lnTo>
                    <a:lnTo>
                      <a:pt x="52786" y="15870"/>
                    </a:lnTo>
                    <a:lnTo>
                      <a:pt x="50064" y="15538"/>
                    </a:lnTo>
                    <a:lnTo>
                      <a:pt x="47408" y="15073"/>
                    </a:lnTo>
                    <a:lnTo>
                      <a:pt x="44752" y="14542"/>
                    </a:lnTo>
                    <a:lnTo>
                      <a:pt x="42096" y="13878"/>
                    </a:lnTo>
                    <a:lnTo>
                      <a:pt x="39440" y="13147"/>
                    </a:lnTo>
                    <a:lnTo>
                      <a:pt x="36851" y="12351"/>
                    </a:lnTo>
                    <a:lnTo>
                      <a:pt x="34328" y="11488"/>
                    </a:lnTo>
                    <a:lnTo>
                      <a:pt x="31805" y="10492"/>
                    </a:lnTo>
                    <a:lnTo>
                      <a:pt x="29348" y="9429"/>
                    </a:lnTo>
                    <a:lnTo>
                      <a:pt x="26891" y="8300"/>
                    </a:lnTo>
                    <a:lnTo>
                      <a:pt x="24567" y="7105"/>
                    </a:lnTo>
                    <a:lnTo>
                      <a:pt x="22243" y="5844"/>
                    </a:lnTo>
                    <a:lnTo>
                      <a:pt x="19986" y="4449"/>
                    </a:lnTo>
                    <a:lnTo>
                      <a:pt x="17795" y="3055"/>
                    </a:lnTo>
                    <a:lnTo>
                      <a:pt x="15670" y="1528"/>
                    </a:lnTo>
                    <a:lnTo>
                      <a:pt x="13612" y="1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84" name="Google Shape;1484;g34ed79b00d1_0_1446"/>
              <p:cNvSpPr/>
              <p:nvPr/>
            </p:nvSpPr>
            <p:spPr>
              <a:xfrm>
                <a:off x="4020775" y="1635775"/>
                <a:ext cx="501325" cy="773550"/>
              </a:xfrm>
              <a:custGeom>
                <a:rect b="b" l="l" r="r" t="t"/>
                <a:pathLst>
                  <a:path extrusionOk="0" h="30942" w="20053">
                    <a:moveTo>
                      <a:pt x="14940" y="1"/>
                    </a:moveTo>
                    <a:lnTo>
                      <a:pt x="13347" y="598"/>
                    </a:lnTo>
                    <a:lnTo>
                      <a:pt x="11488" y="1461"/>
                    </a:lnTo>
                    <a:lnTo>
                      <a:pt x="9429" y="2524"/>
                    </a:lnTo>
                    <a:lnTo>
                      <a:pt x="7305" y="3719"/>
                    </a:lnTo>
                    <a:lnTo>
                      <a:pt x="5246" y="5047"/>
                    </a:lnTo>
                    <a:lnTo>
                      <a:pt x="3254" y="6308"/>
                    </a:lnTo>
                    <a:lnTo>
                      <a:pt x="1462" y="7570"/>
                    </a:lnTo>
                    <a:lnTo>
                      <a:pt x="1" y="8765"/>
                    </a:lnTo>
                    <a:lnTo>
                      <a:pt x="2059" y="11222"/>
                    </a:lnTo>
                    <a:lnTo>
                      <a:pt x="4051" y="13811"/>
                    </a:lnTo>
                    <a:lnTo>
                      <a:pt x="5977" y="16467"/>
                    </a:lnTo>
                    <a:lnTo>
                      <a:pt x="7836" y="19189"/>
                    </a:lnTo>
                    <a:lnTo>
                      <a:pt x="9695" y="22044"/>
                    </a:lnTo>
                    <a:lnTo>
                      <a:pt x="11421" y="24966"/>
                    </a:lnTo>
                    <a:lnTo>
                      <a:pt x="13081" y="27954"/>
                    </a:lnTo>
                    <a:lnTo>
                      <a:pt x="14608" y="30942"/>
                    </a:lnTo>
                    <a:lnTo>
                      <a:pt x="15339" y="30145"/>
                    </a:lnTo>
                    <a:lnTo>
                      <a:pt x="16003" y="29348"/>
                    </a:lnTo>
                    <a:lnTo>
                      <a:pt x="16600" y="28419"/>
                    </a:lnTo>
                    <a:lnTo>
                      <a:pt x="17198" y="27555"/>
                    </a:lnTo>
                    <a:lnTo>
                      <a:pt x="17729" y="26626"/>
                    </a:lnTo>
                    <a:lnTo>
                      <a:pt x="18127" y="25696"/>
                    </a:lnTo>
                    <a:lnTo>
                      <a:pt x="18526" y="24700"/>
                    </a:lnTo>
                    <a:lnTo>
                      <a:pt x="18924" y="23704"/>
                    </a:lnTo>
                    <a:lnTo>
                      <a:pt x="19190" y="22708"/>
                    </a:lnTo>
                    <a:lnTo>
                      <a:pt x="19455" y="21712"/>
                    </a:lnTo>
                    <a:lnTo>
                      <a:pt x="19655" y="20650"/>
                    </a:lnTo>
                    <a:lnTo>
                      <a:pt x="19854" y="19654"/>
                    </a:lnTo>
                    <a:lnTo>
                      <a:pt x="19987" y="18592"/>
                    </a:lnTo>
                    <a:lnTo>
                      <a:pt x="20053" y="17529"/>
                    </a:lnTo>
                    <a:lnTo>
                      <a:pt x="20053" y="16467"/>
                    </a:lnTo>
                    <a:lnTo>
                      <a:pt x="20053" y="15405"/>
                    </a:lnTo>
                    <a:lnTo>
                      <a:pt x="20053" y="14342"/>
                    </a:lnTo>
                    <a:lnTo>
                      <a:pt x="19920" y="13280"/>
                    </a:lnTo>
                    <a:lnTo>
                      <a:pt x="19655" y="11222"/>
                    </a:lnTo>
                    <a:lnTo>
                      <a:pt x="19190" y="9163"/>
                    </a:lnTo>
                    <a:lnTo>
                      <a:pt x="18592" y="7105"/>
                    </a:lnTo>
                    <a:lnTo>
                      <a:pt x="17862" y="5180"/>
                    </a:lnTo>
                    <a:lnTo>
                      <a:pt x="16999" y="3320"/>
                    </a:lnTo>
                    <a:lnTo>
                      <a:pt x="16003" y="1594"/>
                    </a:lnTo>
                    <a:lnTo>
                      <a:pt x="15471" y="797"/>
                    </a:lnTo>
                    <a:lnTo>
                      <a:pt x="1494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85" name="Google Shape;1485;g34ed79b00d1_0_1446"/>
              <p:cNvSpPr/>
              <p:nvPr/>
            </p:nvSpPr>
            <p:spPr>
              <a:xfrm>
                <a:off x="4020775" y="1635775"/>
                <a:ext cx="501325" cy="773550"/>
              </a:xfrm>
              <a:custGeom>
                <a:rect b="b" l="l" r="r" t="t"/>
                <a:pathLst>
                  <a:path extrusionOk="0" fill="none" h="30942" w="20053">
                    <a:moveTo>
                      <a:pt x="14608" y="30942"/>
                    </a:moveTo>
                    <a:lnTo>
                      <a:pt x="14608" y="30942"/>
                    </a:lnTo>
                    <a:lnTo>
                      <a:pt x="15339" y="30145"/>
                    </a:lnTo>
                    <a:lnTo>
                      <a:pt x="16003" y="29348"/>
                    </a:lnTo>
                    <a:lnTo>
                      <a:pt x="16600" y="28419"/>
                    </a:lnTo>
                    <a:lnTo>
                      <a:pt x="17198" y="27555"/>
                    </a:lnTo>
                    <a:lnTo>
                      <a:pt x="17729" y="26626"/>
                    </a:lnTo>
                    <a:lnTo>
                      <a:pt x="18127" y="25696"/>
                    </a:lnTo>
                    <a:lnTo>
                      <a:pt x="18526" y="24700"/>
                    </a:lnTo>
                    <a:lnTo>
                      <a:pt x="18924" y="23704"/>
                    </a:lnTo>
                    <a:lnTo>
                      <a:pt x="19190" y="22708"/>
                    </a:lnTo>
                    <a:lnTo>
                      <a:pt x="19455" y="21712"/>
                    </a:lnTo>
                    <a:lnTo>
                      <a:pt x="19655" y="20650"/>
                    </a:lnTo>
                    <a:lnTo>
                      <a:pt x="19854" y="19654"/>
                    </a:lnTo>
                    <a:lnTo>
                      <a:pt x="19987" y="18592"/>
                    </a:lnTo>
                    <a:lnTo>
                      <a:pt x="20053" y="17529"/>
                    </a:lnTo>
                    <a:lnTo>
                      <a:pt x="20053" y="16467"/>
                    </a:lnTo>
                    <a:lnTo>
                      <a:pt x="20053" y="15405"/>
                    </a:lnTo>
                    <a:lnTo>
                      <a:pt x="20053" y="14342"/>
                    </a:lnTo>
                    <a:lnTo>
                      <a:pt x="19920" y="13280"/>
                    </a:lnTo>
                    <a:lnTo>
                      <a:pt x="19655" y="11222"/>
                    </a:lnTo>
                    <a:lnTo>
                      <a:pt x="19190" y="9163"/>
                    </a:lnTo>
                    <a:lnTo>
                      <a:pt x="18592" y="7105"/>
                    </a:lnTo>
                    <a:lnTo>
                      <a:pt x="17862" y="5180"/>
                    </a:lnTo>
                    <a:lnTo>
                      <a:pt x="16999" y="3320"/>
                    </a:lnTo>
                    <a:lnTo>
                      <a:pt x="16003" y="1594"/>
                    </a:lnTo>
                    <a:lnTo>
                      <a:pt x="15471" y="797"/>
                    </a:lnTo>
                    <a:lnTo>
                      <a:pt x="14940" y="1"/>
                    </a:lnTo>
                    <a:lnTo>
                      <a:pt x="14940" y="1"/>
                    </a:lnTo>
                    <a:lnTo>
                      <a:pt x="13347" y="598"/>
                    </a:lnTo>
                    <a:lnTo>
                      <a:pt x="11488" y="1461"/>
                    </a:lnTo>
                    <a:lnTo>
                      <a:pt x="9429" y="2524"/>
                    </a:lnTo>
                    <a:lnTo>
                      <a:pt x="7305" y="3719"/>
                    </a:lnTo>
                    <a:lnTo>
                      <a:pt x="5246" y="5047"/>
                    </a:lnTo>
                    <a:lnTo>
                      <a:pt x="3254" y="6308"/>
                    </a:lnTo>
                    <a:lnTo>
                      <a:pt x="1462" y="7570"/>
                    </a:lnTo>
                    <a:lnTo>
                      <a:pt x="1" y="8765"/>
                    </a:lnTo>
                    <a:lnTo>
                      <a:pt x="1" y="8765"/>
                    </a:lnTo>
                    <a:lnTo>
                      <a:pt x="2059" y="11222"/>
                    </a:lnTo>
                    <a:lnTo>
                      <a:pt x="4051" y="13811"/>
                    </a:lnTo>
                    <a:lnTo>
                      <a:pt x="5977" y="16467"/>
                    </a:lnTo>
                    <a:lnTo>
                      <a:pt x="7836" y="19189"/>
                    </a:lnTo>
                    <a:lnTo>
                      <a:pt x="9695" y="22044"/>
                    </a:lnTo>
                    <a:lnTo>
                      <a:pt x="11421" y="24966"/>
                    </a:lnTo>
                    <a:lnTo>
                      <a:pt x="13081" y="27954"/>
                    </a:lnTo>
                    <a:lnTo>
                      <a:pt x="14608" y="30942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86" name="Google Shape;1486;g34ed79b00d1_0_1446"/>
              <p:cNvSpPr/>
              <p:nvPr/>
            </p:nvSpPr>
            <p:spPr>
              <a:xfrm>
                <a:off x="4478925" y="1959475"/>
                <a:ext cx="388450" cy="1274850"/>
              </a:xfrm>
              <a:custGeom>
                <a:rect b="b" l="l" r="r" t="t"/>
                <a:pathLst>
                  <a:path extrusionOk="0" h="50994" w="15538">
                    <a:moveTo>
                      <a:pt x="10159" y="0"/>
                    </a:moveTo>
                    <a:lnTo>
                      <a:pt x="10359" y="1992"/>
                    </a:lnTo>
                    <a:lnTo>
                      <a:pt x="10359" y="3984"/>
                    </a:lnTo>
                    <a:lnTo>
                      <a:pt x="10292" y="5909"/>
                    </a:lnTo>
                    <a:lnTo>
                      <a:pt x="10093" y="7769"/>
                    </a:lnTo>
                    <a:lnTo>
                      <a:pt x="9827" y="9628"/>
                    </a:lnTo>
                    <a:lnTo>
                      <a:pt x="9429" y="11420"/>
                    </a:lnTo>
                    <a:lnTo>
                      <a:pt x="8898" y="13213"/>
                    </a:lnTo>
                    <a:lnTo>
                      <a:pt x="8300" y="14873"/>
                    </a:lnTo>
                    <a:lnTo>
                      <a:pt x="7570" y="16533"/>
                    </a:lnTo>
                    <a:lnTo>
                      <a:pt x="6773" y="18127"/>
                    </a:lnTo>
                    <a:lnTo>
                      <a:pt x="5844" y="19654"/>
                    </a:lnTo>
                    <a:lnTo>
                      <a:pt x="4848" y="21114"/>
                    </a:lnTo>
                    <a:lnTo>
                      <a:pt x="3785" y="22575"/>
                    </a:lnTo>
                    <a:lnTo>
                      <a:pt x="2590" y="23903"/>
                    </a:lnTo>
                    <a:lnTo>
                      <a:pt x="1329" y="25165"/>
                    </a:lnTo>
                    <a:lnTo>
                      <a:pt x="1" y="26360"/>
                    </a:lnTo>
                    <a:lnTo>
                      <a:pt x="1196" y="29348"/>
                    </a:lnTo>
                    <a:lnTo>
                      <a:pt x="2258" y="32402"/>
                    </a:lnTo>
                    <a:lnTo>
                      <a:pt x="3254" y="35456"/>
                    </a:lnTo>
                    <a:lnTo>
                      <a:pt x="4184" y="38511"/>
                    </a:lnTo>
                    <a:lnTo>
                      <a:pt x="4980" y="41631"/>
                    </a:lnTo>
                    <a:lnTo>
                      <a:pt x="5711" y="44752"/>
                    </a:lnTo>
                    <a:lnTo>
                      <a:pt x="6375" y="47873"/>
                    </a:lnTo>
                    <a:lnTo>
                      <a:pt x="6972" y="50993"/>
                    </a:lnTo>
                    <a:lnTo>
                      <a:pt x="7968" y="49665"/>
                    </a:lnTo>
                    <a:lnTo>
                      <a:pt x="8898" y="48271"/>
                    </a:lnTo>
                    <a:lnTo>
                      <a:pt x="9761" y="46810"/>
                    </a:lnTo>
                    <a:lnTo>
                      <a:pt x="10558" y="45349"/>
                    </a:lnTo>
                    <a:lnTo>
                      <a:pt x="11288" y="43889"/>
                    </a:lnTo>
                    <a:lnTo>
                      <a:pt x="11952" y="42362"/>
                    </a:lnTo>
                    <a:lnTo>
                      <a:pt x="12616" y="40834"/>
                    </a:lnTo>
                    <a:lnTo>
                      <a:pt x="13147" y="39307"/>
                    </a:lnTo>
                    <a:lnTo>
                      <a:pt x="13612" y="37714"/>
                    </a:lnTo>
                    <a:lnTo>
                      <a:pt x="14077" y="36120"/>
                    </a:lnTo>
                    <a:lnTo>
                      <a:pt x="14475" y="34527"/>
                    </a:lnTo>
                    <a:lnTo>
                      <a:pt x="14807" y="32867"/>
                    </a:lnTo>
                    <a:lnTo>
                      <a:pt x="15006" y="31273"/>
                    </a:lnTo>
                    <a:lnTo>
                      <a:pt x="15272" y="29613"/>
                    </a:lnTo>
                    <a:lnTo>
                      <a:pt x="15405" y="27953"/>
                    </a:lnTo>
                    <a:lnTo>
                      <a:pt x="15471" y="26227"/>
                    </a:lnTo>
                    <a:lnTo>
                      <a:pt x="15538" y="24567"/>
                    </a:lnTo>
                    <a:lnTo>
                      <a:pt x="15538" y="22907"/>
                    </a:lnTo>
                    <a:lnTo>
                      <a:pt x="15471" y="21247"/>
                    </a:lnTo>
                    <a:lnTo>
                      <a:pt x="15338" y="19521"/>
                    </a:lnTo>
                    <a:lnTo>
                      <a:pt x="15139" y="17861"/>
                    </a:lnTo>
                    <a:lnTo>
                      <a:pt x="14940" y="16201"/>
                    </a:lnTo>
                    <a:lnTo>
                      <a:pt x="14674" y="14475"/>
                    </a:lnTo>
                    <a:lnTo>
                      <a:pt x="14342" y="12815"/>
                    </a:lnTo>
                    <a:lnTo>
                      <a:pt x="14010" y="11155"/>
                    </a:lnTo>
                    <a:lnTo>
                      <a:pt x="13612" y="9561"/>
                    </a:lnTo>
                    <a:lnTo>
                      <a:pt x="13147" y="7901"/>
                    </a:lnTo>
                    <a:lnTo>
                      <a:pt x="12616" y="6308"/>
                    </a:lnTo>
                    <a:lnTo>
                      <a:pt x="12085" y="4648"/>
                    </a:lnTo>
                    <a:lnTo>
                      <a:pt x="11487" y="3121"/>
                    </a:lnTo>
                    <a:lnTo>
                      <a:pt x="10823" y="1527"/>
                    </a:lnTo>
                    <a:lnTo>
                      <a:pt x="1015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87" name="Google Shape;1487;g34ed79b00d1_0_1446"/>
              <p:cNvSpPr/>
              <p:nvPr/>
            </p:nvSpPr>
            <p:spPr>
              <a:xfrm>
                <a:off x="4478925" y="1959475"/>
                <a:ext cx="388450" cy="1274850"/>
              </a:xfrm>
              <a:custGeom>
                <a:rect b="b" l="l" r="r" t="t"/>
                <a:pathLst>
                  <a:path extrusionOk="0" fill="none" h="50994" w="15538">
                    <a:moveTo>
                      <a:pt x="10159" y="0"/>
                    </a:moveTo>
                    <a:lnTo>
                      <a:pt x="10159" y="0"/>
                    </a:lnTo>
                    <a:lnTo>
                      <a:pt x="10359" y="1992"/>
                    </a:lnTo>
                    <a:lnTo>
                      <a:pt x="10359" y="3984"/>
                    </a:lnTo>
                    <a:lnTo>
                      <a:pt x="10292" y="5909"/>
                    </a:lnTo>
                    <a:lnTo>
                      <a:pt x="10093" y="7769"/>
                    </a:lnTo>
                    <a:lnTo>
                      <a:pt x="9827" y="9628"/>
                    </a:lnTo>
                    <a:lnTo>
                      <a:pt x="9429" y="11420"/>
                    </a:lnTo>
                    <a:lnTo>
                      <a:pt x="8898" y="13213"/>
                    </a:lnTo>
                    <a:lnTo>
                      <a:pt x="8300" y="14873"/>
                    </a:lnTo>
                    <a:lnTo>
                      <a:pt x="7570" y="16533"/>
                    </a:lnTo>
                    <a:lnTo>
                      <a:pt x="6773" y="18127"/>
                    </a:lnTo>
                    <a:lnTo>
                      <a:pt x="5844" y="19654"/>
                    </a:lnTo>
                    <a:lnTo>
                      <a:pt x="4848" y="21114"/>
                    </a:lnTo>
                    <a:lnTo>
                      <a:pt x="3785" y="22575"/>
                    </a:lnTo>
                    <a:lnTo>
                      <a:pt x="2590" y="23903"/>
                    </a:lnTo>
                    <a:lnTo>
                      <a:pt x="1329" y="25165"/>
                    </a:lnTo>
                    <a:lnTo>
                      <a:pt x="1" y="26360"/>
                    </a:lnTo>
                    <a:lnTo>
                      <a:pt x="1" y="26360"/>
                    </a:lnTo>
                    <a:lnTo>
                      <a:pt x="1196" y="29348"/>
                    </a:lnTo>
                    <a:lnTo>
                      <a:pt x="2258" y="32402"/>
                    </a:lnTo>
                    <a:lnTo>
                      <a:pt x="3254" y="35456"/>
                    </a:lnTo>
                    <a:lnTo>
                      <a:pt x="4184" y="38511"/>
                    </a:lnTo>
                    <a:lnTo>
                      <a:pt x="4980" y="41631"/>
                    </a:lnTo>
                    <a:lnTo>
                      <a:pt x="5711" y="44752"/>
                    </a:lnTo>
                    <a:lnTo>
                      <a:pt x="6375" y="47873"/>
                    </a:lnTo>
                    <a:lnTo>
                      <a:pt x="6972" y="50993"/>
                    </a:lnTo>
                    <a:lnTo>
                      <a:pt x="6972" y="50993"/>
                    </a:lnTo>
                    <a:lnTo>
                      <a:pt x="7968" y="49665"/>
                    </a:lnTo>
                    <a:lnTo>
                      <a:pt x="8898" y="48271"/>
                    </a:lnTo>
                    <a:lnTo>
                      <a:pt x="9761" y="46810"/>
                    </a:lnTo>
                    <a:lnTo>
                      <a:pt x="10558" y="45349"/>
                    </a:lnTo>
                    <a:lnTo>
                      <a:pt x="11288" y="43889"/>
                    </a:lnTo>
                    <a:lnTo>
                      <a:pt x="11952" y="42362"/>
                    </a:lnTo>
                    <a:lnTo>
                      <a:pt x="12616" y="40834"/>
                    </a:lnTo>
                    <a:lnTo>
                      <a:pt x="13147" y="39307"/>
                    </a:lnTo>
                    <a:lnTo>
                      <a:pt x="13612" y="37714"/>
                    </a:lnTo>
                    <a:lnTo>
                      <a:pt x="14077" y="36120"/>
                    </a:lnTo>
                    <a:lnTo>
                      <a:pt x="14475" y="34527"/>
                    </a:lnTo>
                    <a:lnTo>
                      <a:pt x="14807" y="32867"/>
                    </a:lnTo>
                    <a:lnTo>
                      <a:pt x="15006" y="31273"/>
                    </a:lnTo>
                    <a:lnTo>
                      <a:pt x="15272" y="29613"/>
                    </a:lnTo>
                    <a:lnTo>
                      <a:pt x="15405" y="27953"/>
                    </a:lnTo>
                    <a:lnTo>
                      <a:pt x="15471" y="26227"/>
                    </a:lnTo>
                    <a:lnTo>
                      <a:pt x="15538" y="24567"/>
                    </a:lnTo>
                    <a:lnTo>
                      <a:pt x="15538" y="22907"/>
                    </a:lnTo>
                    <a:lnTo>
                      <a:pt x="15471" y="21247"/>
                    </a:lnTo>
                    <a:lnTo>
                      <a:pt x="15338" y="19521"/>
                    </a:lnTo>
                    <a:lnTo>
                      <a:pt x="15139" y="17861"/>
                    </a:lnTo>
                    <a:lnTo>
                      <a:pt x="14940" y="16201"/>
                    </a:lnTo>
                    <a:lnTo>
                      <a:pt x="14674" y="14475"/>
                    </a:lnTo>
                    <a:lnTo>
                      <a:pt x="14342" y="12815"/>
                    </a:lnTo>
                    <a:lnTo>
                      <a:pt x="14010" y="11155"/>
                    </a:lnTo>
                    <a:lnTo>
                      <a:pt x="13612" y="9561"/>
                    </a:lnTo>
                    <a:lnTo>
                      <a:pt x="13147" y="7901"/>
                    </a:lnTo>
                    <a:lnTo>
                      <a:pt x="12616" y="6308"/>
                    </a:lnTo>
                    <a:lnTo>
                      <a:pt x="12085" y="4648"/>
                    </a:lnTo>
                    <a:lnTo>
                      <a:pt x="11487" y="3121"/>
                    </a:lnTo>
                    <a:lnTo>
                      <a:pt x="10823" y="1527"/>
                    </a:lnTo>
                    <a:lnTo>
                      <a:pt x="10159" y="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88" name="Google Shape;1488;g34ed79b00d1_0_1446"/>
              <p:cNvSpPr/>
              <p:nvPr/>
            </p:nvSpPr>
            <p:spPr>
              <a:xfrm>
                <a:off x="3013200" y="1469775"/>
                <a:ext cx="668975" cy="753650"/>
              </a:xfrm>
              <a:custGeom>
                <a:rect b="b" l="l" r="r" t="t"/>
                <a:pathLst>
                  <a:path extrusionOk="0" h="30146" w="26759">
                    <a:moveTo>
                      <a:pt x="4051" y="1"/>
                    </a:moveTo>
                    <a:lnTo>
                      <a:pt x="3454" y="930"/>
                    </a:lnTo>
                    <a:lnTo>
                      <a:pt x="2922" y="1794"/>
                    </a:lnTo>
                    <a:lnTo>
                      <a:pt x="2391" y="2657"/>
                    </a:lnTo>
                    <a:lnTo>
                      <a:pt x="1993" y="3586"/>
                    </a:lnTo>
                    <a:lnTo>
                      <a:pt x="1528" y="4516"/>
                    </a:lnTo>
                    <a:lnTo>
                      <a:pt x="1196" y="5445"/>
                    </a:lnTo>
                    <a:lnTo>
                      <a:pt x="864" y="6375"/>
                    </a:lnTo>
                    <a:lnTo>
                      <a:pt x="598" y="7305"/>
                    </a:lnTo>
                    <a:lnTo>
                      <a:pt x="399" y="8300"/>
                    </a:lnTo>
                    <a:lnTo>
                      <a:pt x="266" y="9230"/>
                    </a:lnTo>
                    <a:lnTo>
                      <a:pt x="134" y="10226"/>
                    </a:lnTo>
                    <a:lnTo>
                      <a:pt x="1" y="11156"/>
                    </a:lnTo>
                    <a:lnTo>
                      <a:pt x="1" y="12152"/>
                    </a:lnTo>
                    <a:lnTo>
                      <a:pt x="1" y="13148"/>
                    </a:lnTo>
                    <a:lnTo>
                      <a:pt x="1" y="14143"/>
                    </a:lnTo>
                    <a:lnTo>
                      <a:pt x="67" y="15073"/>
                    </a:lnTo>
                    <a:lnTo>
                      <a:pt x="399" y="17065"/>
                    </a:lnTo>
                    <a:lnTo>
                      <a:pt x="798" y="18990"/>
                    </a:lnTo>
                    <a:lnTo>
                      <a:pt x="1395" y="20982"/>
                    </a:lnTo>
                    <a:lnTo>
                      <a:pt x="2059" y="22908"/>
                    </a:lnTo>
                    <a:lnTo>
                      <a:pt x="2922" y="24767"/>
                    </a:lnTo>
                    <a:lnTo>
                      <a:pt x="3918" y="26626"/>
                    </a:lnTo>
                    <a:lnTo>
                      <a:pt x="5047" y="28419"/>
                    </a:lnTo>
                    <a:lnTo>
                      <a:pt x="6242" y="30145"/>
                    </a:lnTo>
                    <a:lnTo>
                      <a:pt x="8832" y="27821"/>
                    </a:lnTo>
                    <a:lnTo>
                      <a:pt x="11355" y="25564"/>
                    </a:lnTo>
                    <a:lnTo>
                      <a:pt x="13944" y="23439"/>
                    </a:lnTo>
                    <a:lnTo>
                      <a:pt x="16534" y="21314"/>
                    </a:lnTo>
                    <a:lnTo>
                      <a:pt x="19123" y="19322"/>
                    </a:lnTo>
                    <a:lnTo>
                      <a:pt x="21646" y="17397"/>
                    </a:lnTo>
                    <a:lnTo>
                      <a:pt x="24236" y="15604"/>
                    </a:lnTo>
                    <a:lnTo>
                      <a:pt x="26759" y="13811"/>
                    </a:lnTo>
                    <a:lnTo>
                      <a:pt x="25431" y="12683"/>
                    </a:lnTo>
                    <a:lnTo>
                      <a:pt x="24169" y="11620"/>
                    </a:lnTo>
                    <a:lnTo>
                      <a:pt x="22841" y="10558"/>
                    </a:lnTo>
                    <a:lnTo>
                      <a:pt x="21514" y="9496"/>
                    </a:lnTo>
                    <a:lnTo>
                      <a:pt x="20119" y="8500"/>
                    </a:lnTo>
                    <a:lnTo>
                      <a:pt x="18725" y="7570"/>
                    </a:lnTo>
                    <a:lnTo>
                      <a:pt x="17331" y="6641"/>
                    </a:lnTo>
                    <a:lnTo>
                      <a:pt x="15936" y="5777"/>
                    </a:lnTo>
                    <a:lnTo>
                      <a:pt x="14475" y="4914"/>
                    </a:lnTo>
                    <a:lnTo>
                      <a:pt x="13015" y="4117"/>
                    </a:lnTo>
                    <a:lnTo>
                      <a:pt x="11554" y="3321"/>
                    </a:lnTo>
                    <a:lnTo>
                      <a:pt x="10093" y="2590"/>
                    </a:lnTo>
                    <a:lnTo>
                      <a:pt x="8632" y="1860"/>
                    </a:lnTo>
                    <a:lnTo>
                      <a:pt x="7105" y="1262"/>
                    </a:lnTo>
                    <a:lnTo>
                      <a:pt x="5578" y="598"/>
                    </a:lnTo>
                    <a:lnTo>
                      <a:pt x="405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89" name="Google Shape;1489;g34ed79b00d1_0_1446"/>
              <p:cNvSpPr/>
              <p:nvPr/>
            </p:nvSpPr>
            <p:spPr>
              <a:xfrm>
                <a:off x="3013200" y="1469775"/>
                <a:ext cx="668975" cy="753650"/>
              </a:xfrm>
              <a:custGeom>
                <a:rect b="b" l="l" r="r" t="t"/>
                <a:pathLst>
                  <a:path extrusionOk="0" fill="none" h="30146" w="26759">
                    <a:moveTo>
                      <a:pt x="6242" y="30145"/>
                    </a:moveTo>
                    <a:lnTo>
                      <a:pt x="6242" y="30145"/>
                    </a:lnTo>
                    <a:lnTo>
                      <a:pt x="8832" y="27821"/>
                    </a:lnTo>
                    <a:lnTo>
                      <a:pt x="11355" y="25564"/>
                    </a:lnTo>
                    <a:lnTo>
                      <a:pt x="13944" y="23439"/>
                    </a:lnTo>
                    <a:lnTo>
                      <a:pt x="16534" y="21314"/>
                    </a:lnTo>
                    <a:lnTo>
                      <a:pt x="19123" y="19322"/>
                    </a:lnTo>
                    <a:lnTo>
                      <a:pt x="21646" y="17397"/>
                    </a:lnTo>
                    <a:lnTo>
                      <a:pt x="24236" y="15604"/>
                    </a:lnTo>
                    <a:lnTo>
                      <a:pt x="26759" y="13811"/>
                    </a:lnTo>
                    <a:lnTo>
                      <a:pt x="26759" y="13811"/>
                    </a:lnTo>
                    <a:lnTo>
                      <a:pt x="25431" y="12683"/>
                    </a:lnTo>
                    <a:lnTo>
                      <a:pt x="24169" y="11620"/>
                    </a:lnTo>
                    <a:lnTo>
                      <a:pt x="22841" y="10558"/>
                    </a:lnTo>
                    <a:lnTo>
                      <a:pt x="21514" y="9496"/>
                    </a:lnTo>
                    <a:lnTo>
                      <a:pt x="20119" y="8500"/>
                    </a:lnTo>
                    <a:lnTo>
                      <a:pt x="18725" y="7570"/>
                    </a:lnTo>
                    <a:lnTo>
                      <a:pt x="17331" y="6641"/>
                    </a:lnTo>
                    <a:lnTo>
                      <a:pt x="15936" y="5777"/>
                    </a:lnTo>
                    <a:lnTo>
                      <a:pt x="14475" y="4914"/>
                    </a:lnTo>
                    <a:lnTo>
                      <a:pt x="13015" y="4117"/>
                    </a:lnTo>
                    <a:lnTo>
                      <a:pt x="11554" y="3321"/>
                    </a:lnTo>
                    <a:lnTo>
                      <a:pt x="10093" y="2590"/>
                    </a:lnTo>
                    <a:lnTo>
                      <a:pt x="8632" y="1860"/>
                    </a:lnTo>
                    <a:lnTo>
                      <a:pt x="7105" y="1262"/>
                    </a:lnTo>
                    <a:lnTo>
                      <a:pt x="5578" y="598"/>
                    </a:lnTo>
                    <a:lnTo>
                      <a:pt x="4051" y="1"/>
                    </a:lnTo>
                    <a:lnTo>
                      <a:pt x="4051" y="1"/>
                    </a:lnTo>
                    <a:lnTo>
                      <a:pt x="3454" y="930"/>
                    </a:lnTo>
                    <a:lnTo>
                      <a:pt x="2922" y="1794"/>
                    </a:lnTo>
                    <a:lnTo>
                      <a:pt x="2391" y="2657"/>
                    </a:lnTo>
                    <a:lnTo>
                      <a:pt x="1993" y="3586"/>
                    </a:lnTo>
                    <a:lnTo>
                      <a:pt x="1528" y="4516"/>
                    </a:lnTo>
                    <a:lnTo>
                      <a:pt x="1196" y="5445"/>
                    </a:lnTo>
                    <a:lnTo>
                      <a:pt x="864" y="6375"/>
                    </a:lnTo>
                    <a:lnTo>
                      <a:pt x="598" y="7305"/>
                    </a:lnTo>
                    <a:lnTo>
                      <a:pt x="399" y="8300"/>
                    </a:lnTo>
                    <a:lnTo>
                      <a:pt x="266" y="9230"/>
                    </a:lnTo>
                    <a:lnTo>
                      <a:pt x="134" y="10226"/>
                    </a:lnTo>
                    <a:lnTo>
                      <a:pt x="1" y="11156"/>
                    </a:lnTo>
                    <a:lnTo>
                      <a:pt x="1" y="12152"/>
                    </a:lnTo>
                    <a:lnTo>
                      <a:pt x="1" y="13148"/>
                    </a:lnTo>
                    <a:lnTo>
                      <a:pt x="1" y="14143"/>
                    </a:lnTo>
                    <a:lnTo>
                      <a:pt x="67" y="15073"/>
                    </a:lnTo>
                    <a:lnTo>
                      <a:pt x="399" y="17065"/>
                    </a:lnTo>
                    <a:lnTo>
                      <a:pt x="798" y="18990"/>
                    </a:lnTo>
                    <a:lnTo>
                      <a:pt x="1395" y="20982"/>
                    </a:lnTo>
                    <a:lnTo>
                      <a:pt x="2059" y="22908"/>
                    </a:lnTo>
                    <a:lnTo>
                      <a:pt x="2922" y="24767"/>
                    </a:lnTo>
                    <a:lnTo>
                      <a:pt x="3918" y="26626"/>
                    </a:lnTo>
                    <a:lnTo>
                      <a:pt x="5047" y="28419"/>
                    </a:lnTo>
                    <a:lnTo>
                      <a:pt x="6242" y="30145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90" name="Google Shape;1490;g34ed79b00d1_0_1446"/>
              <p:cNvSpPr/>
              <p:nvPr/>
            </p:nvSpPr>
            <p:spPr>
              <a:xfrm>
                <a:off x="4663175" y="2704775"/>
                <a:ext cx="390100" cy="1283150"/>
              </a:xfrm>
              <a:custGeom>
                <a:rect b="b" l="l" r="r" t="t"/>
                <a:pathLst>
                  <a:path extrusionOk="0" h="51326" w="15604">
                    <a:moveTo>
                      <a:pt x="15338" y="0"/>
                    </a:moveTo>
                    <a:lnTo>
                      <a:pt x="15006" y="2391"/>
                    </a:lnTo>
                    <a:lnTo>
                      <a:pt x="14608" y="4781"/>
                    </a:lnTo>
                    <a:lnTo>
                      <a:pt x="14143" y="7105"/>
                    </a:lnTo>
                    <a:lnTo>
                      <a:pt x="13612" y="9362"/>
                    </a:lnTo>
                    <a:lnTo>
                      <a:pt x="12948" y="11554"/>
                    </a:lnTo>
                    <a:lnTo>
                      <a:pt x="12284" y="13745"/>
                    </a:lnTo>
                    <a:lnTo>
                      <a:pt x="11487" y="15869"/>
                    </a:lnTo>
                    <a:lnTo>
                      <a:pt x="10624" y="17928"/>
                    </a:lnTo>
                    <a:lnTo>
                      <a:pt x="9695" y="19920"/>
                    </a:lnTo>
                    <a:lnTo>
                      <a:pt x="8699" y="21912"/>
                    </a:lnTo>
                    <a:lnTo>
                      <a:pt x="7570" y="23837"/>
                    </a:lnTo>
                    <a:lnTo>
                      <a:pt x="6375" y="25696"/>
                    </a:lnTo>
                    <a:lnTo>
                      <a:pt x="5180" y="27489"/>
                    </a:lnTo>
                    <a:lnTo>
                      <a:pt x="3785" y="29282"/>
                    </a:lnTo>
                    <a:lnTo>
                      <a:pt x="2391" y="31008"/>
                    </a:lnTo>
                    <a:lnTo>
                      <a:pt x="930" y="32668"/>
                    </a:lnTo>
                    <a:lnTo>
                      <a:pt x="997" y="35058"/>
                    </a:lnTo>
                    <a:lnTo>
                      <a:pt x="1063" y="37382"/>
                    </a:lnTo>
                    <a:lnTo>
                      <a:pt x="997" y="39839"/>
                    </a:lnTo>
                    <a:lnTo>
                      <a:pt x="864" y="42229"/>
                    </a:lnTo>
                    <a:lnTo>
                      <a:pt x="731" y="44619"/>
                    </a:lnTo>
                    <a:lnTo>
                      <a:pt x="532" y="46943"/>
                    </a:lnTo>
                    <a:lnTo>
                      <a:pt x="1" y="51326"/>
                    </a:lnTo>
                    <a:lnTo>
                      <a:pt x="1196" y="49798"/>
                    </a:lnTo>
                    <a:lnTo>
                      <a:pt x="2258" y="48271"/>
                    </a:lnTo>
                    <a:lnTo>
                      <a:pt x="3321" y="46678"/>
                    </a:lnTo>
                    <a:lnTo>
                      <a:pt x="4316" y="45151"/>
                    </a:lnTo>
                    <a:lnTo>
                      <a:pt x="5312" y="43557"/>
                    </a:lnTo>
                    <a:lnTo>
                      <a:pt x="6242" y="41964"/>
                    </a:lnTo>
                    <a:lnTo>
                      <a:pt x="7105" y="40304"/>
                    </a:lnTo>
                    <a:lnTo>
                      <a:pt x="7902" y="38710"/>
                    </a:lnTo>
                    <a:lnTo>
                      <a:pt x="8699" y="37050"/>
                    </a:lnTo>
                    <a:lnTo>
                      <a:pt x="9429" y="35390"/>
                    </a:lnTo>
                    <a:lnTo>
                      <a:pt x="10159" y="33730"/>
                    </a:lnTo>
                    <a:lnTo>
                      <a:pt x="10757" y="32070"/>
                    </a:lnTo>
                    <a:lnTo>
                      <a:pt x="11355" y="30410"/>
                    </a:lnTo>
                    <a:lnTo>
                      <a:pt x="11952" y="28751"/>
                    </a:lnTo>
                    <a:lnTo>
                      <a:pt x="12483" y="27091"/>
                    </a:lnTo>
                    <a:lnTo>
                      <a:pt x="12948" y="25431"/>
                    </a:lnTo>
                    <a:lnTo>
                      <a:pt x="13811" y="22111"/>
                    </a:lnTo>
                    <a:lnTo>
                      <a:pt x="14475" y="18791"/>
                    </a:lnTo>
                    <a:lnTo>
                      <a:pt x="15006" y="15471"/>
                    </a:lnTo>
                    <a:lnTo>
                      <a:pt x="15338" y="12284"/>
                    </a:lnTo>
                    <a:lnTo>
                      <a:pt x="15538" y="9097"/>
                    </a:lnTo>
                    <a:lnTo>
                      <a:pt x="15604" y="5976"/>
                    </a:lnTo>
                    <a:lnTo>
                      <a:pt x="15538" y="2922"/>
                    </a:lnTo>
                    <a:lnTo>
                      <a:pt x="1533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91" name="Google Shape;1491;g34ed79b00d1_0_1446"/>
              <p:cNvSpPr/>
              <p:nvPr/>
            </p:nvSpPr>
            <p:spPr>
              <a:xfrm>
                <a:off x="4663175" y="2704775"/>
                <a:ext cx="390100" cy="1283150"/>
              </a:xfrm>
              <a:custGeom>
                <a:rect b="b" l="l" r="r" t="t"/>
                <a:pathLst>
                  <a:path extrusionOk="0" fill="none" h="51326" w="15604">
                    <a:moveTo>
                      <a:pt x="930" y="32668"/>
                    </a:moveTo>
                    <a:lnTo>
                      <a:pt x="930" y="32668"/>
                    </a:lnTo>
                    <a:lnTo>
                      <a:pt x="997" y="35058"/>
                    </a:lnTo>
                    <a:lnTo>
                      <a:pt x="1063" y="37382"/>
                    </a:lnTo>
                    <a:lnTo>
                      <a:pt x="997" y="39839"/>
                    </a:lnTo>
                    <a:lnTo>
                      <a:pt x="864" y="42229"/>
                    </a:lnTo>
                    <a:lnTo>
                      <a:pt x="731" y="44619"/>
                    </a:lnTo>
                    <a:lnTo>
                      <a:pt x="532" y="46943"/>
                    </a:lnTo>
                    <a:lnTo>
                      <a:pt x="1" y="51326"/>
                    </a:lnTo>
                    <a:lnTo>
                      <a:pt x="1" y="51326"/>
                    </a:lnTo>
                    <a:lnTo>
                      <a:pt x="1196" y="49798"/>
                    </a:lnTo>
                    <a:lnTo>
                      <a:pt x="2258" y="48271"/>
                    </a:lnTo>
                    <a:lnTo>
                      <a:pt x="3321" y="46678"/>
                    </a:lnTo>
                    <a:lnTo>
                      <a:pt x="4316" y="45151"/>
                    </a:lnTo>
                    <a:lnTo>
                      <a:pt x="5312" y="43557"/>
                    </a:lnTo>
                    <a:lnTo>
                      <a:pt x="6242" y="41964"/>
                    </a:lnTo>
                    <a:lnTo>
                      <a:pt x="7105" y="40304"/>
                    </a:lnTo>
                    <a:lnTo>
                      <a:pt x="7902" y="38710"/>
                    </a:lnTo>
                    <a:lnTo>
                      <a:pt x="8699" y="37050"/>
                    </a:lnTo>
                    <a:lnTo>
                      <a:pt x="9429" y="35390"/>
                    </a:lnTo>
                    <a:lnTo>
                      <a:pt x="10159" y="33730"/>
                    </a:lnTo>
                    <a:lnTo>
                      <a:pt x="10757" y="32070"/>
                    </a:lnTo>
                    <a:lnTo>
                      <a:pt x="11355" y="30410"/>
                    </a:lnTo>
                    <a:lnTo>
                      <a:pt x="11952" y="28751"/>
                    </a:lnTo>
                    <a:lnTo>
                      <a:pt x="12483" y="27091"/>
                    </a:lnTo>
                    <a:lnTo>
                      <a:pt x="12948" y="25431"/>
                    </a:lnTo>
                    <a:lnTo>
                      <a:pt x="13811" y="22111"/>
                    </a:lnTo>
                    <a:lnTo>
                      <a:pt x="14475" y="18791"/>
                    </a:lnTo>
                    <a:lnTo>
                      <a:pt x="15006" y="15471"/>
                    </a:lnTo>
                    <a:lnTo>
                      <a:pt x="15338" y="12284"/>
                    </a:lnTo>
                    <a:lnTo>
                      <a:pt x="15538" y="9097"/>
                    </a:lnTo>
                    <a:lnTo>
                      <a:pt x="15604" y="5976"/>
                    </a:lnTo>
                    <a:lnTo>
                      <a:pt x="15538" y="2922"/>
                    </a:lnTo>
                    <a:lnTo>
                      <a:pt x="15338" y="0"/>
                    </a:lnTo>
                    <a:lnTo>
                      <a:pt x="15338" y="0"/>
                    </a:lnTo>
                    <a:lnTo>
                      <a:pt x="15006" y="2391"/>
                    </a:lnTo>
                    <a:lnTo>
                      <a:pt x="14608" y="4781"/>
                    </a:lnTo>
                    <a:lnTo>
                      <a:pt x="14143" y="7105"/>
                    </a:lnTo>
                    <a:lnTo>
                      <a:pt x="13612" y="9362"/>
                    </a:lnTo>
                    <a:lnTo>
                      <a:pt x="12948" y="11554"/>
                    </a:lnTo>
                    <a:lnTo>
                      <a:pt x="12284" y="13745"/>
                    </a:lnTo>
                    <a:lnTo>
                      <a:pt x="11487" y="15869"/>
                    </a:lnTo>
                    <a:lnTo>
                      <a:pt x="10624" y="17928"/>
                    </a:lnTo>
                    <a:lnTo>
                      <a:pt x="9695" y="19920"/>
                    </a:lnTo>
                    <a:lnTo>
                      <a:pt x="8699" y="21912"/>
                    </a:lnTo>
                    <a:lnTo>
                      <a:pt x="7570" y="23837"/>
                    </a:lnTo>
                    <a:lnTo>
                      <a:pt x="6375" y="25696"/>
                    </a:lnTo>
                    <a:lnTo>
                      <a:pt x="5180" y="27489"/>
                    </a:lnTo>
                    <a:lnTo>
                      <a:pt x="3785" y="29282"/>
                    </a:lnTo>
                    <a:lnTo>
                      <a:pt x="2391" y="31008"/>
                    </a:lnTo>
                    <a:lnTo>
                      <a:pt x="930" y="32668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92" name="Google Shape;1492;g34ed79b00d1_0_1446"/>
              <p:cNvSpPr/>
              <p:nvPr/>
            </p:nvSpPr>
            <p:spPr>
              <a:xfrm>
                <a:off x="1979075" y="1363550"/>
                <a:ext cx="1034150" cy="1777800"/>
              </a:xfrm>
              <a:custGeom>
                <a:rect b="b" l="l" r="r" t="t"/>
                <a:pathLst>
                  <a:path extrusionOk="0" h="71112" w="41366">
                    <a:moveTo>
                      <a:pt x="20451" y="0"/>
                    </a:moveTo>
                    <a:lnTo>
                      <a:pt x="18592" y="67"/>
                    </a:lnTo>
                    <a:lnTo>
                      <a:pt x="16732" y="266"/>
                    </a:lnTo>
                    <a:lnTo>
                      <a:pt x="14940" y="465"/>
                    </a:lnTo>
                    <a:lnTo>
                      <a:pt x="13147" y="731"/>
                    </a:lnTo>
                    <a:lnTo>
                      <a:pt x="11354" y="1063"/>
                    </a:lnTo>
                    <a:lnTo>
                      <a:pt x="9562" y="1395"/>
                    </a:lnTo>
                    <a:lnTo>
                      <a:pt x="7902" y="1860"/>
                    </a:lnTo>
                    <a:lnTo>
                      <a:pt x="6574" y="3851"/>
                    </a:lnTo>
                    <a:lnTo>
                      <a:pt x="5445" y="5843"/>
                    </a:lnTo>
                    <a:lnTo>
                      <a:pt x="4383" y="7835"/>
                    </a:lnTo>
                    <a:lnTo>
                      <a:pt x="3453" y="9960"/>
                    </a:lnTo>
                    <a:lnTo>
                      <a:pt x="2590" y="12085"/>
                    </a:lnTo>
                    <a:lnTo>
                      <a:pt x="1926" y="14276"/>
                    </a:lnTo>
                    <a:lnTo>
                      <a:pt x="1328" y="16467"/>
                    </a:lnTo>
                    <a:lnTo>
                      <a:pt x="864" y="18658"/>
                    </a:lnTo>
                    <a:lnTo>
                      <a:pt x="465" y="20916"/>
                    </a:lnTo>
                    <a:lnTo>
                      <a:pt x="200" y="23239"/>
                    </a:lnTo>
                    <a:lnTo>
                      <a:pt x="67" y="25497"/>
                    </a:lnTo>
                    <a:lnTo>
                      <a:pt x="0" y="27821"/>
                    </a:lnTo>
                    <a:lnTo>
                      <a:pt x="0" y="30145"/>
                    </a:lnTo>
                    <a:lnTo>
                      <a:pt x="133" y="32469"/>
                    </a:lnTo>
                    <a:lnTo>
                      <a:pt x="399" y="34793"/>
                    </a:lnTo>
                    <a:lnTo>
                      <a:pt x="731" y="37117"/>
                    </a:lnTo>
                    <a:lnTo>
                      <a:pt x="1129" y="39440"/>
                    </a:lnTo>
                    <a:lnTo>
                      <a:pt x="1594" y="41764"/>
                    </a:lnTo>
                    <a:lnTo>
                      <a:pt x="2192" y="44022"/>
                    </a:lnTo>
                    <a:lnTo>
                      <a:pt x="2922" y="46346"/>
                    </a:lnTo>
                    <a:lnTo>
                      <a:pt x="3652" y="48603"/>
                    </a:lnTo>
                    <a:lnTo>
                      <a:pt x="4515" y="50861"/>
                    </a:lnTo>
                    <a:lnTo>
                      <a:pt x="5445" y="53052"/>
                    </a:lnTo>
                    <a:lnTo>
                      <a:pt x="6441" y="55243"/>
                    </a:lnTo>
                    <a:lnTo>
                      <a:pt x="7503" y="57368"/>
                    </a:lnTo>
                    <a:lnTo>
                      <a:pt x="8632" y="59492"/>
                    </a:lnTo>
                    <a:lnTo>
                      <a:pt x="9827" y="61551"/>
                    </a:lnTo>
                    <a:lnTo>
                      <a:pt x="11155" y="63543"/>
                    </a:lnTo>
                    <a:lnTo>
                      <a:pt x="12483" y="65535"/>
                    </a:lnTo>
                    <a:lnTo>
                      <a:pt x="13944" y="67460"/>
                    </a:lnTo>
                    <a:lnTo>
                      <a:pt x="15405" y="69319"/>
                    </a:lnTo>
                    <a:lnTo>
                      <a:pt x="16932" y="71112"/>
                    </a:lnTo>
                    <a:lnTo>
                      <a:pt x="19455" y="67327"/>
                    </a:lnTo>
                    <a:lnTo>
                      <a:pt x="22243" y="63476"/>
                    </a:lnTo>
                    <a:lnTo>
                      <a:pt x="25165" y="59426"/>
                    </a:lnTo>
                    <a:lnTo>
                      <a:pt x="28286" y="55442"/>
                    </a:lnTo>
                    <a:lnTo>
                      <a:pt x="31473" y="51458"/>
                    </a:lnTo>
                    <a:lnTo>
                      <a:pt x="34726" y="47607"/>
                    </a:lnTo>
                    <a:lnTo>
                      <a:pt x="38046" y="43889"/>
                    </a:lnTo>
                    <a:lnTo>
                      <a:pt x="39706" y="42163"/>
                    </a:lnTo>
                    <a:lnTo>
                      <a:pt x="41366" y="40436"/>
                    </a:lnTo>
                    <a:lnTo>
                      <a:pt x="40569" y="39440"/>
                    </a:lnTo>
                    <a:lnTo>
                      <a:pt x="39839" y="38378"/>
                    </a:lnTo>
                    <a:lnTo>
                      <a:pt x="39108" y="37316"/>
                    </a:lnTo>
                    <a:lnTo>
                      <a:pt x="38378" y="36253"/>
                    </a:lnTo>
                    <a:lnTo>
                      <a:pt x="37780" y="35125"/>
                    </a:lnTo>
                    <a:lnTo>
                      <a:pt x="37116" y="33929"/>
                    </a:lnTo>
                    <a:lnTo>
                      <a:pt x="36519" y="32801"/>
                    </a:lnTo>
                    <a:lnTo>
                      <a:pt x="35988" y="31606"/>
                    </a:lnTo>
                    <a:lnTo>
                      <a:pt x="35523" y="30344"/>
                    </a:lnTo>
                    <a:lnTo>
                      <a:pt x="35058" y="29149"/>
                    </a:lnTo>
                    <a:lnTo>
                      <a:pt x="34593" y="27887"/>
                    </a:lnTo>
                    <a:lnTo>
                      <a:pt x="34195" y="26626"/>
                    </a:lnTo>
                    <a:lnTo>
                      <a:pt x="33863" y="25364"/>
                    </a:lnTo>
                    <a:lnTo>
                      <a:pt x="33597" y="24103"/>
                    </a:lnTo>
                    <a:lnTo>
                      <a:pt x="33332" y="22775"/>
                    </a:lnTo>
                    <a:lnTo>
                      <a:pt x="33133" y="21513"/>
                    </a:lnTo>
                    <a:lnTo>
                      <a:pt x="33000" y="20185"/>
                    </a:lnTo>
                    <a:lnTo>
                      <a:pt x="32867" y="18924"/>
                    </a:lnTo>
                    <a:lnTo>
                      <a:pt x="32801" y="17596"/>
                    </a:lnTo>
                    <a:lnTo>
                      <a:pt x="32801" y="16334"/>
                    </a:lnTo>
                    <a:lnTo>
                      <a:pt x="32867" y="15006"/>
                    </a:lnTo>
                    <a:lnTo>
                      <a:pt x="32933" y="13745"/>
                    </a:lnTo>
                    <a:lnTo>
                      <a:pt x="33066" y="12483"/>
                    </a:lnTo>
                    <a:lnTo>
                      <a:pt x="33265" y="11222"/>
                    </a:lnTo>
                    <a:lnTo>
                      <a:pt x="33531" y="9960"/>
                    </a:lnTo>
                    <a:lnTo>
                      <a:pt x="33863" y="8698"/>
                    </a:lnTo>
                    <a:lnTo>
                      <a:pt x="34195" y="7503"/>
                    </a:lnTo>
                    <a:lnTo>
                      <a:pt x="34660" y="6308"/>
                    </a:lnTo>
                    <a:lnTo>
                      <a:pt x="35125" y="5113"/>
                    </a:lnTo>
                    <a:lnTo>
                      <a:pt x="35722" y="3918"/>
                    </a:lnTo>
                    <a:lnTo>
                      <a:pt x="36320" y="2789"/>
                    </a:lnTo>
                    <a:lnTo>
                      <a:pt x="36984" y="1660"/>
                    </a:lnTo>
                    <a:lnTo>
                      <a:pt x="35257" y="1262"/>
                    </a:lnTo>
                    <a:lnTo>
                      <a:pt x="33465" y="930"/>
                    </a:lnTo>
                    <a:lnTo>
                      <a:pt x="31672" y="664"/>
                    </a:lnTo>
                    <a:lnTo>
                      <a:pt x="29813" y="399"/>
                    </a:lnTo>
                    <a:lnTo>
                      <a:pt x="27954" y="200"/>
                    </a:lnTo>
                    <a:lnTo>
                      <a:pt x="26094" y="67"/>
                    </a:lnTo>
                    <a:lnTo>
                      <a:pt x="2423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93" name="Google Shape;1493;g34ed79b00d1_0_1446"/>
              <p:cNvSpPr/>
              <p:nvPr/>
            </p:nvSpPr>
            <p:spPr>
              <a:xfrm>
                <a:off x="1979075" y="1363550"/>
                <a:ext cx="1034150" cy="1777800"/>
              </a:xfrm>
              <a:custGeom>
                <a:rect b="b" l="l" r="r" t="t"/>
                <a:pathLst>
                  <a:path extrusionOk="0" fill="none" h="71112" w="41366">
                    <a:moveTo>
                      <a:pt x="36984" y="1660"/>
                    </a:moveTo>
                    <a:lnTo>
                      <a:pt x="36984" y="1660"/>
                    </a:lnTo>
                    <a:lnTo>
                      <a:pt x="35257" y="1262"/>
                    </a:lnTo>
                    <a:lnTo>
                      <a:pt x="33465" y="930"/>
                    </a:lnTo>
                    <a:lnTo>
                      <a:pt x="31672" y="664"/>
                    </a:lnTo>
                    <a:lnTo>
                      <a:pt x="29813" y="399"/>
                    </a:lnTo>
                    <a:lnTo>
                      <a:pt x="27954" y="200"/>
                    </a:lnTo>
                    <a:lnTo>
                      <a:pt x="26094" y="67"/>
                    </a:lnTo>
                    <a:lnTo>
                      <a:pt x="24235" y="0"/>
                    </a:lnTo>
                    <a:lnTo>
                      <a:pt x="22376" y="0"/>
                    </a:lnTo>
                    <a:lnTo>
                      <a:pt x="20451" y="0"/>
                    </a:lnTo>
                    <a:lnTo>
                      <a:pt x="18592" y="67"/>
                    </a:lnTo>
                    <a:lnTo>
                      <a:pt x="16732" y="266"/>
                    </a:lnTo>
                    <a:lnTo>
                      <a:pt x="14940" y="465"/>
                    </a:lnTo>
                    <a:lnTo>
                      <a:pt x="13147" y="731"/>
                    </a:lnTo>
                    <a:lnTo>
                      <a:pt x="11354" y="1063"/>
                    </a:lnTo>
                    <a:lnTo>
                      <a:pt x="9562" y="1395"/>
                    </a:lnTo>
                    <a:lnTo>
                      <a:pt x="7902" y="1860"/>
                    </a:lnTo>
                    <a:lnTo>
                      <a:pt x="7902" y="1860"/>
                    </a:lnTo>
                    <a:lnTo>
                      <a:pt x="6574" y="3851"/>
                    </a:lnTo>
                    <a:lnTo>
                      <a:pt x="5445" y="5843"/>
                    </a:lnTo>
                    <a:lnTo>
                      <a:pt x="4383" y="7835"/>
                    </a:lnTo>
                    <a:lnTo>
                      <a:pt x="3453" y="9960"/>
                    </a:lnTo>
                    <a:lnTo>
                      <a:pt x="2590" y="12085"/>
                    </a:lnTo>
                    <a:lnTo>
                      <a:pt x="1926" y="14276"/>
                    </a:lnTo>
                    <a:lnTo>
                      <a:pt x="1328" y="16467"/>
                    </a:lnTo>
                    <a:lnTo>
                      <a:pt x="864" y="18658"/>
                    </a:lnTo>
                    <a:lnTo>
                      <a:pt x="465" y="20916"/>
                    </a:lnTo>
                    <a:lnTo>
                      <a:pt x="200" y="23239"/>
                    </a:lnTo>
                    <a:lnTo>
                      <a:pt x="67" y="25497"/>
                    </a:lnTo>
                    <a:lnTo>
                      <a:pt x="0" y="27821"/>
                    </a:lnTo>
                    <a:lnTo>
                      <a:pt x="0" y="30145"/>
                    </a:lnTo>
                    <a:lnTo>
                      <a:pt x="133" y="32469"/>
                    </a:lnTo>
                    <a:lnTo>
                      <a:pt x="399" y="34793"/>
                    </a:lnTo>
                    <a:lnTo>
                      <a:pt x="731" y="37117"/>
                    </a:lnTo>
                    <a:lnTo>
                      <a:pt x="1129" y="39440"/>
                    </a:lnTo>
                    <a:lnTo>
                      <a:pt x="1594" y="41764"/>
                    </a:lnTo>
                    <a:lnTo>
                      <a:pt x="2192" y="44022"/>
                    </a:lnTo>
                    <a:lnTo>
                      <a:pt x="2922" y="46346"/>
                    </a:lnTo>
                    <a:lnTo>
                      <a:pt x="3652" y="48603"/>
                    </a:lnTo>
                    <a:lnTo>
                      <a:pt x="4515" y="50861"/>
                    </a:lnTo>
                    <a:lnTo>
                      <a:pt x="5445" y="53052"/>
                    </a:lnTo>
                    <a:lnTo>
                      <a:pt x="6441" y="55243"/>
                    </a:lnTo>
                    <a:lnTo>
                      <a:pt x="7503" y="57368"/>
                    </a:lnTo>
                    <a:lnTo>
                      <a:pt x="8632" y="59492"/>
                    </a:lnTo>
                    <a:lnTo>
                      <a:pt x="9827" y="61551"/>
                    </a:lnTo>
                    <a:lnTo>
                      <a:pt x="11155" y="63543"/>
                    </a:lnTo>
                    <a:lnTo>
                      <a:pt x="12483" y="65535"/>
                    </a:lnTo>
                    <a:lnTo>
                      <a:pt x="13944" y="67460"/>
                    </a:lnTo>
                    <a:lnTo>
                      <a:pt x="15405" y="69319"/>
                    </a:lnTo>
                    <a:lnTo>
                      <a:pt x="16932" y="71112"/>
                    </a:lnTo>
                    <a:lnTo>
                      <a:pt x="16932" y="71112"/>
                    </a:lnTo>
                    <a:lnTo>
                      <a:pt x="19455" y="67327"/>
                    </a:lnTo>
                    <a:lnTo>
                      <a:pt x="22243" y="63476"/>
                    </a:lnTo>
                    <a:lnTo>
                      <a:pt x="25165" y="59426"/>
                    </a:lnTo>
                    <a:lnTo>
                      <a:pt x="28286" y="55442"/>
                    </a:lnTo>
                    <a:lnTo>
                      <a:pt x="31473" y="51458"/>
                    </a:lnTo>
                    <a:lnTo>
                      <a:pt x="34726" y="47607"/>
                    </a:lnTo>
                    <a:lnTo>
                      <a:pt x="38046" y="43889"/>
                    </a:lnTo>
                    <a:lnTo>
                      <a:pt x="39706" y="42163"/>
                    </a:lnTo>
                    <a:lnTo>
                      <a:pt x="41366" y="40436"/>
                    </a:lnTo>
                    <a:lnTo>
                      <a:pt x="41366" y="40436"/>
                    </a:lnTo>
                    <a:lnTo>
                      <a:pt x="40569" y="39440"/>
                    </a:lnTo>
                    <a:lnTo>
                      <a:pt x="39839" y="38378"/>
                    </a:lnTo>
                    <a:lnTo>
                      <a:pt x="39108" y="37316"/>
                    </a:lnTo>
                    <a:lnTo>
                      <a:pt x="38378" y="36253"/>
                    </a:lnTo>
                    <a:lnTo>
                      <a:pt x="37780" y="35125"/>
                    </a:lnTo>
                    <a:lnTo>
                      <a:pt x="37116" y="33929"/>
                    </a:lnTo>
                    <a:lnTo>
                      <a:pt x="36519" y="32801"/>
                    </a:lnTo>
                    <a:lnTo>
                      <a:pt x="35988" y="31606"/>
                    </a:lnTo>
                    <a:lnTo>
                      <a:pt x="35523" y="30344"/>
                    </a:lnTo>
                    <a:lnTo>
                      <a:pt x="35058" y="29149"/>
                    </a:lnTo>
                    <a:lnTo>
                      <a:pt x="34593" y="27887"/>
                    </a:lnTo>
                    <a:lnTo>
                      <a:pt x="34195" y="26626"/>
                    </a:lnTo>
                    <a:lnTo>
                      <a:pt x="33863" y="25364"/>
                    </a:lnTo>
                    <a:lnTo>
                      <a:pt x="33597" y="24103"/>
                    </a:lnTo>
                    <a:lnTo>
                      <a:pt x="33332" y="22775"/>
                    </a:lnTo>
                    <a:lnTo>
                      <a:pt x="33133" y="21513"/>
                    </a:lnTo>
                    <a:lnTo>
                      <a:pt x="33000" y="20185"/>
                    </a:lnTo>
                    <a:lnTo>
                      <a:pt x="32867" y="18924"/>
                    </a:lnTo>
                    <a:lnTo>
                      <a:pt x="32801" y="17596"/>
                    </a:lnTo>
                    <a:lnTo>
                      <a:pt x="32801" y="16334"/>
                    </a:lnTo>
                    <a:lnTo>
                      <a:pt x="32867" y="15006"/>
                    </a:lnTo>
                    <a:lnTo>
                      <a:pt x="32933" y="13745"/>
                    </a:lnTo>
                    <a:lnTo>
                      <a:pt x="33066" y="12483"/>
                    </a:lnTo>
                    <a:lnTo>
                      <a:pt x="33265" y="11222"/>
                    </a:lnTo>
                    <a:lnTo>
                      <a:pt x="33531" y="9960"/>
                    </a:lnTo>
                    <a:lnTo>
                      <a:pt x="33863" y="8698"/>
                    </a:lnTo>
                    <a:lnTo>
                      <a:pt x="34195" y="7503"/>
                    </a:lnTo>
                    <a:lnTo>
                      <a:pt x="34660" y="6308"/>
                    </a:lnTo>
                    <a:lnTo>
                      <a:pt x="35125" y="5113"/>
                    </a:lnTo>
                    <a:lnTo>
                      <a:pt x="35722" y="3918"/>
                    </a:lnTo>
                    <a:lnTo>
                      <a:pt x="36320" y="2789"/>
                    </a:lnTo>
                    <a:lnTo>
                      <a:pt x="36984" y="166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5 - Content - 6 Column - Dark">
  <p:cSld name="CUSTOM_4_2_7_1_1_2">
    <p:bg>
      <p:bgPr>
        <a:solidFill>
          <a:schemeClr val="accent4"/>
        </a:solidFill>
      </p:bgPr>
    </p:bg>
    <p:spTree>
      <p:nvGrpSpPr>
        <p:cNvPr id="1494" name="Shape 1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" name="Google Shape;1495;g34ed79b00d1_0_1489"/>
          <p:cNvSpPr txBox="1"/>
          <p:nvPr>
            <p:ph type="title"/>
          </p:nvPr>
        </p:nvSpPr>
        <p:spPr>
          <a:xfrm>
            <a:off x="676650" y="0"/>
            <a:ext cx="7790700" cy="1289400"/>
          </a:xfrm>
          <a:prstGeom prst="rect">
            <a:avLst/>
          </a:prstGeom>
          <a:noFill/>
        </p:spPr>
        <p:txBody>
          <a:bodyPr anchorCtr="0" anchor="b" bIns="0" lIns="0" spcFirstLastPara="1" rIns="0" wrap="square" tIns="91425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  <a:defRPr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  <a:defRPr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  <a:defRPr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  <a:defRPr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  <a:defRPr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  <a:defRPr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  <a:defRPr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  <a:defRPr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/>
        </p:txBody>
      </p:sp>
      <p:sp>
        <p:nvSpPr>
          <p:cNvPr id="1496" name="Google Shape;1496;g34ed79b00d1_0_1489"/>
          <p:cNvSpPr txBox="1"/>
          <p:nvPr>
            <p:ph idx="1" type="body"/>
          </p:nvPr>
        </p:nvSpPr>
        <p:spPr>
          <a:xfrm>
            <a:off x="5221293" y="1771000"/>
            <a:ext cx="3246000" cy="642300"/>
          </a:xfrm>
          <a:prstGeom prst="rect">
            <a:avLst/>
          </a:prstGeom>
        </p:spPr>
        <p:txBody>
          <a:bodyPr anchorCtr="0" anchor="t" bIns="0" lIns="0" spcFirstLastPara="1" rIns="228600" wrap="square" tIns="91425">
            <a:noAutofit/>
          </a:bodyPr>
          <a:lstStyle>
            <a:lvl1pPr indent="-29845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sz="1100">
                <a:solidFill>
                  <a:schemeClr val="lt1"/>
                </a:solidFill>
              </a:defRPr>
            </a:lvl1pPr>
            <a:lvl2pPr indent="-298450" lvl="1" marL="9144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sz="1100">
                <a:solidFill>
                  <a:schemeClr val="lt1"/>
                </a:solidFill>
              </a:defRPr>
            </a:lvl2pPr>
            <a:lvl3pPr indent="-298450" lvl="2" marL="13716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 sz="1100">
                <a:solidFill>
                  <a:schemeClr val="lt1"/>
                </a:solidFill>
              </a:defRPr>
            </a:lvl3pPr>
            <a:lvl4pPr indent="-298450" lvl="3" marL="18288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 sz="1100">
                <a:solidFill>
                  <a:schemeClr val="lt1"/>
                </a:solidFill>
              </a:defRPr>
            </a:lvl4pPr>
            <a:lvl5pPr indent="-298450" lvl="4" marL="22860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 sz="1100">
                <a:solidFill>
                  <a:schemeClr val="lt1"/>
                </a:solidFill>
              </a:defRPr>
            </a:lvl5pPr>
            <a:lvl6pPr indent="-298450" lvl="5" marL="27432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 sz="1100">
                <a:solidFill>
                  <a:schemeClr val="lt1"/>
                </a:solidFill>
              </a:defRPr>
            </a:lvl6pPr>
            <a:lvl7pPr indent="-298450" lvl="6" marL="32004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sz="1100">
                <a:solidFill>
                  <a:schemeClr val="lt1"/>
                </a:solidFill>
              </a:defRPr>
            </a:lvl7pPr>
            <a:lvl8pPr indent="-298450" lvl="7" marL="36576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 sz="1100">
                <a:solidFill>
                  <a:schemeClr val="lt1"/>
                </a:solidFill>
              </a:defRPr>
            </a:lvl8pPr>
            <a:lvl9pPr indent="-298450" lvl="8" marL="41148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lt1"/>
              </a:buClr>
              <a:buSzPts val="1100"/>
              <a:buChar char="■"/>
              <a:defRPr sz="1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97" name="Google Shape;1497;g34ed79b00d1_0_1489"/>
          <p:cNvSpPr txBox="1"/>
          <p:nvPr>
            <p:ph idx="2" type="subTitle"/>
          </p:nvPr>
        </p:nvSpPr>
        <p:spPr>
          <a:xfrm>
            <a:off x="5221275" y="1449325"/>
            <a:ext cx="3246000" cy="322200"/>
          </a:xfrm>
          <a:prstGeom prst="rect">
            <a:avLst/>
          </a:prstGeom>
        </p:spPr>
        <p:txBody>
          <a:bodyPr anchorCtr="0" anchor="b" bIns="0" lIns="0" spcFirstLastPara="1" rIns="228600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1" sz="1100">
                <a:solidFill>
                  <a:schemeClr val="lt1"/>
                </a:solidFill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b="1">
                <a:solidFill>
                  <a:schemeClr val="lt1"/>
                </a:solidFill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b="1">
                <a:solidFill>
                  <a:schemeClr val="lt1"/>
                </a:solidFill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b="1">
                <a:solidFill>
                  <a:schemeClr val="lt1"/>
                </a:solidFill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b="1">
                <a:solidFill>
                  <a:schemeClr val="lt1"/>
                </a:solidFill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b="1">
                <a:solidFill>
                  <a:schemeClr val="lt1"/>
                </a:solidFill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b="1">
                <a:solidFill>
                  <a:schemeClr val="lt1"/>
                </a:solidFill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b="1">
                <a:solidFill>
                  <a:schemeClr val="lt1"/>
                </a:solidFill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b="1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98" name="Google Shape;1498;g34ed79b00d1_0_1489"/>
          <p:cNvSpPr txBox="1"/>
          <p:nvPr>
            <p:ph idx="3" type="body"/>
          </p:nvPr>
        </p:nvSpPr>
        <p:spPr>
          <a:xfrm>
            <a:off x="5221293" y="2733463"/>
            <a:ext cx="3246000" cy="642300"/>
          </a:xfrm>
          <a:prstGeom prst="rect">
            <a:avLst/>
          </a:prstGeom>
        </p:spPr>
        <p:txBody>
          <a:bodyPr anchorCtr="0" anchor="t" bIns="0" lIns="0" spcFirstLastPara="1" rIns="228600" wrap="square" tIns="91425">
            <a:noAutofit/>
          </a:bodyPr>
          <a:lstStyle>
            <a:lvl1pPr indent="-29845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sz="1100">
                <a:solidFill>
                  <a:schemeClr val="lt1"/>
                </a:solidFill>
              </a:defRPr>
            </a:lvl1pPr>
            <a:lvl2pPr indent="-298450" lvl="1" marL="9144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sz="1100">
                <a:solidFill>
                  <a:schemeClr val="lt1"/>
                </a:solidFill>
              </a:defRPr>
            </a:lvl2pPr>
            <a:lvl3pPr indent="-298450" lvl="2" marL="13716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 sz="1100">
                <a:solidFill>
                  <a:schemeClr val="lt1"/>
                </a:solidFill>
              </a:defRPr>
            </a:lvl3pPr>
            <a:lvl4pPr indent="-298450" lvl="3" marL="18288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 sz="1100">
                <a:solidFill>
                  <a:schemeClr val="lt1"/>
                </a:solidFill>
              </a:defRPr>
            </a:lvl4pPr>
            <a:lvl5pPr indent="-298450" lvl="4" marL="22860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 sz="1100">
                <a:solidFill>
                  <a:schemeClr val="lt1"/>
                </a:solidFill>
              </a:defRPr>
            </a:lvl5pPr>
            <a:lvl6pPr indent="-298450" lvl="5" marL="27432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 sz="1100">
                <a:solidFill>
                  <a:schemeClr val="lt1"/>
                </a:solidFill>
              </a:defRPr>
            </a:lvl6pPr>
            <a:lvl7pPr indent="-298450" lvl="6" marL="32004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sz="1100">
                <a:solidFill>
                  <a:schemeClr val="lt1"/>
                </a:solidFill>
              </a:defRPr>
            </a:lvl7pPr>
            <a:lvl8pPr indent="-298450" lvl="7" marL="36576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 sz="1100">
                <a:solidFill>
                  <a:schemeClr val="lt1"/>
                </a:solidFill>
              </a:defRPr>
            </a:lvl8pPr>
            <a:lvl9pPr indent="-298450" lvl="8" marL="41148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lt1"/>
              </a:buClr>
              <a:buSzPts val="1100"/>
              <a:buChar char="■"/>
              <a:defRPr sz="1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99" name="Google Shape;1499;g34ed79b00d1_0_1489"/>
          <p:cNvSpPr txBox="1"/>
          <p:nvPr>
            <p:ph idx="4" type="subTitle"/>
          </p:nvPr>
        </p:nvSpPr>
        <p:spPr>
          <a:xfrm>
            <a:off x="5221275" y="2410650"/>
            <a:ext cx="3246000" cy="322200"/>
          </a:xfrm>
          <a:prstGeom prst="rect">
            <a:avLst/>
          </a:prstGeom>
        </p:spPr>
        <p:txBody>
          <a:bodyPr anchorCtr="0" anchor="b" bIns="0" lIns="0" spcFirstLastPara="1" rIns="228600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1" sz="1100">
                <a:solidFill>
                  <a:schemeClr val="lt1"/>
                </a:solidFill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b="1">
                <a:solidFill>
                  <a:schemeClr val="lt1"/>
                </a:solidFill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b="1">
                <a:solidFill>
                  <a:schemeClr val="lt1"/>
                </a:solidFill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b="1">
                <a:solidFill>
                  <a:schemeClr val="lt1"/>
                </a:solidFill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b="1">
                <a:solidFill>
                  <a:schemeClr val="lt1"/>
                </a:solidFill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b="1">
                <a:solidFill>
                  <a:schemeClr val="lt1"/>
                </a:solidFill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b="1">
                <a:solidFill>
                  <a:schemeClr val="lt1"/>
                </a:solidFill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b="1">
                <a:solidFill>
                  <a:schemeClr val="lt1"/>
                </a:solidFill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b="1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00" name="Google Shape;1500;g34ed79b00d1_0_1489"/>
          <p:cNvSpPr txBox="1"/>
          <p:nvPr>
            <p:ph idx="5" type="body"/>
          </p:nvPr>
        </p:nvSpPr>
        <p:spPr>
          <a:xfrm>
            <a:off x="5221293" y="3687800"/>
            <a:ext cx="3246000" cy="642300"/>
          </a:xfrm>
          <a:prstGeom prst="rect">
            <a:avLst/>
          </a:prstGeom>
        </p:spPr>
        <p:txBody>
          <a:bodyPr anchorCtr="0" anchor="t" bIns="0" lIns="0" spcFirstLastPara="1" rIns="228600" wrap="square" tIns="91425">
            <a:noAutofit/>
          </a:bodyPr>
          <a:lstStyle>
            <a:lvl1pPr indent="-29845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sz="1100">
                <a:solidFill>
                  <a:schemeClr val="lt1"/>
                </a:solidFill>
              </a:defRPr>
            </a:lvl1pPr>
            <a:lvl2pPr indent="-298450" lvl="1" marL="9144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sz="1100">
                <a:solidFill>
                  <a:schemeClr val="lt1"/>
                </a:solidFill>
              </a:defRPr>
            </a:lvl2pPr>
            <a:lvl3pPr indent="-298450" lvl="2" marL="13716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 sz="1100">
                <a:solidFill>
                  <a:schemeClr val="lt1"/>
                </a:solidFill>
              </a:defRPr>
            </a:lvl3pPr>
            <a:lvl4pPr indent="-298450" lvl="3" marL="18288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 sz="1100">
                <a:solidFill>
                  <a:schemeClr val="lt1"/>
                </a:solidFill>
              </a:defRPr>
            </a:lvl4pPr>
            <a:lvl5pPr indent="-298450" lvl="4" marL="22860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 sz="1100">
                <a:solidFill>
                  <a:schemeClr val="lt1"/>
                </a:solidFill>
              </a:defRPr>
            </a:lvl5pPr>
            <a:lvl6pPr indent="-298450" lvl="5" marL="27432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 sz="1100">
                <a:solidFill>
                  <a:schemeClr val="lt1"/>
                </a:solidFill>
              </a:defRPr>
            </a:lvl6pPr>
            <a:lvl7pPr indent="-298450" lvl="6" marL="32004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sz="1100">
                <a:solidFill>
                  <a:schemeClr val="lt1"/>
                </a:solidFill>
              </a:defRPr>
            </a:lvl7pPr>
            <a:lvl8pPr indent="-298450" lvl="7" marL="36576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 sz="1100">
                <a:solidFill>
                  <a:schemeClr val="lt1"/>
                </a:solidFill>
              </a:defRPr>
            </a:lvl8pPr>
            <a:lvl9pPr indent="-298450" lvl="8" marL="41148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lt1"/>
              </a:buClr>
              <a:buSzPts val="1100"/>
              <a:buChar char="■"/>
              <a:defRPr sz="1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01" name="Google Shape;1501;g34ed79b00d1_0_1489"/>
          <p:cNvSpPr txBox="1"/>
          <p:nvPr>
            <p:ph idx="6" type="subTitle"/>
          </p:nvPr>
        </p:nvSpPr>
        <p:spPr>
          <a:xfrm>
            <a:off x="5221275" y="3376400"/>
            <a:ext cx="3246000" cy="311400"/>
          </a:xfrm>
          <a:prstGeom prst="rect">
            <a:avLst/>
          </a:prstGeom>
        </p:spPr>
        <p:txBody>
          <a:bodyPr anchorCtr="0" anchor="b" bIns="0" lIns="0" spcFirstLastPara="1" rIns="228600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1" sz="1100">
                <a:solidFill>
                  <a:schemeClr val="lt1"/>
                </a:solidFill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b="1">
                <a:solidFill>
                  <a:schemeClr val="lt1"/>
                </a:solidFill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b="1">
                <a:solidFill>
                  <a:schemeClr val="lt1"/>
                </a:solidFill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b="1">
                <a:solidFill>
                  <a:schemeClr val="lt1"/>
                </a:solidFill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b="1">
                <a:solidFill>
                  <a:schemeClr val="lt1"/>
                </a:solidFill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b="1">
                <a:solidFill>
                  <a:schemeClr val="lt1"/>
                </a:solidFill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b="1">
                <a:solidFill>
                  <a:schemeClr val="lt1"/>
                </a:solidFill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b="1">
                <a:solidFill>
                  <a:schemeClr val="lt1"/>
                </a:solidFill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b="1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02" name="Google Shape;1502;g34ed79b00d1_0_1489"/>
          <p:cNvSpPr txBox="1"/>
          <p:nvPr>
            <p:ph idx="7" type="body"/>
          </p:nvPr>
        </p:nvSpPr>
        <p:spPr>
          <a:xfrm>
            <a:off x="1325893" y="1771000"/>
            <a:ext cx="3246000" cy="642300"/>
          </a:xfrm>
          <a:prstGeom prst="rect">
            <a:avLst/>
          </a:prstGeom>
        </p:spPr>
        <p:txBody>
          <a:bodyPr anchorCtr="0" anchor="t" bIns="0" lIns="0" spcFirstLastPara="1" rIns="228600" wrap="square" tIns="91425">
            <a:noAutofit/>
          </a:bodyPr>
          <a:lstStyle>
            <a:lvl1pPr indent="-29845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sz="1100">
                <a:solidFill>
                  <a:schemeClr val="lt1"/>
                </a:solidFill>
              </a:defRPr>
            </a:lvl1pPr>
            <a:lvl2pPr indent="-298450" lvl="1" marL="9144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sz="1100">
                <a:solidFill>
                  <a:schemeClr val="lt1"/>
                </a:solidFill>
              </a:defRPr>
            </a:lvl2pPr>
            <a:lvl3pPr indent="-298450" lvl="2" marL="13716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 sz="1100">
                <a:solidFill>
                  <a:schemeClr val="lt1"/>
                </a:solidFill>
              </a:defRPr>
            </a:lvl3pPr>
            <a:lvl4pPr indent="-298450" lvl="3" marL="18288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 sz="1100">
                <a:solidFill>
                  <a:schemeClr val="lt1"/>
                </a:solidFill>
              </a:defRPr>
            </a:lvl4pPr>
            <a:lvl5pPr indent="-298450" lvl="4" marL="22860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 sz="1100">
                <a:solidFill>
                  <a:schemeClr val="lt1"/>
                </a:solidFill>
              </a:defRPr>
            </a:lvl5pPr>
            <a:lvl6pPr indent="-298450" lvl="5" marL="27432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 sz="1100">
                <a:solidFill>
                  <a:schemeClr val="lt1"/>
                </a:solidFill>
              </a:defRPr>
            </a:lvl6pPr>
            <a:lvl7pPr indent="-298450" lvl="6" marL="32004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sz="1100">
                <a:solidFill>
                  <a:schemeClr val="lt1"/>
                </a:solidFill>
              </a:defRPr>
            </a:lvl7pPr>
            <a:lvl8pPr indent="-298450" lvl="7" marL="36576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 sz="1100">
                <a:solidFill>
                  <a:schemeClr val="lt1"/>
                </a:solidFill>
              </a:defRPr>
            </a:lvl8pPr>
            <a:lvl9pPr indent="-298450" lvl="8" marL="41148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lt1"/>
              </a:buClr>
              <a:buSzPts val="1100"/>
              <a:buChar char="■"/>
              <a:defRPr sz="1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03" name="Google Shape;1503;g34ed79b00d1_0_1489"/>
          <p:cNvSpPr txBox="1"/>
          <p:nvPr>
            <p:ph idx="8" type="subTitle"/>
          </p:nvPr>
        </p:nvSpPr>
        <p:spPr>
          <a:xfrm>
            <a:off x="1325875" y="1449325"/>
            <a:ext cx="3246000" cy="322200"/>
          </a:xfrm>
          <a:prstGeom prst="rect">
            <a:avLst/>
          </a:prstGeom>
        </p:spPr>
        <p:txBody>
          <a:bodyPr anchorCtr="0" anchor="b" bIns="0" lIns="0" spcFirstLastPara="1" rIns="228600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1" sz="1100">
                <a:solidFill>
                  <a:schemeClr val="lt1"/>
                </a:solidFill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b="1">
                <a:solidFill>
                  <a:schemeClr val="lt1"/>
                </a:solidFill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b="1">
                <a:solidFill>
                  <a:schemeClr val="lt1"/>
                </a:solidFill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b="1">
                <a:solidFill>
                  <a:schemeClr val="lt1"/>
                </a:solidFill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b="1">
                <a:solidFill>
                  <a:schemeClr val="lt1"/>
                </a:solidFill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b="1">
                <a:solidFill>
                  <a:schemeClr val="lt1"/>
                </a:solidFill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b="1">
                <a:solidFill>
                  <a:schemeClr val="lt1"/>
                </a:solidFill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b="1">
                <a:solidFill>
                  <a:schemeClr val="lt1"/>
                </a:solidFill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b="1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04" name="Google Shape;1504;g34ed79b00d1_0_1489"/>
          <p:cNvSpPr txBox="1"/>
          <p:nvPr>
            <p:ph idx="9" type="body"/>
          </p:nvPr>
        </p:nvSpPr>
        <p:spPr>
          <a:xfrm>
            <a:off x="1325893" y="2733463"/>
            <a:ext cx="3246000" cy="642300"/>
          </a:xfrm>
          <a:prstGeom prst="rect">
            <a:avLst/>
          </a:prstGeom>
        </p:spPr>
        <p:txBody>
          <a:bodyPr anchorCtr="0" anchor="t" bIns="0" lIns="0" spcFirstLastPara="1" rIns="228600" wrap="square" tIns="91425">
            <a:noAutofit/>
          </a:bodyPr>
          <a:lstStyle>
            <a:lvl1pPr indent="-29845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sz="1100">
                <a:solidFill>
                  <a:schemeClr val="lt1"/>
                </a:solidFill>
              </a:defRPr>
            </a:lvl1pPr>
            <a:lvl2pPr indent="-298450" lvl="1" marL="9144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sz="1100">
                <a:solidFill>
                  <a:schemeClr val="lt1"/>
                </a:solidFill>
              </a:defRPr>
            </a:lvl2pPr>
            <a:lvl3pPr indent="-298450" lvl="2" marL="13716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 sz="1100">
                <a:solidFill>
                  <a:schemeClr val="lt1"/>
                </a:solidFill>
              </a:defRPr>
            </a:lvl3pPr>
            <a:lvl4pPr indent="-298450" lvl="3" marL="18288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 sz="1100">
                <a:solidFill>
                  <a:schemeClr val="lt1"/>
                </a:solidFill>
              </a:defRPr>
            </a:lvl4pPr>
            <a:lvl5pPr indent="-298450" lvl="4" marL="22860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 sz="1100">
                <a:solidFill>
                  <a:schemeClr val="lt1"/>
                </a:solidFill>
              </a:defRPr>
            </a:lvl5pPr>
            <a:lvl6pPr indent="-298450" lvl="5" marL="27432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 sz="1100">
                <a:solidFill>
                  <a:schemeClr val="lt1"/>
                </a:solidFill>
              </a:defRPr>
            </a:lvl6pPr>
            <a:lvl7pPr indent="-298450" lvl="6" marL="32004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sz="1100">
                <a:solidFill>
                  <a:schemeClr val="lt1"/>
                </a:solidFill>
              </a:defRPr>
            </a:lvl7pPr>
            <a:lvl8pPr indent="-298450" lvl="7" marL="36576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 sz="1100">
                <a:solidFill>
                  <a:schemeClr val="lt1"/>
                </a:solidFill>
              </a:defRPr>
            </a:lvl8pPr>
            <a:lvl9pPr indent="-298450" lvl="8" marL="41148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lt1"/>
              </a:buClr>
              <a:buSzPts val="1100"/>
              <a:buChar char="■"/>
              <a:defRPr sz="1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05" name="Google Shape;1505;g34ed79b00d1_0_1489"/>
          <p:cNvSpPr txBox="1"/>
          <p:nvPr>
            <p:ph idx="13" type="subTitle"/>
          </p:nvPr>
        </p:nvSpPr>
        <p:spPr>
          <a:xfrm>
            <a:off x="1325875" y="2410650"/>
            <a:ext cx="3246000" cy="322200"/>
          </a:xfrm>
          <a:prstGeom prst="rect">
            <a:avLst/>
          </a:prstGeom>
        </p:spPr>
        <p:txBody>
          <a:bodyPr anchorCtr="0" anchor="b" bIns="0" lIns="0" spcFirstLastPara="1" rIns="228600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1" sz="1100">
                <a:solidFill>
                  <a:schemeClr val="lt1"/>
                </a:solidFill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b="1">
                <a:solidFill>
                  <a:schemeClr val="lt1"/>
                </a:solidFill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b="1">
                <a:solidFill>
                  <a:schemeClr val="lt1"/>
                </a:solidFill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b="1">
                <a:solidFill>
                  <a:schemeClr val="lt1"/>
                </a:solidFill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b="1">
                <a:solidFill>
                  <a:schemeClr val="lt1"/>
                </a:solidFill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b="1">
                <a:solidFill>
                  <a:schemeClr val="lt1"/>
                </a:solidFill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b="1">
                <a:solidFill>
                  <a:schemeClr val="lt1"/>
                </a:solidFill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b="1">
                <a:solidFill>
                  <a:schemeClr val="lt1"/>
                </a:solidFill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b="1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06" name="Google Shape;1506;g34ed79b00d1_0_1489"/>
          <p:cNvSpPr txBox="1"/>
          <p:nvPr>
            <p:ph idx="14" type="body"/>
          </p:nvPr>
        </p:nvSpPr>
        <p:spPr>
          <a:xfrm>
            <a:off x="1325893" y="3687800"/>
            <a:ext cx="3246000" cy="642300"/>
          </a:xfrm>
          <a:prstGeom prst="rect">
            <a:avLst/>
          </a:prstGeom>
        </p:spPr>
        <p:txBody>
          <a:bodyPr anchorCtr="0" anchor="t" bIns="0" lIns="0" spcFirstLastPara="1" rIns="228600" wrap="square" tIns="91425">
            <a:noAutofit/>
          </a:bodyPr>
          <a:lstStyle>
            <a:lvl1pPr indent="-29845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sz="1100">
                <a:solidFill>
                  <a:schemeClr val="lt1"/>
                </a:solidFill>
              </a:defRPr>
            </a:lvl1pPr>
            <a:lvl2pPr indent="-298450" lvl="1" marL="9144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sz="1100">
                <a:solidFill>
                  <a:schemeClr val="lt1"/>
                </a:solidFill>
              </a:defRPr>
            </a:lvl2pPr>
            <a:lvl3pPr indent="-298450" lvl="2" marL="13716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 sz="1100">
                <a:solidFill>
                  <a:schemeClr val="lt1"/>
                </a:solidFill>
              </a:defRPr>
            </a:lvl3pPr>
            <a:lvl4pPr indent="-298450" lvl="3" marL="18288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 sz="1100">
                <a:solidFill>
                  <a:schemeClr val="lt1"/>
                </a:solidFill>
              </a:defRPr>
            </a:lvl4pPr>
            <a:lvl5pPr indent="-298450" lvl="4" marL="22860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 sz="1100">
                <a:solidFill>
                  <a:schemeClr val="lt1"/>
                </a:solidFill>
              </a:defRPr>
            </a:lvl5pPr>
            <a:lvl6pPr indent="-298450" lvl="5" marL="27432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 sz="1100">
                <a:solidFill>
                  <a:schemeClr val="lt1"/>
                </a:solidFill>
              </a:defRPr>
            </a:lvl6pPr>
            <a:lvl7pPr indent="-298450" lvl="6" marL="32004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sz="1100">
                <a:solidFill>
                  <a:schemeClr val="lt1"/>
                </a:solidFill>
              </a:defRPr>
            </a:lvl7pPr>
            <a:lvl8pPr indent="-298450" lvl="7" marL="36576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 sz="1100">
                <a:solidFill>
                  <a:schemeClr val="lt1"/>
                </a:solidFill>
              </a:defRPr>
            </a:lvl8pPr>
            <a:lvl9pPr indent="-298450" lvl="8" marL="41148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lt1"/>
              </a:buClr>
              <a:buSzPts val="1100"/>
              <a:buChar char="■"/>
              <a:defRPr sz="1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07" name="Google Shape;1507;g34ed79b00d1_0_1489"/>
          <p:cNvSpPr txBox="1"/>
          <p:nvPr>
            <p:ph idx="15" type="subTitle"/>
          </p:nvPr>
        </p:nvSpPr>
        <p:spPr>
          <a:xfrm>
            <a:off x="1325875" y="3376400"/>
            <a:ext cx="3246000" cy="311400"/>
          </a:xfrm>
          <a:prstGeom prst="rect">
            <a:avLst/>
          </a:prstGeom>
        </p:spPr>
        <p:txBody>
          <a:bodyPr anchorCtr="0" anchor="b" bIns="0" lIns="0" spcFirstLastPara="1" rIns="228600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1" sz="1100">
                <a:solidFill>
                  <a:schemeClr val="lt1"/>
                </a:solidFill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b="1">
                <a:solidFill>
                  <a:schemeClr val="lt1"/>
                </a:solidFill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b="1">
                <a:solidFill>
                  <a:schemeClr val="lt1"/>
                </a:solidFill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b="1">
                <a:solidFill>
                  <a:schemeClr val="lt1"/>
                </a:solidFill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b="1">
                <a:solidFill>
                  <a:schemeClr val="lt1"/>
                </a:solidFill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b="1">
                <a:solidFill>
                  <a:schemeClr val="lt1"/>
                </a:solidFill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b="1">
                <a:solidFill>
                  <a:schemeClr val="lt1"/>
                </a:solidFill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b="1">
                <a:solidFill>
                  <a:schemeClr val="lt1"/>
                </a:solidFill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b="1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08" name="Google Shape;1508;g34ed79b00d1_0_1489"/>
          <p:cNvSpPr txBox="1"/>
          <p:nvPr/>
        </p:nvSpPr>
        <p:spPr>
          <a:xfrm>
            <a:off x="0" y="4969700"/>
            <a:ext cx="351900" cy="183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7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sz="7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1509" name="Google Shape;1509;g34ed79b00d1_0_1489"/>
          <p:cNvGrpSpPr/>
          <p:nvPr/>
        </p:nvGrpSpPr>
        <p:grpSpPr>
          <a:xfrm>
            <a:off x="8467274" y="-268"/>
            <a:ext cx="329400" cy="329400"/>
            <a:chOff x="8467274" y="-268"/>
            <a:chExt cx="329400" cy="329400"/>
          </a:xfrm>
        </p:grpSpPr>
        <p:sp>
          <p:nvSpPr>
            <p:cNvPr id="1510" name="Google Shape;1510;g34ed79b00d1_0_1489"/>
            <p:cNvSpPr/>
            <p:nvPr/>
          </p:nvSpPr>
          <p:spPr>
            <a:xfrm>
              <a:off x="8467274" y="-268"/>
              <a:ext cx="329400" cy="329400"/>
            </a:xfrm>
            <a:prstGeom prst="rect">
              <a:avLst/>
            </a:prstGeom>
            <a:solidFill>
              <a:srgbClr val="0063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grpSp>
          <p:nvGrpSpPr>
            <p:cNvPr id="1511" name="Google Shape;1511;g34ed79b00d1_0_1489"/>
            <p:cNvGrpSpPr/>
            <p:nvPr/>
          </p:nvGrpSpPr>
          <p:grpSpPr>
            <a:xfrm>
              <a:off x="8546153" y="63898"/>
              <a:ext cx="191009" cy="201168"/>
              <a:chOff x="1379850" y="238125"/>
              <a:chExt cx="4860275" cy="5238750"/>
            </a:xfrm>
          </p:grpSpPr>
          <p:sp>
            <p:nvSpPr>
              <p:cNvPr id="1512" name="Google Shape;1512;g34ed79b00d1_0_1489"/>
              <p:cNvSpPr/>
              <p:nvPr/>
            </p:nvSpPr>
            <p:spPr>
              <a:xfrm>
                <a:off x="4988525" y="4354750"/>
                <a:ext cx="727075" cy="727075"/>
              </a:xfrm>
              <a:custGeom>
                <a:rect b="b" l="l" r="r" t="t"/>
                <a:pathLst>
                  <a:path extrusionOk="0" h="29083" w="29083">
                    <a:moveTo>
                      <a:pt x="14210" y="9097"/>
                    </a:moveTo>
                    <a:lnTo>
                      <a:pt x="15139" y="9163"/>
                    </a:lnTo>
                    <a:lnTo>
                      <a:pt x="16002" y="9296"/>
                    </a:lnTo>
                    <a:lnTo>
                      <a:pt x="16334" y="9362"/>
                    </a:lnTo>
                    <a:lnTo>
                      <a:pt x="16733" y="9495"/>
                    </a:lnTo>
                    <a:lnTo>
                      <a:pt x="16998" y="9694"/>
                    </a:lnTo>
                    <a:lnTo>
                      <a:pt x="17264" y="9894"/>
                    </a:lnTo>
                    <a:lnTo>
                      <a:pt x="17463" y="10226"/>
                    </a:lnTo>
                    <a:lnTo>
                      <a:pt x="17596" y="10558"/>
                    </a:lnTo>
                    <a:lnTo>
                      <a:pt x="17729" y="10956"/>
                    </a:lnTo>
                    <a:lnTo>
                      <a:pt x="17729" y="11354"/>
                    </a:lnTo>
                    <a:lnTo>
                      <a:pt x="17729" y="11886"/>
                    </a:lnTo>
                    <a:lnTo>
                      <a:pt x="17596" y="12284"/>
                    </a:lnTo>
                    <a:lnTo>
                      <a:pt x="17463" y="12616"/>
                    </a:lnTo>
                    <a:lnTo>
                      <a:pt x="17264" y="12948"/>
                    </a:lnTo>
                    <a:lnTo>
                      <a:pt x="16998" y="13147"/>
                    </a:lnTo>
                    <a:lnTo>
                      <a:pt x="16733" y="13346"/>
                    </a:lnTo>
                    <a:lnTo>
                      <a:pt x="16401" y="13479"/>
                    </a:lnTo>
                    <a:lnTo>
                      <a:pt x="16002" y="13612"/>
                    </a:lnTo>
                    <a:lnTo>
                      <a:pt x="15139" y="13678"/>
                    </a:lnTo>
                    <a:lnTo>
                      <a:pt x="14210" y="13745"/>
                    </a:lnTo>
                    <a:lnTo>
                      <a:pt x="12151" y="13745"/>
                    </a:lnTo>
                    <a:lnTo>
                      <a:pt x="12151" y="9097"/>
                    </a:lnTo>
                    <a:close/>
                    <a:moveTo>
                      <a:pt x="13280" y="6242"/>
                    </a:moveTo>
                    <a:lnTo>
                      <a:pt x="8964" y="6308"/>
                    </a:lnTo>
                    <a:lnTo>
                      <a:pt x="8964" y="22244"/>
                    </a:lnTo>
                    <a:lnTo>
                      <a:pt x="12151" y="22244"/>
                    </a:lnTo>
                    <a:lnTo>
                      <a:pt x="12151" y="16135"/>
                    </a:lnTo>
                    <a:lnTo>
                      <a:pt x="14674" y="16135"/>
                    </a:lnTo>
                    <a:lnTo>
                      <a:pt x="17861" y="22244"/>
                    </a:lnTo>
                    <a:lnTo>
                      <a:pt x="21181" y="22244"/>
                    </a:lnTo>
                    <a:lnTo>
                      <a:pt x="17729" y="15737"/>
                    </a:lnTo>
                    <a:lnTo>
                      <a:pt x="18459" y="15471"/>
                    </a:lnTo>
                    <a:lnTo>
                      <a:pt x="19057" y="15139"/>
                    </a:lnTo>
                    <a:lnTo>
                      <a:pt x="19588" y="14674"/>
                    </a:lnTo>
                    <a:lnTo>
                      <a:pt x="20052" y="14209"/>
                    </a:lnTo>
                    <a:lnTo>
                      <a:pt x="20384" y="13612"/>
                    </a:lnTo>
                    <a:lnTo>
                      <a:pt x="20650" y="12881"/>
                    </a:lnTo>
                    <a:lnTo>
                      <a:pt x="20849" y="12085"/>
                    </a:lnTo>
                    <a:lnTo>
                      <a:pt x="20916" y="11222"/>
                    </a:lnTo>
                    <a:lnTo>
                      <a:pt x="20849" y="10159"/>
                    </a:lnTo>
                    <a:lnTo>
                      <a:pt x="20716" y="9761"/>
                    </a:lnTo>
                    <a:lnTo>
                      <a:pt x="20650" y="9296"/>
                    </a:lnTo>
                    <a:lnTo>
                      <a:pt x="20451" y="8964"/>
                    </a:lnTo>
                    <a:lnTo>
                      <a:pt x="20318" y="8566"/>
                    </a:lnTo>
                    <a:lnTo>
                      <a:pt x="20052" y="8300"/>
                    </a:lnTo>
                    <a:lnTo>
                      <a:pt x="19853" y="7968"/>
                    </a:lnTo>
                    <a:lnTo>
                      <a:pt x="19322" y="7503"/>
                    </a:lnTo>
                    <a:lnTo>
                      <a:pt x="18658" y="7105"/>
                    </a:lnTo>
                    <a:lnTo>
                      <a:pt x="17928" y="6773"/>
                    </a:lnTo>
                    <a:lnTo>
                      <a:pt x="17131" y="6574"/>
                    </a:lnTo>
                    <a:lnTo>
                      <a:pt x="16201" y="6441"/>
                    </a:lnTo>
                    <a:lnTo>
                      <a:pt x="15272" y="6308"/>
                    </a:lnTo>
                    <a:lnTo>
                      <a:pt x="14276" y="6242"/>
                    </a:lnTo>
                    <a:close/>
                    <a:moveTo>
                      <a:pt x="14608" y="2457"/>
                    </a:moveTo>
                    <a:lnTo>
                      <a:pt x="15670" y="2524"/>
                    </a:lnTo>
                    <a:lnTo>
                      <a:pt x="16799" y="2656"/>
                    </a:lnTo>
                    <a:lnTo>
                      <a:pt x="17928" y="2855"/>
                    </a:lnTo>
                    <a:lnTo>
                      <a:pt x="18990" y="3187"/>
                    </a:lnTo>
                    <a:lnTo>
                      <a:pt x="19986" y="3652"/>
                    </a:lnTo>
                    <a:lnTo>
                      <a:pt x="20982" y="4183"/>
                    </a:lnTo>
                    <a:lnTo>
                      <a:pt x="21912" y="4781"/>
                    </a:lnTo>
                    <a:lnTo>
                      <a:pt x="22775" y="5511"/>
                    </a:lnTo>
                    <a:lnTo>
                      <a:pt x="23638" y="6308"/>
                    </a:lnTo>
                    <a:lnTo>
                      <a:pt x="24368" y="7238"/>
                    </a:lnTo>
                    <a:lnTo>
                      <a:pt x="24966" y="8234"/>
                    </a:lnTo>
                    <a:lnTo>
                      <a:pt x="25497" y="9296"/>
                    </a:lnTo>
                    <a:lnTo>
                      <a:pt x="25962" y="10491"/>
                    </a:lnTo>
                    <a:lnTo>
                      <a:pt x="26294" y="11753"/>
                    </a:lnTo>
                    <a:lnTo>
                      <a:pt x="26493" y="13147"/>
                    </a:lnTo>
                    <a:lnTo>
                      <a:pt x="26559" y="14608"/>
                    </a:lnTo>
                    <a:lnTo>
                      <a:pt x="26493" y="16069"/>
                    </a:lnTo>
                    <a:lnTo>
                      <a:pt x="26294" y="17463"/>
                    </a:lnTo>
                    <a:lnTo>
                      <a:pt x="25962" y="18724"/>
                    </a:lnTo>
                    <a:lnTo>
                      <a:pt x="25497" y="19920"/>
                    </a:lnTo>
                    <a:lnTo>
                      <a:pt x="24966" y="21048"/>
                    </a:lnTo>
                    <a:lnTo>
                      <a:pt x="24368" y="22044"/>
                    </a:lnTo>
                    <a:lnTo>
                      <a:pt x="23638" y="22907"/>
                    </a:lnTo>
                    <a:lnTo>
                      <a:pt x="22775" y="23704"/>
                    </a:lnTo>
                    <a:lnTo>
                      <a:pt x="21912" y="24435"/>
                    </a:lnTo>
                    <a:lnTo>
                      <a:pt x="20982" y="25032"/>
                    </a:lnTo>
                    <a:lnTo>
                      <a:pt x="19986" y="25563"/>
                    </a:lnTo>
                    <a:lnTo>
                      <a:pt x="18990" y="26028"/>
                    </a:lnTo>
                    <a:lnTo>
                      <a:pt x="17928" y="26294"/>
                    </a:lnTo>
                    <a:lnTo>
                      <a:pt x="16799" y="26559"/>
                    </a:lnTo>
                    <a:lnTo>
                      <a:pt x="15670" y="26692"/>
                    </a:lnTo>
                    <a:lnTo>
                      <a:pt x="14608" y="26759"/>
                    </a:lnTo>
                    <a:lnTo>
                      <a:pt x="13479" y="26692"/>
                    </a:lnTo>
                    <a:lnTo>
                      <a:pt x="12350" y="26559"/>
                    </a:lnTo>
                    <a:lnTo>
                      <a:pt x="11222" y="26294"/>
                    </a:lnTo>
                    <a:lnTo>
                      <a:pt x="10159" y="25962"/>
                    </a:lnTo>
                    <a:lnTo>
                      <a:pt x="9163" y="25497"/>
                    </a:lnTo>
                    <a:lnTo>
                      <a:pt x="8167" y="25032"/>
                    </a:lnTo>
                    <a:lnTo>
                      <a:pt x="7238" y="24368"/>
                    </a:lnTo>
                    <a:lnTo>
                      <a:pt x="6375" y="23638"/>
                    </a:lnTo>
                    <a:lnTo>
                      <a:pt x="5511" y="22841"/>
                    </a:lnTo>
                    <a:lnTo>
                      <a:pt x="4781" y="21978"/>
                    </a:lnTo>
                    <a:lnTo>
                      <a:pt x="4184" y="20916"/>
                    </a:lnTo>
                    <a:lnTo>
                      <a:pt x="3652" y="19853"/>
                    </a:lnTo>
                    <a:lnTo>
                      <a:pt x="3188" y="18658"/>
                    </a:lnTo>
                    <a:lnTo>
                      <a:pt x="2856" y="17397"/>
                    </a:lnTo>
                    <a:lnTo>
                      <a:pt x="2656" y="16002"/>
                    </a:lnTo>
                    <a:lnTo>
                      <a:pt x="2590" y="14541"/>
                    </a:lnTo>
                    <a:lnTo>
                      <a:pt x="2656" y="13081"/>
                    </a:lnTo>
                    <a:lnTo>
                      <a:pt x="2856" y="11686"/>
                    </a:lnTo>
                    <a:lnTo>
                      <a:pt x="3188" y="10425"/>
                    </a:lnTo>
                    <a:lnTo>
                      <a:pt x="3652" y="9230"/>
                    </a:lnTo>
                    <a:lnTo>
                      <a:pt x="4184" y="8167"/>
                    </a:lnTo>
                    <a:lnTo>
                      <a:pt x="4781" y="7171"/>
                    </a:lnTo>
                    <a:lnTo>
                      <a:pt x="5511" y="6242"/>
                    </a:lnTo>
                    <a:lnTo>
                      <a:pt x="6375" y="5445"/>
                    </a:lnTo>
                    <a:lnTo>
                      <a:pt x="7238" y="4715"/>
                    </a:lnTo>
                    <a:lnTo>
                      <a:pt x="8167" y="4117"/>
                    </a:lnTo>
                    <a:lnTo>
                      <a:pt x="9163" y="3586"/>
                    </a:lnTo>
                    <a:lnTo>
                      <a:pt x="10159" y="3187"/>
                    </a:lnTo>
                    <a:lnTo>
                      <a:pt x="11222" y="2855"/>
                    </a:lnTo>
                    <a:lnTo>
                      <a:pt x="12350" y="2656"/>
                    </a:lnTo>
                    <a:lnTo>
                      <a:pt x="13479" y="2457"/>
                    </a:lnTo>
                    <a:close/>
                    <a:moveTo>
                      <a:pt x="14608" y="0"/>
                    </a:moveTo>
                    <a:lnTo>
                      <a:pt x="13081" y="67"/>
                    </a:lnTo>
                    <a:lnTo>
                      <a:pt x="11620" y="332"/>
                    </a:lnTo>
                    <a:lnTo>
                      <a:pt x="10226" y="664"/>
                    </a:lnTo>
                    <a:lnTo>
                      <a:pt x="8898" y="1129"/>
                    </a:lnTo>
                    <a:lnTo>
                      <a:pt x="7636" y="1727"/>
                    </a:lnTo>
                    <a:lnTo>
                      <a:pt x="6375" y="2457"/>
                    </a:lnTo>
                    <a:lnTo>
                      <a:pt x="5312" y="3320"/>
                    </a:lnTo>
                    <a:lnTo>
                      <a:pt x="4250" y="4250"/>
                    </a:lnTo>
                    <a:lnTo>
                      <a:pt x="3320" y="5246"/>
                    </a:lnTo>
                    <a:lnTo>
                      <a:pt x="2457" y="6375"/>
                    </a:lnTo>
                    <a:lnTo>
                      <a:pt x="1793" y="7570"/>
                    </a:lnTo>
                    <a:lnTo>
                      <a:pt x="1129" y="8898"/>
                    </a:lnTo>
                    <a:lnTo>
                      <a:pt x="664" y="10226"/>
                    </a:lnTo>
                    <a:lnTo>
                      <a:pt x="333" y="11620"/>
                    </a:lnTo>
                    <a:lnTo>
                      <a:pt x="67" y="13081"/>
                    </a:lnTo>
                    <a:lnTo>
                      <a:pt x="1" y="14608"/>
                    </a:lnTo>
                    <a:lnTo>
                      <a:pt x="67" y="15471"/>
                    </a:lnTo>
                    <a:lnTo>
                      <a:pt x="133" y="16334"/>
                    </a:lnTo>
                    <a:lnTo>
                      <a:pt x="200" y="17197"/>
                    </a:lnTo>
                    <a:lnTo>
                      <a:pt x="333" y="17994"/>
                    </a:lnTo>
                    <a:lnTo>
                      <a:pt x="532" y="18791"/>
                    </a:lnTo>
                    <a:lnTo>
                      <a:pt x="731" y="19521"/>
                    </a:lnTo>
                    <a:lnTo>
                      <a:pt x="996" y="20252"/>
                    </a:lnTo>
                    <a:lnTo>
                      <a:pt x="1262" y="20916"/>
                    </a:lnTo>
                    <a:lnTo>
                      <a:pt x="1594" y="21580"/>
                    </a:lnTo>
                    <a:lnTo>
                      <a:pt x="1926" y="22244"/>
                    </a:lnTo>
                    <a:lnTo>
                      <a:pt x="2723" y="23439"/>
                    </a:lnTo>
                    <a:lnTo>
                      <a:pt x="3586" y="24501"/>
                    </a:lnTo>
                    <a:lnTo>
                      <a:pt x="4582" y="25497"/>
                    </a:lnTo>
                    <a:lnTo>
                      <a:pt x="5644" y="26360"/>
                    </a:lnTo>
                    <a:lnTo>
                      <a:pt x="6773" y="27091"/>
                    </a:lnTo>
                    <a:lnTo>
                      <a:pt x="7968" y="27688"/>
                    </a:lnTo>
                    <a:lnTo>
                      <a:pt x="9230" y="28219"/>
                    </a:lnTo>
                    <a:lnTo>
                      <a:pt x="10491" y="28618"/>
                    </a:lnTo>
                    <a:lnTo>
                      <a:pt x="11819" y="28883"/>
                    </a:lnTo>
                    <a:lnTo>
                      <a:pt x="13214" y="29082"/>
                    </a:lnTo>
                    <a:lnTo>
                      <a:pt x="15936" y="29082"/>
                    </a:lnTo>
                    <a:lnTo>
                      <a:pt x="17264" y="28883"/>
                    </a:lnTo>
                    <a:lnTo>
                      <a:pt x="18592" y="28618"/>
                    </a:lnTo>
                    <a:lnTo>
                      <a:pt x="19853" y="28219"/>
                    </a:lnTo>
                    <a:lnTo>
                      <a:pt x="21115" y="27688"/>
                    </a:lnTo>
                    <a:lnTo>
                      <a:pt x="22310" y="27024"/>
                    </a:lnTo>
                    <a:lnTo>
                      <a:pt x="23439" y="26294"/>
                    </a:lnTo>
                    <a:lnTo>
                      <a:pt x="24501" y="25431"/>
                    </a:lnTo>
                    <a:lnTo>
                      <a:pt x="25497" y="24501"/>
                    </a:lnTo>
                    <a:lnTo>
                      <a:pt x="26360" y="23439"/>
                    </a:lnTo>
                    <a:lnTo>
                      <a:pt x="27157" y="22244"/>
                    </a:lnTo>
                    <a:lnTo>
                      <a:pt x="27489" y="21580"/>
                    </a:lnTo>
                    <a:lnTo>
                      <a:pt x="27821" y="20916"/>
                    </a:lnTo>
                    <a:lnTo>
                      <a:pt x="28087" y="20185"/>
                    </a:lnTo>
                    <a:lnTo>
                      <a:pt x="28352" y="19455"/>
                    </a:lnTo>
                    <a:lnTo>
                      <a:pt x="28551" y="18724"/>
                    </a:lnTo>
                    <a:lnTo>
                      <a:pt x="28751" y="17928"/>
                    </a:lnTo>
                    <a:lnTo>
                      <a:pt x="28883" y="17131"/>
                    </a:lnTo>
                    <a:lnTo>
                      <a:pt x="28950" y="16268"/>
                    </a:lnTo>
                    <a:lnTo>
                      <a:pt x="29016" y="15405"/>
                    </a:lnTo>
                    <a:lnTo>
                      <a:pt x="29082" y="14541"/>
                    </a:lnTo>
                    <a:lnTo>
                      <a:pt x="29016" y="13014"/>
                    </a:lnTo>
                    <a:lnTo>
                      <a:pt x="28751" y="11554"/>
                    </a:lnTo>
                    <a:lnTo>
                      <a:pt x="28419" y="10159"/>
                    </a:lnTo>
                    <a:lnTo>
                      <a:pt x="27954" y="8831"/>
                    </a:lnTo>
                    <a:lnTo>
                      <a:pt x="27356" y="7570"/>
                    </a:lnTo>
                    <a:lnTo>
                      <a:pt x="26626" y="6375"/>
                    </a:lnTo>
                    <a:lnTo>
                      <a:pt x="25829" y="5246"/>
                    </a:lnTo>
                    <a:lnTo>
                      <a:pt x="24899" y="4183"/>
                    </a:lnTo>
                    <a:lnTo>
                      <a:pt x="23904" y="3254"/>
                    </a:lnTo>
                    <a:lnTo>
                      <a:pt x="22775" y="2457"/>
                    </a:lnTo>
                    <a:lnTo>
                      <a:pt x="21580" y="1727"/>
                    </a:lnTo>
                    <a:lnTo>
                      <a:pt x="20318" y="1129"/>
                    </a:lnTo>
                    <a:lnTo>
                      <a:pt x="18990" y="664"/>
                    </a:lnTo>
                    <a:lnTo>
                      <a:pt x="17596" y="266"/>
                    </a:lnTo>
                    <a:lnTo>
                      <a:pt x="16135" y="67"/>
                    </a:lnTo>
                    <a:lnTo>
                      <a:pt x="1460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3" name="Google Shape;1513;g34ed79b00d1_0_1489"/>
              <p:cNvSpPr/>
              <p:nvPr/>
            </p:nvSpPr>
            <p:spPr>
              <a:xfrm>
                <a:off x="4988525" y="4354750"/>
                <a:ext cx="727075" cy="727075"/>
              </a:xfrm>
              <a:custGeom>
                <a:rect b="b" l="l" r="r" t="t"/>
                <a:pathLst>
                  <a:path extrusionOk="0" fill="none" h="29083" w="29083">
                    <a:moveTo>
                      <a:pt x="1" y="14608"/>
                    </a:moveTo>
                    <a:lnTo>
                      <a:pt x="1" y="14608"/>
                    </a:lnTo>
                    <a:lnTo>
                      <a:pt x="67" y="13081"/>
                    </a:lnTo>
                    <a:lnTo>
                      <a:pt x="333" y="11620"/>
                    </a:lnTo>
                    <a:lnTo>
                      <a:pt x="664" y="10226"/>
                    </a:lnTo>
                    <a:lnTo>
                      <a:pt x="1129" y="8898"/>
                    </a:lnTo>
                    <a:lnTo>
                      <a:pt x="1793" y="7570"/>
                    </a:lnTo>
                    <a:lnTo>
                      <a:pt x="2457" y="6375"/>
                    </a:lnTo>
                    <a:lnTo>
                      <a:pt x="3320" y="5246"/>
                    </a:lnTo>
                    <a:lnTo>
                      <a:pt x="4250" y="4250"/>
                    </a:lnTo>
                    <a:lnTo>
                      <a:pt x="5312" y="3320"/>
                    </a:lnTo>
                    <a:lnTo>
                      <a:pt x="6375" y="2457"/>
                    </a:lnTo>
                    <a:lnTo>
                      <a:pt x="7636" y="1727"/>
                    </a:lnTo>
                    <a:lnTo>
                      <a:pt x="8898" y="1129"/>
                    </a:lnTo>
                    <a:lnTo>
                      <a:pt x="10226" y="664"/>
                    </a:lnTo>
                    <a:lnTo>
                      <a:pt x="11620" y="332"/>
                    </a:lnTo>
                    <a:lnTo>
                      <a:pt x="13081" y="67"/>
                    </a:lnTo>
                    <a:lnTo>
                      <a:pt x="14608" y="0"/>
                    </a:lnTo>
                    <a:lnTo>
                      <a:pt x="14608" y="0"/>
                    </a:lnTo>
                    <a:lnTo>
                      <a:pt x="16135" y="67"/>
                    </a:lnTo>
                    <a:lnTo>
                      <a:pt x="17596" y="266"/>
                    </a:lnTo>
                    <a:lnTo>
                      <a:pt x="18990" y="664"/>
                    </a:lnTo>
                    <a:lnTo>
                      <a:pt x="20318" y="1129"/>
                    </a:lnTo>
                    <a:lnTo>
                      <a:pt x="21580" y="1727"/>
                    </a:lnTo>
                    <a:lnTo>
                      <a:pt x="22775" y="2457"/>
                    </a:lnTo>
                    <a:lnTo>
                      <a:pt x="23904" y="3254"/>
                    </a:lnTo>
                    <a:lnTo>
                      <a:pt x="24899" y="4183"/>
                    </a:lnTo>
                    <a:lnTo>
                      <a:pt x="25829" y="5246"/>
                    </a:lnTo>
                    <a:lnTo>
                      <a:pt x="26626" y="6375"/>
                    </a:lnTo>
                    <a:lnTo>
                      <a:pt x="27356" y="7570"/>
                    </a:lnTo>
                    <a:lnTo>
                      <a:pt x="27954" y="8831"/>
                    </a:lnTo>
                    <a:lnTo>
                      <a:pt x="28419" y="10159"/>
                    </a:lnTo>
                    <a:lnTo>
                      <a:pt x="28751" y="11554"/>
                    </a:lnTo>
                    <a:lnTo>
                      <a:pt x="29016" y="13014"/>
                    </a:lnTo>
                    <a:lnTo>
                      <a:pt x="29082" y="14541"/>
                    </a:lnTo>
                    <a:lnTo>
                      <a:pt x="29082" y="14541"/>
                    </a:lnTo>
                    <a:lnTo>
                      <a:pt x="29016" y="15405"/>
                    </a:lnTo>
                    <a:lnTo>
                      <a:pt x="28950" y="16268"/>
                    </a:lnTo>
                    <a:lnTo>
                      <a:pt x="28883" y="17131"/>
                    </a:lnTo>
                    <a:lnTo>
                      <a:pt x="28751" y="17928"/>
                    </a:lnTo>
                    <a:lnTo>
                      <a:pt x="28551" y="18724"/>
                    </a:lnTo>
                    <a:lnTo>
                      <a:pt x="28352" y="19455"/>
                    </a:lnTo>
                    <a:lnTo>
                      <a:pt x="28087" y="20185"/>
                    </a:lnTo>
                    <a:lnTo>
                      <a:pt x="27821" y="20916"/>
                    </a:lnTo>
                    <a:lnTo>
                      <a:pt x="27489" y="21580"/>
                    </a:lnTo>
                    <a:lnTo>
                      <a:pt x="27157" y="22244"/>
                    </a:lnTo>
                    <a:lnTo>
                      <a:pt x="26360" y="23439"/>
                    </a:lnTo>
                    <a:lnTo>
                      <a:pt x="25497" y="24501"/>
                    </a:lnTo>
                    <a:lnTo>
                      <a:pt x="24501" y="25431"/>
                    </a:lnTo>
                    <a:lnTo>
                      <a:pt x="23439" y="26294"/>
                    </a:lnTo>
                    <a:lnTo>
                      <a:pt x="22310" y="27024"/>
                    </a:lnTo>
                    <a:lnTo>
                      <a:pt x="21115" y="27688"/>
                    </a:lnTo>
                    <a:lnTo>
                      <a:pt x="19853" y="28219"/>
                    </a:lnTo>
                    <a:lnTo>
                      <a:pt x="18592" y="28618"/>
                    </a:lnTo>
                    <a:lnTo>
                      <a:pt x="17264" y="28883"/>
                    </a:lnTo>
                    <a:lnTo>
                      <a:pt x="15936" y="29082"/>
                    </a:lnTo>
                    <a:lnTo>
                      <a:pt x="14542" y="29082"/>
                    </a:lnTo>
                    <a:lnTo>
                      <a:pt x="13214" y="29082"/>
                    </a:lnTo>
                    <a:lnTo>
                      <a:pt x="11819" y="28883"/>
                    </a:lnTo>
                    <a:lnTo>
                      <a:pt x="10491" y="28618"/>
                    </a:lnTo>
                    <a:lnTo>
                      <a:pt x="9230" y="28219"/>
                    </a:lnTo>
                    <a:lnTo>
                      <a:pt x="7968" y="27688"/>
                    </a:lnTo>
                    <a:lnTo>
                      <a:pt x="6773" y="27091"/>
                    </a:lnTo>
                    <a:lnTo>
                      <a:pt x="5644" y="26360"/>
                    </a:lnTo>
                    <a:lnTo>
                      <a:pt x="4582" y="25497"/>
                    </a:lnTo>
                    <a:lnTo>
                      <a:pt x="3586" y="24501"/>
                    </a:lnTo>
                    <a:lnTo>
                      <a:pt x="2723" y="23439"/>
                    </a:lnTo>
                    <a:lnTo>
                      <a:pt x="1926" y="22244"/>
                    </a:lnTo>
                    <a:lnTo>
                      <a:pt x="1594" y="21580"/>
                    </a:lnTo>
                    <a:lnTo>
                      <a:pt x="1262" y="20916"/>
                    </a:lnTo>
                    <a:lnTo>
                      <a:pt x="996" y="20252"/>
                    </a:lnTo>
                    <a:lnTo>
                      <a:pt x="731" y="19521"/>
                    </a:lnTo>
                    <a:lnTo>
                      <a:pt x="532" y="18791"/>
                    </a:lnTo>
                    <a:lnTo>
                      <a:pt x="333" y="17994"/>
                    </a:lnTo>
                    <a:lnTo>
                      <a:pt x="200" y="17197"/>
                    </a:lnTo>
                    <a:lnTo>
                      <a:pt x="133" y="16334"/>
                    </a:lnTo>
                    <a:lnTo>
                      <a:pt x="67" y="15471"/>
                    </a:lnTo>
                    <a:lnTo>
                      <a:pt x="1" y="14608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4" name="Google Shape;1514;g34ed79b00d1_0_1489"/>
              <p:cNvSpPr/>
              <p:nvPr/>
            </p:nvSpPr>
            <p:spPr>
              <a:xfrm>
                <a:off x="5053275" y="4416175"/>
                <a:ext cx="599250" cy="607550"/>
              </a:xfrm>
              <a:custGeom>
                <a:rect b="b" l="l" r="r" t="t"/>
                <a:pathLst>
                  <a:path extrusionOk="0" fill="none" h="24302" w="23970">
                    <a:moveTo>
                      <a:pt x="23969" y="12151"/>
                    </a:moveTo>
                    <a:lnTo>
                      <a:pt x="23969" y="12151"/>
                    </a:lnTo>
                    <a:lnTo>
                      <a:pt x="23903" y="10690"/>
                    </a:lnTo>
                    <a:lnTo>
                      <a:pt x="23704" y="9296"/>
                    </a:lnTo>
                    <a:lnTo>
                      <a:pt x="23372" y="8034"/>
                    </a:lnTo>
                    <a:lnTo>
                      <a:pt x="22907" y="6839"/>
                    </a:lnTo>
                    <a:lnTo>
                      <a:pt x="22376" y="5777"/>
                    </a:lnTo>
                    <a:lnTo>
                      <a:pt x="21778" y="4781"/>
                    </a:lnTo>
                    <a:lnTo>
                      <a:pt x="21048" y="3851"/>
                    </a:lnTo>
                    <a:lnTo>
                      <a:pt x="20185" y="3054"/>
                    </a:lnTo>
                    <a:lnTo>
                      <a:pt x="19322" y="2324"/>
                    </a:lnTo>
                    <a:lnTo>
                      <a:pt x="18392" y="1726"/>
                    </a:lnTo>
                    <a:lnTo>
                      <a:pt x="17396" y="1195"/>
                    </a:lnTo>
                    <a:lnTo>
                      <a:pt x="16400" y="730"/>
                    </a:lnTo>
                    <a:lnTo>
                      <a:pt x="15338" y="398"/>
                    </a:lnTo>
                    <a:lnTo>
                      <a:pt x="14209" y="199"/>
                    </a:lnTo>
                    <a:lnTo>
                      <a:pt x="13080" y="67"/>
                    </a:lnTo>
                    <a:lnTo>
                      <a:pt x="12018" y="0"/>
                    </a:lnTo>
                    <a:lnTo>
                      <a:pt x="10889" y="0"/>
                    </a:lnTo>
                    <a:lnTo>
                      <a:pt x="9760" y="199"/>
                    </a:lnTo>
                    <a:lnTo>
                      <a:pt x="8632" y="398"/>
                    </a:lnTo>
                    <a:lnTo>
                      <a:pt x="7569" y="730"/>
                    </a:lnTo>
                    <a:lnTo>
                      <a:pt x="6573" y="1129"/>
                    </a:lnTo>
                    <a:lnTo>
                      <a:pt x="5577" y="1660"/>
                    </a:lnTo>
                    <a:lnTo>
                      <a:pt x="4648" y="2258"/>
                    </a:lnTo>
                    <a:lnTo>
                      <a:pt x="3785" y="2988"/>
                    </a:lnTo>
                    <a:lnTo>
                      <a:pt x="2921" y="3785"/>
                    </a:lnTo>
                    <a:lnTo>
                      <a:pt x="2191" y="4714"/>
                    </a:lnTo>
                    <a:lnTo>
                      <a:pt x="1594" y="5710"/>
                    </a:lnTo>
                    <a:lnTo>
                      <a:pt x="1062" y="6773"/>
                    </a:lnTo>
                    <a:lnTo>
                      <a:pt x="598" y="7968"/>
                    </a:lnTo>
                    <a:lnTo>
                      <a:pt x="266" y="9229"/>
                    </a:lnTo>
                    <a:lnTo>
                      <a:pt x="66" y="10624"/>
                    </a:lnTo>
                    <a:lnTo>
                      <a:pt x="0" y="12084"/>
                    </a:lnTo>
                    <a:lnTo>
                      <a:pt x="0" y="12084"/>
                    </a:lnTo>
                    <a:lnTo>
                      <a:pt x="66" y="13545"/>
                    </a:lnTo>
                    <a:lnTo>
                      <a:pt x="266" y="14940"/>
                    </a:lnTo>
                    <a:lnTo>
                      <a:pt x="598" y="16201"/>
                    </a:lnTo>
                    <a:lnTo>
                      <a:pt x="1062" y="17396"/>
                    </a:lnTo>
                    <a:lnTo>
                      <a:pt x="1594" y="18459"/>
                    </a:lnTo>
                    <a:lnTo>
                      <a:pt x="2191" y="19521"/>
                    </a:lnTo>
                    <a:lnTo>
                      <a:pt x="2921" y="20384"/>
                    </a:lnTo>
                    <a:lnTo>
                      <a:pt x="3785" y="21181"/>
                    </a:lnTo>
                    <a:lnTo>
                      <a:pt x="4648" y="21911"/>
                    </a:lnTo>
                    <a:lnTo>
                      <a:pt x="5577" y="22575"/>
                    </a:lnTo>
                    <a:lnTo>
                      <a:pt x="6573" y="23040"/>
                    </a:lnTo>
                    <a:lnTo>
                      <a:pt x="7569" y="23505"/>
                    </a:lnTo>
                    <a:lnTo>
                      <a:pt x="8632" y="23837"/>
                    </a:lnTo>
                    <a:lnTo>
                      <a:pt x="9760" y="24102"/>
                    </a:lnTo>
                    <a:lnTo>
                      <a:pt x="10889" y="24235"/>
                    </a:lnTo>
                    <a:lnTo>
                      <a:pt x="12018" y="24302"/>
                    </a:lnTo>
                    <a:lnTo>
                      <a:pt x="13080" y="24235"/>
                    </a:lnTo>
                    <a:lnTo>
                      <a:pt x="14209" y="24102"/>
                    </a:lnTo>
                    <a:lnTo>
                      <a:pt x="15338" y="23837"/>
                    </a:lnTo>
                    <a:lnTo>
                      <a:pt x="16400" y="23571"/>
                    </a:lnTo>
                    <a:lnTo>
                      <a:pt x="17396" y="23106"/>
                    </a:lnTo>
                    <a:lnTo>
                      <a:pt x="18392" y="22575"/>
                    </a:lnTo>
                    <a:lnTo>
                      <a:pt x="19322" y="21978"/>
                    </a:lnTo>
                    <a:lnTo>
                      <a:pt x="20185" y="21247"/>
                    </a:lnTo>
                    <a:lnTo>
                      <a:pt x="21048" y="20450"/>
                    </a:lnTo>
                    <a:lnTo>
                      <a:pt x="21778" y="19587"/>
                    </a:lnTo>
                    <a:lnTo>
                      <a:pt x="22376" y="18591"/>
                    </a:lnTo>
                    <a:lnTo>
                      <a:pt x="22907" y="17463"/>
                    </a:lnTo>
                    <a:lnTo>
                      <a:pt x="23372" y="16267"/>
                    </a:lnTo>
                    <a:lnTo>
                      <a:pt x="23704" y="15006"/>
                    </a:lnTo>
                    <a:lnTo>
                      <a:pt x="23903" y="13612"/>
                    </a:lnTo>
                    <a:lnTo>
                      <a:pt x="23969" y="12151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5" name="Google Shape;1515;g34ed79b00d1_0_1489"/>
              <p:cNvSpPr/>
              <p:nvPr/>
            </p:nvSpPr>
            <p:spPr>
              <a:xfrm>
                <a:off x="5212625" y="4510775"/>
                <a:ext cx="305450" cy="400075"/>
              </a:xfrm>
              <a:custGeom>
                <a:rect b="b" l="l" r="r" t="t"/>
                <a:pathLst>
                  <a:path extrusionOk="0" fill="none" h="16003" w="12218">
                    <a:moveTo>
                      <a:pt x="0" y="67"/>
                    </a:moveTo>
                    <a:lnTo>
                      <a:pt x="0" y="67"/>
                    </a:lnTo>
                    <a:lnTo>
                      <a:pt x="4316" y="1"/>
                    </a:lnTo>
                    <a:lnTo>
                      <a:pt x="5312" y="1"/>
                    </a:lnTo>
                    <a:lnTo>
                      <a:pt x="6308" y="67"/>
                    </a:lnTo>
                    <a:lnTo>
                      <a:pt x="7237" y="200"/>
                    </a:lnTo>
                    <a:lnTo>
                      <a:pt x="8167" y="333"/>
                    </a:lnTo>
                    <a:lnTo>
                      <a:pt x="8964" y="532"/>
                    </a:lnTo>
                    <a:lnTo>
                      <a:pt x="9694" y="864"/>
                    </a:lnTo>
                    <a:lnTo>
                      <a:pt x="10358" y="1262"/>
                    </a:lnTo>
                    <a:lnTo>
                      <a:pt x="10889" y="1727"/>
                    </a:lnTo>
                    <a:lnTo>
                      <a:pt x="11088" y="2059"/>
                    </a:lnTo>
                    <a:lnTo>
                      <a:pt x="11354" y="2325"/>
                    </a:lnTo>
                    <a:lnTo>
                      <a:pt x="11487" y="2723"/>
                    </a:lnTo>
                    <a:lnTo>
                      <a:pt x="11686" y="3055"/>
                    </a:lnTo>
                    <a:lnTo>
                      <a:pt x="11752" y="3520"/>
                    </a:lnTo>
                    <a:lnTo>
                      <a:pt x="11885" y="3918"/>
                    </a:lnTo>
                    <a:lnTo>
                      <a:pt x="11952" y="4981"/>
                    </a:lnTo>
                    <a:lnTo>
                      <a:pt x="11952" y="4981"/>
                    </a:lnTo>
                    <a:lnTo>
                      <a:pt x="11885" y="5844"/>
                    </a:lnTo>
                    <a:lnTo>
                      <a:pt x="11686" y="6640"/>
                    </a:lnTo>
                    <a:lnTo>
                      <a:pt x="11420" y="7371"/>
                    </a:lnTo>
                    <a:lnTo>
                      <a:pt x="11088" y="7968"/>
                    </a:lnTo>
                    <a:lnTo>
                      <a:pt x="10624" y="8433"/>
                    </a:lnTo>
                    <a:lnTo>
                      <a:pt x="10093" y="8898"/>
                    </a:lnTo>
                    <a:lnTo>
                      <a:pt x="9495" y="9230"/>
                    </a:lnTo>
                    <a:lnTo>
                      <a:pt x="8765" y="9496"/>
                    </a:lnTo>
                    <a:lnTo>
                      <a:pt x="12217" y="16003"/>
                    </a:lnTo>
                    <a:lnTo>
                      <a:pt x="8897" y="16003"/>
                    </a:lnTo>
                    <a:lnTo>
                      <a:pt x="5710" y="9894"/>
                    </a:lnTo>
                    <a:lnTo>
                      <a:pt x="3187" y="9894"/>
                    </a:lnTo>
                    <a:lnTo>
                      <a:pt x="3187" y="16003"/>
                    </a:lnTo>
                    <a:lnTo>
                      <a:pt x="0" y="16003"/>
                    </a:lnTo>
                    <a:lnTo>
                      <a:pt x="0" y="67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6" name="Google Shape;1516;g34ed79b00d1_0_1489"/>
              <p:cNvSpPr/>
              <p:nvPr/>
            </p:nvSpPr>
            <p:spPr>
              <a:xfrm>
                <a:off x="5292300" y="4582150"/>
                <a:ext cx="139450" cy="116225"/>
              </a:xfrm>
              <a:custGeom>
                <a:rect b="b" l="l" r="r" t="t"/>
                <a:pathLst>
                  <a:path extrusionOk="0" fill="none" h="4649" w="5578">
                    <a:moveTo>
                      <a:pt x="5578" y="2258"/>
                    </a:moveTo>
                    <a:lnTo>
                      <a:pt x="5578" y="2258"/>
                    </a:lnTo>
                    <a:lnTo>
                      <a:pt x="5578" y="1860"/>
                    </a:lnTo>
                    <a:lnTo>
                      <a:pt x="5445" y="1462"/>
                    </a:lnTo>
                    <a:lnTo>
                      <a:pt x="5312" y="1130"/>
                    </a:lnTo>
                    <a:lnTo>
                      <a:pt x="5113" y="798"/>
                    </a:lnTo>
                    <a:lnTo>
                      <a:pt x="4847" y="598"/>
                    </a:lnTo>
                    <a:lnTo>
                      <a:pt x="4582" y="399"/>
                    </a:lnTo>
                    <a:lnTo>
                      <a:pt x="4183" y="266"/>
                    </a:lnTo>
                    <a:lnTo>
                      <a:pt x="3851" y="200"/>
                    </a:lnTo>
                    <a:lnTo>
                      <a:pt x="2988" y="67"/>
                    </a:lnTo>
                    <a:lnTo>
                      <a:pt x="2059" y="1"/>
                    </a:lnTo>
                    <a:lnTo>
                      <a:pt x="0" y="1"/>
                    </a:lnTo>
                    <a:lnTo>
                      <a:pt x="0" y="4649"/>
                    </a:lnTo>
                    <a:lnTo>
                      <a:pt x="0" y="4649"/>
                    </a:lnTo>
                    <a:lnTo>
                      <a:pt x="2059" y="4649"/>
                    </a:lnTo>
                    <a:lnTo>
                      <a:pt x="2988" y="4582"/>
                    </a:lnTo>
                    <a:lnTo>
                      <a:pt x="3851" y="4516"/>
                    </a:lnTo>
                    <a:lnTo>
                      <a:pt x="4250" y="4383"/>
                    </a:lnTo>
                    <a:lnTo>
                      <a:pt x="4582" y="4250"/>
                    </a:lnTo>
                    <a:lnTo>
                      <a:pt x="4847" y="4051"/>
                    </a:lnTo>
                    <a:lnTo>
                      <a:pt x="5113" y="3852"/>
                    </a:lnTo>
                    <a:lnTo>
                      <a:pt x="5312" y="3520"/>
                    </a:lnTo>
                    <a:lnTo>
                      <a:pt x="5445" y="3188"/>
                    </a:lnTo>
                    <a:lnTo>
                      <a:pt x="5578" y="2790"/>
                    </a:lnTo>
                    <a:lnTo>
                      <a:pt x="5578" y="2258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7" name="Google Shape;1517;g34ed79b00d1_0_1489"/>
              <p:cNvSpPr/>
              <p:nvPr/>
            </p:nvSpPr>
            <p:spPr>
              <a:xfrm>
                <a:off x="1703525" y="4240200"/>
                <a:ext cx="1075650" cy="1236675"/>
              </a:xfrm>
              <a:custGeom>
                <a:rect b="b" l="l" r="r" t="t"/>
                <a:pathLst>
                  <a:path extrusionOk="0" h="49467" w="43026">
                    <a:moveTo>
                      <a:pt x="0" y="1"/>
                    </a:moveTo>
                    <a:lnTo>
                      <a:pt x="0" y="49467"/>
                    </a:lnTo>
                    <a:lnTo>
                      <a:pt x="43026" y="24634"/>
                    </a:lnTo>
                    <a:lnTo>
                      <a:pt x="39905" y="23904"/>
                    </a:lnTo>
                    <a:lnTo>
                      <a:pt x="36917" y="23041"/>
                    </a:lnTo>
                    <a:lnTo>
                      <a:pt x="33929" y="22111"/>
                    </a:lnTo>
                    <a:lnTo>
                      <a:pt x="30942" y="21049"/>
                    </a:lnTo>
                    <a:lnTo>
                      <a:pt x="28020" y="19854"/>
                    </a:lnTo>
                    <a:lnTo>
                      <a:pt x="25165" y="18592"/>
                    </a:lnTo>
                    <a:lnTo>
                      <a:pt x="22376" y="17198"/>
                    </a:lnTo>
                    <a:lnTo>
                      <a:pt x="19654" y="15671"/>
                    </a:lnTo>
                    <a:lnTo>
                      <a:pt x="16932" y="14077"/>
                    </a:lnTo>
                    <a:lnTo>
                      <a:pt x="14342" y="12351"/>
                    </a:lnTo>
                    <a:lnTo>
                      <a:pt x="11753" y="10558"/>
                    </a:lnTo>
                    <a:lnTo>
                      <a:pt x="9296" y="8633"/>
                    </a:lnTo>
                    <a:lnTo>
                      <a:pt x="6839" y="6641"/>
                    </a:lnTo>
                    <a:lnTo>
                      <a:pt x="4515" y="4516"/>
                    </a:lnTo>
                    <a:lnTo>
                      <a:pt x="2258" y="232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8" name="Google Shape;1518;g34ed79b00d1_0_1489"/>
              <p:cNvSpPr/>
              <p:nvPr/>
            </p:nvSpPr>
            <p:spPr>
              <a:xfrm>
                <a:off x="1703525" y="4240200"/>
                <a:ext cx="1075650" cy="1236675"/>
              </a:xfrm>
              <a:custGeom>
                <a:rect b="b" l="l" r="r" t="t"/>
                <a:pathLst>
                  <a:path extrusionOk="0" fill="none" h="49467" w="43026">
                    <a:moveTo>
                      <a:pt x="0" y="1"/>
                    </a:moveTo>
                    <a:lnTo>
                      <a:pt x="0" y="49467"/>
                    </a:lnTo>
                    <a:lnTo>
                      <a:pt x="43026" y="24634"/>
                    </a:lnTo>
                    <a:lnTo>
                      <a:pt x="43026" y="24634"/>
                    </a:lnTo>
                    <a:lnTo>
                      <a:pt x="39905" y="23904"/>
                    </a:lnTo>
                    <a:lnTo>
                      <a:pt x="36917" y="23041"/>
                    </a:lnTo>
                    <a:lnTo>
                      <a:pt x="33929" y="22111"/>
                    </a:lnTo>
                    <a:lnTo>
                      <a:pt x="30942" y="21049"/>
                    </a:lnTo>
                    <a:lnTo>
                      <a:pt x="28020" y="19854"/>
                    </a:lnTo>
                    <a:lnTo>
                      <a:pt x="25165" y="18592"/>
                    </a:lnTo>
                    <a:lnTo>
                      <a:pt x="22376" y="17198"/>
                    </a:lnTo>
                    <a:lnTo>
                      <a:pt x="19654" y="15671"/>
                    </a:lnTo>
                    <a:lnTo>
                      <a:pt x="16932" y="14077"/>
                    </a:lnTo>
                    <a:lnTo>
                      <a:pt x="14342" y="12351"/>
                    </a:lnTo>
                    <a:lnTo>
                      <a:pt x="11753" y="10558"/>
                    </a:lnTo>
                    <a:lnTo>
                      <a:pt x="9296" y="8633"/>
                    </a:lnTo>
                    <a:lnTo>
                      <a:pt x="6839" y="6641"/>
                    </a:lnTo>
                    <a:lnTo>
                      <a:pt x="4515" y="4516"/>
                    </a:lnTo>
                    <a:lnTo>
                      <a:pt x="2258" y="2325"/>
                    </a:lnTo>
                    <a:lnTo>
                      <a:pt x="0" y="1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9" name="Google Shape;1519;g34ed79b00d1_0_1489"/>
              <p:cNvSpPr/>
              <p:nvPr/>
            </p:nvSpPr>
            <p:spPr>
              <a:xfrm>
                <a:off x="1703525" y="238125"/>
                <a:ext cx="1067350" cy="1228375"/>
              </a:xfrm>
              <a:custGeom>
                <a:rect b="b" l="l" r="r" t="t"/>
                <a:pathLst>
                  <a:path extrusionOk="0" h="49135" w="42694">
                    <a:moveTo>
                      <a:pt x="0" y="0"/>
                    </a:moveTo>
                    <a:lnTo>
                      <a:pt x="0" y="49134"/>
                    </a:lnTo>
                    <a:lnTo>
                      <a:pt x="2324" y="46744"/>
                    </a:lnTo>
                    <a:lnTo>
                      <a:pt x="4648" y="44486"/>
                    </a:lnTo>
                    <a:lnTo>
                      <a:pt x="7105" y="42362"/>
                    </a:lnTo>
                    <a:lnTo>
                      <a:pt x="9628" y="40303"/>
                    </a:lnTo>
                    <a:lnTo>
                      <a:pt x="12151" y="38378"/>
                    </a:lnTo>
                    <a:lnTo>
                      <a:pt x="14741" y="36585"/>
                    </a:lnTo>
                    <a:lnTo>
                      <a:pt x="17397" y="34859"/>
                    </a:lnTo>
                    <a:lnTo>
                      <a:pt x="20119" y="33265"/>
                    </a:lnTo>
                    <a:lnTo>
                      <a:pt x="22841" y="31804"/>
                    </a:lnTo>
                    <a:lnTo>
                      <a:pt x="25630" y="30410"/>
                    </a:lnTo>
                    <a:lnTo>
                      <a:pt x="28418" y="29148"/>
                    </a:lnTo>
                    <a:lnTo>
                      <a:pt x="31274" y="28020"/>
                    </a:lnTo>
                    <a:lnTo>
                      <a:pt x="34129" y="27024"/>
                    </a:lnTo>
                    <a:lnTo>
                      <a:pt x="36984" y="26094"/>
                    </a:lnTo>
                    <a:lnTo>
                      <a:pt x="39839" y="25297"/>
                    </a:lnTo>
                    <a:lnTo>
                      <a:pt x="42694" y="2463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0" name="Google Shape;1520;g34ed79b00d1_0_1489"/>
              <p:cNvSpPr/>
              <p:nvPr/>
            </p:nvSpPr>
            <p:spPr>
              <a:xfrm>
                <a:off x="1703525" y="238125"/>
                <a:ext cx="1067350" cy="1228375"/>
              </a:xfrm>
              <a:custGeom>
                <a:rect b="b" l="l" r="r" t="t"/>
                <a:pathLst>
                  <a:path extrusionOk="0" fill="none" h="49135" w="42694">
                    <a:moveTo>
                      <a:pt x="42694" y="24633"/>
                    </a:moveTo>
                    <a:lnTo>
                      <a:pt x="0" y="0"/>
                    </a:lnTo>
                    <a:lnTo>
                      <a:pt x="0" y="49134"/>
                    </a:lnTo>
                    <a:lnTo>
                      <a:pt x="0" y="49134"/>
                    </a:lnTo>
                    <a:lnTo>
                      <a:pt x="2324" y="46744"/>
                    </a:lnTo>
                    <a:lnTo>
                      <a:pt x="4648" y="44486"/>
                    </a:lnTo>
                    <a:lnTo>
                      <a:pt x="7105" y="42362"/>
                    </a:lnTo>
                    <a:lnTo>
                      <a:pt x="9628" y="40303"/>
                    </a:lnTo>
                    <a:lnTo>
                      <a:pt x="12151" y="38378"/>
                    </a:lnTo>
                    <a:lnTo>
                      <a:pt x="14741" y="36585"/>
                    </a:lnTo>
                    <a:lnTo>
                      <a:pt x="17397" y="34859"/>
                    </a:lnTo>
                    <a:lnTo>
                      <a:pt x="20119" y="33265"/>
                    </a:lnTo>
                    <a:lnTo>
                      <a:pt x="22841" y="31804"/>
                    </a:lnTo>
                    <a:lnTo>
                      <a:pt x="25630" y="30410"/>
                    </a:lnTo>
                    <a:lnTo>
                      <a:pt x="28418" y="29148"/>
                    </a:lnTo>
                    <a:lnTo>
                      <a:pt x="31274" y="28020"/>
                    </a:lnTo>
                    <a:lnTo>
                      <a:pt x="34129" y="27024"/>
                    </a:lnTo>
                    <a:lnTo>
                      <a:pt x="36984" y="26094"/>
                    </a:lnTo>
                    <a:lnTo>
                      <a:pt x="39839" y="25297"/>
                    </a:lnTo>
                    <a:lnTo>
                      <a:pt x="42694" y="24633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1" name="Google Shape;1521;g34ed79b00d1_0_1489"/>
              <p:cNvSpPr/>
              <p:nvPr/>
            </p:nvSpPr>
            <p:spPr>
              <a:xfrm>
                <a:off x="5162825" y="2236675"/>
                <a:ext cx="1077300" cy="1243300"/>
              </a:xfrm>
              <a:custGeom>
                <a:rect b="b" l="l" r="r" t="t"/>
                <a:pathLst>
                  <a:path extrusionOk="0" h="49732" w="43092">
                    <a:moveTo>
                      <a:pt x="133" y="0"/>
                    </a:moveTo>
                    <a:lnTo>
                      <a:pt x="996" y="3055"/>
                    </a:lnTo>
                    <a:lnTo>
                      <a:pt x="1793" y="6109"/>
                    </a:lnTo>
                    <a:lnTo>
                      <a:pt x="2457" y="9163"/>
                    </a:lnTo>
                    <a:lnTo>
                      <a:pt x="2988" y="12284"/>
                    </a:lnTo>
                    <a:lnTo>
                      <a:pt x="3386" y="15405"/>
                    </a:lnTo>
                    <a:lnTo>
                      <a:pt x="3718" y="18525"/>
                    </a:lnTo>
                    <a:lnTo>
                      <a:pt x="3851" y="21646"/>
                    </a:lnTo>
                    <a:lnTo>
                      <a:pt x="3918" y="24833"/>
                    </a:lnTo>
                    <a:lnTo>
                      <a:pt x="3851" y="27954"/>
                    </a:lnTo>
                    <a:lnTo>
                      <a:pt x="3652" y="31074"/>
                    </a:lnTo>
                    <a:lnTo>
                      <a:pt x="3386" y="34261"/>
                    </a:lnTo>
                    <a:lnTo>
                      <a:pt x="2922" y="37382"/>
                    </a:lnTo>
                    <a:lnTo>
                      <a:pt x="2391" y="40503"/>
                    </a:lnTo>
                    <a:lnTo>
                      <a:pt x="1727" y="43557"/>
                    </a:lnTo>
                    <a:lnTo>
                      <a:pt x="930" y="46678"/>
                    </a:lnTo>
                    <a:lnTo>
                      <a:pt x="0" y="49732"/>
                    </a:lnTo>
                    <a:lnTo>
                      <a:pt x="43092" y="24833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2" name="Google Shape;1522;g34ed79b00d1_0_1489"/>
              <p:cNvSpPr/>
              <p:nvPr/>
            </p:nvSpPr>
            <p:spPr>
              <a:xfrm>
                <a:off x="2412325" y="1011650"/>
                <a:ext cx="1185200" cy="212500"/>
              </a:xfrm>
              <a:custGeom>
                <a:rect b="b" l="l" r="r" t="t"/>
                <a:pathLst>
                  <a:path extrusionOk="0" h="8500" w="47408">
                    <a:moveTo>
                      <a:pt x="33730" y="0"/>
                    </a:moveTo>
                    <a:lnTo>
                      <a:pt x="30410" y="67"/>
                    </a:lnTo>
                    <a:lnTo>
                      <a:pt x="27223" y="199"/>
                    </a:lnTo>
                    <a:lnTo>
                      <a:pt x="24036" y="531"/>
                    </a:lnTo>
                    <a:lnTo>
                      <a:pt x="20982" y="863"/>
                    </a:lnTo>
                    <a:lnTo>
                      <a:pt x="17994" y="1395"/>
                    </a:lnTo>
                    <a:lnTo>
                      <a:pt x="15072" y="1926"/>
                    </a:lnTo>
                    <a:lnTo>
                      <a:pt x="12284" y="2590"/>
                    </a:lnTo>
                    <a:lnTo>
                      <a:pt x="9561" y="3320"/>
                    </a:lnTo>
                    <a:lnTo>
                      <a:pt x="6972" y="4050"/>
                    </a:lnTo>
                    <a:lnTo>
                      <a:pt x="4515" y="4914"/>
                    </a:lnTo>
                    <a:lnTo>
                      <a:pt x="2191" y="5710"/>
                    </a:lnTo>
                    <a:lnTo>
                      <a:pt x="0" y="6640"/>
                    </a:lnTo>
                    <a:lnTo>
                      <a:pt x="1195" y="6374"/>
                    </a:lnTo>
                    <a:lnTo>
                      <a:pt x="2590" y="6242"/>
                    </a:lnTo>
                    <a:lnTo>
                      <a:pt x="4050" y="6109"/>
                    </a:lnTo>
                    <a:lnTo>
                      <a:pt x="5644" y="6042"/>
                    </a:lnTo>
                    <a:lnTo>
                      <a:pt x="7304" y="6042"/>
                    </a:lnTo>
                    <a:lnTo>
                      <a:pt x="9030" y="6109"/>
                    </a:lnTo>
                    <a:lnTo>
                      <a:pt x="10823" y="6175"/>
                    </a:lnTo>
                    <a:lnTo>
                      <a:pt x="12616" y="6308"/>
                    </a:lnTo>
                    <a:lnTo>
                      <a:pt x="16201" y="6706"/>
                    </a:lnTo>
                    <a:lnTo>
                      <a:pt x="19720" y="7171"/>
                    </a:lnTo>
                    <a:lnTo>
                      <a:pt x="22907" y="7769"/>
                    </a:lnTo>
                    <a:lnTo>
                      <a:pt x="24368" y="8101"/>
                    </a:lnTo>
                    <a:lnTo>
                      <a:pt x="25696" y="8499"/>
                    </a:lnTo>
                    <a:lnTo>
                      <a:pt x="26758" y="7702"/>
                    </a:lnTo>
                    <a:lnTo>
                      <a:pt x="27887" y="6972"/>
                    </a:lnTo>
                    <a:lnTo>
                      <a:pt x="29016" y="6242"/>
                    </a:lnTo>
                    <a:lnTo>
                      <a:pt x="30211" y="5578"/>
                    </a:lnTo>
                    <a:lnTo>
                      <a:pt x="31472" y="4980"/>
                    </a:lnTo>
                    <a:lnTo>
                      <a:pt x="32800" y="4382"/>
                    </a:lnTo>
                    <a:lnTo>
                      <a:pt x="34128" y="3918"/>
                    </a:lnTo>
                    <a:lnTo>
                      <a:pt x="35523" y="3386"/>
                    </a:lnTo>
                    <a:lnTo>
                      <a:pt x="36983" y="2988"/>
                    </a:lnTo>
                    <a:lnTo>
                      <a:pt x="38378" y="2590"/>
                    </a:lnTo>
                    <a:lnTo>
                      <a:pt x="39905" y="2258"/>
                    </a:lnTo>
                    <a:lnTo>
                      <a:pt x="41366" y="1992"/>
                    </a:lnTo>
                    <a:lnTo>
                      <a:pt x="42893" y="1726"/>
                    </a:lnTo>
                    <a:lnTo>
                      <a:pt x="44353" y="1527"/>
                    </a:lnTo>
                    <a:lnTo>
                      <a:pt x="45881" y="1395"/>
                    </a:lnTo>
                    <a:lnTo>
                      <a:pt x="47408" y="1262"/>
                    </a:lnTo>
                    <a:lnTo>
                      <a:pt x="45681" y="996"/>
                    </a:lnTo>
                    <a:lnTo>
                      <a:pt x="43955" y="731"/>
                    </a:lnTo>
                    <a:lnTo>
                      <a:pt x="40502" y="332"/>
                    </a:lnTo>
                    <a:lnTo>
                      <a:pt x="37116" y="133"/>
                    </a:lnTo>
                    <a:lnTo>
                      <a:pt x="3373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3" name="Google Shape;1523;g34ed79b00d1_0_1489"/>
              <p:cNvSpPr/>
              <p:nvPr/>
            </p:nvSpPr>
            <p:spPr>
              <a:xfrm>
                <a:off x="2412325" y="1011650"/>
                <a:ext cx="1185200" cy="212500"/>
              </a:xfrm>
              <a:custGeom>
                <a:rect b="b" l="l" r="r" t="t"/>
                <a:pathLst>
                  <a:path extrusionOk="0" fill="none" h="8500" w="47408">
                    <a:moveTo>
                      <a:pt x="0" y="6640"/>
                    </a:moveTo>
                    <a:lnTo>
                      <a:pt x="0" y="6640"/>
                    </a:lnTo>
                    <a:lnTo>
                      <a:pt x="1195" y="6374"/>
                    </a:lnTo>
                    <a:lnTo>
                      <a:pt x="2590" y="6242"/>
                    </a:lnTo>
                    <a:lnTo>
                      <a:pt x="4050" y="6109"/>
                    </a:lnTo>
                    <a:lnTo>
                      <a:pt x="5644" y="6042"/>
                    </a:lnTo>
                    <a:lnTo>
                      <a:pt x="7304" y="6042"/>
                    </a:lnTo>
                    <a:lnTo>
                      <a:pt x="9030" y="6109"/>
                    </a:lnTo>
                    <a:lnTo>
                      <a:pt x="10823" y="6175"/>
                    </a:lnTo>
                    <a:lnTo>
                      <a:pt x="12616" y="6308"/>
                    </a:lnTo>
                    <a:lnTo>
                      <a:pt x="16201" y="6706"/>
                    </a:lnTo>
                    <a:lnTo>
                      <a:pt x="19720" y="7171"/>
                    </a:lnTo>
                    <a:lnTo>
                      <a:pt x="22907" y="7769"/>
                    </a:lnTo>
                    <a:lnTo>
                      <a:pt x="24368" y="8101"/>
                    </a:lnTo>
                    <a:lnTo>
                      <a:pt x="25696" y="8499"/>
                    </a:lnTo>
                    <a:lnTo>
                      <a:pt x="25696" y="8499"/>
                    </a:lnTo>
                    <a:lnTo>
                      <a:pt x="26758" y="7702"/>
                    </a:lnTo>
                    <a:lnTo>
                      <a:pt x="27887" y="6972"/>
                    </a:lnTo>
                    <a:lnTo>
                      <a:pt x="29016" y="6242"/>
                    </a:lnTo>
                    <a:lnTo>
                      <a:pt x="30211" y="5578"/>
                    </a:lnTo>
                    <a:lnTo>
                      <a:pt x="31472" y="4980"/>
                    </a:lnTo>
                    <a:lnTo>
                      <a:pt x="32800" y="4382"/>
                    </a:lnTo>
                    <a:lnTo>
                      <a:pt x="34128" y="3918"/>
                    </a:lnTo>
                    <a:lnTo>
                      <a:pt x="35523" y="3386"/>
                    </a:lnTo>
                    <a:lnTo>
                      <a:pt x="36983" y="2988"/>
                    </a:lnTo>
                    <a:lnTo>
                      <a:pt x="38378" y="2590"/>
                    </a:lnTo>
                    <a:lnTo>
                      <a:pt x="39905" y="2258"/>
                    </a:lnTo>
                    <a:lnTo>
                      <a:pt x="41366" y="1992"/>
                    </a:lnTo>
                    <a:lnTo>
                      <a:pt x="42893" y="1726"/>
                    </a:lnTo>
                    <a:lnTo>
                      <a:pt x="44353" y="1527"/>
                    </a:lnTo>
                    <a:lnTo>
                      <a:pt x="45881" y="1395"/>
                    </a:lnTo>
                    <a:lnTo>
                      <a:pt x="47408" y="1262"/>
                    </a:lnTo>
                    <a:lnTo>
                      <a:pt x="47408" y="1262"/>
                    </a:lnTo>
                    <a:lnTo>
                      <a:pt x="45681" y="996"/>
                    </a:lnTo>
                    <a:lnTo>
                      <a:pt x="43955" y="731"/>
                    </a:lnTo>
                    <a:lnTo>
                      <a:pt x="40502" y="332"/>
                    </a:lnTo>
                    <a:lnTo>
                      <a:pt x="37116" y="133"/>
                    </a:lnTo>
                    <a:lnTo>
                      <a:pt x="33730" y="0"/>
                    </a:lnTo>
                    <a:lnTo>
                      <a:pt x="30410" y="67"/>
                    </a:lnTo>
                    <a:lnTo>
                      <a:pt x="27223" y="199"/>
                    </a:lnTo>
                    <a:lnTo>
                      <a:pt x="24036" y="531"/>
                    </a:lnTo>
                    <a:lnTo>
                      <a:pt x="20982" y="863"/>
                    </a:lnTo>
                    <a:lnTo>
                      <a:pt x="17994" y="1395"/>
                    </a:lnTo>
                    <a:lnTo>
                      <a:pt x="15072" y="1926"/>
                    </a:lnTo>
                    <a:lnTo>
                      <a:pt x="12284" y="2590"/>
                    </a:lnTo>
                    <a:lnTo>
                      <a:pt x="9561" y="3320"/>
                    </a:lnTo>
                    <a:lnTo>
                      <a:pt x="6972" y="4050"/>
                    </a:lnTo>
                    <a:lnTo>
                      <a:pt x="4515" y="4914"/>
                    </a:lnTo>
                    <a:lnTo>
                      <a:pt x="2191" y="5710"/>
                    </a:lnTo>
                    <a:lnTo>
                      <a:pt x="0" y="664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4" name="Google Shape;1524;g34ed79b00d1_0_1489"/>
              <p:cNvSpPr/>
              <p:nvPr/>
            </p:nvSpPr>
            <p:spPr>
              <a:xfrm>
                <a:off x="2565025" y="2533800"/>
                <a:ext cx="1894000" cy="1138750"/>
              </a:xfrm>
              <a:custGeom>
                <a:rect b="b" l="l" r="r" t="t"/>
                <a:pathLst>
                  <a:path extrusionOk="0" h="45550" w="75760">
                    <a:moveTo>
                      <a:pt x="23904" y="1"/>
                    </a:moveTo>
                    <a:lnTo>
                      <a:pt x="20650" y="3453"/>
                    </a:lnTo>
                    <a:lnTo>
                      <a:pt x="17330" y="7171"/>
                    </a:lnTo>
                    <a:lnTo>
                      <a:pt x="14143" y="10956"/>
                    </a:lnTo>
                    <a:lnTo>
                      <a:pt x="11089" y="14807"/>
                    </a:lnTo>
                    <a:lnTo>
                      <a:pt x="8101" y="18725"/>
                    </a:lnTo>
                    <a:lnTo>
                      <a:pt x="5246" y="22708"/>
                    </a:lnTo>
                    <a:lnTo>
                      <a:pt x="2524" y="26559"/>
                    </a:lnTo>
                    <a:lnTo>
                      <a:pt x="1" y="30411"/>
                    </a:lnTo>
                    <a:lnTo>
                      <a:pt x="1993" y="31938"/>
                    </a:lnTo>
                    <a:lnTo>
                      <a:pt x="3984" y="33398"/>
                    </a:lnTo>
                    <a:lnTo>
                      <a:pt x="6109" y="34793"/>
                    </a:lnTo>
                    <a:lnTo>
                      <a:pt x="8300" y="36121"/>
                    </a:lnTo>
                    <a:lnTo>
                      <a:pt x="10558" y="37316"/>
                    </a:lnTo>
                    <a:lnTo>
                      <a:pt x="12815" y="38511"/>
                    </a:lnTo>
                    <a:lnTo>
                      <a:pt x="15139" y="39573"/>
                    </a:lnTo>
                    <a:lnTo>
                      <a:pt x="17529" y="40569"/>
                    </a:lnTo>
                    <a:lnTo>
                      <a:pt x="19986" y="41432"/>
                    </a:lnTo>
                    <a:lnTo>
                      <a:pt x="22443" y="42296"/>
                    </a:lnTo>
                    <a:lnTo>
                      <a:pt x="24900" y="43026"/>
                    </a:lnTo>
                    <a:lnTo>
                      <a:pt x="27423" y="43690"/>
                    </a:lnTo>
                    <a:lnTo>
                      <a:pt x="30012" y="44221"/>
                    </a:lnTo>
                    <a:lnTo>
                      <a:pt x="32535" y="44686"/>
                    </a:lnTo>
                    <a:lnTo>
                      <a:pt x="35125" y="45018"/>
                    </a:lnTo>
                    <a:lnTo>
                      <a:pt x="37648" y="45350"/>
                    </a:lnTo>
                    <a:lnTo>
                      <a:pt x="40237" y="45483"/>
                    </a:lnTo>
                    <a:lnTo>
                      <a:pt x="42827" y="45549"/>
                    </a:lnTo>
                    <a:lnTo>
                      <a:pt x="45350" y="45549"/>
                    </a:lnTo>
                    <a:lnTo>
                      <a:pt x="47939" y="45416"/>
                    </a:lnTo>
                    <a:lnTo>
                      <a:pt x="50462" y="45217"/>
                    </a:lnTo>
                    <a:lnTo>
                      <a:pt x="52986" y="44885"/>
                    </a:lnTo>
                    <a:lnTo>
                      <a:pt x="55442" y="44487"/>
                    </a:lnTo>
                    <a:lnTo>
                      <a:pt x="57899" y="43956"/>
                    </a:lnTo>
                    <a:lnTo>
                      <a:pt x="60289" y="43292"/>
                    </a:lnTo>
                    <a:lnTo>
                      <a:pt x="62680" y="42561"/>
                    </a:lnTo>
                    <a:lnTo>
                      <a:pt x="65003" y="41698"/>
                    </a:lnTo>
                    <a:lnTo>
                      <a:pt x="67261" y="40702"/>
                    </a:lnTo>
                    <a:lnTo>
                      <a:pt x="69518" y="39640"/>
                    </a:lnTo>
                    <a:lnTo>
                      <a:pt x="71643" y="38445"/>
                    </a:lnTo>
                    <a:lnTo>
                      <a:pt x="73768" y="37117"/>
                    </a:lnTo>
                    <a:lnTo>
                      <a:pt x="75760" y="35656"/>
                    </a:lnTo>
                    <a:lnTo>
                      <a:pt x="75361" y="32270"/>
                    </a:lnTo>
                    <a:lnTo>
                      <a:pt x="74764" y="28883"/>
                    </a:lnTo>
                    <a:lnTo>
                      <a:pt x="74166" y="25431"/>
                    </a:lnTo>
                    <a:lnTo>
                      <a:pt x="73370" y="21978"/>
                    </a:lnTo>
                    <a:lnTo>
                      <a:pt x="72440" y="18525"/>
                    </a:lnTo>
                    <a:lnTo>
                      <a:pt x="71444" y="15073"/>
                    </a:lnTo>
                    <a:lnTo>
                      <a:pt x="70315" y="11620"/>
                    </a:lnTo>
                    <a:lnTo>
                      <a:pt x="69054" y="8167"/>
                    </a:lnTo>
                    <a:lnTo>
                      <a:pt x="67659" y="8765"/>
                    </a:lnTo>
                    <a:lnTo>
                      <a:pt x="66265" y="9296"/>
                    </a:lnTo>
                    <a:lnTo>
                      <a:pt x="64804" y="9761"/>
                    </a:lnTo>
                    <a:lnTo>
                      <a:pt x="63410" y="10159"/>
                    </a:lnTo>
                    <a:lnTo>
                      <a:pt x="61949" y="10491"/>
                    </a:lnTo>
                    <a:lnTo>
                      <a:pt x="60488" y="10757"/>
                    </a:lnTo>
                    <a:lnTo>
                      <a:pt x="58961" y="11022"/>
                    </a:lnTo>
                    <a:lnTo>
                      <a:pt x="57501" y="11155"/>
                    </a:lnTo>
                    <a:lnTo>
                      <a:pt x="56040" y="11288"/>
                    </a:lnTo>
                    <a:lnTo>
                      <a:pt x="54513" y="11354"/>
                    </a:lnTo>
                    <a:lnTo>
                      <a:pt x="52986" y="11354"/>
                    </a:lnTo>
                    <a:lnTo>
                      <a:pt x="51525" y="11288"/>
                    </a:lnTo>
                    <a:lnTo>
                      <a:pt x="49998" y="11155"/>
                    </a:lnTo>
                    <a:lnTo>
                      <a:pt x="48537" y="11022"/>
                    </a:lnTo>
                    <a:lnTo>
                      <a:pt x="47010" y="10757"/>
                    </a:lnTo>
                    <a:lnTo>
                      <a:pt x="45549" y="10491"/>
                    </a:lnTo>
                    <a:lnTo>
                      <a:pt x="44088" y="10226"/>
                    </a:lnTo>
                    <a:lnTo>
                      <a:pt x="42561" y="9827"/>
                    </a:lnTo>
                    <a:lnTo>
                      <a:pt x="41100" y="9429"/>
                    </a:lnTo>
                    <a:lnTo>
                      <a:pt x="39706" y="8964"/>
                    </a:lnTo>
                    <a:lnTo>
                      <a:pt x="38245" y="8433"/>
                    </a:lnTo>
                    <a:lnTo>
                      <a:pt x="36851" y="7902"/>
                    </a:lnTo>
                    <a:lnTo>
                      <a:pt x="35457" y="7304"/>
                    </a:lnTo>
                    <a:lnTo>
                      <a:pt x="34062" y="6640"/>
                    </a:lnTo>
                    <a:lnTo>
                      <a:pt x="32668" y="5976"/>
                    </a:lnTo>
                    <a:lnTo>
                      <a:pt x="31340" y="5246"/>
                    </a:lnTo>
                    <a:lnTo>
                      <a:pt x="30079" y="4449"/>
                    </a:lnTo>
                    <a:lnTo>
                      <a:pt x="28751" y="3652"/>
                    </a:lnTo>
                    <a:lnTo>
                      <a:pt x="27489" y="2789"/>
                    </a:lnTo>
                    <a:lnTo>
                      <a:pt x="26294" y="1860"/>
                    </a:lnTo>
                    <a:lnTo>
                      <a:pt x="25099" y="930"/>
                    </a:lnTo>
                    <a:lnTo>
                      <a:pt x="2390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5" name="Google Shape;1525;g34ed79b00d1_0_1489"/>
              <p:cNvSpPr/>
              <p:nvPr/>
            </p:nvSpPr>
            <p:spPr>
              <a:xfrm>
                <a:off x="2565025" y="2533800"/>
                <a:ext cx="1894000" cy="1138750"/>
              </a:xfrm>
              <a:custGeom>
                <a:rect b="b" l="l" r="r" t="t"/>
                <a:pathLst>
                  <a:path extrusionOk="0" fill="none" h="45550" w="75760">
                    <a:moveTo>
                      <a:pt x="75760" y="35656"/>
                    </a:moveTo>
                    <a:lnTo>
                      <a:pt x="75760" y="35656"/>
                    </a:lnTo>
                    <a:lnTo>
                      <a:pt x="75361" y="32270"/>
                    </a:lnTo>
                    <a:lnTo>
                      <a:pt x="74764" y="28883"/>
                    </a:lnTo>
                    <a:lnTo>
                      <a:pt x="74166" y="25431"/>
                    </a:lnTo>
                    <a:lnTo>
                      <a:pt x="73370" y="21978"/>
                    </a:lnTo>
                    <a:lnTo>
                      <a:pt x="72440" y="18525"/>
                    </a:lnTo>
                    <a:lnTo>
                      <a:pt x="71444" y="15073"/>
                    </a:lnTo>
                    <a:lnTo>
                      <a:pt x="70315" y="11620"/>
                    </a:lnTo>
                    <a:lnTo>
                      <a:pt x="69054" y="8167"/>
                    </a:lnTo>
                    <a:lnTo>
                      <a:pt x="69054" y="8167"/>
                    </a:lnTo>
                    <a:lnTo>
                      <a:pt x="67659" y="8765"/>
                    </a:lnTo>
                    <a:lnTo>
                      <a:pt x="66265" y="9296"/>
                    </a:lnTo>
                    <a:lnTo>
                      <a:pt x="64804" y="9761"/>
                    </a:lnTo>
                    <a:lnTo>
                      <a:pt x="63410" y="10159"/>
                    </a:lnTo>
                    <a:lnTo>
                      <a:pt x="61949" y="10491"/>
                    </a:lnTo>
                    <a:lnTo>
                      <a:pt x="60488" y="10757"/>
                    </a:lnTo>
                    <a:lnTo>
                      <a:pt x="58961" y="11022"/>
                    </a:lnTo>
                    <a:lnTo>
                      <a:pt x="57501" y="11155"/>
                    </a:lnTo>
                    <a:lnTo>
                      <a:pt x="56040" y="11288"/>
                    </a:lnTo>
                    <a:lnTo>
                      <a:pt x="54513" y="11354"/>
                    </a:lnTo>
                    <a:lnTo>
                      <a:pt x="52986" y="11354"/>
                    </a:lnTo>
                    <a:lnTo>
                      <a:pt x="51525" y="11288"/>
                    </a:lnTo>
                    <a:lnTo>
                      <a:pt x="49998" y="11155"/>
                    </a:lnTo>
                    <a:lnTo>
                      <a:pt x="48537" y="11022"/>
                    </a:lnTo>
                    <a:lnTo>
                      <a:pt x="47010" y="10757"/>
                    </a:lnTo>
                    <a:lnTo>
                      <a:pt x="45549" y="10491"/>
                    </a:lnTo>
                    <a:lnTo>
                      <a:pt x="44088" y="10226"/>
                    </a:lnTo>
                    <a:lnTo>
                      <a:pt x="42561" y="9827"/>
                    </a:lnTo>
                    <a:lnTo>
                      <a:pt x="41100" y="9429"/>
                    </a:lnTo>
                    <a:lnTo>
                      <a:pt x="39706" y="8964"/>
                    </a:lnTo>
                    <a:lnTo>
                      <a:pt x="38245" y="8433"/>
                    </a:lnTo>
                    <a:lnTo>
                      <a:pt x="36851" y="7902"/>
                    </a:lnTo>
                    <a:lnTo>
                      <a:pt x="35457" y="7304"/>
                    </a:lnTo>
                    <a:lnTo>
                      <a:pt x="34062" y="6640"/>
                    </a:lnTo>
                    <a:lnTo>
                      <a:pt x="32668" y="5976"/>
                    </a:lnTo>
                    <a:lnTo>
                      <a:pt x="31340" y="5246"/>
                    </a:lnTo>
                    <a:lnTo>
                      <a:pt x="30079" y="4449"/>
                    </a:lnTo>
                    <a:lnTo>
                      <a:pt x="28751" y="3652"/>
                    </a:lnTo>
                    <a:lnTo>
                      <a:pt x="27489" y="2789"/>
                    </a:lnTo>
                    <a:lnTo>
                      <a:pt x="26294" y="1860"/>
                    </a:lnTo>
                    <a:lnTo>
                      <a:pt x="25099" y="930"/>
                    </a:lnTo>
                    <a:lnTo>
                      <a:pt x="23904" y="1"/>
                    </a:lnTo>
                    <a:lnTo>
                      <a:pt x="23904" y="1"/>
                    </a:lnTo>
                    <a:lnTo>
                      <a:pt x="20650" y="3453"/>
                    </a:lnTo>
                    <a:lnTo>
                      <a:pt x="17330" y="7171"/>
                    </a:lnTo>
                    <a:lnTo>
                      <a:pt x="14143" y="10956"/>
                    </a:lnTo>
                    <a:lnTo>
                      <a:pt x="11089" y="14807"/>
                    </a:lnTo>
                    <a:lnTo>
                      <a:pt x="8101" y="18725"/>
                    </a:lnTo>
                    <a:lnTo>
                      <a:pt x="5246" y="22708"/>
                    </a:lnTo>
                    <a:lnTo>
                      <a:pt x="2524" y="26559"/>
                    </a:lnTo>
                    <a:lnTo>
                      <a:pt x="1" y="30411"/>
                    </a:lnTo>
                    <a:lnTo>
                      <a:pt x="1" y="30411"/>
                    </a:lnTo>
                    <a:lnTo>
                      <a:pt x="1993" y="31938"/>
                    </a:lnTo>
                    <a:lnTo>
                      <a:pt x="3984" y="33398"/>
                    </a:lnTo>
                    <a:lnTo>
                      <a:pt x="6109" y="34793"/>
                    </a:lnTo>
                    <a:lnTo>
                      <a:pt x="8300" y="36121"/>
                    </a:lnTo>
                    <a:lnTo>
                      <a:pt x="10558" y="37316"/>
                    </a:lnTo>
                    <a:lnTo>
                      <a:pt x="12815" y="38511"/>
                    </a:lnTo>
                    <a:lnTo>
                      <a:pt x="15139" y="39573"/>
                    </a:lnTo>
                    <a:lnTo>
                      <a:pt x="17529" y="40569"/>
                    </a:lnTo>
                    <a:lnTo>
                      <a:pt x="19986" y="41432"/>
                    </a:lnTo>
                    <a:lnTo>
                      <a:pt x="22443" y="42296"/>
                    </a:lnTo>
                    <a:lnTo>
                      <a:pt x="24900" y="43026"/>
                    </a:lnTo>
                    <a:lnTo>
                      <a:pt x="27423" y="43690"/>
                    </a:lnTo>
                    <a:lnTo>
                      <a:pt x="30012" y="44221"/>
                    </a:lnTo>
                    <a:lnTo>
                      <a:pt x="32535" y="44686"/>
                    </a:lnTo>
                    <a:lnTo>
                      <a:pt x="35125" y="45018"/>
                    </a:lnTo>
                    <a:lnTo>
                      <a:pt x="37648" y="45350"/>
                    </a:lnTo>
                    <a:lnTo>
                      <a:pt x="40237" y="45483"/>
                    </a:lnTo>
                    <a:lnTo>
                      <a:pt x="42827" y="45549"/>
                    </a:lnTo>
                    <a:lnTo>
                      <a:pt x="45350" y="45549"/>
                    </a:lnTo>
                    <a:lnTo>
                      <a:pt x="47939" y="45416"/>
                    </a:lnTo>
                    <a:lnTo>
                      <a:pt x="50462" y="45217"/>
                    </a:lnTo>
                    <a:lnTo>
                      <a:pt x="52986" y="44885"/>
                    </a:lnTo>
                    <a:lnTo>
                      <a:pt x="55442" y="44487"/>
                    </a:lnTo>
                    <a:lnTo>
                      <a:pt x="57899" y="43956"/>
                    </a:lnTo>
                    <a:lnTo>
                      <a:pt x="60289" y="43292"/>
                    </a:lnTo>
                    <a:lnTo>
                      <a:pt x="62680" y="42561"/>
                    </a:lnTo>
                    <a:lnTo>
                      <a:pt x="65003" y="41698"/>
                    </a:lnTo>
                    <a:lnTo>
                      <a:pt x="67261" y="40702"/>
                    </a:lnTo>
                    <a:lnTo>
                      <a:pt x="69518" y="39640"/>
                    </a:lnTo>
                    <a:lnTo>
                      <a:pt x="71643" y="38445"/>
                    </a:lnTo>
                    <a:lnTo>
                      <a:pt x="73768" y="37117"/>
                    </a:lnTo>
                    <a:lnTo>
                      <a:pt x="75760" y="35656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6" name="Google Shape;1526;g34ed79b00d1_0_1489"/>
              <p:cNvSpPr/>
              <p:nvPr/>
            </p:nvSpPr>
            <p:spPr>
              <a:xfrm>
                <a:off x="1379850" y="1665650"/>
                <a:ext cx="903025" cy="2486600"/>
              </a:xfrm>
              <a:custGeom>
                <a:rect b="b" l="l" r="r" t="t"/>
                <a:pathLst>
                  <a:path extrusionOk="0" h="99464" w="36121">
                    <a:moveTo>
                      <a:pt x="17396" y="1"/>
                    </a:moveTo>
                    <a:lnTo>
                      <a:pt x="16267" y="1395"/>
                    </a:lnTo>
                    <a:lnTo>
                      <a:pt x="15139" y="2789"/>
                    </a:lnTo>
                    <a:lnTo>
                      <a:pt x="14076" y="4184"/>
                    </a:lnTo>
                    <a:lnTo>
                      <a:pt x="13080" y="5644"/>
                    </a:lnTo>
                    <a:lnTo>
                      <a:pt x="12084" y="7105"/>
                    </a:lnTo>
                    <a:lnTo>
                      <a:pt x="11155" y="8566"/>
                    </a:lnTo>
                    <a:lnTo>
                      <a:pt x="10225" y="10027"/>
                    </a:lnTo>
                    <a:lnTo>
                      <a:pt x="9362" y="11554"/>
                    </a:lnTo>
                    <a:lnTo>
                      <a:pt x="8565" y="13081"/>
                    </a:lnTo>
                    <a:lnTo>
                      <a:pt x="7768" y="14608"/>
                    </a:lnTo>
                    <a:lnTo>
                      <a:pt x="6972" y="16135"/>
                    </a:lnTo>
                    <a:lnTo>
                      <a:pt x="6308" y="17662"/>
                    </a:lnTo>
                    <a:lnTo>
                      <a:pt x="5644" y="19256"/>
                    </a:lnTo>
                    <a:lnTo>
                      <a:pt x="4980" y="20849"/>
                    </a:lnTo>
                    <a:lnTo>
                      <a:pt x="3851" y="24037"/>
                    </a:lnTo>
                    <a:lnTo>
                      <a:pt x="2789" y="27290"/>
                    </a:lnTo>
                    <a:lnTo>
                      <a:pt x="1992" y="30543"/>
                    </a:lnTo>
                    <a:lnTo>
                      <a:pt x="1262" y="33863"/>
                    </a:lnTo>
                    <a:lnTo>
                      <a:pt x="730" y="37183"/>
                    </a:lnTo>
                    <a:lnTo>
                      <a:pt x="332" y="40503"/>
                    </a:lnTo>
                    <a:lnTo>
                      <a:pt x="66" y="43823"/>
                    </a:lnTo>
                    <a:lnTo>
                      <a:pt x="0" y="47209"/>
                    </a:lnTo>
                    <a:lnTo>
                      <a:pt x="66" y="50529"/>
                    </a:lnTo>
                    <a:lnTo>
                      <a:pt x="266" y="53849"/>
                    </a:lnTo>
                    <a:lnTo>
                      <a:pt x="664" y="57169"/>
                    </a:lnTo>
                    <a:lnTo>
                      <a:pt x="1195" y="60489"/>
                    </a:lnTo>
                    <a:lnTo>
                      <a:pt x="1859" y="63809"/>
                    </a:lnTo>
                    <a:lnTo>
                      <a:pt x="2656" y="67062"/>
                    </a:lnTo>
                    <a:lnTo>
                      <a:pt x="3652" y="70316"/>
                    </a:lnTo>
                    <a:lnTo>
                      <a:pt x="4781" y="73503"/>
                    </a:lnTo>
                    <a:lnTo>
                      <a:pt x="6042" y="76623"/>
                    </a:lnTo>
                    <a:lnTo>
                      <a:pt x="6773" y="78150"/>
                    </a:lnTo>
                    <a:lnTo>
                      <a:pt x="7503" y="79678"/>
                    </a:lnTo>
                    <a:lnTo>
                      <a:pt x="8233" y="81205"/>
                    </a:lnTo>
                    <a:lnTo>
                      <a:pt x="9030" y="82732"/>
                    </a:lnTo>
                    <a:lnTo>
                      <a:pt x="9893" y="84259"/>
                    </a:lnTo>
                    <a:lnTo>
                      <a:pt x="10823" y="85720"/>
                    </a:lnTo>
                    <a:lnTo>
                      <a:pt x="11686" y="87180"/>
                    </a:lnTo>
                    <a:lnTo>
                      <a:pt x="12682" y="88641"/>
                    </a:lnTo>
                    <a:lnTo>
                      <a:pt x="13678" y="90036"/>
                    </a:lnTo>
                    <a:lnTo>
                      <a:pt x="14674" y="91430"/>
                    </a:lnTo>
                    <a:lnTo>
                      <a:pt x="15803" y="92824"/>
                    </a:lnTo>
                    <a:lnTo>
                      <a:pt x="16865" y="94219"/>
                    </a:lnTo>
                    <a:lnTo>
                      <a:pt x="17994" y="95546"/>
                    </a:lnTo>
                    <a:lnTo>
                      <a:pt x="19189" y="96874"/>
                    </a:lnTo>
                    <a:lnTo>
                      <a:pt x="20450" y="98202"/>
                    </a:lnTo>
                    <a:lnTo>
                      <a:pt x="21712" y="99464"/>
                    </a:lnTo>
                    <a:lnTo>
                      <a:pt x="22243" y="97339"/>
                    </a:lnTo>
                    <a:lnTo>
                      <a:pt x="22907" y="95215"/>
                    </a:lnTo>
                    <a:lnTo>
                      <a:pt x="23637" y="93090"/>
                    </a:lnTo>
                    <a:lnTo>
                      <a:pt x="24368" y="90965"/>
                    </a:lnTo>
                    <a:lnTo>
                      <a:pt x="25165" y="88907"/>
                    </a:lnTo>
                    <a:lnTo>
                      <a:pt x="26028" y="86782"/>
                    </a:lnTo>
                    <a:lnTo>
                      <a:pt x="26891" y="84657"/>
                    </a:lnTo>
                    <a:lnTo>
                      <a:pt x="27820" y="82599"/>
                    </a:lnTo>
                    <a:lnTo>
                      <a:pt x="29746" y="78482"/>
                    </a:lnTo>
                    <a:lnTo>
                      <a:pt x="31804" y="74432"/>
                    </a:lnTo>
                    <a:lnTo>
                      <a:pt x="33929" y="70515"/>
                    </a:lnTo>
                    <a:lnTo>
                      <a:pt x="36120" y="66730"/>
                    </a:lnTo>
                    <a:lnTo>
                      <a:pt x="34460" y="64937"/>
                    </a:lnTo>
                    <a:lnTo>
                      <a:pt x="32867" y="63145"/>
                    </a:lnTo>
                    <a:lnTo>
                      <a:pt x="31273" y="61285"/>
                    </a:lnTo>
                    <a:lnTo>
                      <a:pt x="29812" y="59360"/>
                    </a:lnTo>
                    <a:lnTo>
                      <a:pt x="28418" y="57434"/>
                    </a:lnTo>
                    <a:lnTo>
                      <a:pt x="27156" y="55442"/>
                    </a:lnTo>
                    <a:lnTo>
                      <a:pt x="25895" y="53384"/>
                    </a:lnTo>
                    <a:lnTo>
                      <a:pt x="24700" y="51392"/>
                    </a:lnTo>
                    <a:lnTo>
                      <a:pt x="23571" y="49268"/>
                    </a:lnTo>
                    <a:lnTo>
                      <a:pt x="22509" y="47209"/>
                    </a:lnTo>
                    <a:lnTo>
                      <a:pt x="21579" y="45085"/>
                    </a:lnTo>
                    <a:lnTo>
                      <a:pt x="20650" y="42960"/>
                    </a:lnTo>
                    <a:lnTo>
                      <a:pt x="19853" y="40769"/>
                    </a:lnTo>
                    <a:lnTo>
                      <a:pt x="19056" y="38578"/>
                    </a:lnTo>
                    <a:lnTo>
                      <a:pt x="18392" y="36386"/>
                    </a:lnTo>
                    <a:lnTo>
                      <a:pt x="17728" y="34195"/>
                    </a:lnTo>
                    <a:lnTo>
                      <a:pt x="17197" y="32004"/>
                    </a:lnTo>
                    <a:lnTo>
                      <a:pt x="16732" y="29813"/>
                    </a:lnTo>
                    <a:lnTo>
                      <a:pt x="16267" y="27622"/>
                    </a:lnTo>
                    <a:lnTo>
                      <a:pt x="15935" y="25364"/>
                    </a:lnTo>
                    <a:lnTo>
                      <a:pt x="15670" y="23173"/>
                    </a:lnTo>
                    <a:lnTo>
                      <a:pt x="15471" y="20982"/>
                    </a:lnTo>
                    <a:lnTo>
                      <a:pt x="15338" y="18791"/>
                    </a:lnTo>
                    <a:lnTo>
                      <a:pt x="15271" y="16600"/>
                    </a:lnTo>
                    <a:lnTo>
                      <a:pt x="15338" y="14475"/>
                    </a:lnTo>
                    <a:lnTo>
                      <a:pt x="15404" y="12351"/>
                    </a:lnTo>
                    <a:lnTo>
                      <a:pt x="15537" y="10226"/>
                    </a:lnTo>
                    <a:lnTo>
                      <a:pt x="15803" y="8101"/>
                    </a:lnTo>
                    <a:lnTo>
                      <a:pt x="16068" y="6043"/>
                    </a:lnTo>
                    <a:lnTo>
                      <a:pt x="16467" y="3985"/>
                    </a:lnTo>
                    <a:lnTo>
                      <a:pt x="16865" y="1993"/>
                    </a:lnTo>
                    <a:lnTo>
                      <a:pt x="1739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7" name="Google Shape;1527;g34ed79b00d1_0_1489"/>
              <p:cNvSpPr/>
              <p:nvPr/>
            </p:nvSpPr>
            <p:spPr>
              <a:xfrm>
                <a:off x="1379850" y="1665650"/>
                <a:ext cx="903025" cy="2486600"/>
              </a:xfrm>
              <a:custGeom>
                <a:rect b="b" l="l" r="r" t="t"/>
                <a:pathLst>
                  <a:path extrusionOk="0" fill="none" h="99464" w="36121">
                    <a:moveTo>
                      <a:pt x="36120" y="66730"/>
                    </a:moveTo>
                    <a:lnTo>
                      <a:pt x="36120" y="66730"/>
                    </a:lnTo>
                    <a:lnTo>
                      <a:pt x="34460" y="64937"/>
                    </a:lnTo>
                    <a:lnTo>
                      <a:pt x="32867" y="63145"/>
                    </a:lnTo>
                    <a:lnTo>
                      <a:pt x="31273" y="61285"/>
                    </a:lnTo>
                    <a:lnTo>
                      <a:pt x="29812" y="59360"/>
                    </a:lnTo>
                    <a:lnTo>
                      <a:pt x="28418" y="57434"/>
                    </a:lnTo>
                    <a:lnTo>
                      <a:pt x="27156" y="55442"/>
                    </a:lnTo>
                    <a:lnTo>
                      <a:pt x="25895" y="53384"/>
                    </a:lnTo>
                    <a:lnTo>
                      <a:pt x="24700" y="51392"/>
                    </a:lnTo>
                    <a:lnTo>
                      <a:pt x="23571" y="49268"/>
                    </a:lnTo>
                    <a:lnTo>
                      <a:pt x="22509" y="47209"/>
                    </a:lnTo>
                    <a:lnTo>
                      <a:pt x="21579" y="45085"/>
                    </a:lnTo>
                    <a:lnTo>
                      <a:pt x="20650" y="42960"/>
                    </a:lnTo>
                    <a:lnTo>
                      <a:pt x="19853" y="40769"/>
                    </a:lnTo>
                    <a:lnTo>
                      <a:pt x="19056" y="38578"/>
                    </a:lnTo>
                    <a:lnTo>
                      <a:pt x="18392" y="36386"/>
                    </a:lnTo>
                    <a:lnTo>
                      <a:pt x="17728" y="34195"/>
                    </a:lnTo>
                    <a:lnTo>
                      <a:pt x="17197" y="32004"/>
                    </a:lnTo>
                    <a:lnTo>
                      <a:pt x="16732" y="29813"/>
                    </a:lnTo>
                    <a:lnTo>
                      <a:pt x="16267" y="27622"/>
                    </a:lnTo>
                    <a:lnTo>
                      <a:pt x="15935" y="25364"/>
                    </a:lnTo>
                    <a:lnTo>
                      <a:pt x="15670" y="23173"/>
                    </a:lnTo>
                    <a:lnTo>
                      <a:pt x="15471" y="20982"/>
                    </a:lnTo>
                    <a:lnTo>
                      <a:pt x="15338" y="18791"/>
                    </a:lnTo>
                    <a:lnTo>
                      <a:pt x="15271" y="16600"/>
                    </a:lnTo>
                    <a:lnTo>
                      <a:pt x="15338" y="14475"/>
                    </a:lnTo>
                    <a:lnTo>
                      <a:pt x="15404" y="12351"/>
                    </a:lnTo>
                    <a:lnTo>
                      <a:pt x="15537" y="10226"/>
                    </a:lnTo>
                    <a:lnTo>
                      <a:pt x="15803" y="8101"/>
                    </a:lnTo>
                    <a:lnTo>
                      <a:pt x="16068" y="6043"/>
                    </a:lnTo>
                    <a:lnTo>
                      <a:pt x="16467" y="3985"/>
                    </a:lnTo>
                    <a:lnTo>
                      <a:pt x="16865" y="1993"/>
                    </a:lnTo>
                    <a:lnTo>
                      <a:pt x="17396" y="1"/>
                    </a:lnTo>
                    <a:lnTo>
                      <a:pt x="17396" y="1"/>
                    </a:lnTo>
                    <a:lnTo>
                      <a:pt x="16267" y="1395"/>
                    </a:lnTo>
                    <a:lnTo>
                      <a:pt x="15139" y="2789"/>
                    </a:lnTo>
                    <a:lnTo>
                      <a:pt x="14076" y="4184"/>
                    </a:lnTo>
                    <a:lnTo>
                      <a:pt x="13080" y="5644"/>
                    </a:lnTo>
                    <a:lnTo>
                      <a:pt x="12084" y="7105"/>
                    </a:lnTo>
                    <a:lnTo>
                      <a:pt x="11155" y="8566"/>
                    </a:lnTo>
                    <a:lnTo>
                      <a:pt x="10225" y="10027"/>
                    </a:lnTo>
                    <a:lnTo>
                      <a:pt x="9362" y="11554"/>
                    </a:lnTo>
                    <a:lnTo>
                      <a:pt x="8565" y="13081"/>
                    </a:lnTo>
                    <a:lnTo>
                      <a:pt x="7768" y="14608"/>
                    </a:lnTo>
                    <a:lnTo>
                      <a:pt x="6972" y="16135"/>
                    </a:lnTo>
                    <a:lnTo>
                      <a:pt x="6308" y="17662"/>
                    </a:lnTo>
                    <a:lnTo>
                      <a:pt x="5644" y="19256"/>
                    </a:lnTo>
                    <a:lnTo>
                      <a:pt x="4980" y="20849"/>
                    </a:lnTo>
                    <a:lnTo>
                      <a:pt x="3851" y="24037"/>
                    </a:lnTo>
                    <a:lnTo>
                      <a:pt x="2789" y="27290"/>
                    </a:lnTo>
                    <a:lnTo>
                      <a:pt x="1992" y="30543"/>
                    </a:lnTo>
                    <a:lnTo>
                      <a:pt x="1262" y="33863"/>
                    </a:lnTo>
                    <a:lnTo>
                      <a:pt x="730" y="37183"/>
                    </a:lnTo>
                    <a:lnTo>
                      <a:pt x="332" y="40503"/>
                    </a:lnTo>
                    <a:lnTo>
                      <a:pt x="66" y="43823"/>
                    </a:lnTo>
                    <a:lnTo>
                      <a:pt x="0" y="47209"/>
                    </a:lnTo>
                    <a:lnTo>
                      <a:pt x="66" y="50529"/>
                    </a:lnTo>
                    <a:lnTo>
                      <a:pt x="266" y="53849"/>
                    </a:lnTo>
                    <a:lnTo>
                      <a:pt x="664" y="57169"/>
                    </a:lnTo>
                    <a:lnTo>
                      <a:pt x="1195" y="60489"/>
                    </a:lnTo>
                    <a:lnTo>
                      <a:pt x="1859" y="63809"/>
                    </a:lnTo>
                    <a:lnTo>
                      <a:pt x="2656" y="67062"/>
                    </a:lnTo>
                    <a:lnTo>
                      <a:pt x="3652" y="70316"/>
                    </a:lnTo>
                    <a:lnTo>
                      <a:pt x="4781" y="73503"/>
                    </a:lnTo>
                    <a:lnTo>
                      <a:pt x="6042" y="76623"/>
                    </a:lnTo>
                    <a:lnTo>
                      <a:pt x="6773" y="78150"/>
                    </a:lnTo>
                    <a:lnTo>
                      <a:pt x="7503" y="79678"/>
                    </a:lnTo>
                    <a:lnTo>
                      <a:pt x="8233" y="81205"/>
                    </a:lnTo>
                    <a:lnTo>
                      <a:pt x="9030" y="82732"/>
                    </a:lnTo>
                    <a:lnTo>
                      <a:pt x="9893" y="84259"/>
                    </a:lnTo>
                    <a:lnTo>
                      <a:pt x="10823" y="85720"/>
                    </a:lnTo>
                    <a:lnTo>
                      <a:pt x="11686" y="87180"/>
                    </a:lnTo>
                    <a:lnTo>
                      <a:pt x="12682" y="88641"/>
                    </a:lnTo>
                    <a:lnTo>
                      <a:pt x="13678" y="90036"/>
                    </a:lnTo>
                    <a:lnTo>
                      <a:pt x="14674" y="91430"/>
                    </a:lnTo>
                    <a:lnTo>
                      <a:pt x="15803" y="92824"/>
                    </a:lnTo>
                    <a:lnTo>
                      <a:pt x="16865" y="94219"/>
                    </a:lnTo>
                    <a:lnTo>
                      <a:pt x="17994" y="95546"/>
                    </a:lnTo>
                    <a:lnTo>
                      <a:pt x="19189" y="96874"/>
                    </a:lnTo>
                    <a:lnTo>
                      <a:pt x="20450" y="98202"/>
                    </a:lnTo>
                    <a:lnTo>
                      <a:pt x="21712" y="99464"/>
                    </a:lnTo>
                    <a:lnTo>
                      <a:pt x="21712" y="99464"/>
                    </a:lnTo>
                    <a:lnTo>
                      <a:pt x="22243" y="97339"/>
                    </a:lnTo>
                    <a:lnTo>
                      <a:pt x="22907" y="95215"/>
                    </a:lnTo>
                    <a:lnTo>
                      <a:pt x="23637" y="93090"/>
                    </a:lnTo>
                    <a:lnTo>
                      <a:pt x="24368" y="90965"/>
                    </a:lnTo>
                    <a:lnTo>
                      <a:pt x="25165" y="88907"/>
                    </a:lnTo>
                    <a:lnTo>
                      <a:pt x="26028" y="86782"/>
                    </a:lnTo>
                    <a:lnTo>
                      <a:pt x="26891" y="84657"/>
                    </a:lnTo>
                    <a:lnTo>
                      <a:pt x="27820" y="82599"/>
                    </a:lnTo>
                    <a:lnTo>
                      <a:pt x="29746" y="78482"/>
                    </a:lnTo>
                    <a:lnTo>
                      <a:pt x="31804" y="74432"/>
                    </a:lnTo>
                    <a:lnTo>
                      <a:pt x="33929" y="70515"/>
                    </a:lnTo>
                    <a:lnTo>
                      <a:pt x="36120" y="6673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8" name="Google Shape;1528;g34ed79b00d1_0_1489"/>
              <p:cNvSpPr/>
              <p:nvPr/>
            </p:nvSpPr>
            <p:spPr>
              <a:xfrm>
                <a:off x="3318625" y="1974400"/>
                <a:ext cx="888100" cy="627475"/>
              </a:xfrm>
              <a:custGeom>
                <a:rect b="b" l="l" r="r" t="t"/>
                <a:pathLst>
                  <a:path extrusionOk="0" h="25099" w="35524">
                    <a:moveTo>
                      <a:pt x="20783" y="1"/>
                    </a:moveTo>
                    <a:lnTo>
                      <a:pt x="18260" y="1727"/>
                    </a:lnTo>
                    <a:lnTo>
                      <a:pt x="15737" y="3520"/>
                    </a:lnTo>
                    <a:lnTo>
                      <a:pt x="13148" y="5445"/>
                    </a:lnTo>
                    <a:lnTo>
                      <a:pt x="10558" y="7437"/>
                    </a:lnTo>
                    <a:lnTo>
                      <a:pt x="7902" y="9495"/>
                    </a:lnTo>
                    <a:lnTo>
                      <a:pt x="5313" y="11687"/>
                    </a:lnTo>
                    <a:lnTo>
                      <a:pt x="2657" y="13944"/>
                    </a:lnTo>
                    <a:lnTo>
                      <a:pt x="1" y="16334"/>
                    </a:lnTo>
                    <a:lnTo>
                      <a:pt x="1063" y="17131"/>
                    </a:lnTo>
                    <a:lnTo>
                      <a:pt x="2126" y="17928"/>
                    </a:lnTo>
                    <a:lnTo>
                      <a:pt x="3188" y="18725"/>
                    </a:lnTo>
                    <a:lnTo>
                      <a:pt x="4250" y="19389"/>
                    </a:lnTo>
                    <a:lnTo>
                      <a:pt x="5379" y="20053"/>
                    </a:lnTo>
                    <a:lnTo>
                      <a:pt x="6508" y="20717"/>
                    </a:lnTo>
                    <a:lnTo>
                      <a:pt x="7637" y="21314"/>
                    </a:lnTo>
                    <a:lnTo>
                      <a:pt x="8765" y="21845"/>
                    </a:lnTo>
                    <a:lnTo>
                      <a:pt x="9894" y="22310"/>
                    </a:lnTo>
                    <a:lnTo>
                      <a:pt x="11089" y="22775"/>
                    </a:lnTo>
                    <a:lnTo>
                      <a:pt x="12218" y="23173"/>
                    </a:lnTo>
                    <a:lnTo>
                      <a:pt x="13413" y="23572"/>
                    </a:lnTo>
                    <a:lnTo>
                      <a:pt x="14542" y="23904"/>
                    </a:lnTo>
                    <a:lnTo>
                      <a:pt x="15737" y="24169"/>
                    </a:lnTo>
                    <a:lnTo>
                      <a:pt x="18061" y="24634"/>
                    </a:lnTo>
                    <a:lnTo>
                      <a:pt x="20451" y="24966"/>
                    </a:lnTo>
                    <a:lnTo>
                      <a:pt x="22709" y="25099"/>
                    </a:lnTo>
                    <a:lnTo>
                      <a:pt x="25033" y="25099"/>
                    </a:lnTo>
                    <a:lnTo>
                      <a:pt x="26161" y="25032"/>
                    </a:lnTo>
                    <a:lnTo>
                      <a:pt x="27224" y="24900"/>
                    </a:lnTo>
                    <a:lnTo>
                      <a:pt x="28353" y="24767"/>
                    </a:lnTo>
                    <a:lnTo>
                      <a:pt x="29415" y="24568"/>
                    </a:lnTo>
                    <a:lnTo>
                      <a:pt x="30477" y="24302"/>
                    </a:lnTo>
                    <a:lnTo>
                      <a:pt x="31540" y="24103"/>
                    </a:lnTo>
                    <a:lnTo>
                      <a:pt x="32536" y="23771"/>
                    </a:lnTo>
                    <a:lnTo>
                      <a:pt x="33532" y="23439"/>
                    </a:lnTo>
                    <a:lnTo>
                      <a:pt x="34527" y="23040"/>
                    </a:lnTo>
                    <a:lnTo>
                      <a:pt x="35523" y="22642"/>
                    </a:lnTo>
                    <a:lnTo>
                      <a:pt x="33996" y="19654"/>
                    </a:lnTo>
                    <a:lnTo>
                      <a:pt x="32403" y="16666"/>
                    </a:lnTo>
                    <a:lnTo>
                      <a:pt x="30743" y="13745"/>
                    </a:lnTo>
                    <a:lnTo>
                      <a:pt x="28950" y="10890"/>
                    </a:lnTo>
                    <a:lnTo>
                      <a:pt x="27025" y="8035"/>
                    </a:lnTo>
                    <a:lnTo>
                      <a:pt x="25033" y="5312"/>
                    </a:lnTo>
                    <a:lnTo>
                      <a:pt x="22974" y="2657"/>
                    </a:lnTo>
                    <a:lnTo>
                      <a:pt x="2078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9" name="Google Shape;1529;g34ed79b00d1_0_1489"/>
              <p:cNvSpPr/>
              <p:nvPr/>
            </p:nvSpPr>
            <p:spPr>
              <a:xfrm>
                <a:off x="3318625" y="1974400"/>
                <a:ext cx="888100" cy="627475"/>
              </a:xfrm>
              <a:custGeom>
                <a:rect b="b" l="l" r="r" t="t"/>
                <a:pathLst>
                  <a:path extrusionOk="0" fill="none" h="25099" w="35524">
                    <a:moveTo>
                      <a:pt x="35523" y="22642"/>
                    </a:moveTo>
                    <a:lnTo>
                      <a:pt x="35523" y="22642"/>
                    </a:lnTo>
                    <a:lnTo>
                      <a:pt x="33996" y="19654"/>
                    </a:lnTo>
                    <a:lnTo>
                      <a:pt x="32403" y="16666"/>
                    </a:lnTo>
                    <a:lnTo>
                      <a:pt x="30743" y="13745"/>
                    </a:lnTo>
                    <a:lnTo>
                      <a:pt x="28950" y="10890"/>
                    </a:lnTo>
                    <a:lnTo>
                      <a:pt x="27025" y="8035"/>
                    </a:lnTo>
                    <a:lnTo>
                      <a:pt x="25033" y="5312"/>
                    </a:lnTo>
                    <a:lnTo>
                      <a:pt x="22974" y="2657"/>
                    </a:lnTo>
                    <a:lnTo>
                      <a:pt x="20783" y="1"/>
                    </a:lnTo>
                    <a:lnTo>
                      <a:pt x="20783" y="1"/>
                    </a:lnTo>
                    <a:lnTo>
                      <a:pt x="18260" y="1727"/>
                    </a:lnTo>
                    <a:lnTo>
                      <a:pt x="15737" y="3520"/>
                    </a:lnTo>
                    <a:lnTo>
                      <a:pt x="13148" y="5445"/>
                    </a:lnTo>
                    <a:lnTo>
                      <a:pt x="10558" y="7437"/>
                    </a:lnTo>
                    <a:lnTo>
                      <a:pt x="7902" y="9495"/>
                    </a:lnTo>
                    <a:lnTo>
                      <a:pt x="5313" y="11687"/>
                    </a:lnTo>
                    <a:lnTo>
                      <a:pt x="2657" y="13944"/>
                    </a:lnTo>
                    <a:lnTo>
                      <a:pt x="1" y="16334"/>
                    </a:lnTo>
                    <a:lnTo>
                      <a:pt x="1" y="16334"/>
                    </a:lnTo>
                    <a:lnTo>
                      <a:pt x="1063" y="17131"/>
                    </a:lnTo>
                    <a:lnTo>
                      <a:pt x="2126" y="17928"/>
                    </a:lnTo>
                    <a:lnTo>
                      <a:pt x="3188" y="18725"/>
                    </a:lnTo>
                    <a:lnTo>
                      <a:pt x="4250" y="19389"/>
                    </a:lnTo>
                    <a:lnTo>
                      <a:pt x="5379" y="20053"/>
                    </a:lnTo>
                    <a:lnTo>
                      <a:pt x="6508" y="20717"/>
                    </a:lnTo>
                    <a:lnTo>
                      <a:pt x="7637" y="21314"/>
                    </a:lnTo>
                    <a:lnTo>
                      <a:pt x="8765" y="21845"/>
                    </a:lnTo>
                    <a:lnTo>
                      <a:pt x="9894" y="22310"/>
                    </a:lnTo>
                    <a:lnTo>
                      <a:pt x="11089" y="22775"/>
                    </a:lnTo>
                    <a:lnTo>
                      <a:pt x="12218" y="23173"/>
                    </a:lnTo>
                    <a:lnTo>
                      <a:pt x="13413" y="23572"/>
                    </a:lnTo>
                    <a:lnTo>
                      <a:pt x="14542" y="23904"/>
                    </a:lnTo>
                    <a:lnTo>
                      <a:pt x="15737" y="24169"/>
                    </a:lnTo>
                    <a:lnTo>
                      <a:pt x="18061" y="24634"/>
                    </a:lnTo>
                    <a:lnTo>
                      <a:pt x="20451" y="24966"/>
                    </a:lnTo>
                    <a:lnTo>
                      <a:pt x="22709" y="25099"/>
                    </a:lnTo>
                    <a:lnTo>
                      <a:pt x="25033" y="25099"/>
                    </a:lnTo>
                    <a:lnTo>
                      <a:pt x="26161" y="25032"/>
                    </a:lnTo>
                    <a:lnTo>
                      <a:pt x="27224" y="24900"/>
                    </a:lnTo>
                    <a:lnTo>
                      <a:pt x="28353" y="24767"/>
                    </a:lnTo>
                    <a:lnTo>
                      <a:pt x="29415" y="24568"/>
                    </a:lnTo>
                    <a:lnTo>
                      <a:pt x="30477" y="24302"/>
                    </a:lnTo>
                    <a:lnTo>
                      <a:pt x="31540" y="24103"/>
                    </a:lnTo>
                    <a:lnTo>
                      <a:pt x="32536" y="23771"/>
                    </a:lnTo>
                    <a:lnTo>
                      <a:pt x="33532" y="23439"/>
                    </a:lnTo>
                    <a:lnTo>
                      <a:pt x="34527" y="23040"/>
                    </a:lnTo>
                    <a:lnTo>
                      <a:pt x="35523" y="22642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0" name="Google Shape;1530;g34ed79b00d1_0_1489"/>
              <p:cNvSpPr/>
              <p:nvPr/>
            </p:nvSpPr>
            <p:spPr>
              <a:xfrm>
                <a:off x="3302025" y="1225775"/>
                <a:ext cx="962800" cy="464800"/>
              </a:xfrm>
              <a:custGeom>
                <a:rect b="b" l="l" r="r" t="t"/>
                <a:pathLst>
                  <a:path extrusionOk="0" h="18592" w="38512">
                    <a:moveTo>
                      <a:pt x="12683" y="0"/>
                    </a:moveTo>
                    <a:lnTo>
                      <a:pt x="11421" y="67"/>
                    </a:lnTo>
                    <a:lnTo>
                      <a:pt x="10226" y="200"/>
                    </a:lnTo>
                    <a:lnTo>
                      <a:pt x="9031" y="332"/>
                    </a:lnTo>
                    <a:lnTo>
                      <a:pt x="7836" y="532"/>
                    </a:lnTo>
                    <a:lnTo>
                      <a:pt x="6707" y="797"/>
                    </a:lnTo>
                    <a:lnTo>
                      <a:pt x="5578" y="1063"/>
                    </a:lnTo>
                    <a:lnTo>
                      <a:pt x="4516" y="1328"/>
                    </a:lnTo>
                    <a:lnTo>
                      <a:pt x="3520" y="1727"/>
                    </a:lnTo>
                    <a:lnTo>
                      <a:pt x="2590" y="2059"/>
                    </a:lnTo>
                    <a:lnTo>
                      <a:pt x="1661" y="2457"/>
                    </a:lnTo>
                    <a:lnTo>
                      <a:pt x="798" y="2922"/>
                    </a:lnTo>
                    <a:lnTo>
                      <a:pt x="1" y="3387"/>
                    </a:lnTo>
                    <a:lnTo>
                      <a:pt x="3055" y="4781"/>
                    </a:lnTo>
                    <a:lnTo>
                      <a:pt x="6043" y="6375"/>
                    </a:lnTo>
                    <a:lnTo>
                      <a:pt x="8965" y="8034"/>
                    </a:lnTo>
                    <a:lnTo>
                      <a:pt x="11820" y="9894"/>
                    </a:lnTo>
                    <a:lnTo>
                      <a:pt x="14608" y="11886"/>
                    </a:lnTo>
                    <a:lnTo>
                      <a:pt x="17331" y="13944"/>
                    </a:lnTo>
                    <a:lnTo>
                      <a:pt x="19987" y="16201"/>
                    </a:lnTo>
                    <a:lnTo>
                      <a:pt x="22576" y="18592"/>
                    </a:lnTo>
                    <a:lnTo>
                      <a:pt x="24435" y="17264"/>
                    </a:lnTo>
                    <a:lnTo>
                      <a:pt x="26427" y="16002"/>
                    </a:lnTo>
                    <a:lnTo>
                      <a:pt x="28485" y="14741"/>
                    </a:lnTo>
                    <a:lnTo>
                      <a:pt x="30544" y="13545"/>
                    </a:lnTo>
                    <a:lnTo>
                      <a:pt x="32668" y="12417"/>
                    </a:lnTo>
                    <a:lnTo>
                      <a:pt x="34727" y="11354"/>
                    </a:lnTo>
                    <a:lnTo>
                      <a:pt x="36719" y="10491"/>
                    </a:lnTo>
                    <a:lnTo>
                      <a:pt x="38511" y="9761"/>
                    </a:lnTo>
                    <a:lnTo>
                      <a:pt x="37449" y="8632"/>
                    </a:lnTo>
                    <a:lnTo>
                      <a:pt x="36254" y="7636"/>
                    </a:lnTo>
                    <a:lnTo>
                      <a:pt x="35059" y="6707"/>
                    </a:lnTo>
                    <a:lnTo>
                      <a:pt x="33864" y="5843"/>
                    </a:lnTo>
                    <a:lnTo>
                      <a:pt x="32602" y="5047"/>
                    </a:lnTo>
                    <a:lnTo>
                      <a:pt x="31340" y="4316"/>
                    </a:lnTo>
                    <a:lnTo>
                      <a:pt x="30079" y="3652"/>
                    </a:lnTo>
                    <a:lnTo>
                      <a:pt x="28751" y="3055"/>
                    </a:lnTo>
                    <a:lnTo>
                      <a:pt x="27423" y="2524"/>
                    </a:lnTo>
                    <a:lnTo>
                      <a:pt x="26095" y="1992"/>
                    </a:lnTo>
                    <a:lnTo>
                      <a:pt x="24701" y="1594"/>
                    </a:lnTo>
                    <a:lnTo>
                      <a:pt x="23373" y="1196"/>
                    </a:lnTo>
                    <a:lnTo>
                      <a:pt x="22045" y="864"/>
                    </a:lnTo>
                    <a:lnTo>
                      <a:pt x="20650" y="598"/>
                    </a:lnTo>
                    <a:lnTo>
                      <a:pt x="19323" y="399"/>
                    </a:lnTo>
                    <a:lnTo>
                      <a:pt x="17928" y="200"/>
                    </a:lnTo>
                    <a:lnTo>
                      <a:pt x="16600" y="67"/>
                    </a:lnTo>
                    <a:lnTo>
                      <a:pt x="1527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1" name="Google Shape;1531;g34ed79b00d1_0_1489"/>
              <p:cNvSpPr/>
              <p:nvPr/>
            </p:nvSpPr>
            <p:spPr>
              <a:xfrm>
                <a:off x="3302025" y="1225775"/>
                <a:ext cx="962800" cy="464800"/>
              </a:xfrm>
              <a:custGeom>
                <a:rect b="b" l="l" r="r" t="t"/>
                <a:pathLst>
                  <a:path extrusionOk="0" fill="none" h="18592" w="38512">
                    <a:moveTo>
                      <a:pt x="22576" y="18592"/>
                    </a:moveTo>
                    <a:lnTo>
                      <a:pt x="22576" y="18592"/>
                    </a:lnTo>
                    <a:lnTo>
                      <a:pt x="24435" y="17264"/>
                    </a:lnTo>
                    <a:lnTo>
                      <a:pt x="26427" y="16002"/>
                    </a:lnTo>
                    <a:lnTo>
                      <a:pt x="28485" y="14741"/>
                    </a:lnTo>
                    <a:lnTo>
                      <a:pt x="30544" y="13545"/>
                    </a:lnTo>
                    <a:lnTo>
                      <a:pt x="32668" y="12417"/>
                    </a:lnTo>
                    <a:lnTo>
                      <a:pt x="34727" y="11354"/>
                    </a:lnTo>
                    <a:lnTo>
                      <a:pt x="36719" y="10491"/>
                    </a:lnTo>
                    <a:lnTo>
                      <a:pt x="38511" y="9761"/>
                    </a:lnTo>
                    <a:lnTo>
                      <a:pt x="38511" y="9761"/>
                    </a:lnTo>
                    <a:lnTo>
                      <a:pt x="37449" y="8632"/>
                    </a:lnTo>
                    <a:lnTo>
                      <a:pt x="36254" y="7636"/>
                    </a:lnTo>
                    <a:lnTo>
                      <a:pt x="35059" y="6707"/>
                    </a:lnTo>
                    <a:lnTo>
                      <a:pt x="33864" y="5843"/>
                    </a:lnTo>
                    <a:lnTo>
                      <a:pt x="32602" y="5047"/>
                    </a:lnTo>
                    <a:lnTo>
                      <a:pt x="31340" y="4316"/>
                    </a:lnTo>
                    <a:lnTo>
                      <a:pt x="30079" y="3652"/>
                    </a:lnTo>
                    <a:lnTo>
                      <a:pt x="28751" y="3055"/>
                    </a:lnTo>
                    <a:lnTo>
                      <a:pt x="27423" y="2524"/>
                    </a:lnTo>
                    <a:lnTo>
                      <a:pt x="26095" y="1992"/>
                    </a:lnTo>
                    <a:lnTo>
                      <a:pt x="24701" y="1594"/>
                    </a:lnTo>
                    <a:lnTo>
                      <a:pt x="23373" y="1196"/>
                    </a:lnTo>
                    <a:lnTo>
                      <a:pt x="22045" y="864"/>
                    </a:lnTo>
                    <a:lnTo>
                      <a:pt x="20650" y="598"/>
                    </a:lnTo>
                    <a:lnTo>
                      <a:pt x="19323" y="399"/>
                    </a:lnTo>
                    <a:lnTo>
                      <a:pt x="17928" y="200"/>
                    </a:lnTo>
                    <a:lnTo>
                      <a:pt x="16600" y="67"/>
                    </a:lnTo>
                    <a:lnTo>
                      <a:pt x="15272" y="0"/>
                    </a:lnTo>
                    <a:lnTo>
                      <a:pt x="14011" y="0"/>
                    </a:lnTo>
                    <a:lnTo>
                      <a:pt x="12683" y="0"/>
                    </a:lnTo>
                    <a:lnTo>
                      <a:pt x="11421" y="67"/>
                    </a:lnTo>
                    <a:lnTo>
                      <a:pt x="10226" y="200"/>
                    </a:lnTo>
                    <a:lnTo>
                      <a:pt x="9031" y="332"/>
                    </a:lnTo>
                    <a:lnTo>
                      <a:pt x="7836" y="532"/>
                    </a:lnTo>
                    <a:lnTo>
                      <a:pt x="6707" y="797"/>
                    </a:lnTo>
                    <a:lnTo>
                      <a:pt x="5578" y="1063"/>
                    </a:lnTo>
                    <a:lnTo>
                      <a:pt x="4516" y="1328"/>
                    </a:lnTo>
                    <a:lnTo>
                      <a:pt x="3520" y="1727"/>
                    </a:lnTo>
                    <a:lnTo>
                      <a:pt x="2590" y="2059"/>
                    </a:lnTo>
                    <a:lnTo>
                      <a:pt x="1661" y="2457"/>
                    </a:lnTo>
                    <a:lnTo>
                      <a:pt x="798" y="2922"/>
                    </a:lnTo>
                    <a:lnTo>
                      <a:pt x="1" y="3387"/>
                    </a:lnTo>
                    <a:lnTo>
                      <a:pt x="1" y="3387"/>
                    </a:lnTo>
                    <a:lnTo>
                      <a:pt x="3055" y="4781"/>
                    </a:lnTo>
                    <a:lnTo>
                      <a:pt x="6043" y="6375"/>
                    </a:lnTo>
                    <a:lnTo>
                      <a:pt x="8965" y="8034"/>
                    </a:lnTo>
                    <a:lnTo>
                      <a:pt x="11820" y="9894"/>
                    </a:lnTo>
                    <a:lnTo>
                      <a:pt x="14608" y="11886"/>
                    </a:lnTo>
                    <a:lnTo>
                      <a:pt x="17331" y="13944"/>
                    </a:lnTo>
                    <a:lnTo>
                      <a:pt x="19987" y="16201"/>
                    </a:lnTo>
                    <a:lnTo>
                      <a:pt x="22576" y="18592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2" name="Google Shape;1532;g34ed79b00d1_0_1489"/>
              <p:cNvSpPr/>
              <p:nvPr/>
            </p:nvSpPr>
            <p:spPr>
              <a:xfrm>
                <a:off x="2108550" y="3483275"/>
                <a:ext cx="2365425" cy="1201825"/>
              </a:xfrm>
              <a:custGeom>
                <a:rect b="b" l="l" r="r" t="t"/>
                <a:pathLst>
                  <a:path extrusionOk="0" h="48073" w="94617">
                    <a:moveTo>
                      <a:pt x="13612" y="1"/>
                    </a:moveTo>
                    <a:lnTo>
                      <a:pt x="11952" y="2856"/>
                    </a:lnTo>
                    <a:lnTo>
                      <a:pt x="10425" y="5645"/>
                    </a:lnTo>
                    <a:lnTo>
                      <a:pt x="9097" y="8367"/>
                    </a:lnTo>
                    <a:lnTo>
                      <a:pt x="7835" y="10956"/>
                    </a:lnTo>
                    <a:lnTo>
                      <a:pt x="6706" y="13413"/>
                    </a:lnTo>
                    <a:lnTo>
                      <a:pt x="5644" y="15803"/>
                    </a:lnTo>
                    <a:lnTo>
                      <a:pt x="4715" y="18061"/>
                    </a:lnTo>
                    <a:lnTo>
                      <a:pt x="3851" y="20186"/>
                    </a:lnTo>
                    <a:lnTo>
                      <a:pt x="3121" y="22244"/>
                    </a:lnTo>
                    <a:lnTo>
                      <a:pt x="2457" y="24169"/>
                    </a:lnTo>
                    <a:lnTo>
                      <a:pt x="1859" y="25962"/>
                    </a:lnTo>
                    <a:lnTo>
                      <a:pt x="1395" y="27688"/>
                    </a:lnTo>
                    <a:lnTo>
                      <a:pt x="598" y="30743"/>
                    </a:lnTo>
                    <a:lnTo>
                      <a:pt x="0" y="33266"/>
                    </a:lnTo>
                    <a:lnTo>
                      <a:pt x="2590" y="35125"/>
                    </a:lnTo>
                    <a:lnTo>
                      <a:pt x="5179" y="36785"/>
                    </a:lnTo>
                    <a:lnTo>
                      <a:pt x="7835" y="38378"/>
                    </a:lnTo>
                    <a:lnTo>
                      <a:pt x="10558" y="39906"/>
                    </a:lnTo>
                    <a:lnTo>
                      <a:pt x="13280" y="41234"/>
                    </a:lnTo>
                    <a:lnTo>
                      <a:pt x="16135" y="42495"/>
                    </a:lnTo>
                    <a:lnTo>
                      <a:pt x="18924" y="43557"/>
                    </a:lnTo>
                    <a:lnTo>
                      <a:pt x="21779" y="44553"/>
                    </a:lnTo>
                    <a:lnTo>
                      <a:pt x="24700" y="45417"/>
                    </a:lnTo>
                    <a:lnTo>
                      <a:pt x="27622" y="46147"/>
                    </a:lnTo>
                    <a:lnTo>
                      <a:pt x="30543" y="46811"/>
                    </a:lnTo>
                    <a:lnTo>
                      <a:pt x="33531" y="47276"/>
                    </a:lnTo>
                    <a:lnTo>
                      <a:pt x="36519" y="47674"/>
                    </a:lnTo>
                    <a:lnTo>
                      <a:pt x="39507" y="47940"/>
                    </a:lnTo>
                    <a:lnTo>
                      <a:pt x="42495" y="48072"/>
                    </a:lnTo>
                    <a:lnTo>
                      <a:pt x="45482" y="48072"/>
                    </a:lnTo>
                    <a:lnTo>
                      <a:pt x="48470" y="47940"/>
                    </a:lnTo>
                    <a:lnTo>
                      <a:pt x="51458" y="47674"/>
                    </a:lnTo>
                    <a:lnTo>
                      <a:pt x="54446" y="47342"/>
                    </a:lnTo>
                    <a:lnTo>
                      <a:pt x="57434" y="46877"/>
                    </a:lnTo>
                    <a:lnTo>
                      <a:pt x="60355" y="46280"/>
                    </a:lnTo>
                    <a:lnTo>
                      <a:pt x="63277" y="45549"/>
                    </a:lnTo>
                    <a:lnTo>
                      <a:pt x="66198" y="44686"/>
                    </a:lnTo>
                    <a:lnTo>
                      <a:pt x="69053" y="43757"/>
                    </a:lnTo>
                    <a:lnTo>
                      <a:pt x="71909" y="42628"/>
                    </a:lnTo>
                    <a:lnTo>
                      <a:pt x="74697" y="41433"/>
                    </a:lnTo>
                    <a:lnTo>
                      <a:pt x="77486" y="40105"/>
                    </a:lnTo>
                    <a:lnTo>
                      <a:pt x="80142" y="38644"/>
                    </a:lnTo>
                    <a:lnTo>
                      <a:pt x="82864" y="37051"/>
                    </a:lnTo>
                    <a:lnTo>
                      <a:pt x="85454" y="35391"/>
                    </a:lnTo>
                    <a:lnTo>
                      <a:pt x="87977" y="33531"/>
                    </a:lnTo>
                    <a:lnTo>
                      <a:pt x="90500" y="31606"/>
                    </a:lnTo>
                    <a:lnTo>
                      <a:pt x="90965" y="30344"/>
                    </a:lnTo>
                    <a:lnTo>
                      <a:pt x="91429" y="29083"/>
                    </a:lnTo>
                    <a:lnTo>
                      <a:pt x="91894" y="27755"/>
                    </a:lnTo>
                    <a:lnTo>
                      <a:pt x="92292" y="26361"/>
                    </a:lnTo>
                    <a:lnTo>
                      <a:pt x="92956" y="23572"/>
                    </a:lnTo>
                    <a:lnTo>
                      <a:pt x="93554" y="20650"/>
                    </a:lnTo>
                    <a:lnTo>
                      <a:pt x="94019" y="17596"/>
                    </a:lnTo>
                    <a:lnTo>
                      <a:pt x="94351" y="14409"/>
                    </a:lnTo>
                    <a:lnTo>
                      <a:pt x="94550" y="11222"/>
                    </a:lnTo>
                    <a:lnTo>
                      <a:pt x="94616" y="7836"/>
                    </a:lnTo>
                    <a:lnTo>
                      <a:pt x="92226" y="9164"/>
                    </a:lnTo>
                    <a:lnTo>
                      <a:pt x="89769" y="10425"/>
                    </a:lnTo>
                    <a:lnTo>
                      <a:pt x="87313" y="11488"/>
                    </a:lnTo>
                    <a:lnTo>
                      <a:pt x="84790" y="12484"/>
                    </a:lnTo>
                    <a:lnTo>
                      <a:pt x="82267" y="13347"/>
                    </a:lnTo>
                    <a:lnTo>
                      <a:pt x="79677" y="14143"/>
                    </a:lnTo>
                    <a:lnTo>
                      <a:pt x="77088" y="14741"/>
                    </a:lnTo>
                    <a:lnTo>
                      <a:pt x="74432" y="15272"/>
                    </a:lnTo>
                    <a:lnTo>
                      <a:pt x="71776" y="15737"/>
                    </a:lnTo>
                    <a:lnTo>
                      <a:pt x="69053" y="16069"/>
                    </a:lnTo>
                    <a:lnTo>
                      <a:pt x="66398" y="16268"/>
                    </a:lnTo>
                    <a:lnTo>
                      <a:pt x="63675" y="16401"/>
                    </a:lnTo>
                    <a:lnTo>
                      <a:pt x="60953" y="16401"/>
                    </a:lnTo>
                    <a:lnTo>
                      <a:pt x="58231" y="16335"/>
                    </a:lnTo>
                    <a:lnTo>
                      <a:pt x="55508" y="16135"/>
                    </a:lnTo>
                    <a:lnTo>
                      <a:pt x="52786" y="15870"/>
                    </a:lnTo>
                    <a:lnTo>
                      <a:pt x="50064" y="15538"/>
                    </a:lnTo>
                    <a:lnTo>
                      <a:pt x="47408" y="15073"/>
                    </a:lnTo>
                    <a:lnTo>
                      <a:pt x="44752" y="14542"/>
                    </a:lnTo>
                    <a:lnTo>
                      <a:pt x="42096" y="13878"/>
                    </a:lnTo>
                    <a:lnTo>
                      <a:pt x="39440" y="13147"/>
                    </a:lnTo>
                    <a:lnTo>
                      <a:pt x="36851" y="12351"/>
                    </a:lnTo>
                    <a:lnTo>
                      <a:pt x="34328" y="11488"/>
                    </a:lnTo>
                    <a:lnTo>
                      <a:pt x="31805" y="10492"/>
                    </a:lnTo>
                    <a:lnTo>
                      <a:pt x="29348" y="9429"/>
                    </a:lnTo>
                    <a:lnTo>
                      <a:pt x="26891" y="8300"/>
                    </a:lnTo>
                    <a:lnTo>
                      <a:pt x="24567" y="7105"/>
                    </a:lnTo>
                    <a:lnTo>
                      <a:pt x="22243" y="5844"/>
                    </a:lnTo>
                    <a:lnTo>
                      <a:pt x="19986" y="4449"/>
                    </a:lnTo>
                    <a:lnTo>
                      <a:pt x="17795" y="3055"/>
                    </a:lnTo>
                    <a:lnTo>
                      <a:pt x="15670" y="1528"/>
                    </a:lnTo>
                    <a:lnTo>
                      <a:pt x="1361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3" name="Google Shape;1533;g34ed79b00d1_0_1489"/>
              <p:cNvSpPr/>
              <p:nvPr/>
            </p:nvSpPr>
            <p:spPr>
              <a:xfrm>
                <a:off x="2108550" y="3483275"/>
                <a:ext cx="2365425" cy="1201825"/>
              </a:xfrm>
              <a:custGeom>
                <a:rect b="b" l="l" r="r" t="t"/>
                <a:pathLst>
                  <a:path extrusionOk="0" fill="none" h="48073" w="94617">
                    <a:moveTo>
                      <a:pt x="13612" y="1"/>
                    </a:moveTo>
                    <a:lnTo>
                      <a:pt x="13612" y="1"/>
                    </a:lnTo>
                    <a:lnTo>
                      <a:pt x="11952" y="2856"/>
                    </a:lnTo>
                    <a:lnTo>
                      <a:pt x="10425" y="5645"/>
                    </a:lnTo>
                    <a:lnTo>
                      <a:pt x="9097" y="8367"/>
                    </a:lnTo>
                    <a:lnTo>
                      <a:pt x="7835" y="10956"/>
                    </a:lnTo>
                    <a:lnTo>
                      <a:pt x="6706" y="13413"/>
                    </a:lnTo>
                    <a:lnTo>
                      <a:pt x="5644" y="15803"/>
                    </a:lnTo>
                    <a:lnTo>
                      <a:pt x="4715" y="18061"/>
                    </a:lnTo>
                    <a:lnTo>
                      <a:pt x="3851" y="20186"/>
                    </a:lnTo>
                    <a:lnTo>
                      <a:pt x="3121" y="22244"/>
                    </a:lnTo>
                    <a:lnTo>
                      <a:pt x="2457" y="24169"/>
                    </a:lnTo>
                    <a:lnTo>
                      <a:pt x="1859" y="25962"/>
                    </a:lnTo>
                    <a:lnTo>
                      <a:pt x="1395" y="27688"/>
                    </a:lnTo>
                    <a:lnTo>
                      <a:pt x="598" y="30743"/>
                    </a:lnTo>
                    <a:lnTo>
                      <a:pt x="0" y="33266"/>
                    </a:lnTo>
                    <a:lnTo>
                      <a:pt x="0" y="33266"/>
                    </a:lnTo>
                    <a:lnTo>
                      <a:pt x="2590" y="35125"/>
                    </a:lnTo>
                    <a:lnTo>
                      <a:pt x="5179" y="36785"/>
                    </a:lnTo>
                    <a:lnTo>
                      <a:pt x="7835" y="38378"/>
                    </a:lnTo>
                    <a:lnTo>
                      <a:pt x="10558" y="39906"/>
                    </a:lnTo>
                    <a:lnTo>
                      <a:pt x="13280" y="41234"/>
                    </a:lnTo>
                    <a:lnTo>
                      <a:pt x="16135" y="42495"/>
                    </a:lnTo>
                    <a:lnTo>
                      <a:pt x="18924" y="43557"/>
                    </a:lnTo>
                    <a:lnTo>
                      <a:pt x="21779" y="44553"/>
                    </a:lnTo>
                    <a:lnTo>
                      <a:pt x="24700" y="45417"/>
                    </a:lnTo>
                    <a:lnTo>
                      <a:pt x="27622" y="46147"/>
                    </a:lnTo>
                    <a:lnTo>
                      <a:pt x="30543" y="46811"/>
                    </a:lnTo>
                    <a:lnTo>
                      <a:pt x="33531" y="47276"/>
                    </a:lnTo>
                    <a:lnTo>
                      <a:pt x="36519" y="47674"/>
                    </a:lnTo>
                    <a:lnTo>
                      <a:pt x="39507" y="47940"/>
                    </a:lnTo>
                    <a:lnTo>
                      <a:pt x="42495" y="48072"/>
                    </a:lnTo>
                    <a:lnTo>
                      <a:pt x="45482" y="48072"/>
                    </a:lnTo>
                    <a:lnTo>
                      <a:pt x="48470" y="47940"/>
                    </a:lnTo>
                    <a:lnTo>
                      <a:pt x="51458" y="47674"/>
                    </a:lnTo>
                    <a:lnTo>
                      <a:pt x="54446" y="47342"/>
                    </a:lnTo>
                    <a:lnTo>
                      <a:pt x="57434" y="46877"/>
                    </a:lnTo>
                    <a:lnTo>
                      <a:pt x="60355" y="46280"/>
                    </a:lnTo>
                    <a:lnTo>
                      <a:pt x="63277" y="45549"/>
                    </a:lnTo>
                    <a:lnTo>
                      <a:pt x="66198" y="44686"/>
                    </a:lnTo>
                    <a:lnTo>
                      <a:pt x="69053" y="43757"/>
                    </a:lnTo>
                    <a:lnTo>
                      <a:pt x="71909" y="42628"/>
                    </a:lnTo>
                    <a:lnTo>
                      <a:pt x="74697" y="41433"/>
                    </a:lnTo>
                    <a:lnTo>
                      <a:pt x="77486" y="40105"/>
                    </a:lnTo>
                    <a:lnTo>
                      <a:pt x="80142" y="38644"/>
                    </a:lnTo>
                    <a:lnTo>
                      <a:pt x="82864" y="37051"/>
                    </a:lnTo>
                    <a:lnTo>
                      <a:pt x="85454" y="35391"/>
                    </a:lnTo>
                    <a:lnTo>
                      <a:pt x="87977" y="33531"/>
                    </a:lnTo>
                    <a:lnTo>
                      <a:pt x="90500" y="31606"/>
                    </a:lnTo>
                    <a:lnTo>
                      <a:pt x="90500" y="31606"/>
                    </a:lnTo>
                    <a:lnTo>
                      <a:pt x="90965" y="30344"/>
                    </a:lnTo>
                    <a:lnTo>
                      <a:pt x="91429" y="29083"/>
                    </a:lnTo>
                    <a:lnTo>
                      <a:pt x="91894" y="27755"/>
                    </a:lnTo>
                    <a:lnTo>
                      <a:pt x="92292" y="26361"/>
                    </a:lnTo>
                    <a:lnTo>
                      <a:pt x="92956" y="23572"/>
                    </a:lnTo>
                    <a:lnTo>
                      <a:pt x="93554" y="20650"/>
                    </a:lnTo>
                    <a:lnTo>
                      <a:pt x="94019" y="17596"/>
                    </a:lnTo>
                    <a:lnTo>
                      <a:pt x="94351" y="14409"/>
                    </a:lnTo>
                    <a:lnTo>
                      <a:pt x="94550" y="11222"/>
                    </a:lnTo>
                    <a:lnTo>
                      <a:pt x="94616" y="7836"/>
                    </a:lnTo>
                    <a:lnTo>
                      <a:pt x="94616" y="7836"/>
                    </a:lnTo>
                    <a:lnTo>
                      <a:pt x="92226" y="9164"/>
                    </a:lnTo>
                    <a:lnTo>
                      <a:pt x="89769" y="10425"/>
                    </a:lnTo>
                    <a:lnTo>
                      <a:pt x="87313" y="11488"/>
                    </a:lnTo>
                    <a:lnTo>
                      <a:pt x="84790" y="12484"/>
                    </a:lnTo>
                    <a:lnTo>
                      <a:pt x="82267" y="13347"/>
                    </a:lnTo>
                    <a:lnTo>
                      <a:pt x="79677" y="14143"/>
                    </a:lnTo>
                    <a:lnTo>
                      <a:pt x="77088" y="14741"/>
                    </a:lnTo>
                    <a:lnTo>
                      <a:pt x="74432" y="15272"/>
                    </a:lnTo>
                    <a:lnTo>
                      <a:pt x="71776" y="15737"/>
                    </a:lnTo>
                    <a:lnTo>
                      <a:pt x="69053" y="16069"/>
                    </a:lnTo>
                    <a:lnTo>
                      <a:pt x="66398" y="16268"/>
                    </a:lnTo>
                    <a:lnTo>
                      <a:pt x="63675" y="16401"/>
                    </a:lnTo>
                    <a:lnTo>
                      <a:pt x="60953" y="16401"/>
                    </a:lnTo>
                    <a:lnTo>
                      <a:pt x="58231" y="16335"/>
                    </a:lnTo>
                    <a:lnTo>
                      <a:pt x="55508" y="16135"/>
                    </a:lnTo>
                    <a:lnTo>
                      <a:pt x="52786" y="15870"/>
                    </a:lnTo>
                    <a:lnTo>
                      <a:pt x="50064" y="15538"/>
                    </a:lnTo>
                    <a:lnTo>
                      <a:pt x="47408" y="15073"/>
                    </a:lnTo>
                    <a:lnTo>
                      <a:pt x="44752" y="14542"/>
                    </a:lnTo>
                    <a:lnTo>
                      <a:pt x="42096" y="13878"/>
                    </a:lnTo>
                    <a:lnTo>
                      <a:pt x="39440" y="13147"/>
                    </a:lnTo>
                    <a:lnTo>
                      <a:pt x="36851" y="12351"/>
                    </a:lnTo>
                    <a:lnTo>
                      <a:pt x="34328" y="11488"/>
                    </a:lnTo>
                    <a:lnTo>
                      <a:pt x="31805" y="10492"/>
                    </a:lnTo>
                    <a:lnTo>
                      <a:pt x="29348" y="9429"/>
                    </a:lnTo>
                    <a:lnTo>
                      <a:pt x="26891" y="8300"/>
                    </a:lnTo>
                    <a:lnTo>
                      <a:pt x="24567" y="7105"/>
                    </a:lnTo>
                    <a:lnTo>
                      <a:pt x="22243" y="5844"/>
                    </a:lnTo>
                    <a:lnTo>
                      <a:pt x="19986" y="4449"/>
                    </a:lnTo>
                    <a:lnTo>
                      <a:pt x="17795" y="3055"/>
                    </a:lnTo>
                    <a:lnTo>
                      <a:pt x="15670" y="1528"/>
                    </a:lnTo>
                    <a:lnTo>
                      <a:pt x="13612" y="1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4" name="Google Shape;1534;g34ed79b00d1_0_1489"/>
              <p:cNvSpPr/>
              <p:nvPr/>
            </p:nvSpPr>
            <p:spPr>
              <a:xfrm>
                <a:off x="4020775" y="1635775"/>
                <a:ext cx="501325" cy="773550"/>
              </a:xfrm>
              <a:custGeom>
                <a:rect b="b" l="l" r="r" t="t"/>
                <a:pathLst>
                  <a:path extrusionOk="0" h="30942" w="20053">
                    <a:moveTo>
                      <a:pt x="14940" y="1"/>
                    </a:moveTo>
                    <a:lnTo>
                      <a:pt x="13347" y="598"/>
                    </a:lnTo>
                    <a:lnTo>
                      <a:pt x="11488" y="1461"/>
                    </a:lnTo>
                    <a:lnTo>
                      <a:pt x="9429" y="2524"/>
                    </a:lnTo>
                    <a:lnTo>
                      <a:pt x="7305" y="3719"/>
                    </a:lnTo>
                    <a:lnTo>
                      <a:pt x="5246" y="5047"/>
                    </a:lnTo>
                    <a:lnTo>
                      <a:pt x="3254" y="6308"/>
                    </a:lnTo>
                    <a:lnTo>
                      <a:pt x="1462" y="7570"/>
                    </a:lnTo>
                    <a:lnTo>
                      <a:pt x="1" y="8765"/>
                    </a:lnTo>
                    <a:lnTo>
                      <a:pt x="2059" y="11222"/>
                    </a:lnTo>
                    <a:lnTo>
                      <a:pt x="4051" y="13811"/>
                    </a:lnTo>
                    <a:lnTo>
                      <a:pt x="5977" y="16467"/>
                    </a:lnTo>
                    <a:lnTo>
                      <a:pt x="7836" y="19189"/>
                    </a:lnTo>
                    <a:lnTo>
                      <a:pt x="9695" y="22044"/>
                    </a:lnTo>
                    <a:lnTo>
                      <a:pt x="11421" y="24966"/>
                    </a:lnTo>
                    <a:lnTo>
                      <a:pt x="13081" y="27954"/>
                    </a:lnTo>
                    <a:lnTo>
                      <a:pt x="14608" y="30942"/>
                    </a:lnTo>
                    <a:lnTo>
                      <a:pt x="15339" y="30145"/>
                    </a:lnTo>
                    <a:lnTo>
                      <a:pt x="16003" y="29348"/>
                    </a:lnTo>
                    <a:lnTo>
                      <a:pt x="16600" y="28419"/>
                    </a:lnTo>
                    <a:lnTo>
                      <a:pt x="17198" y="27555"/>
                    </a:lnTo>
                    <a:lnTo>
                      <a:pt x="17729" y="26626"/>
                    </a:lnTo>
                    <a:lnTo>
                      <a:pt x="18127" y="25696"/>
                    </a:lnTo>
                    <a:lnTo>
                      <a:pt x="18526" y="24700"/>
                    </a:lnTo>
                    <a:lnTo>
                      <a:pt x="18924" y="23704"/>
                    </a:lnTo>
                    <a:lnTo>
                      <a:pt x="19190" y="22708"/>
                    </a:lnTo>
                    <a:lnTo>
                      <a:pt x="19455" y="21712"/>
                    </a:lnTo>
                    <a:lnTo>
                      <a:pt x="19655" y="20650"/>
                    </a:lnTo>
                    <a:lnTo>
                      <a:pt x="19854" y="19654"/>
                    </a:lnTo>
                    <a:lnTo>
                      <a:pt x="19987" y="18592"/>
                    </a:lnTo>
                    <a:lnTo>
                      <a:pt x="20053" y="17529"/>
                    </a:lnTo>
                    <a:lnTo>
                      <a:pt x="20053" y="16467"/>
                    </a:lnTo>
                    <a:lnTo>
                      <a:pt x="20053" y="15405"/>
                    </a:lnTo>
                    <a:lnTo>
                      <a:pt x="20053" y="14342"/>
                    </a:lnTo>
                    <a:lnTo>
                      <a:pt x="19920" y="13280"/>
                    </a:lnTo>
                    <a:lnTo>
                      <a:pt x="19655" y="11222"/>
                    </a:lnTo>
                    <a:lnTo>
                      <a:pt x="19190" y="9163"/>
                    </a:lnTo>
                    <a:lnTo>
                      <a:pt x="18592" y="7105"/>
                    </a:lnTo>
                    <a:lnTo>
                      <a:pt x="17862" y="5180"/>
                    </a:lnTo>
                    <a:lnTo>
                      <a:pt x="16999" y="3320"/>
                    </a:lnTo>
                    <a:lnTo>
                      <a:pt x="16003" y="1594"/>
                    </a:lnTo>
                    <a:lnTo>
                      <a:pt x="15471" y="797"/>
                    </a:lnTo>
                    <a:lnTo>
                      <a:pt x="1494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5" name="Google Shape;1535;g34ed79b00d1_0_1489"/>
              <p:cNvSpPr/>
              <p:nvPr/>
            </p:nvSpPr>
            <p:spPr>
              <a:xfrm>
                <a:off x="4020775" y="1635775"/>
                <a:ext cx="501325" cy="773550"/>
              </a:xfrm>
              <a:custGeom>
                <a:rect b="b" l="l" r="r" t="t"/>
                <a:pathLst>
                  <a:path extrusionOk="0" fill="none" h="30942" w="20053">
                    <a:moveTo>
                      <a:pt x="14608" y="30942"/>
                    </a:moveTo>
                    <a:lnTo>
                      <a:pt x="14608" y="30942"/>
                    </a:lnTo>
                    <a:lnTo>
                      <a:pt x="15339" y="30145"/>
                    </a:lnTo>
                    <a:lnTo>
                      <a:pt x="16003" y="29348"/>
                    </a:lnTo>
                    <a:lnTo>
                      <a:pt x="16600" y="28419"/>
                    </a:lnTo>
                    <a:lnTo>
                      <a:pt x="17198" y="27555"/>
                    </a:lnTo>
                    <a:lnTo>
                      <a:pt x="17729" y="26626"/>
                    </a:lnTo>
                    <a:lnTo>
                      <a:pt x="18127" y="25696"/>
                    </a:lnTo>
                    <a:lnTo>
                      <a:pt x="18526" y="24700"/>
                    </a:lnTo>
                    <a:lnTo>
                      <a:pt x="18924" y="23704"/>
                    </a:lnTo>
                    <a:lnTo>
                      <a:pt x="19190" y="22708"/>
                    </a:lnTo>
                    <a:lnTo>
                      <a:pt x="19455" y="21712"/>
                    </a:lnTo>
                    <a:lnTo>
                      <a:pt x="19655" y="20650"/>
                    </a:lnTo>
                    <a:lnTo>
                      <a:pt x="19854" y="19654"/>
                    </a:lnTo>
                    <a:lnTo>
                      <a:pt x="19987" y="18592"/>
                    </a:lnTo>
                    <a:lnTo>
                      <a:pt x="20053" y="17529"/>
                    </a:lnTo>
                    <a:lnTo>
                      <a:pt x="20053" y="16467"/>
                    </a:lnTo>
                    <a:lnTo>
                      <a:pt x="20053" y="15405"/>
                    </a:lnTo>
                    <a:lnTo>
                      <a:pt x="20053" y="14342"/>
                    </a:lnTo>
                    <a:lnTo>
                      <a:pt x="19920" y="13280"/>
                    </a:lnTo>
                    <a:lnTo>
                      <a:pt x="19655" y="11222"/>
                    </a:lnTo>
                    <a:lnTo>
                      <a:pt x="19190" y="9163"/>
                    </a:lnTo>
                    <a:lnTo>
                      <a:pt x="18592" y="7105"/>
                    </a:lnTo>
                    <a:lnTo>
                      <a:pt x="17862" y="5180"/>
                    </a:lnTo>
                    <a:lnTo>
                      <a:pt x="16999" y="3320"/>
                    </a:lnTo>
                    <a:lnTo>
                      <a:pt x="16003" y="1594"/>
                    </a:lnTo>
                    <a:lnTo>
                      <a:pt x="15471" y="797"/>
                    </a:lnTo>
                    <a:lnTo>
                      <a:pt x="14940" y="1"/>
                    </a:lnTo>
                    <a:lnTo>
                      <a:pt x="14940" y="1"/>
                    </a:lnTo>
                    <a:lnTo>
                      <a:pt x="13347" y="598"/>
                    </a:lnTo>
                    <a:lnTo>
                      <a:pt x="11488" y="1461"/>
                    </a:lnTo>
                    <a:lnTo>
                      <a:pt x="9429" y="2524"/>
                    </a:lnTo>
                    <a:lnTo>
                      <a:pt x="7305" y="3719"/>
                    </a:lnTo>
                    <a:lnTo>
                      <a:pt x="5246" y="5047"/>
                    </a:lnTo>
                    <a:lnTo>
                      <a:pt x="3254" y="6308"/>
                    </a:lnTo>
                    <a:lnTo>
                      <a:pt x="1462" y="7570"/>
                    </a:lnTo>
                    <a:lnTo>
                      <a:pt x="1" y="8765"/>
                    </a:lnTo>
                    <a:lnTo>
                      <a:pt x="1" y="8765"/>
                    </a:lnTo>
                    <a:lnTo>
                      <a:pt x="2059" y="11222"/>
                    </a:lnTo>
                    <a:lnTo>
                      <a:pt x="4051" y="13811"/>
                    </a:lnTo>
                    <a:lnTo>
                      <a:pt x="5977" y="16467"/>
                    </a:lnTo>
                    <a:lnTo>
                      <a:pt x="7836" y="19189"/>
                    </a:lnTo>
                    <a:lnTo>
                      <a:pt x="9695" y="22044"/>
                    </a:lnTo>
                    <a:lnTo>
                      <a:pt x="11421" y="24966"/>
                    </a:lnTo>
                    <a:lnTo>
                      <a:pt x="13081" y="27954"/>
                    </a:lnTo>
                    <a:lnTo>
                      <a:pt x="14608" y="30942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6" name="Google Shape;1536;g34ed79b00d1_0_1489"/>
              <p:cNvSpPr/>
              <p:nvPr/>
            </p:nvSpPr>
            <p:spPr>
              <a:xfrm>
                <a:off x="4478925" y="1959475"/>
                <a:ext cx="388450" cy="1274850"/>
              </a:xfrm>
              <a:custGeom>
                <a:rect b="b" l="l" r="r" t="t"/>
                <a:pathLst>
                  <a:path extrusionOk="0" h="50994" w="15538">
                    <a:moveTo>
                      <a:pt x="10159" y="0"/>
                    </a:moveTo>
                    <a:lnTo>
                      <a:pt x="10359" y="1992"/>
                    </a:lnTo>
                    <a:lnTo>
                      <a:pt x="10359" y="3984"/>
                    </a:lnTo>
                    <a:lnTo>
                      <a:pt x="10292" y="5909"/>
                    </a:lnTo>
                    <a:lnTo>
                      <a:pt x="10093" y="7769"/>
                    </a:lnTo>
                    <a:lnTo>
                      <a:pt x="9827" y="9628"/>
                    </a:lnTo>
                    <a:lnTo>
                      <a:pt x="9429" y="11420"/>
                    </a:lnTo>
                    <a:lnTo>
                      <a:pt x="8898" y="13213"/>
                    </a:lnTo>
                    <a:lnTo>
                      <a:pt x="8300" y="14873"/>
                    </a:lnTo>
                    <a:lnTo>
                      <a:pt x="7570" y="16533"/>
                    </a:lnTo>
                    <a:lnTo>
                      <a:pt x="6773" y="18127"/>
                    </a:lnTo>
                    <a:lnTo>
                      <a:pt x="5844" y="19654"/>
                    </a:lnTo>
                    <a:lnTo>
                      <a:pt x="4848" y="21114"/>
                    </a:lnTo>
                    <a:lnTo>
                      <a:pt x="3785" y="22575"/>
                    </a:lnTo>
                    <a:lnTo>
                      <a:pt x="2590" y="23903"/>
                    </a:lnTo>
                    <a:lnTo>
                      <a:pt x="1329" y="25165"/>
                    </a:lnTo>
                    <a:lnTo>
                      <a:pt x="1" y="26360"/>
                    </a:lnTo>
                    <a:lnTo>
                      <a:pt x="1196" y="29348"/>
                    </a:lnTo>
                    <a:lnTo>
                      <a:pt x="2258" y="32402"/>
                    </a:lnTo>
                    <a:lnTo>
                      <a:pt x="3254" y="35456"/>
                    </a:lnTo>
                    <a:lnTo>
                      <a:pt x="4184" y="38511"/>
                    </a:lnTo>
                    <a:lnTo>
                      <a:pt x="4980" y="41631"/>
                    </a:lnTo>
                    <a:lnTo>
                      <a:pt x="5711" y="44752"/>
                    </a:lnTo>
                    <a:lnTo>
                      <a:pt x="6375" y="47873"/>
                    </a:lnTo>
                    <a:lnTo>
                      <a:pt x="6972" y="50993"/>
                    </a:lnTo>
                    <a:lnTo>
                      <a:pt x="7968" y="49665"/>
                    </a:lnTo>
                    <a:lnTo>
                      <a:pt x="8898" y="48271"/>
                    </a:lnTo>
                    <a:lnTo>
                      <a:pt x="9761" y="46810"/>
                    </a:lnTo>
                    <a:lnTo>
                      <a:pt x="10558" y="45349"/>
                    </a:lnTo>
                    <a:lnTo>
                      <a:pt x="11288" y="43889"/>
                    </a:lnTo>
                    <a:lnTo>
                      <a:pt x="11952" y="42362"/>
                    </a:lnTo>
                    <a:lnTo>
                      <a:pt x="12616" y="40834"/>
                    </a:lnTo>
                    <a:lnTo>
                      <a:pt x="13147" y="39307"/>
                    </a:lnTo>
                    <a:lnTo>
                      <a:pt x="13612" y="37714"/>
                    </a:lnTo>
                    <a:lnTo>
                      <a:pt x="14077" y="36120"/>
                    </a:lnTo>
                    <a:lnTo>
                      <a:pt x="14475" y="34527"/>
                    </a:lnTo>
                    <a:lnTo>
                      <a:pt x="14807" y="32867"/>
                    </a:lnTo>
                    <a:lnTo>
                      <a:pt x="15006" y="31273"/>
                    </a:lnTo>
                    <a:lnTo>
                      <a:pt x="15272" y="29613"/>
                    </a:lnTo>
                    <a:lnTo>
                      <a:pt x="15405" y="27953"/>
                    </a:lnTo>
                    <a:lnTo>
                      <a:pt x="15471" y="26227"/>
                    </a:lnTo>
                    <a:lnTo>
                      <a:pt x="15538" y="24567"/>
                    </a:lnTo>
                    <a:lnTo>
                      <a:pt x="15538" y="22907"/>
                    </a:lnTo>
                    <a:lnTo>
                      <a:pt x="15471" y="21247"/>
                    </a:lnTo>
                    <a:lnTo>
                      <a:pt x="15338" y="19521"/>
                    </a:lnTo>
                    <a:lnTo>
                      <a:pt x="15139" y="17861"/>
                    </a:lnTo>
                    <a:lnTo>
                      <a:pt x="14940" y="16201"/>
                    </a:lnTo>
                    <a:lnTo>
                      <a:pt x="14674" y="14475"/>
                    </a:lnTo>
                    <a:lnTo>
                      <a:pt x="14342" y="12815"/>
                    </a:lnTo>
                    <a:lnTo>
                      <a:pt x="14010" y="11155"/>
                    </a:lnTo>
                    <a:lnTo>
                      <a:pt x="13612" y="9561"/>
                    </a:lnTo>
                    <a:lnTo>
                      <a:pt x="13147" y="7901"/>
                    </a:lnTo>
                    <a:lnTo>
                      <a:pt x="12616" y="6308"/>
                    </a:lnTo>
                    <a:lnTo>
                      <a:pt x="12085" y="4648"/>
                    </a:lnTo>
                    <a:lnTo>
                      <a:pt x="11487" y="3121"/>
                    </a:lnTo>
                    <a:lnTo>
                      <a:pt x="10823" y="1527"/>
                    </a:lnTo>
                    <a:lnTo>
                      <a:pt x="1015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7" name="Google Shape;1537;g34ed79b00d1_0_1489"/>
              <p:cNvSpPr/>
              <p:nvPr/>
            </p:nvSpPr>
            <p:spPr>
              <a:xfrm>
                <a:off x="4478925" y="1959475"/>
                <a:ext cx="388450" cy="1274850"/>
              </a:xfrm>
              <a:custGeom>
                <a:rect b="b" l="l" r="r" t="t"/>
                <a:pathLst>
                  <a:path extrusionOk="0" fill="none" h="50994" w="15538">
                    <a:moveTo>
                      <a:pt x="10159" y="0"/>
                    </a:moveTo>
                    <a:lnTo>
                      <a:pt x="10159" y="0"/>
                    </a:lnTo>
                    <a:lnTo>
                      <a:pt x="10359" y="1992"/>
                    </a:lnTo>
                    <a:lnTo>
                      <a:pt x="10359" y="3984"/>
                    </a:lnTo>
                    <a:lnTo>
                      <a:pt x="10292" y="5909"/>
                    </a:lnTo>
                    <a:lnTo>
                      <a:pt x="10093" y="7769"/>
                    </a:lnTo>
                    <a:lnTo>
                      <a:pt x="9827" y="9628"/>
                    </a:lnTo>
                    <a:lnTo>
                      <a:pt x="9429" y="11420"/>
                    </a:lnTo>
                    <a:lnTo>
                      <a:pt x="8898" y="13213"/>
                    </a:lnTo>
                    <a:lnTo>
                      <a:pt x="8300" y="14873"/>
                    </a:lnTo>
                    <a:lnTo>
                      <a:pt x="7570" y="16533"/>
                    </a:lnTo>
                    <a:lnTo>
                      <a:pt x="6773" y="18127"/>
                    </a:lnTo>
                    <a:lnTo>
                      <a:pt x="5844" y="19654"/>
                    </a:lnTo>
                    <a:lnTo>
                      <a:pt x="4848" y="21114"/>
                    </a:lnTo>
                    <a:lnTo>
                      <a:pt x="3785" y="22575"/>
                    </a:lnTo>
                    <a:lnTo>
                      <a:pt x="2590" y="23903"/>
                    </a:lnTo>
                    <a:lnTo>
                      <a:pt x="1329" y="25165"/>
                    </a:lnTo>
                    <a:lnTo>
                      <a:pt x="1" y="26360"/>
                    </a:lnTo>
                    <a:lnTo>
                      <a:pt x="1" y="26360"/>
                    </a:lnTo>
                    <a:lnTo>
                      <a:pt x="1196" y="29348"/>
                    </a:lnTo>
                    <a:lnTo>
                      <a:pt x="2258" y="32402"/>
                    </a:lnTo>
                    <a:lnTo>
                      <a:pt x="3254" y="35456"/>
                    </a:lnTo>
                    <a:lnTo>
                      <a:pt x="4184" y="38511"/>
                    </a:lnTo>
                    <a:lnTo>
                      <a:pt x="4980" y="41631"/>
                    </a:lnTo>
                    <a:lnTo>
                      <a:pt x="5711" y="44752"/>
                    </a:lnTo>
                    <a:lnTo>
                      <a:pt x="6375" y="47873"/>
                    </a:lnTo>
                    <a:lnTo>
                      <a:pt x="6972" y="50993"/>
                    </a:lnTo>
                    <a:lnTo>
                      <a:pt x="6972" y="50993"/>
                    </a:lnTo>
                    <a:lnTo>
                      <a:pt x="7968" y="49665"/>
                    </a:lnTo>
                    <a:lnTo>
                      <a:pt x="8898" y="48271"/>
                    </a:lnTo>
                    <a:lnTo>
                      <a:pt x="9761" y="46810"/>
                    </a:lnTo>
                    <a:lnTo>
                      <a:pt x="10558" y="45349"/>
                    </a:lnTo>
                    <a:lnTo>
                      <a:pt x="11288" y="43889"/>
                    </a:lnTo>
                    <a:lnTo>
                      <a:pt x="11952" y="42362"/>
                    </a:lnTo>
                    <a:lnTo>
                      <a:pt x="12616" y="40834"/>
                    </a:lnTo>
                    <a:lnTo>
                      <a:pt x="13147" y="39307"/>
                    </a:lnTo>
                    <a:lnTo>
                      <a:pt x="13612" y="37714"/>
                    </a:lnTo>
                    <a:lnTo>
                      <a:pt x="14077" y="36120"/>
                    </a:lnTo>
                    <a:lnTo>
                      <a:pt x="14475" y="34527"/>
                    </a:lnTo>
                    <a:lnTo>
                      <a:pt x="14807" y="32867"/>
                    </a:lnTo>
                    <a:lnTo>
                      <a:pt x="15006" y="31273"/>
                    </a:lnTo>
                    <a:lnTo>
                      <a:pt x="15272" y="29613"/>
                    </a:lnTo>
                    <a:lnTo>
                      <a:pt x="15405" y="27953"/>
                    </a:lnTo>
                    <a:lnTo>
                      <a:pt x="15471" y="26227"/>
                    </a:lnTo>
                    <a:lnTo>
                      <a:pt x="15538" y="24567"/>
                    </a:lnTo>
                    <a:lnTo>
                      <a:pt x="15538" y="22907"/>
                    </a:lnTo>
                    <a:lnTo>
                      <a:pt x="15471" y="21247"/>
                    </a:lnTo>
                    <a:lnTo>
                      <a:pt x="15338" y="19521"/>
                    </a:lnTo>
                    <a:lnTo>
                      <a:pt x="15139" y="17861"/>
                    </a:lnTo>
                    <a:lnTo>
                      <a:pt x="14940" y="16201"/>
                    </a:lnTo>
                    <a:lnTo>
                      <a:pt x="14674" y="14475"/>
                    </a:lnTo>
                    <a:lnTo>
                      <a:pt x="14342" y="12815"/>
                    </a:lnTo>
                    <a:lnTo>
                      <a:pt x="14010" y="11155"/>
                    </a:lnTo>
                    <a:lnTo>
                      <a:pt x="13612" y="9561"/>
                    </a:lnTo>
                    <a:lnTo>
                      <a:pt x="13147" y="7901"/>
                    </a:lnTo>
                    <a:lnTo>
                      <a:pt x="12616" y="6308"/>
                    </a:lnTo>
                    <a:lnTo>
                      <a:pt x="12085" y="4648"/>
                    </a:lnTo>
                    <a:lnTo>
                      <a:pt x="11487" y="3121"/>
                    </a:lnTo>
                    <a:lnTo>
                      <a:pt x="10823" y="1527"/>
                    </a:lnTo>
                    <a:lnTo>
                      <a:pt x="10159" y="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8" name="Google Shape;1538;g34ed79b00d1_0_1489"/>
              <p:cNvSpPr/>
              <p:nvPr/>
            </p:nvSpPr>
            <p:spPr>
              <a:xfrm>
                <a:off x="3013200" y="1469775"/>
                <a:ext cx="668975" cy="753650"/>
              </a:xfrm>
              <a:custGeom>
                <a:rect b="b" l="l" r="r" t="t"/>
                <a:pathLst>
                  <a:path extrusionOk="0" h="30146" w="26759">
                    <a:moveTo>
                      <a:pt x="4051" y="1"/>
                    </a:moveTo>
                    <a:lnTo>
                      <a:pt x="3454" y="930"/>
                    </a:lnTo>
                    <a:lnTo>
                      <a:pt x="2922" y="1794"/>
                    </a:lnTo>
                    <a:lnTo>
                      <a:pt x="2391" y="2657"/>
                    </a:lnTo>
                    <a:lnTo>
                      <a:pt x="1993" y="3586"/>
                    </a:lnTo>
                    <a:lnTo>
                      <a:pt x="1528" y="4516"/>
                    </a:lnTo>
                    <a:lnTo>
                      <a:pt x="1196" y="5445"/>
                    </a:lnTo>
                    <a:lnTo>
                      <a:pt x="864" y="6375"/>
                    </a:lnTo>
                    <a:lnTo>
                      <a:pt x="598" y="7305"/>
                    </a:lnTo>
                    <a:lnTo>
                      <a:pt x="399" y="8300"/>
                    </a:lnTo>
                    <a:lnTo>
                      <a:pt x="266" y="9230"/>
                    </a:lnTo>
                    <a:lnTo>
                      <a:pt x="134" y="10226"/>
                    </a:lnTo>
                    <a:lnTo>
                      <a:pt x="1" y="11156"/>
                    </a:lnTo>
                    <a:lnTo>
                      <a:pt x="1" y="12152"/>
                    </a:lnTo>
                    <a:lnTo>
                      <a:pt x="1" y="13148"/>
                    </a:lnTo>
                    <a:lnTo>
                      <a:pt x="1" y="14143"/>
                    </a:lnTo>
                    <a:lnTo>
                      <a:pt x="67" y="15073"/>
                    </a:lnTo>
                    <a:lnTo>
                      <a:pt x="399" y="17065"/>
                    </a:lnTo>
                    <a:lnTo>
                      <a:pt x="798" y="18990"/>
                    </a:lnTo>
                    <a:lnTo>
                      <a:pt x="1395" y="20982"/>
                    </a:lnTo>
                    <a:lnTo>
                      <a:pt x="2059" y="22908"/>
                    </a:lnTo>
                    <a:lnTo>
                      <a:pt x="2922" y="24767"/>
                    </a:lnTo>
                    <a:lnTo>
                      <a:pt x="3918" y="26626"/>
                    </a:lnTo>
                    <a:lnTo>
                      <a:pt x="5047" y="28419"/>
                    </a:lnTo>
                    <a:lnTo>
                      <a:pt x="6242" y="30145"/>
                    </a:lnTo>
                    <a:lnTo>
                      <a:pt x="8832" y="27821"/>
                    </a:lnTo>
                    <a:lnTo>
                      <a:pt x="11355" y="25564"/>
                    </a:lnTo>
                    <a:lnTo>
                      <a:pt x="13944" y="23439"/>
                    </a:lnTo>
                    <a:lnTo>
                      <a:pt x="16534" y="21314"/>
                    </a:lnTo>
                    <a:lnTo>
                      <a:pt x="19123" y="19322"/>
                    </a:lnTo>
                    <a:lnTo>
                      <a:pt x="21646" y="17397"/>
                    </a:lnTo>
                    <a:lnTo>
                      <a:pt x="24236" y="15604"/>
                    </a:lnTo>
                    <a:lnTo>
                      <a:pt x="26759" y="13811"/>
                    </a:lnTo>
                    <a:lnTo>
                      <a:pt x="25431" y="12683"/>
                    </a:lnTo>
                    <a:lnTo>
                      <a:pt x="24169" y="11620"/>
                    </a:lnTo>
                    <a:lnTo>
                      <a:pt x="22841" y="10558"/>
                    </a:lnTo>
                    <a:lnTo>
                      <a:pt x="21514" y="9496"/>
                    </a:lnTo>
                    <a:lnTo>
                      <a:pt x="20119" y="8500"/>
                    </a:lnTo>
                    <a:lnTo>
                      <a:pt x="18725" y="7570"/>
                    </a:lnTo>
                    <a:lnTo>
                      <a:pt x="17331" y="6641"/>
                    </a:lnTo>
                    <a:lnTo>
                      <a:pt x="15936" y="5777"/>
                    </a:lnTo>
                    <a:lnTo>
                      <a:pt x="14475" y="4914"/>
                    </a:lnTo>
                    <a:lnTo>
                      <a:pt x="13015" y="4117"/>
                    </a:lnTo>
                    <a:lnTo>
                      <a:pt x="11554" y="3321"/>
                    </a:lnTo>
                    <a:lnTo>
                      <a:pt x="10093" y="2590"/>
                    </a:lnTo>
                    <a:lnTo>
                      <a:pt x="8632" y="1860"/>
                    </a:lnTo>
                    <a:lnTo>
                      <a:pt x="7105" y="1262"/>
                    </a:lnTo>
                    <a:lnTo>
                      <a:pt x="5578" y="598"/>
                    </a:lnTo>
                    <a:lnTo>
                      <a:pt x="405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9" name="Google Shape;1539;g34ed79b00d1_0_1489"/>
              <p:cNvSpPr/>
              <p:nvPr/>
            </p:nvSpPr>
            <p:spPr>
              <a:xfrm>
                <a:off x="3013200" y="1469775"/>
                <a:ext cx="668975" cy="753650"/>
              </a:xfrm>
              <a:custGeom>
                <a:rect b="b" l="l" r="r" t="t"/>
                <a:pathLst>
                  <a:path extrusionOk="0" fill="none" h="30146" w="26759">
                    <a:moveTo>
                      <a:pt x="6242" y="30145"/>
                    </a:moveTo>
                    <a:lnTo>
                      <a:pt x="6242" y="30145"/>
                    </a:lnTo>
                    <a:lnTo>
                      <a:pt x="8832" y="27821"/>
                    </a:lnTo>
                    <a:lnTo>
                      <a:pt x="11355" y="25564"/>
                    </a:lnTo>
                    <a:lnTo>
                      <a:pt x="13944" y="23439"/>
                    </a:lnTo>
                    <a:lnTo>
                      <a:pt x="16534" y="21314"/>
                    </a:lnTo>
                    <a:lnTo>
                      <a:pt x="19123" y="19322"/>
                    </a:lnTo>
                    <a:lnTo>
                      <a:pt x="21646" y="17397"/>
                    </a:lnTo>
                    <a:lnTo>
                      <a:pt x="24236" y="15604"/>
                    </a:lnTo>
                    <a:lnTo>
                      <a:pt x="26759" y="13811"/>
                    </a:lnTo>
                    <a:lnTo>
                      <a:pt x="26759" y="13811"/>
                    </a:lnTo>
                    <a:lnTo>
                      <a:pt x="25431" y="12683"/>
                    </a:lnTo>
                    <a:lnTo>
                      <a:pt x="24169" y="11620"/>
                    </a:lnTo>
                    <a:lnTo>
                      <a:pt x="22841" y="10558"/>
                    </a:lnTo>
                    <a:lnTo>
                      <a:pt x="21514" y="9496"/>
                    </a:lnTo>
                    <a:lnTo>
                      <a:pt x="20119" y="8500"/>
                    </a:lnTo>
                    <a:lnTo>
                      <a:pt x="18725" y="7570"/>
                    </a:lnTo>
                    <a:lnTo>
                      <a:pt x="17331" y="6641"/>
                    </a:lnTo>
                    <a:lnTo>
                      <a:pt x="15936" y="5777"/>
                    </a:lnTo>
                    <a:lnTo>
                      <a:pt x="14475" y="4914"/>
                    </a:lnTo>
                    <a:lnTo>
                      <a:pt x="13015" y="4117"/>
                    </a:lnTo>
                    <a:lnTo>
                      <a:pt x="11554" y="3321"/>
                    </a:lnTo>
                    <a:lnTo>
                      <a:pt x="10093" y="2590"/>
                    </a:lnTo>
                    <a:lnTo>
                      <a:pt x="8632" y="1860"/>
                    </a:lnTo>
                    <a:lnTo>
                      <a:pt x="7105" y="1262"/>
                    </a:lnTo>
                    <a:lnTo>
                      <a:pt x="5578" y="598"/>
                    </a:lnTo>
                    <a:lnTo>
                      <a:pt x="4051" y="1"/>
                    </a:lnTo>
                    <a:lnTo>
                      <a:pt x="4051" y="1"/>
                    </a:lnTo>
                    <a:lnTo>
                      <a:pt x="3454" y="930"/>
                    </a:lnTo>
                    <a:lnTo>
                      <a:pt x="2922" y="1794"/>
                    </a:lnTo>
                    <a:lnTo>
                      <a:pt x="2391" y="2657"/>
                    </a:lnTo>
                    <a:lnTo>
                      <a:pt x="1993" y="3586"/>
                    </a:lnTo>
                    <a:lnTo>
                      <a:pt x="1528" y="4516"/>
                    </a:lnTo>
                    <a:lnTo>
                      <a:pt x="1196" y="5445"/>
                    </a:lnTo>
                    <a:lnTo>
                      <a:pt x="864" y="6375"/>
                    </a:lnTo>
                    <a:lnTo>
                      <a:pt x="598" y="7305"/>
                    </a:lnTo>
                    <a:lnTo>
                      <a:pt x="399" y="8300"/>
                    </a:lnTo>
                    <a:lnTo>
                      <a:pt x="266" y="9230"/>
                    </a:lnTo>
                    <a:lnTo>
                      <a:pt x="134" y="10226"/>
                    </a:lnTo>
                    <a:lnTo>
                      <a:pt x="1" y="11156"/>
                    </a:lnTo>
                    <a:lnTo>
                      <a:pt x="1" y="12152"/>
                    </a:lnTo>
                    <a:lnTo>
                      <a:pt x="1" y="13148"/>
                    </a:lnTo>
                    <a:lnTo>
                      <a:pt x="1" y="14143"/>
                    </a:lnTo>
                    <a:lnTo>
                      <a:pt x="67" y="15073"/>
                    </a:lnTo>
                    <a:lnTo>
                      <a:pt x="399" y="17065"/>
                    </a:lnTo>
                    <a:lnTo>
                      <a:pt x="798" y="18990"/>
                    </a:lnTo>
                    <a:lnTo>
                      <a:pt x="1395" y="20982"/>
                    </a:lnTo>
                    <a:lnTo>
                      <a:pt x="2059" y="22908"/>
                    </a:lnTo>
                    <a:lnTo>
                      <a:pt x="2922" y="24767"/>
                    </a:lnTo>
                    <a:lnTo>
                      <a:pt x="3918" y="26626"/>
                    </a:lnTo>
                    <a:lnTo>
                      <a:pt x="5047" y="28419"/>
                    </a:lnTo>
                    <a:lnTo>
                      <a:pt x="6242" y="30145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40" name="Google Shape;1540;g34ed79b00d1_0_1489"/>
              <p:cNvSpPr/>
              <p:nvPr/>
            </p:nvSpPr>
            <p:spPr>
              <a:xfrm>
                <a:off x="4663175" y="2704775"/>
                <a:ext cx="390100" cy="1283150"/>
              </a:xfrm>
              <a:custGeom>
                <a:rect b="b" l="l" r="r" t="t"/>
                <a:pathLst>
                  <a:path extrusionOk="0" h="51326" w="15604">
                    <a:moveTo>
                      <a:pt x="15338" y="0"/>
                    </a:moveTo>
                    <a:lnTo>
                      <a:pt x="15006" y="2391"/>
                    </a:lnTo>
                    <a:lnTo>
                      <a:pt x="14608" y="4781"/>
                    </a:lnTo>
                    <a:lnTo>
                      <a:pt x="14143" y="7105"/>
                    </a:lnTo>
                    <a:lnTo>
                      <a:pt x="13612" y="9362"/>
                    </a:lnTo>
                    <a:lnTo>
                      <a:pt x="12948" y="11554"/>
                    </a:lnTo>
                    <a:lnTo>
                      <a:pt x="12284" y="13745"/>
                    </a:lnTo>
                    <a:lnTo>
                      <a:pt x="11487" y="15869"/>
                    </a:lnTo>
                    <a:lnTo>
                      <a:pt x="10624" y="17928"/>
                    </a:lnTo>
                    <a:lnTo>
                      <a:pt x="9695" y="19920"/>
                    </a:lnTo>
                    <a:lnTo>
                      <a:pt x="8699" y="21912"/>
                    </a:lnTo>
                    <a:lnTo>
                      <a:pt x="7570" y="23837"/>
                    </a:lnTo>
                    <a:lnTo>
                      <a:pt x="6375" y="25696"/>
                    </a:lnTo>
                    <a:lnTo>
                      <a:pt x="5180" y="27489"/>
                    </a:lnTo>
                    <a:lnTo>
                      <a:pt x="3785" y="29282"/>
                    </a:lnTo>
                    <a:lnTo>
                      <a:pt x="2391" y="31008"/>
                    </a:lnTo>
                    <a:lnTo>
                      <a:pt x="930" y="32668"/>
                    </a:lnTo>
                    <a:lnTo>
                      <a:pt x="997" y="35058"/>
                    </a:lnTo>
                    <a:lnTo>
                      <a:pt x="1063" y="37382"/>
                    </a:lnTo>
                    <a:lnTo>
                      <a:pt x="997" y="39839"/>
                    </a:lnTo>
                    <a:lnTo>
                      <a:pt x="864" y="42229"/>
                    </a:lnTo>
                    <a:lnTo>
                      <a:pt x="731" y="44619"/>
                    </a:lnTo>
                    <a:lnTo>
                      <a:pt x="532" y="46943"/>
                    </a:lnTo>
                    <a:lnTo>
                      <a:pt x="1" y="51326"/>
                    </a:lnTo>
                    <a:lnTo>
                      <a:pt x="1196" y="49798"/>
                    </a:lnTo>
                    <a:lnTo>
                      <a:pt x="2258" y="48271"/>
                    </a:lnTo>
                    <a:lnTo>
                      <a:pt x="3321" y="46678"/>
                    </a:lnTo>
                    <a:lnTo>
                      <a:pt x="4316" y="45151"/>
                    </a:lnTo>
                    <a:lnTo>
                      <a:pt x="5312" y="43557"/>
                    </a:lnTo>
                    <a:lnTo>
                      <a:pt x="6242" y="41964"/>
                    </a:lnTo>
                    <a:lnTo>
                      <a:pt x="7105" y="40304"/>
                    </a:lnTo>
                    <a:lnTo>
                      <a:pt x="7902" y="38710"/>
                    </a:lnTo>
                    <a:lnTo>
                      <a:pt x="8699" y="37050"/>
                    </a:lnTo>
                    <a:lnTo>
                      <a:pt x="9429" y="35390"/>
                    </a:lnTo>
                    <a:lnTo>
                      <a:pt x="10159" y="33730"/>
                    </a:lnTo>
                    <a:lnTo>
                      <a:pt x="10757" y="32070"/>
                    </a:lnTo>
                    <a:lnTo>
                      <a:pt x="11355" y="30410"/>
                    </a:lnTo>
                    <a:lnTo>
                      <a:pt x="11952" y="28751"/>
                    </a:lnTo>
                    <a:lnTo>
                      <a:pt x="12483" y="27091"/>
                    </a:lnTo>
                    <a:lnTo>
                      <a:pt x="12948" y="25431"/>
                    </a:lnTo>
                    <a:lnTo>
                      <a:pt x="13811" y="22111"/>
                    </a:lnTo>
                    <a:lnTo>
                      <a:pt x="14475" y="18791"/>
                    </a:lnTo>
                    <a:lnTo>
                      <a:pt x="15006" y="15471"/>
                    </a:lnTo>
                    <a:lnTo>
                      <a:pt x="15338" y="12284"/>
                    </a:lnTo>
                    <a:lnTo>
                      <a:pt x="15538" y="9097"/>
                    </a:lnTo>
                    <a:lnTo>
                      <a:pt x="15604" y="5976"/>
                    </a:lnTo>
                    <a:lnTo>
                      <a:pt x="15538" y="2922"/>
                    </a:lnTo>
                    <a:lnTo>
                      <a:pt x="1533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41" name="Google Shape;1541;g34ed79b00d1_0_1489"/>
              <p:cNvSpPr/>
              <p:nvPr/>
            </p:nvSpPr>
            <p:spPr>
              <a:xfrm>
                <a:off x="4663175" y="2704775"/>
                <a:ext cx="390100" cy="1283150"/>
              </a:xfrm>
              <a:custGeom>
                <a:rect b="b" l="l" r="r" t="t"/>
                <a:pathLst>
                  <a:path extrusionOk="0" fill="none" h="51326" w="15604">
                    <a:moveTo>
                      <a:pt x="930" y="32668"/>
                    </a:moveTo>
                    <a:lnTo>
                      <a:pt x="930" y="32668"/>
                    </a:lnTo>
                    <a:lnTo>
                      <a:pt x="997" y="35058"/>
                    </a:lnTo>
                    <a:lnTo>
                      <a:pt x="1063" y="37382"/>
                    </a:lnTo>
                    <a:lnTo>
                      <a:pt x="997" y="39839"/>
                    </a:lnTo>
                    <a:lnTo>
                      <a:pt x="864" y="42229"/>
                    </a:lnTo>
                    <a:lnTo>
                      <a:pt x="731" y="44619"/>
                    </a:lnTo>
                    <a:lnTo>
                      <a:pt x="532" y="46943"/>
                    </a:lnTo>
                    <a:lnTo>
                      <a:pt x="1" y="51326"/>
                    </a:lnTo>
                    <a:lnTo>
                      <a:pt x="1" y="51326"/>
                    </a:lnTo>
                    <a:lnTo>
                      <a:pt x="1196" y="49798"/>
                    </a:lnTo>
                    <a:lnTo>
                      <a:pt x="2258" y="48271"/>
                    </a:lnTo>
                    <a:lnTo>
                      <a:pt x="3321" y="46678"/>
                    </a:lnTo>
                    <a:lnTo>
                      <a:pt x="4316" y="45151"/>
                    </a:lnTo>
                    <a:lnTo>
                      <a:pt x="5312" y="43557"/>
                    </a:lnTo>
                    <a:lnTo>
                      <a:pt x="6242" y="41964"/>
                    </a:lnTo>
                    <a:lnTo>
                      <a:pt x="7105" y="40304"/>
                    </a:lnTo>
                    <a:lnTo>
                      <a:pt x="7902" y="38710"/>
                    </a:lnTo>
                    <a:lnTo>
                      <a:pt x="8699" y="37050"/>
                    </a:lnTo>
                    <a:lnTo>
                      <a:pt x="9429" y="35390"/>
                    </a:lnTo>
                    <a:lnTo>
                      <a:pt x="10159" y="33730"/>
                    </a:lnTo>
                    <a:lnTo>
                      <a:pt x="10757" y="32070"/>
                    </a:lnTo>
                    <a:lnTo>
                      <a:pt x="11355" y="30410"/>
                    </a:lnTo>
                    <a:lnTo>
                      <a:pt x="11952" y="28751"/>
                    </a:lnTo>
                    <a:lnTo>
                      <a:pt x="12483" y="27091"/>
                    </a:lnTo>
                    <a:lnTo>
                      <a:pt x="12948" y="25431"/>
                    </a:lnTo>
                    <a:lnTo>
                      <a:pt x="13811" y="22111"/>
                    </a:lnTo>
                    <a:lnTo>
                      <a:pt x="14475" y="18791"/>
                    </a:lnTo>
                    <a:lnTo>
                      <a:pt x="15006" y="15471"/>
                    </a:lnTo>
                    <a:lnTo>
                      <a:pt x="15338" y="12284"/>
                    </a:lnTo>
                    <a:lnTo>
                      <a:pt x="15538" y="9097"/>
                    </a:lnTo>
                    <a:lnTo>
                      <a:pt x="15604" y="5976"/>
                    </a:lnTo>
                    <a:lnTo>
                      <a:pt x="15538" y="2922"/>
                    </a:lnTo>
                    <a:lnTo>
                      <a:pt x="15338" y="0"/>
                    </a:lnTo>
                    <a:lnTo>
                      <a:pt x="15338" y="0"/>
                    </a:lnTo>
                    <a:lnTo>
                      <a:pt x="15006" y="2391"/>
                    </a:lnTo>
                    <a:lnTo>
                      <a:pt x="14608" y="4781"/>
                    </a:lnTo>
                    <a:lnTo>
                      <a:pt x="14143" y="7105"/>
                    </a:lnTo>
                    <a:lnTo>
                      <a:pt x="13612" y="9362"/>
                    </a:lnTo>
                    <a:lnTo>
                      <a:pt x="12948" y="11554"/>
                    </a:lnTo>
                    <a:lnTo>
                      <a:pt x="12284" y="13745"/>
                    </a:lnTo>
                    <a:lnTo>
                      <a:pt x="11487" y="15869"/>
                    </a:lnTo>
                    <a:lnTo>
                      <a:pt x="10624" y="17928"/>
                    </a:lnTo>
                    <a:lnTo>
                      <a:pt x="9695" y="19920"/>
                    </a:lnTo>
                    <a:lnTo>
                      <a:pt x="8699" y="21912"/>
                    </a:lnTo>
                    <a:lnTo>
                      <a:pt x="7570" y="23837"/>
                    </a:lnTo>
                    <a:lnTo>
                      <a:pt x="6375" y="25696"/>
                    </a:lnTo>
                    <a:lnTo>
                      <a:pt x="5180" y="27489"/>
                    </a:lnTo>
                    <a:lnTo>
                      <a:pt x="3785" y="29282"/>
                    </a:lnTo>
                    <a:lnTo>
                      <a:pt x="2391" y="31008"/>
                    </a:lnTo>
                    <a:lnTo>
                      <a:pt x="930" y="32668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42" name="Google Shape;1542;g34ed79b00d1_0_1489"/>
              <p:cNvSpPr/>
              <p:nvPr/>
            </p:nvSpPr>
            <p:spPr>
              <a:xfrm>
                <a:off x="1979075" y="1363550"/>
                <a:ext cx="1034150" cy="1777800"/>
              </a:xfrm>
              <a:custGeom>
                <a:rect b="b" l="l" r="r" t="t"/>
                <a:pathLst>
                  <a:path extrusionOk="0" h="71112" w="41366">
                    <a:moveTo>
                      <a:pt x="20451" y="0"/>
                    </a:moveTo>
                    <a:lnTo>
                      <a:pt x="18592" y="67"/>
                    </a:lnTo>
                    <a:lnTo>
                      <a:pt x="16732" y="266"/>
                    </a:lnTo>
                    <a:lnTo>
                      <a:pt x="14940" y="465"/>
                    </a:lnTo>
                    <a:lnTo>
                      <a:pt x="13147" y="731"/>
                    </a:lnTo>
                    <a:lnTo>
                      <a:pt x="11354" y="1063"/>
                    </a:lnTo>
                    <a:lnTo>
                      <a:pt x="9562" y="1395"/>
                    </a:lnTo>
                    <a:lnTo>
                      <a:pt x="7902" y="1860"/>
                    </a:lnTo>
                    <a:lnTo>
                      <a:pt x="6574" y="3851"/>
                    </a:lnTo>
                    <a:lnTo>
                      <a:pt x="5445" y="5843"/>
                    </a:lnTo>
                    <a:lnTo>
                      <a:pt x="4383" y="7835"/>
                    </a:lnTo>
                    <a:lnTo>
                      <a:pt x="3453" y="9960"/>
                    </a:lnTo>
                    <a:lnTo>
                      <a:pt x="2590" y="12085"/>
                    </a:lnTo>
                    <a:lnTo>
                      <a:pt x="1926" y="14276"/>
                    </a:lnTo>
                    <a:lnTo>
                      <a:pt x="1328" y="16467"/>
                    </a:lnTo>
                    <a:lnTo>
                      <a:pt x="864" y="18658"/>
                    </a:lnTo>
                    <a:lnTo>
                      <a:pt x="465" y="20916"/>
                    </a:lnTo>
                    <a:lnTo>
                      <a:pt x="200" y="23239"/>
                    </a:lnTo>
                    <a:lnTo>
                      <a:pt x="67" y="25497"/>
                    </a:lnTo>
                    <a:lnTo>
                      <a:pt x="0" y="27821"/>
                    </a:lnTo>
                    <a:lnTo>
                      <a:pt x="0" y="30145"/>
                    </a:lnTo>
                    <a:lnTo>
                      <a:pt x="133" y="32469"/>
                    </a:lnTo>
                    <a:lnTo>
                      <a:pt x="399" y="34793"/>
                    </a:lnTo>
                    <a:lnTo>
                      <a:pt x="731" y="37117"/>
                    </a:lnTo>
                    <a:lnTo>
                      <a:pt x="1129" y="39440"/>
                    </a:lnTo>
                    <a:lnTo>
                      <a:pt x="1594" y="41764"/>
                    </a:lnTo>
                    <a:lnTo>
                      <a:pt x="2192" y="44022"/>
                    </a:lnTo>
                    <a:lnTo>
                      <a:pt x="2922" y="46346"/>
                    </a:lnTo>
                    <a:lnTo>
                      <a:pt x="3652" y="48603"/>
                    </a:lnTo>
                    <a:lnTo>
                      <a:pt x="4515" y="50861"/>
                    </a:lnTo>
                    <a:lnTo>
                      <a:pt x="5445" y="53052"/>
                    </a:lnTo>
                    <a:lnTo>
                      <a:pt x="6441" y="55243"/>
                    </a:lnTo>
                    <a:lnTo>
                      <a:pt x="7503" y="57368"/>
                    </a:lnTo>
                    <a:lnTo>
                      <a:pt x="8632" y="59492"/>
                    </a:lnTo>
                    <a:lnTo>
                      <a:pt x="9827" y="61551"/>
                    </a:lnTo>
                    <a:lnTo>
                      <a:pt x="11155" y="63543"/>
                    </a:lnTo>
                    <a:lnTo>
                      <a:pt x="12483" y="65535"/>
                    </a:lnTo>
                    <a:lnTo>
                      <a:pt x="13944" y="67460"/>
                    </a:lnTo>
                    <a:lnTo>
                      <a:pt x="15405" y="69319"/>
                    </a:lnTo>
                    <a:lnTo>
                      <a:pt x="16932" y="71112"/>
                    </a:lnTo>
                    <a:lnTo>
                      <a:pt x="19455" y="67327"/>
                    </a:lnTo>
                    <a:lnTo>
                      <a:pt x="22243" y="63476"/>
                    </a:lnTo>
                    <a:lnTo>
                      <a:pt x="25165" y="59426"/>
                    </a:lnTo>
                    <a:lnTo>
                      <a:pt x="28286" y="55442"/>
                    </a:lnTo>
                    <a:lnTo>
                      <a:pt x="31473" y="51458"/>
                    </a:lnTo>
                    <a:lnTo>
                      <a:pt x="34726" y="47607"/>
                    </a:lnTo>
                    <a:lnTo>
                      <a:pt x="38046" y="43889"/>
                    </a:lnTo>
                    <a:lnTo>
                      <a:pt x="39706" y="42163"/>
                    </a:lnTo>
                    <a:lnTo>
                      <a:pt x="41366" y="40436"/>
                    </a:lnTo>
                    <a:lnTo>
                      <a:pt x="40569" y="39440"/>
                    </a:lnTo>
                    <a:lnTo>
                      <a:pt x="39839" y="38378"/>
                    </a:lnTo>
                    <a:lnTo>
                      <a:pt x="39108" y="37316"/>
                    </a:lnTo>
                    <a:lnTo>
                      <a:pt x="38378" y="36253"/>
                    </a:lnTo>
                    <a:lnTo>
                      <a:pt x="37780" y="35125"/>
                    </a:lnTo>
                    <a:lnTo>
                      <a:pt x="37116" y="33929"/>
                    </a:lnTo>
                    <a:lnTo>
                      <a:pt x="36519" y="32801"/>
                    </a:lnTo>
                    <a:lnTo>
                      <a:pt x="35988" y="31606"/>
                    </a:lnTo>
                    <a:lnTo>
                      <a:pt x="35523" y="30344"/>
                    </a:lnTo>
                    <a:lnTo>
                      <a:pt x="35058" y="29149"/>
                    </a:lnTo>
                    <a:lnTo>
                      <a:pt x="34593" y="27887"/>
                    </a:lnTo>
                    <a:lnTo>
                      <a:pt x="34195" y="26626"/>
                    </a:lnTo>
                    <a:lnTo>
                      <a:pt x="33863" y="25364"/>
                    </a:lnTo>
                    <a:lnTo>
                      <a:pt x="33597" y="24103"/>
                    </a:lnTo>
                    <a:lnTo>
                      <a:pt x="33332" y="22775"/>
                    </a:lnTo>
                    <a:lnTo>
                      <a:pt x="33133" y="21513"/>
                    </a:lnTo>
                    <a:lnTo>
                      <a:pt x="33000" y="20185"/>
                    </a:lnTo>
                    <a:lnTo>
                      <a:pt x="32867" y="18924"/>
                    </a:lnTo>
                    <a:lnTo>
                      <a:pt x="32801" y="17596"/>
                    </a:lnTo>
                    <a:lnTo>
                      <a:pt x="32801" y="16334"/>
                    </a:lnTo>
                    <a:lnTo>
                      <a:pt x="32867" y="15006"/>
                    </a:lnTo>
                    <a:lnTo>
                      <a:pt x="32933" y="13745"/>
                    </a:lnTo>
                    <a:lnTo>
                      <a:pt x="33066" y="12483"/>
                    </a:lnTo>
                    <a:lnTo>
                      <a:pt x="33265" y="11222"/>
                    </a:lnTo>
                    <a:lnTo>
                      <a:pt x="33531" y="9960"/>
                    </a:lnTo>
                    <a:lnTo>
                      <a:pt x="33863" y="8698"/>
                    </a:lnTo>
                    <a:lnTo>
                      <a:pt x="34195" y="7503"/>
                    </a:lnTo>
                    <a:lnTo>
                      <a:pt x="34660" y="6308"/>
                    </a:lnTo>
                    <a:lnTo>
                      <a:pt x="35125" y="5113"/>
                    </a:lnTo>
                    <a:lnTo>
                      <a:pt x="35722" y="3918"/>
                    </a:lnTo>
                    <a:lnTo>
                      <a:pt x="36320" y="2789"/>
                    </a:lnTo>
                    <a:lnTo>
                      <a:pt x="36984" y="1660"/>
                    </a:lnTo>
                    <a:lnTo>
                      <a:pt x="35257" y="1262"/>
                    </a:lnTo>
                    <a:lnTo>
                      <a:pt x="33465" y="930"/>
                    </a:lnTo>
                    <a:lnTo>
                      <a:pt x="31672" y="664"/>
                    </a:lnTo>
                    <a:lnTo>
                      <a:pt x="29813" y="399"/>
                    </a:lnTo>
                    <a:lnTo>
                      <a:pt x="27954" y="200"/>
                    </a:lnTo>
                    <a:lnTo>
                      <a:pt x="26094" y="67"/>
                    </a:lnTo>
                    <a:lnTo>
                      <a:pt x="2423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43" name="Google Shape;1543;g34ed79b00d1_0_1489"/>
              <p:cNvSpPr/>
              <p:nvPr/>
            </p:nvSpPr>
            <p:spPr>
              <a:xfrm>
                <a:off x="1979075" y="1363550"/>
                <a:ext cx="1034150" cy="1777800"/>
              </a:xfrm>
              <a:custGeom>
                <a:rect b="b" l="l" r="r" t="t"/>
                <a:pathLst>
                  <a:path extrusionOk="0" fill="none" h="71112" w="41366">
                    <a:moveTo>
                      <a:pt x="36984" y="1660"/>
                    </a:moveTo>
                    <a:lnTo>
                      <a:pt x="36984" y="1660"/>
                    </a:lnTo>
                    <a:lnTo>
                      <a:pt x="35257" y="1262"/>
                    </a:lnTo>
                    <a:lnTo>
                      <a:pt x="33465" y="930"/>
                    </a:lnTo>
                    <a:lnTo>
                      <a:pt x="31672" y="664"/>
                    </a:lnTo>
                    <a:lnTo>
                      <a:pt x="29813" y="399"/>
                    </a:lnTo>
                    <a:lnTo>
                      <a:pt x="27954" y="200"/>
                    </a:lnTo>
                    <a:lnTo>
                      <a:pt x="26094" y="67"/>
                    </a:lnTo>
                    <a:lnTo>
                      <a:pt x="24235" y="0"/>
                    </a:lnTo>
                    <a:lnTo>
                      <a:pt x="22376" y="0"/>
                    </a:lnTo>
                    <a:lnTo>
                      <a:pt x="20451" y="0"/>
                    </a:lnTo>
                    <a:lnTo>
                      <a:pt x="18592" y="67"/>
                    </a:lnTo>
                    <a:lnTo>
                      <a:pt x="16732" y="266"/>
                    </a:lnTo>
                    <a:lnTo>
                      <a:pt x="14940" y="465"/>
                    </a:lnTo>
                    <a:lnTo>
                      <a:pt x="13147" y="731"/>
                    </a:lnTo>
                    <a:lnTo>
                      <a:pt x="11354" y="1063"/>
                    </a:lnTo>
                    <a:lnTo>
                      <a:pt x="9562" y="1395"/>
                    </a:lnTo>
                    <a:lnTo>
                      <a:pt x="7902" y="1860"/>
                    </a:lnTo>
                    <a:lnTo>
                      <a:pt x="7902" y="1860"/>
                    </a:lnTo>
                    <a:lnTo>
                      <a:pt x="6574" y="3851"/>
                    </a:lnTo>
                    <a:lnTo>
                      <a:pt x="5445" y="5843"/>
                    </a:lnTo>
                    <a:lnTo>
                      <a:pt x="4383" y="7835"/>
                    </a:lnTo>
                    <a:lnTo>
                      <a:pt x="3453" y="9960"/>
                    </a:lnTo>
                    <a:lnTo>
                      <a:pt x="2590" y="12085"/>
                    </a:lnTo>
                    <a:lnTo>
                      <a:pt x="1926" y="14276"/>
                    </a:lnTo>
                    <a:lnTo>
                      <a:pt x="1328" y="16467"/>
                    </a:lnTo>
                    <a:lnTo>
                      <a:pt x="864" y="18658"/>
                    </a:lnTo>
                    <a:lnTo>
                      <a:pt x="465" y="20916"/>
                    </a:lnTo>
                    <a:lnTo>
                      <a:pt x="200" y="23239"/>
                    </a:lnTo>
                    <a:lnTo>
                      <a:pt x="67" y="25497"/>
                    </a:lnTo>
                    <a:lnTo>
                      <a:pt x="0" y="27821"/>
                    </a:lnTo>
                    <a:lnTo>
                      <a:pt x="0" y="30145"/>
                    </a:lnTo>
                    <a:lnTo>
                      <a:pt x="133" y="32469"/>
                    </a:lnTo>
                    <a:lnTo>
                      <a:pt x="399" y="34793"/>
                    </a:lnTo>
                    <a:lnTo>
                      <a:pt x="731" y="37117"/>
                    </a:lnTo>
                    <a:lnTo>
                      <a:pt x="1129" y="39440"/>
                    </a:lnTo>
                    <a:lnTo>
                      <a:pt x="1594" y="41764"/>
                    </a:lnTo>
                    <a:lnTo>
                      <a:pt x="2192" y="44022"/>
                    </a:lnTo>
                    <a:lnTo>
                      <a:pt x="2922" y="46346"/>
                    </a:lnTo>
                    <a:lnTo>
                      <a:pt x="3652" y="48603"/>
                    </a:lnTo>
                    <a:lnTo>
                      <a:pt x="4515" y="50861"/>
                    </a:lnTo>
                    <a:lnTo>
                      <a:pt x="5445" y="53052"/>
                    </a:lnTo>
                    <a:lnTo>
                      <a:pt x="6441" y="55243"/>
                    </a:lnTo>
                    <a:lnTo>
                      <a:pt x="7503" y="57368"/>
                    </a:lnTo>
                    <a:lnTo>
                      <a:pt x="8632" y="59492"/>
                    </a:lnTo>
                    <a:lnTo>
                      <a:pt x="9827" y="61551"/>
                    </a:lnTo>
                    <a:lnTo>
                      <a:pt x="11155" y="63543"/>
                    </a:lnTo>
                    <a:lnTo>
                      <a:pt x="12483" y="65535"/>
                    </a:lnTo>
                    <a:lnTo>
                      <a:pt x="13944" y="67460"/>
                    </a:lnTo>
                    <a:lnTo>
                      <a:pt x="15405" y="69319"/>
                    </a:lnTo>
                    <a:lnTo>
                      <a:pt x="16932" y="71112"/>
                    </a:lnTo>
                    <a:lnTo>
                      <a:pt x="16932" y="71112"/>
                    </a:lnTo>
                    <a:lnTo>
                      <a:pt x="19455" y="67327"/>
                    </a:lnTo>
                    <a:lnTo>
                      <a:pt x="22243" y="63476"/>
                    </a:lnTo>
                    <a:lnTo>
                      <a:pt x="25165" y="59426"/>
                    </a:lnTo>
                    <a:lnTo>
                      <a:pt x="28286" y="55442"/>
                    </a:lnTo>
                    <a:lnTo>
                      <a:pt x="31473" y="51458"/>
                    </a:lnTo>
                    <a:lnTo>
                      <a:pt x="34726" y="47607"/>
                    </a:lnTo>
                    <a:lnTo>
                      <a:pt x="38046" y="43889"/>
                    </a:lnTo>
                    <a:lnTo>
                      <a:pt x="39706" y="42163"/>
                    </a:lnTo>
                    <a:lnTo>
                      <a:pt x="41366" y="40436"/>
                    </a:lnTo>
                    <a:lnTo>
                      <a:pt x="41366" y="40436"/>
                    </a:lnTo>
                    <a:lnTo>
                      <a:pt x="40569" y="39440"/>
                    </a:lnTo>
                    <a:lnTo>
                      <a:pt x="39839" y="38378"/>
                    </a:lnTo>
                    <a:lnTo>
                      <a:pt x="39108" y="37316"/>
                    </a:lnTo>
                    <a:lnTo>
                      <a:pt x="38378" y="36253"/>
                    </a:lnTo>
                    <a:lnTo>
                      <a:pt x="37780" y="35125"/>
                    </a:lnTo>
                    <a:lnTo>
                      <a:pt x="37116" y="33929"/>
                    </a:lnTo>
                    <a:lnTo>
                      <a:pt x="36519" y="32801"/>
                    </a:lnTo>
                    <a:lnTo>
                      <a:pt x="35988" y="31606"/>
                    </a:lnTo>
                    <a:lnTo>
                      <a:pt x="35523" y="30344"/>
                    </a:lnTo>
                    <a:lnTo>
                      <a:pt x="35058" y="29149"/>
                    </a:lnTo>
                    <a:lnTo>
                      <a:pt x="34593" y="27887"/>
                    </a:lnTo>
                    <a:lnTo>
                      <a:pt x="34195" y="26626"/>
                    </a:lnTo>
                    <a:lnTo>
                      <a:pt x="33863" y="25364"/>
                    </a:lnTo>
                    <a:lnTo>
                      <a:pt x="33597" y="24103"/>
                    </a:lnTo>
                    <a:lnTo>
                      <a:pt x="33332" y="22775"/>
                    </a:lnTo>
                    <a:lnTo>
                      <a:pt x="33133" y="21513"/>
                    </a:lnTo>
                    <a:lnTo>
                      <a:pt x="33000" y="20185"/>
                    </a:lnTo>
                    <a:lnTo>
                      <a:pt x="32867" y="18924"/>
                    </a:lnTo>
                    <a:lnTo>
                      <a:pt x="32801" y="17596"/>
                    </a:lnTo>
                    <a:lnTo>
                      <a:pt x="32801" y="16334"/>
                    </a:lnTo>
                    <a:lnTo>
                      <a:pt x="32867" y="15006"/>
                    </a:lnTo>
                    <a:lnTo>
                      <a:pt x="32933" y="13745"/>
                    </a:lnTo>
                    <a:lnTo>
                      <a:pt x="33066" y="12483"/>
                    </a:lnTo>
                    <a:lnTo>
                      <a:pt x="33265" y="11222"/>
                    </a:lnTo>
                    <a:lnTo>
                      <a:pt x="33531" y="9960"/>
                    </a:lnTo>
                    <a:lnTo>
                      <a:pt x="33863" y="8698"/>
                    </a:lnTo>
                    <a:lnTo>
                      <a:pt x="34195" y="7503"/>
                    </a:lnTo>
                    <a:lnTo>
                      <a:pt x="34660" y="6308"/>
                    </a:lnTo>
                    <a:lnTo>
                      <a:pt x="35125" y="5113"/>
                    </a:lnTo>
                    <a:lnTo>
                      <a:pt x="35722" y="3918"/>
                    </a:lnTo>
                    <a:lnTo>
                      <a:pt x="36320" y="2789"/>
                    </a:lnTo>
                    <a:lnTo>
                      <a:pt x="36984" y="166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5 - Content - 6 Column - Light">
  <p:cSld name="CUSTOM_4_2_7_1_1_2_1">
    <p:bg>
      <p:bgPr>
        <a:solidFill>
          <a:schemeClr val="lt1"/>
        </a:solidFill>
      </p:bgPr>
    </p:bg>
    <p:spTree>
      <p:nvGrpSpPr>
        <p:cNvPr id="1544" name="Shape 1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5" name="Google Shape;1545;g34ed79b00d1_0_1539"/>
          <p:cNvSpPr txBox="1"/>
          <p:nvPr>
            <p:ph idx="1" type="body"/>
          </p:nvPr>
        </p:nvSpPr>
        <p:spPr>
          <a:xfrm>
            <a:off x="5221292" y="1771000"/>
            <a:ext cx="3246000" cy="642300"/>
          </a:xfrm>
          <a:prstGeom prst="rect">
            <a:avLst/>
          </a:prstGeom>
        </p:spPr>
        <p:txBody>
          <a:bodyPr anchorCtr="0" anchor="t" bIns="0" lIns="0" spcFirstLastPara="1" rIns="228600" wrap="square" tIns="91425">
            <a:noAutofit/>
          </a:bodyPr>
          <a:lstStyle>
            <a:lvl1pPr indent="-29845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100"/>
              <a:buChar char="●"/>
              <a:defRPr sz="1100"/>
            </a:lvl2pPr>
            <a:lvl3pPr indent="-298450" lvl="2" marL="13716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100"/>
              <a:buChar char="○"/>
              <a:defRPr sz="1100"/>
            </a:lvl3pPr>
            <a:lvl4pPr indent="-298450" lvl="3" marL="18288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100"/>
              <a:buChar char="■"/>
              <a:defRPr sz="1100"/>
            </a:lvl4pPr>
            <a:lvl5pPr indent="-298450" lvl="4" marL="22860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SzPts val="1100"/>
              <a:buChar char="■"/>
              <a:defRPr sz="1100"/>
            </a:lvl9pPr>
          </a:lstStyle>
          <a:p/>
        </p:txBody>
      </p:sp>
      <p:sp>
        <p:nvSpPr>
          <p:cNvPr id="1546" name="Google Shape;1546;g34ed79b00d1_0_1539"/>
          <p:cNvSpPr txBox="1"/>
          <p:nvPr>
            <p:ph idx="2" type="subTitle"/>
          </p:nvPr>
        </p:nvSpPr>
        <p:spPr>
          <a:xfrm>
            <a:off x="5221275" y="1449325"/>
            <a:ext cx="3246000" cy="322200"/>
          </a:xfrm>
          <a:prstGeom prst="rect">
            <a:avLst/>
          </a:prstGeom>
        </p:spPr>
        <p:txBody>
          <a:bodyPr anchorCtr="0" anchor="b" bIns="0" lIns="0" spcFirstLastPara="1" rIns="228600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1" sz="1100"/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1"/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1"/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1"/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1"/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1"/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1"/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1"/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1"/>
            </a:lvl9pPr>
          </a:lstStyle>
          <a:p/>
        </p:txBody>
      </p:sp>
      <p:sp>
        <p:nvSpPr>
          <p:cNvPr id="1547" name="Google Shape;1547;g34ed79b00d1_0_1539"/>
          <p:cNvSpPr txBox="1"/>
          <p:nvPr>
            <p:ph idx="3" type="body"/>
          </p:nvPr>
        </p:nvSpPr>
        <p:spPr>
          <a:xfrm>
            <a:off x="5221292" y="2733463"/>
            <a:ext cx="3246000" cy="642300"/>
          </a:xfrm>
          <a:prstGeom prst="rect">
            <a:avLst/>
          </a:prstGeom>
        </p:spPr>
        <p:txBody>
          <a:bodyPr anchorCtr="0" anchor="t" bIns="0" lIns="0" spcFirstLastPara="1" rIns="228600" wrap="square" tIns="91425">
            <a:noAutofit/>
          </a:bodyPr>
          <a:lstStyle>
            <a:lvl1pPr indent="-29845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100"/>
              <a:buChar char="●"/>
              <a:defRPr sz="1100"/>
            </a:lvl2pPr>
            <a:lvl3pPr indent="-298450" lvl="2" marL="13716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100"/>
              <a:buChar char="○"/>
              <a:defRPr sz="1100"/>
            </a:lvl3pPr>
            <a:lvl4pPr indent="-298450" lvl="3" marL="18288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100"/>
              <a:buChar char="■"/>
              <a:defRPr sz="1100"/>
            </a:lvl4pPr>
            <a:lvl5pPr indent="-298450" lvl="4" marL="22860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SzPts val="1100"/>
              <a:buChar char="■"/>
              <a:defRPr sz="1100"/>
            </a:lvl9pPr>
          </a:lstStyle>
          <a:p/>
        </p:txBody>
      </p:sp>
      <p:sp>
        <p:nvSpPr>
          <p:cNvPr id="1548" name="Google Shape;1548;g34ed79b00d1_0_1539"/>
          <p:cNvSpPr txBox="1"/>
          <p:nvPr>
            <p:ph idx="4" type="subTitle"/>
          </p:nvPr>
        </p:nvSpPr>
        <p:spPr>
          <a:xfrm>
            <a:off x="5221275" y="2410650"/>
            <a:ext cx="3246000" cy="322200"/>
          </a:xfrm>
          <a:prstGeom prst="rect">
            <a:avLst/>
          </a:prstGeom>
        </p:spPr>
        <p:txBody>
          <a:bodyPr anchorCtr="0" anchor="b" bIns="0" lIns="0" spcFirstLastPara="1" rIns="228600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1" sz="1100"/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1"/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1"/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1"/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1"/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1"/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1"/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1"/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1"/>
            </a:lvl9pPr>
          </a:lstStyle>
          <a:p/>
        </p:txBody>
      </p:sp>
      <p:sp>
        <p:nvSpPr>
          <p:cNvPr id="1549" name="Google Shape;1549;g34ed79b00d1_0_1539"/>
          <p:cNvSpPr txBox="1"/>
          <p:nvPr>
            <p:ph idx="5" type="body"/>
          </p:nvPr>
        </p:nvSpPr>
        <p:spPr>
          <a:xfrm>
            <a:off x="5221292" y="3687800"/>
            <a:ext cx="3246000" cy="642300"/>
          </a:xfrm>
          <a:prstGeom prst="rect">
            <a:avLst/>
          </a:prstGeom>
        </p:spPr>
        <p:txBody>
          <a:bodyPr anchorCtr="0" anchor="t" bIns="0" lIns="0" spcFirstLastPara="1" rIns="228600" wrap="square" tIns="91425">
            <a:noAutofit/>
          </a:bodyPr>
          <a:lstStyle>
            <a:lvl1pPr indent="-29845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100"/>
              <a:buChar char="●"/>
              <a:defRPr sz="1100"/>
            </a:lvl2pPr>
            <a:lvl3pPr indent="-298450" lvl="2" marL="13716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100"/>
              <a:buChar char="○"/>
              <a:defRPr sz="1100"/>
            </a:lvl3pPr>
            <a:lvl4pPr indent="-298450" lvl="3" marL="18288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100"/>
              <a:buChar char="■"/>
              <a:defRPr sz="1100"/>
            </a:lvl4pPr>
            <a:lvl5pPr indent="-298450" lvl="4" marL="22860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SzPts val="1100"/>
              <a:buChar char="■"/>
              <a:defRPr sz="1100"/>
            </a:lvl9pPr>
          </a:lstStyle>
          <a:p/>
        </p:txBody>
      </p:sp>
      <p:sp>
        <p:nvSpPr>
          <p:cNvPr id="1550" name="Google Shape;1550;g34ed79b00d1_0_1539"/>
          <p:cNvSpPr txBox="1"/>
          <p:nvPr>
            <p:ph idx="6" type="subTitle"/>
          </p:nvPr>
        </p:nvSpPr>
        <p:spPr>
          <a:xfrm>
            <a:off x="5221275" y="3376400"/>
            <a:ext cx="3246000" cy="311400"/>
          </a:xfrm>
          <a:prstGeom prst="rect">
            <a:avLst/>
          </a:prstGeom>
        </p:spPr>
        <p:txBody>
          <a:bodyPr anchorCtr="0" anchor="b" bIns="0" lIns="0" spcFirstLastPara="1" rIns="228600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1" sz="1100"/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1"/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1"/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1"/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1"/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1"/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1"/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1"/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1"/>
            </a:lvl9pPr>
          </a:lstStyle>
          <a:p/>
        </p:txBody>
      </p:sp>
      <p:sp>
        <p:nvSpPr>
          <p:cNvPr id="1551" name="Google Shape;1551;g34ed79b00d1_0_1539"/>
          <p:cNvSpPr txBox="1"/>
          <p:nvPr>
            <p:ph idx="7" type="body"/>
          </p:nvPr>
        </p:nvSpPr>
        <p:spPr>
          <a:xfrm>
            <a:off x="1325893" y="1771000"/>
            <a:ext cx="3246000" cy="642300"/>
          </a:xfrm>
          <a:prstGeom prst="rect">
            <a:avLst/>
          </a:prstGeom>
        </p:spPr>
        <p:txBody>
          <a:bodyPr anchorCtr="0" anchor="t" bIns="0" lIns="0" spcFirstLastPara="1" rIns="228600" wrap="square" tIns="91425">
            <a:noAutofit/>
          </a:bodyPr>
          <a:lstStyle>
            <a:lvl1pPr indent="-29845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100"/>
              <a:buChar char="●"/>
              <a:defRPr sz="1100"/>
            </a:lvl2pPr>
            <a:lvl3pPr indent="-298450" lvl="2" marL="13716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100"/>
              <a:buChar char="○"/>
              <a:defRPr sz="1100"/>
            </a:lvl3pPr>
            <a:lvl4pPr indent="-298450" lvl="3" marL="18288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100"/>
              <a:buChar char="■"/>
              <a:defRPr sz="1100"/>
            </a:lvl4pPr>
            <a:lvl5pPr indent="-298450" lvl="4" marL="22860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SzPts val="1100"/>
              <a:buChar char="■"/>
              <a:defRPr sz="1100"/>
            </a:lvl9pPr>
          </a:lstStyle>
          <a:p/>
        </p:txBody>
      </p:sp>
      <p:sp>
        <p:nvSpPr>
          <p:cNvPr id="1552" name="Google Shape;1552;g34ed79b00d1_0_1539"/>
          <p:cNvSpPr txBox="1"/>
          <p:nvPr>
            <p:ph idx="8" type="subTitle"/>
          </p:nvPr>
        </p:nvSpPr>
        <p:spPr>
          <a:xfrm>
            <a:off x="1325875" y="1449325"/>
            <a:ext cx="3246000" cy="322200"/>
          </a:xfrm>
          <a:prstGeom prst="rect">
            <a:avLst/>
          </a:prstGeom>
        </p:spPr>
        <p:txBody>
          <a:bodyPr anchorCtr="0" anchor="b" bIns="0" lIns="0" spcFirstLastPara="1" rIns="228600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1" sz="1100"/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1"/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1"/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1"/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1"/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1"/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1"/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1"/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1"/>
            </a:lvl9pPr>
          </a:lstStyle>
          <a:p/>
        </p:txBody>
      </p:sp>
      <p:sp>
        <p:nvSpPr>
          <p:cNvPr id="1553" name="Google Shape;1553;g34ed79b00d1_0_1539"/>
          <p:cNvSpPr txBox="1"/>
          <p:nvPr>
            <p:ph idx="9" type="body"/>
          </p:nvPr>
        </p:nvSpPr>
        <p:spPr>
          <a:xfrm>
            <a:off x="1325893" y="2733463"/>
            <a:ext cx="3246000" cy="642300"/>
          </a:xfrm>
          <a:prstGeom prst="rect">
            <a:avLst/>
          </a:prstGeom>
        </p:spPr>
        <p:txBody>
          <a:bodyPr anchorCtr="0" anchor="t" bIns="0" lIns="0" spcFirstLastPara="1" rIns="228600" wrap="square" tIns="91425">
            <a:noAutofit/>
          </a:bodyPr>
          <a:lstStyle>
            <a:lvl1pPr indent="-29845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100"/>
              <a:buChar char="●"/>
              <a:defRPr sz="1100"/>
            </a:lvl2pPr>
            <a:lvl3pPr indent="-298450" lvl="2" marL="13716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100"/>
              <a:buChar char="○"/>
              <a:defRPr sz="1100"/>
            </a:lvl3pPr>
            <a:lvl4pPr indent="-298450" lvl="3" marL="18288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100"/>
              <a:buChar char="■"/>
              <a:defRPr sz="1100"/>
            </a:lvl4pPr>
            <a:lvl5pPr indent="-298450" lvl="4" marL="22860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SzPts val="1100"/>
              <a:buChar char="■"/>
              <a:defRPr sz="1100"/>
            </a:lvl9pPr>
          </a:lstStyle>
          <a:p/>
        </p:txBody>
      </p:sp>
      <p:sp>
        <p:nvSpPr>
          <p:cNvPr id="1554" name="Google Shape;1554;g34ed79b00d1_0_1539"/>
          <p:cNvSpPr txBox="1"/>
          <p:nvPr>
            <p:ph idx="13" type="subTitle"/>
          </p:nvPr>
        </p:nvSpPr>
        <p:spPr>
          <a:xfrm>
            <a:off x="1325875" y="2410650"/>
            <a:ext cx="3246000" cy="322200"/>
          </a:xfrm>
          <a:prstGeom prst="rect">
            <a:avLst/>
          </a:prstGeom>
        </p:spPr>
        <p:txBody>
          <a:bodyPr anchorCtr="0" anchor="b" bIns="0" lIns="0" spcFirstLastPara="1" rIns="228600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1" sz="1100"/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1"/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1"/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1"/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1"/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1"/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1"/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1"/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1"/>
            </a:lvl9pPr>
          </a:lstStyle>
          <a:p/>
        </p:txBody>
      </p:sp>
      <p:sp>
        <p:nvSpPr>
          <p:cNvPr id="1555" name="Google Shape;1555;g34ed79b00d1_0_1539"/>
          <p:cNvSpPr txBox="1"/>
          <p:nvPr>
            <p:ph idx="14" type="body"/>
          </p:nvPr>
        </p:nvSpPr>
        <p:spPr>
          <a:xfrm>
            <a:off x="1325893" y="3687800"/>
            <a:ext cx="3246000" cy="642300"/>
          </a:xfrm>
          <a:prstGeom prst="rect">
            <a:avLst/>
          </a:prstGeom>
        </p:spPr>
        <p:txBody>
          <a:bodyPr anchorCtr="0" anchor="t" bIns="0" lIns="0" spcFirstLastPara="1" rIns="228600" wrap="square" tIns="91425">
            <a:noAutofit/>
          </a:bodyPr>
          <a:lstStyle>
            <a:lvl1pPr indent="-29845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100"/>
              <a:buChar char="●"/>
              <a:defRPr sz="1100"/>
            </a:lvl2pPr>
            <a:lvl3pPr indent="-298450" lvl="2" marL="13716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100"/>
              <a:buChar char="○"/>
              <a:defRPr sz="1100"/>
            </a:lvl3pPr>
            <a:lvl4pPr indent="-298450" lvl="3" marL="18288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100"/>
              <a:buChar char="■"/>
              <a:defRPr sz="1100"/>
            </a:lvl4pPr>
            <a:lvl5pPr indent="-298450" lvl="4" marL="22860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SzPts val="1100"/>
              <a:buChar char="■"/>
              <a:defRPr sz="1100"/>
            </a:lvl9pPr>
          </a:lstStyle>
          <a:p/>
        </p:txBody>
      </p:sp>
      <p:sp>
        <p:nvSpPr>
          <p:cNvPr id="1556" name="Google Shape;1556;g34ed79b00d1_0_1539"/>
          <p:cNvSpPr txBox="1"/>
          <p:nvPr>
            <p:ph idx="15" type="subTitle"/>
          </p:nvPr>
        </p:nvSpPr>
        <p:spPr>
          <a:xfrm>
            <a:off x="1325875" y="3376400"/>
            <a:ext cx="3246000" cy="311400"/>
          </a:xfrm>
          <a:prstGeom prst="rect">
            <a:avLst/>
          </a:prstGeom>
        </p:spPr>
        <p:txBody>
          <a:bodyPr anchorCtr="0" anchor="b" bIns="0" lIns="0" spcFirstLastPara="1" rIns="228600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1" sz="1100"/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1"/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1"/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1"/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1"/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1"/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1"/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1"/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1"/>
            </a:lvl9pPr>
          </a:lstStyle>
          <a:p/>
        </p:txBody>
      </p:sp>
      <p:sp>
        <p:nvSpPr>
          <p:cNvPr id="1557" name="Google Shape;1557;g34ed79b00d1_0_1539"/>
          <p:cNvSpPr txBox="1"/>
          <p:nvPr>
            <p:ph type="title"/>
          </p:nvPr>
        </p:nvSpPr>
        <p:spPr>
          <a:xfrm>
            <a:off x="676650" y="0"/>
            <a:ext cx="7790700" cy="1289400"/>
          </a:xfrm>
          <a:prstGeom prst="rect">
            <a:avLst/>
          </a:prstGeom>
          <a:noFill/>
        </p:spPr>
        <p:txBody>
          <a:bodyPr anchorCtr="0" anchor="b" bIns="0" lIns="0" spcFirstLastPara="1" rIns="0" wrap="square" tIns="91425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pen Sans ExtraBold"/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pen Sans ExtraBold"/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pen Sans ExtraBold"/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pen Sans ExtraBold"/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pen Sans ExtraBold"/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pen Sans ExtraBold"/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pen Sans ExtraBold"/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pen Sans ExtraBold"/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/>
        </p:txBody>
      </p:sp>
      <p:sp>
        <p:nvSpPr>
          <p:cNvPr id="1558" name="Google Shape;1558;g34ed79b00d1_0_1539"/>
          <p:cNvSpPr txBox="1"/>
          <p:nvPr/>
        </p:nvSpPr>
        <p:spPr>
          <a:xfrm>
            <a:off x="0" y="4969700"/>
            <a:ext cx="351900" cy="183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sz="7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1559" name="Google Shape;1559;g34ed79b00d1_0_1539"/>
          <p:cNvGrpSpPr/>
          <p:nvPr/>
        </p:nvGrpSpPr>
        <p:grpSpPr>
          <a:xfrm>
            <a:off x="8467274" y="-268"/>
            <a:ext cx="329400" cy="329400"/>
            <a:chOff x="8467274" y="-268"/>
            <a:chExt cx="329400" cy="329400"/>
          </a:xfrm>
        </p:grpSpPr>
        <p:sp>
          <p:nvSpPr>
            <p:cNvPr id="1560" name="Google Shape;1560;g34ed79b00d1_0_1539"/>
            <p:cNvSpPr/>
            <p:nvPr/>
          </p:nvSpPr>
          <p:spPr>
            <a:xfrm>
              <a:off x="8467274" y="-268"/>
              <a:ext cx="329400" cy="329400"/>
            </a:xfrm>
            <a:prstGeom prst="rect">
              <a:avLst/>
            </a:prstGeom>
            <a:solidFill>
              <a:srgbClr val="0063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grpSp>
          <p:nvGrpSpPr>
            <p:cNvPr id="1561" name="Google Shape;1561;g34ed79b00d1_0_1539"/>
            <p:cNvGrpSpPr/>
            <p:nvPr/>
          </p:nvGrpSpPr>
          <p:grpSpPr>
            <a:xfrm>
              <a:off x="8546153" y="63898"/>
              <a:ext cx="191009" cy="201168"/>
              <a:chOff x="1379850" y="238125"/>
              <a:chExt cx="4860275" cy="5238750"/>
            </a:xfrm>
          </p:grpSpPr>
          <p:sp>
            <p:nvSpPr>
              <p:cNvPr id="1562" name="Google Shape;1562;g34ed79b00d1_0_1539"/>
              <p:cNvSpPr/>
              <p:nvPr/>
            </p:nvSpPr>
            <p:spPr>
              <a:xfrm>
                <a:off x="4988525" y="4354750"/>
                <a:ext cx="727075" cy="727075"/>
              </a:xfrm>
              <a:custGeom>
                <a:rect b="b" l="l" r="r" t="t"/>
                <a:pathLst>
                  <a:path extrusionOk="0" h="29083" w="29083">
                    <a:moveTo>
                      <a:pt x="14210" y="9097"/>
                    </a:moveTo>
                    <a:lnTo>
                      <a:pt x="15139" y="9163"/>
                    </a:lnTo>
                    <a:lnTo>
                      <a:pt x="16002" y="9296"/>
                    </a:lnTo>
                    <a:lnTo>
                      <a:pt x="16334" y="9362"/>
                    </a:lnTo>
                    <a:lnTo>
                      <a:pt x="16733" y="9495"/>
                    </a:lnTo>
                    <a:lnTo>
                      <a:pt x="16998" y="9694"/>
                    </a:lnTo>
                    <a:lnTo>
                      <a:pt x="17264" y="9894"/>
                    </a:lnTo>
                    <a:lnTo>
                      <a:pt x="17463" y="10226"/>
                    </a:lnTo>
                    <a:lnTo>
                      <a:pt x="17596" y="10558"/>
                    </a:lnTo>
                    <a:lnTo>
                      <a:pt x="17729" y="10956"/>
                    </a:lnTo>
                    <a:lnTo>
                      <a:pt x="17729" y="11354"/>
                    </a:lnTo>
                    <a:lnTo>
                      <a:pt x="17729" y="11886"/>
                    </a:lnTo>
                    <a:lnTo>
                      <a:pt x="17596" y="12284"/>
                    </a:lnTo>
                    <a:lnTo>
                      <a:pt x="17463" y="12616"/>
                    </a:lnTo>
                    <a:lnTo>
                      <a:pt x="17264" y="12948"/>
                    </a:lnTo>
                    <a:lnTo>
                      <a:pt x="16998" y="13147"/>
                    </a:lnTo>
                    <a:lnTo>
                      <a:pt x="16733" y="13346"/>
                    </a:lnTo>
                    <a:lnTo>
                      <a:pt x="16401" y="13479"/>
                    </a:lnTo>
                    <a:lnTo>
                      <a:pt x="16002" y="13612"/>
                    </a:lnTo>
                    <a:lnTo>
                      <a:pt x="15139" y="13678"/>
                    </a:lnTo>
                    <a:lnTo>
                      <a:pt x="14210" y="13745"/>
                    </a:lnTo>
                    <a:lnTo>
                      <a:pt x="12151" y="13745"/>
                    </a:lnTo>
                    <a:lnTo>
                      <a:pt x="12151" y="9097"/>
                    </a:lnTo>
                    <a:close/>
                    <a:moveTo>
                      <a:pt x="13280" y="6242"/>
                    </a:moveTo>
                    <a:lnTo>
                      <a:pt x="8964" y="6308"/>
                    </a:lnTo>
                    <a:lnTo>
                      <a:pt x="8964" y="22244"/>
                    </a:lnTo>
                    <a:lnTo>
                      <a:pt x="12151" y="22244"/>
                    </a:lnTo>
                    <a:lnTo>
                      <a:pt x="12151" y="16135"/>
                    </a:lnTo>
                    <a:lnTo>
                      <a:pt x="14674" y="16135"/>
                    </a:lnTo>
                    <a:lnTo>
                      <a:pt x="17861" y="22244"/>
                    </a:lnTo>
                    <a:lnTo>
                      <a:pt x="21181" y="22244"/>
                    </a:lnTo>
                    <a:lnTo>
                      <a:pt x="17729" y="15737"/>
                    </a:lnTo>
                    <a:lnTo>
                      <a:pt x="18459" y="15471"/>
                    </a:lnTo>
                    <a:lnTo>
                      <a:pt x="19057" y="15139"/>
                    </a:lnTo>
                    <a:lnTo>
                      <a:pt x="19588" y="14674"/>
                    </a:lnTo>
                    <a:lnTo>
                      <a:pt x="20052" y="14209"/>
                    </a:lnTo>
                    <a:lnTo>
                      <a:pt x="20384" y="13612"/>
                    </a:lnTo>
                    <a:lnTo>
                      <a:pt x="20650" y="12881"/>
                    </a:lnTo>
                    <a:lnTo>
                      <a:pt x="20849" y="12085"/>
                    </a:lnTo>
                    <a:lnTo>
                      <a:pt x="20916" y="11222"/>
                    </a:lnTo>
                    <a:lnTo>
                      <a:pt x="20849" y="10159"/>
                    </a:lnTo>
                    <a:lnTo>
                      <a:pt x="20716" y="9761"/>
                    </a:lnTo>
                    <a:lnTo>
                      <a:pt x="20650" y="9296"/>
                    </a:lnTo>
                    <a:lnTo>
                      <a:pt x="20451" y="8964"/>
                    </a:lnTo>
                    <a:lnTo>
                      <a:pt x="20318" y="8566"/>
                    </a:lnTo>
                    <a:lnTo>
                      <a:pt x="20052" y="8300"/>
                    </a:lnTo>
                    <a:lnTo>
                      <a:pt x="19853" y="7968"/>
                    </a:lnTo>
                    <a:lnTo>
                      <a:pt x="19322" y="7503"/>
                    </a:lnTo>
                    <a:lnTo>
                      <a:pt x="18658" y="7105"/>
                    </a:lnTo>
                    <a:lnTo>
                      <a:pt x="17928" y="6773"/>
                    </a:lnTo>
                    <a:lnTo>
                      <a:pt x="17131" y="6574"/>
                    </a:lnTo>
                    <a:lnTo>
                      <a:pt x="16201" y="6441"/>
                    </a:lnTo>
                    <a:lnTo>
                      <a:pt x="15272" y="6308"/>
                    </a:lnTo>
                    <a:lnTo>
                      <a:pt x="14276" y="6242"/>
                    </a:lnTo>
                    <a:close/>
                    <a:moveTo>
                      <a:pt x="14608" y="2457"/>
                    </a:moveTo>
                    <a:lnTo>
                      <a:pt x="15670" y="2524"/>
                    </a:lnTo>
                    <a:lnTo>
                      <a:pt x="16799" y="2656"/>
                    </a:lnTo>
                    <a:lnTo>
                      <a:pt x="17928" y="2855"/>
                    </a:lnTo>
                    <a:lnTo>
                      <a:pt x="18990" y="3187"/>
                    </a:lnTo>
                    <a:lnTo>
                      <a:pt x="19986" y="3652"/>
                    </a:lnTo>
                    <a:lnTo>
                      <a:pt x="20982" y="4183"/>
                    </a:lnTo>
                    <a:lnTo>
                      <a:pt x="21912" y="4781"/>
                    </a:lnTo>
                    <a:lnTo>
                      <a:pt x="22775" y="5511"/>
                    </a:lnTo>
                    <a:lnTo>
                      <a:pt x="23638" y="6308"/>
                    </a:lnTo>
                    <a:lnTo>
                      <a:pt x="24368" y="7238"/>
                    </a:lnTo>
                    <a:lnTo>
                      <a:pt x="24966" y="8234"/>
                    </a:lnTo>
                    <a:lnTo>
                      <a:pt x="25497" y="9296"/>
                    </a:lnTo>
                    <a:lnTo>
                      <a:pt x="25962" y="10491"/>
                    </a:lnTo>
                    <a:lnTo>
                      <a:pt x="26294" y="11753"/>
                    </a:lnTo>
                    <a:lnTo>
                      <a:pt x="26493" y="13147"/>
                    </a:lnTo>
                    <a:lnTo>
                      <a:pt x="26559" y="14608"/>
                    </a:lnTo>
                    <a:lnTo>
                      <a:pt x="26493" y="16069"/>
                    </a:lnTo>
                    <a:lnTo>
                      <a:pt x="26294" y="17463"/>
                    </a:lnTo>
                    <a:lnTo>
                      <a:pt x="25962" y="18724"/>
                    </a:lnTo>
                    <a:lnTo>
                      <a:pt x="25497" y="19920"/>
                    </a:lnTo>
                    <a:lnTo>
                      <a:pt x="24966" y="21048"/>
                    </a:lnTo>
                    <a:lnTo>
                      <a:pt x="24368" y="22044"/>
                    </a:lnTo>
                    <a:lnTo>
                      <a:pt x="23638" y="22907"/>
                    </a:lnTo>
                    <a:lnTo>
                      <a:pt x="22775" y="23704"/>
                    </a:lnTo>
                    <a:lnTo>
                      <a:pt x="21912" y="24435"/>
                    </a:lnTo>
                    <a:lnTo>
                      <a:pt x="20982" y="25032"/>
                    </a:lnTo>
                    <a:lnTo>
                      <a:pt x="19986" y="25563"/>
                    </a:lnTo>
                    <a:lnTo>
                      <a:pt x="18990" y="26028"/>
                    </a:lnTo>
                    <a:lnTo>
                      <a:pt x="17928" y="26294"/>
                    </a:lnTo>
                    <a:lnTo>
                      <a:pt x="16799" y="26559"/>
                    </a:lnTo>
                    <a:lnTo>
                      <a:pt x="15670" y="26692"/>
                    </a:lnTo>
                    <a:lnTo>
                      <a:pt x="14608" y="26759"/>
                    </a:lnTo>
                    <a:lnTo>
                      <a:pt x="13479" y="26692"/>
                    </a:lnTo>
                    <a:lnTo>
                      <a:pt x="12350" y="26559"/>
                    </a:lnTo>
                    <a:lnTo>
                      <a:pt x="11222" y="26294"/>
                    </a:lnTo>
                    <a:lnTo>
                      <a:pt x="10159" y="25962"/>
                    </a:lnTo>
                    <a:lnTo>
                      <a:pt x="9163" y="25497"/>
                    </a:lnTo>
                    <a:lnTo>
                      <a:pt x="8167" y="25032"/>
                    </a:lnTo>
                    <a:lnTo>
                      <a:pt x="7238" y="24368"/>
                    </a:lnTo>
                    <a:lnTo>
                      <a:pt x="6375" y="23638"/>
                    </a:lnTo>
                    <a:lnTo>
                      <a:pt x="5511" y="22841"/>
                    </a:lnTo>
                    <a:lnTo>
                      <a:pt x="4781" y="21978"/>
                    </a:lnTo>
                    <a:lnTo>
                      <a:pt x="4184" y="20916"/>
                    </a:lnTo>
                    <a:lnTo>
                      <a:pt x="3652" y="19853"/>
                    </a:lnTo>
                    <a:lnTo>
                      <a:pt x="3188" y="18658"/>
                    </a:lnTo>
                    <a:lnTo>
                      <a:pt x="2856" y="17397"/>
                    </a:lnTo>
                    <a:lnTo>
                      <a:pt x="2656" y="16002"/>
                    </a:lnTo>
                    <a:lnTo>
                      <a:pt x="2590" y="14541"/>
                    </a:lnTo>
                    <a:lnTo>
                      <a:pt x="2656" y="13081"/>
                    </a:lnTo>
                    <a:lnTo>
                      <a:pt x="2856" y="11686"/>
                    </a:lnTo>
                    <a:lnTo>
                      <a:pt x="3188" y="10425"/>
                    </a:lnTo>
                    <a:lnTo>
                      <a:pt x="3652" y="9230"/>
                    </a:lnTo>
                    <a:lnTo>
                      <a:pt x="4184" y="8167"/>
                    </a:lnTo>
                    <a:lnTo>
                      <a:pt x="4781" y="7171"/>
                    </a:lnTo>
                    <a:lnTo>
                      <a:pt x="5511" y="6242"/>
                    </a:lnTo>
                    <a:lnTo>
                      <a:pt x="6375" y="5445"/>
                    </a:lnTo>
                    <a:lnTo>
                      <a:pt x="7238" y="4715"/>
                    </a:lnTo>
                    <a:lnTo>
                      <a:pt x="8167" y="4117"/>
                    </a:lnTo>
                    <a:lnTo>
                      <a:pt x="9163" y="3586"/>
                    </a:lnTo>
                    <a:lnTo>
                      <a:pt x="10159" y="3187"/>
                    </a:lnTo>
                    <a:lnTo>
                      <a:pt x="11222" y="2855"/>
                    </a:lnTo>
                    <a:lnTo>
                      <a:pt x="12350" y="2656"/>
                    </a:lnTo>
                    <a:lnTo>
                      <a:pt x="13479" y="2457"/>
                    </a:lnTo>
                    <a:close/>
                    <a:moveTo>
                      <a:pt x="14608" y="0"/>
                    </a:moveTo>
                    <a:lnTo>
                      <a:pt x="13081" y="67"/>
                    </a:lnTo>
                    <a:lnTo>
                      <a:pt x="11620" y="332"/>
                    </a:lnTo>
                    <a:lnTo>
                      <a:pt x="10226" y="664"/>
                    </a:lnTo>
                    <a:lnTo>
                      <a:pt x="8898" y="1129"/>
                    </a:lnTo>
                    <a:lnTo>
                      <a:pt x="7636" y="1727"/>
                    </a:lnTo>
                    <a:lnTo>
                      <a:pt x="6375" y="2457"/>
                    </a:lnTo>
                    <a:lnTo>
                      <a:pt x="5312" y="3320"/>
                    </a:lnTo>
                    <a:lnTo>
                      <a:pt x="4250" y="4250"/>
                    </a:lnTo>
                    <a:lnTo>
                      <a:pt x="3320" y="5246"/>
                    </a:lnTo>
                    <a:lnTo>
                      <a:pt x="2457" y="6375"/>
                    </a:lnTo>
                    <a:lnTo>
                      <a:pt x="1793" y="7570"/>
                    </a:lnTo>
                    <a:lnTo>
                      <a:pt x="1129" y="8898"/>
                    </a:lnTo>
                    <a:lnTo>
                      <a:pt x="664" y="10226"/>
                    </a:lnTo>
                    <a:lnTo>
                      <a:pt x="333" y="11620"/>
                    </a:lnTo>
                    <a:lnTo>
                      <a:pt x="67" y="13081"/>
                    </a:lnTo>
                    <a:lnTo>
                      <a:pt x="1" y="14608"/>
                    </a:lnTo>
                    <a:lnTo>
                      <a:pt x="67" y="15471"/>
                    </a:lnTo>
                    <a:lnTo>
                      <a:pt x="133" y="16334"/>
                    </a:lnTo>
                    <a:lnTo>
                      <a:pt x="200" y="17197"/>
                    </a:lnTo>
                    <a:lnTo>
                      <a:pt x="333" y="17994"/>
                    </a:lnTo>
                    <a:lnTo>
                      <a:pt x="532" y="18791"/>
                    </a:lnTo>
                    <a:lnTo>
                      <a:pt x="731" y="19521"/>
                    </a:lnTo>
                    <a:lnTo>
                      <a:pt x="996" y="20252"/>
                    </a:lnTo>
                    <a:lnTo>
                      <a:pt x="1262" y="20916"/>
                    </a:lnTo>
                    <a:lnTo>
                      <a:pt x="1594" y="21580"/>
                    </a:lnTo>
                    <a:lnTo>
                      <a:pt x="1926" y="22244"/>
                    </a:lnTo>
                    <a:lnTo>
                      <a:pt x="2723" y="23439"/>
                    </a:lnTo>
                    <a:lnTo>
                      <a:pt x="3586" y="24501"/>
                    </a:lnTo>
                    <a:lnTo>
                      <a:pt x="4582" y="25497"/>
                    </a:lnTo>
                    <a:lnTo>
                      <a:pt x="5644" y="26360"/>
                    </a:lnTo>
                    <a:lnTo>
                      <a:pt x="6773" y="27091"/>
                    </a:lnTo>
                    <a:lnTo>
                      <a:pt x="7968" y="27688"/>
                    </a:lnTo>
                    <a:lnTo>
                      <a:pt x="9230" y="28219"/>
                    </a:lnTo>
                    <a:lnTo>
                      <a:pt x="10491" y="28618"/>
                    </a:lnTo>
                    <a:lnTo>
                      <a:pt x="11819" y="28883"/>
                    </a:lnTo>
                    <a:lnTo>
                      <a:pt x="13214" y="29082"/>
                    </a:lnTo>
                    <a:lnTo>
                      <a:pt x="15936" y="29082"/>
                    </a:lnTo>
                    <a:lnTo>
                      <a:pt x="17264" y="28883"/>
                    </a:lnTo>
                    <a:lnTo>
                      <a:pt x="18592" y="28618"/>
                    </a:lnTo>
                    <a:lnTo>
                      <a:pt x="19853" y="28219"/>
                    </a:lnTo>
                    <a:lnTo>
                      <a:pt x="21115" y="27688"/>
                    </a:lnTo>
                    <a:lnTo>
                      <a:pt x="22310" y="27024"/>
                    </a:lnTo>
                    <a:lnTo>
                      <a:pt x="23439" y="26294"/>
                    </a:lnTo>
                    <a:lnTo>
                      <a:pt x="24501" y="25431"/>
                    </a:lnTo>
                    <a:lnTo>
                      <a:pt x="25497" y="24501"/>
                    </a:lnTo>
                    <a:lnTo>
                      <a:pt x="26360" y="23439"/>
                    </a:lnTo>
                    <a:lnTo>
                      <a:pt x="27157" y="22244"/>
                    </a:lnTo>
                    <a:lnTo>
                      <a:pt x="27489" y="21580"/>
                    </a:lnTo>
                    <a:lnTo>
                      <a:pt x="27821" y="20916"/>
                    </a:lnTo>
                    <a:lnTo>
                      <a:pt x="28087" y="20185"/>
                    </a:lnTo>
                    <a:lnTo>
                      <a:pt x="28352" y="19455"/>
                    </a:lnTo>
                    <a:lnTo>
                      <a:pt x="28551" y="18724"/>
                    </a:lnTo>
                    <a:lnTo>
                      <a:pt x="28751" y="17928"/>
                    </a:lnTo>
                    <a:lnTo>
                      <a:pt x="28883" y="17131"/>
                    </a:lnTo>
                    <a:lnTo>
                      <a:pt x="28950" y="16268"/>
                    </a:lnTo>
                    <a:lnTo>
                      <a:pt x="29016" y="15405"/>
                    </a:lnTo>
                    <a:lnTo>
                      <a:pt x="29082" y="14541"/>
                    </a:lnTo>
                    <a:lnTo>
                      <a:pt x="29016" y="13014"/>
                    </a:lnTo>
                    <a:lnTo>
                      <a:pt x="28751" y="11554"/>
                    </a:lnTo>
                    <a:lnTo>
                      <a:pt x="28419" y="10159"/>
                    </a:lnTo>
                    <a:lnTo>
                      <a:pt x="27954" y="8831"/>
                    </a:lnTo>
                    <a:lnTo>
                      <a:pt x="27356" y="7570"/>
                    </a:lnTo>
                    <a:lnTo>
                      <a:pt x="26626" y="6375"/>
                    </a:lnTo>
                    <a:lnTo>
                      <a:pt x="25829" y="5246"/>
                    </a:lnTo>
                    <a:lnTo>
                      <a:pt x="24899" y="4183"/>
                    </a:lnTo>
                    <a:lnTo>
                      <a:pt x="23904" y="3254"/>
                    </a:lnTo>
                    <a:lnTo>
                      <a:pt x="22775" y="2457"/>
                    </a:lnTo>
                    <a:lnTo>
                      <a:pt x="21580" y="1727"/>
                    </a:lnTo>
                    <a:lnTo>
                      <a:pt x="20318" y="1129"/>
                    </a:lnTo>
                    <a:lnTo>
                      <a:pt x="18990" y="664"/>
                    </a:lnTo>
                    <a:lnTo>
                      <a:pt x="17596" y="266"/>
                    </a:lnTo>
                    <a:lnTo>
                      <a:pt x="16135" y="67"/>
                    </a:lnTo>
                    <a:lnTo>
                      <a:pt x="1460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3" name="Google Shape;1563;g34ed79b00d1_0_1539"/>
              <p:cNvSpPr/>
              <p:nvPr/>
            </p:nvSpPr>
            <p:spPr>
              <a:xfrm>
                <a:off x="4988525" y="4354750"/>
                <a:ext cx="727075" cy="727075"/>
              </a:xfrm>
              <a:custGeom>
                <a:rect b="b" l="l" r="r" t="t"/>
                <a:pathLst>
                  <a:path extrusionOk="0" fill="none" h="29083" w="29083">
                    <a:moveTo>
                      <a:pt x="1" y="14608"/>
                    </a:moveTo>
                    <a:lnTo>
                      <a:pt x="1" y="14608"/>
                    </a:lnTo>
                    <a:lnTo>
                      <a:pt x="67" y="13081"/>
                    </a:lnTo>
                    <a:lnTo>
                      <a:pt x="333" y="11620"/>
                    </a:lnTo>
                    <a:lnTo>
                      <a:pt x="664" y="10226"/>
                    </a:lnTo>
                    <a:lnTo>
                      <a:pt x="1129" y="8898"/>
                    </a:lnTo>
                    <a:lnTo>
                      <a:pt x="1793" y="7570"/>
                    </a:lnTo>
                    <a:lnTo>
                      <a:pt x="2457" y="6375"/>
                    </a:lnTo>
                    <a:lnTo>
                      <a:pt x="3320" y="5246"/>
                    </a:lnTo>
                    <a:lnTo>
                      <a:pt x="4250" y="4250"/>
                    </a:lnTo>
                    <a:lnTo>
                      <a:pt x="5312" y="3320"/>
                    </a:lnTo>
                    <a:lnTo>
                      <a:pt x="6375" y="2457"/>
                    </a:lnTo>
                    <a:lnTo>
                      <a:pt x="7636" y="1727"/>
                    </a:lnTo>
                    <a:lnTo>
                      <a:pt x="8898" y="1129"/>
                    </a:lnTo>
                    <a:lnTo>
                      <a:pt x="10226" y="664"/>
                    </a:lnTo>
                    <a:lnTo>
                      <a:pt x="11620" y="332"/>
                    </a:lnTo>
                    <a:lnTo>
                      <a:pt x="13081" y="67"/>
                    </a:lnTo>
                    <a:lnTo>
                      <a:pt x="14608" y="0"/>
                    </a:lnTo>
                    <a:lnTo>
                      <a:pt x="14608" y="0"/>
                    </a:lnTo>
                    <a:lnTo>
                      <a:pt x="16135" y="67"/>
                    </a:lnTo>
                    <a:lnTo>
                      <a:pt x="17596" y="266"/>
                    </a:lnTo>
                    <a:lnTo>
                      <a:pt x="18990" y="664"/>
                    </a:lnTo>
                    <a:lnTo>
                      <a:pt x="20318" y="1129"/>
                    </a:lnTo>
                    <a:lnTo>
                      <a:pt x="21580" y="1727"/>
                    </a:lnTo>
                    <a:lnTo>
                      <a:pt x="22775" y="2457"/>
                    </a:lnTo>
                    <a:lnTo>
                      <a:pt x="23904" y="3254"/>
                    </a:lnTo>
                    <a:lnTo>
                      <a:pt x="24899" y="4183"/>
                    </a:lnTo>
                    <a:lnTo>
                      <a:pt x="25829" y="5246"/>
                    </a:lnTo>
                    <a:lnTo>
                      <a:pt x="26626" y="6375"/>
                    </a:lnTo>
                    <a:lnTo>
                      <a:pt x="27356" y="7570"/>
                    </a:lnTo>
                    <a:lnTo>
                      <a:pt x="27954" y="8831"/>
                    </a:lnTo>
                    <a:lnTo>
                      <a:pt x="28419" y="10159"/>
                    </a:lnTo>
                    <a:lnTo>
                      <a:pt x="28751" y="11554"/>
                    </a:lnTo>
                    <a:lnTo>
                      <a:pt x="29016" y="13014"/>
                    </a:lnTo>
                    <a:lnTo>
                      <a:pt x="29082" y="14541"/>
                    </a:lnTo>
                    <a:lnTo>
                      <a:pt x="29082" y="14541"/>
                    </a:lnTo>
                    <a:lnTo>
                      <a:pt x="29016" y="15405"/>
                    </a:lnTo>
                    <a:lnTo>
                      <a:pt x="28950" y="16268"/>
                    </a:lnTo>
                    <a:lnTo>
                      <a:pt x="28883" y="17131"/>
                    </a:lnTo>
                    <a:lnTo>
                      <a:pt x="28751" y="17928"/>
                    </a:lnTo>
                    <a:lnTo>
                      <a:pt x="28551" y="18724"/>
                    </a:lnTo>
                    <a:lnTo>
                      <a:pt x="28352" y="19455"/>
                    </a:lnTo>
                    <a:lnTo>
                      <a:pt x="28087" y="20185"/>
                    </a:lnTo>
                    <a:lnTo>
                      <a:pt x="27821" y="20916"/>
                    </a:lnTo>
                    <a:lnTo>
                      <a:pt x="27489" y="21580"/>
                    </a:lnTo>
                    <a:lnTo>
                      <a:pt x="27157" y="22244"/>
                    </a:lnTo>
                    <a:lnTo>
                      <a:pt x="26360" y="23439"/>
                    </a:lnTo>
                    <a:lnTo>
                      <a:pt x="25497" y="24501"/>
                    </a:lnTo>
                    <a:lnTo>
                      <a:pt x="24501" y="25431"/>
                    </a:lnTo>
                    <a:lnTo>
                      <a:pt x="23439" y="26294"/>
                    </a:lnTo>
                    <a:lnTo>
                      <a:pt x="22310" y="27024"/>
                    </a:lnTo>
                    <a:lnTo>
                      <a:pt x="21115" y="27688"/>
                    </a:lnTo>
                    <a:lnTo>
                      <a:pt x="19853" y="28219"/>
                    </a:lnTo>
                    <a:lnTo>
                      <a:pt x="18592" y="28618"/>
                    </a:lnTo>
                    <a:lnTo>
                      <a:pt x="17264" y="28883"/>
                    </a:lnTo>
                    <a:lnTo>
                      <a:pt x="15936" y="29082"/>
                    </a:lnTo>
                    <a:lnTo>
                      <a:pt x="14542" y="29082"/>
                    </a:lnTo>
                    <a:lnTo>
                      <a:pt x="13214" y="29082"/>
                    </a:lnTo>
                    <a:lnTo>
                      <a:pt x="11819" y="28883"/>
                    </a:lnTo>
                    <a:lnTo>
                      <a:pt x="10491" y="28618"/>
                    </a:lnTo>
                    <a:lnTo>
                      <a:pt x="9230" y="28219"/>
                    </a:lnTo>
                    <a:lnTo>
                      <a:pt x="7968" y="27688"/>
                    </a:lnTo>
                    <a:lnTo>
                      <a:pt x="6773" y="27091"/>
                    </a:lnTo>
                    <a:lnTo>
                      <a:pt x="5644" y="26360"/>
                    </a:lnTo>
                    <a:lnTo>
                      <a:pt x="4582" y="25497"/>
                    </a:lnTo>
                    <a:lnTo>
                      <a:pt x="3586" y="24501"/>
                    </a:lnTo>
                    <a:lnTo>
                      <a:pt x="2723" y="23439"/>
                    </a:lnTo>
                    <a:lnTo>
                      <a:pt x="1926" y="22244"/>
                    </a:lnTo>
                    <a:lnTo>
                      <a:pt x="1594" y="21580"/>
                    </a:lnTo>
                    <a:lnTo>
                      <a:pt x="1262" y="20916"/>
                    </a:lnTo>
                    <a:lnTo>
                      <a:pt x="996" y="20252"/>
                    </a:lnTo>
                    <a:lnTo>
                      <a:pt x="731" y="19521"/>
                    </a:lnTo>
                    <a:lnTo>
                      <a:pt x="532" y="18791"/>
                    </a:lnTo>
                    <a:lnTo>
                      <a:pt x="333" y="17994"/>
                    </a:lnTo>
                    <a:lnTo>
                      <a:pt x="200" y="17197"/>
                    </a:lnTo>
                    <a:lnTo>
                      <a:pt x="133" y="16334"/>
                    </a:lnTo>
                    <a:lnTo>
                      <a:pt x="67" y="15471"/>
                    </a:lnTo>
                    <a:lnTo>
                      <a:pt x="1" y="14608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4" name="Google Shape;1564;g34ed79b00d1_0_1539"/>
              <p:cNvSpPr/>
              <p:nvPr/>
            </p:nvSpPr>
            <p:spPr>
              <a:xfrm>
                <a:off x="5053275" y="4416175"/>
                <a:ext cx="599250" cy="607550"/>
              </a:xfrm>
              <a:custGeom>
                <a:rect b="b" l="l" r="r" t="t"/>
                <a:pathLst>
                  <a:path extrusionOk="0" fill="none" h="24302" w="23970">
                    <a:moveTo>
                      <a:pt x="23969" y="12151"/>
                    </a:moveTo>
                    <a:lnTo>
                      <a:pt x="23969" y="12151"/>
                    </a:lnTo>
                    <a:lnTo>
                      <a:pt x="23903" y="10690"/>
                    </a:lnTo>
                    <a:lnTo>
                      <a:pt x="23704" y="9296"/>
                    </a:lnTo>
                    <a:lnTo>
                      <a:pt x="23372" y="8034"/>
                    </a:lnTo>
                    <a:lnTo>
                      <a:pt x="22907" y="6839"/>
                    </a:lnTo>
                    <a:lnTo>
                      <a:pt x="22376" y="5777"/>
                    </a:lnTo>
                    <a:lnTo>
                      <a:pt x="21778" y="4781"/>
                    </a:lnTo>
                    <a:lnTo>
                      <a:pt x="21048" y="3851"/>
                    </a:lnTo>
                    <a:lnTo>
                      <a:pt x="20185" y="3054"/>
                    </a:lnTo>
                    <a:lnTo>
                      <a:pt x="19322" y="2324"/>
                    </a:lnTo>
                    <a:lnTo>
                      <a:pt x="18392" y="1726"/>
                    </a:lnTo>
                    <a:lnTo>
                      <a:pt x="17396" y="1195"/>
                    </a:lnTo>
                    <a:lnTo>
                      <a:pt x="16400" y="730"/>
                    </a:lnTo>
                    <a:lnTo>
                      <a:pt x="15338" y="398"/>
                    </a:lnTo>
                    <a:lnTo>
                      <a:pt x="14209" y="199"/>
                    </a:lnTo>
                    <a:lnTo>
                      <a:pt x="13080" y="67"/>
                    </a:lnTo>
                    <a:lnTo>
                      <a:pt x="12018" y="0"/>
                    </a:lnTo>
                    <a:lnTo>
                      <a:pt x="10889" y="0"/>
                    </a:lnTo>
                    <a:lnTo>
                      <a:pt x="9760" y="199"/>
                    </a:lnTo>
                    <a:lnTo>
                      <a:pt x="8632" y="398"/>
                    </a:lnTo>
                    <a:lnTo>
                      <a:pt x="7569" y="730"/>
                    </a:lnTo>
                    <a:lnTo>
                      <a:pt x="6573" y="1129"/>
                    </a:lnTo>
                    <a:lnTo>
                      <a:pt x="5577" y="1660"/>
                    </a:lnTo>
                    <a:lnTo>
                      <a:pt x="4648" y="2258"/>
                    </a:lnTo>
                    <a:lnTo>
                      <a:pt x="3785" y="2988"/>
                    </a:lnTo>
                    <a:lnTo>
                      <a:pt x="2921" y="3785"/>
                    </a:lnTo>
                    <a:lnTo>
                      <a:pt x="2191" y="4714"/>
                    </a:lnTo>
                    <a:lnTo>
                      <a:pt x="1594" y="5710"/>
                    </a:lnTo>
                    <a:lnTo>
                      <a:pt x="1062" y="6773"/>
                    </a:lnTo>
                    <a:lnTo>
                      <a:pt x="598" y="7968"/>
                    </a:lnTo>
                    <a:lnTo>
                      <a:pt x="266" y="9229"/>
                    </a:lnTo>
                    <a:lnTo>
                      <a:pt x="66" y="10624"/>
                    </a:lnTo>
                    <a:lnTo>
                      <a:pt x="0" y="12084"/>
                    </a:lnTo>
                    <a:lnTo>
                      <a:pt x="0" y="12084"/>
                    </a:lnTo>
                    <a:lnTo>
                      <a:pt x="66" y="13545"/>
                    </a:lnTo>
                    <a:lnTo>
                      <a:pt x="266" y="14940"/>
                    </a:lnTo>
                    <a:lnTo>
                      <a:pt x="598" y="16201"/>
                    </a:lnTo>
                    <a:lnTo>
                      <a:pt x="1062" y="17396"/>
                    </a:lnTo>
                    <a:lnTo>
                      <a:pt x="1594" y="18459"/>
                    </a:lnTo>
                    <a:lnTo>
                      <a:pt x="2191" y="19521"/>
                    </a:lnTo>
                    <a:lnTo>
                      <a:pt x="2921" y="20384"/>
                    </a:lnTo>
                    <a:lnTo>
                      <a:pt x="3785" y="21181"/>
                    </a:lnTo>
                    <a:lnTo>
                      <a:pt x="4648" y="21911"/>
                    </a:lnTo>
                    <a:lnTo>
                      <a:pt x="5577" y="22575"/>
                    </a:lnTo>
                    <a:lnTo>
                      <a:pt x="6573" y="23040"/>
                    </a:lnTo>
                    <a:lnTo>
                      <a:pt x="7569" y="23505"/>
                    </a:lnTo>
                    <a:lnTo>
                      <a:pt x="8632" y="23837"/>
                    </a:lnTo>
                    <a:lnTo>
                      <a:pt x="9760" y="24102"/>
                    </a:lnTo>
                    <a:lnTo>
                      <a:pt x="10889" y="24235"/>
                    </a:lnTo>
                    <a:lnTo>
                      <a:pt x="12018" y="24302"/>
                    </a:lnTo>
                    <a:lnTo>
                      <a:pt x="13080" y="24235"/>
                    </a:lnTo>
                    <a:lnTo>
                      <a:pt x="14209" y="24102"/>
                    </a:lnTo>
                    <a:lnTo>
                      <a:pt x="15338" y="23837"/>
                    </a:lnTo>
                    <a:lnTo>
                      <a:pt x="16400" y="23571"/>
                    </a:lnTo>
                    <a:lnTo>
                      <a:pt x="17396" y="23106"/>
                    </a:lnTo>
                    <a:lnTo>
                      <a:pt x="18392" y="22575"/>
                    </a:lnTo>
                    <a:lnTo>
                      <a:pt x="19322" y="21978"/>
                    </a:lnTo>
                    <a:lnTo>
                      <a:pt x="20185" y="21247"/>
                    </a:lnTo>
                    <a:lnTo>
                      <a:pt x="21048" y="20450"/>
                    </a:lnTo>
                    <a:lnTo>
                      <a:pt x="21778" y="19587"/>
                    </a:lnTo>
                    <a:lnTo>
                      <a:pt x="22376" y="18591"/>
                    </a:lnTo>
                    <a:lnTo>
                      <a:pt x="22907" y="17463"/>
                    </a:lnTo>
                    <a:lnTo>
                      <a:pt x="23372" y="16267"/>
                    </a:lnTo>
                    <a:lnTo>
                      <a:pt x="23704" y="15006"/>
                    </a:lnTo>
                    <a:lnTo>
                      <a:pt x="23903" y="13612"/>
                    </a:lnTo>
                    <a:lnTo>
                      <a:pt x="23969" y="12151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5" name="Google Shape;1565;g34ed79b00d1_0_1539"/>
              <p:cNvSpPr/>
              <p:nvPr/>
            </p:nvSpPr>
            <p:spPr>
              <a:xfrm>
                <a:off x="5212625" y="4510775"/>
                <a:ext cx="305450" cy="400075"/>
              </a:xfrm>
              <a:custGeom>
                <a:rect b="b" l="l" r="r" t="t"/>
                <a:pathLst>
                  <a:path extrusionOk="0" fill="none" h="16003" w="12218">
                    <a:moveTo>
                      <a:pt x="0" y="67"/>
                    </a:moveTo>
                    <a:lnTo>
                      <a:pt x="0" y="67"/>
                    </a:lnTo>
                    <a:lnTo>
                      <a:pt x="4316" y="1"/>
                    </a:lnTo>
                    <a:lnTo>
                      <a:pt x="5312" y="1"/>
                    </a:lnTo>
                    <a:lnTo>
                      <a:pt x="6308" y="67"/>
                    </a:lnTo>
                    <a:lnTo>
                      <a:pt x="7237" y="200"/>
                    </a:lnTo>
                    <a:lnTo>
                      <a:pt x="8167" y="333"/>
                    </a:lnTo>
                    <a:lnTo>
                      <a:pt x="8964" y="532"/>
                    </a:lnTo>
                    <a:lnTo>
                      <a:pt x="9694" y="864"/>
                    </a:lnTo>
                    <a:lnTo>
                      <a:pt x="10358" y="1262"/>
                    </a:lnTo>
                    <a:lnTo>
                      <a:pt x="10889" y="1727"/>
                    </a:lnTo>
                    <a:lnTo>
                      <a:pt x="11088" y="2059"/>
                    </a:lnTo>
                    <a:lnTo>
                      <a:pt x="11354" y="2325"/>
                    </a:lnTo>
                    <a:lnTo>
                      <a:pt x="11487" y="2723"/>
                    </a:lnTo>
                    <a:lnTo>
                      <a:pt x="11686" y="3055"/>
                    </a:lnTo>
                    <a:lnTo>
                      <a:pt x="11752" y="3520"/>
                    </a:lnTo>
                    <a:lnTo>
                      <a:pt x="11885" y="3918"/>
                    </a:lnTo>
                    <a:lnTo>
                      <a:pt x="11952" y="4981"/>
                    </a:lnTo>
                    <a:lnTo>
                      <a:pt x="11952" y="4981"/>
                    </a:lnTo>
                    <a:lnTo>
                      <a:pt x="11885" y="5844"/>
                    </a:lnTo>
                    <a:lnTo>
                      <a:pt x="11686" y="6640"/>
                    </a:lnTo>
                    <a:lnTo>
                      <a:pt x="11420" y="7371"/>
                    </a:lnTo>
                    <a:lnTo>
                      <a:pt x="11088" y="7968"/>
                    </a:lnTo>
                    <a:lnTo>
                      <a:pt x="10624" y="8433"/>
                    </a:lnTo>
                    <a:lnTo>
                      <a:pt x="10093" y="8898"/>
                    </a:lnTo>
                    <a:lnTo>
                      <a:pt x="9495" y="9230"/>
                    </a:lnTo>
                    <a:lnTo>
                      <a:pt x="8765" y="9496"/>
                    </a:lnTo>
                    <a:lnTo>
                      <a:pt x="12217" y="16003"/>
                    </a:lnTo>
                    <a:lnTo>
                      <a:pt x="8897" y="16003"/>
                    </a:lnTo>
                    <a:lnTo>
                      <a:pt x="5710" y="9894"/>
                    </a:lnTo>
                    <a:lnTo>
                      <a:pt x="3187" y="9894"/>
                    </a:lnTo>
                    <a:lnTo>
                      <a:pt x="3187" y="16003"/>
                    </a:lnTo>
                    <a:lnTo>
                      <a:pt x="0" y="16003"/>
                    </a:lnTo>
                    <a:lnTo>
                      <a:pt x="0" y="67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6" name="Google Shape;1566;g34ed79b00d1_0_1539"/>
              <p:cNvSpPr/>
              <p:nvPr/>
            </p:nvSpPr>
            <p:spPr>
              <a:xfrm>
                <a:off x="5292300" y="4582150"/>
                <a:ext cx="139450" cy="116225"/>
              </a:xfrm>
              <a:custGeom>
                <a:rect b="b" l="l" r="r" t="t"/>
                <a:pathLst>
                  <a:path extrusionOk="0" fill="none" h="4649" w="5578">
                    <a:moveTo>
                      <a:pt x="5578" y="2258"/>
                    </a:moveTo>
                    <a:lnTo>
                      <a:pt x="5578" y="2258"/>
                    </a:lnTo>
                    <a:lnTo>
                      <a:pt x="5578" y="1860"/>
                    </a:lnTo>
                    <a:lnTo>
                      <a:pt x="5445" y="1462"/>
                    </a:lnTo>
                    <a:lnTo>
                      <a:pt x="5312" y="1130"/>
                    </a:lnTo>
                    <a:lnTo>
                      <a:pt x="5113" y="798"/>
                    </a:lnTo>
                    <a:lnTo>
                      <a:pt x="4847" y="598"/>
                    </a:lnTo>
                    <a:lnTo>
                      <a:pt x="4582" y="399"/>
                    </a:lnTo>
                    <a:lnTo>
                      <a:pt x="4183" y="266"/>
                    </a:lnTo>
                    <a:lnTo>
                      <a:pt x="3851" y="200"/>
                    </a:lnTo>
                    <a:lnTo>
                      <a:pt x="2988" y="67"/>
                    </a:lnTo>
                    <a:lnTo>
                      <a:pt x="2059" y="1"/>
                    </a:lnTo>
                    <a:lnTo>
                      <a:pt x="0" y="1"/>
                    </a:lnTo>
                    <a:lnTo>
                      <a:pt x="0" y="4649"/>
                    </a:lnTo>
                    <a:lnTo>
                      <a:pt x="0" y="4649"/>
                    </a:lnTo>
                    <a:lnTo>
                      <a:pt x="2059" y="4649"/>
                    </a:lnTo>
                    <a:lnTo>
                      <a:pt x="2988" y="4582"/>
                    </a:lnTo>
                    <a:lnTo>
                      <a:pt x="3851" y="4516"/>
                    </a:lnTo>
                    <a:lnTo>
                      <a:pt x="4250" y="4383"/>
                    </a:lnTo>
                    <a:lnTo>
                      <a:pt x="4582" y="4250"/>
                    </a:lnTo>
                    <a:lnTo>
                      <a:pt x="4847" y="4051"/>
                    </a:lnTo>
                    <a:lnTo>
                      <a:pt x="5113" y="3852"/>
                    </a:lnTo>
                    <a:lnTo>
                      <a:pt x="5312" y="3520"/>
                    </a:lnTo>
                    <a:lnTo>
                      <a:pt x="5445" y="3188"/>
                    </a:lnTo>
                    <a:lnTo>
                      <a:pt x="5578" y="2790"/>
                    </a:lnTo>
                    <a:lnTo>
                      <a:pt x="5578" y="2258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7" name="Google Shape;1567;g34ed79b00d1_0_1539"/>
              <p:cNvSpPr/>
              <p:nvPr/>
            </p:nvSpPr>
            <p:spPr>
              <a:xfrm>
                <a:off x="1703525" y="4240200"/>
                <a:ext cx="1075650" cy="1236675"/>
              </a:xfrm>
              <a:custGeom>
                <a:rect b="b" l="l" r="r" t="t"/>
                <a:pathLst>
                  <a:path extrusionOk="0" h="49467" w="43026">
                    <a:moveTo>
                      <a:pt x="0" y="1"/>
                    </a:moveTo>
                    <a:lnTo>
                      <a:pt x="0" y="49467"/>
                    </a:lnTo>
                    <a:lnTo>
                      <a:pt x="43026" y="24634"/>
                    </a:lnTo>
                    <a:lnTo>
                      <a:pt x="39905" y="23904"/>
                    </a:lnTo>
                    <a:lnTo>
                      <a:pt x="36917" y="23041"/>
                    </a:lnTo>
                    <a:lnTo>
                      <a:pt x="33929" y="22111"/>
                    </a:lnTo>
                    <a:lnTo>
                      <a:pt x="30942" y="21049"/>
                    </a:lnTo>
                    <a:lnTo>
                      <a:pt x="28020" y="19854"/>
                    </a:lnTo>
                    <a:lnTo>
                      <a:pt x="25165" y="18592"/>
                    </a:lnTo>
                    <a:lnTo>
                      <a:pt x="22376" y="17198"/>
                    </a:lnTo>
                    <a:lnTo>
                      <a:pt x="19654" y="15671"/>
                    </a:lnTo>
                    <a:lnTo>
                      <a:pt x="16932" y="14077"/>
                    </a:lnTo>
                    <a:lnTo>
                      <a:pt x="14342" y="12351"/>
                    </a:lnTo>
                    <a:lnTo>
                      <a:pt x="11753" y="10558"/>
                    </a:lnTo>
                    <a:lnTo>
                      <a:pt x="9296" y="8633"/>
                    </a:lnTo>
                    <a:lnTo>
                      <a:pt x="6839" y="6641"/>
                    </a:lnTo>
                    <a:lnTo>
                      <a:pt x="4515" y="4516"/>
                    </a:lnTo>
                    <a:lnTo>
                      <a:pt x="2258" y="232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8" name="Google Shape;1568;g34ed79b00d1_0_1539"/>
              <p:cNvSpPr/>
              <p:nvPr/>
            </p:nvSpPr>
            <p:spPr>
              <a:xfrm>
                <a:off x="1703525" y="4240200"/>
                <a:ext cx="1075650" cy="1236675"/>
              </a:xfrm>
              <a:custGeom>
                <a:rect b="b" l="l" r="r" t="t"/>
                <a:pathLst>
                  <a:path extrusionOk="0" fill="none" h="49467" w="43026">
                    <a:moveTo>
                      <a:pt x="0" y="1"/>
                    </a:moveTo>
                    <a:lnTo>
                      <a:pt x="0" y="49467"/>
                    </a:lnTo>
                    <a:lnTo>
                      <a:pt x="43026" y="24634"/>
                    </a:lnTo>
                    <a:lnTo>
                      <a:pt x="43026" y="24634"/>
                    </a:lnTo>
                    <a:lnTo>
                      <a:pt x="39905" y="23904"/>
                    </a:lnTo>
                    <a:lnTo>
                      <a:pt x="36917" y="23041"/>
                    </a:lnTo>
                    <a:lnTo>
                      <a:pt x="33929" y="22111"/>
                    </a:lnTo>
                    <a:lnTo>
                      <a:pt x="30942" y="21049"/>
                    </a:lnTo>
                    <a:lnTo>
                      <a:pt x="28020" y="19854"/>
                    </a:lnTo>
                    <a:lnTo>
                      <a:pt x="25165" y="18592"/>
                    </a:lnTo>
                    <a:lnTo>
                      <a:pt x="22376" y="17198"/>
                    </a:lnTo>
                    <a:lnTo>
                      <a:pt x="19654" y="15671"/>
                    </a:lnTo>
                    <a:lnTo>
                      <a:pt x="16932" y="14077"/>
                    </a:lnTo>
                    <a:lnTo>
                      <a:pt x="14342" y="12351"/>
                    </a:lnTo>
                    <a:lnTo>
                      <a:pt x="11753" y="10558"/>
                    </a:lnTo>
                    <a:lnTo>
                      <a:pt x="9296" y="8633"/>
                    </a:lnTo>
                    <a:lnTo>
                      <a:pt x="6839" y="6641"/>
                    </a:lnTo>
                    <a:lnTo>
                      <a:pt x="4515" y="4516"/>
                    </a:lnTo>
                    <a:lnTo>
                      <a:pt x="2258" y="2325"/>
                    </a:lnTo>
                    <a:lnTo>
                      <a:pt x="0" y="1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9" name="Google Shape;1569;g34ed79b00d1_0_1539"/>
              <p:cNvSpPr/>
              <p:nvPr/>
            </p:nvSpPr>
            <p:spPr>
              <a:xfrm>
                <a:off x="1703525" y="238125"/>
                <a:ext cx="1067350" cy="1228375"/>
              </a:xfrm>
              <a:custGeom>
                <a:rect b="b" l="l" r="r" t="t"/>
                <a:pathLst>
                  <a:path extrusionOk="0" h="49135" w="42694">
                    <a:moveTo>
                      <a:pt x="0" y="0"/>
                    </a:moveTo>
                    <a:lnTo>
                      <a:pt x="0" y="49134"/>
                    </a:lnTo>
                    <a:lnTo>
                      <a:pt x="2324" y="46744"/>
                    </a:lnTo>
                    <a:lnTo>
                      <a:pt x="4648" y="44486"/>
                    </a:lnTo>
                    <a:lnTo>
                      <a:pt x="7105" y="42362"/>
                    </a:lnTo>
                    <a:lnTo>
                      <a:pt x="9628" y="40303"/>
                    </a:lnTo>
                    <a:lnTo>
                      <a:pt x="12151" y="38378"/>
                    </a:lnTo>
                    <a:lnTo>
                      <a:pt x="14741" y="36585"/>
                    </a:lnTo>
                    <a:lnTo>
                      <a:pt x="17397" y="34859"/>
                    </a:lnTo>
                    <a:lnTo>
                      <a:pt x="20119" y="33265"/>
                    </a:lnTo>
                    <a:lnTo>
                      <a:pt x="22841" y="31804"/>
                    </a:lnTo>
                    <a:lnTo>
                      <a:pt x="25630" y="30410"/>
                    </a:lnTo>
                    <a:lnTo>
                      <a:pt x="28418" y="29148"/>
                    </a:lnTo>
                    <a:lnTo>
                      <a:pt x="31274" y="28020"/>
                    </a:lnTo>
                    <a:lnTo>
                      <a:pt x="34129" y="27024"/>
                    </a:lnTo>
                    <a:lnTo>
                      <a:pt x="36984" y="26094"/>
                    </a:lnTo>
                    <a:lnTo>
                      <a:pt x="39839" y="25297"/>
                    </a:lnTo>
                    <a:lnTo>
                      <a:pt x="42694" y="2463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0" name="Google Shape;1570;g34ed79b00d1_0_1539"/>
              <p:cNvSpPr/>
              <p:nvPr/>
            </p:nvSpPr>
            <p:spPr>
              <a:xfrm>
                <a:off x="1703525" y="238125"/>
                <a:ext cx="1067350" cy="1228375"/>
              </a:xfrm>
              <a:custGeom>
                <a:rect b="b" l="l" r="r" t="t"/>
                <a:pathLst>
                  <a:path extrusionOk="0" fill="none" h="49135" w="42694">
                    <a:moveTo>
                      <a:pt x="42694" y="24633"/>
                    </a:moveTo>
                    <a:lnTo>
                      <a:pt x="0" y="0"/>
                    </a:lnTo>
                    <a:lnTo>
                      <a:pt x="0" y="49134"/>
                    </a:lnTo>
                    <a:lnTo>
                      <a:pt x="0" y="49134"/>
                    </a:lnTo>
                    <a:lnTo>
                      <a:pt x="2324" y="46744"/>
                    </a:lnTo>
                    <a:lnTo>
                      <a:pt x="4648" y="44486"/>
                    </a:lnTo>
                    <a:lnTo>
                      <a:pt x="7105" y="42362"/>
                    </a:lnTo>
                    <a:lnTo>
                      <a:pt x="9628" y="40303"/>
                    </a:lnTo>
                    <a:lnTo>
                      <a:pt x="12151" y="38378"/>
                    </a:lnTo>
                    <a:lnTo>
                      <a:pt x="14741" y="36585"/>
                    </a:lnTo>
                    <a:lnTo>
                      <a:pt x="17397" y="34859"/>
                    </a:lnTo>
                    <a:lnTo>
                      <a:pt x="20119" y="33265"/>
                    </a:lnTo>
                    <a:lnTo>
                      <a:pt x="22841" y="31804"/>
                    </a:lnTo>
                    <a:lnTo>
                      <a:pt x="25630" y="30410"/>
                    </a:lnTo>
                    <a:lnTo>
                      <a:pt x="28418" y="29148"/>
                    </a:lnTo>
                    <a:lnTo>
                      <a:pt x="31274" y="28020"/>
                    </a:lnTo>
                    <a:lnTo>
                      <a:pt x="34129" y="27024"/>
                    </a:lnTo>
                    <a:lnTo>
                      <a:pt x="36984" y="26094"/>
                    </a:lnTo>
                    <a:lnTo>
                      <a:pt x="39839" y="25297"/>
                    </a:lnTo>
                    <a:lnTo>
                      <a:pt x="42694" y="24633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1" name="Google Shape;1571;g34ed79b00d1_0_1539"/>
              <p:cNvSpPr/>
              <p:nvPr/>
            </p:nvSpPr>
            <p:spPr>
              <a:xfrm>
                <a:off x="5162825" y="2236675"/>
                <a:ext cx="1077300" cy="1243300"/>
              </a:xfrm>
              <a:custGeom>
                <a:rect b="b" l="l" r="r" t="t"/>
                <a:pathLst>
                  <a:path extrusionOk="0" h="49732" w="43092">
                    <a:moveTo>
                      <a:pt x="133" y="0"/>
                    </a:moveTo>
                    <a:lnTo>
                      <a:pt x="996" y="3055"/>
                    </a:lnTo>
                    <a:lnTo>
                      <a:pt x="1793" y="6109"/>
                    </a:lnTo>
                    <a:lnTo>
                      <a:pt x="2457" y="9163"/>
                    </a:lnTo>
                    <a:lnTo>
                      <a:pt x="2988" y="12284"/>
                    </a:lnTo>
                    <a:lnTo>
                      <a:pt x="3386" y="15405"/>
                    </a:lnTo>
                    <a:lnTo>
                      <a:pt x="3718" y="18525"/>
                    </a:lnTo>
                    <a:lnTo>
                      <a:pt x="3851" y="21646"/>
                    </a:lnTo>
                    <a:lnTo>
                      <a:pt x="3918" y="24833"/>
                    </a:lnTo>
                    <a:lnTo>
                      <a:pt x="3851" y="27954"/>
                    </a:lnTo>
                    <a:lnTo>
                      <a:pt x="3652" y="31074"/>
                    </a:lnTo>
                    <a:lnTo>
                      <a:pt x="3386" y="34261"/>
                    </a:lnTo>
                    <a:lnTo>
                      <a:pt x="2922" y="37382"/>
                    </a:lnTo>
                    <a:lnTo>
                      <a:pt x="2391" y="40503"/>
                    </a:lnTo>
                    <a:lnTo>
                      <a:pt x="1727" y="43557"/>
                    </a:lnTo>
                    <a:lnTo>
                      <a:pt x="930" y="46678"/>
                    </a:lnTo>
                    <a:lnTo>
                      <a:pt x="0" y="49732"/>
                    </a:lnTo>
                    <a:lnTo>
                      <a:pt x="43092" y="24833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2" name="Google Shape;1572;g34ed79b00d1_0_1539"/>
              <p:cNvSpPr/>
              <p:nvPr/>
            </p:nvSpPr>
            <p:spPr>
              <a:xfrm>
                <a:off x="2412325" y="1011650"/>
                <a:ext cx="1185200" cy="212500"/>
              </a:xfrm>
              <a:custGeom>
                <a:rect b="b" l="l" r="r" t="t"/>
                <a:pathLst>
                  <a:path extrusionOk="0" h="8500" w="47408">
                    <a:moveTo>
                      <a:pt x="33730" y="0"/>
                    </a:moveTo>
                    <a:lnTo>
                      <a:pt x="30410" y="67"/>
                    </a:lnTo>
                    <a:lnTo>
                      <a:pt x="27223" y="199"/>
                    </a:lnTo>
                    <a:lnTo>
                      <a:pt x="24036" y="531"/>
                    </a:lnTo>
                    <a:lnTo>
                      <a:pt x="20982" y="863"/>
                    </a:lnTo>
                    <a:lnTo>
                      <a:pt x="17994" y="1395"/>
                    </a:lnTo>
                    <a:lnTo>
                      <a:pt x="15072" y="1926"/>
                    </a:lnTo>
                    <a:lnTo>
                      <a:pt x="12284" y="2590"/>
                    </a:lnTo>
                    <a:lnTo>
                      <a:pt x="9561" y="3320"/>
                    </a:lnTo>
                    <a:lnTo>
                      <a:pt x="6972" y="4050"/>
                    </a:lnTo>
                    <a:lnTo>
                      <a:pt x="4515" y="4914"/>
                    </a:lnTo>
                    <a:lnTo>
                      <a:pt x="2191" y="5710"/>
                    </a:lnTo>
                    <a:lnTo>
                      <a:pt x="0" y="6640"/>
                    </a:lnTo>
                    <a:lnTo>
                      <a:pt x="1195" y="6374"/>
                    </a:lnTo>
                    <a:lnTo>
                      <a:pt x="2590" y="6242"/>
                    </a:lnTo>
                    <a:lnTo>
                      <a:pt x="4050" y="6109"/>
                    </a:lnTo>
                    <a:lnTo>
                      <a:pt x="5644" y="6042"/>
                    </a:lnTo>
                    <a:lnTo>
                      <a:pt x="7304" y="6042"/>
                    </a:lnTo>
                    <a:lnTo>
                      <a:pt x="9030" y="6109"/>
                    </a:lnTo>
                    <a:lnTo>
                      <a:pt x="10823" y="6175"/>
                    </a:lnTo>
                    <a:lnTo>
                      <a:pt x="12616" y="6308"/>
                    </a:lnTo>
                    <a:lnTo>
                      <a:pt x="16201" y="6706"/>
                    </a:lnTo>
                    <a:lnTo>
                      <a:pt x="19720" y="7171"/>
                    </a:lnTo>
                    <a:lnTo>
                      <a:pt x="22907" y="7769"/>
                    </a:lnTo>
                    <a:lnTo>
                      <a:pt x="24368" y="8101"/>
                    </a:lnTo>
                    <a:lnTo>
                      <a:pt x="25696" y="8499"/>
                    </a:lnTo>
                    <a:lnTo>
                      <a:pt x="26758" y="7702"/>
                    </a:lnTo>
                    <a:lnTo>
                      <a:pt x="27887" y="6972"/>
                    </a:lnTo>
                    <a:lnTo>
                      <a:pt x="29016" y="6242"/>
                    </a:lnTo>
                    <a:lnTo>
                      <a:pt x="30211" y="5578"/>
                    </a:lnTo>
                    <a:lnTo>
                      <a:pt x="31472" y="4980"/>
                    </a:lnTo>
                    <a:lnTo>
                      <a:pt x="32800" y="4382"/>
                    </a:lnTo>
                    <a:lnTo>
                      <a:pt x="34128" y="3918"/>
                    </a:lnTo>
                    <a:lnTo>
                      <a:pt x="35523" y="3386"/>
                    </a:lnTo>
                    <a:lnTo>
                      <a:pt x="36983" y="2988"/>
                    </a:lnTo>
                    <a:lnTo>
                      <a:pt x="38378" y="2590"/>
                    </a:lnTo>
                    <a:lnTo>
                      <a:pt x="39905" y="2258"/>
                    </a:lnTo>
                    <a:lnTo>
                      <a:pt x="41366" y="1992"/>
                    </a:lnTo>
                    <a:lnTo>
                      <a:pt x="42893" y="1726"/>
                    </a:lnTo>
                    <a:lnTo>
                      <a:pt x="44353" y="1527"/>
                    </a:lnTo>
                    <a:lnTo>
                      <a:pt x="45881" y="1395"/>
                    </a:lnTo>
                    <a:lnTo>
                      <a:pt x="47408" y="1262"/>
                    </a:lnTo>
                    <a:lnTo>
                      <a:pt x="45681" y="996"/>
                    </a:lnTo>
                    <a:lnTo>
                      <a:pt x="43955" y="731"/>
                    </a:lnTo>
                    <a:lnTo>
                      <a:pt x="40502" y="332"/>
                    </a:lnTo>
                    <a:lnTo>
                      <a:pt x="37116" y="133"/>
                    </a:lnTo>
                    <a:lnTo>
                      <a:pt x="3373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3" name="Google Shape;1573;g34ed79b00d1_0_1539"/>
              <p:cNvSpPr/>
              <p:nvPr/>
            </p:nvSpPr>
            <p:spPr>
              <a:xfrm>
                <a:off x="2412325" y="1011650"/>
                <a:ext cx="1185200" cy="212500"/>
              </a:xfrm>
              <a:custGeom>
                <a:rect b="b" l="l" r="r" t="t"/>
                <a:pathLst>
                  <a:path extrusionOk="0" fill="none" h="8500" w="47408">
                    <a:moveTo>
                      <a:pt x="0" y="6640"/>
                    </a:moveTo>
                    <a:lnTo>
                      <a:pt x="0" y="6640"/>
                    </a:lnTo>
                    <a:lnTo>
                      <a:pt x="1195" y="6374"/>
                    </a:lnTo>
                    <a:lnTo>
                      <a:pt x="2590" y="6242"/>
                    </a:lnTo>
                    <a:lnTo>
                      <a:pt x="4050" y="6109"/>
                    </a:lnTo>
                    <a:lnTo>
                      <a:pt x="5644" y="6042"/>
                    </a:lnTo>
                    <a:lnTo>
                      <a:pt x="7304" y="6042"/>
                    </a:lnTo>
                    <a:lnTo>
                      <a:pt x="9030" y="6109"/>
                    </a:lnTo>
                    <a:lnTo>
                      <a:pt x="10823" y="6175"/>
                    </a:lnTo>
                    <a:lnTo>
                      <a:pt x="12616" y="6308"/>
                    </a:lnTo>
                    <a:lnTo>
                      <a:pt x="16201" y="6706"/>
                    </a:lnTo>
                    <a:lnTo>
                      <a:pt x="19720" y="7171"/>
                    </a:lnTo>
                    <a:lnTo>
                      <a:pt x="22907" y="7769"/>
                    </a:lnTo>
                    <a:lnTo>
                      <a:pt x="24368" y="8101"/>
                    </a:lnTo>
                    <a:lnTo>
                      <a:pt x="25696" y="8499"/>
                    </a:lnTo>
                    <a:lnTo>
                      <a:pt x="25696" y="8499"/>
                    </a:lnTo>
                    <a:lnTo>
                      <a:pt x="26758" y="7702"/>
                    </a:lnTo>
                    <a:lnTo>
                      <a:pt x="27887" y="6972"/>
                    </a:lnTo>
                    <a:lnTo>
                      <a:pt x="29016" y="6242"/>
                    </a:lnTo>
                    <a:lnTo>
                      <a:pt x="30211" y="5578"/>
                    </a:lnTo>
                    <a:lnTo>
                      <a:pt x="31472" y="4980"/>
                    </a:lnTo>
                    <a:lnTo>
                      <a:pt x="32800" y="4382"/>
                    </a:lnTo>
                    <a:lnTo>
                      <a:pt x="34128" y="3918"/>
                    </a:lnTo>
                    <a:lnTo>
                      <a:pt x="35523" y="3386"/>
                    </a:lnTo>
                    <a:lnTo>
                      <a:pt x="36983" y="2988"/>
                    </a:lnTo>
                    <a:lnTo>
                      <a:pt x="38378" y="2590"/>
                    </a:lnTo>
                    <a:lnTo>
                      <a:pt x="39905" y="2258"/>
                    </a:lnTo>
                    <a:lnTo>
                      <a:pt x="41366" y="1992"/>
                    </a:lnTo>
                    <a:lnTo>
                      <a:pt x="42893" y="1726"/>
                    </a:lnTo>
                    <a:lnTo>
                      <a:pt x="44353" y="1527"/>
                    </a:lnTo>
                    <a:lnTo>
                      <a:pt x="45881" y="1395"/>
                    </a:lnTo>
                    <a:lnTo>
                      <a:pt x="47408" y="1262"/>
                    </a:lnTo>
                    <a:lnTo>
                      <a:pt x="47408" y="1262"/>
                    </a:lnTo>
                    <a:lnTo>
                      <a:pt x="45681" y="996"/>
                    </a:lnTo>
                    <a:lnTo>
                      <a:pt x="43955" y="731"/>
                    </a:lnTo>
                    <a:lnTo>
                      <a:pt x="40502" y="332"/>
                    </a:lnTo>
                    <a:lnTo>
                      <a:pt x="37116" y="133"/>
                    </a:lnTo>
                    <a:lnTo>
                      <a:pt x="33730" y="0"/>
                    </a:lnTo>
                    <a:lnTo>
                      <a:pt x="30410" y="67"/>
                    </a:lnTo>
                    <a:lnTo>
                      <a:pt x="27223" y="199"/>
                    </a:lnTo>
                    <a:lnTo>
                      <a:pt x="24036" y="531"/>
                    </a:lnTo>
                    <a:lnTo>
                      <a:pt x="20982" y="863"/>
                    </a:lnTo>
                    <a:lnTo>
                      <a:pt x="17994" y="1395"/>
                    </a:lnTo>
                    <a:lnTo>
                      <a:pt x="15072" y="1926"/>
                    </a:lnTo>
                    <a:lnTo>
                      <a:pt x="12284" y="2590"/>
                    </a:lnTo>
                    <a:lnTo>
                      <a:pt x="9561" y="3320"/>
                    </a:lnTo>
                    <a:lnTo>
                      <a:pt x="6972" y="4050"/>
                    </a:lnTo>
                    <a:lnTo>
                      <a:pt x="4515" y="4914"/>
                    </a:lnTo>
                    <a:lnTo>
                      <a:pt x="2191" y="5710"/>
                    </a:lnTo>
                    <a:lnTo>
                      <a:pt x="0" y="664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4" name="Google Shape;1574;g34ed79b00d1_0_1539"/>
              <p:cNvSpPr/>
              <p:nvPr/>
            </p:nvSpPr>
            <p:spPr>
              <a:xfrm>
                <a:off x="2565025" y="2533800"/>
                <a:ext cx="1894000" cy="1138750"/>
              </a:xfrm>
              <a:custGeom>
                <a:rect b="b" l="l" r="r" t="t"/>
                <a:pathLst>
                  <a:path extrusionOk="0" h="45550" w="75760">
                    <a:moveTo>
                      <a:pt x="23904" y="1"/>
                    </a:moveTo>
                    <a:lnTo>
                      <a:pt x="20650" y="3453"/>
                    </a:lnTo>
                    <a:lnTo>
                      <a:pt x="17330" y="7171"/>
                    </a:lnTo>
                    <a:lnTo>
                      <a:pt x="14143" y="10956"/>
                    </a:lnTo>
                    <a:lnTo>
                      <a:pt x="11089" y="14807"/>
                    </a:lnTo>
                    <a:lnTo>
                      <a:pt x="8101" y="18725"/>
                    </a:lnTo>
                    <a:lnTo>
                      <a:pt x="5246" y="22708"/>
                    </a:lnTo>
                    <a:lnTo>
                      <a:pt x="2524" y="26559"/>
                    </a:lnTo>
                    <a:lnTo>
                      <a:pt x="1" y="30411"/>
                    </a:lnTo>
                    <a:lnTo>
                      <a:pt x="1993" y="31938"/>
                    </a:lnTo>
                    <a:lnTo>
                      <a:pt x="3984" y="33398"/>
                    </a:lnTo>
                    <a:lnTo>
                      <a:pt x="6109" y="34793"/>
                    </a:lnTo>
                    <a:lnTo>
                      <a:pt x="8300" y="36121"/>
                    </a:lnTo>
                    <a:lnTo>
                      <a:pt x="10558" y="37316"/>
                    </a:lnTo>
                    <a:lnTo>
                      <a:pt x="12815" y="38511"/>
                    </a:lnTo>
                    <a:lnTo>
                      <a:pt x="15139" y="39573"/>
                    </a:lnTo>
                    <a:lnTo>
                      <a:pt x="17529" y="40569"/>
                    </a:lnTo>
                    <a:lnTo>
                      <a:pt x="19986" y="41432"/>
                    </a:lnTo>
                    <a:lnTo>
                      <a:pt x="22443" y="42296"/>
                    </a:lnTo>
                    <a:lnTo>
                      <a:pt x="24900" y="43026"/>
                    </a:lnTo>
                    <a:lnTo>
                      <a:pt x="27423" y="43690"/>
                    </a:lnTo>
                    <a:lnTo>
                      <a:pt x="30012" y="44221"/>
                    </a:lnTo>
                    <a:lnTo>
                      <a:pt x="32535" y="44686"/>
                    </a:lnTo>
                    <a:lnTo>
                      <a:pt x="35125" y="45018"/>
                    </a:lnTo>
                    <a:lnTo>
                      <a:pt x="37648" y="45350"/>
                    </a:lnTo>
                    <a:lnTo>
                      <a:pt x="40237" y="45483"/>
                    </a:lnTo>
                    <a:lnTo>
                      <a:pt x="42827" y="45549"/>
                    </a:lnTo>
                    <a:lnTo>
                      <a:pt x="45350" y="45549"/>
                    </a:lnTo>
                    <a:lnTo>
                      <a:pt x="47939" y="45416"/>
                    </a:lnTo>
                    <a:lnTo>
                      <a:pt x="50462" y="45217"/>
                    </a:lnTo>
                    <a:lnTo>
                      <a:pt x="52986" y="44885"/>
                    </a:lnTo>
                    <a:lnTo>
                      <a:pt x="55442" y="44487"/>
                    </a:lnTo>
                    <a:lnTo>
                      <a:pt x="57899" y="43956"/>
                    </a:lnTo>
                    <a:lnTo>
                      <a:pt x="60289" y="43292"/>
                    </a:lnTo>
                    <a:lnTo>
                      <a:pt x="62680" y="42561"/>
                    </a:lnTo>
                    <a:lnTo>
                      <a:pt x="65003" y="41698"/>
                    </a:lnTo>
                    <a:lnTo>
                      <a:pt x="67261" y="40702"/>
                    </a:lnTo>
                    <a:lnTo>
                      <a:pt x="69518" y="39640"/>
                    </a:lnTo>
                    <a:lnTo>
                      <a:pt x="71643" y="38445"/>
                    </a:lnTo>
                    <a:lnTo>
                      <a:pt x="73768" y="37117"/>
                    </a:lnTo>
                    <a:lnTo>
                      <a:pt x="75760" y="35656"/>
                    </a:lnTo>
                    <a:lnTo>
                      <a:pt x="75361" y="32270"/>
                    </a:lnTo>
                    <a:lnTo>
                      <a:pt x="74764" y="28883"/>
                    </a:lnTo>
                    <a:lnTo>
                      <a:pt x="74166" y="25431"/>
                    </a:lnTo>
                    <a:lnTo>
                      <a:pt x="73370" y="21978"/>
                    </a:lnTo>
                    <a:lnTo>
                      <a:pt x="72440" y="18525"/>
                    </a:lnTo>
                    <a:lnTo>
                      <a:pt x="71444" y="15073"/>
                    </a:lnTo>
                    <a:lnTo>
                      <a:pt x="70315" y="11620"/>
                    </a:lnTo>
                    <a:lnTo>
                      <a:pt x="69054" y="8167"/>
                    </a:lnTo>
                    <a:lnTo>
                      <a:pt x="67659" y="8765"/>
                    </a:lnTo>
                    <a:lnTo>
                      <a:pt x="66265" y="9296"/>
                    </a:lnTo>
                    <a:lnTo>
                      <a:pt x="64804" y="9761"/>
                    </a:lnTo>
                    <a:lnTo>
                      <a:pt x="63410" y="10159"/>
                    </a:lnTo>
                    <a:lnTo>
                      <a:pt x="61949" y="10491"/>
                    </a:lnTo>
                    <a:lnTo>
                      <a:pt x="60488" y="10757"/>
                    </a:lnTo>
                    <a:lnTo>
                      <a:pt x="58961" y="11022"/>
                    </a:lnTo>
                    <a:lnTo>
                      <a:pt x="57501" y="11155"/>
                    </a:lnTo>
                    <a:lnTo>
                      <a:pt x="56040" y="11288"/>
                    </a:lnTo>
                    <a:lnTo>
                      <a:pt x="54513" y="11354"/>
                    </a:lnTo>
                    <a:lnTo>
                      <a:pt x="52986" y="11354"/>
                    </a:lnTo>
                    <a:lnTo>
                      <a:pt x="51525" y="11288"/>
                    </a:lnTo>
                    <a:lnTo>
                      <a:pt x="49998" y="11155"/>
                    </a:lnTo>
                    <a:lnTo>
                      <a:pt x="48537" y="11022"/>
                    </a:lnTo>
                    <a:lnTo>
                      <a:pt x="47010" y="10757"/>
                    </a:lnTo>
                    <a:lnTo>
                      <a:pt x="45549" y="10491"/>
                    </a:lnTo>
                    <a:lnTo>
                      <a:pt x="44088" y="10226"/>
                    </a:lnTo>
                    <a:lnTo>
                      <a:pt x="42561" y="9827"/>
                    </a:lnTo>
                    <a:lnTo>
                      <a:pt x="41100" y="9429"/>
                    </a:lnTo>
                    <a:lnTo>
                      <a:pt x="39706" y="8964"/>
                    </a:lnTo>
                    <a:lnTo>
                      <a:pt x="38245" y="8433"/>
                    </a:lnTo>
                    <a:lnTo>
                      <a:pt x="36851" y="7902"/>
                    </a:lnTo>
                    <a:lnTo>
                      <a:pt x="35457" y="7304"/>
                    </a:lnTo>
                    <a:lnTo>
                      <a:pt x="34062" y="6640"/>
                    </a:lnTo>
                    <a:lnTo>
                      <a:pt x="32668" y="5976"/>
                    </a:lnTo>
                    <a:lnTo>
                      <a:pt x="31340" y="5246"/>
                    </a:lnTo>
                    <a:lnTo>
                      <a:pt x="30079" y="4449"/>
                    </a:lnTo>
                    <a:lnTo>
                      <a:pt x="28751" y="3652"/>
                    </a:lnTo>
                    <a:lnTo>
                      <a:pt x="27489" y="2789"/>
                    </a:lnTo>
                    <a:lnTo>
                      <a:pt x="26294" y="1860"/>
                    </a:lnTo>
                    <a:lnTo>
                      <a:pt x="25099" y="930"/>
                    </a:lnTo>
                    <a:lnTo>
                      <a:pt x="2390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5" name="Google Shape;1575;g34ed79b00d1_0_1539"/>
              <p:cNvSpPr/>
              <p:nvPr/>
            </p:nvSpPr>
            <p:spPr>
              <a:xfrm>
                <a:off x="2565025" y="2533800"/>
                <a:ext cx="1894000" cy="1138750"/>
              </a:xfrm>
              <a:custGeom>
                <a:rect b="b" l="l" r="r" t="t"/>
                <a:pathLst>
                  <a:path extrusionOk="0" fill="none" h="45550" w="75760">
                    <a:moveTo>
                      <a:pt x="75760" y="35656"/>
                    </a:moveTo>
                    <a:lnTo>
                      <a:pt x="75760" y="35656"/>
                    </a:lnTo>
                    <a:lnTo>
                      <a:pt x="75361" y="32270"/>
                    </a:lnTo>
                    <a:lnTo>
                      <a:pt x="74764" y="28883"/>
                    </a:lnTo>
                    <a:lnTo>
                      <a:pt x="74166" y="25431"/>
                    </a:lnTo>
                    <a:lnTo>
                      <a:pt x="73370" y="21978"/>
                    </a:lnTo>
                    <a:lnTo>
                      <a:pt x="72440" y="18525"/>
                    </a:lnTo>
                    <a:lnTo>
                      <a:pt x="71444" y="15073"/>
                    </a:lnTo>
                    <a:lnTo>
                      <a:pt x="70315" y="11620"/>
                    </a:lnTo>
                    <a:lnTo>
                      <a:pt x="69054" y="8167"/>
                    </a:lnTo>
                    <a:lnTo>
                      <a:pt x="69054" y="8167"/>
                    </a:lnTo>
                    <a:lnTo>
                      <a:pt x="67659" y="8765"/>
                    </a:lnTo>
                    <a:lnTo>
                      <a:pt x="66265" y="9296"/>
                    </a:lnTo>
                    <a:lnTo>
                      <a:pt x="64804" y="9761"/>
                    </a:lnTo>
                    <a:lnTo>
                      <a:pt x="63410" y="10159"/>
                    </a:lnTo>
                    <a:lnTo>
                      <a:pt x="61949" y="10491"/>
                    </a:lnTo>
                    <a:lnTo>
                      <a:pt x="60488" y="10757"/>
                    </a:lnTo>
                    <a:lnTo>
                      <a:pt x="58961" y="11022"/>
                    </a:lnTo>
                    <a:lnTo>
                      <a:pt x="57501" y="11155"/>
                    </a:lnTo>
                    <a:lnTo>
                      <a:pt x="56040" y="11288"/>
                    </a:lnTo>
                    <a:lnTo>
                      <a:pt x="54513" y="11354"/>
                    </a:lnTo>
                    <a:lnTo>
                      <a:pt x="52986" y="11354"/>
                    </a:lnTo>
                    <a:lnTo>
                      <a:pt x="51525" y="11288"/>
                    </a:lnTo>
                    <a:lnTo>
                      <a:pt x="49998" y="11155"/>
                    </a:lnTo>
                    <a:lnTo>
                      <a:pt x="48537" y="11022"/>
                    </a:lnTo>
                    <a:lnTo>
                      <a:pt x="47010" y="10757"/>
                    </a:lnTo>
                    <a:lnTo>
                      <a:pt x="45549" y="10491"/>
                    </a:lnTo>
                    <a:lnTo>
                      <a:pt x="44088" y="10226"/>
                    </a:lnTo>
                    <a:lnTo>
                      <a:pt x="42561" y="9827"/>
                    </a:lnTo>
                    <a:lnTo>
                      <a:pt x="41100" y="9429"/>
                    </a:lnTo>
                    <a:lnTo>
                      <a:pt x="39706" y="8964"/>
                    </a:lnTo>
                    <a:lnTo>
                      <a:pt x="38245" y="8433"/>
                    </a:lnTo>
                    <a:lnTo>
                      <a:pt x="36851" y="7902"/>
                    </a:lnTo>
                    <a:lnTo>
                      <a:pt x="35457" y="7304"/>
                    </a:lnTo>
                    <a:lnTo>
                      <a:pt x="34062" y="6640"/>
                    </a:lnTo>
                    <a:lnTo>
                      <a:pt x="32668" y="5976"/>
                    </a:lnTo>
                    <a:lnTo>
                      <a:pt x="31340" y="5246"/>
                    </a:lnTo>
                    <a:lnTo>
                      <a:pt x="30079" y="4449"/>
                    </a:lnTo>
                    <a:lnTo>
                      <a:pt x="28751" y="3652"/>
                    </a:lnTo>
                    <a:lnTo>
                      <a:pt x="27489" y="2789"/>
                    </a:lnTo>
                    <a:lnTo>
                      <a:pt x="26294" y="1860"/>
                    </a:lnTo>
                    <a:lnTo>
                      <a:pt x="25099" y="930"/>
                    </a:lnTo>
                    <a:lnTo>
                      <a:pt x="23904" y="1"/>
                    </a:lnTo>
                    <a:lnTo>
                      <a:pt x="23904" y="1"/>
                    </a:lnTo>
                    <a:lnTo>
                      <a:pt x="20650" y="3453"/>
                    </a:lnTo>
                    <a:lnTo>
                      <a:pt x="17330" y="7171"/>
                    </a:lnTo>
                    <a:lnTo>
                      <a:pt x="14143" y="10956"/>
                    </a:lnTo>
                    <a:lnTo>
                      <a:pt x="11089" y="14807"/>
                    </a:lnTo>
                    <a:lnTo>
                      <a:pt x="8101" y="18725"/>
                    </a:lnTo>
                    <a:lnTo>
                      <a:pt x="5246" y="22708"/>
                    </a:lnTo>
                    <a:lnTo>
                      <a:pt x="2524" y="26559"/>
                    </a:lnTo>
                    <a:lnTo>
                      <a:pt x="1" y="30411"/>
                    </a:lnTo>
                    <a:lnTo>
                      <a:pt x="1" y="30411"/>
                    </a:lnTo>
                    <a:lnTo>
                      <a:pt x="1993" y="31938"/>
                    </a:lnTo>
                    <a:lnTo>
                      <a:pt x="3984" y="33398"/>
                    </a:lnTo>
                    <a:lnTo>
                      <a:pt x="6109" y="34793"/>
                    </a:lnTo>
                    <a:lnTo>
                      <a:pt x="8300" y="36121"/>
                    </a:lnTo>
                    <a:lnTo>
                      <a:pt x="10558" y="37316"/>
                    </a:lnTo>
                    <a:lnTo>
                      <a:pt x="12815" y="38511"/>
                    </a:lnTo>
                    <a:lnTo>
                      <a:pt x="15139" y="39573"/>
                    </a:lnTo>
                    <a:lnTo>
                      <a:pt x="17529" y="40569"/>
                    </a:lnTo>
                    <a:lnTo>
                      <a:pt x="19986" y="41432"/>
                    </a:lnTo>
                    <a:lnTo>
                      <a:pt x="22443" y="42296"/>
                    </a:lnTo>
                    <a:lnTo>
                      <a:pt x="24900" y="43026"/>
                    </a:lnTo>
                    <a:lnTo>
                      <a:pt x="27423" y="43690"/>
                    </a:lnTo>
                    <a:lnTo>
                      <a:pt x="30012" y="44221"/>
                    </a:lnTo>
                    <a:lnTo>
                      <a:pt x="32535" y="44686"/>
                    </a:lnTo>
                    <a:lnTo>
                      <a:pt x="35125" y="45018"/>
                    </a:lnTo>
                    <a:lnTo>
                      <a:pt x="37648" y="45350"/>
                    </a:lnTo>
                    <a:lnTo>
                      <a:pt x="40237" y="45483"/>
                    </a:lnTo>
                    <a:lnTo>
                      <a:pt x="42827" y="45549"/>
                    </a:lnTo>
                    <a:lnTo>
                      <a:pt x="45350" y="45549"/>
                    </a:lnTo>
                    <a:lnTo>
                      <a:pt x="47939" y="45416"/>
                    </a:lnTo>
                    <a:lnTo>
                      <a:pt x="50462" y="45217"/>
                    </a:lnTo>
                    <a:lnTo>
                      <a:pt x="52986" y="44885"/>
                    </a:lnTo>
                    <a:lnTo>
                      <a:pt x="55442" y="44487"/>
                    </a:lnTo>
                    <a:lnTo>
                      <a:pt x="57899" y="43956"/>
                    </a:lnTo>
                    <a:lnTo>
                      <a:pt x="60289" y="43292"/>
                    </a:lnTo>
                    <a:lnTo>
                      <a:pt x="62680" y="42561"/>
                    </a:lnTo>
                    <a:lnTo>
                      <a:pt x="65003" y="41698"/>
                    </a:lnTo>
                    <a:lnTo>
                      <a:pt x="67261" y="40702"/>
                    </a:lnTo>
                    <a:lnTo>
                      <a:pt x="69518" y="39640"/>
                    </a:lnTo>
                    <a:lnTo>
                      <a:pt x="71643" y="38445"/>
                    </a:lnTo>
                    <a:lnTo>
                      <a:pt x="73768" y="37117"/>
                    </a:lnTo>
                    <a:lnTo>
                      <a:pt x="75760" y="35656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6" name="Google Shape;1576;g34ed79b00d1_0_1539"/>
              <p:cNvSpPr/>
              <p:nvPr/>
            </p:nvSpPr>
            <p:spPr>
              <a:xfrm>
                <a:off x="1379850" y="1665650"/>
                <a:ext cx="903025" cy="2486600"/>
              </a:xfrm>
              <a:custGeom>
                <a:rect b="b" l="l" r="r" t="t"/>
                <a:pathLst>
                  <a:path extrusionOk="0" h="99464" w="36121">
                    <a:moveTo>
                      <a:pt x="17396" y="1"/>
                    </a:moveTo>
                    <a:lnTo>
                      <a:pt x="16267" y="1395"/>
                    </a:lnTo>
                    <a:lnTo>
                      <a:pt x="15139" y="2789"/>
                    </a:lnTo>
                    <a:lnTo>
                      <a:pt x="14076" y="4184"/>
                    </a:lnTo>
                    <a:lnTo>
                      <a:pt x="13080" y="5644"/>
                    </a:lnTo>
                    <a:lnTo>
                      <a:pt x="12084" y="7105"/>
                    </a:lnTo>
                    <a:lnTo>
                      <a:pt x="11155" y="8566"/>
                    </a:lnTo>
                    <a:lnTo>
                      <a:pt x="10225" y="10027"/>
                    </a:lnTo>
                    <a:lnTo>
                      <a:pt x="9362" y="11554"/>
                    </a:lnTo>
                    <a:lnTo>
                      <a:pt x="8565" y="13081"/>
                    </a:lnTo>
                    <a:lnTo>
                      <a:pt x="7768" y="14608"/>
                    </a:lnTo>
                    <a:lnTo>
                      <a:pt x="6972" y="16135"/>
                    </a:lnTo>
                    <a:lnTo>
                      <a:pt x="6308" y="17662"/>
                    </a:lnTo>
                    <a:lnTo>
                      <a:pt x="5644" y="19256"/>
                    </a:lnTo>
                    <a:lnTo>
                      <a:pt x="4980" y="20849"/>
                    </a:lnTo>
                    <a:lnTo>
                      <a:pt x="3851" y="24037"/>
                    </a:lnTo>
                    <a:lnTo>
                      <a:pt x="2789" y="27290"/>
                    </a:lnTo>
                    <a:lnTo>
                      <a:pt x="1992" y="30543"/>
                    </a:lnTo>
                    <a:lnTo>
                      <a:pt x="1262" y="33863"/>
                    </a:lnTo>
                    <a:lnTo>
                      <a:pt x="730" y="37183"/>
                    </a:lnTo>
                    <a:lnTo>
                      <a:pt x="332" y="40503"/>
                    </a:lnTo>
                    <a:lnTo>
                      <a:pt x="66" y="43823"/>
                    </a:lnTo>
                    <a:lnTo>
                      <a:pt x="0" y="47209"/>
                    </a:lnTo>
                    <a:lnTo>
                      <a:pt x="66" y="50529"/>
                    </a:lnTo>
                    <a:lnTo>
                      <a:pt x="266" y="53849"/>
                    </a:lnTo>
                    <a:lnTo>
                      <a:pt x="664" y="57169"/>
                    </a:lnTo>
                    <a:lnTo>
                      <a:pt x="1195" y="60489"/>
                    </a:lnTo>
                    <a:lnTo>
                      <a:pt x="1859" y="63809"/>
                    </a:lnTo>
                    <a:lnTo>
                      <a:pt x="2656" y="67062"/>
                    </a:lnTo>
                    <a:lnTo>
                      <a:pt x="3652" y="70316"/>
                    </a:lnTo>
                    <a:lnTo>
                      <a:pt x="4781" y="73503"/>
                    </a:lnTo>
                    <a:lnTo>
                      <a:pt x="6042" y="76623"/>
                    </a:lnTo>
                    <a:lnTo>
                      <a:pt x="6773" y="78150"/>
                    </a:lnTo>
                    <a:lnTo>
                      <a:pt x="7503" y="79678"/>
                    </a:lnTo>
                    <a:lnTo>
                      <a:pt x="8233" y="81205"/>
                    </a:lnTo>
                    <a:lnTo>
                      <a:pt x="9030" y="82732"/>
                    </a:lnTo>
                    <a:lnTo>
                      <a:pt x="9893" y="84259"/>
                    </a:lnTo>
                    <a:lnTo>
                      <a:pt x="10823" y="85720"/>
                    </a:lnTo>
                    <a:lnTo>
                      <a:pt x="11686" y="87180"/>
                    </a:lnTo>
                    <a:lnTo>
                      <a:pt x="12682" y="88641"/>
                    </a:lnTo>
                    <a:lnTo>
                      <a:pt x="13678" y="90036"/>
                    </a:lnTo>
                    <a:lnTo>
                      <a:pt x="14674" y="91430"/>
                    </a:lnTo>
                    <a:lnTo>
                      <a:pt x="15803" y="92824"/>
                    </a:lnTo>
                    <a:lnTo>
                      <a:pt x="16865" y="94219"/>
                    </a:lnTo>
                    <a:lnTo>
                      <a:pt x="17994" y="95546"/>
                    </a:lnTo>
                    <a:lnTo>
                      <a:pt x="19189" y="96874"/>
                    </a:lnTo>
                    <a:lnTo>
                      <a:pt x="20450" y="98202"/>
                    </a:lnTo>
                    <a:lnTo>
                      <a:pt x="21712" y="99464"/>
                    </a:lnTo>
                    <a:lnTo>
                      <a:pt x="22243" y="97339"/>
                    </a:lnTo>
                    <a:lnTo>
                      <a:pt x="22907" y="95215"/>
                    </a:lnTo>
                    <a:lnTo>
                      <a:pt x="23637" y="93090"/>
                    </a:lnTo>
                    <a:lnTo>
                      <a:pt x="24368" y="90965"/>
                    </a:lnTo>
                    <a:lnTo>
                      <a:pt x="25165" y="88907"/>
                    </a:lnTo>
                    <a:lnTo>
                      <a:pt x="26028" y="86782"/>
                    </a:lnTo>
                    <a:lnTo>
                      <a:pt x="26891" y="84657"/>
                    </a:lnTo>
                    <a:lnTo>
                      <a:pt x="27820" y="82599"/>
                    </a:lnTo>
                    <a:lnTo>
                      <a:pt x="29746" y="78482"/>
                    </a:lnTo>
                    <a:lnTo>
                      <a:pt x="31804" y="74432"/>
                    </a:lnTo>
                    <a:lnTo>
                      <a:pt x="33929" y="70515"/>
                    </a:lnTo>
                    <a:lnTo>
                      <a:pt x="36120" y="66730"/>
                    </a:lnTo>
                    <a:lnTo>
                      <a:pt x="34460" y="64937"/>
                    </a:lnTo>
                    <a:lnTo>
                      <a:pt x="32867" y="63145"/>
                    </a:lnTo>
                    <a:lnTo>
                      <a:pt x="31273" y="61285"/>
                    </a:lnTo>
                    <a:lnTo>
                      <a:pt x="29812" y="59360"/>
                    </a:lnTo>
                    <a:lnTo>
                      <a:pt x="28418" y="57434"/>
                    </a:lnTo>
                    <a:lnTo>
                      <a:pt x="27156" y="55442"/>
                    </a:lnTo>
                    <a:lnTo>
                      <a:pt x="25895" y="53384"/>
                    </a:lnTo>
                    <a:lnTo>
                      <a:pt x="24700" y="51392"/>
                    </a:lnTo>
                    <a:lnTo>
                      <a:pt x="23571" y="49268"/>
                    </a:lnTo>
                    <a:lnTo>
                      <a:pt x="22509" y="47209"/>
                    </a:lnTo>
                    <a:lnTo>
                      <a:pt x="21579" y="45085"/>
                    </a:lnTo>
                    <a:lnTo>
                      <a:pt x="20650" y="42960"/>
                    </a:lnTo>
                    <a:lnTo>
                      <a:pt x="19853" y="40769"/>
                    </a:lnTo>
                    <a:lnTo>
                      <a:pt x="19056" y="38578"/>
                    </a:lnTo>
                    <a:lnTo>
                      <a:pt x="18392" y="36386"/>
                    </a:lnTo>
                    <a:lnTo>
                      <a:pt x="17728" y="34195"/>
                    </a:lnTo>
                    <a:lnTo>
                      <a:pt x="17197" y="32004"/>
                    </a:lnTo>
                    <a:lnTo>
                      <a:pt x="16732" y="29813"/>
                    </a:lnTo>
                    <a:lnTo>
                      <a:pt x="16267" y="27622"/>
                    </a:lnTo>
                    <a:lnTo>
                      <a:pt x="15935" y="25364"/>
                    </a:lnTo>
                    <a:lnTo>
                      <a:pt x="15670" y="23173"/>
                    </a:lnTo>
                    <a:lnTo>
                      <a:pt x="15471" y="20982"/>
                    </a:lnTo>
                    <a:lnTo>
                      <a:pt x="15338" y="18791"/>
                    </a:lnTo>
                    <a:lnTo>
                      <a:pt x="15271" y="16600"/>
                    </a:lnTo>
                    <a:lnTo>
                      <a:pt x="15338" y="14475"/>
                    </a:lnTo>
                    <a:lnTo>
                      <a:pt x="15404" y="12351"/>
                    </a:lnTo>
                    <a:lnTo>
                      <a:pt x="15537" y="10226"/>
                    </a:lnTo>
                    <a:lnTo>
                      <a:pt x="15803" y="8101"/>
                    </a:lnTo>
                    <a:lnTo>
                      <a:pt x="16068" y="6043"/>
                    </a:lnTo>
                    <a:lnTo>
                      <a:pt x="16467" y="3985"/>
                    </a:lnTo>
                    <a:lnTo>
                      <a:pt x="16865" y="1993"/>
                    </a:lnTo>
                    <a:lnTo>
                      <a:pt x="1739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7" name="Google Shape;1577;g34ed79b00d1_0_1539"/>
              <p:cNvSpPr/>
              <p:nvPr/>
            </p:nvSpPr>
            <p:spPr>
              <a:xfrm>
                <a:off x="1379850" y="1665650"/>
                <a:ext cx="903025" cy="2486600"/>
              </a:xfrm>
              <a:custGeom>
                <a:rect b="b" l="l" r="r" t="t"/>
                <a:pathLst>
                  <a:path extrusionOk="0" fill="none" h="99464" w="36121">
                    <a:moveTo>
                      <a:pt x="36120" y="66730"/>
                    </a:moveTo>
                    <a:lnTo>
                      <a:pt x="36120" y="66730"/>
                    </a:lnTo>
                    <a:lnTo>
                      <a:pt x="34460" y="64937"/>
                    </a:lnTo>
                    <a:lnTo>
                      <a:pt x="32867" y="63145"/>
                    </a:lnTo>
                    <a:lnTo>
                      <a:pt x="31273" y="61285"/>
                    </a:lnTo>
                    <a:lnTo>
                      <a:pt x="29812" y="59360"/>
                    </a:lnTo>
                    <a:lnTo>
                      <a:pt x="28418" y="57434"/>
                    </a:lnTo>
                    <a:lnTo>
                      <a:pt x="27156" y="55442"/>
                    </a:lnTo>
                    <a:lnTo>
                      <a:pt x="25895" y="53384"/>
                    </a:lnTo>
                    <a:lnTo>
                      <a:pt x="24700" y="51392"/>
                    </a:lnTo>
                    <a:lnTo>
                      <a:pt x="23571" y="49268"/>
                    </a:lnTo>
                    <a:lnTo>
                      <a:pt x="22509" y="47209"/>
                    </a:lnTo>
                    <a:lnTo>
                      <a:pt x="21579" y="45085"/>
                    </a:lnTo>
                    <a:lnTo>
                      <a:pt x="20650" y="42960"/>
                    </a:lnTo>
                    <a:lnTo>
                      <a:pt x="19853" y="40769"/>
                    </a:lnTo>
                    <a:lnTo>
                      <a:pt x="19056" y="38578"/>
                    </a:lnTo>
                    <a:lnTo>
                      <a:pt x="18392" y="36386"/>
                    </a:lnTo>
                    <a:lnTo>
                      <a:pt x="17728" y="34195"/>
                    </a:lnTo>
                    <a:lnTo>
                      <a:pt x="17197" y="32004"/>
                    </a:lnTo>
                    <a:lnTo>
                      <a:pt x="16732" y="29813"/>
                    </a:lnTo>
                    <a:lnTo>
                      <a:pt x="16267" y="27622"/>
                    </a:lnTo>
                    <a:lnTo>
                      <a:pt x="15935" y="25364"/>
                    </a:lnTo>
                    <a:lnTo>
                      <a:pt x="15670" y="23173"/>
                    </a:lnTo>
                    <a:lnTo>
                      <a:pt x="15471" y="20982"/>
                    </a:lnTo>
                    <a:lnTo>
                      <a:pt x="15338" y="18791"/>
                    </a:lnTo>
                    <a:lnTo>
                      <a:pt x="15271" y="16600"/>
                    </a:lnTo>
                    <a:lnTo>
                      <a:pt x="15338" y="14475"/>
                    </a:lnTo>
                    <a:lnTo>
                      <a:pt x="15404" y="12351"/>
                    </a:lnTo>
                    <a:lnTo>
                      <a:pt x="15537" y="10226"/>
                    </a:lnTo>
                    <a:lnTo>
                      <a:pt x="15803" y="8101"/>
                    </a:lnTo>
                    <a:lnTo>
                      <a:pt x="16068" y="6043"/>
                    </a:lnTo>
                    <a:lnTo>
                      <a:pt x="16467" y="3985"/>
                    </a:lnTo>
                    <a:lnTo>
                      <a:pt x="16865" y="1993"/>
                    </a:lnTo>
                    <a:lnTo>
                      <a:pt x="17396" y="1"/>
                    </a:lnTo>
                    <a:lnTo>
                      <a:pt x="17396" y="1"/>
                    </a:lnTo>
                    <a:lnTo>
                      <a:pt x="16267" y="1395"/>
                    </a:lnTo>
                    <a:lnTo>
                      <a:pt x="15139" y="2789"/>
                    </a:lnTo>
                    <a:lnTo>
                      <a:pt x="14076" y="4184"/>
                    </a:lnTo>
                    <a:lnTo>
                      <a:pt x="13080" y="5644"/>
                    </a:lnTo>
                    <a:lnTo>
                      <a:pt x="12084" y="7105"/>
                    </a:lnTo>
                    <a:lnTo>
                      <a:pt x="11155" y="8566"/>
                    </a:lnTo>
                    <a:lnTo>
                      <a:pt x="10225" y="10027"/>
                    </a:lnTo>
                    <a:lnTo>
                      <a:pt x="9362" y="11554"/>
                    </a:lnTo>
                    <a:lnTo>
                      <a:pt x="8565" y="13081"/>
                    </a:lnTo>
                    <a:lnTo>
                      <a:pt x="7768" y="14608"/>
                    </a:lnTo>
                    <a:lnTo>
                      <a:pt x="6972" y="16135"/>
                    </a:lnTo>
                    <a:lnTo>
                      <a:pt x="6308" y="17662"/>
                    </a:lnTo>
                    <a:lnTo>
                      <a:pt x="5644" y="19256"/>
                    </a:lnTo>
                    <a:lnTo>
                      <a:pt x="4980" y="20849"/>
                    </a:lnTo>
                    <a:lnTo>
                      <a:pt x="3851" y="24037"/>
                    </a:lnTo>
                    <a:lnTo>
                      <a:pt x="2789" y="27290"/>
                    </a:lnTo>
                    <a:lnTo>
                      <a:pt x="1992" y="30543"/>
                    </a:lnTo>
                    <a:lnTo>
                      <a:pt x="1262" y="33863"/>
                    </a:lnTo>
                    <a:lnTo>
                      <a:pt x="730" y="37183"/>
                    </a:lnTo>
                    <a:lnTo>
                      <a:pt x="332" y="40503"/>
                    </a:lnTo>
                    <a:lnTo>
                      <a:pt x="66" y="43823"/>
                    </a:lnTo>
                    <a:lnTo>
                      <a:pt x="0" y="47209"/>
                    </a:lnTo>
                    <a:lnTo>
                      <a:pt x="66" y="50529"/>
                    </a:lnTo>
                    <a:lnTo>
                      <a:pt x="266" y="53849"/>
                    </a:lnTo>
                    <a:lnTo>
                      <a:pt x="664" y="57169"/>
                    </a:lnTo>
                    <a:lnTo>
                      <a:pt x="1195" y="60489"/>
                    </a:lnTo>
                    <a:lnTo>
                      <a:pt x="1859" y="63809"/>
                    </a:lnTo>
                    <a:lnTo>
                      <a:pt x="2656" y="67062"/>
                    </a:lnTo>
                    <a:lnTo>
                      <a:pt x="3652" y="70316"/>
                    </a:lnTo>
                    <a:lnTo>
                      <a:pt x="4781" y="73503"/>
                    </a:lnTo>
                    <a:lnTo>
                      <a:pt x="6042" y="76623"/>
                    </a:lnTo>
                    <a:lnTo>
                      <a:pt x="6773" y="78150"/>
                    </a:lnTo>
                    <a:lnTo>
                      <a:pt x="7503" y="79678"/>
                    </a:lnTo>
                    <a:lnTo>
                      <a:pt x="8233" y="81205"/>
                    </a:lnTo>
                    <a:lnTo>
                      <a:pt x="9030" y="82732"/>
                    </a:lnTo>
                    <a:lnTo>
                      <a:pt x="9893" y="84259"/>
                    </a:lnTo>
                    <a:lnTo>
                      <a:pt x="10823" y="85720"/>
                    </a:lnTo>
                    <a:lnTo>
                      <a:pt x="11686" y="87180"/>
                    </a:lnTo>
                    <a:lnTo>
                      <a:pt x="12682" y="88641"/>
                    </a:lnTo>
                    <a:lnTo>
                      <a:pt x="13678" y="90036"/>
                    </a:lnTo>
                    <a:lnTo>
                      <a:pt x="14674" y="91430"/>
                    </a:lnTo>
                    <a:lnTo>
                      <a:pt x="15803" y="92824"/>
                    </a:lnTo>
                    <a:lnTo>
                      <a:pt x="16865" y="94219"/>
                    </a:lnTo>
                    <a:lnTo>
                      <a:pt x="17994" y="95546"/>
                    </a:lnTo>
                    <a:lnTo>
                      <a:pt x="19189" y="96874"/>
                    </a:lnTo>
                    <a:lnTo>
                      <a:pt x="20450" y="98202"/>
                    </a:lnTo>
                    <a:lnTo>
                      <a:pt x="21712" y="99464"/>
                    </a:lnTo>
                    <a:lnTo>
                      <a:pt x="21712" y="99464"/>
                    </a:lnTo>
                    <a:lnTo>
                      <a:pt x="22243" y="97339"/>
                    </a:lnTo>
                    <a:lnTo>
                      <a:pt x="22907" y="95215"/>
                    </a:lnTo>
                    <a:lnTo>
                      <a:pt x="23637" y="93090"/>
                    </a:lnTo>
                    <a:lnTo>
                      <a:pt x="24368" y="90965"/>
                    </a:lnTo>
                    <a:lnTo>
                      <a:pt x="25165" y="88907"/>
                    </a:lnTo>
                    <a:lnTo>
                      <a:pt x="26028" y="86782"/>
                    </a:lnTo>
                    <a:lnTo>
                      <a:pt x="26891" y="84657"/>
                    </a:lnTo>
                    <a:lnTo>
                      <a:pt x="27820" y="82599"/>
                    </a:lnTo>
                    <a:lnTo>
                      <a:pt x="29746" y="78482"/>
                    </a:lnTo>
                    <a:lnTo>
                      <a:pt x="31804" y="74432"/>
                    </a:lnTo>
                    <a:lnTo>
                      <a:pt x="33929" y="70515"/>
                    </a:lnTo>
                    <a:lnTo>
                      <a:pt x="36120" y="6673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8" name="Google Shape;1578;g34ed79b00d1_0_1539"/>
              <p:cNvSpPr/>
              <p:nvPr/>
            </p:nvSpPr>
            <p:spPr>
              <a:xfrm>
                <a:off x="3318625" y="1974400"/>
                <a:ext cx="888100" cy="627475"/>
              </a:xfrm>
              <a:custGeom>
                <a:rect b="b" l="l" r="r" t="t"/>
                <a:pathLst>
                  <a:path extrusionOk="0" h="25099" w="35524">
                    <a:moveTo>
                      <a:pt x="20783" y="1"/>
                    </a:moveTo>
                    <a:lnTo>
                      <a:pt x="18260" y="1727"/>
                    </a:lnTo>
                    <a:lnTo>
                      <a:pt x="15737" y="3520"/>
                    </a:lnTo>
                    <a:lnTo>
                      <a:pt x="13148" y="5445"/>
                    </a:lnTo>
                    <a:lnTo>
                      <a:pt x="10558" y="7437"/>
                    </a:lnTo>
                    <a:lnTo>
                      <a:pt x="7902" y="9495"/>
                    </a:lnTo>
                    <a:lnTo>
                      <a:pt x="5313" y="11687"/>
                    </a:lnTo>
                    <a:lnTo>
                      <a:pt x="2657" y="13944"/>
                    </a:lnTo>
                    <a:lnTo>
                      <a:pt x="1" y="16334"/>
                    </a:lnTo>
                    <a:lnTo>
                      <a:pt x="1063" y="17131"/>
                    </a:lnTo>
                    <a:lnTo>
                      <a:pt x="2126" y="17928"/>
                    </a:lnTo>
                    <a:lnTo>
                      <a:pt x="3188" y="18725"/>
                    </a:lnTo>
                    <a:lnTo>
                      <a:pt x="4250" y="19389"/>
                    </a:lnTo>
                    <a:lnTo>
                      <a:pt x="5379" y="20053"/>
                    </a:lnTo>
                    <a:lnTo>
                      <a:pt x="6508" y="20717"/>
                    </a:lnTo>
                    <a:lnTo>
                      <a:pt x="7637" y="21314"/>
                    </a:lnTo>
                    <a:lnTo>
                      <a:pt x="8765" y="21845"/>
                    </a:lnTo>
                    <a:lnTo>
                      <a:pt x="9894" y="22310"/>
                    </a:lnTo>
                    <a:lnTo>
                      <a:pt x="11089" y="22775"/>
                    </a:lnTo>
                    <a:lnTo>
                      <a:pt x="12218" y="23173"/>
                    </a:lnTo>
                    <a:lnTo>
                      <a:pt x="13413" y="23572"/>
                    </a:lnTo>
                    <a:lnTo>
                      <a:pt x="14542" y="23904"/>
                    </a:lnTo>
                    <a:lnTo>
                      <a:pt x="15737" y="24169"/>
                    </a:lnTo>
                    <a:lnTo>
                      <a:pt x="18061" y="24634"/>
                    </a:lnTo>
                    <a:lnTo>
                      <a:pt x="20451" y="24966"/>
                    </a:lnTo>
                    <a:lnTo>
                      <a:pt x="22709" y="25099"/>
                    </a:lnTo>
                    <a:lnTo>
                      <a:pt x="25033" y="25099"/>
                    </a:lnTo>
                    <a:lnTo>
                      <a:pt x="26161" y="25032"/>
                    </a:lnTo>
                    <a:lnTo>
                      <a:pt x="27224" y="24900"/>
                    </a:lnTo>
                    <a:lnTo>
                      <a:pt x="28353" y="24767"/>
                    </a:lnTo>
                    <a:lnTo>
                      <a:pt x="29415" y="24568"/>
                    </a:lnTo>
                    <a:lnTo>
                      <a:pt x="30477" y="24302"/>
                    </a:lnTo>
                    <a:lnTo>
                      <a:pt x="31540" y="24103"/>
                    </a:lnTo>
                    <a:lnTo>
                      <a:pt x="32536" y="23771"/>
                    </a:lnTo>
                    <a:lnTo>
                      <a:pt x="33532" y="23439"/>
                    </a:lnTo>
                    <a:lnTo>
                      <a:pt x="34527" y="23040"/>
                    </a:lnTo>
                    <a:lnTo>
                      <a:pt x="35523" y="22642"/>
                    </a:lnTo>
                    <a:lnTo>
                      <a:pt x="33996" y="19654"/>
                    </a:lnTo>
                    <a:lnTo>
                      <a:pt x="32403" y="16666"/>
                    </a:lnTo>
                    <a:lnTo>
                      <a:pt x="30743" y="13745"/>
                    </a:lnTo>
                    <a:lnTo>
                      <a:pt x="28950" y="10890"/>
                    </a:lnTo>
                    <a:lnTo>
                      <a:pt x="27025" y="8035"/>
                    </a:lnTo>
                    <a:lnTo>
                      <a:pt x="25033" y="5312"/>
                    </a:lnTo>
                    <a:lnTo>
                      <a:pt x="22974" y="2657"/>
                    </a:lnTo>
                    <a:lnTo>
                      <a:pt x="2078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9" name="Google Shape;1579;g34ed79b00d1_0_1539"/>
              <p:cNvSpPr/>
              <p:nvPr/>
            </p:nvSpPr>
            <p:spPr>
              <a:xfrm>
                <a:off x="3318625" y="1974400"/>
                <a:ext cx="888100" cy="627475"/>
              </a:xfrm>
              <a:custGeom>
                <a:rect b="b" l="l" r="r" t="t"/>
                <a:pathLst>
                  <a:path extrusionOk="0" fill="none" h="25099" w="35524">
                    <a:moveTo>
                      <a:pt x="35523" y="22642"/>
                    </a:moveTo>
                    <a:lnTo>
                      <a:pt x="35523" y="22642"/>
                    </a:lnTo>
                    <a:lnTo>
                      <a:pt x="33996" y="19654"/>
                    </a:lnTo>
                    <a:lnTo>
                      <a:pt x="32403" y="16666"/>
                    </a:lnTo>
                    <a:lnTo>
                      <a:pt x="30743" y="13745"/>
                    </a:lnTo>
                    <a:lnTo>
                      <a:pt x="28950" y="10890"/>
                    </a:lnTo>
                    <a:lnTo>
                      <a:pt x="27025" y="8035"/>
                    </a:lnTo>
                    <a:lnTo>
                      <a:pt x="25033" y="5312"/>
                    </a:lnTo>
                    <a:lnTo>
                      <a:pt x="22974" y="2657"/>
                    </a:lnTo>
                    <a:lnTo>
                      <a:pt x="20783" y="1"/>
                    </a:lnTo>
                    <a:lnTo>
                      <a:pt x="20783" y="1"/>
                    </a:lnTo>
                    <a:lnTo>
                      <a:pt x="18260" y="1727"/>
                    </a:lnTo>
                    <a:lnTo>
                      <a:pt x="15737" y="3520"/>
                    </a:lnTo>
                    <a:lnTo>
                      <a:pt x="13148" y="5445"/>
                    </a:lnTo>
                    <a:lnTo>
                      <a:pt x="10558" y="7437"/>
                    </a:lnTo>
                    <a:lnTo>
                      <a:pt x="7902" y="9495"/>
                    </a:lnTo>
                    <a:lnTo>
                      <a:pt x="5313" y="11687"/>
                    </a:lnTo>
                    <a:lnTo>
                      <a:pt x="2657" y="13944"/>
                    </a:lnTo>
                    <a:lnTo>
                      <a:pt x="1" y="16334"/>
                    </a:lnTo>
                    <a:lnTo>
                      <a:pt x="1" y="16334"/>
                    </a:lnTo>
                    <a:lnTo>
                      <a:pt x="1063" y="17131"/>
                    </a:lnTo>
                    <a:lnTo>
                      <a:pt x="2126" y="17928"/>
                    </a:lnTo>
                    <a:lnTo>
                      <a:pt x="3188" y="18725"/>
                    </a:lnTo>
                    <a:lnTo>
                      <a:pt x="4250" y="19389"/>
                    </a:lnTo>
                    <a:lnTo>
                      <a:pt x="5379" y="20053"/>
                    </a:lnTo>
                    <a:lnTo>
                      <a:pt x="6508" y="20717"/>
                    </a:lnTo>
                    <a:lnTo>
                      <a:pt x="7637" y="21314"/>
                    </a:lnTo>
                    <a:lnTo>
                      <a:pt x="8765" y="21845"/>
                    </a:lnTo>
                    <a:lnTo>
                      <a:pt x="9894" y="22310"/>
                    </a:lnTo>
                    <a:lnTo>
                      <a:pt x="11089" y="22775"/>
                    </a:lnTo>
                    <a:lnTo>
                      <a:pt x="12218" y="23173"/>
                    </a:lnTo>
                    <a:lnTo>
                      <a:pt x="13413" y="23572"/>
                    </a:lnTo>
                    <a:lnTo>
                      <a:pt x="14542" y="23904"/>
                    </a:lnTo>
                    <a:lnTo>
                      <a:pt x="15737" y="24169"/>
                    </a:lnTo>
                    <a:lnTo>
                      <a:pt x="18061" y="24634"/>
                    </a:lnTo>
                    <a:lnTo>
                      <a:pt x="20451" y="24966"/>
                    </a:lnTo>
                    <a:lnTo>
                      <a:pt x="22709" y="25099"/>
                    </a:lnTo>
                    <a:lnTo>
                      <a:pt x="25033" y="25099"/>
                    </a:lnTo>
                    <a:lnTo>
                      <a:pt x="26161" y="25032"/>
                    </a:lnTo>
                    <a:lnTo>
                      <a:pt x="27224" y="24900"/>
                    </a:lnTo>
                    <a:lnTo>
                      <a:pt x="28353" y="24767"/>
                    </a:lnTo>
                    <a:lnTo>
                      <a:pt x="29415" y="24568"/>
                    </a:lnTo>
                    <a:lnTo>
                      <a:pt x="30477" y="24302"/>
                    </a:lnTo>
                    <a:lnTo>
                      <a:pt x="31540" y="24103"/>
                    </a:lnTo>
                    <a:lnTo>
                      <a:pt x="32536" y="23771"/>
                    </a:lnTo>
                    <a:lnTo>
                      <a:pt x="33532" y="23439"/>
                    </a:lnTo>
                    <a:lnTo>
                      <a:pt x="34527" y="23040"/>
                    </a:lnTo>
                    <a:lnTo>
                      <a:pt x="35523" y="22642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0" name="Google Shape;1580;g34ed79b00d1_0_1539"/>
              <p:cNvSpPr/>
              <p:nvPr/>
            </p:nvSpPr>
            <p:spPr>
              <a:xfrm>
                <a:off x="3302025" y="1225775"/>
                <a:ext cx="962800" cy="464800"/>
              </a:xfrm>
              <a:custGeom>
                <a:rect b="b" l="l" r="r" t="t"/>
                <a:pathLst>
                  <a:path extrusionOk="0" h="18592" w="38512">
                    <a:moveTo>
                      <a:pt x="12683" y="0"/>
                    </a:moveTo>
                    <a:lnTo>
                      <a:pt x="11421" y="67"/>
                    </a:lnTo>
                    <a:lnTo>
                      <a:pt x="10226" y="200"/>
                    </a:lnTo>
                    <a:lnTo>
                      <a:pt x="9031" y="332"/>
                    </a:lnTo>
                    <a:lnTo>
                      <a:pt x="7836" y="532"/>
                    </a:lnTo>
                    <a:lnTo>
                      <a:pt x="6707" y="797"/>
                    </a:lnTo>
                    <a:lnTo>
                      <a:pt x="5578" y="1063"/>
                    </a:lnTo>
                    <a:lnTo>
                      <a:pt x="4516" y="1328"/>
                    </a:lnTo>
                    <a:lnTo>
                      <a:pt x="3520" y="1727"/>
                    </a:lnTo>
                    <a:lnTo>
                      <a:pt x="2590" y="2059"/>
                    </a:lnTo>
                    <a:lnTo>
                      <a:pt x="1661" y="2457"/>
                    </a:lnTo>
                    <a:lnTo>
                      <a:pt x="798" y="2922"/>
                    </a:lnTo>
                    <a:lnTo>
                      <a:pt x="1" y="3387"/>
                    </a:lnTo>
                    <a:lnTo>
                      <a:pt x="3055" y="4781"/>
                    </a:lnTo>
                    <a:lnTo>
                      <a:pt x="6043" y="6375"/>
                    </a:lnTo>
                    <a:lnTo>
                      <a:pt x="8965" y="8034"/>
                    </a:lnTo>
                    <a:lnTo>
                      <a:pt x="11820" y="9894"/>
                    </a:lnTo>
                    <a:lnTo>
                      <a:pt x="14608" y="11886"/>
                    </a:lnTo>
                    <a:lnTo>
                      <a:pt x="17331" y="13944"/>
                    </a:lnTo>
                    <a:lnTo>
                      <a:pt x="19987" y="16201"/>
                    </a:lnTo>
                    <a:lnTo>
                      <a:pt x="22576" y="18592"/>
                    </a:lnTo>
                    <a:lnTo>
                      <a:pt x="24435" y="17264"/>
                    </a:lnTo>
                    <a:lnTo>
                      <a:pt x="26427" y="16002"/>
                    </a:lnTo>
                    <a:lnTo>
                      <a:pt x="28485" y="14741"/>
                    </a:lnTo>
                    <a:lnTo>
                      <a:pt x="30544" y="13545"/>
                    </a:lnTo>
                    <a:lnTo>
                      <a:pt x="32668" y="12417"/>
                    </a:lnTo>
                    <a:lnTo>
                      <a:pt x="34727" y="11354"/>
                    </a:lnTo>
                    <a:lnTo>
                      <a:pt x="36719" y="10491"/>
                    </a:lnTo>
                    <a:lnTo>
                      <a:pt x="38511" y="9761"/>
                    </a:lnTo>
                    <a:lnTo>
                      <a:pt x="37449" y="8632"/>
                    </a:lnTo>
                    <a:lnTo>
                      <a:pt x="36254" y="7636"/>
                    </a:lnTo>
                    <a:lnTo>
                      <a:pt x="35059" y="6707"/>
                    </a:lnTo>
                    <a:lnTo>
                      <a:pt x="33864" y="5843"/>
                    </a:lnTo>
                    <a:lnTo>
                      <a:pt x="32602" y="5047"/>
                    </a:lnTo>
                    <a:lnTo>
                      <a:pt x="31340" y="4316"/>
                    </a:lnTo>
                    <a:lnTo>
                      <a:pt x="30079" y="3652"/>
                    </a:lnTo>
                    <a:lnTo>
                      <a:pt x="28751" y="3055"/>
                    </a:lnTo>
                    <a:lnTo>
                      <a:pt x="27423" y="2524"/>
                    </a:lnTo>
                    <a:lnTo>
                      <a:pt x="26095" y="1992"/>
                    </a:lnTo>
                    <a:lnTo>
                      <a:pt x="24701" y="1594"/>
                    </a:lnTo>
                    <a:lnTo>
                      <a:pt x="23373" y="1196"/>
                    </a:lnTo>
                    <a:lnTo>
                      <a:pt x="22045" y="864"/>
                    </a:lnTo>
                    <a:lnTo>
                      <a:pt x="20650" y="598"/>
                    </a:lnTo>
                    <a:lnTo>
                      <a:pt x="19323" y="399"/>
                    </a:lnTo>
                    <a:lnTo>
                      <a:pt x="17928" y="200"/>
                    </a:lnTo>
                    <a:lnTo>
                      <a:pt x="16600" y="67"/>
                    </a:lnTo>
                    <a:lnTo>
                      <a:pt x="1527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1" name="Google Shape;1581;g34ed79b00d1_0_1539"/>
              <p:cNvSpPr/>
              <p:nvPr/>
            </p:nvSpPr>
            <p:spPr>
              <a:xfrm>
                <a:off x="3302025" y="1225775"/>
                <a:ext cx="962800" cy="464800"/>
              </a:xfrm>
              <a:custGeom>
                <a:rect b="b" l="l" r="r" t="t"/>
                <a:pathLst>
                  <a:path extrusionOk="0" fill="none" h="18592" w="38512">
                    <a:moveTo>
                      <a:pt x="22576" y="18592"/>
                    </a:moveTo>
                    <a:lnTo>
                      <a:pt x="22576" y="18592"/>
                    </a:lnTo>
                    <a:lnTo>
                      <a:pt x="24435" y="17264"/>
                    </a:lnTo>
                    <a:lnTo>
                      <a:pt x="26427" y="16002"/>
                    </a:lnTo>
                    <a:lnTo>
                      <a:pt x="28485" y="14741"/>
                    </a:lnTo>
                    <a:lnTo>
                      <a:pt x="30544" y="13545"/>
                    </a:lnTo>
                    <a:lnTo>
                      <a:pt x="32668" y="12417"/>
                    </a:lnTo>
                    <a:lnTo>
                      <a:pt x="34727" y="11354"/>
                    </a:lnTo>
                    <a:lnTo>
                      <a:pt x="36719" y="10491"/>
                    </a:lnTo>
                    <a:lnTo>
                      <a:pt x="38511" y="9761"/>
                    </a:lnTo>
                    <a:lnTo>
                      <a:pt x="38511" y="9761"/>
                    </a:lnTo>
                    <a:lnTo>
                      <a:pt x="37449" y="8632"/>
                    </a:lnTo>
                    <a:lnTo>
                      <a:pt x="36254" y="7636"/>
                    </a:lnTo>
                    <a:lnTo>
                      <a:pt x="35059" y="6707"/>
                    </a:lnTo>
                    <a:lnTo>
                      <a:pt x="33864" y="5843"/>
                    </a:lnTo>
                    <a:lnTo>
                      <a:pt x="32602" y="5047"/>
                    </a:lnTo>
                    <a:lnTo>
                      <a:pt x="31340" y="4316"/>
                    </a:lnTo>
                    <a:lnTo>
                      <a:pt x="30079" y="3652"/>
                    </a:lnTo>
                    <a:lnTo>
                      <a:pt x="28751" y="3055"/>
                    </a:lnTo>
                    <a:lnTo>
                      <a:pt x="27423" y="2524"/>
                    </a:lnTo>
                    <a:lnTo>
                      <a:pt x="26095" y="1992"/>
                    </a:lnTo>
                    <a:lnTo>
                      <a:pt x="24701" y="1594"/>
                    </a:lnTo>
                    <a:lnTo>
                      <a:pt x="23373" y="1196"/>
                    </a:lnTo>
                    <a:lnTo>
                      <a:pt x="22045" y="864"/>
                    </a:lnTo>
                    <a:lnTo>
                      <a:pt x="20650" y="598"/>
                    </a:lnTo>
                    <a:lnTo>
                      <a:pt x="19323" y="399"/>
                    </a:lnTo>
                    <a:lnTo>
                      <a:pt x="17928" y="200"/>
                    </a:lnTo>
                    <a:lnTo>
                      <a:pt x="16600" y="67"/>
                    </a:lnTo>
                    <a:lnTo>
                      <a:pt x="15272" y="0"/>
                    </a:lnTo>
                    <a:lnTo>
                      <a:pt x="14011" y="0"/>
                    </a:lnTo>
                    <a:lnTo>
                      <a:pt x="12683" y="0"/>
                    </a:lnTo>
                    <a:lnTo>
                      <a:pt x="11421" y="67"/>
                    </a:lnTo>
                    <a:lnTo>
                      <a:pt x="10226" y="200"/>
                    </a:lnTo>
                    <a:lnTo>
                      <a:pt x="9031" y="332"/>
                    </a:lnTo>
                    <a:lnTo>
                      <a:pt x="7836" y="532"/>
                    </a:lnTo>
                    <a:lnTo>
                      <a:pt x="6707" y="797"/>
                    </a:lnTo>
                    <a:lnTo>
                      <a:pt x="5578" y="1063"/>
                    </a:lnTo>
                    <a:lnTo>
                      <a:pt x="4516" y="1328"/>
                    </a:lnTo>
                    <a:lnTo>
                      <a:pt x="3520" y="1727"/>
                    </a:lnTo>
                    <a:lnTo>
                      <a:pt x="2590" y="2059"/>
                    </a:lnTo>
                    <a:lnTo>
                      <a:pt x="1661" y="2457"/>
                    </a:lnTo>
                    <a:lnTo>
                      <a:pt x="798" y="2922"/>
                    </a:lnTo>
                    <a:lnTo>
                      <a:pt x="1" y="3387"/>
                    </a:lnTo>
                    <a:lnTo>
                      <a:pt x="1" y="3387"/>
                    </a:lnTo>
                    <a:lnTo>
                      <a:pt x="3055" y="4781"/>
                    </a:lnTo>
                    <a:lnTo>
                      <a:pt x="6043" y="6375"/>
                    </a:lnTo>
                    <a:lnTo>
                      <a:pt x="8965" y="8034"/>
                    </a:lnTo>
                    <a:lnTo>
                      <a:pt x="11820" y="9894"/>
                    </a:lnTo>
                    <a:lnTo>
                      <a:pt x="14608" y="11886"/>
                    </a:lnTo>
                    <a:lnTo>
                      <a:pt x="17331" y="13944"/>
                    </a:lnTo>
                    <a:lnTo>
                      <a:pt x="19987" y="16201"/>
                    </a:lnTo>
                    <a:lnTo>
                      <a:pt x="22576" y="18592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2" name="Google Shape;1582;g34ed79b00d1_0_1539"/>
              <p:cNvSpPr/>
              <p:nvPr/>
            </p:nvSpPr>
            <p:spPr>
              <a:xfrm>
                <a:off x="2108550" y="3483275"/>
                <a:ext cx="2365425" cy="1201825"/>
              </a:xfrm>
              <a:custGeom>
                <a:rect b="b" l="l" r="r" t="t"/>
                <a:pathLst>
                  <a:path extrusionOk="0" h="48073" w="94617">
                    <a:moveTo>
                      <a:pt x="13612" y="1"/>
                    </a:moveTo>
                    <a:lnTo>
                      <a:pt x="11952" y="2856"/>
                    </a:lnTo>
                    <a:lnTo>
                      <a:pt x="10425" y="5645"/>
                    </a:lnTo>
                    <a:lnTo>
                      <a:pt x="9097" y="8367"/>
                    </a:lnTo>
                    <a:lnTo>
                      <a:pt x="7835" y="10956"/>
                    </a:lnTo>
                    <a:lnTo>
                      <a:pt x="6706" y="13413"/>
                    </a:lnTo>
                    <a:lnTo>
                      <a:pt x="5644" y="15803"/>
                    </a:lnTo>
                    <a:lnTo>
                      <a:pt x="4715" y="18061"/>
                    </a:lnTo>
                    <a:lnTo>
                      <a:pt x="3851" y="20186"/>
                    </a:lnTo>
                    <a:lnTo>
                      <a:pt x="3121" y="22244"/>
                    </a:lnTo>
                    <a:lnTo>
                      <a:pt x="2457" y="24169"/>
                    </a:lnTo>
                    <a:lnTo>
                      <a:pt x="1859" y="25962"/>
                    </a:lnTo>
                    <a:lnTo>
                      <a:pt x="1395" y="27688"/>
                    </a:lnTo>
                    <a:lnTo>
                      <a:pt x="598" y="30743"/>
                    </a:lnTo>
                    <a:lnTo>
                      <a:pt x="0" y="33266"/>
                    </a:lnTo>
                    <a:lnTo>
                      <a:pt x="2590" y="35125"/>
                    </a:lnTo>
                    <a:lnTo>
                      <a:pt x="5179" y="36785"/>
                    </a:lnTo>
                    <a:lnTo>
                      <a:pt x="7835" y="38378"/>
                    </a:lnTo>
                    <a:lnTo>
                      <a:pt x="10558" y="39906"/>
                    </a:lnTo>
                    <a:lnTo>
                      <a:pt x="13280" y="41234"/>
                    </a:lnTo>
                    <a:lnTo>
                      <a:pt x="16135" y="42495"/>
                    </a:lnTo>
                    <a:lnTo>
                      <a:pt x="18924" y="43557"/>
                    </a:lnTo>
                    <a:lnTo>
                      <a:pt x="21779" y="44553"/>
                    </a:lnTo>
                    <a:lnTo>
                      <a:pt x="24700" y="45417"/>
                    </a:lnTo>
                    <a:lnTo>
                      <a:pt x="27622" y="46147"/>
                    </a:lnTo>
                    <a:lnTo>
                      <a:pt x="30543" y="46811"/>
                    </a:lnTo>
                    <a:lnTo>
                      <a:pt x="33531" y="47276"/>
                    </a:lnTo>
                    <a:lnTo>
                      <a:pt x="36519" y="47674"/>
                    </a:lnTo>
                    <a:lnTo>
                      <a:pt x="39507" y="47940"/>
                    </a:lnTo>
                    <a:lnTo>
                      <a:pt x="42495" y="48072"/>
                    </a:lnTo>
                    <a:lnTo>
                      <a:pt x="45482" y="48072"/>
                    </a:lnTo>
                    <a:lnTo>
                      <a:pt x="48470" y="47940"/>
                    </a:lnTo>
                    <a:lnTo>
                      <a:pt x="51458" y="47674"/>
                    </a:lnTo>
                    <a:lnTo>
                      <a:pt x="54446" y="47342"/>
                    </a:lnTo>
                    <a:lnTo>
                      <a:pt x="57434" y="46877"/>
                    </a:lnTo>
                    <a:lnTo>
                      <a:pt x="60355" y="46280"/>
                    </a:lnTo>
                    <a:lnTo>
                      <a:pt x="63277" y="45549"/>
                    </a:lnTo>
                    <a:lnTo>
                      <a:pt x="66198" y="44686"/>
                    </a:lnTo>
                    <a:lnTo>
                      <a:pt x="69053" y="43757"/>
                    </a:lnTo>
                    <a:lnTo>
                      <a:pt x="71909" y="42628"/>
                    </a:lnTo>
                    <a:lnTo>
                      <a:pt x="74697" y="41433"/>
                    </a:lnTo>
                    <a:lnTo>
                      <a:pt x="77486" y="40105"/>
                    </a:lnTo>
                    <a:lnTo>
                      <a:pt x="80142" y="38644"/>
                    </a:lnTo>
                    <a:lnTo>
                      <a:pt x="82864" y="37051"/>
                    </a:lnTo>
                    <a:lnTo>
                      <a:pt x="85454" y="35391"/>
                    </a:lnTo>
                    <a:lnTo>
                      <a:pt x="87977" y="33531"/>
                    </a:lnTo>
                    <a:lnTo>
                      <a:pt x="90500" y="31606"/>
                    </a:lnTo>
                    <a:lnTo>
                      <a:pt x="90965" y="30344"/>
                    </a:lnTo>
                    <a:lnTo>
                      <a:pt x="91429" y="29083"/>
                    </a:lnTo>
                    <a:lnTo>
                      <a:pt x="91894" y="27755"/>
                    </a:lnTo>
                    <a:lnTo>
                      <a:pt x="92292" y="26361"/>
                    </a:lnTo>
                    <a:lnTo>
                      <a:pt x="92956" y="23572"/>
                    </a:lnTo>
                    <a:lnTo>
                      <a:pt x="93554" y="20650"/>
                    </a:lnTo>
                    <a:lnTo>
                      <a:pt x="94019" y="17596"/>
                    </a:lnTo>
                    <a:lnTo>
                      <a:pt x="94351" y="14409"/>
                    </a:lnTo>
                    <a:lnTo>
                      <a:pt x="94550" y="11222"/>
                    </a:lnTo>
                    <a:lnTo>
                      <a:pt x="94616" y="7836"/>
                    </a:lnTo>
                    <a:lnTo>
                      <a:pt x="92226" y="9164"/>
                    </a:lnTo>
                    <a:lnTo>
                      <a:pt x="89769" y="10425"/>
                    </a:lnTo>
                    <a:lnTo>
                      <a:pt x="87313" y="11488"/>
                    </a:lnTo>
                    <a:lnTo>
                      <a:pt x="84790" y="12484"/>
                    </a:lnTo>
                    <a:lnTo>
                      <a:pt x="82267" y="13347"/>
                    </a:lnTo>
                    <a:lnTo>
                      <a:pt x="79677" y="14143"/>
                    </a:lnTo>
                    <a:lnTo>
                      <a:pt x="77088" y="14741"/>
                    </a:lnTo>
                    <a:lnTo>
                      <a:pt x="74432" y="15272"/>
                    </a:lnTo>
                    <a:lnTo>
                      <a:pt x="71776" y="15737"/>
                    </a:lnTo>
                    <a:lnTo>
                      <a:pt x="69053" y="16069"/>
                    </a:lnTo>
                    <a:lnTo>
                      <a:pt x="66398" y="16268"/>
                    </a:lnTo>
                    <a:lnTo>
                      <a:pt x="63675" y="16401"/>
                    </a:lnTo>
                    <a:lnTo>
                      <a:pt x="60953" y="16401"/>
                    </a:lnTo>
                    <a:lnTo>
                      <a:pt x="58231" y="16335"/>
                    </a:lnTo>
                    <a:lnTo>
                      <a:pt x="55508" y="16135"/>
                    </a:lnTo>
                    <a:lnTo>
                      <a:pt x="52786" y="15870"/>
                    </a:lnTo>
                    <a:lnTo>
                      <a:pt x="50064" y="15538"/>
                    </a:lnTo>
                    <a:lnTo>
                      <a:pt x="47408" y="15073"/>
                    </a:lnTo>
                    <a:lnTo>
                      <a:pt x="44752" y="14542"/>
                    </a:lnTo>
                    <a:lnTo>
                      <a:pt x="42096" y="13878"/>
                    </a:lnTo>
                    <a:lnTo>
                      <a:pt x="39440" y="13147"/>
                    </a:lnTo>
                    <a:lnTo>
                      <a:pt x="36851" y="12351"/>
                    </a:lnTo>
                    <a:lnTo>
                      <a:pt x="34328" y="11488"/>
                    </a:lnTo>
                    <a:lnTo>
                      <a:pt x="31805" y="10492"/>
                    </a:lnTo>
                    <a:lnTo>
                      <a:pt x="29348" y="9429"/>
                    </a:lnTo>
                    <a:lnTo>
                      <a:pt x="26891" y="8300"/>
                    </a:lnTo>
                    <a:lnTo>
                      <a:pt x="24567" y="7105"/>
                    </a:lnTo>
                    <a:lnTo>
                      <a:pt x="22243" y="5844"/>
                    </a:lnTo>
                    <a:lnTo>
                      <a:pt x="19986" y="4449"/>
                    </a:lnTo>
                    <a:lnTo>
                      <a:pt x="17795" y="3055"/>
                    </a:lnTo>
                    <a:lnTo>
                      <a:pt x="15670" y="1528"/>
                    </a:lnTo>
                    <a:lnTo>
                      <a:pt x="1361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3" name="Google Shape;1583;g34ed79b00d1_0_1539"/>
              <p:cNvSpPr/>
              <p:nvPr/>
            </p:nvSpPr>
            <p:spPr>
              <a:xfrm>
                <a:off x="2108550" y="3483275"/>
                <a:ext cx="2365425" cy="1201825"/>
              </a:xfrm>
              <a:custGeom>
                <a:rect b="b" l="l" r="r" t="t"/>
                <a:pathLst>
                  <a:path extrusionOk="0" fill="none" h="48073" w="94617">
                    <a:moveTo>
                      <a:pt x="13612" y="1"/>
                    </a:moveTo>
                    <a:lnTo>
                      <a:pt x="13612" y="1"/>
                    </a:lnTo>
                    <a:lnTo>
                      <a:pt x="11952" y="2856"/>
                    </a:lnTo>
                    <a:lnTo>
                      <a:pt x="10425" y="5645"/>
                    </a:lnTo>
                    <a:lnTo>
                      <a:pt x="9097" y="8367"/>
                    </a:lnTo>
                    <a:lnTo>
                      <a:pt x="7835" y="10956"/>
                    </a:lnTo>
                    <a:lnTo>
                      <a:pt x="6706" y="13413"/>
                    </a:lnTo>
                    <a:lnTo>
                      <a:pt x="5644" y="15803"/>
                    </a:lnTo>
                    <a:lnTo>
                      <a:pt x="4715" y="18061"/>
                    </a:lnTo>
                    <a:lnTo>
                      <a:pt x="3851" y="20186"/>
                    </a:lnTo>
                    <a:lnTo>
                      <a:pt x="3121" y="22244"/>
                    </a:lnTo>
                    <a:lnTo>
                      <a:pt x="2457" y="24169"/>
                    </a:lnTo>
                    <a:lnTo>
                      <a:pt x="1859" y="25962"/>
                    </a:lnTo>
                    <a:lnTo>
                      <a:pt x="1395" y="27688"/>
                    </a:lnTo>
                    <a:lnTo>
                      <a:pt x="598" y="30743"/>
                    </a:lnTo>
                    <a:lnTo>
                      <a:pt x="0" y="33266"/>
                    </a:lnTo>
                    <a:lnTo>
                      <a:pt x="0" y="33266"/>
                    </a:lnTo>
                    <a:lnTo>
                      <a:pt x="2590" y="35125"/>
                    </a:lnTo>
                    <a:lnTo>
                      <a:pt x="5179" y="36785"/>
                    </a:lnTo>
                    <a:lnTo>
                      <a:pt x="7835" y="38378"/>
                    </a:lnTo>
                    <a:lnTo>
                      <a:pt x="10558" y="39906"/>
                    </a:lnTo>
                    <a:lnTo>
                      <a:pt x="13280" y="41234"/>
                    </a:lnTo>
                    <a:lnTo>
                      <a:pt x="16135" y="42495"/>
                    </a:lnTo>
                    <a:lnTo>
                      <a:pt x="18924" y="43557"/>
                    </a:lnTo>
                    <a:lnTo>
                      <a:pt x="21779" y="44553"/>
                    </a:lnTo>
                    <a:lnTo>
                      <a:pt x="24700" y="45417"/>
                    </a:lnTo>
                    <a:lnTo>
                      <a:pt x="27622" y="46147"/>
                    </a:lnTo>
                    <a:lnTo>
                      <a:pt x="30543" y="46811"/>
                    </a:lnTo>
                    <a:lnTo>
                      <a:pt x="33531" y="47276"/>
                    </a:lnTo>
                    <a:lnTo>
                      <a:pt x="36519" y="47674"/>
                    </a:lnTo>
                    <a:lnTo>
                      <a:pt x="39507" y="47940"/>
                    </a:lnTo>
                    <a:lnTo>
                      <a:pt x="42495" y="48072"/>
                    </a:lnTo>
                    <a:lnTo>
                      <a:pt x="45482" y="48072"/>
                    </a:lnTo>
                    <a:lnTo>
                      <a:pt x="48470" y="47940"/>
                    </a:lnTo>
                    <a:lnTo>
                      <a:pt x="51458" y="47674"/>
                    </a:lnTo>
                    <a:lnTo>
                      <a:pt x="54446" y="47342"/>
                    </a:lnTo>
                    <a:lnTo>
                      <a:pt x="57434" y="46877"/>
                    </a:lnTo>
                    <a:lnTo>
                      <a:pt x="60355" y="46280"/>
                    </a:lnTo>
                    <a:lnTo>
                      <a:pt x="63277" y="45549"/>
                    </a:lnTo>
                    <a:lnTo>
                      <a:pt x="66198" y="44686"/>
                    </a:lnTo>
                    <a:lnTo>
                      <a:pt x="69053" y="43757"/>
                    </a:lnTo>
                    <a:lnTo>
                      <a:pt x="71909" y="42628"/>
                    </a:lnTo>
                    <a:lnTo>
                      <a:pt x="74697" y="41433"/>
                    </a:lnTo>
                    <a:lnTo>
                      <a:pt x="77486" y="40105"/>
                    </a:lnTo>
                    <a:lnTo>
                      <a:pt x="80142" y="38644"/>
                    </a:lnTo>
                    <a:lnTo>
                      <a:pt x="82864" y="37051"/>
                    </a:lnTo>
                    <a:lnTo>
                      <a:pt x="85454" y="35391"/>
                    </a:lnTo>
                    <a:lnTo>
                      <a:pt x="87977" y="33531"/>
                    </a:lnTo>
                    <a:lnTo>
                      <a:pt x="90500" y="31606"/>
                    </a:lnTo>
                    <a:lnTo>
                      <a:pt x="90500" y="31606"/>
                    </a:lnTo>
                    <a:lnTo>
                      <a:pt x="90965" y="30344"/>
                    </a:lnTo>
                    <a:lnTo>
                      <a:pt x="91429" y="29083"/>
                    </a:lnTo>
                    <a:lnTo>
                      <a:pt x="91894" y="27755"/>
                    </a:lnTo>
                    <a:lnTo>
                      <a:pt x="92292" y="26361"/>
                    </a:lnTo>
                    <a:lnTo>
                      <a:pt x="92956" y="23572"/>
                    </a:lnTo>
                    <a:lnTo>
                      <a:pt x="93554" y="20650"/>
                    </a:lnTo>
                    <a:lnTo>
                      <a:pt x="94019" y="17596"/>
                    </a:lnTo>
                    <a:lnTo>
                      <a:pt x="94351" y="14409"/>
                    </a:lnTo>
                    <a:lnTo>
                      <a:pt x="94550" y="11222"/>
                    </a:lnTo>
                    <a:lnTo>
                      <a:pt x="94616" y="7836"/>
                    </a:lnTo>
                    <a:lnTo>
                      <a:pt x="94616" y="7836"/>
                    </a:lnTo>
                    <a:lnTo>
                      <a:pt x="92226" y="9164"/>
                    </a:lnTo>
                    <a:lnTo>
                      <a:pt x="89769" y="10425"/>
                    </a:lnTo>
                    <a:lnTo>
                      <a:pt x="87313" y="11488"/>
                    </a:lnTo>
                    <a:lnTo>
                      <a:pt x="84790" y="12484"/>
                    </a:lnTo>
                    <a:lnTo>
                      <a:pt x="82267" y="13347"/>
                    </a:lnTo>
                    <a:lnTo>
                      <a:pt x="79677" y="14143"/>
                    </a:lnTo>
                    <a:lnTo>
                      <a:pt x="77088" y="14741"/>
                    </a:lnTo>
                    <a:lnTo>
                      <a:pt x="74432" y="15272"/>
                    </a:lnTo>
                    <a:lnTo>
                      <a:pt x="71776" y="15737"/>
                    </a:lnTo>
                    <a:lnTo>
                      <a:pt x="69053" y="16069"/>
                    </a:lnTo>
                    <a:lnTo>
                      <a:pt x="66398" y="16268"/>
                    </a:lnTo>
                    <a:lnTo>
                      <a:pt x="63675" y="16401"/>
                    </a:lnTo>
                    <a:lnTo>
                      <a:pt x="60953" y="16401"/>
                    </a:lnTo>
                    <a:lnTo>
                      <a:pt x="58231" y="16335"/>
                    </a:lnTo>
                    <a:lnTo>
                      <a:pt x="55508" y="16135"/>
                    </a:lnTo>
                    <a:lnTo>
                      <a:pt x="52786" y="15870"/>
                    </a:lnTo>
                    <a:lnTo>
                      <a:pt x="50064" y="15538"/>
                    </a:lnTo>
                    <a:lnTo>
                      <a:pt x="47408" y="15073"/>
                    </a:lnTo>
                    <a:lnTo>
                      <a:pt x="44752" y="14542"/>
                    </a:lnTo>
                    <a:lnTo>
                      <a:pt x="42096" y="13878"/>
                    </a:lnTo>
                    <a:lnTo>
                      <a:pt x="39440" y="13147"/>
                    </a:lnTo>
                    <a:lnTo>
                      <a:pt x="36851" y="12351"/>
                    </a:lnTo>
                    <a:lnTo>
                      <a:pt x="34328" y="11488"/>
                    </a:lnTo>
                    <a:lnTo>
                      <a:pt x="31805" y="10492"/>
                    </a:lnTo>
                    <a:lnTo>
                      <a:pt x="29348" y="9429"/>
                    </a:lnTo>
                    <a:lnTo>
                      <a:pt x="26891" y="8300"/>
                    </a:lnTo>
                    <a:lnTo>
                      <a:pt x="24567" y="7105"/>
                    </a:lnTo>
                    <a:lnTo>
                      <a:pt x="22243" y="5844"/>
                    </a:lnTo>
                    <a:lnTo>
                      <a:pt x="19986" y="4449"/>
                    </a:lnTo>
                    <a:lnTo>
                      <a:pt x="17795" y="3055"/>
                    </a:lnTo>
                    <a:lnTo>
                      <a:pt x="15670" y="1528"/>
                    </a:lnTo>
                    <a:lnTo>
                      <a:pt x="13612" y="1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4" name="Google Shape;1584;g34ed79b00d1_0_1539"/>
              <p:cNvSpPr/>
              <p:nvPr/>
            </p:nvSpPr>
            <p:spPr>
              <a:xfrm>
                <a:off x="4020775" y="1635775"/>
                <a:ext cx="501325" cy="773550"/>
              </a:xfrm>
              <a:custGeom>
                <a:rect b="b" l="l" r="r" t="t"/>
                <a:pathLst>
                  <a:path extrusionOk="0" h="30942" w="20053">
                    <a:moveTo>
                      <a:pt x="14940" y="1"/>
                    </a:moveTo>
                    <a:lnTo>
                      <a:pt x="13347" y="598"/>
                    </a:lnTo>
                    <a:lnTo>
                      <a:pt x="11488" y="1461"/>
                    </a:lnTo>
                    <a:lnTo>
                      <a:pt x="9429" y="2524"/>
                    </a:lnTo>
                    <a:lnTo>
                      <a:pt x="7305" y="3719"/>
                    </a:lnTo>
                    <a:lnTo>
                      <a:pt x="5246" y="5047"/>
                    </a:lnTo>
                    <a:lnTo>
                      <a:pt x="3254" y="6308"/>
                    </a:lnTo>
                    <a:lnTo>
                      <a:pt x="1462" y="7570"/>
                    </a:lnTo>
                    <a:lnTo>
                      <a:pt x="1" y="8765"/>
                    </a:lnTo>
                    <a:lnTo>
                      <a:pt x="2059" y="11222"/>
                    </a:lnTo>
                    <a:lnTo>
                      <a:pt x="4051" y="13811"/>
                    </a:lnTo>
                    <a:lnTo>
                      <a:pt x="5977" y="16467"/>
                    </a:lnTo>
                    <a:lnTo>
                      <a:pt x="7836" y="19189"/>
                    </a:lnTo>
                    <a:lnTo>
                      <a:pt x="9695" y="22044"/>
                    </a:lnTo>
                    <a:lnTo>
                      <a:pt x="11421" y="24966"/>
                    </a:lnTo>
                    <a:lnTo>
                      <a:pt x="13081" y="27954"/>
                    </a:lnTo>
                    <a:lnTo>
                      <a:pt x="14608" y="30942"/>
                    </a:lnTo>
                    <a:lnTo>
                      <a:pt x="15339" y="30145"/>
                    </a:lnTo>
                    <a:lnTo>
                      <a:pt x="16003" y="29348"/>
                    </a:lnTo>
                    <a:lnTo>
                      <a:pt x="16600" y="28419"/>
                    </a:lnTo>
                    <a:lnTo>
                      <a:pt x="17198" y="27555"/>
                    </a:lnTo>
                    <a:lnTo>
                      <a:pt x="17729" y="26626"/>
                    </a:lnTo>
                    <a:lnTo>
                      <a:pt x="18127" y="25696"/>
                    </a:lnTo>
                    <a:lnTo>
                      <a:pt x="18526" y="24700"/>
                    </a:lnTo>
                    <a:lnTo>
                      <a:pt x="18924" y="23704"/>
                    </a:lnTo>
                    <a:lnTo>
                      <a:pt x="19190" y="22708"/>
                    </a:lnTo>
                    <a:lnTo>
                      <a:pt x="19455" y="21712"/>
                    </a:lnTo>
                    <a:lnTo>
                      <a:pt x="19655" y="20650"/>
                    </a:lnTo>
                    <a:lnTo>
                      <a:pt x="19854" y="19654"/>
                    </a:lnTo>
                    <a:lnTo>
                      <a:pt x="19987" y="18592"/>
                    </a:lnTo>
                    <a:lnTo>
                      <a:pt x="20053" y="17529"/>
                    </a:lnTo>
                    <a:lnTo>
                      <a:pt x="20053" y="16467"/>
                    </a:lnTo>
                    <a:lnTo>
                      <a:pt x="20053" y="15405"/>
                    </a:lnTo>
                    <a:lnTo>
                      <a:pt x="20053" y="14342"/>
                    </a:lnTo>
                    <a:lnTo>
                      <a:pt x="19920" y="13280"/>
                    </a:lnTo>
                    <a:lnTo>
                      <a:pt x="19655" y="11222"/>
                    </a:lnTo>
                    <a:lnTo>
                      <a:pt x="19190" y="9163"/>
                    </a:lnTo>
                    <a:lnTo>
                      <a:pt x="18592" y="7105"/>
                    </a:lnTo>
                    <a:lnTo>
                      <a:pt x="17862" y="5180"/>
                    </a:lnTo>
                    <a:lnTo>
                      <a:pt x="16999" y="3320"/>
                    </a:lnTo>
                    <a:lnTo>
                      <a:pt x="16003" y="1594"/>
                    </a:lnTo>
                    <a:lnTo>
                      <a:pt x="15471" y="797"/>
                    </a:lnTo>
                    <a:lnTo>
                      <a:pt x="1494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5" name="Google Shape;1585;g34ed79b00d1_0_1539"/>
              <p:cNvSpPr/>
              <p:nvPr/>
            </p:nvSpPr>
            <p:spPr>
              <a:xfrm>
                <a:off x="4020775" y="1635775"/>
                <a:ext cx="501325" cy="773550"/>
              </a:xfrm>
              <a:custGeom>
                <a:rect b="b" l="l" r="r" t="t"/>
                <a:pathLst>
                  <a:path extrusionOk="0" fill="none" h="30942" w="20053">
                    <a:moveTo>
                      <a:pt x="14608" y="30942"/>
                    </a:moveTo>
                    <a:lnTo>
                      <a:pt x="14608" y="30942"/>
                    </a:lnTo>
                    <a:lnTo>
                      <a:pt x="15339" y="30145"/>
                    </a:lnTo>
                    <a:lnTo>
                      <a:pt x="16003" y="29348"/>
                    </a:lnTo>
                    <a:lnTo>
                      <a:pt x="16600" y="28419"/>
                    </a:lnTo>
                    <a:lnTo>
                      <a:pt x="17198" y="27555"/>
                    </a:lnTo>
                    <a:lnTo>
                      <a:pt x="17729" y="26626"/>
                    </a:lnTo>
                    <a:lnTo>
                      <a:pt x="18127" y="25696"/>
                    </a:lnTo>
                    <a:lnTo>
                      <a:pt x="18526" y="24700"/>
                    </a:lnTo>
                    <a:lnTo>
                      <a:pt x="18924" y="23704"/>
                    </a:lnTo>
                    <a:lnTo>
                      <a:pt x="19190" y="22708"/>
                    </a:lnTo>
                    <a:lnTo>
                      <a:pt x="19455" y="21712"/>
                    </a:lnTo>
                    <a:lnTo>
                      <a:pt x="19655" y="20650"/>
                    </a:lnTo>
                    <a:lnTo>
                      <a:pt x="19854" y="19654"/>
                    </a:lnTo>
                    <a:lnTo>
                      <a:pt x="19987" y="18592"/>
                    </a:lnTo>
                    <a:lnTo>
                      <a:pt x="20053" y="17529"/>
                    </a:lnTo>
                    <a:lnTo>
                      <a:pt x="20053" y="16467"/>
                    </a:lnTo>
                    <a:lnTo>
                      <a:pt x="20053" y="15405"/>
                    </a:lnTo>
                    <a:lnTo>
                      <a:pt x="20053" y="14342"/>
                    </a:lnTo>
                    <a:lnTo>
                      <a:pt x="19920" y="13280"/>
                    </a:lnTo>
                    <a:lnTo>
                      <a:pt x="19655" y="11222"/>
                    </a:lnTo>
                    <a:lnTo>
                      <a:pt x="19190" y="9163"/>
                    </a:lnTo>
                    <a:lnTo>
                      <a:pt x="18592" y="7105"/>
                    </a:lnTo>
                    <a:lnTo>
                      <a:pt x="17862" y="5180"/>
                    </a:lnTo>
                    <a:lnTo>
                      <a:pt x="16999" y="3320"/>
                    </a:lnTo>
                    <a:lnTo>
                      <a:pt x="16003" y="1594"/>
                    </a:lnTo>
                    <a:lnTo>
                      <a:pt x="15471" y="797"/>
                    </a:lnTo>
                    <a:lnTo>
                      <a:pt x="14940" y="1"/>
                    </a:lnTo>
                    <a:lnTo>
                      <a:pt x="14940" y="1"/>
                    </a:lnTo>
                    <a:lnTo>
                      <a:pt x="13347" y="598"/>
                    </a:lnTo>
                    <a:lnTo>
                      <a:pt x="11488" y="1461"/>
                    </a:lnTo>
                    <a:lnTo>
                      <a:pt x="9429" y="2524"/>
                    </a:lnTo>
                    <a:lnTo>
                      <a:pt x="7305" y="3719"/>
                    </a:lnTo>
                    <a:lnTo>
                      <a:pt x="5246" y="5047"/>
                    </a:lnTo>
                    <a:lnTo>
                      <a:pt x="3254" y="6308"/>
                    </a:lnTo>
                    <a:lnTo>
                      <a:pt x="1462" y="7570"/>
                    </a:lnTo>
                    <a:lnTo>
                      <a:pt x="1" y="8765"/>
                    </a:lnTo>
                    <a:lnTo>
                      <a:pt x="1" y="8765"/>
                    </a:lnTo>
                    <a:lnTo>
                      <a:pt x="2059" y="11222"/>
                    </a:lnTo>
                    <a:lnTo>
                      <a:pt x="4051" y="13811"/>
                    </a:lnTo>
                    <a:lnTo>
                      <a:pt x="5977" y="16467"/>
                    </a:lnTo>
                    <a:lnTo>
                      <a:pt x="7836" y="19189"/>
                    </a:lnTo>
                    <a:lnTo>
                      <a:pt x="9695" y="22044"/>
                    </a:lnTo>
                    <a:lnTo>
                      <a:pt x="11421" y="24966"/>
                    </a:lnTo>
                    <a:lnTo>
                      <a:pt x="13081" y="27954"/>
                    </a:lnTo>
                    <a:lnTo>
                      <a:pt x="14608" y="30942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6" name="Google Shape;1586;g34ed79b00d1_0_1539"/>
              <p:cNvSpPr/>
              <p:nvPr/>
            </p:nvSpPr>
            <p:spPr>
              <a:xfrm>
                <a:off x="4478925" y="1959475"/>
                <a:ext cx="388450" cy="1274850"/>
              </a:xfrm>
              <a:custGeom>
                <a:rect b="b" l="l" r="r" t="t"/>
                <a:pathLst>
                  <a:path extrusionOk="0" h="50994" w="15538">
                    <a:moveTo>
                      <a:pt x="10159" y="0"/>
                    </a:moveTo>
                    <a:lnTo>
                      <a:pt x="10359" y="1992"/>
                    </a:lnTo>
                    <a:lnTo>
                      <a:pt x="10359" y="3984"/>
                    </a:lnTo>
                    <a:lnTo>
                      <a:pt x="10292" y="5909"/>
                    </a:lnTo>
                    <a:lnTo>
                      <a:pt x="10093" y="7769"/>
                    </a:lnTo>
                    <a:lnTo>
                      <a:pt x="9827" y="9628"/>
                    </a:lnTo>
                    <a:lnTo>
                      <a:pt x="9429" y="11420"/>
                    </a:lnTo>
                    <a:lnTo>
                      <a:pt x="8898" y="13213"/>
                    </a:lnTo>
                    <a:lnTo>
                      <a:pt x="8300" y="14873"/>
                    </a:lnTo>
                    <a:lnTo>
                      <a:pt x="7570" y="16533"/>
                    </a:lnTo>
                    <a:lnTo>
                      <a:pt x="6773" y="18127"/>
                    </a:lnTo>
                    <a:lnTo>
                      <a:pt x="5844" y="19654"/>
                    </a:lnTo>
                    <a:lnTo>
                      <a:pt x="4848" y="21114"/>
                    </a:lnTo>
                    <a:lnTo>
                      <a:pt x="3785" y="22575"/>
                    </a:lnTo>
                    <a:lnTo>
                      <a:pt x="2590" y="23903"/>
                    </a:lnTo>
                    <a:lnTo>
                      <a:pt x="1329" y="25165"/>
                    </a:lnTo>
                    <a:lnTo>
                      <a:pt x="1" y="26360"/>
                    </a:lnTo>
                    <a:lnTo>
                      <a:pt x="1196" y="29348"/>
                    </a:lnTo>
                    <a:lnTo>
                      <a:pt x="2258" y="32402"/>
                    </a:lnTo>
                    <a:lnTo>
                      <a:pt x="3254" y="35456"/>
                    </a:lnTo>
                    <a:lnTo>
                      <a:pt x="4184" y="38511"/>
                    </a:lnTo>
                    <a:lnTo>
                      <a:pt x="4980" y="41631"/>
                    </a:lnTo>
                    <a:lnTo>
                      <a:pt x="5711" y="44752"/>
                    </a:lnTo>
                    <a:lnTo>
                      <a:pt x="6375" y="47873"/>
                    </a:lnTo>
                    <a:lnTo>
                      <a:pt x="6972" y="50993"/>
                    </a:lnTo>
                    <a:lnTo>
                      <a:pt x="7968" y="49665"/>
                    </a:lnTo>
                    <a:lnTo>
                      <a:pt x="8898" y="48271"/>
                    </a:lnTo>
                    <a:lnTo>
                      <a:pt x="9761" y="46810"/>
                    </a:lnTo>
                    <a:lnTo>
                      <a:pt x="10558" y="45349"/>
                    </a:lnTo>
                    <a:lnTo>
                      <a:pt x="11288" y="43889"/>
                    </a:lnTo>
                    <a:lnTo>
                      <a:pt x="11952" y="42362"/>
                    </a:lnTo>
                    <a:lnTo>
                      <a:pt x="12616" y="40834"/>
                    </a:lnTo>
                    <a:lnTo>
                      <a:pt x="13147" y="39307"/>
                    </a:lnTo>
                    <a:lnTo>
                      <a:pt x="13612" y="37714"/>
                    </a:lnTo>
                    <a:lnTo>
                      <a:pt x="14077" y="36120"/>
                    </a:lnTo>
                    <a:lnTo>
                      <a:pt x="14475" y="34527"/>
                    </a:lnTo>
                    <a:lnTo>
                      <a:pt x="14807" y="32867"/>
                    </a:lnTo>
                    <a:lnTo>
                      <a:pt x="15006" y="31273"/>
                    </a:lnTo>
                    <a:lnTo>
                      <a:pt x="15272" y="29613"/>
                    </a:lnTo>
                    <a:lnTo>
                      <a:pt x="15405" y="27953"/>
                    </a:lnTo>
                    <a:lnTo>
                      <a:pt x="15471" y="26227"/>
                    </a:lnTo>
                    <a:lnTo>
                      <a:pt x="15538" y="24567"/>
                    </a:lnTo>
                    <a:lnTo>
                      <a:pt x="15538" y="22907"/>
                    </a:lnTo>
                    <a:lnTo>
                      <a:pt x="15471" y="21247"/>
                    </a:lnTo>
                    <a:lnTo>
                      <a:pt x="15338" y="19521"/>
                    </a:lnTo>
                    <a:lnTo>
                      <a:pt x="15139" y="17861"/>
                    </a:lnTo>
                    <a:lnTo>
                      <a:pt x="14940" y="16201"/>
                    </a:lnTo>
                    <a:lnTo>
                      <a:pt x="14674" y="14475"/>
                    </a:lnTo>
                    <a:lnTo>
                      <a:pt x="14342" y="12815"/>
                    </a:lnTo>
                    <a:lnTo>
                      <a:pt x="14010" y="11155"/>
                    </a:lnTo>
                    <a:lnTo>
                      <a:pt x="13612" y="9561"/>
                    </a:lnTo>
                    <a:lnTo>
                      <a:pt x="13147" y="7901"/>
                    </a:lnTo>
                    <a:lnTo>
                      <a:pt x="12616" y="6308"/>
                    </a:lnTo>
                    <a:lnTo>
                      <a:pt x="12085" y="4648"/>
                    </a:lnTo>
                    <a:lnTo>
                      <a:pt x="11487" y="3121"/>
                    </a:lnTo>
                    <a:lnTo>
                      <a:pt x="10823" y="1527"/>
                    </a:lnTo>
                    <a:lnTo>
                      <a:pt x="1015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7" name="Google Shape;1587;g34ed79b00d1_0_1539"/>
              <p:cNvSpPr/>
              <p:nvPr/>
            </p:nvSpPr>
            <p:spPr>
              <a:xfrm>
                <a:off x="4478925" y="1959475"/>
                <a:ext cx="388450" cy="1274850"/>
              </a:xfrm>
              <a:custGeom>
                <a:rect b="b" l="l" r="r" t="t"/>
                <a:pathLst>
                  <a:path extrusionOk="0" fill="none" h="50994" w="15538">
                    <a:moveTo>
                      <a:pt x="10159" y="0"/>
                    </a:moveTo>
                    <a:lnTo>
                      <a:pt x="10159" y="0"/>
                    </a:lnTo>
                    <a:lnTo>
                      <a:pt x="10359" y="1992"/>
                    </a:lnTo>
                    <a:lnTo>
                      <a:pt x="10359" y="3984"/>
                    </a:lnTo>
                    <a:lnTo>
                      <a:pt x="10292" y="5909"/>
                    </a:lnTo>
                    <a:lnTo>
                      <a:pt x="10093" y="7769"/>
                    </a:lnTo>
                    <a:lnTo>
                      <a:pt x="9827" y="9628"/>
                    </a:lnTo>
                    <a:lnTo>
                      <a:pt x="9429" y="11420"/>
                    </a:lnTo>
                    <a:lnTo>
                      <a:pt x="8898" y="13213"/>
                    </a:lnTo>
                    <a:lnTo>
                      <a:pt x="8300" y="14873"/>
                    </a:lnTo>
                    <a:lnTo>
                      <a:pt x="7570" y="16533"/>
                    </a:lnTo>
                    <a:lnTo>
                      <a:pt x="6773" y="18127"/>
                    </a:lnTo>
                    <a:lnTo>
                      <a:pt x="5844" y="19654"/>
                    </a:lnTo>
                    <a:lnTo>
                      <a:pt x="4848" y="21114"/>
                    </a:lnTo>
                    <a:lnTo>
                      <a:pt x="3785" y="22575"/>
                    </a:lnTo>
                    <a:lnTo>
                      <a:pt x="2590" y="23903"/>
                    </a:lnTo>
                    <a:lnTo>
                      <a:pt x="1329" y="25165"/>
                    </a:lnTo>
                    <a:lnTo>
                      <a:pt x="1" y="26360"/>
                    </a:lnTo>
                    <a:lnTo>
                      <a:pt x="1" y="26360"/>
                    </a:lnTo>
                    <a:lnTo>
                      <a:pt x="1196" y="29348"/>
                    </a:lnTo>
                    <a:lnTo>
                      <a:pt x="2258" y="32402"/>
                    </a:lnTo>
                    <a:lnTo>
                      <a:pt x="3254" y="35456"/>
                    </a:lnTo>
                    <a:lnTo>
                      <a:pt x="4184" y="38511"/>
                    </a:lnTo>
                    <a:lnTo>
                      <a:pt x="4980" y="41631"/>
                    </a:lnTo>
                    <a:lnTo>
                      <a:pt x="5711" y="44752"/>
                    </a:lnTo>
                    <a:lnTo>
                      <a:pt x="6375" y="47873"/>
                    </a:lnTo>
                    <a:lnTo>
                      <a:pt x="6972" y="50993"/>
                    </a:lnTo>
                    <a:lnTo>
                      <a:pt x="6972" y="50993"/>
                    </a:lnTo>
                    <a:lnTo>
                      <a:pt x="7968" y="49665"/>
                    </a:lnTo>
                    <a:lnTo>
                      <a:pt x="8898" y="48271"/>
                    </a:lnTo>
                    <a:lnTo>
                      <a:pt x="9761" y="46810"/>
                    </a:lnTo>
                    <a:lnTo>
                      <a:pt x="10558" y="45349"/>
                    </a:lnTo>
                    <a:lnTo>
                      <a:pt x="11288" y="43889"/>
                    </a:lnTo>
                    <a:lnTo>
                      <a:pt x="11952" y="42362"/>
                    </a:lnTo>
                    <a:lnTo>
                      <a:pt x="12616" y="40834"/>
                    </a:lnTo>
                    <a:lnTo>
                      <a:pt x="13147" y="39307"/>
                    </a:lnTo>
                    <a:lnTo>
                      <a:pt x="13612" y="37714"/>
                    </a:lnTo>
                    <a:lnTo>
                      <a:pt x="14077" y="36120"/>
                    </a:lnTo>
                    <a:lnTo>
                      <a:pt x="14475" y="34527"/>
                    </a:lnTo>
                    <a:lnTo>
                      <a:pt x="14807" y="32867"/>
                    </a:lnTo>
                    <a:lnTo>
                      <a:pt x="15006" y="31273"/>
                    </a:lnTo>
                    <a:lnTo>
                      <a:pt x="15272" y="29613"/>
                    </a:lnTo>
                    <a:lnTo>
                      <a:pt x="15405" y="27953"/>
                    </a:lnTo>
                    <a:lnTo>
                      <a:pt x="15471" y="26227"/>
                    </a:lnTo>
                    <a:lnTo>
                      <a:pt x="15538" y="24567"/>
                    </a:lnTo>
                    <a:lnTo>
                      <a:pt x="15538" y="22907"/>
                    </a:lnTo>
                    <a:lnTo>
                      <a:pt x="15471" y="21247"/>
                    </a:lnTo>
                    <a:lnTo>
                      <a:pt x="15338" y="19521"/>
                    </a:lnTo>
                    <a:lnTo>
                      <a:pt x="15139" y="17861"/>
                    </a:lnTo>
                    <a:lnTo>
                      <a:pt x="14940" y="16201"/>
                    </a:lnTo>
                    <a:lnTo>
                      <a:pt x="14674" y="14475"/>
                    </a:lnTo>
                    <a:lnTo>
                      <a:pt x="14342" y="12815"/>
                    </a:lnTo>
                    <a:lnTo>
                      <a:pt x="14010" y="11155"/>
                    </a:lnTo>
                    <a:lnTo>
                      <a:pt x="13612" y="9561"/>
                    </a:lnTo>
                    <a:lnTo>
                      <a:pt x="13147" y="7901"/>
                    </a:lnTo>
                    <a:lnTo>
                      <a:pt x="12616" y="6308"/>
                    </a:lnTo>
                    <a:lnTo>
                      <a:pt x="12085" y="4648"/>
                    </a:lnTo>
                    <a:lnTo>
                      <a:pt x="11487" y="3121"/>
                    </a:lnTo>
                    <a:lnTo>
                      <a:pt x="10823" y="1527"/>
                    </a:lnTo>
                    <a:lnTo>
                      <a:pt x="10159" y="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8" name="Google Shape;1588;g34ed79b00d1_0_1539"/>
              <p:cNvSpPr/>
              <p:nvPr/>
            </p:nvSpPr>
            <p:spPr>
              <a:xfrm>
                <a:off x="3013200" y="1469775"/>
                <a:ext cx="668975" cy="753650"/>
              </a:xfrm>
              <a:custGeom>
                <a:rect b="b" l="l" r="r" t="t"/>
                <a:pathLst>
                  <a:path extrusionOk="0" h="30146" w="26759">
                    <a:moveTo>
                      <a:pt x="4051" y="1"/>
                    </a:moveTo>
                    <a:lnTo>
                      <a:pt x="3454" y="930"/>
                    </a:lnTo>
                    <a:lnTo>
                      <a:pt x="2922" y="1794"/>
                    </a:lnTo>
                    <a:lnTo>
                      <a:pt x="2391" y="2657"/>
                    </a:lnTo>
                    <a:lnTo>
                      <a:pt x="1993" y="3586"/>
                    </a:lnTo>
                    <a:lnTo>
                      <a:pt x="1528" y="4516"/>
                    </a:lnTo>
                    <a:lnTo>
                      <a:pt x="1196" y="5445"/>
                    </a:lnTo>
                    <a:lnTo>
                      <a:pt x="864" y="6375"/>
                    </a:lnTo>
                    <a:lnTo>
                      <a:pt x="598" y="7305"/>
                    </a:lnTo>
                    <a:lnTo>
                      <a:pt x="399" y="8300"/>
                    </a:lnTo>
                    <a:lnTo>
                      <a:pt x="266" y="9230"/>
                    </a:lnTo>
                    <a:lnTo>
                      <a:pt x="134" y="10226"/>
                    </a:lnTo>
                    <a:lnTo>
                      <a:pt x="1" y="11156"/>
                    </a:lnTo>
                    <a:lnTo>
                      <a:pt x="1" y="12152"/>
                    </a:lnTo>
                    <a:lnTo>
                      <a:pt x="1" y="13148"/>
                    </a:lnTo>
                    <a:lnTo>
                      <a:pt x="1" y="14143"/>
                    </a:lnTo>
                    <a:lnTo>
                      <a:pt x="67" y="15073"/>
                    </a:lnTo>
                    <a:lnTo>
                      <a:pt x="399" y="17065"/>
                    </a:lnTo>
                    <a:lnTo>
                      <a:pt x="798" y="18990"/>
                    </a:lnTo>
                    <a:lnTo>
                      <a:pt x="1395" y="20982"/>
                    </a:lnTo>
                    <a:lnTo>
                      <a:pt x="2059" y="22908"/>
                    </a:lnTo>
                    <a:lnTo>
                      <a:pt x="2922" y="24767"/>
                    </a:lnTo>
                    <a:lnTo>
                      <a:pt x="3918" y="26626"/>
                    </a:lnTo>
                    <a:lnTo>
                      <a:pt x="5047" y="28419"/>
                    </a:lnTo>
                    <a:lnTo>
                      <a:pt x="6242" y="30145"/>
                    </a:lnTo>
                    <a:lnTo>
                      <a:pt x="8832" y="27821"/>
                    </a:lnTo>
                    <a:lnTo>
                      <a:pt x="11355" y="25564"/>
                    </a:lnTo>
                    <a:lnTo>
                      <a:pt x="13944" y="23439"/>
                    </a:lnTo>
                    <a:lnTo>
                      <a:pt x="16534" y="21314"/>
                    </a:lnTo>
                    <a:lnTo>
                      <a:pt x="19123" y="19322"/>
                    </a:lnTo>
                    <a:lnTo>
                      <a:pt x="21646" y="17397"/>
                    </a:lnTo>
                    <a:lnTo>
                      <a:pt x="24236" y="15604"/>
                    </a:lnTo>
                    <a:lnTo>
                      <a:pt x="26759" y="13811"/>
                    </a:lnTo>
                    <a:lnTo>
                      <a:pt x="25431" y="12683"/>
                    </a:lnTo>
                    <a:lnTo>
                      <a:pt x="24169" y="11620"/>
                    </a:lnTo>
                    <a:lnTo>
                      <a:pt x="22841" y="10558"/>
                    </a:lnTo>
                    <a:lnTo>
                      <a:pt x="21514" y="9496"/>
                    </a:lnTo>
                    <a:lnTo>
                      <a:pt x="20119" y="8500"/>
                    </a:lnTo>
                    <a:lnTo>
                      <a:pt x="18725" y="7570"/>
                    </a:lnTo>
                    <a:lnTo>
                      <a:pt x="17331" y="6641"/>
                    </a:lnTo>
                    <a:lnTo>
                      <a:pt x="15936" y="5777"/>
                    </a:lnTo>
                    <a:lnTo>
                      <a:pt x="14475" y="4914"/>
                    </a:lnTo>
                    <a:lnTo>
                      <a:pt x="13015" y="4117"/>
                    </a:lnTo>
                    <a:lnTo>
                      <a:pt x="11554" y="3321"/>
                    </a:lnTo>
                    <a:lnTo>
                      <a:pt x="10093" y="2590"/>
                    </a:lnTo>
                    <a:lnTo>
                      <a:pt x="8632" y="1860"/>
                    </a:lnTo>
                    <a:lnTo>
                      <a:pt x="7105" y="1262"/>
                    </a:lnTo>
                    <a:lnTo>
                      <a:pt x="5578" y="598"/>
                    </a:lnTo>
                    <a:lnTo>
                      <a:pt x="405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9" name="Google Shape;1589;g34ed79b00d1_0_1539"/>
              <p:cNvSpPr/>
              <p:nvPr/>
            </p:nvSpPr>
            <p:spPr>
              <a:xfrm>
                <a:off x="3013200" y="1469775"/>
                <a:ext cx="668975" cy="753650"/>
              </a:xfrm>
              <a:custGeom>
                <a:rect b="b" l="l" r="r" t="t"/>
                <a:pathLst>
                  <a:path extrusionOk="0" fill="none" h="30146" w="26759">
                    <a:moveTo>
                      <a:pt x="6242" y="30145"/>
                    </a:moveTo>
                    <a:lnTo>
                      <a:pt x="6242" y="30145"/>
                    </a:lnTo>
                    <a:lnTo>
                      <a:pt x="8832" y="27821"/>
                    </a:lnTo>
                    <a:lnTo>
                      <a:pt x="11355" y="25564"/>
                    </a:lnTo>
                    <a:lnTo>
                      <a:pt x="13944" y="23439"/>
                    </a:lnTo>
                    <a:lnTo>
                      <a:pt x="16534" y="21314"/>
                    </a:lnTo>
                    <a:lnTo>
                      <a:pt x="19123" y="19322"/>
                    </a:lnTo>
                    <a:lnTo>
                      <a:pt x="21646" y="17397"/>
                    </a:lnTo>
                    <a:lnTo>
                      <a:pt x="24236" y="15604"/>
                    </a:lnTo>
                    <a:lnTo>
                      <a:pt x="26759" y="13811"/>
                    </a:lnTo>
                    <a:lnTo>
                      <a:pt x="26759" y="13811"/>
                    </a:lnTo>
                    <a:lnTo>
                      <a:pt x="25431" y="12683"/>
                    </a:lnTo>
                    <a:lnTo>
                      <a:pt x="24169" y="11620"/>
                    </a:lnTo>
                    <a:lnTo>
                      <a:pt x="22841" y="10558"/>
                    </a:lnTo>
                    <a:lnTo>
                      <a:pt x="21514" y="9496"/>
                    </a:lnTo>
                    <a:lnTo>
                      <a:pt x="20119" y="8500"/>
                    </a:lnTo>
                    <a:lnTo>
                      <a:pt x="18725" y="7570"/>
                    </a:lnTo>
                    <a:lnTo>
                      <a:pt x="17331" y="6641"/>
                    </a:lnTo>
                    <a:lnTo>
                      <a:pt x="15936" y="5777"/>
                    </a:lnTo>
                    <a:lnTo>
                      <a:pt x="14475" y="4914"/>
                    </a:lnTo>
                    <a:lnTo>
                      <a:pt x="13015" y="4117"/>
                    </a:lnTo>
                    <a:lnTo>
                      <a:pt x="11554" y="3321"/>
                    </a:lnTo>
                    <a:lnTo>
                      <a:pt x="10093" y="2590"/>
                    </a:lnTo>
                    <a:lnTo>
                      <a:pt x="8632" y="1860"/>
                    </a:lnTo>
                    <a:lnTo>
                      <a:pt x="7105" y="1262"/>
                    </a:lnTo>
                    <a:lnTo>
                      <a:pt x="5578" y="598"/>
                    </a:lnTo>
                    <a:lnTo>
                      <a:pt x="4051" y="1"/>
                    </a:lnTo>
                    <a:lnTo>
                      <a:pt x="4051" y="1"/>
                    </a:lnTo>
                    <a:lnTo>
                      <a:pt x="3454" y="930"/>
                    </a:lnTo>
                    <a:lnTo>
                      <a:pt x="2922" y="1794"/>
                    </a:lnTo>
                    <a:lnTo>
                      <a:pt x="2391" y="2657"/>
                    </a:lnTo>
                    <a:lnTo>
                      <a:pt x="1993" y="3586"/>
                    </a:lnTo>
                    <a:lnTo>
                      <a:pt x="1528" y="4516"/>
                    </a:lnTo>
                    <a:lnTo>
                      <a:pt x="1196" y="5445"/>
                    </a:lnTo>
                    <a:lnTo>
                      <a:pt x="864" y="6375"/>
                    </a:lnTo>
                    <a:lnTo>
                      <a:pt x="598" y="7305"/>
                    </a:lnTo>
                    <a:lnTo>
                      <a:pt x="399" y="8300"/>
                    </a:lnTo>
                    <a:lnTo>
                      <a:pt x="266" y="9230"/>
                    </a:lnTo>
                    <a:lnTo>
                      <a:pt x="134" y="10226"/>
                    </a:lnTo>
                    <a:lnTo>
                      <a:pt x="1" y="11156"/>
                    </a:lnTo>
                    <a:lnTo>
                      <a:pt x="1" y="12152"/>
                    </a:lnTo>
                    <a:lnTo>
                      <a:pt x="1" y="13148"/>
                    </a:lnTo>
                    <a:lnTo>
                      <a:pt x="1" y="14143"/>
                    </a:lnTo>
                    <a:lnTo>
                      <a:pt x="67" y="15073"/>
                    </a:lnTo>
                    <a:lnTo>
                      <a:pt x="399" y="17065"/>
                    </a:lnTo>
                    <a:lnTo>
                      <a:pt x="798" y="18990"/>
                    </a:lnTo>
                    <a:lnTo>
                      <a:pt x="1395" y="20982"/>
                    </a:lnTo>
                    <a:lnTo>
                      <a:pt x="2059" y="22908"/>
                    </a:lnTo>
                    <a:lnTo>
                      <a:pt x="2922" y="24767"/>
                    </a:lnTo>
                    <a:lnTo>
                      <a:pt x="3918" y="26626"/>
                    </a:lnTo>
                    <a:lnTo>
                      <a:pt x="5047" y="28419"/>
                    </a:lnTo>
                    <a:lnTo>
                      <a:pt x="6242" y="30145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0" name="Google Shape;1590;g34ed79b00d1_0_1539"/>
              <p:cNvSpPr/>
              <p:nvPr/>
            </p:nvSpPr>
            <p:spPr>
              <a:xfrm>
                <a:off x="4663175" y="2704775"/>
                <a:ext cx="390100" cy="1283150"/>
              </a:xfrm>
              <a:custGeom>
                <a:rect b="b" l="l" r="r" t="t"/>
                <a:pathLst>
                  <a:path extrusionOk="0" h="51326" w="15604">
                    <a:moveTo>
                      <a:pt x="15338" y="0"/>
                    </a:moveTo>
                    <a:lnTo>
                      <a:pt x="15006" y="2391"/>
                    </a:lnTo>
                    <a:lnTo>
                      <a:pt x="14608" y="4781"/>
                    </a:lnTo>
                    <a:lnTo>
                      <a:pt x="14143" y="7105"/>
                    </a:lnTo>
                    <a:lnTo>
                      <a:pt x="13612" y="9362"/>
                    </a:lnTo>
                    <a:lnTo>
                      <a:pt x="12948" y="11554"/>
                    </a:lnTo>
                    <a:lnTo>
                      <a:pt x="12284" y="13745"/>
                    </a:lnTo>
                    <a:lnTo>
                      <a:pt x="11487" y="15869"/>
                    </a:lnTo>
                    <a:lnTo>
                      <a:pt x="10624" y="17928"/>
                    </a:lnTo>
                    <a:lnTo>
                      <a:pt x="9695" y="19920"/>
                    </a:lnTo>
                    <a:lnTo>
                      <a:pt x="8699" y="21912"/>
                    </a:lnTo>
                    <a:lnTo>
                      <a:pt x="7570" y="23837"/>
                    </a:lnTo>
                    <a:lnTo>
                      <a:pt x="6375" y="25696"/>
                    </a:lnTo>
                    <a:lnTo>
                      <a:pt x="5180" y="27489"/>
                    </a:lnTo>
                    <a:lnTo>
                      <a:pt x="3785" y="29282"/>
                    </a:lnTo>
                    <a:lnTo>
                      <a:pt x="2391" y="31008"/>
                    </a:lnTo>
                    <a:lnTo>
                      <a:pt x="930" y="32668"/>
                    </a:lnTo>
                    <a:lnTo>
                      <a:pt x="997" y="35058"/>
                    </a:lnTo>
                    <a:lnTo>
                      <a:pt x="1063" y="37382"/>
                    </a:lnTo>
                    <a:lnTo>
                      <a:pt x="997" y="39839"/>
                    </a:lnTo>
                    <a:lnTo>
                      <a:pt x="864" y="42229"/>
                    </a:lnTo>
                    <a:lnTo>
                      <a:pt x="731" y="44619"/>
                    </a:lnTo>
                    <a:lnTo>
                      <a:pt x="532" y="46943"/>
                    </a:lnTo>
                    <a:lnTo>
                      <a:pt x="1" y="51326"/>
                    </a:lnTo>
                    <a:lnTo>
                      <a:pt x="1196" y="49798"/>
                    </a:lnTo>
                    <a:lnTo>
                      <a:pt x="2258" y="48271"/>
                    </a:lnTo>
                    <a:lnTo>
                      <a:pt x="3321" y="46678"/>
                    </a:lnTo>
                    <a:lnTo>
                      <a:pt x="4316" y="45151"/>
                    </a:lnTo>
                    <a:lnTo>
                      <a:pt x="5312" y="43557"/>
                    </a:lnTo>
                    <a:lnTo>
                      <a:pt x="6242" y="41964"/>
                    </a:lnTo>
                    <a:lnTo>
                      <a:pt x="7105" y="40304"/>
                    </a:lnTo>
                    <a:lnTo>
                      <a:pt x="7902" y="38710"/>
                    </a:lnTo>
                    <a:lnTo>
                      <a:pt x="8699" y="37050"/>
                    </a:lnTo>
                    <a:lnTo>
                      <a:pt x="9429" y="35390"/>
                    </a:lnTo>
                    <a:lnTo>
                      <a:pt x="10159" y="33730"/>
                    </a:lnTo>
                    <a:lnTo>
                      <a:pt x="10757" y="32070"/>
                    </a:lnTo>
                    <a:lnTo>
                      <a:pt x="11355" y="30410"/>
                    </a:lnTo>
                    <a:lnTo>
                      <a:pt x="11952" y="28751"/>
                    </a:lnTo>
                    <a:lnTo>
                      <a:pt x="12483" y="27091"/>
                    </a:lnTo>
                    <a:lnTo>
                      <a:pt x="12948" y="25431"/>
                    </a:lnTo>
                    <a:lnTo>
                      <a:pt x="13811" y="22111"/>
                    </a:lnTo>
                    <a:lnTo>
                      <a:pt x="14475" y="18791"/>
                    </a:lnTo>
                    <a:lnTo>
                      <a:pt x="15006" y="15471"/>
                    </a:lnTo>
                    <a:lnTo>
                      <a:pt x="15338" y="12284"/>
                    </a:lnTo>
                    <a:lnTo>
                      <a:pt x="15538" y="9097"/>
                    </a:lnTo>
                    <a:lnTo>
                      <a:pt x="15604" y="5976"/>
                    </a:lnTo>
                    <a:lnTo>
                      <a:pt x="15538" y="2922"/>
                    </a:lnTo>
                    <a:lnTo>
                      <a:pt x="1533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1" name="Google Shape;1591;g34ed79b00d1_0_1539"/>
              <p:cNvSpPr/>
              <p:nvPr/>
            </p:nvSpPr>
            <p:spPr>
              <a:xfrm>
                <a:off x="4663175" y="2704775"/>
                <a:ext cx="390100" cy="1283150"/>
              </a:xfrm>
              <a:custGeom>
                <a:rect b="b" l="l" r="r" t="t"/>
                <a:pathLst>
                  <a:path extrusionOk="0" fill="none" h="51326" w="15604">
                    <a:moveTo>
                      <a:pt x="930" y="32668"/>
                    </a:moveTo>
                    <a:lnTo>
                      <a:pt x="930" y="32668"/>
                    </a:lnTo>
                    <a:lnTo>
                      <a:pt x="997" y="35058"/>
                    </a:lnTo>
                    <a:lnTo>
                      <a:pt x="1063" y="37382"/>
                    </a:lnTo>
                    <a:lnTo>
                      <a:pt x="997" y="39839"/>
                    </a:lnTo>
                    <a:lnTo>
                      <a:pt x="864" y="42229"/>
                    </a:lnTo>
                    <a:lnTo>
                      <a:pt x="731" y="44619"/>
                    </a:lnTo>
                    <a:lnTo>
                      <a:pt x="532" y="46943"/>
                    </a:lnTo>
                    <a:lnTo>
                      <a:pt x="1" y="51326"/>
                    </a:lnTo>
                    <a:lnTo>
                      <a:pt x="1" y="51326"/>
                    </a:lnTo>
                    <a:lnTo>
                      <a:pt x="1196" y="49798"/>
                    </a:lnTo>
                    <a:lnTo>
                      <a:pt x="2258" y="48271"/>
                    </a:lnTo>
                    <a:lnTo>
                      <a:pt x="3321" y="46678"/>
                    </a:lnTo>
                    <a:lnTo>
                      <a:pt x="4316" y="45151"/>
                    </a:lnTo>
                    <a:lnTo>
                      <a:pt x="5312" y="43557"/>
                    </a:lnTo>
                    <a:lnTo>
                      <a:pt x="6242" y="41964"/>
                    </a:lnTo>
                    <a:lnTo>
                      <a:pt x="7105" y="40304"/>
                    </a:lnTo>
                    <a:lnTo>
                      <a:pt x="7902" y="38710"/>
                    </a:lnTo>
                    <a:lnTo>
                      <a:pt x="8699" y="37050"/>
                    </a:lnTo>
                    <a:lnTo>
                      <a:pt x="9429" y="35390"/>
                    </a:lnTo>
                    <a:lnTo>
                      <a:pt x="10159" y="33730"/>
                    </a:lnTo>
                    <a:lnTo>
                      <a:pt x="10757" y="32070"/>
                    </a:lnTo>
                    <a:lnTo>
                      <a:pt x="11355" y="30410"/>
                    </a:lnTo>
                    <a:lnTo>
                      <a:pt x="11952" y="28751"/>
                    </a:lnTo>
                    <a:lnTo>
                      <a:pt x="12483" y="27091"/>
                    </a:lnTo>
                    <a:lnTo>
                      <a:pt x="12948" y="25431"/>
                    </a:lnTo>
                    <a:lnTo>
                      <a:pt x="13811" y="22111"/>
                    </a:lnTo>
                    <a:lnTo>
                      <a:pt x="14475" y="18791"/>
                    </a:lnTo>
                    <a:lnTo>
                      <a:pt x="15006" y="15471"/>
                    </a:lnTo>
                    <a:lnTo>
                      <a:pt x="15338" y="12284"/>
                    </a:lnTo>
                    <a:lnTo>
                      <a:pt x="15538" y="9097"/>
                    </a:lnTo>
                    <a:lnTo>
                      <a:pt x="15604" y="5976"/>
                    </a:lnTo>
                    <a:lnTo>
                      <a:pt x="15538" y="2922"/>
                    </a:lnTo>
                    <a:lnTo>
                      <a:pt x="15338" y="0"/>
                    </a:lnTo>
                    <a:lnTo>
                      <a:pt x="15338" y="0"/>
                    </a:lnTo>
                    <a:lnTo>
                      <a:pt x="15006" y="2391"/>
                    </a:lnTo>
                    <a:lnTo>
                      <a:pt x="14608" y="4781"/>
                    </a:lnTo>
                    <a:lnTo>
                      <a:pt x="14143" y="7105"/>
                    </a:lnTo>
                    <a:lnTo>
                      <a:pt x="13612" y="9362"/>
                    </a:lnTo>
                    <a:lnTo>
                      <a:pt x="12948" y="11554"/>
                    </a:lnTo>
                    <a:lnTo>
                      <a:pt x="12284" y="13745"/>
                    </a:lnTo>
                    <a:lnTo>
                      <a:pt x="11487" y="15869"/>
                    </a:lnTo>
                    <a:lnTo>
                      <a:pt x="10624" y="17928"/>
                    </a:lnTo>
                    <a:lnTo>
                      <a:pt x="9695" y="19920"/>
                    </a:lnTo>
                    <a:lnTo>
                      <a:pt x="8699" y="21912"/>
                    </a:lnTo>
                    <a:lnTo>
                      <a:pt x="7570" y="23837"/>
                    </a:lnTo>
                    <a:lnTo>
                      <a:pt x="6375" y="25696"/>
                    </a:lnTo>
                    <a:lnTo>
                      <a:pt x="5180" y="27489"/>
                    </a:lnTo>
                    <a:lnTo>
                      <a:pt x="3785" y="29282"/>
                    </a:lnTo>
                    <a:lnTo>
                      <a:pt x="2391" y="31008"/>
                    </a:lnTo>
                    <a:lnTo>
                      <a:pt x="930" y="32668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2" name="Google Shape;1592;g34ed79b00d1_0_1539"/>
              <p:cNvSpPr/>
              <p:nvPr/>
            </p:nvSpPr>
            <p:spPr>
              <a:xfrm>
                <a:off x="1979075" y="1363550"/>
                <a:ext cx="1034150" cy="1777800"/>
              </a:xfrm>
              <a:custGeom>
                <a:rect b="b" l="l" r="r" t="t"/>
                <a:pathLst>
                  <a:path extrusionOk="0" h="71112" w="41366">
                    <a:moveTo>
                      <a:pt x="20451" y="0"/>
                    </a:moveTo>
                    <a:lnTo>
                      <a:pt x="18592" y="67"/>
                    </a:lnTo>
                    <a:lnTo>
                      <a:pt x="16732" y="266"/>
                    </a:lnTo>
                    <a:lnTo>
                      <a:pt x="14940" y="465"/>
                    </a:lnTo>
                    <a:lnTo>
                      <a:pt x="13147" y="731"/>
                    </a:lnTo>
                    <a:lnTo>
                      <a:pt x="11354" y="1063"/>
                    </a:lnTo>
                    <a:lnTo>
                      <a:pt x="9562" y="1395"/>
                    </a:lnTo>
                    <a:lnTo>
                      <a:pt x="7902" y="1860"/>
                    </a:lnTo>
                    <a:lnTo>
                      <a:pt x="6574" y="3851"/>
                    </a:lnTo>
                    <a:lnTo>
                      <a:pt x="5445" y="5843"/>
                    </a:lnTo>
                    <a:lnTo>
                      <a:pt x="4383" y="7835"/>
                    </a:lnTo>
                    <a:lnTo>
                      <a:pt x="3453" y="9960"/>
                    </a:lnTo>
                    <a:lnTo>
                      <a:pt x="2590" y="12085"/>
                    </a:lnTo>
                    <a:lnTo>
                      <a:pt x="1926" y="14276"/>
                    </a:lnTo>
                    <a:lnTo>
                      <a:pt x="1328" y="16467"/>
                    </a:lnTo>
                    <a:lnTo>
                      <a:pt x="864" y="18658"/>
                    </a:lnTo>
                    <a:lnTo>
                      <a:pt x="465" y="20916"/>
                    </a:lnTo>
                    <a:lnTo>
                      <a:pt x="200" y="23239"/>
                    </a:lnTo>
                    <a:lnTo>
                      <a:pt x="67" y="25497"/>
                    </a:lnTo>
                    <a:lnTo>
                      <a:pt x="0" y="27821"/>
                    </a:lnTo>
                    <a:lnTo>
                      <a:pt x="0" y="30145"/>
                    </a:lnTo>
                    <a:lnTo>
                      <a:pt x="133" y="32469"/>
                    </a:lnTo>
                    <a:lnTo>
                      <a:pt x="399" y="34793"/>
                    </a:lnTo>
                    <a:lnTo>
                      <a:pt x="731" y="37117"/>
                    </a:lnTo>
                    <a:lnTo>
                      <a:pt x="1129" y="39440"/>
                    </a:lnTo>
                    <a:lnTo>
                      <a:pt x="1594" y="41764"/>
                    </a:lnTo>
                    <a:lnTo>
                      <a:pt x="2192" y="44022"/>
                    </a:lnTo>
                    <a:lnTo>
                      <a:pt x="2922" y="46346"/>
                    </a:lnTo>
                    <a:lnTo>
                      <a:pt x="3652" y="48603"/>
                    </a:lnTo>
                    <a:lnTo>
                      <a:pt x="4515" y="50861"/>
                    </a:lnTo>
                    <a:lnTo>
                      <a:pt x="5445" y="53052"/>
                    </a:lnTo>
                    <a:lnTo>
                      <a:pt x="6441" y="55243"/>
                    </a:lnTo>
                    <a:lnTo>
                      <a:pt x="7503" y="57368"/>
                    </a:lnTo>
                    <a:lnTo>
                      <a:pt x="8632" y="59492"/>
                    </a:lnTo>
                    <a:lnTo>
                      <a:pt x="9827" y="61551"/>
                    </a:lnTo>
                    <a:lnTo>
                      <a:pt x="11155" y="63543"/>
                    </a:lnTo>
                    <a:lnTo>
                      <a:pt x="12483" y="65535"/>
                    </a:lnTo>
                    <a:lnTo>
                      <a:pt x="13944" y="67460"/>
                    </a:lnTo>
                    <a:lnTo>
                      <a:pt x="15405" y="69319"/>
                    </a:lnTo>
                    <a:lnTo>
                      <a:pt x="16932" y="71112"/>
                    </a:lnTo>
                    <a:lnTo>
                      <a:pt x="19455" y="67327"/>
                    </a:lnTo>
                    <a:lnTo>
                      <a:pt x="22243" y="63476"/>
                    </a:lnTo>
                    <a:lnTo>
                      <a:pt x="25165" y="59426"/>
                    </a:lnTo>
                    <a:lnTo>
                      <a:pt x="28286" y="55442"/>
                    </a:lnTo>
                    <a:lnTo>
                      <a:pt x="31473" y="51458"/>
                    </a:lnTo>
                    <a:lnTo>
                      <a:pt x="34726" y="47607"/>
                    </a:lnTo>
                    <a:lnTo>
                      <a:pt x="38046" y="43889"/>
                    </a:lnTo>
                    <a:lnTo>
                      <a:pt x="39706" y="42163"/>
                    </a:lnTo>
                    <a:lnTo>
                      <a:pt x="41366" y="40436"/>
                    </a:lnTo>
                    <a:lnTo>
                      <a:pt x="40569" y="39440"/>
                    </a:lnTo>
                    <a:lnTo>
                      <a:pt x="39839" y="38378"/>
                    </a:lnTo>
                    <a:lnTo>
                      <a:pt x="39108" y="37316"/>
                    </a:lnTo>
                    <a:lnTo>
                      <a:pt x="38378" y="36253"/>
                    </a:lnTo>
                    <a:lnTo>
                      <a:pt x="37780" y="35125"/>
                    </a:lnTo>
                    <a:lnTo>
                      <a:pt x="37116" y="33929"/>
                    </a:lnTo>
                    <a:lnTo>
                      <a:pt x="36519" y="32801"/>
                    </a:lnTo>
                    <a:lnTo>
                      <a:pt x="35988" y="31606"/>
                    </a:lnTo>
                    <a:lnTo>
                      <a:pt x="35523" y="30344"/>
                    </a:lnTo>
                    <a:lnTo>
                      <a:pt x="35058" y="29149"/>
                    </a:lnTo>
                    <a:lnTo>
                      <a:pt x="34593" y="27887"/>
                    </a:lnTo>
                    <a:lnTo>
                      <a:pt x="34195" y="26626"/>
                    </a:lnTo>
                    <a:lnTo>
                      <a:pt x="33863" y="25364"/>
                    </a:lnTo>
                    <a:lnTo>
                      <a:pt x="33597" y="24103"/>
                    </a:lnTo>
                    <a:lnTo>
                      <a:pt x="33332" y="22775"/>
                    </a:lnTo>
                    <a:lnTo>
                      <a:pt x="33133" y="21513"/>
                    </a:lnTo>
                    <a:lnTo>
                      <a:pt x="33000" y="20185"/>
                    </a:lnTo>
                    <a:lnTo>
                      <a:pt x="32867" y="18924"/>
                    </a:lnTo>
                    <a:lnTo>
                      <a:pt x="32801" y="17596"/>
                    </a:lnTo>
                    <a:lnTo>
                      <a:pt x="32801" y="16334"/>
                    </a:lnTo>
                    <a:lnTo>
                      <a:pt x="32867" y="15006"/>
                    </a:lnTo>
                    <a:lnTo>
                      <a:pt x="32933" y="13745"/>
                    </a:lnTo>
                    <a:lnTo>
                      <a:pt x="33066" y="12483"/>
                    </a:lnTo>
                    <a:lnTo>
                      <a:pt x="33265" y="11222"/>
                    </a:lnTo>
                    <a:lnTo>
                      <a:pt x="33531" y="9960"/>
                    </a:lnTo>
                    <a:lnTo>
                      <a:pt x="33863" y="8698"/>
                    </a:lnTo>
                    <a:lnTo>
                      <a:pt x="34195" y="7503"/>
                    </a:lnTo>
                    <a:lnTo>
                      <a:pt x="34660" y="6308"/>
                    </a:lnTo>
                    <a:lnTo>
                      <a:pt x="35125" y="5113"/>
                    </a:lnTo>
                    <a:lnTo>
                      <a:pt x="35722" y="3918"/>
                    </a:lnTo>
                    <a:lnTo>
                      <a:pt x="36320" y="2789"/>
                    </a:lnTo>
                    <a:lnTo>
                      <a:pt x="36984" y="1660"/>
                    </a:lnTo>
                    <a:lnTo>
                      <a:pt x="35257" y="1262"/>
                    </a:lnTo>
                    <a:lnTo>
                      <a:pt x="33465" y="930"/>
                    </a:lnTo>
                    <a:lnTo>
                      <a:pt x="31672" y="664"/>
                    </a:lnTo>
                    <a:lnTo>
                      <a:pt x="29813" y="399"/>
                    </a:lnTo>
                    <a:lnTo>
                      <a:pt x="27954" y="200"/>
                    </a:lnTo>
                    <a:lnTo>
                      <a:pt x="26094" y="67"/>
                    </a:lnTo>
                    <a:lnTo>
                      <a:pt x="2423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3" name="Google Shape;1593;g34ed79b00d1_0_1539"/>
              <p:cNvSpPr/>
              <p:nvPr/>
            </p:nvSpPr>
            <p:spPr>
              <a:xfrm>
                <a:off x="1979075" y="1363550"/>
                <a:ext cx="1034150" cy="1777800"/>
              </a:xfrm>
              <a:custGeom>
                <a:rect b="b" l="l" r="r" t="t"/>
                <a:pathLst>
                  <a:path extrusionOk="0" fill="none" h="71112" w="41366">
                    <a:moveTo>
                      <a:pt x="36984" y="1660"/>
                    </a:moveTo>
                    <a:lnTo>
                      <a:pt x="36984" y="1660"/>
                    </a:lnTo>
                    <a:lnTo>
                      <a:pt x="35257" y="1262"/>
                    </a:lnTo>
                    <a:lnTo>
                      <a:pt x="33465" y="930"/>
                    </a:lnTo>
                    <a:lnTo>
                      <a:pt x="31672" y="664"/>
                    </a:lnTo>
                    <a:lnTo>
                      <a:pt x="29813" y="399"/>
                    </a:lnTo>
                    <a:lnTo>
                      <a:pt x="27954" y="200"/>
                    </a:lnTo>
                    <a:lnTo>
                      <a:pt x="26094" y="67"/>
                    </a:lnTo>
                    <a:lnTo>
                      <a:pt x="24235" y="0"/>
                    </a:lnTo>
                    <a:lnTo>
                      <a:pt x="22376" y="0"/>
                    </a:lnTo>
                    <a:lnTo>
                      <a:pt x="20451" y="0"/>
                    </a:lnTo>
                    <a:lnTo>
                      <a:pt x="18592" y="67"/>
                    </a:lnTo>
                    <a:lnTo>
                      <a:pt x="16732" y="266"/>
                    </a:lnTo>
                    <a:lnTo>
                      <a:pt x="14940" y="465"/>
                    </a:lnTo>
                    <a:lnTo>
                      <a:pt x="13147" y="731"/>
                    </a:lnTo>
                    <a:lnTo>
                      <a:pt x="11354" y="1063"/>
                    </a:lnTo>
                    <a:lnTo>
                      <a:pt x="9562" y="1395"/>
                    </a:lnTo>
                    <a:lnTo>
                      <a:pt x="7902" y="1860"/>
                    </a:lnTo>
                    <a:lnTo>
                      <a:pt x="7902" y="1860"/>
                    </a:lnTo>
                    <a:lnTo>
                      <a:pt x="6574" y="3851"/>
                    </a:lnTo>
                    <a:lnTo>
                      <a:pt x="5445" y="5843"/>
                    </a:lnTo>
                    <a:lnTo>
                      <a:pt x="4383" y="7835"/>
                    </a:lnTo>
                    <a:lnTo>
                      <a:pt x="3453" y="9960"/>
                    </a:lnTo>
                    <a:lnTo>
                      <a:pt x="2590" y="12085"/>
                    </a:lnTo>
                    <a:lnTo>
                      <a:pt x="1926" y="14276"/>
                    </a:lnTo>
                    <a:lnTo>
                      <a:pt x="1328" y="16467"/>
                    </a:lnTo>
                    <a:lnTo>
                      <a:pt x="864" y="18658"/>
                    </a:lnTo>
                    <a:lnTo>
                      <a:pt x="465" y="20916"/>
                    </a:lnTo>
                    <a:lnTo>
                      <a:pt x="200" y="23239"/>
                    </a:lnTo>
                    <a:lnTo>
                      <a:pt x="67" y="25497"/>
                    </a:lnTo>
                    <a:lnTo>
                      <a:pt x="0" y="27821"/>
                    </a:lnTo>
                    <a:lnTo>
                      <a:pt x="0" y="30145"/>
                    </a:lnTo>
                    <a:lnTo>
                      <a:pt x="133" y="32469"/>
                    </a:lnTo>
                    <a:lnTo>
                      <a:pt x="399" y="34793"/>
                    </a:lnTo>
                    <a:lnTo>
                      <a:pt x="731" y="37117"/>
                    </a:lnTo>
                    <a:lnTo>
                      <a:pt x="1129" y="39440"/>
                    </a:lnTo>
                    <a:lnTo>
                      <a:pt x="1594" y="41764"/>
                    </a:lnTo>
                    <a:lnTo>
                      <a:pt x="2192" y="44022"/>
                    </a:lnTo>
                    <a:lnTo>
                      <a:pt x="2922" y="46346"/>
                    </a:lnTo>
                    <a:lnTo>
                      <a:pt x="3652" y="48603"/>
                    </a:lnTo>
                    <a:lnTo>
                      <a:pt x="4515" y="50861"/>
                    </a:lnTo>
                    <a:lnTo>
                      <a:pt x="5445" y="53052"/>
                    </a:lnTo>
                    <a:lnTo>
                      <a:pt x="6441" y="55243"/>
                    </a:lnTo>
                    <a:lnTo>
                      <a:pt x="7503" y="57368"/>
                    </a:lnTo>
                    <a:lnTo>
                      <a:pt x="8632" y="59492"/>
                    </a:lnTo>
                    <a:lnTo>
                      <a:pt x="9827" y="61551"/>
                    </a:lnTo>
                    <a:lnTo>
                      <a:pt x="11155" y="63543"/>
                    </a:lnTo>
                    <a:lnTo>
                      <a:pt x="12483" y="65535"/>
                    </a:lnTo>
                    <a:lnTo>
                      <a:pt x="13944" y="67460"/>
                    </a:lnTo>
                    <a:lnTo>
                      <a:pt x="15405" y="69319"/>
                    </a:lnTo>
                    <a:lnTo>
                      <a:pt x="16932" y="71112"/>
                    </a:lnTo>
                    <a:lnTo>
                      <a:pt x="16932" y="71112"/>
                    </a:lnTo>
                    <a:lnTo>
                      <a:pt x="19455" y="67327"/>
                    </a:lnTo>
                    <a:lnTo>
                      <a:pt x="22243" y="63476"/>
                    </a:lnTo>
                    <a:lnTo>
                      <a:pt x="25165" y="59426"/>
                    </a:lnTo>
                    <a:lnTo>
                      <a:pt x="28286" y="55442"/>
                    </a:lnTo>
                    <a:lnTo>
                      <a:pt x="31473" y="51458"/>
                    </a:lnTo>
                    <a:lnTo>
                      <a:pt x="34726" y="47607"/>
                    </a:lnTo>
                    <a:lnTo>
                      <a:pt x="38046" y="43889"/>
                    </a:lnTo>
                    <a:lnTo>
                      <a:pt x="39706" y="42163"/>
                    </a:lnTo>
                    <a:lnTo>
                      <a:pt x="41366" y="40436"/>
                    </a:lnTo>
                    <a:lnTo>
                      <a:pt x="41366" y="40436"/>
                    </a:lnTo>
                    <a:lnTo>
                      <a:pt x="40569" y="39440"/>
                    </a:lnTo>
                    <a:lnTo>
                      <a:pt x="39839" y="38378"/>
                    </a:lnTo>
                    <a:lnTo>
                      <a:pt x="39108" y="37316"/>
                    </a:lnTo>
                    <a:lnTo>
                      <a:pt x="38378" y="36253"/>
                    </a:lnTo>
                    <a:lnTo>
                      <a:pt x="37780" y="35125"/>
                    </a:lnTo>
                    <a:lnTo>
                      <a:pt x="37116" y="33929"/>
                    </a:lnTo>
                    <a:lnTo>
                      <a:pt x="36519" y="32801"/>
                    </a:lnTo>
                    <a:lnTo>
                      <a:pt x="35988" y="31606"/>
                    </a:lnTo>
                    <a:lnTo>
                      <a:pt x="35523" y="30344"/>
                    </a:lnTo>
                    <a:lnTo>
                      <a:pt x="35058" y="29149"/>
                    </a:lnTo>
                    <a:lnTo>
                      <a:pt x="34593" y="27887"/>
                    </a:lnTo>
                    <a:lnTo>
                      <a:pt x="34195" y="26626"/>
                    </a:lnTo>
                    <a:lnTo>
                      <a:pt x="33863" y="25364"/>
                    </a:lnTo>
                    <a:lnTo>
                      <a:pt x="33597" y="24103"/>
                    </a:lnTo>
                    <a:lnTo>
                      <a:pt x="33332" y="22775"/>
                    </a:lnTo>
                    <a:lnTo>
                      <a:pt x="33133" y="21513"/>
                    </a:lnTo>
                    <a:lnTo>
                      <a:pt x="33000" y="20185"/>
                    </a:lnTo>
                    <a:lnTo>
                      <a:pt x="32867" y="18924"/>
                    </a:lnTo>
                    <a:lnTo>
                      <a:pt x="32801" y="17596"/>
                    </a:lnTo>
                    <a:lnTo>
                      <a:pt x="32801" y="16334"/>
                    </a:lnTo>
                    <a:lnTo>
                      <a:pt x="32867" y="15006"/>
                    </a:lnTo>
                    <a:lnTo>
                      <a:pt x="32933" y="13745"/>
                    </a:lnTo>
                    <a:lnTo>
                      <a:pt x="33066" y="12483"/>
                    </a:lnTo>
                    <a:lnTo>
                      <a:pt x="33265" y="11222"/>
                    </a:lnTo>
                    <a:lnTo>
                      <a:pt x="33531" y="9960"/>
                    </a:lnTo>
                    <a:lnTo>
                      <a:pt x="33863" y="8698"/>
                    </a:lnTo>
                    <a:lnTo>
                      <a:pt x="34195" y="7503"/>
                    </a:lnTo>
                    <a:lnTo>
                      <a:pt x="34660" y="6308"/>
                    </a:lnTo>
                    <a:lnTo>
                      <a:pt x="35125" y="5113"/>
                    </a:lnTo>
                    <a:lnTo>
                      <a:pt x="35722" y="3918"/>
                    </a:lnTo>
                    <a:lnTo>
                      <a:pt x="36320" y="2789"/>
                    </a:lnTo>
                    <a:lnTo>
                      <a:pt x="36984" y="166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0 - Title B - Half - Light">
  <p:cSld name="TITLE_2_1_3_1_3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34ed79b00d1_0_98"/>
          <p:cNvSpPr/>
          <p:nvPr/>
        </p:nvSpPr>
        <p:spPr>
          <a:xfrm>
            <a:off x="0" y="0"/>
            <a:ext cx="55521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5" name="Google Shape;105;g34ed79b00d1_0_98"/>
          <p:cNvPicPr preferRelativeResize="0"/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-12" y="0"/>
            <a:ext cx="345757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g34ed79b00d1_0_98"/>
          <p:cNvSpPr txBox="1"/>
          <p:nvPr>
            <p:ph idx="1" type="subTitle"/>
          </p:nvPr>
        </p:nvSpPr>
        <p:spPr>
          <a:xfrm>
            <a:off x="676475" y="3529700"/>
            <a:ext cx="4220100" cy="319800"/>
          </a:xfrm>
          <a:prstGeom prst="rect">
            <a:avLst/>
          </a:prstGeom>
        </p:spPr>
        <p:txBody>
          <a:bodyPr anchorCtr="0" anchor="ctr" bIns="0" lIns="0" spcFirstLastPara="1" rIns="91425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07" name="Google Shape;107;g34ed79b00d1_0_98"/>
          <p:cNvSpPr txBox="1"/>
          <p:nvPr>
            <p:ph type="title"/>
          </p:nvPr>
        </p:nvSpPr>
        <p:spPr>
          <a:xfrm>
            <a:off x="676475" y="1289300"/>
            <a:ext cx="4220100" cy="1601400"/>
          </a:xfrm>
          <a:prstGeom prst="rect">
            <a:avLst/>
          </a:prstGeom>
        </p:spPr>
        <p:txBody>
          <a:bodyPr anchorCtr="0" anchor="b" bIns="228600" lIns="0" spcFirstLastPara="1" rIns="91425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pen Sans ExtraBold"/>
              <a:buNone/>
              <a:defRPr sz="3600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pen Sans ExtraBold"/>
              <a:buNone/>
              <a:defRPr sz="3600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pen Sans ExtraBold"/>
              <a:buNone/>
              <a:defRPr sz="3600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pen Sans ExtraBold"/>
              <a:buNone/>
              <a:defRPr sz="3600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pen Sans ExtraBold"/>
              <a:buNone/>
              <a:defRPr sz="3600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pen Sans ExtraBold"/>
              <a:buNone/>
              <a:defRPr sz="3600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pen Sans ExtraBold"/>
              <a:buNone/>
              <a:defRPr sz="3600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pen Sans ExtraBold"/>
              <a:buNone/>
              <a:defRPr sz="3600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/>
        </p:txBody>
      </p:sp>
      <p:sp>
        <p:nvSpPr>
          <p:cNvPr id="108" name="Google Shape;108;g34ed79b00d1_0_98"/>
          <p:cNvSpPr txBox="1"/>
          <p:nvPr>
            <p:ph idx="2" type="subTitle"/>
          </p:nvPr>
        </p:nvSpPr>
        <p:spPr>
          <a:xfrm>
            <a:off x="676475" y="2890700"/>
            <a:ext cx="4220100" cy="639000"/>
          </a:xfrm>
          <a:prstGeom prst="rect">
            <a:avLst/>
          </a:prstGeom>
        </p:spPr>
        <p:txBody>
          <a:bodyPr anchorCtr="0" anchor="t" bIns="0" lIns="0" spcFirstLastPara="1" rIns="91425" wrap="square" tIns="18287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>
                <a:solidFill>
                  <a:schemeClr val="dk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>
                <a:solidFill>
                  <a:schemeClr val="dk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>
                <a:solidFill>
                  <a:schemeClr val="dk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>
                <a:solidFill>
                  <a:schemeClr val="dk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>
                <a:solidFill>
                  <a:schemeClr val="dk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>
                <a:solidFill>
                  <a:schemeClr val="dk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>
                <a:solidFill>
                  <a:schemeClr val="dk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>
                <a:solidFill>
                  <a:schemeClr val="dk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09" name="Google Shape;109;g34ed79b00d1_0_98"/>
          <p:cNvSpPr txBox="1"/>
          <p:nvPr/>
        </p:nvSpPr>
        <p:spPr>
          <a:xfrm>
            <a:off x="676725" y="4386200"/>
            <a:ext cx="3895200" cy="103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© 2025 Trimble, Inc - All Rights Reserved</a:t>
            </a:r>
            <a:endParaRPr sz="7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110" name="Google Shape;110;g34ed79b00d1_0_98"/>
          <p:cNvGrpSpPr/>
          <p:nvPr/>
        </p:nvGrpSpPr>
        <p:grpSpPr>
          <a:xfrm>
            <a:off x="-44" y="435716"/>
            <a:ext cx="1107778" cy="429444"/>
            <a:chOff x="8237125" y="577250"/>
            <a:chExt cx="906900" cy="351600"/>
          </a:xfrm>
        </p:grpSpPr>
        <p:sp>
          <p:nvSpPr>
            <p:cNvPr id="111" name="Google Shape;111;g34ed79b00d1_0_98"/>
            <p:cNvSpPr/>
            <p:nvPr/>
          </p:nvSpPr>
          <p:spPr>
            <a:xfrm>
              <a:off x="8237125" y="577250"/>
              <a:ext cx="906900" cy="351600"/>
            </a:xfrm>
            <a:prstGeom prst="rect">
              <a:avLst/>
            </a:prstGeom>
            <a:solidFill>
              <a:srgbClr val="0063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grpSp>
          <p:nvGrpSpPr>
            <p:cNvPr id="112" name="Google Shape;112;g34ed79b00d1_0_98"/>
            <p:cNvGrpSpPr/>
            <p:nvPr/>
          </p:nvGrpSpPr>
          <p:grpSpPr>
            <a:xfrm>
              <a:off x="8369177" y="682605"/>
              <a:ext cx="626131" cy="140779"/>
              <a:chOff x="3976687" y="3573303"/>
              <a:chExt cx="4236338" cy="952499"/>
            </a:xfrm>
          </p:grpSpPr>
          <p:sp>
            <p:nvSpPr>
              <p:cNvPr id="113" name="Google Shape;113;g34ed79b00d1_0_98"/>
              <p:cNvSpPr/>
              <p:nvPr/>
            </p:nvSpPr>
            <p:spPr>
              <a:xfrm>
                <a:off x="4862702" y="3680079"/>
                <a:ext cx="595979" cy="723900"/>
              </a:xfrm>
              <a:custGeom>
                <a:rect b="b" l="l" r="r" t="t"/>
                <a:pathLst>
                  <a:path extrusionOk="0" h="723900" w="595979">
                    <a:moveTo>
                      <a:pt x="217646" y="723138"/>
                    </a:moveTo>
                    <a:lnTo>
                      <a:pt x="217646" y="132588"/>
                    </a:lnTo>
                    <a:lnTo>
                      <a:pt x="0" y="132588"/>
                    </a:lnTo>
                    <a:lnTo>
                      <a:pt x="0" y="0"/>
                    </a:lnTo>
                    <a:lnTo>
                      <a:pt x="595979" y="0"/>
                    </a:lnTo>
                    <a:lnTo>
                      <a:pt x="595979" y="133350"/>
                    </a:lnTo>
                    <a:lnTo>
                      <a:pt x="376904" y="133350"/>
                    </a:lnTo>
                    <a:lnTo>
                      <a:pt x="376904" y="723900"/>
                    </a:lnTo>
                    <a:lnTo>
                      <a:pt x="217646" y="72313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" name="Google Shape;114;g34ed79b00d1_0_98"/>
              <p:cNvSpPr/>
              <p:nvPr/>
            </p:nvSpPr>
            <p:spPr>
              <a:xfrm>
                <a:off x="5328474" y="3871626"/>
                <a:ext cx="339090" cy="532066"/>
              </a:xfrm>
              <a:custGeom>
                <a:rect b="b" l="l" r="r" t="t"/>
                <a:pathLst>
                  <a:path extrusionOk="0" h="532066" w="339090">
                    <a:moveTo>
                      <a:pt x="0" y="531590"/>
                    </a:moveTo>
                    <a:lnTo>
                      <a:pt x="0" y="13525"/>
                    </a:lnTo>
                    <a:lnTo>
                      <a:pt x="157353" y="13525"/>
                    </a:lnTo>
                    <a:lnTo>
                      <a:pt x="157353" y="97726"/>
                    </a:lnTo>
                    <a:lnTo>
                      <a:pt x="158305" y="97726"/>
                    </a:lnTo>
                    <a:cubicBezTo>
                      <a:pt x="186880" y="53721"/>
                      <a:pt x="236506" y="0"/>
                      <a:pt x="334232" y="0"/>
                    </a:cubicBezTo>
                    <a:lnTo>
                      <a:pt x="339090" y="0"/>
                    </a:lnTo>
                    <a:lnTo>
                      <a:pt x="339090" y="139827"/>
                    </a:lnTo>
                    <a:cubicBezTo>
                      <a:pt x="333280" y="138779"/>
                      <a:pt x="305848" y="136874"/>
                      <a:pt x="296132" y="136874"/>
                    </a:cubicBezTo>
                    <a:cubicBezTo>
                      <a:pt x="241173" y="137446"/>
                      <a:pt x="189738" y="163830"/>
                      <a:pt x="157353" y="208217"/>
                    </a:cubicBezTo>
                    <a:lnTo>
                      <a:pt x="157353" y="532067"/>
                    </a:lnTo>
                    <a:lnTo>
                      <a:pt x="0" y="53159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" name="Google Shape;115;g34ed79b00d1_0_98"/>
              <p:cNvSpPr/>
              <p:nvPr/>
            </p:nvSpPr>
            <p:spPr>
              <a:xfrm>
                <a:off x="5717285" y="3684936"/>
                <a:ext cx="158305" cy="718661"/>
              </a:xfrm>
              <a:custGeom>
                <a:rect b="b" l="l" r="r" t="t"/>
                <a:pathLst>
                  <a:path extrusionOk="0" h="718661" w="158305">
                    <a:moveTo>
                      <a:pt x="0" y="126492"/>
                    </a:moveTo>
                    <a:lnTo>
                      <a:pt x="0" y="0"/>
                    </a:lnTo>
                    <a:lnTo>
                      <a:pt x="158305" y="0"/>
                    </a:lnTo>
                    <a:lnTo>
                      <a:pt x="158305" y="126492"/>
                    </a:lnTo>
                    <a:lnTo>
                      <a:pt x="0" y="126492"/>
                    </a:lnTo>
                    <a:close/>
                    <a:moveTo>
                      <a:pt x="1048" y="718661"/>
                    </a:moveTo>
                    <a:lnTo>
                      <a:pt x="1048" y="197358"/>
                    </a:lnTo>
                    <a:lnTo>
                      <a:pt x="157353" y="197358"/>
                    </a:lnTo>
                    <a:lnTo>
                      <a:pt x="157353" y="718280"/>
                    </a:lnTo>
                    <a:lnTo>
                      <a:pt x="1048" y="71866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" name="Google Shape;116;g34ed79b00d1_0_98"/>
              <p:cNvSpPr/>
              <p:nvPr/>
            </p:nvSpPr>
            <p:spPr>
              <a:xfrm>
                <a:off x="5936170" y="3871626"/>
                <a:ext cx="795432" cy="531590"/>
              </a:xfrm>
              <a:custGeom>
                <a:rect b="b" l="l" r="r" t="t"/>
                <a:pathLst>
                  <a:path extrusionOk="0" h="531590" w="795432">
                    <a:moveTo>
                      <a:pt x="0" y="531590"/>
                    </a:moveTo>
                    <a:lnTo>
                      <a:pt x="0" y="10668"/>
                    </a:lnTo>
                    <a:lnTo>
                      <a:pt x="157258" y="10668"/>
                    </a:lnTo>
                    <a:lnTo>
                      <a:pt x="157258" y="92774"/>
                    </a:lnTo>
                    <a:cubicBezTo>
                      <a:pt x="188595" y="51721"/>
                      <a:pt x="246221" y="0"/>
                      <a:pt x="328708" y="0"/>
                    </a:cubicBezTo>
                    <a:cubicBezTo>
                      <a:pt x="415671" y="0"/>
                      <a:pt x="456724" y="36100"/>
                      <a:pt x="471583" y="92774"/>
                    </a:cubicBezTo>
                    <a:cubicBezTo>
                      <a:pt x="502825" y="52768"/>
                      <a:pt x="561499" y="0"/>
                      <a:pt x="643033" y="0"/>
                    </a:cubicBezTo>
                    <a:cubicBezTo>
                      <a:pt x="748570" y="0"/>
                      <a:pt x="795433" y="66675"/>
                      <a:pt x="795433" y="159258"/>
                    </a:cubicBezTo>
                    <a:lnTo>
                      <a:pt x="795433" y="531590"/>
                    </a:lnTo>
                    <a:lnTo>
                      <a:pt x="638080" y="531590"/>
                    </a:lnTo>
                    <a:lnTo>
                      <a:pt x="638080" y="201263"/>
                    </a:lnTo>
                    <a:cubicBezTo>
                      <a:pt x="638080" y="154400"/>
                      <a:pt x="627316" y="129921"/>
                      <a:pt x="581406" y="129921"/>
                    </a:cubicBezTo>
                    <a:cubicBezTo>
                      <a:pt x="542354" y="129921"/>
                      <a:pt x="511016" y="151447"/>
                      <a:pt x="476631" y="181737"/>
                    </a:cubicBezTo>
                    <a:lnTo>
                      <a:pt x="476631" y="531590"/>
                    </a:lnTo>
                    <a:lnTo>
                      <a:pt x="319564" y="531590"/>
                    </a:lnTo>
                    <a:lnTo>
                      <a:pt x="319564" y="201263"/>
                    </a:lnTo>
                    <a:cubicBezTo>
                      <a:pt x="319564" y="154400"/>
                      <a:pt x="308800" y="129921"/>
                      <a:pt x="262414" y="129921"/>
                    </a:cubicBezTo>
                    <a:cubicBezTo>
                      <a:pt x="223361" y="129921"/>
                      <a:pt x="192119" y="151447"/>
                      <a:pt x="156877" y="181737"/>
                    </a:cubicBezTo>
                    <a:lnTo>
                      <a:pt x="156877" y="531590"/>
                    </a:lnTo>
                    <a:lnTo>
                      <a:pt x="0" y="53159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" name="Google Shape;117;g34ed79b00d1_0_98"/>
              <p:cNvSpPr/>
              <p:nvPr/>
            </p:nvSpPr>
            <p:spPr>
              <a:xfrm>
                <a:off x="6791038" y="3680079"/>
                <a:ext cx="517874" cy="731424"/>
              </a:xfrm>
              <a:custGeom>
                <a:rect b="b" l="l" r="r" t="t"/>
                <a:pathLst>
                  <a:path extrusionOk="0" h="731424" w="517874">
                    <a:moveTo>
                      <a:pt x="157639" y="661511"/>
                    </a:moveTo>
                    <a:lnTo>
                      <a:pt x="157639" y="723138"/>
                    </a:lnTo>
                    <a:lnTo>
                      <a:pt x="0" y="723138"/>
                    </a:lnTo>
                    <a:lnTo>
                      <a:pt x="0" y="0"/>
                    </a:lnTo>
                    <a:lnTo>
                      <a:pt x="157639" y="0"/>
                    </a:lnTo>
                    <a:lnTo>
                      <a:pt x="157639" y="282416"/>
                    </a:lnTo>
                    <a:cubicBezTo>
                      <a:pt x="191833" y="234791"/>
                      <a:pt x="240697" y="191548"/>
                      <a:pt x="317849" y="191548"/>
                    </a:cubicBezTo>
                    <a:cubicBezTo>
                      <a:pt x="436150" y="191548"/>
                      <a:pt x="517874" y="282416"/>
                      <a:pt x="517874" y="462153"/>
                    </a:cubicBezTo>
                    <a:cubicBezTo>
                      <a:pt x="517874" y="641890"/>
                      <a:pt x="434912" y="731425"/>
                      <a:pt x="315658" y="731425"/>
                    </a:cubicBezTo>
                    <a:cubicBezTo>
                      <a:pt x="245269" y="731425"/>
                      <a:pt x="196405" y="705517"/>
                      <a:pt x="157639" y="661511"/>
                    </a:cubicBezTo>
                    <a:close/>
                    <a:moveTo>
                      <a:pt x="360902" y="463201"/>
                    </a:moveTo>
                    <a:cubicBezTo>
                      <a:pt x="360902" y="376238"/>
                      <a:pt x="330613" y="321469"/>
                      <a:pt x="260223" y="321469"/>
                    </a:cubicBezTo>
                    <a:cubicBezTo>
                      <a:pt x="220123" y="321469"/>
                      <a:pt x="184023" y="345948"/>
                      <a:pt x="157639" y="372332"/>
                    </a:cubicBezTo>
                    <a:lnTo>
                      <a:pt x="157639" y="564833"/>
                    </a:lnTo>
                    <a:cubicBezTo>
                      <a:pt x="191833" y="597027"/>
                      <a:pt x="220123" y="612458"/>
                      <a:pt x="262414" y="612458"/>
                    </a:cubicBezTo>
                    <a:cubicBezTo>
                      <a:pt x="327374" y="612648"/>
                      <a:pt x="360616" y="557975"/>
                      <a:pt x="360616" y="463201"/>
                    </a:cubicBezTo>
                    <a:lnTo>
                      <a:pt x="360902" y="46320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" name="Google Shape;118;g34ed79b00d1_0_98"/>
              <p:cNvSpPr/>
              <p:nvPr/>
            </p:nvSpPr>
            <p:spPr>
              <a:xfrm>
                <a:off x="7357680" y="3680079"/>
                <a:ext cx="156305" cy="723137"/>
              </a:xfrm>
              <a:custGeom>
                <a:rect b="b" l="l" r="r" t="t"/>
                <a:pathLst>
                  <a:path extrusionOk="0" h="723137" w="156305">
                    <a:moveTo>
                      <a:pt x="0" y="723138"/>
                    </a:moveTo>
                    <a:lnTo>
                      <a:pt x="0" y="0"/>
                    </a:lnTo>
                    <a:lnTo>
                      <a:pt x="156305" y="0"/>
                    </a:lnTo>
                    <a:lnTo>
                      <a:pt x="156305" y="723138"/>
                    </a:lnTo>
                    <a:lnTo>
                      <a:pt x="0" y="72313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" name="Google Shape;119;g34ed79b00d1_0_98"/>
              <p:cNvSpPr/>
              <p:nvPr/>
            </p:nvSpPr>
            <p:spPr>
              <a:xfrm>
                <a:off x="7562754" y="3871626"/>
                <a:ext cx="501300" cy="542353"/>
              </a:xfrm>
              <a:custGeom>
                <a:rect b="b" l="l" r="r" t="t"/>
                <a:pathLst>
                  <a:path extrusionOk="0" h="542353" w="501300">
                    <a:moveTo>
                      <a:pt x="0" y="271653"/>
                    </a:moveTo>
                    <a:cubicBezTo>
                      <a:pt x="0" y="69342"/>
                      <a:pt x="154400" y="0"/>
                      <a:pt x="261842" y="0"/>
                    </a:cubicBezTo>
                    <a:cubicBezTo>
                      <a:pt x="369284" y="0"/>
                      <a:pt x="501301" y="54102"/>
                      <a:pt x="501301" y="290227"/>
                    </a:cubicBezTo>
                    <a:lnTo>
                      <a:pt x="501301" y="313658"/>
                    </a:lnTo>
                    <a:lnTo>
                      <a:pt x="156305" y="313658"/>
                    </a:lnTo>
                    <a:cubicBezTo>
                      <a:pt x="164211" y="399383"/>
                      <a:pt x="212027" y="432816"/>
                      <a:pt x="277559" y="432816"/>
                    </a:cubicBezTo>
                    <a:cubicBezTo>
                      <a:pt x="334804" y="431101"/>
                      <a:pt x="389573" y="408908"/>
                      <a:pt x="431959" y="370332"/>
                    </a:cubicBezTo>
                    <a:lnTo>
                      <a:pt x="492538" y="464153"/>
                    </a:lnTo>
                    <a:cubicBezTo>
                      <a:pt x="431959" y="515969"/>
                      <a:pt x="356711" y="542354"/>
                      <a:pt x="265843" y="542354"/>
                    </a:cubicBezTo>
                    <a:cubicBezTo>
                      <a:pt x="129921" y="542354"/>
                      <a:pt x="0" y="473202"/>
                      <a:pt x="0" y="271653"/>
                    </a:cubicBezTo>
                    <a:close/>
                    <a:moveTo>
                      <a:pt x="360617" y="220789"/>
                    </a:moveTo>
                    <a:cubicBezTo>
                      <a:pt x="352806" y="147542"/>
                      <a:pt x="319564" y="112300"/>
                      <a:pt x="260890" y="112300"/>
                    </a:cubicBezTo>
                    <a:cubicBezTo>
                      <a:pt x="212027" y="112300"/>
                      <a:pt x="170021" y="144589"/>
                      <a:pt x="158305" y="220789"/>
                    </a:cubicBezTo>
                    <a:lnTo>
                      <a:pt x="360617" y="22078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" name="Google Shape;120;g34ed79b00d1_0_98"/>
              <p:cNvSpPr/>
              <p:nvPr/>
            </p:nvSpPr>
            <p:spPr>
              <a:xfrm>
                <a:off x="8093768" y="4285202"/>
                <a:ext cx="119257" cy="119253"/>
              </a:xfrm>
              <a:custGeom>
                <a:rect b="b" l="l" r="r" t="t"/>
                <a:pathLst>
                  <a:path extrusionOk="0" h="119253" w="119257">
                    <a:moveTo>
                      <a:pt x="4" y="59626"/>
                    </a:moveTo>
                    <a:cubicBezTo>
                      <a:pt x="-377" y="27051"/>
                      <a:pt x="25722" y="381"/>
                      <a:pt x="58297" y="0"/>
                    </a:cubicBezTo>
                    <a:cubicBezTo>
                      <a:pt x="58773" y="0"/>
                      <a:pt x="59155" y="0"/>
                      <a:pt x="59631" y="0"/>
                    </a:cubicBezTo>
                    <a:cubicBezTo>
                      <a:pt x="92587" y="0"/>
                      <a:pt x="119257" y="26670"/>
                      <a:pt x="119257" y="59626"/>
                    </a:cubicBezTo>
                    <a:cubicBezTo>
                      <a:pt x="119257" y="92583"/>
                      <a:pt x="92587" y="119253"/>
                      <a:pt x="59631" y="119253"/>
                    </a:cubicBezTo>
                    <a:cubicBezTo>
                      <a:pt x="26674" y="119253"/>
                      <a:pt x="4" y="92583"/>
                      <a:pt x="4" y="59626"/>
                    </a:cubicBezTo>
                    <a:close/>
                    <a:moveTo>
                      <a:pt x="108399" y="59626"/>
                    </a:moveTo>
                    <a:cubicBezTo>
                      <a:pt x="107923" y="32575"/>
                      <a:pt x="85634" y="11049"/>
                      <a:pt x="58583" y="11525"/>
                    </a:cubicBezTo>
                    <a:cubicBezTo>
                      <a:pt x="31532" y="12001"/>
                      <a:pt x="10006" y="34290"/>
                      <a:pt x="10482" y="61341"/>
                    </a:cubicBezTo>
                    <a:cubicBezTo>
                      <a:pt x="10958" y="88106"/>
                      <a:pt x="32865" y="109538"/>
                      <a:pt x="59631" y="109442"/>
                    </a:cubicBezTo>
                    <a:cubicBezTo>
                      <a:pt x="86586" y="109442"/>
                      <a:pt x="108399" y="87630"/>
                      <a:pt x="108399" y="60674"/>
                    </a:cubicBezTo>
                    <a:cubicBezTo>
                      <a:pt x="108399" y="60293"/>
                      <a:pt x="108399" y="60008"/>
                      <a:pt x="108399" y="59626"/>
                    </a:cubicBezTo>
                    <a:close/>
                    <a:moveTo>
                      <a:pt x="36485" y="25717"/>
                    </a:moveTo>
                    <a:lnTo>
                      <a:pt x="60869" y="25717"/>
                    </a:lnTo>
                    <a:cubicBezTo>
                      <a:pt x="76299" y="25717"/>
                      <a:pt x="85253" y="32385"/>
                      <a:pt x="85253" y="45720"/>
                    </a:cubicBezTo>
                    <a:cubicBezTo>
                      <a:pt x="86015" y="54197"/>
                      <a:pt x="80681" y="61913"/>
                      <a:pt x="72490" y="64199"/>
                    </a:cubicBezTo>
                    <a:lnTo>
                      <a:pt x="86586" y="90964"/>
                    </a:lnTo>
                    <a:lnTo>
                      <a:pt x="72966" y="90964"/>
                    </a:lnTo>
                    <a:lnTo>
                      <a:pt x="59821" y="66008"/>
                    </a:lnTo>
                    <a:lnTo>
                      <a:pt x="49534" y="66008"/>
                    </a:lnTo>
                    <a:lnTo>
                      <a:pt x="49534" y="90964"/>
                    </a:lnTo>
                    <a:lnTo>
                      <a:pt x="36485" y="90964"/>
                    </a:lnTo>
                    <a:lnTo>
                      <a:pt x="36485" y="25717"/>
                    </a:lnTo>
                    <a:close/>
                    <a:moveTo>
                      <a:pt x="60107" y="56007"/>
                    </a:moveTo>
                    <a:cubicBezTo>
                      <a:pt x="68108" y="56007"/>
                      <a:pt x="72490" y="53435"/>
                      <a:pt x="72490" y="46482"/>
                    </a:cubicBezTo>
                    <a:cubicBezTo>
                      <a:pt x="72490" y="39529"/>
                      <a:pt x="68108" y="36957"/>
                      <a:pt x="59821" y="36957"/>
                    </a:cubicBezTo>
                    <a:lnTo>
                      <a:pt x="49534" y="36957"/>
                    </a:lnTo>
                    <a:lnTo>
                      <a:pt x="49534" y="56007"/>
                    </a:lnTo>
                    <a:lnTo>
                      <a:pt x="60107" y="5600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" name="Google Shape;121;g34ed79b00d1_0_98"/>
              <p:cNvSpPr/>
              <p:nvPr/>
            </p:nvSpPr>
            <p:spPr>
              <a:xfrm>
                <a:off x="4035837" y="4301108"/>
                <a:ext cx="195452" cy="224694"/>
              </a:xfrm>
              <a:custGeom>
                <a:rect b="b" l="l" r="r" t="t"/>
                <a:pathLst>
                  <a:path extrusionOk="0" h="224694" w="195452">
                    <a:moveTo>
                      <a:pt x="0" y="0"/>
                    </a:moveTo>
                    <a:lnTo>
                      <a:pt x="0" y="224695"/>
                    </a:lnTo>
                    <a:lnTo>
                      <a:pt x="195453" y="111919"/>
                    </a:lnTo>
                    <a:cubicBezTo>
                      <a:pt x="120301" y="95726"/>
                      <a:pt x="52007" y="56579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" name="Google Shape;122;g34ed79b00d1_0_98"/>
              <p:cNvSpPr/>
              <p:nvPr/>
            </p:nvSpPr>
            <p:spPr>
              <a:xfrm>
                <a:off x="4035837" y="3573303"/>
                <a:ext cx="194024" cy="223361"/>
              </a:xfrm>
              <a:custGeom>
                <a:rect b="b" l="l" r="r" t="t"/>
                <a:pathLst>
                  <a:path extrusionOk="0" h="223361" w="194024">
                    <a:moveTo>
                      <a:pt x="194024" y="111824"/>
                    </a:moveTo>
                    <a:lnTo>
                      <a:pt x="0" y="0"/>
                    </a:lnTo>
                    <a:lnTo>
                      <a:pt x="0" y="223361"/>
                    </a:lnTo>
                    <a:cubicBezTo>
                      <a:pt x="51816" y="167259"/>
                      <a:pt x="119539" y="128397"/>
                      <a:pt x="194024" y="11182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" name="Google Shape;123;g34ed79b00d1_0_98"/>
              <p:cNvSpPr/>
              <p:nvPr/>
            </p:nvSpPr>
            <p:spPr>
              <a:xfrm>
                <a:off x="4664868" y="3936777"/>
                <a:ext cx="195929" cy="225933"/>
              </a:xfrm>
              <a:custGeom>
                <a:rect b="b" l="l" r="r" t="t"/>
                <a:pathLst>
                  <a:path extrusionOk="0" h="225933" w="195929">
                    <a:moveTo>
                      <a:pt x="195929" y="112776"/>
                    </a:moveTo>
                    <a:lnTo>
                      <a:pt x="571" y="0"/>
                    </a:lnTo>
                    <a:cubicBezTo>
                      <a:pt x="23717" y="73533"/>
                      <a:pt x="23431" y="152495"/>
                      <a:pt x="0" y="225933"/>
                    </a:cubicBezTo>
                    <a:lnTo>
                      <a:pt x="195929" y="11277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" name="Google Shape;124;g34ed79b00d1_0_98"/>
              <p:cNvSpPr/>
              <p:nvPr/>
            </p:nvSpPr>
            <p:spPr>
              <a:xfrm>
                <a:off x="4164519" y="3714067"/>
                <a:ext cx="215741" cy="38401"/>
              </a:xfrm>
              <a:custGeom>
                <a:rect b="b" l="l" r="r" t="t"/>
                <a:pathLst>
                  <a:path extrusionOk="0" h="38401" w="215741">
                    <a:moveTo>
                      <a:pt x="0" y="29925"/>
                    </a:moveTo>
                    <a:cubicBezTo>
                      <a:pt x="28004" y="23733"/>
                      <a:pt x="86201" y="29925"/>
                      <a:pt x="116967" y="38402"/>
                    </a:cubicBezTo>
                    <a:cubicBezTo>
                      <a:pt x="145923" y="17828"/>
                      <a:pt x="180308" y="6398"/>
                      <a:pt x="215741" y="5540"/>
                    </a:cubicBezTo>
                    <a:cubicBezTo>
                      <a:pt x="142970" y="-6842"/>
                      <a:pt x="68199" y="1635"/>
                      <a:pt x="0" y="2992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" name="Google Shape;125;g34ed79b00d1_0_98"/>
              <p:cNvSpPr/>
              <p:nvPr/>
            </p:nvSpPr>
            <p:spPr>
              <a:xfrm>
                <a:off x="4192332" y="3990594"/>
                <a:ext cx="344519" cy="207317"/>
              </a:xfrm>
              <a:custGeom>
                <a:rect b="b" l="l" r="r" t="t"/>
                <a:pathLst>
                  <a:path extrusionOk="0" h="207317" w="344519">
                    <a:moveTo>
                      <a:pt x="344519" y="162211"/>
                    </a:moveTo>
                    <a:cubicBezTo>
                      <a:pt x="339662" y="119348"/>
                      <a:pt x="329470" y="77343"/>
                      <a:pt x="313944" y="37147"/>
                    </a:cubicBezTo>
                    <a:cubicBezTo>
                      <a:pt x="247269" y="67437"/>
                      <a:pt x="164211" y="47911"/>
                      <a:pt x="108871" y="0"/>
                    </a:cubicBezTo>
                    <a:cubicBezTo>
                      <a:pt x="68199" y="42481"/>
                      <a:pt x="31718" y="88773"/>
                      <a:pt x="0" y="138208"/>
                    </a:cubicBezTo>
                    <a:cubicBezTo>
                      <a:pt x="93821" y="214693"/>
                      <a:pt x="248126" y="234791"/>
                      <a:pt x="344519" y="16221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" name="Google Shape;126;g34ed79b00d1_0_98"/>
              <p:cNvSpPr/>
              <p:nvPr/>
            </p:nvSpPr>
            <p:spPr>
              <a:xfrm>
                <a:off x="3976687" y="3832859"/>
                <a:ext cx="164305" cy="452151"/>
              </a:xfrm>
              <a:custGeom>
                <a:rect b="b" l="l" r="r" t="t"/>
                <a:pathLst>
                  <a:path extrusionOk="0" h="452151" w="164305">
                    <a:moveTo>
                      <a:pt x="164305" y="303276"/>
                    </a:moveTo>
                    <a:cubicBezTo>
                      <a:pt x="81628" y="218504"/>
                      <a:pt x="52768" y="94964"/>
                      <a:pt x="79247" y="0"/>
                    </a:cubicBezTo>
                    <a:cubicBezTo>
                      <a:pt x="-33338" y="132588"/>
                      <a:pt x="-25052" y="329470"/>
                      <a:pt x="98297" y="452152"/>
                    </a:cubicBezTo>
                    <a:cubicBezTo>
                      <a:pt x="113442" y="399764"/>
                      <a:pt x="135635" y="349663"/>
                      <a:pt x="164305" y="30327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" name="Google Shape;127;g34ed79b00d1_0_98"/>
              <p:cNvSpPr/>
              <p:nvPr/>
            </p:nvSpPr>
            <p:spPr>
              <a:xfrm>
                <a:off x="4329302" y="3889152"/>
                <a:ext cx="161925" cy="113925"/>
              </a:xfrm>
              <a:custGeom>
                <a:rect b="b" l="l" r="r" t="t"/>
                <a:pathLst>
                  <a:path extrusionOk="0" h="113925" w="161925">
                    <a:moveTo>
                      <a:pt x="161925" y="102679"/>
                    </a:moveTo>
                    <a:cubicBezTo>
                      <a:pt x="144494" y="65532"/>
                      <a:pt x="122015" y="31052"/>
                      <a:pt x="95250" y="0"/>
                    </a:cubicBezTo>
                    <a:cubicBezTo>
                      <a:pt x="61627" y="22098"/>
                      <a:pt x="29718" y="46863"/>
                      <a:pt x="0" y="74009"/>
                    </a:cubicBezTo>
                    <a:cubicBezTo>
                      <a:pt x="50101" y="115633"/>
                      <a:pt x="115633" y="123825"/>
                      <a:pt x="161925" y="10267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" name="Google Shape;128;g34ed79b00d1_0_98"/>
              <p:cNvSpPr/>
              <p:nvPr/>
            </p:nvSpPr>
            <p:spPr>
              <a:xfrm>
                <a:off x="4326445" y="3752941"/>
                <a:ext cx="175164" cy="84395"/>
              </a:xfrm>
              <a:custGeom>
                <a:rect b="b" l="l" r="r" t="t"/>
                <a:pathLst>
                  <a:path extrusionOk="0" h="84395" w="175164">
                    <a:moveTo>
                      <a:pt x="102584" y="84395"/>
                    </a:moveTo>
                    <a:cubicBezTo>
                      <a:pt x="125063" y="68107"/>
                      <a:pt x="149447" y="54582"/>
                      <a:pt x="175165" y="44104"/>
                    </a:cubicBezTo>
                    <a:cubicBezTo>
                      <a:pt x="122206" y="-9426"/>
                      <a:pt x="37052" y="-7997"/>
                      <a:pt x="0" y="15529"/>
                    </a:cubicBezTo>
                    <a:cubicBezTo>
                      <a:pt x="38005" y="32293"/>
                      <a:pt x="72676" y="55630"/>
                      <a:pt x="102584" y="8439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" name="Google Shape;129;g34ed79b00d1_0_98"/>
              <p:cNvSpPr/>
              <p:nvPr/>
            </p:nvSpPr>
            <p:spPr>
              <a:xfrm>
                <a:off x="4109465" y="4163853"/>
                <a:ext cx="430386" cy="218059"/>
              </a:xfrm>
              <a:custGeom>
                <a:rect b="b" l="l" r="r" t="t"/>
                <a:pathLst>
                  <a:path extrusionOk="0" h="218059" w="430386">
                    <a:moveTo>
                      <a:pt x="61722" y="0"/>
                    </a:moveTo>
                    <a:cubicBezTo>
                      <a:pt x="20574" y="71152"/>
                      <a:pt x="5525" y="123825"/>
                      <a:pt x="0" y="151162"/>
                    </a:cubicBezTo>
                    <a:cubicBezTo>
                      <a:pt x="122682" y="243364"/>
                      <a:pt x="292418" y="239935"/>
                      <a:pt x="411290" y="142875"/>
                    </a:cubicBezTo>
                    <a:cubicBezTo>
                      <a:pt x="424529" y="108490"/>
                      <a:pt x="431006" y="71819"/>
                      <a:pt x="430340" y="34957"/>
                    </a:cubicBezTo>
                    <a:cubicBezTo>
                      <a:pt x="316421" y="102775"/>
                      <a:pt x="159449" y="76867"/>
                      <a:pt x="617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" name="Google Shape;130;g34ed79b00d1_0_98"/>
              <p:cNvSpPr/>
              <p:nvPr/>
            </p:nvSpPr>
            <p:spPr>
              <a:xfrm>
                <a:off x="4457127" y="3827335"/>
                <a:ext cx="91323" cy="140779"/>
              </a:xfrm>
              <a:custGeom>
                <a:rect b="b" l="l" r="r" t="t"/>
                <a:pathLst>
                  <a:path extrusionOk="0" h="140779" w="91323">
                    <a:moveTo>
                      <a:pt x="66484" y="140779"/>
                    </a:moveTo>
                    <a:cubicBezTo>
                      <a:pt x="102965" y="102679"/>
                      <a:pt x="95631" y="37528"/>
                      <a:pt x="67913" y="0"/>
                    </a:cubicBezTo>
                    <a:cubicBezTo>
                      <a:pt x="43529" y="10001"/>
                      <a:pt x="20669" y="23431"/>
                      <a:pt x="0" y="39814"/>
                    </a:cubicBezTo>
                    <a:cubicBezTo>
                      <a:pt x="26099" y="70675"/>
                      <a:pt x="48482" y="104584"/>
                      <a:pt x="66484" y="14077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" name="Google Shape;131;g34ed79b00d1_0_98"/>
              <p:cNvSpPr/>
              <p:nvPr/>
            </p:nvSpPr>
            <p:spPr>
              <a:xfrm>
                <a:off x="4540376" y="3886200"/>
                <a:ext cx="70634" cy="231933"/>
              </a:xfrm>
              <a:custGeom>
                <a:rect b="b" l="l" r="r" t="t"/>
                <a:pathLst>
                  <a:path extrusionOk="0" h="231933" w="70634">
                    <a:moveTo>
                      <a:pt x="46101" y="0"/>
                    </a:moveTo>
                    <a:cubicBezTo>
                      <a:pt x="52102" y="45244"/>
                      <a:pt x="34766" y="90392"/>
                      <a:pt x="0" y="119920"/>
                    </a:cubicBezTo>
                    <a:cubicBezTo>
                      <a:pt x="14573" y="156020"/>
                      <a:pt x="25146" y="193548"/>
                      <a:pt x="31718" y="231934"/>
                    </a:cubicBezTo>
                    <a:cubicBezTo>
                      <a:pt x="81725" y="166973"/>
                      <a:pt x="80200" y="74200"/>
                      <a:pt x="4610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" name="Google Shape;132;g34ed79b00d1_0_98"/>
              <p:cNvSpPr/>
              <p:nvPr/>
            </p:nvSpPr>
            <p:spPr>
              <a:xfrm>
                <a:off x="4273836" y="3797331"/>
                <a:ext cx="122140" cy="136969"/>
              </a:xfrm>
              <a:custGeom>
                <a:rect b="b" l="l" r="r" t="t"/>
                <a:pathLst>
                  <a:path extrusionOk="0" h="136969" w="122140">
                    <a:moveTo>
                      <a:pt x="28415" y="136970"/>
                    </a:moveTo>
                    <a:cubicBezTo>
                      <a:pt x="57752" y="109919"/>
                      <a:pt x="89089" y="85154"/>
                      <a:pt x="122141" y="62770"/>
                    </a:cubicBezTo>
                    <a:cubicBezTo>
                      <a:pt x="92137" y="35433"/>
                      <a:pt x="57180" y="14097"/>
                      <a:pt x="19080" y="0"/>
                    </a:cubicBezTo>
                    <a:cubicBezTo>
                      <a:pt x="-11971" y="41624"/>
                      <a:pt x="-2446" y="95345"/>
                      <a:pt x="28415" y="13697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" name="Google Shape;133;g34ed79b00d1_0_98"/>
              <p:cNvSpPr/>
              <p:nvPr/>
            </p:nvSpPr>
            <p:spPr>
              <a:xfrm>
                <a:off x="4573999" y="4021645"/>
                <a:ext cx="70694" cy="233362"/>
              </a:xfrm>
              <a:custGeom>
                <a:rect b="b" l="l" r="r" t="t"/>
                <a:pathLst>
                  <a:path extrusionOk="0" h="233362" w="70694">
                    <a:moveTo>
                      <a:pt x="4096" y="148780"/>
                    </a:moveTo>
                    <a:cubicBezTo>
                      <a:pt x="5239" y="177070"/>
                      <a:pt x="3905" y="205359"/>
                      <a:pt x="0" y="233363"/>
                    </a:cubicBezTo>
                    <a:cubicBezTo>
                      <a:pt x="51530" y="166973"/>
                      <a:pt x="76295" y="83725"/>
                      <a:pt x="69628" y="0"/>
                    </a:cubicBezTo>
                    <a:cubicBezTo>
                      <a:pt x="64579" y="55435"/>
                      <a:pt x="41529" y="107633"/>
                      <a:pt x="4096" y="14878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" name="Google Shape;134;g34ed79b00d1_0_98"/>
              <p:cNvSpPr/>
              <p:nvPr/>
            </p:nvSpPr>
            <p:spPr>
              <a:xfrm>
                <a:off x="4085721" y="3777728"/>
                <a:ext cx="188145" cy="322974"/>
              </a:xfrm>
              <a:custGeom>
                <a:rect b="b" l="l" r="r" t="t"/>
                <a:pathLst>
                  <a:path extrusionOk="0" h="322974" w="188145">
                    <a:moveTo>
                      <a:pt x="168334" y="7792"/>
                    </a:moveTo>
                    <a:cubicBezTo>
                      <a:pt x="124804" y="-2876"/>
                      <a:pt x="79275" y="-2590"/>
                      <a:pt x="35936" y="8650"/>
                    </a:cubicBezTo>
                    <a:cubicBezTo>
                      <a:pt x="-29691" y="101709"/>
                      <a:pt x="789" y="238012"/>
                      <a:pt x="77179" y="322975"/>
                    </a:cubicBezTo>
                    <a:cubicBezTo>
                      <a:pt x="109755" y="273349"/>
                      <a:pt x="146902" y="226867"/>
                      <a:pt x="188146" y="184100"/>
                    </a:cubicBezTo>
                    <a:cubicBezTo>
                      <a:pt x="149284" y="135808"/>
                      <a:pt x="133853" y="61227"/>
                      <a:pt x="168334" y="779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35" name="Google Shape;135;g34ed79b00d1_0_98"/>
          <p:cNvSpPr/>
          <p:nvPr/>
        </p:nvSpPr>
        <p:spPr>
          <a:xfrm>
            <a:off x="5547464" y="4914825"/>
            <a:ext cx="228426" cy="228410"/>
          </a:xfrm>
          <a:custGeom>
            <a:rect b="b" l="l" r="r" t="t"/>
            <a:pathLst>
              <a:path extrusionOk="0" h="209550" w="211017">
                <a:moveTo>
                  <a:pt x="0" y="0"/>
                </a:moveTo>
                <a:lnTo>
                  <a:pt x="0" y="209550"/>
                </a:lnTo>
                <a:lnTo>
                  <a:pt x="211017" y="209550"/>
                </a:lnTo>
                <a:lnTo>
                  <a:pt x="208345" y="209498"/>
                </a:lnTo>
                <a:lnTo>
                  <a:pt x="205621" y="209393"/>
                </a:lnTo>
                <a:lnTo>
                  <a:pt x="202949" y="209288"/>
                </a:lnTo>
                <a:lnTo>
                  <a:pt x="200277" y="209131"/>
                </a:lnTo>
                <a:lnTo>
                  <a:pt x="197606" y="208921"/>
                </a:lnTo>
                <a:lnTo>
                  <a:pt x="194934" y="208712"/>
                </a:lnTo>
                <a:lnTo>
                  <a:pt x="192315" y="208450"/>
                </a:lnTo>
                <a:lnTo>
                  <a:pt x="189643" y="208188"/>
                </a:lnTo>
                <a:lnTo>
                  <a:pt x="187023" y="207874"/>
                </a:lnTo>
                <a:lnTo>
                  <a:pt x="184404" y="207507"/>
                </a:lnTo>
                <a:lnTo>
                  <a:pt x="181837" y="207140"/>
                </a:lnTo>
                <a:lnTo>
                  <a:pt x="179218" y="206721"/>
                </a:lnTo>
                <a:lnTo>
                  <a:pt x="176651" y="206302"/>
                </a:lnTo>
                <a:lnTo>
                  <a:pt x="174084" y="205778"/>
                </a:lnTo>
                <a:lnTo>
                  <a:pt x="171517" y="205307"/>
                </a:lnTo>
                <a:lnTo>
                  <a:pt x="168950" y="204730"/>
                </a:lnTo>
                <a:lnTo>
                  <a:pt x="166383" y="204206"/>
                </a:lnTo>
                <a:lnTo>
                  <a:pt x="163868" y="203578"/>
                </a:lnTo>
                <a:lnTo>
                  <a:pt x="161354" y="202949"/>
                </a:lnTo>
                <a:lnTo>
                  <a:pt x="158839" y="202268"/>
                </a:lnTo>
                <a:lnTo>
                  <a:pt x="156377" y="201587"/>
                </a:lnTo>
                <a:lnTo>
                  <a:pt x="153862" y="200854"/>
                </a:lnTo>
                <a:lnTo>
                  <a:pt x="151400" y="200120"/>
                </a:lnTo>
                <a:lnTo>
                  <a:pt x="148938" y="199334"/>
                </a:lnTo>
                <a:lnTo>
                  <a:pt x="146528" y="198549"/>
                </a:lnTo>
                <a:lnTo>
                  <a:pt x="144118" y="197710"/>
                </a:lnTo>
                <a:lnTo>
                  <a:pt x="141656" y="196820"/>
                </a:lnTo>
                <a:lnTo>
                  <a:pt x="139298" y="195929"/>
                </a:lnTo>
                <a:lnTo>
                  <a:pt x="136889" y="195039"/>
                </a:lnTo>
                <a:lnTo>
                  <a:pt x="132174" y="193100"/>
                </a:lnTo>
                <a:lnTo>
                  <a:pt x="127511" y="191057"/>
                </a:lnTo>
                <a:lnTo>
                  <a:pt x="122901" y="188909"/>
                </a:lnTo>
                <a:lnTo>
                  <a:pt x="118343" y="186604"/>
                </a:lnTo>
                <a:lnTo>
                  <a:pt x="113838" y="184247"/>
                </a:lnTo>
                <a:lnTo>
                  <a:pt x="109437" y="181785"/>
                </a:lnTo>
                <a:lnTo>
                  <a:pt x="105089" y="179218"/>
                </a:lnTo>
                <a:lnTo>
                  <a:pt x="100794" y="176546"/>
                </a:lnTo>
                <a:lnTo>
                  <a:pt x="96550" y="173769"/>
                </a:lnTo>
                <a:lnTo>
                  <a:pt x="92412" y="170888"/>
                </a:lnTo>
                <a:lnTo>
                  <a:pt x="88378" y="167902"/>
                </a:lnTo>
                <a:lnTo>
                  <a:pt x="84344" y="164863"/>
                </a:lnTo>
                <a:lnTo>
                  <a:pt x="80415" y="161720"/>
                </a:lnTo>
                <a:lnTo>
                  <a:pt x="76591" y="158472"/>
                </a:lnTo>
                <a:lnTo>
                  <a:pt x="72819" y="155119"/>
                </a:lnTo>
                <a:lnTo>
                  <a:pt x="69152" y="151662"/>
                </a:lnTo>
                <a:lnTo>
                  <a:pt x="65537" y="148152"/>
                </a:lnTo>
                <a:lnTo>
                  <a:pt x="62027" y="144590"/>
                </a:lnTo>
                <a:lnTo>
                  <a:pt x="58622" y="140922"/>
                </a:lnTo>
                <a:lnTo>
                  <a:pt x="55269" y="137150"/>
                </a:lnTo>
                <a:lnTo>
                  <a:pt x="52021" y="133274"/>
                </a:lnTo>
                <a:lnTo>
                  <a:pt x="48878" y="129397"/>
                </a:lnTo>
                <a:lnTo>
                  <a:pt x="45787" y="125363"/>
                </a:lnTo>
                <a:lnTo>
                  <a:pt x="42853" y="121329"/>
                </a:lnTo>
                <a:lnTo>
                  <a:pt x="39972" y="117138"/>
                </a:lnTo>
                <a:lnTo>
                  <a:pt x="37195" y="112947"/>
                </a:lnTo>
                <a:lnTo>
                  <a:pt x="34523" y="108652"/>
                </a:lnTo>
                <a:lnTo>
                  <a:pt x="31956" y="104304"/>
                </a:lnTo>
                <a:lnTo>
                  <a:pt x="29494" y="99903"/>
                </a:lnTo>
                <a:lnTo>
                  <a:pt x="27084" y="95398"/>
                </a:lnTo>
                <a:lnTo>
                  <a:pt x="24832" y="90840"/>
                </a:lnTo>
                <a:lnTo>
                  <a:pt x="22684" y="86230"/>
                </a:lnTo>
                <a:lnTo>
                  <a:pt x="20641" y="81567"/>
                </a:lnTo>
                <a:lnTo>
                  <a:pt x="18702" y="76852"/>
                </a:lnTo>
                <a:lnTo>
                  <a:pt x="17812" y="74443"/>
                </a:lnTo>
                <a:lnTo>
                  <a:pt x="16921" y="72033"/>
                </a:lnTo>
                <a:lnTo>
                  <a:pt x="16031" y="69623"/>
                </a:lnTo>
                <a:lnTo>
                  <a:pt x="15192" y="67213"/>
                </a:lnTo>
                <a:lnTo>
                  <a:pt x="14407" y="64751"/>
                </a:lnTo>
                <a:lnTo>
                  <a:pt x="13621" y="62289"/>
                </a:lnTo>
                <a:lnTo>
                  <a:pt x="12835" y="59827"/>
                </a:lnTo>
                <a:lnTo>
                  <a:pt x="12154" y="57364"/>
                </a:lnTo>
                <a:lnTo>
                  <a:pt x="11420" y="54850"/>
                </a:lnTo>
                <a:lnTo>
                  <a:pt x="10792" y="52388"/>
                </a:lnTo>
                <a:lnTo>
                  <a:pt x="10163" y="49873"/>
                </a:lnTo>
                <a:lnTo>
                  <a:pt x="9535" y="47306"/>
                </a:lnTo>
                <a:lnTo>
                  <a:pt x="8958" y="44791"/>
                </a:lnTo>
                <a:lnTo>
                  <a:pt x="8434" y="42224"/>
                </a:lnTo>
                <a:lnTo>
                  <a:pt x="7911" y="39657"/>
                </a:lnTo>
                <a:lnTo>
                  <a:pt x="7439" y="37090"/>
                </a:lnTo>
                <a:lnTo>
                  <a:pt x="7020" y="34523"/>
                </a:lnTo>
                <a:lnTo>
                  <a:pt x="6601" y="31904"/>
                </a:lnTo>
                <a:lnTo>
                  <a:pt x="6234" y="29285"/>
                </a:lnTo>
                <a:lnTo>
                  <a:pt x="5867" y="26665"/>
                </a:lnTo>
                <a:lnTo>
                  <a:pt x="5553" y="24046"/>
                </a:lnTo>
                <a:lnTo>
                  <a:pt x="5239" y="21426"/>
                </a:lnTo>
                <a:lnTo>
                  <a:pt x="5029" y="18755"/>
                </a:lnTo>
                <a:lnTo>
                  <a:pt x="4767" y="16135"/>
                </a:lnTo>
                <a:lnTo>
                  <a:pt x="4610" y="13464"/>
                </a:lnTo>
                <a:lnTo>
                  <a:pt x="4453" y="10792"/>
                </a:lnTo>
                <a:lnTo>
                  <a:pt x="4348" y="8120"/>
                </a:lnTo>
                <a:lnTo>
                  <a:pt x="4243" y="5396"/>
                </a:lnTo>
                <a:lnTo>
                  <a:pt x="4191" y="2724"/>
                </a:lnTo>
                <a:lnTo>
                  <a:pt x="419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5 - Content - Big Numbers - Dark">
  <p:cSld name="CUSTOM_1_1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594" name="Shape 1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5" name="Google Shape;1595;g34ed79b00d1_0_1589"/>
          <p:cNvSpPr txBox="1"/>
          <p:nvPr>
            <p:ph idx="1" type="subTitle"/>
          </p:nvPr>
        </p:nvSpPr>
        <p:spPr>
          <a:xfrm>
            <a:off x="676650" y="3791900"/>
            <a:ext cx="7790400" cy="649200"/>
          </a:xfrm>
          <a:prstGeom prst="rect">
            <a:avLst/>
          </a:prstGeom>
          <a:noFill/>
        </p:spPr>
        <p:txBody>
          <a:bodyPr anchorCtr="0" anchor="ctr" bIns="0" lIns="320025" spcFirstLastPara="1" rIns="320025" wrap="square" tIns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000"/>
              <a:buNone/>
              <a:defRPr/>
            </a:lvl2pPr>
            <a:lvl3pPr lvl="2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000"/>
              <a:buNone/>
              <a:defRPr/>
            </a:lvl3pPr>
            <a:lvl4pPr lvl="3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000"/>
              <a:buNone/>
              <a:defRPr/>
            </a:lvl4pPr>
            <a:lvl5pPr lvl="4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000"/>
              <a:buNone/>
              <a:defRPr/>
            </a:lvl5pPr>
            <a:lvl6pPr lvl="5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000"/>
              <a:buNone/>
              <a:defRPr/>
            </a:lvl6pPr>
            <a:lvl7pPr lvl="6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000"/>
              <a:buNone/>
              <a:defRPr/>
            </a:lvl7pPr>
            <a:lvl8pPr lvl="7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000"/>
              <a:buNone/>
              <a:defRPr/>
            </a:lvl8pPr>
            <a:lvl9pPr lvl="8" algn="ctr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SzPts val="1000"/>
              <a:buNone/>
              <a:defRPr/>
            </a:lvl9pPr>
          </a:lstStyle>
          <a:p/>
        </p:txBody>
      </p:sp>
      <p:sp>
        <p:nvSpPr>
          <p:cNvPr id="1596" name="Google Shape;1596;g34ed79b00d1_0_1589"/>
          <p:cNvSpPr txBox="1"/>
          <p:nvPr>
            <p:ph hasCustomPrompt="1" type="title"/>
          </p:nvPr>
        </p:nvSpPr>
        <p:spPr>
          <a:xfrm>
            <a:off x="676650" y="1879575"/>
            <a:ext cx="7790400" cy="1922700"/>
          </a:xfrm>
          <a:prstGeom prst="rect">
            <a:avLst/>
          </a:prstGeom>
          <a:noFill/>
        </p:spPr>
        <p:txBody>
          <a:bodyPr anchorCtr="0" anchor="ctr" bIns="0" lIns="0" spcFirstLastPara="1" rIns="0" wrap="square" tIns="6492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 Medium"/>
              <a:buNone/>
              <a:defRPr sz="48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 Medium"/>
              <a:buNone/>
              <a:defRPr sz="48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 Medium"/>
              <a:buNone/>
              <a:defRPr sz="48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 Medium"/>
              <a:buNone/>
              <a:defRPr sz="48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 Medium"/>
              <a:buNone/>
              <a:defRPr sz="48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 Medium"/>
              <a:buNone/>
              <a:defRPr sz="48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 Medium"/>
              <a:buNone/>
              <a:defRPr sz="48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 Medium"/>
              <a:buNone/>
              <a:defRPr sz="48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597" name="Google Shape;1597;g34ed79b00d1_0_1589"/>
          <p:cNvSpPr txBox="1"/>
          <p:nvPr>
            <p:ph idx="2" type="title"/>
          </p:nvPr>
        </p:nvSpPr>
        <p:spPr>
          <a:xfrm>
            <a:off x="676650" y="591650"/>
            <a:ext cx="7790700" cy="1289400"/>
          </a:xfrm>
          <a:prstGeom prst="rect">
            <a:avLst/>
          </a:prstGeom>
          <a:noFill/>
        </p:spPr>
        <p:txBody>
          <a:bodyPr anchorCtr="0" anchor="b" bIns="0" lIns="0" spcFirstLastPara="1" rIns="0" wrap="square" tIns="9142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  <a:defRPr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  <a:defRPr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  <a:defRPr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  <a:defRPr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  <a:defRPr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  <a:defRPr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  <a:defRPr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  <a:defRPr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/>
        </p:txBody>
      </p:sp>
      <p:sp>
        <p:nvSpPr>
          <p:cNvPr id="1598" name="Google Shape;1598;g34ed79b00d1_0_1589"/>
          <p:cNvSpPr txBox="1"/>
          <p:nvPr>
            <p:ph idx="3" type="subTitle"/>
          </p:nvPr>
        </p:nvSpPr>
        <p:spPr>
          <a:xfrm>
            <a:off x="676650" y="2040950"/>
            <a:ext cx="7790700" cy="320100"/>
          </a:xfrm>
          <a:prstGeom prst="rect">
            <a:avLst/>
          </a:prstGeom>
          <a:noFill/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99" name="Google Shape;1599;g34ed79b00d1_0_1589"/>
          <p:cNvSpPr txBox="1"/>
          <p:nvPr/>
        </p:nvSpPr>
        <p:spPr>
          <a:xfrm>
            <a:off x="0" y="4969700"/>
            <a:ext cx="351900" cy="183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7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sz="7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1600" name="Google Shape;1600;g34ed79b00d1_0_1589"/>
          <p:cNvGrpSpPr/>
          <p:nvPr/>
        </p:nvGrpSpPr>
        <p:grpSpPr>
          <a:xfrm>
            <a:off x="8467274" y="-268"/>
            <a:ext cx="329400" cy="329400"/>
            <a:chOff x="8467274" y="-268"/>
            <a:chExt cx="329400" cy="329400"/>
          </a:xfrm>
        </p:grpSpPr>
        <p:sp>
          <p:nvSpPr>
            <p:cNvPr id="1601" name="Google Shape;1601;g34ed79b00d1_0_1589"/>
            <p:cNvSpPr/>
            <p:nvPr/>
          </p:nvSpPr>
          <p:spPr>
            <a:xfrm>
              <a:off x="8467274" y="-268"/>
              <a:ext cx="329400" cy="329400"/>
            </a:xfrm>
            <a:prstGeom prst="rect">
              <a:avLst/>
            </a:prstGeom>
            <a:solidFill>
              <a:srgbClr val="0063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grpSp>
          <p:nvGrpSpPr>
            <p:cNvPr id="1602" name="Google Shape;1602;g34ed79b00d1_0_1589"/>
            <p:cNvGrpSpPr/>
            <p:nvPr/>
          </p:nvGrpSpPr>
          <p:grpSpPr>
            <a:xfrm>
              <a:off x="8546153" y="63898"/>
              <a:ext cx="191009" cy="201168"/>
              <a:chOff x="1379850" y="238125"/>
              <a:chExt cx="4860275" cy="5238750"/>
            </a:xfrm>
          </p:grpSpPr>
          <p:sp>
            <p:nvSpPr>
              <p:cNvPr id="1603" name="Google Shape;1603;g34ed79b00d1_0_1589"/>
              <p:cNvSpPr/>
              <p:nvPr/>
            </p:nvSpPr>
            <p:spPr>
              <a:xfrm>
                <a:off x="4988525" y="4354750"/>
                <a:ext cx="727075" cy="727075"/>
              </a:xfrm>
              <a:custGeom>
                <a:rect b="b" l="l" r="r" t="t"/>
                <a:pathLst>
                  <a:path extrusionOk="0" h="29083" w="29083">
                    <a:moveTo>
                      <a:pt x="14210" y="9097"/>
                    </a:moveTo>
                    <a:lnTo>
                      <a:pt x="15139" y="9163"/>
                    </a:lnTo>
                    <a:lnTo>
                      <a:pt x="16002" y="9296"/>
                    </a:lnTo>
                    <a:lnTo>
                      <a:pt x="16334" y="9362"/>
                    </a:lnTo>
                    <a:lnTo>
                      <a:pt x="16733" y="9495"/>
                    </a:lnTo>
                    <a:lnTo>
                      <a:pt x="16998" y="9694"/>
                    </a:lnTo>
                    <a:lnTo>
                      <a:pt x="17264" y="9894"/>
                    </a:lnTo>
                    <a:lnTo>
                      <a:pt x="17463" y="10226"/>
                    </a:lnTo>
                    <a:lnTo>
                      <a:pt x="17596" y="10558"/>
                    </a:lnTo>
                    <a:lnTo>
                      <a:pt x="17729" y="10956"/>
                    </a:lnTo>
                    <a:lnTo>
                      <a:pt x="17729" y="11354"/>
                    </a:lnTo>
                    <a:lnTo>
                      <a:pt x="17729" y="11886"/>
                    </a:lnTo>
                    <a:lnTo>
                      <a:pt x="17596" y="12284"/>
                    </a:lnTo>
                    <a:lnTo>
                      <a:pt x="17463" y="12616"/>
                    </a:lnTo>
                    <a:lnTo>
                      <a:pt x="17264" y="12948"/>
                    </a:lnTo>
                    <a:lnTo>
                      <a:pt x="16998" y="13147"/>
                    </a:lnTo>
                    <a:lnTo>
                      <a:pt x="16733" y="13346"/>
                    </a:lnTo>
                    <a:lnTo>
                      <a:pt x="16401" y="13479"/>
                    </a:lnTo>
                    <a:lnTo>
                      <a:pt x="16002" y="13612"/>
                    </a:lnTo>
                    <a:lnTo>
                      <a:pt x="15139" y="13678"/>
                    </a:lnTo>
                    <a:lnTo>
                      <a:pt x="14210" y="13745"/>
                    </a:lnTo>
                    <a:lnTo>
                      <a:pt x="12151" y="13745"/>
                    </a:lnTo>
                    <a:lnTo>
                      <a:pt x="12151" y="9097"/>
                    </a:lnTo>
                    <a:close/>
                    <a:moveTo>
                      <a:pt x="13280" y="6242"/>
                    </a:moveTo>
                    <a:lnTo>
                      <a:pt x="8964" y="6308"/>
                    </a:lnTo>
                    <a:lnTo>
                      <a:pt x="8964" y="22244"/>
                    </a:lnTo>
                    <a:lnTo>
                      <a:pt x="12151" y="22244"/>
                    </a:lnTo>
                    <a:lnTo>
                      <a:pt x="12151" y="16135"/>
                    </a:lnTo>
                    <a:lnTo>
                      <a:pt x="14674" y="16135"/>
                    </a:lnTo>
                    <a:lnTo>
                      <a:pt x="17861" y="22244"/>
                    </a:lnTo>
                    <a:lnTo>
                      <a:pt x="21181" y="22244"/>
                    </a:lnTo>
                    <a:lnTo>
                      <a:pt x="17729" y="15737"/>
                    </a:lnTo>
                    <a:lnTo>
                      <a:pt x="18459" y="15471"/>
                    </a:lnTo>
                    <a:lnTo>
                      <a:pt x="19057" y="15139"/>
                    </a:lnTo>
                    <a:lnTo>
                      <a:pt x="19588" y="14674"/>
                    </a:lnTo>
                    <a:lnTo>
                      <a:pt x="20052" y="14209"/>
                    </a:lnTo>
                    <a:lnTo>
                      <a:pt x="20384" y="13612"/>
                    </a:lnTo>
                    <a:lnTo>
                      <a:pt x="20650" y="12881"/>
                    </a:lnTo>
                    <a:lnTo>
                      <a:pt x="20849" y="12085"/>
                    </a:lnTo>
                    <a:lnTo>
                      <a:pt x="20916" y="11222"/>
                    </a:lnTo>
                    <a:lnTo>
                      <a:pt x="20849" y="10159"/>
                    </a:lnTo>
                    <a:lnTo>
                      <a:pt x="20716" y="9761"/>
                    </a:lnTo>
                    <a:lnTo>
                      <a:pt x="20650" y="9296"/>
                    </a:lnTo>
                    <a:lnTo>
                      <a:pt x="20451" y="8964"/>
                    </a:lnTo>
                    <a:lnTo>
                      <a:pt x="20318" y="8566"/>
                    </a:lnTo>
                    <a:lnTo>
                      <a:pt x="20052" y="8300"/>
                    </a:lnTo>
                    <a:lnTo>
                      <a:pt x="19853" y="7968"/>
                    </a:lnTo>
                    <a:lnTo>
                      <a:pt x="19322" y="7503"/>
                    </a:lnTo>
                    <a:lnTo>
                      <a:pt x="18658" y="7105"/>
                    </a:lnTo>
                    <a:lnTo>
                      <a:pt x="17928" y="6773"/>
                    </a:lnTo>
                    <a:lnTo>
                      <a:pt x="17131" y="6574"/>
                    </a:lnTo>
                    <a:lnTo>
                      <a:pt x="16201" y="6441"/>
                    </a:lnTo>
                    <a:lnTo>
                      <a:pt x="15272" y="6308"/>
                    </a:lnTo>
                    <a:lnTo>
                      <a:pt x="14276" y="6242"/>
                    </a:lnTo>
                    <a:close/>
                    <a:moveTo>
                      <a:pt x="14608" y="2457"/>
                    </a:moveTo>
                    <a:lnTo>
                      <a:pt x="15670" y="2524"/>
                    </a:lnTo>
                    <a:lnTo>
                      <a:pt x="16799" y="2656"/>
                    </a:lnTo>
                    <a:lnTo>
                      <a:pt x="17928" y="2855"/>
                    </a:lnTo>
                    <a:lnTo>
                      <a:pt x="18990" y="3187"/>
                    </a:lnTo>
                    <a:lnTo>
                      <a:pt x="19986" y="3652"/>
                    </a:lnTo>
                    <a:lnTo>
                      <a:pt x="20982" y="4183"/>
                    </a:lnTo>
                    <a:lnTo>
                      <a:pt x="21912" y="4781"/>
                    </a:lnTo>
                    <a:lnTo>
                      <a:pt x="22775" y="5511"/>
                    </a:lnTo>
                    <a:lnTo>
                      <a:pt x="23638" y="6308"/>
                    </a:lnTo>
                    <a:lnTo>
                      <a:pt x="24368" y="7238"/>
                    </a:lnTo>
                    <a:lnTo>
                      <a:pt x="24966" y="8234"/>
                    </a:lnTo>
                    <a:lnTo>
                      <a:pt x="25497" y="9296"/>
                    </a:lnTo>
                    <a:lnTo>
                      <a:pt x="25962" y="10491"/>
                    </a:lnTo>
                    <a:lnTo>
                      <a:pt x="26294" y="11753"/>
                    </a:lnTo>
                    <a:lnTo>
                      <a:pt x="26493" y="13147"/>
                    </a:lnTo>
                    <a:lnTo>
                      <a:pt x="26559" y="14608"/>
                    </a:lnTo>
                    <a:lnTo>
                      <a:pt x="26493" y="16069"/>
                    </a:lnTo>
                    <a:lnTo>
                      <a:pt x="26294" y="17463"/>
                    </a:lnTo>
                    <a:lnTo>
                      <a:pt x="25962" y="18724"/>
                    </a:lnTo>
                    <a:lnTo>
                      <a:pt x="25497" y="19920"/>
                    </a:lnTo>
                    <a:lnTo>
                      <a:pt x="24966" y="21048"/>
                    </a:lnTo>
                    <a:lnTo>
                      <a:pt x="24368" y="22044"/>
                    </a:lnTo>
                    <a:lnTo>
                      <a:pt x="23638" y="22907"/>
                    </a:lnTo>
                    <a:lnTo>
                      <a:pt x="22775" y="23704"/>
                    </a:lnTo>
                    <a:lnTo>
                      <a:pt x="21912" y="24435"/>
                    </a:lnTo>
                    <a:lnTo>
                      <a:pt x="20982" y="25032"/>
                    </a:lnTo>
                    <a:lnTo>
                      <a:pt x="19986" y="25563"/>
                    </a:lnTo>
                    <a:lnTo>
                      <a:pt x="18990" y="26028"/>
                    </a:lnTo>
                    <a:lnTo>
                      <a:pt x="17928" y="26294"/>
                    </a:lnTo>
                    <a:lnTo>
                      <a:pt x="16799" y="26559"/>
                    </a:lnTo>
                    <a:lnTo>
                      <a:pt x="15670" y="26692"/>
                    </a:lnTo>
                    <a:lnTo>
                      <a:pt x="14608" y="26759"/>
                    </a:lnTo>
                    <a:lnTo>
                      <a:pt x="13479" y="26692"/>
                    </a:lnTo>
                    <a:lnTo>
                      <a:pt x="12350" y="26559"/>
                    </a:lnTo>
                    <a:lnTo>
                      <a:pt x="11222" y="26294"/>
                    </a:lnTo>
                    <a:lnTo>
                      <a:pt x="10159" y="25962"/>
                    </a:lnTo>
                    <a:lnTo>
                      <a:pt x="9163" y="25497"/>
                    </a:lnTo>
                    <a:lnTo>
                      <a:pt x="8167" y="25032"/>
                    </a:lnTo>
                    <a:lnTo>
                      <a:pt x="7238" y="24368"/>
                    </a:lnTo>
                    <a:lnTo>
                      <a:pt x="6375" y="23638"/>
                    </a:lnTo>
                    <a:lnTo>
                      <a:pt x="5511" y="22841"/>
                    </a:lnTo>
                    <a:lnTo>
                      <a:pt x="4781" y="21978"/>
                    </a:lnTo>
                    <a:lnTo>
                      <a:pt x="4184" y="20916"/>
                    </a:lnTo>
                    <a:lnTo>
                      <a:pt x="3652" y="19853"/>
                    </a:lnTo>
                    <a:lnTo>
                      <a:pt x="3188" y="18658"/>
                    </a:lnTo>
                    <a:lnTo>
                      <a:pt x="2856" y="17397"/>
                    </a:lnTo>
                    <a:lnTo>
                      <a:pt x="2656" y="16002"/>
                    </a:lnTo>
                    <a:lnTo>
                      <a:pt x="2590" y="14541"/>
                    </a:lnTo>
                    <a:lnTo>
                      <a:pt x="2656" y="13081"/>
                    </a:lnTo>
                    <a:lnTo>
                      <a:pt x="2856" y="11686"/>
                    </a:lnTo>
                    <a:lnTo>
                      <a:pt x="3188" y="10425"/>
                    </a:lnTo>
                    <a:lnTo>
                      <a:pt x="3652" y="9230"/>
                    </a:lnTo>
                    <a:lnTo>
                      <a:pt x="4184" y="8167"/>
                    </a:lnTo>
                    <a:lnTo>
                      <a:pt x="4781" y="7171"/>
                    </a:lnTo>
                    <a:lnTo>
                      <a:pt x="5511" y="6242"/>
                    </a:lnTo>
                    <a:lnTo>
                      <a:pt x="6375" y="5445"/>
                    </a:lnTo>
                    <a:lnTo>
                      <a:pt x="7238" y="4715"/>
                    </a:lnTo>
                    <a:lnTo>
                      <a:pt x="8167" y="4117"/>
                    </a:lnTo>
                    <a:lnTo>
                      <a:pt x="9163" y="3586"/>
                    </a:lnTo>
                    <a:lnTo>
                      <a:pt x="10159" y="3187"/>
                    </a:lnTo>
                    <a:lnTo>
                      <a:pt x="11222" y="2855"/>
                    </a:lnTo>
                    <a:lnTo>
                      <a:pt x="12350" y="2656"/>
                    </a:lnTo>
                    <a:lnTo>
                      <a:pt x="13479" y="2457"/>
                    </a:lnTo>
                    <a:close/>
                    <a:moveTo>
                      <a:pt x="14608" y="0"/>
                    </a:moveTo>
                    <a:lnTo>
                      <a:pt x="13081" y="67"/>
                    </a:lnTo>
                    <a:lnTo>
                      <a:pt x="11620" y="332"/>
                    </a:lnTo>
                    <a:lnTo>
                      <a:pt x="10226" y="664"/>
                    </a:lnTo>
                    <a:lnTo>
                      <a:pt x="8898" y="1129"/>
                    </a:lnTo>
                    <a:lnTo>
                      <a:pt x="7636" y="1727"/>
                    </a:lnTo>
                    <a:lnTo>
                      <a:pt x="6375" y="2457"/>
                    </a:lnTo>
                    <a:lnTo>
                      <a:pt x="5312" y="3320"/>
                    </a:lnTo>
                    <a:lnTo>
                      <a:pt x="4250" y="4250"/>
                    </a:lnTo>
                    <a:lnTo>
                      <a:pt x="3320" y="5246"/>
                    </a:lnTo>
                    <a:lnTo>
                      <a:pt x="2457" y="6375"/>
                    </a:lnTo>
                    <a:lnTo>
                      <a:pt x="1793" y="7570"/>
                    </a:lnTo>
                    <a:lnTo>
                      <a:pt x="1129" y="8898"/>
                    </a:lnTo>
                    <a:lnTo>
                      <a:pt x="664" y="10226"/>
                    </a:lnTo>
                    <a:lnTo>
                      <a:pt x="333" y="11620"/>
                    </a:lnTo>
                    <a:lnTo>
                      <a:pt x="67" y="13081"/>
                    </a:lnTo>
                    <a:lnTo>
                      <a:pt x="1" y="14608"/>
                    </a:lnTo>
                    <a:lnTo>
                      <a:pt x="67" y="15471"/>
                    </a:lnTo>
                    <a:lnTo>
                      <a:pt x="133" y="16334"/>
                    </a:lnTo>
                    <a:lnTo>
                      <a:pt x="200" y="17197"/>
                    </a:lnTo>
                    <a:lnTo>
                      <a:pt x="333" y="17994"/>
                    </a:lnTo>
                    <a:lnTo>
                      <a:pt x="532" y="18791"/>
                    </a:lnTo>
                    <a:lnTo>
                      <a:pt x="731" y="19521"/>
                    </a:lnTo>
                    <a:lnTo>
                      <a:pt x="996" y="20252"/>
                    </a:lnTo>
                    <a:lnTo>
                      <a:pt x="1262" y="20916"/>
                    </a:lnTo>
                    <a:lnTo>
                      <a:pt x="1594" y="21580"/>
                    </a:lnTo>
                    <a:lnTo>
                      <a:pt x="1926" y="22244"/>
                    </a:lnTo>
                    <a:lnTo>
                      <a:pt x="2723" y="23439"/>
                    </a:lnTo>
                    <a:lnTo>
                      <a:pt x="3586" y="24501"/>
                    </a:lnTo>
                    <a:lnTo>
                      <a:pt x="4582" y="25497"/>
                    </a:lnTo>
                    <a:lnTo>
                      <a:pt x="5644" y="26360"/>
                    </a:lnTo>
                    <a:lnTo>
                      <a:pt x="6773" y="27091"/>
                    </a:lnTo>
                    <a:lnTo>
                      <a:pt x="7968" y="27688"/>
                    </a:lnTo>
                    <a:lnTo>
                      <a:pt x="9230" y="28219"/>
                    </a:lnTo>
                    <a:lnTo>
                      <a:pt x="10491" y="28618"/>
                    </a:lnTo>
                    <a:lnTo>
                      <a:pt x="11819" y="28883"/>
                    </a:lnTo>
                    <a:lnTo>
                      <a:pt x="13214" y="29082"/>
                    </a:lnTo>
                    <a:lnTo>
                      <a:pt x="15936" y="29082"/>
                    </a:lnTo>
                    <a:lnTo>
                      <a:pt x="17264" y="28883"/>
                    </a:lnTo>
                    <a:lnTo>
                      <a:pt x="18592" y="28618"/>
                    </a:lnTo>
                    <a:lnTo>
                      <a:pt x="19853" y="28219"/>
                    </a:lnTo>
                    <a:lnTo>
                      <a:pt x="21115" y="27688"/>
                    </a:lnTo>
                    <a:lnTo>
                      <a:pt x="22310" y="27024"/>
                    </a:lnTo>
                    <a:lnTo>
                      <a:pt x="23439" y="26294"/>
                    </a:lnTo>
                    <a:lnTo>
                      <a:pt x="24501" y="25431"/>
                    </a:lnTo>
                    <a:lnTo>
                      <a:pt x="25497" y="24501"/>
                    </a:lnTo>
                    <a:lnTo>
                      <a:pt x="26360" y="23439"/>
                    </a:lnTo>
                    <a:lnTo>
                      <a:pt x="27157" y="22244"/>
                    </a:lnTo>
                    <a:lnTo>
                      <a:pt x="27489" y="21580"/>
                    </a:lnTo>
                    <a:lnTo>
                      <a:pt x="27821" y="20916"/>
                    </a:lnTo>
                    <a:lnTo>
                      <a:pt x="28087" y="20185"/>
                    </a:lnTo>
                    <a:lnTo>
                      <a:pt x="28352" y="19455"/>
                    </a:lnTo>
                    <a:lnTo>
                      <a:pt x="28551" y="18724"/>
                    </a:lnTo>
                    <a:lnTo>
                      <a:pt x="28751" y="17928"/>
                    </a:lnTo>
                    <a:lnTo>
                      <a:pt x="28883" y="17131"/>
                    </a:lnTo>
                    <a:lnTo>
                      <a:pt x="28950" y="16268"/>
                    </a:lnTo>
                    <a:lnTo>
                      <a:pt x="29016" y="15405"/>
                    </a:lnTo>
                    <a:lnTo>
                      <a:pt x="29082" y="14541"/>
                    </a:lnTo>
                    <a:lnTo>
                      <a:pt x="29016" y="13014"/>
                    </a:lnTo>
                    <a:lnTo>
                      <a:pt x="28751" y="11554"/>
                    </a:lnTo>
                    <a:lnTo>
                      <a:pt x="28419" y="10159"/>
                    </a:lnTo>
                    <a:lnTo>
                      <a:pt x="27954" y="8831"/>
                    </a:lnTo>
                    <a:lnTo>
                      <a:pt x="27356" y="7570"/>
                    </a:lnTo>
                    <a:lnTo>
                      <a:pt x="26626" y="6375"/>
                    </a:lnTo>
                    <a:lnTo>
                      <a:pt x="25829" y="5246"/>
                    </a:lnTo>
                    <a:lnTo>
                      <a:pt x="24899" y="4183"/>
                    </a:lnTo>
                    <a:lnTo>
                      <a:pt x="23904" y="3254"/>
                    </a:lnTo>
                    <a:lnTo>
                      <a:pt x="22775" y="2457"/>
                    </a:lnTo>
                    <a:lnTo>
                      <a:pt x="21580" y="1727"/>
                    </a:lnTo>
                    <a:lnTo>
                      <a:pt x="20318" y="1129"/>
                    </a:lnTo>
                    <a:lnTo>
                      <a:pt x="18990" y="664"/>
                    </a:lnTo>
                    <a:lnTo>
                      <a:pt x="17596" y="266"/>
                    </a:lnTo>
                    <a:lnTo>
                      <a:pt x="16135" y="67"/>
                    </a:lnTo>
                    <a:lnTo>
                      <a:pt x="1460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4" name="Google Shape;1604;g34ed79b00d1_0_1589"/>
              <p:cNvSpPr/>
              <p:nvPr/>
            </p:nvSpPr>
            <p:spPr>
              <a:xfrm>
                <a:off x="4988525" y="4354750"/>
                <a:ext cx="727075" cy="727075"/>
              </a:xfrm>
              <a:custGeom>
                <a:rect b="b" l="l" r="r" t="t"/>
                <a:pathLst>
                  <a:path extrusionOk="0" fill="none" h="29083" w="29083">
                    <a:moveTo>
                      <a:pt x="1" y="14608"/>
                    </a:moveTo>
                    <a:lnTo>
                      <a:pt x="1" y="14608"/>
                    </a:lnTo>
                    <a:lnTo>
                      <a:pt x="67" y="13081"/>
                    </a:lnTo>
                    <a:lnTo>
                      <a:pt x="333" y="11620"/>
                    </a:lnTo>
                    <a:lnTo>
                      <a:pt x="664" y="10226"/>
                    </a:lnTo>
                    <a:lnTo>
                      <a:pt x="1129" y="8898"/>
                    </a:lnTo>
                    <a:lnTo>
                      <a:pt x="1793" y="7570"/>
                    </a:lnTo>
                    <a:lnTo>
                      <a:pt x="2457" y="6375"/>
                    </a:lnTo>
                    <a:lnTo>
                      <a:pt x="3320" y="5246"/>
                    </a:lnTo>
                    <a:lnTo>
                      <a:pt x="4250" y="4250"/>
                    </a:lnTo>
                    <a:lnTo>
                      <a:pt x="5312" y="3320"/>
                    </a:lnTo>
                    <a:lnTo>
                      <a:pt x="6375" y="2457"/>
                    </a:lnTo>
                    <a:lnTo>
                      <a:pt x="7636" y="1727"/>
                    </a:lnTo>
                    <a:lnTo>
                      <a:pt x="8898" y="1129"/>
                    </a:lnTo>
                    <a:lnTo>
                      <a:pt x="10226" y="664"/>
                    </a:lnTo>
                    <a:lnTo>
                      <a:pt x="11620" y="332"/>
                    </a:lnTo>
                    <a:lnTo>
                      <a:pt x="13081" y="67"/>
                    </a:lnTo>
                    <a:lnTo>
                      <a:pt x="14608" y="0"/>
                    </a:lnTo>
                    <a:lnTo>
                      <a:pt x="14608" y="0"/>
                    </a:lnTo>
                    <a:lnTo>
                      <a:pt x="16135" y="67"/>
                    </a:lnTo>
                    <a:lnTo>
                      <a:pt x="17596" y="266"/>
                    </a:lnTo>
                    <a:lnTo>
                      <a:pt x="18990" y="664"/>
                    </a:lnTo>
                    <a:lnTo>
                      <a:pt x="20318" y="1129"/>
                    </a:lnTo>
                    <a:lnTo>
                      <a:pt x="21580" y="1727"/>
                    </a:lnTo>
                    <a:lnTo>
                      <a:pt x="22775" y="2457"/>
                    </a:lnTo>
                    <a:lnTo>
                      <a:pt x="23904" y="3254"/>
                    </a:lnTo>
                    <a:lnTo>
                      <a:pt x="24899" y="4183"/>
                    </a:lnTo>
                    <a:lnTo>
                      <a:pt x="25829" y="5246"/>
                    </a:lnTo>
                    <a:lnTo>
                      <a:pt x="26626" y="6375"/>
                    </a:lnTo>
                    <a:lnTo>
                      <a:pt x="27356" y="7570"/>
                    </a:lnTo>
                    <a:lnTo>
                      <a:pt x="27954" y="8831"/>
                    </a:lnTo>
                    <a:lnTo>
                      <a:pt x="28419" y="10159"/>
                    </a:lnTo>
                    <a:lnTo>
                      <a:pt x="28751" y="11554"/>
                    </a:lnTo>
                    <a:lnTo>
                      <a:pt x="29016" y="13014"/>
                    </a:lnTo>
                    <a:lnTo>
                      <a:pt x="29082" y="14541"/>
                    </a:lnTo>
                    <a:lnTo>
                      <a:pt x="29082" y="14541"/>
                    </a:lnTo>
                    <a:lnTo>
                      <a:pt x="29016" y="15405"/>
                    </a:lnTo>
                    <a:lnTo>
                      <a:pt x="28950" y="16268"/>
                    </a:lnTo>
                    <a:lnTo>
                      <a:pt x="28883" y="17131"/>
                    </a:lnTo>
                    <a:lnTo>
                      <a:pt x="28751" y="17928"/>
                    </a:lnTo>
                    <a:lnTo>
                      <a:pt x="28551" y="18724"/>
                    </a:lnTo>
                    <a:lnTo>
                      <a:pt x="28352" y="19455"/>
                    </a:lnTo>
                    <a:lnTo>
                      <a:pt x="28087" y="20185"/>
                    </a:lnTo>
                    <a:lnTo>
                      <a:pt x="27821" y="20916"/>
                    </a:lnTo>
                    <a:lnTo>
                      <a:pt x="27489" y="21580"/>
                    </a:lnTo>
                    <a:lnTo>
                      <a:pt x="27157" y="22244"/>
                    </a:lnTo>
                    <a:lnTo>
                      <a:pt x="26360" y="23439"/>
                    </a:lnTo>
                    <a:lnTo>
                      <a:pt x="25497" y="24501"/>
                    </a:lnTo>
                    <a:lnTo>
                      <a:pt x="24501" y="25431"/>
                    </a:lnTo>
                    <a:lnTo>
                      <a:pt x="23439" y="26294"/>
                    </a:lnTo>
                    <a:lnTo>
                      <a:pt x="22310" y="27024"/>
                    </a:lnTo>
                    <a:lnTo>
                      <a:pt x="21115" y="27688"/>
                    </a:lnTo>
                    <a:lnTo>
                      <a:pt x="19853" y="28219"/>
                    </a:lnTo>
                    <a:lnTo>
                      <a:pt x="18592" y="28618"/>
                    </a:lnTo>
                    <a:lnTo>
                      <a:pt x="17264" y="28883"/>
                    </a:lnTo>
                    <a:lnTo>
                      <a:pt x="15936" y="29082"/>
                    </a:lnTo>
                    <a:lnTo>
                      <a:pt x="14542" y="29082"/>
                    </a:lnTo>
                    <a:lnTo>
                      <a:pt x="13214" y="29082"/>
                    </a:lnTo>
                    <a:lnTo>
                      <a:pt x="11819" y="28883"/>
                    </a:lnTo>
                    <a:lnTo>
                      <a:pt x="10491" y="28618"/>
                    </a:lnTo>
                    <a:lnTo>
                      <a:pt x="9230" y="28219"/>
                    </a:lnTo>
                    <a:lnTo>
                      <a:pt x="7968" y="27688"/>
                    </a:lnTo>
                    <a:lnTo>
                      <a:pt x="6773" y="27091"/>
                    </a:lnTo>
                    <a:lnTo>
                      <a:pt x="5644" y="26360"/>
                    </a:lnTo>
                    <a:lnTo>
                      <a:pt x="4582" y="25497"/>
                    </a:lnTo>
                    <a:lnTo>
                      <a:pt x="3586" y="24501"/>
                    </a:lnTo>
                    <a:lnTo>
                      <a:pt x="2723" y="23439"/>
                    </a:lnTo>
                    <a:lnTo>
                      <a:pt x="1926" y="22244"/>
                    </a:lnTo>
                    <a:lnTo>
                      <a:pt x="1594" y="21580"/>
                    </a:lnTo>
                    <a:lnTo>
                      <a:pt x="1262" y="20916"/>
                    </a:lnTo>
                    <a:lnTo>
                      <a:pt x="996" y="20252"/>
                    </a:lnTo>
                    <a:lnTo>
                      <a:pt x="731" y="19521"/>
                    </a:lnTo>
                    <a:lnTo>
                      <a:pt x="532" y="18791"/>
                    </a:lnTo>
                    <a:lnTo>
                      <a:pt x="333" y="17994"/>
                    </a:lnTo>
                    <a:lnTo>
                      <a:pt x="200" y="17197"/>
                    </a:lnTo>
                    <a:lnTo>
                      <a:pt x="133" y="16334"/>
                    </a:lnTo>
                    <a:lnTo>
                      <a:pt x="67" y="15471"/>
                    </a:lnTo>
                    <a:lnTo>
                      <a:pt x="1" y="14608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5" name="Google Shape;1605;g34ed79b00d1_0_1589"/>
              <p:cNvSpPr/>
              <p:nvPr/>
            </p:nvSpPr>
            <p:spPr>
              <a:xfrm>
                <a:off x="5053275" y="4416175"/>
                <a:ext cx="599250" cy="607550"/>
              </a:xfrm>
              <a:custGeom>
                <a:rect b="b" l="l" r="r" t="t"/>
                <a:pathLst>
                  <a:path extrusionOk="0" fill="none" h="24302" w="23970">
                    <a:moveTo>
                      <a:pt x="23969" y="12151"/>
                    </a:moveTo>
                    <a:lnTo>
                      <a:pt x="23969" y="12151"/>
                    </a:lnTo>
                    <a:lnTo>
                      <a:pt x="23903" y="10690"/>
                    </a:lnTo>
                    <a:lnTo>
                      <a:pt x="23704" y="9296"/>
                    </a:lnTo>
                    <a:lnTo>
                      <a:pt x="23372" y="8034"/>
                    </a:lnTo>
                    <a:lnTo>
                      <a:pt x="22907" y="6839"/>
                    </a:lnTo>
                    <a:lnTo>
                      <a:pt x="22376" y="5777"/>
                    </a:lnTo>
                    <a:lnTo>
                      <a:pt x="21778" y="4781"/>
                    </a:lnTo>
                    <a:lnTo>
                      <a:pt x="21048" y="3851"/>
                    </a:lnTo>
                    <a:lnTo>
                      <a:pt x="20185" y="3054"/>
                    </a:lnTo>
                    <a:lnTo>
                      <a:pt x="19322" y="2324"/>
                    </a:lnTo>
                    <a:lnTo>
                      <a:pt x="18392" y="1726"/>
                    </a:lnTo>
                    <a:lnTo>
                      <a:pt x="17396" y="1195"/>
                    </a:lnTo>
                    <a:lnTo>
                      <a:pt x="16400" y="730"/>
                    </a:lnTo>
                    <a:lnTo>
                      <a:pt x="15338" y="398"/>
                    </a:lnTo>
                    <a:lnTo>
                      <a:pt x="14209" y="199"/>
                    </a:lnTo>
                    <a:lnTo>
                      <a:pt x="13080" y="67"/>
                    </a:lnTo>
                    <a:lnTo>
                      <a:pt x="12018" y="0"/>
                    </a:lnTo>
                    <a:lnTo>
                      <a:pt x="10889" y="0"/>
                    </a:lnTo>
                    <a:lnTo>
                      <a:pt x="9760" y="199"/>
                    </a:lnTo>
                    <a:lnTo>
                      <a:pt x="8632" y="398"/>
                    </a:lnTo>
                    <a:lnTo>
                      <a:pt x="7569" y="730"/>
                    </a:lnTo>
                    <a:lnTo>
                      <a:pt x="6573" y="1129"/>
                    </a:lnTo>
                    <a:lnTo>
                      <a:pt x="5577" y="1660"/>
                    </a:lnTo>
                    <a:lnTo>
                      <a:pt x="4648" y="2258"/>
                    </a:lnTo>
                    <a:lnTo>
                      <a:pt x="3785" y="2988"/>
                    </a:lnTo>
                    <a:lnTo>
                      <a:pt x="2921" y="3785"/>
                    </a:lnTo>
                    <a:lnTo>
                      <a:pt x="2191" y="4714"/>
                    </a:lnTo>
                    <a:lnTo>
                      <a:pt x="1594" y="5710"/>
                    </a:lnTo>
                    <a:lnTo>
                      <a:pt x="1062" y="6773"/>
                    </a:lnTo>
                    <a:lnTo>
                      <a:pt x="598" y="7968"/>
                    </a:lnTo>
                    <a:lnTo>
                      <a:pt x="266" y="9229"/>
                    </a:lnTo>
                    <a:lnTo>
                      <a:pt x="66" y="10624"/>
                    </a:lnTo>
                    <a:lnTo>
                      <a:pt x="0" y="12084"/>
                    </a:lnTo>
                    <a:lnTo>
                      <a:pt x="0" y="12084"/>
                    </a:lnTo>
                    <a:lnTo>
                      <a:pt x="66" y="13545"/>
                    </a:lnTo>
                    <a:lnTo>
                      <a:pt x="266" y="14940"/>
                    </a:lnTo>
                    <a:lnTo>
                      <a:pt x="598" y="16201"/>
                    </a:lnTo>
                    <a:lnTo>
                      <a:pt x="1062" y="17396"/>
                    </a:lnTo>
                    <a:lnTo>
                      <a:pt x="1594" y="18459"/>
                    </a:lnTo>
                    <a:lnTo>
                      <a:pt x="2191" y="19521"/>
                    </a:lnTo>
                    <a:lnTo>
                      <a:pt x="2921" y="20384"/>
                    </a:lnTo>
                    <a:lnTo>
                      <a:pt x="3785" y="21181"/>
                    </a:lnTo>
                    <a:lnTo>
                      <a:pt x="4648" y="21911"/>
                    </a:lnTo>
                    <a:lnTo>
                      <a:pt x="5577" y="22575"/>
                    </a:lnTo>
                    <a:lnTo>
                      <a:pt x="6573" y="23040"/>
                    </a:lnTo>
                    <a:lnTo>
                      <a:pt x="7569" y="23505"/>
                    </a:lnTo>
                    <a:lnTo>
                      <a:pt x="8632" y="23837"/>
                    </a:lnTo>
                    <a:lnTo>
                      <a:pt x="9760" y="24102"/>
                    </a:lnTo>
                    <a:lnTo>
                      <a:pt x="10889" y="24235"/>
                    </a:lnTo>
                    <a:lnTo>
                      <a:pt x="12018" y="24302"/>
                    </a:lnTo>
                    <a:lnTo>
                      <a:pt x="13080" y="24235"/>
                    </a:lnTo>
                    <a:lnTo>
                      <a:pt x="14209" y="24102"/>
                    </a:lnTo>
                    <a:lnTo>
                      <a:pt x="15338" y="23837"/>
                    </a:lnTo>
                    <a:lnTo>
                      <a:pt x="16400" y="23571"/>
                    </a:lnTo>
                    <a:lnTo>
                      <a:pt x="17396" y="23106"/>
                    </a:lnTo>
                    <a:lnTo>
                      <a:pt x="18392" y="22575"/>
                    </a:lnTo>
                    <a:lnTo>
                      <a:pt x="19322" y="21978"/>
                    </a:lnTo>
                    <a:lnTo>
                      <a:pt x="20185" y="21247"/>
                    </a:lnTo>
                    <a:lnTo>
                      <a:pt x="21048" y="20450"/>
                    </a:lnTo>
                    <a:lnTo>
                      <a:pt x="21778" y="19587"/>
                    </a:lnTo>
                    <a:lnTo>
                      <a:pt x="22376" y="18591"/>
                    </a:lnTo>
                    <a:lnTo>
                      <a:pt x="22907" y="17463"/>
                    </a:lnTo>
                    <a:lnTo>
                      <a:pt x="23372" y="16267"/>
                    </a:lnTo>
                    <a:lnTo>
                      <a:pt x="23704" y="15006"/>
                    </a:lnTo>
                    <a:lnTo>
                      <a:pt x="23903" y="13612"/>
                    </a:lnTo>
                    <a:lnTo>
                      <a:pt x="23969" y="12151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6" name="Google Shape;1606;g34ed79b00d1_0_1589"/>
              <p:cNvSpPr/>
              <p:nvPr/>
            </p:nvSpPr>
            <p:spPr>
              <a:xfrm>
                <a:off x="5212625" y="4510775"/>
                <a:ext cx="305450" cy="400075"/>
              </a:xfrm>
              <a:custGeom>
                <a:rect b="b" l="l" r="r" t="t"/>
                <a:pathLst>
                  <a:path extrusionOk="0" fill="none" h="16003" w="12218">
                    <a:moveTo>
                      <a:pt x="0" y="67"/>
                    </a:moveTo>
                    <a:lnTo>
                      <a:pt x="0" y="67"/>
                    </a:lnTo>
                    <a:lnTo>
                      <a:pt x="4316" y="1"/>
                    </a:lnTo>
                    <a:lnTo>
                      <a:pt x="5312" y="1"/>
                    </a:lnTo>
                    <a:lnTo>
                      <a:pt x="6308" y="67"/>
                    </a:lnTo>
                    <a:lnTo>
                      <a:pt x="7237" y="200"/>
                    </a:lnTo>
                    <a:lnTo>
                      <a:pt x="8167" y="333"/>
                    </a:lnTo>
                    <a:lnTo>
                      <a:pt x="8964" y="532"/>
                    </a:lnTo>
                    <a:lnTo>
                      <a:pt x="9694" y="864"/>
                    </a:lnTo>
                    <a:lnTo>
                      <a:pt x="10358" y="1262"/>
                    </a:lnTo>
                    <a:lnTo>
                      <a:pt x="10889" y="1727"/>
                    </a:lnTo>
                    <a:lnTo>
                      <a:pt x="11088" y="2059"/>
                    </a:lnTo>
                    <a:lnTo>
                      <a:pt x="11354" y="2325"/>
                    </a:lnTo>
                    <a:lnTo>
                      <a:pt x="11487" y="2723"/>
                    </a:lnTo>
                    <a:lnTo>
                      <a:pt x="11686" y="3055"/>
                    </a:lnTo>
                    <a:lnTo>
                      <a:pt x="11752" y="3520"/>
                    </a:lnTo>
                    <a:lnTo>
                      <a:pt x="11885" y="3918"/>
                    </a:lnTo>
                    <a:lnTo>
                      <a:pt x="11952" y="4981"/>
                    </a:lnTo>
                    <a:lnTo>
                      <a:pt x="11952" y="4981"/>
                    </a:lnTo>
                    <a:lnTo>
                      <a:pt x="11885" y="5844"/>
                    </a:lnTo>
                    <a:lnTo>
                      <a:pt x="11686" y="6640"/>
                    </a:lnTo>
                    <a:lnTo>
                      <a:pt x="11420" y="7371"/>
                    </a:lnTo>
                    <a:lnTo>
                      <a:pt x="11088" y="7968"/>
                    </a:lnTo>
                    <a:lnTo>
                      <a:pt x="10624" y="8433"/>
                    </a:lnTo>
                    <a:lnTo>
                      <a:pt x="10093" y="8898"/>
                    </a:lnTo>
                    <a:lnTo>
                      <a:pt x="9495" y="9230"/>
                    </a:lnTo>
                    <a:lnTo>
                      <a:pt x="8765" y="9496"/>
                    </a:lnTo>
                    <a:lnTo>
                      <a:pt x="12217" y="16003"/>
                    </a:lnTo>
                    <a:lnTo>
                      <a:pt x="8897" y="16003"/>
                    </a:lnTo>
                    <a:lnTo>
                      <a:pt x="5710" y="9894"/>
                    </a:lnTo>
                    <a:lnTo>
                      <a:pt x="3187" y="9894"/>
                    </a:lnTo>
                    <a:lnTo>
                      <a:pt x="3187" y="16003"/>
                    </a:lnTo>
                    <a:lnTo>
                      <a:pt x="0" y="16003"/>
                    </a:lnTo>
                    <a:lnTo>
                      <a:pt x="0" y="67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7" name="Google Shape;1607;g34ed79b00d1_0_1589"/>
              <p:cNvSpPr/>
              <p:nvPr/>
            </p:nvSpPr>
            <p:spPr>
              <a:xfrm>
                <a:off x="5292300" y="4582150"/>
                <a:ext cx="139450" cy="116225"/>
              </a:xfrm>
              <a:custGeom>
                <a:rect b="b" l="l" r="r" t="t"/>
                <a:pathLst>
                  <a:path extrusionOk="0" fill="none" h="4649" w="5578">
                    <a:moveTo>
                      <a:pt x="5578" y="2258"/>
                    </a:moveTo>
                    <a:lnTo>
                      <a:pt x="5578" y="2258"/>
                    </a:lnTo>
                    <a:lnTo>
                      <a:pt x="5578" y="1860"/>
                    </a:lnTo>
                    <a:lnTo>
                      <a:pt x="5445" y="1462"/>
                    </a:lnTo>
                    <a:lnTo>
                      <a:pt x="5312" y="1130"/>
                    </a:lnTo>
                    <a:lnTo>
                      <a:pt x="5113" y="798"/>
                    </a:lnTo>
                    <a:lnTo>
                      <a:pt x="4847" y="598"/>
                    </a:lnTo>
                    <a:lnTo>
                      <a:pt x="4582" y="399"/>
                    </a:lnTo>
                    <a:lnTo>
                      <a:pt x="4183" y="266"/>
                    </a:lnTo>
                    <a:lnTo>
                      <a:pt x="3851" y="200"/>
                    </a:lnTo>
                    <a:lnTo>
                      <a:pt x="2988" y="67"/>
                    </a:lnTo>
                    <a:lnTo>
                      <a:pt x="2059" y="1"/>
                    </a:lnTo>
                    <a:lnTo>
                      <a:pt x="0" y="1"/>
                    </a:lnTo>
                    <a:lnTo>
                      <a:pt x="0" y="4649"/>
                    </a:lnTo>
                    <a:lnTo>
                      <a:pt x="0" y="4649"/>
                    </a:lnTo>
                    <a:lnTo>
                      <a:pt x="2059" y="4649"/>
                    </a:lnTo>
                    <a:lnTo>
                      <a:pt x="2988" y="4582"/>
                    </a:lnTo>
                    <a:lnTo>
                      <a:pt x="3851" y="4516"/>
                    </a:lnTo>
                    <a:lnTo>
                      <a:pt x="4250" y="4383"/>
                    </a:lnTo>
                    <a:lnTo>
                      <a:pt x="4582" y="4250"/>
                    </a:lnTo>
                    <a:lnTo>
                      <a:pt x="4847" y="4051"/>
                    </a:lnTo>
                    <a:lnTo>
                      <a:pt x="5113" y="3852"/>
                    </a:lnTo>
                    <a:lnTo>
                      <a:pt x="5312" y="3520"/>
                    </a:lnTo>
                    <a:lnTo>
                      <a:pt x="5445" y="3188"/>
                    </a:lnTo>
                    <a:lnTo>
                      <a:pt x="5578" y="2790"/>
                    </a:lnTo>
                    <a:lnTo>
                      <a:pt x="5578" y="2258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8" name="Google Shape;1608;g34ed79b00d1_0_1589"/>
              <p:cNvSpPr/>
              <p:nvPr/>
            </p:nvSpPr>
            <p:spPr>
              <a:xfrm>
                <a:off x="1703525" y="4240200"/>
                <a:ext cx="1075650" cy="1236675"/>
              </a:xfrm>
              <a:custGeom>
                <a:rect b="b" l="l" r="r" t="t"/>
                <a:pathLst>
                  <a:path extrusionOk="0" h="49467" w="43026">
                    <a:moveTo>
                      <a:pt x="0" y="1"/>
                    </a:moveTo>
                    <a:lnTo>
                      <a:pt x="0" y="49467"/>
                    </a:lnTo>
                    <a:lnTo>
                      <a:pt x="43026" y="24634"/>
                    </a:lnTo>
                    <a:lnTo>
                      <a:pt x="39905" y="23904"/>
                    </a:lnTo>
                    <a:lnTo>
                      <a:pt x="36917" y="23041"/>
                    </a:lnTo>
                    <a:lnTo>
                      <a:pt x="33929" y="22111"/>
                    </a:lnTo>
                    <a:lnTo>
                      <a:pt x="30942" y="21049"/>
                    </a:lnTo>
                    <a:lnTo>
                      <a:pt x="28020" y="19854"/>
                    </a:lnTo>
                    <a:lnTo>
                      <a:pt x="25165" y="18592"/>
                    </a:lnTo>
                    <a:lnTo>
                      <a:pt x="22376" y="17198"/>
                    </a:lnTo>
                    <a:lnTo>
                      <a:pt x="19654" y="15671"/>
                    </a:lnTo>
                    <a:lnTo>
                      <a:pt x="16932" y="14077"/>
                    </a:lnTo>
                    <a:lnTo>
                      <a:pt x="14342" y="12351"/>
                    </a:lnTo>
                    <a:lnTo>
                      <a:pt x="11753" y="10558"/>
                    </a:lnTo>
                    <a:lnTo>
                      <a:pt x="9296" y="8633"/>
                    </a:lnTo>
                    <a:lnTo>
                      <a:pt x="6839" y="6641"/>
                    </a:lnTo>
                    <a:lnTo>
                      <a:pt x="4515" y="4516"/>
                    </a:lnTo>
                    <a:lnTo>
                      <a:pt x="2258" y="232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9" name="Google Shape;1609;g34ed79b00d1_0_1589"/>
              <p:cNvSpPr/>
              <p:nvPr/>
            </p:nvSpPr>
            <p:spPr>
              <a:xfrm>
                <a:off x="1703525" y="4240200"/>
                <a:ext cx="1075650" cy="1236675"/>
              </a:xfrm>
              <a:custGeom>
                <a:rect b="b" l="l" r="r" t="t"/>
                <a:pathLst>
                  <a:path extrusionOk="0" fill="none" h="49467" w="43026">
                    <a:moveTo>
                      <a:pt x="0" y="1"/>
                    </a:moveTo>
                    <a:lnTo>
                      <a:pt x="0" y="49467"/>
                    </a:lnTo>
                    <a:lnTo>
                      <a:pt x="43026" y="24634"/>
                    </a:lnTo>
                    <a:lnTo>
                      <a:pt x="43026" y="24634"/>
                    </a:lnTo>
                    <a:lnTo>
                      <a:pt x="39905" y="23904"/>
                    </a:lnTo>
                    <a:lnTo>
                      <a:pt x="36917" y="23041"/>
                    </a:lnTo>
                    <a:lnTo>
                      <a:pt x="33929" y="22111"/>
                    </a:lnTo>
                    <a:lnTo>
                      <a:pt x="30942" y="21049"/>
                    </a:lnTo>
                    <a:lnTo>
                      <a:pt x="28020" y="19854"/>
                    </a:lnTo>
                    <a:lnTo>
                      <a:pt x="25165" y="18592"/>
                    </a:lnTo>
                    <a:lnTo>
                      <a:pt x="22376" y="17198"/>
                    </a:lnTo>
                    <a:lnTo>
                      <a:pt x="19654" y="15671"/>
                    </a:lnTo>
                    <a:lnTo>
                      <a:pt x="16932" y="14077"/>
                    </a:lnTo>
                    <a:lnTo>
                      <a:pt x="14342" y="12351"/>
                    </a:lnTo>
                    <a:lnTo>
                      <a:pt x="11753" y="10558"/>
                    </a:lnTo>
                    <a:lnTo>
                      <a:pt x="9296" y="8633"/>
                    </a:lnTo>
                    <a:lnTo>
                      <a:pt x="6839" y="6641"/>
                    </a:lnTo>
                    <a:lnTo>
                      <a:pt x="4515" y="4516"/>
                    </a:lnTo>
                    <a:lnTo>
                      <a:pt x="2258" y="2325"/>
                    </a:lnTo>
                    <a:lnTo>
                      <a:pt x="0" y="1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0" name="Google Shape;1610;g34ed79b00d1_0_1589"/>
              <p:cNvSpPr/>
              <p:nvPr/>
            </p:nvSpPr>
            <p:spPr>
              <a:xfrm>
                <a:off x="1703525" y="238125"/>
                <a:ext cx="1067350" cy="1228375"/>
              </a:xfrm>
              <a:custGeom>
                <a:rect b="b" l="l" r="r" t="t"/>
                <a:pathLst>
                  <a:path extrusionOk="0" h="49135" w="42694">
                    <a:moveTo>
                      <a:pt x="0" y="0"/>
                    </a:moveTo>
                    <a:lnTo>
                      <a:pt x="0" y="49134"/>
                    </a:lnTo>
                    <a:lnTo>
                      <a:pt x="2324" y="46744"/>
                    </a:lnTo>
                    <a:lnTo>
                      <a:pt x="4648" y="44486"/>
                    </a:lnTo>
                    <a:lnTo>
                      <a:pt x="7105" y="42362"/>
                    </a:lnTo>
                    <a:lnTo>
                      <a:pt x="9628" y="40303"/>
                    </a:lnTo>
                    <a:lnTo>
                      <a:pt x="12151" y="38378"/>
                    </a:lnTo>
                    <a:lnTo>
                      <a:pt x="14741" y="36585"/>
                    </a:lnTo>
                    <a:lnTo>
                      <a:pt x="17397" y="34859"/>
                    </a:lnTo>
                    <a:lnTo>
                      <a:pt x="20119" y="33265"/>
                    </a:lnTo>
                    <a:lnTo>
                      <a:pt x="22841" y="31804"/>
                    </a:lnTo>
                    <a:lnTo>
                      <a:pt x="25630" y="30410"/>
                    </a:lnTo>
                    <a:lnTo>
                      <a:pt x="28418" y="29148"/>
                    </a:lnTo>
                    <a:lnTo>
                      <a:pt x="31274" y="28020"/>
                    </a:lnTo>
                    <a:lnTo>
                      <a:pt x="34129" y="27024"/>
                    </a:lnTo>
                    <a:lnTo>
                      <a:pt x="36984" y="26094"/>
                    </a:lnTo>
                    <a:lnTo>
                      <a:pt x="39839" y="25297"/>
                    </a:lnTo>
                    <a:lnTo>
                      <a:pt x="42694" y="2463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1" name="Google Shape;1611;g34ed79b00d1_0_1589"/>
              <p:cNvSpPr/>
              <p:nvPr/>
            </p:nvSpPr>
            <p:spPr>
              <a:xfrm>
                <a:off x="1703525" y="238125"/>
                <a:ext cx="1067350" cy="1228375"/>
              </a:xfrm>
              <a:custGeom>
                <a:rect b="b" l="l" r="r" t="t"/>
                <a:pathLst>
                  <a:path extrusionOk="0" fill="none" h="49135" w="42694">
                    <a:moveTo>
                      <a:pt x="42694" y="24633"/>
                    </a:moveTo>
                    <a:lnTo>
                      <a:pt x="0" y="0"/>
                    </a:lnTo>
                    <a:lnTo>
                      <a:pt x="0" y="49134"/>
                    </a:lnTo>
                    <a:lnTo>
                      <a:pt x="0" y="49134"/>
                    </a:lnTo>
                    <a:lnTo>
                      <a:pt x="2324" y="46744"/>
                    </a:lnTo>
                    <a:lnTo>
                      <a:pt x="4648" y="44486"/>
                    </a:lnTo>
                    <a:lnTo>
                      <a:pt x="7105" y="42362"/>
                    </a:lnTo>
                    <a:lnTo>
                      <a:pt x="9628" y="40303"/>
                    </a:lnTo>
                    <a:lnTo>
                      <a:pt x="12151" y="38378"/>
                    </a:lnTo>
                    <a:lnTo>
                      <a:pt x="14741" y="36585"/>
                    </a:lnTo>
                    <a:lnTo>
                      <a:pt x="17397" y="34859"/>
                    </a:lnTo>
                    <a:lnTo>
                      <a:pt x="20119" y="33265"/>
                    </a:lnTo>
                    <a:lnTo>
                      <a:pt x="22841" y="31804"/>
                    </a:lnTo>
                    <a:lnTo>
                      <a:pt x="25630" y="30410"/>
                    </a:lnTo>
                    <a:lnTo>
                      <a:pt x="28418" y="29148"/>
                    </a:lnTo>
                    <a:lnTo>
                      <a:pt x="31274" y="28020"/>
                    </a:lnTo>
                    <a:lnTo>
                      <a:pt x="34129" y="27024"/>
                    </a:lnTo>
                    <a:lnTo>
                      <a:pt x="36984" y="26094"/>
                    </a:lnTo>
                    <a:lnTo>
                      <a:pt x="39839" y="25297"/>
                    </a:lnTo>
                    <a:lnTo>
                      <a:pt x="42694" y="24633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2" name="Google Shape;1612;g34ed79b00d1_0_1589"/>
              <p:cNvSpPr/>
              <p:nvPr/>
            </p:nvSpPr>
            <p:spPr>
              <a:xfrm>
                <a:off x="5162825" y="2236675"/>
                <a:ext cx="1077300" cy="1243300"/>
              </a:xfrm>
              <a:custGeom>
                <a:rect b="b" l="l" r="r" t="t"/>
                <a:pathLst>
                  <a:path extrusionOk="0" h="49732" w="43092">
                    <a:moveTo>
                      <a:pt x="133" y="0"/>
                    </a:moveTo>
                    <a:lnTo>
                      <a:pt x="996" y="3055"/>
                    </a:lnTo>
                    <a:lnTo>
                      <a:pt x="1793" y="6109"/>
                    </a:lnTo>
                    <a:lnTo>
                      <a:pt x="2457" y="9163"/>
                    </a:lnTo>
                    <a:lnTo>
                      <a:pt x="2988" y="12284"/>
                    </a:lnTo>
                    <a:lnTo>
                      <a:pt x="3386" y="15405"/>
                    </a:lnTo>
                    <a:lnTo>
                      <a:pt x="3718" y="18525"/>
                    </a:lnTo>
                    <a:lnTo>
                      <a:pt x="3851" y="21646"/>
                    </a:lnTo>
                    <a:lnTo>
                      <a:pt x="3918" y="24833"/>
                    </a:lnTo>
                    <a:lnTo>
                      <a:pt x="3851" y="27954"/>
                    </a:lnTo>
                    <a:lnTo>
                      <a:pt x="3652" y="31074"/>
                    </a:lnTo>
                    <a:lnTo>
                      <a:pt x="3386" y="34261"/>
                    </a:lnTo>
                    <a:lnTo>
                      <a:pt x="2922" y="37382"/>
                    </a:lnTo>
                    <a:lnTo>
                      <a:pt x="2391" y="40503"/>
                    </a:lnTo>
                    <a:lnTo>
                      <a:pt x="1727" y="43557"/>
                    </a:lnTo>
                    <a:lnTo>
                      <a:pt x="930" y="46678"/>
                    </a:lnTo>
                    <a:lnTo>
                      <a:pt x="0" y="49732"/>
                    </a:lnTo>
                    <a:lnTo>
                      <a:pt x="43092" y="24833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3" name="Google Shape;1613;g34ed79b00d1_0_1589"/>
              <p:cNvSpPr/>
              <p:nvPr/>
            </p:nvSpPr>
            <p:spPr>
              <a:xfrm>
                <a:off x="2412325" y="1011650"/>
                <a:ext cx="1185200" cy="212500"/>
              </a:xfrm>
              <a:custGeom>
                <a:rect b="b" l="l" r="r" t="t"/>
                <a:pathLst>
                  <a:path extrusionOk="0" h="8500" w="47408">
                    <a:moveTo>
                      <a:pt x="33730" y="0"/>
                    </a:moveTo>
                    <a:lnTo>
                      <a:pt x="30410" y="67"/>
                    </a:lnTo>
                    <a:lnTo>
                      <a:pt x="27223" y="199"/>
                    </a:lnTo>
                    <a:lnTo>
                      <a:pt x="24036" y="531"/>
                    </a:lnTo>
                    <a:lnTo>
                      <a:pt x="20982" y="863"/>
                    </a:lnTo>
                    <a:lnTo>
                      <a:pt x="17994" y="1395"/>
                    </a:lnTo>
                    <a:lnTo>
                      <a:pt x="15072" y="1926"/>
                    </a:lnTo>
                    <a:lnTo>
                      <a:pt x="12284" y="2590"/>
                    </a:lnTo>
                    <a:lnTo>
                      <a:pt x="9561" y="3320"/>
                    </a:lnTo>
                    <a:lnTo>
                      <a:pt x="6972" y="4050"/>
                    </a:lnTo>
                    <a:lnTo>
                      <a:pt x="4515" y="4914"/>
                    </a:lnTo>
                    <a:lnTo>
                      <a:pt x="2191" y="5710"/>
                    </a:lnTo>
                    <a:lnTo>
                      <a:pt x="0" y="6640"/>
                    </a:lnTo>
                    <a:lnTo>
                      <a:pt x="1195" y="6374"/>
                    </a:lnTo>
                    <a:lnTo>
                      <a:pt x="2590" y="6242"/>
                    </a:lnTo>
                    <a:lnTo>
                      <a:pt x="4050" y="6109"/>
                    </a:lnTo>
                    <a:lnTo>
                      <a:pt x="5644" y="6042"/>
                    </a:lnTo>
                    <a:lnTo>
                      <a:pt x="7304" y="6042"/>
                    </a:lnTo>
                    <a:lnTo>
                      <a:pt x="9030" y="6109"/>
                    </a:lnTo>
                    <a:lnTo>
                      <a:pt x="10823" y="6175"/>
                    </a:lnTo>
                    <a:lnTo>
                      <a:pt x="12616" y="6308"/>
                    </a:lnTo>
                    <a:lnTo>
                      <a:pt x="16201" y="6706"/>
                    </a:lnTo>
                    <a:lnTo>
                      <a:pt x="19720" y="7171"/>
                    </a:lnTo>
                    <a:lnTo>
                      <a:pt x="22907" y="7769"/>
                    </a:lnTo>
                    <a:lnTo>
                      <a:pt x="24368" y="8101"/>
                    </a:lnTo>
                    <a:lnTo>
                      <a:pt x="25696" y="8499"/>
                    </a:lnTo>
                    <a:lnTo>
                      <a:pt x="26758" y="7702"/>
                    </a:lnTo>
                    <a:lnTo>
                      <a:pt x="27887" y="6972"/>
                    </a:lnTo>
                    <a:lnTo>
                      <a:pt x="29016" y="6242"/>
                    </a:lnTo>
                    <a:lnTo>
                      <a:pt x="30211" y="5578"/>
                    </a:lnTo>
                    <a:lnTo>
                      <a:pt x="31472" y="4980"/>
                    </a:lnTo>
                    <a:lnTo>
                      <a:pt x="32800" y="4382"/>
                    </a:lnTo>
                    <a:lnTo>
                      <a:pt x="34128" y="3918"/>
                    </a:lnTo>
                    <a:lnTo>
                      <a:pt x="35523" y="3386"/>
                    </a:lnTo>
                    <a:lnTo>
                      <a:pt x="36983" y="2988"/>
                    </a:lnTo>
                    <a:lnTo>
                      <a:pt x="38378" y="2590"/>
                    </a:lnTo>
                    <a:lnTo>
                      <a:pt x="39905" y="2258"/>
                    </a:lnTo>
                    <a:lnTo>
                      <a:pt x="41366" y="1992"/>
                    </a:lnTo>
                    <a:lnTo>
                      <a:pt x="42893" y="1726"/>
                    </a:lnTo>
                    <a:lnTo>
                      <a:pt x="44353" y="1527"/>
                    </a:lnTo>
                    <a:lnTo>
                      <a:pt x="45881" y="1395"/>
                    </a:lnTo>
                    <a:lnTo>
                      <a:pt x="47408" y="1262"/>
                    </a:lnTo>
                    <a:lnTo>
                      <a:pt x="45681" y="996"/>
                    </a:lnTo>
                    <a:lnTo>
                      <a:pt x="43955" y="731"/>
                    </a:lnTo>
                    <a:lnTo>
                      <a:pt x="40502" y="332"/>
                    </a:lnTo>
                    <a:lnTo>
                      <a:pt x="37116" y="133"/>
                    </a:lnTo>
                    <a:lnTo>
                      <a:pt x="3373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4" name="Google Shape;1614;g34ed79b00d1_0_1589"/>
              <p:cNvSpPr/>
              <p:nvPr/>
            </p:nvSpPr>
            <p:spPr>
              <a:xfrm>
                <a:off x="2412325" y="1011650"/>
                <a:ext cx="1185200" cy="212500"/>
              </a:xfrm>
              <a:custGeom>
                <a:rect b="b" l="l" r="r" t="t"/>
                <a:pathLst>
                  <a:path extrusionOk="0" fill="none" h="8500" w="47408">
                    <a:moveTo>
                      <a:pt x="0" y="6640"/>
                    </a:moveTo>
                    <a:lnTo>
                      <a:pt x="0" y="6640"/>
                    </a:lnTo>
                    <a:lnTo>
                      <a:pt x="1195" y="6374"/>
                    </a:lnTo>
                    <a:lnTo>
                      <a:pt x="2590" y="6242"/>
                    </a:lnTo>
                    <a:lnTo>
                      <a:pt x="4050" y="6109"/>
                    </a:lnTo>
                    <a:lnTo>
                      <a:pt x="5644" y="6042"/>
                    </a:lnTo>
                    <a:lnTo>
                      <a:pt x="7304" y="6042"/>
                    </a:lnTo>
                    <a:lnTo>
                      <a:pt x="9030" y="6109"/>
                    </a:lnTo>
                    <a:lnTo>
                      <a:pt x="10823" y="6175"/>
                    </a:lnTo>
                    <a:lnTo>
                      <a:pt x="12616" y="6308"/>
                    </a:lnTo>
                    <a:lnTo>
                      <a:pt x="16201" y="6706"/>
                    </a:lnTo>
                    <a:lnTo>
                      <a:pt x="19720" y="7171"/>
                    </a:lnTo>
                    <a:lnTo>
                      <a:pt x="22907" y="7769"/>
                    </a:lnTo>
                    <a:lnTo>
                      <a:pt x="24368" y="8101"/>
                    </a:lnTo>
                    <a:lnTo>
                      <a:pt x="25696" y="8499"/>
                    </a:lnTo>
                    <a:lnTo>
                      <a:pt x="25696" y="8499"/>
                    </a:lnTo>
                    <a:lnTo>
                      <a:pt x="26758" y="7702"/>
                    </a:lnTo>
                    <a:lnTo>
                      <a:pt x="27887" y="6972"/>
                    </a:lnTo>
                    <a:lnTo>
                      <a:pt x="29016" y="6242"/>
                    </a:lnTo>
                    <a:lnTo>
                      <a:pt x="30211" y="5578"/>
                    </a:lnTo>
                    <a:lnTo>
                      <a:pt x="31472" y="4980"/>
                    </a:lnTo>
                    <a:lnTo>
                      <a:pt x="32800" y="4382"/>
                    </a:lnTo>
                    <a:lnTo>
                      <a:pt x="34128" y="3918"/>
                    </a:lnTo>
                    <a:lnTo>
                      <a:pt x="35523" y="3386"/>
                    </a:lnTo>
                    <a:lnTo>
                      <a:pt x="36983" y="2988"/>
                    </a:lnTo>
                    <a:lnTo>
                      <a:pt x="38378" y="2590"/>
                    </a:lnTo>
                    <a:lnTo>
                      <a:pt x="39905" y="2258"/>
                    </a:lnTo>
                    <a:lnTo>
                      <a:pt x="41366" y="1992"/>
                    </a:lnTo>
                    <a:lnTo>
                      <a:pt x="42893" y="1726"/>
                    </a:lnTo>
                    <a:lnTo>
                      <a:pt x="44353" y="1527"/>
                    </a:lnTo>
                    <a:lnTo>
                      <a:pt x="45881" y="1395"/>
                    </a:lnTo>
                    <a:lnTo>
                      <a:pt x="47408" y="1262"/>
                    </a:lnTo>
                    <a:lnTo>
                      <a:pt x="47408" y="1262"/>
                    </a:lnTo>
                    <a:lnTo>
                      <a:pt x="45681" y="996"/>
                    </a:lnTo>
                    <a:lnTo>
                      <a:pt x="43955" y="731"/>
                    </a:lnTo>
                    <a:lnTo>
                      <a:pt x="40502" y="332"/>
                    </a:lnTo>
                    <a:lnTo>
                      <a:pt x="37116" y="133"/>
                    </a:lnTo>
                    <a:lnTo>
                      <a:pt x="33730" y="0"/>
                    </a:lnTo>
                    <a:lnTo>
                      <a:pt x="30410" y="67"/>
                    </a:lnTo>
                    <a:lnTo>
                      <a:pt x="27223" y="199"/>
                    </a:lnTo>
                    <a:lnTo>
                      <a:pt x="24036" y="531"/>
                    </a:lnTo>
                    <a:lnTo>
                      <a:pt x="20982" y="863"/>
                    </a:lnTo>
                    <a:lnTo>
                      <a:pt x="17994" y="1395"/>
                    </a:lnTo>
                    <a:lnTo>
                      <a:pt x="15072" y="1926"/>
                    </a:lnTo>
                    <a:lnTo>
                      <a:pt x="12284" y="2590"/>
                    </a:lnTo>
                    <a:lnTo>
                      <a:pt x="9561" y="3320"/>
                    </a:lnTo>
                    <a:lnTo>
                      <a:pt x="6972" y="4050"/>
                    </a:lnTo>
                    <a:lnTo>
                      <a:pt x="4515" y="4914"/>
                    </a:lnTo>
                    <a:lnTo>
                      <a:pt x="2191" y="5710"/>
                    </a:lnTo>
                    <a:lnTo>
                      <a:pt x="0" y="664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5" name="Google Shape;1615;g34ed79b00d1_0_1589"/>
              <p:cNvSpPr/>
              <p:nvPr/>
            </p:nvSpPr>
            <p:spPr>
              <a:xfrm>
                <a:off x="2565025" y="2533800"/>
                <a:ext cx="1894000" cy="1138750"/>
              </a:xfrm>
              <a:custGeom>
                <a:rect b="b" l="l" r="r" t="t"/>
                <a:pathLst>
                  <a:path extrusionOk="0" h="45550" w="75760">
                    <a:moveTo>
                      <a:pt x="23904" y="1"/>
                    </a:moveTo>
                    <a:lnTo>
                      <a:pt x="20650" y="3453"/>
                    </a:lnTo>
                    <a:lnTo>
                      <a:pt x="17330" y="7171"/>
                    </a:lnTo>
                    <a:lnTo>
                      <a:pt x="14143" y="10956"/>
                    </a:lnTo>
                    <a:lnTo>
                      <a:pt x="11089" y="14807"/>
                    </a:lnTo>
                    <a:lnTo>
                      <a:pt x="8101" y="18725"/>
                    </a:lnTo>
                    <a:lnTo>
                      <a:pt x="5246" y="22708"/>
                    </a:lnTo>
                    <a:lnTo>
                      <a:pt x="2524" y="26559"/>
                    </a:lnTo>
                    <a:lnTo>
                      <a:pt x="1" y="30411"/>
                    </a:lnTo>
                    <a:lnTo>
                      <a:pt x="1993" y="31938"/>
                    </a:lnTo>
                    <a:lnTo>
                      <a:pt x="3984" y="33398"/>
                    </a:lnTo>
                    <a:lnTo>
                      <a:pt x="6109" y="34793"/>
                    </a:lnTo>
                    <a:lnTo>
                      <a:pt x="8300" y="36121"/>
                    </a:lnTo>
                    <a:lnTo>
                      <a:pt x="10558" y="37316"/>
                    </a:lnTo>
                    <a:lnTo>
                      <a:pt x="12815" y="38511"/>
                    </a:lnTo>
                    <a:lnTo>
                      <a:pt x="15139" y="39573"/>
                    </a:lnTo>
                    <a:lnTo>
                      <a:pt x="17529" y="40569"/>
                    </a:lnTo>
                    <a:lnTo>
                      <a:pt x="19986" y="41432"/>
                    </a:lnTo>
                    <a:lnTo>
                      <a:pt x="22443" y="42296"/>
                    </a:lnTo>
                    <a:lnTo>
                      <a:pt x="24900" y="43026"/>
                    </a:lnTo>
                    <a:lnTo>
                      <a:pt x="27423" y="43690"/>
                    </a:lnTo>
                    <a:lnTo>
                      <a:pt x="30012" y="44221"/>
                    </a:lnTo>
                    <a:lnTo>
                      <a:pt x="32535" y="44686"/>
                    </a:lnTo>
                    <a:lnTo>
                      <a:pt x="35125" y="45018"/>
                    </a:lnTo>
                    <a:lnTo>
                      <a:pt x="37648" y="45350"/>
                    </a:lnTo>
                    <a:lnTo>
                      <a:pt x="40237" y="45483"/>
                    </a:lnTo>
                    <a:lnTo>
                      <a:pt x="42827" y="45549"/>
                    </a:lnTo>
                    <a:lnTo>
                      <a:pt x="45350" y="45549"/>
                    </a:lnTo>
                    <a:lnTo>
                      <a:pt x="47939" y="45416"/>
                    </a:lnTo>
                    <a:lnTo>
                      <a:pt x="50462" y="45217"/>
                    </a:lnTo>
                    <a:lnTo>
                      <a:pt x="52986" y="44885"/>
                    </a:lnTo>
                    <a:lnTo>
                      <a:pt x="55442" y="44487"/>
                    </a:lnTo>
                    <a:lnTo>
                      <a:pt x="57899" y="43956"/>
                    </a:lnTo>
                    <a:lnTo>
                      <a:pt x="60289" y="43292"/>
                    </a:lnTo>
                    <a:lnTo>
                      <a:pt x="62680" y="42561"/>
                    </a:lnTo>
                    <a:lnTo>
                      <a:pt x="65003" y="41698"/>
                    </a:lnTo>
                    <a:lnTo>
                      <a:pt x="67261" y="40702"/>
                    </a:lnTo>
                    <a:lnTo>
                      <a:pt x="69518" y="39640"/>
                    </a:lnTo>
                    <a:lnTo>
                      <a:pt x="71643" y="38445"/>
                    </a:lnTo>
                    <a:lnTo>
                      <a:pt x="73768" y="37117"/>
                    </a:lnTo>
                    <a:lnTo>
                      <a:pt x="75760" y="35656"/>
                    </a:lnTo>
                    <a:lnTo>
                      <a:pt x="75361" y="32270"/>
                    </a:lnTo>
                    <a:lnTo>
                      <a:pt x="74764" y="28883"/>
                    </a:lnTo>
                    <a:lnTo>
                      <a:pt x="74166" y="25431"/>
                    </a:lnTo>
                    <a:lnTo>
                      <a:pt x="73370" y="21978"/>
                    </a:lnTo>
                    <a:lnTo>
                      <a:pt x="72440" y="18525"/>
                    </a:lnTo>
                    <a:lnTo>
                      <a:pt x="71444" y="15073"/>
                    </a:lnTo>
                    <a:lnTo>
                      <a:pt x="70315" y="11620"/>
                    </a:lnTo>
                    <a:lnTo>
                      <a:pt x="69054" y="8167"/>
                    </a:lnTo>
                    <a:lnTo>
                      <a:pt x="67659" y="8765"/>
                    </a:lnTo>
                    <a:lnTo>
                      <a:pt x="66265" y="9296"/>
                    </a:lnTo>
                    <a:lnTo>
                      <a:pt x="64804" y="9761"/>
                    </a:lnTo>
                    <a:lnTo>
                      <a:pt x="63410" y="10159"/>
                    </a:lnTo>
                    <a:lnTo>
                      <a:pt x="61949" y="10491"/>
                    </a:lnTo>
                    <a:lnTo>
                      <a:pt x="60488" y="10757"/>
                    </a:lnTo>
                    <a:lnTo>
                      <a:pt x="58961" y="11022"/>
                    </a:lnTo>
                    <a:lnTo>
                      <a:pt x="57501" y="11155"/>
                    </a:lnTo>
                    <a:lnTo>
                      <a:pt x="56040" y="11288"/>
                    </a:lnTo>
                    <a:lnTo>
                      <a:pt x="54513" y="11354"/>
                    </a:lnTo>
                    <a:lnTo>
                      <a:pt x="52986" y="11354"/>
                    </a:lnTo>
                    <a:lnTo>
                      <a:pt x="51525" y="11288"/>
                    </a:lnTo>
                    <a:lnTo>
                      <a:pt x="49998" y="11155"/>
                    </a:lnTo>
                    <a:lnTo>
                      <a:pt x="48537" y="11022"/>
                    </a:lnTo>
                    <a:lnTo>
                      <a:pt x="47010" y="10757"/>
                    </a:lnTo>
                    <a:lnTo>
                      <a:pt x="45549" y="10491"/>
                    </a:lnTo>
                    <a:lnTo>
                      <a:pt x="44088" y="10226"/>
                    </a:lnTo>
                    <a:lnTo>
                      <a:pt x="42561" y="9827"/>
                    </a:lnTo>
                    <a:lnTo>
                      <a:pt x="41100" y="9429"/>
                    </a:lnTo>
                    <a:lnTo>
                      <a:pt x="39706" y="8964"/>
                    </a:lnTo>
                    <a:lnTo>
                      <a:pt x="38245" y="8433"/>
                    </a:lnTo>
                    <a:lnTo>
                      <a:pt x="36851" y="7902"/>
                    </a:lnTo>
                    <a:lnTo>
                      <a:pt x="35457" y="7304"/>
                    </a:lnTo>
                    <a:lnTo>
                      <a:pt x="34062" y="6640"/>
                    </a:lnTo>
                    <a:lnTo>
                      <a:pt x="32668" y="5976"/>
                    </a:lnTo>
                    <a:lnTo>
                      <a:pt x="31340" y="5246"/>
                    </a:lnTo>
                    <a:lnTo>
                      <a:pt x="30079" y="4449"/>
                    </a:lnTo>
                    <a:lnTo>
                      <a:pt x="28751" y="3652"/>
                    </a:lnTo>
                    <a:lnTo>
                      <a:pt x="27489" y="2789"/>
                    </a:lnTo>
                    <a:lnTo>
                      <a:pt x="26294" y="1860"/>
                    </a:lnTo>
                    <a:lnTo>
                      <a:pt x="25099" y="930"/>
                    </a:lnTo>
                    <a:lnTo>
                      <a:pt x="2390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6" name="Google Shape;1616;g34ed79b00d1_0_1589"/>
              <p:cNvSpPr/>
              <p:nvPr/>
            </p:nvSpPr>
            <p:spPr>
              <a:xfrm>
                <a:off x="2565025" y="2533800"/>
                <a:ext cx="1894000" cy="1138750"/>
              </a:xfrm>
              <a:custGeom>
                <a:rect b="b" l="l" r="r" t="t"/>
                <a:pathLst>
                  <a:path extrusionOk="0" fill="none" h="45550" w="75760">
                    <a:moveTo>
                      <a:pt x="75760" y="35656"/>
                    </a:moveTo>
                    <a:lnTo>
                      <a:pt x="75760" y="35656"/>
                    </a:lnTo>
                    <a:lnTo>
                      <a:pt x="75361" y="32270"/>
                    </a:lnTo>
                    <a:lnTo>
                      <a:pt x="74764" y="28883"/>
                    </a:lnTo>
                    <a:lnTo>
                      <a:pt x="74166" y="25431"/>
                    </a:lnTo>
                    <a:lnTo>
                      <a:pt x="73370" y="21978"/>
                    </a:lnTo>
                    <a:lnTo>
                      <a:pt x="72440" y="18525"/>
                    </a:lnTo>
                    <a:lnTo>
                      <a:pt x="71444" y="15073"/>
                    </a:lnTo>
                    <a:lnTo>
                      <a:pt x="70315" y="11620"/>
                    </a:lnTo>
                    <a:lnTo>
                      <a:pt x="69054" y="8167"/>
                    </a:lnTo>
                    <a:lnTo>
                      <a:pt x="69054" y="8167"/>
                    </a:lnTo>
                    <a:lnTo>
                      <a:pt x="67659" y="8765"/>
                    </a:lnTo>
                    <a:lnTo>
                      <a:pt x="66265" y="9296"/>
                    </a:lnTo>
                    <a:lnTo>
                      <a:pt x="64804" y="9761"/>
                    </a:lnTo>
                    <a:lnTo>
                      <a:pt x="63410" y="10159"/>
                    </a:lnTo>
                    <a:lnTo>
                      <a:pt x="61949" y="10491"/>
                    </a:lnTo>
                    <a:lnTo>
                      <a:pt x="60488" y="10757"/>
                    </a:lnTo>
                    <a:lnTo>
                      <a:pt x="58961" y="11022"/>
                    </a:lnTo>
                    <a:lnTo>
                      <a:pt x="57501" y="11155"/>
                    </a:lnTo>
                    <a:lnTo>
                      <a:pt x="56040" y="11288"/>
                    </a:lnTo>
                    <a:lnTo>
                      <a:pt x="54513" y="11354"/>
                    </a:lnTo>
                    <a:lnTo>
                      <a:pt x="52986" y="11354"/>
                    </a:lnTo>
                    <a:lnTo>
                      <a:pt x="51525" y="11288"/>
                    </a:lnTo>
                    <a:lnTo>
                      <a:pt x="49998" y="11155"/>
                    </a:lnTo>
                    <a:lnTo>
                      <a:pt x="48537" y="11022"/>
                    </a:lnTo>
                    <a:lnTo>
                      <a:pt x="47010" y="10757"/>
                    </a:lnTo>
                    <a:lnTo>
                      <a:pt x="45549" y="10491"/>
                    </a:lnTo>
                    <a:lnTo>
                      <a:pt x="44088" y="10226"/>
                    </a:lnTo>
                    <a:lnTo>
                      <a:pt x="42561" y="9827"/>
                    </a:lnTo>
                    <a:lnTo>
                      <a:pt x="41100" y="9429"/>
                    </a:lnTo>
                    <a:lnTo>
                      <a:pt x="39706" y="8964"/>
                    </a:lnTo>
                    <a:lnTo>
                      <a:pt x="38245" y="8433"/>
                    </a:lnTo>
                    <a:lnTo>
                      <a:pt x="36851" y="7902"/>
                    </a:lnTo>
                    <a:lnTo>
                      <a:pt x="35457" y="7304"/>
                    </a:lnTo>
                    <a:lnTo>
                      <a:pt x="34062" y="6640"/>
                    </a:lnTo>
                    <a:lnTo>
                      <a:pt x="32668" y="5976"/>
                    </a:lnTo>
                    <a:lnTo>
                      <a:pt x="31340" y="5246"/>
                    </a:lnTo>
                    <a:lnTo>
                      <a:pt x="30079" y="4449"/>
                    </a:lnTo>
                    <a:lnTo>
                      <a:pt x="28751" y="3652"/>
                    </a:lnTo>
                    <a:lnTo>
                      <a:pt x="27489" y="2789"/>
                    </a:lnTo>
                    <a:lnTo>
                      <a:pt x="26294" y="1860"/>
                    </a:lnTo>
                    <a:lnTo>
                      <a:pt x="25099" y="930"/>
                    </a:lnTo>
                    <a:lnTo>
                      <a:pt x="23904" y="1"/>
                    </a:lnTo>
                    <a:lnTo>
                      <a:pt x="23904" y="1"/>
                    </a:lnTo>
                    <a:lnTo>
                      <a:pt x="20650" y="3453"/>
                    </a:lnTo>
                    <a:lnTo>
                      <a:pt x="17330" y="7171"/>
                    </a:lnTo>
                    <a:lnTo>
                      <a:pt x="14143" y="10956"/>
                    </a:lnTo>
                    <a:lnTo>
                      <a:pt x="11089" y="14807"/>
                    </a:lnTo>
                    <a:lnTo>
                      <a:pt x="8101" y="18725"/>
                    </a:lnTo>
                    <a:lnTo>
                      <a:pt x="5246" y="22708"/>
                    </a:lnTo>
                    <a:lnTo>
                      <a:pt x="2524" y="26559"/>
                    </a:lnTo>
                    <a:lnTo>
                      <a:pt x="1" y="30411"/>
                    </a:lnTo>
                    <a:lnTo>
                      <a:pt x="1" y="30411"/>
                    </a:lnTo>
                    <a:lnTo>
                      <a:pt x="1993" y="31938"/>
                    </a:lnTo>
                    <a:lnTo>
                      <a:pt x="3984" y="33398"/>
                    </a:lnTo>
                    <a:lnTo>
                      <a:pt x="6109" y="34793"/>
                    </a:lnTo>
                    <a:lnTo>
                      <a:pt x="8300" y="36121"/>
                    </a:lnTo>
                    <a:lnTo>
                      <a:pt x="10558" y="37316"/>
                    </a:lnTo>
                    <a:lnTo>
                      <a:pt x="12815" y="38511"/>
                    </a:lnTo>
                    <a:lnTo>
                      <a:pt x="15139" y="39573"/>
                    </a:lnTo>
                    <a:lnTo>
                      <a:pt x="17529" y="40569"/>
                    </a:lnTo>
                    <a:lnTo>
                      <a:pt x="19986" y="41432"/>
                    </a:lnTo>
                    <a:lnTo>
                      <a:pt x="22443" y="42296"/>
                    </a:lnTo>
                    <a:lnTo>
                      <a:pt x="24900" y="43026"/>
                    </a:lnTo>
                    <a:lnTo>
                      <a:pt x="27423" y="43690"/>
                    </a:lnTo>
                    <a:lnTo>
                      <a:pt x="30012" y="44221"/>
                    </a:lnTo>
                    <a:lnTo>
                      <a:pt x="32535" y="44686"/>
                    </a:lnTo>
                    <a:lnTo>
                      <a:pt x="35125" y="45018"/>
                    </a:lnTo>
                    <a:lnTo>
                      <a:pt x="37648" y="45350"/>
                    </a:lnTo>
                    <a:lnTo>
                      <a:pt x="40237" y="45483"/>
                    </a:lnTo>
                    <a:lnTo>
                      <a:pt x="42827" y="45549"/>
                    </a:lnTo>
                    <a:lnTo>
                      <a:pt x="45350" y="45549"/>
                    </a:lnTo>
                    <a:lnTo>
                      <a:pt x="47939" y="45416"/>
                    </a:lnTo>
                    <a:lnTo>
                      <a:pt x="50462" y="45217"/>
                    </a:lnTo>
                    <a:lnTo>
                      <a:pt x="52986" y="44885"/>
                    </a:lnTo>
                    <a:lnTo>
                      <a:pt x="55442" y="44487"/>
                    </a:lnTo>
                    <a:lnTo>
                      <a:pt x="57899" y="43956"/>
                    </a:lnTo>
                    <a:lnTo>
                      <a:pt x="60289" y="43292"/>
                    </a:lnTo>
                    <a:lnTo>
                      <a:pt x="62680" y="42561"/>
                    </a:lnTo>
                    <a:lnTo>
                      <a:pt x="65003" y="41698"/>
                    </a:lnTo>
                    <a:lnTo>
                      <a:pt x="67261" y="40702"/>
                    </a:lnTo>
                    <a:lnTo>
                      <a:pt x="69518" y="39640"/>
                    </a:lnTo>
                    <a:lnTo>
                      <a:pt x="71643" y="38445"/>
                    </a:lnTo>
                    <a:lnTo>
                      <a:pt x="73768" y="37117"/>
                    </a:lnTo>
                    <a:lnTo>
                      <a:pt x="75760" y="35656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7" name="Google Shape;1617;g34ed79b00d1_0_1589"/>
              <p:cNvSpPr/>
              <p:nvPr/>
            </p:nvSpPr>
            <p:spPr>
              <a:xfrm>
                <a:off x="1379850" y="1665650"/>
                <a:ext cx="903025" cy="2486600"/>
              </a:xfrm>
              <a:custGeom>
                <a:rect b="b" l="l" r="r" t="t"/>
                <a:pathLst>
                  <a:path extrusionOk="0" h="99464" w="36121">
                    <a:moveTo>
                      <a:pt x="17396" y="1"/>
                    </a:moveTo>
                    <a:lnTo>
                      <a:pt x="16267" y="1395"/>
                    </a:lnTo>
                    <a:lnTo>
                      <a:pt x="15139" y="2789"/>
                    </a:lnTo>
                    <a:lnTo>
                      <a:pt x="14076" y="4184"/>
                    </a:lnTo>
                    <a:lnTo>
                      <a:pt x="13080" y="5644"/>
                    </a:lnTo>
                    <a:lnTo>
                      <a:pt x="12084" y="7105"/>
                    </a:lnTo>
                    <a:lnTo>
                      <a:pt x="11155" y="8566"/>
                    </a:lnTo>
                    <a:lnTo>
                      <a:pt x="10225" y="10027"/>
                    </a:lnTo>
                    <a:lnTo>
                      <a:pt x="9362" y="11554"/>
                    </a:lnTo>
                    <a:lnTo>
                      <a:pt x="8565" y="13081"/>
                    </a:lnTo>
                    <a:lnTo>
                      <a:pt x="7768" y="14608"/>
                    </a:lnTo>
                    <a:lnTo>
                      <a:pt x="6972" y="16135"/>
                    </a:lnTo>
                    <a:lnTo>
                      <a:pt x="6308" y="17662"/>
                    </a:lnTo>
                    <a:lnTo>
                      <a:pt x="5644" y="19256"/>
                    </a:lnTo>
                    <a:lnTo>
                      <a:pt x="4980" y="20849"/>
                    </a:lnTo>
                    <a:lnTo>
                      <a:pt x="3851" y="24037"/>
                    </a:lnTo>
                    <a:lnTo>
                      <a:pt x="2789" y="27290"/>
                    </a:lnTo>
                    <a:lnTo>
                      <a:pt x="1992" y="30543"/>
                    </a:lnTo>
                    <a:lnTo>
                      <a:pt x="1262" y="33863"/>
                    </a:lnTo>
                    <a:lnTo>
                      <a:pt x="730" y="37183"/>
                    </a:lnTo>
                    <a:lnTo>
                      <a:pt x="332" y="40503"/>
                    </a:lnTo>
                    <a:lnTo>
                      <a:pt x="66" y="43823"/>
                    </a:lnTo>
                    <a:lnTo>
                      <a:pt x="0" y="47209"/>
                    </a:lnTo>
                    <a:lnTo>
                      <a:pt x="66" y="50529"/>
                    </a:lnTo>
                    <a:lnTo>
                      <a:pt x="266" y="53849"/>
                    </a:lnTo>
                    <a:lnTo>
                      <a:pt x="664" y="57169"/>
                    </a:lnTo>
                    <a:lnTo>
                      <a:pt x="1195" y="60489"/>
                    </a:lnTo>
                    <a:lnTo>
                      <a:pt x="1859" y="63809"/>
                    </a:lnTo>
                    <a:lnTo>
                      <a:pt x="2656" y="67062"/>
                    </a:lnTo>
                    <a:lnTo>
                      <a:pt x="3652" y="70316"/>
                    </a:lnTo>
                    <a:lnTo>
                      <a:pt x="4781" y="73503"/>
                    </a:lnTo>
                    <a:lnTo>
                      <a:pt x="6042" y="76623"/>
                    </a:lnTo>
                    <a:lnTo>
                      <a:pt x="6773" y="78150"/>
                    </a:lnTo>
                    <a:lnTo>
                      <a:pt x="7503" y="79678"/>
                    </a:lnTo>
                    <a:lnTo>
                      <a:pt x="8233" y="81205"/>
                    </a:lnTo>
                    <a:lnTo>
                      <a:pt x="9030" y="82732"/>
                    </a:lnTo>
                    <a:lnTo>
                      <a:pt x="9893" y="84259"/>
                    </a:lnTo>
                    <a:lnTo>
                      <a:pt x="10823" y="85720"/>
                    </a:lnTo>
                    <a:lnTo>
                      <a:pt x="11686" y="87180"/>
                    </a:lnTo>
                    <a:lnTo>
                      <a:pt x="12682" y="88641"/>
                    </a:lnTo>
                    <a:lnTo>
                      <a:pt x="13678" y="90036"/>
                    </a:lnTo>
                    <a:lnTo>
                      <a:pt x="14674" y="91430"/>
                    </a:lnTo>
                    <a:lnTo>
                      <a:pt x="15803" y="92824"/>
                    </a:lnTo>
                    <a:lnTo>
                      <a:pt x="16865" y="94219"/>
                    </a:lnTo>
                    <a:lnTo>
                      <a:pt x="17994" y="95546"/>
                    </a:lnTo>
                    <a:lnTo>
                      <a:pt x="19189" y="96874"/>
                    </a:lnTo>
                    <a:lnTo>
                      <a:pt x="20450" y="98202"/>
                    </a:lnTo>
                    <a:lnTo>
                      <a:pt x="21712" y="99464"/>
                    </a:lnTo>
                    <a:lnTo>
                      <a:pt x="22243" y="97339"/>
                    </a:lnTo>
                    <a:lnTo>
                      <a:pt x="22907" y="95215"/>
                    </a:lnTo>
                    <a:lnTo>
                      <a:pt x="23637" y="93090"/>
                    </a:lnTo>
                    <a:lnTo>
                      <a:pt x="24368" y="90965"/>
                    </a:lnTo>
                    <a:lnTo>
                      <a:pt x="25165" y="88907"/>
                    </a:lnTo>
                    <a:lnTo>
                      <a:pt x="26028" y="86782"/>
                    </a:lnTo>
                    <a:lnTo>
                      <a:pt x="26891" y="84657"/>
                    </a:lnTo>
                    <a:lnTo>
                      <a:pt x="27820" y="82599"/>
                    </a:lnTo>
                    <a:lnTo>
                      <a:pt x="29746" y="78482"/>
                    </a:lnTo>
                    <a:lnTo>
                      <a:pt x="31804" y="74432"/>
                    </a:lnTo>
                    <a:lnTo>
                      <a:pt x="33929" y="70515"/>
                    </a:lnTo>
                    <a:lnTo>
                      <a:pt x="36120" y="66730"/>
                    </a:lnTo>
                    <a:lnTo>
                      <a:pt x="34460" y="64937"/>
                    </a:lnTo>
                    <a:lnTo>
                      <a:pt x="32867" y="63145"/>
                    </a:lnTo>
                    <a:lnTo>
                      <a:pt x="31273" y="61285"/>
                    </a:lnTo>
                    <a:lnTo>
                      <a:pt x="29812" y="59360"/>
                    </a:lnTo>
                    <a:lnTo>
                      <a:pt x="28418" y="57434"/>
                    </a:lnTo>
                    <a:lnTo>
                      <a:pt x="27156" y="55442"/>
                    </a:lnTo>
                    <a:lnTo>
                      <a:pt x="25895" y="53384"/>
                    </a:lnTo>
                    <a:lnTo>
                      <a:pt x="24700" y="51392"/>
                    </a:lnTo>
                    <a:lnTo>
                      <a:pt x="23571" y="49268"/>
                    </a:lnTo>
                    <a:lnTo>
                      <a:pt x="22509" y="47209"/>
                    </a:lnTo>
                    <a:lnTo>
                      <a:pt x="21579" y="45085"/>
                    </a:lnTo>
                    <a:lnTo>
                      <a:pt x="20650" y="42960"/>
                    </a:lnTo>
                    <a:lnTo>
                      <a:pt x="19853" y="40769"/>
                    </a:lnTo>
                    <a:lnTo>
                      <a:pt x="19056" y="38578"/>
                    </a:lnTo>
                    <a:lnTo>
                      <a:pt x="18392" y="36386"/>
                    </a:lnTo>
                    <a:lnTo>
                      <a:pt x="17728" y="34195"/>
                    </a:lnTo>
                    <a:lnTo>
                      <a:pt x="17197" y="32004"/>
                    </a:lnTo>
                    <a:lnTo>
                      <a:pt x="16732" y="29813"/>
                    </a:lnTo>
                    <a:lnTo>
                      <a:pt x="16267" y="27622"/>
                    </a:lnTo>
                    <a:lnTo>
                      <a:pt x="15935" y="25364"/>
                    </a:lnTo>
                    <a:lnTo>
                      <a:pt x="15670" y="23173"/>
                    </a:lnTo>
                    <a:lnTo>
                      <a:pt x="15471" y="20982"/>
                    </a:lnTo>
                    <a:lnTo>
                      <a:pt x="15338" y="18791"/>
                    </a:lnTo>
                    <a:lnTo>
                      <a:pt x="15271" y="16600"/>
                    </a:lnTo>
                    <a:lnTo>
                      <a:pt x="15338" y="14475"/>
                    </a:lnTo>
                    <a:lnTo>
                      <a:pt x="15404" y="12351"/>
                    </a:lnTo>
                    <a:lnTo>
                      <a:pt x="15537" y="10226"/>
                    </a:lnTo>
                    <a:lnTo>
                      <a:pt x="15803" y="8101"/>
                    </a:lnTo>
                    <a:lnTo>
                      <a:pt x="16068" y="6043"/>
                    </a:lnTo>
                    <a:lnTo>
                      <a:pt x="16467" y="3985"/>
                    </a:lnTo>
                    <a:lnTo>
                      <a:pt x="16865" y="1993"/>
                    </a:lnTo>
                    <a:lnTo>
                      <a:pt x="1739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8" name="Google Shape;1618;g34ed79b00d1_0_1589"/>
              <p:cNvSpPr/>
              <p:nvPr/>
            </p:nvSpPr>
            <p:spPr>
              <a:xfrm>
                <a:off x="1379850" y="1665650"/>
                <a:ext cx="903025" cy="2486600"/>
              </a:xfrm>
              <a:custGeom>
                <a:rect b="b" l="l" r="r" t="t"/>
                <a:pathLst>
                  <a:path extrusionOk="0" fill="none" h="99464" w="36121">
                    <a:moveTo>
                      <a:pt x="36120" y="66730"/>
                    </a:moveTo>
                    <a:lnTo>
                      <a:pt x="36120" y="66730"/>
                    </a:lnTo>
                    <a:lnTo>
                      <a:pt x="34460" y="64937"/>
                    </a:lnTo>
                    <a:lnTo>
                      <a:pt x="32867" y="63145"/>
                    </a:lnTo>
                    <a:lnTo>
                      <a:pt x="31273" y="61285"/>
                    </a:lnTo>
                    <a:lnTo>
                      <a:pt x="29812" y="59360"/>
                    </a:lnTo>
                    <a:lnTo>
                      <a:pt x="28418" y="57434"/>
                    </a:lnTo>
                    <a:lnTo>
                      <a:pt x="27156" y="55442"/>
                    </a:lnTo>
                    <a:lnTo>
                      <a:pt x="25895" y="53384"/>
                    </a:lnTo>
                    <a:lnTo>
                      <a:pt x="24700" y="51392"/>
                    </a:lnTo>
                    <a:lnTo>
                      <a:pt x="23571" y="49268"/>
                    </a:lnTo>
                    <a:lnTo>
                      <a:pt x="22509" y="47209"/>
                    </a:lnTo>
                    <a:lnTo>
                      <a:pt x="21579" y="45085"/>
                    </a:lnTo>
                    <a:lnTo>
                      <a:pt x="20650" y="42960"/>
                    </a:lnTo>
                    <a:lnTo>
                      <a:pt x="19853" y="40769"/>
                    </a:lnTo>
                    <a:lnTo>
                      <a:pt x="19056" y="38578"/>
                    </a:lnTo>
                    <a:lnTo>
                      <a:pt x="18392" y="36386"/>
                    </a:lnTo>
                    <a:lnTo>
                      <a:pt x="17728" y="34195"/>
                    </a:lnTo>
                    <a:lnTo>
                      <a:pt x="17197" y="32004"/>
                    </a:lnTo>
                    <a:lnTo>
                      <a:pt x="16732" y="29813"/>
                    </a:lnTo>
                    <a:lnTo>
                      <a:pt x="16267" y="27622"/>
                    </a:lnTo>
                    <a:lnTo>
                      <a:pt x="15935" y="25364"/>
                    </a:lnTo>
                    <a:lnTo>
                      <a:pt x="15670" y="23173"/>
                    </a:lnTo>
                    <a:lnTo>
                      <a:pt x="15471" y="20982"/>
                    </a:lnTo>
                    <a:lnTo>
                      <a:pt x="15338" y="18791"/>
                    </a:lnTo>
                    <a:lnTo>
                      <a:pt x="15271" y="16600"/>
                    </a:lnTo>
                    <a:lnTo>
                      <a:pt x="15338" y="14475"/>
                    </a:lnTo>
                    <a:lnTo>
                      <a:pt x="15404" y="12351"/>
                    </a:lnTo>
                    <a:lnTo>
                      <a:pt x="15537" y="10226"/>
                    </a:lnTo>
                    <a:lnTo>
                      <a:pt x="15803" y="8101"/>
                    </a:lnTo>
                    <a:lnTo>
                      <a:pt x="16068" y="6043"/>
                    </a:lnTo>
                    <a:lnTo>
                      <a:pt x="16467" y="3985"/>
                    </a:lnTo>
                    <a:lnTo>
                      <a:pt x="16865" y="1993"/>
                    </a:lnTo>
                    <a:lnTo>
                      <a:pt x="17396" y="1"/>
                    </a:lnTo>
                    <a:lnTo>
                      <a:pt x="17396" y="1"/>
                    </a:lnTo>
                    <a:lnTo>
                      <a:pt x="16267" y="1395"/>
                    </a:lnTo>
                    <a:lnTo>
                      <a:pt x="15139" y="2789"/>
                    </a:lnTo>
                    <a:lnTo>
                      <a:pt x="14076" y="4184"/>
                    </a:lnTo>
                    <a:lnTo>
                      <a:pt x="13080" y="5644"/>
                    </a:lnTo>
                    <a:lnTo>
                      <a:pt x="12084" y="7105"/>
                    </a:lnTo>
                    <a:lnTo>
                      <a:pt x="11155" y="8566"/>
                    </a:lnTo>
                    <a:lnTo>
                      <a:pt x="10225" y="10027"/>
                    </a:lnTo>
                    <a:lnTo>
                      <a:pt x="9362" y="11554"/>
                    </a:lnTo>
                    <a:lnTo>
                      <a:pt x="8565" y="13081"/>
                    </a:lnTo>
                    <a:lnTo>
                      <a:pt x="7768" y="14608"/>
                    </a:lnTo>
                    <a:lnTo>
                      <a:pt x="6972" y="16135"/>
                    </a:lnTo>
                    <a:lnTo>
                      <a:pt x="6308" y="17662"/>
                    </a:lnTo>
                    <a:lnTo>
                      <a:pt x="5644" y="19256"/>
                    </a:lnTo>
                    <a:lnTo>
                      <a:pt x="4980" y="20849"/>
                    </a:lnTo>
                    <a:lnTo>
                      <a:pt x="3851" y="24037"/>
                    </a:lnTo>
                    <a:lnTo>
                      <a:pt x="2789" y="27290"/>
                    </a:lnTo>
                    <a:lnTo>
                      <a:pt x="1992" y="30543"/>
                    </a:lnTo>
                    <a:lnTo>
                      <a:pt x="1262" y="33863"/>
                    </a:lnTo>
                    <a:lnTo>
                      <a:pt x="730" y="37183"/>
                    </a:lnTo>
                    <a:lnTo>
                      <a:pt x="332" y="40503"/>
                    </a:lnTo>
                    <a:lnTo>
                      <a:pt x="66" y="43823"/>
                    </a:lnTo>
                    <a:lnTo>
                      <a:pt x="0" y="47209"/>
                    </a:lnTo>
                    <a:lnTo>
                      <a:pt x="66" y="50529"/>
                    </a:lnTo>
                    <a:lnTo>
                      <a:pt x="266" y="53849"/>
                    </a:lnTo>
                    <a:lnTo>
                      <a:pt x="664" y="57169"/>
                    </a:lnTo>
                    <a:lnTo>
                      <a:pt x="1195" y="60489"/>
                    </a:lnTo>
                    <a:lnTo>
                      <a:pt x="1859" y="63809"/>
                    </a:lnTo>
                    <a:lnTo>
                      <a:pt x="2656" y="67062"/>
                    </a:lnTo>
                    <a:lnTo>
                      <a:pt x="3652" y="70316"/>
                    </a:lnTo>
                    <a:lnTo>
                      <a:pt x="4781" y="73503"/>
                    </a:lnTo>
                    <a:lnTo>
                      <a:pt x="6042" y="76623"/>
                    </a:lnTo>
                    <a:lnTo>
                      <a:pt x="6773" y="78150"/>
                    </a:lnTo>
                    <a:lnTo>
                      <a:pt x="7503" y="79678"/>
                    </a:lnTo>
                    <a:lnTo>
                      <a:pt x="8233" y="81205"/>
                    </a:lnTo>
                    <a:lnTo>
                      <a:pt x="9030" y="82732"/>
                    </a:lnTo>
                    <a:lnTo>
                      <a:pt x="9893" y="84259"/>
                    </a:lnTo>
                    <a:lnTo>
                      <a:pt x="10823" y="85720"/>
                    </a:lnTo>
                    <a:lnTo>
                      <a:pt x="11686" y="87180"/>
                    </a:lnTo>
                    <a:lnTo>
                      <a:pt x="12682" y="88641"/>
                    </a:lnTo>
                    <a:lnTo>
                      <a:pt x="13678" y="90036"/>
                    </a:lnTo>
                    <a:lnTo>
                      <a:pt x="14674" y="91430"/>
                    </a:lnTo>
                    <a:lnTo>
                      <a:pt x="15803" y="92824"/>
                    </a:lnTo>
                    <a:lnTo>
                      <a:pt x="16865" y="94219"/>
                    </a:lnTo>
                    <a:lnTo>
                      <a:pt x="17994" y="95546"/>
                    </a:lnTo>
                    <a:lnTo>
                      <a:pt x="19189" y="96874"/>
                    </a:lnTo>
                    <a:lnTo>
                      <a:pt x="20450" y="98202"/>
                    </a:lnTo>
                    <a:lnTo>
                      <a:pt x="21712" y="99464"/>
                    </a:lnTo>
                    <a:lnTo>
                      <a:pt x="21712" y="99464"/>
                    </a:lnTo>
                    <a:lnTo>
                      <a:pt x="22243" y="97339"/>
                    </a:lnTo>
                    <a:lnTo>
                      <a:pt x="22907" y="95215"/>
                    </a:lnTo>
                    <a:lnTo>
                      <a:pt x="23637" y="93090"/>
                    </a:lnTo>
                    <a:lnTo>
                      <a:pt x="24368" y="90965"/>
                    </a:lnTo>
                    <a:lnTo>
                      <a:pt x="25165" y="88907"/>
                    </a:lnTo>
                    <a:lnTo>
                      <a:pt x="26028" y="86782"/>
                    </a:lnTo>
                    <a:lnTo>
                      <a:pt x="26891" y="84657"/>
                    </a:lnTo>
                    <a:lnTo>
                      <a:pt x="27820" y="82599"/>
                    </a:lnTo>
                    <a:lnTo>
                      <a:pt x="29746" y="78482"/>
                    </a:lnTo>
                    <a:lnTo>
                      <a:pt x="31804" y="74432"/>
                    </a:lnTo>
                    <a:lnTo>
                      <a:pt x="33929" y="70515"/>
                    </a:lnTo>
                    <a:lnTo>
                      <a:pt x="36120" y="6673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9" name="Google Shape;1619;g34ed79b00d1_0_1589"/>
              <p:cNvSpPr/>
              <p:nvPr/>
            </p:nvSpPr>
            <p:spPr>
              <a:xfrm>
                <a:off x="3318625" y="1974400"/>
                <a:ext cx="888100" cy="627475"/>
              </a:xfrm>
              <a:custGeom>
                <a:rect b="b" l="l" r="r" t="t"/>
                <a:pathLst>
                  <a:path extrusionOk="0" h="25099" w="35524">
                    <a:moveTo>
                      <a:pt x="20783" y="1"/>
                    </a:moveTo>
                    <a:lnTo>
                      <a:pt x="18260" y="1727"/>
                    </a:lnTo>
                    <a:lnTo>
                      <a:pt x="15737" y="3520"/>
                    </a:lnTo>
                    <a:lnTo>
                      <a:pt x="13148" y="5445"/>
                    </a:lnTo>
                    <a:lnTo>
                      <a:pt x="10558" y="7437"/>
                    </a:lnTo>
                    <a:lnTo>
                      <a:pt x="7902" y="9495"/>
                    </a:lnTo>
                    <a:lnTo>
                      <a:pt x="5313" y="11687"/>
                    </a:lnTo>
                    <a:lnTo>
                      <a:pt x="2657" y="13944"/>
                    </a:lnTo>
                    <a:lnTo>
                      <a:pt x="1" y="16334"/>
                    </a:lnTo>
                    <a:lnTo>
                      <a:pt x="1063" y="17131"/>
                    </a:lnTo>
                    <a:lnTo>
                      <a:pt x="2126" y="17928"/>
                    </a:lnTo>
                    <a:lnTo>
                      <a:pt x="3188" y="18725"/>
                    </a:lnTo>
                    <a:lnTo>
                      <a:pt x="4250" y="19389"/>
                    </a:lnTo>
                    <a:lnTo>
                      <a:pt x="5379" y="20053"/>
                    </a:lnTo>
                    <a:lnTo>
                      <a:pt x="6508" y="20717"/>
                    </a:lnTo>
                    <a:lnTo>
                      <a:pt x="7637" y="21314"/>
                    </a:lnTo>
                    <a:lnTo>
                      <a:pt x="8765" y="21845"/>
                    </a:lnTo>
                    <a:lnTo>
                      <a:pt x="9894" y="22310"/>
                    </a:lnTo>
                    <a:lnTo>
                      <a:pt x="11089" y="22775"/>
                    </a:lnTo>
                    <a:lnTo>
                      <a:pt x="12218" y="23173"/>
                    </a:lnTo>
                    <a:lnTo>
                      <a:pt x="13413" y="23572"/>
                    </a:lnTo>
                    <a:lnTo>
                      <a:pt x="14542" y="23904"/>
                    </a:lnTo>
                    <a:lnTo>
                      <a:pt x="15737" y="24169"/>
                    </a:lnTo>
                    <a:lnTo>
                      <a:pt x="18061" y="24634"/>
                    </a:lnTo>
                    <a:lnTo>
                      <a:pt x="20451" y="24966"/>
                    </a:lnTo>
                    <a:lnTo>
                      <a:pt x="22709" y="25099"/>
                    </a:lnTo>
                    <a:lnTo>
                      <a:pt x="25033" y="25099"/>
                    </a:lnTo>
                    <a:lnTo>
                      <a:pt x="26161" y="25032"/>
                    </a:lnTo>
                    <a:lnTo>
                      <a:pt x="27224" y="24900"/>
                    </a:lnTo>
                    <a:lnTo>
                      <a:pt x="28353" y="24767"/>
                    </a:lnTo>
                    <a:lnTo>
                      <a:pt x="29415" y="24568"/>
                    </a:lnTo>
                    <a:lnTo>
                      <a:pt x="30477" y="24302"/>
                    </a:lnTo>
                    <a:lnTo>
                      <a:pt x="31540" y="24103"/>
                    </a:lnTo>
                    <a:lnTo>
                      <a:pt x="32536" y="23771"/>
                    </a:lnTo>
                    <a:lnTo>
                      <a:pt x="33532" y="23439"/>
                    </a:lnTo>
                    <a:lnTo>
                      <a:pt x="34527" y="23040"/>
                    </a:lnTo>
                    <a:lnTo>
                      <a:pt x="35523" y="22642"/>
                    </a:lnTo>
                    <a:lnTo>
                      <a:pt x="33996" y="19654"/>
                    </a:lnTo>
                    <a:lnTo>
                      <a:pt x="32403" y="16666"/>
                    </a:lnTo>
                    <a:lnTo>
                      <a:pt x="30743" y="13745"/>
                    </a:lnTo>
                    <a:lnTo>
                      <a:pt x="28950" y="10890"/>
                    </a:lnTo>
                    <a:lnTo>
                      <a:pt x="27025" y="8035"/>
                    </a:lnTo>
                    <a:lnTo>
                      <a:pt x="25033" y="5312"/>
                    </a:lnTo>
                    <a:lnTo>
                      <a:pt x="22974" y="2657"/>
                    </a:lnTo>
                    <a:lnTo>
                      <a:pt x="2078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0" name="Google Shape;1620;g34ed79b00d1_0_1589"/>
              <p:cNvSpPr/>
              <p:nvPr/>
            </p:nvSpPr>
            <p:spPr>
              <a:xfrm>
                <a:off x="3318625" y="1974400"/>
                <a:ext cx="888100" cy="627475"/>
              </a:xfrm>
              <a:custGeom>
                <a:rect b="b" l="l" r="r" t="t"/>
                <a:pathLst>
                  <a:path extrusionOk="0" fill="none" h="25099" w="35524">
                    <a:moveTo>
                      <a:pt x="35523" y="22642"/>
                    </a:moveTo>
                    <a:lnTo>
                      <a:pt x="35523" y="22642"/>
                    </a:lnTo>
                    <a:lnTo>
                      <a:pt x="33996" y="19654"/>
                    </a:lnTo>
                    <a:lnTo>
                      <a:pt x="32403" y="16666"/>
                    </a:lnTo>
                    <a:lnTo>
                      <a:pt x="30743" y="13745"/>
                    </a:lnTo>
                    <a:lnTo>
                      <a:pt x="28950" y="10890"/>
                    </a:lnTo>
                    <a:lnTo>
                      <a:pt x="27025" y="8035"/>
                    </a:lnTo>
                    <a:lnTo>
                      <a:pt x="25033" y="5312"/>
                    </a:lnTo>
                    <a:lnTo>
                      <a:pt x="22974" y="2657"/>
                    </a:lnTo>
                    <a:lnTo>
                      <a:pt x="20783" y="1"/>
                    </a:lnTo>
                    <a:lnTo>
                      <a:pt x="20783" y="1"/>
                    </a:lnTo>
                    <a:lnTo>
                      <a:pt x="18260" y="1727"/>
                    </a:lnTo>
                    <a:lnTo>
                      <a:pt x="15737" y="3520"/>
                    </a:lnTo>
                    <a:lnTo>
                      <a:pt x="13148" y="5445"/>
                    </a:lnTo>
                    <a:lnTo>
                      <a:pt x="10558" y="7437"/>
                    </a:lnTo>
                    <a:lnTo>
                      <a:pt x="7902" y="9495"/>
                    </a:lnTo>
                    <a:lnTo>
                      <a:pt x="5313" y="11687"/>
                    </a:lnTo>
                    <a:lnTo>
                      <a:pt x="2657" y="13944"/>
                    </a:lnTo>
                    <a:lnTo>
                      <a:pt x="1" y="16334"/>
                    </a:lnTo>
                    <a:lnTo>
                      <a:pt x="1" y="16334"/>
                    </a:lnTo>
                    <a:lnTo>
                      <a:pt x="1063" y="17131"/>
                    </a:lnTo>
                    <a:lnTo>
                      <a:pt x="2126" y="17928"/>
                    </a:lnTo>
                    <a:lnTo>
                      <a:pt x="3188" y="18725"/>
                    </a:lnTo>
                    <a:lnTo>
                      <a:pt x="4250" y="19389"/>
                    </a:lnTo>
                    <a:lnTo>
                      <a:pt x="5379" y="20053"/>
                    </a:lnTo>
                    <a:lnTo>
                      <a:pt x="6508" y="20717"/>
                    </a:lnTo>
                    <a:lnTo>
                      <a:pt x="7637" y="21314"/>
                    </a:lnTo>
                    <a:lnTo>
                      <a:pt x="8765" y="21845"/>
                    </a:lnTo>
                    <a:lnTo>
                      <a:pt x="9894" y="22310"/>
                    </a:lnTo>
                    <a:lnTo>
                      <a:pt x="11089" y="22775"/>
                    </a:lnTo>
                    <a:lnTo>
                      <a:pt x="12218" y="23173"/>
                    </a:lnTo>
                    <a:lnTo>
                      <a:pt x="13413" y="23572"/>
                    </a:lnTo>
                    <a:lnTo>
                      <a:pt x="14542" y="23904"/>
                    </a:lnTo>
                    <a:lnTo>
                      <a:pt x="15737" y="24169"/>
                    </a:lnTo>
                    <a:lnTo>
                      <a:pt x="18061" y="24634"/>
                    </a:lnTo>
                    <a:lnTo>
                      <a:pt x="20451" y="24966"/>
                    </a:lnTo>
                    <a:lnTo>
                      <a:pt x="22709" y="25099"/>
                    </a:lnTo>
                    <a:lnTo>
                      <a:pt x="25033" y="25099"/>
                    </a:lnTo>
                    <a:lnTo>
                      <a:pt x="26161" y="25032"/>
                    </a:lnTo>
                    <a:lnTo>
                      <a:pt x="27224" y="24900"/>
                    </a:lnTo>
                    <a:lnTo>
                      <a:pt x="28353" y="24767"/>
                    </a:lnTo>
                    <a:lnTo>
                      <a:pt x="29415" y="24568"/>
                    </a:lnTo>
                    <a:lnTo>
                      <a:pt x="30477" y="24302"/>
                    </a:lnTo>
                    <a:lnTo>
                      <a:pt x="31540" y="24103"/>
                    </a:lnTo>
                    <a:lnTo>
                      <a:pt x="32536" y="23771"/>
                    </a:lnTo>
                    <a:lnTo>
                      <a:pt x="33532" y="23439"/>
                    </a:lnTo>
                    <a:lnTo>
                      <a:pt x="34527" y="23040"/>
                    </a:lnTo>
                    <a:lnTo>
                      <a:pt x="35523" y="22642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1" name="Google Shape;1621;g34ed79b00d1_0_1589"/>
              <p:cNvSpPr/>
              <p:nvPr/>
            </p:nvSpPr>
            <p:spPr>
              <a:xfrm>
                <a:off x="3302025" y="1225775"/>
                <a:ext cx="962800" cy="464800"/>
              </a:xfrm>
              <a:custGeom>
                <a:rect b="b" l="l" r="r" t="t"/>
                <a:pathLst>
                  <a:path extrusionOk="0" h="18592" w="38512">
                    <a:moveTo>
                      <a:pt x="12683" y="0"/>
                    </a:moveTo>
                    <a:lnTo>
                      <a:pt x="11421" y="67"/>
                    </a:lnTo>
                    <a:lnTo>
                      <a:pt x="10226" y="200"/>
                    </a:lnTo>
                    <a:lnTo>
                      <a:pt x="9031" y="332"/>
                    </a:lnTo>
                    <a:lnTo>
                      <a:pt x="7836" y="532"/>
                    </a:lnTo>
                    <a:lnTo>
                      <a:pt x="6707" y="797"/>
                    </a:lnTo>
                    <a:lnTo>
                      <a:pt x="5578" y="1063"/>
                    </a:lnTo>
                    <a:lnTo>
                      <a:pt x="4516" y="1328"/>
                    </a:lnTo>
                    <a:lnTo>
                      <a:pt x="3520" y="1727"/>
                    </a:lnTo>
                    <a:lnTo>
                      <a:pt x="2590" y="2059"/>
                    </a:lnTo>
                    <a:lnTo>
                      <a:pt x="1661" y="2457"/>
                    </a:lnTo>
                    <a:lnTo>
                      <a:pt x="798" y="2922"/>
                    </a:lnTo>
                    <a:lnTo>
                      <a:pt x="1" y="3387"/>
                    </a:lnTo>
                    <a:lnTo>
                      <a:pt x="3055" y="4781"/>
                    </a:lnTo>
                    <a:lnTo>
                      <a:pt x="6043" y="6375"/>
                    </a:lnTo>
                    <a:lnTo>
                      <a:pt x="8965" y="8034"/>
                    </a:lnTo>
                    <a:lnTo>
                      <a:pt x="11820" y="9894"/>
                    </a:lnTo>
                    <a:lnTo>
                      <a:pt x="14608" y="11886"/>
                    </a:lnTo>
                    <a:lnTo>
                      <a:pt x="17331" y="13944"/>
                    </a:lnTo>
                    <a:lnTo>
                      <a:pt x="19987" y="16201"/>
                    </a:lnTo>
                    <a:lnTo>
                      <a:pt x="22576" y="18592"/>
                    </a:lnTo>
                    <a:lnTo>
                      <a:pt x="24435" y="17264"/>
                    </a:lnTo>
                    <a:lnTo>
                      <a:pt x="26427" y="16002"/>
                    </a:lnTo>
                    <a:lnTo>
                      <a:pt x="28485" y="14741"/>
                    </a:lnTo>
                    <a:lnTo>
                      <a:pt x="30544" y="13545"/>
                    </a:lnTo>
                    <a:lnTo>
                      <a:pt x="32668" y="12417"/>
                    </a:lnTo>
                    <a:lnTo>
                      <a:pt x="34727" y="11354"/>
                    </a:lnTo>
                    <a:lnTo>
                      <a:pt x="36719" y="10491"/>
                    </a:lnTo>
                    <a:lnTo>
                      <a:pt x="38511" y="9761"/>
                    </a:lnTo>
                    <a:lnTo>
                      <a:pt x="37449" y="8632"/>
                    </a:lnTo>
                    <a:lnTo>
                      <a:pt x="36254" y="7636"/>
                    </a:lnTo>
                    <a:lnTo>
                      <a:pt x="35059" y="6707"/>
                    </a:lnTo>
                    <a:lnTo>
                      <a:pt x="33864" y="5843"/>
                    </a:lnTo>
                    <a:lnTo>
                      <a:pt x="32602" y="5047"/>
                    </a:lnTo>
                    <a:lnTo>
                      <a:pt x="31340" y="4316"/>
                    </a:lnTo>
                    <a:lnTo>
                      <a:pt x="30079" y="3652"/>
                    </a:lnTo>
                    <a:lnTo>
                      <a:pt x="28751" y="3055"/>
                    </a:lnTo>
                    <a:lnTo>
                      <a:pt x="27423" y="2524"/>
                    </a:lnTo>
                    <a:lnTo>
                      <a:pt x="26095" y="1992"/>
                    </a:lnTo>
                    <a:lnTo>
                      <a:pt x="24701" y="1594"/>
                    </a:lnTo>
                    <a:lnTo>
                      <a:pt x="23373" y="1196"/>
                    </a:lnTo>
                    <a:lnTo>
                      <a:pt x="22045" y="864"/>
                    </a:lnTo>
                    <a:lnTo>
                      <a:pt x="20650" y="598"/>
                    </a:lnTo>
                    <a:lnTo>
                      <a:pt x="19323" y="399"/>
                    </a:lnTo>
                    <a:lnTo>
                      <a:pt x="17928" y="200"/>
                    </a:lnTo>
                    <a:lnTo>
                      <a:pt x="16600" y="67"/>
                    </a:lnTo>
                    <a:lnTo>
                      <a:pt x="1527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2" name="Google Shape;1622;g34ed79b00d1_0_1589"/>
              <p:cNvSpPr/>
              <p:nvPr/>
            </p:nvSpPr>
            <p:spPr>
              <a:xfrm>
                <a:off x="3302025" y="1225775"/>
                <a:ext cx="962800" cy="464800"/>
              </a:xfrm>
              <a:custGeom>
                <a:rect b="b" l="l" r="r" t="t"/>
                <a:pathLst>
                  <a:path extrusionOk="0" fill="none" h="18592" w="38512">
                    <a:moveTo>
                      <a:pt x="22576" y="18592"/>
                    </a:moveTo>
                    <a:lnTo>
                      <a:pt x="22576" y="18592"/>
                    </a:lnTo>
                    <a:lnTo>
                      <a:pt x="24435" y="17264"/>
                    </a:lnTo>
                    <a:lnTo>
                      <a:pt x="26427" y="16002"/>
                    </a:lnTo>
                    <a:lnTo>
                      <a:pt x="28485" y="14741"/>
                    </a:lnTo>
                    <a:lnTo>
                      <a:pt x="30544" y="13545"/>
                    </a:lnTo>
                    <a:lnTo>
                      <a:pt x="32668" y="12417"/>
                    </a:lnTo>
                    <a:lnTo>
                      <a:pt x="34727" y="11354"/>
                    </a:lnTo>
                    <a:lnTo>
                      <a:pt x="36719" y="10491"/>
                    </a:lnTo>
                    <a:lnTo>
                      <a:pt x="38511" y="9761"/>
                    </a:lnTo>
                    <a:lnTo>
                      <a:pt x="38511" y="9761"/>
                    </a:lnTo>
                    <a:lnTo>
                      <a:pt x="37449" y="8632"/>
                    </a:lnTo>
                    <a:lnTo>
                      <a:pt x="36254" y="7636"/>
                    </a:lnTo>
                    <a:lnTo>
                      <a:pt x="35059" y="6707"/>
                    </a:lnTo>
                    <a:lnTo>
                      <a:pt x="33864" y="5843"/>
                    </a:lnTo>
                    <a:lnTo>
                      <a:pt x="32602" y="5047"/>
                    </a:lnTo>
                    <a:lnTo>
                      <a:pt x="31340" y="4316"/>
                    </a:lnTo>
                    <a:lnTo>
                      <a:pt x="30079" y="3652"/>
                    </a:lnTo>
                    <a:lnTo>
                      <a:pt x="28751" y="3055"/>
                    </a:lnTo>
                    <a:lnTo>
                      <a:pt x="27423" y="2524"/>
                    </a:lnTo>
                    <a:lnTo>
                      <a:pt x="26095" y="1992"/>
                    </a:lnTo>
                    <a:lnTo>
                      <a:pt x="24701" y="1594"/>
                    </a:lnTo>
                    <a:lnTo>
                      <a:pt x="23373" y="1196"/>
                    </a:lnTo>
                    <a:lnTo>
                      <a:pt x="22045" y="864"/>
                    </a:lnTo>
                    <a:lnTo>
                      <a:pt x="20650" y="598"/>
                    </a:lnTo>
                    <a:lnTo>
                      <a:pt x="19323" y="399"/>
                    </a:lnTo>
                    <a:lnTo>
                      <a:pt x="17928" y="200"/>
                    </a:lnTo>
                    <a:lnTo>
                      <a:pt x="16600" y="67"/>
                    </a:lnTo>
                    <a:lnTo>
                      <a:pt x="15272" y="0"/>
                    </a:lnTo>
                    <a:lnTo>
                      <a:pt x="14011" y="0"/>
                    </a:lnTo>
                    <a:lnTo>
                      <a:pt x="12683" y="0"/>
                    </a:lnTo>
                    <a:lnTo>
                      <a:pt x="11421" y="67"/>
                    </a:lnTo>
                    <a:lnTo>
                      <a:pt x="10226" y="200"/>
                    </a:lnTo>
                    <a:lnTo>
                      <a:pt x="9031" y="332"/>
                    </a:lnTo>
                    <a:lnTo>
                      <a:pt x="7836" y="532"/>
                    </a:lnTo>
                    <a:lnTo>
                      <a:pt x="6707" y="797"/>
                    </a:lnTo>
                    <a:lnTo>
                      <a:pt x="5578" y="1063"/>
                    </a:lnTo>
                    <a:lnTo>
                      <a:pt x="4516" y="1328"/>
                    </a:lnTo>
                    <a:lnTo>
                      <a:pt x="3520" y="1727"/>
                    </a:lnTo>
                    <a:lnTo>
                      <a:pt x="2590" y="2059"/>
                    </a:lnTo>
                    <a:lnTo>
                      <a:pt x="1661" y="2457"/>
                    </a:lnTo>
                    <a:lnTo>
                      <a:pt x="798" y="2922"/>
                    </a:lnTo>
                    <a:lnTo>
                      <a:pt x="1" y="3387"/>
                    </a:lnTo>
                    <a:lnTo>
                      <a:pt x="1" y="3387"/>
                    </a:lnTo>
                    <a:lnTo>
                      <a:pt x="3055" y="4781"/>
                    </a:lnTo>
                    <a:lnTo>
                      <a:pt x="6043" y="6375"/>
                    </a:lnTo>
                    <a:lnTo>
                      <a:pt x="8965" y="8034"/>
                    </a:lnTo>
                    <a:lnTo>
                      <a:pt x="11820" y="9894"/>
                    </a:lnTo>
                    <a:lnTo>
                      <a:pt x="14608" y="11886"/>
                    </a:lnTo>
                    <a:lnTo>
                      <a:pt x="17331" y="13944"/>
                    </a:lnTo>
                    <a:lnTo>
                      <a:pt x="19987" y="16201"/>
                    </a:lnTo>
                    <a:lnTo>
                      <a:pt x="22576" y="18592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3" name="Google Shape;1623;g34ed79b00d1_0_1589"/>
              <p:cNvSpPr/>
              <p:nvPr/>
            </p:nvSpPr>
            <p:spPr>
              <a:xfrm>
                <a:off x="2108550" y="3483275"/>
                <a:ext cx="2365425" cy="1201825"/>
              </a:xfrm>
              <a:custGeom>
                <a:rect b="b" l="l" r="r" t="t"/>
                <a:pathLst>
                  <a:path extrusionOk="0" h="48073" w="94617">
                    <a:moveTo>
                      <a:pt x="13612" y="1"/>
                    </a:moveTo>
                    <a:lnTo>
                      <a:pt x="11952" y="2856"/>
                    </a:lnTo>
                    <a:lnTo>
                      <a:pt x="10425" y="5645"/>
                    </a:lnTo>
                    <a:lnTo>
                      <a:pt x="9097" y="8367"/>
                    </a:lnTo>
                    <a:lnTo>
                      <a:pt x="7835" y="10956"/>
                    </a:lnTo>
                    <a:lnTo>
                      <a:pt x="6706" y="13413"/>
                    </a:lnTo>
                    <a:lnTo>
                      <a:pt x="5644" y="15803"/>
                    </a:lnTo>
                    <a:lnTo>
                      <a:pt x="4715" y="18061"/>
                    </a:lnTo>
                    <a:lnTo>
                      <a:pt x="3851" y="20186"/>
                    </a:lnTo>
                    <a:lnTo>
                      <a:pt x="3121" y="22244"/>
                    </a:lnTo>
                    <a:lnTo>
                      <a:pt x="2457" y="24169"/>
                    </a:lnTo>
                    <a:lnTo>
                      <a:pt x="1859" y="25962"/>
                    </a:lnTo>
                    <a:lnTo>
                      <a:pt x="1395" y="27688"/>
                    </a:lnTo>
                    <a:lnTo>
                      <a:pt x="598" y="30743"/>
                    </a:lnTo>
                    <a:lnTo>
                      <a:pt x="0" y="33266"/>
                    </a:lnTo>
                    <a:lnTo>
                      <a:pt x="2590" y="35125"/>
                    </a:lnTo>
                    <a:lnTo>
                      <a:pt x="5179" y="36785"/>
                    </a:lnTo>
                    <a:lnTo>
                      <a:pt x="7835" y="38378"/>
                    </a:lnTo>
                    <a:lnTo>
                      <a:pt x="10558" y="39906"/>
                    </a:lnTo>
                    <a:lnTo>
                      <a:pt x="13280" y="41234"/>
                    </a:lnTo>
                    <a:lnTo>
                      <a:pt x="16135" y="42495"/>
                    </a:lnTo>
                    <a:lnTo>
                      <a:pt x="18924" y="43557"/>
                    </a:lnTo>
                    <a:lnTo>
                      <a:pt x="21779" y="44553"/>
                    </a:lnTo>
                    <a:lnTo>
                      <a:pt x="24700" y="45417"/>
                    </a:lnTo>
                    <a:lnTo>
                      <a:pt x="27622" y="46147"/>
                    </a:lnTo>
                    <a:lnTo>
                      <a:pt x="30543" y="46811"/>
                    </a:lnTo>
                    <a:lnTo>
                      <a:pt x="33531" y="47276"/>
                    </a:lnTo>
                    <a:lnTo>
                      <a:pt x="36519" y="47674"/>
                    </a:lnTo>
                    <a:lnTo>
                      <a:pt x="39507" y="47940"/>
                    </a:lnTo>
                    <a:lnTo>
                      <a:pt x="42495" y="48072"/>
                    </a:lnTo>
                    <a:lnTo>
                      <a:pt x="45482" y="48072"/>
                    </a:lnTo>
                    <a:lnTo>
                      <a:pt x="48470" y="47940"/>
                    </a:lnTo>
                    <a:lnTo>
                      <a:pt x="51458" y="47674"/>
                    </a:lnTo>
                    <a:lnTo>
                      <a:pt x="54446" y="47342"/>
                    </a:lnTo>
                    <a:lnTo>
                      <a:pt x="57434" y="46877"/>
                    </a:lnTo>
                    <a:lnTo>
                      <a:pt x="60355" y="46280"/>
                    </a:lnTo>
                    <a:lnTo>
                      <a:pt x="63277" y="45549"/>
                    </a:lnTo>
                    <a:lnTo>
                      <a:pt x="66198" y="44686"/>
                    </a:lnTo>
                    <a:lnTo>
                      <a:pt x="69053" y="43757"/>
                    </a:lnTo>
                    <a:lnTo>
                      <a:pt x="71909" y="42628"/>
                    </a:lnTo>
                    <a:lnTo>
                      <a:pt x="74697" y="41433"/>
                    </a:lnTo>
                    <a:lnTo>
                      <a:pt x="77486" y="40105"/>
                    </a:lnTo>
                    <a:lnTo>
                      <a:pt x="80142" y="38644"/>
                    </a:lnTo>
                    <a:lnTo>
                      <a:pt x="82864" y="37051"/>
                    </a:lnTo>
                    <a:lnTo>
                      <a:pt x="85454" y="35391"/>
                    </a:lnTo>
                    <a:lnTo>
                      <a:pt x="87977" y="33531"/>
                    </a:lnTo>
                    <a:lnTo>
                      <a:pt x="90500" y="31606"/>
                    </a:lnTo>
                    <a:lnTo>
                      <a:pt x="90965" y="30344"/>
                    </a:lnTo>
                    <a:lnTo>
                      <a:pt x="91429" y="29083"/>
                    </a:lnTo>
                    <a:lnTo>
                      <a:pt x="91894" y="27755"/>
                    </a:lnTo>
                    <a:lnTo>
                      <a:pt x="92292" y="26361"/>
                    </a:lnTo>
                    <a:lnTo>
                      <a:pt x="92956" y="23572"/>
                    </a:lnTo>
                    <a:lnTo>
                      <a:pt x="93554" y="20650"/>
                    </a:lnTo>
                    <a:lnTo>
                      <a:pt x="94019" y="17596"/>
                    </a:lnTo>
                    <a:lnTo>
                      <a:pt x="94351" y="14409"/>
                    </a:lnTo>
                    <a:lnTo>
                      <a:pt x="94550" y="11222"/>
                    </a:lnTo>
                    <a:lnTo>
                      <a:pt x="94616" y="7836"/>
                    </a:lnTo>
                    <a:lnTo>
                      <a:pt x="92226" y="9164"/>
                    </a:lnTo>
                    <a:lnTo>
                      <a:pt x="89769" y="10425"/>
                    </a:lnTo>
                    <a:lnTo>
                      <a:pt x="87313" y="11488"/>
                    </a:lnTo>
                    <a:lnTo>
                      <a:pt x="84790" y="12484"/>
                    </a:lnTo>
                    <a:lnTo>
                      <a:pt x="82267" y="13347"/>
                    </a:lnTo>
                    <a:lnTo>
                      <a:pt x="79677" y="14143"/>
                    </a:lnTo>
                    <a:lnTo>
                      <a:pt x="77088" y="14741"/>
                    </a:lnTo>
                    <a:lnTo>
                      <a:pt x="74432" y="15272"/>
                    </a:lnTo>
                    <a:lnTo>
                      <a:pt x="71776" y="15737"/>
                    </a:lnTo>
                    <a:lnTo>
                      <a:pt x="69053" y="16069"/>
                    </a:lnTo>
                    <a:lnTo>
                      <a:pt x="66398" y="16268"/>
                    </a:lnTo>
                    <a:lnTo>
                      <a:pt x="63675" y="16401"/>
                    </a:lnTo>
                    <a:lnTo>
                      <a:pt x="60953" y="16401"/>
                    </a:lnTo>
                    <a:lnTo>
                      <a:pt x="58231" y="16335"/>
                    </a:lnTo>
                    <a:lnTo>
                      <a:pt x="55508" y="16135"/>
                    </a:lnTo>
                    <a:lnTo>
                      <a:pt x="52786" y="15870"/>
                    </a:lnTo>
                    <a:lnTo>
                      <a:pt x="50064" y="15538"/>
                    </a:lnTo>
                    <a:lnTo>
                      <a:pt x="47408" y="15073"/>
                    </a:lnTo>
                    <a:lnTo>
                      <a:pt x="44752" y="14542"/>
                    </a:lnTo>
                    <a:lnTo>
                      <a:pt x="42096" y="13878"/>
                    </a:lnTo>
                    <a:lnTo>
                      <a:pt x="39440" y="13147"/>
                    </a:lnTo>
                    <a:lnTo>
                      <a:pt x="36851" y="12351"/>
                    </a:lnTo>
                    <a:lnTo>
                      <a:pt x="34328" y="11488"/>
                    </a:lnTo>
                    <a:lnTo>
                      <a:pt x="31805" y="10492"/>
                    </a:lnTo>
                    <a:lnTo>
                      <a:pt x="29348" y="9429"/>
                    </a:lnTo>
                    <a:lnTo>
                      <a:pt x="26891" y="8300"/>
                    </a:lnTo>
                    <a:lnTo>
                      <a:pt x="24567" y="7105"/>
                    </a:lnTo>
                    <a:lnTo>
                      <a:pt x="22243" y="5844"/>
                    </a:lnTo>
                    <a:lnTo>
                      <a:pt x="19986" y="4449"/>
                    </a:lnTo>
                    <a:lnTo>
                      <a:pt x="17795" y="3055"/>
                    </a:lnTo>
                    <a:lnTo>
                      <a:pt x="15670" y="1528"/>
                    </a:lnTo>
                    <a:lnTo>
                      <a:pt x="1361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4" name="Google Shape;1624;g34ed79b00d1_0_1589"/>
              <p:cNvSpPr/>
              <p:nvPr/>
            </p:nvSpPr>
            <p:spPr>
              <a:xfrm>
                <a:off x="2108550" y="3483275"/>
                <a:ext cx="2365425" cy="1201825"/>
              </a:xfrm>
              <a:custGeom>
                <a:rect b="b" l="l" r="r" t="t"/>
                <a:pathLst>
                  <a:path extrusionOk="0" fill="none" h="48073" w="94617">
                    <a:moveTo>
                      <a:pt x="13612" y="1"/>
                    </a:moveTo>
                    <a:lnTo>
                      <a:pt x="13612" y="1"/>
                    </a:lnTo>
                    <a:lnTo>
                      <a:pt x="11952" y="2856"/>
                    </a:lnTo>
                    <a:lnTo>
                      <a:pt x="10425" y="5645"/>
                    </a:lnTo>
                    <a:lnTo>
                      <a:pt x="9097" y="8367"/>
                    </a:lnTo>
                    <a:lnTo>
                      <a:pt x="7835" y="10956"/>
                    </a:lnTo>
                    <a:lnTo>
                      <a:pt x="6706" y="13413"/>
                    </a:lnTo>
                    <a:lnTo>
                      <a:pt x="5644" y="15803"/>
                    </a:lnTo>
                    <a:lnTo>
                      <a:pt x="4715" y="18061"/>
                    </a:lnTo>
                    <a:lnTo>
                      <a:pt x="3851" y="20186"/>
                    </a:lnTo>
                    <a:lnTo>
                      <a:pt x="3121" y="22244"/>
                    </a:lnTo>
                    <a:lnTo>
                      <a:pt x="2457" y="24169"/>
                    </a:lnTo>
                    <a:lnTo>
                      <a:pt x="1859" y="25962"/>
                    </a:lnTo>
                    <a:lnTo>
                      <a:pt x="1395" y="27688"/>
                    </a:lnTo>
                    <a:lnTo>
                      <a:pt x="598" y="30743"/>
                    </a:lnTo>
                    <a:lnTo>
                      <a:pt x="0" y="33266"/>
                    </a:lnTo>
                    <a:lnTo>
                      <a:pt x="0" y="33266"/>
                    </a:lnTo>
                    <a:lnTo>
                      <a:pt x="2590" y="35125"/>
                    </a:lnTo>
                    <a:lnTo>
                      <a:pt x="5179" y="36785"/>
                    </a:lnTo>
                    <a:lnTo>
                      <a:pt x="7835" y="38378"/>
                    </a:lnTo>
                    <a:lnTo>
                      <a:pt x="10558" y="39906"/>
                    </a:lnTo>
                    <a:lnTo>
                      <a:pt x="13280" y="41234"/>
                    </a:lnTo>
                    <a:lnTo>
                      <a:pt x="16135" y="42495"/>
                    </a:lnTo>
                    <a:lnTo>
                      <a:pt x="18924" y="43557"/>
                    </a:lnTo>
                    <a:lnTo>
                      <a:pt x="21779" y="44553"/>
                    </a:lnTo>
                    <a:lnTo>
                      <a:pt x="24700" y="45417"/>
                    </a:lnTo>
                    <a:lnTo>
                      <a:pt x="27622" y="46147"/>
                    </a:lnTo>
                    <a:lnTo>
                      <a:pt x="30543" y="46811"/>
                    </a:lnTo>
                    <a:lnTo>
                      <a:pt x="33531" y="47276"/>
                    </a:lnTo>
                    <a:lnTo>
                      <a:pt x="36519" y="47674"/>
                    </a:lnTo>
                    <a:lnTo>
                      <a:pt x="39507" y="47940"/>
                    </a:lnTo>
                    <a:lnTo>
                      <a:pt x="42495" y="48072"/>
                    </a:lnTo>
                    <a:lnTo>
                      <a:pt x="45482" y="48072"/>
                    </a:lnTo>
                    <a:lnTo>
                      <a:pt x="48470" y="47940"/>
                    </a:lnTo>
                    <a:lnTo>
                      <a:pt x="51458" y="47674"/>
                    </a:lnTo>
                    <a:lnTo>
                      <a:pt x="54446" y="47342"/>
                    </a:lnTo>
                    <a:lnTo>
                      <a:pt x="57434" y="46877"/>
                    </a:lnTo>
                    <a:lnTo>
                      <a:pt x="60355" y="46280"/>
                    </a:lnTo>
                    <a:lnTo>
                      <a:pt x="63277" y="45549"/>
                    </a:lnTo>
                    <a:lnTo>
                      <a:pt x="66198" y="44686"/>
                    </a:lnTo>
                    <a:lnTo>
                      <a:pt x="69053" y="43757"/>
                    </a:lnTo>
                    <a:lnTo>
                      <a:pt x="71909" y="42628"/>
                    </a:lnTo>
                    <a:lnTo>
                      <a:pt x="74697" y="41433"/>
                    </a:lnTo>
                    <a:lnTo>
                      <a:pt x="77486" y="40105"/>
                    </a:lnTo>
                    <a:lnTo>
                      <a:pt x="80142" y="38644"/>
                    </a:lnTo>
                    <a:lnTo>
                      <a:pt x="82864" y="37051"/>
                    </a:lnTo>
                    <a:lnTo>
                      <a:pt x="85454" y="35391"/>
                    </a:lnTo>
                    <a:lnTo>
                      <a:pt x="87977" y="33531"/>
                    </a:lnTo>
                    <a:lnTo>
                      <a:pt x="90500" y="31606"/>
                    </a:lnTo>
                    <a:lnTo>
                      <a:pt x="90500" y="31606"/>
                    </a:lnTo>
                    <a:lnTo>
                      <a:pt x="90965" y="30344"/>
                    </a:lnTo>
                    <a:lnTo>
                      <a:pt x="91429" y="29083"/>
                    </a:lnTo>
                    <a:lnTo>
                      <a:pt x="91894" y="27755"/>
                    </a:lnTo>
                    <a:lnTo>
                      <a:pt x="92292" y="26361"/>
                    </a:lnTo>
                    <a:lnTo>
                      <a:pt x="92956" y="23572"/>
                    </a:lnTo>
                    <a:lnTo>
                      <a:pt x="93554" y="20650"/>
                    </a:lnTo>
                    <a:lnTo>
                      <a:pt x="94019" y="17596"/>
                    </a:lnTo>
                    <a:lnTo>
                      <a:pt x="94351" y="14409"/>
                    </a:lnTo>
                    <a:lnTo>
                      <a:pt x="94550" y="11222"/>
                    </a:lnTo>
                    <a:lnTo>
                      <a:pt x="94616" y="7836"/>
                    </a:lnTo>
                    <a:lnTo>
                      <a:pt x="94616" y="7836"/>
                    </a:lnTo>
                    <a:lnTo>
                      <a:pt x="92226" y="9164"/>
                    </a:lnTo>
                    <a:lnTo>
                      <a:pt x="89769" y="10425"/>
                    </a:lnTo>
                    <a:lnTo>
                      <a:pt x="87313" y="11488"/>
                    </a:lnTo>
                    <a:lnTo>
                      <a:pt x="84790" y="12484"/>
                    </a:lnTo>
                    <a:lnTo>
                      <a:pt x="82267" y="13347"/>
                    </a:lnTo>
                    <a:lnTo>
                      <a:pt x="79677" y="14143"/>
                    </a:lnTo>
                    <a:lnTo>
                      <a:pt x="77088" y="14741"/>
                    </a:lnTo>
                    <a:lnTo>
                      <a:pt x="74432" y="15272"/>
                    </a:lnTo>
                    <a:lnTo>
                      <a:pt x="71776" y="15737"/>
                    </a:lnTo>
                    <a:lnTo>
                      <a:pt x="69053" y="16069"/>
                    </a:lnTo>
                    <a:lnTo>
                      <a:pt x="66398" y="16268"/>
                    </a:lnTo>
                    <a:lnTo>
                      <a:pt x="63675" y="16401"/>
                    </a:lnTo>
                    <a:lnTo>
                      <a:pt x="60953" y="16401"/>
                    </a:lnTo>
                    <a:lnTo>
                      <a:pt x="58231" y="16335"/>
                    </a:lnTo>
                    <a:lnTo>
                      <a:pt x="55508" y="16135"/>
                    </a:lnTo>
                    <a:lnTo>
                      <a:pt x="52786" y="15870"/>
                    </a:lnTo>
                    <a:lnTo>
                      <a:pt x="50064" y="15538"/>
                    </a:lnTo>
                    <a:lnTo>
                      <a:pt x="47408" y="15073"/>
                    </a:lnTo>
                    <a:lnTo>
                      <a:pt x="44752" y="14542"/>
                    </a:lnTo>
                    <a:lnTo>
                      <a:pt x="42096" y="13878"/>
                    </a:lnTo>
                    <a:lnTo>
                      <a:pt x="39440" y="13147"/>
                    </a:lnTo>
                    <a:lnTo>
                      <a:pt x="36851" y="12351"/>
                    </a:lnTo>
                    <a:lnTo>
                      <a:pt x="34328" y="11488"/>
                    </a:lnTo>
                    <a:lnTo>
                      <a:pt x="31805" y="10492"/>
                    </a:lnTo>
                    <a:lnTo>
                      <a:pt x="29348" y="9429"/>
                    </a:lnTo>
                    <a:lnTo>
                      <a:pt x="26891" y="8300"/>
                    </a:lnTo>
                    <a:lnTo>
                      <a:pt x="24567" y="7105"/>
                    </a:lnTo>
                    <a:lnTo>
                      <a:pt x="22243" y="5844"/>
                    </a:lnTo>
                    <a:lnTo>
                      <a:pt x="19986" y="4449"/>
                    </a:lnTo>
                    <a:lnTo>
                      <a:pt x="17795" y="3055"/>
                    </a:lnTo>
                    <a:lnTo>
                      <a:pt x="15670" y="1528"/>
                    </a:lnTo>
                    <a:lnTo>
                      <a:pt x="13612" y="1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5" name="Google Shape;1625;g34ed79b00d1_0_1589"/>
              <p:cNvSpPr/>
              <p:nvPr/>
            </p:nvSpPr>
            <p:spPr>
              <a:xfrm>
                <a:off x="4020775" y="1635775"/>
                <a:ext cx="501325" cy="773550"/>
              </a:xfrm>
              <a:custGeom>
                <a:rect b="b" l="l" r="r" t="t"/>
                <a:pathLst>
                  <a:path extrusionOk="0" h="30942" w="20053">
                    <a:moveTo>
                      <a:pt x="14940" y="1"/>
                    </a:moveTo>
                    <a:lnTo>
                      <a:pt x="13347" y="598"/>
                    </a:lnTo>
                    <a:lnTo>
                      <a:pt x="11488" y="1461"/>
                    </a:lnTo>
                    <a:lnTo>
                      <a:pt x="9429" y="2524"/>
                    </a:lnTo>
                    <a:lnTo>
                      <a:pt x="7305" y="3719"/>
                    </a:lnTo>
                    <a:lnTo>
                      <a:pt x="5246" y="5047"/>
                    </a:lnTo>
                    <a:lnTo>
                      <a:pt x="3254" y="6308"/>
                    </a:lnTo>
                    <a:lnTo>
                      <a:pt x="1462" y="7570"/>
                    </a:lnTo>
                    <a:lnTo>
                      <a:pt x="1" y="8765"/>
                    </a:lnTo>
                    <a:lnTo>
                      <a:pt x="2059" y="11222"/>
                    </a:lnTo>
                    <a:lnTo>
                      <a:pt x="4051" y="13811"/>
                    </a:lnTo>
                    <a:lnTo>
                      <a:pt x="5977" y="16467"/>
                    </a:lnTo>
                    <a:lnTo>
                      <a:pt x="7836" y="19189"/>
                    </a:lnTo>
                    <a:lnTo>
                      <a:pt x="9695" y="22044"/>
                    </a:lnTo>
                    <a:lnTo>
                      <a:pt x="11421" y="24966"/>
                    </a:lnTo>
                    <a:lnTo>
                      <a:pt x="13081" y="27954"/>
                    </a:lnTo>
                    <a:lnTo>
                      <a:pt x="14608" y="30942"/>
                    </a:lnTo>
                    <a:lnTo>
                      <a:pt x="15339" y="30145"/>
                    </a:lnTo>
                    <a:lnTo>
                      <a:pt x="16003" y="29348"/>
                    </a:lnTo>
                    <a:lnTo>
                      <a:pt x="16600" y="28419"/>
                    </a:lnTo>
                    <a:lnTo>
                      <a:pt x="17198" y="27555"/>
                    </a:lnTo>
                    <a:lnTo>
                      <a:pt x="17729" y="26626"/>
                    </a:lnTo>
                    <a:lnTo>
                      <a:pt x="18127" y="25696"/>
                    </a:lnTo>
                    <a:lnTo>
                      <a:pt x="18526" y="24700"/>
                    </a:lnTo>
                    <a:lnTo>
                      <a:pt x="18924" y="23704"/>
                    </a:lnTo>
                    <a:lnTo>
                      <a:pt x="19190" y="22708"/>
                    </a:lnTo>
                    <a:lnTo>
                      <a:pt x="19455" y="21712"/>
                    </a:lnTo>
                    <a:lnTo>
                      <a:pt x="19655" y="20650"/>
                    </a:lnTo>
                    <a:lnTo>
                      <a:pt x="19854" y="19654"/>
                    </a:lnTo>
                    <a:lnTo>
                      <a:pt x="19987" y="18592"/>
                    </a:lnTo>
                    <a:lnTo>
                      <a:pt x="20053" y="17529"/>
                    </a:lnTo>
                    <a:lnTo>
                      <a:pt x="20053" y="16467"/>
                    </a:lnTo>
                    <a:lnTo>
                      <a:pt x="20053" y="15405"/>
                    </a:lnTo>
                    <a:lnTo>
                      <a:pt x="20053" y="14342"/>
                    </a:lnTo>
                    <a:lnTo>
                      <a:pt x="19920" y="13280"/>
                    </a:lnTo>
                    <a:lnTo>
                      <a:pt x="19655" y="11222"/>
                    </a:lnTo>
                    <a:lnTo>
                      <a:pt x="19190" y="9163"/>
                    </a:lnTo>
                    <a:lnTo>
                      <a:pt x="18592" y="7105"/>
                    </a:lnTo>
                    <a:lnTo>
                      <a:pt x="17862" y="5180"/>
                    </a:lnTo>
                    <a:lnTo>
                      <a:pt x="16999" y="3320"/>
                    </a:lnTo>
                    <a:lnTo>
                      <a:pt x="16003" y="1594"/>
                    </a:lnTo>
                    <a:lnTo>
                      <a:pt x="15471" y="797"/>
                    </a:lnTo>
                    <a:lnTo>
                      <a:pt x="1494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6" name="Google Shape;1626;g34ed79b00d1_0_1589"/>
              <p:cNvSpPr/>
              <p:nvPr/>
            </p:nvSpPr>
            <p:spPr>
              <a:xfrm>
                <a:off x="4020775" y="1635775"/>
                <a:ext cx="501325" cy="773550"/>
              </a:xfrm>
              <a:custGeom>
                <a:rect b="b" l="l" r="r" t="t"/>
                <a:pathLst>
                  <a:path extrusionOk="0" fill="none" h="30942" w="20053">
                    <a:moveTo>
                      <a:pt x="14608" y="30942"/>
                    </a:moveTo>
                    <a:lnTo>
                      <a:pt x="14608" y="30942"/>
                    </a:lnTo>
                    <a:lnTo>
                      <a:pt x="15339" y="30145"/>
                    </a:lnTo>
                    <a:lnTo>
                      <a:pt x="16003" y="29348"/>
                    </a:lnTo>
                    <a:lnTo>
                      <a:pt x="16600" y="28419"/>
                    </a:lnTo>
                    <a:lnTo>
                      <a:pt x="17198" y="27555"/>
                    </a:lnTo>
                    <a:lnTo>
                      <a:pt x="17729" y="26626"/>
                    </a:lnTo>
                    <a:lnTo>
                      <a:pt x="18127" y="25696"/>
                    </a:lnTo>
                    <a:lnTo>
                      <a:pt x="18526" y="24700"/>
                    </a:lnTo>
                    <a:lnTo>
                      <a:pt x="18924" y="23704"/>
                    </a:lnTo>
                    <a:lnTo>
                      <a:pt x="19190" y="22708"/>
                    </a:lnTo>
                    <a:lnTo>
                      <a:pt x="19455" y="21712"/>
                    </a:lnTo>
                    <a:lnTo>
                      <a:pt x="19655" y="20650"/>
                    </a:lnTo>
                    <a:lnTo>
                      <a:pt x="19854" y="19654"/>
                    </a:lnTo>
                    <a:lnTo>
                      <a:pt x="19987" y="18592"/>
                    </a:lnTo>
                    <a:lnTo>
                      <a:pt x="20053" y="17529"/>
                    </a:lnTo>
                    <a:lnTo>
                      <a:pt x="20053" y="16467"/>
                    </a:lnTo>
                    <a:lnTo>
                      <a:pt x="20053" y="15405"/>
                    </a:lnTo>
                    <a:lnTo>
                      <a:pt x="20053" y="14342"/>
                    </a:lnTo>
                    <a:lnTo>
                      <a:pt x="19920" y="13280"/>
                    </a:lnTo>
                    <a:lnTo>
                      <a:pt x="19655" y="11222"/>
                    </a:lnTo>
                    <a:lnTo>
                      <a:pt x="19190" y="9163"/>
                    </a:lnTo>
                    <a:lnTo>
                      <a:pt x="18592" y="7105"/>
                    </a:lnTo>
                    <a:lnTo>
                      <a:pt x="17862" y="5180"/>
                    </a:lnTo>
                    <a:lnTo>
                      <a:pt x="16999" y="3320"/>
                    </a:lnTo>
                    <a:lnTo>
                      <a:pt x="16003" y="1594"/>
                    </a:lnTo>
                    <a:lnTo>
                      <a:pt x="15471" y="797"/>
                    </a:lnTo>
                    <a:lnTo>
                      <a:pt x="14940" y="1"/>
                    </a:lnTo>
                    <a:lnTo>
                      <a:pt x="14940" y="1"/>
                    </a:lnTo>
                    <a:lnTo>
                      <a:pt x="13347" y="598"/>
                    </a:lnTo>
                    <a:lnTo>
                      <a:pt x="11488" y="1461"/>
                    </a:lnTo>
                    <a:lnTo>
                      <a:pt x="9429" y="2524"/>
                    </a:lnTo>
                    <a:lnTo>
                      <a:pt x="7305" y="3719"/>
                    </a:lnTo>
                    <a:lnTo>
                      <a:pt x="5246" y="5047"/>
                    </a:lnTo>
                    <a:lnTo>
                      <a:pt x="3254" y="6308"/>
                    </a:lnTo>
                    <a:lnTo>
                      <a:pt x="1462" y="7570"/>
                    </a:lnTo>
                    <a:lnTo>
                      <a:pt x="1" y="8765"/>
                    </a:lnTo>
                    <a:lnTo>
                      <a:pt x="1" y="8765"/>
                    </a:lnTo>
                    <a:lnTo>
                      <a:pt x="2059" y="11222"/>
                    </a:lnTo>
                    <a:lnTo>
                      <a:pt x="4051" y="13811"/>
                    </a:lnTo>
                    <a:lnTo>
                      <a:pt x="5977" y="16467"/>
                    </a:lnTo>
                    <a:lnTo>
                      <a:pt x="7836" y="19189"/>
                    </a:lnTo>
                    <a:lnTo>
                      <a:pt x="9695" y="22044"/>
                    </a:lnTo>
                    <a:lnTo>
                      <a:pt x="11421" y="24966"/>
                    </a:lnTo>
                    <a:lnTo>
                      <a:pt x="13081" y="27954"/>
                    </a:lnTo>
                    <a:lnTo>
                      <a:pt x="14608" y="30942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7" name="Google Shape;1627;g34ed79b00d1_0_1589"/>
              <p:cNvSpPr/>
              <p:nvPr/>
            </p:nvSpPr>
            <p:spPr>
              <a:xfrm>
                <a:off x="4478925" y="1959475"/>
                <a:ext cx="388450" cy="1274850"/>
              </a:xfrm>
              <a:custGeom>
                <a:rect b="b" l="l" r="r" t="t"/>
                <a:pathLst>
                  <a:path extrusionOk="0" h="50994" w="15538">
                    <a:moveTo>
                      <a:pt x="10159" y="0"/>
                    </a:moveTo>
                    <a:lnTo>
                      <a:pt x="10359" y="1992"/>
                    </a:lnTo>
                    <a:lnTo>
                      <a:pt x="10359" y="3984"/>
                    </a:lnTo>
                    <a:lnTo>
                      <a:pt x="10292" y="5909"/>
                    </a:lnTo>
                    <a:lnTo>
                      <a:pt x="10093" y="7769"/>
                    </a:lnTo>
                    <a:lnTo>
                      <a:pt x="9827" y="9628"/>
                    </a:lnTo>
                    <a:lnTo>
                      <a:pt x="9429" y="11420"/>
                    </a:lnTo>
                    <a:lnTo>
                      <a:pt x="8898" y="13213"/>
                    </a:lnTo>
                    <a:lnTo>
                      <a:pt x="8300" y="14873"/>
                    </a:lnTo>
                    <a:lnTo>
                      <a:pt x="7570" y="16533"/>
                    </a:lnTo>
                    <a:lnTo>
                      <a:pt x="6773" y="18127"/>
                    </a:lnTo>
                    <a:lnTo>
                      <a:pt x="5844" y="19654"/>
                    </a:lnTo>
                    <a:lnTo>
                      <a:pt x="4848" y="21114"/>
                    </a:lnTo>
                    <a:lnTo>
                      <a:pt x="3785" y="22575"/>
                    </a:lnTo>
                    <a:lnTo>
                      <a:pt x="2590" y="23903"/>
                    </a:lnTo>
                    <a:lnTo>
                      <a:pt x="1329" y="25165"/>
                    </a:lnTo>
                    <a:lnTo>
                      <a:pt x="1" y="26360"/>
                    </a:lnTo>
                    <a:lnTo>
                      <a:pt x="1196" y="29348"/>
                    </a:lnTo>
                    <a:lnTo>
                      <a:pt x="2258" y="32402"/>
                    </a:lnTo>
                    <a:lnTo>
                      <a:pt x="3254" y="35456"/>
                    </a:lnTo>
                    <a:lnTo>
                      <a:pt x="4184" y="38511"/>
                    </a:lnTo>
                    <a:lnTo>
                      <a:pt x="4980" y="41631"/>
                    </a:lnTo>
                    <a:lnTo>
                      <a:pt x="5711" y="44752"/>
                    </a:lnTo>
                    <a:lnTo>
                      <a:pt x="6375" y="47873"/>
                    </a:lnTo>
                    <a:lnTo>
                      <a:pt x="6972" y="50993"/>
                    </a:lnTo>
                    <a:lnTo>
                      <a:pt x="7968" y="49665"/>
                    </a:lnTo>
                    <a:lnTo>
                      <a:pt x="8898" y="48271"/>
                    </a:lnTo>
                    <a:lnTo>
                      <a:pt x="9761" y="46810"/>
                    </a:lnTo>
                    <a:lnTo>
                      <a:pt x="10558" y="45349"/>
                    </a:lnTo>
                    <a:lnTo>
                      <a:pt x="11288" y="43889"/>
                    </a:lnTo>
                    <a:lnTo>
                      <a:pt x="11952" y="42362"/>
                    </a:lnTo>
                    <a:lnTo>
                      <a:pt x="12616" y="40834"/>
                    </a:lnTo>
                    <a:lnTo>
                      <a:pt x="13147" y="39307"/>
                    </a:lnTo>
                    <a:lnTo>
                      <a:pt x="13612" y="37714"/>
                    </a:lnTo>
                    <a:lnTo>
                      <a:pt x="14077" y="36120"/>
                    </a:lnTo>
                    <a:lnTo>
                      <a:pt x="14475" y="34527"/>
                    </a:lnTo>
                    <a:lnTo>
                      <a:pt x="14807" y="32867"/>
                    </a:lnTo>
                    <a:lnTo>
                      <a:pt x="15006" y="31273"/>
                    </a:lnTo>
                    <a:lnTo>
                      <a:pt x="15272" y="29613"/>
                    </a:lnTo>
                    <a:lnTo>
                      <a:pt x="15405" y="27953"/>
                    </a:lnTo>
                    <a:lnTo>
                      <a:pt x="15471" y="26227"/>
                    </a:lnTo>
                    <a:lnTo>
                      <a:pt x="15538" y="24567"/>
                    </a:lnTo>
                    <a:lnTo>
                      <a:pt x="15538" y="22907"/>
                    </a:lnTo>
                    <a:lnTo>
                      <a:pt x="15471" y="21247"/>
                    </a:lnTo>
                    <a:lnTo>
                      <a:pt x="15338" y="19521"/>
                    </a:lnTo>
                    <a:lnTo>
                      <a:pt x="15139" y="17861"/>
                    </a:lnTo>
                    <a:lnTo>
                      <a:pt x="14940" y="16201"/>
                    </a:lnTo>
                    <a:lnTo>
                      <a:pt x="14674" y="14475"/>
                    </a:lnTo>
                    <a:lnTo>
                      <a:pt x="14342" y="12815"/>
                    </a:lnTo>
                    <a:lnTo>
                      <a:pt x="14010" y="11155"/>
                    </a:lnTo>
                    <a:lnTo>
                      <a:pt x="13612" y="9561"/>
                    </a:lnTo>
                    <a:lnTo>
                      <a:pt x="13147" y="7901"/>
                    </a:lnTo>
                    <a:lnTo>
                      <a:pt x="12616" y="6308"/>
                    </a:lnTo>
                    <a:lnTo>
                      <a:pt x="12085" y="4648"/>
                    </a:lnTo>
                    <a:lnTo>
                      <a:pt x="11487" y="3121"/>
                    </a:lnTo>
                    <a:lnTo>
                      <a:pt x="10823" y="1527"/>
                    </a:lnTo>
                    <a:lnTo>
                      <a:pt x="1015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8" name="Google Shape;1628;g34ed79b00d1_0_1589"/>
              <p:cNvSpPr/>
              <p:nvPr/>
            </p:nvSpPr>
            <p:spPr>
              <a:xfrm>
                <a:off x="4478925" y="1959475"/>
                <a:ext cx="388450" cy="1274850"/>
              </a:xfrm>
              <a:custGeom>
                <a:rect b="b" l="l" r="r" t="t"/>
                <a:pathLst>
                  <a:path extrusionOk="0" fill="none" h="50994" w="15538">
                    <a:moveTo>
                      <a:pt x="10159" y="0"/>
                    </a:moveTo>
                    <a:lnTo>
                      <a:pt x="10159" y="0"/>
                    </a:lnTo>
                    <a:lnTo>
                      <a:pt x="10359" y="1992"/>
                    </a:lnTo>
                    <a:lnTo>
                      <a:pt x="10359" y="3984"/>
                    </a:lnTo>
                    <a:lnTo>
                      <a:pt x="10292" y="5909"/>
                    </a:lnTo>
                    <a:lnTo>
                      <a:pt x="10093" y="7769"/>
                    </a:lnTo>
                    <a:lnTo>
                      <a:pt x="9827" y="9628"/>
                    </a:lnTo>
                    <a:lnTo>
                      <a:pt x="9429" y="11420"/>
                    </a:lnTo>
                    <a:lnTo>
                      <a:pt x="8898" y="13213"/>
                    </a:lnTo>
                    <a:lnTo>
                      <a:pt x="8300" y="14873"/>
                    </a:lnTo>
                    <a:lnTo>
                      <a:pt x="7570" y="16533"/>
                    </a:lnTo>
                    <a:lnTo>
                      <a:pt x="6773" y="18127"/>
                    </a:lnTo>
                    <a:lnTo>
                      <a:pt x="5844" y="19654"/>
                    </a:lnTo>
                    <a:lnTo>
                      <a:pt x="4848" y="21114"/>
                    </a:lnTo>
                    <a:lnTo>
                      <a:pt x="3785" y="22575"/>
                    </a:lnTo>
                    <a:lnTo>
                      <a:pt x="2590" y="23903"/>
                    </a:lnTo>
                    <a:lnTo>
                      <a:pt x="1329" y="25165"/>
                    </a:lnTo>
                    <a:lnTo>
                      <a:pt x="1" y="26360"/>
                    </a:lnTo>
                    <a:lnTo>
                      <a:pt x="1" y="26360"/>
                    </a:lnTo>
                    <a:lnTo>
                      <a:pt x="1196" y="29348"/>
                    </a:lnTo>
                    <a:lnTo>
                      <a:pt x="2258" y="32402"/>
                    </a:lnTo>
                    <a:lnTo>
                      <a:pt x="3254" y="35456"/>
                    </a:lnTo>
                    <a:lnTo>
                      <a:pt x="4184" y="38511"/>
                    </a:lnTo>
                    <a:lnTo>
                      <a:pt x="4980" y="41631"/>
                    </a:lnTo>
                    <a:lnTo>
                      <a:pt x="5711" y="44752"/>
                    </a:lnTo>
                    <a:lnTo>
                      <a:pt x="6375" y="47873"/>
                    </a:lnTo>
                    <a:lnTo>
                      <a:pt x="6972" y="50993"/>
                    </a:lnTo>
                    <a:lnTo>
                      <a:pt x="6972" y="50993"/>
                    </a:lnTo>
                    <a:lnTo>
                      <a:pt x="7968" y="49665"/>
                    </a:lnTo>
                    <a:lnTo>
                      <a:pt x="8898" y="48271"/>
                    </a:lnTo>
                    <a:lnTo>
                      <a:pt x="9761" y="46810"/>
                    </a:lnTo>
                    <a:lnTo>
                      <a:pt x="10558" y="45349"/>
                    </a:lnTo>
                    <a:lnTo>
                      <a:pt x="11288" y="43889"/>
                    </a:lnTo>
                    <a:lnTo>
                      <a:pt x="11952" y="42362"/>
                    </a:lnTo>
                    <a:lnTo>
                      <a:pt x="12616" y="40834"/>
                    </a:lnTo>
                    <a:lnTo>
                      <a:pt x="13147" y="39307"/>
                    </a:lnTo>
                    <a:lnTo>
                      <a:pt x="13612" y="37714"/>
                    </a:lnTo>
                    <a:lnTo>
                      <a:pt x="14077" y="36120"/>
                    </a:lnTo>
                    <a:lnTo>
                      <a:pt x="14475" y="34527"/>
                    </a:lnTo>
                    <a:lnTo>
                      <a:pt x="14807" y="32867"/>
                    </a:lnTo>
                    <a:lnTo>
                      <a:pt x="15006" y="31273"/>
                    </a:lnTo>
                    <a:lnTo>
                      <a:pt x="15272" y="29613"/>
                    </a:lnTo>
                    <a:lnTo>
                      <a:pt x="15405" y="27953"/>
                    </a:lnTo>
                    <a:lnTo>
                      <a:pt x="15471" y="26227"/>
                    </a:lnTo>
                    <a:lnTo>
                      <a:pt x="15538" y="24567"/>
                    </a:lnTo>
                    <a:lnTo>
                      <a:pt x="15538" y="22907"/>
                    </a:lnTo>
                    <a:lnTo>
                      <a:pt x="15471" y="21247"/>
                    </a:lnTo>
                    <a:lnTo>
                      <a:pt x="15338" y="19521"/>
                    </a:lnTo>
                    <a:lnTo>
                      <a:pt x="15139" y="17861"/>
                    </a:lnTo>
                    <a:lnTo>
                      <a:pt x="14940" y="16201"/>
                    </a:lnTo>
                    <a:lnTo>
                      <a:pt x="14674" y="14475"/>
                    </a:lnTo>
                    <a:lnTo>
                      <a:pt x="14342" y="12815"/>
                    </a:lnTo>
                    <a:lnTo>
                      <a:pt x="14010" y="11155"/>
                    </a:lnTo>
                    <a:lnTo>
                      <a:pt x="13612" y="9561"/>
                    </a:lnTo>
                    <a:lnTo>
                      <a:pt x="13147" y="7901"/>
                    </a:lnTo>
                    <a:lnTo>
                      <a:pt x="12616" y="6308"/>
                    </a:lnTo>
                    <a:lnTo>
                      <a:pt x="12085" y="4648"/>
                    </a:lnTo>
                    <a:lnTo>
                      <a:pt x="11487" y="3121"/>
                    </a:lnTo>
                    <a:lnTo>
                      <a:pt x="10823" y="1527"/>
                    </a:lnTo>
                    <a:lnTo>
                      <a:pt x="10159" y="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9" name="Google Shape;1629;g34ed79b00d1_0_1589"/>
              <p:cNvSpPr/>
              <p:nvPr/>
            </p:nvSpPr>
            <p:spPr>
              <a:xfrm>
                <a:off x="3013200" y="1469775"/>
                <a:ext cx="668975" cy="753650"/>
              </a:xfrm>
              <a:custGeom>
                <a:rect b="b" l="l" r="r" t="t"/>
                <a:pathLst>
                  <a:path extrusionOk="0" h="30146" w="26759">
                    <a:moveTo>
                      <a:pt x="4051" y="1"/>
                    </a:moveTo>
                    <a:lnTo>
                      <a:pt x="3454" y="930"/>
                    </a:lnTo>
                    <a:lnTo>
                      <a:pt x="2922" y="1794"/>
                    </a:lnTo>
                    <a:lnTo>
                      <a:pt x="2391" y="2657"/>
                    </a:lnTo>
                    <a:lnTo>
                      <a:pt x="1993" y="3586"/>
                    </a:lnTo>
                    <a:lnTo>
                      <a:pt x="1528" y="4516"/>
                    </a:lnTo>
                    <a:lnTo>
                      <a:pt x="1196" y="5445"/>
                    </a:lnTo>
                    <a:lnTo>
                      <a:pt x="864" y="6375"/>
                    </a:lnTo>
                    <a:lnTo>
                      <a:pt x="598" y="7305"/>
                    </a:lnTo>
                    <a:lnTo>
                      <a:pt x="399" y="8300"/>
                    </a:lnTo>
                    <a:lnTo>
                      <a:pt x="266" y="9230"/>
                    </a:lnTo>
                    <a:lnTo>
                      <a:pt x="134" y="10226"/>
                    </a:lnTo>
                    <a:lnTo>
                      <a:pt x="1" y="11156"/>
                    </a:lnTo>
                    <a:lnTo>
                      <a:pt x="1" y="12152"/>
                    </a:lnTo>
                    <a:lnTo>
                      <a:pt x="1" y="13148"/>
                    </a:lnTo>
                    <a:lnTo>
                      <a:pt x="1" y="14143"/>
                    </a:lnTo>
                    <a:lnTo>
                      <a:pt x="67" y="15073"/>
                    </a:lnTo>
                    <a:lnTo>
                      <a:pt x="399" y="17065"/>
                    </a:lnTo>
                    <a:lnTo>
                      <a:pt x="798" y="18990"/>
                    </a:lnTo>
                    <a:lnTo>
                      <a:pt x="1395" y="20982"/>
                    </a:lnTo>
                    <a:lnTo>
                      <a:pt x="2059" y="22908"/>
                    </a:lnTo>
                    <a:lnTo>
                      <a:pt x="2922" y="24767"/>
                    </a:lnTo>
                    <a:lnTo>
                      <a:pt x="3918" y="26626"/>
                    </a:lnTo>
                    <a:lnTo>
                      <a:pt x="5047" y="28419"/>
                    </a:lnTo>
                    <a:lnTo>
                      <a:pt x="6242" y="30145"/>
                    </a:lnTo>
                    <a:lnTo>
                      <a:pt x="8832" y="27821"/>
                    </a:lnTo>
                    <a:lnTo>
                      <a:pt x="11355" y="25564"/>
                    </a:lnTo>
                    <a:lnTo>
                      <a:pt x="13944" y="23439"/>
                    </a:lnTo>
                    <a:lnTo>
                      <a:pt x="16534" y="21314"/>
                    </a:lnTo>
                    <a:lnTo>
                      <a:pt x="19123" y="19322"/>
                    </a:lnTo>
                    <a:lnTo>
                      <a:pt x="21646" y="17397"/>
                    </a:lnTo>
                    <a:lnTo>
                      <a:pt x="24236" y="15604"/>
                    </a:lnTo>
                    <a:lnTo>
                      <a:pt x="26759" y="13811"/>
                    </a:lnTo>
                    <a:lnTo>
                      <a:pt x="25431" y="12683"/>
                    </a:lnTo>
                    <a:lnTo>
                      <a:pt x="24169" y="11620"/>
                    </a:lnTo>
                    <a:lnTo>
                      <a:pt x="22841" y="10558"/>
                    </a:lnTo>
                    <a:lnTo>
                      <a:pt x="21514" y="9496"/>
                    </a:lnTo>
                    <a:lnTo>
                      <a:pt x="20119" y="8500"/>
                    </a:lnTo>
                    <a:lnTo>
                      <a:pt x="18725" y="7570"/>
                    </a:lnTo>
                    <a:lnTo>
                      <a:pt x="17331" y="6641"/>
                    </a:lnTo>
                    <a:lnTo>
                      <a:pt x="15936" y="5777"/>
                    </a:lnTo>
                    <a:lnTo>
                      <a:pt x="14475" y="4914"/>
                    </a:lnTo>
                    <a:lnTo>
                      <a:pt x="13015" y="4117"/>
                    </a:lnTo>
                    <a:lnTo>
                      <a:pt x="11554" y="3321"/>
                    </a:lnTo>
                    <a:lnTo>
                      <a:pt x="10093" y="2590"/>
                    </a:lnTo>
                    <a:lnTo>
                      <a:pt x="8632" y="1860"/>
                    </a:lnTo>
                    <a:lnTo>
                      <a:pt x="7105" y="1262"/>
                    </a:lnTo>
                    <a:lnTo>
                      <a:pt x="5578" y="598"/>
                    </a:lnTo>
                    <a:lnTo>
                      <a:pt x="405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30" name="Google Shape;1630;g34ed79b00d1_0_1589"/>
              <p:cNvSpPr/>
              <p:nvPr/>
            </p:nvSpPr>
            <p:spPr>
              <a:xfrm>
                <a:off x="3013200" y="1469775"/>
                <a:ext cx="668975" cy="753650"/>
              </a:xfrm>
              <a:custGeom>
                <a:rect b="b" l="l" r="r" t="t"/>
                <a:pathLst>
                  <a:path extrusionOk="0" fill="none" h="30146" w="26759">
                    <a:moveTo>
                      <a:pt x="6242" y="30145"/>
                    </a:moveTo>
                    <a:lnTo>
                      <a:pt x="6242" y="30145"/>
                    </a:lnTo>
                    <a:lnTo>
                      <a:pt x="8832" y="27821"/>
                    </a:lnTo>
                    <a:lnTo>
                      <a:pt x="11355" y="25564"/>
                    </a:lnTo>
                    <a:lnTo>
                      <a:pt x="13944" y="23439"/>
                    </a:lnTo>
                    <a:lnTo>
                      <a:pt x="16534" y="21314"/>
                    </a:lnTo>
                    <a:lnTo>
                      <a:pt x="19123" y="19322"/>
                    </a:lnTo>
                    <a:lnTo>
                      <a:pt x="21646" y="17397"/>
                    </a:lnTo>
                    <a:lnTo>
                      <a:pt x="24236" y="15604"/>
                    </a:lnTo>
                    <a:lnTo>
                      <a:pt x="26759" y="13811"/>
                    </a:lnTo>
                    <a:lnTo>
                      <a:pt x="26759" y="13811"/>
                    </a:lnTo>
                    <a:lnTo>
                      <a:pt x="25431" y="12683"/>
                    </a:lnTo>
                    <a:lnTo>
                      <a:pt x="24169" y="11620"/>
                    </a:lnTo>
                    <a:lnTo>
                      <a:pt x="22841" y="10558"/>
                    </a:lnTo>
                    <a:lnTo>
                      <a:pt x="21514" y="9496"/>
                    </a:lnTo>
                    <a:lnTo>
                      <a:pt x="20119" y="8500"/>
                    </a:lnTo>
                    <a:lnTo>
                      <a:pt x="18725" y="7570"/>
                    </a:lnTo>
                    <a:lnTo>
                      <a:pt x="17331" y="6641"/>
                    </a:lnTo>
                    <a:lnTo>
                      <a:pt x="15936" y="5777"/>
                    </a:lnTo>
                    <a:lnTo>
                      <a:pt x="14475" y="4914"/>
                    </a:lnTo>
                    <a:lnTo>
                      <a:pt x="13015" y="4117"/>
                    </a:lnTo>
                    <a:lnTo>
                      <a:pt x="11554" y="3321"/>
                    </a:lnTo>
                    <a:lnTo>
                      <a:pt x="10093" y="2590"/>
                    </a:lnTo>
                    <a:lnTo>
                      <a:pt x="8632" y="1860"/>
                    </a:lnTo>
                    <a:lnTo>
                      <a:pt x="7105" y="1262"/>
                    </a:lnTo>
                    <a:lnTo>
                      <a:pt x="5578" y="598"/>
                    </a:lnTo>
                    <a:lnTo>
                      <a:pt x="4051" y="1"/>
                    </a:lnTo>
                    <a:lnTo>
                      <a:pt x="4051" y="1"/>
                    </a:lnTo>
                    <a:lnTo>
                      <a:pt x="3454" y="930"/>
                    </a:lnTo>
                    <a:lnTo>
                      <a:pt x="2922" y="1794"/>
                    </a:lnTo>
                    <a:lnTo>
                      <a:pt x="2391" y="2657"/>
                    </a:lnTo>
                    <a:lnTo>
                      <a:pt x="1993" y="3586"/>
                    </a:lnTo>
                    <a:lnTo>
                      <a:pt x="1528" y="4516"/>
                    </a:lnTo>
                    <a:lnTo>
                      <a:pt x="1196" y="5445"/>
                    </a:lnTo>
                    <a:lnTo>
                      <a:pt x="864" y="6375"/>
                    </a:lnTo>
                    <a:lnTo>
                      <a:pt x="598" y="7305"/>
                    </a:lnTo>
                    <a:lnTo>
                      <a:pt x="399" y="8300"/>
                    </a:lnTo>
                    <a:lnTo>
                      <a:pt x="266" y="9230"/>
                    </a:lnTo>
                    <a:lnTo>
                      <a:pt x="134" y="10226"/>
                    </a:lnTo>
                    <a:lnTo>
                      <a:pt x="1" y="11156"/>
                    </a:lnTo>
                    <a:lnTo>
                      <a:pt x="1" y="12152"/>
                    </a:lnTo>
                    <a:lnTo>
                      <a:pt x="1" y="13148"/>
                    </a:lnTo>
                    <a:lnTo>
                      <a:pt x="1" y="14143"/>
                    </a:lnTo>
                    <a:lnTo>
                      <a:pt x="67" y="15073"/>
                    </a:lnTo>
                    <a:lnTo>
                      <a:pt x="399" y="17065"/>
                    </a:lnTo>
                    <a:lnTo>
                      <a:pt x="798" y="18990"/>
                    </a:lnTo>
                    <a:lnTo>
                      <a:pt x="1395" y="20982"/>
                    </a:lnTo>
                    <a:lnTo>
                      <a:pt x="2059" y="22908"/>
                    </a:lnTo>
                    <a:lnTo>
                      <a:pt x="2922" y="24767"/>
                    </a:lnTo>
                    <a:lnTo>
                      <a:pt x="3918" y="26626"/>
                    </a:lnTo>
                    <a:lnTo>
                      <a:pt x="5047" y="28419"/>
                    </a:lnTo>
                    <a:lnTo>
                      <a:pt x="6242" y="30145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31" name="Google Shape;1631;g34ed79b00d1_0_1589"/>
              <p:cNvSpPr/>
              <p:nvPr/>
            </p:nvSpPr>
            <p:spPr>
              <a:xfrm>
                <a:off x="4663175" y="2704775"/>
                <a:ext cx="390100" cy="1283150"/>
              </a:xfrm>
              <a:custGeom>
                <a:rect b="b" l="l" r="r" t="t"/>
                <a:pathLst>
                  <a:path extrusionOk="0" h="51326" w="15604">
                    <a:moveTo>
                      <a:pt x="15338" y="0"/>
                    </a:moveTo>
                    <a:lnTo>
                      <a:pt x="15006" y="2391"/>
                    </a:lnTo>
                    <a:lnTo>
                      <a:pt x="14608" y="4781"/>
                    </a:lnTo>
                    <a:lnTo>
                      <a:pt x="14143" y="7105"/>
                    </a:lnTo>
                    <a:lnTo>
                      <a:pt x="13612" y="9362"/>
                    </a:lnTo>
                    <a:lnTo>
                      <a:pt x="12948" y="11554"/>
                    </a:lnTo>
                    <a:lnTo>
                      <a:pt x="12284" y="13745"/>
                    </a:lnTo>
                    <a:lnTo>
                      <a:pt x="11487" y="15869"/>
                    </a:lnTo>
                    <a:lnTo>
                      <a:pt x="10624" y="17928"/>
                    </a:lnTo>
                    <a:lnTo>
                      <a:pt x="9695" y="19920"/>
                    </a:lnTo>
                    <a:lnTo>
                      <a:pt x="8699" y="21912"/>
                    </a:lnTo>
                    <a:lnTo>
                      <a:pt x="7570" y="23837"/>
                    </a:lnTo>
                    <a:lnTo>
                      <a:pt x="6375" y="25696"/>
                    </a:lnTo>
                    <a:lnTo>
                      <a:pt x="5180" y="27489"/>
                    </a:lnTo>
                    <a:lnTo>
                      <a:pt x="3785" y="29282"/>
                    </a:lnTo>
                    <a:lnTo>
                      <a:pt x="2391" y="31008"/>
                    </a:lnTo>
                    <a:lnTo>
                      <a:pt x="930" y="32668"/>
                    </a:lnTo>
                    <a:lnTo>
                      <a:pt x="997" y="35058"/>
                    </a:lnTo>
                    <a:lnTo>
                      <a:pt x="1063" y="37382"/>
                    </a:lnTo>
                    <a:lnTo>
                      <a:pt x="997" y="39839"/>
                    </a:lnTo>
                    <a:lnTo>
                      <a:pt x="864" y="42229"/>
                    </a:lnTo>
                    <a:lnTo>
                      <a:pt x="731" y="44619"/>
                    </a:lnTo>
                    <a:lnTo>
                      <a:pt x="532" y="46943"/>
                    </a:lnTo>
                    <a:lnTo>
                      <a:pt x="1" y="51326"/>
                    </a:lnTo>
                    <a:lnTo>
                      <a:pt x="1196" y="49798"/>
                    </a:lnTo>
                    <a:lnTo>
                      <a:pt x="2258" y="48271"/>
                    </a:lnTo>
                    <a:lnTo>
                      <a:pt x="3321" y="46678"/>
                    </a:lnTo>
                    <a:lnTo>
                      <a:pt x="4316" y="45151"/>
                    </a:lnTo>
                    <a:lnTo>
                      <a:pt x="5312" y="43557"/>
                    </a:lnTo>
                    <a:lnTo>
                      <a:pt x="6242" y="41964"/>
                    </a:lnTo>
                    <a:lnTo>
                      <a:pt x="7105" y="40304"/>
                    </a:lnTo>
                    <a:lnTo>
                      <a:pt x="7902" y="38710"/>
                    </a:lnTo>
                    <a:lnTo>
                      <a:pt x="8699" y="37050"/>
                    </a:lnTo>
                    <a:lnTo>
                      <a:pt x="9429" y="35390"/>
                    </a:lnTo>
                    <a:lnTo>
                      <a:pt x="10159" y="33730"/>
                    </a:lnTo>
                    <a:lnTo>
                      <a:pt x="10757" y="32070"/>
                    </a:lnTo>
                    <a:lnTo>
                      <a:pt x="11355" y="30410"/>
                    </a:lnTo>
                    <a:lnTo>
                      <a:pt x="11952" y="28751"/>
                    </a:lnTo>
                    <a:lnTo>
                      <a:pt x="12483" y="27091"/>
                    </a:lnTo>
                    <a:lnTo>
                      <a:pt x="12948" y="25431"/>
                    </a:lnTo>
                    <a:lnTo>
                      <a:pt x="13811" y="22111"/>
                    </a:lnTo>
                    <a:lnTo>
                      <a:pt x="14475" y="18791"/>
                    </a:lnTo>
                    <a:lnTo>
                      <a:pt x="15006" y="15471"/>
                    </a:lnTo>
                    <a:lnTo>
                      <a:pt x="15338" y="12284"/>
                    </a:lnTo>
                    <a:lnTo>
                      <a:pt x="15538" y="9097"/>
                    </a:lnTo>
                    <a:lnTo>
                      <a:pt x="15604" y="5976"/>
                    </a:lnTo>
                    <a:lnTo>
                      <a:pt x="15538" y="2922"/>
                    </a:lnTo>
                    <a:lnTo>
                      <a:pt x="1533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32" name="Google Shape;1632;g34ed79b00d1_0_1589"/>
              <p:cNvSpPr/>
              <p:nvPr/>
            </p:nvSpPr>
            <p:spPr>
              <a:xfrm>
                <a:off x="4663175" y="2704775"/>
                <a:ext cx="390100" cy="1283150"/>
              </a:xfrm>
              <a:custGeom>
                <a:rect b="b" l="l" r="r" t="t"/>
                <a:pathLst>
                  <a:path extrusionOk="0" fill="none" h="51326" w="15604">
                    <a:moveTo>
                      <a:pt x="930" y="32668"/>
                    </a:moveTo>
                    <a:lnTo>
                      <a:pt x="930" y="32668"/>
                    </a:lnTo>
                    <a:lnTo>
                      <a:pt x="997" y="35058"/>
                    </a:lnTo>
                    <a:lnTo>
                      <a:pt x="1063" y="37382"/>
                    </a:lnTo>
                    <a:lnTo>
                      <a:pt x="997" y="39839"/>
                    </a:lnTo>
                    <a:lnTo>
                      <a:pt x="864" y="42229"/>
                    </a:lnTo>
                    <a:lnTo>
                      <a:pt x="731" y="44619"/>
                    </a:lnTo>
                    <a:lnTo>
                      <a:pt x="532" y="46943"/>
                    </a:lnTo>
                    <a:lnTo>
                      <a:pt x="1" y="51326"/>
                    </a:lnTo>
                    <a:lnTo>
                      <a:pt x="1" y="51326"/>
                    </a:lnTo>
                    <a:lnTo>
                      <a:pt x="1196" y="49798"/>
                    </a:lnTo>
                    <a:lnTo>
                      <a:pt x="2258" y="48271"/>
                    </a:lnTo>
                    <a:lnTo>
                      <a:pt x="3321" y="46678"/>
                    </a:lnTo>
                    <a:lnTo>
                      <a:pt x="4316" y="45151"/>
                    </a:lnTo>
                    <a:lnTo>
                      <a:pt x="5312" y="43557"/>
                    </a:lnTo>
                    <a:lnTo>
                      <a:pt x="6242" y="41964"/>
                    </a:lnTo>
                    <a:lnTo>
                      <a:pt x="7105" y="40304"/>
                    </a:lnTo>
                    <a:lnTo>
                      <a:pt x="7902" y="38710"/>
                    </a:lnTo>
                    <a:lnTo>
                      <a:pt x="8699" y="37050"/>
                    </a:lnTo>
                    <a:lnTo>
                      <a:pt x="9429" y="35390"/>
                    </a:lnTo>
                    <a:lnTo>
                      <a:pt x="10159" y="33730"/>
                    </a:lnTo>
                    <a:lnTo>
                      <a:pt x="10757" y="32070"/>
                    </a:lnTo>
                    <a:lnTo>
                      <a:pt x="11355" y="30410"/>
                    </a:lnTo>
                    <a:lnTo>
                      <a:pt x="11952" y="28751"/>
                    </a:lnTo>
                    <a:lnTo>
                      <a:pt x="12483" y="27091"/>
                    </a:lnTo>
                    <a:lnTo>
                      <a:pt x="12948" y="25431"/>
                    </a:lnTo>
                    <a:lnTo>
                      <a:pt x="13811" y="22111"/>
                    </a:lnTo>
                    <a:lnTo>
                      <a:pt x="14475" y="18791"/>
                    </a:lnTo>
                    <a:lnTo>
                      <a:pt x="15006" y="15471"/>
                    </a:lnTo>
                    <a:lnTo>
                      <a:pt x="15338" y="12284"/>
                    </a:lnTo>
                    <a:lnTo>
                      <a:pt x="15538" y="9097"/>
                    </a:lnTo>
                    <a:lnTo>
                      <a:pt x="15604" y="5976"/>
                    </a:lnTo>
                    <a:lnTo>
                      <a:pt x="15538" y="2922"/>
                    </a:lnTo>
                    <a:lnTo>
                      <a:pt x="15338" y="0"/>
                    </a:lnTo>
                    <a:lnTo>
                      <a:pt x="15338" y="0"/>
                    </a:lnTo>
                    <a:lnTo>
                      <a:pt x="15006" y="2391"/>
                    </a:lnTo>
                    <a:lnTo>
                      <a:pt x="14608" y="4781"/>
                    </a:lnTo>
                    <a:lnTo>
                      <a:pt x="14143" y="7105"/>
                    </a:lnTo>
                    <a:lnTo>
                      <a:pt x="13612" y="9362"/>
                    </a:lnTo>
                    <a:lnTo>
                      <a:pt x="12948" y="11554"/>
                    </a:lnTo>
                    <a:lnTo>
                      <a:pt x="12284" y="13745"/>
                    </a:lnTo>
                    <a:lnTo>
                      <a:pt x="11487" y="15869"/>
                    </a:lnTo>
                    <a:lnTo>
                      <a:pt x="10624" y="17928"/>
                    </a:lnTo>
                    <a:lnTo>
                      <a:pt x="9695" y="19920"/>
                    </a:lnTo>
                    <a:lnTo>
                      <a:pt x="8699" y="21912"/>
                    </a:lnTo>
                    <a:lnTo>
                      <a:pt x="7570" y="23837"/>
                    </a:lnTo>
                    <a:lnTo>
                      <a:pt x="6375" y="25696"/>
                    </a:lnTo>
                    <a:lnTo>
                      <a:pt x="5180" y="27489"/>
                    </a:lnTo>
                    <a:lnTo>
                      <a:pt x="3785" y="29282"/>
                    </a:lnTo>
                    <a:lnTo>
                      <a:pt x="2391" y="31008"/>
                    </a:lnTo>
                    <a:lnTo>
                      <a:pt x="930" y="32668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33" name="Google Shape;1633;g34ed79b00d1_0_1589"/>
              <p:cNvSpPr/>
              <p:nvPr/>
            </p:nvSpPr>
            <p:spPr>
              <a:xfrm>
                <a:off x="1979075" y="1363550"/>
                <a:ext cx="1034150" cy="1777800"/>
              </a:xfrm>
              <a:custGeom>
                <a:rect b="b" l="l" r="r" t="t"/>
                <a:pathLst>
                  <a:path extrusionOk="0" h="71112" w="41366">
                    <a:moveTo>
                      <a:pt x="20451" y="0"/>
                    </a:moveTo>
                    <a:lnTo>
                      <a:pt x="18592" y="67"/>
                    </a:lnTo>
                    <a:lnTo>
                      <a:pt x="16732" y="266"/>
                    </a:lnTo>
                    <a:lnTo>
                      <a:pt x="14940" y="465"/>
                    </a:lnTo>
                    <a:lnTo>
                      <a:pt x="13147" y="731"/>
                    </a:lnTo>
                    <a:lnTo>
                      <a:pt x="11354" y="1063"/>
                    </a:lnTo>
                    <a:lnTo>
                      <a:pt x="9562" y="1395"/>
                    </a:lnTo>
                    <a:lnTo>
                      <a:pt x="7902" y="1860"/>
                    </a:lnTo>
                    <a:lnTo>
                      <a:pt x="6574" y="3851"/>
                    </a:lnTo>
                    <a:lnTo>
                      <a:pt x="5445" y="5843"/>
                    </a:lnTo>
                    <a:lnTo>
                      <a:pt x="4383" y="7835"/>
                    </a:lnTo>
                    <a:lnTo>
                      <a:pt x="3453" y="9960"/>
                    </a:lnTo>
                    <a:lnTo>
                      <a:pt x="2590" y="12085"/>
                    </a:lnTo>
                    <a:lnTo>
                      <a:pt x="1926" y="14276"/>
                    </a:lnTo>
                    <a:lnTo>
                      <a:pt x="1328" y="16467"/>
                    </a:lnTo>
                    <a:lnTo>
                      <a:pt x="864" y="18658"/>
                    </a:lnTo>
                    <a:lnTo>
                      <a:pt x="465" y="20916"/>
                    </a:lnTo>
                    <a:lnTo>
                      <a:pt x="200" y="23239"/>
                    </a:lnTo>
                    <a:lnTo>
                      <a:pt x="67" y="25497"/>
                    </a:lnTo>
                    <a:lnTo>
                      <a:pt x="0" y="27821"/>
                    </a:lnTo>
                    <a:lnTo>
                      <a:pt x="0" y="30145"/>
                    </a:lnTo>
                    <a:lnTo>
                      <a:pt x="133" y="32469"/>
                    </a:lnTo>
                    <a:lnTo>
                      <a:pt x="399" y="34793"/>
                    </a:lnTo>
                    <a:lnTo>
                      <a:pt x="731" y="37117"/>
                    </a:lnTo>
                    <a:lnTo>
                      <a:pt x="1129" y="39440"/>
                    </a:lnTo>
                    <a:lnTo>
                      <a:pt x="1594" y="41764"/>
                    </a:lnTo>
                    <a:lnTo>
                      <a:pt x="2192" y="44022"/>
                    </a:lnTo>
                    <a:lnTo>
                      <a:pt x="2922" y="46346"/>
                    </a:lnTo>
                    <a:lnTo>
                      <a:pt x="3652" y="48603"/>
                    </a:lnTo>
                    <a:lnTo>
                      <a:pt x="4515" y="50861"/>
                    </a:lnTo>
                    <a:lnTo>
                      <a:pt x="5445" y="53052"/>
                    </a:lnTo>
                    <a:lnTo>
                      <a:pt x="6441" y="55243"/>
                    </a:lnTo>
                    <a:lnTo>
                      <a:pt x="7503" y="57368"/>
                    </a:lnTo>
                    <a:lnTo>
                      <a:pt x="8632" y="59492"/>
                    </a:lnTo>
                    <a:lnTo>
                      <a:pt x="9827" y="61551"/>
                    </a:lnTo>
                    <a:lnTo>
                      <a:pt x="11155" y="63543"/>
                    </a:lnTo>
                    <a:lnTo>
                      <a:pt x="12483" y="65535"/>
                    </a:lnTo>
                    <a:lnTo>
                      <a:pt x="13944" y="67460"/>
                    </a:lnTo>
                    <a:lnTo>
                      <a:pt x="15405" y="69319"/>
                    </a:lnTo>
                    <a:lnTo>
                      <a:pt x="16932" y="71112"/>
                    </a:lnTo>
                    <a:lnTo>
                      <a:pt x="19455" y="67327"/>
                    </a:lnTo>
                    <a:lnTo>
                      <a:pt x="22243" y="63476"/>
                    </a:lnTo>
                    <a:lnTo>
                      <a:pt x="25165" y="59426"/>
                    </a:lnTo>
                    <a:lnTo>
                      <a:pt x="28286" y="55442"/>
                    </a:lnTo>
                    <a:lnTo>
                      <a:pt x="31473" y="51458"/>
                    </a:lnTo>
                    <a:lnTo>
                      <a:pt x="34726" y="47607"/>
                    </a:lnTo>
                    <a:lnTo>
                      <a:pt x="38046" y="43889"/>
                    </a:lnTo>
                    <a:lnTo>
                      <a:pt x="39706" y="42163"/>
                    </a:lnTo>
                    <a:lnTo>
                      <a:pt x="41366" y="40436"/>
                    </a:lnTo>
                    <a:lnTo>
                      <a:pt x="40569" y="39440"/>
                    </a:lnTo>
                    <a:lnTo>
                      <a:pt x="39839" y="38378"/>
                    </a:lnTo>
                    <a:lnTo>
                      <a:pt x="39108" y="37316"/>
                    </a:lnTo>
                    <a:lnTo>
                      <a:pt x="38378" y="36253"/>
                    </a:lnTo>
                    <a:lnTo>
                      <a:pt x="37780" y="35125"/>
                    </a:lnTo>
                    <a:lnTo>
                      <a:pt x="37116" y="33929"/>
                    </a:lnTo>
                    <a:lnTo>
                      <a:pt x="36519" y="32801"/>
                    </a:lnTo>
                    <a:lnTo>
                      <a:pt x="35988" y="31606"/>
                    </a:lnTo>
                    <a:lnTo>
                      <a:pt x="35523" y="30344"/>
                    </a:lnTo>
                    <a:lnTo>
                      <a:pt x="35058" y="29149"/>
                    </a:lnTo>
                    <a:lnTo>
                      <a:pt x="34593" y="27887"/>
                    </a:lnTo>
                    <a:lnTo>
                      <a:pt x="34195" y="26626"/>
                    </a:lnTo>
                    <a:lnTo>
                      <a:pt x="33863" y="25364"/>
                    </a:lnTo>
                    <a:lnTo>
                      <a:pt x="33597" y="24103"/>
                    </a:lnTo>
                    <a:lnTo>
                      <a:pt x="33332" y="22775"/>
                    </a:lnTo>
                    <a:lnTo>
                      <a:pt x="33133" y="21513"/>
                    </a:lnTo>
                    <a:lnTo>
                      <a:pt x="33000" y="20185"/>
                    </a:lnTo>
                    <a:lnTo>
                      <a:pt x="32867" y="18924"/>
                    </a:lnTo>
                    <a:lnTo>
                      <a:pt x="32801" y="17596"/>
                    </a:lnTo>
                    <a:lnTo>
                      <a:pt x="32801" y="16334"/>
                    </a:lnTo>
                    <a:lnTo>
                      <a:pt x="32867" y="15006"/>
                    </a:lnTo>
                    <a:lnTo>
                      <a:pt x="32933" y="13745"/>
                    </a:lnTo>
                    <a:lnTo>
                      <a:pt x="33066" y="12483"/>
                    </a:lnTo>
                    <a:lnTo>
                      <a:pt x="33265" y="11222"/>
                    </a:lnTo>
                    <a:lnTo>
                      <a:pt x="33531" y="9960"/>
                    </a:lnTo>
                    <a:lnTo>
                      <a:pt x="33863" y="8698"/>
                    </a:lnTo>
                    <a:lnTo>
                      <a:pt x="34195" y="7503"/>
                    </a:lnTo>
                    <a:lnTo>
                      <a:pt x="34660" y="6308"/>
                    </a:lnTo>
                    <a:lnTo>
                      <a:pt x="35125" y="5113"/>
                    </a:lnTo>
                    <a:lnTo>
                      <a:pt x="35722" y="3918"/>
                    </a:lnTo>
                    <a:lnTo>
                      <a:pt x="36320" y="2789"/>
                    </a:lnTo>
                    <a:lnTo>
                      <a:pt x="36984" y="1660"/>
                    </a:lnTo>
                    <a:lnTo>
                      <a:pt x="35257" y="1262"/>
                    </a:lnTo>
                    <a:lnTo>
                      <a:pt x="33465" y="930"/>
                    </a:lnTo>
                    <a:lnTo>
                      <a:pt x="31672" y="664"/>
                    </a:lnTo>
                    <a:lnTo>
                      <a:pt x="29813" y="399"/>
                    </a:lnTo>
                    <a:lnTo>
                      <a:pt x="27954" y="200"/>
                    </a:lnTo>
                    <a:lnTo>
                      <a:pt x="26094" y="67"/>
                    </a:lnTo>
                    <a:lnTo>
                      <a:pt x="2423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34" name="Google Shape;1634;g34ed79b00d1_0_1589"/>
              <p:cNvSpPr/>
              <p:nvPr/>
            </p:nvSpPr>
            <p:spPr>
              <a:xfrm>
                <a:off x="1979075" y="1363550"/>
                <a:ext cx="1034150" cy="1777800"/>
              </a:xfrm>
              <a:custGeom>
                <a:rect b="b" l="l" r="r" t="t"/>
                <a:pathLst>
                  <a:path extrusionOk="0" fill="none" h="71112" w="41366">
                    <a:moveTo>
                      <a:pt x="36984" y="1660"/>
                    </a:moveTo>
                    <a:lnTo>
                      <a:pt x="36984" y="1660"/>
                    </a:lnTo>
                    <a:lnTo>
                      <a:pt x="35257" y="1262"/>
                    </a:lnTo>
                    <a:lnTo>
                      <a:pt x="33465" y="930"/>
                    </a:lnTo>
                    <a:lnTo>
                      <a:pt x="31672" y="664"/>
                    </a:lnTo>
                    <a:lnTo>
                      <a:pt x="29813" y="399"/>
                    </a:lnTo>
                    <a:lnTo>
                      <a:pt x="27954" y="200"/>
                    </a:lnTo>
                    <a:lnTo>
                      <a:pt x="26094" y="67"/>
                    </a:lnTo>
                    <a:lnTo>
                      <a:pt x="24235" y="0"/>
                    </a:lnTo>
                    <a:lnTo>
                      <a:pt x="22376" y="0"/>
                    </a:lnTo>
                    <a:lnTo>
                      <a:pt x="20451" y="0"/>
                    </a:lnTo>
                    <a:lnTo>
                      <a:pt x="18592" y="67"/>
                    </a:lnTo>
                    <a:lnTo>
                      <a:pt x="16732" y="266"/>
                    </a:lnTo>
                    <a:lnTo>
                      <a:pt x="14940" y="465"/>
                    </a:lnTo>
                    <a:lnTo>
                      <a:pt x="13147" y="731"/>
                    </a:lnTo>
                    <a:lnTo>
                      <a:pt x="11354" y="1063"/>
                    </a:lnTo>
                    <a:lnTo>
                      <a:pt x="9562" y="1395"/>
                    </a:lnTo>
                    <a:lnTo>
                      <a:pt x="7902" y="1860"/>
                    </a:lnTo>
                    <a:lnTo>
                      <a:pt x="7902" y="1860"/>
                    </a:lnTo>
                    <a:lnTo>
                      <a:pt x="6574" y="3851"/>
                    </a:lnTo>
                    <a:lnTo>
                      <a:pt x="5445" y="5843"/>
                    </a:lnTo>
                    <a:lnTo>
                      <a:pt x="4383" y="7835"/>
                    </a:lnTo>
                    <a:lnTo>
                      <a:pt x="3453" y="9960"/>
                    </a:lnTo>
                    <a:lnTo>
                      <a:pt x="2590" y="12085"/>
                    </a:lnTo>
                    <a:lnTo>
                      <a:pt x="1926" y="14276"/>
                    </a:lnTo>
                    <a:lnTo>
                      <a:pt x="1328" y="16467"/>
                    </a:lnTo>
                    <a:lnTo>
                      <a:pt x="864" y="18658"/>
                    </a:lnTo>
                    <a:lnTo>
                      <a:pt x="465" y="20916"/>
                    </a:lnTo>
                    <a:lnTo>
                      <a:pt x="200" y="23239"/>
                    </a:lnTo>
                    <a:lnTo>
                      <a:pt x="67" y="25497"/>
                    </a:lnTo>
                    <a:lnTo>
                      <a:pt x="0" y="27821"/>
                    </a:lnTo>
                    <a:lnTo>
                      <a:pt x="0" y="30145"/>
                    </a:lnTo>
                    <a:lnTo>
                      <a:pt x="133" y="32469"/>
                    </a:lnTo>
                    <a:lnTo>
                      <a:pt x="399" y="34793"/>
                    </a:lnTo>
                    <a:lnTo>
                      <a:pt x="731" y="37117"/>
                    </a:lnTo>
                    <a:lnTo>
                      <a:pt x="1129" y="39440"/>
                    </a:lnTo>
                    <a:lnTo>
                      <a:pt x="1594" y="41764"/>
                    </a:lnTo>
                    <a:lnTo>
                      <a:pt x="2192" y="44022"/>
                    </a:lnTo>
                    <a:lnTo>
                      <a:pt x="2922" y="46346"/>
                    </a:lnTo>
                    <a:lnTo>
                      <a:pt x="3652" y="48603"/>
                    </a:lnTo>
                    <a:lnTo>
                      <a:pt x="4515" y="50861"/>
                    </a:lnTo>
                    <a:lnTo>
                      <a:pt x="5445" y="53052"/>
                    </a:lnTo>
                    <a:lnTo>
                      <a:pt x="6441" y="55243"/>
                    </a:lnTo>
                    <a:lnTo>
                      <a:pt x="7503" y="57368"/>
                    </a:lnTo>
                    <a:lnTo>
                      <a:pt x="8632" y="59492"/>
                    </a:lnTo>
                    <a:lnTo>
                      <a:pt x="9827" y="61551"/>
                    </a:lnTo>
                    <a:lnTo>
                      <a:pt x="11155" y="63543"/>
                    </a:lnTo>
                    <a:lnTo>
                      <a:pt x="12483" y="65535"/>
                    </a:lnTo>
                    <a:lnTo>
                      <a:pt x="13944" y="67460"/>
                    </a:lnTo>
                    <a:lnTo>
                      <a:pt x="15405" y="69319"/>
                    </a:lnTo>
                    <a:lnTo>
                      <a:pt x="16932" y="71112"/>
                    </a:lnTo>
                    <a:lnTo>
                      <a:pt x="16932" y="71112"/>
                    </a:lnTo>
                    <a:lnTo>
                      <a:pt x="19455" y="67327"/>
                    </a:lnTo>
                    <a:lnTo>
                      <a:pt x="22243" y="63476"/>
                    </a:lnTo>
                    <a:lnTo>
                      <a:pt x="25165" y="59426"/>
                    </a:lnTo>
                    <a:lnTo>
                      <a:pt x="28286" y="55442"/>
                    </a:lnTo>
                    <a:lnTo>
                      <a:pt x="31473" y="51458"/>
                    </a:lnTo>
                    <a:lnTo>
                      <a:pt x="34726" y="47607"/>
                    </a:lnTo>
                    <a:lnTo>
                      <a:pt x="38046" y="43889"/>
                    </a:lnTo>
                    <a:lnTo>
                      <a:pt x="39706" y="42163"/>
                    </a:lnTo>
                    <a:lnTo>
                      <a:pt x="41366" y="40436"/>
                    </a:lnTo>
                    <a:lnTo>
                      <a:pt x="41366" y="40436"/>
                    </a:lnTo>
                    <a:lnTo>
                      <a:pt x="40569" y="39440"/>
                    </a:lnTo>
                    <a:lnTo>
                      <a:pt x="39839" y="38378"/>
                    </a:lnTo>
                    <a:lnTo>
                      <a:pt x="39108" y="37316"/>
                    </a:lnTo>
                    <a:lnTo>
                      <a:pt x="38378" y="36253"/>
                    </a:lnTo>
                    <a:lnTo>
                      <a:pt x="37780" y="35125"/>
                    </a:lnTo>
                    <a:lnTo>
                      <a:pt x="37116" y="33929"/>
                    </a:lnTo>
                    <a:lnTo>
                      <a:pt x="36519" y="32801"/>
                    </a:lnTo>
                    <a:lnTo>
                      <a:pt x="35988" y="31606"/>
                    </a:lnTo>
                    <a:lnTo>
                      <a:pt x="35523" y="30344"/>
                    </a:lnTo>
                    <a:lnTo>
                      <a:pt x="35058" y="29149"/>
                    </a:lnTo>
                    <a:lnTo>
                      <a:pt x="34593" y="27887"/>
                    </a:lnTo>
                    <a:lnTo>
                      <a:pt x="34195" y="26626"/>
                    </a:lnTo>
                    <a:lnTo>
                      <a:pt x="33863" y="25364"/>
                    </a:lnTo>
                    <a:lnTo>
                      <a:pt x="33597" y="24103"/>
                    </a:lnTo>
                    <a:lnTo>
                      <a:pt x="33332" y="22775"/>
                    </a:lnTo>
                    <a:lnTo>
                      <a:pt x="33133" y="21513"/>
                    </a:lnTo>
                    <a:lnTo>
                      <a:pt x="33000" y="20185"/>
                    </a:lnTo>
                    <a:lnTo>
                      <a:pt x="32867" y="18924"/>
                    </a:lnTo>
                    <a:lnTo>
                      <a:pt x="32801" y="17596"/>
                    </a:lnTo>
                    <a:lnTo>
                      <a:pt x="32801" y="16334"/>
                    </a:lnTo>
                    <a:lnTo>
                      <a:pt x="32867" y="15006"/>
                    </a:lnTo>
                    <a:lnTo>
                      <a:pt x="32933" y="13745"/>
                    </a:lnTo>
                    <a:lnTo>
                      <a:pt x="33066" y="12483"/>
                    </a:lnTo>
                    <a:lnTo>
                      <a:pt x="33265" y="11222"/>
                    </a:lnTo>
                    <a:lnTo>
                      <a:pt x="33531" y="9960"/>
                    </a:lnTo>
                    <a:lnTo>
                      <a:pt x="33863" y="8698"/>
                    </a:lnTo>
                    <a:lnTo>
                      <a:pt x="34195" y="7503"/>
                    </a:lnTo>
                    <a:lnTo>
                      <a:pt x="34660" y="6308"/>
                    </a:lnTo>
                    <a:lnTo>
                      <a:pt x="35125" y="5113"/>
                    </a:lnTo>
                    <a:lnTo>
                      <a:pt x="35722" y="3918"/>
                    </a:lnTo>
                    <a:lnTo>
                      <a:pt x="36320" y="2789"/>
                    </a:lnTo>
                    <a:lnTo>
                      <a:pt x="36984" y="166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5 - Content - Big Numbers - Light">
  <p:cSld name="CUSTOM_1_1_1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635" name="Shape 1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6" name="Google Shape;1636;g34ed79b00d1_0_1630"/>
          <p:cNvSpPr txBox="1"/>
          <p:nvPr>
            <p:ph idx="1" type="subTitle"/>
          </p:nvPr>
        </p:nvSpPr>
        <p:spPr>
          <a:xfrm>
            <a:off x="676650" y="3200250"/>
            <a:ext cx="7790400" cy="649200"/>
          </a:xfrm>
          <a:prstGeom prst="rect">
            <a:avLst/>
          </a:prstGeom>
          <a:noFill/>
        </p:spPr>
        <p:txBody>
          <a:bodyPr anchorCtr="0" anchor="ctr" bIns="0" lIns="320025" spcFirstLastPara="1" rIns="320025" wrap="square" tIns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000"/>
              <a:buNone/>
              <a:defRPr/>
            </a:lvl2pPr>
            <a:lvl3pPr lvl="2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000"/>
              <a:buNone/>
              <a:defRPr/>
            </a:lvl3pPr>
            <a:lvl4pPr lvl="3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000"/>
              <a:buNone/>
              <a:defRPr/>
            </a:lvl4pPr>
            <a:lvl5pPr lvl="4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000"/>
              <a:buNone/>
              <a:defRPr/>
            </a:lvl5pPr>
            <a:lvl6pPr lvl="5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000"/>
              <a:buNone/>
              <a:defRPr/>
            </a:lvl6pPr>
            <a:lvl7pPr lvl="6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000"/>
              <a:buNone/>
              <a:defRPr/>
            </a:lvl7pPr>
            <a:lvl8pPr lvl="7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000"/>
              <a:buNone/>
              <a:defRPr/>
            </a:lvl8pPr>
            <a:lvl9pPr lvl="8" algn="ctr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SzPts val="1000"/>
              <a:buNone/>
              <a:defRPr/>
            </a:lvl9pPr>
          </a:lstStyle>
          <a:p/>
        </p:txBody>
      </p:sp>
      <p:sp>
        <p:nvSpPr>
          <p:cNvPr id="1637" name="Google Shape;1637;g34ed79b00d1_0_1630"/>
          <p:cNvSpPr txBox="1"/>
          <p:nvPr>
            <p:ph hasCustomPrompt="1" type="title"/>
          </p:nvPr>
        </p:nvSpPr>
        <p:spPr>
          <a:xfrm>
            <a:off x="676650" y="1287925"/>
            <a:ext cx="7790400" cy="1922700"/>
          </a:xfrm>
          <a:prstGeom prst="rect">
            <a:avLst/>
          </a:prstGeom>
          <a:noFill/>
        </p:spPr>
        <p:txBody>
          <a:bodyPr anchorCtr="0" anchor="ctr" bIns="0" lIns="0" spcFirstLastPara="1" rIns="0" wrap="square" tIns="6492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638" name="Google Shape;1638;g34ed79b00d1_0_1630"/>
          <p:cNvSpPr txBox="1"/>
          <p:nvPr>
            <p:ph idx="2" type="title"/>
          </p:nvPr>
        </p:nvSpPr>
        <p:spPr>
          <a:xfrm>
            <a:off x="676650" y="0"/>
            <a:ext cx="7790700" cy="1289400"/>
          </a:xfrm>
          <a:prstGeom prst="rect">
            <a:avLst/>
          </a:prstGeom>
          <a:noFill/>
        </p:spPr>
        <p:txBody>
          <a:bodyPr anchorCtr="0" anchor="b" bIns="0" lIns="0" spcFirstLastPara="1" rIns="0" wrap="square" tIns="9142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pen Sans ExtraBold"/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pen Sans ExtraBold"/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pen Sans ExtraBold"/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pen Sans ExtraBold"/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pen Sans ExtraBold"/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pen Sans ExtraBold"/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pen Sans ExtraBold"/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pen Sans ExtraBold"/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/>
        </p:txBody>
      </p:sp>
      <p:sp>
        <p:nvSpPr>
          <p:cNvPr id="1639" name="Google Shape;1639;g34ed79b00d1_0_1630"/>
          <p:cNvSpPr txBox="1"/>
          <p:nvPr>
            <p:ph idx="3" type="subTitle"/>
          </p:nvPr>
        </p:nvSpPr>
        <p:spPr>
          <a:xfrm>
            <a:off x="676650" y="1449300"/>
            <a:ext cx="7790700" cy="320100"/>
          </a:xfrm>
          <a:prstGeom prst="rect">
            <a:avLst/>
          </a:prstGeom>
          <a:noFill/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/>
        </p:txBody>
      </p:sp>
      <p:sp>
        <p:nvSpPr>
          <p:cNvPr id="1640" name="Google Shape;1640;g34ed79b00d1_0_1630"/>
          <p:cNvSpPr txBox="1"/>
          <p:nvPr/>
        </p:nvSpPr>
        <p:spPr>
          <a:xfrm>
            <a:off x="0" y="4969700"/>
            <a:ext cx="351900" cy="183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sz="7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1641" name="Google Shape;1641;g34ed79b00d1_0_1630"/>
          <p:cNvGrpSpPr/>
          <p:nvPr/>
        </p:nvGrpSpPr>
        <p:grpSpPr>
          <a:xfrm>
            <a:off x="8467274" y="-268"/>
            <a:ext cx="329400" cy="329400"/>
            <a:chOff x="8467274" y="-268"/>
            <a:chExt cx="329400" cy="329400"/>
          </a:xfrm>
        </p:grpSpPr>
        <p:sp>
          <p:nvSpPr>
            <p:cNvPr id="1642" name="Google Shape;1642;g34ed79b00d1_0_1630"/>
            <p:cNvSpPr/>
            <p:nvPr/>
          </p:nvSpPr>
          <p:spPr>
            <a:xfrm>
              <a:off x="8467274" y="-268"/>
              <a:ext cx="329400" cy="329400"/>
            </a:xfrm>
            <a:prstGeom prst="rect">
              <a:avLst/>
            </a:prstGeom>
            <a:solidFill>
              <a:srgbClr val="0063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grpSp>
          <p:nvGrpSpPr>
            <p:cNvPr id="1643" name="Google Shape;1643;g34ed79b00d1_0_1630"/>
            <p:cNvGrpSpPr/>
            <p:nvPr/>
          </p:nvGrpSpPr>
          <p:grpSpPr>
            <a:xfrm>
              <a:off x="8546153" y="63898"/>
              <a:ext cx="191009" cy="201168"/>
              <a:chOff x="1379850" y="238125"/>
              <a:chExt cx="4860275" cy="5238750"/>
            </a:xfrm>
          </p:grpSpPr>
          <p:sp>
            <p:nvSpPr>
              <p:cNvPr id="1644" name="Google Shape;1644;g34ed79b00d1_0_1630"/>
              <p:cNvSpPr/>
              <p:nvPr/>
            </p:nvSpPr>
            <p:spPr>
              <a:xfrm>
                <a:off x="4988525" y="4354750"/>
                <a:ext cx="727075" cy="727075"/>
              </a:xfrm>
              <a:custGeom>
                <a:rect b="b" l="l" r="r" t="t"/>
                <a:pathLst>
                  <a:path extrusionOk="0" h="29083" w="29083">
                    <a:moveTo>
                      <a:pt x="14210" y="9097"/>
                    </a:moveTo>
                    <a:lnTo>
                      <a:pt x="15139" y="9163"/>
                    </a:lnTo>
                    <a:lnTo>
                      <a:pt x="16002" y="9296"/>
                    </a:lnTo>
                    <a:lnTo>
                      <a:pt x="16334" y="9362"/>
                    </a:lnTo>
                    <a:lnTo>
                      <a:pt x="16733" y="9495"/>
                    </a:lnTo>
                    <a:lnTo>
                      <a:pt x="16998" y="9694"/>
                    </a:lnTo>
                    <a:lnTo>
                      <a:pt x="17264" y="9894"/>
                    </a:lnTo>
                    <a:lnTo>
                      <a:pt x="17463" y="10226"/>
                    </a:lnTo>
                    <a:lnTo>
                      <a:pt x="17596" y="10558"/>
                    </a:lnTo>
                    <a:lnTo>
                      <a:pt x="17729" y="10956"/>
                    </a:lnTo>
                    <a:lnTo>
                      <a:pt x="17729" y="11354"/>
                    </a:lnTo>
                    <a:lnTo>
                      <a:pt x="17729" y="11886"/>
                    </a:lnTo>
                    <a:lnTo>
                      <a:pt x="17596" y="12284"/>
                    </a:lnTo>
                    <a:lnTo>
                      <a:pt x="17463" y="12616"/>
                    </a:lnTo>
                    <a:lnTo>
                      <a:pt x="17264" y="12948"/>
                    </a:lnTo>
                    <a:lnTo>
                      <a:pt x="16998" y="13147"/>
                    </a:lnTo>
                    <a:lnTo>
                      <a:pt x="16733" y="13346"/>
                    </a:lnTo>
                    <a:lnTo>
                      <a:pt x="16401" y="13479"/>
                    </a:lnTo>
                    <a:lnTo>
                      <a:pt x="16002" y="13612"/>
                    </a:lnTo>
                    <a:lnTo>
                      <a:pt x="15139" y="13678"/>
                    </a:lnTo>
                    <a:lnTo>
                      <a:pt x="14210" y="13745"/>
                    </a:lnTo>
                    <a:lnTo>
                      <a:pt x="12151" y="13745"/>
                    </a:lnTo>
                    <a:lnTo>
                      <a:pt x="12151" y="9097"/>
                    </a:lnTo>
                    <a:close/>
                    <a:moveTo>
                      <a:pt x="13280" y="6242"/>
                    </a:moveTo>
                    <a:lnTo>
                      <a:pt x="8964" y="6308"/>
                    </a:lnTo>
                    <a:lnTo>
                      <a:pt x="8964" y="22244"/>
                    </a:lnTo>
                    <a:lnTo>
                      <a:pt x="12151" y="22244"/>
                    </a:lnTo>
                    <a:lnTo>
                      <a:pt x="12151" y="16135"/>
                    </a:lnTo>
                    <a:lnTo>
                      <a:pt x="14674" y="16135"/>
                    </a:lnTo>
                    <a:lnTo>
                      <a:pt x="17861" y="22244"/>
                    </a:lnTo>
                    <a:lnTo>
                      <a:pt x="21181" y="22244"/>
                    </a:lnTo>
                    <a:lnTo>
                      <a:pt x="17729" y="15737"/>
                    </a:lnTo>
                    <a:lnTo>
                      <a:pt x="18459" y="15471"/>
                    </a:lnTo>
                    <a:lnTo>
                      <a:pt x="19057" y="15139"/>
                    </a:lnTo>
                    <a:lnTo>
                      <a:pt x="19588" y="14674"/>
                    </a:lnTo>
                    <a:lnTo>
                      <a:pt x="20052" y="14209"/>
                    </a:lnTo>
                    <a:lnTo>
                      <a:pt x="20384" y="13612"/>
                    </a:lnTo>
                    <a:lnTo>
                      <a:pt x="20650" y="12881"/>
                    </a:lnTo>
                    <a:lnTo>
                      <a:pt x="20849" y="12085"/>
                    </a:lnTo>
                    <a:lnTo>
                      <a:pt x="20916" y="11222"/>
                    </a:lnTo>
                    <a:lnTo>
                      <a:pt x="20849" y="10159"/>
                    </a:lnTo>
                    <a:lnTo>
                      <a:pt x="20716" y="9761"/>
                    </a:lnTo>
                    <a:lnTo>
                      <a:pt x="20650" y="9296"/>
                    </a:lnTo>
                    <a:lnTo>
                      <a:pt x="20451" y="8964"/>
                    </a:lnTo>
                    <a:lnTo>
                      <a:pt x="20318" y="8566"/>
                    </a:lnTo>
                    <a:lnTo>
                      <a:pt x="20052" y="8300"/>
                    </a:lnTo>
                    <a:lnTo>
                      <a:pt x="19853" y="7968"/>
                    </a:lnTo>
                    <a:lnTo>
                      <a:pt x="19322" y="7503"/>
                    </a:lnTo>
                    <a:lnTo>
                      <a:pt x="18658" y="7105"/>
                    </a:lnTo>
                    <a:lnTo>
                      <a:pt x="17928" y="6773"/>
                    </a:lnTo>
                    <a:lnTo>
                      <a:pt x="17131" y="6574"/>
                    </a:lnTo>
                    <a:lnTo>
                      <a:pt x="16201" y="6441"/>
                    </a:lnTo>
                    <a:lnTo>
                      <a:pt x="15272" y="6308"/>
                    </a:lnTo>
                    <a:lnTo>
                      <a:pt x="14276" y="6242"/>
                    </a:lnTo>
                    <a:close/>
                    <a:moveTo>
                      <a:pt x="14608" y="2457"/>
                    </a:moveTo>
                    <a:lnTo>
                      <a:pt x="15670" y="2524"/>
                    </a:lnTo>
                    <a:lnTo>
                      <a:pt x="16799" y="2656"/>
                    </a:lnTo>
                    <a:lnTo>
                      <a:pt x="17928" y="2855"/>
                    </a:lnTo>
                    <a:lnTo>
                      <a:pt x="18990" y="3187"/>
                    </a:lnTo>
                    <a:lnTo>
                      <a:pt x="19986" y="3652"/>
                    </a:lnTo>
                    <a:lnTo>
                      <a:pt x="20982" y="4183"/>
                    </a:lnTo>
                    <a:lnTo>
                      <a:pt x="21912" y="4781"/>
                    </a:lnTo>
                    <a:lnTo>
                      <a:pt x="22775" y="5511"/>
                    </a:lnTo>
                    <a:lnTo>
                      <a:pt x="23638" y="6308"/>
                    </a:lnTo>
                    <a:lnTo>
                      <a:pt x="24368" y="7238"/>
                    </a:lnTo>
                    <a:lnTo>
                      <a:pt x="24966" y="8234"/>
                    </a:lnTo>
                    <a:lnTo>
                      <a:pt x="25497" y="9296"/>
                    </a:lnTo>
                    <a:lnTo>
                      <a:pt x="25962" y="10491"/>
                    </a:lnTo>
                    <a:lnTo>
                      <a:pt x="26294" y="11753"/>
                    </a:lnTo>
                    <a:lnTo>
                      <a:pt x="26493" y="13147"/>
                    </a:lnTo>
                    <a:lnTo>
                      <a:pt x="26559" y="14608"/>
                    </a:lnTo>
                    <a:lnTo>
                      <a:pt x="26493" y="16069"/>
                    </a:lnTo>
                    <a:lnTo>
                      <a:pt x="26294" y="17463"/>
                    </a:lnTo>
                    <a:lnTo>
                      <a:pt x="25962" y="18724"/>
                    </a:lnTo>
                    <a:lnTo>
                      <a:pt x="25497" y="19920"/>
                    </a:lnTo>
                    <a:lnTo>
                      <a:pt x="24966" y="21048"/>
                    </a:lnTo>
                    <a:lnTo>
                      <a:pt x="24368" y="22044"/>
                    </a:lnTo>
                    <a:lnTo>
                      <a:pt x="23638" y="22907"/>
                    </a:lnTo>
                    <a:lnTo>
                      <a:pt x="22775" y="23704"/>
                    </a:lnTo>
                    <a:lnTo>
                      <a:pt x="21912" y="24435"/>
                    </a:lnTo>
                    <a:lnTo>
                      <a:pt x="20982" y="25032"/>
                    </a:lnTo>
                    <a:lnTo>
                      <a:pt x="19986" y="25563"/>
                    </a:lnTo>
                    <a:lnTo>
                      <a:pt x="18990" y="26028"/>
                    </a:lnTo>
                    <a:lnTo>
                      <a:pt x="17928" y="26294"/>
                    </a:lnTo>
                    <a:lnTo>
                      <a:pt x="16799" y="26559"/>
                    </a:lnTo>
                    <a:lnTo>
                      <a:pt x="15670" y="26692"/>
                    </a:lnTo>
                    <a:lnTo>
                      <a:pt x="14608" y="26759"/>
                    </a:lnTo>
                    <a:lnTo>
                      <a:pt x="13479" y="26692"/>
                    </a:lnTo>
                    <a:lnTo>
                      <a:pt x="12350" y="26559"/>
                    </a:lnTo>
                    <a:lnTo>
                      <a:pt x="11222" y="26294"/>
                    </a:lnTo>
                    <a:lnTo>
                      <a:pt x="10159" y="25962"/>
                    </a:lnTo>
                    <a:lnTo>
                      <a:pt x="9163" y="25497"/>
                    </a:lnTo>
                    <a:lnTo>
                      <a:pt x="8167" y="25032"/>
                    </a:lnTo>
                    <a:lnTo>
                      <a:pt x="7238" y="24368"/>
                    </a:lnTo>
                    <a:lnTo>
                      <a:pt x="6375" y="23638"/>
                    </a:lnTo>
                    <a:lnTo>
                      <a:pt x="5511" y="22841"/>
                    </a:lnTo>
                    <a:lnTo>
                      <a:pt x="4781" y="21978"/>
                    </a:lnTo>
                    <a:lnTo>
                      <a:pt x="4184" y="20916"/>
                    </a:lnTo>
                    <a:lnTo>
                      <a:pt x="3652" y="19853"/>
                    </a:lnTo>
                    <a:lnTo>
                      <a:pt x="3188" y="18658"/>
                    </a:lnTo>
                    <a:lnTo>
                      <a:pt x="2856" y="17397"/>
                    </a:lnTo>
                    <a:lnTo>
                      <a:pt x="2656" y="16002"/>
                    </a:lnTo>
                    <a:lnTo>
                      <a:pt x="2590" y="14541"/>
                    </a:lnTo>
                    <a:lnTo>
                      <a:pt x="2656" y="13081"/>
                    </a:lnTo>
                    <a:lnTo>
                      <a:pt x="2856" y="11686"/>
                    </a:lnTo>
                    <a:lnTo>
                      <a:pt x="3188" y="10425"/>
                    </a:lnTo>
                    <a:lnTo>
                      <a:pt x="3652" y="9230"/>
                    </a:lnTo>
                    <a:lnTo>
                      <a:pt x="4184" y="8167"/>
                    </a:lnTo>
                    <a:lnTo>
                      <a:pt x="4781" y="7171"/>
                    </a:lnTo>
                    <a:lnTo>
                      <a:pt x="5511" y="6242"/>
                    </a:lnTo>
                    <a:lnTo>
                      <a:pt x="6375" y="5445"/>
                    </a:lnTo>
                    <a:lnTo>
                      <a:pt x="7238" y="4715"/>
                    </a:lnTo>
                    <a:lnTo>
                      <a:pt x="8167" y="4117"/>
                    </a:lnTo>
                    <a:lnTo>
                      <a:pt x="9163" y="3586"/>
                    </a:lnTo>
                    <a:lnTo>
                      <a:pt x="10159" y="3187"/>
                    </a:lnTo>
                    <a:lnTo>
                      <a:pt x="11222" y="2855"/>
                    </a:lnTo>
                    <a:lnTo>
                      <a:pt x="12350" y="2656"/>
                    </a:lnTo>
                    <a:lnTo>
                      <a:pt x="13479" y="2457"/>
                    </a:lnTo>
                    <a:close/>
                    <a:moveTo>
                      <a:pt x="14608" y="0"/>
                    </a:moveTo>
                    <a:lnTo>
                      <a:pt x="13081" y="67"/>
                    </a:lnTo>
                    <a:lnTo>
                      <a:pt x="11620" y="332"/>
                    </a:lnTo>
                    <a:lnTo>
                      <a:pt x="10226" y="664"/>
                    </a:lnTo>
                    <a:lnTo>
                      <a:pt x="8898" y="1129"/>
                    </a:lnTo>
                    <a:lnTo>
                      <a:pt x="7636" y="1727"/>
                    </a:lnTo>
                    <a:lnTo>
                      <a:pt x="6375" y="2457"/>
                    </a:lnTo>
                    <a:lnTo>
                      <a:pt x="5312" y="3320"/>
                    </a:lnTo>
                    <a:lnTo>
                      <a:pt x="4250" y="4250"/>
                    </a:lnTo>
                    <a:lnTo>
                      <a:pt x="3320" y="5246"/>
                    </a:lnTo>
                    <a:lnTo>
                      <a:pt x="2457" y="6375"/>
                    </a:lnTo>
                    <a:lnTo>
                      <a:pt x="1793" y="7570"/>
                    </a:lnTo>
                    <a:lnTo>
                      <a:pt x="1129" y="8898"/>
                    </a:lnTo>
                    <a:lnTo>
                      <a:pt x="664" y="10226"/>
                    </a:lnTo>
                    <a:lnTo>
                      <a:pt x="333" y="11620"/>
                    </a:lnTo>
                    <a:lnTo>
                      <a:pt x="67" y="13081"/>
                    </a:lnTo>
                    <a:lnTo>
                      <a:pt x="1" y="14608"/>
                    </a:lnTo>
                    <a:lnTo>
                      <a:pt x="67" y="15471"/>
                    </a:lnTo>
                    <a:lnTo>
                      <a:pt x="133" y="16334"/>
                    </a:lnTo>
                    <a:lnTo>
                      <a:pt x="200" y="17197"/>
                    </a:lnTo>
                    <a:lnTo>
                      <a:pt x="333" y="17994"/>
                    </a:lnTo>
                    <a:lnTo>
                      <a:pt x="532" y="18791"/>
                    </a:lnTo>
                    <a:lnTo>
                      <a:pt x="731" y="19521"/>
                    </a:lnTo>
                    <a:lnTo>
                      <a:pt x="996" y="20252"/>
                    </a:lnTo>
                    <a:lnTo>
                      <a:pt x="1262" y="20916"/>
                    </a:lnTo>
                    <a:lnTo>
                      <a:pt x="1594" y="21580"/>
                    </a:lnTo>
                    <a:lnTo>
                      <a:pt x="1926" y="22244"/>
                    </a:lnTo>
                    <a:lnTo>
                      <a:pt x="2723" y="23439"/>
                    </a:lnTo>
                    <a:lnTo>
                      <a:pt x="3586" y="24501"/>
                    </a:lnTo>
                    <a:lnTo>
                      <a:pt x="4582" y="25497"/>
                    </a:lnTo>
                    <a:lnTo>
                      <a:pt x="5644" y="26360"/>
                    </a:lnTo>
                    <a:lnTo>
                      <a:pt x="6773" y="27091"/>
                    </a:lnTo>
                    <a:lnTo>
                      <a:pt x="7968" y="27688"/>
                    </a:lnTo>
                    <a:lnTo>
                      <a:pt x="9230" y="28219"/>
                    </a:lnTo>
                    <a:lnTo>
                      <a:pt x="10491" y="28618"/>
                    </a:lnTo>
                    <a:lnTo>
                      <a:pt x="11819" y="28883"/>
                    </a:lnTo>
                    <a:lnTo>
                      <a:pt x="13214" y="29082"/>
                    </a:lnTo>
                    <a:lnTo>
                      <a:pt x="15936" y="29082"/>
                    </a:lnTo>
                    <a:lnTo>
                      <a:pt x="17264" y="28883"/>
                    </a:lnTo>
                    <a:lnTo>
                      <a:pt x="18592" y="28618"/>
                    </a:lnTo>
                    <a:lnTo>
                      <a:pt x="19853" y="28219"/>
                    </a:lnTo>
                    <a:lnTo>
                      <a:pt x="21115" y="27688"/>
                    </a:lnTo>
                    <a:lnTo>
                      <a:pt x="22310" y="27024"/>
                    </a:lnTo>
                    <a:lnTo>
                      <a:pt x="23439" y="26294"/>
                    </a:lnTo>
                    <a:lnTo>
                      <a:pt x="24501" y="25431"/>
                    </a:lnTo>
                    <a:lnTo>
                      <a:pt x="25497" y="24501"/>
                    </a:lnTo>
                    <a:lnTo>
                      <a:pt x="26360" y="23439"/>
                    </a:lnTo>
                    <a:lnTo>
                      <a:pt x="27157" y="22244"/>
                    </a:lnTo>
                    <a:lnTo>
                      <a:pt x="27489" y="21580"/>
                    </a:lnTo>
                    <a:lnTo>
                      <a:pt x="27821" y="20916"/>
                    </a:lnTo>
                    <a:lnTo>
                      <a:pt x="28087" y="20185"/>
                    </a:lnTo>
                    <a:lnTo>
                      <a:pt x="28352" y="19455"/>
                    </a:lnTo>
                    <a:lnTo>
                      <a:pt x="28551" y="18724"/>
                    </a:lnTo>
                    <a:lnTo>
                      <a:pt x="28751" y="17928"/>
                    </a:lnTo>
                    <a:lnTo>
                      <a:pt x="28883" y="17131"/>
                    </a:lnTo>
                    <a:lnTo>
                      <a:pt x="28950" y="16268"/>
                    </a:lnTo>
                    <a:lnTo>
                      <a:pt x="29016" y="15405"/>
                    </a:lnTo>
                    <a:lnTo>
                      <a:pt x="29082" y="14541"/>
                    </a:lnTo>
                    <a:lnTo>
                      <a:pt x="29016" y="13014"/>
                    </a:lnTo>
                    <a:lnTo>
                      <a:pt x="28751" y="11554"/>
                    </a:lnTo>
                    <a:lnTo>
                      <a:pt x="28419" y="10159"/>
                    </a:lnTo>
                    <a:lnTo>
                      <a:pt x="27954" y="8831"/>
                    </a:lnTo>
                    <a:lnTo>
                      <a:pt x="27356" y="7570"/>
                    </a:lnTo>
                    <a:lnTo>
                      <a:pt x="26626" y="6375"/>
                    </a:lnTo>
                    <a:lnTo>
                      <a:pt x="25829" y="5246"/>
                    </a:lnTo>
                    <a:lnTo>
                      <a:pt x="24899" y="4183"/>
                    </a:lnTo>
                    <a:lnTo>
                      <a:pt x="23904" y="3254"/>
                    </a:lnTo>
                    <a:lnTo>
                      <a:pt x="22775" y="2457"/>
                    </a:lnTo>
                    <a:lnTo>
                      <a:pt x="21580" y="1727"/>
                    </a:lnTo>
                    <a:lnTo>
                      <a:pt x="20318" y="1129"/>
                    </a:lnTo>
                    <a:lnTo>
                      <a:pt x="18990" y="664"/>
                    </a:lnTo>
                    <a:lnTo>
                      <a:pt x="17596" y="266"/>
                    </a:lnTo>
                    <a:lnTo>
                      <a:pt x="16135" y="67"/>
                    </a:lnTo>
                    <a:lnTo>
                      <a:pt x="1460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45" name="Google Shape;1645;g34ed79b00d1_0_1630"/>
              <p:cNvSpPr/>
              <p:nvPr/>
            </p:nvSpPr>
            <p:spPr>
              <a:xfrm>
                <a:off x="4988525" y="4354750"/>
                <a:ext cx="727075" cy="727075"/>
              </a:xfrm>
              <a:custGeom>
                <a:rect b="b" l="l" r="r" t="t"/>
                <a:pathLst>
                  <a:path extrusionOk="0" fill="none" h="29083" w="29083">
                    <a:moveTo>
                      <a:pt x="1" y="14608"/>
                    </a:moveTo>
                    <a:lnTo>
                      <a:pt x="1" y="14608"/>
                    </a:lnTo>
                    <a:lnTo>
                      <a:pt x="67" y="13081"/>
                    </a:lnTo>
                    <a:lnTo>
                      <a:pt x="333" y="11620"/>
                    </a:lnTo>
                    <a:lnTo>
                      <a:pt x="664" y="10226"/>
                    </a:lnTo>
                    <a:lnTo>
                      <a:pt x="1129" y="8898"/>
                    </a:lnTo>
                    <a:lnTo>
                      <a:pt x="1793" y="7570"/>
                    </a:lnTo>
                    <a:lnTo>
                      <a:pt x="2457" y="6375"/>
                    </a:lnTo>
                    <a:lnTo>
                      <a:pt x="3320" y="5246"/>
                    </a:lnTo>
                    <a:lnTo>
                      <a:pt x="4250" y="4250"/>
                    </a:lnTo>
                    <a:lnTo>
                      <a:pt x="5312" y="3320"/>
                    </a:lnTo>
                    <a:lnTo>
                      <a:pt x="6375" y="2457"/>
                    </a:lnTo>
                    <a:lnTo>
                      <a:pt x="7636" y="1727"/>
                    </a:lnTo>
                    <a:lnTo>
                      <a:pt x="8898" y="1129"/>
                    </a:lnTo>
                    <a:lnTo>
                      <a:pt x="10226" y="664"/>
                    </a:lnTo>
                    <a:lnTo>
                      <a:pt x="11620" y="332"/>
                    </a:lnTo>
                    <a:lnTo>
                      <a:pt x="13081" y="67"/>
                    </a:lnTo>
                    <a:lnTo>
                      <a:pt x="14608" y="0"/>
                    </a:lnTo>
                    <a:lnTo>
                      <a:pt x="14608" y="0"/>
                    </a:lnTo>
                    <a:lnTo>
                      <a:pt x="16135" y="67"/>
                    </a:lnTo>
                    <a:lnTo>
                      <a:pt x="17596" y="266"/>
                    </a:lnTo>
                    <a:lnTo>
                      <a:pt x="18990" y="664"/>
                    </a:lnTo>
                    <a:lnTo>
                      <a:pt x="20318" y="1129"/>
                    </a:lnTo>
                    <a:lnTo>
                      <a:pt x="21580" y="1727"/>
                    </a:lnTo>
                    <a:lnTo>
                      <a:pt x="22775" y="2457"/>
                    </a:lnTo>
                    <a:lnTo>
                      <a:pt x="23904" y="3254"/>
                    </a:lnTo>
                    <a:lnTo>
                      <a:pt x="24899" y="4183"/>
                    </a:lnTo>
                    <a:lnTo>
                      <a:pt x="25829" y="5246"/>
                    </a:lnTo>
                    <a:lnTo>
                      <a:pt x="26626" y="6375"/>
                    </a:lnTo>
                    <a:lnTo>
                      <a:pt x="27356" y="7570"/>
                    </a:lnTo>
                    <a:lnTo>
                      <a:pt x="27954" y="8831"/>
                    </a:lnTo>
                    <a:lnTo>
                      <a:pt x="28419" y="10159"/>
                    </a:lnTo>
                    <a:lnTo>
                      <a:pt x="28751" y="11554"/>
                    </a:lnTo>
                    <a:lnTo>
                      <a:pt x="29016" y="13014"/>
                    </a:lnTo>
                    <a:lnTo>
                      <a:pt x="29082" y="14541"/>
                    </a:lnTo>
                    <a:lnTo>
                      <a:pt x="29082" y="14541"/>
                    </a:lnTo>
                    <a:lnTo>
                      <a:pt x="29016" y="15405"/>
                    </a:lnTo>
                    <a:lnTo>
                      <a:pt x="28950" y="16268"/>
                    </a:lnTo>
                    <a:lnTo>
                      <a:pt x="28883" y="17131"/>
                    </a:lnTo>
                    <a:lnTo>
                      <a:pt x="28751" y="17928"/>
                    </a:lnTo>
                    <a:lnTo>
                      <a:pt x="28551" y="18724"/>
                    </a:lnTo>
                    <a:lnTo>
                      <a:pt x="28352" y="19455"/>
                    </a:lnTo>
                    <a:lnTo>
                      <a:pt x="28087" y="20185"/>
                    </a:lnTo>
                    <a:lnTo>
                      <a:pt x="27821" y="20916"/>
                    </a:lnTo>
                    <a:lnTo>
                      <a:pt x="27489" y="21580"/>
                    </a:lnTo>
                    <a:lnTo>
                      <a:pt x="27157" y="22244"/>
                    </a:lnTo>
                    <a:lnTo>
                      <a:pt x="26360" y="23439"/>
                    </a:lnTo>
                    <a:lnTo>
                      <a:pt x="25497" y="24501"/>
                    </a:lnTo>
                    <a:lnTo>
                      <a:pt x="24501" y="25431"/>
                    </a:lnTo>
                    <a:lnTo>
                      <a:pt x="23439" y="26294"/>
                    </a:lnTo>
                    <a:lnTo>
                      <a:pt x="22310" y="27024"/>
                    </a:lnTo>
                    <a:lnTo>
                      <a:pt x="21115" y="27688"/>
                    </a:lnTo>
                    <a:lnTo>
                      <a:pt x="19853" y="28219"/>
                    </a:lnTo>
                    <a:lnTo>
                      <a:pt x="18592" y="28618"/>
                    </a:lnTo>
                    <a:lnTo>
                      <a:pt x="17264" y="28883"/>
                    </a:lnTo>
                    <a:lnTo>
                      <a:pt x="15936" y="29082"/>
                    </a:lnTo>
                    <a:lnTo>
                      <a:pt x="14542" y="29082"/>
                    </a:lnTo>
                    <a:lnTo>
                      <a:pt x="13214" y="29082"/>
                    </a:lnTo>
                    <a:lnTo>
                      <a:pt x="11819" y="28883"/>
                    </a:lnTo>
                    <a:lnTo>
                      <a:pt x="10491" y="28618"/>
                    </a:lnTo>
                    <a:lnTo>
                      <a:pt x="9230" y="28219"/>
                    </a:lnTo>
                    <a:lnTo>
                      <a:pt x="7968" y="27688"/>
                    </a:lnTo>
                    <a:lnTo>
                      <a:pt x="6773" y="27091"/>
                    </a:lnTo>
                    <a:lnTo>
                      <a:pt x="5644" y="26360"/>
                    </a:lnTo>
                    <a:lnTo>
                      <a:pt x="4582" y="25497"/>
                    </a:lnTo>
                    <a:lnTo>
                      <a:pt x="3586" y="24501"/>
                    </a:lnTo>
                    <a:lnTo>
                      <a:pt x="2723" y="23439"/>
                    </a:lnTo>
                    <a:lnTo>
                      <a:pt x="1926" y="22244"/>
                    </a:lnTo>
                    <a:lnTo>
                      <a:pt x="1594" y="21580"/>
                    </a:lnTo>
                    <a:lnTo>
                      <a:pt x="1262" y="20916"/>
                    </a:lnTo>
                    <a:lnTo>
                      <a:pt x="996" y="20252"/>
                    </a:lnTo>
                    <a:lnTo>
                      <a:pt x="731" y="19521"/>
                    </a:lnTo>
                    <a:lnTo>
                      <a:pt x="532" y="18791"/>
                    </a:lnTo>
                    <a:lnTo>
                      <a:pt x="333" y="17994"/>
                    </a:lnTo>
                    <a:lnTo>
                      <a:pt x="200" y="17197"/>
                    </a:lnTo>
                    <a:lnTo>
                      <a:pt x="133" y="16334"/>
                    </a:lnTo>
                    <a:lnTo>
                      <a:pt x="67" y="15471"/>
                    </a:lnTo>
                    <a:lnTo>
                      <a:pt x="1" y="14608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46" name="Google Shape;1646;g34ed79b00d1_0_1630"/>
              <p:cNvSpPr/>
              <p:nvPr/>
            </p:nvSpPr>
            <p:spPr>
              <a:xfrm>
                <a:off x="5053275" y="4416175"/>
                <a:ext cx="599250" cy="607550"/>
              </a:xfrm>
              <a:custGeom>
                <a:rect b="b" l="l" r="r" t="t"/>
                <a:pathLst>
                  <a:path extrusionOk="0" fill="none" h="24302" w="23970">
                    <a:moveTo>
                      <a:pt x="23969" y="12151"/>
                    </a:moveTo>
                    <a:lnTo>
                      <a:pt x="23969" y="12151"/>
                    </a:lnTo>
                    <a:lnTo>
                      <a:pt x="23903" y="10690"/>
                    </a:lnTo>
                    <a:lnTo>
                      <a:pt x="23704" y="9296"/>
                    </a:lnTo>
                    <a:lnTo>
                      <a:pt x="23372" y="8034"/>
                    </a:lnTo>
                    <a:lnTo>
                      <a:pt x="22907" y="6839"/>
                    </a:lnTo>
                    <a:lnTo>
                      <a:pt x="22376" y="5777"/>
                    </a:lnTo>
                    <a:lnTo>
                      <a:pt x="21778" y="4781"/>
                    </a:lnTo>
                    <a:lnTo>
                      <a:pt x="21048" y="3851"/>
                    </a:lnTo>
                    <a:lnTo>
                      <a:pt x="20185" y="3054"/>
                    </a:lnTo>
                    <a:lnTo>
                      <a:pt x="19322" y="2324"/>
                    </a:lnTo>
                    <a:lnTo>
                      <a:pt x="18392" y="1726"/>
                    </a:lnTo>
                    <a:lnTo>
                      <a:pt x="17396" y="1195"/>
                    </a:lnTo>
                    <a:lnTo>
                      <a:pt x="16400" y="730"/>
                    </a:lnTo>
                    <a:lnTo>
                      <a:pt x="15338" y="398"/>
                    </a:lnTo>
                    <a:lnTo>
                      <a:pt x="14209" y="199"/>
                    </a:lnTo>
                    <a:lnTo>
                      <a:pt x="13080" y="67"/>
                    </a:lnTo>
                    <a:lnTo>
                      <a:pt x="12018" y="0"/>
                    </a:lnTo>
                    <a:lnTo>
                      <a:pt x="10889" y="0"/>
                    </a:lnTo>
                    <a:lnTo>
                      <a:pt x="9760" y="199"/>
                    </a:lnTo>
                    <a:lnTo>
                      <a:pt x="8632" y="398"/>
                    </a:lnTo>
                    <a:lnTo>
                      <a:pt x="7569" y="730"/>
                    </a:lnTo>
                    <a:lnTo>
                      <a:pt x="6573" y="1129"/>
                    </a:lnTo>
                    <a:lnTo>
                      <a:pt x="5577" y="1660"/>
                    </a:lnTo>
                    <a:lnTo>
                      <a:pt x="4648" y="2258"/>
                    </a:lnTo>
                    <a:lnTo>
                      <a:pt x="3785" y="2988"/>
                    </a:lnTo>
                    <a:lnTo>
                      <a:pt x="2921" y="3785"/>
                    </a:lnTo>
                    <a:lnTo>
                      <a:pt x="2191" y="4714"/>
                    </a:lnTo>
                    <a:lnTo>
                      <a:pt x="1594" y="5710"/>
                    </a:lnTo>
                    <a:lnTo>
                      <a:pt x="1062" y="6773"/>
                    </a:lnTo>
                    <a:lnTo>
                      <a:pt x="598" y="7968"/>
                    </a:lnTo>
                    <a:lnTo>
                      <a:pt x="266" y="9229"/>
                    </a:lnTo>
                    <a:lnTo>
                      <a:pt x="66" y="10624"/>
                    </a:lnTo>
                    <a:lnTo>
                      <a:pt x="0" y="12084"/>
                    </a:lnTo>
                    <a:lnTo>
                      <a:pt x="0" y="12084"/>
                    </a:lnTo>
                    <a:lnTo>
                      <a:pt x="66" y="13545"/>
                    </a:lnTo>
                    <a:lnTo>
                      <a:pt x="266" y="14940"/>
                    </a:lnTo>
                    <a:lnTo>
                      <a:pt x="598" y="16201"/>
                    </a:lnTo>
                    <a:lnTo>
                      <a:pt x="1062" y="17396"/>
                    </a:lnTo>
                    <a:lnTo>
                      <a:pt x="1594" y="18459"/>
                    </a:lnTo>
                    <a:lnTo>
                      <a:pt x="2191" y="19521"/>
                    </a:lnTo>
                    <a:lnTo>
                      <a:pt x="2921" y="20384"/>
                    </a:lnTo>
                    <a:lnTo>
                      <a:pt x="3785" y="21181"/>
                    </a:lnTo>
                    <a:lnTo>
                      <a:pt x="4648" y="21911"/>
                    </a:lnTo>
                    <a:lnTo>
                      <a:pt x="5577" y="22575"/>
                    </a:lnTo>
                    <a:lnTo>
                      <a:pt x="6573" y="23040"/>
                    </a:lnTo>
                    <a:lnTo>
                      <a:pt x="7569" y="23505"/>
                    </a:lnTo>
                    <a:lnTo>
                      <a:pt x="8632" y="23837"/>
                    </a:lnTo>
                    <a:lnTo>
                      <a:pt x="9760" y="24102"/>
                    </a:lnTo>
                    <a:lnTo>
                      <a:pt x="10889" y="24235"/>
                    </a:lnTo>
                    <a:lnTo>
                      <a:pt x="12018" y="24302"/>
                    </a:lnTo>
                    <a:lnTo>
                      <a:pt x="13080" y="24235"/>
                    </a:lnTo>
                    <a:lnTo>
                      <a:pt x="14209" y="24102"/>
                    </a:lnTo>
                    <a:lnTo>
                      <a:pt x="15338" y="23837"/>
                    </a:lnTo>
                    <a:lnTo>
                      <a:pt x="16400" y="23571"/>
                    </a:lnTo>
                    <a:lnTo>
                      <a:pt x="17396" y="23106"/>
                    </a:lnTo>
                    <a:lnTo>
                      <a:pt x="18392" y="22575"/>
                    </a:lnTo>
                    <a:lnTo>
                      <a:pt x="19322" y="21978"/>
                    </a:lnTo>
                    <a:lnTo>
                      <a:pt x="20185" y="21247"/>
                    </a:lnTo>
                    <a:lnTo>
                      <a:pt x="21048" y="20450"/>
                    </a:lnTo>
                    <a:lnTo>
                      <a:pt x="21778" y="19587"/>
                    </a:lnTo>
                    <a:lnTo>
                      <a:pt x="22376" y="18591"/>
                    </a:lnTo>
                    <a:lnTo>
                      <a:pt x="22907" y="17463"/>
                    </a:lnTo>
                    <a:lnTo>
                      <a:pt x="23372" y="16267"/>
                    </a:lnTo>
                    <a:lnTo>
                      <a:pt x="23704" y="15006"/>
                    </a:lnTo>
                    <a:lnTo>
                      <a:pt x="23903" y="13612"/>
                    </a:lnTo>
                    <a:lnTo>
                      <a:pt x="23969" y="12151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47" name="Google Shape;1647;g34ed79b00d1_0_1630"/>
              <p:cNvSpPr/>
              <p:nvPr/>
            </p:nvSpPr>
            <p:spPr>
              <a:xfrm>
                <a:off x="5212625" y="4510775"/>
                <a:ext cx="305450" cy="400075"/>
              </a:xfrm>
              <a:custGeom>
                <a:rect b="b" l="l" r="r" t="t"/>
                <a:pathLst>
                  <a:path extrusionOk="0" fill="none" h="16003" w="12218">
                    <a:moveTo>
                      <a:pt x="0" y="67"/>
                    </a:moveTo>
                    <a:lnTo>
                      <a:pt x="0" y="67"/>
                    </a:lnTo>
                    <a:lnTo>
                      <a:pt x="4316" y="1"/>
                    </a:lnTo>
                    <a:lnTo>
                      <a:pt x="5312" y="1"/>
                    </a:lnTo>
                    <a:lnTo>
                      <a:pt x="6308" y="67"/>
                    </a:lnTo>
                    <a:lnTo>
                      <a:pt x="7237" y="200"/>
                    </a:lnTo>
                    <a:lnTo>
                      <a:pt x="8167" y="333"/>
                    </a:lnTo>
                    <a:lnTo>
                      <a:pt x="8964" y="532"/>
                    </a:lnTo>
                    <a:lnTo>
                      <a:pt x="9694" y="864"/>
                    </a:lnTo>
                    <a:lnTo>
                      <a:pt x="10358" y="1262"/>
                    </a:lnTo>
                    <a:lnTo>
                      <a:pt x="10889" y="1727"/>
                    </a:lnTo>
                    <a:lnTo>
                      <a:pt x="11088" y="2059"/>
                    </a:lnTo>
                    <a:lnTo>
                      <a:pt x="11354" y="2325"/>
                    </a:lnTo>
                    <a:lnTo>
                      <a:pt x="11487" y="2723"/>
                    </a:lnTo>
                    <a:lnTo>
                      <a:pt x="11686" y="3055"/>
                    </a:lnTo>
                    <a:lnTo>
                      <a:pt x="11752" y="3520"/>
                    </a:lnTo>
                    <a:lnTo>
                      <a:pt x="11885" y="3918"/>
                    </a:lnTo>
                    <a:lnTo>
                      <a:pt x="11952" y="4981"/>
                    </a:lnTo>
                    <a:lnTo>
                      <a:pt x="11952" y="4981"/>
                    </a:lnTo>
                    <a:lnTo>
                      <a:pt x="11885" y="5844"/>
                    </a:lnTo>
                    <a:lnTo>
                      <a:pt x="11686" y="6640"/>
                    </a:lnTo>
                    <a:lnTo>
                      <a:pt x="11420" y="7371"/>
                    </a:lnTo>
                    <a:lnTo>
                      <a:pt x="11088" y="7968"/>
                    </a:lnTo>
                    <a:lnTo>
                      <a:pt x="10624" y="8433"/>
                    </a:lnTo>
                    <a:lnTo>
                      <a:pt x="10093" y="8898"/>
                    </a:lnTo>
                    <a:lnTo>
                      <a:pt x="9495" y="9230"/>
                    </a:lnTo>
                    <a:lnTo>
                      <a:pt x="8765" y="9496"/>
                    </a:lnTo>
                    <a:lnTo>
                      <a:pt x="12217" y="16003"/>
                    </a:lnTo>
                    <a:lnTo>
                      <a:pt x="8897" y="16003"/>
                    </a:lnTo>
                    <a:lnTo>
                      <a:pt x="5710" y="9894"/>
                    </a:lnTo>
                    <a:lnTo>
                      <a:pt x="3187" y="9894"/>
                    </a:lnTo>
                    <a:lnTo>
                      <a:pt x="3187" y="16003"/>
                    </a:lnTo>
                    <a:lnTo>
                      <a:pt x="0" y="16003"/>
                    </a:lnTo>
                    <a:lnTo>
                      <a:pt x="0" y="67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48" name="Google Shape;1648;g34ed79b00d1_0_1630"/>
              <p:cNvSpPr/>
              <p:nvPr/>
            </p:nvSpPr>
            <p:spPr>
              <a:xfrm>
                <a:off x="5292300" y="4582150"/>
                <a:ext cx="139450" cy="116225"/>
              </a:xfrm>
              <a:custGeom>
                <a:rect b="b" l="l" r="r" t="t"/>
                <a:pathLst>
                  <a:path extrusionOk="0" fill="none" h="4649" w="5578">
                    <a:moveTo>
                      <a:pt x="5578" y="2258"/>
                    </a:moveTo>
                    <a:lnTo>
                      <a:pt x="5578" y="2258"/>
                    </a:lnTo>
                    <a:lnTo>
                      <a:pt x="5578" y="1860"/>
                    </a:lnTo>
                    <a:lnTo>
                      <a:pt x="5445" y="1462"/>
                    </a:lnTo>
                    <a:lnTo>
                      <a:pt x="5312" y="1130"/>
                    </a:lnTo>
                    <a:lnTo>
                      <a:pt x="5113" y="798"/>
                    </a:lnTo>
                    <a:lnTo>
                      <a:pt x="4847" y="598"/>
                    </a:lnTo>
                    <a:lnTo>
                      <a:pt x="4582" y="399"/>
                    </a:lnTo>
                    <a:lnTo>
                      <a:pt x="4183" y="266"/>
                    </a:lnTo>
                    <a:lnTo>
                      <a:pt x="3851" y="200"/>
                    </a:lnTo>
                    <a:lnTo>
                      <a:pt x="2988" y="67"/>
                    </a:lnTo>
                    <a:lnTo>
                      <a:pt x="2059" y="1"/>
                    </a:lnTo>
                    <a:lnTo>
                      <a:pt x="0" y="1"/>
                    </a:lnTo>
                    <a:lnTo>
                      <a:pt x="0" y="4649"/>
                    </a:lnTo>
                    <a:lnTo>
                      <a:pt x="0" y="4649"/>
                    </a:lnTo>
                    <a:lnTo>
                      <a:pt x="2059" y="4649"/>
                    </a:lnTo>
                    <a:lnTo>
                      <a:pt x="2988" y="4582"/>
                    </a:lnTo>
                    <a:lnTo>
                      <a:pt x="3851" y="4516"/>
                    </a:lnTo>
                    <a:lnTo>
                      <a:pt x="4250" y="4383"/>
                    </a:lnTo>
                    <a:lnTo>
                      <a:pt x="4582" y="4250"/>
                    </a:lnTo>
                    <a:lnTo>
                      <a:pt x="4847" y="4051"/>
                    </a:lnTo>
                    <a:lnTo>
                      <a:pt x="5113" y="3852"/>
                    </a:lnTo>
                    <a:lnTo>
                      <a:pt x="5312" y="3520"/>
                    </a:lnTo>
                    <a:lnTo>
                      <a:pt x="5445" y="3188"/>
                    </a:lnTo>
                    <a:lnTo>
                      <a:pt x="5578" y="2790"/>
                    </a:lnTo>
                    <a:lnTo>
                      <a:pt x="5578" y="2258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49" name="Google Shape;1649;g34ed79b00d1_0_1630"/>
              <p:cNvSpPr/>
              <p:nvPr/>
            </p:nvSpPr>
            <p:spPr>
              <a:xfrm>
                <a:off x="1703525" y="4240200"/>
                <a:ext cx="1075650" cy="1236675"/>
              </a:xfrm>
              <a:custGeom>
                <a:rect b="b" l="l" r="r" t="t"/>
                <a:pathLst>
                  <a:path extrusionOk="0" h="49467" w="43026">
                    <a:moveTo>
                      <a:pt x="0" y="1"/>
                    </a:moveTo>
                    <a:lnTo>
                      <a:pt x="0" y="49467"/>
                    </a:lnTo>
                    <a:lnTo>
                      <a:pt x="43026" y="24634"/>
                    </a:lnTo>
                    <a:lnTo>
                      <a:pt x="39905" y="23904"/>
                    </a:lnTo>
                    <a:lnTo>
                      <a:pt x="36917" y="23041"/>
                    </a:lnTo>
                    <a:lnTo>
                      <a:pt x="33929" y="22111"/>
                    </a:lnTo>
                    <a:lnTo>
                      <a:pt x="30942" y="21049"/>
                    </a:lnTo>
                    <a:lnTo>
                      <a:pt x="28020" y="19854"/>
                    </a:lnTo>
                    <a:lnTo>
                      <a:pt x="25165" y="18592"/>
                    </a:lnTo>
                    <a:lnTo>
                      <a:pt x="22376" y="17198"/>
                    </a:lnTo>
                    <a:lnTo>
                      <a:pt x="19654" y="15671"/>
                    </a:lnTo>
                    <a:lnTo>
                      <a:pt x="16932" y="14077"/>
                    </a:lnTo>
                    <a:lnTo>
                      <a:pt x="14342" y="12351"/>
                    </a:lnTo>
                    <a:lnTo>
                      <a:pt x="11753" y="10558"/>
                    </a:lnTo>
                    <a:lnTo>
                      <a:pt x="9296" y="8633"/>
                    </a:lnTo>
                    <a:lnTo>
                      <a:pt x="6839" y="6641"/>
                    </a:lnTo>
                    <a:lnTo>
                      <a:pt x="4515" y="4516"/>
                    </a:lnTo>
                    <a:lnTo>
                      <a:pt x="2258" y="232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0" name="Google Shape;1650;g34ed79b00d1_0_1630"/>
              <p:cNvSpPr/>
              <p:nvPr/>
            </p:nvSpPr>
            <p:spPr>
              <a:xfrm>
                <a:off x="1703525" y="4240200"/>
                <a:ext cx="1075650" cy="1236675"/>
              </a:xfrm>
              <a:custGeom>
                <a:rect b="b" l="l" r="r" t="t"/>
                <a:pathLst>
                  <a:path extrusionOk="0" fill="none" h="49467" w="43026">
                    <a:moveTo>
                      <a:pt x="0" y="1"/>
                    </a:moveTo>
                    <a:lnTo>
                      <a:pt x="0" y="49467"/>
                    </a:lnTo>
                    <a:lnTo>
                      <a:pt x="43026" y="24634"/>
                    </a:lnTo>
                    <a:lnTo>
                      <a:pt x="43026" y="24634"/>
                    </a:lnTo>
                    <a:lnTo>
                      <a:pt x="39905" y="23904"/>
                    </a:lnTo>
                    <a:lnTo>
                      <a:pt x="36917" y="23041"/>
                    </a:lnTo>
                    <a:lnTo>
                      <a:pt x="33929" y="22111"/>
                    </a:lnTo>
                    <a:lnTo>
                      <a:pt x="30942" y="21049"/>
                    </a:lnTo>
                    <a:lnTo>
                      <a:pt x="28020" y="19854"/>
                    </a:lnTo>
                    <a:lnTo>
                      <a:pt x="25165" y="18592"/>
                    </a:lnTo>
                    <a:lnTo>
                      <a:pt x="22376" y="17198"/>
                    </a:lnTo>
                    <a:lnTo>
                      <a:pt x="19654" y="15671"/>
                    </a:lnTo>
                    <a:lnTo>
                      <a:pt x="16932" y="14077"/>
                    </a:lnTo>
                    <a:lnTo>
                      <a:pt x="14342" y="12351"/>
                    </a:lnTo>
                    <a:lnTo>
                      <a:pt x="11753" y="10558"/>
                    </a:lnTo>
                    <a:lnTo>
                      <a:pt x="9296" y="8633"/>
                    </a:lnTo>
                    <a:lnTo>
                      <a:pt x="6839" y="6641"/>
                    </a:lnTo>
                    <a:lnTo>
                      <a:pt x="4515" y="4516"/>
                    </a:lnTo>
                    <a:lnTo>
                      <a:pt x="2258" y="2325"/>
                    </a:lnTo>
                    <a:lnTo>
                      <a:pt x="0" y="1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1" name="Google Shape;1651;g34ed79b00d1_0_1630"/>
              <p:cNvSpPr/>
              <p:nvPr/>
            </p:nvSpPr>
            <p:spPr>
              <a:xfrm>
                <a:off x="1703525" y="238125"/>
                <a:ext cx="1067350" cy="1228375"/>
              </a:xfrm>
              <a:custGeom>
                <a:rect b="b" l="l" r="r" t="t"/>
                <a:pathLst>
                  <a:path extrusionOk="0" h="49135" w="42694">
                    <a:moveTo>
                      <a:pt x="0" y="0"/>
                    </a:moveTo>
                    <a:lnTo>
                      <a:pt x="0" y="49134"/>
                    </a:lnTo>
                    <a:lnTo>
                      <a:pt x="2324" y="46744"/>
                    </a:lnTo>
                    <a:lnTo>
                      <a:pt x="4648" y="44486"/>
                    </a:lnTo>
                    <a:lnTo>
                      <a:pt x="7105" y="42362"/>
                    </a:lnTo>
                    <a:lnTo>
                      <a:pt x="9628" y="40303"/>
                    </a:lnTo>
                    <a:lnTo>
                      <a:pt x="12151" y="38378"/>
                    </a:lnTo>
                    <a:lnTo>
                      <a:pt x="14741" y="36585"/>
                    </a:lnTo>
                    <a:lnTo>
                      <a:pt x="17397" y="34859"/>
                    </a:lnTo>
                    <a:lnTo>
                      <a:pt x="20119" y="33265"/>
                    </a:lnTo>
                    <a:lnTo>
                      <a:pt x="22841" y="31804"/>
                    </a:lnTo>
                    <a:lnTo>
                      <a:pt x="25630" y="30410"/>
                    </a:lnTo>
                    <a:lnTo>
                      <a:pt x="28418" y="29148"/>
                    </a:lnTo>
                    <a:lnTo>
                      <a:pt x="31274" y="28020"/>
                    </a:lnTo>
                    <a:lnTo>
                      <a:pt x="34129" y="27024"/>
                    </a:lnTo>
                    <a:lnTo>
                      <a:pt x="36984" y="26094"/>
                    </a:lnTo>
                    <a:lnTo>
                      <a:pt x="39839" y="25297"/>
                    </a:lnTo>
                    <a:lnTo>
                      <a:pt x="42694" y="2463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2" name="Google Shape;1652;g34ed79b00d1_0_1630"/>
              <p:cNvSpPr/>
              <p:nvPr/>
            </p:nvSpPr>
            <p:spPr>
              <a:xfrm>
                <a:off x="1703525" y="238125"/>
                <a:ext cx="1067350" cy="1228375"/>
              </a:xfrm>
              <a:custGeom>
                <a:rect b="b" l="l" r="r" t="t"/>
                <a:pathLst>
                  <a:path extrusionOk="0" fill="none" h="49135" w="42694">
                    <a:moveTo>
                      <a:pt x="42694" y="24633"/>
                    </a:moveTo>
                    <a:lnTo>
                      <a:pt x="0" y="0"/>
                    </a:lnTo>
                    <a:lnTo>
                      <a:pt x="0" y="49134"/>
                    </a:lnTo>
                    <a:lnTo>
                      <a:pt x="0" y="49134"/>
                    </a:lnTo>
                    <a:lnTo>
                      <a:pt x="2324" y="46744"/>
                    </a:lnTo>
                    <a:lnTo>
                      <a:pt x="4648" y="44486"/>
                    </a:lnTo>
                    <a:lnTo>
                      <a:pt x="7105" y="42362"/>
                    </a:lnTo>
                    <a:lnTo>
                      <a:pt x="9628" y="40303"/>
                    </a:lnTo>
                    <a:lnTo>
                      <a:pt x="12151" y="38378"/>
                    </a:lnTo>
                    <a:lnTo>
                      <a:pt x="14741" y="36585"/>
                    </a:lnTo>
                    <a:lnTo>
                      <a:pt x="17397" y="34859"/>
                    </a:lnTo>
                    <a:lnTo>
                      <a:pt x="20119" y="33265"/>
                    </a:lnTo>
                    <a:lnTo>
                      <a:pt x="22841" y="31804"/>
                    </a:lnTo>
                    <a:lnTo>
                      <a:pt x="25630" y="30410"/>
                    </a:lnTo>
                    <a:lnTo>
                      <a:pt x="28418" y="29148"/>
                    </a:lnTo>
                    <a:lnTo>
                      <a:pt x="31274" y="28020"/>
                    </a:lnTo>
                    <a:lnTo>
                      <a:pt x="34129" y="27024"/>
                    </a:lnTo>
                    <a:lnTo>
                      <a:pt x="36984" y="26094"/>
                    </a:lnTo>
                    <a:lnTo>
                      <a:pt x="39839" y="25297"/>
                    </a:lnTo>
                    <a:lnTo>
                      <a:pt x="42694" y="24633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3" name="Google Shape;1653;g34ed79b00d1_0_1630"/>
              <p:cNvSpPr/>
              <p:nvPr/>
            </p:nvSpPr>
            <p:spPr>
              <a:xfrm>
                <a:off x="5162825" y="2236675"/>
                <a:ext cx="1077300" cy="1243300"/>
              </a:xfrm>
              <a:custGeom>
                <a:rect b="b" l="l" r="r" t="t"/>
                <a:pathLst>
                  <a:path extrusionOk="0" h="49732" w="43092">
                    <a:moveTo>
                      <a:pt x="133" y="0"/>
                    </a:moveTo>
                    <a:lnTo>
                      <a:pt x="996" y="3055"/>
                    </a:lnTo>
                    <a:lnTo>
                      <a:pt x="1793" y="6109"/>
                    </a:lnTo>
                    <a:lnTo>
                      <a:pt x="2457" y="9163"/>
                    </a:lnTo>
                    <a:lnTo>
                      <a:pt x="2988" y="12284"/>
                    </a:lnTo>
                    <a:lnTo>
                      <a:pt x="3386" y="15405"/>
                    </a:lnTo>
                    <a:lnTo>
                      <a:pt x="3718" y="18525"/>
                    </a:lnTo>
                    <a:lnTo>
                      <a:pt x="3851" y="21646"/>
                    </a:lnTo>
                    <a:lnTo>
                      <a:pt x="3918" y="24833"/>
                    </a:lnTo>
                    <a:lnTo>
                      <a:pt x="3851" y="27954"/>
                    </a:lnTo>
                    <a:lnTo>
                      <a:pt x="3652" y="31074"/>
                    </a:lnTo>
                    <a:lnTo>
                      <a:pt x="3386" y="34261"/>
                    </a:lnTo>
                    <a:lnTo>
                      <a:pt x="2922" y="37382"/>
                    </a:lnTo>
                    <a:lnTo>
                      <a:pt x="2391" y="40503"/>
                    </a:lnTo>
                    <a:lnTo>
                      <a:pt x="1727" y="43557"/>
                    </a:lnTo>
                    <a:lnTo>
                      <a:pt x="930" y="46678"/>
                    </a:lnTo>
                    <a:lnTo>
                      <a:pt x="0" y="49732"/>
                    </a:lnTo>
                    <a:lnTo>
                      <a:pt x="43092" y="24833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4" name="Google Shape;1654;g34ed79b00d1_0_1630"/>
              <p:cNvSpPr/>
              <p:nvPr/>
            </p:nvSpPr>
            <p:spPr>
              <a:xfrm>
                <a:off x="2412325" y="1011650"/>
                <a:ext cx="1185200" cy="212500"/>
              </a:xfrm>
              <a:custGeom>
                <a:rect b="b" l="l" r="r" t="t"/>
                <a:pathLst>
                  <a:path extrusionOk="0" h="8500" w="47408">
                    <a:moveTo>
                      <a:pt x="33730" y="0"/>
                    </a:moveTo>
                    <a:lnTo>
                      <a:pt x="30410" y="67"/>
                    </a:lnTo>
                    <a:lnTo>
                      <a:pt x="27223" y="199"/>
                    </a:lnTo>
                    <a:lnTo>
                      <a:pt x="24036" y="531"/>
                    </a:lnTo>
                    <a:lnTo>
                      <a:pt x="20982" y="863"/>
                    </a:lnTo>
                    <a:lnTo>
                      <a:pt x="17994" y="1395"/>
                    </a:lnTo>
                    <a:lnTo>
                      <a:pt x="15072" y="1926"/>
                    </a:lnTo>
                    <a:lnTo>
                      <a:pt x="12284" y="2590"/>
                    </a:lnTo>
                    <a:lnTo>
                      <a:pt x="9561" y="3320"/>
                    </a:lnTo>
                    <a:lnTo>
                      <a:pt x="6972" y="4050"/>
                    </a:lnTo>
                    <a:lnTo>
                      <a:pt x="4515" y="4914"/>
                    </a:lnTo>
                    <a:lnTo>
                      <a:pt x="2191" y="5710"/>
                    </a:lnTo>
                    <a:lnTo>
                      <a:pt x="0" y="6640"/>
                    </a:lnTo>
                    <a:lnTo>
                      <a:pt x="1195" y="6374"/>
                    </a:lnTo>
                    <a:lnTo>
                      <a:pt x="2590" y="6242"/>
                    </a:lnTo>
                    <a:lnTo>
                      <a:pt x="4050" y="6109"/>
                    </a:lnTo>
                    <a:lnTo>
                      <a:pt x="5644" y="6042"/>
                    </a:lnTo>
                    <a:lnTo>
                      <a:pt x="7304" y="6042"/>
                    </a:lnTo>
                    <a:lnTo>
                      <a:pt x="9030" y="6109"/>
                    </a:lnTo>
                    <a:lnTo>
                      <a:pt x="10823" y="6175"/>
                    </a:lnTo>
                    <a:lnTo>
                      <a:pt x="12616" y="6308"/>
                    </a:lnTo>
                    <a:lnTo>
                      <a:pt x="16201" y="6706"/>
                    </a:lnTo>
                    <a:lnTo>
                      <a:pt x="19720" y="7171"/>
                    </a:lnTo>
                    <a:lnTo>
                      <a:pt x="22907" y="7769"/>
                    </a:lnTo>
                    <a:lnTo>
                      <a:pt x="24368" y="8101"/>
                    </a:lnTo>
                    <a:lnTo>
                      <a:pt x="25696" y="8499"/>
                    </a:lnTo>
                    <a:lnTo>
                      <a:pt x="26758" y="7702"/>
                    </a:lnTo>
                    <a:lnTo>
                      <a:pt x="27887" y="6972"/>
                    </a:lnTo>
                    <a:lnTo>
                      <a:pt x="29016" y="6242"/>
                    </a:lnTo>
                    <a:lnTo>
                      <a:pt x="30211" y="5578"/>
                    </a:lnTo>
                    <a:lnTo>
                      <a:pt x="31472" y="4980"/>
                    </a:lnTo>
                    <a:lnTo>
                      <a:pt x="32800" y="4382"/>
                    </a:lnTo>
                    <a:lnTo>
                      <a:pt x="34128" y="3918"/>
                    </a:lnTo>
                    <a:lnTo>
                      <a:pt x="35523" y="3386"/>
                    </a:lnTo>
                    <a:lnTo>
                      <a:pt x="36983" y="2988"/>
                    </a:lnTo>
                    <a:lnTo>
                      <a:pt x="38378" y="2590"/>
                    </a:lnTo>
                    <a:lnTo>
                      <a:pt x="39905" y="2258"/>
                    </a:lnTo>
                    <a:lnTo>
                      <a:pt x="41366" y="1992"/>
                    </a:lnTo>
                    <a:lnTo>
                      <a:pt x="42893" y="1726"/>
                    </a:lnTo>
                    <a:lnTo>
                      <a:pt x="44353" y="1527"/>
                    </a:lnTo>
                    <a:lnTo>
                      <a:pt x="45881" y="1395"/>
                    </a:lnTo>
                    <a:lnTo>
                      <a:pt x="47408" y="1262"/>
                    </a:lnTo>
                    <a:lnTo>
                      <a:pt x="45681" y="996"/>
                    </a:lnTo>
                    <a:lnTo>
                      <a:pt x="43955" y="731"/>
                    </a:lnTo>
                    <a:lnTo>
                      <a:pt x="40502" y="332"/>
                    </a:lnTo>
                    <a:lnTo>
                      <a:pt x="37116" y="133"/>
                    </a:lnTo>
                    <a:lnTo>
                      <a:pt x="3373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5" name="Google Shape;1655;g34ed79b00d1_0_1630"/>
              <p:cNvSpPr/>
              <p:nvPr/>
            </p:nvSpPr>
            <p:spPr>
              <a:xfrm>
                <a:off x="2412325" y="1011650"/>
                <a:ext cx="1185200" cy="212500"/>
              </a:xfrm>
              <a:custGeom>
                <a:rect b="b" l="l" r="r" t="t"/>
                <a:pathLst>
                  <a:path extrusionOk="0" fill="none" h="8500" w="47408">
                    <a:moveTo>
                      <a:pt x="0" y="6640"/>
                    </a:moveTo>
                    <a:lnTo>
                      <a:pt x="0" y="6640"/>
                    </a:lnTo>
                    <a:lnTo>
                      <a:pt x="1195" y="6374"/>
                    </a:lnTo>
                    <a:lnTo>
                      <a:pt x="2590" y="6242"/>
                    </a:lnTo>
                    <a:lnTo>
                      <a:pt x="4050" y="6109"/>
                    </a:lnTo>
                    <a:lnTo>
                      <a:pt x="5644" y="6042"/>
                    </a:lnTo>
                    <a:lnTo>
                      <a:pt x="7304" y="6042"/>
                    </a:lnTo>
                    <a:lnTo>
                      <a:pt x="9030" y="6109"/>
                    </a:lnTo>
                    <a:lnTo>
                      <a:pt x="10823" y="6175"/>
                    </a:lnTo>
                    <a:lnTo>
                      <a:pt x="12616" y="6308"/>
                    </a:lnTo>
                    <a:lnTo>
                      <a:pt x="16201" y="6706"/>
                    </a:lnTo>
                    <a:lnTo>
                      <a:pt x="19720" y="7171"/>
                    </a:lnTo>
                    <a:lnTo>
                      <a:pt x="22907" y="7769"/>
                    </a:lnTo>
                    <a:lnTo>
                      <a:pt x="24368" y="8101"/>
                    </a:lnTo>
                    <a:lnTo>
                      <a:pt x="25696" y="8499"/>
                    </a:lnTo>
                    <a:lnTo>
                      <a:pt x="25696" y="8499"/>
                    </a:lnTo>
                    <a:lnTo>
                      <a:pt x="26758" y="7702"/>
                    </a:lnTo>
                    <a:lnTo>
                      <a:pt x="27887" y="6972"/>
                    </a:lnTo>
                    <a:lnTo>
                      <a:pt x="29016" y="6242"/>
                    </a:lnTo>
                    <a:lnTo>
                      <a:pt x="30211" y="5578"/>
                    </a:lnTo>
                    <a:lnTo>
                      <a:pt x="31472" y="4980"/>
                    </a:lnTo>
                    <a:lnTo>
                      <a:pt x="32800" y="4382"/>
                    </a:lnTo>
                    <a:lnTo>
                      <a:pt x="34128" y="3918"/>
                    </a:lnTo>
                    <a:lnTo>
                      <a:pt x="35523" y="3386"/>
                    </a:lnTo>
                    <a:lnTo>
                      <a:pt x="36983" y="2988"/>
                    </a:lnTo>
                    <a:lnTo>
                      <a:pt x="38378" y="2590"/>
                    </a:lnTo>
                    <a:lnTo>
                      <a:pt x="39905" y="2258"/>
                    </a:lnTo>
                    <a:lnTo>
                      <a:pt x="41366" y="1992"/>
                    </a:lnTo>
                    <a:lnTo>
                      <a:pt x="42893" y="1726"/>
                    </a:lnTo>
                    <a:lnTo>
                      <a:pt x="44353" y="1527"/>
                    </a:lnTo>
                    <a:lnTo>
                      <a:pt x="45881" y="1395"/>
                    </a:lnTo>
                    <a:lnTo>
                      <a:pt x="47408" y="1262"/>
                    </a:lnTo>
                    <a:lnTo>
                      <a:pt x="47408" y="1262"/>
                    </a:lnTo>
                    <a:lnTo>
                      <a:pt x="45681" y="996"/>
                    </a:lnTo>
                    <a:lnTo>
                      <a:pt x="43955" y="731"/>
                    </a:lnTo>
                    <a:lnTo>
                      <a:pt x="40502" y="332"/>
                    </a:lnTo>
                    <a:lnTo>
                      <a:pt x="37116" y="133"/>
                    </a:lnTo>
                    <a:lnTo>
                      <a:pt x="33730" y="0"/>
                    </a:lnTo>
                    <a:lnTo>
                      <a:pt x="30410" y="67"/>
                    </a:lnTo>
                    <a:lnTo>
                      <a:pt x="27223" y="199"/>
                    </a:lnTo>
                    <a:lnTo>
                      <a:pt x="24036" y="531"/>
                    </a:lnTo>
                    <a:lnTo>
                      <a:pt x="20982" y="863"/>
                    </a:lnTo>
                    <a:lnTo>
                      <a:pt x="17994" y="1395"/>
                    </a:lnTo>
                    <a:lnTo>
                      <a:pt x="15072" y="1926"/>
                    </a:lnTo>
                    <a:lnTo>
                      <a:pt x="12284" y="2590"/>
                    </a:lnTo>
                    <a:lnTo>
                      <a:pt x="9561" y="3320"/>
                    </a:lnTo>
                    <a:lnTo>
                      <a:pt x="6972" y="4050"/>
                    </a:lnTo>
                    <a:lnTo>
                      <a:pt x="4515" y="4914"/>
                    </a:lnTo>
                    <a:lnTo>
                      <a:pt x="2191" y="5710"/>
                    </a:lnTo>
                    <a:lnTo>
                      <a:pt x="0" y="664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6" name="Google Shape;1656;g34ed79b00d1_0_1630"/>
              <p:cNvSpPr/>
              <p:nvPr/>
            </p:nvSpPr>
            <p:spPr>
              <a:xfrm>
                <a:off x="2565025" y="2533800"/>
                <a:ext cx="1894000" cy="1138750"/>
              </a:xfrm>
              <a:custGeom>
                <a:rect b="b" l="l" r="r" t="t"/>
                <a:pathLst>
                  <a:path extrusionOk="0" h="45550" w="75760">
                    <a:moveTo>
                      <a:pt x="23904" y="1"/>
                    </a:moveTo>
                    <a:lnTo>
                      <a:pt x="20650" y="3453"/>
                    </a:lnTo>
                    <a:lnTo>
                      <a:pt x="17330" y="7171"/>
                    </a:lnTo>
                    <a:lnTo>
                      <a:pt x="14143" y="10956"/>
                    </a:lnTo>
                    <a:lnTo>
                      <a:pt x="11089" y="14807"/>
                    </a:lnTo>
                    <a:lnTo>
                      <a:pt x="8101" y="18725"/>
                    </a:lnTo>
                    <a:lnTo>
                      <a:pt x="5246" y="22708"/>
                    </a:lnTo>
                    <a:lnTo>
                      <a:pt x="2524" y="26559"/>
                    </a:lnTo>
                    <a:lnTo>
                      <a:pt x="1" y="30411"/>
                    </a:lnTo>
                    <a:lnTo>
                      <a:pt x="1993" y="31938"/>
                    </a:lnTo>
                    <a:lnTo>
                      <a:pt x="3984" y="33398"/>
                    </a:lnTo>
                    <a:lnTo>
                      <a:pt x="6109" y="34793"/>
                    </a:lnTo>
                    <a:lnTo>
                      <a:pt x="8300" y="36121"/>
                    </a:lnTo>
                    <a:lnTo>
                      <a:pt x="10558" y="37316"/>
                    </a:lnTo>
                    <a:lnTo>
                      <a:pt x="12815" y="38511"/>
                    </a:lnTo>
                    <a:lnTo>
                      <a:pt x="15139" y="39573"/>
                    </a:lnTo>
                    <a:lnTo>
                      <a:pt x="17529" y="40569"/>
                    </a:lnTo>
                    <a:lnTo>
                      <a:pt x="19986" y="41432"/>
                    </a:lnTo>
                    <a:lnTo>
                      <a:pt x="22443" y="42296"/>
                    </a:lnTo>
                    <a:lnTo>
                      <a:pt x="24900" y="43026"/>
                    </a:lnTo>
                    <a:lnTo>
                      <a:pt x="27423" y="43690"/>
                    </a:lnTo>
                    <a:lnTo>
                      <a:pt x="30012" y="44221"/>
                    </a:lnTo>
                    <a:lnTo>
                      <a:pt x="32535" y="44686"/>
                    </a:lnTo>
                    <a:lnTo>
                      <a:pt x="35125" y="45018"/>
                    </a:lnTo>
                    <a:lnTo>
                      <a:pt x="37648" y="45350"/>
                    </a:lnTo>
                    <a:lnTo>
                      <a:pt x="40237" y="45483"/>
                    </a:lnTo>
                    <a:lnTo>
                      <a:pt x="42827" y="45549"/>
                    </a:lnTo>
                    <a:lnTo>
                      <a:pt x="45350" y="45549"/>
                    </a:lnTo>
                    <a:lnTo>
                      <a:pt x="47939" y="45416"/>
                    </a:lnTo>
                    <a:lnTo>
                      <a:pt x="50462" y="45217"/>
                    </a:lnTo>
                    <a:lnTo>
                      <a:pt x="52986" y="44885"/>
                    </a:lnTo>
                    <a:lnTo>
                      <a:pt x="55442" y="44487"/>
                    </a:lnTo>
                    <a:lnTo>
                      <a:pt x="57899" y="43956"/>
                    </a:lnTo>
                    <a:lnTo>
                      <a:pt x="60289" y="43292"/>
                    </a:lnTo>
                    <a:lnTo>
                      <a:pt x="62680" y="42561"/>
                    </a:lnTo>
                    <a:lnTo>
                      <a:pt x="65003" y="41698"/>
                    </a:lnTo>
                    <a:lnTo>
                      <a:pt x="67261" y="40702"/>
                    </a:lnTo>
                    <a:lnTo>
                      <a:pt x="69518" y="39640"/>
                    </a:lnTo>
                    <a:lnTo>
                      <a:pt x="71643" y="38445"/>
                    </a:lnTo>
                    <a:lnTo>
                      <a:pt x="73768" y="37117"/>
                    </a:lnTo>
                    <a:lnTo>
                      <a:pt x="75760" y="35656"/>
                    </a:lnTo>
                    <a:lnTo>
                      <a:pt x="75361" y="32270"/>
                    </a:lnTo>
                    <a:lnTo>
                      <a:pt x="74764" y="28883"/>
                    </a:lnTo>
                    <a:lnTo>
                      <a:pt x="74166" y="25431"/>
                    </a:lnTo>
                    <a:lnTo>
                      <a:pt x="73370" y="21978"/>
                    </a:lnTo>
                    <a:lnTo>
                      <a:pt x="72440" y="18525"/>
                    </a:lnTo>
                    <a:lnTo>
                      <a:pt x="71444" y="15073"/>
                    </a:lnTo>
                    <a:lnTo>
                      <a:pt x="70315" y="11620"/>
                    </a:lnTo>
                    <a:lnTo>
                      <a:pt x="69054" y="8167"/>
                    </a:lnTo>
                    <a:lnTo>
                      <a:pt x="67659" y="8765"/>
                    </a:lnTo>
                    <a:lnTo>
                      <a:pt x="66265" y="9296"/>
                    </a:lnTo>
                    <a:lnTo>
                      <a:pt x="64804" y="9761"/>
                    </a:lnTo>
                    <a:lnTo>
                      <a:pt x="63410" y="10159"/>
                    </a:lnTo>
                    <a:lnTo>
                      <a:pt x="61949" y="10491"/>
                    </a:lnTo>
                    <a:lnTo>
                      <a:pt x="60488" y="10757"/>
                    </a:lnTo>
                    <a:lnTo>
                      <a:pt x="58961" y="11022"/>
                    </a:lnTo>
                    <a:lnTo>
                      <a:pt x="57501" y="11155"/>
                    </a:lnTo>
                    <a:lnTo>
                      <a:pt x="56040" y="11288"/>
                    </a:lnTo>
                    <a:lnTo>
                      <a:pt x="54513" y="11354"/>
                    </a:lnTo>
                    <a:lnTo>
                      <a:pt x="52986" y="11354"/>
                    </a:lnTo>
                    <a:lnTo>
                      <a:pt x="51525" y="11288"/>
                    </a:lnTo>
                    <a:lnTo>
                      <a:pt x="49998" y="11155"/>
                    </a:lnTo>
                    <a:lnTo>
                      <a:pt x="48537" y="11022"/>
                    </a:lnTo>
                    <a:lnTo>
                      <a:pt x="47010" y="10757"/>
                    </a:lnTo>
                    <a:lnTo>
                      <a:pt x="45549" y="10491"/>
                    </a:lnTo>
                    <a:lnTo>
                      <a:pt x="44088" y="10226"/>
                    </a:lnTo>
                    <a:lnTo>
                      <a:pt x="42561" y="9827"/>
                    </a:lnTo>
                    <a:lnTo>
                      <a:pt x="41100" y="9429"/>
                    </a:lnTo>
                    <a:lnTo>
                      <a:pt x="39706" y="8964"/>
                    </a:lnTo>
                    <a:lnTo>
                      <a:pt x="38245" y="8433"/>
                    </a:lnTo>
                    <a:lnTo>
                      <a:pt x="36851" y="7902"/>
                    </a:lnTo>
                    <a:lnTo>
                      <a:pt x="35457" y="7304"/>
                    </a:lnTo>
                    <a:lnTo>
                      <a:pt x="34062" y="6640"/>
                    </a:lnTo>
                    <a:lnTo>
                      <a:pt x="32668" y="5976"/>
                    </a:lnTo>
                    <a:lnTo>
                      <a:pt x="31340" y="5246"/>
                    </a:lnTo>
                    <a:lnTo>
                      <a:pt x="30079" y="4449"/>
                    </a:lnTo>
                    <a:lnTo>
                      <a:pt x="28751" y="3652"/>
                    </a:lnTo>
                    <a:lnTo>
                      <a:pt x="27489" y="2789"/>
                    </a:lnTo>
                    <a:lnTo>
                      <a:pt x="26294" y="1860"/>
                    </a:lnTo>
                    <a:lnTo>
                      <a:pt x="25099" y="930"/>
                    </a:lnTo>
                    <a:lnTo>
                      <a:pt x="2390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7" name="Google Shape;1657;g34ed79b00d1_0_1630"/>
              <p:cNvSpPr/>
              <p:nvPr/>
            </p:nvSpPr>
            <p:spPr>
              <a:xfrm>
                <a:off x="2565025" y="2533800"/>
                <a:ext cx="1894000" cy="1138750"/>
              </a:xfrm>
              <a:custGeom>
                <a:rect b="b" l="l" r="r" t="t"/>
                <a:pathLst>
                  <a:path extrusionOk="0" fill="none" h="45550" w="75760">
                    <a:moveTo>
                      <a:pt x="75760" y="35656"/>
                    </a:moveTo>
                    <a:lnTo>
                      <a:pt x="75760" y="35656"/>
                    </a:lnTo>
                    <a:lnTo>
                      <a:pt x="75361" y="32270"/>
                    </a:lnTo>
                    <a:lnTo>
                      <a:pt x="74764" y="28883"/>
                    </a:lnTo>
                    <a:lnTo>
                      <a:pt x="74166" y="25431"/>
                    </a:lnTo>
                    <a:lnTo>
                      <a:pt x="73370" y="21978"/>
                    </a:lnTo>
                    <a:lnTo>
                      <a:pt x="72440" y="18525"/>
                    </a:lnTo>
                    <a:lnTo>
                      <a:pt x="71444" y="15073"/>
                    </a:lnTo>
                    <a:lnTo>
                      <a:pt x="70315" y="11620"/>
                    </a:lnTo>
                    <a:lnTo>
                      <a:pt x="69054" y="8167"/>
                    </a:lnTo>
                    <a:lnTo>
                      <a:pt x="69054" y="8167"/>
                    </a:lnTo>
                    <a:lnTo>
                      <a:pt x="67659" y="8765"/>
                    </a:lnTo>
                    <a:lnTo>
                      <a:pt x="66265" y="9296"/>
                    </a:lnTo>
                    <a:lnTo>
                      <a:pt x="64804" y="9761"/>
                    </a:lnTo>
                    <a:lnTo>
                      <a:pt x="63410" y="10159"/>
                    </a:lnTo>
                    <a:lnTo>
                      <a:pt x="61949" y="10491"/>
                    </a:lnTo>
                    <a:lnTo>
                      <a:pt x="60488" y="10757"/>
                    </a:lnTo>
                    <a:lnTo>
                      <a:pt x="58961" y="11022"/>
                    </a:lnTo>
                    <a:lnTo>
                      <a:pt x="57501" y="11155"/>
                    </a:lnTo>
                    <a:lnTo>
                      <a:pt x="56040" y="11288"/>
                    </a:lnTo>
                    <a:lnTo>
                      <a:pt x="54513" y="11354"/>
                    </a:lnTo>
                    <a:lnTo>
                      <a:pt x="52986" y="11354"/>
                    </a:lnTo>
                    <a:lnTo>
                      <a:pt x="51525" y="11288"/>
                    </a:lnTo>
                    <a:lnTo>
                      <a:pt x="49998" y="11155"/>
                    </a:lnTo>
                    <a:lnTo>
                      <a:pt x="48537" y="11022"/>
                    </a:lnTo>
                    <a:lnTo>
                      <a:pt x="47010" y="10757"/>
                    </a:lnTo>
                    <a:lnTo>
                      <a:pt x="45549" y="10491"/>
                    </a:lnTo>
                    <a:lnTo>
                      <a:pt x="44088" y="10226"/>
                    </a:lnTo>
                    <a:lnTo>
                      <a:pt x="42561" y="9827"/>
                    </a:lnTo>
                    <a:lnTo>
                      <a:pt x="41100" y="9429"/>
                    </a:lnTo>
                    <a:lnTo>
                      <a:pt x="39706" y="8964"/>
                    </a:lnTo>
                    <a:lnTo>
                      <a:pt x="38245" y="8433"/>
                    </a:lnTo>
                    <a:lnTo>
                      <a:pt x="36851" y="7902"/>
                    </a:lnTo>
                    <a:lnTo>
                      <a:pt x="35457" y="7304"/>
                    </a:lnTo>
                    <a:lnTo>
                      <a:pt x="34062" y="6640"/>
                    </a:lnTo>
                    <a:lnTo>
                      <a:pt x="32668" y="5976"/>
                    </a:lnTo>
                    <a:lnTo>
                      <a:pt x="31340" y="5246"/>
                    </a:lnTo>
                    <a:lnTo>
                      <a:pt x="30079" y="4449"/>
                    </a:lnTo>
                    <a:lnTo>
                      <a:pt x="28751" y="3652"/>
                    </a:lnTo>
                    <a:lnTo>
                      <a:pt x="27489" y="2789"/>
                    </a:lnTo>
                    <a:lnTo>
                      <a:pt x="26294" y="1860"/>
                    </a:lnTo>
                    <a:lnTo>
                      <a:pt x="25099" y="930"/>
                    </a:lnTo>
                    <a:lnTo>
                      <a:pt x="23904" y="1"/>
                    </a:lnTo>
                    <a:lnTo>
                      <a:pt x="23904" y="1"/>
                    </a:lnTo>
                    <a:lnTo>
                      <a:pt x="20650" y="3453"/>
                    </a:lnTo>
                    <a:lnTo>
                      <a:pt x="17330" y="7171"/>
                    </a:lnTo>
                    <a:lnTo>
                      <a:pt x="14143" y="10956"/>
                    </a:lnTo>
                    <a:lnTo>
                      <a:pt x="11089" y="14807"/>
                    </a:lnTo>
                    <a:lnTo>
                      <a:pt x="8101" y="18725"/>
                    </a:lnTo>
                    <a:lnTo>
                      <a:pt x="5246" y="22708"/>
                    </a:lnTo>
                    <a:lnTo>
                      <a:pt x="2524" y="26559"/>
                    </a:lnTo>
                    <a:lnTo>
                      <a:pt x="1" y="30411"/>
                    </a:lnTo>
                    <a:lnTo>
                      <a:pt x="1" y="30411"/>
                    </a:lnTo>
                    <a:lnTo>
                      <a:pt x="1993" y="31938"/>
                    </a:lnTo>
                    <a:lnTo>
                      <a:pt x="3984" y="33398"/>
                    </a:lnTo>
                    <a:lnTo>
                      <a:pt x="6109" y="34793"/>
                    </a:lnTo>
                    <a:lnTo>
                      <a:pt x="8300" y="36121"/>
                    </a:lnTo>
                    <a:lnTo>
                      <a:pt x="10558" y="37316"/>
                    </a:lnTo>
                    <a:lnTo>
                      <a:pt x="12815" y="38511"/>
                    </a:lnTo>
                    <a:lnTo>
                      <a:pt x="15139" y="39573"/>
                    </a:lnTo>
                    <a:lnTo>
                      <a:pt x="17529" y="40569"/>
                    </a:lnTo>
                    <a:lnTo>
                      <a:pt x="19986" y="41432"/>
                    </a:lnTo>
                    <a:lnTo>
                      <a:pt x="22443" y="42296"/>
                    </a:lnTo>
                    <a:lnTo>
                      <a:pt x="24900" y="43026"/>
                    </a:lnTo>
                    <a:lnTo>
                      <a:pt x="27423" y="43690"/>
                    </a:lnTo>
                    <a:lnTo>
                      <a:pt x="30012" y="44221"/>
                    </a:lnTo>
                    <a:lnTo>
                      <a:pt x="32535" y="44686"/>
                    </a:lnTo>
                    <a:lnTo>
                      <a:pt x="35125" y="45018"/>
                    </a:lnTo>
                    <a:lnTo>
                      <a:pt x="37648" y="45350"/>
                    </a:lnTo>
                    <a:lnTo>
                      <a:pt x="40237" y="45483"/>
                    </a:lnTo>
                    <a:lnTo>
                      <a:pt x="42827" y="45549"/>
                    </a:lnTo>
                    <a:lnTo>
                      <a:pt x="45350" y="45549"/>
                    </a:lnTo>
                    <a:lnTo>
                      <a:pt x="47939" y="45416"/>
                    </a:lnTo>
                    <a:lnTo>
                      <a:pt x="50462" y="45217"/>
                    </a:lnTo>
                    <a:lnTo>
                      <a:pt x="52986" y="44885"/>
                    </a:lnTo>
                    <a:lnTo>
                      <a:pt x="55442" y="44487"/>
                    </a:lnTo>
                    <a:lnTo>
                      <a:pt x="57899" y="43956"/>
                    </a:lnTo>
                    <a:lnTo>
                      <a:pt x="60289" y="43292"/>
                    </a:lnTo>
                    <a:lnTo>
                      <a:pt x="62680" y="42561"/>
                    </a:lnTo>
                    <a:lnTo>
                      <a:pt x="65003" y="41698"/>
                    </a:lnTo>
                    <a:lnTo>
                      <a:pt x="67261" y="40702"/>
                    </a:lnTo>
                    <a:lnTo>
                      <a:pt x="69518" y="39640"/>
                    </a:lnTo>
                    <a:lnTo>
                      <a:pt x="71643" y="38445"/>
                    </a:lnTo>
                    <a:lnTo>
                      <a:pt x="73768" y="37117"/>
                    </a:lnTo>
                    <a:lnTo>
                      <a:pt x="75760" y="35656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8" name="Google Shape;1658;g34ed79b00d1_0_1630"/>
              <p:cNvSpPr/>
              <p:nvPr/>
            </p:nvSpPr>
            <p:spPr>
              <a:xfrm>
                <a:off x="1379850" y="1665650"/>
                <a:ext cx="903025" cy="2486600"/>
              </a:xfrm>
              <a:custGeom>
                <a:rect b="b" l="l" r="r" t="t"/>
                <a:pathLst>
                  <a:path extrusionOk="0" h="99464" w="36121">
                    <a:moveTo>
                      <a:pt x="17396" y="1"/>
                    </a:moveTo>
                    <a:lnTo>
                      <a:pt x="16267" y="1395"/>
                    </a:lnTo>
                    <a:lnTo>
                      <a:pt x="15139" y="2789"/>
                    </a:lnTo>
                    <a:lnTo>
                      <a:pt x="14076" y="4184"/>
                    </a:lnTo>
                    <a:lnTo>
                      <a:pt x="13080" y="5644"/>
                    </a:lnTo>
                    <a:lnTo>
                      <a:pt x="12084" y="7105"/>
                    </a:lnTo>
                    <a:lnTo>
                      <a:pt x="11155" y="8566"/>
                    </a:lnTo>
                    <a:lnTo>
                      <a:pt x="10225" y="10027"/>
                    </a:lnTo>
                    <a:lnTo>
                      <a:pt x="9362" y="11554"/>
                    </a:lnTo>
                    <a:lnTo>
                      <a:pt x="8565" y="13081"/>
                    </a:lnTo>
                    <a:lnTo>
                      <a:pt x="7768" y="14608"/>
                    </a:lnTo>
                    <a:lnTo>
                      <a:pt x="6972" y="16135"/>
                    </a:lnTo>
                    <a:lnTo>
                      <a:pt x="6308" y="17662"/>
                    </a:lnTo>
                    <a:lnTo>
                      <a:pt x="5644" y="19256"/>
                    </a:lnTo>
                    <a:lnTo>
                      <a:pt x="4980" y="20849"/>
                    </a:lnTo>
                    <a:lnTo>
                      <a:pt x="3851" y="24037"/>
                    </a:lnTo>
                    <a:lnTo>
                      <a:pt x="2789" y="27290"/>
                    </a:lnTo>
                    <a:lnTo>
                      <a:pt x="1992" y="30543"/>
                    </a:lnTo>
                    <a:lnTo>
                      <a:pt x="1262" y="33863"/>
                    </a:lnTo>
                    <a:lnTo>
                      <a:pt x="730" y="37183"/>
                    </a:lnTo>
                    <a:lnTo>
                      <a:pt x="332" y="40503"/>
                    </a:lnTo>
                    <a:lnTo>
                      <a:pt x="66" y="43823"/>
                    </a:lnTo>
                    <a:lnTo>
                      <a:pt x="0" y="47209"/>
                    </a:lnTo>
                    <a:lnTo>
                      <a:pt x="66" y="50529"/>
                    </a:lnTo>
                    <a:lnTo>
                      <a:pt x="266" y="53849"/>
                    </a:lnTo>
                    <a:lnTo>
                      <a:pt x="664" y="57169"/>
                    </a:lnTo>
                    <a:lnTo>
                      <a:pt x="1195" y="60489"/>
                    </a:lnTo>
                    <a:lnTo>
                      <a:pt x="1859" y="63809"/>
                    </a:lnTo>
                    <a:lnTo>
                      <a:pt x="2656" y="67062"/>
                    </a:lnTo>
                    <a:lnTo>
                      <a:pt x="3652" y="70316"/>
                    </a:lnTo>
                    <a:lnTo>
                      <a:pt x="4781" y="73503"/>
                    </a:lnTo>
                    <a:lnTo>
                      <a:pt x="6042" y="76623"/>
                    </a:lnTo>
                    <a:lnTo>
                      <a:pt x="6773" y="78150"/>
                    </a:lnTo>
                    <a:lnTo>
                      <a:pt x="7503" y="79678"/>
                    </a:lnTo>
                    <a:lnTo>
                      <a:pt x="8233" y="81205"/>
                    </a:lnTo>
                    <a:lnTo>
                      <a:pt x="9030" y="82732"/>
                    </a:lnTo>
                    <a:lnTo>
                      <a:pt x="9893" y="84259"/>
                    </a:lnTo>
                    <a:lnTo>
                      <a:pt x="10823" y="85720"/>
                    </a:lnTo>
                    <a:lnTo>
                      <a:pt x="11686" y="87180"/>
                    </a:lnTo>
                    <a:lnTo>
                      <a:pt x="12682" y="88641"/>
                    </a:lnTo>
                    <a:lnTo>
                      <a:pt x="13678" y="90036"/>
                    </a:lnTo>
                    <a:lnTo>
                      <a:pt x="14674" y="91430"/>
                    </a:lnTo>
                    <a:lnTo>
                      <a:pt x="15803" y="92824"/>
                    </a:lnTo>
                    <a:lnTo>
                      <a:pt x="16865" y="94219"/>
                    </a:lnTo>
                    <a:lnTo>
                      <a:pt x="17994" y="95546"/>
                    </a:lnTo>
                    <a:lnTo>
                      <a:pt x="19189" y="96874"/>
                    </a:lnTo>
                    <a:lnTo>
                      <a:pt x="20450" y="98202"/>
                    </a:lnTo>
                    <a:lnTo>
                      <a:pt x="21712" y="99464"/>
                    </a:lnTo>
                    <a:lnTo>
                      <a:pt x="22243" y="97339"/>
                    </a:lnTo>
                    <a:lnTo>
                      <a:pt x="22907" y="95215"/>
                    </a:lnTo>
                    <a:lnTo>
                      <a:pt x="23637" y="93090"/>
                    </a:lnTo>
                    <a:lnTo>
                      <a:pt x="24368" y="90965"/>
                    </a:lnTo>
                    <a:lnTo>
                      <a:pt x="25165" y="88907"/>
                    </a:lnTo>
                    <a:lnTo>
                      <a:pt x="26028" y="86782"/>
                    </a:lnTo>
                    <a:lnTo>
                      <a:pt x="26891" y="84657"/>
                    </a:lnTo>
                    <a:lnTo>
                      <a:pt x="27820" y="82599"/>
                    </a:lnTo>
                    <a:lnTo>
                      <a:pt x="29746" y="78482"/>
                    </a:lnTo>
                    <a:lnTo>
                      <a:pt x="31804" y="74432"/>
                    </a:lnTo>
                    <a:lnTo>
                      <a:pt x="33929" y="70515"/>
                    </a:lnTo>
                    <a:lnTo>
                      <a:pt x="36120" y="66730"/>
                    </a:lnTo>
                    <a:lnTo>
                      <a:pt x="34460" y="64937"/>
                    </a:lnTo>
                    <a:lnTo>
                      <a:pt x="32867" y="63145"/>
                    </a:lnTo>
                    <a:lnTo>
                      <a:pt x="31273" y="61285"/>
                    </a:lnTo>
                    <a:lnTo>
                      <a:pt x="29812" y="59360"/>
                    </a:lnTo>
                    <a:lnTo>
                      <a:pt x="28418" y="57434"/>
                    </a:lnTo>
                    <a:lnTo>
                      <a:pt x="27156" y="55442"/>
                    </a:lnTo>
                    <a:lnTo>
                      <a:pt x="25895" y="53384"/>
                    </a:lnTo>
                    <a:lnTo>
                      <a:pt x="24700" y="51392"/>
                    </a:lnTo>
                    <a:lnTo>
                      <a:pt x="23571" y="49268"/>
                    </a:lnTo>
                    <a:lnTo>
                      <a:pt x="22509" y="47209"/>
                    </a:lnTo>
                    <a:lnTo>
                      <a:pt x="21579" y="45085"/>
                    </a:lnTo>
                    <a:lnTo>
                      <a:pt x="20650" y="42960"/>
                    </a:lnTo>
                    <a:lnTo>
                      <a:pt x="19853" y="40769"/>
                    </a:lnTo>
                    <a:lnTo>
                      <a:pt x="19056" y="38578"/>
                    </a:lnTo>
                    <a:lnTo>
                      <a:pt x="18392" y="36386"/>
                    </a:lnTo>
                    <a:lnTo>
                      <a:pt x="17728" y="34195"/>
                    </a:lnTo>
                    <a:lnTo>
                      <a:pt x="17197" y="32004"/>
                    </a:lnTo>
                    <a:lnTo>
                      <a:pt x="16732" y="29813"/>
                    </a:lnTo>
                    <a:lnTo>
                      <a:pt x="16267" y="27622"/>
                    </a:lnTo>
                    <a:lnTo>
                      <a:pt x="15935" y="25364"/>
                    </a:lnTo>
                    <a:lnTo>
                      <a:pt x="15670" y="23173"/>
                    </a:lnTo>
                    <a:lnTo>
                      <a:pt x="15471" y="20982"/>
                    </a:lnTo>
                    <a:lnTo>
                      <a:pt x="15338" y="18791"/>
                    </a:lnTo>
                    <a:lnTo>
                      <a:pt x="15271" y="16600"/>
                    </a:lnTo>
                    <a:lnTo>
                      <a:pt x="15338" y="14475"/>
                    </a:lnTo>
                    <a:lnTo>
                      <a:pt x="15404" y="12351"/>
                    </a:lnTo>
                    <a:lnTo>
                      <a:pt x="15537" y="10226"/>
                    </a:lnTo>
                    <a:lnTo>
                      <a:pt x="15803" y="8101"/>
                    </a:lnTo>
                    <a:lnTo>
                      <a:pt x="16068" y="6043"/>
                    </a:lnTo>
                    <a:lnTo>
                      <a:pt x="16467" y="3985"/>
                    </a:lnTo>
                    <a:lnTo>
                      <a:pt x="16865" y="1993"/>
                    </a:lnTo>
                    <a:lnTo>
                      <a:pt x="1739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9" name="Google Shape;1659;g34ed79b00d1_0_1630"/>
              <p:cNvSpPr/>
              <p:nvPr/>
            </p:nvSpPr>
            <p:spPr>
              <a:xfrm>
                <a:off x="1379850" y="1665650"/>
                <a:ext cx="903025" cy="2486600"/>
              </a:xfrm>
              <a:custGeom>
                <a:rect b="b" l="l" r="r" t="t"/>
                <a:pathLst>
                  <a:path extrusionOk="0" fill="none" h="99464" w="36121">
                    <a:moveTo>
                      <a:pt x="36120" y="66730"/>
                    </a:moveTo>
                    <a:lnTo>
                      <a:pt x="36120" y="66730"/>
                    </a:lnTo>
                    <a:lnTo>
                      <a:pt x="34460" y="64937"/>
                    </a:lnTo>
                    <a:lnTo>
                      <a:pt x="32867" y="63145"/>
                    </a:lnTo>
                    <a:lnTo>
                      <a:pt x="31273" y="61285"/>
                    </a:lnTo>
                    <a:lnTo>
                      <a:pt x="29812" y="59360"/>
                    </a:lnTo>
                    <a:lnTo>
                      <a:pt x="28418" y="57434"/>
                    </a:lnTo>
                    <a:lnTo>
                      <a:pt x="27156" y="55442"/>
                    </a:lnTo>
                    <a:lnTo>
                      <a:pt x="25895" y="53384"/>
                    </a:lnTo>
                    <a:lnTo>
                      <a:pt x="24700" y="51392"/>
                    </a:lnTo>
                    <a:lnTo>
                      <a:pt x="23571" y="49268"/>
                    </a:lnTo>
                    <a:lnTo>
                      <a:pt x="22509" y="47209"/>
                    </a:lnTo>
                    <a:lnTo>
                      <a:pt x="21579" y="45085"/>
                    </a:lnTo>
                    <a:lnTo>
                      <a:pt x="20650" y="42960"/>
                    </a:lnTo>
                    <a:lnTo>
                      <a:pt x="19853" y="40769"/>
                    </a:lnTo>
                    <a:lnTo>
                      <a:pt x="19056" y="38578"/>
                    </a:lnTo>
                    <a:lnTo>
                      <a:pt x="18392" y="36386"/>
                    </a:lnTo>
                    <a:lnTo>
                      <a:pt x="17728" y="34195"/>
                    </a:lnTo>
                    <a:lnTo>
                      <a:pt x="17197" y="32004"/>
                    </a:lnTo>
                    <a:lnTo>
                      <a:pt x="16732" y="29813"/>
                    </a:lnTo>
                    <a:lnTo>
                      <a:pt x="16267" y="27622"/>
                    </a:lnTo>
                    <a:lnTo>
                      <a:pt x="15935" y="25364"/>
                    </a:lnTo>
                    <a:lnTo>
                      <a:pt x="15670" y="23173"/>
                    </a:lnTo>
                    <a:lnTo>
                      <a:pt x="15471" y="20982"/>
                    </a:lnTo>
                    <a:lnTo>
                      <a:pt x="15338" y="18791"/>
                    </a:lnTo>
                    <a:lnTo>
                      <a:pt x="15271" y="16600"/>
                    </a:lnTo>
                    <a:lnTo>
                      <a:pt x="15338" y="14475"/>
                    </a:lnTo>
                    <a:lnTo>
                      <a:pt x="15404" y="12351"/>
                    </a:lnTo>
                    <a:lnTo>
                      <a:pt x="15537" y="10226"/>
                    </a:lnTo>
                    <a:lnTo>
                      <a:pt x="15803" y="8101"/>
                    </a:lnTo>
                    <a:lnTo>
                      <a:pt x="16068" y="6043"/>
                    </a:lnTo>
                    <a:lnTo>
                      <a:pt x="16467" y="3985"/>
                    </a:lnTo>
                    <a:lnTo>
                      <a:pt x="16865" y="1993"/>
                    </a:lnTo>
                    <a:lnTo>
                      <a:pt x="17396" y="1"/>
                    </a:lnTo>
                    <a:lnTo>
                      <a:pt x="17396" y="1"/>
                    </a:lnTo>
                    <a:lnTo>
                      <a:pt x="16267" y="1395"/>
                    </a:lnTo>
                    <a:lnTo>
                      <a:pt x="15139" y="2789"/>
                    </a:lnTo>
                    <a:lnTo>
                      <a:pt x="14076" y="4184"/>
                    </a:lnTo>
                    <a:lnTo>
                      <a:pt x="13080" y="5644"/>
                    </a:lnTo>
                    <a:lnTo>
                      <a:pt x="12084" y="7105"/>
                    </a:lnTo>
                    <a:lnTo>
                      <a:pt x="11155" y="8566"/>
                    </a:lnTo>
                    <a:lnTo>
                      <a:pt x="10225" y="10027"/>
                    </a:lnTo>
                    <a:lnTo>
                      <a:pt x="9362" y="11554"/>
                    </a:lnTo>
                    <a:lnTo>
                      <a:pt x="8565" y="13081"/>
                    </a:lnTo>
                    <a:lnTo>
                      <a:pt x="7768" y="14608"/>
                    </a:lnTo>
                    <a:lnTo>
                      <a:pt x="6972" y="16135"/>
                    </a:lnTo>
                    <a:lnTo>
                      <a:pt x="6308" y="17662"/>
                    </a:lnTo>
                    <a:lnTo>
                      <a:pt x="5644" y="19256"/>
                    </a:lnTo>
                    <a:lnTo>
                      <a:pt x="4980" y="20849"/>
                    </a:lnTo>
                    <a:lnTo>
                      <a:pt x="3851" y="24037"/>
                    </a:lnTo>
                    <a:lnTo>
                      <a:pt x="2789" y="27290"/>
                    </a:lnTo>
                    <a:lnTo>
                      <a:pt x="1992" y="30543"/>
                    </a:lnTo>
                    <a:lnTo>
                      <a:pt x="1262" y="33863"/>
                    </a:lnTo>
                    <a:lnTo>
                      <a:pt x="730" y="37183"/>
                    </a:lnTo>
                    <a:lnTo>
                      <a:pt x="332" y="40503"/>
                    </a:lnTo>
                    <a:lnTo>
                      <a:pt x="66" y="43823"/>
                    </a:lnTo>
                    <a:lnTo>
                      <a:pt x="0" y="47209"/>
                    </a:lnTo>
                    <a:lnTo>
                      <a:pt x="66" y="50529"/>
                    </a:lnTo>
                    <a:lnTo>
                      <a:pt x="266" y="53849"/>
                    </a:lnTo>
                    <a:lnTo>
                      <a:pt x="664" y="57169"/>
                    </a:lnTo>
                    <a:lnTo>
                      <a:pt x="1195" y="60489"/>
                    </a:lnTo>
                    <a:lnTo>
                      <a:pt x="1859" y="63809"/>
                    </a:lnTo>
                    <a:lnTo>
                      <a:pt x="2656" y="67062"/>
                    </a:lnTo>
                    <a:lnTo>
                      <a:pt x="3652" y="70316"/>
                    </a:lnTo>
                    <a:lnTo>
                      <a:pt x="4781" y="73503"/>
                    </a:lnTo>
                    <a:lnTo>
                      <a:pt x="6042" y="76623"/>
                    </a:lnTo>
                    <a:lnTo>
                      <a:pt x="6773" y="78150"/>
                    </a:lnTo>
                    <a:lnTo>
                      <a:pt x="7503" y="79678"/>
                    </a:lnTo>
                    <a:lnTo>
                      <a:pt x="8233" y="81205"/>
                    </a:lnTo>
                    <a:lnTo>
                      <a:pt x="9030" y="82732"/>
                    </a:lnTo>
                    <a:lnTo>
                      <a:pt x="9893" y="84259"/>
                    </a:lnTo>
                    <a:lnTo>
                      <a:pt x="10823" y="85720"/>
                    </a:lnTo>
                    <a:lnTo>
                      <a:pt x="11686" y="87180"/>
                    </a:lnTo>
                    <a:lnTo>
                      <a:pt x="12682" y="88641"/>
                    </a:lnTo>
                    <a:lnTo>
                      <a:pt x="13678" y="90036"/>
                    </a:lnTo>
                    <a:lnTo>
                      <a:pt x="14674" y="91430"/>
                    </a:lnTo>
                    <a:lnTo>
                      <a:pt x="15803" y="92824"/>
                    </a:lnTo>
                    <a:lnTo>
                      <a:pt x="16865" y="94219"/>
                    </a:lnTo>
                    <a:lnTo>
                      <a:pt x="17994" y="95546"/>
                    </a:lnTo>
                    <a:lnTo>
                      <a:pt x="19189" y="96874"/>
                    </a:lnTo>
                    <a:lnTo>
                      <a:pt x="20450" y="98202"/>
                    </a:lnTo>
                    <a:lnTo>
                      <a:pt x="21712" y="99464"/>
                    </a:lnTo>
                    <a:lnTo>
                      <a:pt x="21712" y="99464"/>
                    </a:lnTo>
                    <a:lnTo>
                      <a:pt x="22243" y="97339"/>
                    </a:lnTo>
                    <a:lnTo>
                      <a:pt x="22907" y="95215"/>
                    </a:lnTo>
                    <a:lnTo>
                      <a:pt x="23637" y="93090"/>
                    </a:lnTo>
                    <a:lnTo>
                      <a:pt x="24368" y="90965"/>
                    </a:lnTo>
                    <a:lnTo>
                      <a:pt x="25165" y="88907"/>
                    </a:lnTo>
                    <a:lnTo>
                      <a:pt x="26028" y="86782"/>
                    </a:lnTo>
                    <a:lnTo>
                      <a:pt x="26891" y="84657"/>
                    </a:lnTo>
                    <a:lnTo>
                      <a:pt x="27820" y="82599"/>
                    </a:lnTo>
                    <a:lnTo>
                      <a:pt x="29746" y="78482"/>
                    </a:lnTo>
                    <a:lnTo>
                      <a:pt x="31804" y="74432"/>
                    </a:lnTo>
                    <a:lnTo>
                      <a:pt x="33929" y="70515"/>
                    </a:lnTo>
                    <a:lnTo>
                      <a:pt x="36120" y="6673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0" name="Google Shape;1660;g34ed79b00d1_0_1630"/>
              <p:cNvSpPr/>
              <p:nvPr/>
            </p:nvSpPr>
            <p:spPr>
              <a:xfrm>
                <a:off x="3318625" y="1974400"/>
                <a:ext cx="888100" cy="627475"/>
              </a:xfrm>
              <a:custGeom>
                <a:rect b="b" l="l" r="r" t="t"/>
                <a:pathLst>
                  <a:path extrusionOk="0" h="25099" w="35524">
                    <a:moveTo>
                      <a:pt x="20783" y="1"/>
                    </a:moveTo>
                    <a:lnTo>
                      <a:pt x="18260" y="1727"/>
                    </a:lnTo>
                    <a:lnTo>
                      <a:pt x="15737" y="3520"/>
                    </a:lnTo>
                    <a:lnTo>
                      <a:pt x="13148" y="5445"/>
                    </a:lnTo>
                    <a:lnTo>
                      <a:pt x="10558" y="7437"/>
                    </a:lnTo>
                    <a:lnTo>
                      <a:pt x="7902" y="9495"/>
                    </a:lnTo>
                    <a:lnTo>
                      <a:pt x="5313" y="11687"/>
                    </a:lnTo>
                    <a:lnTo>
                      <a:pt x="2657" y="13944"/>
                    </a:lnTo>
                    <a:lnTo>
                      <a:pt x="1" y="16334"/>
                    </a:lnTo>
                    <a:lnTo>
                      <a:pt x="1063" y="17131"/>
                    </a:lnTo>
                    <a:lnTo>
                      <a:pt x="2126" y="17928"/>
                    </a:lnTo>
                    <a:lnTo>
                      <a:pt x="3188" y="18725"/>
                    </a:lnTo>
                    <a:lnTo>
                      <a:pt x="4250" y="19389"/>
                    </a:lnTo>
                    <a:lnTo>
                      <a:pt x="5379" y="20053"/>
                    </a:lnTo>
                    <a:lnTo>
                      <a:pt x="6508" y="20717"/>
                    </a:lnTo>
                    <a:lnTo>
                      <a:pt x="7637" y="21314"/>
                    </a:lnTo>
                    <a:lnTo>
                      <a:pt x="8765" y="21845"/>
                    </a:lnTo>
                    <a:lnTo>
                      <a:pt x="9894" y="22310"/>
                    </a:lnTo>
                    <a:lnTo>
                      <a:pt x="11089" y="22775"/>
                    </a:lnTo>
                    <a:lnTo>
                      <a:pt x="12218" y="23173"/>
                    </a:lnTo>
                    <a:lnTo>
                      <a:pt x="13413" y="23572"/>
                    </a:lnTo>
                    <a:lnTo>
                      <a:pt x="14542" y="23904"/>
                    </a:lnTo>
                    <a:lnTo>
                      <a:pt x="15737" y="24169"/>
                    </a:lnTo>
                    <a:lnTo>
                      <a:pt x="18061" y="24634"/>
                    </a:lnTo>
                    <a:lnTo>
                      <a:pt x="20451" y="24966"/>
                    </a:lnTo>
                    <a:lnTo>
                      <a:pt x="22709" y="25099"/>
                    </a:lnTo>
                    <a:lnTo>
                      <a:pt x="25033" y="25099"/>
                    </a:lnTo>
                    <a:lnTo>
                      <a:pt x="26161" y="25032"/>
                    </a:lnTo>
                    <a:lnTo>
                      <a:pt x="27224" y="24900"/>
                    </a:lnTo>
                    <a:lnTo>
                      <a:pt x="28353" y="24767"/>
                    </a:lnTo>
                    <a:lnTo>
                      <a:pt x="29415" y="24568"/>
                    </a:lnTo>
                    <a:lnTo>
                      <a:pt x="30477" y="24302"/>
                    </a:lnTo>
                    <a:lnTo>
                      <a:pt x="31540" y="24103"/>
                    </a:lnTo>
                    <a:lnTo>
                      <a:pt x="32536" y="23771"/>
                    </a:lnTo>
                    <a:lnTo>
                      <a:pt x="33532" y="23439"/>
                    </a:lnTo>
                    <a:lnTo>
                      <a:pt x="34527" y="23040"/>
                    </a:lnTo>
                    <a:lnTo>
                      <a:pt x="35523" y="22642"/>
                    </a:lnTo>
                    <a:lnTo>
                      <a:pt x="33996" y="19654"/>
                    </a:lnTo>
                    <a:lnTo>
                      <a:pt x="32403" y="16666"/>
                    </a:lnTo>
                    <a:lnTo>
                      <a:pt x="30743" y="13745"/>
                    </a:lnTo>
                    <a:lnTo>
                      <a:pt x="28950" y="10890"/>
                    </a:lnTo>
                    <a:lnTo>
                      <a:pt x="27025" y="8035"/>
                    </a:lnTo>
                    <a:lnTo>
                      <a:pt x="25033" y="5312"/>
                    </a:lnTo>
                    <a:lnTo>
                      <a:pt x="22974" y="2657"/>
                    </a:lnTo>
                    <a:lnTo>
                      <a:pt x="2078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1" name="Google Shape;1661;g34ed79b00d1_0_1630"/>
              <p:cNvSpPr/>
              <p:nvPr/>
            </p:nvSpPr>
            <p:spPr>
              <a:xfrm>
                <a:off x="3318625" y="1974400"/>
                <a:ext cx="888100" cy="627475"/>
              </a:xfrm>
              <a:custGeom>
                <a:rect b="b" l="l" r="r" t="t"/>
                <a:pathLst>
                  <a:path extrusionOk="0" fill="none" h="25099" w="35524">
                    <a:moveTo>
                      <a:pt x="35523" y="22642"/>
                    </a:moveTo>
                    <a:lnTo>
                      <a:pt x="35523" y="22642"/>
                    </a:lnTo>
                    <a:lnTo>
                      <a:pt x="33996" y="19654"/>
                    </a:lnTo>
                    <a:lnTo>
                      <a:pt x="32403" y="16666"/>
                    </a:lnTo>
                    <a:lnTo>
                      <a:pt x="30743" y="13745"/>
                    </a:lnTo>
                    <a:lnTo>
                      <a:pt x="28950" y="10890"/>
                    </a:lnTo>
                    <a:lnTo>
                      <a:pt x="27025" y="8035"/>
                    </a:lnTo>
                    <a:lnTo>
                      <a:pt x="25033" y="5312"/>
                    </a:lnTo>
                    <a:lnTo>
                      <a:pt x="22974" y="2657"/>
                    </a:lnTo>
                    <a:lnTo>
                      <a:pt x="20783" y="1"/>
                    </a:lnTo>
                    <a:lnTo>
                      <a:pt x="20783" y="1"/>
                    </a:lnTo>
                    <a:lnTo>
                      <a:pt x="18260" y="1727"/>
                    </a:lnTo>
                    <a:lnTo>
                      <a:pt x="15737" y="3520"/>
                    </a:lnTo>
                    <a:lnTo>
                      <a:pt x="13148" y="5445"/>
                    </a:lnTo>
                    <a:lnTo>
                      <a:pt x="10558" y="7437"/>
                    </a:lnTo>
                    <a:lnTo>
                      <a:pt x="7902" y="9495"/>
                    </a:lnTo>
                    <a:lnTo>
                      <a:pt x="5313" y="11687"/>
                    </a:lnTo>
                    <a:lnTo>
                      <a:pt x="2657" y="13944"/>
                    </a:lnTo>
                    <a:lnTo>
                      <a:pt x="1" y="16334"/>
                    </a:lnTo>
                    <a:lnTo>
                      <a:pt x="1" y="16334"/>
                    </a:lnTo>
                    <a:lnTo>
                      <a:pt x="1063" y="17131"/>
                    </a:lnTo>
                    <a:lnTo>
                      <a:pt x="2126" y="17928"/>
                    </a:lnTo>
                    <a:lnTo>
                      <a:pt x="3188" y="18725"/>
                    </a:lnTo>
                    <a:lnTo>
                      <a:pt x="4250" y="19389"/>
                    </a:lnTo>
                    <a:lnTo>
                      <a:pt x="5379" y="20053"/>
                    </a:lnTo>
                    <a:lnTo>
                      <a:pt x="6508" y="20717"/>
                    </a:lnTo>
                    <a:lnTo>
                      <a:pt x="7637" y="21314"/>
                    </a:lnTo>
                    <a:lnTo>
                      <a:pt x="8765" y="21845"/>
                    </a:lnTo>
                    <a:lnTo>
                      <a:pt x="9894" y="22310"/>
                    </a:lnTo>
                    <a:lnTo>
                      <a:pt x="11089" y="22775"/>
                    </a:lnTo>
                    <a:lnTo>
                      <a:pt x="12218" y="23173"/>
                    </a:lnTo>
                    <a:lnTo>
                      <a:pt x="13413" y="23572"/>
                    </a:lnTo>
                    <a:lnTo>
                      <a:pt x="14542" y="23904"/>
                    </a:lnTo>
                    <a:lnTo>
                      <a:pt x="15737" y="24169"/>
                    </a:lnTo>
                    <a:lnTo>
                      <a:pt x="18061" y="24634"/>
                    </a:lnTo>
                    <a:lnTo>
                      <a:pt x="20451" y="24966"/>
                    </a:lnTo>
                    <a:lnTo>
                      <a:pt x="22709" y="25099"/>
                    </a:lnTo>
                    <a:lnTo>
                      <a:pt x="25033" y="25099"/>
                    </a:lnTo>
                    <a:lnTo>
                      <a:pt x="26161" y="25032"/>
                    </a:lnTo>
                    <a:lnTo>
                      <a:pt x="27224" y="24900"/>
                    </a:lnTo>
                    <a:lnTo>
                      <a:pt x="28353" y="24767"/>
                    </a:lnTo>
                    <a:lnTo>
                      <a:pt x="29415" y="24568"/>
                    </a:lnTo>
                    <a:lnTo>
                      <a:pt x="30477" y="24302"/>
                    </a:lnTo>
                    <a:lnTo>
                      <a:pt x="31540" y="24103"/>
                    </a:lnTo>
                    <a:lnTo>
                      <a:pt x="32536" y="23771"/>
                    </a:lnTo>
                    <a:lnTo>
                      <a:pt x="33532" y="23439"/>
                    </a:lnTo>
                    <a:lnTo>
                      <a:pt x="34527" y="23040"/>
                    </a:lnTo>
                    <a:lnTo>
                      <a:pt x="35523" y="22642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2" name="Google Shape;1662;g34ed79b00d1_0_1630"/>
              <p:cNvSpPr/>
              <p:nvPr/>
            </p:nvSpPr>
            <p:spPr>
              <a:xfrm>
                <a:off x="3302025" y="1225775"/>
                <a:ext cx="962800" cy="464800"/>
              </a:xfrm>
              <a:custGeom>
                <a:rect b="b" l="l" r="r" t="t"/>
                <a:pathLst>
                  <a:path extrusionOk="0" h="18592" w="38512">
                    <a:moveTo>
                      <a:pt x="12683" y="0"/>
                    </a:moveTo>
                    <a:lnTo>
                      <a:pt x="11421" y="67"/>
                    </a:lnTo>
                    <a:lnTo>
                      <a:pt x="10226" y="200"/>
                    </a:lnTo>
                    <a:lnTo>
                      <a:pt x="9031" y="332"/>
                    </a:lnTo>
                    <a:lnTo>
                      <a:pt x="7836" y="532"/>
                    </a:lnTo>
                    <a:lnTo>
                      <a:pt x="6707" y="797"/>
                    </a:lnTo>
                    <a:lnTo>
                      <a:pt x="5578" y="1063"/>
                    </a:lnTo>
                    <a:lnTo>
                      <a:pt x="4516" y="1328"/>
                    </a:lnTo>
                    <a:lnTo>
                      <a:pt x="3520" y="1727"/>
                    </a:lnTo>
                    <a:lnTo>
                      <a:pt x="2590" y="2059"/>
                    </a:lnTo>
                    <a:lnTo>
                      <a:pt x="1661" y="2457"/>
                    </a:lnTo>
                    <a:lnTo>
                      <a:pt x="798" y="2922"/>
                    </a:lnTo>
                    <a:lnTo>
                      <a:pt x="1" y="3387"/>
                    </a:lnTo>
                    <a:lnTo>
                      <a:pt x="3055" y="4781"/>
                    </a:lnTo>
                    <a:lnTo>
                      <a:pt x="6043" y="6375"/>
                    </a:lnTo>
                    <a:lnTo>
                      <a:pt x="8965" y="8034"/>
                    </a:lnTo>
                    <a:lnTo>
                      <a:pt x="11820" y="9894"/>
                    </a:lnTo>
                    <a:lnTo>
                      <a:pt x="14608" y="11886"/>
                    </a:lnTo>
                    <a:lnTo>
                      <a:pt x="17331" y="13944"/>
                    </a:lnTo>
                    <a:lnTo>
                      <a:pt x="19987" y="16201"/>
                    </a:lnTo>
                    <a:lnTo>
                      <a:pt x="22576" y="18592"/>
                    </a:lnTo>
                    <a:lnTo>
                      <a:pt x="24435" y="17264"/>
                    </a:lnTo>
                    <a:lnTo>
                      <a:pt x="26427" y="16002"/>
                    </a:lnTo>
                    <a:lnTo>
                      <a:pt x="28485" y="14741"/>
                    </a:lnTo>
                    <a:lnTo>
                      <a:pt x="30544" y="13545"/>
                    </a:lnTo>
                    <a:lnTo>
                      <a:pt x="32668" y="12417"/>
                    </a:lnTo>
                    <a:lnTo>
                      <a:pt x="34727" y="11354"/>
                    </a:lnTo>
                    <a:lnTo>
                      <a:pt x="36719" y="10491"/>
                    </a:lnTo>
                    <a:lnTo>
                      <a:pt x="38511" y="9761"/>
                    </a:lnTo>
                    <a:lnTo>
                      <a:pt x="37449" y="8632"/>
                    </a:lnTo>
                    <a:lnTo>
                      <a:pt x="36254" y="7636"/>
                    </a:lnTo>
                    <a:lnTo>
                      <a:pt x="35059" y="6707"/>
                    </a:lnTo>
                    <a:lnTo>
                      <a:pt x="33864" y="5843"/>
                    </a:lnTo>
                    <a:lnTo>
                      <a:pt x="32602" y="5047"/>
                    </a:lnTo>
                    <a:lnTo>
                      <a:pt x="31340" y="4316"/>
                    </a:lnTo>
                    <a:lnTo>
                      <a:pt x="30079" y="3652"/>
                    </a:lnTo>
                    <a:lnTo>
                      <a:pt x="28751" y="3055"/>
                    </a:lnTo>
                    <a:lnTo>
                      <a:pt x="27423" y="2524"/>
                    </a:lnTo>
                    <a:lnTo>
                      <a:pt x="26095" y="1992"/>
                    </a:lnTo>
                    <a:lnTo>
                      <a:pt x="24701" y="1594"/>
                    </a:lnTo>
                    <a:lnTo>
                      <a:pt x="23373" y="1196"/>
                    </a:lnTo>
                    <a:lnTo>
                      <a:pt x="22045" y="864"/>
                    </a:lnTo>
                    <a:lnTo>
                      <a:pt x="20650" y="598"/>
                    </a:lnTo>
                    <a:lnTo>
                      <a:pt x="19323" y="399"/>
                    </a:lnTo>
                    <a:lnTo>
                      <a:pt x="17928" y="200"/>
                    </a:lnTo>
                    <a:lnTo>
                      <a:pt x="16600" y="67"/>
                    </a:lnTo>
                    <a:lnTo>
                      <a:pt x="1527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3" name="Google Shape;1663;g34ed79b00d1_0_1630"/>
              <p:cNvSpPr/>
              <p:nvPr/>
            </p:nvSpPr>
            <p:spPr>
              <a:xfrm>
                <a:off x="3302025" y="1225775"/>
                <a:ext cx="962800" cy="464800"/>
              </a:xfrm>
              <a:custGeom>
                <a:rect b="b" l="l" r="r" t="t"/>
                <a:pathLst>
                  <a:path extrusionOk="0" fill="none" h="18592" w="38512">
                    <a:moveTo>
                      <a:pt x="22576" y="18592"/>
                    </a:moveTo>
                    <a:lnTo>
                      <a:pt x="22576" y="18592"/>
                    </a:lnTo>
                    <a:lnTo>
                      <a:pt x="24435" y="17264"/>
                    </a:lnTo>
                    <a:lnTo>
                      <a:pt x="26427" y="16002"/>
                    </a:lnTo>
                    <a:lnTo>
                      <a:pt x="28485" y="14741"/>
                    </a:lnTo>
                    <a:lnTo>
                      <a:pt x="30544" y="13545"/>
                    </a:lnTo>
                    <a:lnTo>
                      <a:pt x="32668" y="12417"/>
                    </a:lnTo>
                    <a:lnTo>
                      <a:pt x="34727" y="11354"/>
                    </a:lnTo>
                    <a:lnTo>
                      <a:pt x="36719" y="10491"/>
                    </a:lnTo>
                    <a:lnTo>
                      <a:pt x="38511" y="9761"/>
                    </a:lnTo>
                    <a:lnTo>
                      <a:pt x="38511" y="9761"/>
                    </a:lnTo>
                    <a:lnTo>
                      <a:pt x="37449" y="8632"/>
                    </a:lnTo>
                    <a:lnTo>
                      <a:pt x="36254" y="7636"/>
                    </a:lnTo>
                    <a:lnTo>
                      <a:pt x="35059" y="6707"/>
                    </a:lnTo>
                    <a:lnTo>
                      <a:pt x="33864" y="5843"/>
                    </a:lnTo>
                    <a:lnTo>
                      <a:pt x="32602" y="5047"/>
                    </a:lnTo>
                    <a:lnTo>
                      <a:pt x="31340" y="4316"/>
                    </a:lnTo>
                    <a:lnTo>
                      <a:pt x="30079" y="3652"/>
                    </a:lnTo>
                    <a:lnTo>
                      <a:pt x="28751" y="3055"/>
                    </a:lnTo>
                    <a:lnTo>
                      <a:pt x="27423" y="2524"/>
                    </a:lnTo>
                    <a:lnTo>
                      <a:pt x="26095" y="1992"/>
                    </a:lnTo>
                    <a:lnTo>
                      <a:pt x="24701" y="1594"/>
                    </a:lnTo>
                    <a:lnTo>
                      <a:pt x="23373" y="1196"/>
                    </a:lnTo>
                    <a:lnTo>
                      <a:pt x="22045" y="864"/>
                    </a:lnTo>
                    <a:lnTo>
                      <a:pt x="20650" y="598"/>
                    </a:lnTo>
                    <a:lnTo>
                      <a:pt x="19323" y="399"/>
                    </a:lnTo>
                    <a:lnTo>
                      <a:pt x="17928" y="200"/>
                    </a:lnTo>
                    <a:lnTo>
                      <a:pt x="16600" y="67"/>
                    </a:lnTo>
                    <a:lnTo>
                      <a:pt x="15272" y="0"/>
                    </a:lnTo>
                    <a:lnTo>
                      <a:pt x="14011" y="0"/>
                    </a:lnTo>
                    <a:lnTo>
                      <a:pt x="12683" y="0"/>
                    </a:lnTo>
                    <a:lnTo>
                      <a:pt x="11421" y="67"/>
                    </a:lnTo>
                    <a:lnTo>
                      <a:pt x="10226" y="200"/>
                    </a:lnTo>
                    <a:lnTo>
                      <a:pt x="9031" y="332"/>
                    </a:lnTo>
                    <a:lnTo>
                      <a:pt x="7836" y="532"/>
                    </a:lnTo>
                    <a:lnTo>
                      <a:pt x="6707" y="797"/>
                    </a:lnTo>
                    <a:lnTo>
                      <a:pt x="5578" y="1063"/>
                    </a:lnTo>
                    <a:lnTo>
                      <a:pt x="4516" y="1328"/>
                    </a:lnTo>
                    <a:lnTo>
                      <a:pt x="3520" y="1727"/>
                    </a:lnTo>
                    <a:lnTo>
                      <a:pt x="2590" y="2059"/>
                    </a:lnTo>
                    <a:lnTo>
                      <a:pt x="1661" y="2457"/>
                    </a:lnTo>
                    <a:lnTo>
                      <a:pt x="798" y="2922"/>
                    </a:lnTo>
                    <a:lnTo>
                      <a:pt x="1" y="3387"/>
                    </a:lnTo>
                    <a:lnTo>
                      <a:pt x="1" y="3387"/>
                    </a:lnTo>
                    <a:lnTo>
                      <a:pt x="3055" y="4781"/>
                    </a:lnTo>
                    <a:lnTo>
                      <a:pt x="6043" y="6375"/>
                    </a:lnTo>
                    <a:lnTo>
                      <a:pt x="8965" y="8034"/>
                    </a:lnTo>
                    <a:lnTo>
                      <a:pt x="11820" y="9894"/>
                    </a:lnTo>
                    <a:lnTo>
                      <a:pt x="14608" y="11886"/>
                    </a:lnTo>
                    <a:lnTo>
                      <a:pt x="17331" y="13944"/>
                    </a:lnTo>
                    <a:lnTo>
                      <a:pt x="19987" y="16201"/>
                    </a:lnTo>
                    <a:lnTo>
                      <a:pt x="22576" y="18592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4" name="Google Shape;1664;g34ed79b00d1_0_1630"/>
              <p:cNvSpPr/>
              <p:nvPr/>
            </p:nvSpPr>
            <p:spPr>
              <a:xfrm>
                <a:off x="2108550" y="3483275"/>
                <a:ext cx="2365425" cy="1201825"/>
              </a:xfrm>
              <a:custGeom>
                <a:rect b="b" l="l" r="r" t="t"/>
                <a:pathLst>
                  <a:path extrusionOk="0" h="48073" w="94617">
                    <a:moveTo>
                      <a:pt x="13612" y="1"/>
                    </a:moveTo>
                    <a:lnTo>
                      <a:pt x="11952" y="2856"/>
                    </a:lnTo>
                    <a:lnTo>
                      <a:pt x="10425" y="5645"/>
                    </a:lnTo>
                    <a:lnTo>
                      <a:pt x="9097" y="8367"/>
                    </a:lnTo>
                    <a:lnTo>
                      <a:pt x="7835" y="10956"/>
                    </a:lnTo>
                    <a:lnTo>
                      <a:pt x="6706" y="13413"/>
                    </a:lnTo>
                    <a:lnTo>
                      <a:pt x="5644" y="15803"/>
                    </a:lnTo>
                    <a:lnTo>
                      <a:pt x="4715" y="18061"/>
                    </a:lnTo>
                    <a:lnTo>
                      <a:pt x="3851" y="20186"/>
                    </a:lnTo>
                    <a:lnTo>
                      <a:pt x="3121" y="22244"/>
                    </a:lnTo>
                    <a:lnTo>
                      <a:pt x="2457" y="24169"/>
                    </a:lnTo>
                    <a:lnTo>
                      <a:pt x="1859" y="25962"/>
                    </a:lnTo>
                    <a:lnTo>
                      <a:pt x="1395" y="27688"/>
                    </a:lnTo>
                    <a:lnTo>
                      <a:pt x="598" y="30743"/>
                    </a:lnTo>
                    <a:lnTo>
                      <a:pt x="0" y="33266"/>
                    </a:lnTo>
                    <a:lnTo>
                      <a:pt x="2590" y="35125"/>
                    </a:lnTo>
                    <a:lnTo>
                      <a:pt x="5179" y="36785"/>
                    </a:lnTo>
                    <a:lnTo>
                      <a:pt x="7835" y="38378"/>
                    </a:lnTo>
                    <a:lnTo>
                      <a:pt x="10558" y="39906"/>
                    </a:lnTo>
                    <a:lnTo>
                      <a:pt x="13280" y="41234"/>
                    </a:lnTo>
                    <a:lnTo>
                      <a:pt x="16135" y="42495"/>
                    </a:lnTo>
                    <a:lnTo>
                      <a:pt x="18924" y="43557"/>
                    </a:lnTo>
                    <a:lnTo>
                      <a:pt x="21779" y="44553"/>
                    </a:lnTo>
                    <a:lnTo>
                      <a:pt x="24700" y="45417"/>
                    </a:lnTo>
                    <a:lnTo>
                      <a:pt x="27622" y="46147"/>
                    </a:lnTo>
                    <a:lnTo>
                      <a:pt x="30543" y="46811"/>
                    </a:lnTo>
                    <a:lnTo>
                      <a:pt x="33531" y="47276"/>
                    </a:lnTo>
                    <a:lnTo>
                      <a:pt x="36519" y="47674"/>
                    </a:lnTo>
                    <a:lnTo>
                      <a:pt x="39507" y="47940"/>
                    </a:lnTo>
                    <a:lnTo>
                      <a:pt x="42495" y="48072"/>
                    </a:lnTo>
                    <a:lnTo>
                      <a:pt x="45482" y="48072"/>
                    </a:lnTo>
                    <a:lnTo>
                      <a:pt x="48470" y="47940"/>
                    </a:lnTo>
                    <a:lnTo>
                      <a:pt x="51458" y="47674"/>
                    </a:lnTo>
                    <a:lnTo>
                      <a:pt x="54446" y="47342"/>
                    </a:lnTo>
                    <a:lnTo>
                      <a:pt x="57434" y="46877"/>
                    </a:lnTo>
                    <a:lnTo>
                      <a:pt x="60355" y="46280"/>
                    </a:lnTo>
                    <a:lnTo>
                      <a:pt x="63277" y="45549"/>
                    </a:lnTo>
                    <a:lnTo>
                      <a:pt x="66198" y="44686"/>
                    </a:lnTo>
                    <a:lnTo>
                      <a:pt x="69053" y="43757"/>
                    </a:lnTo>
                    <a:lnTo>
                      <a:pt x="71909" y="42628"/>
                    </a:lnTo>
                    <a:lnTo>
                      <a:pt x="74697" y="41433"/>
                    </a:lnTo>
                    <a:lnTo>
                      <a:pt x="77486" y="40105"/>
                    </a:lnTo>
                    <a:lnTo>
                      <a:pt x="80142" y="38644"/>
                    </a:lnTo>
                    <a:lnTo>
                      <a:pt x="82864" y="37051"/>
                    </a:lnTo>
                    <a:lnTo>
                      <a:pt x="85454" y="35391"/>
                    </a:lnTo>
                    <a:lnTo>
                      <a:pt x="87977" y="33531"/>
                    </a:lnTo>
                    <a:lnTo>
                      <a:pt x="90500" y="31606"/>
                    </a:lnTo>
                    <a:lnTo>
                      <a:pt x="90965" y="30344"/>
                    </a:lnTo>
                    <a:lnTo>
                      <a:pt x="91429" y="29083"/>
                    </a:lnTo>
                    <a:lnTo>
                      <a:pt x="91894" y="27755"/>
                    </a:lnTo>
                    <a:lnTo>
                      <a:pt x="92292" y="26361"/>
                    </a:lnTo>
                    <a:lnTo>
                      <a:pt x="92956" y="23572"/>
                    </a:lnTo>
                    <a:lnTo>
                      <a:pt x="93554" y="20650"/>
                    </a:lnTo>
                    <a:lnTo>
                      <a:pt x="94019" y="17596"/>
                    </a:lnTo>
                    <a:lnTo>
                      <a:pt x="94351" y="14409"/>
                    </a:lnTo>
                    <a:lnTo>
                      <a:pt x="94550" y="11222"/>
                    </a:lnTo>
                    <a:lnTo>
                      <a:pt x="94616" y="7836"/>
                    </a:lnTo>
                    <a:lnTo>
                      <a:pt x="92226" y="9164"/>
                    </a:lnTo>
                    <a:lnTo>
                      <a:pt x="89769" y="10425"/>
                    </a:lnTo>
                    <a:lnTo>
                      <a:pt x="87313" y="11488"/>
                    </a:lnTo>
                    <a:lnTo>
                      <a:pt x="84790" y="12484"/>
                    </a:lnTo>
                    <a:lnTo>
                      <a:pt x="82267" y="13347"/>
                    </a:lnTo>
                    <a:lnTo>
                      <a:pt x="79677" y="14143"/>
                    </a:lnTo>
                    <a:lnTo>
                      <a:pt x="77088" y="14741"/>
                    </a:lnTo>
                    <a:lnTo>
                      <a:pt x="74432" y="15272"/>
                    </a:lnTo>
                    <a:lnTo>
                      <a:pt x="71776" y="15737"/>
                    </a:lnTo>
                    <a:lnTo>
                      <a:pt x="69053" y="16069"/>
                    </a:lnTo>
                    <a:lnTo>
                      <a:pt x="66398" y="16268"/>
                    </a:lnTo>
                    <a:lnTo>
                      <a:pt x="63675" y="16401"/>
                    </a:lnTo>
                    <a:lnTo>
                      <a:pt x="60953" y="16401"/>
                    </a:lnTo>
                    <a:lnTo>
                      <a:pt x="58231" y="16335"/>
                    </a:lnTo>
                    <a:lnTo>
                      <a:pt x="55508" y="16135"/>
                    </a:lnTo>
                    <a:lnTo>
                      <a:pt x="52786" y="15870"/>
                    </a:lnTo>
                    <a:lnTo>
                      <a:pt x="50064" y="15538"/>
                    </a:lnTo>
                    <a:lnTo>
                      <a:pt x="47408" y="15073"/>
                    </a:lnTo>
                    <a:lnTo>
                      <a:pt x="44752" y="14542"/>
                    </a:lnTo>
                    <a:lnTo>
                      <a:pt x="42096" y="13878"/>
                    </a:lnTo>
                    <a:lnTo>
                      <a:pt x="39440" y="13147"/>
                    </a:lnTo>
                    <a:lnTo>
                      <a:pt x="36851" y="12351"/>
                    </a:lnTo>
                    <a:lnTo>
                      <a:pt x="34328" y="11488"/>
                    </a:lnTo>
                    <a:lnTo>
                      <a:pt x="31805" y="10492"/>
                    </a:lnTo>
                    <a:lnTo>
                      <a:pt x="29348" y="9429"/>
                    </a:lnTo>
                    <a:lnTo>
                      <a:pt x="26891" y="8300"/>
                    </a:lnTo>
                    <a:lnTo>
                      <a:pt x="24567" y="7105"/>
                    </a:lnTo>
                    <a:lnTo>
                      <a:pt x="22243" y="5844"/>
                    </a:lnTo>
                    <a:lnTo>
                      <a:pt x="19986" y="4449"/>
                    </a:lnTo>
                    <a:lnTo>
                      <a:pt x="17795" y="3055"/>
                    </a:lnTo>
                    <a:lnTo>
                      <a:pt x="15670" y="1528"/>
                    </a:lnTo>
                    <a:lnTo>
                      <a:pt x="1361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5" name="Google Shape;1665;g34ed79b00d1_0_1630"/>
              <p:cNvSpPr/>
              <p:nvPr/>
            </p:nvSpPr>
            <p:spPr>
              <a:xfrm>
                <a:off x="2108550" y="3483275"/>
                <a:ext cx="2365425" cy="1201825"/>
              </a:xfrm>
              <a:custGeom>
                <a:rect b="b" l="l" r="r" t="t"/>
                <a:pathLst>
                  <a:path extrusionOk="0" fill="none" h="48073" w="94617">
                    <a:moveTo>
                      <a:pt x="13612" y="1"/>
                    </a:moveTo>
                    <a:lnTo>
                      <a:pt x="13612" y="1"/>
                    </a:lnTo>
                    <a:lnTo>
                      <a:pt x="11952" y="2856"/>
                    </a:lnTo>
                    <a:lnTo>
                      <a:pt x="10425" y="5645"/>
                    </a:lnTo>
                    <a:lnTo>
                      <a:pt x="9097" y="8367"/>
                    </a:lnTo>
                    <a:lnTo>
                      <a:pt x="7835" y="10956"/>
                    </a:lnTo>
                    <a:lnTo>
                      <a:pt x="6706" y="13413"/>
                    </a:lnTo>
                    <a:lnTo>
                      <a:pt x="5644" y="15803"/>
                    </a:lnTo>
                    <a:lnTo>
                      <a:pt x="4715" y="18061"/>
                    </a:lnTo>
                    <a:lnTo>
                      <a:pt x="3851" y="20186"/>
                    </a:lnTo>
                    <a:lnTo>
                      <a:pt x="3121" y="22244"/>
                    </a:lnTo>
                    <a:lnTo>
                      <a:pt x="2457" y="24169"/>
                    </a:lnTo>
                    <a:lnTo>
                      <a:pt x="1859" y="25962"/>
                    </a:lnTo>
                    <a:lnTo>
                      <a:pt x="1395" y="27688"/>
                    </a:lnTo>
                    <a:lnTo>
                      <a:pt x="598" y="30743"/>
                    </a:lnTo>
                    <a:lnTo>
                      <a:pt x="0" y="33266"/>
                    </a:lnTo>
                    <a:lnTo>
                      <a:pt x="0" y="33266"/>
                    </a:lnTo>
                    <a:lnTo>
                      <a:pt x="2590" y="35125"/>
                    </a:lnTo>
                    <a:lnTo>
                      <a:pt x="5179" y="36785"/>
                    </a:lnTo>
                    <a:lnTo>
                      <a:pt x="7835" y="38378"/>
                    </a:lnTo>
                    <a:lnTo>
                      <a:pt x="10558" y="39906"/>
                    </a:lnTo>
                    <a:lnTo>
                      <a:pt x="13280" y="41234"/>
                    </a:lnTo>
                    <a:lnTo>
                      <a:pt x="16135" y="42495"/>
                    </a:lnTo>
                    <a:lnTo>
                      <a:pt x="18924" y="43557"/>
                    </a:lnTo>
                    <a:lnTo>
                      <a:pt x="21779" y="44553"/>
                    </a:lnTo>
                    <a:lnTo>
                      <a:pt x="24700" y="45417"/>
                    </a:lnTo>
                    <a:lnTo>
                      <a:pt x="27622" y="46147"/>
                    </a:lnTo>
                    <a:lnTo>
                      <a:pt x="30543" y="46811"/>
                    </a:lnTo>
                    <a:lnTo>
                      <a:pt x="33531" y="47276"/>
                    </a:lnTo>
                    <a:lnTo>
                      <a:pt x="36519" y="47674"/>
                    </a:lnTo>
                    <a:lnTo>
                      <a:pt x="39507" y="47940"/>
                    </a:lnTo>
                    <a:lnTo>
                      <a:pt x="42495" y="48072"/>
                    </a:lnTo>
                    <a:lnTo>
                      <a:pt x="45482" y="48072"/>
                    </a:lnTo>
                    <a:lnTo>
                      <a:pt x="48470" y="47940"/>
                    </a:lnTo>
                    <a:lnTo>
                      <a:pt x="51458" y="47674"/>
                    </a:lnTo>
                    <a:lnTo>
                      <a:pt x="54446" y="47342"/>
                    </a:lnTo>
                    <a:lnTo>
                      <a:pt x="57434" y="46877"/>
                    </a:lnTo>
                    <a:lnTo>
                      <a:pt x="60355" y="46280"/>
                    </a:lnTo>
                    <a:lnTo>
                      <a:pt x="63277" y="45549"/>
                    </a:lnTo>
                    <a:lnTo>
                      <a:pt x="66198" y="44686"/>
                    </a:lnTo>
                    <a:lnTo>
                      <a:pt x="69053" y="43757"/>
                    </a:lnTo>
                    <a:lnTo>
                      <a:pt x="71909" y="42628"/>
                    </a:lnTo>
                    <a:lnTo>
                      <a:pt x="74697" y="41433"/>
                    </a:lnTo>
                    <a:lnTo>
                      <a:pt x="77486" y="40105"/>
                    </a:lnTo>
                    <a:lnTo>
                      <a:pt x="80142" y="38644"/>
                    </a:lnTo>
                    <a:lnTo>
                      <a:pt x="82864" y="37051"/>
                    </a:lnTo>
                    <a:lnTo>
                      <a:pt x="85454" y="35391"/>
                    </a:lnTo>
                    <a:lnTo>
                      <a:pt x="87977" y="33531"/>
                    </a:lnTo>
                    <a:lnTo>
                      <a:pt x="90500" y="31606"/>
                    </a:lnTo>
                    <a:lnTo>
                      <a:pt x="90500" y="31606"/>
                    </a:lnTo>
                    <a:lnTo>
                      <a:pt x="90965" y="30344"/>
                    </a:lnTo>
                    <a:lnTo>
                      <a:pt x="91429" y="29083"/>
                    </a:lnTo>
                    <a:lnTo>
                      <a:pt x="91894" y="27755"/>
                    </a:lnTo>
                    <a:lnTo>
                      <a:pt x="92292" y="26361"/>
                    </a:lnTo>
                    <a:lnTo>
                      <a:pt x="92956" y="23572"/>
                    </a:lnTo>
                    <a:lnTo>
                      <a:pt x="93554" y="20650"/>
                    </a:lnTo>
                    <a:lnTo>
                      <a:pt x="94019" y="17596"/>
                    </a:lnTo>
                    <a:lnTo>
                      <a:pt x="94351" y="14409"/>
                    </a:lnTo>
                    <a:lnTo>
                      <a:pt x="94550" y="11222"/>
                    </a:lnTo>
                    <a:lnTo>
                      <a:pt x="94616" y="7836"/>
                    </a:lnTo>
                    <a:lnTo>
                      <a:pt x="94616" y="7836"/>
                    </a:lnTo>
                    <a:lnTo>
                      <a:pt x="92226" y="9164"/>
                    </a:lnTo>
                    <a:lnTo>
                      <a:pt x="89769" y="10425"/>
                    </a:lnTo>
                    <a:lnTo>
                      <a:pt x="87313" y="11488"/>
                    </a:lnTo>
                    <a:lnTo>
                      <a:pt x="84790" y="12484"/>
                    </a:lnTo>
                    <a:lnTo>
                      <a:pt x="82267" y="13347"/>
                    </a:lnTo>
                    <a:lnTo>
                      <a:pt x="79677" y="14143"/>
                    </a:lnTo>
                    <a:lnTo>
                      <a:pt x="77088" y="14741"/>
                    </a:lnTo>
                    <a:lnTo>
                      <a:pt x="74432" y="15272"/>
                    </a:lnTo>
                    <a:lnTo>
                      <a:pt x="71776" y="15737"/>
                    </a:lnTo>
                    <a:lnTo>
                      <a:pt x="69053" y="16069"/>
                    </a:lnTo>
                    <a:lnTo>
                      <a:pt x="66398" y="16268"/>
                    </a:lnTo>
                    <a:lnTo>
                      <a:pt x="63675" y="16401"/>
                    </a:lnTo>
                    <a:lnTo>
                      <a:pt x="60953" y="16401"/>
                    </a:lnTo>
                    <a:lnTo>
                      <a:pt x="58231" y="16335"/>
                    </a:lnTo>
                    <a:lnTo>
                      <a:pt x="55508" y="16135"/>
                    </a:lnTo>
                    <a:lnTo>
                      <a:pt x="52786" y="15870"/>
                    </a:lnTo>
                    <a:lnTo>
                      <a:pt x="50064" y="15538"/>
                    </a:lnTo>
                    <a:lnTo>
                      <a:pt x="47408" y="15073"/>
                    </a:lnTo>
                    <a:lnTo>
                      <a:pt x="44752" y="14542"/>
                    </a:lnTo>
                    <a:lnTo>
                      <a:pt x="42096" y="13878"/>
                    </a:lnTo>
                    <a:lnTo>
                      <a:pt x="39440" y="13147"/>
                    </a:lnTo>
                    <a:lnTo>
                      <a:pt x="36851" y="12351"/>
                    </a:lnTo>
                    <a:lnTo>
                      <a:pt x="34328" y="11488"/>
                    </a:lnTo>
                    <a:lnTo>
                      <a:pt x="31805" y="10492"/>
                    </a:lnTo>
                    <a:lnTo>
                      <a:pt x="29348" y="9429"/>
                    </a:lnTo>
                    <a:lnTo>
                      <a:pt x="26891" y="8300"/>
                    </a:lnTo>
                    <a:lnTo>
                      <a:pt x="24567" y="7105"/>
                    </a:lnTo>
                    <a:lnTo>
                      <a:pt x="22243" y="5844"/>
                    </a:lnTo>
                    <a:lnTo>
                      <a:pt x="19986" y="4449"/>
                    </a:lnTo>
                    <a:lnTo>
                      <a:pt x="17795" y="3055"/>
                    </a:lnTo>
                    <a:lnTo>
                      <a:pt x="15670" y="1528"/>
                    </a:lnTo>
                    <a:lnTo>
                      <a:pt x="13612" y="1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6" name="Google Shape;1666;g34ed79b00d1_0_1630"/>
              <p:cNvSpPr/>
              <p:nvPr/>
            </p:nvSpPr>
            <p:spPr>
              <a:xfrm>
                <a:off x="4020775" y="1635775"/>
                <a:ext cx="501325" cy="773550"/>
              </a:xfrm>
              <a:custGeom>
                <a:rect b="b" l="l" r="r" t="t"/>
                <a:pathLst>
                  <a:path extrusionOk="0" h="30942" w="20053">
                    <a:moveTo>
                      <a:pt x="14940" y="1"/>
                    </a:moveTo>
                    <a:lnTo>
                      <a:pt x="13347" y="598"/>
                    </a:lnTo>
                    <a:lnTo>
                      <a:pt x="11488" y="1461"/>
                    </a:lnTo>
                    <a:lnTo>
                      <a:pt x="9429" y="2524"/>
                    </a:lnTo>
                    <a:lnTo>
                      <a:pt x="7305" y="3719"/>
                    </a:lnTo>
                    <a:lnTo>
                      <a:pt x="5246" y="5047"/>
                    </a:lnTo>
                    <a:lnTo>
                      <a:pt x="3254" y="6308"/>
                    </a:lnTo>
                    <a:lnTo>
                      <a:pt x="1462" y="7570"/>
                    </a:lnTo>
                    <a:lnTo>
                      <a:pt x="1" y="8765"/>
                    </a:lnTo>
                    <a:lnTo>
                      <a:pt x="2059" y="11222"/>
                    </a:lnTo>
                    <a:lnTo>
                      <a:pt x="4051" y="13811"/>
                    </a:lnTo>
                    <a:lnTo>
                      <a:pt x="5977" y="16467"/>
                    </a:lnTo>
                    <a:lnTo>
                      <a:pt x="7836" y="19189"/>
                    </a:lnTo>
                    <a:lnTo>
                      <a:pt x="9695" y="22044"/>
                    </a:lnTo>
                    <a:lnTo>
                      <a:pt x="11421" y="24966"/>
                    </a:lnTo>
                    <a:lnTo>
                      <a:pt x="13081" y="27954"/>
                    </a:lnTo>
                    <a:lnTo>
                      <a:pt x="14608" y="30942"/>
                    </a:lnTo>
                    <a:lnTo>
                      <a:pt x="15339" y="30145"/>
                    </a:lnTo>
                    <a:lnTo>
                      <a:pt x="16003" y="29348"/>
                    </a:lnTo>
                    <a:lnTo>
                      <a:pt x="16600" y="28419"/>
                    </a:lnTo>
                    <a:lnTo>
                      <a:pt x="17198" y="27555"/>
                    </a:lnTo>
                    <a:lnTo>
                      <a:pt x="17729" y="26626"/>
                    </a:lnTo>
                    <a:lnTo>
                      <a:pt x="18127" y="25696"/>
                    </a:lnTo>
                    <a:lnTo>
                      <a:pt x="18526" y="24700"/>
                    </a:lnTo>
                    <a:lnTo>
                      <a:pt x="18924" y="23704"/>
                    </a:lnTo>
                    <a:lnTo>
                      <a:pt x="19190" y="22708"/>
                    </a:lnTo>
                    <a:lnTo>
                      <a:pt x="19455" y="21712"/>
                    </a:lnTo>
                    <a:lnTo>
                      <a:pt x="19655" y="20650"/>
                    </a:lnTo>
                    <a:lnTo>
                      <a:pt x="19854" y="19654"/>
                    </a:lnTo>
                    <a:lnTo>
                      <a:pt x="19987" y="18592"/>
                    </a:lnTo>
                    <a:lnTo>
                      <a:pt x="20053" y="17529"/>
                    </a:lnTo>
                    <a:lnTo>
                      <a:pt x="20053" y="16467"/>
                    </a:lnTo>
                    <a:lnTo>
                      <a:pt x="20053" y="15405"/>
                    </a:lnTo>
                    <a:lnTo>
                      <a:pt x="20053" y="14342"/>
                    </a:lnTo>
                    <a:lnTo>
                      <a:pt x="19920" y="13280"/>
                    </a:lnTo>
                    <a:lnTo>
                      <a:pt x="19655" y="11222"/>
                    </a:lnTo>
                    <a:lnTo>
                      <a:pt x="19190" y="9163"/>
                    </a:lnTo>
                    <a:lnTo>
                      <a:pt x="18592" y="7105"/>
                    </a:lnTo>
                    <a:lnTo>
                      <a:pt x="17862" y="5180"/>
                    </a:lnTo>
                    <a:lnTo>
                      <a:pt x="16999" y="3320"/>
                    </a:lnTo>
                    <a:lnTo>
                      <a:pt x="16003" y="1594"/>
                    </a:lnTo>
                    <a:lnTo>
                      <a:pt x="15471" y="797"/>
                    </a:lnTo>
                    <a:lnTo>
                      <a:pt x="1494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7" name="Google Shape;1667;g34ed79b00d1_0_1630"/>
              <p:cNvSpPr/>
              <p:nvPr/>
            </p:nvSpPr>
            <p:spPr>
              <a:xfrm>
                <a:off x="4020775" y="1635775"/>
                <a:ext cx="501325" cy="773550"/>
              </a:xfrm>
              <a:custGeom>
                <a:rect b="b" l="l" r="r" t="t"/>
                <a:pathLst>
                  <a:path extrusionOk="0" fill="none" h="30942" w="20053">
                    <a:moveTo>
                      <a:pt x="14608" y="30942"/>
                    </a:moveTo>
                    <a:lnTo>
                      <a:pt x="14608" y="30942"/>
                    </a:lnTo>
                    <a:lnTo>
                      <a:pt x="15339" y="30145"/>
                    </a:lnTo>
                    <a:lnTo>
                      <a:pt x="16003" y="29348"/>
                    </a:lnTo>
                    <a:lnTo>
                      <a:pt x="16600" y="28419"/>
                    </a:lnTo>
                    <a:lnTo>
                      <a:pt x="17198" y="27555"/>
                    </a:lnTo>
                    <a:lnTo>
                      <a:pt x="17729" y="26626"/>
                    </a:lnTo>
                    <a:lnTo>
                      <a:pt x="18127" y="25696"/>
                    </a:lnTo>
                    <a:lnTo>
                      <a:pt x="18526" y="24700"/>
                    </a:lnTo>
                    <a:lnTo>
                      <a:pt x="18924" y="23704"/>
                    </a:lnTo>
                    <a:lnTo>
                      <a:pt x="19190" y="22708"/>
                    </a:lnTo>
                    <a:lnTo>
                      <a:pt x="19455" y="21712"/>
                    </a:lnTo>
                    <a:lnTo>
                      <a:pt x="19655" y="20650"/>
                    </a:lnTo>
                    <a:lnTo>
                      <a:pt x="19854" y="19654"/>
                    </a:lnTo>
                    <a:lnTo>
                      <a:pt x="19987" y="18592"/>
                    </a:lnTo>
                    <a:lnTo>
                      <a:pt x="20053" y="17529"/>
                    </a:lnTo>
                    <a:lnTo>
                      <a:pt x="20053" y="16467"/>
                    </a:lnTo>
                    <a:lnTo>
                      <a:pt x="20053" y="15405"/>
                    </a:lnTo>
                    <a:lnTo>
                      <a:pt x="20053" y="14342"/>
                    </a:lnTo>
                    <a:lnTo>
                      <a:pt x="19920" y="13280"/>
                    </a:lnTo>
                    <a:lnTo>
                      <a:pt x="19655" y="11222"/>
                    </a:lnTo>
                    <a:lnTo>
                      <a:pt x="19190" y="9163"/>
                    </a:lnTo>
                    <a:lnTo>
                      <a:pt x="18592" y="7105"/>
                    </a:lnTo>
                    <a:lnTo>
                      <a:pt x="17862" y="5180"/>
                    </a:lnTo>
                    <a:lnTo>
                      <a:pt x="16999" y="3320"/>
                    </a:lnTo>
                    <a:lnTo>
                      <a:pt x="16003" y="1594"/>
                    </a:lnTo>
                    <a:lnTo>
                      <a:pt x="15471" y="797"/>
                    </a:lnTo>
                    <a:lnTo>
                      <a:pt x="14940" y="1"/>
                    </a:lnTo>
                    <a:lnTo>
                      <a:pt x="14940" y="1"/>
                    </a:lnTo>
                    <a:lnTo>
                      <a:pt x="13347" y="598"/>
                    </a:lnTo>
                    <a:lnTo>
                      <a:pt x="11488" y="1461"/>
                    </a:lnTo>
                    <a:lnTo>
                      <a:pt x="9429" y="2524"/>
                    </a:lnTo>
                    <a:lnTo>
                      <a:pt x="7305" y="3719"/>
                    </a:lnTo>
                    <a:lnTo>
                      <a:pt x="5246" y="5047"/>
                    </a:lnTo>
                    <a:lnTo>
                      <a:pt x="3254" y="6308"/>
                    </a:lnTo>
                    <a:lnTo>
                      <a:pt x="1462" y="7570"/>
                    </a:lnTo>
                    <a:lnTo>
                      <a:pt x="1" y="8765"/>
                    </a:lnTo>
                    <a:lnTo>
                      <a:pt x="1" y="8765"/>
                    </a:lnTo>
                    <a:lnTo>
                      <a:pt x="2059" y="11222"/>
                    </a:lnTo>
                    <a:lnTo>
                      <a:pt x="4051" y="13811"/>
                    </a:lnTo>
                    <a:lnTo>
                      <a:pt x="5977" y="16467"/>
                    </a:lnTo>
                    <a:lnTo>
                      <a:pt x="7836" y="19189"/>
                    </a:lnTo>
                    <a:lnTo>
                      <a:pt x="9695" y="22044"/>
                    </a:lnTo>
                    <a:lnTo>
                      <a:pt x="11421" y="24966"/>
                    </a:lnTo>
                    <a:lnTo>
                      <a:pt x="13081" y="27954"/>
                    </a:lnTo>
                    <a:lnTo>
                      <a:pt x="14608" y="30942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8" name="Google Shape;1668;g34ed79b00d1_0_1630"/>
              <p:cNvSpPr/>
              <p:nvPr/>
            </p:nvSpPr>
            <p:spPr>
              <a:xfrm>
                <a:off x="4478925" y="1959475"/>
                <a:ext cx="388450" cy="1274850"/>
              </a:xfrm>
              <a:custGeom>
                <a:rect b="b" l="l" r="r" t="t"/>
                <a:pathLst>
                  <a:path extrusionOk="0" h="50994" w="15538">
                    <a:moveTo>
                      <a:pt x="10159" y="0"/>
                    </a:moveTo>
                    <a:lnTo>
                      <a:pt x="10359" y="1992"/>
                    </a:lnTo>
                    <a:lnTo>
                      <a:pt x="10359" y="3984"/>
                    </a:lnTo>
                    <a:lnTo>
                      <a:pt x="10292" y="5909"/>
                    </a:lnTo>
                    <a:lnTo>
                      <a:pt x="10093" y="7769"/>
                    </a:lnTo>
                    <a:lnTo>
                      <a:pt x="9827" y="9628"/>
                    </a:lnTo>
                    <a:lnTo>
                      <a:pt x="9429" y="11420"/>
                    </a:lnTo>
                    <a:lnTo>
                      <a:pt x="8898" y="13213"/>
                    </a:lnTo>
                    <a:lnTo>
                      <a:pt x="8300" y="14873"/>
                    </a:lnTo>
                    <a:lnTo>
                      <a:pt x="7570" y="16533"/>
                    </a:lnTo>
                    <a:lnTo>
                      <a:pt x="6773" y="18127"/>
                    </a:lnTo>
                    <a:lnTo>
                      <a:pt x="5844" y="19654"/>
                    </a:lnTo>
                    <a:lnTo>
                      <a:pt x="4848" y="21114"/>
                    </a:lnTo>
                    <a:lnTo>
                      <a:pt x="3785" y="22575"/>
                    </a:lnTo>
                    <a:lnTo>
                      <a:pt x="2590" y="23903"/>
                    </a:lnTo>
                    <a:lnTo>
                      <a:pt x="1329" y="25165"/>
                    </a:lnTo>
                    <a:lnTo>
                      <a:pt x="1" y="26360"/>
                    </a:lnTo>
                    <a:lnTo>
                      <a:pt x="1196" y="29348"/>
                    </a:lnTo>
                    <a:lnTo>
                      <a:pt x="2258" y="32402"/>
                    </a:lnTo>
                    <a:lnTo>
                      <a:pt x="3254" y="35456"/>
                    </a:lnTo>
                    <a:lnTo>
                      <a:pt x="4184" y="38511"/>
                    </a:lnTo>
                    <a:lnTo>
                      <a:pt x="4980" y="41631"/>
                    </a:lnTo>
                    <a:lnTo>
                      <a:pt x="5711" y="44752"/>
                    </a:lnTo>
                    <a:lnTo>
                      <a:pt x="6375" y="47873"/>
                    </a:lnTo>
                    <a:lnTo>
                      <a:pt x="6972" y="50993"/>
                    </a:lnTo>
                    <a:lnTo>
                      <a:pt x="7968" y="49665"/>
                    </a:lnTo>
                    <a:lnTo>
                      <a:pt x="8898" y="48271"/>
                    </a:lnTo>
                    <a:lnTo>
                      <a:pt x="9761" y="46810"/>
                    </a:lnTo>
                    <a:lnTo>
                      <a:pt x="10558" y="45349"/>
                    </a:lnTo>
                    <a:lnTo>
                      <a:pt x="11288" y="43889"/>
                    </a:lnTo>
                    <a:lnTo>
                      <a:pt x="11952" y="42362"/>
                    </a:lnTo>
                    <a:lnTo>
                      <a:pt x="12616" y="40834"/>
                    </a:lnTo>
                    <a:lnTo>
                      <a:pt x="13147" y="39307"/>
                    </a:lnTo>
                    <a:lnTo>
                      <a:pt x="13612" y="37714"/>
                    </a:lnTo>
                    <a:lnTo>
                      <a:pt x="14077" y="36120"/>
                    </a:lnTo>
                    <a:lnTo>
                      <a:pt x="14475" y="34527"/>
                    </a:lnTo>
                    <a:lnTo>
                      <a:pt x="14807" y="32867"/>
                    </a:lnTo>
                    <a:lnTo>
                      <a:pt x="15006" y="31273"/>
                    </a:lnTo>
                    <a:lnTo>
                      <a:pt x="15272" y="29613"/>
                    </a:lnTo>
                    <a:lnTo>
                      <a:pt x="15405" y="27953"/>
                    </a:lnTo>
                    <a:lnTo>
                      <a:pt x="15471" y="26227"/>
                    </a:lnTo>
                    <a:lnTo>
                      <a:pt x="15538" y="24567"/>
                    </a:lnTo>
                    <a:lnTo>
                      <a:pt x="15538" y="22907"/>
                    </a:lnTo>
                    <a:lnTo>
                      <a:pt x="15471" y="21247"/>
                    </a:lnTo>
                    <a:lnTo>
                      <a:pt x="15338" y="19521"/>
                    </a:lnTo>
                    <a:lnTo>
                      <a:pt x="15139" y="17861"/>
                    </a:lnTo>
                    <a:lnTo>
                      <a:pt x="14940" y="16201"/>
                    </a:lnTo>
                    <a:lnTo>
                      <a:pt x="14674" y="14475"/>
                    </a:lnTo>
                    <a:lnTo>
                      <a:pt x="14342" y="12815"/>
                    </a:lnTo>
                    <a:lnTo>
                      <a:pt x="14010" y="11155"/>
                    </a:lnTo>
                    <a:lnTo>
                      <a:pt x="13612" y="9561"/>
                    </a:lnTo>
                    <a:lnTo>
                      <a:pt x="13147" y="7901"/>
                    </a:lnTo>
                    <a:lnTo>
                      <a:pt x="12616" y="6308"/>
                    </a:lnTo>
                    <a:lnTo>
                      <a:pt x="12085" y="4648"/>
                    </a:lnTo>
                    <a:lnTo>
                      <a:pt x="11487" y="3121"/>
                    </a:lnTo>
                    <a:lnTo>
                      <a:pt x="10823" y="1527"/>
                    </a:lnTo>
                    <a:lnTo>
                      <a:pt x="1015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9" name="Google Shape;1669;g34ed79b00d1_0_1630"/>
              <p:cNvSpPr/>
              <p:nvPr/>
            </p:nvSpPr>
            <p:spPr>
              <a:xfrm>
                <a:off x="4478925" y="1959475"/>
                <a:ext cx="388450" cy="1274850"/>
              </a:xfrm>
              <a:custGeom>
                <a:rect b="b" l="l" r="r" t="t"/>
                <a:pathLst>
                  <a:path extrusionOk="0" fill="none" h="50994" w="15538">
                    <a:moveTo>
                      <a:pt x="10159" y="0"/>
                    </a:moveTo>
                    <a:lnTo>
                      <a:pt x="10159" y="0"/>
                    </a:lnTo>
                    <a:lnTo>
                      <a:pt x="10359" y="1992"/>
                    </a:lnTo>
                    <a:lnTo>
                      <a:pt x="10359" y="3984"/>
                    </a:lnTo>
                    <a:lnTo>
                      <a:pt x="10292" y="5909"/>
                    </a:lnTo>
                    <a:lnTo>
                      <a:pt x="10093" y="7769"/>
                    </a:lnTo>
                    <a:lnTo>
                      <a:pt x="9827" y="9628"/>
                    </a:lnTo>
                    <a:lnTo>
                      <a:pt x="9429" y="11420"/>
                    </a:lnTo>
                    <a:lnTo>
                      <a:pt x="8898" y="13213"/>
                    </a:lnTo>
                    <a:lnTo>
                      <a:pt x="8300" y="14873"/>
                    </a:lnTo>
                    <a:lnTo>
                      <a:pt x="7570" y="16533"/>
                    </a:lnTo>
                    <a:lnTo>
                      <a:pt x="6773" y="18127"/>
                    </a:lnTo>
                    <a:lnTo>
                      <a:pt x="5844" y="19654"/>
                    </a:lnTo>
                    <a:lnTo>
                      <a:pt x="4848" y="21114"/>
                    </a:lnTo>
                    <a:lnTo>
                      <a:pt x="3785" y="22575"/>
                    </a:lnTo>
                    <a:lnTo>
                      <a:pt x="2590" y="23903"/>
                    </a:lnTo>
                    <a:lnTo>
                      <a:pt x="1329" y="25165"/>
                    </a:lnTo>
                    <a:lnTo>
                      <a:pt x="1" y="26360"/>
                    </a:lnTo>
                    <a:lnTo>
                      <a:pt x="1" y="26360"/>
                    </a:lnTo>
                    <a:lnTo>
                      <a:pt x="1196" y="29348"/>
                    </a:lnTo>
                    <a:lnTo>
                      <a:pt x="2258" y="32402"/>
                    </a:lnTo>
                    <a:lnTo>
                      <a:pt x="3254" y="35456"/>
                    </a:lnTo>
                    <a:lnTo>
                      <a:pt x="4184" y="38511"/>
                    </a:lnTo>
                    <a:lnTo>
                      <a:pt x="4980" y="41631"/>
                    </a:lnTo>
                    <a:lnTo>
                      <a:pt x="5711" y="44752"/>
                    </a:lnTo>
                    <a:lnTo>
                      <a:pt x="6375" y="47873"/>
                    </a:lnTo>
                    <a:lnTo>
                      <a:pt x="6972" y="50993"/>
                    </a:lnTo>
                    <a:lnTo>
                      <a:pt x="6972" y="50993"/>
                    </a:lnTo>
                    <a:lnTo>
                      <a:pt x="7968" y="49665"/>
                    </a:lnTo>
                    <a:lnTo>
                      <a:pt x="8898" y="48271"/>
                    </a:lnTo>
                    <a:lnTo>
                      <a:pt x="9761" y="46810"/>
                    </a:lnTo>
                    <a:lnTo>
                      <a:pt x="10558" y="45349"/>
                    </a:lnTo>
                    <a:lnTo>
                      <a:pt x="11288" y="43889"/>
                    </a:lnTo>
                    <a:lnTo>
                      <a:pt x="11952" y="42362"/>
                    </a:lnTo>
                    <a:lnTo>
                      <a:pt x="12616" y="40834"/>
                    </a:lnTo>
                    <a:lnTo>
                      <a:pt x="13147" y="39307"/>
                    </a:lnTo>
                    <a:lnTo>
                      <a:pt x="13612" y="37714"/>
                    </a:lnTo>
                    <a:lnTo>
                      <a:pt x="14077" y="36120"/>
                    </a:lnTo>
                    <a:lnTo>
                      <a:pt x="14475" y="34527"/>
                    </a:lnTo>
                    <a:lnTo>
                      <a:pt x="14807" y="32867"/>
                    </a:lnTo>
                    <a:lnTo>
                      <a:pt x="15006" y="31273"/>
                    </a:lnTo>
                    <a:lnTo>
                      <a:pt x="15272" y="29613"/>
                    </a:lnTo>
                    <a:lnTo>
                      <a:pt x="15405" y="27953"/>
                    </a:lnTo>
                    <a:lnTo>
                      <a:pt x="15471" y="26227"/>
                    </a:lnTo>
                    <a:lnTo>
                      <a:pt x="15538" y="24567"/>
                    </a:lnTo>
                    <a:lnTo>
                      <a:pt x="15538" y="22907"/>
                    </a:lnTo>
                    <a:lnTo>
                      <a:pt x="15471" y="21247"/>
                    </a:lnTo>
                    <a:lnTo>
                      <a:pt x="15338" y="19521"/>
                    </a:lnTo>
                    <a:lnTo>
                      <a:pt x="15139" y="17861"/>
                    </a:lnTo>
                    <a:lnTo>
                      <a:pt x="14940" y="16201"/>
                    </a:lnTo>
                    <a:lnTo>
                      <a:pt x="14674" y="14475"/>
                    </a:lnTo>
                    <a:lnTo>
                      <a:pt x="14342" y="12815"/>
                    </a:lnTo>
                    <a:lnTo>
                      <a:pt x="14010" y="11155"/>
                    </a:lnTo>
                    <a:lnTo>
                      <a:pt x="13612" y="9561"/>
                    </a:lnTo>
                    <a:lnTo>
                      <a:pt x="13147" y="7901"/>
                    </a:lnTo>
                    <a:lnTo>
                      <a:pt x="12616" y="6308"/>
                    </a:lnTo>
                    <a:lnTo>
                      <a:pt x="12085" y="4648"/>
                    </a:lnTo>
                    <a:lnTo>
                      <a:pt x="11487" y="3121"/>
                    </a:lnTo>
                    <a:lnTo>
                      <a:pt x="10823" y="1527"/>
                    </a:lnTo>
                    <a:lnTo>
                      <a:pt x="10159" y="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0" name="Google Shape;1670;g34ed79b00d1_0_1630"/>
              <p:cNvSpPr/>
              <p:nvPr/>
            </p:nvSpPr>
            <p:spPr>
              <a:xfrm>
                <a:off x="3013200" y="1469775"/>
                <a:ext cx="668975" cy="753650"/>
              </a:xfrm>
              <a:custGeom>
                <a:rect b="b" l="l" r="r" t="t"/>
                <a:pathLst>
                  <a:path extrusionOk="0" h="30146" w="26759">
                    <a:moveTo>
                      <a:pt x="4051" y="1"/>
                    </a:moveTo>
                    <a:lnTo>
                      <a:pt x="3454" y="930"/>
                    </a:lnTo>
                    <a:lnTo>
                      <a:pt x="2922" y="1794"/>
                    </a:lnTo>
                    <a:lnTo>
                      <a:pt x="2391" y="2657"/>
                    </a:lnTo>
                    <a:lnTo>
                      <a:pt x="1993" y="3586"/>
                    </a:lnTo>
                    <a:lnTo>
                      <a:pt x="1528" y="4516"/>
                    </a:lnTo>
                    <a:lnTo>
                      <a:pt x="1196" y="5445"/>
                    </a:lnTo>
                    <a:lnTo>
                      <a:pt x="864" y="6375"/>
                    </a:lnTo>
                    <a:lnTo>
                      <a:pt x="598" y="7305"/>
                    </a:lnTo>
                    <a:lnTo>
                      <a:pt x="399" y="8300"/>
                    </a:lnTo>
                    <a:lnTo>
                      <a:pt x="266" y="9230"/>
                    </a:lnTo>
                    <a:lnTo>
                      <a:pt x="134" y="10226"/>
                    </a:lnTo>
                    <a:lnTo>
                      <a:pt x="1" y="11156"/>
                    </a:lnTo>
                    <a:lnTo>
                      <a:pt x="1" y="12152"/>
                    </a:lnTo>
                    <a:lnTo>
                      <a:pt x="1" y="13148"/>
                    </a:lnTo>
                    <a:lnTo>
                      <a:pt x="1" y="14143"/>
                    </a:lnTo>
                    <a:lnTo>
                      <a:pt x="67" y="15073"/>
                    </a:lnTo>
                    <a:lnTo>
                      <a:pt x="399" y="17065"/>
                    </a:lnTo>
                    <a:lnTo>
                      <a:pt x="798" y="18990"/>
                    </a:lnTo>
                    <a:lnTo>
                      <a:pt x="1395" y="20982"/>
                    </a:lnTo>
                    <a:lnTo>
                      <a:pt x="2059" y="22908"/>
                    </a:lnTo>
                    <a:lnTo>
                      <a:pt x="2922" y="24767"/>
                    </a:lnTo>
                    <a:lnTo>
                      <a:pt x="3918" y="26626"/>
                    </a:lnTo>
                    <a:lnTo>
                      <a:pt x="5047" y="28419"/>
                    </a:lnTo>
                    <a:lnTo>
                      <a:pt x="6242" y="30145"/>
                    </a:lnTo>
                    <a:lnTo>
                      <a:pt x="8832" y="27821"/>
                    </a:lnTo>
                    <a:lnTo>
                      <a:pt x="11355" y="25564"/>
                    </a:lnTo>
                    <a:lnTo>
                      <a:pt x="13944" y="23439"/>
                    </a:lnTo>
                    <a:lnTo>
                      <a:pt x="16534" y="21314"/>
                    </a:lnTo>
                    <a:lnTo>
                      <a:pt x="19123" y="19322"/>
                    </a:lnTo>
                    <a:lnTo>
                      <a:pt x="21646" y="17397"/>
                    </a:lnTo>
                    <a:lnTo>
                      <a:pt x="24236" y="15604"/>
                    </a:lnTo>
                    <a:lnTo>
                      <a:pt x="26759" y="13811"/>
                    </a:lnTo>
                    <a:lnTo>
                      <a:pt x="25431" y="12683"/>
                    </a:lnTo>
                    <a:lnTo>
                      <a:pt x="24169" y="11620"/>
                    </a:lnTo>
                    <a:lnTo>
                      <a:pt x="22841" y="10558"/>
                    </a:lnTo>
                    <a:lnTo>
                      <a:pt x="21514" y="9496"/>
                    </a:lnTo>
                    <a:lnTo>
                      <a:pt x="20119" y="8500"/>
                    </a:lnTo>
                    <a:lnTo>
                      <a:pt x="18725" y="7570"/>
                    </a:lnTo>
                    <a:lnTo>
                      <a:pt x="17331" y="6641"/>
                    </a:lnTo>
                    <a:lnTo>
                      <a:pt x="15936" y="5777"/>
                    </a:lnTo>
                    <a:lnTo>
                      <a:pt x="14475" y="4914"/>
                    </a:lnTo>
                    <a:lnTo>
                      <a:pt x="13015" y="4117"/>
                    </a:lnTo>
                    <a:lnTo>
                      <a:pt x="11554" y="3321"/>
                    </a:lnTo>
                    <a:lnTo>
                      <a:pt x="10093" y="2590"/>
                    </a:lnTo>
                    <a:lnTo>
                      <a:pt x="8632" y="1860"/>
                    </a:lnTo>
                    <a:lnTo>
                      <a:pt x="7105" y="1262"/>
                    </a:lnTo>
                    <a:lnTo>
                      <a:pt x="5578" y="598"/>
                    </a:lnTo>
                    <a:lnTo>
                      <a:pt x="405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1" name="Google Shape;1671;g34ed79b00d1_0_1630"/>
              <p:cNvSpPr/>
              <p:nvPr/>
            </p:nvSpPr>
            <p:spPr>
              <a:xfrm>
                <a:off x="3013200" y="1469775"/>
                <a:ext cx="668975" cy="753650"/>
              </a:xfrm>
              <a:custGeom>
                <a:rect b="b" l="l" r="r" t="t"/>
                <a:pathLst>
                  <a:path extrusionOk="0" fill="none" h="30146" w="26759">
                    <a:moveTo>
                      <a:pt x="6242" y="30145"/>
                    </a:moveTo>
                    <a:lnTo>
                      <a:pt x="6242" y="30145"/>
                    </a:lnTo>
                    <a:lnTo>
                      <a:pt x="8832" y="27821"/>
                    </a:lnTo>
                    <a:lnTo>
                      <a:pt x="11355" y="25564"/>
                    </a:lnTo>
                    <a:lnTo>
                      <a:pt x="13944" y="23439"/>
                    </a:lnTo>
                    <a:lnTo>
                      <a:pt x="16534" y="21314"/>
                    </a:lnTo>
                    <a:lnTo>
                      <a:pt x="19123" y="19322"/>
                    </a:lnTo>
                    <a:lnTo>
                      <a:pt x="21646" y="17397"/>
                    </a:lnTo>
                    <a:lnTo>
                      <a:pt x="24236" y="15604"/>
                    </a:lnTo>
                    <a:lnTo>
                      <a:pt x="26759" y="13811"/>
                    </a:lnTo>
                    <a:lnTo>
                      <a:pt x="26759" y="13811"/>
                    </a:lnTo>
                    <a:lnTo>
                      <a:pt x="25431" y="12683"/>
                    </a:lnTo>
                    <a:lnTo>
                      <a:pt x="24169" y="11620"/>
                    </a:lnTo>
                    <a:lnTo>
                      <a:pt x="22841" y="10558"/>
                    </a:lnTo>
                    <a:lnTo>
                      <a:pt x="21514" y="9496"/>
                    </a:lnTo>
                    <a:lnTo>
                      <a:pt x="20119" y="8500"/>
                    </a:lnTo>
                    <a:lnTo>
                      <a:pt x="18725" y="7570"/>
                    </a:lnTo>
                    <a:lnTo>
                      <a:pt x="17331" y="6641"/>
                    </a:lnTo>
                    <a:lnTo>
                      <a:pt x="15936" y="5777"/>
                    </a:lnTo>
                    <a:lnTo>
                      <a:pt x="14475" y="4914"/>
                    </a:lnTo>
                    <a:lnTo>
                      <a:pt x="13015" y="4117"/>
                    </a:lnTo>
                    <a:lnTo>
                      <a:pt x="11554" y="3321"/>
                    </a:lnTo>
                    <a:lnTo>
                      <a:pt x="10093" y="2590"/>
                    </a:lnTo>
                    <a:lnTo>
                      <a:pt x="8632" y="1860"/>
                    </a:lnTo>
                    <a:lnTo>
                      <a:pt x="7105" y="1262"/>
                    </a:lnTo>
                    <a:lnTo>
                      <a:pt x="5578" y="598"/>
                    </a:lnTo>
                    <a:lnTo>
                      <a:pt x="4051" y="1"/>
                    </a:lnTo>
                    <a:lnTo>
                      <a:pt x="4051" y="1"/>
                    </a:lnTo>
                    <a:lnTo>
                      <a:pt x="3454" y="930"/>
                    </a:lnTo>
                    <a:lnTo>
                      <a:pt x="2922" y="1794"/>
                    </a:lnTo>
                    <a:lnTo>
                      <a:pt x="2391" y="2657"/>
                    </a:lnTo>
                    <a:lnTo>
                      <a:pt x="1993" y="3586"/>
                    </a:lnTo>
                    <a:lnTo>
                      <a:pt x="1528" y="4516"/>
                    </a:lnTo>
                    <a:lnTo>
                      <a:pt x="1196" y="5445"/>
                    </a:lnTo>
                    <a:lnTo>
                      <a:pt x="864" y="6375"/>
                    </a:lnTo>
                    <a:lnTo>
                      <a:pt x="598" y="7305"/>
                    </a:lnTo>
                    <a:lnTo>
                      <a:pt x="399" y="8300"/>
                    </a:lnTo>
                    <a:lnTo>
                      <a:pt x="266" y="9230"/>
                    </a:lnTo>
                    <a:lnTo>
                      <a:pt x="134" y="10226"/>
                    </a:lnTo>
                    <a:lnTo>
                      <a:pt x="1" y="11156"/>
                    </a:lnTo>
                    <a:lnTo>
                      <a:pt x="1" y="12152"/>
                    </a:lnTo>
                    <a:lnTo>
                      <a:pt x="1" y="13148"/>
                    </a:lnTo>
                    <a:lnTo>
                      <a:pt x="1" y="14143"/>
                    </a:lnTo>
                    <a:lnTo>
                      <a:pt x="67" y="15073"/>
                    </a:lnTo>
                    <a:lnTo>
                      <a:pt x="399" y="17065"/>
                    </a:lnTo>
                    <a:lnTo>
                      <a:pt x="798" y="18990"/>
                    </a:lnTo>
                    <a:lnTo>
                      <a:pt x="1395" y="20982"/>
                    </a:lnTo>
                    <a:lnTo>
                      <a:pt x="2059" y="22908"/>
                    </a:lnTo>
                    <a:lnTo>
                      <a:pt x="2922" y="24767"/>
                    </a:lnTo>
                    <a:lnTo>
                      <a:pt x="3918" y="26626"/>
                    </a:lnTo>
                    <a:lnTo>
                      <a:pt x="5047" y="28419"/>
                    </a:lnTo>
                    <a:lnTo>
                      <a:pt x="6242" y="30145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2" name="Google Shape;1672;g34ed79b00d1_0_1630"/>
              <p:cNvSpPr/>
              <p:nvPr/>
            </p:nvSpPr>
            <p:spPr>
              <a:xfrm>
                <a:off x="4663175" y="2704775"/>
                <a:ext cx="390100" cy="1283150"/>
              </a:xfrm>
              <a:custGeom>
                <a:rect b="b" l="l" r="r" t="t"/>
                <a:pathLst>
                  <a:path extrusionOk="0" h="51326" w="15604">
                    <a:moveTo>
                      <a:pt x="15338" y="0"/>
                    </a:moveTo>
                    <a:lnTo>
                      <a:pt x="15006" y="2391"/>
                    </a:lnTo>
                    <a:lnTo>
                      <a:pt x="14608" y="4781"/>
                    </a:lnTo>
                    <a:lnTo>
                      <a:pt x="14143" y="7105"/>
                    </a:lnTo>
                    <a:lnTo>
                      <a:pt x="13612" y="9362"/>
                    </a:lnTo>
                    <a:lnTo>
                      <a:pt x="12948" y="11554"/>
                    </a:lnTo>
                    <a:lnTo>
                      <a:pt x="12284" y="13745"/>
                    </a:lnTo>
                    <a:lnTo>
                      <a:pt x="11487" y="15869"/>
                    </a:lnTo>
                    <a:lnTo>
                      <a:pt x="10624" y="17928"/>
                    </a:lnTo>
                    <a:lnTo>
                      <a:pt x="9695" y="19920"/>
                    </a:lnTo>
                    <a:lnTo>
                      <a:pt x="8699" y="21912"/>
                    </a:lnTo>
                    <a:lnTo>
                      <a:pt x="7570" y="23837"/>
                    </a:lnTo>
                    <a:lnTo>
                      <a:pt x="6375" y="25696"/>
                    </a:lnTo>
                    <a:lnTo>
                      <a:pt x="5180" y="27489"/>
                    </a:lnTo>
                    <a:lnTo>
                      <a:pt x="3785" y="29282"/>
                    </a:lnTo>
                    <a:lnTo>
                      <a:pt x="2391" y="31008"/>
                    </a:lnTo>
                    <a:lnTo>
                      <a:pt x="930" y="32668"/>
                    </a:lnTo>
                    <a:lnTo>
                      <a:pt x="997" y="35058"/>
                    </a:lnTo>
                    <a:lnTo>
                      <a:pt x="1063" y="37382"/>
                    </a:lnTo>
                    <a:lnTo>
                      <a:pt x="997" y="39839"/>
                    </a:lnTo>
                    <a:lnTo>
                      <a:pt x="864" y="42229"/>
                    </a:lnTo>
                    <a:lnTo>
                      <a:pt x="731" y="44619"/>
                    </a:lnTo>
                    <a:lnTo>
                      <a:pt x="532" y="46943"/>
                    </a:lnTo>
                    <a:lnTo>
                      <a:pt x="1" y="51326"/>
                    </a:lnTo>
                    <a:lnTo>
                      <a:pt x="1196" y="49798"/>
                    </a:lnTo>
                    <a:lnTo>
                      <a:pt x="2258" y="48271"/>
                    </a:lnTo>
                    <a:lnTo>
                      <a:pt x="3321" y="46678"/>
                    </a:lnTo>
                    <a:lnTo>
                      <a:pt x="4316" y="45151"/>
                    </a:lnTo>
                    <a:lnTo>
                      <a:pt x="5312" y="43557"/>
                    </a:lnTo>
                    <a:lnTo>
                      <a:pt x="6242" y="41964"/>
                    </a:lnTo>
                    <a:lnTo>
                      <a:pt x="7105" y="40304"/>
                    </a:lnTo>
                    <a:lnTo>
                      <a:pt x="7902" y="38710"/>
                    </a:lnTo>
                    <a:lnTo>
                      <a:pt x="8699" y="37050"/>
                    </a:lnTo>
                    <a:lnTo>
                      <a:pt x="9429" y="35390"/>
                    </a:lnTo>
                    <a:lnTo>
                      <a:pt x="10159" y="33730"/>
                    </a:lnTo>
                    <a:lnTo>
                      <a:pt x="10757" y="32070"/>
                    </a:lnTo>
                    <a:lnTo>
                      <a:pt x="11355" y="30410"/>
                    </a:lnTo>
                    <a:lnTo>
                      <a:pt x="11952" y="28751"/>
                    </a:lnTo>
                    <a:lnTo>
                      <a:pt x="12483" y="27091"/>
                    </a:lnTo>
                    <a:lnTo>
                      <a:pt x="12948" y="25431"/>
                    </a:lnTo>
                    <a:lnTo>
                      <a:pt x="13811" y="22111"/>
                    </a:lnTo>
                    <a:lnTo>
                      <a:pt x="14475" y="18791"/>
                    </a:lnTo>
                    <a:lnTo>
                      <a:pt x="15006" y="15471"/>
                    </a:lnTo>
                    <a:lnTo>
                      <a:pt x="15338" y="12284"/>
                    </a:lnTo>
                    <a:lnTo>
                      <a:pt x="15538" y="9097"/>
                    </a:lnTo>
                    <a:lnTo>
                      <a:pt x="15604" y="5976"/>
                    </a:lnTo>
                    <a:lnTo>
                      <a:pt x="15538" y="2922"/>
                    </a:lnTo>
                    <a:lnTo>
                      <a:pt x="1533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3" name="Google Shape;1673;g34ed79b00d1_0_1630"/>
              <p:cNvSpPr/>
              <p:nvPr/>
            </p:nvSpPr>
            <p:spPr>
              <a:xfrm>
                <a:off x="4663175" y="2704775"/>
                <a:ext cx="390100" cy="1283150"/>
              </a:xfrm>
              <a:custGeom>
                <a:rect b="b" l="l" r="r" t="t"/>
                <a:pathLst>
                  <a:path extrusionOk="0" fill="none" h="51326" w="15604">
                    <a:moveTo>
                      <a:pt x="930" y="32668"/>
                    </a:moveTo>
                    <a:lnTo>
                      <a:pt x="930" y="32668"/>
                    </a:lnTo>
                    <a:lnTo>
                      <a:pt x="997" y="35058"/>
                    </a:lnTo>
                    <a:lnTo>
                      <a:pt x="1063" y="37382"/>
                    </a:lnTo>
                    <a:lnTo>
                      <a:pt x="997" y="39839"/>
                    </a:lnTo>
                    <a:lnTo>
                      <a:pt x="864" y="42229"/>
                    </a:lnTo>
                    <a:lnTo>
                      <a:pt x="731" y="44619"/>
                    </a:lnTo>
                    <a:lnTo>
                      <a:pt x="532" y="46943"/>
                    </a:lnTo>
                    <a:lnTo>
                      <a:pt x="1" y="51326"/>
                    </a:lnTo>
                    <a:lnTo>
                      <a:pt x="1" y="51326"/>
                    </a:lnTo>
                    <a:lnTo>
                      <a:pt x="1196" y="49798"/>
                    </a:lnTo>
                    <a:lnTo>
                      <a:pt x="2258" y="48271"/>
                    </a:lnTo>
                    <a:lnTo>
                      <a:pt x="3321" y="46678"/>
                    </a:lnTo>
                    <a:lnTo>
                      <a:pt x="4316" y="45151"/>
                    </a:lnTo>
                    <a:lnTo>
                      <a:pt x="5312" y="43557"/>
                    </a:lnTo>
                    <a:lnTo>
                      <a:pt x="6242" y="41964"/>
                    </a:lnTo>
                    <a:lnTo>
                      <a:pt x="7105" y="40304"/>
                    </a:lnTo>
                    <a:lnTo>
                      <a:pt x="7902" y="38710"/>
                    </a:lnTo>
                    <a:lnTo>
                      <a:pt x="8699" y="37050"/>
                    </a:lnTo>
                    <a:lnTo>
                      <a:pt x="9429" y="35390"/>
                    </a:lnTo>
                    <a:lnTo>
                      <a:pt x="10159" y="33730"/>
                    </a:lnTo>
                    <a:lnTo>
                      <a:pt x="10757" y="32070"/>
                    </a:lnTo>
                    <a:lnTo>
                      <a:pt x="11355" y="30410"/>
                    </a:lnTo>
                    <a:lnTo>
                      <a:pt x="11952" y="28751"/>
                    </a:lnTo>
                    <a:lnTo>
                      <a:pt x="12483" y="27091"/>
                    </a:lnTo>
                    <a:lnTo>
                      <a:pt x="12948" y="25431"/>
                    </a:lnTo>
                    <a:lnTo>
                      <a:pt x="13811" y="22111"/>
                    </a:lnTo>
                    <a:lnTo>
                      <a:pt x="14475" y="18791"/>
                    </a:lnTo>
                    <a:lnTo>
                      <a:pt x="15006" y="15471"/>
                    </a:lnTo>
                    <a:lnTo>
                      <a:pt x="15338" y="12284"/>
                    </a:lnTo>
                    <a:lnTo>
                      <a:pt x="15538" y="9097"/>
                    </a:lnTo>
                    <a:lnTo>
                      <a:pt x="15604" y="5976"/>
                    </a:lnTo>
                    <a:lnTo>
                      <a:pt x="15538" y="2922"/>
                    </a:lnTo>
                    <a:lnTo>
                      <a:pt x="15338" y="0"/>
                    </a:lnTo>
                    <a:lnTo>
                      <a:pt x="15338" y="0"/>
                    </a:lnTo>
                    <a:lnTo>
                      <a:pt x="15006" y="2391"/>
                    </a:lnTo>
                    <a:lnTo>
                      <a:pt x="14608" y="4781"/>
                    </a:lnTo>
                    <a:lnTo>
                      <a:pt x="14143" y="7105"/>
                    </a:lnTo>
                    <a:lnTo>
                      <a:pt x="13612" y="9362"/>
                    </a:lnTo>
                    <a:lnTo>
                      <a:pt x="12948" y="11554"/>
                    </a:lnTo>
                    <a:lnTo>
                      <a:pt x="12284" y="13745"/>
                    </a:lnTo>
                    <a:lnTo>
                      <a:pt x="11487" y="15869"/>
                    </a:lnTo>
                    <a:lnTo>
                      <a:pt x="10624" y="17928"/>
                    </a:lnTo>
                    <a:lnTo>
                      <a:pt x="9695" y="19920"/>
                    </a:lnTo>
                    <a:lnTo>
                      <a:pt x="8699" y="21912"/>
                    </a:lnTo>
                    <a:lnTo>
                      <a:pt x="7570" y="23837"/>
                    </a:lnTo>
                    <a:lnTo>
                      <a:pt x="6375" y="25696"/>
                    </a:lnTo>
                    <a:lnTo>
                      <a:pt x="5180" y="27489"/>
                    </a:lnTo>
                    <a:lnTo>
                      <a:pt x="3785" y="29282"/>
                    </a:lnTo>
                    <a:lnTo>
                      <a:pt x="2391" y="31008"/>
                    </a:lnTo>
                    <a:lnTo>
                      <a:pt x="930" y="32668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4" name="Google Shape;1674;g34ed79b00d1_0_1630"/>
              <p:cNvSpPr/>
              <p:nvPr/>
            </p:nvSpPr>
            <p:spPr>
              <a:xfrm>
                <a:off x="1979075" y="1363550"/>
                <a:ext cx="1034150" cy="1777800"/>
              </a:xfrm>
              <a:custGeom>
                <a:rect b="b" l="l" r="r" t="t"/>
                <a:pathLst>
                  <a:path extrusionOk="0" h="71112" w="41366">
                    <a:moveTo>
                      <a:pt x="20451" y="0"/>
                    </a:moveTo>
                    <a:lnTo>
                      <a:pt x="18592" y="67"/>
                    </a:lnTo>
                    <a:lnTo>
                      <a:pt x="16732" y="266"/>
                    </a:lnTo>
                    <a:lnTo>
                      <a:pt x="14940" y="465"/>
                    </a:lnTo>
                    <a:lnTo>
                      <a:pt x="13147" y="731"/>
                    </a:lnTo>
                    <a:lnTo>
                      <a:pt x="11354" y="1063"/>
                    </a:lnTo>
                    <a:lnTo>
                      <a:pt x="9562" y="1395"/>
                    </a:lnTo>
                    <a:lnTo>
                      <a:pt x="7902" y="1860"/>
                    </a:lnTo>
                    <a:lnTo>
                      <a:pt x="6574" y="3851"/>
                    </a:lnTo>
                    <a:lnTo>
                      <a:pt x="5445" y="5843"/>
                    </a:lnTo>
                    <a:lnTo>
                      <a:pt x="4383" y="7835"/>
                    </a:lnTo>
                    <a:lnTo>
                      <a:pt x="3453" y="9960"/>
                    </a:lnTo>
                    <a:lnTo>
                      <a:pt x="2590" y="12085"/>
                    </a:lnTo>
                    <a:lnTo>
                      <a:pt x="1926" y="14276"/>
                    </a:lnTo>
                    <a:lnTo>
                      <a:pt x="1328" y="16467"/>
                    </a:lnTo>
                    <a:lnTo>
                      <a:pt x="864" y="18658"/>
                    </a:lnTo>
                    <a:lnTo>
                      <a:pt x="465" y="20916"/>
                    </a:lnTo>
                    <a:lnTo>
                      <a:pt x="200" y="23239"/>
                    </a:lnTo>
                    <a:lnTo>
                      <a:pt x="67" y="25497"/>
                    </a:lnTo>
                    <a:lnTo>
                      <a:pt x="0" y="27821"/>
                    </a:lnTo>
                    <a:lnTo>
                      <a:pt x="0" y="30145"/>
                    </a:lnTo>
                    <a:lnTo>
                      <a:pt x="133" y="32469"/>
                    </a:lnTo>
                    <a:lnTo>
                      <a:pt x="399" y="34793"/>
                    </a:lnTo>
                    <a:lnTo>
                      <a:pt x="731" y="37117"/>
                    </a:lnTo>
                    <a:lnTo>
                      <a:pt x="1129" y="39440"/>
                    </a:lnTo>
                    <a:lnTo>
                      <a:pt x="1594" y="41764"/>
                    </a:lnTo>
                    <a:lnTo>
                      <a:pt x="2192" y="44022"/>
                    </a:lnTo>
                    <a:lnTo>
                      <a:pt x="2922" y="46346"/>
                    </a:lnTo>
                    <a:lnTo>
                      <a:pt x="3652" y="48603"/>
                    </a:lnTo>
                    <a:lnTo>
                      <a:pt x="4515" y="50861"/>
                    </a:lnTo>
                    <a:lnTo>
                      <a:pt x="5445" y="53052"/>
                    </a:lnTo>
                    <a:lnTo>
                      <a:pt x="6441" y="55243"/>
                    </a:lnTo>
                    <a:lnTo>
                      <a:pt x="7503" y="57368"/>
                    </a:lnTo>
                    <a:lnTo>
                      <a:pt x="8632" y="59492"/>
                    </a:lnTo>
                    <a:lnTo>
                      <a:pt x="9827" y="61551"/>
                    </a:lnTo>
                    <a:lnTo>
                      <a:pt x="11155" y="63543"/>
                    </a:lnTo>
                    <a:lnTo>
                      <a:pt x="12483" y="65535"/>
                    </a:lnTo>
                    <a:lnTo>
                      <a:pt x="13944" y="67460"/>
                    </a:lnTo>
                    <a:lnTo>
                      <a:pt x="15405" y="69319"/>
                    </a:lnTo>
                    <a:lnTo>
                      <a:pt x="16932" y="71112"/>
                    </a:lnTo>
                    <a:lnTo>
                      <a:pt x="19455" y="67327"/>
                    </a:lnTo>
                    <a:lnTo>
                      <a:pt x="22243" y="63476"/>
                    </a:lnTo>
                    <a:lnTo>
                      <a:pt x="25165" y="59426"/>
                    </a:lnTo>
                    <a:lnTo>
                      <a:pt x="28286" y="55442"/>
                    </a:lnTo>
                    <a:lnTo>
                      <a:pt x="31473" y="51458"/>
                    </a:lnTo>
                    <a:lnTo>
                      <a:pt x="34726" y="47607"/>
                    </a:lnTo>
                    <a:lnTo>
                      <a:pt x="38046" y="43889"/>
                    </a:lnTo>
                    <a:lnTo>
                      <a:pt x="39706" y="42163"/>
                    </a:lnTo>
                    <a:lnTo>
                      <a:pt x="41366" y="40436"/>
                    </a:lnTo>
                    <a:lnTo>
                      <a:pt x="40569" y="39440"/>
                    </a:lnTo>
                    <a:lnTo>
                      <a:pt x="39839" y="38378"/>
                    </a:lnTo>
                    <a:lnTo>
                      <a:pt x="39108" y="37316"/>
                    </a:lnTo>
                    <a:lnTo>
                      <a:pt x="38378" y="36253"/>
                    </a:lnTo>
                    <a:lnTo>
                      <a:pt x="37780" y="35125"/>
                    </a:lnTo>
                    <a:lnTo>
                      <a:pt x="37116" y="33929"/>
                    </a:lnTo>
                    <a:lnTo>
                      <a:pt x="36519" y="32801"/>
                    </a:lnTo>
                    <a:lnTo>
                      <a:pt x="35988" y="31606"/>
                    </a:lnTo>
                    <a:lnTo>
                      <a:pt x="35523" y="30344"/>
                    </a:lnTo>
                    <a:lnTo>
                      <a:pt x="35058" y="29149"/>
                    </a:lnTo>
                    <a:lnTo>
                      <a:pt x="34593" y="27887"/>
                    </a:lnTo>
                    <a:lnTo>
                      <a:pt x="34195" y="26626"/>
                    </a:lnTo>
                    <a:lnTo>
                      <a:pt x="33863" y="25364"/>
                    </a:lnTo>
                    <a:lnTo>
                      <a:pt x="33597" y="24103"/>
                    </a:lnTo>
                    <a:lnTo>
                      <a:pt x="33332" y="22775"/>
                    </a:lnTo>
                    <a:lnTo>
                      <a:pt x="33133" y="21513"/>
                    </a:lnTo>
                    <a:lnTo>
                      <a:pt x="33000" y="20185"/>
                    </a:lnTo>
                    <a:lnTo>
                      <a:pt x="32867" y="18924"/>
                    </a:lnTo>
                    <a:lnTo>
                      <a:pt x="32801" y="17596"/>
                    </a:lnTo>
                    <a:lnTo>
                      <a:pt x="32801" y="16334"/>
                    </a:lnTo>
                    <a:lnTo>
                      <a:pt x="32867" y="15006"/>
                    </a:lnTo>
                    <a:lnTo>
                      <a:pt x="32933" y="13745"/>
                    </a:lnTo>
                    <a:lnTo>
                      <a:pt x="33066" y="12483"/>
                    </a:lnTo>
                    <a:lnTo>
                      <a:pt x="33265" y="11222"/>
                    </a:lnTo>
                    <a:lnTo>
                      <a:pt x="33531" y="9960"/>
                    </a:lnTo>
                    <a:lnTo>
                      <a:pt x="33863" y="8698"/>
                    </a:lnTo>
                    <a:lnTo>
                      <a:pt x="34195" y="7503"/>
                    </a:lnTo>
                    <a:lnTo>
                      <a:pt x="34660" y="6308"/>
                    </a:lnTo>
                    <a:lnTo>
                      <a:pt x="35125" y="5113"/>
                    </a:lnTo>
                    <a:lnTo>
                      <a:pt x="35722" y="3918"/>
                    </a:lnTo>
                    <a:lnTo>
                      <a:pt x="36320" y="2789"/>
                    </a:lnTo>
                    <a:lnTo>
                      <a:pt x="36984" y="1660"/>
                    </a:lnTo>
                    <a:lnTo>
                      <a:pt x="35257" y="1262"/>
                    </a:lnTo>
                    <a:lnTo>
                      <a:pt x="33465" y="930"/>
                    </a:lnTo>
                    <a:lnTo>
                      <a:pt x="31672" y="664"/>
                    </a:lnTo>
                    <a:lnTo>
                      <a:pt x="29813" y="399"/>
                    </a:lnTo>
                    <a:lnTo>
                      <a:pt x="27954" y="200"/>
                    </a:lnTo>
                    <a:lnTo>
                      <a:pt x="26094" y="67"/>
                    </a:lnTo>
                    <a:lnTo>
                      <a:pt x="2423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5" name="Google Shape;1675;g34ed79b00d1_0_1630"/>
              <p:cNvSpPr/>
              <p:nvPr/>
            </p:nvSpPr>
            <p:spPr>
              <a:xfrm>
                <a:off x="1979075" y="1363550"/>
                <a:ext cx="1034150" cy="1777800"/>
              </a:xfrm>
              <a:custGeom>
                <a:rect b="b" l="l" r="r" t="t"/>
                <a:pathLst>
                  <a:path extrusionOk="0" fill="none" h="71112" w="41366">
                    <a:moveTo>
                      <a:pt x="36984" y="1660"/>
                    </a:moveTo>
                    <a:lnTo>
                      <a:pt x="36984" y="1660"/>
                    </a:lnTo>
                    <a:lnTo>
                      <a:pt x="35257" y="1262"/>
                    </a:lnTo>
                    <a:lnTo>
                      <a:pt x="33465" y="930"/>
                    </a:lnTo>
                    <a:lnTo>
                      <a:pt x="31672" y="664"/>
                    </a:lnTo>
                    <a:lnTo>
                      <a:pt x="29813" y="399"/>
                    </a:lnTo>
                    <a:lnTo>
                      <a:pt x="27954" y="200"/>
                    </a:lnTo>
                    <a:lnTo>
                      <a:pt x="26094" y="67"/>
                    </a:lnTo>
                    <a:lnTo>
                      <a:pt x="24235" y="0"/>
                    </a:lnTo>
                    <a:lnTo>
                      <a:pt x="22376" y="0"/>
                    </a:lnTo>
                    <a:lnTo>
                      <a:pt x="20451" y="0"/>
                    </a:lnTo>
                    <a:lnTo>
                      <a:pt x="18592" y="67"/>
                    </a:lnTo>
                    <a:lnTo>
                      <a:pt x="16732" y="266"/>
                    </a:lnTo>
                    <a:lnTo>
                      <a:pt x="14940" y="465"/>
                    </a:lnTo>
                    <a:lnTo>
                      <a:pt x="13147" y="731"/>
                    </a:lnTo>
                    <a:lnTo>
                      <a:pt x="11354" y="1063"/>
                    </a:lnTo>
                    <a:lnTo>
                      <a:pt x="9562" y="1395"/>
                    </a:lnTo>
                    <a:lnTo>
                      <a:pt x="7902" y="1860"/>
                    </a:lnTo>
                    <a:lnTo>
                      <a:pt x="7902" y="1860"/>
                    </a:lnTo>
                    <a:lnTo>
                      <a:pt x="6574" y="3851"/>
                    </a:lnTo>
                    <a:lnTo>
                      <a:pt x="5445" y="5843"/>
                    </a:lnTo>
                    <a:lnTo>
                      <a:pt x="4383" y="7835"/>
                    </a:lnTo>
                    <a:lnTo>
                      <a:pt x="3453" y="9960"/>
                    </a:lnTo>
                    <a:lnTo>
                      <a:pt x="2590" y="12085"/>
                    </a:lnTo>
                    <a:lnTo>
                      <a:pt x="1926" y="14276"/>
                    </a:lnTo>
                    <a:lnTo>
                      <a:pt x="1328" y="16467"/>
                    </a:lnTo>
                    <a:lnTo>
                      <a:pt x="864" y="18658"/>
                    </a:lnTo>
                    <a:lnTo>
                      <a:pt x="465" y="20916"/>
                    </a:lnTo>
                    <a:lnTo>
                      <a:pt x="200" y="23239"/>
                    </a:lnTo>
                    <a:lnTo>
                      <a:pt x="67" y="25497"/>
                    </a:lnTo>
                    <a:lnTo>
                      <a:pt x="0" y="27821"/>
                    </a:lnTo>
                    <a:lnTo>
                      <a:pt x="0" y="30145"/>
                    </a:lnTo>
                    <a:lnTo>
                      <a:pt x="133" y="32469"/>
                    </a:lnTo>
                    <a:lnTo>
                      <a:pt x="399" y="34793"/>
                    </a:lnTo>
                    <a:lnTo>
                      <a:pt x="731" y="37117"/>
                    </a:lnTo>
                    <a:lnTo>
                      <a:pt x="1129" y="39440"/>
                    </a:lnTo>
                    <a:lnTo>
                      <a:pt x="1594" y="41764"/>
                    </a:lnTo>
                    <a:lnTo>
                      <a:pt x="2192" y="44022"/>
                    </a:lnTo>
                    <a:lnTo>
                      <a:pt x="2922" y="46346"/>
                    </a:lnTo>
                    <a:lnTo>
                      <a:pt x="3652" y="48603"/>
                    </a:lnTo>
                    <a:lnTo>
                      <a:pt x="4515" y="50861"/>
                    </a:lnTo>
                    <a:lnTo>
                      <a:pt x="5445" y="53052"/>
                    </a:lnTo>
                    <a:lnTo>
                      <a:pt x="6441" y="55243"/>
                    </a:lnTo>
                    <a:lnTo>
                      <a:pt x="7503" y="57368"/>
                    </a:lnTo>
                    <a:lnTo>
                      <a:pt x="8632" y="59492"/>
                    </a:lnTo>
                    <a:lnTo>
                      <a:pt x="9827" y="61551"/>
                    </a:lnTo>
                    <a:lnTo>
                      <a:pt x="11155" y="63543"/>
                    </a:lnTo>
                    <a:lnTo>
                      <a:pt x="12483" y="65535"/>
                    </a:lnTo>
                    <a:lnTo>
                      <a:pt x="13944" y="67460"/>
                    </a:lnTo>
                    <a:lnTo>
                      <a:pt x="15405" y="69319"/>
                    </a:lnTo>
                    <a:lnTo>
                      <a:pt x="16932" y="71112"/>
                    </a:lnTo>
                    <a:lnTo>
                      <a:pt x="16932" y="71112"/>
                    </a:lnTo>
                    <a:lnTo>
                      <a:pt x="19455" y="67327"/>
                    </a:lnTo>
                    <a:lnTo>
                      <a:pt x="22243" y="63476"/>
                    </a:lnTo>
                    <a:lnTo>
                      <a:pt x="25165" y="59426"/>
                    </a:lnTo>
                    <a:lnTo>
                      <a:pt x="28286" y="55442"/>
                    </a:lnTo>
                    <a:lnTo>
                      <a:pt x="31473" y="51458"/>
                    </a:lnTo>
                    <a:lnTo>
                      <a:pt x="34726" y="47607"/>
                    </a:lnTo>
                    <a:lnTo>
                      <a:pt x="38046" y="43889"/>
                    </a:lnTo>
                    <a:lnTo>
                      <a:pt x="39706" y="42163"/>
                    </a:lnTo>
                    <a:lnTo>
                      <a:pt x="41366" y="40436"/>
                    </a:lnTo>
                    <a:lnTo>
                      <a:pt x="41366" y="40436"/>
                    </a:lnTo>
                    <a:lnTo>
                      <a:pt x="40569" y="39440"/>
                    </a:lnTo>
                    <a:lnTo>
                      <a:pt x="39839" y="38378"/>
                    </a:lnTo>
                    <a:lnTo>
                      <a:pt x="39108" y="37316"/>
                    </a:lnTo>
                    <a:lnTo>
                      <a:pt x="38378" y="36253"/>
                    </a:lnTo>
                    <a:lnTo>
                      <a:pt x="37780" y="35125"/>
                    </a:lnTo>
                    <a:lnTo>
                      <a:pt x="37116" y="33929"/>
                    </a:lnTo>
                    <a:lnTo>
                      <a:pt x="36519" y="32801"/>
                    </a:lnTo>
                    <a:lnTo>
                      <a:pt x="35988" y="31606"/>
                    </a:lnTo>
                    <a:lnTo>
                      <a:pt x="35523" y="30344"/>
                    </a:lnTo>
                    <a:lnTo>
                      <a:pt x="35058" y="29149"/>
                    </a:lnTo>
                    <a:lnTo>
                      <a:pt x="34593" y="27887"/>
                    </a:lnTo>
                    <a:lnTo>
                      <a:pt x="34195" y="26626"/>
                    </a:lnTo>
                    <a:lnTo>
                      <a:pt x="33863" y="25364"/>
                    </a:lnTo>
                    <a:lnTo>
                      <a:pt x="33597" y="24103"/>
                    </a:lnTo>
                    <a:lnTo>
                      <a:pt x="33332" y="22775"/>
                    </a:lnTo>
                    <a:lnTo>
                      <a:pt x="33133" y="21513"/>
                    </a:lnTo>
                    <a:lnTo>
                      <a:pt x="33000" y="20185"/>
                    </a:lnTo>
                    <a:lnTo>
                      <a:pt x="32867" y="18924"/>
                    </a:lnTo>
                    <a:lnTo>
                      <a:pt x="32801" y="17596"/>
                    </a:lnTo>
                    <a:lnTo>
                      <a:pt x="32801" y="16334"/>
                    </a:lnTo>
                    <a:lnTo>
                      <a:pt x="32867" y="15006"/>
                    </a:lnTo>
                    <a:lnTo>
                      <a:pt x="32933" y="13745"/>
                    </a:lnTo>
                    <a:lnTo>
                      <a:pt x="33066" y="12483"/>
                    </a:lnTo>
                    <a:lnTo>
                      <a:pt x="33265" y="11222"/>
                    </a:lnTo>
                    <a:lnTo>
                      <a:pt x="33531" y="9960"/>
                    </a:lnTo>
                    <a:lnTo>
                      <a:pt x="33863" y="8698"/>
                    </a:lnTo>
                    <a:lnTo>
                      <a:pt x="34195" y="7503"/>
                    </a:lnTo>
                    <a:lnTo>
                      <a:pt x="34660" y="6308"/>
                    </a:lnTo>
                    <a:lnTo>
                      <a:pt x="35125" y="5113"/>
                    </a:lnTo>
                    <a:lnTo>
                      <a:pt x="35722" y="3918"/>
                    </a:lnTo>
                    <a:lnTo>
                      <a:pt x="36320" y="2789"/>
                    </a:lnTo>
                    <a:lnTo>
                      <a:pt x="36984" y="166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5 - Content - Big Numbers 2X - Dark">
  <p:cSld name="CUSTOM_1_1_1_1_1_1_2">
    <p:bg>
      <p:bgPr>
        <a:solidFill>
          <a:schemeClr val="accent4"/>
        </a:solidFill>
      </p:bgPr>
    </p:bg>
    <p:spTree>
      <p:nvGrpSpPr>
        <p:cNvPr id="1676" name="Shape 1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7" name="Google Shape;1677;g34ed79b00d1_0_1671"/>
          <p:cNvSpPr txBox="1"/>
          <p:nvPr>
            <p:ph idx="1" type="subTitle"/>
          </p:nvPr>
        </p:nvSpPr>
        <p:spPr>
          <a:xfrm>
            <a:off x="676750" y="3210750"/>
            <a:ext cx="3246000" cy="638700"/>
          </a:xfrm>
          <a:prstGeom prst="rect">
            <a:avLst/>
          </a:prstGeom>
          <a:noFill/>
        </p:spPr>
        <p:txBody>
          <a:bodyPr anchorCtr="0" anchor="ctr" bIns="0" lIns="320025" spcFirstLastPara="1" rIns="320025" wrap="square" tIns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000"/>
              <a:buNone/>
              <a:defRPr/>
            </a:lvl2pPr>
            <a:lvl3pPr lvl="2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000"/>
              <a:buNone/>
              <a:defRPr/>
            </a:lvl3pPr>
            <a:lvl4pPr lvl="3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000"/>
              <a:buNone/>
              <a:defRPr/>
            </a:lvl4pPr>
            <a:lvl5pPr lvl="4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000"/>
              <a:buNone/>
              <a:defRPr/>
            </a:lvl5pPr>
            <a:lvl6pPr lvl="5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000"/>
              <a:buNone/>
              <a:defRPr/>
            </a:lvl6pPr>
            <a:lvl7pPr lvl="6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000"/>
              <a:buNone/>
              <a:defRPr/>
            </a:lvl7pPr>
            <a:lvl8pPr lvl="7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000"/>
              <a:buNone/>
              <a:defRPr/>
            </a:lvl8pPr>
            <a:lvl9pPr lvl="8" algn="ctr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SzPts val="1000"/>
              <a:buNone/>
              <a:defRPr/>
            </a:lvl9pPr>
          </a:lstStyle>
          <a:p/>
        </p:txBody>
      </p:sp>
      <p:sp>
        <p:nvSpPr>
          <p:cNvPr id="1678" name="Google Shape;1678;g34ed79b00d1_0_1671"/>
          <p:cNvSpPr txBox="1"/>
          <p:nvPr>
            <p:ph hasCustomPrompt="1" type="title"/>
          </p:nvPr>
        </p:nvSpPr>
        <p:spPr>
          <a:xfrm>
            <a:off x="676750" y="1932750"/>
            <a:ext cx="3246000" cy="1278000"/>
          </a:xfrm>
          <a:prstGeom prst="rect">
            <a:avLst/>
          </a:prstGeom>
          <a:noFill/>
        </p:spPr>
        <p:txBody>
          <a:bodyPr anchorCtr="0" anchor="b" bIns="91425" lIns="320025" spcFirstLastPara="1" rIns="91425" wrap="square" tIns="9142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Fira Sans Extra Condensed Medium"/>
              <a:buNone/>
              <a:defRPr sz="60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Fira Sans Extra Condensed Medium"/>
              <a:buNone/>
              <a:defRPr sz="60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Fira Sans Extra Condensed Medium"/>
              <a:buNone/>
              <a:defRPr sz="60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Fira Sans Extra Condensed Medium"/>
              <a:buNone/>
              <a:defRPr sz="60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Fira Sans Extra Condensed Medium"/>
              <a:buNone/>
              <a:defRPr sz="60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Fira Sans Extra Condensed Medium"/>
              <a:buNone/>
              <a:defRPr sz="60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Fira Sans Extra Condensed Medium"/>
              <a:buNone/>
              <a:defRPr sz="60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Fira Sans Extra Condensed Medium"/>
              <a:buNone/>
              <a:defRPr sz="60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679" name="Google Shape;1679;g34ed79b00d1_0_1671"/>
          <p:cNvSpPr txBox="1"/>
          <p:nvPr>
            <p:ph idx="2" type="subTitle"/>
          </p:nvPr>
        </p:nvSpPr>
        <p:spPr>
          <a:xfrm>
            <a:off x="5221000" y="3210750"/>
            <a:ext cx="3246000" cy="638700"/>
          </a:xfrm>
          <a:prstGeom prst="rect">
            <a:avLst/>
          </a:prstGeom>
          <a:noFill/>
        </p:spPr>
        <p:txBody>
          <a:bodyPr anchorCtr="0" anchor="ctr" bIns="0" lIns="320025" spcFirstLastPara="1" rIns="320025" wrap="square" tIns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000"/>
              <a:buNone/>
              <a:defRPr/>
            </a:lvl2pPr>
            <a:lvl3pPr lvl="2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000"/>
              <a:buNone/>
              <a:defRPr/>
            </a:lvl3pPr>
            <a:lvl4pPr lvl="3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000"/>
              <a:buNone/>
              <a:defRPr/>
            </a:lvl4pPr>
            <a:lvl5pPr lvl="4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000"/>
              <a:buNone/>
              <a:defRPr/>
            </a:lvl5pPr>
            <a:lvl6pPr lvl="5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000"/>
              <a:buNone/>
              <a:defRPr/>
            </a:lvl6pPr>
            <a:lvl7pPr lvl="6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000"/>
              <a:buNone/>
              <a:defRPr/>
            </a:lvl7pPr>
            <a:lvl8pPr lvl="7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000"/>
              <a:buNone/>
              <a:defRPr/>
            </a:lvl8pPr>
            <a:lvl9pPr lvl="8" algn="ctr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SzPts val="1000"/>
              <a:buNone/>
              <a:defRPr/>
            </a:lvl9pPr>
          </a:lstStyle>
          <a:p/>
        </p:txBody>
      </p:sp>
      <p:sp>
        <p:nvSpPr>
          <p:cNvPr id="1680" name="Google Shape;1680;g34ed79b00d1_0_1671"/>
          <p:cNvSpPr txBox="1"/>
          <p:nvPr>
            <p:ph hasCustomPrompt="1" idx="3" type="title"/>
          </p:nvPr>
        </p:nvSpPr>
        <p:spPr>
          <a:xfrm>
            <a:off x="5221000" y="1932750"/>
            <a:ext cx="3246000" cy="1278000"/>
          </a:xfrm>
          <a:prstGeom prst="rect">
            <a:avLst/>
          </a:prstGeom>
          <a:noFill/>
        </p:spPr>
        <p:txBody>
          <a:bodyPr anchorCtr="0" anchor="b" bIns="91425" lIns="320025" spcFirstLastPara="1" rIns="91425" wrap="square" tIns="9142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Fira Sans Extra Condensed Medium"/>
              <a:buNone/>
              <a:defRPr sz="60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Fira Sans Extra Condensed Medium"/>
              <a:buNone/>
              <a:defRPr sz="60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Fira Sans Extra Condensed Medium"/>
              <a:buNone/>
              <a:defRPr sz="60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Fira Sans Extra Condensed Medium"/>
              <a:buNone/>
              <a:defRPr sz="60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Fira Sans Extra Condensed Medium"/>
              <a:buNone/>
              <a:defRPr sz="60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Fira Sans Extra Condensed Medium"/>
              <a:buNone/>
              <a:defRPr sz="60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Fira Sans Extra Condensed Medium"/>
              <a:buNone/>
              <a:defRPr sz="60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Fira Sans Extra Condensed Medium"/>
              <a:buNone/>
              <a:defRPr sz="60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681" name="Google Shape;1681;g34ed79b00d1_0_1671"/>
          <p:cNvSpPr txBox="1"/>
          <p:nvPr>
            <p:ph idx="4" type="title"/>
          </p:nvPr>
        </p:nvSpPr>
        <p:spPr>
          <a:xfrm>
            <a:off x="676650" y="0"/>
            <a:ext cx="7790700" cy="1289400"/>
          </a:xfrm>
          <a:prstGeom prst="rect">
            <a:avLst/>
          </a:prstGeom>
          <a:noFill/>
        </p:spPr>
        <p:txBody>
          <a:bodyPr anchorCtr="0" anchor="b" bIns="0" lIns="0" spcFirstLastPara="1" rIns="0" wrap="square" tIns="9142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  <a:defRPr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  <a:defRPr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  <a:defRPr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  <a:defRPr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  <a:defRPr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  <a:defRPr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  <a:defRPr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  <a:defRPr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/>
        </p:txBody>
      </p:sp>
      <p:sp>
        <p:nvSpPr>
          <p:cNvPr id="1682" name="Google Shape;1682;g34ed79b00d1_0_1671"/>
          <p:cNvSpPr txBox="1"/>
          <p:nvPr>
            <p:ph idx="5" type="subTitle"/>
          </p:nvPr>
        </p:nvSpPr>
        <p:spPr>
          <a:xfrm>
            <a:off x="676650" y="1449300"/>
            <a:ext cx="7790700" cy="320100"/>
          </a:xfrm>
          <a:prstGeom prst="rect">
            <a:avLst/>
          </a:prstGeom>
          <a:noFill/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683" name="Google Shape;1683;g34ed79b00d1_0_1671"/>
          <p:cNvSpPr txBox="1"/>
          <p:nvPr/>
        </p:nvSpPr>
        <p:spPr>
          <a:xfrm>
            <a:off x="0" y="4969700"/>
            <a:ext cx="351900" cy="183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7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sz="7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1684" name="Google Shape;1684;g34ed79b00d1_0_1671"/>
          <p:cNvGrpSpPr/>
          <p:nvPr/>
        </p:nvGrpSpPr>
        <p:grpSpPr>
          <a:xfrm>
            <a:off x="8467274" y="-268"/>
            <a:ext cx="329400" cy="329400"/>
            <a:chOff x="8467274" y="-268"/>
            <a:chExt cx="329400" cy="329400"/>
          </a:xfrm>
        </p:grpSpPr>
        <p:sp>
          <p:nvSpPr>
            <p:cNvPr id="1685" name="Google Shape;1685;g34ed79b00d1_0_1671"/>
            <p:cNvSpPr/>
            <p:nvPr/>
          </p:nvSpPr>
          <p:spPr>
            <a:xfrm>
              <a:off x="8467274" y="-268"/>
              <a:ext cx="329400" cy="329400"/>
            </a:xfrm>
            <a:prstGeom prst="rect">
              <a:avLst/>
            </a:prstGeom>
            <a:solidFill>
              <a:srgbClr val="0063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grpSp>
          <p:nvGrpSpPr>
            <p:cNvPr id="1686" name="Google Shape;1686;g34ed79b00d1_0_1671"/>
            <p:cNvGrpSpPr/>
            <p:nvPr/>
          </p:nvGrpSpPr>
          <p:grpSpPr>
            <a:xfrm>
              <a:off x="8546153" y="63898"/>
              <a:ext cx="191009" cy="201168"/>
              <a:chOff x="1379850" y="238125"/>
              <a:chExt cx="4860275" cy="5238750"/>
            </a:xfrm>
          </p:grpSpPr>
          <p:sp>
            <p:nvSpPr>
              <p:cNvPr id="1687" name="Google Shape;1687;g34ed79b00d1_0_1671"/>
              <p:cNvSpPr/>
              <p:nvPr/>
            </p:nvSpPr>
            <p:spPr>
              <a:xfrm>
                <a:off x="4988525" y="4354750"/>
                <a:ext cx="727075" cy="727075"/>
              </a:xfrm>
              <a:custGeom>
                <a:rect b="b" l="l" r="r" t="t"/>
                <a:pathLst>
                  <a:path extrusionOk="0" h="29083" w="29083">
                    <a:moveTo>
                      <a:pt x="14210" y="9097"/>
                    </a:moveTo>
                    <a:lnTo>
                      <a:pt x="15139" y="9163"/>
                    </a:lnTo>
                    <a:lnTo>
                      <a:pt x="16002" y="9296"/>
                    </a:lnTo>
                    <a:lnTo>
                      <a:pt x="16334" y="9362"/>
                    </a:lnTo>
                    <a:lnTo>
                      <a:pt x="16733" y="9495"/>
                    </a:lnTo>
                    <a:lnTo>
                      <a:pt x="16998" y="9694"/>
                    </a:lnTo>
                    <a:lnTo>
                      <a:pt x="17264" y="9894"/>
                    </a:lnTo>
                    <a:lnTo>
                      <a:pt x="17463" y="10226"/>
                    </a:lnTo>
                    <a:lnTo>
                      <a:pt x="17596" y="10558"/>
                    </a:lnTo>
                    <a:lnTo>
                      <a:pt x="17729" y="10956"/>
                    </a:lnTo>
                    <a:lnTo>
                      <a:pt x="17729" y="11354"/>
                    </a:lnTo>
                    <a:lnTo>
                      <a:pt x="17729" y="11886"/>
                    </a:lnTo>
                    <a:lnTo>
                      <a:pt x="17596" y="12284"/>
                    </a:lnTo>
                    <a:lnTo>
                      <a:pt x="17463" y="12616"/>
                    </a:lnTo>
                    <a:lnTo>
                      <a:pt x="17264" y="12948"/>
                    </a:lnTo>
                    <a:lnTo>
                      <a:pt x="16998" y="13147"/>
                    </a:lnTo>
                    <a:lnTo>
                      <a:pt x="16733" y="13346"/>
                    </a:lnTo>
                    <a:lnTo>
                      <a:pt x="16401" y="13479"/>
                    </a:lnTo>
                    <a:lnTo>
                      <a:pt x="16002" y="13612"/>
                    </a:lnTo>
                    <a:lnTo>
                      <a:pt x="15139" y="13678"/>
                    </a:lnTo>
                    <a:lnTo>
                      <a:pt x="14210" y="13745"/>
                    </a:lnTo>
                    <a:lnTo>
                      <a:pt x="12151" y="13745"/>
                    </a:lnTo>
                    <a:lnTo>
                      <a:pt x="12151" y="9097"/>
                    </a:lnTo>
                    <a:close/>
                    <a:moveTo>
                      <a:pt x="13280" y="6242"/>
                    </a:moveTo>
                    <a:lnTo>
                      <a:pt x="8964" y="6308"/>
                    </a:lnTo>
                    <a:lnTo>
                      <a:pt x="8964" y="22244"/>
                    </a:lnTo>
                    <a:lnTo>
                      <a:pt x="12151" y="22244"/>
                    </a:lnTo>
                    <a:lnTo>
                      <a:pt x="12151" y="16135"/>
                    </a:lnTo>
                    <a:lnTo>
                      <a:pt x="14674" y="16135"/>
                    </a:lnTo>
                    <a:lnTo>
                      <a:pt x="17861" y="22244"/>
                    </a:lnTo>
                    <a:lnTo>
                      <a:pt x="21181" y="22244"/>
                    </a:lnTo>
                    <a:lnTo>
                      <a:pt x="17729" y="15737"/>
                    </a:lnTo>
                    <a:lnTo>
                      <a:pt x="18459" y="15471"/>
                    </a:lnTo>
                    <a:lnTo>
                      <a:pt x="19057" y="15139"/>
                    </a:lnTo>
                    <a:lnTo>
                      <a:pt x="19588" y="14674"/>
                    </a:lnTo>
                    <a:lnTo>
                      <a:pt x="20052" y="14209"/>
                    </a:lnTo>
                    <a:lnTo>
                      <a:pt x="20384" y="13612"/>
                    </a:lnTo>
                    <a:lnTo>
                      <a:pt x="20650" y="12881"/>
                    </a:lnTo>
                    <a:lnTo>
                      <a:pt x="20849" y="12085"/>
                    </a:lnTo>
                    <a:lnTo>
                      <a:pt x="20916" y="11222"/>
                    </a:lnTo>
                    <a:lnTo>
                      <a:pt x="20849" y="10159"/>
                    </a:lnTo>
                    <a:lnTo>
                      <a:pt x="20716" y="9761"/>
                    </a:lnTo>
                    <a:lnTo>
                      <a:pt x="20650" y="9296"/>
                    </a:lnTo>
                    <a:lnTo>
                      <a:pt x="20451" y="8964"/>
                    </a:lnTo>
                    <a:lnTo>
                      <a:pt x="20318" y="8566"/>
                    </a:lnTo>
                    <a:lnTo>
                      <a:pt x="20052" y="8300"/>
                    </a:lnTo>
                    <a:lnTo>
                      <a:pt x="19853" y="7968"/>
                    </a:lnTo>
                    <a:lnTo>
                      <a:pt x="19322" y="7503"/>
                    </a:lnTo>
                    <a:lnTo>
                      <a:pt x="18658" y="7105"/>
                    </a:lnTo>
                    <a:lnTo>
                      <a:pt x="17928" y="6773"/>
                    </a:lnTo>
                    <a:lnTo>
                      <a:pt x="17131" y="6574"/>
                    </a:lnTo>
                    <a:lnTo>
                      <a:pt x="16201" y="6441"/>
                    </a:lnTo>
                    <a:lnTo>
                      <a:pt x="15272" y="6308"/>
                    </a:lnTo>
                    <a:lnTo>
                      <a:pt x="14276" y="6242"/>
                    </a:lnTo>
                    <a:close/>
                    <a:moveTo>
                      <a:pt x="14608" y="2457"/>
                    </a:moveTo>
                    <a:lnTo>
                      <a:pt x="15670" y="2524"/>
                    </a:lnTo>
                    <a:lnTo>
                      <a:pt x="16799" y="2656"/>
                    </a:lnTo>
                    <a:lnTo>
                      <a:pt x="17928" y="2855"/>
                    </a:lnTo>
                    <a:lnTo>
                      <a:pt x="18990" y="3187"/>
                    </a:lnTo>
                    <a:lnTo>
                      <a:pt x="19986" y="3652"/>
                    </a:lnTo>
                    <a:lnTo>
                      <a:pt x="20982" y="4183"/>
                    </a:lnTo>
                    <a:lnTo>
                      <a:pt x="21912" y="4781"/>
                    </a:lnTo>
                    <a:lnTo>
                      <a:pt x="22775" y="5511"/>
                    </a:lnTo>
                    <a:lnTo>
                      <a:pt x="23638" y="6308"/>
                    </a:lnTo>
                    <a:lnTo>
                      <a:pt x="24368" y="7238"/>
                    </a:lnTo>
                    <a:lnTo>
                      <a:pt x="24966" y="8234"/>
                    </a:lnTo>
                    <a:lnTo>
                      <a:pt x="25497" y="9296"/>
                    </a:lnTo>
                    <a:lnTo>
                      <a:pt x="25962" y="10491"/>
                    </a:lnTo>
                    <a:lnTo>
                      <a:pt x="26294" y="11753"/>
                    </a:lnTo>
                    <a:lnTo>
                      <a:pt x="26493" y="13147"/>
                    </a:lnTo>
                    <a:lnTo>
                      <a:pt x="26559" y="14608"/>
                    </a:lnTo>
                    <a:lnTo>
                      <a:pt x="26493" y="16069"/>
                    </a:lnTo>
                    <a:lnTo>
                      <a:pt x="26294" y="17463"/>
                    </a:lnTo>
                    <a:lnTo>
                      <a:pt x="25962" y="18724"/>
                    </a:lnTo>
                    <a:lnTo>
                      <a:pt x="25497" y="19920"/>
                    </a:lnTo>
                    <a:lnTo>
                      <a:pt x="24966" y="21048"/>
                    </a:lnTo>
                    <a:lnTo>
                      <a:pt x="24368" y="22044"/>
                    </a:lnTo>
                    <a:lnTo>
                      <a:pt x="23638" y="22907"/>
                    </a:lnTo>
                    <a:lnTo>
                      <a:pt x="22775" y="23704"/>
                    </a:lnTo>
                    <a:lnTo>
                      <a:pt x="21912" y="24435"/>
                    </a:lnTo>
                    <a:lnTo>
                      <a:pt x="20982" y="25032"/>
                    </a:lnTo>
                    <a:lnTo>
                      <a:pt x="19986" y="25563"/>
                    </a:lnTo>
                    <a:lnTo>
                      <a:pt x="18990" y="26028"/>
                    </a:lnTo>
                    <a:lnTo>
                      <a:pt x="17928" y="26294"/>
                    </a:lnTo>
                    <a:lnTo>
                      <a:pt x="16799" y="26559"/>
                    </a:lnTo>
                    <a:lnTo>
                      <a:pt x="15670" y="26692"/>
                    </a:lnTo>
                    <a:lnTo>
                      <a:pt x="14608" y="26759"/>
                    </a:lnTo>
                    <a:lnTo>
                      <a:pt x="13479" y="26692"/>
                    </a:lnTo>
                    <a:lnTo>
                      <a:pt x="12350" y="26559"/>
                    </a:lnTo>
                    <a:lnTo>
                      <a:pt x="11222" y="26294"/>
                    </a:lnTo>
                    <a:lnTo>
                      <a:pt x="10159" y="25962"/>
                    </a:lnTo>
                    <a:lnTo>
                      <a:pt x="9163" y="25497"/>
                    </a:lnTo>
                    <a:lnTo>
                      <a:pt x="8167" y="25032"/>
                    </a:lnTo>
                    <a:lnTo>
                      <a:pt x="7238" y="24368"/>
                    </a:lnTo>
                    <a:lnTo>
                      <a:pt x="6375" y="23638"/>
                    </a:lnTo>
                    <a:lnTo>
                      <a:pt x="5511" y="22841"/>
                    </a:lnTo>
                    <a:lnTo>
                      <a:pt x="4781" y="21978"/>
                    </a:lnTo>
                    <a:lnTo>
                      <a:pt x="4184" y="20916"/>
                    </a:lnTo>
                    <a:lnTo>
                      <a:pt x="3652" y="19853"/>
                    </a:lnTo>
                    <a:lnTo>
                      <a:pt x="3188" y="18658"/>
                    </a:lnTo>
                    <a:lnTo>
                      <a:pt x="2856" y="17397"/>
                    </a:lnTo>
                    <a:lnTo>
                      <a:pt x="2656" y="16002"/>
                    </a:lnTo>
                    <a:lnTo>
                      <a:pt x="2590" y="14541"/>
                    </a:lnTo>
                    <a:lnTo>
                      <a:pt x="2656" y="13081"/>
                    </a:lnTo>
                    <a:lnTo>
                      <a:pt x="2856" y="11686"/>
                    </a:lnTo>
                    <a:lnTo>
                      <a:pt x="3188" y="10425"/>
                    </a:lnTo>
                    <a:lnTo>
                      <a:pt x="3652" y="9230"/>
                    </a:lnTo>
                    <a:lnTo>
                      <a:pt x="4184" y="8167"/>
                    </a:lnTo>
                    <a:lnTo>
                      <a:pt x="4781" y="7171"/>
                    </a:lnTo>
                    <a:lnTo>
                      <a:pt x="5511" y="6242"/>
                    </a:lnTo>
                    <a:lnTo>
                      <a:pt x="6375" y="5445"/>
                    </a:lnTo>
                    <a:lnTo>
                      <a:pt x="7238" y="4715"/>
                    </a:lnTo>
                    <a:lnTo>
                      <a:pt x="8167" y="4117"/>
                    </a:lnTo>
                    <a:lnTo>
                      <a:pt x="9163" y="3586"/>
                    </a:lnTo>
                    <a:lnTo>
                      <a:pt x="10159" y="3187"/>
                    </a:lnTo>
                    <a:lnTo>
                      <a:pt x="11222" y="2855"/>
                    </a:lnTo>
                    <a:lnTo>
                      <a:pt x="12350" y="2656"/>
                    </a:lnTo>
                    <a:lnTo>
                      <a:pt x="13479" y="2457"/>
                    </a:lnTo>
                    <a:close/>
                    <a:moveTo>
                      <a:pt x="14608" y="0"/>
                    </a:moveTo>
                    <a:lnTo>
                      <a:pt x="13081" y="67"/>
                    </a:lnTo>
                    <a:lnTo>
                      <a:pt x="11620" y="332"/>
                    </a:lnTo>
                    <a:lnTo>
                      <a:pt x="10226" y="664"/>
                    </a:lnTo>
                    <a:lnTo>
                      <a:pt x="8898" y="1129"/>
                    </a:lnTo>
                    <a:lnTo>
                      <a:pt x="7636" y="1727"/>
                    </a:lnTo>
                    <a:lnTo>
                      <a:pt x="6375" y="2457"/>
                    </a:lnTo>
                    <a:lnTo>
                      <a:pt x="5312" y="3320"/>
                    </a:lnTo>
                    <a:lnTo>
                      <a:pt x="4250" y="4250"/>
                    </a:lnTo>
                    <a:lnTo>
                      <a:pt x="3320" y="5246"/>
                    </a:lnTo>
                    <a:lnTo>
                      <a:pt x="2457" y="6375"/>
                    </a:lnTo>
                    <a:lnTo>
                      <a:pt x="1793" y="7570"/>
                    </a:lnTo>
                    <a:lnTo>
                      <a:pt x="1129" y="8898"/>
                    </a:lnTo>
                    <a:lnTo>
                      <a:pt x="664" y="10226"/>
                    </a:lnTo>
                    <a:lnTo>
                      <a:pt x="333" y="11620"/>
                    </a:lnTo>
                    <a:lnTo>
                      <a:pt x="67" y="13081"/>
                    </a:lnTo>
                    <a:lnTo>
                      <a:pt x="1" y="14608"/>
                    </a:lnTo>
                    <a:lnTo>
                      <a:pt x="67" y="15471"/>
                    </a:lnTo>
                    <a:lnTo>
                      <a:pt x="133" y="16334"/>
                    </a:lnTo>
                    <a:lnTo>
                      <a:pt x="200" y="17197"/>
                    </a:lnTo>
                    <a:lnTo>
                      <a:pt x="333" y="17994"/>
                    </a:lnTo>
                    <a:lnTo>
                      <a:pt x="532" y="18791"/>
                    </a:lnTo>
                    <a:lnTo>
                      <a:pt x="731" y="19521"/>
                    </a:lnTo>
                    <a:lnTo>
                      <a:pt x="996" y="20252"/>
                    </a:lnTo>
                    <a:lnTo>
                      <a:pt x="1262" y="20916"/>
                    </a:lnTo>
                    <a:lnTo>
                      <a:pt x="1594" y="21580"/>
                    </a:lnTo>
                    <a:lnTo>
                      <a:pt x="1926" y="22244"/>
                    </a:lnTo>
                    <a:lnTo>
                      <a:pt x="2723" y="23439"/>
                    </a:lnTo>
                    <a:lnTo>
                      <a:pt x="3586" y="24501"/>
                    </a:lnTo>
                    <a:lnTo>
                      <a:pt x="4582" y="25497"/>
                    </a:lnTo>
                    <a:lnTo>
                      <a:pt x="5644" y="26360"/>
                    </a:lnTo>
                    <a:lnTo>
                      <a:pt x="6773" y="27091"/>
                    </a:lnTo>
                    <a:lnTo>
                      <a:pt x="7968" y="27688"/>
                    </a:lnTo>
                    <a:lnTo>
                      <a:pt x="9230" y="28219"/>
                    </a:lnTo>
                    <a:lnTo>
                      <a:pt x="10491" y="28618"/>
                    </a:lnTo>
                    <a:lnTo>
                      <a:pt x="11819" y="28883"/>
                    </a:lnTo>
                    <a:lnTo>
                      <a:pt x="13214" y="29082"/>
                    </a:lnTo>
                    <a:lnTo>
                      <a:pt x="15936" y="29082"/>
                    </a:lnTo>
                    <a:lnTo>
                      <a:pt x="17264" y="28883"/>
                    </a:lnTo>
                    <a:lnTo>
                      <a:pt x="18592" y="28618"/>
                    </a:lnTo>
                    <a:lnTo>
                      <a:pt x="19853" y="28219"/>
                    </a:lnTo>
                    <a:lnTo>
                      <a:pt x="21115" y="27688"/>
                    </a:lnTo>
                    <a:lnTo>
                      <a:pt x="22310" y="27024"/>
                    </a:lnTo>
                    <a:lnTo>
                      <a:pt x="23439" y="26294"/>
                    </a:lnTo>
                    <a:lnTo>
                      <a:pt x="24501" y="25431"/>
                    </a:lnTo>
                    <a:lnTo>
                      <a:pt x="25497" y="24501"/>
                    </a:lnTo>
                    <a:lnTo>
                      <a:pt x="26360" y="23439"/>
                    </a:lnTo>
                    <a:lnTo>
                      <a:pt x="27157" y="22244"/>
                    </a:lnTo>
                    <a:lnTo>
                      <a:pt x="27489" y="21580"/>
                    </a:lnTo>
                    <a:lnTo>
                      <a:pt x="27821" y="20916"/>
                    </a:lnTo>
                    <a:lnTo>
                      <a:pt x="28087" y="20185"/>
                    </a:lnTo>
                    <a:lnTo>
                      <a:pt x="28352" y="19455"/>
                    </a:lnTo>
                    <a:lnTo>
                      <a:pt x="28551" y="18724"/>
                    </a:lnTo>
                    <a:lnTo>
                      <a:pt x="28751" y="17928"/>
                    </a:lnTo>
                    <a:lnTo>
                      <a:pt x="28883" y="17131"/>
                    </a:lnTo>
                    <a:lnTo>
                      <a:pt x="28950" y="16268"/>
                    </a:lnTo>
                    <a:lnTo>
                      <a:pt x="29016" y="15405"/>
                    </a:lnTo>
                    <a:lnTo>
                      <a:pt x="29082" y="14541"/>
                    </a:lnTo>
                    <a:lnTo>
                      <a:pt x="29016" y="13014"/>
                    </a:lnTo>
                    <a:lnTo>
                      <a:pt x="28751" y="11554"/>
                    </a:lnTo>
                    <a:lnTo>
                      <a:pt x="28419" y="10159"/>
                    </a:lnTo>
                    <a:lnTo>
                      <a:pt x="27954" y="8831"/>
                    </a:lnTo>
                    <a:lnTo>
                      <a:pt x="27356" y="7570"/>
                    </a:lnTo>
                    <a:lnTo>
                      <a:pt x="26626" y="6375"/>
                    </a:lnTo>
                    <a:lnTo>
                      <a:pt x="25829" y="5246"/>
                    </a:lnTo>
                    <a:lnTo>
                      <a:pt x="24899" y="4183"/>
                    </a:lnTo>
                    <a:lnTo>
                      <a:pt x="23904" y="3254"/>
                    </a:lnTo>
                    <a:lnTo>
                      <a:pt x="22775" y="2457"/>
                    </a:lnTo>
                    <a:lnTo>
                      <a:pt x="21580" y="1727"/>
                    </a:lnTo>
                    <a:lnTo>
                      <a:pt x="20318" y="1129"/>
                    </a:lnTo>
                    <a:lnTo>
                      <a:pt x="18990" y="664"/>
                    </a:lnTo>
                    <a:lnTo>
                      <a:pt x="17596" y="266"/>
                    </a:lnTo>
                    <a:lnTo>
                      <a:pt x="16135" y="67"/>
                    </a:lnTo>
                    <a:lnTo>
                      <a:pt x="1460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8" name="Google Shape;1688;g34ed79b00d1_0_1671"/>
              <p:cNvSpPr/>
              <p:nvPr/>
            </p:nvSpPr>
            <p:spPr>
              <a:xfrm>
                <a:off x="4988525" y="4354750"/>
                <a:ext cx="727075" cy="727075"/>
              </a:xfrm>
              <a:custGeom>
                <a:rect b="b" l="l" r="r" t="t"/>
                <a:pathLst>
                  <a:path extrusionOk="0" fill="none" h="29083" w="29083">
                    <a:moveTo>
                      <a:pt x="1" y="14608"/>
                    </a:moveTo>
                    <a:lnTo>
                      <a:pt x="1" y="14608"/>
                    </a:lnTo>
                    <a:lnTo>
                      <a:pt x="67" y="13081"/>
                    </a:lnTo>
                    <a:lnTo>
                      <a:pt x="333" y="11620"/>
                    </a:lnTo>
                    <a:lnTo>
                      <a:pt x="664" y="10226"/>
                    </a:lnTo>
                    <a:lnTo>
                      <a:pt x="1129" y="8898"/>
                    </a:lnTo>
                    <a:lnTo>
                      <a:pt x="1793" y="7570"/>
                    </a:lnTo>
                    <a:lnTo>
                      <a:pt x="2457" y="6375"/>
                    </a:lnTo>
                    <a:lnTo>
                      <a:pt x="3320" y="5246"/>
                    </a:lnTo>
                    <a:lnTo>
                      <a:pt x="4250" y="4250"/>
                    </a:lnTo>
                    <a:lnTo>
                      <a:pt x="5312" y="3320"/>
                    </a:lnTo>
                    <a:lnTo>
                      <a:pt x="6375" y="2457"/>
                    </a:lnTo>
                    <a:lnTo>
                      <a:pt x="7636" y="1727"/>
                    </a:lnTo>
                    <a:lnTo>
                      <a:pt x="8898" y="1129"/>
                    </a:lnTo>
                    <a:lnTo>
                      <a:pt x="10226" y="664"/>
                    </a:lnTo>
                    <a:lnTo>
                      <a:pt x="11620" y="332"/>
                    </a:lnTo>
                    <a:lnTo>
                      <a:pt x="13081" y="67"/>
                    </a:lnTo>
                    <a:lnTo>
                      <a:pt x="14608" y="0"/>
                    </a:lnTo>
                    <a:lnTo>
                      <a:pt x="14608" y="0"/>
                    </a:lnTo>
                    <a:lnTo>
                      <a:pt x="16135" y="67"/>
                    </a:lnTo>
                    <a:lnTo>
                      <a:pt x="17596" y="266"/>
                    </a:lnTo>
                    <a:lnTo>
                      <a:pt x="18990" y="664"/>
                    </a:lnTo>
                    <a:lnTo>
                      <a:pt x="20318" y="1129"/>
                    </a:lnTo>
                    <a:lnTo>
                      <a:pt x="21580" y="1727"/>
                    </a:lnTo>
                    <a:lnTo>
                      <a:pt x="22775" y="2457"/>
                    </a:lnTo>
                    <a:lnTo>
                      <a:pt x="23904" y="3254"/>
                    </a:lnTo>
                    <a:lnTo>
                      <a:pt x="24899" y="4183"/>
                    </a:lnTo>
                    <a:lnTo>
                      <a:pt x="25829" y="5246"/>
                    </a:lnTo>
                    <a:lnTo>
                      <a:pt x="26626" y="6375"/>
                    </a:lnTo>
                    <a:lnTo>
                      <a:pt x="27356" y="7570"/>
                    </a:lnTo>
                    <a:lnTo>
                      <a:pt x="27954" y="8831"/>
                    </a:lnTo>
                    <a:lnTo>
                      <a:pt x="28419" y="10159"/>
                    </a:lnTo>
                    <a:lnTo>
                      <a:pt x="28751" y="11554"/>
                    </a:lnTo>
                    <a:lnTo>
                      <a:pt x="29016" y="13014"/>
                    </a:lnTo>
                    <a:lnTo>
                      <a:pt x="29082" y="14541"/>
                    </a:lnTo>
                    <a:lnTo>
                      <a:pt x="29082" y="14541"/>
                    </a:lnTo>
                    <a:lnTo>
                      <a:pt x="29016" y="15405"/>
                    </a:lnTo>
                    <a:lnTo>
                      <a:pt x="28950" y="16268"/>
                    </a:lnTo>
                    <a:lnTo>
                      <a:pt x="28883" y="17131"/>
                    </a:lnTo>
                    <a:lnTo>
                      <a:pt x="28751" y="17928"/>
                    </a:lnTo>
                    <a:lnTo>
                      <a:pt x="28551" y="18724"/>
                    </a:lnTo>
                    <a:lnTo>
                      <a:pt x="28352" y="19455"/>
                    </a:lnTo>
                    <a:lnTo>
                      <a:pt x="28087" y="20185"/>
                    </a:lnTo>
                    <a:lnTo>
                      <a:pt x="27821" y="20916"/>
                    </a:lnTo>
                    <a:lnTo>
                      <a:pt x="27489" y="21580"/>
                    </a:lnTo>
                    <a:lnTo>
                      <a:pt x="27157" y="22244"/>
                    </a:lnTo>
                    <a:lnTo>
                      <a:pt x="26360" y="23439"/>
                    </a:lnTo>
                    <a:lnTo>
                      <a:pt x="25497" y="24501"/>
                    </a:lnTo>
                    <a:lnTo>
                      <a:pt x="24501" y="25431"/>
                    </a:lnTo>
                    <a:lnTo>
                      <a:pt x="23439" y="26294"/>
                    </a:lnTo>
                    <a:lnTo>
                      <a:pt x="22310" y="27024"/>
                    </a:lnTo>
                    <a:lnTo>
                      <a:pt x="21115" y="27688"/>
                    </a:lnTo>
                    <a:lnTo>
                      <a:pt x="19853" y="28219"/>
                    </a:lnTo>
                    <a:lnTo>
                      <a:pt x="18592" y="28618"/>
                    </a:lnTo>
                    <a:lnTo>
                      <a:pt x="17264" y="28883"/>
                    </a:lnTo>
                    <a:lnTo>
                      <a:pt x="15936" y="29082"/>
                    </a:lnTo>
                    <a:lnTo>
                      <a:pt x="14542" y="29082"/>
                    </a:lnTo>
                    <a:lnTo>
                      <a:pt x="13214" y="29082"/>
                    </a:lnTo>
                    <a:lnTo>
                      <a:pt x="11819" y="28883"/>
                    </a:lnTo>
                    <a:lnTo>
                      <a:pt x="10491" y="28618"/>
                    </a:lnTo>
                    <a:lnTo>
                      <a:pt x="9230" y="28219"/>
                    </a:lnTo>
                    <a:lnTo>
                      <a:pt x="7968" y="27688"/>
                    </a:lnTo>
                    <a:lnTo>
                      <a:pt x="6773" y="27091"/>
                    </a:lnTo>
                    <a:lnTo>
                      <a:pt x="5644" y="26360"/>
                    </a:lnTo>
                    <a:lnTo>
                      <a:pt x="4582" y="25497"/>
                    </a:lnTo>
                    <a:lnTo>
                      <a:pt x="3586" y="24501"/>
                    </a:lnTo>
                    <a:lnTo>
                      <a:pt x="2723" y="23439"/>
                    </a:lnTo>
                    <a:lnTo>
                      <a:pt x="1926" y="22244"/>
                    </a:lnTo>
                    <a:lnTo>
                      <a:pt x="1594" y="21580"/>
                    </a:lnTo>
                    <a:lnTo>
                      <a:pt x="1262" y="20916"/>
                    </a:lnTo>
                    <a:lnTo>
                      <a:pt x="996" y="20252"/>
                    </a:lnTo>
                    <a:lnTo>
                      <a:pt x="731" y="19521"/>
                    </a:lnTo>
                    <a:lnTo>
                      <a:pt x="532" y="18791"/>
                    </a:lnTo>
                    <a:lnTo>
                      <a:pt x="333" y="17994"/>
                    </a:lnTo>
                    <a:lnTo>
                      <a:pt x="200" y="17197"/>
                    </a:lnTo>
                    <a:lnTo>
                      <a:pt x="133" y="16334"/>
                    </a:lnTo>
                    <a:lnTo>
                      <a:pt x="67" y="15471"/>
                    </a:lnTo>
                    <a:lnTo>
                      <a:pt x="1" y="14608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9" name="Google Shape;1689;g34ed79b00d1_0_1671"/>
              <p:cNvSpPr/>
              <p:nvPr/>
            </p:nvSpPr>
            <p:spPr>
              <a:xfrm>
                <a:off x="5053275" y="4416175"/>
                <a:ext cx="599250" cy="607550"/>
              </a:xfrm>
              <a:custGeom>
                <a:rect b="b" l="l" r="r" t="t"/>
                <a:pathLst>
                  <a:path extrusionOk="0" fill="none" h="24302" w="23970">
                    <a:moveTo>
                      <a:pt x="23969" y="12151"/>
                    </a:moveTo>
                    <a:lnTo>
                      <a:pt x="23969" y="12151"/>
                    </a:lnTo>
                    <a:lnTo>
                      <a:pt x="23903" y="10690"/>
                    </a:lnTo>
                    <a:lnTo>
                      <a:pt x="23704" y="9296"/>
                    </a:lnTo>
                    <a:lnTo>
                      <a:pt x="23372" y="8034"/>
                    </a:lnTo>
                    <a:lnTo>
                      <a:pt x="22907" y="6839"/>
                    </a:lnTo>
                    <a:lnTo>
                      <a:pt x="22376" y="5777"/>
                    </a:lnTo>
                    <a:lnTo>
                      <a:pt x="21778" y="4781"/>
                    </a:lnTo>
                    <a:lnTo>
                      <a:pt x="21048" y="3851"/>
                    </a:lnTo>
                    <a:lnTo>
                      <a:pt x="20185" y="3054"/>
                    </a:lnTo>
                    <a:lnTo>
                      <a:pt x="19322" y="2324"/>
                    </a:lnTo>
                    <a:lnTo>
                      <a:pt x="18392" y="1726"/>
                    </a:lnTo>
                    <a:lnTo>
                      <a:pt x="17396" y="1195"/>
                    </a:lnTo>
                    <a:lnTo>
                      <a:pt x="16400" y="730"/>
                    </a:lnTo>
                    <a:lnTo>
                      <a:pt x="15338" y="398"/>
                    </a:lnTo>
                    <a:lnTo>
                      <a:pt x="14209" y="199"/>
                    </a:lnTo>
                    <a:lnTo>
                      <a:pt x="13080" y="67"/>
                    </a:lnTo>
                    <a:lnTo>
                      <a:pt x="12018" y="0"/>
                    </a:lnTo>
                    <a:lnTo>
                      <a:pt x="10889" y="0"/>
                    </a:lnTo>
                    <a:lnTo>
                      <a:pt x="9760" y="199"/>
                    </a:lnTo>
                    <a:lnTo>
                      <a:pt x="8632" y="398"/>
                    </a:lnTo>
                    <a:lnTo>
                      <a:pt x="7569" y="730"/>
                    </a:lnTo>
                    <a:lnTo>
                      <a:pt x="6573" y="1129"/>
                    </a:lnTo>
                    <a:lnTo>
                      <a:pt x="5577" y="1660"/>
                    </a:lnTo>
                    <a:lnTo>
                      <a:pt x="4648" y="2258"/>
                    </a:lnTo>
                    <a:lnTo>
                      <a:pt x="3785" y="2988"/>
                    </a:lnTo>
                    <a:lnTo>
                      <a:pt x="2921" y="3785"/>
                    </a:lnTo>
                    <a:lnTo>
                      <a:pt x="2191" y="4714"/>
                    </a:lnTo>
                    <a:lnTo>
                      <a:pt x="1594" y="5710"/>
                    </a:lnTo>
                    <a:lnTo>
                      <a:pt x="1062" y="6773"/>
                    </a:lnTo>
                    <a:lnTo>
                      <a:pt x="598" y="7968"/>
                    </a:lnTo>
                    <a:lnTo>
                      <a:pt x="266" y="9229"/>
                    </a:lnTo>
                    <a:lnTo>
                      <a:pt x="66" y="10624"/>
                    </a:lnTo>
                    <a:lnTo>
                      <a:pt x="0" y="12084"/>
                    </a:lnTo>
                    <a:lnTo>
                      <a:pt x="0" y="12084"/>
                    </a:lnTo>
                    <a:lnTo>
                      <a:pt x="66" y="13545"/>
                    </a:lnTo>
                    <a:lnTo>
                      <a:pt x="266" y="14940"/>
                    </a:lnTo>
                    <a:lnTo>
                      <a:pt x="598" y="16201"/>
                    </a:lnTo>
                    <a:lnTo>
                      <a:pt x="1062" y="17396"/>
                    </a:lnTo>
                    <a:lnTo>
                      <a:pt x="1594" y="18459"/>
                    </a:lnTo>
                    <a:lnTo>
                      <a:pt x="2191" y="19521"/>
                    </a:lnTo>
                    <a:lnTo>
                      <a:pt x="2921" y="20384"/>
                    </a:lnTo>
                    <a:lnTo>
                      <a:pt x="3785" y="21181"/>
                    </a:lnTo>
                    <a:lnTo>
                      <a:pt x="4648" y="21911"/>
                    </a:lnTo>
                    <a:lnTo>
                      <a:pt x="5577" y="22575"/>
                    </a:lnTo>
                    <a:lnTo>
                      <a:pt x="6573" y="23040"/>
                    </a:lnTo>
                    <a:lnTo>
                      <a:pt x="7569" y="23505"/>
                    </a:lnTo>
                    <a:lnTo>
                      <a:pt x="8632" y="23837"/>
                    </a:lnTo>
                    <a:lnTo>
                      <a:pt x="9760" y="24102"/>
                    </a:lnTo>
                    <a:lnTo>
                      <a:pt x="10889" y="24235"/>
                    </a:lnTo>
                    <a:lnTo>
                      <a:pt x="12018" y="24302"/>
                    </a:lnTo>
                    <a:lnTo>
                      <a:pt x="13080" y="24235"/>
                    </a:lnTo>
                    <a:lnTo>
                      <a:pt x="14209" y="24102"/>
                    </a:lnTo>
                    <a:lnTo>
                      <a:pt x="15338" y="23837"/>
                    </a:lnTo>
                    <a:lnTo>
                      <a:pt x="16400" y="23571"/>
                    </a:lnTo>
                    <a:lnTo>
                      <a:pt x="17396" y="23106"/>
                    </a:lnTo>
                    <a:lnTo>
                      <a:pt x="18392" y="22575"/>
                    </a:lnTo>
                    <a:lnTo>
                      <a:pt x="19322" y="21978"/>
                    </a:lnTo>
                    <a:lnTo>
                      <a:pt x="20185" y="21247"/>
                    </a:lnTo>
                    <a:lnTo>
                      <a:pt x="21048" y="20450"/>
                    </a:lnTo>
                    <a:lnTo>
                      <a:pt x="21778" y="19587"/>
                    </a:lnTo>
                    <a:lnTo>
                      <a:pt x="22376" y="18591"/>
                    </a:lnTo>
                    <a:lnTo>
                      <a:pt x="22907" y="17463"/>
                    </a:lnTo>
                    <a:lnTo>
                      <a:pt x="23372" y="16267"/>
                    </a:lnTo>
                    <a:lnTo>
                      <a:pt x="23704" y="15006"/>
                    </a:lnTo>
                    <a:lnTo>
                      <a:pt x="23903" y="13612"/>
                    </a:lnTo>
                    <a:lnTo>
                      <a:pt x="23969" y="12151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90" name="Google Shape;1690;g34ed79b00d1_0_1671"/>
              <p:cNvSpPr/>
              <p:nvPr/>
            </p:nvSpPr>
            <p:spPr>
              <a:xfrm>
                <a:off x="5212625" y="4510775"/>
                <a:ext cx="305450" cy="400075"/>
              </a:xfrm>
              <a:custGeom>
                <a:rect b="b" l="l" r="r" t="t"/>
                <a:pathLst>
                  <a:path extrusionOk="0" fill="none" h="16003" w="12218">
                    <a:moveTo>
                      <a:pt x="0" y="67"/>
                    </a:moveTo>
                    <a:lnTo>
                      <a:pt x="0" y="67"/>
                    </a:lnTo>
                    <a:lnTo>
                      <a:pt x="4316" y="1"/>
                    </a:lnTo>
                    <a:lnTo>
                      <a:pt x="5312" y="1"/>
                    </a:lnTo>
                    <a:lnTo>
                      <a:pt x="6308" y="67"/>
                    </a:lnTo>
                    <a:lnTo>
                      <a:pt x="7237" y="200"/>
                    </a:lnTo>
                    <a:lnTo>
                      <a:pt x="8167" y="333"/>
                    </a:lnTo>
                    <a:lnTo>
                      <a:pt x="8964" y="532"/>
                    </a:lnTo>
                    <a:lnTo>
                      <a:pt x="9694" y="864"/>
                    </a:lnTo>
                    <a:lnTo>
                      <a:pt x="10358" y="1262"/>
                    </a:lnTo>
                    <a:lnTo>
                      <a:pt x="10889" y="1727"/>
                    </a:lnTo>
                    <a:lnTo>
                      <a:pt x="11088" y="2059"/>
                    </a:lnTo>
                    <a:lnTo>
                      <a:pt x="11354" y="2325"/>
                    </a:lnTo>
                    <a:lnTo>
                      <a:pt x="11487" y="2723"/>
                    </a:lnTo>
                    <a:lnTo>
                      <a:pt x="11686" y="3055"/>
                    </a:lnTo>
                    <a:lnTo>
                      <a:pt x="11752" y="3520"/>
                    </a:lnTo>
                    <a:lnTo>
                      <a:pt x="11885" y="3918"/>
                    </a:lnTo>
                    <a:lnTo>
                      <a:pt x="11952" y="4981"/>
                    </a:lnTo>
                    <a:lnTo>
                      <a:pt x="11952" y="4981"/>
                    </a:lnTo>
                    <a:lnTo>
                      <a:pt x="11885" y="5844"/>
                    </a:lnTo>
                    <a:lnTo>
                      <a:pt x="11686" y="6640"/>
                    </a:lnTo>
                    <a:lnTo>
                      <a:pt x="11420" y="7371"/>
                    </a:lnTo>
                    <a:lnTo>
                      <a:pt x="11088" y="7968"/>
                    </a:lnTo>
                    <a:lnTo>
                      <a:pt x="10624" y="8433"/>
                    </a:lnTo>
                    <a:lnTo>
                      <a:pt x="10093" y="8898"/>
                    </a:lnTo>
                    <a:lnTo>
                      <a:pt x="9495" y="9230"/>
                    </a:lnTo>
                    <a:lnTo>
                      <a:pt x="8765" y="9496"/>
                    </a:lnTo>
                    <a:lnTo>
                      <a:pt x="12217" y="16003"/>
                    </a:lnTo>
                    <a:lnTo>
                      <a:pt x="8897" y="16003"/>
                    </a:lnTo>
                    <a:lnTo>
                      <a:pt x="5710" y="9894"/>
                    </a:lnTo>
                    <a:lnTo>
                      <a:pt x="3187" y="9894"/>
                    </a:lnTo>
                    <a:lnTo>
                      <a:pt x="3187" y="16003"/>
                    </a:lnTo>
                    <a:lnTo>
                      <a:pt x="0" y="16003"/>
                    </a:lnTo>
                    <a:lnTo>
                      <a:pt x="0" y="67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91" name="Google Shape;1691;g34ed79b00d1_0_1671"/>
              <p:cNvSpPr/>
              <p:nvPr/>
            </p:nvSpPr>
            <p:spPr>
              <a:xfrm>
                <a:off x="5292300" y="4582150"/>
                <a:ext cx="139450" cy="116225"/>
              </a:xfrm>
              <a:custGeom>
                <a:rect b="b" l="l" r="r" t="t"/>
                <a:pathLst>
                  <a:path extrusionOk="0" fill="none" h="4649" w="5578">
                    <a:moveTo>
                      <a:pt x="5578" y="2258"/>
                    </a:moveTo>
                    <a:lnTo>
                      <a:pt x="5578" y="2258"/>
                    </a:lnTo>
                    <a:lnTo>
                      <a:pt x="5578" y="1860"/>
                    </a:lnTo>
                    <a:lnTo>
                      <a:pt x="5445" y="1462"/>
                    </a:lnTo>
                    <a:lnTo>
                      <a:pt x="5312" y="1130"/>
                    </a:lnTo>
                    <a:lnTo>
                      <a:pt x="5113" y="798"/>
                    </a:lnTo>
                    <a:lnTo>
                      <a:pt x="4847" y="598"/>
                    </a:lnTo>
                    <a:lnTo>
                      <a:pt x="4582" y="399"/>
                    </a:lnTo>
                    <a:lnTo>
                      <a:pt x="4183" y="266"/>
                    </a:lnTo>
                    <a:lnTo>
                      <a:pt x="3851" y="200"/>
                    </a:lnTo>
                    <a:lnTo>
                      <a:pt x="2988" y="67"/>
                    </a:lnTo>
                    <a:lnTo>
                      <a:pt x="2059" y="1"/>
                    </a:lnTo>
                    <a:lnTo>
                      <a:pt x="0" y="1"/>
                    </a:lnTo>
                    <a:lnTo>
                      <a:pt x="0" y="4649"/>
                    </a:lnTo>
                    <a:lnTo>
                      <a:pt x="0" y="4649"/>
                    </a:lnTo>
                    <a:lnTo>
                      <a:pt x="2059" y="4649"/>
                    </a:lnTo>
                    <a:lnTo>
                      <a:pt x="2988" y="4582"/>
                    </a:lnTo>
                    <a:lnTo>
                      <a:pt x="3851" y="4516"/>
                    </a:lnTo>
                    <a:lnTo>
                      <a:pt x="4250" y="4383"/>
                    </a:lnTo>
                    <a:lnTo>
                      <a:pt x="4582" y="4250"/>
                    </a:lnTo>
                    <a:lnTo>
                      <a:pt x="4847" y="4051"/>
                    </a:lnTo>
                    <a:lnTo>
                      <a:pt x="5113" y="3852"/>
                    </a:lnTo>
                    <a:lnTo>
                      <a:pt x="5312" y="3520"/>
                    </a:lnTo>
                    <a:lnTo>
                      <a:pt x="5445" y="3188"/>
                    </a:lnTo>
                    <a:lnTo>
                      <a:pt x="5578" y="2790"/>
                    </a:lnTo>
                    <a:lnTo>
                      <a:pt x="5578" y="2258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92" name="Google Shape;1692;g34ed79b00d1_0_1671"/>
              <p:cNvSpPr/>
              <p:nvPr/>
            </p:nvSpPr>
            <p:spPr>
              <a:xfrm>
                <a:off x="1703525" y="4240200"/>
                <a:ext cx="1075650" cy="1236675"/>
              </a:xfrm>
              <a:custGeom>
                <a:rect b="b" l="l" r="r" t="t"/>
                <a:pathLst>
                  <a:path extrusionOk="0" h="49467" w="43026">
                    <a:moveTo>
                      <a:pt x="0" y="1"/>
                    </a:moveTo>
                    <a:lnTo>
                      <a:pt x="0" y="49467"/>
                    </a:lnTo>
                    <a:lnTo>
                      <a:pt x="43026" y="24634"/>
                    </a:lnTo>
                    <a:lnTo>
                      <a:pt x="39905" y="23904"/>
                    </a:lnTo>
                    <a:lnTo>
                      <a:pt x="36917" y="23041"/>
                    </a:lnTo>
                    <a:lnTo>
                      <a:pt x="33929" y="22111"/>
                    </a:lnTo>
                    <a:lnTo>
                      <a:pt x="30942" y="21049"/>
                    </a:lnTo>
                    <a:lnTo>
                      <a:pt x="28020" y="19854"/>
                    </a:lnTo>
                    <a:lnTo>
                      <a:pt x="25165" y="18592"/>
                    </a:lnTo>
                    <a:lnTo>
                      <a:pt x="22376" y="17198"/>
                    </a:lnTo>
                    <a:lnTo>
                      <a:pt x="19654" y="15671"/>
                    </a:lnTo>
                    <a:lnTo>
                      <a:pt x="16932" y="14077"/>
                    </a:lnTo>
                    <a:lnTo>
                      <a:pt x="14342" y="12351"/>
                    </a:lnTo>
                    <a:lnTo>
                      <a:pt x="11753" y="10558"/>
                    </a:lnTo>
                    <a:lnTo>
                      <a:pt x="9296" y="8633"/>
                    </a:lnTo>
                    <a:lnTo>
                      <a:pt x="6839" y="6641"/>
                    </a:lnTo>
                    <a:lnTo>
                      <a:pt x="4515" y="4516"/>
                    </a:lnTo>
                    <a:lnTo>
                      <a:pt x="2258" y="232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93" name="Google Shape;1693;g34ed79b00d1_0_1671"/>
              <p:cNvSpPr/>
              <p:nvPr/>
            </p:nvSpPr>
            <p:spPr>
              <a:xfrm>
                <a:off x="1703525" y="4240200"/>
                <a:ext cx="1075650" cy="1236675"/>
              </a:xfrm>
              <a:custGeom>
                <a:rect b="b" l="l" r="r" t="t"/>
                <a:pathLst>
                  <a:path extrusionOk="0" fill="none" h="49467" w="43026">
                    <a:moveTo>
                      <a:pt x="0" y="1"/>
                    </a:moveTo>
                    <a:lnTo>
                      <a:pt x="0" y="49467"/>
                    </a:lnTo>
                    <a:lnTo>
                      <a:pt x="43026" y="24634"/>
                    </a:lnTo>
                    <a:lnTo>
                      <a:pt x="43026" y="24634"/>
                    </a:lnTo>
                    <a:lnTo>
                      <a:pt x="39905" y="23904"/>
                    </a:lnTo>
                    <a:lnTo>
                      <a:pt x="36917" y="23041"/>
                    </a:lnTo>
                    <a:lnTo>
                      <a:pt x="33929" y="22111"/>
                    </a:lnTo>
                    <a:lnTo>
                      <a:pt x="30942" y="21049"/>
                    </a:lnTo>
                    <a:lnTo>
                      <a:pt x="28020" y="19854"/>
                    </a:lnTo>
                    <a:lnTo>
                      <a:pt x="25165" y="18592"/>
                    </a:lnTo>
                    <a:lnTo>
                      <a:pt x="22376" y="17198"/>
                    </a:lnTo>
                    <a:lnTo>
                      <a:pt x="19654" y="15671"/>
                    </a:lnTo>
                    <a:lnTo>
                      <a:pt x="16932" y="14077"/>
                    </a:lnTo>
                    <a:lnTo>
                      <a:pt x="14342" y="12351"/>
                    </a:lnTo>
                    <a:lnTo>
                      <a:pt x="11753" y="10558"/>
                    </a:lnTo>
                    <a:lnTo>
                      <a:pt x="9296" y="8633"/>
                    </a:lnTo>
                    <a:lnTo>
                      <a:pt x="6839" y="6641"/>
                    </a:lnTo>
                    <a:lnTo>
                      <a:pt x="4515" y="4516"/>
                    </a:lnTo>
                    <a:lnTo>
                      <a:pt x="2258" y="2325"/>
                    </a:lnTo>
                    <a:lnTo>
                      <a:pt x="0" y="1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94" name="Google Shape;1694;g34ed79b00d1_0_1671"/>
              <p:cNvSpPr/>
              <p:nvPr/>
            </p:nvSpPr>
            <p:spPr>
              <a:xfrm>
                <a:off x="1703525" y="238125"/>
                <a:ext cx="1067350" cy="1228375"/>
              </a:xfrm>
              <a:custGeom>
                <a:rect b="b" l="l" r="r" t="t"/>
                <a:pathLst>
                  <a:path extrusionOk="0" h="49135" w="42694">
                    <a:moveTo>
                      <a:pt x="0" y="0"/>
                    </a:moveTo>
                    <a:lnTo>
                      <a:pt x="0" y="49134"/>
                    </a:lnTo>
                    <a:lnTo>
                      <a:pt x="2324" y="46744"/>
                    </a:lnTo>
                    <a:lnTo>
                      <a:pt x="4648" y="44486"/>
                    </a:lnTo>
                    <a:lnTo>
                      <a:pt x="7105" y="42362"/>
                    </a:lnTo>
                    <a:lnTo>
                      <a:pt x="9628" y="40303"/>
                    </a:lnTo>
                    <a:lnTo>
                      <a:pt x="12151" y="38378"/>
                    </a:lnTo>
                    <a:lnTo>
                      <a:pt x="14741" y="36585"/>
                    </a:lnTo>
                    <a:lnTo>
                      <a:pt x="17397" y="34859"/>
                    </a:lnTo>
                    <a:lnTo>
                      <a:pt x="20119" y="33265"/>
                    </a:lnTo>
                    <a:lnTo>
                      <a:pt x="22841" y="31804"/>
                    </a:lnTo>
                    <a:lnTo>
                      <a:pt x="25630" y="30410"/>
                    </a:lnTo>
                    <a:lnTo>
                      <a:pt x="28418" y="29148"/>
                    </a:lnTo>
                    <a:lnTo>
                      <a:pt x="31274" y="28020"/>
                    </a:lnTo>
                    <a:lnTo>
                      <a:pt x="34129" y="27024"/>
                    </a:lnTo>
                    <a:lnTo>
                      <a:pt x="36984" y="26094"/>
                    </a:lnTo>
                    <a:lnTo>
                      <a:pt x="39839" y="25297"/>
                    </a:lnTo>
                    <a:lnTo>
                      <a:pt x="42694" y="2463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95" name="Google Shape;1695;g34ed79b00d1_0_1671"/>
              <p:cNvSpPr/>
              <p:nvPr/>
            </p:nvSpPr>
            <p:spPr>
              <a:xfrm>
                <a:off x="1703525" y="238125"/>
                <a:ext cx="1067350" cy="1228375"/>
              </a:xfrm>
              <a:custGeom>
                <a:rect b="b" l="l" r="r" t="t"/>
                <a:pathLst>
                  <a:path extrusionOk="0" fill="none" h="49135" w="42694">
                    <a:moveTo>
                      <a:pt x="42694" y="24633"/>
                    </a:moveTo>
                    <a:lnTo>
                      <a:pt x="0" y="0"/>
                    </a:lnTo>
                    <a:lnTo>
                      <a:pt x="0" y="49134"/>
                    </a:lnTo>
                    <a:lnTo>
                      <a:pt x="0" y="49134"/>
                    </a:lnTo>
                    <a:lnTo>
                      <a:pt x="2324" y="46744"/>
                    </a:lnTo>
                    <a:lnTo>
                      <a:pt x="4648" y="44486"/>
                    </a:lnTo>
                    <a:lnTo>
                      <a:pt x="7105" y="42362"/>
                    </a:lnTo>
                    <a:lnTo>
                      <a:pt x="9628" y="40303"/>
                    </a:lnTo>
                    <a:lnTo>
                      <a:pt x="12151" y="38378"/>
                    </a:lnTo>
                    <a:lnTo>
                      <a:pt x="14741" y="36585"/>
                    </a:lnTo>
                    <a:lnTo>
                      <a:pt x="17397" y="34859"/>
                    </a:lnTo>
                    <a:lnTo>
                      <a:pt x="20119" y="33265"/>
                    </a:lnTo>
                    <a:lnTo>
                      <a:pt x="22841" y="31804"/>
                    </a:lnTo>
                    <a:lnTo>
                      <a:pt x="25630" y="30410"/>
                    </a:lnTo>
                    <a:lnTo>
                      <a:pt x="28418" y="29148"/>
                    </a:lnTo>
                    <a:lnTo>
                      <a:pt x="31274" y="28020"/>
                    </a:lnTo>
                    <a:lnTo>
                      <a:pt x="34129" y="27024"/>
                    </a:lnTo>
                    <a:lnTo>
                      <a:pt x="36984" y="26094"/>
                    </a:lnTo>
                    <a:lnTo>
                      <a:pt x="39839" y="25297"/>
                    </a:lnTo>
                    <a:lnTo>
                      <a:pt x="42694" y="24633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96" name="Google Shape;1696;g34ed79b00d1_0_1671"/>
              <p:cNvSpPr/>
              <p:nvPr/>
            </p:nvSpPr>
            <p:spPr>
              <a:xfrm>
                <a:off x="5162825" y="2236675"/>
                <a:ext cx="1077300" cy="1243300"/>
              </a:xfrm>
              <a:custGeom>
                <a:rect b="b" l="l" r="r" t="t"/>
                <a:pathLst>
                  <a:path extrusionOk="0" h="49732" w="43092">
                    <a:moveTo>
                      <a:pt x="133" y="0"/>
                    </a:moveTo>
                    <a:lnTo>
                      <a:pt x="996" y="3055"/>
                    </a:lnTo>
                    <a:lnTo>
                      <a:pt x="1793" y="6109"/>
                    </a:lnTo>
                    <a:lnTo>
                      <a:pt x="2457" y="9163"/>
                    </a:lnTo>
                    <a:lnTo>
                      <a:pt x="2988" y="12284"/>
                    </a:lnTo>
                    <a:lnTo>
                      <a:pt x="3386" y="15405"/>
                    </a:lnTo>
                    <a:lnTo>
                      <a:pt x="3718" y="18525"/>
                    </a:lnTo>
                    <a:lnTo>
                      <a:pt x="3851" y="21646"/>
                    </a:lnTo>
                    <a:lnTo>
                      <a:pt x="3918" y="24833"/>
                    </a:lnTo>
                    <a:lnTo>
                      <a:pt x="3851" y="27954"/>
                    </a:lnTo>
                    <a:lnTo>
                      <a:pt x="3652" y="31074"/>
                    </a:lnTo>
                    <a:lnTo>
                      <a:pt x="3386" y="34261"/>
                    </a:lnTo>
                    <a:lnTo>
                      <a:pt x="2922" y="37382"/>
                    </a:lnTo>
                    <a:lnTo>
                      <a:pt x="2391" y="40503"/>
                    </a:lnTo>
                    <a:lnTo>
                      <a:pt x="1727" y="43557"/>
                    </a:lnTo>
                    <a:lnTo>
                      <a:pt x="930" y="46678"/>
                    </a:lnTo>
                    <a:lnTo>
                      <a:pt x="0" y="49732"/>
                    </a:lnTo>
                    <a:lnTo>
                      <a:pt x="43092" y="24833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97" name="Google Shape;1697;g34ed79b00d1_0_1671"/>
              <p:cNvSpPr/>
              <p:nvPr/>
            </p:nvSpPr>
            <p:spPr>
              <a:xfrm>
                <a:off x="2412325" y="1011650"/>
                <a:ext cx="1185200" cy="212500"/>
              </a:xfrm>
              <a:custGeom>
                <a:rect b="b" l="l" r="r" t="t"/>
                <a:pathLst>
                  <a:path extrusionOk="0" h="8500" w="47408">
                    <a:moveTo>
                      <a:pt x="33730" y="0"/>
                    </a:moveTo>
                    <a:lnTo>
                      <a:pt x="30410" y="67"/>
                    </a:lnTo>
                    <a:lnTo>
                      <a:pt x="27223" y="199"/>
                    </a:lnTo>
                    <a:lnTo>
                      <a:pt x="24036" y="531"/>
                    </a:lnTo>
                    <a:lnTo>
                      <a:pt x="20982" y="863"/>
                    </a:lnTo>
                    <a:lnTo>
                      <a:pt x="17994" y="1395"/>
                    </a:lnTo>
                    <a:lnTo>
                      <a:pt x="15072" y="1926"/>
                    </a:lnTo>
                    <a:lnTo>
                      <a:pt x="12284" y="2590"/>
                    </a:lnTo>
                    <a:lnTo>
                      <a:pt x="9561" y="3320"/>
                    </a:lnTo>
                    <a:lnTo>
                      <a:pt x="6972" y="4050"/>
                    </a:lnTo>
                    <a:lnTo>
                      <a:pt x="4515" y="4914"/>
                    </a:lnTo>
                    <a:lnTo>
                      <a:pt x="2191" y="5710"/>
                    </a:lnTo>
                    <a:lnTo>
                      <a:pt x="0" y="6640"/>
                    </a:lnTo>
                    <a:lnTo>
                      <a:pt x="1195" y="6374"/>
                    </a:lnTo>
                    <a:lnTo>
                      <a:pt x="2590" y="6242"/>
                    </a:lnTo>
                    <a:lnTo>
                      <a:pt x="4050" y="6109"/>
                    </a:lnTo>
                    <a:lnTo>
                      <a:pt x="5644" y="6042"/>
                    </a:lnTo>
                    <a:lnTo>
                      <a:pt x="7304" y="6042"/>
                    </a:lnTo>
                    <a:lnTo>
                      <a:pt x="9030" y="6109"/>
                    </a:lnTo>
                    <a:lnTo>
                      <a:pt x="10823" y="6175"/>
                    </a:lnTo>
                    <a:lnTo>
                      <a:pt x="12616" y="6308"/>
                    </a:lnTo>
                    <a:lnTo>
                      <a:pt x="16201" y="6706"/>
                    </a:lnTo>
                    <a:lnTo>
                      <a:pt x="19720" y="7171"/>
                    </a:lnTo>
                    <a:lnTo>
                      <a:pt x="22907" y="7769"/>
                    </a:lnTo>
                    <a:lnTo>
                      <a:pt x="24368" y="8101"/>
                    </a:lnTo>
                    <a:lnTo>
                      <a:pt x="25696" y="8499"/>
                    </a:lnTo>
                    <a:lnTo>
                      <a:pt x="26758" y="7702"/>
                    </a:lnTo>
                    <a:lnTo>
                      <a:pt x="27887" y="6972"/>
                    </a:lnTo>
                    <a:lnTo>
                      <a:pt x="29016" y="6242"/>
                    </a:lnTo>
                    <a:lnTo>
                      <a:pt x="30211" y="5578"/>
                    </a:lnTo>
                    <a:lnTo>
                      <a:pt x="31472" y="4980"/>
                    </a:lnTo>
                    <a:lnTo>
                      <a:pt x="32800" y="4382"/>
                    </a:lnTo>
                    <a:lnTo>
                      <a:pt x="34128" y="3918"/>
                    </a:lnTo>
                    <a:lnTo>
                      <a:pt x="35523" y="3386"/>
                    </a:lnTo>
                    <a:lnTo>
                      <a:pt x="36983" y="2988"/>
                    </a:lnTo>
                    <a:lnTo>
                      <a:pt x="38378" y="2590"/>
                    </a:lnTo>
                    <a:lnTo>
                      <a:pt x="39905" y="2258"/>
                    </a:lnTo>
                    <a:lnTo>
                      <a:pt x="41366" y="1992"/>
                    </a:lnTo>
                    <a:lnTo>
                      <a:pt x="42893" y="1726"/>
                    </a:lnTo>
                    <a:lnTo>
                      <a:pt x="44353" y="1527"/>
                    </a:lnTo>
                    <a:lnTo>
                      <a:pt x="45881" y="1395"/>
                    </a:lnTo>
                    <a:lnTo>
                      <a:pt x="47408" y="1262"/>
                    </a:lnTo>
                    <a:lnTo>
                      <a:pt x="45681" y="996"/>
                    </a:lnTo>
                    <a:lnTo>
                      <a:pt x="43955" y="731"/>
                    </a:lnTo>
                    <a:lnTo>
                      <a:pt x="40502" y="332"/>
                    </a:lnTo>
                    <a:lnTo>
                      <a:pt x="37116" y="133"/>
                    </a:lnTo>
                    <a:lnTo>
                      <a:pt x="3373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98" name="Google Shape;1698;g34ed79b00d1_0_1671"/>
              <p:cNvSpPr/>
              <p:nvPr/>
            </p:nvSpPr>
            <p:spPr>
              <a:xfrm>
                <a:off x="2412325" y="1011650"/>
                <a:ext cx="1185200" cy="212500"/>
              </a:xfrm>
              <a:custGeom>
                <a:rect b="b" l="l" r="r" t="t"/>
                <a:pathLst>
                  <a:path extrusionOk="0" fill="none" h="8500" w="47408">
                    <a:moveTo>
                      <a:pt x="0" y="6640"/>
                    </a:moveTo>
                    <a:lnTo>
                      <a:pt x="0" y="6640"/>
                    </a:lnTo>
                    <a:lnTo>
                      <a:pt x="1195" y="6374"/>
                    </a:lnTo>
                    <a:lnTo>
                      <a:pt x="2590" y="6242"/>
                    </a:lnTo>
                    <a:lnTo>
                      <a:pt x="4050" y="6109"/>
                    </a:lnTo>
                    <a:lnTo>
                      <a:pt x="5644" y="6042"/>
                    </a:lnTo>
                    <a:lnTo>
                      <a:pt x="7304" y="6042"/>
                    </a:lnTo>
                    <a:lnTo>
                      <a:pt x="9030" y="6109"/>
                    </a:lnTo>
                    <a:lnTo>
                      <a:pt x="10823" y="6175"/>
                    </a:lnTo>
                    <a:lnTo>
                      <a:pt x="12616" y="6308"/>
                    </a:lnTo>
                    <a:lnTo>
                      <a:pt x="16201" y="6706"/>
                    </a:lnTo>
                    <a:lnTo>
                      <a:pt x="19720" y="7171"/>
                    </a:lnTo>
                    <a:lnTo>
                      <a:pt x="22907" y="7769"/>
                    </a:lnTo>
                    <a:lnTo>
                      <a:pt x="24368" y="8101"/>
                    </a:lnTo>
                    <a:lnTo>
                      <a:pt x="25696" y="8499"/>
                    </a:lnTo>
                    <a:lnTo>
                      <a:pt x="25696" y="8499"/>
                    </a:lnTo>
                    <a:lnTo>
                      <a:pt x="26758" y="7702"/>
                    </a:lnTo>
                    <a:lnTo>
                      <a:pt x="27887" y="6972"/>
                    </a:lnTo>
                    <a:lnTo>
                      <a:pt x="29016" y="6242"/>
                    </a:lnTo>
                    <a:lnTo>
                      <a:pt x="30211" y="5578"/>
                    </a:lnTo>
                    <a:lnTo>
                      <a:pt x="31472" y="4980"/>
                    </a:lnTo>
                    <a:lnTo>
                      <a:pt x="32800" y="4382"/>
                    </a:lnTo>
                    <a:lnTo>
                      <a:pt x="34128" y="3918"/>
                    </a:lnTo>
                    <a:lnTo>
                      <a:pt x="35523" y="3386"/>
                    </a:lnTo>
                    <a:lnTo>
                      <a:pt x="36983" y="2988"/>
                    </a:lnTo>
                    <a:lnTo>
                      <a:pt x="38378" y="2590"/>
                    </a:lnTo>
                    <a:lnTo>
                      <a:pt x="39905" y="2258"/>
                    </a:lnTo>
                    <a:lnTo>
                      <a:pt x="41366" y="1992"/>
                    </a:lnTo>
                    <a:lnTo>
                      <a:pt x="42893" y="1726"/>
                    </a:lnTo>
                    <a:lnTo>
                      <a:pt x="44353" y="1527"/>
                    </a:lnTo>
                    <a:lnTo>
                      <a:pt x="45881" y="1395"/>
                    </a:lnTo>
                    <a:lnTo>
                      <a:pt x="47408" y="1262"/>
                    </a:lnTo>
                    <a:lnTo>
                      <a:pt x="47408" y="1262"/>
                    </a:lnTo>
                    <a:lnTo>
                      <a:pt x="45681" y="996"/>
                    </a:lnTo>
                    <a:lnTo>
                      <a:pt x="43955" y="731"/>
                    </a:lnTo>
                    <a:lnTo>
                      <a:pt x="40502" y="332"/>
                    </a:lnTo>
                    <a:lnTo>
                      <a:pt x="37116" y="133"/>
                    </a:lnTo>
                    <a:lnTo>
                      <a:pt x="33730" y="0"/>
                    </a:lnTo>
                    <a:lnTo>
                      <a:pt x="30410" y="67"/>
                    </a:lnTo>
                    <a:lnTo>
                      <a:pt x="27223" y="199"/>
                    </a:lnTo>
                    <a:lnTo>
                      <a:pt x="24036" y="531"/>
                    </a:lnTo>
                    <a:lnTo>
                      <a:pt x="20982" y="863"/>
                    </a:lnTo>
                    <a:lnTo>
                      <a:pt x="17994" y="1395"/>
                    </a:lnTo>
                    <a:lnTo>
                      <a:pt x="15072" y="1926"/>
                    </a:lnTo>
                    <a:lnTo>
                      <a:pt x="12284" y="2590"/>
                    </a:lnTo>
                    <a:lnTo>
                      <a:pt x="9561" y="3320"/>
                    </a:lnTo>
                    <a:lnTo>
                      <a:pt x="6972" y="4050"/>
                    </a:lnTo>
                    <a:lnTo>
                      <a:pt x="4515" y="4914"/>
                    </a:lnTo>
                    <a:lnTo>
                      <a:pt x="2191" y="5710"/>
                    </a:lnTo>
                    <a:lnTo>
                      <a:pt x="0" y="664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99" name="Google Shape;1699;g34ed79b00d1_0_1671"/>
              <p:cNvSpPr/>
              <p:nvPr/>
            </p:nvSpPr>
            <p:spPr>
              <a:xfrm>
                <a:off x="2565025" y="2533800"/>
                <a:ext cx="1894000" cy="1138750"/>
              </a:xfrm>
              <a:custGeom>
                <a:rect b="b" l="l" r="r" t="t"/>
                <a:pathLst>
                  <a:path extrusionOk="0" h="45550" w="75760">
                    <a:moveTo>
                      <a:pt x="23904" y="1"/>
                    </a:moveTo>
                    <a:lnTo>
                      <a:pt x="20650" y="3453"/>
                    </a:lnTo>
                    <a:lnTo>
                      <a:pt x="17330" y="7171"/>
                    </a:lnTo>
                    <a:lnTo>
                      <a:pt x="14143" y="10956"/>
                    </a:lnTo>
                    <a:lnTo>
                      <a:pt x="11089" y="14807"/>
                    </a:lnTo>
                    <a:lnTo>
                      <a:pt x="8101" y="18725"/>
                    </a:lnTo>
                    <a:lnTo>
                      <a:pt x="5246" y="22708"/>
                    </a:lnTo>
                    <a:lnTo>
                      <a:pt x="2524" y="26559"/>
                    </a:lnTo>
                    <a:lnTo>
                      <a:pt x="1" y="30411"/>
                    </a:lnTo>
                    <a:lnTo>
                      <a:pt x="1993" y="31938"/>
                    </a:lnTo>
                    <a:lnTo>
                      <a:pt x="3984" y="33398"/>
                    </a:lnTo>
                    <a:lnTo>
                      <a:pt x="6109" y="34793"/>
                    </a:lnTo>
                    <a:lnTo>
                      <a:pt x="8300" y="36121"/>
                    </a:lnTo>
                    <a:lnTo>
                      <a:pt x="10558" y="37316"/>
                    </a:lnTo>
                    <a:lnTo>
                      <a:pt x="12815" y="38511"/>
                    </a:lnTo>
                    <a:lnTo>
                      <a:pt x="15139" y="39573"/>
                    </a:lnTo>
                    <a:lnTo>
                      <a:pt x="17529" y="40569"/>
                    </a:lnTo>
                    <a:lnTo>
                      <a:pt x="19986" y="41432"/>
                    </a:lnTo>
                    <a:lnTo>
                      <a:pt x="22443" y="42296"/>
                    </a:lnTo>
                    <a:lnTo>
                      <a:pt x="24900" y="43026"/>
                    </a:lnTo>
                    <a:lnTo>
                      <a:pt x="27423" y="43690"/>
                    </a:lnTo>
                    <a:lnTo>
                      <a:pt x="30012" y="44221"/>
                    </a:lnTo>
                    <a:lnTo>
                      <a:pt x="32535" y="44686"/>
                    </a:lnTo>
                    <a:lnTo>
                      <a:pt x="35125" y="45018"/>
                    </a:lnTo>
                    <a:lnTo>
                      <a:pt x="37648" y="45350"/>
                    </a:lnTo>
                    <a:lnTo>
                      <a:pt x="40237" y="45483"/>
                    </a:lnTo>
                    <a:lnTo>
                      <a:pt x="42827" y="45549"/>
                    </a:lnTo>
                    <a:lnTo>
                      <a:pt x="45350" y="45549"/>
                    </a:lnTo>
                    <a:lnTo>
                      <a:pt x="47939" y="45416"/>
                    </a:lnTo>
                    <a:lnTo>
                      <a:pt x="50462" y="45217"/>
                    </a:lnTo>
                    <a:lnTo>
                      <a:pt x="52986" y="44885"/>
                    </a:lnTo>
                    <a:lnTo>
                      <a:pt x="55442" y="44487"/>
                    </a:lnTo>
                    <a:lnTo>
                      <a:pt x="57899" y="43956"/>
                    </a:lnTo>
                    <a:lnTo>
                      <a:pt x="60289" y="43292"/>
                    </a:lnTo>
                    <a:lnTo>
                      <a:pt x="62680" y="42561"/>
                    </a:lnTo>
                    <a:lnTo>
                      <a:pt x="65003" y="41698"/>
                    </a:lnTo>
                    <a:lnTo>
                      <a:pt x="67261" y="40702"/>
                    </a:lnTo>
                    <a:lnTo>
                      <a:pt x="69518" y="39640"/>
                    </a:lnTo>
                    <a:lnTo>
                      <a:pt x="71643" y="38445"/>
                    </a:lnTo>
                    <a:lnTo>
                      <a:pt x="73768" y="37117"/>
                    </a:lnTo>
                    <a:lnTo>
                      <a:pt x="75760" y="35656"/>
                    </a:lnTo>
                    <a:lnTo>
                      <a:pt x="75361" y="32270"/>
                    </a:lnTo>
                    <a:lnTo>
                      <a:pt x="74764" y="28883"/>
                    </a:lnTo>
                    <a:lnTo>
                      <a:pt x="74166" y="25431"/>
                    </a:lnTo>
                    <a:lnTo>
                      <a:pt x="73370" y="21978"/>
                    </a:lnTo>
                    <a:lnTo>
                      <a:pt x="72440" y="18525"/>
                    </a:lnTo>
                    <a:lnTo>
                      <a:pt x="71444" y="15073"/>
                    </a:lnTo>
                    <a:lnTo>
                      <a:pt x="70315" y="11620"/>
                    </a:lnTo>
                    <a:lnTo>
                      <a:pt x="69054" y="8167"/>
                    </a:lnTo>
                    <a:lnTo>
                      <a:pt x="67659" y="8765"/>
                    </a:lnTo>
                    <a:lnTo>
                      <a:pt x="66265" y="9296"/>
                    </a:lnTo>
                    <a:lnTo>
                      <a:pt x="64804" y="9761"/>
                    </a:lnTo>
                    <a:lnTo>
                      <a:pt x="63410" y="10159"/>
                    </a:lnTo>
                    <a:lnTo>
                      <a:pt x="61949" y="10491"/>
                    </a:lnTo>
                    <a:lnTo>
                      <a:pt x="60488" y="10757"/>
                    </a:lnTo>
                    <a:lnTo>
                      <a:pt x="58961" y="11022"/>
                    </a:lnTo>
                    <a:lnTo>
                      <a:pt x="57501" y="11155"/>
                    </a:lnTo>
                    <a:lnTo>
                      <a:pt x="56040" y="11288"/>
                    </a:lnTo>
                    <a:lnTo>
                      <a:pt x="54513" y="11354"/>
                    </a:lnTo>
                    <a:lnTo>
                      <a:pt x="52986" y="11354"/>
                    </a:lnTo>
                    <a:lnTo>
                      <a:pt x="51525" y="11288"/>
                    </a:lnTo>
                    <a:lnTo>
                      <a:pt x="49998" y="11155"/>
                    </a:lnTo>
                    <a:lnTo>
                      <a:pt x="48537" y="11022"/>
                    </a:lnTo>
                    <a:lnTo>
                      <a:pt x="47010" y="10757"/>
                    </a:lnTo>
                    <a:lnTo>
                      <a:pt x="45549" y="10491"/>
                    </a:lnTo>
                    <a:lnTo>
                      <a:pt x="44088" y="10226"/>
                    </a:lnTo>
                    <a:lnTo>
                      <a:pt x="42561" y="9827"/>
                    </a:lnTo>
                    <a:lnTo>
                      <a:pt x="41100" y="9429"/>
                    </a:lnTo>
                    <a:lnTo>
                      <a:pt x="39706" y="8964"/>
                    </a:lnTo>
                    <a:lnTo>
                      <a:pt x="38245" y="8433"/>
                    </a:lnTo>
                    <a:lnTo>
                      <a:pt x="36851" y="7902"/>
                    </a:lnTo>
                    <a:lnTo>
                      <a:pt x="35457" y="7304"/>
                    </a:lnTo>
                    <a:lnTo>
                      <a:pt x="34062" y="6640"/>
                    </a:lnTo>
                    <a:lnTo>
                      <a:pt x="32668" y="5976"/>
                    </a:lnTo>
                    <a:lnTo>
                      <a:pt x="31340" y="5246"/>
                    </a:lnTo>
                    <a:lnTo>
                      <a:pt x="30079" y="4449"/>
                    </a:lnTo>
                    <a:lnTo>
                      <a:pt x="28751" y="3652"/>
                    </a:lnTo>
                    <a:lnTo>
                      <a:pt x="27489" y="2789"/>
                    </a:lnTo>
                    <a:lnTo>
                      <a:pt x="26294" y="1860"/>
                    </a:lnTo>
                    <a:lnTo>
                      <a:pt x="25099" y="930"/>
                    </a:lnTo>
                    <a:lnTo>
                      <a:pt x="2390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00" name="Google Shape;1700;g34ed79b00d1_0_1671"/>
              <p:cNvSpPr/>
              <p:nvPr/>
            </p:nvSpPr>
            <p:spPr>
              <a:xfrm>
                <a:off x="2565025" y="2533800"/>
                <a:ext cx="1894000" cy="1138750"/>
              </a:xfrm>
              <a:custGeom>
                <a:rect b="b" l="l" r="r" t="t"/>
                <a:pathLst>
                  <a:path extrusionOk="0" fill="none" h="45550" w="75760">
                    <a:moveTo>
                      <a:pt x="75760" y="35656"/>
                    </a:moveTo>
                    <a:lnTo>
                      <a:pt x="75760" y="35656"/>
                    </a:lnTo>
                    <a:lnTo>
                      <a:pt x="75361" y="32270"/>
                    </a:lnTo>
                    <a:lnTo>
                      <a:pt x="74764" y="28883"/>
                    </a:lnTo>
                    <a:lnTo>
                      <a:pt x="74166" y="25431"/>
                    </a:lnTo>
                    <a:lnTo>
                      <a:pt x="73370" y="21978"/>
                    </a:lnTo>
                    <a:lnTo>
                      <a:pt x="72440" y="18525"/>
                    </a:lnTo>
                    <a:lnTo>
                      <a:pt x="71444" y="15073"/>
                    </a:lnTo>
                    <a:lnTo>
                      <a:pt x="70315" y="11620"/>
                    </a:lnTo>
                    <a:lnTo>
                      <a:pt x="69054" y="8167"/>
                    </a:lnTo>
                    <a:lnTo>
                      <a:pt x="69054" y="8167"/>
                    </a:lnTo>
                    <a:lnTo>
                      <a:pt x="67659" y="8765"/>
                    </a:lnTo>
                    <a:lnTo>
                      <a:pt x="66265" y="9296"/>
                    </a:lnTo>
                    <a:lnTo>
                      <a:pt x="64804" y="9761"/>
                    </a:lnTo>
                    <a:lnTo>
                      <a:pt x="63410" y="10159"/>
                    </a:lnTo>
                    <a:lnTo>
                      <a:pt x="61949" y="10491"/>
                    </a:lnTo>
                    <a:lnTo>
                      <a:pt x="60488" y="10757"/>
                    </a:lnTo>
                    <a:lnTo>
                      <a:pt x="58961" y="11022"/>
                    </a:lnTo>
                    <a:lnTo>
                      <a:pt x="57501" y="11155"/>
                    </a:lnTo>
                    <a:lnTo>
                      <a:pt x="56040" y="11288"/>
                    </a:lnTo>
                    <a:lnTo>
                      <a:pt x="54513" y="11354"/>
                    </a:lnTo>
                    <a:lnTo>
                      <a:pt x="52986" y="11354"/>
                    </a:lnTo>
                    <a:lnTo>
                      <a:pt x="51525" y="11288"/>
                    </a:lnTo>
                    <a:lnTo>
                      <a:pt x="49998" y="11155"/>
                    </a:lnTo>
                    <a:lnTo>
                      <a:pt x="48537" y="11022"/>
                    </a:lnTo>
                    <a:lnTo>
                      <a:pt x="47010" y="10757"/>
                    </a:lnTo>
                    <a:lnTo>
                      <a:pt x="45549" y="10491"/>
                    </a:lnTo>
                    <a:lnTo>
                      <a:pt x="44088" y="10226"/>
                    </a:lnTo>
                    <a:lnTo>
                      <a:pt x="42561" y="9827"/>
                    </a:lnTo>
                    <a:lnTo>
                      <a:pt x="41100" y="9429"/>
                    </a:lnTo>
                    <a:lnTo>
                      <a:pt x="39706" y="8964"/>
                    </a:lnTo>
                    <a:lnTo>
                      <a:pt x="38245" y="8433"/>
                    </a:lnTo>
                    <a:lnTo>
                      <a:pt x="36851" y="7902"/>
                    </a:lnTo>
                    <a:lnTo>
                      <a:pt x="35457" y="7304"/>
                    </a:lnTo>
                    <a:lnTo>
                      <a:pt x="34062" y="6640"/>
                    </a:lnTo>
                    <a:lnTo>
                      <a:pt x="32668" y="5976"/>
                    </a:lnTo>
                    <a:lnTo>
                      <a:pt x="31340" y="5246"/>
                    </a:lnTo>
                    <a:lnTo>
                      <a:pt x="30079" y="4449"/>
                    </a:lnTo>
                    <a:lnTo>
                      <a:pt x="28751" y="3652"/>
                    </a:lnTo>
                    <a:lnTo>
                      <a:pt x="27489" y="2789"/>
                    </a:lnTo>
                    <a:lnTo>
                      <a:pt x="26294" y="1860"/>
                    </a:lnTo>
                    <a:lnTo>
                      <a:pt x="25099" y="930"/>
                    </a:lnTo>
                    <a:lnTo>
                      <a:pt x="23904" y="1"/>
                    </a:lnTo>
                    <a:lnTo>
                      <a:pt x="23904" y="1"/>
                    </a:lnTo>
                    <a:lnTo>
                      <a:pt x="20650" y="3453"/>
                    </a:lnTo>
                    <a:lnTo>
                      <a:pt x="17330" y="7171"/>
                    </a:lnTo>
                    <a:lnTo>
                      <a:pt x="14143" y="10956"/>
                    </a:lnTo>
                    <a:lnTo>
                      <a:pt x="11089" y="14807"/>
                    </a:lnTo>
                    <a:lnTo>
                      <a:pt x="8101" y="18725"/>
                    </a:lnTo>
                    <a:lnTo>
                      <a:pt x="5246" y="22708"/>
                    </a:lnTo>
                    <a:lnTo>
                      <a:pt x="2524" y="26559"/>
                    </a:lnTo>
                    <a:lnTo>
                      <a:pt x="1" y="30411"/>
                    </a:lnTo>
                    <a:lnTo>
                      <a:pt x="1" y="30411"/>
                    </a:lnTo>
                    <a:lnTo>
                      <a:pt x="1993" y="31938"/>
                    </a:lnTo>
                    <a:lnTo>
                      <a:pt x="3984" y="33398"/>
                    </a:lnTo>
                    <a:lnTo>
                      <a:pt x="6109" y="34793"/>
                    </a:lnTo>
                    <a:lnTo>
                      <a:pt x="8300" y="36121"/>
                    </a:lnTo>
                    <a:lnTo>
                      <a:pt x="10558" y="37316"/>
                    </a:lnTo>
                    <a:lnTo>
                      <a:pt x="12815" y="38511"/>
                    </a:lnTo>
                    <a:lnTo>
                      <a:pt x="15139" y="39573"/>
                    </a:lnTo>
                    <a:lnTo>
                      <a:pt x="17529" y="40569"/>
                    </a:lnTo>
                    <a:lnTo>
                      <a:pt x="19986" y="41432"/>
                    </a:lnTo>
                    <a:lnTo>
                      <a:pt x="22443" y="42296"/>
                    </a:lnTo>
                    <a:lnTo>
                      <a:pt x="24900" y="43026"/>
                    </a:lnTo>
                    <a:lnTo>
                      <a:pt x="27423" y="43690"/>
                    </a:lnTo>
                    <a:lnTo>
                      <a:pt x="30012" y="44221"/>
                    </a:lnTo>
                    <a:lnTo>
                      <a:pt x="32535" y="44686"/>
                    </a:lnTo>
                    <a:lnTo>
                      <a:pt x="35125" y="45018"/>
                    </a:lnTo>
                    <a:lnTo>
                      <a:pt x="37648" y="45350"/>
                    </a:lnTo>
                    <a:lnTo>
                      <a:pt x="40237" y="45483"/>
                    </a:lnTo>
                    <a:lnTo>
                      <a:pt x="42827" y="45549"/>
                    </a:lnTo>
                    <a:lnTo>
                      <a:pt x="45350" y="45549"/>
                    </a:lnTo>
                    <a:lnTo>
                      <a:pt x="47939" y="45416"/>
                    </a:lnTo>
                    <a:lnTo>
                      <a:pt x="50462" y="45217"/>
                    </a:lnTo>
                    <a:lnTo>
                      <a:pt x="52986" y="44885"/>
                    </a:lnTo>
                    <a:lnTo>
                      <a:pt x="55442" y="44487"/>
                    </a:lnTo>
                    <a:lnTo>
                      <a:pt x="57899" y="43956"/>
                    </a:lnTo>
                    <a:lnTo>
                      <a:pt x="60289" y="43292"/>
                    </a:lnTo>
                    <a:lnTo>
                      <a:pt x="62680" y="42561"/>
                    </a:lnTo>
                    <a:lnTo>
                      <a:pt x="65003" y="41698"/>
                    </a:lnTo>
                    <a:lnTo>
                      <a:pt x="67261" y="40702"/>
                    </a:lnTo>
                    <a:lnTo>
                      <a:pt x="69518" y="39640"/>
                    </a:lnTo>
                    <a:lnTo>
                      <a:pt x="71643" y="38445"/>
                    </a:lnTo>
                    <a:lnTo>
                      <a:pt x="73768" y="37117"/>
                    </a:lnTo>
                    <a:lnTo>
                      <a:pt x="75760" y="35656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01" name="Google Shape;1701;g34ed79b00d1_0_1671"/>
              <p:cNvSpPr/>
              <p:nvPr/>
            </p:nvSpPr>
            <p:spPr>
              <a:xfrm>
                <a:off x="1379850" y="1665650"/>
                <a:ext cx="903025" cy="2486600"/>
              </a:xfrm>
              <a:custGeom>
                <a:rect b="b" l="l" r="r" t="t"/>
                <a:pathLst>
                  <a:path extrusionOk="0" h="99464" w="36121">
                    <a:moveTo>
                      <a:pt x="17396" y="1"/>
                    </a:moveTo>
                    <a:lnTo>
                      <a:pt x="16267" y="1395"/>
                    </a:lnTo>
                    <a:lnTo>
                      <a:pt x="15139" y="2789"/>
                    </a:lnTo>
                    <a:lnTo>
                      <a:pt x="14076" y="4184"/>
                    </a:lnTo>
                    <a:lnTo>
                      <a:pt x="13080" y="5644"/>
                    </a:lnTo>
                    <a:lnTo>
                      <a:pt x="12084" y="7105"/>
                    </a:lnTo>
                    <a:lnTo>
                      <a:pt x="11155" y="8566"/>
                    </a:lnTo>
                    <a:lnTo>
                      <a:pt x="10225" y="10027"/>
                    </a:lnTo>
                    <a:lnTo>
                      <a:pt x="9362" y="11554"/>
                    </a:lnTo>
                    <a:lnTo>
                      <a:pt x="8565" y="13081"/>
                    </a:lnTo>
                    <a:lnTo>
                      <a:pt x="7768" y="14608"/>
                    </a:lnTo>
                    <a:lnTo>
                      <a:pt x="6972" y="16135"/>
                    </a:lnTo>
                    <a:lnTo>
                      <a:pt x="6308" y="17662"/>
                    </a:lnTo>
                    <a:lnTo>
                      <a:pt x="5644" y="19256"/>
                    </a:lnTo>
                    <a:lnTo>
                      <a:pt x="4980" y="20849"/>
                    </a:lnTo>
                    <a:lnTo>
                      <a:pt x="3851" y="24037"/>
                    </a:lnTo>
                    <a:lnTo>
                      <a:pt x="2789" y="27290"/>
                    </a:lnTo>
                    <a:lnTo>
                      <a:pt x="1992" y="30543"/>
                    </a:lnTo>
                    <a:lnTo>
                      <a:pt x="1262" y="33863"/>
                    </a:lnTo>
                    <a:lnTo>
                      <a:pt x="730" y="37183"/>
                    </a:lnTo>
                    <a:lnTo>
                      <a:pt x="332" y="40503"/>
                    </a:lnTo>
                    <a:lnTo>
                      <a:pt x="66" y="43823"/>
                    </a:lnTo>
                    <a:lnTo>
                      <a:pt x="0" y="47209"/>
                    </a:lnTo>
                    <a:lnTo>
                      <a:pt x="66" y="50529"/>
                    </a:lnTo>
                    <a:lnTo>
                      <a:pt x="266" y="53849"/>
                    </a:lnTo>
                    <a:lnTo>
                      <a:pt x="664" y="57169"/>
                    </a:lnTo>
                    <a:lnTo>
                      <a:pt x="1195" y="60489"/>
                    </a:lnTo>
                    <a:lnTo>
                      <a:pt x="1859" y="63809"/>
                    </a:lnTo>
                    <a:lnTo>
                      <a:pt x="2656" y="67062"/>
                    </a:lnTo>
                    <a:lnTo>
                      <a:pt x="3652" y="70316"/>
                    </a:lnTo>
                    <a:lnTo>
                      <a:pt x="4781" y="73503"/>
                    </a:lnTo>
                    <a:lnTo>
                      <a:pt x="6042" y="76623"/>
                    </a:lnTo>
                    <a:lnTo>
                      <a:pt x="6773" y="78150"/>
                    </a:lnTo>
                    <a:lnTo>
                      <a:pt x="7503" y="79678"/>
                    </a:lnTo>
                    <a:lnTo>
                      <a:pt x="8233" y="81205"/>
                    </a:lnTo>
                    <a:lnTo>
                      <a:pt x="9030" y="82732"/>
                    </a:lnTo>
                    <a:lnTo>
                      <a:pt x="9893" y="84259"/>
                    </a:lnTo>
                    <a:lnTo>
                      <a:pt x="10823" y="85720"/>
                    </a:lnTo>
                    <a:lnTo>
                      <a:pt x="11686" y="87180"/>
                    </a:lnTo>
                    <a:lnTo>
                      <a:pt x="12682" y="88641"/>
                    </a:lnTo>
                    <a:lnTo>
                      <a:pt x="13678" y="90036"/>
                    </a:lnTo>
                    <a:lnTo>
                      <a:pt x="14674" y="91430"/>
                    </a:lnTo>
                    <a:lnTo>
                      <a:pt x="15803" y="92824"/>
                    </a:lnTo>
                    <a:lnTo>
                      <a:pt x="16865" y="94219"/>
                    </a:lnTo>
                    <a:lnTo>
                      <a:pt x="17994" y="95546"/>
                    </a:lnTo>
                    <a:lnTo>
                      <a:pt x="19189" y="96874"/>
                    </a:lnTo>
                    <a:lnTo>
                      <a:pt x="20450" y="98202"/>
                    </a:lnTo>
                    <a:lnTo>
                      <a:pt x="21712" y="99464"/>
                    </a:lnTo>
                    <a:lnTo>
                      <a:pt x="22243" y="97339"/>
                    </a:lnTo>
                    <a:lnTo>
                      <a:pt x="22907" y="95215"/>
                    </a:lnTo>
                    <a:lnTo>
                      <a:pt x="23637" y="93090"/>
                    </a:lnTo>
                    <a:lnTo>
                      <a:pt x="24368" y="90965"/>
                    </a:lnTo>
                    <a:lnTo>
                      <a:pt x="25165" y="88907"/>
                    </a:lnTo>
                    <a:lnTo>
                      <a:pt x="26028" y="86782"/>
                    </a:lnTo>
                    <a:lnTo>
                      <a:pt x="26891" y="84657"/>
                    </a:lnTo>
                    <a:lnTo>
                      <a:pt x="27820" y="82599"/>
                    </a:lnTo>
                    <a:lnTo>
                      <a:pt x="29746" y="78482"/>
                    </a:lnTo>
                    <a:lnTo>
                      <a:pt x="31804" y="74432"/>
                    </a:lnTo>
                    <a:lnTo>
                      <a:pt x="33929" y="70515"/>
                    </a:lnTo>
                    <a:lnTo>
                      <a:pt x="36120" y="66730"/>
                    </a:lnTo>
                    <a:lnTo>
                      <a:pt x="34460" y="64937"/>
                    </a:lnTo>
                    <a:lnTo>
                      <a:pt x="32867" y="63145"/>
                    </a:lnTo>
                    <a:lnTo>
                      <a:pt x="31273" y="61285"/>
                    </a:lnTo>
                    <a:lnTo>
                      <a:pt x="29812" y="59360"/>
                    </a:lnTo>
                    <a:lnTo>
                      <a:pt x="28418" y="57434"/>
                    </a:lnTo>
                    <a:lnTo>
                      <a:pt x="27156" y="55442"/>
                    </a:lnTo>
                    <a:lnTo>
                      <a:pt x="25895" y="53384"/>
                    </a:lnTo>
                    <a:lnTo>
                      <a:pt x="24700" y="51392"/>
                    </a:lnTo>
                    <a:lnTo>
                      <a:pt x="23571" y="49268"/>
                    </a:lnTo>
                    <a:lnTo>
                      <a:pt x="22509" y="47209"/>
                    </a:lnTo>
                    <a:lnTo>
                      <a:pt x="21579" y="45085"/>
                    </a:lnTo>
                    <a:lnTo>
                      <a:pt x="20650" y="42960"/>
                    </a:lnTo>
                    <a:lnTo>
                      <a:pt x="19853" y="40769"/>
                    </a:lnTo>
                    <a:lnTo>
                      <a:pt x="19056" y="38578"/>
                    </a:lnTo>
                    <a:lnTo>
                      <a:pt x="18392" y="36386"/>
                    </a:lnTo>
                    <a:lnTo>
                      <a:pt x="17728" y="34195"/>
                    </a:lnTo>
                    <a:lnTo>
                      <a:pt x="17197" y="32004"/>
                    </a:lnTo>
                    <a:lnTo>
                      <a:pt x="16732" y="29813"/>
                    </a:lnTo>
                    <a:lnTo>
                      <a:pt x="16267" y="27622"/>
                    </a:lnTo>
                    <a:lnTo>
                      <a:pt x="15935" y="25364"/>
                    </a:lnTo>
                    <a:lnTo>
                      <a:pt x="15670" y="23173"/>
                    </a:lnTo>
                    <a:lnTo>
                      <a:pt x="15471" y="20982"/>
                    </a:lnTo>
                    <a:lnTo>
                      <a:pt x="15338" y="18791"/>
                    </a:lnTo>
                    <a:lnTo>
                      <a:pt x="15271" y="16600"/>
                    </a:lnTo>
                    <a:lnTo>
                      <a:pt x="15338" y="14475"/>
                    </a:lnTo>
                    <a:lnTo>
                      <a:pt x="15404" y="12351"/>
                    </a:lnTo>
                    <a:lnTo>
                      <a:pt x="15537" y="10226"/>
                    </a:lnTo>
                    <a:lnTo>
                      <a:pt x="15803" y="8101"/>
                    </a:lnTo>
                    <a:lnTo>
                      <a:pt x="16068" y="6043"/>
                    </a:lnTo>
                    <a:lnTo>
                      <a:pt x="16467" y="3985"/>
                    </a:lnTo>
                    <a:lnTo>
                      <a:pt x="16865" y="1993"/>
                    </a:lnTo>
                    <a:lnTo>
                      <a:pt x="1739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02" name="Google Shape;1702;g34ed79b00d1_0_1671"/>
              <p:cNvSpPr/>
              <p:nvPr/>
            </p:nvSpPr>
            <p:spPr>
              <a:xfrm>
                <a:off x="1379850" y="1665650"/>
                <a:ext cx="903025" cy="2486600"/>
              </a:xfrm>
              <a:custGeom>
                <a:rect b="b" l="l" r="r" t="t"/>
                <a:pathLst>
                  <a:path extrusionOk="0" fill="none" h="99464" w="36121">
                    <a:moveTo>
                      <a:pt x="36120" y="66730"/>
                    </a:moveTo>
                    <a:lnTo>
                      <a:pt x="36120" y="66730"/>
                    </a:lnTo>
                    <a:lnTo>
                      <a:pt x="34460" y="64937"/>
                    </a:lnTo>
                    <a:lnTo>
                      <a:pt x="32867" y="63145"/>
                    </a:lnTo>
                    <a:lnTo>
                      <a:pt x="31273" y="61285"/>
                    </a:lnTo>
                    <a:lnTo>
                      <a:pt x="29812" y="59360"/>
                    </a:lnTo>
                    <a:lnTo>
                      <a:pt x="28418" y="57434"/>
                    </a:lnTo>
                    <a:lnTo>
                      <a:pt x="27156" y="55442"/>
                    </a:lnTo>
                    <a:lnTo>
                      <a:pt x="25895" y="53384"/>
                    </a:lnTo>
                    <a:lnTo>
                      <a:pt x="24700" y="51392"/>
                    </a:lnTo>
                    <a:lnTo>
                      <a:pt x="23571" y="49268"/>
                    </a:lnTo>
                    <a:lnTo>
                      <a:pt x="22509" y="47209"/>
                    </a:lnTo>
                    <a:lnTo>
                      <a:pt x="21579" y="45085"/>
                    </a:lnTo>
                    <a:lnTo>
                      <a:pt x="20650" y="42960"/>
                    </a:lnTo>
                    <a:lnTo>
                      <a:pt x="19853" y="40769"/>
                    </a:lnTo>
                    <a:lnTo>
                      <a:pt x="19056" y="38578"/>
                    </a:lnTo>
                    <a:lnTo>
                      <a:pt x="18392" y="36386"/>
                    </a:lnTo>
                    <a:lnTo>
                      <a:pt x="17728" y="34195"/>
                    </a:lnTo>
                    <a:lnTo>
                      <a:pt x="17197" y="32004"/>
                    </a:lnTo>
                    <a:lnTo>
                      <a:pt x="16732" y="29813"/>
                    </a:lnTo>
                    <a:lnTo>
                      <a:pt x="16267" y="27622"/>
                    </a:lnTo>
                    <a:lnTo>
                      <a:pt x="15935" y="25364"/>
                    </a:lnTo>
                    <a:lnTo>
                      <a:pt x="15670" y="23173"/>
                    </a:lnTo>
                    <a:lnTo>
                      <a:pt x="15471" y="20982"/>
                    </a:lnTo>
                    <a:lnTo>
                      <a:pt x="15338" y="18791"/>
                    </a:lnTo>
                    <a:lnTo>
                      <a:pt x="15271" y="16600"/>
                    </a:lnTo>
                    <a:lnTo>
                      <a:pt x="15338" y="14475"/>
                    </a:lnTo>
                    <a:lnTo>
                      <a:pt x="15404" y="12351"/>
                    </a:lnTo>
                    <a:lnTo>
                      <a:pt x="15537" y="10226"/>
                    </a:lnTo>
                    <a:lnTo>
                      <a:pt x="15803" y="8101"/>
                    </a:lnTo>
                    <a:lnTo>
                      <a:pt x="16068" y="6043"/>
                    </a:lnTo>
                    <a:lnTo>
                      <a:pt x="16467" y="3985"/>
                    </a:lnTo>
                    <a:lnTo>
                      <a:pt x="16865" y="1993"/>
                    </a:lnTo>
                    <a:lnTo>
                      <a:pt x="17396" y="1"/>
                    </a:lnTo>
                    <a:lnTo>
                      <a:pt x="17396" y="1"/>
                    </a:lnTo>
                    <a:lnTo>
                      <a:pt x="16267" y="1395"/>
                    </a:lnTo>
                    <a:lnTo>
                      <a:pt x="15139" y="2789"/>
                    </a:lnTo>
                    <a:lnTo>
                      <a:pt x="14076" y="4184"/>
                    </a:lnTo>
                    <a:lnTo>
                      <a:pt x="13080" y="5644"/>
                    </a:lnTo>
                    <a:lnTo>
                      <a:pt x="12084" y="7105"/>
                    </a:lnTo>
                    <a:lnTo>
                      <a:pt x="11155" y="8566"/>
                    </a:lnTo>
                    <a:lnTo>
                      <a:pt x="10225" y="10027"/>
                    </a:lnTo>
                    <a:lnTo>
                      <a:pt x="9362" y="11554"/>
                    </a:lnTo>
                    <a:lnTo>
                      <a:pt x="8565" y="13081"/>
                    </a:lnTo>
                    <a:lnTo>
                      <a:pt x="7768" y="14608"/>
                    </a:lnTo>
                    <a:lnTo>
                      <a:pt x="6972" y="16135"/>
                    </a:lnTo>
                    <a:lnTo>
                      <a:pt x="6308" y="17662"/>
                    </a:lnTo>
                    <a:lnTo>
                      <a:pt x="5644" y="19256"/>
                    </a:lnTo>
                    <a:lnTo>
                      <a:pt x="4980" y="20849"/>
                    </a:lnTo>
                    <a:lnTo>
                      <a:pt x="3851" y="24037"/>
                    </a:lnTo>
                    <a:lnTo>
                      <a:pt x="2789" y="27290"/>
                    </a:lnTo>
                    <a:lnTo>
                      <a:pt x="1992" y="30543"/>
                    </a:lnTo>
                    <a:lnTo>
                      <a:pt x="1262" y="33863"/>
                    </a:lnTo>
                    <a:lnTo>
                      <a:pt x="730" y="37183"/>
                    </a:lnTo>
                    <a:lnTo>
                      <a:pt x="332" y="40503"/>
                    </a:lnTo>
                    <a:lnTo>
                      <a:pt x="66" y="43823"/>
                    </a:lnTo>
                    <a:lnTo>
                      <a:pt x="0" y="47209"/>
                    </a:lnTo>
                    <a:lnTo>
                      <a:pt x="66" y="50529"/>
                    </a:lnTo>
                    <a:lnTo>
                      <a:pt x="266" y="53849"/>
                    </a:lnTo>
                    <a:lnTo>
                      <a:pt x="664" y="57169"/>
                    </a:lnTo>
                    <a:lnTo>
                      <a:pt x="1195" y="60489"/>
                    </a:lnTo>
                    <a:lnTo>
                      <a:pt x="1859" y="63809"/>
                    </a:lnTo>
                    <a:lnTo>
                      <a:pt x="2656" y="67062"/>
                    </a:lnTo>
                    <a:lnTo>
                      <a:pt x="3652" y="70316"/>
                    </a:lnTo>
                    <a:lnTo>
                      <a:pt x="4781" y="73503"/>
                    </a:lnTo>
                    <a:lnTo>
                      <a:pt x="6042" y="76623"/>
                    </a:lnTo>
                    <a:lnTo>
                      <a:pt x="6773" y="78150"/>
                    </a:lnTo>
                    <a:lnTo>
                      <a:pt x="7503" y="79678"/>
                    </a:lnTo>
                    <a:lnTo>
                      <a:pt x="8233" y="81205"/>
                    </a:lnTo>
                    <a:lnTo>
                      <a:pt x="9030" y="82732"/>
                    </a:lnTo>
                    <a:lnTo>
                      <a:pt x="9893" y="84259"/>
                    </a:lnTo>
                    <a:lnTo>
                      <a:pt x="10823" y="85720"/>
                    </a:lnTo>
                    <a:lnTo>
                      <a:pt x="11686" y="87180"/>
                    </a:lnTo>
                    <a:lnTo>
                      <a:pt x="12682" y="88641"/>
                    </a:lnTo>
                    <a:lnTo>
                      <a:pt x="13678" y="90036"/>
                    </a:lnTo>
                    <a:lnTo>
                      <a:pt x="14674" y="91430"/>
                    </a:lnTo>
                    <a:lnTo>
                      <a:pt x="15803" y="92824"/>
                    </a:lnTo>
                    <a:lnTo>
                      <a:pt x="16865" y="94219"/>
                    </a:lnTo>
                    <a:lnTo>
                      <a:pt x="17994" y="95546"/>
                    </a:lnTo>
                    <a:lnTo>
                      <a:pt x="19189" y="96874"/>
                    </a:lnTo>
                    <a:lnTo>
                      <a:pt x="20450" y="98202"/>
                    </a:lnTo>
                    <a:lnTo>
                      <a:pt x="21712" y="99464"/>
                    </a:lnTo>
                    <a:lnTo>
                      <a:pt x="21712" y="99464"/>
                    </a:lnTo>
                    <a:lnTo>
                      <a:pt x="22243" y="97339"/>
                    </a:lnTo>
                    <a:lnTo>
                      <a:pt x="22907" y="95215"/>
                    </a:lnTo>
                    <a:lnTo>
                      <a:pt x="23637" y="93090"/>
                    </a:lnTo>
                    <a:lnTo>
                      <a:pt x="24368" y="90965"/>
                    </a:lnTo>
                    <a:lnTo>
                      <a:pt x="25165" y="88907"/>
                    </a:lnTo>
                    <a:lnTo>
                      <a:pt x="26028" y="86782"/>
                    </a:lnTo>
                    <a:lnTo>
                      <a:pt x="26891" y="84657"/>
                    </a:lnTo>
                    <a:lnTo>
                      <a:pt x="27820" y="82599"/>
                    </a:lnTo>
                    <a:lnTo>
                      <a:pt x="29746" y="78482"/>
                    </a:lnTo>
                    <a:lnTo>
                      <a:pt x="31804" y="74432"/>
                    </a:lnTo>
                    <a:lnTo>
                      <a:pt x="33929" y="70515"/>
                    </a:lnTo>
                    <a:lnTo>
                      <a:pt x="36120" y="6673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03" name="Google Shape;1703;g34ed79b00d1_0_1671"/>
              <p:cNvSpPr/>
              <p:nvPr/>
            </p:nvSpPr>
            <p:spPr>
              <a:xfrm>
                <a:off x="3318625" y="1974400"/>
                <a:ext cx="888100" cy="627475"/>
              </a:xfrm>
              <a:custGeom>
                <a:rect b="b" l="l" r="r" t="t"/>
                <a:pathLst>
                  <a:path extrusionOk="0" h="25099" w="35524">
                    <a:moveTo>
                      <a:pt x="20783" y="1"/>
                    </a:moveTo>
                    <a:lnTo>
                      <a:pt x="18260" y="1727"/>
                    </a:lnTo>
                    <a:lnTo>
                      <a:pt x="15737" y="3520"/>
                    </a:lnTo>
                    <a:lnTo>
                      <a:pt x="13148" y="5445"/>
                    </a:lnTo>
                    <a:lnTo>
                      <a:pt x="10558" y="7437"/>
                    </a:lnTo>
                    <a:lnTo>
                      <a:pt x="7902" y="9495"/>
                    </a:lnTo>
                    <a:lnTo>
                      <a:pt x="5313" y="11687"/>
                    </a:lnTo>
                    <a:lnTo>
                      <a:pt x="2657" y="13944"/>
                    </a:lnTo>
                    <a:lnTo>
                      <a:pt x="1" y="16334"/>
                    </a:lnTo>
                    <a:lnTo>
                      <a:pt x="1063" y="17131"/>
                    </a:lnTo>
                    <a:lnTo>
                      <a:pt x="2126" y="17928"/>
                    </a:lnTo>
                    <a:lnTo>
                      <a:pt x="3188" y="18725"/>
                    </a:lnTo>
                    <a:lnTo>
                      <a:pt x="4250" y="19389"/>
                    </a:lnTo>
                    <a:lnTo>
                      <a:pt x="5379" y="20053"/>
                    </a:lnTo>
                    <a:lnTo>
                      <a:pt x="6508" y="20717"/>
                    </a:lnTo>
                    <a:lnTo>
                      <a:pt x="7637" y="21314"/>
                    </a:lnTo>
                    <a:lnTo>
                      <a:pt x="8765" y="21845"/>
                    </a:lnTo>
                    <a:lnTo>
                      <a:pt x="9894" y="22310"/>
                    </a:lnTo>
                    <a:lnTo>
                      <a:pt x="11089" y="22775"/>
                    </a:lnTo>
                    <a:lnTo>
                      <a:pt x="12218" y="23173"/>
                    </a:lnTo>
                    <a:lnTo>
                      <a:pt x="13413" y="23572"/>
                    </a:lnTo>
                    <a:lnTo>
                      <a:pt x="14542" y="23904"/>
                    </a:lnTo>
                    <a:lnTo>
                      <a:pt x="15737" y="24169"/>
                    </a:lnTo>
                    <a:lnTo>
                      <a:pt x="18061" y="24634"/>
                    </a:lnTo>
                    <a:lnTo>
                      <a:pt x="20451" y="24966"/>
                    </a:lnTo>
                    <a:lnTo>
                      <a:pt x="22709" y="25099"/>
                    </a:lnTo>
                    <a:lnTo>
                      <a:pt x="25033" y="25099"/>
                    </a:lnTo>
                    <a:lnTo>
                      <a:pt x="26161" y="25032"/>
                    </a:lnTo>
                    <a:lnTo>
                      <a:pt x="27224" y="24900"/>
                    </a:lnTo>
                    <a:lnTo>
                      <a:pt x="28353" y="24767"/>
                    </a:lnTo>
                    <a:lnTo>
                      <a:pt x="29415" y="24568"/>
                    </a:lnTo>
                    <a:lnTo>
                      <a:pt x="30477" y="24302"/>
                    </a:lnTo>
                    <a:lnTo>
                      <a:pt x="31540" y="24103"/>
                    </a:lnTo>
                    <a:lnTo>
                      <a:pt x="32536" y="23771"/>
                    </a:lnTo>
                    <a:lnTo>
                      <a:pt x="33532" y="23439"/>
                    </a:lnTo>
                    <a:lnTo>
                      <a:pt x="34527" y="23040"/>
                    </a:lnTo>
                    <a:lnTo>
                      <a:pt x="35523" y="22642"/>
                    </a:lnTo>
                    <a:lnTo>
                      <a:pt x="33996" y="19654"/>
                    </a:lnTo>
                    <a:lnTo>
                      <a:pt x="32403" y="16666"/>
                    </a:lnTo>
                    <a:lnTo>
                      <a:pt x="30743" y="13745"/>
                    </a:lnTo>
                    <a:lnTo>
                      <a:pt x="28950" y="10890"/>
                    </a:lnTo>
                    <a:lnTo>
                      <a:pt x="27025" y="8035"/>
                    </a:lnTo>
                    <a:lnTo>
                      <a:pt x="25033" y="5312"/>
                    </a:lnTo>
                    <a:lnTo>
                      <a:pt x="22974" y="2657"/>
                    </a:lnTo>
                    <a:lnTo>
                      <a:pt x="2078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04" name="Google Shape;1704;g34ed79b00d1_0_1671"/>
              <p:cNvSpPr/>
              <p:nvPr/>
            </p:nvSpPr>
            <p:spPr>
              <a:xfrm>
                <a:off x="3318625" y="1974400"/>
                <a:ext cx="888100" cy="627475"/>
              </a:xfrm>
              <a:custGeom>
                <a:rect b="b" l="l" r="r" t="t"/>
                <a:pathLst>
                  <a:path extrusionOk="0" fill="none" h="25099" w="35524">
                    <a:moveTo>
                      <a:pt x="35523" y="22642"/>
                    </a:moveTo>
                    <a:lnTo>
                      <a:pt x="35523" y="22642"/>
                    </a:lnTo>
                    <a:lnTo>
                      <a:pt x="33996" y="19654"/>
                    </a:lnTo>
                    <a:lnTo>
                      <a:pt x="32403" y="16666"/>
                    </a:lnTo>
                    <a:lnTo>
                      <a:pt x="30743" y="13745"/>
                    </a:lnTo>
                    <a:lnTo>
                      <a:pt x="28950" y="10890"/>
                    </a:lnTo>
                    <a:lnTo>
                      <a:pt x="27025" y="8035"/>
                    </a:lnTo>
                    <a:lnTo>
                      <a:pt x="25033" y="5312"/>
                    </a:lnTo>
                    <a:lnTo>
                      <a:pt x="22974" y="2657"/>
                    </a:lnTo>
                    <a:lnTo>
                      <a:pt x="20783" y="1"/>
                    </a:lnTo>
                    <a:lnTo>
                      <a:pt x="20783" y="1"/>
                    </a:lnTo>
                    <a:lnTo>
                      <a:pt x="18260" y="1727"/>
                    </a:lnTo>
                    <a:lnTo>
                      <a:pt x="15737" y="3520"/>
                    </a:lnTo>
                    <a:lnTo>
                      <a:pt x="13148" y="5445"/>
                    </a:lnTo>
                    <a:lnTo>
                      <a:pt x="10558" y="7437"/>
                    </a:lnTo>
                    <a:lnTo>
                      <a:pt x="7902" y="9495"/>
                    </a:lnTo>
                    <a:lnTo>
                      <a:pt x="5313" y="11687"/>
                    </a:lnTo>
                    <a:lnTo>
                      <a:pt x="2657" y="13944"/>
                    </a:lnTo>
                    <a:lnTo>
                      <a:pt x="1" y="16334"/>
                    </a:lnTo>
                    <a:lnTo>
                      <a:pt x="1" y="16334"/>
                    </a:lnTo>
                    <a:lnTo>
                      <a:pt x="1063" y="17131"/>
                    </a:lnTo>
                    <a:lnTo>
                      <a:pt x="2126" y="17928"/>
                    </a:lnTo>
                    <a:lnTo>
                      <a:pt x="3188" y="18725"/>
                    </a:lnTo>
                    <a:lnTo>
                      <a:pt x="4250" y="19389"/>
                    </a:lnTo>
                    <a:lnTo>
                      <a:pt x="5379" y="20053"/>
                    </a:lnTo>
                    <a:lnTo>
                      <a:pt x="6508" y="20717"/>
                    </a:lnTo>
                    <a:lnTo>
                      <a:pt x="7637" y="21314"/>
                    </a:lnTo>
                    <a:lnTo>
                      <a:pt x="8765" y="21845"/>
                    </a:lnTo>
                    <a:lnTo>
                      <a:pt x="9894" y="22310"/>
                    </a:lnTo>
                    <a:lnTo>
                      <a:pt x="11089" y="22775"/>
                    </a:lnTo>
                    <a:lnTo>
                      <a:pt x="12218" y="23173"/>
                    </a:lnTo>
                    <a:lnTo>
                      <a:pt x="13413" y="23572"/>
                    </a:lnTo>
                    <a:lnTo>
                      <a:pt x="14542" y="23904"/>
                    </a:lnTo>
                    <a:lnTo>
                      <a:pt x="15737" y="24169"/>
                    </a:lnTo>
                    <a:lnTo>
                      <a:pt x="18061" y="24634"/>
                    </a:lnTo>
                    <a:lnTo>
                      <a:pt x="20451" y="24966"/>
                    </a:lnTo>
                    <a:lnTo>
                      <a:pt x="22709" y="25099"/>
                    </a:lnTo>
                    <a:lnTo>
                      <a:pt x="25033" y="25099"/>
                    </a:lnTo>
                    <a:lnTo>
                      <a:pt x="26161" y="25032"/>
                    </a:lnTo>
                    <a:lnTo>
                      <a:pt x="27224" y="24900"/>
                    </a:lnTo>
                    <a:lnTo>
                      <a:pt x="28353" y="24767"/>
                    </a:lnTo>
                    <a:lnTo>
                      <a:pt x="29415" y="24568"/>
                    </a:lnTo>
                    <a:lnTo>
                      <a:pt x="30477" y="24302"/>
                    </a:lnTo>
                    <a:lnTo>
                      <a:pt x="31540" y="24103"/>
                    </a:lnTo>
                    <a:lnTo>
                      <a:pt x="32536" y="23771"/>
                    </a:lnTo>
                    <a:lnTo>
                      <a:pt x="33532" y="23439"/>
                    </a:lnTo>
                    <a:lnTo>
                      <a:pt x="34527" y="23040"/>
                    </a:lnTo>
                    <a:lnTo>
                      <a:pt x="35523" y="22642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05" name="Google Shape;1705;g34ed79b00d1_0_1671"/>
              <p:cNvSpPr/>
              <p:nvPr/>
            </p:nvSpPr>
            <p:spPr>
              <a:xfrm>
                <a:off x="3302025" y="1225775"/>
                <a:ext cx="962800" cy="464800"/>
              </a:xfrm>
              <a:custGeom>
                <a:rect b="b" l="l" r="r" t="t"/>
                <a:pathLst>
                  <a:path extrusionOk="0" h="18592" w="38512">
                    <a:moveTo>
                      <a:pt x="12683" y="0"/>
                    </a:moveTo>
                    <a:lnTo>
                      <a:pt x="11421" y="67"/>
                    </a:lnTo>
                    <a:lnTo>
                      <a:pt x="10226" y="200"/>
                    </a:lnTo>
                    <a:lnTo>
                      <a:pt x="9031" y="332"/>
                    </a:lnTo>
                    <a:lnTo>
                      <a:pt x="7836" y="532"/>
                    </a:lnTo>
                    <a:lnTo>
                      <a:pt x="6707" y="797"/>
                    </a:lnTo>
                    <a:lnTo>
                      <a:pt x="5578" y="1063"/>
                    </a:lnTo>
                    <a:lnTo>
                      <a:pt x="4516" y="1328"/>
                    </a:lnTo>
                    <a:lnTo>
                      <a:pt x="3520" y="1727"/>
                    </a:lnTo>
                    <a:lnTo>
                      <a:pt x="2590" y="2059"/>
                    </a:lnTo>
                    <a:lnTo>
                      <a:pt x="1661" y="2457"/>
                    </a:lnTo>
                    <a:lnTo>
                      <a:pt x="798" y="2922"/>
                    </a:lnTo>
                    <a:lnTo>
                      <a:pt x="1" y="3387"/>
                    </a:lnTo>
                    <a:lnTo>
                      <a:pt x="3055" y="4781"/>
                    </a:lnTo>
                    <a:lnTo>
                      <a:pt x="6043" y="6375"/>
                    </a:lnTo>
                    <a:lnTo>
                      <a:pt x="8965" y="8034"/>
                    </a:lnTo>
                    <a:lnTo>
                      <a:pt x="11820" y="9894"/>
                    </a:lnTo>
                    <a:lnTo>
                      <a:pt x="14608" y="11886"/>
                    </a:lnTo>
                    <a:lnTo>
                      <a:pt x="17331" y="13944"/>
                    </a:lnTo>
                    <a:lnTo>
                      <a:pt x="19987" y="16201"/>
                    </a:lnTo>
                    <a:lnTo>
                      <a:pt x="22576" y="18592"/>
                    </a:lnTo>
                    <a:lnTo>
                      <a:pt x="24435" y="17264"/>
                    </a:lnTo>
                    <a:lnTo>
                      <a:pt x="26427" y="16002"/>
                    </a:lnTo>
                    <a:lnTo>
                      <a:pt x="28485" y="14741"/>
                    </a:lnTo>
                    <a:lnTo>
                      <a:pt x="30544" y="13545"/>
                    </a:lnTo>
                    <a:lnTo>
                      <a:pt x="32668" y="12417"/>
                    </a:lnTo>
                    <a:lnTo>
                      <a:pt x="34727" y="11354"/>
                    </a:lnTo>
                    <a:lnTo>
                      <a:pt x="36719" y="10491"/>
                    </a:lnTo>
                    <a:lnTo>
                      <a:pt x="38511" y="9761"/>
                    </a:lnTo>
                    <a:lnTo>
                      <a:pt x="37449" y="8632"/>
                    </a:lnTo>
                    <a:lnTo>
                      <a:pt x="36254" y="7636"/>
                    </a:lnTo>
                    <a:lnTo>
                      <a:pt x="35059" y="6707"/>
                    </a:lnTo>
                    <a:lnTo>
                      <a:pt x="33864" y="5843"/>
                    </a:lnTo>
                    <a:lnTo>
                      <a:pt x="32602" y="5047"/>
                    </a:lnTo>
                    <a:lnTo>
                      <a:pt x="31340" y="4316"/>
                    </a:lnTo>
                    <a:lnTo>
                      <a:pt x="30079" y="3652"/>
                    </a:lnTo>
                    <a:lnTo>
                      <a:pt x="28751" y="3055"/>
                    </a:lnTo>
                    <a:lnTo>
                      <a:pt x="27423" y="2524"/>
                    </a:lnTo>
                    <a:lnTo>
                      <a:pt x="26095" y="1992"/>
                    </a:lnTo>
                    <a:lnTo>
                      <a:pt x="24701" y="1594"/>
                    </a:lnTo>
                    <a:lnTo>
                      <a:pt x="23373" y="1196"/>
                    </a:lnTo>
                    <a:lnTo>
                      <a:pt x="22045" y="864"/>
                    </a:lnTo>
                    <a:lnTo>
                      <a:pt x="20650" y="598"/>
                    </a:lnTo>
                    <a:lnTo>
                      <a:pt x="19323" y="399"/>
                    </a:lnTo>
                    <a:lnTo>
                      <a:pt x="17928" y="200"/>
                    </a:lnTo>
                    <a:lnTo>
                      <a:pt x="16600" y="67"/>
                    </a:lnTo>
                    <a:lnTo>
                      <a:pt x="1527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06" name="Google Shape;1706;g34ed79b00d1_0_1671"/>
              <p:cNvSpPr/>
              <p:nvPr/>
            </p:nvSpPr>
            <p:spPr>
              <a:xfrm>
                <a:off x="3302025" y="1225775"/>
                <a:ext cx="962800" cy="464800"/>
              </a:xfrm>
              <a:custGeom>
                <a:rect b="b" l="l" r="r" t="t"/>
                <a:pathLst>
                  <a:path extrusionOk="0" fill="none" h="18592" w="38512">
                    <a:moveTo>
                      <a:pt x="22576" y="18592"/>
                    </a:moveTo>
                    <a:lnTo>
                      <a:pt x="22576" y="18592"/>
                    </a:lnTo>
                    <a:lnTo>
                      <a:pt x="24435" y="17264"/>
                    </a:lnTo>
                    <a:lnTo>
                      <a:pt x="26427" y="16002"/>
                    </a:lnTo>
                    <a:lnTo>
                      <a:pt x="28485" y="14741"/>
                    </a:lnTo>
                    <a:lnTo>
                      <a:pt x="30544" y="13545"/>
                    </a:lnTo>
                    <a:lnTo>
                      <a:pt x="32668" y="12417"/>
                    </a:lnTo>
                    <a:lnTo>
                      <a:pt x="34727" y="11354"/>
                    </a:lnTo>
                    <a:lnTo>
                      <a:pt x="36719" y="10491"/>
                    </a:lnTo>
                    <a:lnTo>
                      <a:pt x="38511" y="9761"/>
                    </a:lnTo>
                    <a:lnTo>
                      <a:pt x="38511" y="9761"/>
                    </a:lnTo>
                    <a:lnTo>
                      <a:pt x="37449" y="8632"/>
                    </a:lnTo>
                    <a:lnTo>
                      <a:pt x="36254" y="7636"/>
                    </a:lnTo>
                    <a:lnTo>
                      <a:pt x="35059" y="6707"/>
                    </a:lnTo>
                    <a:lnTo>
                      <a:pt x="33864" y="5843"/>
                    </a:lnTo>
                    <a:lnTo>
                      <a:pt x="32602" y="5047"/>
                    </a:lnTo>
                    <a:lnTo>
                      <a:pt x="31340" y="4316"/>
                    </a:lnTo>
                    <a:lnTo>
                      <a:pt x="30079" y="3652"/>
                    </a:lnTo>
                    <a:lnTo>
                      <a:pt x="28751" y="3055"/>
                    </a:lnTo>
                    <a:lnTo>
                      <a:pt x="27423" y="2524"/>
                    </a:lnTo>
                    <a:lnTo>
                      <a:pt x="26095" y="1992"/>
                    </a:lnTo>
                    <a:lnTo>
                      <a:pt x="24701" y="1594"/>
                    </a:lnTo>
                    <a:lnTo>
                      <a:pt x="23373" y="1196"/>
                    </a:lnTo>
                    <a:lnTo>
                      <a:pt x="22045" y="864"/>
                    </a:lnTo>
                    <a:lnTo>
                      <a:pt x="20650" y="598"/>
                    </a:lnTo>
                    <a:lnTo>
                      <a:pt x="19323" y="399"/>
                    </a:lnTo>
                    <a:lnTo>
                      <a:pt x="17928" y="200"/>
                    </a:lnTo>
                    <a:lnTo>
                      <a:pt x="16600" y="67"/>
                    </a:lnTo>
                    <a:lnTo>
                      <a:pt x="15272" y="0"/>
                    </a:lnTo>
                    <a:lnTo>
                      <a:pt x="14011" y="0"/>
                    </a:lnTo>
                    <a:lnTo>
                      <a:pt x="12683" y="0"/>
                    </a:lnTo>
                    <a:lnTo>
                      <a:pt x="11421" y="67"/>
                    </a:lnTo>
                    <a:lnTo>
                      <a:pt x="10226" y="200"/>
                    </a:lnTo>
                    <a:lnTo>
                      <a:pt x="9031" y="332"/>
                    </a:lnTo>
                    <a:lnTo>
                      <a:pt x="7836" y="532"/>
                    </a:lnTo>
                    <a:lnTo>
                      <a:pt x="6707" y="797"/>
                    </a:lnTo>
                    <a:lnTo>
                      <a:pt x="5578" y="1063"/>
                    </a:lnTo>
                    <a:lnTo>
                      <a:pt x="4516" y="1328"/>
                    </a:lnTo>
                    <a:lnTo>
                      <a:pt x="3520" y="1727"/>
                    </a:lnTo>
                    <a:lnTo>
                      <a:pt x="2590" y="2059"/>
                    </a:lnTo>
                    <a:lnTo>
                      <a:pt x="1661" y="2457"/>
                    </a:lnTo>
                    <a:lnTo>
                      <a:pt x="798" y="2922"/>
                    </a:lnTo>
                    <a:lnTo>
                      <a:pt x="1" y="3387"/>
                    </a:lnTo>
                    <a:lnTo>
                      <a:pt x="1" y="3387"/>
                    </a:lnTo>
                    <a:lnTo>
                      <a:pt x="3055" y="4781"/>
                    </a:lnTo>
                    <a:lnTo>
                      <a:pt x="6043" y="6375"/>
                    </a:lnTo>
                    <a:lnTo>
                      <a:pt x="8965" y="8034"/>
                    </a:lnTo>
                    <a:lnTo>
                      <a:pt x="11820" y="9894"/>
                    </a:lnTo>
                    <a:lnTo>
                      <a:pt x="14608" y="11886"/>
                    </a:lnTo>
                    <a:lnTo>
                      <a:pt x="17331" y="13944"/>
                    </a:lnTo>
                    <a:lnTo>
                      <a:pt x="19987" y="16201"/>
                    </a:lnTo>
                    <a:lnTo>
                      <a:pt x="22576" y="18592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07" name="Google Shape;1707;g34ed79b00d1_0_1671"/>
              <p:cNvSpPr/>
              <p:nvPr/>
            </p:nvSpPr>
            <p:spPr>
              <a:xfrm>
                <a:off x="2108550" y="3483275"/>
                <a:ext cx="2365425" cy="1201825"/>
              </a:xfrm>
              <a:custGeom>
                <a:rect b="b" l="l" r="r" t="t"/>
                <a:pathLst>
                  <a:path extrusionOk="0" h="48073" w="94617">
                    <a:moveTo>
                      <a:pt x="13612" y="1"/>
                    </a:moveTo>
                    <a:lnTo>
                      <a:pt x="11952" y="2856"/>
                    </a:lnTo>
                    <a:lnTo>
                      <a:pt x="10425" y="5645"/>
                    </a:lnTo>
                    <a:lnTo>
                      <a:pt x="9097" y="8367"/>
                    </a:lnTo>
                    <a:lnTo>
                      <a:pt x="7835" y="10956"/>
                    </a:lnTo>
                    <a:lnTo>
                      <a:pt x="6706" y="13413"/>
                    </a:lnTo>
                    <a:lnTo>
                      <a:pt x="5644" y="15803"/>
                    </a:lnTo>
                    <a:lnTo>
                      <a:pt x="4715" y="18061"/>
                    </a:lnTo>
                    <a:lnTo>
                      <a:pt x="3851" y="20186"/>
                    </a:lnTo>
                    <a:lnTo>
                      <a:pt x="3121" y="22244"/>
                    </a:lnTo>
                    <a:lnTo>
                      <a:pt x="2457" y="24169"/>
                    </a:lnTo>
                    <a:lnTo>
                      <a:pt x="1859" y="25962"/>
                    </a:lnTo>
                    <a:lnTo>
                      <a:pt x="1395" y="27688"/>
                    </a:lnTo>
                    <a:lnTo>
                      <a:pt x="598" y="30743"/>
                    </a:lnTo>
                    <a:lnTo>
                      <a:pt x="0" y="33266"/>
                    </a:lnTo>
                    <a:lnTo>
                      <a:pt x="2590" y="35125"/>
                    </a:lnTo>
                    <a:lnTo>
                      <a:pt x="5179" y="36785"/>
                    </a:lnTo>
                    <a:lnTo>
                      <a:pt x="7835" y="38378"/>
                    </a:lnTo>
                    <a:lnTo>
                      <a:pt x="10558" y="39906"/>
                    </a:lnTo>
                    <a:lnTo>
                      <a:pt x="13280" y="41234"/>
                    </a:lnTo>
                    <a:lnTo>
                      <a:pt x="16135" y="42495"/>
                    </a:lnTo>
                    <a:lnTo>
                      <a:pt x="18924" y="43557"/>
                    </a:lnTo>
                    <a:lnTo>
                      <a:pt x="21779" y="44553"/>
                    </a:lnTo>
                    <a:lnTo>
                      <a:pt x="24700" y="45417"/>
                    </a:lnTo>
                    <a:lnTo>
                      <a:pt x="27622" y="46147"/>
                    </a:lnTo>
                    <a:lnTo>
                      <a:pt x="30543" y="46811"/>
                    </a:lnTo>
                    <a:lnTo>
                      <a:pt x="33531" y="47276"/>
                    </a:lnTo>
                    <a:lnTo>
                      <a:pt x="36519" y="47674"/>
                    </a:lnTo>
                    <a:lnTo>
                      <a:pt x="39507" y="47940"/>
                    </a:lnTo>
                    <a:lnTo>
                      <a:pt x="42495" y="48072"/>
                    </a:lnTo>
                    <a:lnTo>
                      <a:pt x="45482" y="48072"/>
                    </a:lnTo>
                    <a:lnTo>
                      <a:pt x="48470" y="47940"/>
                    </a:lnTo>
                    <a:lnTo>
                      <a:pt x="51458" y="47674"/>
                    </a:lnTo>
                    <a:lnTo>
                      <a:pt x="54446" y="47342"/>
                    </a:lnTo>
                    <a:lnTo>
                      <a:pt x="57434" y="46877"/>
                    </a:lnTo>
                    <a:lnTo>
                      <a:pt x="60355" y="46280"/>
                    </a:lnTo>
                    <a:lnTo>
                      <a:pt x="63277" y="45549"/>
                    </a:lnTo>
                    <a:lnTo>
                      <a:pt x="66198" y="44686"/>
                    </a:lnTo>
                    <a:lnTo>
                      <a:pt x="69053" y="43757"/>
                    </a:lnTo>
                    <a:lnTo>
                      <a:pt x="71909" y="42628"/>
                    </a:lnTo>
                    <a:lnTo>
                      <a:pt x="74697" y="41433"/>
                    </a:lnTo>
                    <a:lnTo>
                      <a:pt x="77486" y="40105"/>
                    </a:lnTo>
                    <a:lnTo>
                      <a:pt x="80142" y="38644"/>
                    </a:lnTo>
                    <a:lnTo>
                      <a:pt x="82864" y="37051"/>
                    </a:lnTo>
                    <a:lnTo>
                      <a:pt x="85454" y="35391"/>
                    </a:lnTo>
                    <a:lnTo>
                      <a:pt x="87977" y="33531"/>
                    </a:lnTo>
                    <a:lnTo>
                      <a:pt x="90500" y="31606"/>
                    </a:lnTo>
                    <a:lnTo>
                      <a:pt x="90965" y="30344"/>
                    </a:lnTo>
                    <a:lnTo>
                      <a:pt x="91429" y="29083"/>
                    </a:lnTo>
                    <a:lnTo>
                      <a:pt x="91894" y="27755"/>
                    </a:lnTo>
                    <a:lnTo>
                      <a:pt x="92292" y="26361"/>
                    </a:lnTo>
                    <a:lnTo>
                      <a:pt x="92956" y="23572"/>
                    </a:lnTo>
                    <a:lnTo>
                      <a:pt x="93554" y="20650"/>
                    </a:lnTo>
                    <a:lnTo>
                      <a:pt x="94019" y="17596"/>
                    </a:lnTo>
                    <a:lnTo>
                      <a:pt x="94351" y="14409"/>
                    </a:lnTo>
                    <a:lnTo>
                      <a:pt x="94550" y="11222"/>
                    </a:lnTo>
                    <a:lnTo>
                      <a:pt x="94616" y="7836"/>
                    </a:lnTo>
                    <a:lnTo>
                      <a:pt x="92226" y="9164"/>
                    </a:lnTo>
                    <a:lnTo>
                      <a:pt x="89769" y="10425"/>
                    </a:lnTo>
                    <a:lnTo>
                      <a:pt x="87313" y="11488"/>
                    </a:lnTo>
                    <a:lnTo>
                      <a:pt x="84790" y="12484"/>
                    </a:lnTo>
                    <a:lnTo>
                      <a:pt x="82267" y="13347"/>
                    </a:lnTo>
                    <a:lnTo>
                      <a:pt x="79677" y="14143"/>
                    </a:lnTo>
                    <a:lnTo>
                      <a:pt x="77088" y="14741"/>
                    </a:lnTo>
                    <a:lnTo>
                      <a:pt x="74432" y="15272"/>
                    </a:lnTo>
                    <a:lnTo>
                      <a:pt x="71776" y="15737"/>
                    </a:lnTo>
                    <a:lnTo>
                      <a:pt x="69053" y="16069"/>
                    </a:lnTo>
                    <a:lnTo>
                      <a:pt x="66398" y="16268"/>
                    </a:lnTo>
                    <a:lnTo>
                      <a:pt x="63675" y="16401"/>
                    </a:lnTo>
                    <a:lnTo>
                      <a:pt x="60953" y="16401"/>
                    </a:lnTo>
                    <a:lnTo>
                      <a:pt x="58231" y="16335"/>
                    </a:lnTo>
                    <a:lnTo>
                      <a:pt x="55508" y="16135"/>
                    </a:lnTo>
                    <a:lnTo>
                      <a:pt x="52786" y="15870"/>
                    </a:lnTo>
                    <a:lnTo>
                      <a:pt x="50064" y="15538"/>
                    </a:lnTo>
                    <a:lnTo>
                      <a:pt x="47408" y="15073"/>
                    </a:lnTo>
                    <a:lnTo>
                      <a:pt x="44752" y="14542"/>
                    </a:lnTo>
                    <a:lnTo>
                      <a:pt x="42096" y="13878"/>
                    </a:lnTo>
                    <a:lnTo>
                      <a:pt x="39440" y="13147"/>
                    </a:lnTo>
                    <a:lnTo>
                      <a:pt x="36851" y="12351"/>
                    </a:lnTo>
                    <a:lnTo>
                      <a:pt x="34328" y="11488"/>
                    </a:lnTo>
                    <a:lnTo>
                      <a:pt x="31805" y="10492"/>
                    </a:lnTo>
                    <a:lnTo>
                      <a:pt x="29348" y="9429"/>
                    </a:lnTo>
                    <a:lnTo>
                      <a:pt x="26891" y="8300"/>
                    </a:lnTo>
                    <a:lnTo>
                      <a:pt x="24567" y="7105"/>
                    </a:lnTo>
                    <a:lnTo>
                      <a:pt x="22243" y="5844"/>
                    </a:lnTo>
                    <a:lnTo>
                      <a:pt x="19986" y="4449"/>
                    </a:lnTo>
                    <a:lnTo>
                      <a:pt x="17795" y="3055"/>
                    </a:lnTo>
                    <a:lnTo>
                      <a:pt x="15670" y="1528"/>
                    </a:lnTo>
                    <a:lnTo>
                      <a:pt x="1361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08" name="Google Shape;1708;g34ed79b00d1_0_1671"/>
              <p:cNvSpPr/>
              <p:nvPr/>
            </p:nvSpPr>
            <p:spPr>
              <a:xfrm>
                <a:off x="2108550" y="3483275"/>
                <a:ext cx="2365425" cy="1201825"/>
              </a:xfrm>
              <a:custGeom>
                <a:rect b="b" l="l" r="r" t="t"/>
                <a:pathLst>
                  <a:path extrusionOk="0" fill="none" h="48073" w="94617">
                    <a:moveTo>
                      <a:pt x="13612" y="1"/>
                    </a:moveTo>
                    <a:lnTo>
                      <a:pt x="13612" y="1"/>
                    </a:lnTo>
                    <a:lnTo>
                      <a:pt x="11952" y="2856"/>
                    </a:lnTo>
                    <a:lnTo>
                      <a:pt x="10425" y="5645"/>
                    </a:lnTo>
                    <a:lnTo>
                      <a:pt x="9097" y="8367"/>
                    </a:lnTo>
                    <a:lnTo>
                      <a:pt x="7835" y="10956"/>
                    </a:lnTo>
                    <a:lnTo>
                      <a:pt x="6706" y="13413"/>
                    </a:lnTo>
                    <a:lnTo>
                      <a:pt x="5644" y="15803"/>
                    </a:lnTo>
                    <a:lnTo>
                      <a:pt x="4715" y="18061"/>
                    </a:lnTo>
                    <a:lnTo>
                      <a:pt x="3851" y="20186"/>
                    </a:lnTo>
                    <a:lnTo>
                      <a:pt x="3121" y="22244"/>
                    </a:lnTo>
                    <a:lnTo>
                      <a:pt x="2457" y="24169"/>
                    </a:lnTo>
                    <a:lnTo>
                      <a:pt x="1859" y="25962"/>
                    </a:lnTo>
                    <a:lnTo>
                      <a:pt x="1395" y="27688"/>
                    </a:lnTo>
                    <a:lnTo>
                      <a:pt x="598" y="30743"/>
                    </a:lnTo>
                    <a:lnTo>
                      <a:pt x="0" y="33266"/>
                    </a:lnTo>
                    <a:lnTo>
                      <a:pt x="0" y="33266"/>
                    </a:lnTo>
                    <a:lnTo>
                      <a:pt x="2590" y="35125"/>
                    </a:lnTo>
                    <a:lnTo>
                      <a:pt x="5179" y="36785"/>
                    </a:lnTo>
                    <a:lnTo>
                      <a:pt x="7835" y="38378"/>
                    </a:lnTo>
                    <a:lnTo>
                      <a:pt x="10558" y="39906"/>
                    </a:lnTo>
                    <a:lnTo>
                      <a:pt x="13280" y="41234"/>
                    </a:lnTo>
                    <a:lnTo>
                      <a:pt x="16135" y="42495"/>
                    </a:lnTo>
                    <a:lnTo>
                      <a:pt x="18924" y="43557"/>
                    </a:lnTo>
                    <a:lnTo>
                      <a:pt x="21779" y="44553"/>
                    </a:lnTo>
                    <a:lnTo>
                      <a:pt x="24700" y="45417"/>
                    </a:lnTo>
                    <a:lnTo>
                      <a:pt x="27622" y="46147"/>
                    </a:lnTo>
                    <a:lnTo>
                      <a:pt x="30543" y="46811"/>
                    </a:lnTo>
                    <a:lnTo>
                      <a:pt x="33531" y="47276"/>
                    </a:lnTo>
                    <a:lnTo>
                      <a:pt x="36519" y="47674"/>
                    </a:lnTo>
                    <a:lnTo>
                      <a:pt x="39507" y="47940"/>
                    </a:lnTo>
                    <a:lnTo>
                      <a:pt x="42495" y="48072"/>
                    </a:lnTo>
                    <a:lnTo>
                      <a:pt x="45482" y="48072"/>
                    </a:lnTo>
                    <a:lnTo>
                      <a:pt x="48470" y="47940"/>
                    </a:lnTo>
                    <a:lnTo>
                      <a:pt x="51458" y="47674"/>
                    </a:lnTo>
                    <a:lnTo>
                      <a:pt x="54446" y="47342"/>
                    </a:lnTo>
                    <a:lnTo>
                      <a:pt x="57434" y="46877"/>
                    </a:lnTo>
                    <a:lnTo>
                      <a:pt x="60355" y="46280"/>
                    </a:lnTo>
                    <a:lnTo>
                      <a:pt x="63277" y="45549"/>
                    </a:lnTo>
                    <a:lnTo>
                      <a:pt x="66198" y="44686"/>
                    </a:lnTo>
                    <a:lnTo>
                      <a:pt x="69053" y="43757"/>
                    </a:lnTo>
                    <a:lnTo>
                      <a:pt x="71909" y="42628"/>
                    </a:lnTo>
                    <a:lnTo>
                      <a:pt x="74697" y="41433"/>
                    </a:lnTo>
                    <a:lnTo>
                      <a:pt x="77486" y="40105"/>
                    </a:lnTo>
                    <a:lnTo>
                      <a:pt x="80142" y="38644"/>
                    </a:lnTo>
                    <a:lnTo>
                      <a:pt x="82864" y="37051"/>
                    </a:lnTo>
                    <a:lnTo>
                      <a:pt x="85454" y="35391"/>
                    </a:lnTo>
                    <a:lnTo>
                      <a:pt x="87977" y="33531"/>
                    </a:lnTo>
                    <a:lnTo>
                      <a:pt x="90500" y="31606"/>
                    </a:lnTo>
                    <a:lnTo>
                      <a:pt x="90500" y="31606"/>
                    </a:lnTo>
                    <a:lnTo>
                      <a:pt x="90965" y="30344"/>
                    </a:lnTo>
                    <a:lnTo>
                      <a:pt x="91429" y="29083"/>
                    </a:lnTo>
                    <a:lnTo>
                      <a:pt x="91894" y="27755"/>
                    </a:lnTo>
                    <a:lnTo>
                      <a:pt x="92292" y="26361"/>
                    </a:lnTo>
                    <a:lnTo>
                      <a:pt x="92956" y="23572"/>
                    </a:lnTo>
                    <a:lnTo>
                      <a:pt x="93554" y="20650"/>
                    </a:lnTo>
                    <a:lnTo>
                      <a:pt x="94019" y="17596"/>
                    </a:lnTo>
                    <a:lnTo>
                      <a:pt x="94351" y="14409"/>
                    </a:lnTo>
                    <a:lnTo>
                      <a:pt x="94550" y="11222"/>
                    </a:lnTo>
                    <a:lnTo>
                      <a:pt x="94616" y="7836"/>
                    </a:lnTo>
                    <a:lnTo>
                      <a:pt x="94616" y="7836"/>
                    </a:lnTo>
                    <a:lnTo>
                      <a:pt x="92226" y="9164"/>
                    </a:lnTo>
                    <a:lnTo>
                      <a:pt x="89769" y="10425"/>
                    </a:lnTo>
                    <a:lnTo>
                      <a:pt x="87313" y="11488"/>
                    </a:lnTo>
                    <a:lnTo>
                      <a:pt x="84790" y="12484"/>
                    </a:lnTo>
                    <a:lnTo>
                      <a:pt x="82267" y="13347"/>
                    </a:lnTo>
                    <a:lnTo>
                      <a:pt x="79677" y="14143"/>
                    </a:lnTo>
                    <a:lnTo>
                      <a:pt x="77088" y="14741"/>
                    </a:lnTo>
                    <a:lnTo>
                      <a:pt x="74432" y="15272"/>
                    </a:lnTo>
                    <a:lnTo>
                      <a:pt x="71776" y="15737"/>
                    </a:lnTo>
                    <a:lnTo>
                      <a:pt x="69053" y="16069"/>
                    </a:lnTo>
                    <a:lnTo>
                      <a:pt x="66398" y="16268"/>
                    </a:lnTo>
                    <a:lnTo>
                      <a:pt x="63675" y="16401"/>
                    </a:lnTo>
                    <a:lnTo>
                      <a:pt x="60953" y="16401"/>
                    </a:lnTo>
                    <a:lnTo>
                      <a:pt x="58231" y="16335"/>
                    </a:lnTo>
                    <a:lnTo>
                      <a:pt x="55508" y="16135"/>
                    </a:lnTo>
                    <a:lnTo>
                      <a:pt x="52786" y="15870"/>
                    </a:lnTo>
                    <a:lnTo>
                      <a:pt x="50064" y="15538"/>
                    </a:lnTo>
                    <a:lnTo>
                      <a:pt x="47408" y="15073"/>
                    </a:lnTo>
                    <a:lnTo>
                      <a:pt x="44752" y="14542"/>
                    </a:lnTo>
                    <a:lnTo>
                      <a:pt x="42096" y="13878"/>
                    </a:lnTo>
                    <a:lnTo>
                      <a:pt x="39440" y="13147"/>
                    </a:lnTo>
                    <a:lnTo>
                      <a:pt x="36851" y="12351"/>
                    </a:lnTo>
                    <a:lnTo>
                      <a:pt x="34328" y="11488"/>
                    </a:lnTo>
                    <a:lnTo>
                      <a:pt x="31805" y="10492"/>
                    </a:lnTo>
                    <a:lnTo>
                      <a:pt x="29348" y="9429"/>
                    </a:lnTo>
                    <a:lnTo>
                      <a:pt x="26891" y="8300"/>
                    </a:lnTo>
                    <a:lnTo>
                      <a:pt x="24567" y="7105"/>
                    </a:lnTo>
                    <a:lnTo>
                      <a:pt x="22243" y="5844"/>
                    </a:lnTo>
                    <a:lnTo>
                      <a:pt x="19986" y="4449"/>
                    </a:lnTo>
                    <a:lnTo>
                      <a:pt x="17795" y="3055"/>
                    </a:lnTo>
                    <a:lnTo>
                      <a:pt x="15670" y="1528"/>
                    </a:lnTo>
                    <a:lnTo>
                      <a:pt x="13612" y="1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09" name="Google Shape;1709;g34ed79b00d1_0_1671"/>
              <p:cNvSpPr/>
              <p:nvPr/>
            </p:nvSpPr>
            <p:spPr>
              <a:xfrm>
                <a:off x="4020775" y="1635775"/>
                <a:ext cx="501325" cy="773550"/>
              </a:xfrm>
              <a:custGeom>
                <a:rect b="b" l="l" r="r" t="t"/>
                <a:pathLst>
                  <a:path extrusionOk="0" h="30942" w="20053">
                    <a:moveTo>
                      <a:pt x="14940" y="1"/>
                    </a:moveTo>
                    <a:lnTo>
                      <a:pt x="13347" y="598"/>
                    </a:lnTo>
                    <a:lnTo>
                      <a:pt x="11488" y="1461"/>
                    </a:lnTo>
                    <a:lnTo>
                      <a:pt x="9429" y="2524"/>
                    </a:lnTo>
                    <a:lnTo>
                      <a:pt x="7305" y="3719"/>
                    </a:lnTo>
                    <a:lnTo>
                      <a:pt x="5246" y="5047"/>
                    </a:lnTo>
                    <a:lnTo>
                      <a:pt x="3254" y="6308"/>
                    </a:lnTo>
                    <a:lnTo>
                      <a:pt x="1462" y="7570"/>
                    </a:lnTo>
                    <a:lnTo>
                      <a:pt x="1" y="8765"/>
                    </a:lnTo>
                    <a:lnTo>
                      <a:pt x="2059" y="11222"/>
                    </a:lnTo>
                    <a:lnTo>
                      <a:pt x="4051" y="13811"/>
                    </a:lnTo>
                    <a:lnTo>
                      <a:pt x="5977" y="16467"/>
                    </a:lnTo>
                    <a:lnTo>
                      <a:pt x="7836" y="19189"/>
                    </a:lnTo>
                    <a:lnTo>
                      <a:pt x="9695" y="22044"/>
                    </a:lnTo>
                    <a:lnTo>
                      <a:pt x="11421" y="24966"/>
                    </a:lnTo>
                    <a:lnTo>
                      <a:pt x="13081" y="27954"/>
                    </a:lnTo>
                    <a:lnTo>
                      <a:pt x="14608" y="30942"/>
                    </a:lnTo>
                    <a:lnTo>
                      <a:pt x="15339" y="30145"/>
                    </a:lnTo>
                    <a:lnTo>
                      <a:pt x="16003" y="29348"/>
                    </a:lnTo>
                    <a:lnTo>
                      <a:pt x="16600" y="28419"/>
                    </a:lnTo>
                    <a:lnTo>
                      <a:pt x="17198" y="27555"/>
                    </a:lnTo>
                    <a:lnTo>
                      <a:pt x="17729" y="26626"/>
                    </a:lnTo>
                    <a:lnTo>
                      <a:pt x="18127" y="25696"/>
                    </a:lnTo>
                    <a:lnTo>
                      <a:pt x="18526" y="24700"/>
                    </a:lnTo>
                    <a:lnTo>
                      <a:pt x="18924" y="23704"/>
                    </a:lnTo>
                    <a:lnTo>
                      <a:pt x="19190" y="22708"/>
                    </a:lnTo>
                    <a:lnTo>
                      <a:pt x="19455" y="21712"/>
                    </a:lnTo>
                    <a:lnTo>
                      <a:pt x="19655" y="20650"/>
                    </a:lnTo>
                    <a:lnTo>
                      <a:pt x="19854" y="19654"/>
                    </a:lnTo>
                    <a:lnTo>
                      <a:pt x="19987" y="18592"/>
                    </a:lnTo>
                    <a:lnTo>
                      <a:pt x="20053" y="17529"/>
                    </a:lnTo>
                    <a:lnTo>
                      <a:pt x="20053" y="16467"/>
                    </a:lnTo>
                    <a:lnTo>
                      <a:pt x="20053" y="15405"/>
                    </a:lnTo>
                    <a:lnTo>
                      <a:pt x="20053" y="14342"/>
                    </a:lnTo>
                    <a:lnTo>
                      <a:pt x="19920" y="13280"/>
                    </a:lnTo>
                    <a:lnTo>
                      <a:pt x="19655" y="11222"/>
                    </a:lnTo>
                    <a:lnTo>
                      <a:pt x="19190" y="9163"/>
                    </a:lnTo>
                    <a:lnTo>
                      <a:pt x="18592" y="7105"/>
                    </a:lnTo>
                    <a:lnTo>
                      <a:pt x="17862" y="5180"/>
                    </a:lnTo>
                    <a:lnTo>
                      <a:pt x="16999" y="3320"/>
                    </a:lnTo>
                    <a:lnTo>
                      <a:pt x="16003" y="1594"/>
                    </a:lnTo>
                    <a:lnTo>
                      <a:pt x="15471" y="797"/>
                    </a:lnTo>
                    <a:lnTo>
                      <a:pt x="1494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0" name="Google Shape;1710;g34ed79b00d1_0_1671"/>
              <p:cNvSpPr/>
              <p:nvPr/>
            </p:nvSpPr>
            <p:spPr>
              <a:xfrm>
                <a:off x="4020775" y="1635775"/>
                <a:ext cx="501325" cy="773550"/>
              </a:xfrm>
              <a:custGeom>
                <a:rect b="b" l="l" r="r" t="t"/>
                <a:pathLst>
                  <a:path extrusionOk="0" fill="none" h="30942" w="20053">
                    <a:moveTo>
                      <a:pt x="14608" y="30942"/>
                    </a:moveTo>
                    <a:lnTo>
                      <a:pt x="14608" y="30942"/>
                    </a:lnTo>
                    <a:lnTo>
                      <a:pt x="15339" y="30145"/>
                    </a:lnTo>
                    <a:lnTo>
                      <a:pt x="16003" y="29348"/>
                    </a:lnTo>
                    <a:lnTo>
                      <a:pt x="16600" y="28419"/>
                    </a:lnTo>
                    <a:lnTo>
                      <a:pt x="17198" y="27555"/>
                    </a:lnTo>
                    <a:lnTo>
                      <a:pt x="17729" y="26626"/>
                    </a:lnTo>
                    <a:lnTo>
                      <a:pt x="18127" y="25696"/>
                    </a:lnTo>
                    <a:lnTo>
                      <a:pt x="18526" y="24700"/>
                    </a:lnTo>
                    <a:lnTo>
                      <a:pt x="18924" y="23704"/>
                    </a:lnTo>
                    <a:lnTo>
                      <a:pt x="19190" y="22708"/>
                    </a:lnTo>
                    <a:lnTo>
                      <a:pt x="19455" y="21712"/>
                    </a:lnTo>
                    <a:lnTo>
                      <a:pt x="19655" y="20650"/>
                    </a:lnTo>
                    <a:lnTo>
                      <a:pt x="19854" y="19654"/>
                    </a:lnTo>
                    <a:lnTo>
                      <a:pt x="19987" y="18592"/>
                    </a:lnTo>
                    <a:lnTo>
                      <a:pt x="20053" y="17529"/>
                    </a:lnTo>
                    <a:lnTo>
                      <a:pt x="20053" y="16467"/>
                    </a:lnTo>
                    <a:lnTo>
                      <a:pt x="20053" y="15405"/>
                    </a:lnTo>
                    <a:lnTo>
                      <a:pt x="20053" y="14342"/>
                    </a:lnTo>
                    <a:lnTo>
                      <a:pt x="19920" y="13280"/>
                    </a:lnTo>
                    <a:lnTo>
                      <a:pt x="19655" y="11222"/>
                    </a:lnTo>
                    <a:lnTo>
                      <a:pt x="19190" y="9163"/>
                    </a:lnTo>
                    <a:lnTo>
                      <a:pt x="18592" y="7105"/>
                    </a:lnTo>
                    <a:lnTo>
                      <a:pt x="17862" y="5180"/>
                    </a:lnTo>
                    <a:lnTo>
                      <a:pt x="16999" y="3320"/>
                    </a:lnTo>
                    <a:lnTo>
                      <a:pt x="16003" y="1594"/>
                    </a:lnTo>
                    <a:lnTo>
                      <a:pt x="15471" y="797"/>
                    </a:lnTo>
                    <a:lnTo>
                      <a:pt x="14940" y="1"/>
                    </a:lnTo>
                    <a:lnTo>
                      <a:pt x="14940" y="1"/>
                    </a:lnTo>
                    <a:lnTo>
                      <a:pt x="13347" y="598"/>
                    </a:lnTo>
                    <a:lnTo>
                      <a:pt x="11488" y="1461"/>
                    </a:lnTo>
                    <a:lnTo>
                      <a:pt x="9429" y="2524"/>
                    </a:lnTo>
                    <a:lnTo>
                      <a:pt x="7305" y="3719"/>
                    </a:lnTo>
                    <a:lnTo>
                      <a:pt x="5246" y="5047"/>
                    </a:lnTo>
                    <a:lnTo>
                      <a:pt x="3254" y="6308"/>
                    </a:lnTo>
                    <a:lnTo>
                      <a:pt x="1462" y="7570"/>
                    </a:lnTo>
                    <a:lnTo>
                      <a:pt x="1" y="8765"/>
                    </a:lnTo>
                    <a:lnTo>
                      <a:pt x="1" y="8765"/>
                    </a:lnTo>
                    <a:lnTo>
                      <a:pt x="2059" y="11222"/>
                    </a:lnTo>
                    <a:lnTo>
                      <a:pt x="4051" y="13811"/>
                    </a:lnTo>
                    <a:lnTo>
                      <a:pt x="5977" y="16467"/>
                    </a:lnTo>
                    <a:lnTo>
                      <a:pt x="7836" y="19189"/>
                    </a:lnTo>
                    <a:lnTo>
                      <a:pt x="9695" y="22044"/>
                    </a:lnTo>
                    <a:lnTo>
                      <a:pt x="11421" y="24966"/>
                    </a:lnTo>
                    <a:lnTo>
                      <a:pt x="13081" y="27954"/>
                    </a:lnTo>
                    <a:lnTo>
                      <a:pt x="14608" y="30942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1" name="Google Shape;1711;g34ed79b00d1_0_1671"/>
              <p:cNvSpPr/>
              <p:nvPr/>
            </p:nvSpPr>
            <p:spPr>
              <a:xfrm>
                <a:off x="4478925" y="1959475"/>
                <a:ext cx="388450" cy="1274850"/>
              </a:xfrm>
              <a:custGeom>
                <a:rect b="b" l="l" r="r" t="t"/>
                <a:pathLst>
                  <a:path extrusionOk="0" h="50994" w="15538">
                    <a:moveTo>
                      <a:pt x="10159" y="0"/>
                    </a:moveTo>
                    <a:lnTo>
                      <a:pt x="10359" y="1992"/>
                    </a:lnTo>
                    <a:lnTo>
                      <a:pt x="10359" y="3984"/>
                    </a:lnTo>
                    <a:lnTo>
                      <a:pt x="10292" y="5909"/>
                    </a:lnTo>
                    <a:lnTo>
                      <a:pt x="10093" y="7769"/>
                    </a:lnTo>
                    <a:lnTo>
                      <a:pt x="9827" y="9628"/>
                    </a:lnTo>
                    <a:lnTo>
                      <a:pt x="9429" y="11420"/>
                    </a:lnTo>
                    <a:lnTo>
                      <a:pt x="8898" y="13213"/>
                    </a:lnTo>
                    <a:lnTo>
                      <a:pt x="8300" y="14873"/>
                    </a:lnTo>
                    <a:lnTo>
                      <a:pt x="7570" y="16533"/>
                    </a:lnTo>
                    <a:lnTo>
                      <a:pt x="6773" y="18127"/>
                    </a:lnTo>
                    <a:lnTo>
                      <a:pt x="5844" y="19654"/>
                    </a:lnTo>
                    <a:lnTo>
                      <a:pt x="4848" y="21114"/>
                    </a:lnTo>
                    <a:lnTo>
                      <a:pt x="3785" y="22575"/>
                    </a:lnTo>
                    <a:lnTo>
                      <a:pt x="2590" y="23903"/>
                    </a:lnTo>
                    <a:lnTo>
                      <a:pt x="1329" y="25165"/>
                    </a:lnTo>
                    <a:lnTo>
                      <a:pt x="1" y="26360"/>
                    </a:lnTo>
                    <a:lnTo>
                      <a:pt x="1196" y="29348"/>
                    </a:lnTo>
                    <a:lnTo>
                      <a:pt x="2258" y="32402"/>
                    </a:lnTo>
                    <a:lnTo>
                      <a:pt x="3254" y="35456"/>
                    </a:lnTo>
                    <a:lnTo>
                      <a:pt x="4184" y="38511"/>
                    </a:lnTo>
                    <a:lnTo>
                      <a:pt x="4980" y="41631"/>
                    </a:lnTo>
                    <a:lnTo>
                      <a:pt x="5711" y="44752"/>
                    </a:lnTo>
                    <a:lnTo>
                      <a:pt x="6375" y="47873"/>
                    </a:lnTo>
                    <a:lnTo>
                      <a:pt x="6972" y="50993"/>
                    </a:lnTo>
                    <a:lnTo>
                      <a:pt x="7968" y="49665"/>
                    </a:lnTo>
                    <a:lnTo>
                      <a:pt x="8898" y="48271"/>
                    </a:lnTo>
                    <a:lnTo>
                      <a:pt x="9761" y="46810"/>
                    </a:lnTo>
                    <a:lnTo>
                      <a:pt x="10558" y="45349"/>
                    </a:lnTo>
                    <a:lnTo>
                      <a:pt x="11288" y="43889"/>
                    </a:lnTo>
                    <a:lnTo>
                      <a:pt x="11952" y="42362"/>
                    </a:lnTo>
                    <a:lnTo>
                      <a:pt x="12616" y="40834"/>
                    </a:lnTo>
                    <a:lnTo>
                      <a:pt x="13147" y="39307"/>
                    </a:lnTo>
                    <a:lnTo>
                      <a:pt x="13612" y="37714"/>
                    </a:lnTo>
                    <a:lnTo>
                      <a:pt x="14077" y="36120"/>
                    </a:lnTo>
                    <a:lnTo>
                      <a:pt x="14475" y="34527"/>
                    </a:lnTo>
                    <a:lnTo>
                      <a:pt x="14807" y="32867"/>
                    </a:lnTo>
                    <a:lnTo>
                      <a:pt x="15006" y="31273"/>
                    </a:lnTo>
                    <a:lnTo>
                      <a:pt x="15272" y="29613"/>
                    </a:lnTo>
                    <a:lnTo>
                      <a:pt x="15405" y="27953"/>
                    </a:lnTo>
                    <a:lnTo>
                      <a:pt x="15471" y="26227"/>
                    </a:lnTo>
                    <a:lnTo>
                      <a:pt x="15538" y="24567"/>
                    </a:lnTo>
                    <a:lnTo>
                      <a:pt x="15538" y="22907"/>
                    </a:lnTo>
                    <a:lnTo>
                      <a:pt x="15471" y="21247"/>
                    </a:lnTo>
                    <a:lnTo>
                      <a:pt x="15338" y="19521"/>
                    </a:lnTo>
                    <a:lnTo>
                      <a:pt x="15139" y="17861"/>
                    </a:lnTo>
                    <a:lnTo>
                      <a:pt x="14940" y="16201"/>
                    </a:lnTo>
                    <a:lnTo>
                      <a:pt x="14674" y="14475"/>
                    </a:lnTo>
                    <a:lnTo>
                      <a:pt x="14342" y="12815"/>
                    </a:lnTo>
                    <a:lnTo>
                      <a:pt x="14010" y="11155"/>
                    </a:lnTo>
                    <a:lnTo>
                      <a:pt x="13612" y="9561"/>
                    </a:lnTo>
                    <a:lnTo>
                      <a:pt x="13147" y="7901"/>
                    </a:lnTo>
                    <a:lnTo>
                      <a:pt x="12616" y="6308"/>
                    </a:lnTo>
                    <a:lnTo>
                      <a:pt x="12085" y="4648"/>
                    </a:lnTo>
                    <a:lnTo>
                      <a:pt x="11487" y="3121"/>
                    </a:lnTo>
                    <a:lnTo>
                      <a:pt x="10823" y="1527"/>
                    </a:lnTo>
                    <a:lnTo>
                      <a:pt x="1015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2" name="Google Shape;1712;g34ed79b00d1_0_1671"/>
              <p:cNvSpPr/>
              <p:nvPr/>
            </p:nvSpPr>
            <p:spPr>
              <a:xfrm>
                <a:off x="4478925" y="1959475"/>
                <a:ext cx="388450" cy="1274850"/>
              </a:xfrm>
              <a:custGeom>
                <a:rect b="b" l="l" r="r" t="t"/>
                <a:pathLst>
                  <a:path extrusionOk="0" fill="none" h="50994" w="15538">
                    <a:moveTo>
                      <a:pt x="10159" y="0"/>
                    </a:moveTo>
                    <a:lnTo>
                      <a:pt x="10159" y="0"/>
                    </a:lnTo>
                    <a:lnTo>
                      <a:pt x="10359" y="1992"/>
                    </a:lnTo>
                    <a:lnTo>
                      <a:pt x="10359" y="3984"/>
                    </a:lnTo>
                    <a:lnTo>
                      <a:pt x="10292" y="5909"/>
                    </a:lnTo>
                    <a:lnTo>
                      <a:pt x="10093" y="7769"/>
                    </a:lnTo>
                    <a:lnTo>
                      <a:pt x="9827" y="9628"/>
                    </a:lnTo>
                    <a:lnTo>
                      <a:pt x="9429" y="11420"/>
                    </a:lnTo>
                    <a:lnTo>
                      <a:pt x="8898" y="13213"/>
                    </a:lnTo>
                    <a:lnTo>
                      <a:pt x="8300" y="14873"/>
                    </a:lnTo>
                    <a:lnTo>
                      <a:pt x="7570" y="16533"/>
                    </a:lnTo>
                    <a:lnTo>
                      <a:pt x="6773" y="18127"/>
                    </a:lnTo>
                    <a:lnTo>
                      <a:pt x="5844" y="19654"/>
                    </a:lnTo>
                    <a:lnTo>
                      <a:pt x="4848" y="21114"/>
                    </a:lnTo>
                    <a:lnTo>
                      <a:pt x="3785" y="22575"/>
                    </a:lnTo>
                    <a:lnTo>
                      <a:pt x="2590" y="23903"/>
                    </a:lnTo>
                    <a:lnTo>
                      <a:pt x="1329" y="25165"/>
                    </a:lnTo>
                    <a:lnTo>
                      <a:pt x="1" y="26360"/>
                    </a:lnTo>
                    <a:lnTo>
                      <a:pt x="1" y="26360"/>
                    </a:lnTo>
                    <a:lnTo>
                      <a:pt x="1196" y="29348"/>
                    </a:lnTo>
                    <a:lnTo>
                      <a:pt x="2258" y="32402"/>
                    </a:lnTo>
                    <a:lnTo>
                      <a:pt x="3254" y="35456"/>
                    </a:lnTo>
                    <a:lnTo>
                      <a:pt x="4184" y="38511"/>
                    </a:lnTo>
                    <a:lnTo>
                      <a:pt x="4980" y="41631"/>
                    </a:lnTo>
                    <a:lnTo>
                      <a:pt x="5711" y="44752"/>
                    </a:lnTo>
                    <a:lnTo>
                      <a:pt x="6375" y="47873"/>
                    </a:lnTo>
                    <a:lnTo>
                      <a:pt x="6972" y="50993"/>
                    </a:lnTo>
                    <a:lnTo>
                      <a:pt x="6972" y="50993"/>
                    </a:lnTo>
                    <a:lnTo>
                      <a:pt x="7968" y="49665"/>
                    </a:lnTo>
                    <a:lnTo>
                      <a:pt x="8898" y="48271"/>
                    </a:lnTo>
                    <a:lnTo>
                      <a:pt x="9761" y="46810"/>
                    </a:lnTo>
                    <a:lnTo>
                      <a:pt x="10558" y="45349"/>
                    </a:lnTo>
                    <a:lnTo>
                      <a:pt x="11288" y="43889"/>
                    </a:lnTo>
                    <a:lnTo>
                      <a:pt x="11952" y="42362"/>
                    </a:lnTo>
                    <a:lnTo>
                      <a:pt x="12616" y="40834"/>
                    </a:lnTo>
                    <a:lnTo>
                      <a:pt x="13147" y="39307"/>
                    </a:lnTo>
                    <a:lnTo>
                      <a:pt x="13612" y="37714"/>
                    </a:lnTo>
                    <a:lnTo>
                      <a:pt x="14077" y="36120"/>
                    </a:lnTo>
                    <a:lnTo>
                      <a:pt x="14475" y="34527"/>
                    </a:lnTo>
                    <a:lnTo>
                      <a:pt x="14807" y="32867"/>
                    </a:lnTo>
                    <a:lnTo>
                      <a:pt x="15006" y="31273"/>
                    </a:lnTo>
                    <a:lnTo>
                      <a:pt x="15272" y="29613"/>
                    </a:lnTo>
                    <a:lnTo>
                      <a:pt x="15405" y="27953"/>
                    </a:lnTo>
                    <a:lnTo>
                      <a:pt x="15471" y="26227"/>
                    </a:lnTo>
                    <a:lnTo>
                      <a:pt x="15538" y="24567"/>
                    </a:lnTo>
                    <a:lnTo>
                      <a:pt x="15538" y="22907"/>
                    </a:lnTo>
                    <a:lnTo>
                      <a:pt x="15471" y="21247"/>
                    </a:lnTo>
                    <a:lnTo>
                      <a:pt x="15338" y="19521"/>
                    </a:lnTo>
                    <a:lnTo>
                      <a:pt x="15139" y="17861"/>
                    </a:lnTo>
                    <a:lnTo>
                      <a:pt x="14940" y="16201"/>
                    </a:lnTo>
                    <a:lnTo>
                      <a:pt x="14674" y="14475"/>
                    </a:lnTo>
                    <a:lnTo>
                      <a:pt x="14342" y="12815"/>
                    </a:lnTo>
                    <a:lnTo>
                      <a:pt x="14010" y="11155"/>
                    </a:lnTo>
                    <a:lnTo>
                      <a:pt x="13612" y="9561"/>
                    </a:lnTo>
                    <a:lnTo>
                      <a:pt x="13147" y="7901"/>
                    </a:lnTo>
                    <a:lnTo>
                      <a:pt x="12616" y="6308"/>
                    </a:lnTo>
                    <a:lnTo>
                      <a:pt x="12085" y="4648"/>
                    </a:lnTo>
                    <a:lnTo>
                      <a:pt x="11487" y="3121"/>
                    </a:lnTo>
                    <a:lnTo>
                      <a:pt x="10823" y="1527"/>
                    </a:lnTo>
                    <a:lnTo>
                      <a:pt x="10159" y="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3" name="Google Shape;1713;g34ed79b00d1_0_1671"/>
              <p:cNvSpPr/>
              <p:nvPr/>
            </p:nvSpPr>
            <p:spPr>
              <a:xfrm>
                <a:off x="3013200" y="1469775"/>
                <a:ext cx="668975" cy="753650"/>
              </a:xfrm>
              <a:custGeom>
                <a:rect b="b" l="l" r="r" t="t"/>
                <a:pathLst>
                  <a:path extrusionOk="0" h="30146" w="26759">
                    <a:moveTo>
                      <a:pt x="4051" y="1"/>
                    </a:moveTo>
                    <a:lnTo>
                      <a:pt x="3454" y="930"/>
                    </a:lnTo>
                    <a:lnTo>
                      <a:pt x="2922" y="1794"/>
                    </a:lnTo>
                    <a:lnTo>
                      <a:pt x="2391" y="2657"/>
                    </a:lnTo>
                    <a:lnTo>
                      <a:pt x="1993" y="3586"/>
                    </a:lnTo>
                    <a:lnTo>
                      <a:pt x="1528" y="4516"/>
                    </a:lnTo>
                    <a:lnTo>
                      <a:pt x="1196" y="5445"/>
                    </a:lnTo>
                    <a:lnTo>
                      <a:pt x="864" y="6375"/>
                    </a:lnTo>
                    <a:lnTo>
                      <a:pt x="598" y="7305"/>
                    </a:lnTo>
                    <a:lnTo>
                      <a:pt x="399" y="8300"/>
                    </a:lnTo>
                    <a:lnTo>
                      <a:pt x="266" y="9230"/>
                    </a:lnTo>
                    <a:lnTo>
                      <a:pt x="134" y="10226"/>
                    </a:lnTo>
                    <a:lnTo>
                      <a:pt x="1" y="11156"/>
                    </a:lnTo>
                    <a:lnTo>
                      <a:pt x="1" y="12152"/>
                    </a:lnTo>
                    <a:lnTo>
                      <a:pt x="1" y="13148"/>
                    </a:lnTo>
                    <a:lnTo>
                      <a:pt x="1" y="14143"/>
                    </a:lnTo>
                    <a:lnTo>
                      <a:pt x="67" y="15073"/>
                    </a:lnTo>
                    <a:lnTo>
                      <a:pt x="399" y="17065"/>
                    </a:lnTo>
                    <a:lnTo>
                      <a:pt x="798" y="18990"/>
                    </a:lnTo>
                    <a:lnTo>
                      <a:pt x="1395" y="20982"/>
                    </a:lnTo>
                    <a:lnTo>
                      <a:pt x="2059" y="22908"/>
                    </a:lnTo>
                    <a:lnTo>
                      <a:pt x="2922" y="24767"/>
                    </a:lnTo>
                    <a:lnTo>
                      <a:pt x="3918" y="26626"/>
                    </a:lnTo>
                    <a:lnTo>
                      <a:pt x="5047" y="28419"/>
                    </a:lnTo>
                    <a:lnTo>
                      <a:pt x="6242" y="30145"/>
                    </a:lnTo>
                    <a:lnTo>
                      <a:pt x="8832" y="27821"/>
                    </a:lnTo>
                    <a:lnTo>
                      <a:pt x="11355" y="25564"/>
                    </a:lnTo>
                    <a:lnTo>
                      <a:pt x="13944" y="23439"/>
                    </a:lnTo>
                    <a:lnTo>
                      <a:pt x="16534" y="21314"/>
                    </a:lnTo>
                    <a:lnTo>
                      <a:pt x="19123" y="19322"/>
                    </a:lnTo>
                    <a:lnTo>
                      <a:pt x="21646" y="17397"/>
                    </a:lnTo>
                    <a:lnTo>
                      <a:pt x="24236" y="15604"/>
                    </a:lnTo>
                    <a:lnTo>
                      <a:pt x="26759" y="13811"/>
                    </a:lnTo>
                    <a:lnTo>
                      <a:pt x="25431" y="12683"/>
                    </a:lnTo>
                    <a:lnTo>
                      <a:pt x="24169" y="11620"/>
                    </a:lnTo>
                    <a:lnTo>
                      <a:pt x="22841" y="10558"/>
                    </a:lnTo>
                    <a:lnTo>
                      <a:pt x="21514" y="9496"/>
                    </a:lnTo>
                    <a:lnTo>
                      <a:pt x="20119" y="8500"/>
                    </a:lnTo>
                    <a:lnTo>
                      <a:pt x="18725" y="7570"/>
                    </a:lnTo>
                    <a:lnTo>
                      <a:pt x="17331" y="6641"/>
                    </a:lnTo>
                    <a:lnTo>
                      <a:pt x="15936" y="5777"/>
                    </a:lnTo>
                    <a:lnTo>
                      <a:pt x="14475" y="4914"/>
                    </a:lnTo>
                    <a:lnTo>
                      <a:pt x="13015" y="4117"/>
                    </a:lnTo>
                    <a:lnTo>
                      <a:pt x="11554" y="3321"/>
                    </a:lnTo>
                    <a:lnTo>
                      <a:pt x="10093" y="2590"/>
                    </a:lnTo>
                    <a:lnTo>
                      <a:pt x="8632" y="1860"/>
                    </a:lnTo>
                    <a:lnTo>
                      <a:pt x="7105" y="1262"/>
                    </a:lnTo>
                    <a:lnTo>
                      <a:pt x="5578" y="598"/>
                    </a:lnTo>
                    <a:lnTo>
                      <a:pt x="405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4" name="Google Shape;1714;g34ed79b00d1_0_1671"/>
              <p:cNvSpPr/>
              <p:nvPr/>
            </p:nvSpPr>
            <p:spPr>
              <a:xfrm>
                <a:off x="3013200" y="1469775"/>
                <a:ext cx="668975" cy="753650"/>
              </a:xfrm>
              <a:custGeom>
                <a:rect b="b" l="l" r="r" t="t"/>
                <a:pathLst>
                  <a:path extrusionOk="0" fill="none" h="30146" w="26759">
                    <a:moveTo>
                      <a:pt x="6242" y="30145"/>
                    </a:moveTo>
                    <a:lnTo>
                      <a:pt x="6242" y="30145"/>
                    </a:lnTo>
                    <a:lnTo>
                      <a:pt x="8832" y="27821"/>
                    </a:lnTo>
                    <a:lnTo>
                      <a:pt x="11355" y="25564"/>
                    </a:lnTo>
                    <a:lnTo>
                      <a:pt x="13944" y="23439"/>
                    </a:lnTo>
                    <a:lnTo>
                      <a:pt x="16534" y="21314"/>
                    </a:lnTo>
                    <a:lnTo>
                      <a:pt x="19123" y="19322"/>
                    </a:lnTo>
                    <a:lnTo>
                      <a:pt x="21646" y="17397"/>
                    </a:lnTo>
                    <a:lnTo>
                      <a:pt x="24236" y="15604"/>
                    </a:lnTo>
                    <a:lnTo>
                      <a:pt x="26759" y="13811"/>
                    </a:lnTo>
                    <a:lnTo>
                      <a:pt x="26759" y="13811"/>
                    </a:lnTo>
                    <a:lnTo>
                      <a:pt x="25431" y="12683"/>
                    </a:lnTo>
                    <a:lnTo>
                      <a:pt x="24169" y="11620"/>
                    </a:lnTo>
                    <a:lnTo>
                      <a:pt x="22841" y="10558"/>
                    </a:lnTo>
                    <a:lnTo>
                      <a:pt x="21514" y="9496"/>
                    </a:lnTo>
                    <a:lnTo>
                      <a:pt x="20119" y="8500"/>
                    </a:lnTo>
                    <a:lnTo>
                      <a:pt x="18725" y="7570"/>
                    </a:lnTo>
                    <a:lnTo>
                      <a:pt x="17331" y="6641"/>
                    </a:lnTo>
                    <a:lnTo>
                      <a:pt x="15936" y="5777"/>
                    </a:lnTo>
                    <a:lnTo>
                      <a:pt x="14475" y="4914"/>
                    </a:lnTo>
                    <a:lnTo>
                      <a:pt x="13015" y="4117"/>
                    </a:lnTo>
                    <a:lnTo>
                      <a:pt x="11554" y="3321"/>
                    </a:lnTo>
                    <a:lnTo>
                      <a:pt x="10093" y="2590"/>
                    </a:lnTo>
                    <a:lnTo>
                      <a:pt x="8632" y="1860"/>
                    </a:lnTo>
                    <a:lnTo>
                      <a:pt x="7105" y="1262"/>
                    </a:lnTo>
                    <a:lnTo>
                      <a:pt x="5578" y="598"/>
                    </a:lnTo>
                    <a:lnTo>
                      <a:pt x="4051" y="1"/>
                    </a:lnTo>
                    <a:lnTo>
                      <a:pt x="4051" y="1"/>
                    </a:lnTo>
                    <a:lnTo>
                      <a:pt x="3454" y="930"/>
                    </a:lnTo>
                    <a:lnTo>
                      <a:pt x="2922" y="1794"/>
                    </a:lnTo>
                    <a:lnTo>
                      <a:pt x="2391" y="2657"/>
                    </a:lnTo>
                    <a:lnTo>
                      <a:pt x="1993" y="3586"/>
                    </a:lnTo>
                    <a:lnTo>
                      <a:pt x="1528" y="4516"/>
                    </a:lnTo>
                    <a:lnTo>
                      <a:pt x="1196" y="5445"/>
                    </a:lnTo>
                    <a:lnTo>
                      <a:pt x="864" y="6375"/>
                    </a:lnTo>
                    <a:lnTo>
                      <a:pt x="598" y="7305"/>
                    </a:lnTo>
                    <a:lnTo>
                      <a:pt x="399" y="8300"/>
                    </a:lnTo>
                    <a:lnTo>
                      <a:pt x="266" y="9230"/>
                    </a:lnTo>
                    <a:lnTo>
                      <a:pt x="134" y="10226"/>
                    </a:lnTo>
                    <a:lnTo>
                      <a:pt x="1" y="11156"/>
                    </a:lnTo>
                    <a:lnTo>
                      <a:pt x="1" y="12152"/>
                    </a:lnTo>
                    <a:lnTo>
                      <a:pt x="1" y="13148"/>
                    </a:lnTo>
                    <a:lnTo>
                      <a:pt x="1" y="14143"/>
                    </a:lnTo>
                    <a:lnTo>
                      <a:pt x="67" y="15073"/>
                    </a:lnTo>
                    <a:lnTo>
                      <a:pt x="399" y="17065"/>
                    </a:lnTo>
                    <a:lnTo>
                      <a:pt x="798" y="18990"/>
                    </a:lnTo>
                    <a:lnTo>
                      <a:pt x="1395" y="20982"/>
                    </a:lnTo>
                    <a:lnTo>
                      <a:pt x="2059" y="22908"/>
                    </a:lnTo>
                    <a:lnTo>
                      <a:pt x="2922" y="24767"/>
                    </a:lnTo>
                    <a:lnTo>
                      <a:pt x="3918" y="26626"/>
                    </a:lnTo>
                    <a:lnTo>
                      <a:pt x="5047" y="28419"/>
                    </a:lnTo>
                    <a:lnTo>
                      <a:pt x="6242" y="30145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5" name="Google Shape;1715;g34ed79b00d1_0_1671"/>
              <p:cNvSpPr/>
              <p:nvPr/>
            </p:nvSpPr>
            <p:spPr>
              <a:xfrm>
                <a:off x="4663175" y="2704775"/>
                <a:ext cx="390100" cy="1283150"/>
              </a:xfrm>
              <a:custGeom>
                <a:rect b="b" l="l" r="r" t="t"/>
                <a:pathLst>
                  <a:path extrusionOk="0" h="51326" w="15604">
                    <a:moveTo>
                      <a:pt x="15338" y="0"/>
                    </a:moveTo>
                    <a:lnTo>
                      <a:pt x="15006" y="2391"/>
                    </a:lnTo>
                    <a:lnTo>
                      <a:pt x="14608" y="4781"/>
                    </a:lnTo>
                    <a:lnTo>
                      <a:pt x="14143" y="7105"/>
                    </a:lnTo>
                    <a:lnTo>
                      <a:pt x="13612" y="9362"/>
                    </a:lnTo>
                    <a:lnTo>
                      <a:pt x="12948" y="11554"/>
                    </a:lnTo>
                    <a:lnTo>
                      <a:pt x="12284" y="13745"/>
                    </a:lnTo>
                    <a:lnTo>
                      <a:pt x="11487" y="15869"/>
                    </a:lnTo>
                    <a:lnTo>
                      <a:pt x="10624" y="17928"/>
                    </a:lnTo>
                    <a:lnTo>
                      <a:pt x="9695" y="19920"/>
                    </a:lnTo>
                    <a:lnTo>
                      <a:pt x="8699" y="21912"/>
                    </a:lnTo>
                    <a:lnTo>
                      <a:pt x="7570" y="23837"/>
                    </a:lnTo>
                    <a:lnTo>
                      <a:pt x="6375" y="25696"/>
                    </a:lnTo>
                    <a:lnTo>
                      <a:pt x="5180" y="27489"/>
                    </a:lnTo>
                    <a:lnTo>
                      <a:pt x="3785" y="29282"/>
                    </a:lnTo>
                    <a:lnTo>
                      <a:pt x="2391" y="31008"/>
                    </a:lnTo>
                    <a:lnTo>
                      <a:pt x="930" y="32668"/>
                    </a:lnTo>
                    <a:lnTo>
                      <a:pt x="997" y="35058"/>
                    </a:lnTo>
                    <a:lnTo>
                      <a:pt x="1063" y="37382"/>
                    </a:lnTo>
                    <a:lnTo>
                      <a:pt x="997" y="39839"/>
                    </a:lnTo>
                    <a:lnTo>
                      <a:pt x="864" y="42229"/>
                    </a:lnTo>
                    <a:lnTo>
                      <a:pt x="731" y="44619"/>
                    </a:lnTo>
                    <a:lnTo>
                      <a:pt x="532" y="46943"/>
                    </a:lnTo>
                    <a:lnTo>
                      <a:pt x="1" y="51326"/>
                    </a:lnTo>
                    <a:lnTo>
                      <a:pt x="1196" y="49798"/>
                    </a:lnTo>
                    <a:lnTo>
                      <a:pt x="2258" y="48271"/>
                    </a:lnTo>
                    <a:lnTo>
                      <a:pt x="3321" y="46678"/>
                    </a:lnTo>
                    <a:lnTo>
                      <a:pt x="4316" y="45151"/>
                    </a:lnTo>
                    <a:lnTo>
                      <a:pt x="5312" y="43557"/>
                    </a:lnTo>
                    <a:lnTo>
                      <a:pt x="6242" y="41964"/>
                    </a:lnTo>
                    <a:lnTo>
                      <a:pt x="7105" y="40304"/>
                    </a:lnTo>
                    <a:lnTo>
                      <a:pt x="7902" y="38710"/>
                    </a:lnTo>
                    <a:lnTo>
                      <a:pt x="8699" y="37050"/>
                    </a:lnTo>
                    <a:lnTo>
                      <a:pt x="9429" y="35390"/>
                    </a:lnTo>
                    <a:lnTo>
                      <a:pt x="10159" y="33730"/>
                    </a:lnTo>
                    <a:lnTo>
                      <a:pt x="10757" y="32070"/>
                    </a:lnTo>
                    <a:lnTo>
                      <a:pt x="11355" y="30410"/>
                    </a:lnTo>
                    <a:lnTo>
                      <a:pt x="11952" y="28751"/>
                    </a:lnTo>
                    <a:lnTo>
                      <a:pt x="12483" y="27091"/>
                    </a:lnTo>
                    <a:lnTo>
                      <a:pt x="12948" y="25431"/>
                    </a:lnTo>
                    <a:lnTo>
                      <a:pt x="13811" y="22111"/>
                    </a:lnTo>
                    <a:lnTo>
                      <a:pt x="14475" y="18791"/>
                    </a:lnTo>
                    <a:lnTo>
                      <a:pt x="15006" y="15471"/>
                    </a:lnTo>
                    <a:lnTo>
                      <a:pt x="15338" y="12284"/>
                    </a:lnTo>
                    <a:lnTo>
                      <a:pt x="15538" y="9097"/>
                    </a:lnTo>
                    <a:lnTo>
                      <a:pt x="15604" y="5976"/>
                    </a:lnTo>
                    <a:lnTo>
                      <a:pt x="15538" y="2922"/>
                    </a:lnTo>
                    <a:lnTo>
                      <a:pt x="1533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6" name="Google Shape;1716;g34ed79b00d1_0_1671"/>
              <p:cNvSpPr/>
              <p:nvPr/>
            </p:nvSpPr>
            <p:spPr>
              <a:xfrm>
                <a:off x="4663175" y="2704775"/>
                <a:ext cx="390100" cy="1283150"/>
              </a:xfrm>
              <a:custGeom>
                <a:rect b="b" l="l" r="r" t="t"/>
                <a:pathLst>
                  <a:path extrusionOk="0" fill="none" h="51326" w="15604">
                    <a:moveTo>
                      <a:pt x="930" y="32668"/>
                    </a:moveTo>
                    <a:lnTo>
                      <a:pt x="930" y="32668"/>
                    </a:lnTo>
                    <a:lnTo>
                      <a:pt x="997" y="35058"/>
                    </a:lnTo>
                    <a:lnTo>
                      <a:pt x="1063" y="37382"/>
                    </a:lnTo>
                    <a:lnTo>
                      <a:pt x="997" y="39839"/>
                    </a:lnTo>
                    <a:lnTo>
                      <a:pt x="864" y="42229"/>
                    </a:lnTo>
                    <a:lnTo>
                      <a:pt x="731" y="44619"/>
                    </a:lnTo>
                    <a:lnTo>
                      <a:pt x="532" y="46943"/>
                    </a:lnTo>
                    <a:lnTo>
                      <a:pt x="1" y="51326"/>
                    </a:lnTo>
                    <a:lnTo>
                      <a:pt x="1" y="51326"/>
                    </a:lnTo>
                    <a:lnTo>
                      <a:pt x="1196" y="49798"/>
                    </a:lnTo>
                    <a:lnTo>
                      <a:pt x="2258" y="48271"/>
                    </a:lnTo>
                    <a:lnTo>
                      <a:pt x="3321" y="46678"/>
                    </a:lnTo>
                    <a:lnTo>
                      <a:pt x="4316" y="45151"/>
                    </a:lnTo>
                    <a:lnTo>
                      <a:pt x="5312" y="43557"/>
                    </a:lnTo>
                    <a:lnTo>
                      <a:pt x="6242" y="41964"/>
                    </a:lnTo>
                    <a:lnTo>
                      <a:pt x="7105" y="40304"/>
                    </a:lnTo>
                    <a:lnTo>
                      <a:pt x="7902" y="38710"/>
                    </a:lnTo>
                    <a:lnTo>
                      <a:pt x="8699" y="37050"/>
                    </a:lnTo>
                    <a:lnTo>
                      <a:pt x="9429" y="35390"/>
                    </a:lnTo>
                    <a:lnTo>
                      <a:pt x="10159" y="33730"/>
                    </a:lnTo>
                    <a:lnTo>
                      <a:pt x="10757" y="32070"/>
                    </a:lnTo>
                    <a:lnTo>
                      <a:pt x="11355" y="30410"/>
                    </a:lnTo>
                    <a:lnTo>
                      <a:pt x="11952" y="28751"/>
                    </a:lnTo>
                    <a:lnTo>
                      <a:pt x="12483" y="27091"/>
                    </a:lnTo>
                    <a:lnTo>
                      <a:pt x="12948" y="25431"/>
                    </a:lnTo>
                    <a:lnTo>
                      <a:pt x="13811" y="22111"/>
                    </a:lnTo>
                    <a:lnTo>
                      <a:pt x="14475" y="18791"/>
                    </a:lnTo>
                    <a:lnTo>
                      <a:pt x="15006" y="15471"/>
                    </a:lnTo>
                    <a:lnTo>
                      <a:pt x="15338" y="12284"/>
                    </a:lnTo>
                    <a:lnTo>
                      <a:pt x="15538" y="9097"/>
                    </a:lnTo>
                    <a:lnTo>
                      <a:pt x="15604" y="5976"/>
                    </a:lnTo>
                    <a:lnTo>
                      <a:pt x="15538" y="2922"/>
                    </a:lnTo>
                    <a:lnTo>
                      <a:pt x="15338" y="0"/>
                    </a:lnTo>
                    <a:lnTo>
                      <a:pt x="15338" y="0"/>
                    </a:lnTo>
                    <a:lnTo>
                      <a:pt x="15006" y="2391"/>
                    </a:lnTo>
                    <a:lnTo>
                      <a:pt x="14608" y="4781"/>
                    </a:lnTo>
                    <a:lnTo>
                      <a:pt x="14143" y="7105"/>
                    </a:lnTo>
                    <a:lnTo>
                      <a:pt x="13612" y="9362"/>
                    </a:lnTo>
                    <a:lnTo>
                      <a:pt x="12948" y="11554"/>
                    </a:lnTo>
                    <a:lnTo>
                      <a:pt x="12284" y="13745"/>
                    </a:lnTo>
                    <a:lnTo>
                      <a:pt x="11487" y="15869"/>
                    </a:lnTo>
                    <a:lnTo>
                      <a:pt x="10624" y="17928"/>
                    </a:lnTo>
                    <a:lnTo>
                      <a:pt x="9695" y="19920"/>
                    </a:lnTo>
                    <a:lnTo>
                      <a:pt x="8699" y="21912"/>
                    </a:lnTo>
                    <a:lnTo>
                      <a:pt x="7570" y="23837"/>
                    </a:lnTo>
                    <a:lnTo>
                      <a:pt x="6375" y="25696"/>
                    </a:lnTo>
                    <a:lnTo>
                      <a:pt x="5180" y="27489"/>
                    </a:lnTo>
                    <a:lnTo>
                      <a:pt x="3785" y="29282"/>
                    </a:lnTo>
                    <a:lnTo>
                      <a:pt x="2391" y="31008"/>
                    </a:lnTo>
                    <a:lnTo>
                      <a:pt x="930" y="32668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7" name="Google Shape;1717;g34ed79b00d1_0_1671"/>
              <p:cNvSpPr/>
              <p:nvPr/>
            </p:nvSpPr>
            <p:spPr>
              <a:xfrm>
                <a:off x="1979075" y="1363550"/>
                <a:ext cx="1034150" cy="1777800"/>
              </a:xfrm>
              <a:custGeom>
                <a:rect b="b" l="l" r="r" t="t"/>
                <a:pathLst>
                  <a:path extrusionOk="0" h="71112" w="41366">
                    <a:moveTo>
                      <a:pt x="20451" y="0"/>
                    </a:moveTo>
                    <a:lnTo>
                      <a:pt x="18592" y="67"/>
                    </a:lnTo>
                    <a:lnTo>
                      <a:pt x="16732" y="266"/>
                    </a:lnTo>
                    <a:lnTo>
                      <a:pt x="14940" y="465"/>
                    </a:lnTo>
                    <a:lnTo>
                      <a:pt x="13147" y="731"/>
                    </a:lnTo>
                    <a:lnTo>
                      <a:pt x="11354" y="1063"/>
                    </a:lnTo>
                    <a:lnTo>
                      <a:pt x="9562" y="1395"/>
                    </a:lnTo>
                    <a:lnTo>
                      <a:pt x="7902" y="1860"/>
                    </a:lnTo>
                    <a:lnTo>
                      <a:pt x="6574" y="3851"/>
                    </a:lnTo>
                    <a:lnTo>
                      <a:pt x="5445" y="5843"/>
                    </a:lnTo>
                    <a:lnTo>
                      <a:pt x="4383" y="7835"/>
                    </a:lnTo>
                    <a:lnTo>
                      <a:pt x="3453" y="9960"/>
                    </a:lnTo>
                    <a:lnTo>
                      <a:pt x="2590" y="12085"/>
                    </a:lnTo>
                    <a:lnTo>
                      <a:pt x="1926" y="14276"/>
                    </a:lnTo>
                    <a:lnTo>
                      <a:pt x="1328" y="16467"/>
                    </a:lnTo>
                    <a:lnTo>
                      <a:pt x="864" y="18658"/>
                    </a:lnTo>
                    <a:lnTo>
                      <a:pt x="465" y="20916"/>
                    </a:lnTo>
                    <a:lnTo>
                      <a:pt x="200" y="23239"/>
                    </a:lnTo>
                    <a:lnTo>
                      <a:pt x="67" y="25497"/>
                    </a:lnTo>
                    <a:lnTo>
                      <a:pt x="0" y="27821"/>
                    </a:lnTo>
                    <a:lnTo>
                      <a:pt x="0" y="30145"/>
                    </a:lnTo>
                    <a:lnTo>
                      <a:pt x="133" y="32469"/>
                    </a:lnTo>
                    <a:lnTo>
                      <a:pt x="399" y="34793"/>
                    </a:lnTo>
                    <a:lnTo>
                      <a:pt x="731" y="37117"/>
                    </a:lnTo>
                    <a:lnTo>
                      <a:pt x="1129" y="39440"/>
                    </a:lnTo>
                    <a:lnTo>
                      <a:pt x="1594" y="41764"/>
                    </a:lnTo>
                    <a:lnTo>
                      <a:pt x="2192" y="44022"/>
                    </a:lnTo>
                    <a:lnTo>
                      <a:pt x="2922" y="46346"/>
                    </a:lnTo>
                    <a:lnTo>
                      <a:pt x="3652" y="48603"/>
                    </a:lnTo>
                    <a:lnTo>
                      <a:pt x="4515" y="50861"/>
                    </a:lnTo>
                    <a:lnTo>
                      <a:pt x="5445" y="53052"/>
                    </a:lnTo>
                    <a:lnTo>
                      <a:pt x="6441" y="55243"/>
                    </a:lnTo>
                    <a:lnTo>
                      <a:pt x="7503" y="57368"/>
                    </a:lnTo>
                    <a:lnTo>
                      <a:pt x="8632" y="59492"/>
                    </a:lnTo>
                    <a:lnTo>
                      <a:pt x="9827" y="61551"/>
                    </a:lnTo>
                    <a:lnTo>
                      <a:pt x="11155" y="63543"/>
                    </a:lnTo>
                    <a:lnTo>
                      <a:pt x="12483" y="65535"/>
                    </a:lnTo>
                    <a:lnTo>
                      <a:pt x="13944" y="67460"/>
                    </a:lnTo>
                    <a:lnTo>
                      <a:pt x="15405" y="69319"/>
                    </a:lnTo>
                    <a:lnTo>
                      <a:pt x="16932" y="71112"/>
                    </a:lnTo>
                    <a:lnTo>
                      <a:pt x="19455" y="67327"/>
                    </a:lnTo>
                    <a:lnTo>
                      <a:pt x="22243" y="63476"/>
                    </a:lnTo>
                    <a:lnTo>
                      <a:pt x="25165" y="59426"/>
                    </a:lnTo>
                    <a:lnTo>
                      <a:pt x="28286" y="55442"/>
                    </a:lnTo>
                    <a:lnTo>
                      <a:pt x="31473" y="51458"/>
                    </a:lnTo>
                    <a:lnTo>
                      <a:pt x="34726" y="47607"/>
                    </a:lnTo>
                    <a:lnTo>
                      <a:pt x="38046" y="43889"/>
                    </a:lnTo>
                    <a:lnTo>
                      <a:pt x="39706" y="42163"/>
                    </a:lnTo>
                    <a:lnTo>
                      <a:pt x="41366" y="40436"/>
                    </a:lnTo>
                    <a:lnTo>
                      <a:pt x="40569" y="39440"/>
                    </a:lnTo>
                    <a:lnTo>
                      <a:pt x="39839" y="38378"/>
                    </a:lnTo>
                    <a:lnTo>
                      <a:pt x="39108" y="37316"/>
                    </a:lnTo>
                    <a:lnTo>
                      <a:pt x="38378" y="36253"/>
                    </a:lnTo>
                    <a:lnTo>
                      <a:pt x="37780" y="35125"/>
                    </a:lnTo>
                    <a:lnTo>
                      <a:pt x="37116" y="33929"/>
                    </a:lnTo>
                    <a:lnTo>
                      <a:pt x="36519" y="32801"/>
                    </a:lnTo>
                    <a:lnTo>
                      <a:pt x="35988" y="31606"/>
                    </a:lnTo>
                    <a:lnTo>
                      <a:pt x="35523" y="30344"/>
                    </a:lnTo>
                    <a:lnTo>
                      <a:pt x="35058" y="29149"/>
                    </a:lnTo>
                    <a:lnTo>
                      <a:pt x="34593" y="27887"/>
                    </a:lnTo>
                    <a:lnTo>
                      <a:pt x="34195" y="26626"/>
                    </a:lnTo>
                    <a:lnTo>
                      <a:pt x="33863" y="25364"/>
                    </a:lnTo>
                    <a:lnTo>
                      <a:pt x="33597" y="24103"/>
                    </a:lnTo>
                    <a:lnTo>
                      <a:pt x="33332" y="22775"/>
                    </a:lnTo>
                    <a:lnTo>
                      <a:pt x="33133" y="21513"/>
                    </a:lnTo>
                    <a:lnTo>
                      <a:pt x="33000" y="20185"/>
                    </a:lnTo>
                    <a:lnTo>
                      <a:pt x="32867" y="18924"/>
                    </a:lnTo>
                    <a:lnTo>
                      <a:pt x="32801" y="17596"/>
                    </a:lnTo>
                    <a:lnTo>
                      <a:pt x="32801" y="16334"/>
                    </a:lnTo>
                    <a:lnTo>
                      <a:pt x="32867" y="15006"/>
                    </a:lnTo>
                    <a:lnTo>
                      <a:pt x="32933" y="13745"/>
                    </a:lnTo>
                    <a:lnTo>
                      <a:pt x="33066" y="12483"/>
                    </a:lnTo>
                    <a:lnTo>
                      <a:pt x="33265" y="11222"/>
                    </a:lnTo>
                    <a:lnTo>
                      <a:pt x="33531" y="9960"/>
                    </a:lnTo>
                    <a:lnTo>
                      <a:pt x="33863" y="8698"/>
                    </a:lnTo>
                    <a:lnTo>
                      <a:pt x="34195" y="7503"/>
                    </a:lnTo>
                    <a:lnTo>
                      <a:pt x="34660" y="6308"/>
                    </a:lnTo>
                    <a:lnTo>
                      <a:pt x="35125" y="5113"/>
                    </a:lnTo>
                    <a:lnTo>
                      <a:pt x="35722" y="3918"/>
                    </a:lnTo>
                    <a:lnTo>
                      <a:pt x="36320" y="2789"/>
                    </a:lnTo>
                    <a:lnTo>
                      <a:pt x="36984" y="1660"/>
                    </a:lnTo>
                    <a:lnTo>
                      <a:pt x="35257" y="1262"/>
                    </a:lnTo>
                    <a:lnTo>
                      <a:pt x="33465" y="930"/>
                    </a:lnTo>
                    <a:lnTo>
                      <a:pt x="31672" y="664"/>
                    </a:lnTo>
                    <a:lnTo>
                      <a:pt x="29813" y="399"/>
                    </a:lnTo>
                    <a:lnTo>
                      <a:pt x="27954" y="200"/>
                    </a:lnTo>
                    <a:lnTo>
                      <a:pt x="26094" y="67"/>
                    </a:lnTo>
                    <a:lnTo>
                      <a:pt x="2423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8" name="Google Shape;1718;g34ed79b00d1_0_1671"/>
              <p:cNvSpPr/>
              <p:nvPr/>
            </p:nvSpPr>
            <p:spPr>
              <a:xfrm>
                <a:off x="1979075" y="1363550"/>
                <a:ext cx="1034150" cy="1777800"/>
              </a:xfrm>
              <a:custGeom>
                <a:rect b="b" l="l" r="r" t="t"/>
                <a:pathLst>
                  <a:path extrusionOk="0" fill="none" h="71112" w="41366">
                    <a:moveTo>
                      <a:pt x="36984" y="1660"/>
                    </a:moveTo>
                    <a:lnTo>
                      <a:pt x="36984" y="1660"/>
                    </a:lnTo>
                    <a:lnTo>
                      <a:pt x="35257" y="1262"/>
                    </a:lnTo>
                    <a:lnTo>
                      <a:pt x="33465" y="930"/>
                    </a:lnTo>
                    <a:lnTo>
                      <a:pt x="31672" y="664"/>
                    </a:lnTo>
                    <a:lnTo>
                      <a:pt x="29813" y="399"/>
                    </a:lnTo>
                    <a:lnTo>
                      <a:pt x="27954" y="200"/>
                    </a:lnTo>
                    <a:lnTo>
                      <a:pt x="26094" y="67"/>
                    </a:lnTo>
                    <a:lnTo>
                      <a:pt x="24235" y="0"/>
                    </a:lnTo>
                    <a:lnTo>
                      <a:pt x="22376" y="0"/>
                    </a:lnTo>
                    <a:lnTo>
                      <a:pt x="20451" y="0"/>
                    </a:lnTo>
                    <a:lnTo>
                      <a:pt x="18592" y="67"/>
                    </a:lnTo>
                    <a:lnTo>
                      <a:pt x="16732" y="266"/>
                    </a:lnTo>
                    <a:lnTo>
                      <a:pt x="14940" y="465"/>
                    </a:lnTo>
                    <a:lnTo>
                      <a:pt x="13147" y="731"/>
                    </a:lnTo>
                    <a:lnTo>
                      <a:pt x="11354" y="1063"/>
                    </a:lnTo>
                    <a:lnTo>
                      <a:pt x="9562" y="1395"/>
                    </a:lnTo>
                    <a:lnTo>
                      <a:pt x="7902" y="1860"/>
                    </a:lnTo>
                    <a:lnTo>
                      <a:pt x="7902" y="1860"/>
                    </a:lnTo>
                    <a:lnTo>
                      <a:pt x="6574" y="3851"/>
                    </a:lnTo>
                    <a:lnTo>
                      <a:pt x="5445" y="5843"/>
                    </a:lnTo>
                    <a:lnTo>
                      <a:pt x="4383" y="7835"/>
                    </a:lnTo>
                    <a:lnTo>
                      <a:pt x="3453" y="9960"/>
                    </a:lnTo>
                    <a:lnTo>
                      <a:pt x="2590" y="12085"/>
                    </a:lnTo>
                    <a:lnTo>
                      <a:pt x="1926" y="14276"/>
                    </a:lnTo>
                    <a:lnTo>
                      <a:pt x="1328" y="16467"/>
                    </a:lnTo>
                    <a:lnTo>
                      <a:pt x="864" y="18658"/>
                    </a:lnTo>
                    <a:lnTo>
                      <a:pt x="465" y="20916"/>
                    </a:lnTo>
                    <a:lnTo>
                      <a:pt x="200" y="23239"/>
                    </a:lnTo>
                    <a:lnTo>
                      <a:pt x="67" y="25497"/>
                    </a:lnTo>
                    <a:lnTo>
                      <a:pt x="0" y="27821"/>
                    </a:lnTo>
                    <a:lnTo>
                      <a:pt x="0" y="30145"/>
                    </a:lnTo>
                    <a:lnTo>
                      <a:pt x="133" y="32469"/>
                    </a:lnTo>
                    <a:lnTo>
                      <a:pt x="399" y="34793"/>
                    </a:lnTo>
                    <a:lnTo>
                      <a:pt x="731" y="37117"/>
                    </a:lnTo>
                    <a:lnTo>
                      <a:pt x="1129" y="39440"/>
                    </a:lnTo>
                    <a:lnTo>
                      <a:pt x="1594" y="41764"/>
                    </a:lnTo>
                    <a:lnTo>
                      <a:pt x="2192" y="44022"/>
                    </a:lnTo>
                    <a:lnTo>
                      <a:pt x="2922" y="46346"/>
                    </a:lnTo>
                    <a:lnTo>
                      <a:pt x="3652" y="48603"/>
                    </a:lnTo>
                    <a:lnTo>
                      <a:pt x="4515" y="50861"/>
                    </a:lnTo>
                    <a:lnTo>
                      <a:pt x="5445" y="53052"/>
                    </a:lnTo>
                    <a:lnTo>
                      <a:pt x="6441" y="55243"/>
                    </a:lnTo>
                    <a:lnTo>
                      <a:pt x="7503" y="57368"/>
                    </a:lnTo>
                    <a:lnTo>
                      <a:pt x="8632" y="59492"/>
                    </a:lnTo>
                    <a:lnTo>
                      <a:pt x="9827" y="61551"/>
                    </a:lnTo>
                    <a:lnTo>
                      <a:pt x="11155" y="63543"/>
                    </a:lnTo>
                    <a:lnTo>
                      <a:pt x="12483" y="65535"/>
                    </a:lnTo>
                    <a:lnTo>
                      <a:pt x="13944" y="67460"/>
                    </a:lnTo>
                    <a:lnTo>
                      <a:pt x="15405" y="69319"/>
                    </a:lnTo>
                    <a:lnTo>
                      <a:pt x="16932" y="71112"/>
                    </a:lnTo>
                    <a:lnTo>
                      <a:pt x="16932" y="71112"/>
                    </a:lnTo>
                    <a:lnTo>
                      <a:pt x="19455" y="67327"/>
                    </a:lnTo>
                    <a:lnTo>
                      <a:pt x="22243" y="63476"/>
                    </a:lnTo>
                    <a:lnTo>
                      <a:pt x="25165" y="59426"/>
                    </a:lnTo>
                    <a:lnTo>
                      <a:pt x="28286" y="55442"/>
                    </a:lnTo>
                    <a:lnTo>
                      <a:pt x="31473" y="51458"/>
                    </a:lnTo>
                    <a:lnTo>
                      <a:pt x="34726" y="47607"/>
                    </a:lnTo>
                    <a:lnTo>
                      <a:pt x="38046" y="43889"/>
                    </a:lnTo>
                    <a:lnTo>
                      <a:pt x="39706" y="42163"/>
                    </a:lnTo>
                    <a:lnTo>
                      <a:pt x="41366" y="40436"/>
                    </a:lnTo>
                    <a:lnTo>
                      <a:pt x="41366" y="40436"/>
                    </a:lnTo>
                    <a:lnTo>
                      <a:pt x="40569" y="39440"/>
                    </a:lnTo>
                    <a:lnTo>
                      <a:pt x="39839" y="38378"/>
                    </a:lnTo>
                    <a:lnTo>
                      <a:pt x="39108" y="37316"/>
                    </a:lnTo>
                    <a:lnTo>
                      <a:pt x="38378" y="36253"/>
                    </a:lnTo>
                    <a:lnTo>
                      <a:pt x="37780" y="35125"/>
                    </a:lnTo>
                    <a:lnTo>
                      <a:pt x="37116" y="33929"/>
                    </a:lnTo>
                    <a:lnTo>
                      <a:pt x="36519" y="32801"/>
                    </a:lnTo>
                    <a:lnTo>
                      <a:pt x="35988" y="31606"/>
                    </a:lnTo>
                    <a:lnTo>
                      <a:pt x="35523" y="30344"/>
                    </a:lnTo>
                    <a:lnTo>
                      <a:pt x="35058" y="29149"/>
                    </a:lnTo>
                    <a:lnTo>
                      <a:pt x="34593" y="27887"/>
                    </a:lnTo>
                    <a:lnTo>
                      <a:pt x="34195" y="26626"/>
                    </a:lnTo>
                    <a:lnTo>
                      <a:pt x="33863" y="25364"/>
                    </a:lnTo>
                    <a:lnTo>
                      <a:pt x="33597" y="24103"/>
                    </a:lnTo>
                    <a:lnTo>
                      <a:pt x="33332" y="22775"/>
                    </a:lnTo>
                    <a:lnTo>
                      <a:pt x="33133" y="21513"/>
                    </a:lnTo>
                    <a:lnTo>
                      <a:pt x="33000" y="20185"/>
                    </a:lnTo>
                    <a:lnTo>
                      <a:pt x="32867" y="18924"/>
                    </a:lnTo>
                    <a:lnTo>
                      <a:pt x="32801" y="17596"/>
                    </a:lnTo>
                    <a:lnTo>
                      <a:pt x="32801" y="16334"/>
                    </a:lnTo>
                    <a:lnTo>
                      <a:pt x="32867" y="15006"/>
                    </a:lnTo>
                    <a:lnTo>
                      <a:pt x="32933" y="13745"/>
                    </a:lnTo>
                    <a:lnTo>
                      <a:pt x="33066" y="12483"/>
                    </a:lnTo>
                    <a:lnTo>
                      <a:pt x="33265" y="11222"/>
                    </a:lnTo>
                    <a:lnTo>
                      <a:pt x="33531" y="9960"/>
                    </a:lnTo>
                    <a:lnTo>
                      <a:pt x="33863" y="8698"/>
                    </a:lnTo>
                    <a:lnTo>
                      <a:pt x="34195" y="7503"/>
                    </a:lnTo>
                    <a:lnTo>
                      <a:pt x="34660" y="6308"/>
                    </a:lnTo>
                    <a:lnTo>
                      <a:pt x="35125" y="5113"/>
                    </a:lnTo>
                    <a:lnTo>
                      <a:pt x="35722" y="3918"/>
                    </a:lnTo>
                    <a:lnTo>
                      <a:pt x="36320" y="2789"/>
                    </a:lnTo>
                    <a:lnTo>
                      <a:pt x="36984" y="166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5 - Content - Big Numbers 2X - Light">
  <p:cSld name="CUSTOM_1_1_1_1_1_1_2_1">
    <p:bg>
      <p:bgPr>
        <a:solidFill>
          <a:schemeClr val="lt1"/>
        </a:solidFill>
      </p:bgPr>
    </p:bg>
    <p:spTree>
      <p:nvGrpSpPr>
        <p:cNvPr id="1719" name="Shape 1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" name="Google Shape;1720;g34ed79b00d1_0_1714"/>
          <p:cNvSpPr txBox="1"/>
          <p:nvPr>
            <p:ph idx="1" type="subTitle"/>
          </p:nvPr>
        </p:nvSpPr>
        <p:spPr>
          <a:xfrm>
            <a:off x="676750" y="3210750"/>
            <a:ext cx="3246000" cy="638700"/>
          </a:xfrm>
          <a:prstGeom prst="rect">
            <a:avLst/>
          </a:prstGeom>
          <a:noFill/>
        </p:spPr>
        <p:txBody>
          <a:bodyPr anchorCtr="0" anchor="ctr" bIns="0" lIns="320025" spcFirstLastPara="1" rIns="320025" wrap="square" tIns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000"/>
              <a:buNone/>
              <a:defRPr/>
            </a:lvl2pPr>
            <a:lvl3pPr lvl="2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000"/>
              <a:buNone/>
              <a:defRPr/>
            </a:lvl3pPr>
            <a:lvl4pPr lvl="3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000"/>
              <a:buNone/>
              <a:defRPr/>
            </a:lvl4pPr>
            <a:lvl5pPr lvl="4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000"/>
              <a:buNone/>
              <a:defRPr/>
            </a:lvl5pPr>
            <a:lvl6pPr lvl="5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000"/>
              <a:buNone/>
              <a:defRPr/>
            </a:lvl6pPr>
            <a:lvl7pPr lvl="6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000"/>
              <a:buNone/>
              <a:defRPr/>
            </a:lvl7pPr>
            <a:lvl8pPr lvl="7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000"/>
              <a:buNone/>
              <a:defRPr/>
            </a:lvl8pPr>
            <a:lvl9pPr lvl="8" algn="ctr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SzPts val="1000"/>
              <a:buNone/>
              <a:defRPr/>
            </a:lvl9pPr>
          </a:lstStyle>
          <a:p/>
        </p:txBody>
      </p:sp>
      <p:sp>
        <p:nvSpPr>
          <p:cNvPr id="1721" name="Google Shape;1721;g34ed79b00d1_0_1714"/>
          <p:cNvSpPr txBox="1"/>
          <p:nvPr>
            <p:ph hasCustomPrompt="1" type="title"/>
          </p:nvPr>
        </p:nvSpPr>
        <p:spPr>
          <a:xfrm>
            <a:off x="676750" y="1932750"/>
            <a:ext cx="3246000" cy="1278000"/>
          </a:xfrm>
          <a:prstGeom prst="rect">
            <a:avLst/>
          </a:prstGeom>
          <a:noFill/>
        </p:spPr>
        <p:txBody>
          <a:bodyPr anchorCtr="0" anchor="b" bIns="91425" lIns="320025" spcFirstLastPara="1" rIns="91425" wrap="square" tIns="9142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722" name="Google Shape;1722;g34ed79b00d1_0_1714"/>
          <p:cNvSpPr txBox="1"/>
          <p:nvPr>
            <p:ph idx="2" type="subTitle"/>
          </p:nvPr>
        </p:nvSpPr>
        <p:spPr>
          <a:xfrm>
            <a:off x="5221000" y="3210750"/>
            <a:ext cx="3246000" cy="638700"/>
          </a:xfrm>
          <a:prstGeom prst="rect">
            <a:avLst/>
          </a:prstGeom>
          <a:noFill/>
        </p:spPr>
        <p:txBody>
          <a:bodyPr anchorCtr="0" anchor="ctr" bIns="0" lIns="320025" spcFirstLastPara="1" rIns="320025" wrap="square" tIns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000"/>
              <a:buNone/>
              <a:defRPr/>
            </a:lvl2pPr>
            <a:lvl3pPr lvl="2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000"/>
              <a:buNone/>
              <a:defRPr/>
            </a:lvl3pPr>
            <a:lvl4pPr lvl="3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000"/>
              <a:buNone/>
              <a:defRPr/>
            </a:lvl4pPr>
            <a:lvl5pPr lvl="4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000"/>
              <a:buNone/>
              <a:defRPr/>
            </a:lvl5pPr>
            <a:lvl6pPr lvl="5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000"/>
              <a:buNone/>
              <a:defRPr/>
            </a:lvl6pPr>
            <a:lvl7pPr lvl="6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000"/>
              <a:buNone/>
              <a:defRPr/>
            </a:lvl7pPr>
            <a:lvl8pPr lvl="7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000"/>
              <a:buNone/>
              <a:defRPr/>
            </a:lvl8pPr>
            <a:lvl9pPr lvl="8" algn="ctr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SzPts val="1000"/>
              <a:buNone/>
              <a:defRPr/>
            </a:lvl9pPr>
          </a:lstStyle>
          <a:p/>
        </p:txBody>
      </p:sp>
      <p:sp>
        <p:nvSpPr>
          <p:cNvPr id="1723" name="Google Shape;1723;g34ed79b00d1_0_1714"/>
          <p:cNvSpPr txBox="1"/>
          <p:nvPr>
            <p:ph hasCustomPrompt="1" idx="3" type="title"/>
          </p:nvPr>
        </p:nvSpPr>
        <p:spPr>
          <a:xfrm>
            <a:off x="5221000" y="1932750"/>
            <a:ext cx="3246000" cy="1278000"/>
          </a:xfrm>
          <a:prstGeom prst="rect">
            <a:avLst/>
          </a:prstGeom>
          <a:noFill/>
        </p:spPr>
        <p:txBody>
          <a:bodyPr anchorCtr="0" anchor="b" bIns="91425" lIns="320025" spcFirstLastPara="1" rIns="91425" wrap="square" tIns="9142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724" name="Google Shape;1724;g34ed79b00d1_0_1714"/>
          <p:cNvSpPr txBox="1"/>
          <p:nvPr>
            <p:ph idx="4" type="title"/>
          </p:nvPr>
        </p:nvSpPr>
        <p:spPr>
          <a:xfrm>
            <a:off x="676650" y="0"/>
            <a:ext cx="7790700" cy="1289400"/>
          </a:xfrm>
          <a:prstGeom prst="rect">
            <a:avLst/>
          </a:prstGeom>
          <a:noFill/>
        </p:spPr>
        <p:txBody>
          <a:bodyPr anchorCtr="0" anchor="b" bIns="0" lIns="0" spcFirstLastPara="1" rIns="0" wrap="square" tIns="9142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pen Sans ExtraBold"/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pen Sans ExtraBold"/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pen Sans ExtraBold"/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pen Sans ExtraBold"/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pen Sans ExtraBold"/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pen Sans ExtraBold"/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pen Sans ExtraBold"/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pen Sans ExtraBold"/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/>
        </p:txBody>
      </p:sp>
      <p:sp>
        <p:nvSpPr>
          <p:cNvPr id="1725" name="Google Shape;1725;g34ed79b00d1_0_1714"/>
          <p:cNvSpPr txBox="1"/>
          <p:nvPr>
            <p:ph idx="5" type="subTitle"/>
          </p:nvPr>
        </p:nvSpPr>
        <p:spPr>
          <a:xfrm>
            <a:off x="676650" y="1449300"/>
            <a:ext cx="7790700" cy="320100"/>
          </a:xfrm>
          <a:prstGeom prst="rect">
            <a:avLst/>
          </a:prstGeom>
          <a:noFill/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/>
        </p:txBody>
      </p:sp>
      <p:sp>
        <p:nvSpPr>
          <p:cNvPr id="1726" name="Google Shape;1726;g34ed79b00d1_0_1714"/>
          <p:cNvSpPr txBox="1"/>
          <p:nvPr/>
        </p:nvSpPr>
        <p:spPr>
          <a:xfrm>
            <a:off x="0" y="4969700"/>
            <a:ext cx="351900" cy="183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sz="7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1727" name="Google Shape;1727;g34ed79b00d1_0_1714"/>
          <p:cNvGrpSpPr/>
          <p:nvPr/>
        </p:nvGrpSpPr>
        <p:grpSpPr>
          <a:xfrm>
            <a:off x="8467274" y="-268"/>
            <a:ext cx="329400" cy="329400"/>
            <a:chOff x="8467274" y="-268"/>
            <a:chExt cx="329400" cy="329400"/>
          </a:xfrm>
        </p:grpSpPr>
        <p:sp>
          <p:nvSpPr>
            <p:cNvPr id="1728" name="Google Shape;1728;g34ed79b00d1_0_1714"/>
            <p:cNvSpPr/>
            <p:nvPr/>
          </p:nvSpPr>
          <p:spPr>
            <a:xfrm>
              <a:off x="8467274" y="-268"/>
              <a:ext cx="329400" cy="329400"/>
            </a:xfrm>
            <a:prstGeom prst="rect">
              <a:avLst/>
            </a:prstGeom>
            <a:solidFill>
              <a:srgbClr val="0063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grpSp>
          <p:nvGrpSpPr>
            <p:cNvPr id="1729" name="Google Shape;1729;g34ed79b00d1_0_1714"/>
            <p:cNvGrpSpPr/>
            <p:nvPr/>
          </p:nvGrpSpPr>
          <p:grpSpPr>
            <a:xfrm>
              <a:off x="8546153" y="63898"/>
              <a:ext cx="191009" cy="201168"/>
              <a:chOff x="1379850" y="238125"/>
              <a:chExt cx="4860275" cy="5238750"/>
            </a:xfrm>
          </p:grpSpPr>
          <p:sp>
            <p:nvSpPr>
              <p:cNvPr id="1730" name="Google Shape;1730;g34ed79b00d1_0_1714"/>
              <p:cNvSpPr/>
              <p:nvPr/>
            </p:nvSpPr>
            <p:spPr>
              <a:xfrm>
                <a:off x="4988525" y="4354750"/>
                <a:ext cx="727075" cy="727075"/>
              </a:xfrm>
              <a:custGeom>
                <a:rect b="b" l="l" r="r" t="t"/>
                <a:pathLst>
                  <a:path extrusionOk="0" h="29083" w="29083">
                    <a:moveTo>
                      <a:pt x="14210" y="9097"/>
                    </a:moveTo>
                    <a:lnTo>
                      <a:pt x="15139" y="9163"/>
                    </a:lnTo>
                    <a:lnTo>
                      <a:pt x="16002" y="9296"/>
                    </a:lnTo>
                    <a:lnTo>
                      <a:pt x="16334" y="9362"/>
                    </a:lnTo>
                    <a:lnTo>
                      <a:pt x="16733" y="9495"/>
                    </a:lnTo>
                    <a:lnTo>
                      <a:pt x="16998" y="9694"/>
                    </a:lnTo>
                    <a:lnTo>
                      <a:pt x="17264" y="9894"/>
                    </a:lnTo>
                    <a:lnTo>
                      <a:pt x="17463" y="10226"/>
                    </a:lnTo>
                    <a:lnTo>
                      <a:pt x="17596" y="10558"/>
                    </a:lnTo>
                    <a:lnTo>
                      <a:pt x="17729" y="10956"/>
                    </a:lnTo>
                    <a:lnTo>
                      <a:pt x="17729" y="11354"/>
                    </a:lnTo>
                    <a:lnTo>
                      <a:pt x="17729" y="11886"/>
                    </a:lnTo>
                    <a:lnTo>
                      <a:pt x="17596" y="12284"/>
                    </a:lnTo>
                    <a:lnTo>
                      <a:pt x="17463" y="12616"/>
                    </a:lnTo>
                    <a:lnTo>
                      <a:pt x="17264" y="12948"/>
                    </a:lnTo>
                    <a:lnTo>
                      <a:pt x="16998" y="13147"/>
                    </a:lnTo>
                    <a:lnTo>
                      <a:pt x="16733" y="13346"/>
                    </a:lnTo>
                    <a:lnTo>
                      <a:pt x="16401" y="13479"/>
                    </a:lnTo>
                    <a:lnTo>
                      <a:pt x="16002" y="13612"/>
                    </a:lnTo>
                    <a:lnTo>
                      <a:pt x="15139" y="13678"/>
                    </a:lnTo>
                    <a:lnTo>
                      <a:pt x="14210" y="13745"/>
                    </a:lnTo>
                    <a:lnTo>
                      <a:pt x="12151" y="13745"/>
                    </a:lnTo>
                    <a:lnTo>
                      <a:pt x="12151" y="9097"/>
                    </a:lnTo>
                    <a:close/>
                    <a:moveTo>
                      <a:pt x="13280" y="6242"/>
                    </a:moveTo>
                    <a:lnTo>
                      <a:pt x="8964" y="6308"/>
                    </a:lnTo>
                    <a:lnTo>
                      <a:pt x="8964" y="22244"/>
                    </a:lnTo>
                    <a:lnTo>
                      <a:pt x="12151" y="22244"/>
                    </a:lnTo>
                    <a:lnTo>
                      <a:pt x="12151" y="16135"/>
                    </a:lnTo>
                    <a:lnTo>
                      <a:pt x="14674" y="16135"/>
                    </a:lnTo>
                    <a:lnTo>
                      <a:pt x="17861" y="22244"/>
                    </a:lnTo>
                    <a:lnTo>
                      <a:pt x="21181" y="22244"/>
                    </a:lnTo>
                    <a:lnTo>
                      <a:pt x="17729" y="15737"/>
                    </a:lnTo>
                    <a:lnTo>
                      <a:pt x="18459" y="15471"/>
                    </a:lnTo>
                    <a:lnTo>
                      <a:pt x="19057" y="15139"/>
                    </a:lnTo>
                    <a:lnTo>
                      <a:pt x="19588" y="14674"/>
                    </a:lnTo>
                    <a:lnTo>
                      <a:pt x="20052" y="14209"/>
                    </a:lnTo>
                    <a:lnTo>
                      <a:pt x="20384" y="13612"/>
                    </a:lnTo>
                    <a:lnTo>
                      <a:pt x="20650" y="12881"/>
                    </a:lnTo>
                    <a:lnTo>
                      <a:pt x="20849" y="12085"/>
                    </a:lnTo>
                    <a:lnTo>
                      <a:pt x="20916" y="11222"/>
                    </a:lnTo>
                    <a:lnTo>
                      <a:pt x="20849" y="10159"/>
                    </a:lnTo>
                    <a:lnTo>
                      <a:pt x="20716" y="9761"/>
                    </a:lnTo>
                    <a:lnTo>
                      <a:pt x="20650" y="9296"/>
                    </a:lnTo>
                    <a:lnTo>
                      <a:pt x="20451" y="8964"/>
                    </a:lnTo>
                    <a:lnTo>
                      <a:pt x="20318" y="8566"/>
                    </a:lnTo>
                    <a:lnTo>
                      <a:pt x="20052" y="8300"/>
                    </a:lnTo>
                    <a:lnTo>
                      <a:pt x="19853" y="7968"/>
                    </a:lnTo>
                    <a:lnTo>
                      <a:pt x="19322" y="7503"/>
                    </a:lnTo>
                    <a:lnTo>
                      <a:pt x="18658" y="7105"/>
                    </a:lnTo>
                    <a:lnTo>
                      <a:pt x="17928" y="6773"/>
                    </a:lnTo>
                    <a:lnTo>
                      <a:pt x="17131" y="6574"/>
                    </a:lnTo>
                    <a:lnTo>
                      <a:pt x="16201" y="6441"/>
                    </a:lnTo>
                    <a:lnTo>
                      <a:pt x="15272" y="6308"/>
                    </a:lnTo>
                    <a:lnTo>
                      <a:pt x="14276" y="6242"/>
                    </a:lnTo>
                    <a:close/>
                    <a:moveTo>
                      <a:pt x="14608" y="2457"/>
                    </a:moveTo>
                    <a:lnTo>
                      <a:pt x="15670" y="2524"/>
                    </a:lnTo>
                    <a:lnTo>
                      <a:pt x="16799" y="2656"/>
                    </a:lnTo>
                    <a:lnTo>
                      <a:pt x="17928" y="2855"/>
                    </a:lnTo>
                    <a:lnTo>
                      <a:pt x="18990" y="3187"/>
                    </a:lnTo>
                    <a:lnTo>
                      <a:pt x="19986" y="3652"/>
                    </a:lnTo>
                    <a:lnTo>
                      <a:pt x="20982" y="4183"/>
                    </a:lnTo>
                    <a:lnTo>
                      <a:pt x="21912" y="4781"/>
                    </a:lnTo>
                    <a:lnTo>
                      <a:pt x="22775" y="5511"/>
                    </a:lnTo>
                    <a:lnTo>
                      <a:pt x="23638" y="6308"/>
                    </a:lnTo>
                    <a:lnTo>
                      <a:pt x="24368" y="7238"/>
                    </a:lnTo>
                    <a:lnTo>
                      <a:pt x="24966" y="8234"/>
                    </a:lnTo>
                    <a:lnTo>
                      <a:pt x="25497" y="9296"/>
                    </a:lnTo>
                    <a:lnTo>
                      <a:pt x="25962" y="10491"/>
                    </a:lnTo>
                    <a:lnTo>
                      <a:pt x="26294" y="11753"/>
                    </a:lnTo>
                    <a:lnTo>
                      <a:pt x="26493" y="13147"/>
                    </a:lnTo>
                    <a:lnTo>
                      <a:pt x="26559" y="14608"/>
                    </a:lnTo>
                    <a:lnTo>
                      <a:pt x="26493" y="16069"/>
                    </a:lnTo>
                    <a:lnTo>
                      <a:pt x="26294" y="17463"/>
                    </a:lnTo>
                    <a:lnTo>
                      <a:pt x="25962" y="18724"/>
                    </a:lnTo>
                    <a:lnTo>
                      <a:pt x="25497" y="19920"/>
                    </a:lnTo>
                    <a:lnTo>
                      <a:pt x="24966" y="21048"/>
                    </a:lnTo>
                    <a:lnTo>
                      <a:pt x="24368" y="22044"/>
                    </a:lnTo>
                    <a:lnTo>
                      <a:pt x="23638" y="22907"/>
                    </a:lnTo>
                    <a:lnTo>
                      <a:pt x="22775" y="23704"/>
                    </a:lnTo>
                    <a:lnTo>
                      <a:pt x="21912" y="24435"/>
                    </a:lnTo>
                    <a:lnTo>
                      <a:pt x="20982" y="25032"/>
                    </a:lnTo>
                    <a:lnTo>
                      <a:pt x="19986" y="25563"/>
                    </a:lnTo>
                    <a:lnTo>
                      <a:pt x="18990" y="26028"/>
                    </a:lnTo>
                    <a:lnTo>
                      <a:pt x="17928" y="26294"/>
                    </a:lnTo>
                    <a:lnTo>
                      <a:pt x="16799" y="26559"/>
                    </a:lnTo>
                    <a:lnTo>
                      <a:pt x="15670" y="26692"/>
                    </a:lnTo>
                    <a:lnTo>
                      <a:pt x="14608" y="26759"/>
                    </a:lnTo>
                    <a:lnTo>
                      <a:pt x="13479" y="26692"/>
                    </a:lnTo>
                    <a:lnTo>
                      <a:pt x="12350" y="26559"/>
                    </a:lnTo>
                    <a:lnTo>
                      <a:pt x="11222" y="26294"/>
                    </a:lnTo>
                    <a:lnTo>
                      <a:pt x="10159" y="25962"/>
                    </a:lnTo>
                    <a:lnTo>
                      <a:pt x="9163" y="25497"/>
                    </a:lnTo>
                    <a:lnTo>
                      <a:pt x="8167" y="25032"/>
                    </a:lnTo>
                    <a:lnTo>
                      <a:pt x="7238" y="24368"/>
                    </a:lnTo>
                    <a:lnTo>
                      <a:pt x="6375" y="23638"/>
                    </a:lnTo>
                    <a:lnTo>
                      <a:pt x="5511" y="22841"/>
                    </a:lnTo>
                    <a:lnTo>
                      <a:pt x="4781" y="21978"/>
                    </a:lnTo>
                    <a:lnTo>
                      <a:pt x="4184" y="20916"/>
                    </a:lnTo>
                    <a:lnTo>
                      <a:pt x="3652" y="19853"/>
                    </a:lnTo>
                    <a:lnTo>
                      <a:pt x="3188" y="18658"/>
                    </a:lnTo>
                    <a:lnTo>
                      <a:pt x="2856" y="17397"/>
                    </a:lnTo>
                    <a:lnTo>
                      <a:pt x="2656" y="16002"/>
                    </a:lnTo>
                    <a:lnTo>
                      <a:pt x="2590" y="14541"/>
                    </a:lnTo>
                    <a:lnTo>
                      <a:pt x="2656" y="13081"/>
                    </a:lnTo>
                    <a:lnTo>
                      <a:pt x="2856" y="11686"/>
                    </a:lnTo>
                    <a:lnTo>
                      <a:pt x="3188" y="10425"/>
                    </a:lnTo>
                    <a:lnTo>
                      <a:pt x="3652" y="9230"/>
                    </a:lnTo>
                    <a:lnTo>
                      <a:pt x="4184" y="8167"/>
                    </a:lnTo>
                    <a:lnTo>
                      <a:pt x="4781" y="7171"/>
                    </a:lnTo>
                    <a:lnTo>
                      <a:pt x="5511" y="6242"/>
                    </a:lnTo>
                    <a:lnTo>
                      <a:pt x="6375" y="5445"/>
                    </a:lnTo>
                    <a:lnTo>
                      <a:pt x="7238" y="4715"/>
                    </a:lnTo>
                    <a:lnTo>
                      <a:pt x="8167" y="4117"/>
                    </a:lnTo>
                    <a:lnTo>
                      <a:pt x="9163" y="3586"/>
                    </a:lnTo>
                    <a:lnTo>
                      <a:pt x="10159" y="3187"/>
                    </a:lnTo>
                    <a:lnTo>
                      <a:pt x="11222" y="2855"/>
                    </a:lnTo>
                    <a:lnTo>
                      <a:pt x="12350" y="2656"/>
                    </a:lnTo>
                    <a:lnTo>
                      <a:pt x="13479" y="2457"/>
                    </a:lnTo>
                    <a:close/>
                    <a:moveTo>
                      <a:pt x="14608" y="0"/>
                    </a:moveTo>
                    <a:lnTo>
                      <a:pt x="13081" y="67"/>
                    </a:lnTo>
                    <a:lnTo>
                      <a:pt x="11620" y="332"/>
                    </a:lnTo>
                    <a:lnTo>
                      <a:pt x="10226" y="664"/>
                    </a:lnTo>
                    <a:lnTo>
                      <a:pt x="8898" y="1129"/>
                    </a:lnTo>
                    <a:lnTo>
                      <a:pt x="7636" y="1727"/>
                    </a:lnTo>
                    <a:lnTo>
                      <a:pt x="6375" y="2457"/>
                    </a:lnTo>
                    <a:lnTo>
                      <a:pt x="5312" y="3320"/>
                    </a:lnTo>
                    <a:lnTo>
                      <a:pt x="4250" y="4250"/>
                    </a:lnTo>
                    <a:lnTo>
                      <a:pt x="3320" y="5246"/>
                    </a:lnTo>
                    <a:lnTo>
                      <a:pt x="2457" y="6375"/>
                    </a:lnTo>
                    <a:lnTo>
                      <a:pt x="1793" y="7570"/>
                    </a:lnTo>
                    <a:lnTo>
                      <a:pt x="1129" y="8898"/>
                    </a:lnTo>
                    <a:lnTo>
                      <a:pt x="664" y="10226"/>
                    </a:lnTo>
                    <a:lnTo>
                      <a:pt x="333" y="11620"/>
                    </a:lnTo>
                    <a:lnTo>
                      <a:pt x="67" y="13081"/>
                    </a:lnTo>
                    <a:lnTo>
                      <a:pt x="1" y="14608"/>
                    </a:lnTo>
                    <a:lnTo>
                      <a:pt x="67" y="15471"/>
                    </a:lnTo>
                    <a:lnTo>
                      <a:pt x="133" y="16334"/>
                    </a:lnTo>
                    <a:lnTo>
                      <a:pt x="200" y="17197"/>
                    </a:lnTo>
                    <a:lnTo>
                      <a:pt x="333" y="17994"/>
                    </a:lnTo>
                    <a:lnTo>
                      <a:pt x="532" y="18791"/>
                    </a:lnTo>
                    <a:lnTo>
                      <a:pt x="731" y="19521"/>
                    </a:lnTo>
                    <a:lnTo>
                      <a:pt x="996" y="20252"/>
                    </a:lnTo>
                    <a:lnTo>
                      <a:pt x="1262" y="20916"/>
                    </a:lnTo>
                    <a:lnTo>
                      <a:pt x="1594" y="21580"/>
                    </a:lnTo>
                    <a:lnTo>
                      <a:pt x="1926" y="22244"/>
                    </a:lnTo>
                    <a:lnTo>
                      <a:pt x="2723" y="23439"/>
                    </a:lnTo>
                    <a:lnTo>
                      <a:pt x="3586" y="24501"/>
                    </a:lnTo>
                    <a:lnTo>
                      <a:pt x="4582" y="25497"/>
                    </a:lnTo>
                    <a:lnTo>
                      <a:pt x="5644" y="26360"/>
                    </a:lnTo>
                    <a:lnTo>
                      <a:pt x="6773" y="27091"/>
                    </a:lnTo>
                    <a:lnTo>
                      <a:pt x="7968" y="27688"/>
                    </a:lnTo>
                    <a:lnTo>
                      <a:pt x="9230" y="28219"/>
                    </a:lnTo>
                    <a:lnTo>
                      <a:pt x="10491" y="28618"/>
                    </a:lnTo>
                    <a:lnTo>
                      <a:pt x="11819" y="28883"/>
                    </a:lnTo>
                    <a:lnTo>
                      <a:pt x="13214" y="29082"/>
                    </a:lnTo>
                    <a:lnTo>
                      <a:pt x="15936" y="29082"/>
                    </a:lnTo>
                    <a:lnTo>
                      <a:pt x="17264" y="28883"/>
                    </a:lnTo>
                    <a:lnTo>
                      <a:pt x="18592" y="28618"/>
                    </a:lnTo>
                    <a:lnTo>
                      <a:pt x="19853" y="28219"/>
                    </a:lnTo>
                    <a:lnTo>
                      <a:pt x="21115" y="27688"/>
                    </a:lnTo>
                    <a:lnTo>
                      <a:pt x="22310" y="27024"/>
                    </a:lnTo>
                    <a:lnTo>
                      <a:pt x="23439" y="26294"/>
                    </a:lnTo>
                    <a:lnTo>
                      <a:pt x="24501" y="25431"/>
                    </a:lnTo>
                    <a:lnTo>
                      <a:pt x="25497" y="24501"/>
                    </a:lnTo>
                    <a:lnTo>
                      <a:pt x="26360" y="23439"/>
                    </a:lnTo>
                    <a:lnTo>
                      <a:pt x="27157" y="22244"/>
                    </a:lnTo>
                    <a:lnTo>
                      <a:pt x="27489" y="21580"/>
                    </a:lnTo>
                    <a:lnTo>
                      <a:pt x="27821" y="20916"/>
                    </a:lnTo>
                    <a:lnTo>
                      <a:pt x="28087" y="20185"/>
                    </a:lnTo>
                    <a:lnTo>
                      <a:pt x="28352" y="19455"/>
                    </a:lnTo>
                    <a:lnTo>
                      <a:pt x="28551" y="18724"/>
                    </a:lnTo>
                    <a:lnTo>
                      <a:pt x="28751" y="17928"/>
                    </a:lnTo>
                    <a:lnTo>
                      <a:pt x="28883" y="17131"/>
                    </a:lnTo>
                    <a:lnTo>
                      <a:pt x="28950" y="16268"/>
                    </a:lnTo>
                    <a:lnTo>
                      <a:pt x="29016" y="15405"/>
                    </a:lnTo>
                    <a:lnTo>
                      <a:pt x="29082" y="14541"/>
                    </a:lnTo>
                    <a:lnTo>
                      <a:pt x="29016" y="13014"/>
                    </a:lnTo>
                    <a:lnTo>
                      <a:pt x="28751" y="11554"/>
                    </a:lnTo>
                    <a:lnTo>
                      <a:pt x="28419" y="10159"/>
                    </a:lnTo>
                    <a:lnTo>
                      <a:pt x="27954" y="8831"/>
                    </a:lnTo>
                    <a:lnTo>
                      <a:pt x="27356" y="7570"/>
                    </a:lnTo>
                    <a:lnTo>
                      <a:pt x="26626" y="6375"/>
                    </a:lnTo>
                    <a:lnTo>
                      <a:pt x="25829" y="5246"/>
                    </a:lnTo>
                    <a:lnTo>
                      <a:pt x="24899" y="4183"/>
                    </a:lnTo>
                    <a:lnTo>
                      <a:pt x="23904" y="3254"/>
                    </a:lnTo>
                    <a:lnTo>
                      <a:pt x="22775" y="2457"/>
                    </a:lnTo>
                    <a:lnTo>
                      <a:pt x="21580" y="1727"/>
                    </a:lnTo>
                    <a:lnTo>
                      <a:pt x="20318" y="1129"/>
                    </a:lnTo>
                    <a:lnTo>
                      <a:pt x="18990" y="664"/>
                    </a:lnTo>
                    <a:lnTo>
                      <a:pt x="17596" y="266"/>
                    </a:lnTo>
                    <a:lnTo>
                      <a:pt x="16135" y="67"/>
                    </a:lnTo>
                    <a:lnTo>
                      <a:pt x="1460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1" name="Google Shape;1731;g34ed79b00d1_0_1714"/>
              <p:cNvSpPr/>
              <p:nvPr/>
            </p:nvSpPr>
            <p:spPr>
              <a:xfrm>
                <a:off x="4988525" y="4354750"/>
                <a:ext cx="727075" cy="727075"/>
              </a:xfrm>
              <a:custGeom>
                <a:rect b="b" l="l" r="r" t="t"/>
                <a:pathLst>
                  <a:path extrusionOk="0" fill="none" h="29083" w="29083">
                    <a:moveTo>
                      <a:pt x="1" y="14608"/>
                    </a:moveTo>
                    <a:lnTo>
                      <a:pt x="1" y="14608"/>
                    </a:lnTo>
                    <a:lnTo>
                      <a:pt x="67" y="13081"/>
                    </a:lnTo>
                    <a:lnTo>
                      <a:pt x="333" y="11620"/>
                    </a:lnTo>
                    <a:lnTo>
                      <a:pt x="664" y="10226"/>
                    </a:lnTo>
                    <a:lnTo>
                      <a:pt x="1129" y="8898"/>
                    </a:lnTo>
                    <a:lnTo>
                      <a:pt x="1793" y="7570"/>
                    </a:lnTo>
                    <a:lnTo>
                      <a:pt x="2457" y="6375"/>
                    </a:lnTo>
                    <a:lnTo>
                      <a:pt x="3320" y="5246"/>
                    </a:lnTo>
                    <a:lnTo>
                      <a:pt x="4250" y="4250"/>
                    </a:lnTo>
                    <a:lnTo>
                      <a:pt x="5312" y="3320"/>
                    </a:lnTo>
                    <a:lnTo>
                      <a:pt x="6375" y="2457"/>
                    </a:lnTo>
                    <a:lnTo>
                      <a:pt x="7636" y="1727"/>
                    </a:lnTo>
                    <a:lnTo>
                      <a:pt x="8898" y="1129"/>
                    </a:lnTo>
                    <a:lnTo>
                      <a:pt x="10226" y="664"/>
                    </a:lnTo>
                    <a:lnTo>
                      <a:pt x="11620" y="332"/>
                    </a:lnTo>
                    <a:lnTo>
                      <a:pt x="13081" y="67"/>
                    </a:lnTo>
                    <a:lnTo>
                      <a:pt x="14608" y="0"/>
                    </a:lnTo>
                    <a:lnTo>
                      <a:pt x="14608" y="0"/>
                    </a:lnTo>
                    <a:lnTo>
                      <a:pt x="16135" y="67"/>
                    </a:lnTo>
                    <a:lnTo>
                      <a:pt x="17596" y="266"/>
                    </a:lnTo>
                    <a:lnTo>
                      <a:pt x="18990" y="664"/>
                    </a:lnTo>
                    <a:lnTo>
                      <a:pt x="20318" y="1129"/>
                    </a:lnTo>
                    <a:lnTo>
                      <a:pt x="21580" y="1727"/>
                    </a:lnTo>
                    <a:lnTo>
                      <a:pt x="22775" y="2457"/>
                    </a:lnTo>
                    <a:lnTo>
                      <a:pt x="23904" y="3254"/>
                    </a:lnTo>
                    <a:lnTo>
                      <a:pt x="24899" y="4183"/>
                    </a:lnTo>
                    <a:lnTo>
                      <a:pt x="25829" y="5246"/>
                    </a:lnTo>
                    <a:lnTo>
                      <a:pt x="26626" y="6375"/>
                    </a:lnTo>
                    <a:lnTo>
                      <a:pt x="27356" y="7570"/>
                    </a:lnTo>
                    <a:lnTo>
                      <a:pt x="27954" y="8831"/>
                    </a:lnTo>
                    <a:lnTo>
                      <a:pt x="28419" y="10159"/>
                    </a:lnTo>
                    <a:lnTo>
                      <a:pt x="28751" y="11554"/>
                    </a:lnTo>
                    <a:lnTo>
                      <a:pt x="29016" y="13014"/>
                    </a:lnTo>
                    <a:lnTo>
                      <a:pt x="29082" y="14541"/>
                    </a:lnTo>
                    <a:lnTo>
                      <a:pt x="29082" y="14541"/>
                    </a:lnTo>
                    <a:lnTo>
                      <a:pt x="29016" y="15405"/>
                    </a:lnTo>
                    <a:lnTo>
                      <a:pt x="28950" y="16268"/>
                    </a:lnTo>
                    <a:lnTo>
                      <a:pt x="28883" y="17131"/>
                    </a:lnTo>
                    <a:lnTo>
                      <a:pt x="28751" y="17928"/>
                    </a:lnTo>
                    <a:lnTo>
                      <a:pt x="28551" y="18724"/>
                    </a:lnTo>
                    <a:lnTo>
                      <a:pt x="28352" y="19455"/>
                    </a:lnTo>
                    <a:lnTo>
                      <a:pt x="28087" y="20185"/>
                    </a:lnTo>
                    <a:lnTo>
                      <a:pt x="27821" y="20916"/>
                    </a:lnTo>
                    <a:lnTo>
                      <a:pt x="27489" y="21580"/>
                    </a:lnTo>
                    <a:lnTo>
                      <a:pt x="27157" y="22244"/>
                    </a:lnTo>
                    <a:lnTo>
                      <a:pt x="26360" y="23439"/>
                    </a:lnTo>
                    <a:lnTo>
                      <a:pt x="25497" y="24501"/>
                    </a:lnTo>
                    <a:lnTo>
                      <a:pt x="24501" y="25431"/>
                    </a:lnTo>
                    <a:lnTo>
                      <a:pt x="23439" y="26294"/>
                    </a:lnTo>
                    <a:lnTo>
                      <a:pt x="22310" y="27024"/>
                    </a:lnTo>
                    <a:lnTo>
                      <a:pt x="21115" y="27688"/>
                    </a:lnTo>
                    <a:lnTo>
                      <a:pt x="19853" y="28219"/>
                    </a:lnTo>
                    <a:lnTo>
                      <a:pt x="18592" y="28618"/>
                    </a:lnTo>
                    <a:lnTo>
                      <a:pt x="17264" y="28883"/>
                    </a:lnTo>
                    <a:lnTo>
                      <a:pt x="15936" y="29082"/>
                    </a:lnTo>
                    <a:lnTo>
                      <a:pt x="14542" y="29082"/>
                    </a:lnTo>
                    <a:lnTo>
                      <a:pt x="13214" y="29082"/>
                    </a:lnTo>
                    <a:lnTo>
                      <a:pt x="11819" y="28883"/>
                    </a:lnTo>
                    <a:lnTo>
                      <a:pt x="10491" y="28618"/>
                    </a:lnTo>
                    <a:lnTo>
                      <a:pt x="9230" y="28219"/>
                    </a:lnTo>
                    <a:lnTo>
                      <a:pt x="7968" y="27688"/>
                    </a:lnTo>
                    <a:lnTo>
                      <a:pt x="6773" y="27091"/>
                    </a:lnTo>
                    <a:lnTo>
                      <a:pt x="5644" y="26360"/>
                    </a:lnTo>
                    <a:lnTo>
                      <a:pt x="4582" y="25497"/>
                    </a:lnTo>
                    <a:lnTo>
                      <a:pt x="3586" y="24501"/>
                    </a:lnTo>
                    <a:lnTo>
                      <a:pt x="2723" y="23439"/>
                    </a:lnTo>
                    <a:lnTo>
                      <a:pt x="1926" y="22244"/>
                    </a:lnTo>
                    <a:lnTo>
                      <a:pt x="1594" y="21580"/>
                    </a:lnTo>
                    <a:lnTo>
                      <a:pt x="1262" y="20916"/>
                    </a:lnTo>
                    <a:lnTo>
                      <a:pt x="996" y="20252"/>
                    </a:lnTo>
                    <a:lnTo>
                      <a:pt x="731" y="19521"/>
                    </a:lnTo>
                    <a:lnTo>
                      <a:pt x="532" y="18791"/>
                    </a:lnTo>
                    <a:lnTo>
                      <a:pt x="333" y="17994"/>
                    </a:lnTo>
                    <a:lnTo>
                      <a:pt x="200" y="17197"/>
                    </a:lnTo>
                    <a:lnTo>
                      <a:pt x="133" y="16334"/>
                    </a:lnTo>
                    <a:lnTo>
                      <a:pt x="67" y="15471"/>
                    </a:lnTo>
                    <a:lnTo>
                      <a:pt x="1" y="14608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2" name="Google Shape;1732;g34ed79b00d1_0_1714"/>
              <p:cNvSpPr/>
              <p:nvPr/>
            </p:nvSpPr>
            <p:spPr>
              <a:xfrm>
                <a:off x="5053275" y="4416175"/>
                <a:ext cx="599250" cy="607550"/>
              </a:xfrm>
              <a:custGeom>
                <a:rect b="b" l="l" r="r" t="t"/>
                <a:pathLst>
                  <a:path extrusionOk="0" fill="none" h="24302" w="23970">
                    <a:moveTo>
                      <a:pt x="23969" y="12151"/>
                    </a:moveTo>
                    <a:lnTo>
                      <a:pt x="23969" y="12151"/>
                    </a:lnTo>
                    <a:lnTo>
                      <a:pt x="23903" y="10690"/>
                    </a:lnTo>
                    <a:lnTo>
                      <a:pt x="23704" y="9296"/>
                    </a:lnTo>
                    <a:lnTo>
                      <a:pt x="23372" y="8034"/>
                    </a:lnTo>
                    <a:lnTo>
                      <a:pt x="22907" y="6839"/>
                    </a:lnTo>
                    <a:lnTo>
                      <a:pt x="22376" y="5777"/>
                    </a:lnTo>
                    <a:lnTo>
                      <a:pt x="21778" y="4781"/>
                    </a:lnTo>
                    <a:lnTo>
                      <a:pt x="21048" y="3851"/>
                    </a:lnTo>
                    <a:lnTo>
                      <a:pt x="20185" y="3054"/>
                    </a:lnTo>
                    <a:lnTo>
                      <a:pt x="19322" y="2324"/>
                    </a:lnTo>
                    <a:lnTo>
                      <a:pt x="18392" y="1726"/>
                    </a:lnTo>
                    <a:lnTo>
                      <a:pt x="17396" y="1195"/>
                    </a:lnTo>
                    <a:lnTo>
                      <a:pt x="16400" y="730"/>
                    </a:lnTo>
                    <a:lnTo>
                      <a:pt x="15338" y="398"/>
                    </a:lnTo>
                    <a:lnTo>
                      <a:pt x="14209" y="199"/>
                    </a:lnTo>
                    <a:lnTo>
                      <a:pt x="13080" y="67"/>
                    </a:lnTo>
                    <a:lnTo>
                      <a:pt x="12018" y="0"/>
                    </a:lnTo>
                    <a:lnTo>
                      <a:pt x="10889" y="0"/>
                    </a:lnTo>
                    <a:lnTo>
                      <a:pt x="9760" y="199"/>
                    </a:lnTo>
                    <a:lnTo>
                      <a:pt x="8632" y="398"/>
                    </a:lnTo>
                    <a:lnTo>
                      <a:pt x="7569" y="730"/>
                    </a:lnTo>
                    <a:lnTo>
                      <a:pt x="6573" y="1129"/>
                    </a:lnTo>
                    <a:lnTo>
                      <a:pt x="5577" y="1660"/>
                    </a:lnTo>
                    <a:lnTo>
                      <a:pt x="4648" y="2258"/>
                    </a:lnTo>
                    <a:lnTo>
                      <a:pt x="3785" y="2988"/>
                    </a:lnTo>
                    <a:lnTo>
                      <a:pt x="2921" y="3785"/>
                    </a:lnTo>
                    <a:lnTo>
                      <a:pt x="2191" y="4714"/>
                    </a:lnTo>
                    <a:lnTo>
                      <a:pt x="1594" y="5710"/>
                    </a:lnTo>
                    <a:lnTo>
                      <a:pt x="1062" y="6773"/>
                    </a:lnTo>
                    <a:lnTo>
                      <a:pt x="598" y="7968"/>
                    </a:lnTo>
                    <a:lnTo>
                      <a:pt x="266" y="9229"/>
                    </a:lnTo>
                    <a:lnTo>
                      <a:pt x="66" y="10624"/>
                    </a:lnTo>
                    <a:lnTo>
                      <a:pt x="0" y="12084"/>
                    </a:lnTo>
                    <a:lnTo>
                      <a:pt x="0" y="12084"/>
                    </a:lnTo>
                    <a:lnTo>
                      <a:pt x="66" y="13545"/>
                    </a:lnTo>
                    <a:lnTo>
                      <a:pt x="266" y="14940"/>
                    </a:lnTo>
                    <a:lnTo>
                      <a:pt x="598" y="16201"/>
                    </a:lnTo>
                    <a:lnTo>
                      <a:pt x="1062" y="17396"/>
                    </a:lnTo>
                    <a:lnTo>
                      <a:pt x="1594" y="18459"/>
                    </a:lnTo>
                    <a:lnTo>
                      <a:pt x="2191" y="19521"/>
                    </a:lnTo>
                    <a:lnTo>
                      <a:pt x="2921" y="20384"/>
                    </a:lnTo>
                    <a:lnTo>
                      <a:pt x="3785" y="21181"/>
                    </a:lnTo>
                    <a:lnTo>
                      <a:pt x="4648" y="21911"/>
                    </a:lnTo>
                    <a:lnTo>
                      <a:pt x="5577" y="22575"/>
                    </a:lnTo>
                    <a:lnTo>
                      <a:pt x="6573" y="23040"/>
                    </a:lnTo>
                    <a:lnTo>
                      <a:pt x="7569" y="23505"/>
                    </a:lnTo>
                    <a:lnTo>
                      <a:pt x="8632" y="23837"/>
                    </a:lnTo>
                    <a:lnTo>
                      <a:pt x="9760" y="24102"/>
                    </a:lnTo>
                    <a:lnTo>
                      <a:pt x="10889" y="24235"/>
                    </a:lnTo>
                    <a:lnTo>
                      <a:pt x="12018" y="24302"/>
                    </a:lnTo>
                    <a:lnTo>
                      <a:pt x="13080" y="24235"/>
                    </a:lnTo>
                    <a:lnTo>
                      <a:pt x="14209" y="24102"/>
                    </a:lnTo>
                    <a:lnTo>
                      <a:pt x="15338" y="23837"/>
                    </a:lnTo>
                    <a:lnTo>
                      <a:pt x="16400" y="23571"/>
                    </a:lnTo>
                    <a:lnTo>
                      <a:pt x="17396" y="23106"/>
                    </a:lnTo>
                    <a:lnTo>
                      <a:pt x="18392" y="22575"/>
                    </a:lnTo>
                    <a:lnTo>
                      <a:pt x="19322" y="21978"/>
                    </a:lnTo>
                    <a:lnTo>
                      <a:pt x="20185" y="21247"/>
                    </a:lnTo>
                    <a:lnTo>
                      <a:pt x="21048" y="20450"/>
                    </a:lnTo>
                    <a:lnTo>
                      <a:pt x="21778" y="19587"/>
                    </a:lnTo>
                    <a:lnTo>
                      <a:pt x="22376" y="18591"/>
                    </a:lnTo>
                    <a:lnTo>
                      <a:pt x="22907" y="17463"/>
                    </a:lnTo>
                    <a:lnTo>
                      <a:pt x="23372" y="16267"/>
                    </a:lnTo>
                    <a:lnTo>
                      <a:pt x="23704" y="15006"/>
                    </a:lnTo>
                    <a:lnTo>
                      <a:pt x="23903" y="13612"/>
                    </a:lnTo>
                    <a:lnTo>
                      <a:pt x="23969" y="12151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3" name="Google Shape;1733;g34ed79b00d1_0_1714"/>
              <p:cNvSpPr/>
              <p:nvPr/>
            </p:nvSpPr>
            <p:spPr>
              <a:xfrm>
                <a:off x="5212625" y="4510775"/>
                <a:ext cx="305450" cy="400075"/>
              </a:xfrm>
              <a:custGeom>
                <a:rect b="b" l="l" r="r" t="t"/>
                <a:pathLst>
                  <a:path extrusionOk="0" fill="none" h="16003" w="12218">
                    <a:moveTo>
                      <a:pt x="0" y="67"/>
                    </a:moveTo>
                    <a:lnTo>
                      <a:pt x="0" y="67"/>
                    </a:lnTo>
                    <a:lnTo>
                      <a:pt x="4316" y="1"/>
                    </a:lnTo>
                    <a:lnTo>
                      <a:pt x="5312" y="1"/>
                    </a:lnTo>
                    <a:lnTo>
                      <a:pt x="6308" y="67"/>
                    </a:lnTo>
                    <a:lnTo>
                      <a:pt x="7237" y="200"/>
                    </a:lnTo>
                    <a:lnTo>
                      <a:pt x="8167" y="333"/>
                    </a:lnTo>
                    <a:lnTo>
                      <a:pt x="8964" y="532"/>
                    </a:lnTo>
                    <a:lnTo>
                      <a:pt x="9694" y="864"/>
                    </a:lnTo>
                    <a:lnTo>
                      <a:pt x="10358" y="1262"/>
                    </a:lnTo>
                    <a:lnTo>
                      <a:pt x="10889" y="1727"/>
                    </a:lnTo>
                    <a:lnTo>
                      <a:pt x="11088" y="2059"/>
                    </a:lnTo>
                    <a:lnTo>
                      <a:pt x="11354" y="2325"/>
                    </a:lnTo>
                    <a:lnTo>
                      <a:pt x="11487" y="2723"/>
                    </a:lnTo>
                    <a:lnTo>
                      <a:pt x="11686" y="3055"/>
                    </a:lnTo>
                    <a:lnTo>
                      <a:pt x="11752" y="3520"/>
                    </a:lnTo>
                    <a:lnTo>
                      <a:pt x="11885" y="3918"/>
                    </a:lnTo>
                    <a:lnTo>
                      <a:pt x="11952" y="4981"/>
                    </a:lnTo>
                    <a:lnTo>
                      <a:pt x="11952" y="4981"/>
                    </a:lnTo>
                    <a:lnTo>
                      <a:pt x="11885" y="5844"/>
                    </a:lnTo>
                    <a:lnTo>
                      <a:pt x="11686" y="6640"/>
                    </a:lnTo>
                    <a:lnTo>
                      <a:pt x="11420" y="7371"/>
                    </a:lnTo>
                    <a:lnTo>
                      <a:pt x="11088" y="7968"/>
                    </a:lnTo>
                    <a:lnTo>
                      <a:pt x="10624" y="8433"/>
                    </a:lnTo>
                    <a:lnTo>
                      <a:pt x="10093" y="8898"/>
                    </a:lnTo>
                    <a:lnTo>
                      <a:pt x="9495" y="9230"/>
                    </a:lnTo>
                    <a:lnTo>
                      <a:pt x="8765" y="9496"/>
                    </a:lnTo>
                    <a:lnTo>
                      <a:pt x="12217" y="16003"/>
                    </a:lnTo>
                    <a:lnTo>
                      <a:pt x="8897" y="16003"/>
                    </a:lnTo>
                    <a:lnTo>
                      <a:pt x="5710" y="9894"/>
                    </a:lnTo>
                    <a:lnTo>
                      <a:pt x="3187" y="9894"/>
                    </a:lnTo>
                    <a:lnTo>
                      <a:pt x="3187" y="16003"/>
                    </a:lnTo>
                    <a:lnTo>
                      <a:pt x="0" y="16003"/>
                    </a:lnTo>
                    <a:lnTo>
                      <a:pt x="0" y="67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4" name="Google Shape;1734;g34ed79b00d1_0_1714"/>
              <p:cNvSpPr/>
              <p:nvPr/>
            </p:nvSpPr>
            <p:spPr>
              <a:xfrm>
                <a:off x="5292300" y="4582150"/>
                <a:ext cx="139450" cy="116225"/>
              </a:xfrm>
              <a:custGeom>
                <a:rect b="b" l="l" r="r" t="t"/>
                <a:pathLst>
                  <a:path extrusionOk="0" fill="none" h="4649" w="5578">
                    <a:moveTo>
                      <a:pt x="5578" y="2258"/>
                    </a:moveTo>
                    <a:lnTo>
                      <a:pt x="5578" y="2258"/>
                    </a:lnTo>
                    <a:lnTo>
                      <a:pt x="5578" y="1860"/>
                    </a:lnTo>
                    <a:lnTo>
                      <a:pt x="5445" y="1462"/>
                    </a:lnTo>
                    <a:lnTo>
                      <a:pt x="5312" y="1130"/>
                    </a:lnTo>
                    <a:lnTo>
                      <a:pt x="5113" y="798"/>
                    </a:lnTo>
                    <a:lnTo>
                      <a:pt x="4847" y="598"/>
                    </a:lnTo>
                    <a:lnTo>
                      <a:pt x="4582" y="399"/>
                    </a:lnTo>
                    <a:lnTo>
                      <a:pt x="4183" y="266"/>
                    </a:lnTo>
                    <a:lnTo>
                      <a:pt x="3851" y="200"/>
                    </a:lnTo>
                    <a:lnTo>
                      <a:pt x="2988" y="67"/>
                    </a:lnTo>
                    <a:lnTo>
                      <a:pt x="2059" y="1"/>
                    </a:lnTo>
                    <a:lnTo>
                      <a:pt x="0" y="1"/>
                    </a:lnTo>
                    <a:lnTo>
                      <a:pt x="0" y="4649"/>
                    </a:lnTo>
                    <a:lnTo>
                      <a:pt x="0" y="4649"/>
                    </a:lnTo>
                    <a:lnTo>
                      <a:pt x="2059" y="4649"/>
                    </a:lnTo>
                    <a:lnTo>
                      <a:pt x="2988" y="4582"/>
                    </a:lnTo>
                    <a:lnTo>
                      <a:pt x="3851" y="4516"/>
                    </a:lnTo>
                    <a:lnTo>
                      <a:pt x="4250" y="4383"/>
                    </a:lnTo>
                    <a:lnTo>
                      <a:pt x="4582" y="4250"/>
                    </a:lnTo>
                    <a:lnTo>
                      <a:pt x="4847" y="4051"/>
                    </a:lnTo>
                    <a:lnTo>
                      <a:pt x="5113" y="3852"/>
                    </a:lnTo>
                    <a:lnTo>
                      <a:pt x="5312" y="3520"/>
                    </a:lnTo>
                    <a:lnTo>
                      <a:pt x="5445" y="3188"/>
                    </a:lnTo>
                    <a:lnTo>
                      <a:pt x="5578" y="2790"/>
                    </a:lnTo>
                    <a:lnTo>
                      <a:pt x="5578" y="2258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5" name="Google Shape;1735;g34ed79b00d1_0_1714"/>
              <p:cNvSpPr/>
              <p:nvPr/>
            </p:nvSpPr>
            <p:spPr>
              <a:xfrm>
                <a:off x="1703525" y="4240200"/>
                <a:ext cx="1075650" cy="1236675"/>
              </a:xfrm>
              <a:custGeom>
                <a:rect b="b" l="l" r="r" t="t"/>
                <a:pathLst>
                  <a:path extrusionOk="0" h="49467" w="43026">
                    <a:moveTo>
                      <a:pt x="0" y="1"/>
                    </a:moveTo>
                    <a:lnTo>
                      <a:pt x="0" y="49467"/>
                    </a:lnTo>
                    <a:lnTo>
                      <a:pt x="43026" y="24634"/>
                    </a:lnTo>
                    <a:lnTo>
                      <a:pt x="39905" y="23904"/>
                    </a:lnTo>
                    <a:lnTo>
                      <a:pt x="36917" y="23041"/>
                    </a:lnTo>
                    <a:lnTo>
                      <a:pt x="33929" y="22111"/>
                    </a:lnTo>
                    <a:lnTo>
                      <a:pt x="30942" y="21049"/>
                    </a:lnTo>
                    <a:lnTo>
                      <a:pt x="28020" y="19854"/>
                    </a:lnTo>
                    <a:lnTo>
                      <a:pt x="25165" y="18592"/>
                    </a:lnTo>
                    <a:lnTo>
                      <a:pt x="22376" y="17198"/>
                    </a:lnTo>
                    <a:lnTo>
                      <a:pt x="19654" y="15671"/>
                    </a:lnTo>
                    <a:lnTo>
                      <a:pt x="16932" y="14077"/>
                    </a:lnTo>
                    <a:lnTo>
                      <a:pt x="14342" y="12351"/>
                    </a:lnTo>
                    <a:lnTo>
                      <a:pt x="11753" y="10558"/>
                    </a:lnTo>
                    <a:lnTo>
                      <a:pt x="9296" y="8633"/>
                    </a:lnTo>
                    <a:lnTo>
                      <a:pt x="6839" y="6641"/>
                    </a:lnTo>
                    <a:lnTo>
                      <a:pt x="4515" y="4516"/>
                    </a:lnTo>
                    <a:lnTo>
                      <a:pt x="2258" y="232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6" name="Google Shape;1736;g34ed79b00d1_0_1714"/>
              <p:cNvSpPr/>
              <p:nvPr/>
            </p:nvSpPr>
            <p:spPr>
              <a:xfrm>
                <a:off x="1703525" y="4240200"/>
                <a:ext cx="1075650" cy="1236675"/>
              </a:xfrm>
              <a:custGeom>
                <a:rect b="b" l="l" r="r" t="t"/>
                <a:pathLst>
                  <a:path extrusionOk="0" fill="none" h="49467" w="43026">
                    <a:moveTo>
                      <a:pt x="0" y="1"/>
                    </a:moveTo>
                    <a:lnTo>
                      <a:pt x="0" y="49467"/>
                    </a:lnTo>
                    <a:lnTo>
                      <a:pt x="43026" y="24634"/>
                    </a:lnTo>
                    <a:lnTo>
                      <a:pt x="43026" y="24634"/>
                    </a:lnTo>
                    <a:lnTo>
                      <a:pt x="39905" y="23904"/>
                    </a:lnTo>
                    <a:lnTo>
                      <a:pt x="36917" y="23041"/>
                    </a:lnTo>
                    <a:lnTo>
                      <a:pt x="33929" y="22111"/>
                    </a:lnTo>
                    <a:lnTo>
                      <a:pt x="30942" y="21049"/>
                    </a:lnTo>
                    <a:lnTo>
                      <a:pt x="28020" y="19854"/>
                    </a:lnTo>
                    <a:lnTo>
                      <a:pt x="25165" y="18592"/>
                    </a:lnTo>
                    <a:lnTo>
                      <a:pt x="22376" y="17198"/>
                    </a:lnTo>
                    <a:lnTo>
                      <a:pt x="19654" y="15671"/>
                    </a:lnTo>
                    <a:lnTo>
                      <a:pt x="16932" y="14077"/>
                    </a:lnTo>
                    <a:lnTo>
                      <a:pt x="14342" y="12351"/>
                    </a:lnTo>
                    <a:lnTo>
                      <a:pt x="11753" y="10558"/>
                    </a:lnTo>
                    <a:lnTo>
                      <a:pt x="9296" y="8633"/>
                    </a:lnTo>
                    <a:lnTo>
                      <a:pt x="6839" y="6641"/>
                    </a:lnTo>
                    <a:lnTo>
                      <a:pt x="4515" y="4516"/>
                    </a:lnTo>
                    <a:lnTo>
                      <a:pt x="2258" y="2325"/>
                    </a:lnTo>
                    <a:lnTo>
                      <a:pt x="0" y="1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7" name="Google Shape;1737;g34ed79b00d1_0_1714"/>
              <p:cNvSpPr/>
              <p:nvPr/>
            </p:nvSpPr>
            <p:spPr>
              <a:xfrm>
                <a:off x="1703525" y="238125"/>
                <a:ext cx="1067350" cy="1228375"/>
              </a:xfrm>
              <a:custGeom>
                <a:rect b="b" l="l" r="r" t="t"/>
                <a:pathLst>
                  <a:path extrusionOk="0" h="49135" w="42694">
                    <a:moveTo>
                      <a:pt x="0" y="0"/>
                    </a:moveTo>
                    <a:lnTo>
                      <a:pt x="0" y="49134"/>
                    </a:lnTo>
                    <a:lnTo>
                      <a:pt x="2324" y="46744"/>
                    </a:lnTo>
                    <a:lnTo>
                      <a:pt x="4648" y="44486"/>
                    </a:lnTo>
                    <a:lnTo>
                      <a:pt x="7105" y="42362"/>
                    </a:lnTo>
                    <a:lnTo>
                      <a:pt x="9628" y="40303"/>
                    </a:lnTo>
                    <a:lnTo>
                      <a:pt x="12151" y="38378"/>
                    </a:lnTo>
                    <a:lnTo>
                      <a:pt x="14741" y="36585"/>
                    </a:lnTo>
                    <a:lnTo>
                      <a:pt x="17397" y="34859"/>
                    </a:lnTo>
                    <a:lnTo>
                      <a:pt x="20119" y="33265"/>
                    </a:lnTo>
                    <a:lnTo>
                      <a:pt x="22841" y="31804"/>
                    </a:lnTo>
                    <a:lnTo>
                      <a:pt x="25630" y="30410"/>
                    </a:lnTo>
                    <a:lnTo>
                      <a:pt x="28418" y="29148"/>
                    </a:lnTo>
                    <a:lnTo>
                      <a:pt x="31274" y="28020"/>
                    </a:lnTo>
                    <a:lnTo>
                      <a:pt x="34129" y="27024"/>
                    </a:lnTo>
                    <a:lnTo>
                      <a:pt x="36984" y="26094"/>
                    </a:lnTo>
                    <a:lnTo>
                      <a:pt x="39839" y="25297"/>
                    </a:lnTo>
                    <a:lnTo>
                      <a:pt x="42694" y="2463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8" name="Google Shape;1738;g34ed79b00d1_0_1714"/>
              <p:cNvSpPr/>
              <p:nvPr/>
            </p:nvSpPr>
            <p:spPr>
              <a:xfrm>
                <a:off x="1703525" y="238125"/>
                <a:ext cx="1067350" cy="1228375"/>
              </a:xfrm>
              <a:custGeom>
                <a:rect b="b" l="l" r="r" t="t"/>
                <a:pathLst>
                  <a:path extrusionOk="0" fill="none" h="49135" w="42694">
                    <a:moveTo>
                      <a:pt x="42694" y="24633"/>
                    </a:moveTo>
                    <a:lnTo>
                      <a:pt x="0" y="0"/>
                    </a:lnTo>
                    <a:lnTo>
                      <a:pt x="0" y="49134"/>
                    </a:lnTo>
                    <a:lnTo>
                      <a:pt x="0" y="49134"/>
                    </a:lnTo>
                    <a:lnTo>
                      <a:pt x="2324" y="46744"/>
                    </a:lnTo>
                    <a:lnTo>
                      <a:pt x="4648" y="44486"/>
                    </a:lnTo>
                    <a:lnTo>
                      <a:pt x="7105" y="42362"/>
                    </a:lnTo>
                    <a:lnTo>
                      <a:pt x="9628" y="40303"/>
                    </a:lnTo>
                    <a:lnTo>
                      <a:pt x="12151" y="38378"/>
                    </a:lnTo>
                    <a:lnTo>
                      <a:pt x="14741" y="36585"/>
                    </a:lnTo>
                    <a:lnTo>
                      <a:pt x="17397" y="34859"/>
                    </a:lnTo>
                    <a:lnTo>
                      <a:pt x="20119" y="33265"/>
                    </a:lnTo>
                    <a:lnTo>
                      <a:pt x="22841" y="31804"/>
                    </a:lnTo>
                    <a:lnTo>
                      <a:pt x="25630" y="30410"/>
                    </a:lnTo>
                    <a:lnTo>
                      <a:pt x="28418" y="29148"/>
                    </a:lnTo>
                    <a:lnTo>
                      <a:pt x="31274" y="28020"/>
                    </a:lnTo>
                    <a:lnTo>
                      <a:pt x="34129" y="27024"/>
                    </a:lnTo>
                    <a:lnTo>
                      <a:pt x="36984" y="26094"/>
                    </a:lnTo>
                    <a:lnTo>
                      <a:pt x="39839" y="25297"/>
                    </a:lnTo>
                    <a:lnTo>
                      <a:pt x="42694" y="24633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9" name="Google Shape;1739;g34ed79b00d1_0_1714"/>
              <p:cNvSpPr/>
              <p:nvPr/>
            </p:nvSpPr>
            <p:spPr>
              <a:xfrm>
                <a:off x="5162825" y="2236675"/>
                <a:ext cx="1077300" cy="1243300"/>
              </a:xfrm>
              <a:custGeom>
                <a:rect b="b" l="l" r="r" t="t"/>
                <a:pathLst>
                  <a:path extrusionOk="0" h="49732" w="43092">
                    <a:moveTo>
                      <a:pt x="133" y="0"/>
                    </a:moveTo>
                    <a:lnTo>
                      <a:pt x="996" y="3055"/>
                    </a:lnTo>
                    <a:lnTo>
                      <a:pt x="1793" y="6109"/>
                    </a:lnTo>
                    <a:lnTo>
                      <a:pt x="2457" y="9163"/>
                    </a:lnTo>
                    <a:lnTo>
                      <a:pt x="2988" y="12284"/>
                    </a:lnTo>
                    <a:lnTo>
                      <a:pt x="3386" y="15405"/>
                    </a:lnTo>
                    <a:lnTo>
                      <a:pt x="3718" y="18525"/>
                    </a:lnTo>
                    <a:lnTo>
                      <a:pt x="3851" y="21646"/>
                    </a:lnTo>
                    <a:lnTo>
                      <a:pt x="3918" y="24833"/>
                    </a:lnTo>
                    <a:lnTo>
                      <a:pt x="3851" y="27954"/>
                    </a:lnTo>
                    <a:lnTo>
                      <a:pt x="3652" y="31074"/>
                    </a:lnTo>
                    <a:lnTo>
                      <a:pt x="3386" y="34261"/>
                    </a:lnTo>
                    <a:lnTo>
                      <a:pt x="2922" y="37382"/>
                    </a:lnTo>
                    <a:lnTo>
                      <a:pt x="2391" y="40503"/>
                    </a:lnTo>
                    <a:lnTo>
                      <a:pt x="1727" y="43557"/>
                    </a:lnTo>
                    <a:lnTo>
                      <a:pt x="930" y="46678"/>
                    </a:lnTo>
                    <a:lnTo>
                      <a:pt x="0" y="49732"/>
                    </a:lnTo>
                    <a:lnTo>
                      <a:pt x="43092" y="24833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40" name="Google Shape;1740;g34ed79b00d1_0_1714"/>
              <p:cNvSpPr/>
              <p:nvPr/>
            </p:nvSpPr>
            <p:spPr>
              <a:xfrm>
                <a:off x="2412325" y="1011650"/>
                <a:ext cx="1185200" cy="212500"/>
              </a:xfrm>
              <a:custGeom>
                <a:rect b="b" l="l" r="r" t="t"/>
                <a:pathLst>
                  <a:path extrusionOk="0" h="8500" w="47408">
                    <a:moveTo>
                      <a:pt x="33730" y="0"/>
                    </a:moveTo>
                    <a:lnTo>
                      <a:pt x="30410" y="67"/>
                    </a:lnTo>
                    <a:lnTo>
                      <a:pt x="27223" y="199"/>
                    </a:lnTo>
                    <a:lnTo>
                      <a:pt x="24036" y="531"/>
                    </a:lnTo>
                    <a:lnTo>
                      <a:pt x="20982" y="863"/>
                    </a:lnTo>
                    <a:lnTo>
                      <a:pt x="17994" y="1395"/>
                    </a:lnTo>
                    <a:lnTo>
                      <a:pt x="15072" y="1926"/>
                    </a:lnTo>
                    <a:lnTo>
                      <a:pt x="12284" y="2590"/>
                    </a:lnTo>
                    <a:lnTo>
                      <a:pt x="9561" y="3320"/>
                    </a:lnTo>
                    <a:lnTo>
                      <a:pt x="6972" y="4050"/>
                    </a:lnTo>
                    <a:lnTo>
                      <a:pt x="4515" y="4914"/>
                    </a:lnTo>
                    <a:lnTo>
                      <a:pt x="2191" y="5710"/>
                    </a:lnTo>
                    <a:lnTo>
                      <a:pt x="0" y="6640"/>
                    </a:lnTo>
                    <a:lnTo>
                      <a:pt x="1195" y="6374"/>
                    </a:lnTo>
                    <a:lnTo>
                      <a:pt x="2590" y="6242"/>
                    </a:lnTo>
                    <a:lnTo>
                      <a:pt x="4050" y="6109"/>
                    </a:lnTo>
                    <a:lnTo>
                      <a:pt x="5644" y="6042"/>
                    </a:lnTo>
                    <a:lnTo>
                      <a:pt x="7304" y="6042"/>
                    </a:lnTo>
                    <a:lnTo>
                      <a:pt x="9030" y="6109"/>
                    </a:lnTo>
                    <a:lnTo>
                      <a:pt x="10823" y="6175"/>
                    </a:lnTo>
                    <a:lnTo>
                      <a:pt x="12616" y="6308"/>
                    </a:lnTo>
                    <a:lnTo>
                      <a:pt x="16201" y="6706"/>
                    </a:lnTo>
                    <a:lnTo>
                      <a:pt x="19720" y="7171"/>
                    </a:lnTo>
                    <a:lnTo>
                      <a:pt x="22907" y="7769"/>
                    </a:lnTo>
                    <a:lnTo>
                      <a:pt x="24368" y="8101"/>
                    </a:lnTo>
                    <a:lnTo>
                      <a:pt x="25696" y="8499"/>
                    </a:lnTo>
                    <a:lnTo>
                      <a:pt x="26758" y="7702"/>
                    </a:lnTo>
                    <a:lnTo>
                      <a:pt x="27887" y="6972"/>
                    </a:lnTo>
                    <a:lnTo>
                      <a:pt x="29016" y="6242"/>
                    </a:lnTo>
                    <a:lnTo>
                      <a:pt x="30211" y="5578"/>
                    </a:lnTo>
                    <a:lnTo>
                      <a:pt x="31472" y="4980"/>
                    </a:lnTo>
                    <a:lnTo>
                      <a:pt x="32800" y="4382"/>
                    </a:lnTo>
                    <a:lnTo>
                      <a:pt x="34128" y="3918"/>
                    </a:lnTo>
                    <a:lnTo>
                      <a:pt x="35523" y="3386"/>
                    </a:lnTo>
                    <a:lnTo>
                      <a:pt x="36983" y="2988"/>
                    </a:lnTo>
                    <a:lnTo>
                      <a:pt x="38378" y="2590"/>
                    </a:lnTo>
                    <a:lnTo>
                      <a:pt x="39905" y="2258"/>
                    </a:lnTo>
                    <a:lnTo>
                      <a:pt x="41366" y="1992"/>
                    </a:lnTo>
                    <a:lnTo>
                      <a:pt x="42893" y="1726"/>
                    </a:lnTo>
                    <a:lnTo>
                      <a:pt x="44353" y="1527"/>
                    </a:lnTo>
                    <a:lnTo>
                      <a:pt x="45881" y="1395"/>
                    </a:lnTo>
                    <a:lnTo>
                      <a:pt x="47408" y="1262"/>
                    </a:lnTo>
                    <a:lnTo>
                      <a:pt x="45681" y="996"/>
                    </a:lnTo>
                    <a:lnTo>
                      <a:pt x="43955" y="731"/>
                    </a:lnTo>
                    <a:lnTo>
                      <a:pt x="40502" y="332"/>
                    </a:lnTo>
                    <a:lnTo>
                      <a:pt x="37116" y="133"/>
                    </a:lnTo>
                    <a:lnTo>
                      <a:pt x="3373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41" name="Google Shape;1741;g34ed79b00d1_0_1714"/>
              <p:cNvSpPr/>
              <p:nvPr/>
            </p:nvSpPr>
            <p:spPr>
              <a:xfrm>
                <a:off x="2412325" y="1011650"/>
                <a:ext cx="1185200" cy="212500"/>
              </a:xfrm>
              <a:custGeom>
                <a:rect b="b" l="l" r="r" t="t"/>
                <a:pathLst>
                  <a:path extrusionOk="0" fill="none" h="8500" w="47408">
                    <a:moveTo>
                      <a:pt x="0" y="6640"/>
                    </a:moveTo>
                    <a:lnTo>
                      <a:pt x="0" y="6640"/>
                    </a:lnTo>
                    <a:lnTo>
                      <a:pt x="1195" y="6374"/>
                    </a:lnTo>
                    <a:lnTo>
                      <a:pt x="2590" y="6242"/>
                    </a:lnTo>
                    <a:lnTo>
                      <a:pt x="4050" y="6109"/>
                    </a:lnTo>
                    <a:lnTo>
                      <a:pt x="5644" y="6042"/>
                    </a:lnTo>
                    <a:lnTo>
                      <a:pt x="7304" y="6042"/>
                    </a:lnTo>
                    <a:lnTo>
                      <a:pt x="9030" y="6109"/>
                    </a:lnTo>
                    <a:lnTo>
                      <a:pt x="10823" y="6175"/>
                    </a:lnTo>
                    <a:lnTo>
                      <a:pt x="12616" y="6308"/>
                    </a:lnTo>
                    <a:lnTo>
                      <a:pt x="16201" y="6706"/>
                    </a:lnTo>
                    <a:lnTo>
                      <a:pt x="19720" y="7171"/>
                    </a:lnTo>
                    <a:lnTo>
                      <a:pt x="22907" y="7769"/>
                    </a:lnTo>
                    <a:lnTo>
                      <a:pt x="24368" y="8101"/>
                    </a:lnTo>
                    <a:lnTo>
                      <a:pt x="25696" y="8499"/>
                    </a:lnTo>
                    <a:lnTo>
                      <a:pt x="25696" y="8499"/>
                    </a:lnTo>
                    <a:lnTo>
                      <a:pt x="26758" y="7702"/>
                    </a:lnTo>
                    <a:lnTo>
                      <a:pt x="27887" y="6972"/>
                    </a:lnTo>
                    <a:lnTo>
                      <a:pt x="29016" y="6242"/>
                    </a:lnTo>
                    <a:lnTo>
                      <a:pt x="30211" y="5578"/>
                    </a:lnTo>
                    <a:lnTo>
                      <a:pt x="31472" y="4980"/>
                    </a:lnTo>
                    <a:lnTo>
                      <a:pt x="32800" y="4382"/>
                    </a:lnTo>
                    <a:lnTo>
                      <a:pt x="34128" y="3918"/>
                    </a:lnTo>
                    <a:lnTo>
                      <a:pt x="35523" y="3386"/>
                    </a:lnTo>
                    <a:lnTo>
                      <a:pt x="36983" y="2988"/>
                    </a:lnTo>
                    <a:lnTo>
                      <a:pt x="38378" y="2590"/>
                    </a:lnTo>
                    <a:lnTo>
                      <a:pt x="39905" y="2258"/>
                    </a:lnTo>
                    <a:lnTo>
                      <a:pt x="41366" y="1992"/>
                    </a:lnTo>
                    <a:lnTo>
                      <a:pt x="42893" y="1726"/>
                    </a:lnTo>
                    <a:lnTo>
                      <a:pt x="44353" y="1527"/>
                    </a:lnTo>
                    <a:lnTo>
                      <a:pt x="45881" y="1395"/>
                    </a:lnTo>
                    <a:lnTo>
                      <a:pt x="47408" y="1262"/>
                    </a:lnTo>
                    <a:lnTo>
                      <a:pt x="47408" y="1262"/>
                    </a:lnTo>
                    <a:lnTo>
                      <a:pt x="45681" y="996"/>
                    </a:lnTo>
                    <a:lnTo>
                      <a:pt x="43955" y="731"/>
                    </a:lnTo>
                    <a:lnTo>
                      <a:pt x="40502" y="332"/>
                    </a:lnTo>
                    <a:lnTo>
                      <a:pt x="37116" y="133"/>
                    </a:lnTo>
                    <a:lnTo>
                      <a:pt x="33730" y="0"/>
                    </a:lnTo>
                    <a:lnTo>
                      <a:pt x="30410" y="67"/>
                    </a:lnTo>
                    <a:lnTo>
                      <a:pt x="27223" y="199"/>
                    </a:lnTo>
                    <a:lnTo>
                      <a:pt x="24036" y="531"/>
                    </a:lnTo>
                    <a:lnTo>
                      <a:pt x="20982" y="863"/>
                    </a:lnTo>
                    <a:lnTo>
                      <a:pt x="17994" y="1395"/>
                    </a:lnTo>
                    <a:lnTo>
                      <a:pt x="15072" y="1926"/>
                    </a:lnTo>
                    <a:lnTo>
                      <a:pt x="12284" y="2590"/>
                    </a:lnTo>
                    <a:lnTo>
                      <a:pt x="9561" y="3320"/>
                    </a:lnTo>
                    <a:lnTo>
                      <a:pt x="6972" y="4050"/>
                    </a:lnTo>
                    <a:lnTo>
                      <a:pt x="4515" y="4914"/>
                    </a:lnTo>
                    <a:lnTo>
                      <a:pt x="2191" y="5710"/>
                    </a:lnTo>
                    <a:lnTo>
                      <a:pt x="0" y="664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42" name="Google Shape;1742;g34ed79b00d1_0_1714"/>
              <p:cNvSpPr/>
              <p:nvPr/>
            </p:nvSpPr>
            <p:spPr>
              <a:xfrm>
                <a:off x="2565025" y="2533800"/>
                <a:ext cx="1894000" cy="1138750"/>
              </a:xfrm>
              <a:custGeom>
                <a:rect b="b" l="l" r="r" t="t"/>
                <a:pathLst>
                  <a:path extrusionOk="0" h="45550" w="75760">
                    <a:moveTo>
                      <a:pt x="23904" y="1"/>
                    </a:moveTo>
                    <a:lnTo>
                      <a:pt x="20650" y="3453"/>
                    </a:lnTo>
                    <a:lnTo>
                      <a:pt x="17330" y="7171"/>
                    </a:lnTo>
                    <a:lnTo>
                      <a:pt x="14143" y="10956"/>
                    </a:lnTo>
                    <a:lnTo>
                      <a:pt x="11089" y="14807"/>
                    </a:lnTo>
                    <a:lnTo>
                      <a:pt x="8101" y="18725"/>
                    </a:lnTo>
                    <a:lnTo>
                      <a:pt x="5246" y="22708"/>
                    </a:lnTo>
                    <a:lnTo>
                      <a:pt x="2524" y="26559"/>
                    </a:lnTo>
                    <a:lnTo>
                      <a:pt x="1" y="30411"/>
                    </a:lnTo>
                    <a:lnTo>
                      <a:pt x="1993" y="31938"/>
                    </a:lnTo>
                    <a:lnTo>
                      <a:pt x="3984" y="33398"/>
                    </a:lnTo>
                    <a:lnTo>
                      <a:pt x="6109" y="34793"/>
                    </a:lnTo>
                    <a:lnTo>
                      <a:pt x="8300" y="36121"/>
                    </a:lnTo>
                    <a:lnTo>
                      <a:pt x="10558" y="37316"/>
                    </a:lnTo>
                    <a:lnTo>
                      <a:pt x="12815" y="38511"/>
                    </a:lnTo>
                    <a:lnTo>
                      <a:pt x="15139" y="39573"/>
                    </a:lnTo>
                    <a:lnTo>
                      <a:pt x="17529" y="40569"/>
                    </a:lnTo>
                    <a:lnTo>
                      <a:pt x="19986" y="41432"/>
                    </a:lnTo>
                    <a:lnTo>
                      <a:pt x="22443" y="42296"/>
                    </a:lnTo>
                    <a:lnTo>
                      <a:pt x="24900" y="43026"/>
                    </a:lnTo>
                    <a:lnTo>
                      <a:pt x="27423" y="43690"/>
                    </a:lnTo>
                    <a:lnTo>
                      <a:pt x="30012" y="44221"/>
                    </a:lnTo>
                    <a:lnTo>
                      <a:pt x="32535" y="44686"/>
                    </a:lnTo>
                    <a:lnTo>
                      <a:pt x="35125" y="45018"/>
                    </a:lnTo>
                    <a:lnTo>
                      <a:pt x="37648" y="45350"/>
                    </a:lnTo>
                    <a:lnTo>
                      <a:pt x="40237" y="45483"/>
                    </a:lnTo>
                    <a:lnTo>
                      <a:pt x="42827" y="45549"/>
                    </a:lnTo>
                    <a:lnTo>
                      <a:pt x="45350" y="45549"/>
                    </a:lnTo>
                    <a:lnTo>
                      <a:pt x="47939" y="45416"/>
                    </a:lnTo>
                    <a:lnTo>
                      <a:pt x="50462" y="45217"/>
                    </a:lnTo>
                    <a:lnTo>
                      <a:pt x="52986" y="44885"/>
                    </a:lnTo>
                    <a:lnTo>
                      <a:pt x="55442" y="44487"/>
                    </a:lnTo>
                    <a:lnTo>
                      <a:pt x="57899" y="43956"/>
                    </a:lnTo>
                    <a:lnTo>
                      <a:pt x="60289" y="43292"/>
                    </a:lnTo>
                    <a:lnTo>
                      <a:pt x="62680" y="42561"/>
                    </a:lnTo>
                    <a:lnTo>
                      <a:pt x="65003" y="41698"/>
                    </a:lnTo>
                    <a:lnTo>
                      <a:pt x="67261" y="40702"/>
                    </a:lnTo>
                    <a:lnTo>
                      <a:pt x="69518" y="39640"/>
                    </a:lnTo>
                    <a:lnTo>
                      <a:pt x="71643" y="38445"/>
                    </a:lnTo>
                    <a:lnTo>
                      <a:pt x="73768" y="37117"/>
                    </a:lnTo>
                    <a:lnTo>
                      <a:pt x="75760" y="35656"/>
                    </a:lnTo>
                    <a:lnTo>
                      <a:pt x="75361" y="32270"/>
                    </a:lnTo>
                    <a:lnTo>
                      <a:pt x="74764" y="28883"/>
                    </a:lnTo>
                    <a:lnTo>
                      <a:pt x="74166" y="25431"/>
                    </a:lnTo>
                    <a:lnTo>
                      <a:pt x="73370" y="21978"/>
                    </a:lnTo>
                    <a:lnTo>
                      <a:pt x="72440" y="18525"/>
                    </a:lnTo>
                    <a:lnTo>
                      <a:pt x="71444" y="15073"/>
                    </a:lnTo>
                    <a:lnTo>
                      <a:pt x="70315" y="11620"/>
                    </a:lnTo>
                    <a:lnTo>
                      <a:pt x="69054" y="8167"/>
                    </a:lnTo>
                    <a:lnTo>
                      <a:pt x="67659" y="8765"/>
                    </a:lnTo>
                    <a:lnTo>
                      <a:pt x="66265" y="9296"/>
                    </a:lnTo>
                    <a:lnTo>
                      <a:pt x="64804" y="9761"/>
                    </a:lnTo>
                    <a:lnTo>
                      <a:pt x="63410" y="10159"/>
                    </a:lnTo>
                    <a:lnTo>
                      <a:pt x="61949" y="10491"/>
                    </a:lnTo>
                    <a:lnTo>
                      <a:pt x="60488" y="10757"/>
                    </a:lnTo>
                    <a:lnTo>
                      <a:pt x="58961" y="11022"/>
                    </a:lnTo>
                    <a:lnTo>
                      <a:pt x="57501" y="11155"/>
                    </a:lnTo>
                    <a:lnTo>
                      <a:pt x="56040" y="11288"/>
                    </a:lnTo>
                    <a:lnTo>
                      <a:pt x="54513" y="11354"/>
                    </a:lnTo>
                    <a:lnTo>
                      <a:pt x="52986" y="11354"/>
                    </a:lnTo>
                    <a:lnTo>
                      <a:pt x="51525" y="11288"/>
                    </a:lnTo>
                    <a:lnTo>
                      <a:pt x="49998" y="11155"/>
                    </a:lnTo>
                    <a:lnTo>
                      <a:pt x="48537" y="11022"/>
                    </a:lnTo>
                    <a:lnTo>
                      <a:pt x="47010" y="10757"/>
                    </a:lnTo>
                    <a:lnTo>
                      <a:pt x="45549" y="10491"/>
                    </a:lnTo>
                    <a:lnTo>
                      <a:pt x="44088" y="10226"/>
                    </a:lnTo>
                    <a:lnTo>
                      <a:pt x="42561" y="9827"/>
                    </a:lnTo>
                    <a:lnTo>
                      <a:pt x="41100" y="9429"/>
                    </a:lnTo>
                    <a:lnTo>
                      <a:pt x="39706" y="8964"/>
                    </a:lnTo>
                    <a:lnTo>
                      <a:pt x="38245" y="8433"/>
                    </a:lnTo>
                    <a:lnTo>
                      <a:pt x="36851" y="7902"/>
                    </a:lnTo>
                    <a:lnTo>
                      <a:pt x="35457" y="7304"/>
                    </a:lnTo>
                    <a:lnTo>
                      <a:pt x="34062" y="6640"/>
                    </a:lnTo>
                    <a:lnTo>
                      <a:pt x="32668" y="5976"/>
                    </a:lnTo>
                    <a:lnTo>
                      <a:pt x="31340" y="5246"/>
                    </a:lnTo>
                    <a:lnTo>
                      <a:pt x="30079" y="4449"/>
                    </a:lnTo>
                    <a:lnTo>
                      <a:pt x="28751" y="3652"/>
                    </a:lnTo>
                    <a:lnTo>
                      <a:pt x="27489" y="2789"/>
                    </a:lnTo>
                    <a:lnTo>
                      <a:pt x="26294" y="1860"/>
                    </a:lnTo>
                    <a:lnTo>
                      <a:pt x="25099" y="930"/>
                    </a:lnTo>
                    <a:lnTo>
                      <a:pt x="2390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43" name="Google Shape;1743;g34ed79b00d1_0_1714"/>
              <p:cNvSpPr/>
              <p:nvPr/>
            </p:nvSpPr>
            <p:spPr>
              <a:xfrm>
                <a:off x="2565025" y="2533800"/>
                <a:ext cx="1894000" cy="1138750"/>
              </a:xfrm>
              <a:custGeom>
                <a:rect b="b" l="l" r="r" t="t"/>
                <a:pathLst>
                  <a:path extrusionOk="0" fill="none" h="45550" w="75760">
                    <a:moveTo>
                      <a:pt x="75760" y="35656"/>
                    </a:moveTo>
                    <a:lnTo>
                      <a:pt x="75760" y="35656"/>
                    </a:lnTo>
                    <a:lnTo>
                      <a:pt x="75361" y="32270"/>
                    </a:lnTo>
                    <a:lnTo>
                      <a:pt x="74764" y="28883"/>
                    </a:lnTo>
                    <a:lnTo>
                      <a:pt x="74166" y="25431"/>
                    </a:lnTo>
                    <a:lnTo>
                      <a:pt x="73370" y="21978"/>
                    </a:lnTo>
                    <a:lnTo>
                      <a:pt x="72440" y="18525"/>
                    </a:lnTo>
                    <a:lnTo>
                      <a:pt x="71444" y="15073"/>
                    </a:lnTo>
                    <a:lnTo>
                      <a:pt x="70315" y="11620"/>
                    </a:lnTo>
                    <a:lnTo>
                      <a:pt x="69054" y="8167"/>
                    </a:lnTo>
                    <a:lnTo>
                      <a:pt x="69054" y="8167"/>
                    </a:lnTo>
                    <a:lnTo>
                      <a:pt x="67659" y="8765"/>
                    </a:lnTo>
                    <a:lnTo>
                      <a:pt x="66265" y="9296"/>
                    </a:lnTo>
                    <a:lnTo>
                      <a:pt x="64804" y="9761"/>
                    </a:lnTo>
                    <a:lnTo>
                      <a:pt x="63410" y="10159"/>
                    </a:lnTo>
                    <a:lnTo>
                      <a:pt x="61949" y="10491"/>
                    </a:lnTo>
                    <a:lnTo>
                      <a:pt x="60488" y="10757"/>
                    </a:lnTo>
                    <a:lnTo>
                      <a:pt x="58961" y="11022"/>
                    </a:lnTo>
                    <a:lnTo>
                      <a:pt x="57501" y="11155"/>
                    </a:lnTo>
                    <a:lnTo>
                      <a:pt x="56040" y="11288"/>
                    </a:lnTo>
                    <a:lnTo>
                      <a:pt x="54513" y="11354"/>
                    </a:lnTo>
                    <a:lnTo>
                      <a:pt x="52986" y="11354"/>
                    </a:lnTo>
                    <a:lnTo>
                      <a:pt x="51525" y="11288"/>
                    </a:lnTo>
                    <a:lnTo>
                      <a:pt x="49998" y="11155"/>
                    </a:lnTo>
                    <a:lnTo>
                      <a:pt x="48537" y="11022"/>
                    </a:lnTo>
                    <a:lnTo>
                      <a:pt x="47010" y="10757"/>
                    </a:lnTo>
                    <a:lnTo>
                      <a:pt x="45549" y="10491"/>
                    </a:lnTo>
                    <a:lnTo>
                      <a:pt x="44088" y="10226"/>
                    </a:lnTo>
                    <a:lnTo>
                      <a:pt x="42561" y="9827"/>
                    </a:lnTo>
                    <a:lnTo>
                      <a:pt x="41100" y="9429"/>
                    </a:lnTo>
                    <a:lnTo>
                      <a:pt x="39706" y="8964"/>
                    </a:lnTo>
                    <a:lnTo>
                      <a:pt x="38245" y="8433"/>
                    </a:lnTo>
                    <a:lnTo>
                      <a:pt x="36851" y="7902"/>
                    </a:lnTo>
                    <a:lnTo>
                      <a:pt x="35457" y="7304"/>
                    </a:lnTo>
                    <a:lnTo>
                      <a:pt x="34062" y="6640"/>
                    </a:lnTo>
                    <a:lnTo>
                      <a:pt x="32668" y="5976"/>
                    </a:lnTo>
                    <a:lnTo>
                      <a:pt x="31340" y="5246"/>
                    </a:lnTo>
                    <a:lnTo>
                      <a:pt x="30079" y="4449"/>
                    </a:lnTo>
                    <a:lnTo>
                      <a:pt x="28751" y="3652"/>
                    </a:lnTo>
                    <a:lnTo>
                      <a:pt x="27489" y="2789"/>
                    </a:lnTo>
                    <a:lnTo>
                      <a:pt x="26294" y="1860"/>
                    </a:lnTo>
                    <a:lnTo>
                      <a:pt x="25099" y="930"/>
                    </a:lnTo>
                    <a:lnTo>
                      <a:pt x="23904" y="1"/>
                    </a:lnTo>
                    <a:lnTo>
                      <a:pt x="23904" y="1"/>
                    </a:lnTo>
                    <a:lnTo>
                      <a:pt x="20650" y="3453"/>
                    </a:lnTo>
                    <a:lnTo>
                      <a:pt x="17330" y="7171"/>
                    </a:lnTo>
                    <a:lnTo>
                      <a:pt x="14143" y="10956"/>
                    </a:lnTo>
                    <a:lnTo>
                      <a:pt x="11089" y="14807"/>
                    </a:lnTo>
                    <a:lnTo>
                      <a:pt x="8101" y="18725"/>
                    </a:lnTo>
                    <a:lnTo>
                      <a:pt x="5246" y="22708"/>
                    </a:lnTo>
                    <a:lnTo>
                      <a:pt x="2524" y="26559"/>
                    </a:lnTo>
                    <a:lnTo>
                      <a:pt x="1" y="30411"/>
                    </a:lnTo>
                    <a:lnTo>
                      <a:pt x="1" y="30411"/>
                    </a:lnTo>
                    <a:lnTo>
                      <a:pt x="1993" y="31938"/>
                    </a:lnTo>
                    <a:lnTo>
                      <a:pt x="3984" y="33398"/>
                    </a:lnTo>
                    <a:lnTo>
                      <a:pt x="6109" y="34793"/>
                    </a:lnTo>
                    <a:lnTo>
                      <a:pt x="8300" y="36121"/>
                    </a:lnTo>
                    <a:lnTo>
                      <a:pt x="10558" y="37316"/>
                    </a:lnTo>
                    <a:lnTo>
                      <a:pt x="12815" y="38511"/>
                    </a:lnTo>
                    <a:lnTo>
                      <a:pt x="15139" y="39573"/>
                    </a:lnTo>
                    <a:lnTo>
                      <a:pt x="17529" y="40569"/>
                    </a:lnTo>
                    <a:lnTo>
                      <a:pt x="19986" y="41432"/>
                    </a:lnTo>
                    <a:lnTo>
                      <a:pt x="22443" y="42296"/>
                    </a:lnTo>
                    <a:lnTo>
                      <a:pt x="24900" y="43026"/>
                    </a:lnTo>
                    <a:lnTo>
                      <a:pt x="27423" y="43690"/>
                    </a:lnTo>
                    <a:lnTo>
                      <a:pt x="30012" y="44221"/>
                    </a:lnTo>
                    <a:lnTo>
                      <a:pt x="32535" y="44686"/>
                    </a:lnTo>
                    <a:lnTo>
                      <a:pt x="35125" y="45018"/>
                    </a:lnTo>
                    <a:lnTo>
                      <a:pt x="37648" y="45350"/>
                    </a:lnTo>
                    <a:lnTo>
                      <a:pt x="40237" y="45483"/>
                    </a:lnTo>
                    <a:lnTo>
                      <a:pt x="42827" y="45549"/>
                    </a:lnTo>
                    <a:lnTo>
                      <a:pt x="45350" y="45549"/>
                    </a:lnTo>
                    <a:lnTo>
                      <a:pt x="47939" y="45416"/>
                    </a:lnTo>
                    <a:lnTo>
                      <a:pt x="50462" y="45217"/>
                    </a:lnTo>
                    <a:lnTo>
                      <a:pt x="52986" y="44885"/>
                    </a:lnTo>
                    <a:lnTo>
                      <a:pt x="55442" y="44487"/>
                    </a:lnTo>
                    <a:lnTo>
                      <a:pt x="57899" y="43956"/>
                    </a:lnTo>
                    <a:lnTo>
                      <a:pt x="60289" y="43292"/>
                    </a:lnTo>
                    <a:lnTo>
                      <a:pt x="62680" y="42561"/>
                    </a:lnTo>
                    <a:lnTo>
                      <a:pt x="65003" y="41698"/>
                    </a:lnTo>
                    <a:lnTo>
                      <a:pt x="67261" y="40702"/>
                    </a:lnTo>
                    <a:lnTo>
                      <a:pt x="69518" y="39640"/>
                    </a:lnTo>
                    <a:lnTo>
                      <a:pt x="71643" y="38445"/>
                    </a:lnTo>
                    <a:lnTo>
                      <a:pt x="73768" y="37117"/>
                    </a:lnTo>
                    <a:lnTo>
                      <a:pt x="75760" y="35656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44" name="Google Shape;1744;g34ed79b00d1_0_1714"/>
              <p:cNvSpPr/>
              <p:nvPr/>
            </p:nvSpPr>
            <p:spPr>
              <a:xfrm>
                <a:off x="1379850" y="1665650"/>
                <a:ext cx="903025" cy="2486600"/>
              </a:xfrm>
              <a:custGeom>
                <a:rect b="b" l="l" r="r" t="t"/>
                <a:pathLst>
                  <a:path extrusionOk="0" h="99464" w="36121">
                    <a:moveTo>
                      <a:pt x="17396" y="1"/>
                    </a:moveTo>
                    <a:lnTo>
                      <a:pt x="16267" y="1395"/>
                    </a:lnTo>
                    <a:lnTo>
                      <a:pt x="15139" y="2789"/>
                    </a:lnTo>
                    <a:lnTo>
                      <a:pt x="14076" y="4184"/>
                    </a:lnTo>
                    <a:lnTo>
                      <a:pt x="13080" y="5644"/>
                    </a:lnTo>
                    <a:lnTo>
                      <a:pt x="12084" y="7105"/>
                    </a:lnTo>
                    <a:lnTo>
                      <a:pt x="11155" y="8566"/>
                    </a:lnTo>
                    <a:lnTo>
                      <a:pt x="10225" y="10027"/>
                    </a:lnTo>
                    <a:lnTo>
                      <a:pt x="9362" y="11554"/>
                    </a:lnTo>
                    <a:lnTo>
                      <a:pt x="8565" y="13081"/>
                    </a:lnTo>
                    <a:lnTo>
                      <a:pt x="7768" y="14608"/>
                    </a:lnTo>
                    <a:lnTo>
                      <a:pt x="6972" y="16135"/>
                    </a:lnTo>
                    <a:lnTo>
                      <a:pt x="6308" y="17662"/>
                    </a:lnTo>
                    <a:lnTo>
                      <a:pt x="5644" y="19256"/>
                    </a:lnTo>
                    <a:lnTo>
                      <a:pt x="4980" y="20849"/>
                    </a:lnTo>
                    <a:lnTo>
                      <a:pt x="3851" y="24037"/>
                    </a:lnTo>
                    <a:lnTo>
                      <a:pt x="2789" y="27290"/>
                    </a:lnTo>
                    <a:lnTo>
                      <a:pt x="1992" y="30543"/>
                    </a:lnTo>
                    <a:lnTo>
                      <a:pt x="1262" y="33863"/>
                    </a:lnTo>
                    <a:lnTo>
                      <a:pt x="730" y="37183"/>
                    </a:lnTo>
                    <a:lnTo>
                      <a:pt x="332" y="40503"/>
                    </a:lnTo>
                    <a:lnTo>
                      <a:pt x="66" y="43823"/>
                    </a:lnTo>
                    <a:lnTo>
                      <a:pt x="0" y="47209"/>
                    </a:lnTo>
                    <a:lnTo>
                      <a:pt x="66" y="50529"/>
                    </a:lnTo>
                    <a:lnTo>
                      <a:pt x="266" y="53849"/>
                    </a:lnTo>
                    <a:lnTo>
                      <a:pt x="664" y="57169"/>
                    </a:lnTo>
                    <a:lnTo>
                      <a:pt x="1195" y="60489"/>
                    </a:lnTo>
                    <a:lnTo>
                      <a:pt x="1859" y="63809"/>
                    </a:lnTo>
                    <a:lnTo>
                      <a:pt x="2656" y="67062"/>
                    </a:lnTo>
                    <a:lnTo>
                      <a:pt x="3652" y="70316"/>
                    </a:lnTo>
                    <a:lnTo>
                      <a:pt x="4781" y="73503"/>
                    </a:lnTo>
                    <a:lnTo>
                      <a:pt x="6042" y="76623"/>
                    </a:lnTo>
                    <a:lnTo>
                      <a:pt x="6773" y="78150"/>
                    </a:lnTo>
                    <a:lnTo>
                      <a:pt x="7503" y="79678"/>
                    </a:lnTo>
                    <a:lnTo>
                      <a:pt x="8233" y="81205"/>
                    </a:lnTo>
                    <a:lnTo>
                      <a:pt x="9030" y="82732"/>
                    </a:lnTo>
                    <a:lnTo>
                      <a:pt x="9893" y="84259"/>
                    </a:lnTo>
                    <a:lnTo>
                      <a:pt x="10823" y="85720"/>
                    </a:lnTo>
                    <a:lnTo>
                      <a:pt x="11686" y="87180"/>
                    </a:lnTo>
                    <a:lnTo>
                      <a:pt x="12682" y="88641"/>
                    </a:lnTo>
                    <a:lnTo>
                      <a:pt x="13678" y="90036"/>
                    </a:lnTo>
                    <a:lnTo>
                      <a:pt x="14674" y="91430"/>
                    </a:lnTo>
                    <a:lnTo>
                      <a:pt x="15803" y="92824"/>
                    </a:lnTo>
                    <a:lnTo>
                      <a:pt x="16865" y="94219"/>
                    </a:lnTo>
                    <a:lnTo>
                      <a:pt x="17994" y="95546"/>
                    </a:lnTo>
                    <a:lnTo>
                      <a:pt x="19189" y="96874"/>
                    </a:lnTo>
                    <a:lnTo>
                      <a:pt x="20450" y="98202"/>
                    </a:lnTo>
                    <a:lnTo>
                      <a:pt x="21712" y="99464"/>
                    </a:lnTo>
                    <a:lnTo>
                      <a:pt x="22243" y="97339"/>
                    </a:lnTo>
                    <a:lnTo>
                      <a:pt x="22907" y="95215"/>
                    </a:lnTo>
                    <a:lnTo>
                      <a:pt x="23637" y="93090"/>
                    </a:lnTo>
                    <a:lnTo>
                      <a:pt x="24368" y="90965"/>
                    </a:lnTo>
                    <a:lnTo>
                      <a:pt x="25165" y="88907"/>
                    </a:lnTo>
                    <a:lnTo>
                      <a:pt x="26028" y="86782"/>
                    </a:lnTo>
                    <a:lnTo>
                      <a:pt x="26891" y="84657"/>
                    </a:lnTo>
                    <a:lnTo>
                      <a:pt x="27820" y="82599"/>
                    </a:lnTo>
                    <a:lnTo>
                      <a:pt x="29746" y="78482"/>
                    </a:lnTo>
                    <a:lnTo>
                      <a:pt x="31804" y="74432"/>
                    </a:lnTo>
                    <a:lnTo>
                      <a:pt x="33929" y="70515"/>
                    </a:lnTo>
                    <a:lnTo>
                      <a:pt x="36120" y="66730"/>
                    </a:lnTo>
                    <a:lnTo>
                      <a:pt x="34460" y="64937"/>
                    </a:lnTo>
                    <a:lnTo>
                      <a:pt x="32867" y="63145"/>
                    </a:lnTo>
                    <a:lnTo>
                      <a:pt x="31273" y="61285"/>
                    </a:lnTo>
                    <a:lnTo>
                      <a:pt x="29812" y="59360"/>
                    </a:lnTo>
                    <a:lnTo>
                      <a:pt x="28418" y="57434"/>
                    </a:lnTo>
                    <a:lnTo>
                      <a:pt x="27156" y="55442"/>
                    </a:lnTo>
                    <a:lnTo>
                      <a:pt x="25895" y="53384"/>
                    </a:lnTo>
                    <a:lnTo>
                      <a:pt x="24700" y="51392"/>
                    </a:lnTo>
                    <a:lnTo>
                      <a:pt x="23571" y="49268"/>
                    </a:lnTo>
                    <a:lnTo>
                      <a:pt x="22509" y="47209"/>
                    </a:lnTo>
                    <a:lnTo>
                      <a:pt x="21579" y="45085"/>
                    </a:lnTo>
                    <a:lnTo>
                      <a:pt x="20650" y="42960"/>
                    </a:lnTo>
                    <a:lnTo>
                      <a:pt x="19853" y="40769"/>
                    </a:lnTo>
                    <a:lnTo>
                      <a:pt x="19056" y="38578"/>
                    </a:lnTo>
                    <a:lnTo>
                      <a:pt x="18392" y="36386"/>
                    </a:lnTo>
                    <a:lnTo>
                      <a:pt x="17728" y="34195"/>
                    </a:lnTo>
                    <a:lnTo>
                      <a:pt x="17197" y="32004"/>
                    </a:lnTo>
                    <a:lnTo>
                      <a:pt x="16732" y="29813"/>
                    </a:lnTo>
                    <a:lnTo>
                      <a:pt x="16267" y="27622"/>
                    </a:lnTo>
                    <a:lnTo>
                      <a:pt x="15935" y="25364"/>
                    </a:lnTo>
                    <a:lnTo>
                      <a:pt x="15670" y="23173"/>
                    </a:lnTo>
                    <a:lnTo>
                      <a:pt x="15471" y="20982"/>
                    </a:lnTo>
                    <a:lnTo>
                      <a:pt x="15338" y="18791"/>
                    </a:lnTo>
                    <a:lnTo>
                      <a:pt x="15271" y="16600"/>
                    </a:lnTo>
                    <a:lnTo>
                      <a:pt x="15338" y="14475"/>
                    </a:lnTo>
                    <a:lnTo>
                      <a:pt x="15404" y="12351"/>
                    </a:lnTo>
                    <a:lnTo>
                      <a:pt x="15537" y="10226"/>
                    </a:lnTo>
                    <a:lnTo>
                      <a:pt x="15803" y="8101"/>
                    </a:lnTo>
                    <a:lnTo>
                      <a:pt x="16068" y="6043"/>
                    </a:lnTo>
                    <a:lnTo>
                      <a:pt x="16467" y="3985"/>
                    </a:lnTo>
                    <a:lnTo>
                      <a:pt x="16865" y="1993"/>
                    </a:lnTo>
                    <a:lnTo>
                      <a:pt x="1739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45" name="Google Shape;1745;g34ed79b00d1_0_1714"/>
              <p:cNvSpPr/>
              <p:nvPr/>
            </p:nvSpPr>
            <p:spPr>
              <a:xfrm>
                <a:off x="1379850" y="1665650"/>
                <a:ext cx="903025" cy="2486600"/>
              </a:xfrm>
              <a:custGeom>
                <a:rect b="b" l="l" r="r" t="t"/>
                <a:pathLst>
                  <a:path extrusionOk="0" fill="none" h="99464" w="36121">
                    <a:moveTo>
                      <a:pt x="36120" y="66730"/>
                    </a:moveTo>
                    <a:lnTo>
                      <a:pt x="36120" y="66730"/>
                    </a:lnTo>
                    <a:lnTo>
                      <a:pt x="34460" y="64937"/>
                    </a:lnTo>
                    <a:lnTo>
                      <a:pt x="32867" y="63145"/>
                    </a:lnTo>
                    <a:lnTo>
                      <a:pt x="31273" y="61285"/>
                    </a:lnTo>
                    <a:lnTo>
                      <a:pt x="29812" y="59360"/>
                    </a:lnTo>
                    <a:lnTo>
                      <a:pt x="28418" y="57434"/>
                    </a:lnTo>
                    <a:lnTo>
                      <a:pt x="27156" y="55442"/>
                    </a:lnTo>
                    <a:lnTo>
                      <a:pt x="25895" y="53384"/>
                    </a:lnTo>
                    <a:lnTo>
                      <a:pt x="24700" y="51392"/>
                    </a:lnTo>
                    <a:lnTo>
                      <a:pt x="23571" y="49268"/>
                    </a:lnTo>
                    <a:lnTo>
                      <a:pt x="22509" y="47209"/>
                    </a:lnTo>
                    <a:lnTo>
                      <a:pt x="21579" y="45085"/>
                    </a:lnTo>
                    <a:lnTo>
                      <a:pt x="20650" y="42960"/>
                    </a:lnTo>
                    <a:lnTo>
                      <a:pt x="19853" y="40769"/>
                    </a:lnTo>
                    <a:lnTo>
                      <a:pt x="19056" y="38578"/>
                    </a:lnTo>
                    <a:lnTo>
                      <a:pt x="18392" y="36386"/>
                    </a:lnTo>
                    <a:lnTo>
                      <a:pt x="17728" y="34195"/>
                    </a:lnTo>
                    <a:lnTo>
                      <a:pt x="17197" y="32004"/>
                    </a:lnTo>
                    <a:lnTo>
                      <a:pt x="16732" y="29813"/>
                    </a:lnTo>
                    <a:lnTo>
                      <a:pt x="16267" y="27622"/>
                    </a:lnTo>
                    <a:lnTo>
                      <a:pt x="15935" y="25364"/>
                    </a:lnTo>
                    <a:lnTo>
                      <a:pt x="15670" y="23173"/>
                    </a:lnTo>
                    <a:lnTo>
                      <a:pt x="15471" y="20982"/>
                    </a:lnTo>
                    <a:lnTo>
                      <a:pt x="15338" y="18791"/>
                    </a:lnTo>
                    <a:lnTo>
                      <a:pt x="15271" y="16600"/>
                    </a:lnTo>
                    <a:lnTo>
                      <a:pt x="15338" y="14475"/>
                    </a:lnTo>
                    <a:lnTo>
                      <a:pt x="15404" y="12351"/>
                    </a:lnTo>
                    <a:lnTo>
                      <a:pt x="15537" y="10226"/>
                    </a:lnTo>
                    <a:lnTo>
                      <a:pt x="15803" y="8101"/>
                    </a:lnTo>
                    <a:lnTo>
                      <a:pt x="16068" y="6043"/>
                    </a:lnTo>
                    <a:lnTo>
                      <a:pt x="16467" y="3985"/>
                    </a:lnTo>
                    <a:lnTo>
                      <a:pt x="16865" y="1993"/>
                    </a:lnTo>
                    <a:lnTo>
                      <a:pt x="17396" y="1"/>
                    </a:lnTo>
                    <a:lnTo>
                      <a:pt x="17396" y="1"/>
                    </a:lnTo>
                    <a:lnTo>
                      <a:pt x="16267" y="1395"/>
                    </a:lnTo>
                    <a:lnTo>
                      <a:pt x="15139" y="2789"/>
                    </a:lnTo>
                    <a:lnTo>
                      <a:pt x="14076" y="4184"/>
                    </a:lnTo>
                    <a:lnTo>
                      <a:pt x="13080" y="5644"/>
                    </a:lnTo>
                    <a:lnTo>
                      <a:pt x="12084" y="7105"/>
                    </a:lnTo>
                    <a:lnTo>
                      <a:pt x="11155" y="8566"/>
                    </a:lnTo>
                    <a:lnTo>
                      <a:pt x="10225" y="10027"/>
                    </a:lnTo>
                    <a:lnTo>
                      <a:pt x="9362" y="11554"/>
                    </a:lnTo>
                    <a:lnTo>
                      <a:pt x="8565" y="13081"/>
                    </a:lnTo>
                    <a:lnTo>
                      <a:pt x="7768" y="14608"/>
                    </a:lnTo>
                    <a:lnTo>
                      <a:pt x="6972" y="16135"/>
                    </a:lnTo>
                    <a:lnTo>
                      <a:pt x="6308" y="17662"/>
                    </a:lnTo>
                    <a:lnTo>
                      <a:pt x="5644" y="19256"/>
                    </a:lnTo>
                    <a:lnTo>
                      <a:pt x="4980" y="20849"/>
                    </a:lnTo>
                    <a:lnTo>
                      <a:pt x="3851" y="24037"/>
                    </a:lnTo>
                    <a:lnTo>
                      <a:pt x="2789" y="27290"/>
                    </a:lnTo>
                    <a:lnTo>
                      <a:pt x="1992" y="30543"/>
                    </a:lnTo>
                    <a:lnTo>
                      <a:pt x="1262" y="33863"/>
                    </a:lnTo>
                    <a:lnTo>
                      <a:pt x="730" y="37183"/>
                    </a:lnTo>
                    <a:lnTo>
                      <a:pt x="332" y="40503"/>
                    </a:lnTo>
                    <a:lnTo>
                      <a:pt x="66" y="43823"/>
                    </a:lnTo>
                    <a:lnTo>
                      <a:pt x="0" y="47209"/>
                    </a:lnTo>
                    <a:lnTo>
                      <a:pt x="66" y="50529"/>
                    </a:lnTo>
                    <a:lnTo>
                      <a:pt x="266" y="53849"/>
                    </a:lnTo>
                    <a:lnTo>
                      <a:pt x="664" y="57169"/>
                    </a:lnTo>
                    <a:lnTo>
                      <a:pt x="1195" y="60489"/>
                    </a:lnTo>
                    <a:lnTo>
                      <a:pt x="1859" y="63809"/>
                    </a:lnTo>
                    <a:lnTo>
                      <a:pt x="2656" y="67062"/>
                    </a:lnTo>
                    <a:lnTo>
                      <a:pt x="3652" y="70316"/>
                    </a:lnTo>
                    <a:lnTo>
                      <a:pt x="4781" y="73503"/>
                    </a:lnTo>
                    <a:lnTo>
                      <a:pt x="6042" y="76623"/>
                    </a:lnTo>
                    <a:lnTo>
                      <a:pt x="6773" y="78150"/>
                    </a:lnTo>
                    <a:lnTo>
                      <a:pt x="7503" y="79678"/>
                    </a:lnTo>
                    <a:lnTo>
                      <a:pt x="8233" y="81205"/>
                    </a:lnTo>
                    <a:lnTo>
                      <a:pt x="9030" y="82732"/>
                    </a:lnTo>
                    <a:lnTo>
                      <a:pt x="9893" y="84259"/>
                    </a:lnTo>
                    <a:lnTo>
                      <a:pt x="10823" y="85720"/>
                    </a:lnTo>
                    <a:lnTo>
                      <a:pt x="11686" y="87180"/>
                    </a:lnTo>
                    <a:lnTo>
                      <a:pt x="12682" y="88641"/>
                    </a:lnTo>
                    <a:lnTo>
                      <a:pt x="13678" y="90036"/>
                    </a:lnTo>
                    <a:lnTo>
                      <a:pt x="14674" y="91430"/>
                    </a:lnTo>
                    <a:lnTo>
                      <a:pt x="15803" y="92824"/>
                    </a:lnTo>
                    <a:lnTo>
                      <a:pt x="16865" y="94219"/>
                    </a:lnTo>
                    <a:lnTo>
                      <a:pt x="17994" y="95546"/>
                    </a:lnTo>
                    <a:lnTo>
                      <a:pt x="19189" y="96874"/>
                    </a:lnTo>
                    <a:lnTo>
                      <a:pt x="20450" y="98202"/>
                    </a:lnTo>
                    <a:lnTo>
                      <a:pt x="21712" y="99464"/>
                    </a:lnTo>
                    <a:lnTo>
                      <a:pt x="21712" y="99464"/>
                    </a:lnTo>
                    <a:lnTo>
                      <a:pt x="22243" y="97339"/>
                    </a:lnTo>
                    <a:lnTo>
                      <a:pt x="22907" y="95215"/>
                    </a:lnTo>
                    <a:lnTo>
                      <a:pt x="23637" y="93090"/>
                    </a:lnTo>
                    <a:lnTo>
                      <a:pt x="24368" y="90965"/>
                    </a:lnTo>
                    <a:lnTo>
                      <a:pt x="25165" y="88907"/>
                    </a:lnTo>
                    <a:lnTo>
                      <a:pt x="26028" y="86782"/>
                    </a:lnTo>
                    <a:lnTo>
                      <a:pt x="26891" y="84657"/>
                    </a:lnTo>
                    <a:lnTo>
                      <a:pt x="27820" y="82599"/>
                    </a:lnTo>
                    <a:lnTo>
                      <a:pt x="29746" y="78482"/>
                    </a:lnTo>
                    <a:lnTo>
                      <a:pt x="31804" y="74432"/>
                    </a:lnTo>
                    <a:lnTo>
                      <a:pt x="33929" y="70515"/>
                    </a:lnTo>
                    <a:lnTo>
                      <a:pt x="36120" y="6673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46" name="Google Shape;1746;g34ed79b00d1_0_1714"/>
              <p:cNvSpPr/>
              <p:nvPr/>
            </p:nvSpPr>
            <p:spPr>
              <a:xfrm>
                <a:off x="3318625" y="1974400"/>
                <a:ext cx="888100" cy="627475"/>
              </a:xfrm>
              <a:custGeom>
                <a:rect b="b" l="l" r="r" t="t"/>
                <a:pathLst>
                  <a:path extrusionOk="0" h="25099" w="35524">
                    <a:moveTo>
                      <a:pt x="20783" y="1"/>
                    </a:moveTo>
                    <a:lnTo>
                      <a:pt x="18260" y="1727"/>
                    </a:lnTo>
                    <a:lnTo>
                      <a:pt x="15737" y="3520"/>
                    </a:lnTo>
                    <a:lnTo>
                      <a:pt x="13148" y="5445"/>
                    </a:lnTo>
                    <a:lnTo>
                      <a:pt x="10558" y="7437"/>
                    </a:lnTo>
                    <a:lnTo>
                      <a:pt x="7902" y="9495"/>
                    </a:lnTo>
                    <a:lnTo>
                      <a:pt x="5313" y="11687"/>
                    </a:lnTo>
                    <a:lnTo>
                      <a:pt x="2657" y="13944"/>
                    </a:lnTo>
                    <a:lnTo>
                      <a:pt x="1" y="16334"/>
                    </a:lnTo>
                    <a:lnTo>
                      <a:pt x="1063" y="17131"/>
                    </a:lnTo>
                    <a:lnTo>
                      <a:pt x="2126" y="17928"/>
                    </a:lnTo>
                    <a:lnTo>
                      <a:pt x="3188" y="18725"/>
                    </a:lnTo>
                    <a:lnTo>
                      <a:pt x="4250" y="19389"/>
                    </a:lnTo>
                    <a:lnTo>
                      <a:pt x="5379" y="20053"/>
                    </a:lnTo>
                    <a:lnTo>
                      <a:pt x="6508" y="20717"/>
                    </a:lnTo>
                    <a:lnTo>
                      <a:pt x="7637" y="21314"/>
                    </a:lnTo>
                    <a:lnTo>
                      <a:pt x="8765" y="21845"/>
                    </a:lnTo>
                    <a:lnTo>
                      <a:pt x="9894" y="22310"/>
                    </a:lnTo>
                    <a:lnTo>
                      <a:pt x="11089" y="22775"/>
                    </a:lnTo>
                    <a:lnTo>
                      <a:pt x="12218" y="23173"/>
                    </a:lnTo>
                    <a:lnTo>
                      <a:pt x="13413" y="23572"/>
                    </a:lnTo>
                    <a:lnTo>
                      <a:pt x="14542" y="23904"/>
                    </a:lnTo>
                    <a:lnTo>
                      <a:pt x="15737" y="24169"/>
                    </a:lnTo>
                    <a:lnTo>
                      <a:pt x="18061" y="24634"/>
                    </a:lnTo>
                    <a:lnTo>
                      <a:pt x="20451" y="24966"/>
                    </a:lnTo>
                    <a:lnTo>
                      <a:pt x="22709" y="25099"/>
                    </a:lnTo>
                    <a:lnTo>
                      <a:pt x="25033" y="25099"/>
                    </a:lnTo>
                    <a:lnTo>
                      <a:pt x="26161" y="25032"/>
                    </a:lnTo>
                    <a:lnTo>
                      <a:pt x="27224" y="24900"/>
                    </a:lnTo>
                    <a:lnTo>
                      <a:pt x="28353" y="24767"/>
                    </a:lnTo>
                    <a:lnTo>
                      <a:pt x="29415" y="24568"/>
                    </a:lnTo>
                    <a:lnTo>
                      <a:pt x="30477" y="24302"/>
                    </a:lnTo>
                    <a:lnTo>
                      <a:pt x="31540" y="24103"/>
                    </a:lnTo>
                    <a:lnTo>
                      <a:pt x="32536" y="23771"/>
                    </a:lnTo>
                    <a:lnTo>
                      <a:pt x="33532" y="23439"/>
                    </a:lnTo>
                    <a:lnTo>
                      <a:pt x="34527" y="23040"/>
                    </a:lnTo>
                    <a:lnTo>
                      <a:pt x="35523" y="22642"/>
                    </a:lnTo>
                    <a:lnTo>
                      <a:pt x="33996" y="19654"/>
                    </a:lnTo>
                    <a:lnTo>
                      <a:pt x="32403" y="16666"/>
                    </a:lnTo>
                    <a:lnTo>
                      <a:pt x="30743" y="13745"/>
                    </a:lnTo>
                    <a:lnTo>
                      <a:pt x="28950" y="10890"/>
                    </a:lnTo>
                    <a:lnTo>
                      <a:pt x="27025" y="8035"/>
                    </a:lnTo>
                    <a:lnTo>
                      <a:pt x="25033" y="5312"/>
                    </a:lnTo>
                    <a:lnTo>
                      <a:pt x="22974" y="2657"/>
                    </a:lnTo>
                    <a:lnTo>
                      <a:pt x="2078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47" name="Google Shape;1747;g34ed79b00d1_0_1714"/>
              <p:cNvSpPr/>
              <p:nvPr/>
            </p:nvSpPr>
            <p:spPr>
              <a:xfrm>
                <a:off x="3318625" y="1974400"/>
                <a:ext cx="888100" cy="627475"/>
              </a:xfrm>
              <a:custGeom>
                <a:rect b="b" l="l" r="r" t="t"/>
                <a:pathLst>
                  <a:path extrusionOk="0" fill="none" h="25099" w="35524">
                    <a:moveTo>
                      <a:pt x="35523" y="22642"/>
                    </a:moveTo>
                    <a:lnTo>
                      <a:pt x="35523" y="22642"/>
                    </a:lnTo>
                    <a:lnTo>
                      <a:pt x="33996" y="19654"/>
                    </a:lnTo>
                    <a:lnTo>
                      <a:pt x="32403" y="16666"/>
                    </a:lnTo>
                    <a:lnTo>
                      <a:pt x="30743" y="13745"/>
                    </a:lnTo>
                    <a:lnTo>
                      <a:pt x="28950" y="10890"/>
                    </a:lnTo>
                    <a:lnTo>
                      <a:pt x="27025" y="8035"/>
                    </a:lnTo>
                    <a:lnTo>
                      <a:pt x="25033" y="5312"/>
                    </a:lnTo>
                    <a:lnTo>
                      <a:pt x="22974" y="2657"/>
                    </a:lnTo>
                    <a:lnTo>
                      <a:pt x="20783" y="1"/>
                    </a:lnTo>
                    <a:lnTo>
                      <a:pt x="20783" y="1"/>
                    </a:lnTo>
                    <a:lnTo>
                      <a:pt x="18260" y="1727"/>
                    </a:lnTo>
                    <a:lnTo>
                      <a:pt x="15737" y="3520"/>
                    </a:lnTo>
                    <a:lnTo>
                      <a:pt x="13148" y="5445"/>
                    </a:lnTo>
                    <a:lnTo>
                      <a:pt x="10558" y="7437"/>
                    </a:lnTo>
                    <a:lnTo>
                      <a:pt x="7902" y="9495"/>
                    </a:lnTo>
                    <a:lnTo>
                      <a:pt x="5313" y="11687"/>
                    </a:lnTo>
                    <a:lnTo>
                      <a:pt x="2657" y="13944"/>
                    </a:lnTo>
                    <a:lnTo>
                      <a:pt x="1" y="16334"/>
                    </a:lnTo>
                    <a:lnTo>
                      <a:pt x="1" y="16334"/>
                    </a:lnTo>
                    <a:lnTo>
                      <a:pt x="1063" y="17131"/>
                    </a:lnTo>
                    <a:lnTo>
                      <a:pt x="2126" y="17928"/>
                    </a:lnTo>
                    <a:lnTo>
                      <a:pt x="3188" y="18725"/>
                    </a:lnTo>
                    <a:lnTo>
                      <a:pt x="4250" y="19389"/>
                    </a:lnTo>
                    <a:lnTo>
                      <a:pt x="5379" y="20053"/>
                    </a:lnTo>
                    <a:lnTo>
                      <a:pt x="6508" y="20717"/>
                    </a:lnTo>
                    <a:lnTo>
                      <a:pt x="7637" y="21314"/>
                    </a:lnTo>
                    <a:lnTo>
                      <a:pt x="8765" y="21845"/>
                    </a:lnTo>
                    <a:lnTo>
                      <a:pt x="9894" y="22310"/>
                    </a:lnTo>
                    <a:lnTo>
                      <a:pt x="11089" y="22775"/>
                    </a:lnTo>
                    <a:lnTo>
                      <a:pt x="12218" y="23173"/>
                    </a:lnTo>
                    <a:lnTo>
                      <a:pt x="13413" y="23572"/>
                    </a:lnTo>
                    <a:lnTo>
                      <a:pt x="14542" y="23904"/>
                    </a:lnTo>
                    <a:lnTo>
                      <a:pt x="15737" y="24169"/>
                    </a:lnTo>
                    <a:lnTo>
                      <a:pt x="18061" y="24634"/>
                    </a:lnTo>
                    <a:lnTo>
                      <a:pt x="20451" y="24966"/>
                    </a:lnTo>
                    <a:lnTo>
                      <a:pt x="22709" y="25099"/>
                    </a:lnTo>
                    <a:lnTo>
                      <a:pt x="25033" y="25099"/>
                    </a:lnTo>
                    <a:lnTo>
                      <a:pt x="26161" y="25032"/>
                    </a:lnTo>
                    <a:lnTo>
                      <a:pt x="27224" y="24900"/>
                    </a:lnTo>
                    <a:lnTo>
                      <a:pt x="28353" y="24767"/>
                    </a:lnTo>
                    <a:lnTo>
                      <a:pt x="29415" y="24568"/>
                    </a:lnTo>
                    <a:lnTo>
                      <a:pt x="30477" y="24302"/>
                    </a:lnTo>
                    <a:lnTo>
                      <a:pt x="31540" y="24103"/>
                    </a:lnTo>
                    <a:lnTo>
                      <a:pt x="32536" y="23771"/>
                    </a:lnTo>
                    <a:lnTo>
                      <a:pt x="33532" y="23439"/>
                    </a:lnTo>
                    <a:lnTo>
                      <a:pt x="34527" y="23040"/>
                    </a:lnTo>
                    <a:lnTo>
                      <a:pt x="35523" y="22642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48" name="Google Shape;1748;g34ed79b00d1_0_1714"/>
              <p:cNvSpPr/>
              <p:nvPr/>
            </p:nvSpPr>
            <p:spPr>
              <a:xfrm>
                <a:off x="3302025" y="1225775"/>
                <a:ext cx="962800" cy="464800"/>
              </a:xfrm>
              <a:custGeom>
                <a:rect b="b" l="l" r="r" t="t"/>
                <a:pathLst>
                  <a:path extrusionOk="0" h="18592" w="38512">
                    <a:moveTo>
                      <a:pt x="12683" y="0"/>
                    </a:moveTo>
                    <a:lnTo>
                      <a:pt x="11421" y="67"/>
                    </a:lnTo>
                    <a:lnTo>
                      <a:pt x="10226" y="200"/>
                    </a:lnTo>
                    <a:lnTo>
                      <a:pt x="9031" y="332"/>
                    </a:lnTo>
                    <a:lnTo>
                      <a:pt x="7836" y="532"/>
                    </a:lnTo>
                    <a:lnTo>
                      <a:pt x="6707" y="797"/>
                    </a:lnTo>
                    <a:lnTo>
                      <a:pt x="5578" y="1063"/>
                    </a:lnTo>
                    <a:lnTo>
                      <a:pt x="4516" y="1328"/>
                    </a:lnTo>
                    <a:lnTo>
                      <a:pt x="3520" y="1727"/>
                    </a:lnTo>
                    <a:lnTo>
                      <a:pt x="2590" y="2059"/>
                    </a:lnTo>
                    <a:lnTo>
                      <a:pt x="1661" y="2457"/>
                    </a:lnTo>
                    <a:lnTo>
                      <a:pt x="798" y="2922"/>
                    </a:lnTo>
                    <a:lnTo>
                      <a:pt x="1" y="3387"/>
                    </a:lnTo>
                    <a:lnTo>
                      <a:pt x="3055" y="4781"/>
                    </a:lnTo>
                    <a:lnTo>
                      <a:pt x="6043" y="6375"/>
                    </a:lnTo>
                    <a:lnTo>
                      <a:pt x="8965" y="8034"/>
                    </a:lnTo>
                    <a:lnTo>
                      <a:pt x="11820" y="9894"/>
                    </a:lnTo>
                    <a:lnTo>
                      <a:pt x="14608" y="11886"/>
                    </a:lnTo>
                    <a:lnTo>
                      <a:pt x="17331" y="13944"/>
                    </a:lnTo>
                    <a:lnTo>
                      <a:pt x="19987" y="16201"/>
                    </a:lnTo>
                    <a:lnTo>
                      <a:pt x="22576" y="18592"/>
                    </a:lnTo>
                    <a:lnTo>
                      <a:pt x="24435" y="17264"/>
                    </a:lnTo>
                    <a:lnTo>
                      <a:pt x="26427" y="16002"/>
                    </a:lnTo>
                    <a:lnTo>
                      <a:pt x="28485" y="14741"/>
                    </a:lnTo>
                    <a:lnTo>
                      <a:pt x="30544" y="13545"/>
                    </a:lnTo>
                    <a:lnTo>
                      <a:pt x="32668" y="12417"/>
                    </a:lnTo>
                    <a:lnTo>
                      <a:pt x="34727" y="11354"/>
                    </a:lnTo>
                    <a:lnTo>
                      <a:pt x="36719" y="10491"/>
                    </a:lnTo>
                    <a:lnTo>
                      <a:pt x="38511" y="9761"/>
                    </a:lnTo>
                    <a:lnTo>
                      <a:pt x="37449" y="8632"/>
                    </a:lnTo>
                    <a:lnTo>
                      <a:pt x="36254" y="7636"/>
                    </a:lnTo>
                    <a:lnTo>
                      <a:pt x="35059" y="6707"/>
                    </a:lnTo>
                    <a:lnTo>
                      <a:pt x="33864" y="5843"/>
                    </a:lnTo>
                    <a:lnTo>
                      <a:pt x="32602" y="5047"/>
                    </a:lnTo>
                    <a:lnTo>
                      <a:pt x="31340" y="4316"/>
                    </a:lnTo>
                    <a:lnTo>
                      <a:pt x="30079" y="3652"/>
                    </a:lnTo>
                    <a:lnTo>
                      <a:pt x="28751" y="3055"/>
                    </a:lnTo>
                    <a:lnTo>
                      <a:pt x="27423" y="2524"/>
                    </a:lnTo>
                    <a:lnTo>
                      <a:pt x="26095" y="1992"/>
                    </a:lnTo>
                    <a:lnTo>
                      <a:pt x="24701" y="1594"/>
                    </a:lnTo>
                    <a:lnTo>
                      <a:pt x="23373" y="1196"/>
                    </a:lnTo>
                    <a:lnTo>
                      <a:pt x="22045" y="864"/>
                    </a:lnTo>
                    <a:lnTo>
                      <a:pt x="20650" y="598"/>
                    </a:lnTo>
                    <a:lnTo>
                      <a:pt x="19323" y="399"/>
                    </a:lnTo>
                    <a:lnTo>
                      <a:pt x="17928" y="200"/>
                    </a:lnTo>
                    <a:lnTo>
                      <a:pt x="16600" y="67"/>
                    </a:lnTo>
                    <a:lnTo>
                      <a:pt x="1527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49" name="Google Shape;1749;g34ed79b00d1_0_1714"/>
              <p:cNvSpPr/>
              <p:nvPr/>
            </p:nvSpPr>
            <p:spPr>
              <a:xfrm>
                <a:off x="3302025" y="1225775"/>
                <a:ext cx="962800" cy="464800"/>
              </a:xfrm>
              <a:custGeom>
                <a:rect b="b" l="l" r="r" t="t"/>
                <a:pathLst>
                  <a:path extrusionOk="0" fill="none" h="18592" w="38512">
                    <a:moveTo>
                      <a:pt x="22576" y="18592"/>
                    </a:moveTo>
                    <a:lnTo>
                      <a:pt x="22576" y="18592"/>
                    </a:lnTo>
                    <a:lnTo>
                      <a:pt x="24435" y="17264"/>
                    </a:lnTo>
                    <a:lnTo>
                      <a:pt x="26427" y="16002"/>
                    </a:lnTo>
                    <a:lnTo>
                      <a:pt x="28485" y="14741"/>
                    </a:lnTo>
                    <a:lnTo>
                      <a:pt x="30544" y="13545"/>
                    </a:lnTo>
                    <a:lnTo>
                      <a:pt x="32668" y="12417"/>
                    </a:lnTo>
                    <a:lnTo>
                      <a:pt x="34727" y="11354"/>
                    </a:lnTo>
                    <a:lnTo>
                      <a:pt x="36719" y="10491"/>
                    </a:lnTo>
                    <a:lnTo>
                      <a:pt x="38511" y="9761"/>
                    </a:lnTo>
                    <a:lnTo>
                      <a:pt x="38511" y="9761"/>
                    </a:lnTo>
                    <a:lnTo>
                      <a:pt x="37449" y="8632"/>
                    </a:lnTo>
                    <a:lnTo>
                      <a:pt x="36254" y="7636"/>
                    </a:lnTo>
                    <a:lnTo>
                      <a:pt x="35059" y="6707"/>
                    </a:lnTo>
                    <a:lnTo>
                      <a:pt x="33864" y="5843"/>
                    </a:lnTo>
                    <a:lnTo>
                      <a:pt x="32602" y="5047"/>
                    </a:lnTo>
                    <a:lnTo>
                      <a:pt x="31340" y="4316"/>
                    </a:lnTo>
                    <a:lnTo>
                      <a:pt x="30079" y="3652"/>
                    </a:lnTo>
                    <a:lnTo>
                      <a:pt x="28751" y="3055"/>
                    </a:lnTo>
                    <a:lnTo>
                      <a:pt x="27423" y="2524"/>
                    </a:lnTo>
                    <a:lnTo>
                      <a:pt x="26095" y="1992"/>
                    </a:lnTo>
                    <a:lnTo>
                      <a:pt x="24701" y="1594"/>
                    </a:lnTo>
                    <a:lnTo>
                      <a:pt x="23373" y="1196"/>
                    </a:lnTo>
                    <a:lnTo>
                      <a:pt x="22045" y="864"/>
                    </a:lnTo>
                    <a:lnTo>
                      <a:pt x="20650" y="598"/>
                    </a:lnTo>
                    <a:lnTo>
                      <a:pt x="19323" y="399"/>
                    </a:lnTo>
                    <a:lnTo>
                      <a:pt x="17928" y="200"/>
                    </a:lnTo>
                    <a:lnTo>
                      <a:pt x="16600" y="67"/>
                    </a:lnTo>
                    <a:lnTo>
                      <a:pt x="15272" y="0"/>
                    </a:lnTo>
                    <a:lnTo>
                      <a:pt x="14011" y="0"/>
                    </a:lnTo>
                    <a:lnTo>
                      <a:pt x="12683" y="0"/>
                    </a:lnTo>
                    <a:lnTo>
                      <a:pt x="11421" y="67"/>
                    </a:lnTo>
                    <a:lnTo>
                      <a:pt x="10226" y="200"/>
                    </a:lnTo>
                    <a:lnTo>
                      <a:pt x="9031" y="332"/>
                    </a:lnTo>
                    <a:lnTo>
                      <a:pt x="7836" y="532"/>
                    </a:lnTo>
                    <a:lnTo>
                      <a:pt x="6707" y="797"/>
                    </a:lnTo>
                    <a:lnTo>
                      <a:pt x="5578" y="1063"/>
                    </a:lnTo>
                    <a:lnTo>
                      <a:pt x="4516" y="1328"/>
                    </a:lnTo>
                    <a:lnTo>
                      <a:pt x="3520" y="1727"/>
                    </a:lnTo>
                    <a:lnTo>
                      <a:pt x="2590" y="2059"/>
                    </a:lnTo>
                    <a:lnTo>
                      <a:pt x="1661" y="2457"/>
                    </a:lnTo>
                    <a:lnTo>
                      <a:pt x="798" y="2922"/>
                    </a:lnTo>
                    <a:lnTo>
                      <a:pt x="1" y="3387"/>
                    </a:lnTo>
                    <a:lnTo>
                      <a:pt x="1" y="3387"/>
                    </a:lnTo>
                    <a:lnTo>
                      <a:pt x="3055" y="4781"/>
                    </a:lnTo>
                    <a:lnTo>
                      <a:pt x="6043" y="6375"/>
                    </a:lnTo>
                    <a:lnTo>
                      <a:pt x="8965" y="8034"/>
                    </a:lnTo>
                    <a:lnTo>
                      <a:pt x="11820" y="9894"/>
                    </a:lnTo>
                    <a:lnTo>
                      <a:pt x="14608" y="11886"/>
                    </a:lnTo>
                    <a:lnTo>
                      <a:pt x="17331" y="13944"/>
                    </a:lnTo>
                    <a:lnTo>
                      <a:pt x="19987" y="16201"/>
                    </a:lnTo>
                    <a:lnTo>
                      <a:pt x="22576" y="18592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50" name="Google Shape;1750;g34ed79b00d1_0_1714"/>
              <p:cNvSpPr/>
              <p:nvPr/>
            </p:nvSpPr>
            <p:spPr>
              <a:xfrm>
                <a:off x="2108550" y="3483275"/>
                <a:ext cx="2365425" cy="1201825"/>
              </a:xfrm>
              <a:custGeom>
                <a:rect b="b" l="l" r="r" t="t"/>
                <a:pathLst>
                  <a:path extrusionOk="0" h="48073" w="94617">
                    <a:moveTo>
                      <a:pt x="13612" y="1"/>
                    </a:moveTo>
                    <a:lnTo>
                      <a:pt x="11952" y="2856"/>
                    </a:lnTo>
                    <a:lnTo>
                      <a:pt x="10425" y="5645"/>
                    </a:lnTo>
                    <a:lnTo>
                      <a:pt x="9097" y="8367"/>
                    </a:lnTo>
                    <a:lnTo>
                      <a:pt x="7835" y="10956"/>
                    </a:lnTo>
                    <a:lnTo>
                      <a:pt x="6706" y="13413"/>
                    </a:lnTo>
                    <a:lnTo>
                      <a:pt x="5644" y="15803"/>
                    </a:lnTo>
                    <a:lnTo>
                      <a:pt x="4715" y="18061"/>
                    </a:lnTo>
                    <a:lnTo>
                      <a:pt x="3851" y="20186"/>
                    </a:lnTo>
                    <a:lnTo>
                      <a:pt x="3121" y="22244"/>
                    </a:lnTo>
                    <a:lnTo>
                      <a:pt x="2457" y="24169"/>
                    </a:lnTo>
                    <a:lnTo>
                      <a:pt x="1859" y="25962"/>
                    </a:lnTo>
                    <a:lnTo>
                      <a:pt x="1395" y="27688"/>
                    </a:lnTo>
                    <a:lnTo>
                      <a:pt x="598" y="30743"/>
                    </a:lnTo>
                    <a:lnTo>
                      <a:pt x="0" y="33266"/>
                    </a:lnTo>
                    <a:lnTo>
                      <a:pt x="2590" y="35125"/>
                    </a:lnTo>
                    <a:lnTo>
                      <a:pt x="5179" y="36785"/>
                    </a:lnTo>
                    <a:lnTo>
                      <a:pt x="7835" y="38378"/>
                    </a:lnTo>
                    <a:lnTo>
                      <a:pt x="10558" y="39906"/>
                    </a:lnTo>
                    <a:lnTo>
                      <a:pt x="13280" y="41234"/>
                    </a:lnTo>
                    <a:lnTo>
                      <a:pt x="16135" y="42495"/>
                    </a:lnTo>
                    <a:lnTo>
                      <a:pt x="18924" y="43557"/>
                    </a:lnTo>
                    <a:lnTo>
                      <a:pt x="21779" y="44553"/>
                    </a:lnTo>
                    <a:lnTo>
                      <a:pt x="24700" y="45417"/>
                    </a:lnTo>
                    <a:lnTo>
                      <a:pt x="27622" y="46147"/>
                    </a:lnTo>
                    <a:lnTo>
                      <a:pt x="30543" y="46811"/>
                    </a:lnTo>
                    <a:lnTo>
                      <a:pt x="33531" y="47276"/>
                    </a:lnTo>
                    <a:lnTo>
                      <a:pt x="36519" y="47674"/>
                    </a:lnTo>
                    <a:lnTo>
                      <a:pt x="39507" y="47940"/>
                    </a:lnTo>
                    <a:lnTo>
                      <a:pt x="42495" y="48072"/>
                    </a:lnTo>
                    <a:lnTo>
                      <a:pt x="45482" y="48072"/>
                    </a:lnTo>
                    <a:lnTo>
                      <a:pt x="48470" y="47940"/>
                    </a:lnTo>
                    <a:lnTo>
                      <a:pt x="51458" y="47674"/>
                    </a:lnTo>
                    <a:lnTo>
                      <a:pt x="54446" y="47342"/>
                    </a:lnTo>
                    <a:lnTo>
                      <a:pt x="57434" y="46877"/>
                    </a:lnTo>
                    <a:lnTo>
                      <a:pt x="60355" y="46280"/>
                    </a:lnTo>
                    <a:lnTo>
                      <a:pt x="63277" y="45549"/>
                    </a:lnTo>
                    <a:lnTo>
                      <a:pt x="66198" y="44686"/>
                    </a:lnTo>
                    <a:lnTo>
                      <a:pt x="69053" y="43757"/>
                    </a:lnTo>
                    <a:lnTo>
                      <a:pt x="71909" y="42628"/>
                    </a:lnTo>
                    <a:lnTo>
                      <a:pt x="74697" y="41433"/>
                    </a:lnTo>
                    <a:lnTo>
                      <a:pt x="77486" y="40105"/>
                    </a:lnTo>
                    <a:lnTo>
                      <a:pt x="80142" y="38644"/>
                    </a:lnTo>
                    <a:lnTo>
                      <a:pt x="82864" y="37051"/>
                    </a:lnTo>
                    <a:lnTo>
                      <a:pt x="85454" y="35391"/>
                    </a:lnTo>
                    <a:lnTo>
                      <a:pt x="87977" y="33531"/>
                    </a:lnTo>
                    <a:lnTo>
                      <a:pt x="90500" y="31606"/>
                    </a:lnTo>
                    <a:lnTo>
                      <a:pt x="90965" y="30344"/>
                    </a:lnTo>
                    <a:lnTo>
                      <a:pt x="91429" y="29083"/>
                    </a:lnTo>
                    <a:lnTo>
                      <a:pt x="91894" y="27755"/>
                    </a:lnTo>
                    <a:lnTo>
                      <a:pt x="92292" y="26361"/>
                    </a:lnTo>
                    <a:lnTo>
                      <a:pt x="92956" y="23572"/>
                    </a:lnTo>
                    <a:lnTo>
                      <a:pt x="93554" y="20650"/>
                    </a:lnTo>
                    <a:lnTo>
                      <a:pt x="94019" y="17596"/>
                    </a:lnTo>
                    <a:lnTo>
                      <a:pt x="94351" y="14409"/>
                    </a:lnTo>
                    <a:lnTo>
                      <a:pt x="94550" y="11222"/>
                    </a:lnTo>
                    <a:lnTo>
                      <a:pt x="94616" y="7836"/>
                    </a:lnTo>
                    <a:lnTo>
                      <a:pt x="92226" y="9164"/>
                    </a:lnTo>
                    <a:lnTo>
                      <a:pt x="89769" y="10425"/>
                    </a:lnTo>
                    <a:lnTo>
                      <a:pt x="87313" y="11488"/>
                    </a:lnTo>
                    <a:lnTo>
                      <a:pt x="84790" y="12484"/>
                    </a:lnTo>
                    <a:lnTo>
                      <a:pt x="82267" y="13347"/>
                    </a:lnTo>
                    <a:lnTo>
                      <a:pt x="79677" y="14143"/>
                    </a:lnTo>
                    <a:lnTo>
                      <a:pt x="77088" y="14741"/>
                    </a:lnTo>
                    <a:lnTo>
                      <a:pt x="74432" y="15272"/>
                    </a:lnTo>
                    <a:lnTo>
                      <a:pt x="71776" y="15737"/>
                    </a:lnTo>
                    <a:lnTo>
                      <a:pt x="69053" y="16069"/>
                    </a:lnTo>
                    <a:lnTo>
                      <a:pt x="66398" y="16268"/>
                    </a:lnTo>
                    <a:lnTo>
                      <a:pt x="63675" y="16401"/>
                    </a:lnTo>
                    <a:lnTo>
                      <a:pt x="60953" y="16401"/>
                    </a:lnTo>
                    <a:lnTo>
                      <a:pt x="58231" y="16335"/>
                    </a:lnTo>
                    <a:lnTo>
                      <a:pt x="55508" y="16135"/>
                    </a:lnTo>
                    <a:lnTo>
                      <a:pt x="52786" y="15870"/>
                    </a:lnTo>
                    <a:lnTo>
                      <a:pt x="50064" y="15538"/>
                    </a:lnTo>
                    <a:lnTo>
                      <a:pt x="47408" y="15073"/>
                    </a:lnTo>
                    <a:lnTo>
                      <a:pt x="44752" y="14542"/>
                    </a:lnTo>
                    <a:lnTo>
                      <a:pt x="42096" y="13878"/>
                    </a:lnTo>
                    <a:lnTo>
                      <a:pt x="39440" y="13147"/>
                    </a:lnTo>
                    <a:lnTo>
                      <a:pt x="36851" y="12351"/>
                    </a:lnTo>
                    <a:lnTo>
                      <a:pt x="34328" y="11488"/>
                    </a:lnTo>
                    <a:lnTo>
                      <a:pt x="31805" y="10492"/>
                    </a:lnTo>
                    <a:lnTo>
                      <a:pt x="29348" y="9429"/>
                    </a:lnTo>
                    <a:lnTo>
                      <a:pt x="26891" y="8300"/>
                    </a:lnTo>
                    <a:lnTo>
                      <a:pt x="24567" y="7105"/>
                    </a:lnTo>
                    <a:lnTo>
                      <a:pt x="22243" y="5844"/>
                    </a:lnTo>
                    <a:lnTo>
                      <a:pt x="19986" y="4449"/>
                    </a:lnTo>
                    <a:lnTo>
                      <a:pt x="17795" y="3055"/>
                    </a:lnTo>
                    <a:lnTo>
                      <a:pt x="15670" y="1528"/>
                    </a:lnTo>
                    <a:lnTo>
                      <a:pt x="1361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51" name="Google Shape;1751;g34ed79b00d1_0_1714"/>
              <p:cNvSpPr/>
              <p:nvPr/>
            </p:nvSpPr>
            <p:spPr>
              <a:xfrm>
                <a:off x="2108550" y="3483275"/>
                <a:ext cx="2365425" cy="1201825"/>
              </a:xfrm>
              <a:custGeom>
                <a:rect b="b" l="l" r="r" t="t"/>
                <a:pathLst>
                  <a:path extrusionOk="0" fill="none" h="48073" w="94617">
                    <a:moveTo>
                      <a:pt x="13612" y="1"/>
                    </a:moveTo>
                    <a:lnTo>
                      <a:pt x="13612" y="1"/>
                    </a:lnTo>
                    <a:lnTo>
                      <a:pt x="11952" y="2856"/>
                    </a:lnTo>
                    <a:lnTo>
                      <a:pt x="10425" y="5645"/>
                    </a:lnTo>
                    <a:lnTo>
                      <a:pt x="9097" y="8367"/>
                    </a:lnTo>
                    <a:lnTo>
                      <a:pt x="7835" y="10956"/>
                    </a:lnTo>
                    <a:lnTo>
                      <a:pt x="6706" y="13413"/>
                    </a:lnTo>
                    <a:lnTo>
                      <a:pt x="5644" y="15803"/>
                    </a:lnTo>
                    <a:lnTo>
                      <a:pt x="4715" y="18061"/>
                    </a:lnTo>
                    <a:lnTo>
                      <a:pt x="3851" y="20186"/>
                    </a:lnTo>
                    <a:lnTo>
                      <a:pt x="3121" y="22244"/>
                    </a:lnTo>
                    <a:lnTo>
                      <a:pt x="2457" y="24169"/>
                    </a:lnTo>
                    <a:lnTo>
                      <a:pt x="1859" y="25962"/>
                    </a:lnTo>
                    <a:lnTo>
                      <a:pt x="1395" y="27688"/>
                    </a:lnTo>
                    <a:lnTo>
                      <a:pt x="598" y="30743"/>
                    </a:lnTo>
                    <a:lnTo>
                      <a:pt x="0" y="33266"/>
                    </a:lnTo>
                    <a:lnTo>
                      <a:pt x="0" y="33266"/>
                    </a:lnTo>
                    <a:lnTo>
                      <a:pt x="2590" y="35125"/>
                    </a:lnTo>
                    <a:lnTo>
                      <a:pt x="5179" y="36785"/>
                    </a:lnTo>
                    <a:lnTo>
                      <a:pt x="7835" y="38378"/>
                    </a:lnTo>
                    <a:lnTo>
                      <a:pt x="10558" y="39906"/>
                    </a:lnTo>
                    <a:lnTo>
                      <a:pt x="13280" y="41234"/>
                    </a:lnTo>
                    <a:lnTo>
                      <a:pt x="16135" y="42495"/>
                    </a:lnTo>
                    <a:lnTo>
                      <a:pt x="18924" y="43557"/>
                    </a:lnTo>
                    <a:lnTo>
                      <a:pt x="21779" y="44553"/>
                    </a:lnTo>
                    <a:lnTo>
                      <a:pt x="24700" y="45417"/>
                    </a:lnTo>
                    <a:lnTo>
                      <a:pt x="27622" y="46147"/>
                    </a:lnTo>
                    <a:lnTo>
                      <a:pt x="30543" y="46811"/>
                    </a:lnTo>
                    <a:lnTo>
                      <a:pt x="33531" y="47276"/>
                    </a:lnTo>
                    <a:lnTo>
                      <a:pt x="36519" y="47674"/>
                    </a:lnTo>
                    <a:lnTo>
                      <a:pt x="39507" y="47940"/>
                    </a:lnTo>
                    <a:lnTo>
                      <a:pt x="42495" y="48072"/>
                    </a:lnTo>
                    <a:lnTo>
                      <a:pt x="45482" y="48072"/>
                    </a:lnTo>
                    <a:lnTo>
                      <a:pt x="48470" y="47940"/>
                    </a:lnTo>
                    <a:lnTo>
                      <a:pt x="51458" y="47674"/>
                    </a:lnTo>
                    <a:lnTo>
                      <a:pt x="54446" y="47342"/>
                    </a:lnTo>
                    <a:lnTo>
                      <a:pt x="57434" y="46877"/>
                    </a:lnTo>
                    <a:lnTo>
                      <a:pt x="60355" y="46280"/>
                    </a:lnTo>
                    <a:lnTo>
                      <a:pt x="63277" y="45549"/>
                    </a:lnTo>
                    <a:lnTo>
                      <a:pt x="66198" y="44686"/>
                    </a:lnTo>
                    <a:lnTo>
                      <a:pt x="69053" y="43757"/>
                    </a:lnTo>
                    <a:lnTo>
                      <a:pt x="71909" y="42628"/>
                    </a:lnTo>
                    <a:lnTo>
                      <a:pt x="74697" y="41433"/>
                    </a:lnTo>
                    <a:lnTo>
                      <a:pt x="77486" y="40105"/>
                    </a:lnTo>
                    <a:lnTo>
                      <a:pt x="80142" y="38644"/>
                    </a:lnTo>
                    <a:lnTo>
                      <a:pt x="82864" y="37051"/>
                    </a:lnTo>
                    <a:lnTo>
                      <a:pt x="85454" y="35391"/>
                    </a:lnTo>
                    <a:lnTo>
                      <a:pt x="87977" y="33531"/>
                    </a:lnTo>
                    <a:lnTo>
                      <a:pt x="90500" y="31606"/>
                    </a:lnTo>
                    <a:lnTo>
                      <a:pt x="90500" y="31606"/>
                    </a:lnTo>
                    <a:lnTo>
                      <a:pt x="90965" y="30344"/>
                    </a:lnTo>
                    <a:lnTo>
                      <a:pt x="91429" y="29083"/>
                    </a:lnTo>
                    <a:lnTo>
                      <a:pt x="91894" y="27755"/>
                    </a:lnTo>
                    <a:lnTo>
                      <a:pt x="92292" y="26361"/>
                    </a:lnTo>
                    <a:lnTo>
                      <a:pt x="92956" y="23572"/>
                    </a:lnTo>
                    <a:lnTo>
                      <a:pt x="93554" y="20650"/>
                    </a:lnTo>
                    <a:lnTo>
                      <a:pt x="94019" y="17596"/>
                    </a:lnTo>
                    <a:lnTo>
                      <a:pt x="94351" y="14409"/>
                    </a:lnTo>
                    <a:lnTo>
                      <a:pt x="94550" y="11222"/>
                    </a:lnTo>
                    <a:lnTo>
                      <a:pt x="94616" y="7836"/>
                    </a:lnTo>
                    <a:lnTo>
                      <a:pt x="94616" y="7836"/>
                    </a:lnTo>
                    <a:lnTo>
                      <a:pt x="92226" y="9164"/>
                    </a:lnTo>
                    <a:lnTo>
                      <a:pt x="89769" y="10425"/>
                    </a:lnTo>
                    <a:lnTo>
                      <a:pt x="87313" y="11488"/>
                    </a:lnTo>
                    <a:lnTo>
                      <a:pt x="84790" y="12484"/>
                    </a:lnTo>
                    <a:lnTo>
                      <a:pt x="82267" y="13347"/>
                    </a:lnTo>
                    <a:lnTo>
                      <a:pt x="79677" y="14143"/>
                    </a:lnTo>
                    <a:lnTo>
                      <a:pt x="77088" y="14741"/>
                    </a:lnTo>
                    <a:lnTo>
                      <a:pt x="74432" y="15272"/>
                    </a:lnTo>
                    <a:lnTo>
                      <a:pt x="71776" y="15737"/>
                    </a:lnTo>
                    <a:lnTo>
                      <a:pt x="69053" y="16069"/>
                    </a:lnTo>
                    <a:lnTo>
                      <a:pt x="66398" y="16268"/>
                    </a:lnTo>
                    <a:lnTo>
                      <a:pt x="63675" y="16401"/>
                    </a:lnTo>
                    <a:lnTo>
                      <a:pt x="60953" y="16401"/>
                    </a:lnTo>
                    <a:lnTo>
                      <a:pt x="58231" y="16335"/>
                    </a:lnTo>
                    <a:lnTo>
                      <a:pt x="55508" y="16135"/>
                    </a:lnTo>
                    <a:lnTo>
                      <a:pt x="52786" y="15870"/>
                    </a:lnTo>
                    <a:lnTo>
                      <a:pt x="50064" y="15538"/>
                    </a:lnTo>
                    <a:lnTo>
                      <a:pt x="47408" y="15073"/>
                    </a:lnTo>
                    <a:lnTo>
                      <a:pt x="44752" y="14542"/>
                    </a:lnTo>
                    <a:lnTo>
                      <a:pt x="42096" y="13878"/>
                    </a:lnTo>
                    <a:lnTo>
                      <a:pt x="39440" y="13147"/>
                    </a:lnTo>
                    <a:lnTo>
                      <a:pt x="36851" y="12351"/>
                    </a:lnTo>
                    <a:lnTo>
                      <a:pt x="34328" y="11488"/>
                    </a:lnTo>
                    <a:lnTo>
                      <a:pt x="31805" y="10492"/>
                    </a:lnTo>
                    <a:lnTo>
                      <a:pt x="29348" y="9429"/>
                    </a:lnTo>
                    <a:lnTo>
                      <a:pt x="26891" y="8300"/>
                    </a:lnTo>
                    <a:lnTo>
                      <a:pt x="24567" y="7105"/>
                    </a:lnTo>
                    <a:lnTo>
                      <a:pt x="22243" y="5844"/>
                    </a:lnTo>
                    <a:lnTo>
                      <a:pt x="19986" y="4449"/>
                    </a:lnTo>
                    <a:lnTo>
                      <a:pt x="17795" y="3055"/>
                    </a:lnTo>
                    <a:lnTo>
                      <a:pt x="15670" y="1528"/>
                    </a:lnTo>
                    <a:lnTo>
                      <a:pt x="13612" y="1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52" name="Google Shape;1752;g34ed79b00d1_0_1714"/>
              <p:cNvSpPr/>
              <p:nvPr/>
            </p:nvSpPr>
            <p:spPr>
              <a:xfrm>
                <a:off x="4020775" y="1635775"/>
                <a:ext cx="501325" cy="773550"/>
              </a:xfrm>
              <a:custGeom>
                <a:rect b="b" l="l" r="r" t="t"/>
                <a:pathLst>
                  <a:path extrusionOk="0" h="30942" w="20053">
                    <a:moveTo>
                      <a:pt x="14940" y="1"/>
                    </a:moveTo>
                    <a:lnTo>
                      <a:pt x="13347" y="598"/>
                    </a:lnTo>
                    <a:lnTo>
                      <a:pt x="11488" y="1461"/>
                    </a:lnTo>
                    <a:lnTo>
                      <a:pt x="9429" y="2524"/>
                    </a:lnTo>
                    <a:lnTo>
                      <a:pt x="7305" y="3719"/>
                    </a:lnTo>
                    <a:lnTo>
                      <a:pt x="5246" y="5047"/>
                    </a:lnTo>
                    <a:lnTo>
                      <a:pt x="3254" y="6308"/>
                    </a:lnTo>
                    <a:lnTo>
                      <a:pt x="1462" y="7570"/>
                    </a:lnTo>
                    <a:lnTo>
                      <a:pt x="1" y="8765"/>
                    </a:lnTo>
                    <a:lnTo>
                      <a:pt x="2059" y="11222"/>
                    </a:lnTo>
                    <a:lnTo>
                      <a:pt x="4051" y="13811"/>
                    </a:lnTo>
                    <a:lnTo>
                      <a:pt x="5977" y="16467"/>
                    </a:lnTo>
                    <a:lnTo>
                      <a:pt x="7836" y="19189"/>
                    </a:lnTo>
                    <a:lnTo>
                      <a:pt x="9695" y="22044"/>
                    </a:lnTo>
                    <a:lnTo>
                      <a:pt x="11421" y="24966"/>
                    </a:lnTo>
                    <a:lnTo>
                      <a:pt x="13081" y="27954"/>
                    </a:lnTo>
                    <a:lnTo>
                      <a:pt x="14608" y="30942"/>
                    </a:lnTo>
                    <a:lnTo>
                      <a:pt x="15339" y="30145"/>
                    </a:lnTo>
                    <a:lnTo>
                      <a:pt x="16003" y="29348"/>
                    </a:lnTo>
                    <a:lnTo>
                      <a:pt x="16600" y="28419"/>
                    </a:lnTo>
                    <a:lnTo>
                      <a:pt x="17198" y="27555"/>
                    </a:lnTo>
                    <a:lnTo>
                      <a:pt x="17729" y="26626"/>
                    </a:lnTo>
                    <a:lnTo>
                      <a:pt x="18127" y="25696"/>
                    </a:lnTo>
                    <a:lnTo>
                      <a:pt x="18526" y="24700"/>
                    </a:lnTo>
                    <a:lnTo>
                      <a:pt x="18924" y="23704"/>
                    </a:lnTo>
                    <a:lnTo>
                      <a:pt x="19190" y="22708"/>
                    </a:lnTo>
                    <a:lnTo>
                      <a:pt x="19455" y="21712"/>
                    </a:lnTo>
                    <a:lnTo>
                      <a:pt x="19655" y="20650"/>
                    </a:lnTo>
                    <a:lnTo>
                      <a:pt x="19854" y="19654"/>
                    </a:lnTo>
                    <a:lnTo>
                      <a:pt x="19987" y="18592"/>
                    </a:lnTo>
                    <a:lnTo>
                      <a:pt x="20053" y="17529"/>
                    </a:lnTo>
                    <a:lnTo>
                      <a:pt x="20053" y="16467"/>
                    </a:lnTo>
                    <a:lnTo>
                      <a:pt x="20053" y="15405"/>
                    </a:lnTo>
                    <a:lnTo>
                      <a:pt x="20053" y="14342"/>
                    </a:lnTo>
                    <a:lnTo>
                      <a:pt x="19920" y="13280"/>
                    </a:lnTo>
                    <a:lnTo>
                      <a:pt x="19655" y="11222"/>
                    </a:lnTo>
                    <a:lnTo>
                      <a:pt x="19190" y="9163"/>
                    </a:lnTo>
                    <a:lnTo>
                      <a:pt x="18592" y="7105"/>
                    </a:lnTo>
                    <a:lnTo>
                      <a:pt x="17862" y="5180"/>
                    </a:lnTo>
                    <a:lnTo>
                      <a:pt x="16999" y="3320"/>
                    </a:lnTo>
                    <a:lnTo>
                      <a:pt x="16003" y="1594"/>
                    </a:lnTo>
                    <a:lnTo>
                      <a:pt x="15471" y="797"/>
                    </a:lnTo>
                    <a:lnTo>
                      <a:pt x="1494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53" name="Google Shape;1753;g34ed79b00d1_0_1714"/>
              <p:cNvSpPr/>
              <p:nvPr/>
            </p:nvSpPr>
            <p:spPr>
              <a:xfrm>
                <a:off x="4020775" y="1635775"/>
                <a:ext cx="501325" cy="773550"/>
              </a:xfrm>
              <a:custGeom>
                <a:rect b="b" l="l" r="r" t="t"/>
                <a:pathLst>
                  <a:path extrusionOk="0" fill="none" h="30942" w="20053">
                    <a:moveTo>
                      <a:pt x="14608" y="30942"/>
                    </a:moveTo>
                    <a:lnTo>
                      <a:pt x="14608" y="30942"/>
                    </a:lnTo>
                    <a:lnTo>
                      <a:pt x="15339" y="30145"/>
                    </a:lnTo>
                    <a:lnTo>
                      <a:pt x="16003" y="29348"/>
                    </a:lnTo>
                    <a:lnTo>
                      <a:pt x="16600" y="28419"/>
                    </a:lnTo>
                    <a:lnTo>
                      <a:pt x="17198" y="27555"/>
                    </a:lnTo>
                    <a:lnTo>
                      <a:pt x="17729" y="26626"/>
                    </a:lnTo>
                    <a:lnTo>
                      <a:pt x="18127" y="25696"/>
                    </a:lnTo>
                    <a:lnTo>
                      <a:pt x="18526" y="24700"/>
                    </a:lnTo>
                    <a:lnTo>
                      <a:pt x="18924" y="23704"/>
                    </a:lnTo>
                    <a:lnTo>
                      <a:pt x="19190" y="22708"/>
                    </a:lnTo>
                    <a:lnTo>
                      <a:pt x="19455" y="21712"/>
                    </a:lnTo>
                    <a:lnTo>
                      <a:pt x="19655" y="20650"/>
                    </a:lnTo>
                    <a:lnTo>
                      <a:pt x="19854" y="19654"/>
                    </a:lnTo>
                    <a:lnTo>
                      <a:pt x="19987" y="18592"/>
                    </a:lnTo>
                    <a:lnTo>
                      <a:pt x="20053" y="17529"/>
                    </a:lnTo>
                    <a:lnTo>
                      <a:pt x="20053" y="16467"/>
                    </a:lnTo>
                    <a:lnTo>
                      <a:pt x="20053" y="15405"/>
                    </a:lnTo>
                    <a:lnTo>
                      <a:pt x="20053" y="14342"/>
                    </a:lnTo>
                    <a:lnTo>
                      <a:pt x="19920" y="13280"/>
                    </a:lnTo>
                    <a:lnTo>
                      <a:pt x="19655" y="11222"/>
                    </a:lnTo>
                    <a:lnTo>
                      <a:pt x="19190" y="9163"/>
                    </a:lnTo>
                    <a:lnTo>
                      <a:pt x="18592" y="7105"/>
                    </a:lnTo>
                    <a:lnTo>
                      <a:pt x="17862" y="5180"/>
                    </a:lnTo>
                    <a:lnTo>
                      <a:pt x="16999" y="3320"/>
                    </a:lnTo>
                    <a:lnTo>
                      <a:pt x="16003" y="1594"/>
                    </a:lnTo>
                    <a:lnTo>
                      <a:pt x="15471" y="797"/>
                    </a:lnTo>
                    <a:lnTo>
                      <a:pt x="14940" y="1"/>
                    </a:lnTo>
                    <a:lnTo>
                      <a:pt x="14940" y="1"/>
                    </a:lnTo>
                    <a:lnTo>
                      <a:pt x="13347" y="598"/>
                    </a:lnTo>
                    <a:lnTo>
                      <a:pt x="11488" y="1461"/>
                    </a:lnTo>
                    <a:lnTo>
                      <a:pt x="9429" y="2524"/>
                    </a:lnTo>
                    <a:lnTo>
                      <a:pt x="7305" y="3719"/>
                    </a:lnTo>
                    <a:lnTo>
                      <a:pt x="5246" y="5047"/>
                    </a:lnTo>
                    <a:lnTo>
                      <a:pt x="3254" y="6308"/>
                    </a:lnTo>
                    <a:lnTo>
                      <a:pt x="1462" y="7570"/>
                    </a:lnTo>
                    <a:lnTo>
                      <a:pt x="1" y="8765"/>
                    </a:lnTo>
                    <a:lnTo>
                      <a:pt x="1" y="8765"/>
                    </a:lnTo>
                    <a:lnTo>
                      <a:pt x="2059" y="11222"/>
                    </a:lnTo>
                    <a:lnTo>
                      <a:pt x="4051" y="13811"/>
                    </a:lnTo>
                    <a:lnTo>
                      <a:pt x="5977" y="16467"/>
                    </a:lnTo>
                    <a:lnTo>
                      <a:pt x="7836" y="19189"/>
                    </a:lnTo>
                    <a:lnTo>
                      <a:pt x="9695" y="22044"/>
                    </a:lnTo>
                    <a:lnTo>
                      <a:pt x="11421" y="24966"/>
                    </a:lnTo>
                    <a:lnTo>
                      <a:pt x="13081" y="27954"/>
                    </a:lnTo>
                    <a:lnTo>
                      <a:pt x="14608" y="30942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54" name="Google Shape;1754;g34ed79b00d1_0_1714"/>
              <p:cNvSpPr/>
              <p:nvPr/>
            </p:nvSpPr>
            <p:spPr>
              <a:xfrm>
                <a:off x="4478925" y="1959475"/>
                <a:ext cx="388450" cy="1274850"/>
              </a:xfrm>
              <a:custGeom>
                <a:rect b="b" l="l" r="r" t="t"/>
                <a:pathLst>
                  <a:path extrusionOk="0" h="50994" w="15538">
                    <a:moveTo>
                      <a:pt x="10159" y="0"/>
                    </a:moveTo>
                    <a:lnTo>
                      <a:pt x="10359" y="1992"/>
                    </a:lnTo>
                    <a:lnTo>
                      <a:pt x="10359" y="3984"/>
                    </a:lnTo>
                    <a:lnTo>
                      <a:pt x="10292" y="5909"/>
                    </a:lnTo>
                    <a:lnTo>
                      <a:pt x="10093" y="7769"/>
                    </a:lnTo>
                    <a:lnTo>
                      <a:pt x="9827" y="9628"/>
                    </a:lnTo>
                    <a:lnTo>
                      <a:pt x="9429" y="11420"/>
                    </a:lnTo>
                    <a:lnTo>
                      <a:pt x="8898" y="13213"/>
                    </a:lnTo>
                    <a:lnTo>
                      <a:pt x="8300" y="14873"/>
                    </a:lnTo>
                    <a:lnTo>
                      <a:pt x="7570" y="16533"/>
                    </a:lnTo>
                    <a:lnTo>
                      <a:pt x="6773" y="18127"/>
                    </a:lnTo>
                    <a:lnTo>
                      <a:pt x="5844" y="19654"/>
                    </a:lnTo>
                    <a:lnTo>
                      <a:pt x="4848" y="21114"/>
                    </a:lnTo>
                    <a:lnTo>
                      <a:pt x="3785" y="22575"/>
                    </a:lnTo>
                    <a:lnTo>
                      <a:pt x="2590" y="23903"/>
                    </a:lnTo>
                    <a:lnTo>
                      <a:pt x="1329" y="25165"/>
                    </a:lnTo>
                    <a:lnTo>
                      <a:pt x="1" y="26360"/>
                    </a:lnTo>
                    <a:lnTo>
                      <a:pt x="1196" y="29348"/>
                    </a:lnTo>
                    <a:lnTo>
                      <a:pt x="2258" y="32402"/>
                    </a:lnTo>
                    <a:lnTo>
                      <a:pt x="3254" y="35456"/>
                    </a:lnTo>
                    <a:lnTo>
                      <a:pt x="4184" y="38511"/>
                    </a:lnTo>
                    <a:lnTo>
                      <a:pt x="4980" y="41631"/>
                    </a:lnTo>
                    <a:lnTo>
                      <a:pt x="5711" y="44752"/>
                    </a:lnTo>
                    <a:lnTo>
                      <a:pt x="6375" y="47873"/>
                    </a:lnTo>
                    <a:lnTo>
                      <a:pt x="6972" y="50993"/>
                    </a:lnTo>
                    <a:lnTo>
                      <a:pt x="7968" y="49665"/>
                    </a:lnTo>
                    <a:lnTo>
                      <a:pt x="8898" y="48271"/>
                    </a:lnTo>
                    <a:lnTo>
                      <a:pt x="9761" y="46810"/>
                    </a:lnTo>
                    <a:lnTo>
                      <a:pt x="10558" y="45349"/>
                    </a:lnTo>
                    <a:lnTo>
                      <a:pt x="11288" y="43889"/>
                    </a:lnTo>
                    <a:lnTo>
                      <a:pt x="11952" y="42362"/>
                    </a:lnTo>
                    <a:lnTo>
                      <a:pt x="12616" y="40834"/>
                    </a:lnTo>
                    <a:lnTo>
                      <a:pt x="13147" y="39307"/>
                    </a:lnTo>
                    <a:lnTo>
                      <a:pt x="13612" y="37714"/>
                    </a:lnTo>
                    <a:lnTo>
                      <a:pt x="14077" y="36120"/>
                    </a:lnTo>
                    <a:lnTo>
                      <a:pt x="14475" y="34527"/>
                    </a:lnTo>
                    <a:lnTo>
                      <a:pt x="14807" y="32867"/>
                    </a:lnTo>
                    <a:lnTo>
                      <a:pt x="15006" y="31273"/>
                    </a:lnTo>
                    <a:lnTo>
                      <a:pt x="15272" y="29613"/>
                    </a:lnTo>
                    <a:lnTo>
                      <a:pt x="15405" y="27953"/>
                    </a:lnTo>
                    <a:lnTo>
                      <a:pt x="15471" y="26227"/>
                    </a:lnTo>
                    <a:lnTo>
                      <a:pt x="15538" y="24567"/>
                    </a:lnTo>
                    <a:lnTo>
                      <a:pt x="15538" y="22907"/>
                    </a:lnTo>
                    <a:lnTo>
                      <a:pt x="15471" y="21247"/>
                    </a:lnTo>
                    <a:lnTo>
                      <a:pt x="15338" y="19521"/>
                    </a:lnTo>
                    <a:lnTo>
                      <a:pt x="15139" y="17861"/>
                    </a:lnTo>
                    <a:lnTo>
                      <a:pt x="14940" y="16201"/>
                    </a:lnTo>
                    <a:lnTo>
                      <a:pt x="14674" y="14475"/>
                    </a:lnTo>
                    <a:lnTo>
                      <a:pt x="14342" y="12815"/>
                    </a:lnTo>
                    <a:lnTo>
                      <a:pt x="14010" y="11155"/>
                    </a:lnTo>
                    <a:lnTo>
                      <a:pt x="13612" y="9561"/>
                    </a:lnTo>
                    <a:lnTo>
                      <a:pt x="13147" y="7901"/>
                    </a:lnTo>
                    <a:lnTo>
                      <a:pt x="12616" y="6308"/>
                    </a:lnTo>
                    <a:lnTo>
                      <a:pt x="12085" y="4648"/>
                    </a:lnTo>
                    <a:lnTo>
                      <a:pt x="11487" y="3121"/>
                    </a:lnTo>
                    <a:lnTo>
                      <a:pt x="10823" y="1527"/>
                    </a:lnTo>
                    <a:lnTo>
                      <a:pt x="1015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55" name="Google Shape;1755;g34ed79b00d1_0_1714"/>
              <p:cNvSpPr/>
              <p:nvPr/>
            </p:nvSpPr>
            <p:spPr>
              <a:xfrm>
                <a:off x="4478925" y="1959475"/>
                <a:ext cx="388450" cy="1274850"/>
              </a:xfrm>
              <a:custGeom>
                <a:rect b="b" l="l" r="r" t="t"/>
                <a:pathLst>
                  <a:path extrusionOk="0" fill="none" h="50994" w="15538">
                    <a:moveTo>
                      <a:pt x="10159" y="0"/>
                    </a:moveTo>
                    <a:lnTo>
                      <a:pt x="10159" y="0"/>
                    </a:lnTo>
                    <a:lnTo>
                      <a:pt x="10359" y="1992"/>
                    </a:lnTo>
                    <a:lnTo>
                      <a:pt x="10359" y="3984"/>
                    </a:lnTo>
                    <a:lnTo>
                      <a:pt x="10292" y="5909"/>
                    </a:lnTo>
                    <a:lnTo>
                      <a:pt x="10093" y="7769"/>
                    </a:lnTo>
                    <a:lnTo>
                      <a:pt x="9827" y="9628"/>
                    </a:lnTo>
                    <a:lnTo>
                      <a:pt x="9429" y="11420"/>
                    </a:lnTo>
                    <a:lnTo>
                      <a:pt x="8898" y="13213"/>
                    </a:lnTo>
                    <a:lnTo>
                      <a:pt x="8300" y="14873"/>
                    </a:lnTo>
                    <a:lnTo>
                      <a:pt x="7570" y="16533"/>
                    </a:lnTo>
                    <a:lnTo>
                      <a:pt x="6773" y="18127"/>
                    </a:lnTo>
                    <a:lnTo>
                      <a:pt x="5844" y="19654"/>
                    </a:lnTo>
                    <a:lnTo>
                      <a:pt x="4848" y="21114"/>
                    </a:lnTo>
                    <a:lnTo>
                      <a:pt x="3785" y="22575"/>
                    </a:lnTo>
                    <a:lnTo>
                      <a:pt x="2590" y="23903"/>
                    </a:lnTo>
                    <a:lnTo>
                      <a:pt x="1329" y="25165"/>
                    </a:lnTo>
                    <a:lnTo>
                      <a:pt x="1" y="26360"/>
                    </a:lnTo>
                    <a:lnTo>
                      <a:pt x="1" y="26360"/>
                    </a:lnTo>
                    <a:lnTo>
                      <a:pt x="1196" y="29348"/>
                    </a:lnTo>
                    <a:lnTo>
                      <a:pt x="2258" y="32402"/>
                    </a:lnTo>
                    <a:lnTo>
                      <a:pt x="3254" y="35456"/>
                    </a:lnTo>
                    <a:lnTo>
                      <a:pt x="4184" y="38511"/>
                    </a:lnTo>
                    <a:lnTo>
                      <a:pt x="4980" y="41631"/>
                    </a:lnTo>
                    <a:lnTo>
                      <a:pt x="5711" y="44752"/>
                    </a:lnTo>
                    <a:lnTo>
                      <a:pt x="6375" y="47873"/>
                    </a:lnTo>
                    <a:lnTo>
                      <a:pt x="6972" y="50993"/>
                    </a:lnTo>
                    <a:lnTo>
                      <a:pt x="6972" y="50993"/>
                    </a:lnTo>
                    <a:lnTo>
                      <a:pt x="7968" y="49665"/>
                    </a:lnTo>
                    <a:lnTo>
                      <a:pt x="8898" y="48271"/>
                    </a:lnTo>
                    <a:lnTo>
                      <a:pt x="9761" y="46810"/>
                    </a:lnTo>
                    <a:lnTo>
                      <a:pt x="10558" y="45349"/>
                    </a:lnTo>
                    <a:lnTo>
                      <a:pt x="11288" y="43889"/>
                    </a:lnTo>
                    <a:lnTo>
                      <a:pt x="11952" y="42362"/>
                    </a:lnTo>
                    <a:lnTo>
                      <a:pt x="12616" y="40834"/>
                    </a:lnTo>
                    <a:lnTo>
                      <a:pt x="13147" y="39307"/>
                    </a:lnTo>
                    <a:lnTo>
                      <a:pt x="13612" y="37714"/>
                    </a:lnTo>
                    <a:lnTo>
                      <a:pt x="14077" y="36120"/>
                    </a:lnTo>
                    <a:lnTo>
                      <a:pt x="14475" y="34527"/>
                    </a:lnTo>
                    <a:lnTo>
                      <a:pt x="14807" y="32867"/>
                    </a:lnTo>
                    <a:lnTo>
                      <a:pt x="15006" y="31273"/>
                    </a:lnTo>
                    <a:lnTo>
                      <a:pt x="15272" y="29613"/>
                    </a:lnTo>
                    <a:lnTo>
                      <a:pt x="15405" y="27953"/>
                    </a:lnTo>
                    <a:lnTo>
                      <a:pt x="15471" y="26227"/>
                    </a:lnTo>
                    <a:lnTo>
                      <a:pt x="15538" y="24567"/>
                    </a:lnTo>
                    <a:lnTo>
                      <a:pt x="15538" y="22907"/>
                    </a:lnTo>
                    <a:lnTo>
                      <a:pt x="15471" y="21247"/>
                    </a:lnTo>
                    <a:lnTo>
                      <a:pt x="15338" y="19521"/>
                    </a:lnTo>
                    <a:lnTo>
                      <a:pt x="15139" y="17861"/>
                    </a:lnTo>
                    <a:lnTo>
                      <a:pt x="14940" y="16201"/>
                    </a:lnTo>
                    <a:lnTo>
                      <a:pt x="14674" y="14475"/>
                    </a:lnTo>
                    <a:lnTo>
                      <a:pt x="14342" y="12815"/>
                    </a:lnTo>
                    <a:lnTo>
                      <a:pt x="14010" y="11155"/>
                    </a:lnTo>
                    <a:lnTo>
                      <a:pt x="13612" y="9561"/>
                    </a:lnTo>
                    <a:lnTo>
                      <a:pt x="13147" y="7901"/>
                    </a:lnTo>
                    <a:lnTo>
                      <a:pt x="12616" y="6308"/>
                    </a:lnTo>
                    <a:lnTo>
                      <a:pt x="12085" y="4648"/>
                    </a:lnTo>
                    <a:lnTo>
                      <a:pt x="11487" y="3121"/>
                    </a:lnTo>
                    <a:lnTo>
                      <a:pt x="10823" y="1527"/>
                    </a:lnTo>
                    <a:lnTo>
                      <a:pt x="10159" y="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56" name="Google Shape;1756;g34ed79b00d1_0_1714"/>
              <p:cNvSpPr/>
              <p:nvPr/>
            </p:nvSpPr>
            <p:spPr>
              <a:xfrm>
                <a:off x="3013200" y="1469775"/>
                <a:ext cx="668975" cy="753650"/>
              </a:xfrm>
              <a:custGeom>
                <a:rect b="b" l="l" r="r" t="t"/>
                <a:pathLst>
                  <a:path extrusionOk="0" h="30146" w="26759">
                    <a:moveTo>
                      <a:pt x="4051" y="1"/>
                    </a:moveTo>
                    <a:lnTo>
                      <a:pt x="3454" y="930"/>
                    </a:lnTo>
                    <a:lnTo>
                      <a:pt x="2922" y="1794"/>
                    </a:lnTo>
                    <a:lnTo>
                      <a:pt x="2391" y="2657"/>
                    </a:lnTo>
                    <a:lnTo>
                      <a:pt x="1993" y="3586"/>
                    </a:lnTo>
                    <a:lnTo>
                      <a:pt x="1528" y="4516"/>
                    </a:lnTo>
                    <a:lnTo>
                      <a:pt x="1196" y="5445"/>
                    </a:lnTo>
                    <a:lnTo>
                      <a:pt x="864" y="6375"/>
                    </a:lnTo>
                    <a:lnTo>
                      <a:pt x="598" y="7305"/>
                    </a:lnTo>
                    <a:lnTo>
                      <a:pt x="399" y="8300"/>
                    </a:lnTo>
                    <a:lnTo>
                      <a:pt x="266" y="9230"/>
                    </a:lnTo>
                    <a:lnTo>
                      <a:pt x="134" y="10226"/>
                    </a:lnTo>
                    <a:lnTo>
                      <a:pt x="1" y="11156"/>
                    </a:lnTo>
                    <a:lnTo>
                      <a:pt x="1" y="12152"/>
                    </a:lnTo>
                    <a:lnTo>
                      <a:pt x="1" y="13148"/>
                    </a:lnTo>
                    <a:lnTo>
                      <a:pt x="1" y="14143"/>
                    </a:lnTo>
                    <a:lnTo>
                      <a:pt x="67" y="15073"/>
                    </a:lnTo>
                    <a:lnTo>
                      <a:pt x="399" y="17065"/>
                    </a:lnTo>
                    <a:lnTo>
                      <a:pt x="798" y="18990"/>
                    </a:lnTo>
                    <a:lnTo>
                      <a:pt x="1395" y="20982"/>
                    </a:lnTo>
                    <a:lnTo>
                      <a:pt x="2059" y="22908"/>
                    </a:lnTo>
                    <a:lnTo>
                      <a:pt x="2922" y="24767"/>
                    </a:lnTo>
                    <a:lnTo>
                      <a:pt x="3918" y="26626"/>
                    </a:lnTo>
                    <a:lnTo>
                      <a:pt x="5047" y="28419"/>
                    </a:lnTo>
                    <a:lnTo>
                      <a:pt x="6242" y="30145"/>
                    </a:lnTo>
                    <a:lnTo>
                      <a:pt x="8832" y="27821"/>
                    </a:lnTo>
                    <a:lnTo>
                      <a:pt x="11355" y="25564"/>
                    </a:lnTo>
                    <a:lnTo>
                      <a:pt x="13944" y="23439"/>
                    </a:lnTo>
                    <a:lnTo>
                      <a:pt x="16534" y="21314"/>
                    </a:lnTo>
                    <a:lnTo>
                      <a:pt x="19123" y="19322"/>
                    </a:lnTo>
                    <a:lnTo>
                      <a:pt x="21646" y="17397"/>
                    </a:lnTo>
                    <a:lnTo>
                      <a:pt x="24236" y="15604"/>
                    </a:lnTo>
                    <a:lnTo>
                      <a:pt x="26759" y="13811"/>
                    </a:lnTo>
                    <a:lnTo>
                      <a:pt x="25431" y="12683"/>
                    </a:lnTo>
                    <a:lnTo>
                      <a:pt x="24169" y="11620"/>
                    </a:lnTo>
                    <a:lnTo>
                      <a:pt x="22841" y="10558"/>
                    </a:lnTo>
                    <a:lnTo>
                      <a:pt x="21514" y="9496"/>
                    </a:lnTo>
                    <a:lnTo>
                      <a:pt x="20119" y="8500"/>
                    </a:lnTo>
                    <a:lnTo>
                      <a:pt x="18725" y="7570"/>
                    </a:lnTo>
                    <a:lnTo>
                      <a:pt x="17331" y="6641"/>
                    </a:lnTo>
                    <a:lnTo>
                      <a:pt x="15936" y="5777"/>
                    </a:lnTo>
                    <a:lnTo>
                      <a:pt x="14475" y="4914"/>
                    </a:lnTo>
                    <a:lnTo>
                      <a:pt x="13015" y="4117"/>
                    </a:lnTo>
                    <a:lnTo>
                      <a:pt x="11554" y="3321"/>
                    </a:lnTo>
                    <a:lnTo>
                      <a:pt x="10093" y="2590"/>
                    </a:lnTo>
                    <a:lnTo>
                      <a:pt x="8632" y="1860"/>
                    </a:lnTo>
                    <a:lnTo>
                      <a:pt x="7105" y="1262"/>
                    </a:lnTo>
                    <a:lnTo>
                      <a:pt x="5578" y="598"/>
                    </a:lnTo>
                    <a:lnTo>
                      <a:pt x="405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57" name="Google Shape;1757;g34ed79b00d1_0_1714"/>
              <p:cNvSpPr/>
              <p:nvPr/>
            </p:nvSpPr>
            <p:spPr>
              <a:xfrm>
                <a:off x="3013200" y="1469775"/>
                <a:ext cx="668975" cy="753650"/>
              </a:xfrm>
              <a:custGeom>
                <a:rect b="b" l="l" r="r" t="t"/>
                <a:pathLst>
                  <a:path extrusionOk="0" fill="none" h="30146" w="26759">
                    <a:moveTo>
                      <a:pt x="6242" y="30145"/>
                    </a:moveTo>
                    <a:lnTo>
                      <a:pt x="6242" y="30145"/>
                    </a:lnTo>
                    <a:lnTo>
                      <a:pt x="8832" y="27821"/>
                    </a:lnTo>
                    <a:lnTo>
                      <a:pt x="11355" y="25564"/>
                    </a:lnTo>
                    <a:lnTo>
                      <a:pt x="13944" y="23439"/>
                    </a:lnTo>
                    <a:lnTo>
                      <a:pt x="16534" y="21314"/>
                    </a:lnTo>
                    <a:lnTo>
                      <a:pt x="19123" y="19322"/>
                    </a:lnTo>
                    <a:lnTo>
                      <a:pt x="21646" y="17397"/>
                    </a:lnTo>
                    <a:lnTo>
                      <a:pt x="24236" y="15604"/>
                    </a:lnTo>
                    <a:lnTo>
                      <a:pt x="26759" y="13811"/>
                    </a:lnTo>
                    <a:lnTo>
                      <a:pt x="26759" y="13811"/>
                    </a:lnTo>
                    <a:lnTo>
                      <a:pt x="25431" y="12683"/>
                    </a:lnTo>
                    <a:lnTo>
                      <a:pt x="24169" y="11620"/>
                    </a:lnTo>
                    <a:lnTo>
                      <a:pt x="22841" y="10558"/>
                    </a:lnTo>
                    <a:lnTo>
                      <a:pt x="21514" y="9496"/>
                    </a:lnTo>
                    <a:lnTo>
                      <a:pt x="20119" y="8500"/>
                    </a:lnTo>
                    <a:lnTo>
                      <a:pt x="18725" y="7570"/>
                    </a:lnTo>
                    <a:lnTo>
                      <a:pt x="17331" y="6641"/>
                    </a:lnTo>
                    <a:lnTo>
                      <a:pt x="15936" y="5777"/>
                    </a:lnTo>
                    <a:lnTo>
                      <a:pt x="14475" y="4914"/>
                    </a:lnTo>
                    <a:lnTo>
                      <a:pt x="13015" y="4117"/>
                    </a:lnTo>
                    <a:lnTo>
                      <a:pt x="11554" y="3321"/>
                    </a:lnTo>
                    <a:lnTo>
                      <a:pt x="10093" y="2590"/>
                    </a:lnTo>
                    <a:lnTo>
                      <a:pt x="8632" y="1860"/>
                    </a:lnTo>
                    <a:lnTo>
                      <a:pt x="7105" y="1262"/>
                    </a:lnTo>
                    <a:lnTo>
                      <a:pt x="5578" y="598"/>
                    </a:lnTo>
                    <a:lnTo>
                      <a:pt x="4051" y="1"/>
                    </a:lnTo>
                    <a:lnTo>
                      <a:pt x="4051" y="1"/>
                    </a:lnTo>
                    <a:lnTo>
                      <a:pt x="3454" y="930"/>
                    </a:lnTo>
                    <a:lnTo>
                      <a:pt x="2922" y="1794"/>
                    </a:lnTo>
                    <a:lnTo>
                      <a:pt x="2391" y="2657"/>
                    </a:lnTo>
                    <a:lnTo>
                      <a:pt x="1993" y="3586"/>
                    </a:lnTo>
                    <a:lnTo>
                      <a:pt x="1528" y="4516"/>
                    </a:lnTo>
                    <a:lnTo>
                      <a:pt x="1196" y="5445"/>
                    </a:lnTo>
                    <a:lnTo>
                      <a:pt x="864" y="6375"/>
                    </a:lnTo>
                    <a:lnTo>
                      <a:pt x="598" y="7305"/>
                    </a:lnTo>
                    <a:lnTo>
                      <a:pt x="399" y="8300"/>
                    </a:lnTo>
                    <a:lnTo>
                      <a:pt x="266" y="9230"/>
                    </a:lnTo>
                    <a:lnTo>
                      <a:pt x="134" y="10226"/>
                    </a:lnTo>
                    <a:lnTo>
                      <a:pt x="1" y="11156"/>
                    </a:lnTo>
                    <a:lnTo>
                      <a:pt x="1" y="12152"/>
                    </a:lnTo>
                    <a:lnTo>
                      <a:pt x="1" y="13148"/>
                    </a:lnTo>
                    <a:lnTo>
                      <a:pt x="1" y="14143"/>
                    </a:lnTo>
                    <a:lnTo>
                      <a:pt x="67" y="15073"/>
                    </a:lnTo>
                    <a:lnTo>
                      <a:pt x="399" y="17065"/>
                    </a:lnTo>
                    <a:lnTo>
                      <a:pt x="798" y="18990"/>
                    </a:lnTo>
                    <a:lnTo>
                      <a:pt x="1395" y="20982"/>
                    </a:lnTo>
                    <a:lnTo>
                      <a:pt x="2059" y="22908"/>
                    </a:lnTo>
                    <a:lnTo>
                      <a:pt x="2922" y="24767"/>
                    </a:lnTo>
                    <a:lnTo>
                      <a:pt x="3918" y="26626"/>
                    </a:lnTo>
                    <a:lnTo>
                      <a:pt x="5047" y="28419"/>
                    </a:lnTo>
                    <a:lnTo>
                      <a:pt x="6242" y="30145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58" name="Google Shape;1758;g34ed79b00d1_0_1714"/>
              <p:cNvSpPr/>
              <p:nvPr/>
            </p:nvSpPr>
            <p:spPr>
              <a:xfrm>
                <a:off x="4663175" y="2704775"/>
                <a:ext cx="390100" cy="1283150"/>
              </a:xfrm>
              <a:custGeom>
                <a:rect b="b" l="l" r="r" t="t"/>
                <a:pathLst>
                  <a:path extrusionOk="0" h="51326" w="15604">
                    <a:moveTo>
                      <a:pt x="15338" y="0"/>
                    </a:moveTo>
                    <a:lnTo>
                      <a:pt x="15006" y="2391"/>
                    </a:lnTo>
                    <a:lnTo>
                      <a:pt x="14608" y="4781"/>
                    </a:lnTo>
                    <a:lnTo>
                      <a:pt x="14143" y="7105"/>
                    </a:lnTo>
                    <a:lnTo>
                      <a:pt x="13612" y="9362"/>
                    </a:lnTo>
                    <a:lnTo>
                      <a:pt x="12948" y="11554"/>
                    </a:lnTo>
                    <a:lnTo>
                      <a:pt x="12284" y="13745"/>
                    </a:lnTo>
                    <a:lnTo>
                      <a:pt x="11487" y="15869"/>
                    </a:lnTo>
                    <a:lnTo>
                      <a:pt x="10624" y="17928"/>
                    </a:lnTo>
                    <a:lnTo>
                      <a:pt x="9695" y="19920"/>
                    </a:lnTo>
                    <a:lnTo>
                      <a:pt x="8699" y="21912"/>
                    </a:lnTo>
                    <a:lnTo>
                      <a:pt x="7570" y="23837"/>
                    </a:lnTo>
                    <a:lnTo>
                      <a:pt x="6375" y="25696"/>
                    </a:lnTo>
                    <a:lnTo>
                      <a:pt x="5180" y="27489"/>
                    </a:lnTo>
                    <a:lnTo>
                      <a:pt x="3785" y="29282"/>
                    </a:lnTo>
                    <a:lnTo>
                      <a:pt x="2391" y="31008"/>
                    </a:lnTo>
                    <a:lnTo>
                      <a:pt x="930" y="32668"/>
                    </a:lnTo>
                    <a:lnTo>
                      <a:pt x="997" y="35058"/>
                    </a:lnTo>
                    <a:lnTo>
                      <a:pt x="1063" y="37382"/>
                    </a:lnTo>
                    <a:lnTo>
                      <a:pt x="997" y="39839"/>
                    </a:lnTo>
                    <a:lnTo>
                      <a:pt x="864" y="42229"/>
                    </a:lnTo>
                    <a:lnTo>
                      <a:pt x="731" y="44619"/>
                    </a:lnTo>
                    <a:lnTo>
                      <a:pt x="532" y="46943"/>
                    </a:lnTo>
                    <a:lnTo>
                      <a:pt x="1" y="51326"/>
                    </a:lnTo>
                    <a:lnTo>
                      <a:pt x="1196" y="49798"/>
                    </a:lnTo>
                    <a:lnTo>
                      <a:pt x="2258" y="48271"/>
                    </a:lnTo>
                    <a:lnTo>
                      <a:pt x="3321" y="46678"/>
                    </a:lnTo>
                    <a:lnTo>
                      <a:pt x="4316" y="45151"/>
                    </a:lnTo>
                    <a:lnTo>
                      <a:pt x="5312" y="43557"/>
                    </a:lnTo>
                    <a:lnTo>
                      <a:pt x="6242" y="41964"/>
                    </a:lnTo>
                    <a:lnTo>
                      <a:pt x="7105" y="40304"/>
                    </a:lnTo>
                    <a:lnTo>
                      <a:pt x="7902" y="38710"/>
                    </a:lnTo>
                    <a:lnTo>
                      <a:pt x="8699" y="37050"/>
                    </a:lnTo>
                    <a:lnTo>
                      <a:pt x="9429" y="35390"/>
                    </a:lnTo>
                    <a:lnTo>
                      <a:pt x="10159" y="33730"/>
                    </a:lnTo>
                    <a:lnTo>
                      <a:pt x="10757" y="32070"/>
                    </a:lnTo>
                    <a:lnTo>
                      <a:pt x="11355" y="30410"/>
                    </a:lnTo>
                    <a:lnTo>
                      <a:pt x="11952" y="28751"/>
                    </a:lnTo>
                    <a:lnTo>
                      <a:pt x="12483" y="27091"/>
                    </a:lnTo>
                    <a:lnTo>
                      <a:pt x="12948" y="25431"/>
                    </a:lnTo>
                    <a:lnTo>
                      <a:pt x="13811" y="22111"/>
                    </a:lnTo>
                    <a:lnTo>
                      <a:pt x="14475" y="18791"/>
                    </a:lnTo>
                    <a:lnTo>
                      <a:pt x="15006" y="15471"/>
                    </a:lnTo>
                    <a:lnTo>
                      <a:pt x="15338" y="12284"/>
                    </a:lnTo>
                    <a:lnTo>
                      <a:pt x="15538" y="9097"/>
                    </a:lnTo>
                    <a:lnTo>
                      <a:pt x="15604" y="5976"/>
                    </a:lnTo>
                    <a:lnTo>
                      <a:pt x="15538" y="2922"/>
                    </a:lnTo>
                    <a:lnTo>
                      <a:pt x="1533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59" name="Google Shape;1759;g34ed79b00d1_0_1714"/>
              <p:cNvSpPr/>
              <p:nvPr/>
            </p:nvSpPr>
            <p:spPr>
              <a:xfrm>
                <a:off x="4663175" y="2704775"/>
                <a:ext cx="390100" cy="1283150"/>
              </a:xfrm>
              <a:custGeom>
                <a:rect b="b" l="l" r="r" t="t"/>
                <a:pathLst>
                  <a:path extrusionOk="0" fill="none" h="51326" w="15604">
                    <a:moveTo>
                      <a:pt x="930" y="32668"/>
                    </a:moveTo>
                    <a:lnTo>
                      <a:pt x="930" y="32668"/>
                    </a:lnTo>
                    <a:lnTo>
                      <a:pt x="997" y="35058"/>
                    </a:lnTo>
                    <a:lnTo>
                      <a:pt x="1063" y="37382"/>
                    </a:lnTo>
                    <a:lnTo>
                      <a:pt x="997" y="39839"/>
                    </a:lnTo>
                    <a:lnTo>
                      <a:pt x="864" y="42229"/>
                    </a:lnTo>
                    <a:lnTo>
                      <a:pt x="731" y="44619"/>
                    </a:lnTo>
                    <a:lnTo>
                      <a:pt x="532" y="46943"/>
                    </a:lnTo>
                    <a:lnTo>
                      <a:pt x="1" y="51326"/>
                    </a:lnTo>
                    <a:lnTo>
                      <a:pt x="1" y="51326"/>
                    </a:lnTo>
                    <a:lnTo>
                      <a:pt x="1196" y="49798"/>
                    </a:lnTo>
                    <a:lnTo>
                      <a:pt x="2258" y="48271"/>
                    </a:lnTo>
                    <a:lnTo>
                      <a:pt x="3321" y="46678"/>
                    </a:lnTo>
                    <a:lnTo>
                      <a:pt x="4316" y="45151"/>
                    </a:lnTo>
                    <a:lnTo>
                      <a:pt x="5312" y="43557"/>
                    </a:lnTo>
                    <a:lnTo>
                      <a:pt x="6242" y="41964"/>
                    </a:lnTo>
                    <a:lnTo>
                      <a:pt x="7105" y="40304"/>
                    </a:lnTo>
                    <a:lnTo>
                      <a:pt x="7902" y="38710"/>
                    </a:lnTo>
                    <a:lnTo>
                      <a:pt x="8699" y="37050"/>
                    </a:lnTo>
                    <a:lnTo>
                      <a:pt x="9429" y="35390"/>
                    </a:lnTo>
                    <a:lnTo>
                      <a:pt x="10159" y="33730"/>
                    </a:lnTo>
                    <a:lnTo>
                      <a:pt x="10757" y="32070"/>
                    </a:lnTo>
                    <a:lnTo>
                      <a:pt x="11355" y="30410"/>
                    </a:lnTo>
                    <a:lnTo>
                      <a:pt x="11952" y="28751"/>
                    </a:lnTo>
                    <a:lnTo>
                      <a:pt x="12483" y="27091"/>
                    </a:lnTo>
                    <a:lnTo>
                      <a:pt x="12948" y="25431"/>
                    </a:lnTo>
                    <a:lnTo>
                      <a:pt x="13811" y="22111"/>
                    </a:lnTo>
                    <a:lnTo>
                      <a:pt x="14475" y="18791"/>
                    </a:lnTo>
                    <a:lnTo>
                      <a:pt x="15006" y="15471"/>
                    </a:lnTo>
                    <a:lnTo>
                      <a:pt x="15338" y="12284"/>
                    </a:lnTo>
                    <a:lnTo>
                      <a:pt x="15538" y="9097"/>
                    </a:lnTo>
                    <a:lnTo>
                      <a:pt x="15604" y="5976"/>
                    </a:lnTo>
                    <a:lnTo>
                      <a:pt x="15538" y="2922"/>
                    </a:lnTo>
                    <a:lnTo>
                      <a:pt x="15338" y="0"/>
                    </a:lnTo>
                    <a:lnTo>
                      <a:pt x="15338" y="0"/>
                    </a:lnTo>
                    <a:lnTo>
                      <a:pt x="15006" y="2391"/>
                    </a:lnTo>
                    <a:lnTo>
                      <a:pt x="14608" y="4781"/>
                    </a:lnTo>
                    <a:lnTo>
                      <a:pt x="14143" y="7105"/>
                    </a:lnTo>
                    <a:lnTo>
                      <a:pt x="13612" y="9362"/>
                    </a:lnTo>
                    <a:lnTo>
                      <a:pt x="12948" y="11554"/>
                    </a:lnTo>
                    <a:lnTo>
                      <a:pt x="12284" y="13745"/>
                    </a:lnTo>
                    <a:lnTo>
                      <a:pt x="11487" y="15869"/>
                    </a:lnTo>
                    <a:lnTo>
                      <a:pt x="10624" y="17928"/>
                    </a:lnTo>
                    <a:lnTo>
                      <a:pt x="9695" y="19920"/>
                    </a:lnTo>
                    <a:lnTo>
                      <a:pt x="8699" y="21912"/>
                    </a:lnTo>
                    <a:lnTo>
                      <a:pt x="7570" y="23837"/>
                    </a:lnTo>
                    <a:lnTo>
                      <a:pt x="6375" y="25696"/>
                    </a:lnTo>
                    <a:lnTo>
                      <a:pt x="5180" y="27489"/>
                    </a:lnTo>
                    <a:lnTo>
                      <a:pt x="3785" y="29282"/>
                    </a:lnTo>
                    <a:lnTo>
                      <a:pt x="2391" y="31008"/>
                    </a:lnTo>
                    <a:lnTo>
                      <a:pt x="930" y="32668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0" name="Google Shape;1760;g34ed79b00d1_0_1714"/>
              <p:cNvSpPr/>
              <p:nvPr/>
            </p:nvSpPr>
            <p:spPr>
              <a:xfrm>
                <a:off x="1979075" y="1363550"/>
                <a:ext cx="1034150" cy="1777800"/>
              </a:xfrm>
              <a:custGeom>
                <a:rect b="b" l="l" r="r" t="t"/>
                <a:pathLst>
                  <a:path extrusionOk="0" h="71112" w="41366">
                    <a:moveTo>
                      <a:pt x="20451" y="0"/>
                    </a:moveTo>
                    <a:lnTo>
                      <a:pt x="18592" y="67"/>
                    </a:lnTo>
                    <a:lnTo>
                      <a:pt x="16732" y="266"/>
                    </a:lnTo>
                    <a:lnTo>
                      <a:pt x="14940" y="465"/>
                    </a:lnTo>
                    <a:lnTo>
                      <a:pt x="13147" y="731"/>
                    </a:lnTo>
                    <a:lnTo>
                      <a:pt x="11354" y="1063"/>
                    </a:lnTo>
                    <a:lnTo>
                      <a:pt x="9562" y="1395"/>
                    </a:lnTo>
                    <a:lnTo>
                      <a:pt x="7902" y="1860"/>
                    </a:lnTo>
                    <a:lnTo>
                      <a:pt x="6574" y="3851"/>
                    </a:lnTo>
                    <a:lnTo>
                      <a:pt x="5445" y="5843"/>
                    </a:lnTo>
                    <a:lnTo>
                      <a:pt x="4383" y="7835"/>
                    </a:lnTo>
                    <a:lnTo>
                      <a:pt x="3453" y="9960"/>
                    </a:lnTo>
                    <a:lnTo>
                      <a:pt x="2590" y="12085"/>
                    </a:lnTo>
                    <a:lnTo>
                      <a:pt x="1926" y="14276"/>
                    </a:lnTo>
                    <a:lnTo>
                      <a:pt x="1328" y="16467"/>
                    </a:lnTo>
                    <a:lnTo>
                      <a:pt x="864" y="18658"/>
                    </a:lnTo>
                    <a:lnTo>
                      <a:pt x="465" y="20916"/>
                    </a:lnTo>
                    <a:lnTo>
                      <a:pt x="200" y="23239"/>
                    </a:lnTo>
                    <a:lnTo>
                      <a:pt x="67" y="25497"/>
                    </a:lnTo>
                    <a:lnTo>
                      <a:pt x="0" y="27821"/>
                    </a:lnTo>
                    <a:lnTo>
                      <a:pt x="0" y="30145"/>
                    </a:lnTo>
                    <a:lnTo>
                      <a:pt x="133" y="32469"/>
                    </a:lnTo>
                    <a:lnTo>
                      <a:pt x="399" y="34793"/>
                    </a:lnTo>
                    <a:lnTo>
                      <a:pt x="731" y="37117"/>
                    </a:lnTo>
                    <a:lnTo>
                      <a:pt x="1129" y="39440"/>
                    </a:lnTo>
                    <a:lnTo>
                      <a:pt x="1594" y="41764"/>
                    </a:lnTo>
                    <a:lnTo>
                      <a:pt x="2192" y="44022"/>
                    </a:lnTo>
                    <a:lnTo>
                      <a:pt x="2922" y="46346"/>
                    </a:lnTo>
                    <a:lnTo>
                      <a:pt x="3652" y="48603"/>
                    </a:lnTo>
                    <a:lnTo>
                      <a:pt x="4515" y="50861"/>
                    </a:lnTo>
                    <a:lnTo>
                      <a:pt x="5445" y="53052"/>
                    </a:lnTo>
                    <a:lnTo>
                      <a:pt x="6441" y="55243"/>
                    </a:lnTo>
                    <a:lnTo>
                      <a:pt x="7503" y="57368"/>
                    </a:lnTo>
                    <a:lnTo>
                      <a:pt x="8632" y="59492"/>
                    </a:lnTo>
                    <a:lnTo>
                      <a:pt x="9827" y="61551"/>
                    </a:lnTo>
                    <a:lnTo>
                      <a:pt x="11155" y="63543"/>
                    </a:lnTo>
                    <a:lnTo>
                      <a:pt x="12483" y="65535"/>
                    </a:lnTo>
                    <a:lnTo>
                      <a:pt x="13944" y="67460"/>
                    </a:lnTo>
                    <a:lnTo>
                      <a:pt x="15405" y="69319"/>
                    </a:lnTo>
                    <a:lnTo>
                      <a:pt x="16932" y="71112"/>
                    </a:lnTo>
                    <a:lnTo>
                      <a:pt x="19455" y="67327"/>
                    </a:lnTo>
                    <a:lnTo>
                      <a:pt x="22243" y="63476"/>
                    </a:lnTo>
                    <a:lnTo>
                      <a:pt x="25165" y="59426"/>
                    </a:lnTo>
                    <a:lnTo>
                      <a:pt x="28286" y="55442"/>
                    </a:lnTo>
                    <a:lnTo>
                      <a:pt x="31473" y="51458"/>
                    </a:lnTo>
                    <a:lnTo>
                      <a:pt x="34726" y="47607"/>
                    </a:lnTo>
                    <a:lnTo>
                      <a:pt x="38046" y="43889"/>
                    </a:lnTo>
                    <a:lnTo>
                      <a:pt x="39706" y="42163"/>
                    </a:lnTo>
                    <a:lnTo>
                      <a:pt x="41366" y="40436"/>
                    </a:lnTo>
                    <a:lnTo>
                      <a:pt x="40569" y="39440"/>
                    </a:lnTo>
                    <a:lnTo>
                      <a:pt x="39839" y="38378"/>
                    </a:lnTo>
                    <a:lnTo>
                      <a:pt x="39108" y="37316"/>
                    </a:lnTo>
                    <a:lnTo>
                      <a:pt x="38378" y="36253"/>
                    </a:lnTo>
                    <a:lnTo>
                      <a:pt x="37780" y="35125"/>
                    </a:lnTo>
                    <a:lnTo>
                      <a:pt x="37116" y="33929"/>
                    </a:lnTo>
                    <a:lnTo>
                      <a:pt x="36519" y="32801"/>
                    </a:lnTo>
                    <a:lnTo>
                      <a:pt x="35988" y="31606"/>
                    </a:lnTo>
                    <a:lnTo>
                      <a:pt x="35523" y="30344"/>
                    </a:lnTo>
                    <a:lnTo>
                      <a:pt x="35058" y="29149"/>
                    </a:lnTo>
                    <a:lnTo>
                      <a:pt x="34593" y="27887"/>
                    </a:lnTo>
                    <a:lnTo>
                      <a:pt x="34195" y="26626"/>
                    </a:lnTo>
                    <a:lnTo>
                      <a:pt x="33863" y="25364"/>
                    </a:lnTo>
                    <a:lnTo>
                      <a:pt x="33597" y="24103"/>
                    </a:lnTo>
                    <a:lnTo>
                      <a:pt x="33332" y="22775"/>
                    </a:lnTo>
                    <a:lnTo>
                      <a:pt x="33133" y="21513"/>
                    </a:lnTo>
                    <a:lnTo>
                      <a:pt x="33000" y="20185"/>
                    </a:lnTo>
                    <a:lnTo>
                      <a:pt x="32867" y="18924"/>
                    </a:lnTo>
                    <a:lnTo>
                      <a:pt x="32801" y="17596"/>
                    </a:lnTo>
                    <a:lnTo>
                      <a:pt x="32801" y="16334"/>
                    </a:lnTo>
                    <a:lnTo>
                      <a:pt x="32867" y="15006"/>
                    </a:lnTo>
                    <a:lnTo>
                      <a:pt x="32933" y="13745"/>
                    </a:lnTo>
                    <a:lnTo>
                      <a:pt x="33066" y="12483"/>
                    </a:lnTo>
                    <a:lnTo>
                      <a:pt x="33265" y="11222"/>
                    </a:lnTo>
                    <a:lnTo>
                      <a:pt x="33531" y="9960"/>
                    </a:lnTo>
                    <a:lnTo>
                      <a:pt x="33863" y="8698"/>
                    </a:lnTo>
                    <a:lnTo>
                      <a:pt x="34195" y="7503"/>
                    </a:lnTo>
                    <a:lnTo>
                      <a:pt x="34660" y="6308"/>
                    </a:lnTo>
                    <a:lnTo>
                      <a:pt x="35125" y="5113"/>
                    </a:lnTo>
                    <a:lnTo>
                      <a:pt x="35722" y="3918"/>
                    </a:lnTo>
                    <a:lnTo>
                      <a:pt x="36320" y="2789"/>
                    </a:lnTo>
                    <a:lnTo>
                      <a:pt x="36984" y="1660"/>
                    </a:lnTo>
                    <a:lnTo>
                      <a:pt x="35257" y="1262"/>
                    </a:lnTo>
                    <a:lnTo>
                      <a:pt x="33465" y="930"/>
                    </a:lnTo>
                    <a:lnTo>
                      <a:pt x="31672" y="664"/>
                    </a:lnTo>
                    <a:lnTo>
                      <a:pt x="29813" y="399"/>
                    </a:lnTo>
                    <a:lnTo>
                      <a:pt x="27954" y="200"/>
                    </a:lnTo>
                    <a:lnTo>
                      <a:pt x="26094" y="67"/>
                    </a:lnTo>
                    <a:lnTo>
                      <a:pt x="2423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1" name="Google Shape;1761;g34ed79b00d1_0_1714"/>
              <p:cNvSpPr/>
              <p:nvPr/>
            </p:nvSpPr>
            <p:spPr>
              <a:xfrm>
                <a:off x="1979075" y="1363550"/>
                <a:ext cx="1034150" cy="1777800"/>
              </a:xfrm>
              <a:custGeom>
                <a:rect b="b" l="l" r="r" t="t"/>
                <a:pathLst>
                  <a:path extrusionOk="0" fill="none" h="71112" w="41366">
                    <a:moveTo>
                      <a:pt x="36984" y="1660"/>
                    </a:moveTo>
                    <a:lnTo>
                      <a:pt x="36984" y="1660"/>
                    </a:lnTo>
                    <a:lnTo>
                      <a:pt x="35257" y="1262"/>
                    </a:lnTo>
                    <a:lnTo>
                      <a:pt x="33465" y="930"/>
                    </a:lnTo>
                    <a:lnTo>
                      <a:pt x="31672" y="664"/>
                    </a:lnTo>
                    <a:lnTo>
                      <a:pt x="29813" y="399"/>
                    </a:lnTo>
                    <a:lnTo>
                      <a:pt x="27954" y="200"/>
                    </a:lnTo>
                    <a:lnTo>
                      <a:pt x="26094" y="67"/>
                    </a:lnTo>
                    <a:lnTo>
                      <a:pt x="24235" y="0"/>
                    </a:lnTo>
                    <a:lnTo>
                      <a:pt x="22376" y="0"/>
                    </a:lnTo>
                    <a:lnTo>
                      <a:pt x="20451" y="0"/>
                    </a:lnTo>
                    <a:lnTo>
                      <a:pt x="18592" y="67"/>
                    </a:lnTo>
                    <a:lnTo>
                      <a:pt x="16732" y="266"/>
                    </a:lnTo>
                    <a:lnTo>
                      <a:pt x="14940" y="465"/>
                    </a:lnTo>
                    <a:lnTo>
                      <a:pt x="13147" y="731"/>
                    </a:lnTo>
                    <a:lnTo>
                      <a:pt x="11354" y="1063"/>
                    </a:lnTo>
                    <a:lnTo>
                      <a:pt x="9562" y="1395"/>
                    </a:lnTo>
                    <a:lnTo>
                      <a:pt x="7902" y="1860"/>
                    </a:lnTo>
                    <a:lnTo>
                      <a:pt x="7902" y="1860"/>
                    </a:lnTo>
                    <a:lnTo>
                      <a:pt x="6574" y="3851"/>
                    </a:lnTo>
                    <a:lnTo>
                      <a:pt x="5445" y="5843"/>
                    </a:lnTo>
                    <a:lnTo>
                      <a:pt x="4383" y="7835"/>
                    </a:lnTo>
                    <a:lnTo>
                      <a:pt x="3453" y="9960"/>
                    </a:lnTo>
                    <a:lnTo>
                      <a:pt x="2590" y="12085"/>
                    </a:lnTo>
                    <a:lnTo>
                      <a:pt x="1926" y="14276"/>
                    </a:lnTo>
                    <a:lnTo>
                      <a:pt x="1328" y="16467"/>
                    </a:lnTo>
                    <a:lnTo>
                      <a:pt x="864" y="18658"/>
                    </a:lnTo>
                    <a:lnTo>
                      <a:pt x="465" y="20916"/>
                    </a:lnTo>
                    <a:lnTo>
                      <a:pt x="200" y="23239"/>
                    </a:lnTo>
                    <a:lnTo>
                      <a:pt x="67" y="25497"/>
                    </a:lnTo>
                    <a:lnTo>
                      <a:pt x="0" y="27821"/>
                    </a:lnTo>
                    <a:lnTo>
                      <a:pt x="0" y="30145"/>
                    </a:lnTo>
                    <a:lnTo>
                      <a:pt x="133" y="32469"/>
                    </a:lnTo>
                    <a:lnTo>
                      <a:pt x="399" y="34793"/>
                    </a:lnTo>
                    <a:lnTo>
                      <a:pt x="731" y="37117"/>
                    </a:lnTo>
                    <a:lnTo>
                      <a:pt x="1129" y="39440"/>
                    </a:lnTo>
                    <a:lnTo>
                      <a:pt x="1594" y="41764"/>
                    </a:lnTo>
                    <a:lnTo>
                      <a:pt x="2192" y="44022"/>
                    </a:lnTo>
                    <a:lnTo>
                      <a:pt x="2922" y="46346"/>
                    </a:lnTo>
                    <a:lnTo>
                      <a:pt x="3652" y="48603"/>
                    </a:lnTo>
                    <a:lnTo>
                      <a:pt x="4515" y="50861"/>
                    </a:lnTo>
                    <a:lnTo>
                      <a:pt x="5445" y="53052"/>
                    </a:lnTo>
                    <a:lnTo>
                      <a:pt x="6441" y="55243"/>
                    </a:lnTo>
                    <a:lnTo>
                      <a:pt x="7503" y="57368"/>
                    </a:lnTo>
                    <a:lnTo>
                      <a:pt x="8632" y="59492"/>
                    </a:lnTo>
                    <a:lnTo>
                      <a:pt x="9827" y="61551"/>
                    </a:lnTo>
                    <a:lnTo>
                      <a:pt x="11155" y="63543"/>
                    </a:lnTo>
                    <a:lnTo>
                      <a:pt x="12483" y="65535"/>
                    </a:lnTo>
                    <a:lnTo>
                      <a:pt x="13944" y="67460"/>
                    </a:lnTo>
                    <a:lnTo>
                      <a:pt x="15405" y="69319"/>
                    </a:lnTo>
                    <a:lnTo>
                      <a:pt x="16932" y="71112"/>
                    </a:lnTo>
                    <a:lnTo>
                      <a:pt x="16932" y="71112"/>
                    </a:lnTo>
                    <a:lnTo>
                      <a:pt x="19455" y="67327"/>
                    </a:lnTo>
                    <a:lnTo>
                      <a:pt x="22243" y="63476"/>
                    </a:lnTo>
                    <a:lnTo>
                      <a:pt x="25165" y="59426"/>
                    </a:lnTo>
                    <a:lnTo>
                      <a:pt x="28286" y="55442"/>
                    </a:lnTo>
                    <a:lnTo>
                      <a:pt x="31473" y="51458"/>
                    </a:lnTo>
                    <a:lnTo>
                      <a:pt x="34726" y="47607"/>
                    </a:lnTo>
                    <a:lnTo>
                      <a:pt x="38046" y="43889"/>
                    </a:lnTo>
                    <a:lnTo>
                      <a:pt x="39706" y="42163"/>
                    </a:lnTo>
                    <a:lnTo>
                      <a:pt x="41366" y="40436"/>
                    </a:lnTo>
                    <a:lnTo>
                      <a:pt x="41366" y="40436"/>
                    </a:lnTo>
                    <a:lnTo>
                      <a:pt x="40569" y="39440"/>
                    </a:lnTo>
                    <a:lnTo>
                      <a:pt x="39839" y="38378"/>
                    </a:lnTo>
                    <a:lnTo>
                      <a:pt x="39108" y="37316"/>
                    </a:lnTo>
                    <a:lnTo>
                      <a:pt x="38378" y="36253"/>
                    </a:lnTo>
                    <a:lnTo>
                      <a:pt x="37780" y="35125"/>
                    </a:lnTo>
                    <a:lnTo>
                      <a:pt x="37116" y="33929"/>
                    </a:lnTo>
                    <a:lnTo>
                      <a:pt x="36519" y="32801"/>
                    </a:lnTo>
                    <a:lnTo>
                      <a:pt x="35988" y="31606"/>
                    </a:lnTo>
                    <a:lnTo>
                      <a:pt x="35523" y="30344"/>
                    </a:lnTo>
                    <a:lnTo>
                      <a:pt x="35058" y="29149"/>
                    </a:lnTo>
                    <a:lnTo>
                      <a:pt x="34593" y="27887"/>
                    </a:lnTo>
                    <a:lnTo>
                      <a:pt x="34195" y="26626"/>
                    </a:lnTo>
                    <a:lnTo>
                      <a:pt x="33863" y="25364"/>
                    </a:lnTo>
                    <a:lnTo>
                      <a:pt x="33597" y="24103"/>
                    </a:lnTo>
                    <a:lnTo>
                      <a:pt x="33332" y="22775"/>
                    </a:lnTo>
                    <a:lnTo>
                      <a:pt x="33133" y="21513"/>
                    </a:lnTo>
                    <a:lnTo>
                      <a:pt x="33000" y="20185"/>
                    </a:lnTo>
                    <a:lnTo>
                      <a:pt x="32867" y="18924"/>
                    </a:lnTo>
                    <a:lnTo>
                      <a:pt x="32801" y="17596"/>
                    </a:lnTo>
                    <a:lnTo>
                      <a:pt x="32801" y="16334"/>
                    </a:lnTo>
                    <a:lnTo>
                      <a:pt x="32867" y="15006"/>
                    </a:lnTo>
                    <a:lnTo>
                      <a:pt x="32933" y="13745"/>
                    </a:lnTo>
                    <a:lnTo>
                      <a:pt x="33066" y="12483"/>
                    </a:lnTo>
                    <a:lnTo>
                      <a:pt x="33265" y="11222"/>
                    </a:lnTo>
                    <a:lnTo>
                      <a:pt x="33531" y="9960"/>
                    </a:lnTo>
                    <a:lnTo>
                      <a:pt x="33863" y="8698"/>
                    </a:lnTo>
                    <a:lnTo>
                      <a:pt x="34195" y="7503"/>
                    </a:lnTo>
                    <a:lnTo>
                      <a:pt x="34660" y="6308"/>
                    </a:lnTo>
                    <a:lnTo>
                      <a:pt x="35125" y="5113"/>
                    </a:lnTo>
                    <a:lnTo>
                      <a:pt x="35722" y="3918"/>
                    </a:lnTo>
                    <a:lnTo>
                      <a:pt x="36320" y="2789"/>
                    </a:lnTo>
                    <a:lnTo>
                      <a:pt x="36984" y="166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5 - Content - Big Numbers 3X - Dark">
  <p:cSld name="CUSTOM_1_1_1_1_1_1_1">
    <p:bg>
      <p:bgPr>
        <a:solidFill>
          <a:schemeClr val="accent4"/>
        </a:solidFill>
      </p:bgPr>
    </p:bg>
    <p:spTree>
      <p:nvGrpSpPr>
        <p:cNvPr id="1762" name="Shape 1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3" name="Google Shape;1763;g34ed79b00d1_0_1757"/>
          <p:cNvSpPr txBox="1"/>
          <p:nvPr>
            <p:ph idx="1" type="subTitle"/>
          </p:nvPr>
        </p:nvSpPr>
        <p:spPr>
          <a:xfrm>
            <a:off x="676650" y="3172665"/>
            <a:ext cx="1947600" cy="676800"/>
          </a:xfrm>
          <a:prstGeom prst="rect">
            <a:avLst/>
          </a:prstGeom>
          <a:noFill/>
        </p:spPr>
        <p:txBody>
          <a:bodyPr anchorCtr="0" anchor="ctr" bIns="0" lIns="320025" spcFirstLastPara="1" rIns="320025" wrap="square" tIns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2pPr>
            <a:lvl3pPr lvl="2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3pPr>
            <a:lvl4pPr lvl="3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4pPr>
            <a:lvl5pPr lvl="4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5pPr>
            <a:lvl6pPr lvl="5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6pPr>
            <a:lvl7pPr lvl="6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7pPr>
            <a:lvl8pPr lvl="7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8pPr>
            <a:lvl9pPr lvl="8" algn="ctr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64" name="Google Shape;1764;g34ed79b00d1_0_1757"/>
          <p:cNvSpPr txBox="1"/>
          <p:nvPr>
            <p:ph hasCustomPrompt="1" type="title"/>
          </p:nvPr>
        </p:nvSpPr>
        <p:spPr>
          <a:xfrm>
            <a:off x="676650" y="1929412"/>
            <a:ext cx="1947600" cy="1281300"/>
          </a:xfrm>
          <a:prstGeom prst="rect">
            <a:avLst/>
          </a:prstGeom>
          <a:noFill/>
        </p:spPr>
        <p:txBody>
          <a:bodyPr anchorCtr="0" anchor="b" bIns="91425" lIns="0" spcFirstLastPara="1" rIns="0" wrap="square" tIns="9142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 Medium"/>
              <a:buNone/>
              <a:defRPr sz="48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 Medium"/>
              <a:buNone/>
              <a:defRPr sz="48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 Medium"/>
              <a:buNone/>
              <a:defRPr sz="48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 Medium"/>
              <a:buNone/>
              <a:defRPr sz="48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 Medium"/>
              <a:buNone/>
              <a:defRPr sz="48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 Medium"/>
              <a:buNone/>
              <a:defRPr sz="48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 Medium"/>
              <a:buNone/>
              <a:defRPr sz="48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 Medium"/>
              <a:buNone/>
              <a:defRPr sz="48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765" name="Google Shape;1765;g34ed79b00d1_0_1757"/>
          <p:cNvSpPr txBox="1"/>
          <p:nvPr>
            <p:ph idx="2" type="subTitle"/>
          </p:nvPr>
        </p:nvSpPr>
        <p:spPr>
          <a:xfrm>
            <a:off x="3598175" y="3172665"/>
            <a:ext cx="1947600" cy="676800"/>
          </a:xfrm>
          <a:prstGeom prst="rect">
            <a:avLst/>
          </a:prstGeom>
          <a:noFill/>
        </p:spPr>
        <p:txBody>
          <a:bodyPr anchorCtr="0" anchor="ctr" bIns="0" lIns="320025" spcFirstLastPara="1" rIns="320025" wrap="square" tIns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2pPr>
            <a:lvl3pPr lvl="2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3pPr>
            <a:lvl4pPr lvl="3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4pPr>
            <a:lvl5pPr lvl="4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5pPr>
            <a:lvl6pPr lvl="5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6pPr>
            <a:lvl7pPr lvl="6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7pPr>
            <a:lvl8pPr lvl="7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8pPr>
            <a:lvl9pPr lvl="8" algn="ctr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66" name="Google Shape;1766;g34ed79b00d1_0_1757"/>
          <p:cNvSpPr txBox="1"/>
          <p:nvPr>
            <p:ph hasCustomPrompt="1" idx="3" type="title"/>
          </p:nvPr>
        </p:nvSpPr>
        <p:spPr>
          <a:xfrm>
            <a:off x="3598175" y="1929412"/>
            <a:ext cx="1947600" cy="1281300"/>
          </a:xfrm>
          <a:prstGeom prst="rect">
            <a:avLst/>
          </a:prstGeom>
          <a:noFill/>
        </p:spPr>
        <p:txBody>
          <a:bodyPr anchorCtr="0" anchor="b" bIns="91425" lIns="0" spcFirstLastPara="1" rIns="0" wrap="square" tIns="9142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 Medium"/>
              <a:buNone/>
              <a:defRPr sz="48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 Medium"/>
              <a:buNone/>
              <a:defRPr sz="48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 Medium"/>
              <a:buNone/>
              <a:defRPr sz="48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 Medium"/>
              <a:buNone/>
              <a:defRPr sz="48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 Medium"/>
              <a:buNone/>
              <a:defRPr sz="48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 Medium"/>
              <a:buNone/>
              <a:defRPr sz="48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 Medium"/>
              <a:buNone/>
              <a:defRPr sz="48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 Medium"/>
              <a:buNone/>
              <a:defRPr sz="48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767" name="Google Shape;1767;g34ed79b00d1_0_1757"/>
          <p:cNvSpPr txBox="1"/>
          <p:nvPr>
            <p:ph idx="4" type="subTitle"/>
          </p:nvPr>
        </p:nvSpPr>
        <p:spPr>
          <a:xfrm>
            <a:off x="6519750" y="3172626"/>
            <a:ext cx="1947600" cy="676800"/>
          </a:xfrm>
          <a:prstGeom prst="rect">
            <a:avLst/>
          </a:prstGeom>
          <a:noFill/>
        </p:spPr>
        <p:txBody>
          <a:bodyPr anchorCtr="0" anchor="ctr" bIns="0" lIns="320025" spcFirstLastPara="1" rIns="320025" wrap="square" tIns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2pPr>
            <a:lvl3pPr lvl="2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3pPr>
            <a:lvl4pPr lvl="3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4pPr>
            <a:lvl5pPr lvl="4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5pPr>
            <a:lvl6pPr lvl="5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6pPr>
            <a:lvl7pPr lvl="6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7pPr>
            <a:lvl8pPr lvl="7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8pPr>
            <a:lvl9pPr lvl="8" algn="ctr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68" name="Google Shape;1768;g34ed79b00d1_0_1757"/>
          <p:cNvSpPr txBox="1"/>
          <p:nvPr>
            <p:ph hasCustomPrompt="1" idx="5" type="title"/>
          </p:nvPr>
        </p:nvSpPr>
        <p:spPr>
          <a:xfrm>
            <a:off x="6519750" y="1929374"/>
            <a:ext cx="1947600" cy="1281300"/>
          </a:xfrm>
          <a:prstGeom prst="rect">
            <a:avLst/>
          </a:prstGeom>
          <a:noFill/>
        </p:spPr>
        <p:txBody>
          <a:bodyPr anchorCtr="0" anchor="b" bIns="91425" lIns="0" spcFirstLastPara="1" rIns="0" wrap="square" tIns="9142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 Medium"/>
              <a:buNone/>
              <a:defRPr sz="48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 Medium"/>
              <a:buNone/>
              <a:defRPr sz="48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 Medium"/>
              <a:buNone/>
              <a:defRPr sz="48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 Medium"/>
              <a:buNone/>
              <a:defRPr sz="48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 Medium"/>
              <a:buNone/>
              <a:defRPr sz="48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 Medium"/>
              <a:buNone/>
              <a:defRPr sz="48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 Medium"/>
              <a:buNone/>
              <a:defRPr sz="48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 Medium"/>
              <a:buNone/>
              <a:defRPr sz="48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769" name="Google Shape;1769;g34ed79b00d1_0_1757"/>
          <p:cNvSpPr txBox="1"/>
          <p:nvPr>
            <p:ph idx="6" type="title"/>
          </p:nvPr>
        </p:nvSpPr>
        <p:spPr>
          <a:xfrm>
            <a:off x="676650" y="0"/>
            <a:ext cx="7790700" cy="1289400"/>
          </a:xfrm>
          <a:prstGeom prst="rect">
            <a:avLst/>
          </a:prstGeom>
          <a:noFill/>
        </p:spPr>
        <p:txBody>
          <a:bodyPr anchorCtr="0" anchor="b" bIns="0" lIns="0" spcFirstLastPara="1" rIns="0" wrap="square" tIns="9142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  <a:defRPr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  <a:defRPr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  <a:defRPr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  <a:defRPr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  <a:defRPr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  <a:defRPr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  <a:defRPr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  <a:defRPr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/>
        </p:txBody>
      </p:sp>
      <p:sp>
        <p:nvSpPr>
          <p:cNvPr id="1770" name="Google Shape;1770;g34ed79b00d1_0_1757"/>
          <p:cNvSpPr txBox="1"/>
          <p:nvPr>
            <p:ph idx="7" type="subTitle"/>
          </p:nvPr>
        </p:nvSpPr>
        <p:spPr>
          <a:xfrm>
            <a:off x="676650" y="1449300"/>
            <a:ext cx="7790700" cy="320100"/>
          </a:xfrm>
          <a:prstGeom prst="rect">
            <a:avLst/>
          </a:prstGeom>
          <a:noFill/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71" name="Google Shape;1771;g34ed79b00d1_0_1757"/>
          <p:cNvSpPr txBox="1"/>
          <p:nvPr/>
        </p:nvSpPr>
        <p:spPr>
          <a:xfrm>
            <a:off x="0" y="4969700"/>
            <a:ext cx="351900" cy="183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7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sz="7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1772" name="Google Shape;1772;g34ed79b00d1_0_1757"/>
          <p:cNvGrpSpPr/>
          <p:nvPr/>
        </p:nvGrpSpPr>
        <p:grpSpPr>
          <a:xfrm>
            <a:off x="8467274" y="-268"/>
            <a:ext cx="329400" cy="329400"/>
            <a:chOff x="8467274" y="-268"/>
            <a:chExt cx="329400" cy="329400"/>
          </a:xfrm>
        </p:grpSpPr>
        <p:sp>
          <p:nvSpPr>
            <p:cNvPr id="1773" name="Google Shape;1773;g34ed79b00d1_0_1757"/>
            <p:cNvSpPr/>
            <p:nvPr/>
          </p:nvSpPr>
          <p:spPr>
            <a:xfrm>
              <a:off x="8467274" y="-268"/>
              <a:ext cx="329400" cy="329400"/>
            </a:xfrm>
            <a:prstGeom prst="rect">
              <a:avLst/>
            </a:prstGeom>
            <a:solidFill>
              <a:srgbClr val="0063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grpSp>
          <p:nvGrpSpPr>
            <p:cNvPr id="1774" name="Google Shape;1774;g34ed79b00d1_0_1757"/>
            <p:cNvGrpSpPr/>
            <p:nvPr/>
          </p:nvGrpSpPr>
          <p:grpSpPr>
            <a:xfrm>
              <a:off x="8546153" y="63898"/>
              <a:ext cx="191009" cy="201168"/>
              <a:chOff x="1379850" y="238125"/>
              <a:chExt cx="4860275" cy="5238750"/>
            </a:xfrm>
          </p:grpSpPr>
          <p:sp>
            <p:nvSpPr>
              <p:cNvPr id="1775" name="Google Shape;1775;g34ed79b00d1_0_1757"/>
              <p:cNvSpPr/>
              <p:nvPr/>
            </p:nvSpPr>
            <p:spPr>
              <a:xfrm>
                <a:off x="4988525" y="4354750"/>
                <a:ext cx="727075" cy="727075"/>
              </a:xfrm>
              <a:custGeom>
                <a:rect b="b" l="l" r="r" t="t"/>
                <a:pathLst>
                  <a:path extrusionOk="0" h="29083" w="29083">
                    <a:moveTo>
                      <a:pt x="14210" y="9097"/>
                    </a:moveTo>
                    <a:lnTo>
                      <a:pt x="15139" y="9163"/>
                    </a:lnTo>
                    <a:lnTo>
                      <a:pt x="16002" y="9296"/>
                    </a:lnTo>
                    <a:lnTo>
                      <a:pt x="16334" y="9362"/>
                    </a:lnTo>
                    <a:lnTo>
                      <a:pt x="16733" y="9495"/>
                    </a:lnTo>
                    <a:lnTo>
                      <a:pt x="16998" y="9694"/>
                    </a:lnTo>
                    <a:lnTo>
                      <a:pt x="17264" y="9894"/>
                    </a:lnTo>
                    <a:lnTo>
                      <a:pt x="17463" y="10226"/>
                    </a:lnTo>
                    <a:lnTo>
                      <a:pt x="17596" y="10558"/>
                    </a:lnTo>
                    <a:lnTo>
                      <a:pt x="17729" y="10956"/>
                    </a:lnTo>
                    <a:lnTo>
                      <a:pt x="17729" y="11354"/>
                    </a:lnTo>
                    <a:lnTo>
                      <a:pt x="17729" y="11886"/>
                    </a:lnTo>
                    <a:lnTo>
                      <a:pt x="17596" y="12284"/>
                    </a:lnTo>
                    <a:lnTo>
                      <a:pt x="17463" y="12616"/>
                    </a:lnTo>
                    <a:lnTo>
                      <a:pt x="17264" y="12948"/>
                    </a:lnTo>
                    <a:lnTo>
                      <a:pt x="16998" y="13147"/>
                    </a:lnTo>
                    <a:lnTo>
                      <a:pt x="16733" y="13346"/>
                    </a:lnTo>
                    <a:lnTo>
                      <a:pt x="16401" y="13479"/>
                    </a:lnTo>
                    <a:lnTo>
                      <a:pt x="16002" y="13612"/>
                    </a:lnTo>
                    <a:lnTo>
                      <a:pt x="15139" y="13678"/>
                    </a:lnTo>
                    <a:lnTo>
                      <a:pt x="14210" y="13745"/>
                    </a:lnTo>
                    <a:lnTo>
                      <a:pt x="12151" y="13745"/>
                    </a:lnTo>
                    <a:lnTo>
                      <a:pt x="12151" y="9097"/>
                    </a:lnTo>
                    <a:close/>
                    <a:moveTo>
                      <a:pt x="13280" y="6242"/>
                    </a:moveTo>
                    <a:lnTo>
                      <a:pt x="8964" y="6308"/>
                    </a:lnTo>
                    <a:lnTo>
                      <a:pt x="8964" y="22244"/>
                    </a:lnTo>
                    <a:lnTo>
                      <a:pt x="12151" y="22244"/>
                    </a:lnTo>
                    <a:lnTo>
                      <a:pt x="12151" y="16135"/>
                    </a:lnTo>
                    <a:lnTo>
                      <a:pt x="14674" y="16135"/>
                    </a:lnTo>
                    <a:lnTo>
                      <a:pt x="17861" y="22244"/>
                    </a:lnTo>
                    <a:lnTo>
                      <a:pt x="21181" y="22244"/>
                    </a:lnTo>
                    <a:lnTo>
                      <a:pt x="17729" y="15737"/>
                    </a:lnTo>
                    <a:lnTo>
                      <a:pt x="18459" y="15471"/>
                    </a:lnTo>
                    <a:lnTo>
                      <a:pt x="19057" y="15139"/>
                    </a:lnTo>
                    <a:lnTo>
                      <a:pt x="19588" y="14674"/>
                    </a:lnTo>
                    <a:lnTo>
                      <a:pt x="20052" y="14209"/>
                    </a:lnTo>
                    <a:lnTo>
                      <a:pt x="20384" y="13612"/>
                    </a:lnTo>
                    <a:lnTo>
                      <a:pt x="20650" y="12881"/>
                    </a:lnTo>
                    <a:lnTo>
                      <a:pt x="20849" y="12085"/>
                    </a:lnTo>
                    <a:lnTo>
                      <a:pt x="20916" y="11222"/>
                    </a:lnTo>
                    <a:lnTo>
                      <a:pt x="20849" y="10159"/>
                    </a:lnTo>
                    <a:lnTo>
                      <a:pt x="20716" y="9761"/>
                    </a:lnTo>
                    <a:lnTo>
                      <a:pt x="20650" y="9296"/>
                    </a:lnTo>
                    <a:lnTo>
                      <a:pt x="20451" y="8964"/>
                    </a:lnTo>
                    <a:lnTo>
                      <a:pt x="20318" y="8566"/>
                    </a:lnTo>
                    <a:lnTo>
                      <a:pt x="20052" y="8300"/>
                    </a:lnTo>
                    <a:lnTo>
                      <a:pt x="19853" y="7968"/>
                    </a:lnTo>
                    <a:lnTo>
                      <a:pt x="19322" y="7503"/>
                    </a:lnTo>
                    <a:lnTo>
                      <a:pt x="18658" y="7105"/>
                    </a:lnTo>
                    <a:lnTo>
                      <a:pt x="17928" y="6773"/>
                    </a:lnTo>
                    <a:lnTo>
                      <a:pt x="17131" y="6574"/>
                    </a:lnTo>
                    <a:lnTo>
                      <a:pt x="16201" y="6441"/>
                    </a:lnTo>
                    <a:lnTo>
                      <a:pt x="15272" y="6308"/>
                    </a:lnTo>
                    <a:lnTo>
                      <a:pt x="14276" y="6242"/>
                    </a:lnTo>
                    <a:close/>
                    <a:moveTo>
                      <a:pt x="14608" y="2457"/>
                    </a:moveTo>
                    <a:lnTo>
                      <a:pt x="15670" y="2524"/>
                    </a:lnTo>
                    <a:lnTo>
                      <a:pt x="16799" y="2656"/>
                    </a:lnTo>
                    <a:lnTo>
                      <a:pt x="17928" y="2855"/>
                    </a:lnTo>
                    <a:lnTo>
                      <a:pt x="18990" y="3187"/>
                    </a:lnTo>
                    <a:lnTo>
                      <a:pt x="19986" y="3652"/>
                    </a:lnTo>
                    <a:lnTo>
                      <a:pt x="20982" y="4183"/>
                    </a:lnTo>
                    <a:lnTo>
                      <a:pt x="21912" y="4781"/>
                    </a:lnTo>
                    <a:lnTo>
                      <a:pt x="22775" y="5511"/>
                    </a:lnTo>
                    <a:lnTo>
                      <a:pt x="23638" y="6308"/>
                    </a:lnTo>
                    <a:lnTo>
                      <a:pt x="24368" y="7238"/>
                    </a:lnTo>
                    <a:lnTo>
                      <a:pt x="24966" y="8234"/>
                    </a:lnTo>
                    <a:lnTo>
                      <a:pt x="25497" y="9296"/>
                    </a:lnTo>
                    <a:lnTo>
                      <a:pt x="25962" y="10491"/>
                    </a:lnTo>
                    <a:lnTo>
                      <a:pt x="26294" y="11753"/>
                    </a:lnTo>
                    <a:lnTo>
                      <a:pt x="26493" y="13147"/>
                    </a:lnTo>
                    <a:lnTo>
                      <a:pt x="26559" y="14608"/>
                    </a:lnTo>
                    <a:lnTo>
                      <a:pt x="26493" y="16069"/>
                    </a:lnTo>
                    <a:lnTo>
                      <a:pt x="26294" y="17463"/>
                    </a:lnTo>
                    <a:lnTo>
                      <a:pt x="25962" y="18724"/>
                    </a:lnTo>
                    <a:lnTo>
                      <a:pt x="25497" y="19920"/>
                    </a:lnTo>
                    <a:lnTo>
                      <a:pt x="24966" y="21048"/>
                    </a:lnTo>
                    <a:lnTo>
                      <a:pt x="24368" y="22044"/>
                    </a:lnTo>
                    <a:lnTo>
                      <a:pt x="23638" y="22907"/>
                    </a:lnTo>
                    <a:lnTo>
                      <a:pt x="22775" y="23704"/>
                    </a:lnTo>
                    <a:lnTo>
                      <a:pt x="21912" y="24435"/>
                    </a:lnTo>
                    <a:lnTo>
                      <a:pt x="20982" y="25032"/>
                    </a:lnTo>
                    <a:lnTo>
                      <a:pt x="19986" y="25563"/>
                    </a:lnTo>
                    <a:lnTo>
                      <a:pt x="18990" y="26028"/>
                    </a:lnTo>
                    <a:lnTo>
                      <a:pt x="17928" y="26294"/>
                    </a:lnTo>
                    <a:lnTo>
                      <a:pt x="16799" y="26559"/>
                    </a:lnTo>
                    <a:lnTo>
                      <a:pt x="15670" y="26692"/>
                    </a:lnTo>
                    <a:lnTo>
                      <a:pt x="14608" y="26759"/>
                    </a:lnTo>
                    <a:lnTo>
                      <a:pt x="13479" y="26692"/>
                    </a:lnTo>
                    <a:lnTo>
                      <a:pt x="12350" y="26559"/>
                    </a:lnTo>
                    <a:lnTo>
                      <a:pt x="11222" y="26294"/>
                    </a:lnTo>
                    <a:lnTo>
                      <a:pt x="10159" y="25962"/>
                    </a:lnTo>
                    <a:lnTo>
                      <a:pt x="9163" y="25497"/>
                    </a:lnTo>
                    <a:lnTo>
                      <a:pt x="8167" y="25032"/>
                    </a:lnTo>
                    <a:lnTo>
                      <a:pt x="7238" y="24368"/>
                    </a:lnTo>
                    <a:lnTo>
                      <a:pt x="6375" y="23638"/>
                    </a:lnTo>
                    <a:lnTo>
                      <a:pt x="5511" y="22841"/>
                    </a:lnTo>
                    <a:lnTo>
                      <a:pt x="4781" y="21978"/>
                    </a:lnTo>
                    <a:lnTo>
                      <a:pt x="4184" y="20916"/>
                    </a:lnTo>
                    <a:lnTo>
                      <a:pt x="3652" y="19853"/>
                    </a:lnTo>
                    <a:lnTo>
                      <a:pt x="3188" y="18658"/>
                    </a:lnTo>
                    <a:lnTo>
                      <a:pt x="2856" y="17397"/>
                    </a:lnTo>
                    <a:lnTo>
                      <a:pt x="2656" y="16002"/>
                    </a:lnTo>
                    <a:lnTo>
                      <a:pt x="2590" y="14541"/>
                    </a:lnTo>
                    <a:lnTo>
                      <a:pt x="2656" y="13081"/>
                    </a:lnTo>
                    <a:lnTo>
                      <a:pt x="2856" y="11686"/>
                    </a:lnTo>
                    <a:lnTo>
                      <a:pt x="3188" y="10425"/>
                    </a:lnTo>
                    <a:lnTo>
                      <a:pt x="3652" y="9230"/>
                    </a:lnTo>
                    <a:lnTo>
                      <a:pt x="4184" y="8167"/>
                    </a:lnTo>
                    <a:lnTo>
                      <a:pt x="4781" y="7171"/>
                    </a:lnTo>
                    <a:lnTo>
                      <a:pt x="5511" y="6242"/>
                    </a:lnTo>
                    <a:lnTo>
                      <a:pt x="6375" y="5445"/>
                    </a:lnTo>
                    <a:lnTo>
                      <a:pt x="7238" y="4715"/>
                    </a:lnTo>
                    <a:lnTo>
                      <a:pt x="8167" y="4117"/>
                    </a:lnTo>
                    <a:lnTo>
                      <a:pt x="9163" y="3586"/>
                    </a:lnTo>
                    <a:lnTo>
                      <a:pt x="10159" y="3187"/>
                    </a:lnTo>
                    <a:lnTo>
                      <a:pt x="11222" y="2855"/>
                    </a:lnTo>
                    <a:lnTo>
                      <a:pt x="12350" y="2656"/>
                    </a:lnTo>
                    <a:lnTo>
                      <a:pt x="13479" y="2457"/>
                    </a:lnTo>
                    <a:close/>
                    <a:moveTo>
                      <a:pt x="14608" y="0"/>
                    </a:moveTo>
                    <a:lnTo>
                      <a:pt x="13081" y="67"/>
                    </a:lnTo>
                    <a:lnTo>
                      <a:pt x="11620" y="332"/>
                    </a:lnTo>
                    <a:lnTo>
                      <a:pt x="10226" y="664"/>
                    </a:lnTo>
                    <a:lnTo>
                      <a:pt x="8898" y="1129"/>
                    </a:lnTo>
                    <a:lnTo>
                      <a:pt x="7636" y="1727"/>
                    </a:lnTo>
                    <a:lnTo>
                      <a:pt x="6375" y="2457"/>
                    </a:lnTo>
                    <a:lnTo>
                      <a:pt x="5312" y="3320"/>
                    </a:lnTo>
                    <a:lnTo>
                      <a:pt x="4250" y="4250"/>
                    </a:lnTo>
                    <a:lnTo>
                      <a:pt x="3320" y="5246"/>
                    </a:lnTo>
                    <a:lnTo>
                      <a:pt x="2457" y="6375"/>
                    </a:lnTo>
                    <a:lnTo>
                      <a:pt x="1793" y="7570"/>
                    </a:lnTo>
                    <a:lnTo>
                      <a:pt x="1129" y="8898"/>
                    </a:lnTo>
                    <a:lnTo>
                      <a:pt x="664" y="10226"/>
                    </a:lnTo>
                    <a:lnTo>
                      <a:pt x="333" y="11620"/>
                    </a:lnTo>
                    <a:lnTo>
                      <a:pt x="67" y="13081"/>
                    </a:lnTo>
                    <a:lnTo>
                      <a:pt x="1" y="14608"/>
                    </a:lnTo>
                    <a:lnTo>
                      <a:pt x="67" y="15471"/>
                    </a:lnTo>
                    <a:lnTo>
                      <a:pt x="133" y="16334"/>
                    </a:lnTo>
                    <a:lnTo>
                      <a:pt x="200" y="17197"/>
                    </a:lnTo>
                    <a:lnTo>
                      <a:pt x="333" y="17994"/>
                    </a:lnTo>
                    <a:lnTo>
                      <a:pt x="532" y="18791"/>
                    </a:lnTo>
                    <a:lnTo>
                      <a:pt x="731" y="19521"/>
                    </a:lnTo>
                    <a:lnTo>
                      <a:pt x="996" y="20252"/>
                    </a:lnTo>
                    <a:lnTo>
                      <a:pt x="1262" y="20916"/>
                    </a:lnTo>
                    <a:lnTo>
                      <a:pt x="1594" y="21580"/>
                    </a:lnTo>
                    <a:lnTo>
                      <a:pt x="1926" y="22244"/>
                    </a:lnTo>
                    <a:lnTo>
                      <a:pt x="2723" y="23439"/>
                    </a:lnTo>
                    <a:lnTo>
                      <a:pt x="3586" y="24501"/>
                    </a:lnTo>
                    <a:lnTo>
                      <a:pt x="4582" y="25497"/>
                    </a:lnTo>
                    <a:lnTo>
                      <a:pt x="5644" y="26360"/>
                    </a:lnTo>
                    <a:lnTo>
                      <a:pt x="6773" y="27091"/>
                    </a:lnTo>
                    <a:lnTo>
                      <a:pt x="7968" y="27688"/>
                    </a:lnTo>
                    <a:lnTo>
                      <a:pt x="9230" y="28219"/>
                    </a:lnTo>
                    <a:lnTo>
                      <a:pt x="10491" y="28618"/>
                    </a:lnTo>
                    <a:lnTo>
                      <a:pt x="11819" y="28883"/>
                    </a:lnTo>
                    <a:lnTo>
                      <a:pt x="13214" y="29082"/>
                    </a:lnTo>
                    <a:lnTo>
                      <a:pt x="15936" y="29082"/>
                    </a:lnTo>
                    <a:lnTo>
                      <a:pt x="17264" y="28883"/>
                    </a:lnTo>
                    <a:lnTo>
                      <a:pt x="18592" y="28618"/>
                    </a:lnTo>
                    <a:lnTo>
                      <a:pt x="19853" y="28219"/>
                    </a:lnTo>
                    <a:lnTo>
                      <a:pt x="21115" y="27688"/>
                    </a:lnTo>
                    <a:lnTo>
                      <a:pt x="22310" y="27024"/>
                    </a:lnTo>
                    <a:lnTo>
                      <a:pt x="23439" y="26294"/>
                    </a:lnTo>
                    <a:lnTo>
                      <a:pt x="24501" y="25431"/>
                    </a:lnTo>
                    <a:lnTo>
                      <a:pt x="25497" y="24501"/>
                    </a:lnTo>
                    <a:lnTo>
                      <a:pt x="26360" y="23439"/>
                    </a:lnTo>
                    <a:lnTo>
                      <a:pt x="27157" y="22244"/>
                    </a:lnTo>
                    <a:lnTo>
                      <a:pt x="27489" y="21580"/>
                    </a:lnTo>
                    <a:lnTo>
                      <a:pt x="27821" y="20916"/>
                    </a:lnTo>
                    <a:lnTo>
                      <a:pt x="28087" y="20185"/>
                    </a:lnTo>
                    <a:lnTo>
                      <a:pt x="28352" y="19455"/>
                    </a:lnTo>
                    <a:lnTo>
                      <a:pt x="28551" y="18724"/>
                    </a:lnTo>
                    <a:lnTo>
                      <a:pt x="28751" y="17928"/>
                    </a:lnTo>
                    <a:lnTo>
                      <a:pt x="28883" y="17131"/>
                    </a:lnTo>
                    <a:lnTo>
                      <a:pt x="28950" y="16268"/>
                    </a:lnTo>
                    <a:lnTo>
                      <a:pt x="29016" y="15405"/>
                    </a:lnTo>
                    <a:lnTo>
                      <a:pt x="29082" y="14541"/>
                    </a:lnTo>
                    <a:lnTo>
                      <a:pt x="29016" y="13014"/>
                    </a:lnTo>
                    <a:lnTo>
                      <a:pt x="28751" y="11554"/>
                    </a:lnTo>
                    <a:lnTo>
                      <a:pt x="28419" y="10159"/>
                    </a:lnTo>
                    <a:lnTo>
                      <a:pt x="27954" y="8831"/>
                    </a:lnTo>
                    <a:lnTo>
                      <a:pt x="27356" y="7570"/>
                    </a:lnTo>
                    <a:lnTo>
                      <a:pt x="26626" y="6375"/>
                    </a:lnTo>
                    <a:lnTo>
                      <a:pt x="25829" y="5246"/>
                    </a:lnTo>
                    <a:lnTo>
                      <a:pt x="24899" y="4183"/>
                    </a:lnTo>
                    <a:lnTo>
                      <a:pt x="23904" y="3254"/>
                    </a:lnTo>
                    <a:lnTo>
                      <a:pt x="22775" y="2457"/>
                    </a:lnTo>
                    <a:lnTo>
                      <a:pt x="21580" y="1727"/>
                    </a:lnTo>
                    <a:lnTo>
                      <a:pt x="20318" y="1129"/>
                    </a:lnTo>
                    <a:lnTo>
                      <a:pt x="18990" y="664"/>
                    </a:lnTo>
                    <a:lnTo>
                      <a:pt x="17596" y="266"/>
                    </a:lnTo>
                    <a:lnTo>
                      <a:pt x="16135" y="67"/>
                    </a:lnTo>
                    <a:lnTo>
                      <a:pt x="1460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6" name="Google Shape;1776;g34ed79b00d1_0_1757"/>
              <p:cNvSpPr/>
              <p:nvPr/>
            </p:nvSpPr>
            <p:spPr>
              <a:xfrm>
                <a:off x="4988525" y="4354750"/>
                <a:ext cx="727075" cy="727075"/>
              </a:xfrm>
              <a:custGeom>
                <a:rect b="b" l="l" r="r" t="t"/>
                <a:pathLst>
                  <a:path extrusionOk="0" fill="none" h="29083" w="29083">
                    <a:moveTo>
                      <a:pt x="1" y="14608"/>
                    </a:moveTo>
                    <a:lnTo>
                      <a:pt x="1" y="14608"/>
                    </a:lnTo>
                    <a:lnTo>
                      <a:pt x="67" y="13081"/>
                    </a:lnTo>
                    <a:lnTo>
                      <a:pt x="333" y="11620"/>
                    </a:lnTo>
                    <a:lnTo>
                      <a:pt x="664" y="10226"/>
                    </a:lnTo>
                    <a:lnTo>
                      <a:pt x="1129" y="8898"/>
                    </a:lnTo>
                    <a:lnTo>
                      <a:pt x="1793" y="7570"/>
                    </a:lnTo>
                    <a:lnTo>
                      <a:pt x="2457" y="6375"/>
                    </a:lnTo>
                    <a:lnTo>
                      <a:pt x="3320" y="5246"/>
                    </a:lnTo>
                    <a:lnTo>
                      <a:pt x="4250" y="4250"/>
                    </a:lnTo>
                    <a:lnTo>
                      <a:pt x="5312" y="3320"/>
                    </a:lnTo>
                    <a:lnTo>
                      <a:pt x="6375" y="2457"/>
                    </a:lnTo>
                    <a:lnTo>
                      <a:pt x="7636" y="1727"/>
                    </a:lnTo>
                    <a:lnTo>
                      <a:pt x="8898" y="1129"/>
                    </a:lnTo>
                    <a:lnTo>
                      <a:pt x="10226" y="664"/>
                    </a:lnTo>
                    <a:lnTo>
                      <a:pt x="11620" y="332"/>
                    </a:lnTo>
                    <a:lnTo>
                      <a:pt x="13081" y="67"/>
                    </a:lnTo>
                    <a:lnTo>
                      <a:pt x="14608" y="0"/>
                    </a:lnTo>
                    <a:lnTo>
                      <a:pt x="14608" y="0"/>
                    </a:lnTo>
                    <a:lnTo>
                      <a:pt x="16135" y="67"/>
                    </a:lnTo>
                    <a:lnTo>
                      <a:pt x="17596" y="266"/>
                    </a:lnTo>
                    <a:lnTo>
                      <a:pt x="18990" y="664"/>
                    </a:lnTo>
                    <a:lnTo>
                      <a:pt x="20318" y="1129"/>
                    </a:lnTo>
                    <a:lnTo>
                      <a:pt x="21580" y="1727"/>
                    </a:lnTo>
                    <a:lnTo>
                      <a:pt x="22775" y="2457"/>
                    </a:lnTo>
                    <a:lnTo>
                      <a:pt x="23904" y="3254"/>
                    </a:lnTo>
                    <a:lnTo>
                      <a:pt x="24899" y="4183"/>
                    </a:lnTo>
                    <a:lnTo>
                      <a:pt x="25829" y="5246"/>
                    </a:lnTo>
                    <a:lnTo>
                      <a:pt x="26626" y="6375"/>
                    </a:lnTo>
                    <a:lnTo>
                      <a:pt x="27356" y="7570"/>
                    </a:lnTo>
                    <a:lnTo>
                      <a:pt x="27954" y="8831"/>
                    </a:lnTo>
                    <a:lnTo>
                      <a:pt x="28419" y="10159"/>
                    </a:lnTo>
                    <a:lnTo>
                      <a:pt x="28751" y="11554"/>
                    </a:lnTo>
                    <a:lnTo>
                      <a:pt x="29016" y="13014"/>
                    </a:lnTo>
                    <a:lnTo>
                      <a:pt x="29082" y="14541"/>
                    </a:lnTo>
                    <a:lnTo>
                      <a:pt x="29082" y="14541"/>
                    </a:lnTo>
                    <a:lnTo>
                      <a:pt x="29016" y="15405"/>
                    </a:lnTo>
                    <a:lnTo>
                      <a:pt x="28950" y="16268"/>
                    </a:lnTo>
                    <a:lnTo>
                      <a:pt x="28883" y="17131"/>
                    </a:lnTo>
                    <a:lnTo>
                      <a:pt x="28751" y="17928"/>
                    </a:lnTo>
                    <a:lnTo>
                      <a:pt x="28551" y="18724"/>
                    </a:lnTo>
                    <a:lnTo>
                      <a:pt x="28352" y="19455"/>
                    </a:lnTo>
                    <a:lnTo>
                      <a:pt x="28087" y="20185"/>
                    </a:lnTo>
                    <a:lnTo>
                      <a:pt x="27821" y="20916"/>
                    </a:lnTo>
                    <a:lnTo>
                      <a:pt x="27489" y="21580"/>
                    </a:lnTo>
                    <a:lnTo>
                      <a:pt x="27157" y="22244"/>
                    </a:lnTo>
                    <a:lnTo>
                      <a:pt x="26360" y="23439"/>
                    </a:lnTo>
                    <a:lnTo>
                      <a:pt x="25497" y="24501"/>
                    </a:lnTo>
                    <a:lnTo>
                      <a:pt x="24501" y="25431"/>
                    </a:lnTo>
                    <a:lnTo>
                      <a:pt x="23439" y="26294"/>
                    </a:lnTo>
                    <a:lnTo>
                      <a:pt x="22310" y="27024"/>
                    </a:lnTo>
                    <a:lnTo>
                      <a:pt x="21115" y="27688"/>
                    </a:lnTo>
                    <a:lnTo>
                      <a:pt x="19853" y="28219"/>
                    </a:lnTo>
                    <a:lnTo>
                      <a:pt x="18592" y="28618"/>
                    </a:lnTo>
                    <a:lnTo>
                      <a:pt x="17264" y="28883"/>
                    </a:lnTo>
                    <a:lnTo>
                      <a:pt x="15936" y="29082"/>
                    </a:lnTo>
                    <a:lnTo>
                      <a:pt x="14542" y="29082"/>
                    </a:lnTo>
                    <a:lnTo>
                      <a:pt x="13214" y="29082"/>
                    </a:lnTo>
                    <a:lnTo>
                      <a:pt x="11819" y="28883"/>
                    </a:lnTo>
                    <a:lnTo>
                      <a:pt x="10491" y="28618"/>
                    </a:lnTo>
                    <a:lnTo>
                      <a:pt x="9230" y="28219"/>
                    </a:lnTo>
                    <a:lnTo>
                      <a:pt x="7968" y="27688"/>
                    </a:lnTo>
                    <a:lnTo>
                      <a:pt x="6773" y="27091"/>
                    </a:lnTo>
                    <a:lnTo>
                      <a:pt x="5644" y="26360"/>
                    </a:lnTo>
                    <a:lnTo>
                      <a:pt x="4582" y="25497"/>
                    </a:lnTo>
                    <a:lnTo>
                      <a:pt x="3586" y="24501"/>
                    </a:lnTo>
                    <a:lnTo>
                      <a:pt x="2723" y="23439"/>
                    </a:lnTo>
                    <a:lnTo>
                      <a:pt x="1926" y="22244"/>
                    </a:lnTo>
                    <a:lnTo>
                      <a:pt x="1594" y="21580"/>
                    </a:lnTo>
                    <a:lnTo>
                      <a:pt x="1262" y="20916"/>
                    </a:lnTo>
                    <a:lnTo>
                      <a:pt x="996" y="20252"/>
                    </a:lnTo>
                    <a:lnTo>
                      <a:pt x="731" y="19521"/>
                    </a:lnTo>
                    <a:lnTo>
                      <a:pt x="532" y="18791"/>
                    </a:lnTo>
                    <a:lnTo>
                      <a:pt x="333" y="17994"/>
                    </a:lnTo>
                    <a:lnTo>
                      <a:pt x="200" y="17197"/>
                    </a:lnTo>
                    <a:lnTo>
                      <a:pt x="133" y="16334"/>
                    </a:lnTo>
                    <a:lnTo>
                      <a:pt x="67" y="15471"/>
                    </a:lnTo>
                    <a:lnTo>
                      <a:pt x="1" y="14608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7" name="Google Shape;1777;g34ed79b00d1_0_1757"/>
              <p:cNvSpPr/>
              <p:nvPr/>
            </p:nvSpPr>
            <p:spPr>
              <a:xfrm>
                <a:off x="5053275" y="4416175"/>
                <a:ext cx="599250" cy="607550"/>
              </a:xfrm>
              <a:custGeom>
                <a:rect b="b" l="l" r="r" t="t"/>
                <a:pathLst>
                  <a:path extrusionOk="0" fill="none" h="24302" w="23970">
                    <a:moveTo>
                      <a:pt x="23969" y="12151"/>
                    </a:moveTo>
                    <a:lnTo>
                      <a:pt x="23969" y="12151"/>
                    </a:lnTo>
                    <a:lnTo>
                      <a:pt x="23903" y="10690"/>
                    </a:lnTo>
                    <a:lnTo>
                      <a:pt x="23704" y="9296"/>
                    </a:lnTo>
                    <a:lnTo>
                      <a:pt x="23372" y="8034"/>
                    </a:lnTo>
                    <a:lnTo>
                      <a:pt x="22907" y="6839"/>
                    </a:lnTo>
                    <a:lnTo>
                      <a:pt x="22376" y="5777"/>
                    </a:lnTo>
                    <a:lnTo>
                      <a:pt x="21778" y="4781"/>
                    </a:lnTo>
                    <a:lnTo>
                      <a:pt x="21048" y="3851"/>
                    </a:lnTo>
                    <a:lnTo>
                      <a:pt x="20185" y="3054"/>
                    </a:lnTo>
                    <a:lnTo>
                      <a:pt x="19322" y="2324"/>
                    </a:lnTo>
                    <a:lnTo>
                      <a:pt x="18392" y="1726"/>
                    </a:lnTo>
                    <a:lnTo>
                      <a:pt x="17396" y="1195"/>
                    </a:lnTo>
                    <a:lnTo>
                      <a:pt x="16400" y="730"/>
                    </a:lnTo>
                    <a:lnTo>
                      <a:pt x="15338" y="398"/>
                    </a:lnTo>
                    <a:lnTo>
                      <a:pt x="14209" y="199"/>
                    </a:lnTo>
                    <a:lnTo>
                      <a:pt x="13080" y="67"/>
                    </a:lnTo>
                    <a:lnTo>
                      <a:pt x="12018" y="0"/>
                    </a:lnTo>
                    <a:lnTo>
                      <a:pt x="10889" y="0"/>
                    </a:lnTo>
                    <a:lnTo>
                      <a:pt x="9760" y="199"/>
                    </a:lnTo>
                    <a:lnTo>
                      <a:pt x="8632" y="398"/>
                    </a:lnTo>
                    <a:lnTo>
                      <a:pt x="7569" y="730"/>
                    </a:lnTo>
                    <a:lnTo>
                      <a:pt x="6573" y="1129"/>
                    </a:lnTo>
                    <a:lnTo>
                      <a:pt x="5577" y="1660"/>
                    </a:lnTo>
                    <a:lnTo>
                      <a:pt x="4648" y="2258"/>
                    </a:lnTo>
                    <a:lnTo>
                      <a:pt x="3785" y="2988"/>
                    </a:lnTo>
                    <a:lnTo>
                      <a:pt x="2921" y="3785"/>
                    </a:lnTo>
                    <a:lnTo>
                      <a:pt x="2191" y="4714"/>
                    </a:lnTo>
                    <a:lnTo>
                      <a:pt x="1594" y="5710"/>
                    </a:lnTo>
                    <a:lnTo>
                      <a:pt x="1062" y="6773"/>
                    </a:lnTo>
                    <a:lnTo>
                      <a:pt x="598" y="7968"/>
                    </a:lnTo>
                    <a:lnTo>
                      <a:pt x="266" y="9229"/>
                    </a:lnTo>
                    <a:lnTo>
                      <a:pt x="66" y="10624"/>
                    </a:lnTo>
                    <a:lnTo>
                      <a:pt x="0" y="12084"/>
                    </a:lnTo>
                    <a:lnTo>
                      <a:pt x="0" y="12084"/>
                    </a:lnTo>
                    <a:lnTo>
                      <a:pt x="66" y="13545"/>
                    </a:lnTo>
                    <a:lnTo>
                      <a:pt x="266" y="14940"/>
                    </a:lnTo>
                    <a:lnTo>
                      <a:pt x="598" y="16201"/>
                    </a:lnTo>
                    <a:lnTo>
                      <a:pt x="1062" y="17396"/>
                    </a:lnTo>
                    <a:lnTo>
                      <a:pt x="1594" y="18459"/>
                    </a:lnTo>
                    <a:lnTo>
                      <a:pt x="2191" y="19521"/>
                    </a:lnTo>
                    <a:lnTo>
                      <a:pt x="2921" y="20384"/>
                    </a:lnTo>
                    <a:lnTo>
                      <a:pt x="3785" y="21181"/>
                    </a:lnTo>
                    <a:lnTo>
                      <a:pt x="4648" y="21911"/>
                    </a:lnTo>
                    <a:lnTo>
                      <a:pt x="5577" y="22575"/>
                    </a:lnTo>
                    <a:lnTo>
                      <a:pt x="6573" y="23040"/>
                    </a:lnTo>
                    <a:lnTo>
                      <a:pt x="7569" y="23505"/>
                    </a:lnTo>
                    <a:lnTo>
                      <a:pt x="8632" y="23837"/>
                    </a:lnTo>
                    <a:lnTo>
                      <a:pt x="9760" y="24102"/>
                    </a:lnTo>
                    <a:lnTo>
                      <a:pt x="10889" y="24235"/>
                    </a:lnTo>
                    <a:lnTo>
                      <a:pt x="12018" y="24302"/>
                    </a:lnTo>
                    <a:lnTo>
                      <a:pt x="13080" y="24235"/>
                    </a:lnTo>
                    <a:lnTo>
                      <a:pt x="14209" y="24102"/>
                    </a:lnTo>
                    <a:lnTo>
                      <a:pt x="15338" y="23837"/>
                    </a:lnTo>
                    <a:lnTo>
                      <a:pt x="16400" y="23571"/>
                    </a:lnTo>
                    <a:lnTo>
                      <a:pt x="17396" y="23106"/>
                    </a:lnTo>
                    <a:lnTo>
                      <a:pt x="18392" y="22575"/>
                    </a:lnTo>
                    <a:lnTo>
                      <a:pt x="19322" y="21978"/>
                    </a:lnTo>
                    <a:lnTo>
                      <a:pt x="20185" y="21247"/>
                    </a:lnTo>
                    <a:lnTo>
                      <a:pt x="21048" y="20450"/>
                    </a:lnTo>
                    <a:lnTo>
                      <a:pt x="21778" y="19587"/>
                    </a:lnTo>
                    <a:lnTo>
                      <a:pt x="22376" y="18591"/>
                    </a:lnTo>
                    <a:lnTo>
                      <a:pt x="22907" y="17463"/>
                    </a:lnTo>
                    <a:lnTo>
                      <a:pt x="23372" y="16267"/>
                    </a:lnTo>
                    <a:lnTo>
                      <a:pt x="23704" y="15006"/>
                    </a:lnTo>
                    <a:lnTo>
                      <a:pt x="23903" y="13612"/>
                    </a:lnTo>
                    <a:lnTo>
                      <a:pt x="23969" y="12151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8" name="Google Shape;1778;g34ed79b00d1_0_1757"/>
              <p:cNvSpPr/>
              <p:nvPr/>
            </p:nvSpPr>
            <p:spPr>
              <a:xfrm>
                <a:off x="5212625" y="4510775"/>
                <a:ext cx="305450" cy="400075"/>
              </a:xfrm>
              <a:custGeom>
                <a:rect b="b" l="l" r="r" t="t"/>
                <a:pathLst>
                  <a:path extrusionOk="0" fill="none" h="16003" w="12218">
                    <a:moveTo>
                      <a:pt x="0" y="67"/>
                    </a:moveTo>
                    <a:lnTo>
                      <a:pt x="0" y="67"/>
                    </a:lnTo>
                    <a:lnTo>
                      <a:pt x="4316" y="1"/>
                    </a:lnTo>
                    <a:lnTo>
                      <a:pt x="5312" y="1"/>
                    </a:lnTo>
                    <a:lnTo>
                      <a:pt x="6308" y="67"/>
                    </a:lnTo>
                    <a:lnTo>
                      <a:pt x="7237" y="200"/>
                    </a:lnTo>
                    <a:lnTo>
                      <a:pt x="8167" y="333"/>
                    </a:lnTo>
                    <a:lnTo>
                      <a:pt x="8964" y="532"/>
                    </a:lnTo>
                    <a:lnTo>
                      <a:pt x="9694" y="864"/>
                    </a:lnTo>
                    <a:lnTo>
                      <a:pt x="10358" y="1262"/>
                    </a:lnTo>
                    <a:lnTo>
                      <a:pt x="10889" y="1727"/>
                    </a:lnTo>
                    <a:lnTo>
                      <a:pt x="11088" y="2059"/>
                    </a:lnTo>
                    <a:lnTo>
                      <a:pt x="11354" y="2325"/>
                    </a:lnTo>
                    <a:lnTo>
                      <a:pt x="11487" y="2723"/>
                    </a:lnTo>
                    <a:lnTo>
                      <a:pt x="11686" y="3055"/>
                    </a:lnTo>
                    <a:lnTo>
                      <a:pt x="11752" y="3520"/>
                    </a:lnTo>
                    <a:lnTo>
                      <a:pt x="11885" y="3918"/>
                    </a:lnTo>
                    <a:lnTo>
                      <a:pt x="11952" y="4981"/>
                    </a:lnTo>
                    <a:lnTo>
                      <a:pt x="11952" y="4981"/>
                    </a:lnTo>
                    <a:lnTo>
                      <a:pt x="11885" y="5844"/>
                    </a:lnTo>
                    <a:lnTo>
                      <a:pt x="11686" y="6640"/>
                    </a:lnTo>
                    <a:lnTo>
                      <a:pt x="11420" y="7371"/>
                    </a:lnTo>
                    <a:lnTo>
                      <a:pt x="11088" y="7968"/>
                    </a:lnTo>
                    <a:lnTo>
                      <a:pt x="10624" y="8433"/>
                    </a:lnTo>
                    <a:lnTo>
                      <a:pt x="10093" y="8898"/>
                    </a:lnTo>
                    <a:lnTo>
                      <a:pt x="9495" y="9230"/>
                    </a:lnTo>
                    <a:lnTo>
                      <a:pt x="8765" y="9496"/>
                    </a:lnTo>
                    <a:lnTo>
                      <a:pt x="12217" y="16003"/>
                    </a:lnTo>
                    <a:lnTo>
                      <a:pt x="8897" y="16003"/>
                    </a:lnTo>
                    <a:lnTo>
                      <a:pt x="5710" y="9894"/>
                    </a:lnTo>
                    <a:lnTo>
                      <a:pt x="3187" y="9894"/>
                    </a:lnTo>
                    <a:lnTo>
                      <a:pt x="3187" y="16003"/>
                    </a:lnTo>
                    <a:lnTo>
                      <a:pt x="0" y="16003"/>
                    </a:lnTo>
                    <a:lnTo>
                      <a:pt x="0" y="67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9" name="Google Shape;1779;g34ed79b00d1_0_1757"/>
              <p:cNvSpPr/>
              <p:nvPr/>
            </p:nvSpPr>
            <p:spPr>
              <a:xfrm>
                <a:off x="5292300" y="4582150"/>
                <a:ext cx="139450" cy="116225"/>
              </a:xfrm>
              <a:custGeom>
                <a:rect b="b" l="l" r="r" t="t"/>
                <a:pathLst>
                  <a:path extrusionOk="0" fill="none" h="4649" w="5578">
                    <a:moveTo>
                      <a:pt x="5578" y="2258"/>
                    </a:moveTo>
                    <a:lnTo>
                      <a:pt x="5578" y="2258"/>
                    </a:lnTo>
                    <a:lnTo>
                      <a:pt x="5578" y="1860"/>
                    </a:lnTo>
                    <a:lnTo>
                      <a:pt x="5445" y="1462"/>
                    </a:lnTo>
                    <a:lnTo>
                      <a:pt x="5312" y="1130"/>
                    </a:lnTo>
                    <a:lnTo>
                      <a:pt x="5113" y="798"/>
                    </a:lnTo>
                    <a:lnTo>
                      <a:pt x="4847" y="598"/>
                    </a:lnTo>
                    <a:lnTo>
                      <a:pt x="4582" y="399"/>
                    </a:lnTo>
                    <a:lnTo>
                      <a:pt x="4183" y="266"/>
                    </a:lnTo>
                    <a:lnTo>
                      <a:pt x="3851" y="200"/>
                    </a:lnTo>
                    <a:lnTo>
                      <a:pt x="2988" y="67"/>
                    </a:lnTo>
                    <a:lnTo>
                      <a:pt x="2059" y="1"/>
                    </a:lnTo>
                    <a:lnTo>
                      <a:pt x="0" y="1"/>
                    </a:lnTo>
                    <a:lnTo>
                      <a:pt x="0" y="4649"/>
                    </a:lnTo>
                    <a:lnTo>
                      <a:pt x="0" y="4649"/>
                    </a:lnTo>
                    <a:lnTo>
                      <a:pt x="2059" y="4649"/>
                    </a:lnTo>
                    <a:lnTo>
                      <a:pt x="2988" y="4582"/>
                    </a:lnTo>
                    <a:lnTo>
                      <a:pt x="3851" y="4516"/>
                    </a:lnTo>
                    <a:lnTo>
                      <a:pt x="4250" y="4383"/>
                    </a:lnTo>
                    <a:lnTo>
                      <a:pt x="4582" y="4250"/>
                    </a:lnTo>
                    <a:lnTo>
                      <a:pt x="4847" y="4051"/>
                    </a:lnTo>
                    <a:lnTo>
                      <a:pt x="5113" y="3852"/>
                    </a:lnTo>
                    <a:lnTo>
                      <a:pt x="5312" y="3520"/>
                    </a:lnTo>
                    <a:lnTo>
                      <a:pt x="5445" y="3188"/>
                    </a:lnTo>
                    <a:lnTo>
                      <a:pt x="5578" y="2790"/>
                    </a:lnTo>
                    <a:lnTo>
                      <a:pt x="5578" y="2258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80" name="Google Shape;1780;g34ed79b00d1_0_1757"/>
              <p:cNvSpPr/>
              <p:nvPr/>
            </p:nvSpPr>
            <p:spPr>
              <a:xfrm>
                <a:off x="1703525" y="4240200"/>
                <a:ext cx="1075650" cy="1236675"/>
              </a:xfrm>
              <a:custGeom>
                <a:rect b="b" l="l" r="r" t="t"/>
                <a:pathLst>
                  <a:path extrusionOk="0" h="49467" w="43026">
                    <a:moveTo>
                      <a:pt x="0" y="1"/>
                    </a:moveTo>
                    <a:lnTo>
                      <a:pt x="0" y="49467"/>
                    </a:lnTo>
                    <a:lnTo>
                      <a:pt x="43026" y="24634"/>
                    </a:lnTo>
                    <a:lnTo>
                      <a:pt x="39905" y="23904"/>
                    </a:lnTo>
                    <a:lnTo>
                      <a:pt x="36917" y="23041"/>
                    </a:lnTo>
                    <a:lnTo>
                      <a:pt x="33929" y="22111"/>
                    </a:lnTo>
                    <a:lnTo>
                      <a:pt x="30942" y="21049"/>
                    </a:lnTo>
                    <a:lnTo>
                      <a:pt x="28020" y="19854"/>
                    </a:lnTo>
                    <a:lnTo>
                      <a:pt x="25165" y="18592"/>
                    </a:lnTo>
                    <a:lnTo>
                      <a:pt x="22376" y="17198"/>
                    </a:lnTo>
                    <a:lnTo>
                      <a:pt x="19654" y="15671"/>
                    </a:lnTo>
                    <a:lnTo>
                      <a:pt x="16932" y="14077"/>
                    </a:lnTo>
                    <a:lnTo>
                      <a:pt x="14342" y="12351"/>
                    </a:lnTo>
                    <a:lnTo>
                      <a:pt x="11753" y="10558"/>
                    </a:lnTo>
                    <a:lnTo>
                      <a:pt x="9296" y="8633"/>
                    </a:lnTo>
                    <a:lnTo>
                      <a:pt x="6839" y="6641"/>
                    </a:lnTo>
                    <a:lnTo>
                      <a:pt x="4515" y="4516"/>
                    </a:lnTo>
                    <a:lnTo>
                      <a:pt x="2258" y="232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81" name="Google Shape;1781;g34ed79b00d1_0_1757"/>
              <p:cNvSpPr/>
              <p:nvPr/>
            </p:nvSpPr>
            <p:spPr>
              <a:xfrm>
                <a:off x="1703525" y="4240200"/>
                <a:ext cx="1075650" cy="1236675"/>
              </a:xfrm>
              <a:custGeom>
                <a:rect b="b" l="l" r="r" t="t"/>
                <a:pathLst>
                  <a:path extrusionOk="0" fill="none" h="49467" w="43026">
                    <a:moveTo>
                      <a:pt x="0" y="1"/>
                    </a:moveTo>
                    <a:lnTo>
                      <a:pt x="0" y="49467"/>
                    </a:lnTo>
                    <a:lnTo>
                      <a:pt x="43026" y="24634"/>
                    </a:lnTo>
                    <a:lnTo>
                      <a:pt x="43026" y="24634"/>
                    </a:lnTo>
                    <a:lnTo>
                      <a:pt x="39905" y="23904"/>
                    </a:lnTo>
                    <a:lnTo>
                      <a:pt x="36917" y="23041"/>
                    </a:lnTo>
                    <a:lnTo>
                      <a:pt x="33929" y="22111"/>
                    </a:lnTo>
                    <a:lnTo>
                      <a:pt x="30942" y="21049"/>
                    </a:lnTo>
                    <a:lnTo>
                      <a:pt x="28020" y="19854"/>
                    </a:lnTo>
                    <a:lnTo>
                      <a:pt x="25165" y="18592"/>
                    </a:lnTo>
                    <a:lnTo>
                      <a:pt x="22376" y="17198"/>
                    </a:lnTo>
                    <a:lnTo>
                      <a:pt x="19654" y="15671"/>
                    </a:lnTo>
                    <a:lnTo>
                      <a:pt x="16932" y="14077"/>
                    </a:lnTo>
                    <a:lnTo>
                      <a:pt x="14342" y="12351"/>
                    </a:lnTo>
                    <a:lnTo>
                      <a:pt x="11753" y="10558"/>
                    </a:lnTo>
                    <a:lnTo>
                      <a:pt x="9296" y="8633"/>
                    </a:lnTo>
                    <a:lnTo>
                      <a:pt x="6839" y="6641"/>
                    </a:lnTo>
                    <a:lnTo>
                      <a:pt x="4515" y="4516"/>
                    </a:lnTo>
                    <a:lnTo>
                      <a:pt x="2258" y="2325"/>
                    </a:lnTo>
                    <a:lnTo>
                      <a:pt x="0" y="1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82" name="Google Shape;1782;g34ed79b00d1_0_1757"/>
              <p:cNvSpPr/>
              <p:nvPr/>
            </p:nvSpPr>
            <p:spPr>
              <a:xfrm>
                <a:off x="1703525" y="238125"/>
                <a:ext cx="1067350" cy="1228375"/>
              </a:xfrm>
              <a:custGeom>
                <a:rect b="b" l="l" r="r" t="t"/>
                <a:pathLst>
                  <a:path extrusionOk="0" h="49135" w="42694">
                    <a:moveTo>
                      <a:pt x="0" y="0"/>
                    </a:moveTo>
                    <a:lnTo>
                      <a:pt x="0" y="49134"/>
                    </a:lnTo>
                    <a:lnTo>
                      <a:pt x="2324" y="46744"/>
                    </a:lnTo>
                    <a:lnTo>
                      <a:pt x="4648" y="44486"/>
                    </a:lnTo>
                    <a:lnTo>
                      <a:pt x="7105" y="42362"/>
                    </a:lnTo>
                    <a:lnTo>
                      <a:pt x="9628" y="40303"/>
                    </a:lnTo>
                    <a:lnTo>
                      <a:pt x="12151" y="38378"/>
                    </a:lnTo>
                    <a:lnTo>
                      <a:pt x="14741" y="36585"/>
                    </a:lnTo>
                    <a:lnTo>
                      <a:pt x="17397" y="34859"/>
                    </a:lnTo>
                    <a:lnTo>
                      <a:pt x="20119" y="33265"/>
                    </a:lnTo>
                    <a:lnTo>
                      <a:pt x="22841" y="31804"/>
                    </a:lnTo>
                    <a:lnTo>
                      <a:pt x="25630" y="30410"/>
                    </a:lnTo>
                    <a:lnTo>
                      <a:pt x="28418" y="29148"/>
                    </a:lnTo>
                    <a:lnTo>
                      <a:pt x="31274" y="28020"/>
                    </a:lnTo>
                    <a:lnTo>
                      <a:pt x="34129" y="27024"/>
                    </a:lnTo>
                    <a:lnTo>
                      <a:pt x="36984" y="26094"/>
                    </a:lnTo>
                    <a:lnTo>
                      <a:pt x="39839" y="25297"/>
                    </a:lnTo>
                    <a:lnTo>
                      <a:pt x="42694" y="2463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83" name="Google Shape;1783;g34ed79b00d1_0_1757"/>
              <p:cNvSpPr/>
              <p:nvPr/>
            </p:nvSpPr>
            <p:spPr>
              <a:xfrm>
                <a:off x="1703525" y="238125"/>
                <a:ext cx="1067350" cy="1228375"/>
              </a:xfrm>
              <a:custGeom>
                <a:rect b="b" l="l" r="r" t="t"/>
                <a:pathLst>
                  <a:path extrusionOk="0" fill="none" h="49135" w="42694">
                    <a:moveTo>
                      <a:pt x="42694" y="24633"/>
                    </a:moveTo>
                    <a:lnTo>
                      <a:pt x="0" y="0"/>
                    </a:lnTo>
                    <a:lnTo>
                      <a:pt x="0" y="49134"/>
                    </a:lnTo>
                    <a:lnTo>
                      <a:pt x="0" y="49134"/>
                    </a:lnTo>
                    <a:lnTo>
                      <a:pt x="2324" y="46744"/>
                    </a:lnTo>
                    <a:lnTo>
                      <a:pt x="4648" y="44486"/>
                    </a:lnTo>
                    <a:lnTo>
                      <a:pt x="7105" y="42362"/>
                    </a:lnTo>
                    <a:lnTo>
                      <a:pt x="9628" y="40303"/>
                    </a:lnTo>
                    <a:lnTo>
                      <a:pt x="12151" y="38378"/>
                    </a:lnTo>
                    <a:lnTo>
                      <a:pt x="14741" y="36585"/>
                    </a:lnTo>
                    <a:lnTo>
                      <a:pt x="17397" y="34859"/>
                    </a:lnTo>
                    <a:lnTo>
                      <a:pt x="20119" y="33265"/>
                    </a:lnTo>
                    <a:lnTo>
                      <a:pt x="22841" y="31804"/>
                    </a:lnTo>
                    <a:lnTo>
                      <a:pt x="25630" y="30410"/>
                    </a:lnTo>
                    <a:lnTo>
                      <a:pt x="28418" y="29148"/>
                    </a:lnTo>
                    <a:lnTo>
                      <a:pt x="31274" y="28020"/>
                    </a:lnTo>
                    <a:lnTo>
                      <a:pt x="34129" y="27024"/>
                    </a:lnTo>
                    <a:lnTo>
                      <a:pt x="36984" y="26094"/>
                    </a:lnTo>
                    <a:lnTo>
                      <a:pt x="39839" y="25297"/>
                    </a:lnTo>
                    <a:lnTo>
                      <a:pt x="42694" y="24633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84" name="Google Shape;1784;g34ed79b00d1_0_1757"/>
              <p:cNvSpPr/>
              <p:nvPr/>
            </p:nvSpPr>
            <p:spPr>
              <a:xfrm>
                <a:off x="5162825" y="2236675"/>
                <a:ext cx="1077300" cy="1243300"/>
              </a:xfrm>
              <a:custGeom>
                <a:rect b="b" l="l" r="r" t="t"/>
                <a:pathLst>
                  <a:path extrusionOk="0" h="49732" w="43092">
                    <a:moveTo>
                      <a:pt x="133" y="0"/>
                    </a:moveTo>
                    <a:lnTo>
                      <a:pt x="996" y="3055"/>
                    </a:lnTo>
                    <a:lnTo>
                      <a:pt x="1793" y="6109"/>
                    </a:lnTo>
                    <a:lnTo>
                      <a:pt x="2457" y="9163"/>
                    </a:lnTo>
                    <a:lnTo>
                      <a:pt x="2988" y="12284"/>
                    </a:lnTo>
                    <a:lnTo>
                      <a:pt x="3386" y="15405"/>
                    </a:lnTo>
                    <a:lnTo>
                      <a:pt x="3718" y="18525"/>
                    </a:lnTo>
                    <a:lnTo>
                      <a:pt x="3851" y="21646"/>
                    </a:lnTo>
                    <a:lnTo>
                      <a:pt x="3918" y="24833"/>
                    </a:lnTo>
                    <a:lnTo>
                      <a:pt x="3851" y="27954"/>
                    </a:lnTo>
                    <a:lnTo>
                      <a:pt x="3652" y="31074"/>
                    </a:lnTo>
                    <a:lnTo>
                      <a:pt x="3386" y="34261"/>
                    </a:lnTo>
                    <a:lnTo>
                      <a:pt x="2922" y="37382"/>
                    </a:lnTo>
                    <a:lnTo>
                      <a:pt x="2391" y="40503"/>
                    </a:lnTo>
                    <a:lnTo>
                      <a:pt x="1727" y="43557"/>
                    </a:lnTo>
                    <a:lnTo>
                      <a:pt x="930" y="46678"/>
                    </a:lnTo>
                    <a:lnTo>
                      <a:pt x="0" y="49732"/>
                    </a:lnTo>
                    <a:lnTo>
                      <a:pt x="43092" y="24833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85" name="Google Shape;1785;g34ed79b00d1_0_1757"/>
              <p:cNvSpPr/>
              <p:nvPr/>
            </p:nvSpPr>
            <p:spPr>
              <a:xfrm>
                <a:off x="2412325" y="1011650"/>
                <a:ext cx="1185200" cy="212500"/>
              </a:xfrm>
              <a:custGeom>
                <a:rect b="b" l="l" r="r" t="t"/>
                <a:pathLst>
                  <a:path extrusionOk="0" h="8500" w="47408">
                    <a:moveTo>
                      <a:pt x="33730" y="0"/>
                    </a:moveTo>
                    <a:lnTo>
                      <a:pt x="30410" y="67"/>
                    </a:lnTo>
                    <a:lnTo>
                      <a:pt x="27223" y="199"/>
                    </a:lnTo>
                    <a:lnTo>
                      <a:pt x="24036" y="531"/>
                    </a:lnTo>
                    <a:lnTo>
                      <a:pt x="20982" y="863"/>
                    </a:lnTo>
                    <a:lnTo>
                      <a:pt x="17994" y="1395"/>
                    </a:lnTo>
                    <a:lnTo>
                      <a:pt x="15072" y="1926"/>
                    </a:lnTo>
                    <a:lnTo>
                      <a:pt x="12284" y="2590"/>
                    </a:lnTo>
                    <a:lnTo>
                      <a:pt x="9561" y="3320"/>
                    </a:lnTo>
                    <a:lnTo>
                      <a:pt x="6972" y="4050"/>
                    </a:lnTo>
                    <a:lnTo>
                      <a:pt x="4515" y="4914"/>
                    </a:lnTo>
                    <a:lnTo>
                      <a:pt x="2191" y="5710"/>
                    </a:lnTo>
                    <a:lnTo>
                      <a:pt x="0" y="6640"/>
                    </a:lnTo>
                    <a:lnTo>
                      <a:pt x="1195" y="6374"/>
                    </a:lnTo>
                    <a:lnTo>
                      <a:pt x="2590" y="6242"/>
                    </a:lnTo>
                    <a:lnTo>
                      <a:pt x="4050" y="6109"/>
                    </a:lnTo>
                    <a:lnTo>
                      <a:pt x="5644" y="6042"/>
                    </a:lnTo>
                    <a:lnTo>
                      <a:pt x="7304" y="6042"/>
                    </a:lnTo>
                    <a:lnTo>
                      <a:pt x="9030" y="6109"/>
                    </a:lnTo>
                    <a:lnTo>
                      <a:pt x="10823" y="6175"/>
                    </a:lnTo>
                    <a:lnTo>
                      <a:pt x="12616" y="6308"/>
                    </a:lnTo>
                    <a:lnTo>
                      <a:pt x="16201" y="6706"/>
                    </a:lnTo>
                    <a:lnTo>
                      <a:pt x="19720" y="7171"/>
                    </a:lnTo>
                    <a:lnTo>
                      <a:pt x="22907" y="7769"/>
                    </a:lnTo>
                    <a:lnTo>
                      <a:pt x="24368" y="8101"/>
                    </a:lnTo>
                    <a:lnTo>
                      <a:pt x="25696" y="8499"/>
                    </a:lnTo>
                    <a:lnTo>
                      <a:pt x="26758" y="7702"/>
                    </a:lnTo>
                    <a:lnTo>
                      <a:pt x="27887" y="6972"/>
                    </a:lnTo>
                    <a:lnTo>
                      <a:pt x="29016" y="6242"/>
                    </a:lnTo>
                    <a:lnTo>
                      <a:pt x="30211" y="5578"/>
                    </a:lnTo>
                    <a:lnTo>
                      <a:pt x="31472" y="4980"/>
                    </a:lnTo>
                    <a:lnTo>
                      <a:pt x="32800" y="4382"/>
                    </a:lnTo>
                    <a:lnTo>
                      <a:pt x="34128" y="3918"/>
                    </a:lnTo>
                    <a:lnTo>
                      <a:pt x="35523" y="3386"/>
                    </a:lnTo>
                    <a:lnTo>
                      <a:pt x="36983" y="2988"/>
                    </a:lnTo>
                    <a:lnTo>
                      <a:pt x="38378" y="2590"/>
                    </a:lnTo>
                    <a:lnTo>
                      <a:pt x="39905" y="2258"/>
                    </a:lnTo>
                    <a:lnTo>
                      <a:pt x="41366" y="1992"/>
                    </a:lnTo>
                    <a:lnTo>
                      <a:pt x="42893" y="1726"/>
                    </a:lnTo>
                    <a:lnTo>
                      <a:pt x="44353" y="1527"/>
                    </a:lnTo>
                    <a:lnTo>
                      <a:pt x="45881" y="1395"/>
                    </a:lnTo>
                    <a:lnTo>
                      <a:pt x="47408" y="1262"/>
                    </a:lnTo>
                    <a:lnTo>
                      <a:pt x="45681" y="996"/>
                    </a:lnTo>
                    <a:lnTo>
                      <a:pt x="43955" y="731"/>
                    </a:lnTo>
                    <a:lnTo>
                      <a:pt x="40502" y="332"/>
                    </a:lnTo>
                    <a:lnTo>
                      <a:pt x="37116" y="133"/>
                    </a:lnTo>
                    <a:lnTo>
                      <a:pt x="3373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86" name="Google Shape;1786;g34ed79b00d1_0_1757"/>
              <p:cNvSpPr/>
              <p:nvPr/>
            </p:nvSpPr>
            <p:spPr>
              <a:xfrm>
                <a:off x="2412325" y="1011650"/>
                <a:ext cx="1185200" cy="212500"/>
              </a:xfrm>
              <a:custGeom>
                <a:rect b="b" l="l" r="r" t="t"/>
                <a:pathLst>
                  <a:path extrusionOk="0" fill="none" h="8500" w="47408">
                    <a:moveTo>
                      <a:pt x="0" y="6640"/>
                    </a:moveTo>
                    <a:lnTo>
                      <a:pt x="0" y="6640"/>
                    </a:lnTo>
                    <a:lnTo>
                      <a:pt x="1195" y="6374"/>
                    </a:lnTo>
                    <a:lnTo>
                      <a:pt x="2590" y="6242"/>
                    </a:lnTo>
                    <a:lnTo>
                      <a:pt x="4050" y="6109"/>
                    </a:lnTo>
                    <a:lnTo>
                      <a:pt x="5644" y="6042"/>
                    </a:lnTo>
                    <a:lnTo>
                      <a:pt x="7304" y="6042"/>
                    </a:lnTo>
                    <a:lnTo>
                      <a:pt x="9030" y="6109"/>
                    </a:lnTo>
                    <a:lnTo>
                      <a:pt x="10823" y="6175"/>
                    </a:lnTo>
                    <a:lnTo>
                      <a:pt x="12616" y="6308"/>
                    </a:lnTo>
                    <a:lnTo>
                      <a:pt x="16201" y="6706"/>
                    </a:lnTo>
                    <a:lnTo>
                      <a:pt x="19720" y="7171"/>
                    </a:lnTo>
                    <a:lnTo>
                      <a:pt x="22907" y="7769"/>
                    </a:lnTo>
                    <a:lnTo>
                      <a:pt x="24368" y="8101"/>
                    </a:lnTo>
                    <a:lnTo>
                      <a:pt x="25696" y="8499"/>
                    </a:lnTo>
                    <a:lnTo>
                      <a:pt x="25696" y="8499"/>
                    </a:lnTo>
                    <a:lnTo>
                      <a:pt x="26758" y="7702"/>
                    </a:lnTo>
                    <a:lnTo>
                      <a:pt x="27887" y="6972"/>
                    </a:lnTo>
                    <a:lnTo>
                      <a:pt x="29016" y="6242"/>
                    </a:lnTo>
                    <a:lnTo>
                      <a:pt x="30211" y="5578"/>
                    </a:lnTo>
                    <a:lnTo>
                      <a:pt x="31472" y="4980"/>
                    </a:lnTo>
                    <a:lnTo>
                      <a:pt x="32800" y="4382"/>
                    </a:lnTo>
                    <a:lnTo>
                      <a:pt x="34128" y="3918"/>
                    </a:lnTo>
                    <a:lnTo>
                      <a:pt x="35523" y="3386"/>
                    </a:lnTo>
                    <a:lnTo>
                      <a:pt x="36983" y="2988"/>
                    </a:lnTo>
                    <a:lnTo>
                      <a:pt x="38378" y="2590"/>
                    </a:lnTo>
                    <a:lnTo>
                      <a:pt x="39905" y="2258"/>
                    </a:lnTo>
                    <a:lnTo>
                      <a:pt x="41366" y="1992"/>
                    </a:lnTo>
                    <a:lnTo>
                      <a:pt x="42893" y="1726"/>
                    </a:lnTo>
                    <a:lnTo>
                      <a:pt x="44353" y="1527"/>
                    </a:lnTo>
                    <a:lnTo>
                      <a:pt x="45881" y="1395"/>
                    </a:lnTo>
                    <a:lnTo>
                      <a:pt x="47408" y="1262"/>
                    </a:lnTo>
                    <a:lnTo>
                      <a:pt x="47408" y="1262"/>
                    </a:lnTo>
                    <a:lnTo>
                      <a:pt x="45681" y="996"/>
                    </a:lnTo>
                    <a:lnTo>
                      <a:pt x="43955" y="731"/>
                    </a:lnTo>
                    <a:lnTo>
                      <a:pt x="40502" y="332"/>
                    </a:lnTo>
                    <a:lnTo>
                      <a:pt x="37116" y="133"/>
                    </a:lnTo>
                    <a:lnTo>
                      <a:pt x="33730" y="0"/>
                    </a:lnTo>
                    <a:lnTo>
                      <a:pt x="30410" y="67"/>
                    </a:lnTo>
                    <a:lnTo>
                      <a:pt x="27223" y="199"/>
                    </a:lnTo>
                    <a:lnTo>
                      <a:pt x="24036" y="531"/>
                    </a:lnTo>
                    <a:lnTo>
                      <a:pt x="20982" y="863"/>
                    </a:lnTo>
                    <a:lnTo>
                      <a:pt x="17994" y="1395"/>
                    </a:lnTo>
                    <a:lnTo>
                      <a:pt x="15072" y="1926"/>
                    </a:lnTo>
                    <a:lnTo>
                      <a:pt x="12284" y="2590"/>
                    </a:lnTo>
                    <a:lnTo>
                      <a:pt x="9561" y="3320"/>
                    </a:lnTo>
                    <a:lnTo>
                      <a:pt x="6972" y="4050"/>
                    </a:lnTo>
                    <a:lnTo>
                      <a:pt x="4515" y="4914"/>
                    </a:lnTo>
                    <a:lnTo>
                      <a:pt x="2191" y="5710"/>
                    </a:lnTo>
                    <a:lnTo>
                      <a:pt x="0" y="664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87" name="Google Shape;1787;g34ed79b00d1_0_1757"/>
              <p:cNvSpPr/>
              <p:nvPr/>
            </p:nvSpPr>
            <p:spPr>
              <a:xfrm>
                <a:off x="2565025" y="2533800"/>
                <a:ext cx="1894000" cy="1138750"/>
              </a:xfrm>
              <a:custGeom>
                <a:rect b="b" l="l" r="r" t="t"/>
                <a:pathLst>
                  <a:path extrusionOk="0" h="45550" w="75760">
                    <a:moveTo>
                      <a:pt x="23904" y="1"/>
                    </a:moveTo>
                    <a:lnTo>
                      <a:pt x="20650" y="3453"/>
                    </a:lnTo>
                    <a:lnTo>
                      <a:pt x="17330" y="7171"/>
                    </a:lnTo>
                    <a:lnTo>
                      <a:pt x="14143" y="10956"/>
                    </a:lnTo>
                    <a:lnTo>
                      <a:pt x="11089" y="14807"/>
                    </a:lnTo>
                    <a:lnTo>
                      <a:pt x="8101" y="18725"/>
                    </a:lnTo>
                    <a:lnTo>
                      <a:pt x="5246" y="22708"/>
                    </a:lnTo>
                    <a:lnTo>
                      <a:pt x="2524" y="26559"/>
                    </a:lnTo>
                    <a:lnTo>
                      <a:pt x="1" y="30411"/>
                    </a:lnTo>
                    <a:lnTo>
                      <a:pt x="1993" y="31938"/>
                    </a:lnTo>
                    <a:lnTo>
                      <a:pt x="3984" y="33398"/>
                    </a:lnTo>
                    <a:lnTo>
                      <a:pt x="6109" y="34793"/>
                    </a:lnTo>
                    <a:lnTo>
                      <a:pt x="8300" y="36121"/>
                    </a:lnTo>
                    <a:lnTo>
                      <a:pt x="10558" y="37316"/>
                    </a:lnTo>
                    <a:lnTo>
                      <a:pt x="12815" y="38511"/>
                    </a:lnTo>
                    <a:lnTo>
                      <a:pt x="15139" y="39573"/>
                    </a:lnTo>
                    <a:lnTo>
                      <a:pt x="17529" y="40569"/>
                    </a:lnTo>
                    <a:lnTo>
                      <a:pt x="19986" y="41432"/>
                    </a:lnTo>
                    <a:lnTo>
                      <a:pt x="22443" y="42296"/>
                    </a:lnTo>
                    <a:lnTo>
                      <a:pt x="24900" y="43026"/>
                    </a:lnTo>
                    <a:lnTo>
                      <a:pt x="27423" y="43690"/>
                    </a:lnTo>
                    <a:lnTo>
                      <a:pt x="30012" y="44221"/>
                    </a:lnTo>
                    <a:lnTo>
                      <a:pt x="32535" y="44686"/>
                    </a:lnTo>
                    <a:lnTo>
                      <a:pt x="35125" y="45018"/>
                    </a:lnTo>
                    <a:lnTo>
                      <a:pt x="37648" y="45350"/>
                    </a:lnTo>
                    <a:lnTo>
                      <a:pt x="40237" y="45483"/>
                    </a:lnTo>
                    <a:lnTo>
                      <a:pt x="42827" y="45549"/>
                    </a:lnTo>
                    <a:lnTo>
                      <a:pt x="45350" y="45549"/>
                    </a:lnTo>
                    <a:lnTo>
                      <a:pt x="47939" y="45416"/>
                    </a:lnTo>
                    <a:lnTo>
                      <a:pt x="50462" y="45217"/>
                    </a:lnTo>
                    <a:lnTo>
                      <a:pt x="52986" y="44885"/>
                    </a:lnTo>
                    <a:lnTo>
                      <a:pt x="55442" y="44487"/>
                    </a:lnTo>
                    <a:lnTo>
                      <a:pt x="57899" y="43956"/>
                    </a:lnTo>
                    <a:lnTo>
                      <a:pt x="60289" y="43292"/>
                    </a:lnTo>
                    <a:lnTo>
                      <a:pt x="62680" y="42561"/>
                    </a:lnTo>
                    <a:lnTo>
                      <a:pt x="65003" y="41698"/>
                    </a:lnTo>
                    <a:lnTo>
                      <a:pt x="67261" y="40702"/>
                    </a:lnTo>
                    <a:lnTo>
                      <a:pt x="69518" y="39640"/>
                    </a:lnTo>
                    <a:lnTo>
                      <a:pt x="71643" y="38445"/>
                    </a:lnTo>
                    <a:lnTo>
                      <a:pt x="73768" y="37117"/>
                    </a:lnTo>
                    <a:lnTo>
                      <a:pt x="75760" y="35656"/>
                    </a:lnTo>
                    <a:lnTo>
                      <a:pt x="75361" y="32270"/>
                    </a:lnTo>
                    <a:lnTo>
                      <a:pt x="74764" y="28883"/>
                    </a:lnTo>
                    <a:lnTo>
                      <a:pt x="74166" y="25431"/>
                    </a:lnTo>
                    <a:lnTo>
                      <a:pt x="73370" y="21978"/>
                    </a:lnTo>
                    <a:lnTo>
                      <a:pt x="72440" y="18525"/>
                    </a:lnTo>
                    <a:lnTo>
                      <a:pt x="71444" y="15073"/>
                    </a:lnTo>
                    <a:lnTo>
                      <a:pt x="70315" y="11620"/>
                    </a:lnTo>
                    <a:lnTo>
                      <a:pt x="69054" y="8167"/>
                    </a:lnTo>
                    <a:lnTo>
                      <a:pt x="67659" y="8765"/>
                    </a:lnTo>
                    <a:lnTo>
                      <a:pt x="66265" y="9296"/>
                    </a:lnTo>
                    <a:lnTo>
                      <a:pt x="64804" y="9761"/>
                    </a:lnTo>
                    <a:lnTo>
                      <a:pt x="63410" y="10159"/>
                    </a:lnTo>
                    <a:lnTo>
                      <a:pt x="61949" y="10491"/>
                    </a:lnTo>
                    <a:lnTo>
                      <a:pt x="60488" y="10757"/>
                    </a:lnTo>
                    <a:lnTo>
                      <a:pt x="58961" y="11022"/>
                    </a:lnTo>
                    <a:lnTo>
                      <a:pt x="57501" y="11155"/>
                    </a:lnTo>
                    <a:lnTo>
                      <a:pt x="56040" y="11288"/>
                    </a:lnTo>
                    <a:lnTo>
                      <a:pt x="54513" y="11354"/>
                    </a:lnTo>
                    <a:lnTo>
                      <a:pt x="52986" y="11354"/>
                    </a:lnTo>
                    <a:lnTo>
                      <a:pt x="51525" y="11288"/>
                    </a:lnTo>
                    <a:lnTo>
                      <a:pt x="49998" y="11155"/>
                    </a:lnTo>
                    <a:lnTo>
                      <a:pt x="48537" y="11022"/>
                    </a:lnTo>
                    <a:lnTo>
                      <a:pt x="47010" y="10757"/>
                    </a:lnTo>
                    <a:lnTo>
                      <a:pt x="45549" y="10491"/>
                    </a:lnTo>
                    <a:lnTo>
                      <a:pt x="44088" y="10226"/>
                    </a:lnTo>
                    <a:lnTo>
                      <a:pt x="42561" y="9827"/>
                    </a:lnTo>
                    <a:lnTo>
                      <a:pt x="41100" y="9429"/>
                    </a:lnTo>
                    <a:lnTo>
                      <a:pt x="39706" y="8964"/>
                    </a:lnTo>
                    <a:lnTo>
                      <a:pt x="38245" y="8433"/>
                    </a:lnTo>
                    <a:lnTo>
                      <a:pt x="36851" y="7902"/>
                    </a:lnTo>
                    <a:lnTo>
                      <a:pt x="35457" y="7304"/>
                    </a:lnTo>
                    <a:lnTo>
                      <a:pt x="34062" y="6640"/>
                    </a:lnTo>
                    <a:lnTo>
                      <a:pt x="32668" y="5976"/>
                    </a:lnTo>
                    <a:lnTo>
                      <a:pt x="31340" y="5246"/>
                    </a:lnTo>
                    <a:lnTo>
                      <a:pt x="30079" y="4449"/>
                    </a:lnTo>
                    <a:lnTo>
                      <a:pt x="28751" y="3652"/>
                    </a:lnTo>
                    <a:lnTo>
                      <a:pt x="27489" y="2789"/>
                    </a:lnTo>
                    <a:lnTo>
                      <a:pt x="26294" y="1860"/>
                    </a:lnTo>
                    <a:lnTo>
                      <a:pt x="25099" y="930"/>
                    </a:lnTo>
                    <a:lnTo>
                      <a:pt x="2390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88" name="Google Shape;1788;g34ed79b00d1_0_1757"/>
              <p:cNvSpPr/>
              <p:nvPr/>
            </p:nvSpPr>
            <p:spPr>
              <a:xfrm>
                <a:off x="2565025" y="2533800"/>
                <a:ext cx="1894000" cy="1138750"/>
              </a:xfrm>
              <a:custGeom>
                <a:rect b="b" l="l" r="r" t="t"/>
                <a:pathLst>
                  <a:path extrusionOk="0" fill="none" h="45550" w="75760">
                    <a:moveTo>
                      <a:pt x="75760" y="35656"/>
                    </a:moveTo>
                    <a:lnTo>
                      <a:pt x="75760" y="35656"/>
                    </a:lnTo>
                    <a:lnTo>
                      <a:pt x="75361" y="32270"/>
                    </a:lnTo>
                    <a:lnTo>
                      <a:pt x="74764" y="28883"/>
                    </a:lnTo>
                    <a:lnTo>
                      <a:pt x="74166" y="25431"/>
                    </a:lnTo>
                    <a:lnTo>
                      <a:pt x="73370" y="21978"/>
                    </a:lnTo>
                    <a:lnTo>
                      <a:pt x="72440" y="18525"/>
                    </a:lnTo>
                    <a:lnTo>
                      <a:pt x="71444" y="15073"/>
                    </a:lnTo>
                    <a:lnTo>
                      <a:pt x="70315" y="11620"/>
                    </a:lnTo>
                    <a:lnTo>
                      <a:pt x="69054" y="8167"/>
                    </a:lnTo>
                    <a:lnTo>
                      <a:pt x="69054" y="8167"/>
                    </a:lnTo>
                    <a:lnTo>
                      <a:pt x="67659" y="8765"/>
                    </a:lnTo>
                    <a:lnTo>
                      <a:pt x="66265" y="9296"/>
                    </a:lnTo>
                    <a:lnTo>
                      <a:pt x="64804" y="9761"/>
                    </a:lnTo>
                    <a:lnTo>
                      <a:pt x="63410" y="10159"/>
                    </a:lnTo>
                    <a:lnTo>
                      <a:pt x="61949" y="10491"/>
                    </a:lnTo>
                    <a:lnTo>
                      <a:pt x="60488" y="10757"/>
                    </a:lnTo>
                    <a:lnTo>
                      <a:pt x="58961" y="11022"/>
                    </a:lnTo>
                    <a:lnTo>
                      <a:pt x="57501" y="11155"/>
                    </a:lnTo>
                    <a:lnTo>
                      <a:pt x="56040" y="11288"/>
                    </a:lnTo>
                    <a:lnTo>
                      <a:pt x="54513" y="11354"/>
                    </a:lnTo>
                    <a:lnTo>
                      <a:pt x="52986" y="11354"/>
                    </a:lnTo>
                    <a:lnTo>
                      <a:pt x="51525" y="11288"/>
                    </a:lnTo>
                    <a:lnTo>
                      <a:pt x="49998" y="11155"/>
                    </a:lnTo>
                    <a:lnTo>
                      <a:pt x="48537" y="11022"/>
                    </a:lnTo>
                    <a:lnTo>
                      <a:pt x="47010" y="10757"/>
                    </a:lnTo>
                    <a:lnTo>
                      <a:pt x="45549" y="10491"/>
                    </a:lnTo>
                    <a:lnTo>
                      <a:pt x="44088" y="10226"/>
                    </a:lnTo>
                    <a:lnTo>
                      <a:pt x="42561" y="9827"/>
                    </a:lnTo>
                    <a:lnTo>
                      <a:pt x="41100" y="9429"/>
                    </a:lnTo>
                    <a:lnTo>
                      <a:pt x="39706" y="8964"/>
                    </a:lnTo>
                    <a:lnTo>
                      <a:pt x="38245" y="8433"/>
                    </a:lnTo>
                    <a:lnTo>
                      <a:pt x="36851" y="7902"/>
                    </a:lnTo>
                    <a:lnTo>
                      <a:pt x="35457" y="7304"/>
                    </a:lnTo>
                    <a:lnTo>
                      <a:pt x="34062" y="6640"/>
                    </a:lnTo>
                    <a:lnTo>
                      <a:pt x="32668" y="5976"/>
                    </a:lnTo>
                    <a:lnTo>
                      <a:pt x="31340" y="5246"/>
                    </a:lnTo>
                    <a:lnTo>
                      <a:pt x="30079" y="4449"/>
                    </a:lnTo>
                    <a:lnTo>
                      <a:pt x="28751" y="3652"/>
                    </a:lnTo>
                    <a:lnTo>
                      <a:pt x="27489" y="2789"/>
                    </a:lnTo>
                    <a:lnTo>
                      <a:pt x="26294" y="1860"/>
                    </a:lnTo>
                    <a:lnTo>
                      <a:pt x="25099" y="930"/>
                    </a:lnTo>
                    <a:lnTo>
                      <a:pt x="23904" y="1"/>
                    </a:lnTo>
                    <a:lnTo>
                      <a:pt x="23904" y="1"/>
                    </a:lnTo>
                    <a:lnTo>
                      <a:pt x="20650" y="3453"/>
                    </a:lnTo>
                    <a:lnTo>
                      <a:pt x="17330" y="7171"/>
                    </a:lnTo>
                    <a:lnTo>
                      <a:pt x="14143" y="10956"/>
                    </a:lnTo>
                    <a:lnTo>
                      <a:pt x="11089" y="14807"/>
                    </a:lnTo>
                    <a:lnTo>
                      <a:pt x="8101" y="18725"/>
                    </a:lnTo>
                    <a:lnTo>
                      <a:pt x="5246" y="22708"/>
                    </a:lnTo>
                    <a:lnTo>
                      <a:pt x="2524" y="26559"/>
                    </a:lnTo>
                    <a:lnTo>
                      <a:pt x="1" y="30411"/>
                    </a:lnTo>
                    <a:lnTo>
                      <a:pt x="1" y="30411"/>
                    </a:lnTo>
                    <a:lnTo>
                      <a:pt x="1993" y="31938"/>
                    </a:lnTo>
                    <a:lnTo>
                      <a:pt x="3984" y="33398"/>
                    </a:lnTo>
                    <a:lnTo>
                      <a:pt x="6109" y="34793"/>
                    </a:lnTo>
                    <a:lnTo>
                      <a:pt x="8300" y="36121"/>
                    </a:lnTo>
                    <a:lnTo>
                      <a:pt x="10558" y="37316"/>
                    </a:lnTo>
                    <a:lnTo>
                      <a:pt x="12815" y="38511"/>
                    </a:lnTo>
                    <a:lnTo>
                      <a:pt x="15139" y="39573"/>
                    </a:lnTo>
                    <a:lnTo>
                      <a:pt x="17529" y="40569"/>
                    </a:lnTo>
                    <a:lnTo>
                      <a:pt x="19986" y="41432"/>
                    </a:lnTo>
                    <a:lnTo>
                      <a:pt x="22443" y="42296"/>
                    </a:lnTo>
                    <a:lnTo>
                      <a:pt x="24900" y="43026"/>
                    </a:lnTo>
                    <a:lnTo>
                      <a:pt x="27423" y="43690"/>
                    </a:lnTo>
                    <a:lnTo>
                      <a:pt x="30012" y="44221"/>
                    </a:lnTo>
                    <a:lnTo>
                      <a:pt x="32535" y="44686"/>
                    </a:lnTo>
                    <a:lnTo>
                      <a:pt x="35125" y="45018"/>
                    </a:lnTo>
                    <a:lnTo>
                      <a:pt x="37648" y="45350"/>
                    </a:lnTo>
                    <a:lnTo>
                      <a:pt x="40237" y="45483"/>
                    </a:lnTo>
                    <a:lnTo>
                      <a:pt x="42827" y="45549"/>
                    </a:lnTo>
                    <a:lnTo>
                      <a:pt x="45350" y="45549"/>
                    </a:lnTo>
                    <a:lnTo>
                      <a:pt x="47939" y="45416"/>
                    </a:lnTo>
                    <a:lnTo>
                      <a:pt x="50462" y="45217"/>
                    </a:lnTo>
                    <a:lnTo>
                      <a:pt x="52986" y="44885"/>
                    </a:lnTo>
                    <a:lnTo>
                      <a:pt x="55442" y="44487"/>
                    </a:lnTo>
                    <a:lnTo>
                      <a:pt x="57899" y="43956"/>
                    </a:lnTo>
                    <a:lnTo>
                      <a:pt x="60289" y="43292"/>
                    </a:lnTo>
                    <a:lnTo>
                      <a:pt x="62680" y="42561"/>
                    </a:lnTo>
                    <a:lnTo>
                      <a:pt x="65003" y="41698"/>
                    </a:lnTo>
                    <a:lnTo>
                      <a:pt x="67261" y="40702"/>
                    </a:lnTo>
                    <a:lnTo>
                      <a:pt x="69518" y="39640"/>
                    </a:lnTo>
                    <a:lnTo>
                      <a:pt x="71643" y="38445"/>
                    </a:lnTo>
                    <a:lnTo>
                      <a:pt x="73768" y="37117"/>
                    </a:lnTo>
                    <a:lnTo>
                      <a:pt x="75760" y="35656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89" name="Google Shape;1789;g34ed79b00d1_0_1757"/>
              <p:cNvSpPr/>
              <p:nvPr/>
            </p:nvSpPr>
            <p:spPr>
              <a:xfrm>
                <a:off x="1379850" y="1665650"/>
                <a:ext cx="903025" cy="2486600"/>
              </a:xfrm>
              <a:custGeom>
                <a:rect b="b" l="l" r="r" t="t"/>
                <a:pathLst>
                  <a:path extrusionOk="0" h="99464" w="36121">
                    <a:moveTo>
                      <a:pt x="17396" y="1"/>
                    </a:moveTo>
                    <a:lnTo>
                      <a:pt x="16267" y="1395"/>
                    </a:lnTo>
                    <a:lnTo>
                      <a:pt x="15139" y="2789"/>
                    </a:lnTo>
                    <a:lnTo>
                      <a:pt x="14076" y="4184"/>
                    </a:lnTo>
                    <a:lnTo>
                      <a:pt x="13080" y="5644"/>
                    </a:lnTo>
                    <a:lnTo>
                      <a:pt x="12084" y="7105"/>
                    </a:lnTo>
                    <a:lnTo>
                      <a:pt x="11155" y="8566"/>
                    </a:lnTo>
                    <a:lnTo>
                      <a:pt x="10225" y="10027"/>
                    </a:lnTo>
                    <a:lnTo>
                      <a:pt x="9362" y="11554"/>
                    </a:lnTo>
                    <a:lnTo>
                      <a:pt x="8565" y="13081"/>
                    </a:lnTo>
                    <a:lnTo>
                      <a:pt x="7768" y="14608"/>
                    </a:lnTo>
                    <a:lnTo>
                      <a:pt x="6972" y="16135"/>
                    </a:lnTo>
                    <a:lnTo>
                      <a:pt x="6308" y="17662"/>
                    </a:lnTo>
                    <a:lnTo>
                      <a:pt x="5644" y="19256"/>
                    </a:lnTo>
                    <a:lnTo>
                      <a:pt x="4980" y="20849"/>
                    </a:lnTo>
                    <a:lnTo>
                      <a:pt x="3851" y="24037"/>
                    </a:lnTo>
                    <a:lnTo>
                      <a:pt x="2789" y="27290"/>
                    </a:lnTo>
                    <a:lnTo>
                      <a:pt x="1992" y="30543"/>
                    </a:lnTo>
                    <a:lnTo>
                      <a:pt x="1262" y="33863"/>
                    </a:lnTo>
                    <a:lnTo>
                      <a:pt x="730" y="37183"/>
                    </a:lnTo>
                    <a:lnTo>
                      <a:pt x="332" y="40503"/>
                    </a:lnTo>
                    <a:lnTo>
                      <a:pt x="66" y="43823"/>
                    </a:lnTo>
                    <a:lnTo>
                      <a:pt x="0" y="47209"/>
                    </a:lnTo>
                    <a:lnTo>
                      <a:pt x="66" y="50529"/>
                    </a:lnTo>
                    <a:lnTo>
                      <a:pt x="266" y="53849"/>
                    </a:lnTo>
                    <a:lnTo>
                      <a:pt x="664" y="57169"/>
                    </a:lnTo>
                    <a:lnTo>
                      <a:pt x="1195" y="60489"/>
                    </a:lnTo>
                    <a:lnTo>
                      <a:pt x="1859" y="63809"/>
                    </a:lnTo>
                    <a:lnTo>
                      <a:pt x="2656" y="67062"/>
                    </a:lnTo>
                    <a:lnTo>
                      <a:pt x="3652" y="70316"/>
                    </a:lnTo>
                    <a:lnTo>
                      <a:pt x="4781" y="73503"/>
                    </a:lnTo>
                    <a:lnTo>
                      <a:pt x="6042" y="76623"/>
                    </a:lnTo>
                    <a:lnTo>
                      <a:pt x="6773" y="78150"/>
                    </a:lnTo>
                    <a:lnTo>
                      <a:pt x="7503" y="79678"/>
                    </a:lnTo>
                    <a:lnTo>
                      <a:pt x="8233" y="81205"/>
                    </a:lnTo>
                    <a:lnTo>
                      <a:pt x="9030" y="82732"/>
                    </a:lnTo>
                    <a:lnTo>
                      <a:pt x="9893" y="84259"/>
                    </a:lnTo>
                    <a:lnTo>
                      <a:pt x="10823" y="85720"/>
                    </a:lnTo>
                    <a:lnTo>
                      <a:pt x="11686" y="87180"/>
                    </a:lnTo>
                    <a:lnTo>
                      <a:pt x="12682" y="88641"/>
                    </a:lnTo>
                    <a:lnTo>
                      <a:pt x="13678" y="90036"/>
                    </a:lnTo>
                    <a:lnTo>
                      <a:pt x="14674" y="91430"/>
                    </a:lnTo>
                    <a:lnTo>
                      <a:pt x="15803" y="92824"/>
                    </a:lnTo>
                    <a:lnTo>
                      <a:pt x="16865" y="94219"/>
                    </a:lnTo>
                    <a:lnTo>
                      <a:pt x="17994" y="95546"/>
                    </a:lnTo>
                    <a:lnTo>
                      <a:pt x="19189" y="96874"/>
                    </a:lnTo>
                    <a:lnTo>
                      <a:pt x="20450" y="98202"/>
                    </a:lnTo>
                    <a:lnTo>
                      <a:pt x="21712" y="99464"/>
                    </a:lnTo>
                    <a:lnTo>
                      <a:pt x="22243" y="97339"/>
                    </a:lnTo>
                    <a:lnTo>
                      <a:pt x="22907" y="95215"/>
                    </a:lnTo>
                    <a:lnTo>
                      <a:pt x="23637" y="93090"/>
                    </a:lnTo>
                    <a:lnTo>
                      <a:pt x="24368" y="90965"/>
                    </a:lnTo>
                    <a:lnTo>
                      <a:pt x="25165" y="88907"/>
                    </a:lnTo>
                    <a:lnTo>
                      <a:pt x="26028" y="86782"/>
                    </a:lnTo>
                    <a:lnTo>
                      <a:pt x="26891" y="84657"/>
                    </a:lnTo>
                    <a:lnTo>
                      <a:pt x="27820" y="82599"/>
                    </a:lnTo>
                    <a:lnTo>
                      <a:pt x="29746" y="78482"/>
                    </a:lnTo>
                    <a:lnTo>
                      <a:pt x="31804" y="74432"/>
                    </a:lnTo>
                    <a:lnTo>
                      <a:pt x="33929" y="70515"/>
                    </a:lnTo>
                    <a:lnTo>
                      <a:pt x="36120" y="66730"/>
                    </a:lnTo>
                    <a:lnTo>
                      <a:pt x="34460" y="64937"/>
                    </a:lnTo>
                    <a:lnTo>
                      <a:pt x="32867" y="63145"/>
                    </a:lnTo>
                    <a:lnTo>
                      <a:pt x="31273" y="61285"/>
                    </a:lnTo>
                    <a:lnTo>
                      <a:pt x="29812" y="59360"/>
                    </a:lnTo>
                    <a:lnTo>
                      <a:pt x="28418" y="57434"/>
                    </a:lnTo>
                    <a:lnTo>
                      <a:pt x="27156" y="55442"/>
                    </a:lnTo>
                    <a:lnTo>
                      <a:pt x="25895" y="53384"/>
                    </a:lnTo>
                    <a:lnTo>
                      <a:pt x="24700" y="51392"/>
                    </a:lnTo>
                    <a:lnTo>
                      <a:pt x="23571" y="49268"/>
                    </a:lnTo>
                    <a:lnTo>
                      <a:pt x="22509" y="47209"/>
                    </a:lnTo>
                    <a:lnTo>
                      <a:pt x="21579" y="45085"/>
                    </a:lnTo>
                    <a:lnTo>
                      <a:pt x="20650" y="42960"/>
                    </a:lnTo>
                    <a:lnTo>
                      <a:pt x="19853" y="40769"/>
                    </a:lnTo>
                    <a:lnTo>
                      <a:pt x="19056" y="38578"/>
                    </a:lnTo>
                    <a:lnTo>
                      <a:pt x="18392" y="36386"/>
                    </a:lnTo>
                    <a:lnTo>
                      <a:pt x="17728" y="34195"/>
                    </a:lnTo>
                    <a:lnTo>
                      <a:pt x="17197" y="32004"/>
                    </a:lnTo>
                    <a:lnTo>
                      <a:pt x="16732" y="29813"/>
                    </a:lnTo>
                    <a:lnTo>
                      <a:pt x="16267" y="27622"/>
                    </a:lnTo>
                    <a:lnTo>
                      <a:pt x="15935" y="25364"/>
                    </a:lnTo>
                    <a:lnTo>
                      <a:pt x="15670" y="23173"/>
                    </a:lnTo>
                    <a:lnTo>
                      <a:pt x="15471" y="20982"/>
                    </a:lnTo>
                    <a:lnTo>
                      <a:pt x="15338" y="18791"/>
                    </a:lnTo>
                    <a:lnTo>
                      <a:pt x="15271" y="16600"/>
                    </a:lnTo>
                    <a:lnTo>
                      <a:pt x="15338" y="14475"/>
                    </a:lnTo>
                    <a:lnTo>
                      <a:pt x="15404" y="12351"/>
                    </a:lnTo>
                    <a:lnTo>
                      <a:pt x="15537" y="10226"/>
                    </a:lnTo>
                    <a:lnTo>
                      <a:pt x="15803" y="8101"/>
                    </a:lnTo>
                    <a:lnTo>
                      <a:pt x="16068" y="6043"/>
                    </a:lnTo>
                    <a:lnTo>
                      <a:pt x="16467" y="3985"/>
                    </a:lnTo>
                    <a:lnTo>
                      <a:pt x="16865" y="1993"/>
                    </a:lnTo>
                    <a:lnTo>
                      <a:pt x="1739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90" name="Google Shape;1790;g34ed79b00d1_0_1757"/>
              <p:cNvSpPr/>
              <p:nvPr/>
            </p:nvSpPr>
            <p:spPr>
              <a:xfrm>
                <a:off x="1379850" y="1665650"/>
                <a:ext cx="903025" cy="2486600"/>
              </a:xfrm>
              <a:custGeom>
                <a:rect b="b" l="l" r="r" t="t"/>
                <a:pathLst>
                  <a:path extrusionOk="0" fill="none" h="99464" w="36121">
                    <a:moveTo>
                      <a:pt x="36120" y="66730"/>
                    </a:moveTo>
                    <a:lnTo>
                      <a:pt x="36120" y="66730"/>
                    </a:lnTo>
                    <a:lnTo>
                      <a:pt x="34460" y="64937"/>
                    </a:lnTo>
                    <a:lnTo>
                      <a:pt x="32867" y="63145"/>
                    </a:lnTo>
                    <a:lnTo>
                      <a:pt x="31273" y="61285"/>
                    </a:lnTo>
                    <a:lnTo>
                      <a:pt x="29812" y="59360"/>
                    </a:lnTo>
                    <a:lnTo>
                      <a:pt x="28418" y="57434"/>
                    </a:lnTo>
                    <a:lnTo>
                      <a:pt x="27156" y="55442"/>
                    </a:lnTo>
                    <a:lnTo>
                      <a:pt x="25895" y="53384"/>
                    </a:lnTo>
                    <a:lnTo>
                      <a:pt x="24700" y="51392"/>
                    </a:lnTo>
                    <a:lnTo>
                      <a:pt x="23571" y="49268"/>
                    </a:lnTo>
                    <a:lnTo>
                      <a:pt x="22509" y="47209"/>
                    </a:lnTo>
                    <a:lnTo>
                      <a:pt x="21579" y="45085"/>
                    </a:lnTo>
                    <a:lnTo>
                      <a:pt x="20650" y="42960"/>
                    </a:lnTo>
                    <a:lnTo>
                      <a:pt x="19853" y="40769"/>
                    </a:lnTo>
                    <a:lnTo>
                      <a:pt x="19056" y="38578"/>
                    </a:lnTo>
                    <a:lnTo>
                      <a:pt x="18392" y="36386"/>
                    </a:lnTo>
                    <a:lnTo>
                      <a:pt x="17728" y="34195"/>
                    </a:lnTo>
                    <a:lnTo>
                      <a:pt x="17197" y="32004"/>
                    </a:lnTo>
                    <a:lnTo>
                      <a:pt x="16732" y="29813"/>
                    </a:lnTo>
                    <a:lnTo>
                      <a:pt x="16267" y="27622"/>
                    </a:lnTo>
                    <a:lnTo>
                      <a:pt x="15935" y="25364"/>
                    </a:lnTo>
                    <a:lnTo>
                      <a:pt x="15670" y="23173"/>
                    </a:lnTo>
                    <a:lnTo>
                      <a:pt x="15471" y="20982"/>
                    </a:lnTo>
                    <a:lnTo>
                      <a:pt x="15338" y="18791"/>
                    </a:lnTo>
                    <a:lnTo>
                      <a:pt x="15271" y="16600"/>
                    </a:lnTo>
                    <a:lnTo>
                      <a:pt x="15338" y="14475"/>
                    </a:lnTo>
                    <a:lnTo>
                      <a:pt x="15404" y="12351"/>
                    </a:lnTo>
                    <a:lnTo>
                      <a:pt x="15537" y="10226"/>
                    </a:lnTo>
                    <a:lnTo>
                      <a:pt x="15803" y="8101"/>
                    </a:lnTo>
                    <a:lnTo>
                      <a:pt x="16068" y="6043"/>
                    </a:lnTo>
                    <a:lnTo>
                      <a:pt x="16467" y="3985"/>
                    </a:lnTo>
                    <a:lnTo>
                      <a:pt x="16865" y="1993"/>
                    </a:lnTo>
                    <a:lnTo>
                      <a:pt x="17396" y="1"/>
                    </a:lnTo>
                    <a:lnTo>
                      <a:pt x="17396" y="1"/>
                    </a:lnTo>
                    <a:lnTo>
                      <a:pt x="16267" y="1395"/>
                    </a:lnTo>
                    <a:lnTo>
                      <a:pt x="15139" y="2789"/>
                    </a:lnTo>
                    <a:lnTo>
                      <a:pt x="14076" y="4184"/>
                    </a:lnTo>
                    <a:lnTo>
                      <a:pt x="13080" y="5644"/>
                    </a:lnTo>
                    <a:lnTo>
                      <a:pt x="12084" y="7105"/>
                    </a:lnTo>
                    <a:lnTo>
                      <a:pt x="11155" y="8566"/>
                    </a:lnTo>
                    <a:lnTo>
                      <a:pt x="10225" y="10027"/>
                    </a:lnTo>
                    <a:lnTo>
                      <a:pt x="9362" y="11554"/>
                    </a:lnTo>
                    <a:lnTo>
                      <a:pt x="8565" y="13081"/>
                    </a:lnTo>
                    <a:lnTo>
                      <a:pt x="7768" y="14608"/>
                    </a:lnTo>
                    <a:lnTo>
                      <a:pt x="6972" y="16135"/>
                    </a:lnTo>
                    <a:lnTo>
                      <a:pt x="6308" y="17662"/>
                    </a:lnTo>
                    <a:lnTo>
                      <a:pt x="5644" y="19256"/>
                    </a:lnTo>
                    <a:lnTo>
                      <a:pt x="4980" y="20849"/>
                    </a:lnTo>
                    <a:lnTo>
                      <a:pt x="3851" y="24037"/>
                    </a:lnTo>
                    <a:lnTo>
                      <a:pt x="2789" y="27290"/>
                    </a:lnTo>
                    <a:lnTo>
                      <a:pt x="1992" y="30543"/>
                    </a:lnTo>
                    <a:lnTo>
                      <a:pt x="1262" y="33863"/>
                    </a:lnTo>
                    <a:lnTo>
                      <a:pt x="730" y="37183"/>
                    </a:lnTo>
                    <a:lnTo>
                      <a:pt x="332" y="40503"/>
                    </a:lnTo>
                    <a:lnTo>
                      <a:pt x="66" y="43823"/>
                    </a:lnTo>
                    <a:lnTo>
                      <a:pt x="0" y="47209"/>
                    </a:lnTo>
                    <a:lnTo>
                      <a:pt x="66" y="50529"/>
                    </a:lnTo>
                    <a:lnTo>
                      <a:pt x="266" y="53849"/>
                    </a:lnTo>
                    <a:lnTo>
                      <a:pt x="664" y="57169"/>
                    </a:lnTo>
                    <a:lnTo>
                      <a:pt x="1195" y="60489"/>
                    </a:lnTo>
                    <a:lnTo>
                      <a:pt x="1859" y="63809"/>
                    </a:lnTo>
                    <a:lnTo>
                      <a:pt x="2656" y="67062"/>
                    </a:lnTo>
                    <a:lnTo>
                      <a:pt x="3652" y="70316"/>
                    </a:lnTo>
                    <a:lnTo>
                      <a:pt x="4781" y="73503"/>
                    </a:lnTo>
                    <a:lnTo>
                      <a:pt x="6042" y="76623"/>
                    </a:lnTo>
                    <a:lnTo>
                      <a:pt x="6773" y="78150"/>
                    </a:lnTo>
                    <a:lnTo>
                      <a:pt x="7503" y="79678"/>
                    </a:lnTo>
                    <a:lnTo>
                      <a:pt x="8233" y="81205"/>
                    </a:lnTo>
                    <a:lnTo>
                      <a:pt x="9030" y="82732"/>
                    </a:lnTo>
                    <a:lnTo>
                      <a:pt x="9893" y="84259"/>
                    </a:lnTo>
                    <a:lnTo>
                      <a:pt x="10823" y="85720"/>
                    </a:lnTo>
                    <a:lnTo>
                      <a:pt x="11686" y="87180"/>
                    </a:lnTo>
                    <a:lnTo>
                      <a:pt x="12682" y="88641"/>
                    </a:lnTo>
                    <a:lnTo>
                      <a:pt x="13678" y="90036"/>
                    </a:lnTo>
                    <a:lnTo>
                      <a:pt x="14674" y="91430"/>
                    </a:lnTo>
                    <a:lnTo>
                      <a:pt x="15803" y="92824"/>
                    </a:lnTo>
                    <a:lnTo>
                      <a:pt x="16865" y="94219"/>
                    </a:lnTo>
                    <a:lnTo>
                      <a:pt x="17994" y="95546"/>
                    </a:lnTo>
                    <a:lnTo>
                      <a:pt x="19189" y="96874"/>
                    </a:lnTo>
                    <a:lnTo>
                      <a:pt x="20450" y="98202"/>
                    </a:lnTo>
                    <a:lnTo>
                      <a:pt x="21712" y="99464"/>
                    </a:lnTo>
                    <a:lnTo>
                      <a:pt x="21712" y="99464"/>
                    </a:lnTo>
                    <a:lnTo>
                      <a:pt x="22243" y="97339"/>
                    </a:lnTo>
                    <a:lnTo>
                      <a:pt x="22907" y="95215"/>
                    </a:lnTo>
                    <a:lnTo>
                      <a:pt x="23637" y="93090"/>
                    </a:lnTo>
                    <a:lnTo>
                      <a:pt x="24368" y="90965"/>
                    </a:lnTo>
                    <a:lnTo>
                      <a:pt x="25165" y="88907"/>
                    </a:lnTo>
                    <a:lnTo>
                      <a:pt x="26028" y="86782"/>
                    </a:lnTo>
                    <a:lnTo>
                      <a:pt x="26891" y="84657"/>
                    </a:lnTo>
                    <a:lnTo>
                      <a:pt x="27820" y="82599"/>
                    </a:lnTo>
                    <a:lnTo>
                      <a:pt x="29746" y="78482"/>
                    </a:lnTo>
                    <a:lnTo>
                      <a:pt x="31804" y="74432"/>
                    </a:lnTo>
                    <a:lnTo>
                      <a:pt x="33929" y="70515"/>
                    </a:lnTo>
                    <a:lnTo>
                      <a:pt x="36120" y="6673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91" name="Google Shape;1791;g34ed79b00d1_0_1757"/>
              <p:cNvSpPr/>
              <p:nvPr/>
            </p:nvSpPr>
            <p:spPr>
              <a:xfrm>
                <a:off x="3318625" y="1974400"/>
                <a:ext cx="888100" cy="627475"/>
              </a:xfrm>
              <a:custGeom>
                <a:rect b="b" l="l" r="r" t="t"/>
                <a:pathLst>
                  <a:path extrusionOk="0" h="25099" w="35524">
                    <a:moveTo>
                      <a:pt x="20783" y="1"/>
                    </a:moveTo>
                    <a:lnTo>
                      <a:pt x="18260" y="1727"/>
                    </a:lnTo>
                    <a:lnTo>
                      <a:pt x="15737" y="3520"/>
                    </a:lnTo>
                    <a:lnTo>
                      <a:pt x="13148" y="5445"/>
                    </a:lnTo>
                    <a:lnTo>
                      <a:pt x="10558" y="7437"/>
                    </a:lnTo>
                    <a:lnTo>
                      <a:pt x="7902" y="9495"/>
                    </a:lnTo>
                    <a:lnTo>
                      <a:pt x="5313" y="11687"/>
                    </a:lnTo>
                    <a:lnTo>
                      <a:pt x="2657" y="13944"/>
                    </a:lnTo>
                    <a:lnTo>
                      <a:pt x="1" y="16334"/>
                    </a:lnTo>
                    <a:lnTo>
                      <a:pt x="1063" y="17131"/>
                    </a:lnTo>
                    <a:lnTo>
                      <a:pt x="2126" y="17928"/>
                    </a:lnTo>
                    <a:lnTo>
                      <a:pt x="3188" y="18725"/>
                    </a:lnTo>
                    <a:lnTo>
                      <a:pt x="4250" y="19389"/>
                    </a:lnTo>
                    <a:lnTo>
                      <a:pt x="5379" y="20053"/>
                    </a:lnTo>
                    <a:lnTo>
                      <a:pt x="6508" y="20717"/>
                    </a:lnTo>
                    <a:lnTo>
                      <a:pt x="7637" y="21314"/>
                    </a:lnTo>
                    <a:lnTo>
                      <a:pt x="8765" y="21845"/>
                    </a:lnTo>
                    <a:lnTo>
                      <a:pt x="9894" y="22310"/>
                    </a:lnTo>
                    <a:lnTo>
                      <a:pt x="11089" y="22775"/>
                    </a:lnTo>
                    <a:lnTo>
                      <a:pt x="12218" y="23173"/>
                    </a:lnTo>
                    <a:lnTo>
                      <a:pt x="13413" y="23572"/>
                    </a:lnTo>
                    <a:lnTo>
                      <a:pt x="14542" y="23904"/>
                    </a:lnTo>
                    <a:lnTo>
                      <a:pt x="15737" y="24169"/>
                    </a:lnTo>
                    <a:lnTo>
                      <a:pt x="18061" y="24634"/>
                    </a:lnTo>
                    <a:lnTo>
                      <a:pt x="20451" y="24966"/>
                    </a:lnTo>
                    <a:lnTo>
                      <a:pt x="22709" y="25099"/>
                    </a:lnTo>
                    <a:lnTo>
                      <a:pt x="25033" y="25099"/>
                    </a:lnTo>
                    <a:lnTo>
                      <a:pt x="26161" y="25032"/>
                    </a:lnTo>
                    <a:lnTo>
                      <a:pt x="27224" y="24900"/>
                    </a:lnTo>
                    <a:lnTo>
                      <a:pt x="28353" y="24767"/>
                    </a:lnTo>
                    <a:lnTo>
                      <a:pt x="29415" y="24568"/>
                    </a:lnTo>
                    <a:lnTo>
                      <a:pt x="30477" y="24302"/>
                    </a:lnTo>
                    <a:lnTo>
                      <a:pt x="31540" y="24103"/>
                    </a:lnTo>
                    <a:lnTo>
                      <a:pt x="32536" y="23771"/>
                    </a:lnTo>
                    <a:lnTo>
                      <a:pt x="33532" y="23439"/>
                    </a:lnTo>
                    <a:lnTo>
                      <a:pt x="34527" y="23040"/>
                    </a:lnTo>
                    <a:lnTo>
                      <a:pt x="35523" y="22642"/>
                    </a:lnTo>
                    <a:lnTo>
                      <a:pt x="33996" y="19654"/>
                    </a:lnTo>
                    <a:lnTo>
                      <a:pt x="32403" y="16666"/>
                    </a:lnTo>
                    <a:lnTo>
                      <a:pt x="30743" y="13745"/>
                    </a:lnTo>
                    <a:lnTo>
                      <a:pt x="28950" y="10890"/>
                    </a:lnTo>
                    <a:lnTo>
                      <a:pt x="27025" y="8035"/>
                    </a:lnTo>
                    <a:lnTo>
                      <a:pt x="25033" y="5312"/>
                    </a:lnTo>
                    <a:lnTo>
                      <a:pt x="22974" y="2657"/>
                    </a:lnTo>
                    <a:lnTo>
                      <a:pt x="2078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92" name="Google Shape;1792;g34ed79b00d1_0_1757"/>
              <p:cNvSpPr/>
              <p:nvPr/>
            </p:nvSpPr>
            <p:spPr>
              <a:xfrm>
                <a:off x="3318625" y="1974400"/>
                <a:ext cx="888100" cy="627475"/>
              </a:xfrm>
              <a:custGeom>
                <a:rect b="b" l="l" r="r" t="t"/>
                <a:pathLst>
                  <a:path extrusionOk="0" fill="none" h="25099" w="35524">
                    <a:moveTo>
                      <a:pt x="35523" y="22642"/>
                    </a:moveTo>
                    <a:lnTo>
                      <a:pt x="35523" y="22642"/>
                    </a:lnTo>
                    <a:lnTo>
                      <a:pt x="33996" y="19654"/>
                    </a:lnTo>
                    <a:lnTo>
                      <a:pt x="32403" y="16666"/>
                    </a:lnTo>
                    <a:lnTo>
                      <a:pt x="30743" y="13745"/>
                    </a:lnTo>
                    <a:lnTo>
                      <a:pt x="28950" y="10890"/>
                    </a:lnTo>
                    <a:lnTo>
                      <a:pt x="27025" y="8035"/>
                    </a:lnTo>
                    <a:lnTo>
                      <a:pt x="25033" y="5312"/>
                    </a:lnTo>
                    <a:lnTo>
                      <a:pt x="22974" y="2657"/>
                    </a:lnTo>
                    <a:lnTo>
                      <a:pt x="20783" y="1"/>
                    </a:lnTo>
                    <a:lnTo>
                      <a:pt x="20783" y="1"/>
                    </a:lnTo>
                    <a:lnTo>
                      <a:pt x="18260" y="1727"/>
                    </a:lnTo>
                    <a:lnTo>
                      <a:pt x="15737" y="3520"/>
                    </a:lnTo>
                    <a:lnTo>
                      <a:pt x="13148" y="5445"/>
                    </a:lnTo>
                    <a:lnTo>
                      <a:pt x="10558" y="7437"/>
                    </a:lnTo>
                    <a:lnTo>
                      <a:pt x="7902" y="9495"/>
                    </a:lnTo>
                    <a:lnTo>
                      <a:pt x="5313" y="11687"/>
                    </a:lnTo>
                    <a:lnTo>
                      <a:pt x="2657" y="13944"/>
                    </a:lnTo>
                    <a:lnTo>
                      <a:pt x="1" y="16334"/>
                    </a:lnTo>
                    <a:lnTo>
                      <a:pt x="1" y="16334"/>
                    </a:lnTo>
                    <a:lnTo>
                      <a:pt x="1063" y="17131"/>
                    </a:lnTo>
                    <a:lnTo>
                      <a:pt x="2126" y="17928"/>
                    </a:lnTo>
                    <a:lnTo>
                      <a:pt x="3188" y="18725"/>
                    </a:lnTo>
                    <a:lnTo>
                      <a:pt x="4250" y="19389"/>
                    </a:lnTo>
                    <a:lnTo>
                      <a:pt x="5379" y="20053"/>
                    </a:lnTo>
                    <a:lnTo>
                      <a:pt x="6508" y="20717"/>
                    </a:lnTo>
                    <a:lnTo>
                      <a:pt x="7637" y="21314"/>
                    </a:lnTo>
                    <a:lnTo>
                      <a:pt x="8765" y="21845"/>
                    </a:lnTo>
                    <a:lnTo>
                      <a:pt x="9894" y="22310"/>
                    </a:lnTo>
                    <a:lnTo>
                      <a:pt x="11089" y="22775"/>
                    </a:lnTo>
                    <a:lnTo>
                      <a:pt x="12218" y="23173"/>
                    </a:lnTo>
                    <a:lnTo>
                      <a:pt x="13413" y="23572"/>
                    </a:lnTo>
                    <a:lnTo>
                      <a:pt x="14542" y="23904"/>
                    </a:lnTo>
                    <a:lnTo>
                      <a:pt x="15737" y="24169"/>
                    </a:lnTo>
                    <a:lnTo>
                      <a:pt x="18061" y="24634"/>
                    </a:lnTo>
                    <a:lnTo>
                      <a:pt x="20451" y="24966"/>
                    </a:lnTo>
                    <a:lnTo>
                      <a:pt x="22709" y="25099"/>
                    </a:lnTo>
                    <a:lnTo>
                      <a:pt x="25033" y="25099"/>
                    </a:lnTo>
                    <a:lnTo>
                      <a:pt x="26161" y="25032"/>
                    </a:lnTo>
                    <a:lnTo>
                      <a:pt x="27224" y="24900"/>
                    </a:lnTo>
                    <a:lnTo>
                      <a:pt x="28353" y="24767"/>
                    </a:lnTo>
                    <a:lnTo>
                      <a:pt x="29415" y="24568"/>
                    </a:lnTo>
                    <a:lnTo>
                      <a:pt x="30477" y="24302"/>
                    </a:lnTo>
                    <a:lnTo>
                      <a:pt x="31540" y="24103"/>
                    </a:lnTo>
                    <a:lnTo>
                      <a:pt x="32536" y="23771"/>
                    </a:lnTo>
                    <a:lnTo>
                      <a:pt x="33532" y="23439"/>
                    </a:lnTo>
                    <a:lnTo>
                      <a:pt x="34527" y="23040"/>
                    </a:lnTo>
                    <a:lnTo>
                      <a:pt x="35523" y="22642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93" name="Google Shape;1793;g34ed79b00d1_0_1757"/>
              <p:cNvSpPr/>
              <p:nvPr/>
            </p:nvSpPr>
            <p:spPr>
              <a:xfrm>
                <a:off x="3302025" y="1225775"/>
                <a:ext cx="962800" cy="464800"/>
              </a:xfrm>
              <a:custGeom>
                <a:rect b="b" l="l" r="r" t="t"/>
                <a:pathLst>
                  <a:path extrusionOk="0" h="18592" w="38512">
                    <a:moveTo>
                      <a:pt x="12683" y="0"/>
                    </a:moveTo>
                    <a:lnTo>
                      <a:pt x="11421" y="67"/>
                    </a:lnTo>
                    <a:lnTo>
                      <a:pt x="10226" y="200"/>
                    </a:lnTo>
                    <a:lnTo>
                      <a:pt x="9031" y="332"/>
                    </a:lnTo>
                    <a:lnTo>
                      <a:pt x="7836" y="532"/>
                    </a:lnTo>
                    <a:lnTo>
                      <a:pt x="6707" y="797"/>
                    </a:lnTo>
                    <a:lnTo>
                      <a:pt x="5578" y="1063"/>
                    </a:lnTo>
                    <a:lnTo>
                      <a:pt x="4516" y="1328"/>
                    </a:lnTo>
                    <a:lnTo>
                      <a:pt x="3520" y="1727"/>
                    </a:lnTo>
                    <a:lnTo>
                      <a:pt x="2590" y="2059"/>
                    </a:lnTo>
                    <a:lnTo>
                      <a:pt x="1661" y="2457"/>
                    </a:lnTo>
                    <a:lnTo>
                      <a:pt x="798" y="2922"/>
                    </a:lnTo>
                    <a:lnTo>
                      <a:pt x="1" y="3387"/>
                    </a:lnTo>
                    <a:lnTo>
                      <a:pt x="3055" y="4781"/>
                    </a:lnTo>
                    <a:lnTo>
                      <a:pt x="6043" y="6375"/>
                    </a:lnTo>
                    <a:lnTo>
                      <a:pt x="8965" y="8034"/>
                    </a:lnTo>
                    <a:lnTo>
                      <a:pt x="11820" y="9894"/>
                    </a:lnTo>
                    <a:lnTo>
                      <a:pt x="14608" y="11886"/>
                    </a:lnTo>
                    <a:lnTo>
                      <a:pt x="17331" y="13944"/>
                    </a:lnTo>
                    <a:lnTo>
                      <a:pt x="19987" y="16201"/>
                    </a:lnTo>
                    <a:lnTo>
                      <a:pt x="22576" y="18592"/>
                    </a:lnTo>
                    <a:lnTo>
                      <a:pt x="24435" y="17264"/>
                    </a:lnTo>
                    <a:lnTo>
                      <a:pt x="26427" y="16002"/>
                    </a:lnTo>
                    <a:lnTo>
                      <a:pt x="28485" y="14741"/>
                    </a:lnTo>
                    <a:lnTo>
                      <a:pt x="30544" y="13545"/>
                    </a:lnTo>
                    <a:lnTo>
                      <a:pt x="32668" y="12417"/>
                    </a:lnTo>
                    <a:lnTo>
                      <a:pt x="34727" y="11354"/>
                    </a:lnTo>
                    <a:lnTo>
                      <a:pt x="36719" y="10491"/>
                    </a:lnTo>
                    <a:lnTo>
                      <a:pt x="38511" y="9761"/>
                    </a:lnTo>
                    <a:lnTo>
                      <a:pt x="37449" y="8632"/>
                    </a:lnTo>
                    <a:lnTo>
                      <a:pt x="36254" y="7636"/>
                    </a:lnTo>
                    <a:lnTo>
                      <a:pt x="35059" y="6707"/>
                    </a:lnTo>
                    <a:lnTo>
                      <a:pt x="33864" y="5843"/>
                    </a:lnTo>
                    <a:lnTo>
                      <a:pt x="32602" y="5047"/>
                    </a:lnTo>
                    <a:lnTo>
                      <a:pt x="31340" y="4316"/>
                    </a:lnTo>
                    <a:lnTo>
                      <a:pt x="30079" y="3652"/>
                    </a:lnTo>
                    <a:lnTo>
                      <a:pt x="28751" y="3055"/>
                    </a:lnTo>
                    <a:lnTo>
                      <a:pt x="27423" y="2524"/>
                    </a:lnTo>
                    <a:lnTo>
                      <a:pt x="26095" y="1992"/>
                    </a:lnTo>
                    <a:lnTo>
                      <a:pt x="24701" y="1594"/>
                    </a:lnTo>
                    <a:lnTo>
                      <a:pt x="23373" y="1196"/>
                    </a:lnTo>
                    <a:lnTo>
                      <a:pt x="22045" y="864"/>
                    </a:lnTo>
                    <a:lnTo>
                      <a:pt x="20650" y="598"/>
                    </a:lnTo>
                    <a:lnTo>
                      <a:pt x="19323" y="399"/>
                    </a:lnTo>
                    <a:lnTo>
                      <a:pt x="17928" y="200"/>
                    </a:lnTo>
                    <a:lnTo>
                      <a:pt x="16600" y="67"/>
                    </a:lnTo>
                    <a:lnTo>
                      <a:pt x="1527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94" name="Google Shape;1794;g34ed79b00d1_0_1757"/>
              <p:cNvSpPr/>
              <p:nvPr/>
            </p:nvSpPr>
            <p:spPr>
              <a:xfrm>
                <a:off x="3302025" y="1225775"/>
                <a:ext cx="962800" cy="464800"/>
              </a:xfrm>
              <a:custGeom>
                <a:rect b="b" l="l" r="r" t="t"/>
                <a:pathLst>
                  <a:path extrusionOk="0" fill="none" h="18592" w="38512">
                    <a:moveTo>
                      <a:pt x="22576" y="18592"/>
                    </a:moveTo>
                    <a:lnTo>
                      <a:pt x="22576" y="18592"/>
                    </a:lnTo>
                    <a:lnTo>
                      <a:pt x="24435" y="17264"/>
                    </a:lnTo>
                    <a:lnTo>
                      <a:pt x="26427" y="16002"/>
                    </a:lnTo>
                    <a:lnTo>
                      <a:pt x="28485" y="14741"/>
                    </a:lnTo>
                    <a:lnTo>
                      <a:pt x="30544" y="13545"/>
                    </a:lnTo>
                    <a:lnTo>
                      <a:pt x="32668" y="12417"/>
                    </a:lnTo>
                    <a:lnTo>
                      <a:pt x="34727" y="11354"/>
                    </a:lnTo>
                    <a:lnTo>
                      <a:pt x="36719" y="10491"/>
                    </a:lnTo>
                    <a:lnTo>
                      <a:pt x="38511" y="9761"/>
                    </a:lnTo>
                    <a:lnTo>
                      <a:pt x="38511" y="9761"/>
                    </a:lnTo>
                    <a:lnTo>
                      <a:pt x="37449" y="8632"/>
                    </a:lnTo>
                    <a:lnTo>
                      <a:pt x="36254" y="7636"/>
                    </a:lnTo>
                    <a:lnTo>
                      <a:pt x="35059" y="6707"/>
                    </a:lnTo>
                    <a:lnTo>
                      <a:pt x="33864" y="5843"/>
                    </a:lnTo>
                    <a:lnTo>
                      <a:pt x="32602" y="5047"/>
                    </a:lnTo>
                    <a:lnTo>
                      <a:pt x="31340" y="4316"/>
                    </a:lnTo>
                    <a:lnTo>
                      <a:pt x="30079" y="3652"/>
                    </a:lnTo>
                    <a:lnTo>
                      <a:pt x="28751" y="3055"/>
                    </a:lnTo>
                    <a:lnTo>
                      <a:pt x="27423" y="2524"/>
                    </a:lnTo>
                    <a:lnTo>
                      <a:pt x="26095" y="1992"/>
                    </a:lnTo>
                    <a:lnTo>
                      <a:pt x="24701" y="1594"/>
                    </a:lnTo>
                    <a:lnTo>
                      <a:pt x="23373" y="1196"/>
                    </a:lnTo>
                    <a:lnTo>
                      <a:pt x="22045" y="864"/>
                    </a:lnTo>
                    <a:lnTo>
                      <a:pt x="20650" y="598"/>
                    </a:lnTo>
                    <a:lnTo>
                      <a:pt x="19323" y="399"/>
                    </a:lnTo>
                    <a:lnTo>
                      <a:pt x="17928" y="200"/>
                    </a:lnTo>
                    <a:lnTo>
                      <a:pt x="16600" y="67"/>
                    </a:lnTo>
                    <a:lnTo>
                      <a:pt x="15272" y="0"/>
                    </a:lnTo>
                    <a:lnTo>
                      <a:pt x="14011" y="0"/>
                    </a:lnTo>
                    <a:lnTo>
                      <a:pt x="12683" y="0"/>
                    </a:lnTo>
                    <a:lnTo>
                      <a:pt x="11421" y="67"/>
                    </a:lnTo>
                    <a:lnTo>
                      <a:pt x="10226" y="200"/>
                    </a:lnTo>
                    <a:lnTo>
                      <a:pt x="9031" y="332"/>
                    </a:lnTo>
                    <a:lnTo>
                      <a:pt x="7836" y="532"/>
                    </a:lnTo>
                    <a:lnTo>
                      <a:pt x="6707" y="797"/>
                    </a:lnTo>
                    <a:lnTo>
                      <a:pt x="5578" y="1063"/>
                    </a:lnTo>
                    <a:lnTo>
                      <a:pt x="4516" y="1328"/>
                    </a:lnTo>
                    <a:lnTo>
                      <a:pt x="3520" y="1727"/>
                    </a:lnTo>
                    <a:lnTo>
                      <a:pt x="2590" y="2059"/>
                    </a:lnTo>
                    <a:lnTo>
                      <a:pt x="1661" y="2457"/>
                    </a:lnTo>
                    <a:lnTo>
                      <a:pt x="798" y="2922"/>
                    </a:lnTo>
                    <a:lnTo>
                      <a:pt x="1" y="3387"/>
                    </a:lnTo>
                    <a:lnTo>
                      <a:pt x="1" y="3387"/>
                    </a:lnTo>
                    <a:lnTo>
                      <a:pt x="3055" y="4781"/>
                    </a:lnTo>
                    <a:lnTo>
                      <a:pt x="6043" y="6375"/>
                    </a:lnTo>
                    <a:lnTo>
                      <a:pt x="8965" y="8034"/>
                    </a:lnTo>
                    <a:lnTo>
                      <a:pt x="11820" y="9894"/>
                    </a:lnTo>
                    <a:lnTo>
                      <a:pt x="14608" y="11886"/>
                    </a:lnTo>
                    <a:lnTo>
                      <a:pt x="17331" y="13944"/>
                    </a:lnTo>
                    <a:lnTo>
                      <a:pt x="19987" y="16201"/>
                    </a:lnTo>
                    <a:lnTo>
                      <a:pt x="22576" y="18592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95" name="Google Shape;1795;g34ed79b00d1_0_1757"/>
              <p:cNvSpPr/>
              <p:nvPr/>
            </p:nvSpPr>
            <p:spPr>
              <a:xfrm>
                <a:off x="2108550" y="3483275"/>
                <a:ext cx="2365425" cy="1201825"/>
              </a:xfrm>
              <a:custGeom>
                <a:rect b="b" l="l" r="r" t="t"/>
                <a:pathLst>
                  <a:path extrusionOk="0" h="48073" w="94617">
                    <a:moveTo>
                      <a:pt x="13612" y="1"/>
                    </a:moveTo>
                    <a:lnTo>
                      <a:pt x="11952" y="2856"/>
                    </a:lnTo>
                    <a:lnTo>
                      <a:pt x="10425" y="5645"/>
                    </a:lnTo>
                    <a:lnTo>
                      <a:pt x="9097" y="8367"/>
                    </a:lnTo>
                    <a:lnTo>
                      <a:pt x="7835" y="10956"/>
                    </a:lnTo>
                    <a:lnTo>
                      <a:pt x="6706" y="13413"/>
                    </a:lnTo>
                    <a:lnTo>
                      <a:pt x="5644" y="15803"/>
                    </a:lnTo>
                    <a:lnTo>
                      <a:pt x="4715" y="18061"/>
                    </a:lnTo>
                    <a:lnTo>
                      <a:pt x="3851" y="20186"/>
                    </a:lnTo>
                    <a:lnTo>
                      <a:pt x="3121" y="22244"/>
                    </a:lnTo>
                    <a:lnTo>
                      <a:pt x="2457" y="24169"/>
                    </a:lnTo>
                    <a:lnTo>
                      <a:pt x="1859" y="25962"/>
                    </a:lnTo>
                    <a:lnTo>
                      <a:pt x="1395" y="27688"/>
                    </a:lnTo>
                    <a:lnTo>
                      <a:pt x="598" y="30743"/>
                    </a:lnTo>
                    <a:lnTo>
                      <a:pt x="0" y="33266"/>
                    </a:lnTo>
                    <a:lnTo>
                      <a:pt x="2590" y="35125"/>
                    </a:lnTo>
                    <a:lnTo>
                      <a:pt x="5179" y="36785"/>
                    </a:lnTo>
                    <a:lnTo>
                      <a:pt x="7835" y="38378"/>
                    </a:lnTo>
                    <a:lnTo>
                      <a:pt x="10558" y="39906"/>
                    </a:lnTo>
                    <a:lnTo>
                      <a:pt x="13280" y="41234"/>
                    </a:lnTo>
                    <a:lnTo>
                      <a:pt x="16135" y="42495"/>
                    </a:lnTo>
                    <a:lnTo>
                      <a:pt x="18924" y="43557"/>
                    </a:lnTo>
                    <a:lnTo>
                      <a:pt x="21779" y="44553"/>
                    </a:lnTo>
                    <a:lnTo>
                      <a:pt x="24700" y="45417"/>
                    </a:lnTo>
                    <a:lnTo>
                      <a:pt x="27622" y="46147"/>
                    </a:lnTo>
                    <a:lnTo>
                      <a:pt x="30543" y="46811"/>
                    </a:lnTo>
                    <a:lnTo>
                      <a:pt x="33531" y="47276"/>
                    </a:lnTo>
                    <a:lnTo>
                      <a:pt x="36519" y="47674"/>
                    </a:lnTo>
                    <a:lnTo>
                      <a:pt x="39507" y="47940"/>
                    </a:lnTo>
                    <a:lnTo>
                      <a:pt x="42495" y="48072"/>
                    </a:lnTo>
                    <a:lnTo>
                      <a:pt x="45482" y="48072"/>
                    </a:lnTo>
                    <a:lnTo>
                      <a:pt x="48470" y="47940"/>
                    </a:lnTo>
                    <a:lnTo>
                      <a:pt x="51458" y="47674"/>
                    </a:lnTo>
                    <a:lnTo>
                      <a:pt x="54446" y="47342"/>
                    </a:lnTo>
                    <a:lnTo>
                      <a:pt x="57434" y="46877"/>
                    </a:lnTo>
                    <a:lnTo>
                      <a:pt x="60355" y="46280"/>
                    </a:lnTo>
                    <a:lnTo>
                      <a:pt x="63277" y="45549"/>
                    </a:lnTo>
                    <a:lnTo>
                      <a:pt x="66198" y="44686"/>
                    </a:lnTo>
                    <a:lnTo>
                      <a:pt x="69053" y="43757"/>
                    </a:lnTo>
                    <a:lnTo>
                      <a:pt x="71909" y="42628"/>
                    </a:lnTo>
                    <a:lnTo>
                      <a:pt x="74697" y="41433"/>
                    </a:lnTo>
                    <a:lnTo>
                      <a:pt x="77486" y="40105"/>
                    </a:lnTo>
                    <a:lnTo>
                      <a:pt x="80142" y="38644"/>
                    </a:lnTo>
                    <a:lnTo>
                      <a:pt x="82864" y="37051"/>
                    </a:lnTo>
                    <a:lnTo>
                      <a:pt x="85454" y="35391"/>
                    </a:lnTo>
                    <a:lnTo>
                      <a:pt x="87977" y="33531"/>
                    </a:lnTo>
                    <a:lnTo>
                      <a:pt x="90500" y="31606"/>
                    </a:lnTo>
                    <a:lnTo>
                      <a:pt x="90965" y="30344"/>
                    </a:lnTo>
                    <a:lnTo>
                      <a:pt x="91429" y="29083"/>
                    </a:lnTo>
                    <a:lnTo>
                      <a:pt x="91894" y="27755"/>
                    </a:lnTo>
                    <a:lnTo>
                      <a:pt x="92292" y="26361"/>
                    </a:lnTo>
                    <a:lnTo>
                      <a:pt x="92956" y="23572"/>
                    </a:lnTo>
                    <a:lnTo>
                      <a:pt x="93554" y="20650"/>
                    </a:lnTo>
                    <a:lnTo>
                      <a:pt x="94019" y="17596"/>
                    </a:lnTo>
                    <a:lnTo>
                      <a:pt x="94351" y="14409"/>
                    </a:lnTo>
                    <a:lnTo>
                      <a:pt x="94550" y="11222"/>
                    </a:lnTo>
                    <a:lnTo>
                      <a:pt x="94616" y="7836"/>
                    </a:lnTo>
                    <a:lnTo>
                      <a:pt x="92226" y="9164"/>
                    </a:lnTo>
                    <a:lnTo>
                      <a:pt x="89769" y="10425"/>
                    </a:lnTo>
                    <a:lnTo>
                      <a:pt x="87313" y="11488"/>
                    </a:lnTo>
                    <a:lnTo>
                      <a:pt x="84790" y="12484"/>
                    </a:lnTo>
                    <a:lnTo>
                      <a:pt x="82267" y="13347"/>
                    </a:lnTo>
                    <a:lnTo>
                      <a:pt x="79677" y="14143"/>
                    </a:lnTo>
                    <a:lnTo>
                      <a:pt x="77088" y="14741"/>
                    </a:lnTo>
                    <a:lnTo>
                      <a:pt x="74432" y="15272"/>
                    </a:lnTo>
                    <a:lnTo>
                      <a:pt x="71776" y="15737"/>
                    </a:lnTo>
                    <a:lnTo>
                      <a:pt x="69053" y="16069"/>
                    </a:lnTo>
                    <a:lnTo>
                      <a:pt x="66398" y="16268"/>
                    </a:lnTo>
                    <a:lnTo>
                      <a:pt x="63675" y="16401"/>
                    </a:lnTo>
                    <a:lnTo>
                      <a:pt x="60953" y="16401"/>
                    </a:lnTo>
                    <a:lnTo>
                      <a:pt x="58231" y="16335"/>
                    </a:lnTo>
                    <a:lnTo>
                      <a:pt x="55508" y="16135"/>
                    </a:lnTo>
                    <a:lnTo>
                      <a:pt x="52786" y="15870"/>
                    </a:lnTo>
                    <a:lnTo>
                      <a:pt x="50064" y="15538"/>
                    </a:lnTo>
                    <a:lnTo>
                      <a:pt x="47408" y="15073"/>
                    </a:lnTo>
                    <a:lnTo>
                      <a:pt x="44752" y="14542"/>
                    </a:lnTo>
                    <a:lnTo>
                      <a:pt x="42096" y="13878"/>
                    </a:lnTo>
                    <a:lnTo>
                      <a:pt x="39440" y="13147"/>
                    </a:lnTo>
                    <a:lnTo>
                      <a:pt x="36851" y="12351"/>
                    </a:lnTo>
                    <a:lnTo>
                      <a:pt x="34328" y="11488"/>
                    </a:lnTo>
                    <a:lnTo>
                      <a:pt x="31805" y="10492"/>
                    </a:lnTo>
                    <a:lnTo>
                      <a:pt x="29348" y="9429"/>
                    </a:lnTo>
                    <a:lnTo>
                      <a:pt x="26891" y="8300"/>
                    </a:lnTo>
                    <a:lnTo>
                      <a:pt x="24567" y="7105"/>
                    </a:lnTo>
                    <a:lnTo>
                      <a:pt x="22243" y="5844"/>
                    </a:lnTo>
                    <a:lnTo>
                      <a:pt x="19986" y="4449"/>
                    </a:lnTo>
                    <a:lnTo>
                      <a:pt x="17795" y="3055"/>
                    </a:lnTo>
                    <a:lnTo>
                      <a:pt x="15670" y="1528"/>
                    </a:lnTo>
                    <a:lnTo>
                      <a:pt x="1361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96" name="Google Shape;1796;g34ed79b00d1_0_1757"/>
              <p:cNvSpPr/>
              <p:nvPr/>
            </p:nvSpPr>
            <p:spPr>
              <a:xfrm>
                <a:off x="2108550" y="3483275"/>
                <a:ext cx="2365425" cy="1201825"/>
              </a:xfrm>
              <a:custGeom>
                <a:rect b="b" l="l" r="r" t="t"/>
                <a:pathLst>
                  <a:path extrusionOk="0" fill="none" h="48073" w="94617">
                    <a:moveTo>
                      <a:pt x="13612" y="1"/>
                    </a:moveTo>
                    <a:lnTo>
                      <a:pt x="13612" y="1"/>
                    </a:lnTo>
                    <a:lnTo>
                      <a:pt x="11952" y="2856"/>
                    </a:lnTo>
                    <a:lnTo>
                      <a:pt x="10425" y="5645"/>
                    </a:lnTo>
                    <a:lnTo>
                      <a:pt x="9097" y="8367"/>
                    </a:lnTo>
                    <a:lnTo>
                      <a:pt x="7835" y="10956"/>
                    </a:lnTo>
                    <a:lnTo>
                      <a:pt x="6706" y="13413"/>
                    </a:lnTo>
                    <a:lnTo>
                      <a:pt x="5644" y="15803"/>
                    </a:lnTo>
                    <a:lnTo>
                      <a:pt x="4715" y="18061"/>
                    </a:lnTo>
                    <a:lnTo>
                      <a:pt x="3851" y="20186"/>
                    </a:lnTo>
                    <a:lnTo>
                      <a:pt x="3121" y="22244"/>
                    </a:lnTo>
                    <a:lnTo>
                      <a:pt x="2457" y="24169"/>
                    </a:lnTo>
                    <a:lnTo>
                      <a:pt x="1859" y="25962"/>
                    </a:lnTo>
                    <a:lnTo>
                      <a:pt x="1395" y="27688"/>
                    </a:lnTo>
                    <a:lnTo>
                      <a:pt x="598" y="30743"/>
                    </a:lnTo>
                    <a:lnTo>
                      <a:pt x="0" y="33266"/>
                    </a:lnTo>
                    <a:lnTo>
                      <a:pt x="0" y="33266"/>
                    </a:lnTo>
                    <a:lnTo>
                      <a:pt x="2590" y="35125"/>
                    </a:lnTo>
                    <a:lnTo>
                      <a:pt x="5179" y="36785"/>
                    </a:lnTo>
                    <a:lnTo>
                      <a:pt x="7835" y="38378"/>
                    </a:lnTo>
                    <a:lnTo>
                      <a:pt x="10558" y="39906"/>
                    </a:lnTo>
                    <a:lnTo>
                      <a:pt x="13280" y="41234"/>
                    </a:lnTo>
                    <a:lnTo>
                      <a:pt x="16135" y="42495"/>
                    </a:lnTo>
                    <a:lnTo>
                      <a:pt x="18924" y="43557"/>
                    </a:lnTo>
                    <a:lnTo>
                      <a:pt x="21779" y="44553"/>
                    </a:lnTo>
                    <a:lnTo>
                      <a:pt x="24700" y="45417"/>
                    </a:lnTo>
                    <a:lnTo>
                      <a:pt x="27622" y="46147"/>
                    </a:lnTo>
                    <a:lnTo>
                      <a:pt x="30543" y="46811"/>
                    </a:lnTo>
                    <a:lnTo>
                      <a:pt x="33531" y="47276"/>
                    </a:lnTo>
                    <a:lnTo>
                      <a:pt x="36519" y="47674"/>
                    </a:lnTo>
                    <a:lnTo>
                      <a:pt x="39507" y="47940"/>
                    </a:lnTo>
                    <a:lnTo>
                      <a:pt x="42495" y="48072"/>
                    </a:lnTo>
                    <a:lnTo>
                      <a:pt x="45482" y="48072"/>
                    </a:lnTo>
                    <a:lnTo>
                      <a:pt x="48470" y="47940"/>
                    </a:lnTo>
                    <a:lnTo>
                      <a:pt x="51458" y="47674"/>
                    </a:lnTo>
                    <a:lnTo>
                      <a:pt x="54446" y="47342"/>
                    </a:lnTo>
                    <a:lnTo>
                      <a:pt x="57434" y="46877"/>
                    </a:lnTo>
                    <a:lnTo>
                      <a:pt x="60355" y="46280"/>
                    </a:lnTo>
                    <a:lnTo>
                      <a:pt x="63277" y="45549"/>
                    </a:lnTo>
                    <a:lnTo>
                      <a:pt x="66198" y="44686"/>
                    </a:lnTo>
                    <a:lnTo>
                      <a:pt x="69053" y="43757"/>
                    </a:lnTo>
                    <a:lnTo>
                      <a:pt x="71909" y="42628"/>
                    </a:lnTo>
                    <a:lnTo>
                      <a:pt x="74697" y="41433"/>
                    </a:lnTo>
                    <a:lnTo>
                      <a:pt x="77486" y="40105"/>
                    </a:lnTo>
                    <a:lnTo>
                      <a:pt x="80142" y="38644"/>
                    </a:lnTo>
                    <a:lnTo>
                      <a:pt x="82864" y="37051"/>
                    </a:lnTo>
                    <a:lnTo>
                      <a:pt x="85454" y="35391"/>
                    </a:lnTo>
                    <a:lnTo>
                      <a:pt x="87977" y="33531"/>
                    </a:lnTo>
                    <a:lnTo>
                      <a:pt x="90500" y="31606"/>
                    </a:lnTo>
                    <a:lnTo>
                      <a:pt x="90500" y="31606"/>
                    </a:lnTo>
                    <a:lnTo>
                      <a:pt x="90965" y="30344"/>
                    </a:lnTo>
                    <a:lnTo>
                      <a:pt x="91429" y="29083"/>
                    </a:lnTo>
                    <a:lnTo>
                      <a:pt x="91894" y="27755"/>
                    </a:lnTo>
                    <a:lnTo>
                      <a:pt x="92292" y="26361"/>
                    </a:lnTo>
                    <a:lnTo>
                      <a:pt x="92956" y="23572"/>
                    </a:lnTo>
                    <a:lnTo>
                      <a:pt x="93554" y="20650"/>
                    </a:lnTo>
                    <a:lnTo>
                      <a:pt x="94019" y="17596"/>
                    </a:lnTo>
                    <a:lnTo>
                      <a:pt x="94351" y="14409"/>
                    </a:lnTo>
                    <a:lnTo>
                      <a:pt x="94550" y="11222"/>
                    </a:lnTo>
                    <a:lnTo>
                      <a:pt x="94616" y="7836"/>
                    </a:lnTo>
                    <a:lnTo>
                      <a:pt x="94616" y="7836"/>
                    </a:lnTo>
                    <a:lnTo>
                      <a:pt x="92226" y="9164"/>
                    </a:lnTo>
                    <a:lnTo>
                      <a:pt x="89769" y="10425"/>
                    </a:lnTo>
                    <a:lnTo>
                      <a:pt x="87313" y="11488"/>
                    </a:lnTo>
                    <a:lnTo>
                      <a:pt x="84790" y="12484"/>
                    </a:lnTo>
                    <a:lnTo>
                      <a:pt x="82267" y="13347"/>
                    </a:lnTo>
                    <a:lnTo>
                      <a:pt x="79677" y="14143"/>
                    </a:lnTo>
                    <a:lnTo>
                      <a:pt x="77088" y="14741"/>
                    </a:lnTo>
                    <a:lnTo>
                      <a:pt x="74432" y="15272"/>
                    </a:lnTo>
                    <a:lnTo>
                      <a:pt x="71776" y="15737"/>
                    </a:lnTo>
                    <a:lnTo>
                      <a:pt x="69053" y="16069"/>
                    </a:lnTo>
                    <a:lnTo>
                      <a:pt x="66398" y="16268"/>
                    </a:lnTo>
                    <a:lnTo>
                      <a:pt x="63675" y="16401"/>
                    </a:lnTo>
                    <a:lnTo>
                      <a:pt x="60953" y="16401"/>
                    </a:lnTo>
                    <a:lnTo>
                      <a:pt x="58231" y="16335"/>
                    </a:lnTo>
                    <a:lnTo>
                      <a:pt x="55508" y="16135"/>
                    </a:lnTo>
                    <a:lnTo>
                      <a:pt x="52786" y="15870"/>
                    </a:lnTo>
                    <a:lnTo>
                      <a:pt x="50064" y="15538"/>
                    </a:lnTo>
                    <a:lnTo>
                      <a:pt x="47408" y="15073"/>
                    </a:lnTo>
                    <a:lnTo>
                      <a:pt x="44752" y="14542"/>
                    </a:lnTo>
                    <a:lnTo>
                      <a:pt x="42096" y="13878"/>
                    </a:lnTo>
                    <a:lnTo>
                      <a:pt x="39440" y="13147"/>
                    </a:lnTo>
                    <a:lnTo>
                      <a:pt x="36851" y="12351"/>
                    </a:lnTo>
                    <a:lnTo>
                      <a:pt x="34328" y="11488"/>
                    </a:lnTo>
                    <a:lnTo>
                      <a:pt x="31805" y="10492"/>
                    </a:lnTo>
                    <a:lnTo>
                      <a:pt x="29348" y="9429"/>
                    </a:lnTo>
                    <a:lnTo>
                      <a:pt x="26891" y="8300"/>
                    </a:lnTo>
                    <a:lnTo>
                      <a:pt x="24567" y="7105"/>
                    </a:lnTo>
                    <a:lnTo>
                      <a:pt x="22243" y="5844"/>
                    </a:lnTo>
                    <a:lnTo>
                      <a:pt x="19986" y="4449"/>
                    </a:lnTo>
                    <a:lnTo>
                      <a:pt x="17795" y="3055"/>
                    </a:lnTo>
                    <a:lnTo>
                      <a:pt x="15670" y="1528"/>
                    </a:lnTo>
                    <a:lnTo>
                      <a:pt x="13612" y="1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97" name="Google Shape;1797;g34ed79b00d1_0_1757"/>
              <p:cNvSpPr/>
              <p:nvPr/>
            </p:nvSpPr>
            <p:spPr>
              <a:xfrm>
                <a:off x="4020775" y="1635775"/>
                <a:ext cx="501325" cy="773550"/>
              </a:xfrm>
              <a:custGeom>
                <a:rect b="b" l="l" r="r" t="t"/>
                <a:pathLst>
                  <a:path extrusionOk="0" h="30942" w="20053">
                    <a:moveTo>
                      <a:pt x="14940" y="1"/>
                    </a:moveTo>
                    <a:lnTo>
                      <a:pt x="13347" y="598"/>
                    </a:lnTo>
                    <a:lnTo>
                      <a:pt x="11488" y="1461"/>
                    </a:lnTo>
                    <a:lnTo>
                      <a:pt x="9429" y="2524"/>
                    </a:lnTo>
                    <a:lnTo>
                      <a:pt x="7305" y="3719"/>
                    </a:lnTo>
                    <a:lnTo>
                      <a:pt x="5246" y="5047"/>
                    </a:lnTo>
                    <a:lnTo>
                      <a:pt x="3254" y="6308"/>
                    </a:lnTo>
                    <a:lnTo>
                      <a:pt x="1462" y="7570"/>
                    </a:lnTo>
                    <a:lnTo>
                      <a:pt x="1" y="8765"/>
                    </a:lnTo>
                    <a:lnTo>
                      <a:pt x="2059" y="11222"/>
                    </a:lnTo>
                    <a:lnTo>
                      <a:pt x="4051" y="13811"/>
                    </a:lnTo>
                    <a:lnTo>
                      <a:pt x="5977" y="16467"/>
                    </a:lnTo>
                    <a:lnTo>
                      <a:pt x="7836" y="19189"/>
                    </a:lnTo>
                    <a:lnTo>
                      <a:pt x="9695" y="22044"/>
                    </a:lnTo>
                    <a:lnTo>
                      <a:pt x="11421" y="24966"/>
                    </a:lnTo>
                    <a:lnTo>
                      <a:pt x="13081" y="27954"/>
                    </a:lnTo>
                    <a:lnTo>
                      <a:pt x="14608" y="30942"/>
                    </a:lnTo>
                    <a:lnTo>
                      <a:pt x="15339" y="30145"/>
                    </a:lnTo>
                    <a:lnTo>
                      <a:pt x="16003" y="29348"/>
                    </a:lnTo>
                    <a:lnTo>
                      <a:pt x="16600" y="28419"/>
                    </a:lnTo>
                    <a:lnTo>
                      <a:pt x="17198" y="27555"/>
                    </a:lnTo>
                    <a:lnTo>
                      <a:pt x="17729" y="26626"/>
                    </a:lnTo>
                    <a:lnTo>
                      <a:pt x="18127" y="25696"/>
                    </a:lnTo>
                    <a:lnTo>
                      <a:pt x="18526" y="24700"/>
                    </a:lnTo>
                    <a:lnTo>
                      <a:pt x="18924" y="23704"/>
                    </a:lnTo>
                    <a:lnTo>
                      <a:pt x="19190" y="22708"/>
                    </a:lnTo>
                    <a:lnTo>
                      <a:pt x="19455" y="21712"/>
                    </a:lnTo>
                    <a:lnTo>
                      <a:pt x="19655" y="20650"/>
                    </a:lnTo>
                    <a:lnTo>
                      <a:pt x="19854" y="19654"/>
                    </a:lnTo>
                    <a:lnTo>
                      <a:pt x="19987" y="18592"/>
                    </a:lnTo>
                    <a:lnTo>
                      <a:pt x="20053" y="17529"/>
                    </a:lnTo>
                    <a:lnTo>
                      <a:pt x="20053" y="16467"/>
                    </a:lnTo>
                    <a:lnTo>
                      <a:pt x="20053" y="15405"/>
                    </a:lnTo>
                    <a:lnTo>
                      <a:pt x="20053" y="14342"/>
                    </a:lnTo>
                    <a:lnTo>
                      <a:pt x="19920" y="13280"/>
                    </a:lnTo>
                    <a:lnTo>
                      <a:pt x="19655" y="11222"/>
                    </a:lnTo>
                    <a:lnTo>
                      <a:pt x="19190" y="9163"/>
                    </a:lnTo>
                    <a:lnTo>
                      <a:pt x="18592" y="7105"/>
                    </a:lnTo>
                    <a:lnTo>
                      <a:pt x="17862" y="5180"/>
                    </a:lnTo>
                    <a:lnTo>
                      <a:pt x="16999" y="3320"/>
                    </a:lnTo>
                    <a:lnTo>
                      <a:pt x="16003" y="1594"/>
                    </a:lnTo>
                    <a:lnTo>
                      <a:pt x="15471" y="797"/>
                    </a:lnTo>
                    <a:lnTo>
                      <a:pt x="1494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98" name="Google Shape;1798;g34ed79b00d1_0_1757"/>
              <p:cNvSpPr/>
              <p:nvPr/>
            </p:nvSpPr>
            <p:spPr>
              <a:xfrm>
                <a:off x="4020775" y="1635775"/>
                <a:ext cx="501325" cy="773550"/>
              </a:xfrm>
              <a:custGeom>
                <a:rect b="b" l="l" r="r" t="t"/>
                <a:pathLst>
                  <a:path extrusionOk="0" fill="none" h="30942" w="20053">
                    <a:moveTo>
                      <a:pt x="14608" y="30942"/>
                    </a:moveTo>
                    <a:lnTo>
                      <a:pt x="14608" y="30942"/>
                    </a:lnTo>
                    <a:lnTo>
                      <a:pt x="15339" y="30145"/>
                    </a:lnTo>
                    <a:lnTo>
                      <a:pt x="16003" y="29348"/>
                    </a:lnTo>
                    <a:lnTo>
                      <a:pt x="16600" y="28419"/>
                    </a:lnTo>
                    <a:lnTo>
                      <a:pt x="17198" y="27555"/>
                    </a:lnTo>
                    <a:lnTo>
                      <a:pt x="17729" y="26626"/>
                    </a:lnTo>
                    <a:lnTo>
                      <a:pt x="18127" y="25696"/>
                    </a:lnTo>
                    <a:lnTo>
                      <a:pt x="18526" y="24700"/>
                    </a:lnTo>
                    <a:lnTo>
                      <a:pt x="18924" y="23704"/>
                    </a:lnTo>
                    <a:lnTo>
                      <a:pt x="19190" y="22708"/>
                    </a:lnTo>
                    <a:lnTo>
                      <a:pt x="19455" y="21712"/>
                    </a:lnTo>
                    <a:lnTo>
                      <a:pt x="19655" y="20650"/>
                    </a:lnTo>
                    <a:lnTo>
                      <a:pt x="19854" y="19654"/>
                    </a:lnTo>
                    <a:lnTo>
                      <a:pt x="19987" y="18592"/>
                    </a:lnTo>
                    <a:lnTo>
                      <a:pt x="20053" y="17529"/>
                    </a:lnTo>
                    <a:lnTo>
                      <a:pt x="20053" y="16467"/>
                    </a:lnTo>
                    <a:lnTo>
                      <a:pt x="20053" y="15405"/>
                    </a:lnTo>
                    <a:lnTo>
                      <a:pt x="20053" y="14342"/>
                    </a:lnTo>
                    <a:lnTo>
                      <a:pt x="19920" y="13280"/>
                    </a:lnTo>
                    <a:lnTo>
                      <a:pt x="19655" y="11222"/>
                    </a:lnTo>
                    <a:lnTo>
                      <a:pt x="19190" y="9163"/>
                    </a:lnTo>
                    <a:lnTo>
                      <a:pt x="18592" y="7105"/>
                    </a:lnTo>
                    <a:lnTo>
                      <a:pt x="17862" y="5180"/>
                    </a:lnTo>
                    <a:lnTo>
                      <a:pt x="16999" y="3320"/>
                    </a:lnTo>
                    <a:lnTo>
                      <a:pt x="16003" y="1594"/>
                    </a:lnTo>
                    <a:lnTo>
                      <a:pt x="15471" y="797"/>
                    </a:lnTo>
                    <a:lnTo>
                      <a:pt x="14940" y="1"/>
                    </a:lnTo>
                    <a:lnTo>
                      <a:pt x="14940" y="1"/>
                    </a:lnTo>
                    <a:lnTo>
                      <a:pt x="13347" y="598"/>
                    </a:lnTo>
                    <a:lnTo>
                      <a:pt x="11488" y="1461"/>
                    </a:lnTo>
                    <a:lnTo>
                      <a:pt x="9429" y="2524"/>
                    </a:lnTo>
                    <a:lnTo>
                      <a:pt x="7305" y="3719"/>
                    </a:lnTo>
                    <a:lnTo>
                      <a:pt x="5246" y="5047"/>
                    </a:lnTo>
                    <a:lnTo>
                      <a:pt x="3254" y="6308"/>
                    </a:lnTo>
                    <a:lnTo>
                      <a:pt x="1462" y="7570"/>
                    </a:lnTo>
                    <a:lnTo>
                      <a:pt x="1" y="8765"/>
                    </a:lnTo>
                    <a:lnTo>
                      <a:pt x="1" y="8765"/>
                    </a:lnTo>
                    <a:lnTo>
                      <a:pt x="2059" y="11222"/>
                    </a:lnTo>
                    <a:lnTo>
                      <a:pt x="4051" y="13811"/>
                    </a:lnTo>
                    <a:lnTo>
                      <a:pt x="5977" y="16467"/>
                    </a:lnTo>
                    <a:lnTo>
                      <a:pt x="7836" y="19189"/>
                    </a:lnTo>
                    <a:lnTo>
                      <a:pt x="9695" y="22044"/>
                    </a:lnTo>
                    <a:lnTo>
                      <a:pt x="11421" y="24966"/>
                    </a:lnTo>
                    <a:lnTo>
                      <a:pt x="13081" y="27954"/>
                    </a:lnTo>
                    <a:lnTo>
                      <a:pt x="14608" y="30942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99" name="Google Shape;1799;g34ed79b00d1_0_1757"/>
              <p:cNvSpPr/>
              <p:nvPr/>
            </p:nvSpPr>
            <p:spPr>
              <a:xfrm>
                <a:off x="4478925" y="1959475"/>
                <a:ext cx="388450" cy="1274850"/>
              </a:xfrm>
              <a:custGeom>
                <a:rect b="b" l="l" r="r" t="t"/>
                <a:pathLst>
                  <a:path extrusionOk="0" h="50994" w="15538">
                    <a:moveTo>
                      <a:pt x="10159" y="0"/>
                    </a:moveTo>
                    <a:lnTo>
                      <a:pt x="10359" y="1992"/>
                    </a:lnTo>
                    <a:lnTo>
                      <a:pt x="10359" y="3984"/>
                    </a:lnTo>
                    <a:lnTo>
                      <a:pt x="10292" y="5909"/>
                    </a:lnTo>
                    <a:lnTo>
                      <a:pt x="10093" y="7769"/>
                    </a:lnTo>
                    <a:lnTo>
                      <a:pt x="9827" y="9628"/>
                    </a:lnTo>
                    <a:lnTo>
                      <a:pt x="9429" y="11420"/>
                    </a:lnTo>
                    <a:lnTo>
                      <a:pt x="8898" y="13213"/>
                    </a:lnTo>
                    <a:lnTo>
                      <a:pt x="8300" y="14873"/>
                    </a:lnTo>
                    <a:lnTo>
                      <a:pt x="7570" y="16533"/>
                    </a:lnTo>
                    <a:lnTo>
                      <a:pt x="6773" y="18127"/>
                    </a:lnTo>
                    <a:lnTo>
                      <a:pt x="5844" y="19654"/>
                    </a:lnTo>
                    <a:lnTo>
                      <a:pt x="4848" y="21114"/>
                    </a:lnTo>
                    <a:lnTo>
                      <a:pt x="3785" y="22575"/>
                    </a:lnTo>
                    <a:lnTo>
                      <a:pt x="2590" y="23903"/>
                    </a:lnTo>
                    <a:lnTo>
                      <a:pt x="1329" y="25165"/>
                    </a:lnTo>
                    <a:lnTo>
                      <a:pt x="1" y="26360"/>
                    </a:lnTo>
                    <a:lnTo>
                      <a:pt x="1196" y="29348"/>
                    </a:lnTo>
                    <a:lnTo>
                      <a:pt x="2258" y="32402"/>
                    </a:lnTo>
                    <a:lnTo>
                      <a:pt x="3254" y="35456"/>
                    </a:lnTo>
                    <a:lnTo>
                      <a:pt x="4184" y="38511"/>
                    </a:lnTo>
                    <a:lnTo>
                      <a:pt x="4980" y="41631"/>
                    </a:lnTo>
                    <a:lnTo>
                      <a:pt x="5711" y="44752"/>
                    </a:lnTo>
                    <a:lnTo>
                      <a:pt x="6375" y="47873"/>
                    </a:lnTo>
                    <a:lnTo>
                      <a:pt x="6972" y="50993"/>
                    </a:lnTo>
                    <a:lnTo>
                      <a:pt x="7968" y="49665"/>
                    </a:lnTo>
                    <a:lnTo>
                      <a:pt x="8898" y="48271"/>
                    </a:lnTo>
                    <a:lnTo>
                      <a:pt x="9761" y="46810"/>
                    </a:lnTo>
                    <a:lnTo>
                      <a:pt x="10558" y="45349"/>
                    </a:lnTo>
                    <a:lnTo>
                      <a:pt x="11288" y="43889"/>
                    </a:lnTo>
                    <a:lnTo>
                      <a:pt x="11952" y="42362"/>
                    </a:lnTo>
                    <a:lnTo>
                      <a:pt x="12616" y="40834"/>
                    </a:lnTo>
                    <a:lnTo>
                      <a:pt x="13147" y="39307"/>
                    </a:lnTo>
                    <a:lnTo>
                      <a:pt x="13612" y="37714"/>
                    </a:lnTo>
                    <a:lnTo>
                      <a:pt x="14077" y="36120"/>
                    </a:lnTo>
                    <a:lnTo>
                      <a:pt x="14475" y="34527"/>
                    </a:lnTo>
                    <a:lnTo>
                      <a:pt x="14807" y="32867"/>
                    </a:lnTo>
                    <a:lnTo>
                      <a:pt x="15006" y="31273"/>
                    </a:lnTo>
                    <a:lnTo>
                      <a:pt x="15272" y="29613"/>
                    </a:lnTo>
                    <a:lnTo>
                      <a:pt x="15405" y="27953"/>
                    </a:lnTo>
                    <a:lnTo>
                      <a:pt x="15471" y="26227"/>
                    </a:lnTo>
                    <a:lnTo>
                      <a:pt x="15538" y="24567"/>
                    </a:lnTo>
                    <a:lnTo>
                      <a:pt x="15538" y="22907"/>
                    </a:lnTo>
                    <a:lnTo>
                      <a:pt x="15471" y="21247"/>
                    </a:lnTo>
                    <a:lnTo>
                      <a:pt x="15338" y="19521"/>
                    </a:lnTo>
                    <a:lnTo>
                      <a:pt x="15139" y="17861"/>
                    </a:lnTo>
                    <a:lnTo>
                      <a:pt x="14940" y="16201"/>
                    </a:lnTo>
                    <a:lnTo>
                      <a:pt x="14674" y="14475"/>
                    </a:lnTo>
                    <a:lnTo>
                      <a:pt x="14342" y="12815"/>
                    </a:lnTo>
                    <a:lnTo>
                      <a:pt x="14010" y="11155"/>
                    </a:lnTo>
                    <a:lnTo>
                      <a:pt x="13612" y="9561"/>
                    </a:lnTo>
                    <a:lnTo>
                      <a:pt x="13147" y="7901"/>
                    </a:lnTo>
                    <a:lnTo>
                      <a:pt x="12616" y="6308"/>
                    </a:lnTo>
                    <a:lnTo>
                      <a:pt x="12085" y="4648"/>
                    </a:lnTo>
                    <a:lnTo>
                      <a:pt x="11487" y="3121"/>
                    </a:lnTo>
                    <a:lnTo>
                      <a:pt x="10823" y="1527"/>
                    </a:lnTo>
                    <a:lnTo>
                      <a:pt x="1015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0" name="Google Shape;1800;g34ed79b00d1_0_1757"/>
              <p:cNvSpPr/>
              <p:nvPr/>
            </p:nvSpPr>
            <p:spPr>
              <a:xfrm>
                <a:off x="4478925" y="1959475"/>
                <a:ext cx="388450" cy="1274850"/>
              </a:xfrm>
              <a:custGeom>
                <a:rect b="b" l="l" r="r" t="t"/>
                <a:pathLst>
                  <a:path extrusionOk="0" fill="none" h="50994" w="15538">
                    <a:moveTo>
                      <a:pt x="10159" y="0"/>
                    </a:moveTo>
                    <a:lnTo>
                      <a:pt x="10159" y="0"/>
                    </a:lnTo>
                    <a:lnTo>
                      <a:pt x="10359" y="1992"/>
                    </a:lnTo>
                    <a:lnTo>
                      <a:pt x="10359" y="3984"/>
                    </a:lnTo>
                    <a:lnTo>
                      <a:pt x="10292" y="5909"/>
                    </a:lnTo>
                    <a:lnTo>
                      <a:pt x="10093" y="7769"/>
                    </a:lnTo>
                    <a:lnTo>
                      <a:pt x="9827" y="9628"/>
                    </a:lnTo>
                    <a:lnTo>
                      <a:pt x="9429" y="11420"/>
                    </a:lnTo>
                    <a:lnTo>
                      <a:pt x="8898" y="13213"/>
                    </a:lnTo>
                    <a:lnTo>
                      <a:pt x="8300" y="14873"/>
                    </a:lnTo>
                    <a:lnTo>
                      <a:pt x="7570" y="16533"/>
                    </a:lnTo>
                    <a:lnTo>
                      <a:pt x="6773" y="18127"/>
                    </a:lnTo>
                    <a:lnTo>
                      <a:pt x="5844" y="19654"/>
                    </a:lnTo>
                    <a:lnTo>
                      <a:pt x="4848" y="21114"/>
                    </a:lnTo>
                    <a:lnTo>
                      <a:pt x="3785" y="22575"/>
                    </a:lnTo>
                    <a:lnTo>
                      <a:pt x="2590" y="23903"/>
                    </a:lnTo>
                    <a:lnTo>
                      <a:pt x="1329" y="25165"/>
                    </a:lnTo>
                    <a:lnTo>
                      <a:pt x="1" y="26360"/>
                    </a:lnTo>
                    <a:lnTo>
                      <a:pt x="1" y="26360"/>
                    </a:lnTo>
                    <a:lnTo>
                      <a:pt x="1196" y="29348"/>
                    </a:lnTo>
                    <a:lnTo>
                      <a:pt x="2258" y="32402"/>
                    </a:lnTo>
                    <a:lnTo>
                      <a:pt x="3254" y="35456"/>
                    </a:lnTo>
                    <a:lnTo>
                      <a:pt x="4184" y="38511"/>
                    </a:lnTo>
                    <a:lnTo>
                      <a:pt x="4980" y="41631"/>
                    </a:lnTo>
                    <a:lnTo>
                      <a:pt x="5711" y="44752"/>
                    </a:lnTo>
                    <a:lnTo>
                      <a:pt x="6375" y="47873"/>
                    </a:lnTo>
                    <a:lnTo>
                      <a:pt x="6972" y="50993"/>
                    </a:lnTo>
                    <a:lnTo>
                      <a:pt x="6972" y="50993"/>
                    </a:lnTo>
                    <a:lnTo>
                      <a:pt x="7968" y="49665"/>
                    </a:lnTo>
                    <a:lnTo>
                      <a:pt x="8898" y="48271"/>
                    </a:lnTo>
                    <a:lnTo>
                      <a:pt x="9761" y="46810"/>
                    </a:lnTo>
                    <a:lnTo>
                      <a:pt x="10558" y="45349"/>
                    </a:lnTo>
                    <a:lnTo>
                      <a:pt x="11288" y="43889"/>
                    </a:lnTo>
                    <a:lnTo>
                      <a:pt x="11952" y="42362"/>
                    </a:lnTo>
                    <a:lnTo>
                      <a:pt x="12616" y="40834"/>
                    </a:lnTo>
                    <a:lnTo>
                      <a:pt x="13147" y="39307"/>
                    </a:lnTo>
                    <a:lnTo>
                      <a:pt x="13612" y="37714"/>
                    </a:lnTo>
                    <a:lnTo>
                      <a:pt x="14077" y="36120"/>
                    </a:lnTo>
                    <a:lnTo>
                      <a:pt x="14475" y="34527"/>
                    </a:lnTo>
                    <a:lnTo>
                      <a:pt x="14807" y="32867"/>
                    </a:lnTo>
                    <a:lnTo>
                      <a:pt x="15006" y="31273"/>
                    </a:lnTo>
                    <a:lnTo>
                      <a:pt x="15272" y="29613"/>
                    </a:lnTo>
                    <a:lnTo>
                      <a:pt x="15405" y="27953"/>
                    </a:lnTo>
                    <a:lnTo>
                      <a:pt x="15471" y="26227"/>
                    </a:lnTo>
                    <a:lnTo>
                      <a:pt x="15538" y="24567"/>
                    </a:lnTo>
                    <a:lnTo>
                      <a:pt x="15538" y="22907"/>
                    </a:lnTo>
                    <a:lnTo>
                      <a:pt x="15471" y="21247"/>
                    </a:lnTo>
                    <a:lnTo>
                      <a:pt x="15338" y="19521"/>
                    </a:lnTo>
                    <a:lnTo>
                      <a:pt x="15139" y="17861"/>
                    </a:lnTo>
                    <a:lnTo>
                      <a:pt x="14940" y="16201"/>
                    </a:lnTo>
                    <a:lnTo>
                      <a:pt x="14674" y="14475"/>
                    </a:lnTo>
                    <a:lnTo>
                      <a:pt x="14342" y="12815"/>
                    </a:lnTo>
                    <a:lnTo>
                      <a:pt x="14010" y="11155"/>
                    </a:lnTo>
                    <a:lnTo>
                      <a:pt x="13612" y="9561"/>
                    </a:lnTo>
                    <a:lnTo>
                      <a:pt x="13147" y="7901"/>
                    </a:lnTo>
                    <a:lnTo>
                      <a:pt x="12616" y="6308"/>
                    </a:lnTo>
                    <a:lnTo>
                      <a:pt x="12085" y="4648"/>
                    </a:lnTo>
                    <a:lnTo>
                      <a:pt x="11487" y="3121"/>
                    </a:lnTo>
                    <a:lnTo>
                      <a:pt x="10823" y="1527"/>
                    </a:lnTo>
                    <a:lnTo>
                      <a:pt x="10159" y="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1" name="Google Shape;1801;g34ed79b00d1_0_1757"/>
              <p:cNvSpPr/>
              <p:nvPr/>
            </p:nvSpPr>
            <p:spPr>
              <a:xfrm>
                <a:off x="3013200" y="1469775"/>
                <a:ext cx="668975" cy="753650"/>
              </a:xfrm>
              <a:custGeom>
                <a:rect b="b" l="l" r="r" t="t"/>
                <a:pathLst>
                  <a:path extrusionOk="0" h="30146" w="26759">
                    <a:moveTo>
                      <a:pt x="4051" y="1"/>
                    </a:moveTo>
                    <a:lnTo>
                      <a:pt x="3454" y="930"/>
                    </a:lnTo>
                    <a:lnTo>
                      <a:pt x="2922" y="1794"/>
                    </a:lnTo>
                    <a:lnTo>
                      <a:pt x="2391" y="2657"/>
                    </a:lnTo>
                    <a:lnTo>
                      <a:pt x="1993" y="3586"/>
                    </a:lnTo>
                    <a:lnTo>
                      <a:pt x="1528" y="4516"/>
                    </a:lnTo>
                    <a:lnTo>
                      <a:pt x="1196" y="5445"/>
                    </a:lnTo>
                    <a:lnTo>
                      <a:pt x="864" y="6375"/>
                    </a:lnTo>
                    <a:lnTo>
                      <a:pt x="598" y="7305"/>
                    </a:lnTo>
                    <a:lnTo>
                      <a:pt x="399" y="8300"/>
                    </a:lnTo>
                    <a:lnTo>
                      <a:pt x="266" y="9230"/>
                    </a:lnTo>
                    <a:lnTo>
                      <a:pt x="134" y="10226"/>
                    </a:lnTo>
                    <a:lnTo>
                      <a:pt x="1" y="11156"/>
                    </a:lnTo>
                    <a:lnTo>
                      <a:pt x="1" y="12152"/>
                    </a:lnTo>
                    <a:lnTo>
                      <a:pt x="1" y="13148"/>
                    </a:lnTo>
                    <a:lnTo>
                      <a:pt x="1" y="14143"/>
                    </a:lnTo>
                    <a:lnTo>
                      <a:pt x="67" y="15073"/>
                    </a:lnTo>
                    <a:lnTo>
                      <a:pt x="399" y="17065"/>
                    </a:lnTo>
                    <a:lnTo>
                      <a:pt x="798" y="18990"/>
                    </a:lnTo>
                    <a:lnTo>
                      <a:pt x="1395" y="20982"/>
                    </a:lnTo>
                    <a:lnTo>
                      <a:pt x="2059" y="22908"/>
                    </a:lnTo>
                    <a:lnTo>
                      <a:pt x="2922" y="24767"/>
                    </a:lnTo>
                    <a:lnTo>
                      <a:pt x="3918" y="26626"/>
                    </a:lnTo>
                    <a:lnTo>
                      <a:pt x="5047" y="28419"/>
                    </a:lnTo>
                    <a:lnTo>
                      <a:pt x="6242" y="30145"/>
                    </a:lnTo>
                    <a:lnTo>
                      <a:pt x="8832" y="27821"/>
                    </a:lnTo>
                    <a:lnTo>
                      <a:pt x="11355" y="25564"/>
                    </a:lnTo>
                    <a:lnTo>
                      <a:pt x="13944" y="23439"/>
                    </a:lnTo>
                    <a:lnTo>
                      <a:pt x="16534" y="21314"/>
                    </a:lnTo>
                    <a:lnTo>
                      <a:pt x="19123" y="19322"/>
                    </a:lnTo>
                    <a:lnTo>
                      <a:pt x="21646" y="17397"/>
                    </a:lnTo>
                    <a:lnTo>
                      <a:pt x="24236" y="15604"/>
                    </a:lnTo>
                    <a:lnTo>
                      <a:pt x="26759" y="13811"/>
                    </a:lnTo>
                    <a:lnTo>
                      <a:pt x="25431" y="12683"/>
                    </a:lnTo>
                    <a:lnTo>
                      <a:pt x="24169" y="11620"/>
                    </a:lnTo>
                    <a:lnTo>
                      <a:pt x="22841" y="10558"/>
                    </a:lnTo>
                    <a:lnTo>
                      <a:pt x="21514" y="9496"/>
                    </a:lnTo>
                    <a:lnTo>
                      <a:pt x="20119" y="8500"/>
                    </a:lnTo>
                    <a:lnTo>
                      <a:pt x="18725" y="7570"/>
                    </a:lnTo>
                    <a:lnTo>
                      <a:pt x="17331" y="6641"/>
                    </a:lnTo>
                    <a:lnTo>
                      <a:pt x="15936" y="5777"/>
                    </a:lnTo>
                    <a:lnTo>
                      <a:pt x="14475" y="4914"/>
                    </a:lnTo>
                    <a:lnTo>
                      <a:pt x="13015" y="4117"/>
                    </a:lnTo>
                    <a:lnTo>
                      <a:pt x="11554" y="3321"/>
                    </a:lnTo>
                    <a:lnTo>
                      <a:pt x="10093" y="2590"/>
                    </a:lnTo>
                    <a:lnTo>
                      <a:pt x="8632" y="1860"/>
                    </a:lnTo>
                    <a:lnTo>
                      <a:pt x="7105" y="1262"/>
                    </a:lnTo>
                    <a:lnTo>
                      <a:pt x="5578" y="598"/>
                    </a:lnTo>
                    <a:lnTo>
                      <a:pt x="405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2" name="Google Shape;1802;g34ed79b00d1_0_1757"/>
              <p:cNvSpPr/>
              <p:nvPr/>
            </p:nvSpPr>
            <p:spPr>
              <a:xfrm>
                <a:off x="3013200" y="1469775"/>
                <a:ext cx="668975" cy="753650"/>
              </a:xfrm>
              <a:custGeom>
                <a:rect b="b" l="l" r="r" t="t"/>
                <a:pathLst>
                  <a:path extrusionOk="0" fill="none" h="30146" w="26759">
                    <a:moveTo>
                      <a:pt x="6242" y="30145"/>
                    </a:moveTo>
                    <a:lnTo>
                      <a:pt x="6242" y="30145"/>
                    </a:lnTo>
                    <a:lnTo>
                      <a:pt x="8832" y="27821"/>
                    </a:lnTo>
                    <a:lnTo>
                      <a:pt x="11355" y="25564"/>
                    </a:lnTo>
                    <a:lnTo>
                      <a:pt x="13944" y="23439"/>
                    </a:lnTo>
                    <a:lnTo>
                      <a:pt x="16534" y="21314"/>
                    </a:lnTo>
                    <a:lnTo>
                      <a:pt x="19123" y="19322"/>
                    </a:lnTo>
                    <a:lnTo>
                      <a:pt x="21646" y="17397"/>
                    </a:lnTo>
                    <a:lnTo>
                      <a:pt x="24236" y="15604"/>
                    </a:lnTo>
                    <a:lnTo>
                      <a:pt x="26759" y="13811"/>
                    </a:lnTo>
                    <a:lnTo>
                      <a:pt x="26759" y="13811"/>
                    </a:lnTo>
                    <a:lnTo>
                      <a:pt x="25431" y="12683"/>
                    </a:lnTo>
                    <a:lnTo>
                      <a:pt x="24169" y="11620"/>
                    </a:lnTo>
                    <a:lnTo>
                      <a:pt x="22841" y="10558"/>
                    </a:lnTo>
                    <a:lnTo>
                      <a:pt x="21514" y="9496"/>
                    </a:lnTo>
                    <a:lnTo>
                      <a:pt x="20119" y="8500"/>
                    </a:lnTo>
                    <a:lnTo>
                      <a:pt x="18725" y="7570"/>
                    </a:lnTo>
                    <a:lnTo>
                      <a:pt x="17331" y="6641"/>
                    </a:lnTo>
                    <a:lnTo>
                      <a:pt x="15936" y="5777"/>
                    </a:lnTo>
                    <a:lnTo>
                      <a:pt x="14475" y="4914"/>
                    </a:lnTo>
                    <a:lnTo>
                      <a:pt x="13015" y="4117"/>
                    </a:lnTo>
                    <a:lnTo>
                      <a:pt x="11554" y="3321"/>
                    </a:lnTo>
                    <a:lnTo>
                      <a:pt x="10093" y="2590"/>
                    </a:lnTo>
                    <a:lnTo>
                      <a:pt x="8632" y="1860"/>
                    </a:lnTo>
                    <a:lnTo>
                      <a:pt x="7105" y="1262"/>
                    </a:lnTo>
                    <a:lnTo>
                      <a:pt x="5578" y="598"/>
                    </a:lnTo>
                    <a:lnTo>
                      <a:pt x="4051" y="1"/>
                    </a:lnTo>
                    <a:lnTo>
                      <a:pt x="4051" y="1"/>
                    </a:lnTo>
                    <a:lnTo>
                      <a:pt x="3454" y="930"/>
                    </a:lnTo>
                    <a:lnTo>
                      <a:pt x="2922" y="1794"/>
                    </a:lnTo>
                    <a:lnTo>
                      <a:pt x="2391" y="2657"/>
                    </a:lnTo>
                    <a:lnTo>
                      <a:pt x="1993" y="3586"/>
                    </a:lnTo>
                    <a:lnTo>
                      <a:pt x="1528" y="4516"/>
                    </a:lnTo>
                    <a:lnTo>
                      <a:pt x="1196" y="5445"/>
                    </a:lnTo>
                    <a:lnTo>
                      <a:pt x="864" y="6375"/>
                    </a:lnTo>
                    <a:lnTo>
                      <a:pt x="598" y="7305"/>
                    </a:lnTo>
                    <a:lnTo>
                      <a:pt x="399" y="8300"/>
                    </a:lnTo>
                    <a:lnTo>
                      <a:pt x="266" y="9230"/>
                    </a:lnTo>
                    <a:lnTo>
                      <a:pt x="134" y="10226"/>
                    </a:lnTo>
                    <a:lnTo>
                      <a:pt x="1" y="11156"/>
                    </a:lnTo>
                    <a:lnTo>
                      <a:pt x="1" y="12152"/>
                    </a:lnTo>
                    <a:lnTo>
                      <a:pt x="1" y="13148"/>
                    </a:lnTo>
                    <a:lnTo>
                      <a:pt x="1" y="14143"/>
                    </a:lnTo>
                    <a:lnTo>
                      <a:pt x="67" y="15073"/>
                    </a:lnTo>
                    <a:lnTo>
                      <a:pt x="399" y="17065"/>
                    </a:lnTo>
                    <a:lnTo>
                      <a:pt x="798" y="18990"/>
                    </a:lnTo>
                    <a:lnTo>
                      <a:pt x="1395" y="20982"/>
                    </a:lnTo>
                    <a:lnTo>
                      <a:pt x="2059" y="22908"/>
                    </a:lnTo>
                    <a:lnTo>
                      <a:pt x="2922" y="24767"/>
                    </a:lnTo>
                    <a:lnTo>
                      <a:pt x="3918" y="26626"/>
                    </a:lnTo>
                    <a:lnTo>
                      <a:pt x="5047" y="28419"/>
                    </a:lnTo>
                    <a:lnTo>
                      <a:pt x="6242" y="30145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3" name="Google Shape;1803;g34ed79b00d1_0_1757"/>
              <p:cNvSpPr/>
              <p:nvPr/>
            </p:nvSpPr>
            <p:spPr>
              <a:xfrm>
                <a:off x="4663175" y="2704775"/>
                <a:ext cx="390100" cy="1283150"/>
              </a:xfrm>
              <a:custGeom>
                <a:rect b="b" l="l" r="r" t="t"/>
                <a:pathLst>
                  <a:path extrusionOk="0" h="51326" w="15604">
                    <a:moveTo>
                      <a:pt x="15338" y="0"/>
                    </a:moveTo>
                    <a:lnTo>
                      <a:pt x="15006" y="2391"/>
                    </a:lnTo>
                    <a:lnTo>
                      <a:pt x="14608" y="4781"/>
                    </a:lnTo>
                    <a:lnTo>
                      <a:pt x="14143" y="7105"/>
                    </a:lnTo>
                    <a:lnTo>
                      <a:pt x="13612" y="9362"/>
                    </a:lnTo>
                    <a:lnTo>
                      <a:pt x="12948" y="11554"/>
                    </a:lnTo>
                    <a:lnTo>
                      <a:pt x="12284" y="13745"/>
                    </a:lnTo>
                    <a:lnTo>
                      <a:pt x="11487" y="15869"/>
                    </a:lnTo>
                    <a:lnTo>
                      <a:pt x="10624" y="17928"/>
                    </a:lnTo>
                    <a:lnTo>
                      <a:pt x="9695" y="19920"/>
                    </a:lnTo>
                    <a:lnTo>
                      <a:pt x="8699" y="21912"/>
                    </a:lnTo>
                    <a:lnTo>
                      <a:pt x="7570" y="23837"/>
                    </a:lnTo>
                    <a:lnTo>
                      <a:pt x="6375" y="25696"/>
                    </a:lnTo>
                    <a:lnTo>
                      <a:pt x="5180" y="27489"/>
                    </a:lnTo>
                    <a:lnTo>
                      <a:pt x="3785" y="29282"/>
                    </a:lnTo>
                    <a:lnTo>
                      <a:pt x="2391" y="31008"/>
                    </a:lnTo>
                    <a:lnTo>
                      <a:pt x="930" y="32668"/>
                    </a:lnTo>
                    <a:lnTo>
                      <a:pt x="997" y="35058"/>
                    </a:lnTo>
                    <a:lnTo>
                      <a:pt x="1063" y="37382"/>
                    </a:lnTo>
                    <a:lnTo>
                      <a:pt x="997" y="39839"/>
                    </a:lnTo>
                    <a:lnTo>
                      <a:pt x="864" y="42229"/>
                    </a:lnTo>
                    <a:lnTo>
                      <a:pt x="731" y="44619"/>
                    </a:lnTo>
                    <a:lnTo>
                      <a:pt x="532" y="46943"/>
                    </a:lnTo>
                    <a:lnTo>
                      <a:pt x="1" y="51326"/>
                    </a:lnTo>
                    <a:lnTo>
                      <a:pt x="1196" y="49798"/>
                    </a:lnTo>
                    <a:lnTo>
                      <a:pt x="2258" y="48271"/>
                    </a:lnTo>
                    <a:lnTo>
                      <a:pt x="3321" y="46678"/>
                    </a:lnTo>
                    <a:lnTo>
                      <a:pt x="4316" y="45151"/>
                    </a:lnTo>
                    <a:lnTo>
                      <a:pt x="5312" y="43557"/>
                    </a:lnTo>
                    <a:lnTo>
                      <a:pt x="6242" y="41964"/>
                    </a:lnTo>
                    <a:lnTo>
                      <a:pt x="7105" y="40304"/>
                    </a:lnTo>
                    <a:lnTo>
                      <a:pt x="7902" y="38710"/>
                    </a:lnTo>
                    <a:lnTo>
                      <a:pt x="8699" y="37050"/>
                    </a:lnTo>
                    <a:lnTo>
                      <a:pt x="9429" y="35390"/>
                    </a:lnTo>
                    <a:lnTo>
                      <a:pt x="10159" y="33730"/>
                    </a:lnTo>
                    <a:lnTo>
                      <a:pt x="10757" y="32070"/>
                    </a:lnTo>
                    <a:lnTo>
                      <a:pt x="11355" y="30410"/>
                    </a:lnTo>
                    <a:lnTo>
                      <a:pt x="11952" y="28751"/>
                    </a:lnTo>
                    <a:lnTo>
                      <a:pt x="12483" y="27091"/>
                    </a:lnTo>
                    <a:lnTo>
                      <a:pt x="12948" y="25431"/>
                    </a:lnTo>
                    <a:lnTo>
                      <a:pt x="13811" y="22111"/>
                    </a:lnTo>
                    <a:lnTo>
                      <a:pt x="14475" y="18791"/>
                    </a:lnTo>
                    <a:lnTo>
                      <a:pt x="15006" y="15471"/>
                    </a:lnTo>
                    <a:lnTo>
                      <a:pt x="15338" y="12284"/>
                    </a:lnTo>
                    <a:lnTo>
                      <a:pt x="15538" y="9097"/>
                    </a:lnTo>
                    <a:lnTo>
                      <a:pt x="15604" y="5976"/>
                    </a:lnTo>
                    <a:lnTo>
                      <a:pt x="15538" y="2922"/>
                    </a:lnTo>
                    <a:lnTo>
                      <a:pt x="1533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4" name="Google Shape;1804;g34ed79b00d1_0_1757"/>
              <p:cNvSpPr/>
              <p:nvPr/>
            </p:nvSpPr>
            <p:spPr>
              <a:xfrm>
                <a:off x="4663175" y="2704775"/>
                <a:ext cx="390100" cy="1283150"/>
              </a:xfrm>
              <a:custGeom>
                <a:rect b="b" l="l" r="r" t="t"/>
                <a:pathLst>
                  <a:path extrusionOk="0" fill="none" h="51326" w="15604">
                    <a:moveTo>
                      <a:pt x="930" y="32668"/>
                    </a:moveTo>
                    <a:lnTo>
                      <a:pt x="930" y="32668"/>
                    </a:lnTo>
                    <a:lnTo>
                      <a:pt x="997" y="35058"/>
                    </a:lnTo>
                    <a:lnTo>
                      <a:pt x="1063" y="37382"/>
                    </a:lnTo>
                    <a:lnTo>
                      <a:pt x="997" y="39839"/>
                    </a:lnTo>
                    <a:lnTo>
                      <a:pt x="864" y="42229"/>
                    </a:lnTo>
                    <a:lnTo>
                      <a:pt x="731" y="44619"/>
                    </a:lnTo>
                    <a:lnTo>
                      <a:pt x="532" y="46943"/>
                    </a:lnTo>
                    <a:lnTo>
                      <a:pt x="1" y="51326"/>
                    </a:lnTo>
                    <a:lnTo>
                      <a:pt x="1" y="51326"/>
                    </a:lnTo>
                    <a:lnTo>
                      <a:pt x="1196" y="49798"/>
                    </a:lnTo>
                    <a:lnTo>
                      <a:pt x="2258" y="48271"/>
                    </a:lnTo>
                    <a:lnTo>
                      <a:pt x="3321" y="46678"/>
                    </a:lnTo>
                    <a:lnTo>
                      <a:pt x="4316" y="45151"/>
                    </a:lnTo>
                    <a:lnTo>
                      <a:pt x="5312" y="43557"/>
                    </a:lnTo>
                    <a:lnTo>
                      <a:pt x="6242" y="41964"/>
                    </a:lnTo>
                    <a:lnTo>
                      <a:pt x="7105" y="40304"/>
                    </a:lnTo>
                    <a:lnTo>
                      <a:pt x="7902" y="38710"/>
                    </a:lnTo>
                    <a:lnTo>
                      <a:pt x="8699" y="37050"/>
                    </a:lnTo>
                    <a:lnTo>
                      <a:pt x="9429" y="35390"/>
                    </a:lnTo>
                    <a:lnTo>
                      <a:pt x="10159" y="33730"/>
                    </a:lnTo>
                    <a:lnTo>
                      <a:pt x="10757" y="32070"/>
                    </a:lnTo>
                    <a:lnTo>
                      <a:pt x="11355" y="30410"/>
                    </a:lnTo>
                    <a:lnTo>
                      <a:pt x="11952" y="28751"/>
                    </a:lnTo>
                    <a:lnTo>
                      <a:pt x="12483" y="27091"/>
                    </a:lnTo>
                    <a:lnTo>
                      <a:pt x="12948" y="25431"/>
                    </a:lnTo>
                    <a:lnTo>
                      <a:pt x="13811" y="22111"/>
                    </a:lnTo>
                    <a:lnTo>
                      <a:pt x="14475" y="18791"/>
                    </a:lnTo>
                    <a:lnTo>
                      <a:pt x="15006" y="15471"/>
                    </a:lnTo>
                    <a:lnTo>
                      <a:pt x="15338" y="12284"/>
                    </a:lnTo>
                    <a:lnTo>
                      <a:pt x="15538" y="9097"/>
                    </a:lnTo>
                    <a:lnTo>
                      <a:pt x="15604" y="5976"/>
                    </a:lnTo>
                    <a:lnTo>
                      <a:pt x="15538" y="2922"/>
                    </a:lnTo>
                    <a:lnTo>
                      <a:pt x="15338" y="0"/>
                    </a:lnTo>
                    <a:lnTo>
                      <a:pt x="15338" y="0"/>
                    </a:lnTo>
                    <a:lnTo>
                      <a:pt x="15006" y="2391"/>
                    </a:lnTo>
                    <a:lnTo>
                      <a:pt x="14608" y="4781"/>
                    </a:lnTo>
                    <a:lnTo>
                      <a:pt x="14143" y="7105"/>
                    </a:lnTo>
                    <a:lnTo>
                      <a:pt x="13612" y="9362"/>
                    </a:lnTo>
                    <a:lnTo>
                      <a:pt x="12948" y="11554"/>
                    </a:lnTo>
                    <a:lnTo>
                      <a:pt x="12284" y="13745"/>
                    </a:lnTo>
                    <a:lnTo>
                      <a:pt x="11487" y="15869"/>
                    </a:lnTo>
                    <a:lnTo>
                      <a:pt x="10624" y="17928"/>
                    </a:lnTo>
                    <a:lnTo>
                      <a:pt x="9695" y="19920"/>
                    </a:lnTo>
                    <a:lnTo>
                      <a:pt x="8699" y="21912"/>
                    </a:lnTo>
                    <a:lnTo>
                      <a:pt x="7570" y="23837"/>
                    </a:lnTo>
                    <a:lnTo>
                      <a:pt x="6375" y="25696"/>
                    </a:lnTo>
                    <a:lnTo>
                      <a:pt x="5180" y="27489"/>
                    </a:lnTo>
                    <a:lnTo>
                      <a:pt x="3785" y="29282"/>
                    </a:lnTo>
                    <a:lnTo>
                      <a:pt x="2391" y="31008"/>
                    </a:lnTo>
                    <a:lnTo>
                      <a:pt x="930" y="32668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5" name="Google Shape;1805;g34ed79b00d1_0_1757"/>
              <p:cNvSpPr/>
              <p:nvPr/>
            </p:nvSpPr>
            <p:spPr>
              <a:xfrm>
                <a:off x="1979075" y="1363550"/>
                <a:ext cx="1034150" cy="1777800"/>
              </a:xfrm>
              <a:custGeom>
                <a:rect b="b" l="l" r="r" t="t"/>
                <a:pathLst>
                  <a:path extrusionOk="0" h="71112" w="41366">
                    <a:moveTo>
                      <a:pt x="20451" y="0"/>
                    </a:moveTo>
                    <a:lnTo>
                      <a:pt x="18592" y="67"/>
                    </a:lnTo>
                    <a:lnTo>
                      <a:pt x="16732" y="266"/>
                    </a:lnTo>
                    <a:lnTo>
                      <a:pt x="14940" y="465"/>
                    </a:lnTo>
                    <a:lnTo>
                      <a:pt x="13147" y="731"/>
                    </a:lnTo>
                    <a:lnTo>
                      <a:pt x="11354" y="1063"/>
                    </a:lnTo>
                    <a:lnTo>
                      <a:pt x="9562" y="1395"/>
                    </a:lnTo>
                    <a:lnTo>
                      <a:pt x="7902" y="1860"/>
                    </a:lnTo>
                    <a:lnTo>
                      <a:pt x="6574" y="3851"/>
                    </a:lnTo>
                    <a:lnTo>
                      <a:pt x="5445" y="5843"/>
                    </a:lnTo>
                    <a:lnTo>
                      <a:pt x="4383" y="7835"/>
                    </a:lnTo>
                    <a:lnTo>
                      <a:pt x="3453" y="9960"/>
                    </a:lnTo>
                    <a:lnTo>
                      <a:pt x="2590" y="12085"/>
                    </a:lnTo>
                    <a:lnTo>
                      <a:pt x="1926" y="14276"/>
                    </a:lnTo>
                    <a:lnTo>
                      <a:pt x="1328" y="16467"/>
                    </a:lnTo>
                    <a:lnTo>
                      <a:pt x="864" y="18658"/>
                    </a:lnTo>
                    <a:lnTo>
                      <a:pt x="465" y="20916"/>
                    </a:lnTo>
                    <a:lnTo>
                      <a:pt x="200" y="23239"/>
                    </a:lnTo>
                    <a:lnTo>
                      <a:pt x="67" y="25497"/>
                    </a:lnTo>
                    <a:lnTo>
                      <a:pt x="0" y="27821"/>
                    </a:lnTo>
                    <a:lnTo>
                      <a:pt x="0" y="30145"/>
                    </a:lnTo>
                    <a:lnTo>
                      <a:pt x="133" y="32469"/>
                    </a:lnTo>
                    <a:lnTo>
                      <a:pt x="399" y="34793"/>
                    </a:lnTo>
                    <a:lnTo>
                      <a:pt x="731" y="37117"/>
                    </a:lnTo>
                    <a:lnTo>
                      <a:pt x="1129" y="39440"/>
                    </a:lnTo>
                    <a:lnTo>
                      <a:pt x="1594" y="41764"/>
                    </a:lnTo>
                    <a:lnTo>
                      <a:pt x="2192" y="44022"/>
                    </a:lnTo>
                    <a:lnTo>
                      <a:pt x="2922" y="46346"/>
                    </a:lnTo>
                    <a:lnTo>
                      <a:pt x="3652" y="48603"/>
                    </a:lnTo>
                    <a:lnTo>
                      <a:pt x="4515" y="50861"/>
                    </a:lnTo>
                    <a:lnTo>
                      <a:pt x="5445" y="53052"/>
                    </a:lnTo>
                    <a:lnTo>
                      <a:pt x="6441" y="55243"/>
                    </a:lnTo>
                    <a:lnTo>
                      <a:pt x="7503" y="57368"/>
                    </a:lnTo>
                    <a:lnTo>
                      <a:pt x="8632" y="59492"/>
                    </a:lnTo>
                    <a:lnTo>
                      <a:pt x="9827" y="61551"/>
                    </a:lnTo>
                    <a:lnTo>
                      <a:pt x="11155" y="63543"/>
                    </a:lnTo>
                    <a:lnTo>
                      <a:pt x="12483" y="65535"/>
                    </a:lnTo>
                    <a:lnTo>
                      <a:pt x="13944" y="67460"/>
                    </a:lnTo>
                    <a:lnTo>
                      <a:pt x="15405" y="69319"/>
                    </a:lnTo>
                    <a:lnTo>
                      <a:pt x="16932" y="71112"/>
                    </a:lnTo>
                    <a:lnTo>
                      <a:pt x="19455" y="67327"/>
                    </a:lnTo>
                    <a:lnTo>
                      <a:pt x="22243" y="63476"/>
                    </a:lnTo>
                    <a:lnTo>
                      <a:pt x="25165" y="59426"/>
                    </a:lnTo>
                    <a:lnTo>
                      <a:pt x="28286" y="55442"/>
                    </a:lnTo>
                    <a:lnTo>
                      <a:pt x="31473" y="51458"/>
                    </a:lnTo>
                    <a:lnTo>
                      <a:pt x="34726" y="47607"/>
                    </a:lnTo>
                    <a:lnTo>
                      <a:pt x="38046" y="43889"/>
                    </a:lnTo>
                    <a:lnTo>
                      <a:pt x="39706" y="42163"/>
                    </a:lnTo>
                    <a:lnTo>
                      <a:pt x="41366" y="40436"/>
                    </a:lnTo>
                    <a:lnTo>
                      <a:pt x="40569" y="39440"/>
                    </a:lnTo>
                    <a:lnTo>
                      <a:pt x="39839" y="38378"/>
                    </a:lnTo>
                    <a:lnTo>
                      <a:pt x="39108" y="37316"/>
                    </a:lnTo>
                    <a:lnTo>
                      <a:pt x="38378" y="36253"/>
                    </a:lnTo>
                    <a:lnTo>
                      <a:pt x="37780" y="35125"/>
                    </a:lnTo>
                    <a:lnTo>
                      <a:pt x="37116" y="33929"/>
                    </a:lnTo>
                    <a:lnTo>
                      <a:pt x="36519" y="32801"/>
                    </a:lnTo>
                    <a:lnTo>
                      <a:pt x="35988" y="31606"/>
                    </a:lnTo>
                    <a:lnTo>
                      <a:pt x="35523" y="30344"/>
                    </a:lnTo>
                    <a:lnTo>
                      <a:pt x="35058" y="29149"/>
                    </a:lnTo>
                    <a:lnTo>
                      <a:pt x="34593" y="27887"/>
                    </a:lnTo>
                    <a:lnTo>
                      <a:pt x="34195" y="26626"/>
                    </a:lnTo>
                    <a:lnTo>
                      <a:pt x="33863" y="25364"/>
                    </a:lnTo>
                    <a:lnTo>
                      <a:pt x="33597" y="24103"/>
                    </a:lnTo>
                    <a:lnTo>
                      <a:pt x="33332" y="22775"/>
                    </a:lnTo>
                    <a:lnTo>
                      <a:pt x="33133" y="21513"/>
                    </a:lnTo>
                    <a:lnTo>
                      <a:pt x="33000" y="20185"/>
                    </a:lnTo>
                    <a:lnTo>
                      <a:pt x="32867" y="18924"/>
                    </a:lnTo>
                    <a:lnTo>
                      <a:pt x="32801" y="17596"/>
                    </a:lnTo>
                    <a:lnTo>
                      <a:pt x="32801" y="16334"/>
                    </a:lnTo>
                    <a:lnTo>
                      <a:pt x="32867" y="15006"/>
                    </a:lnTo>
                    <a:lnTo>
                      <a:pt x="32933" y="13745"/>
                    </a:lnTo>
                    <a:lnTo>
                      <a:pt x="33066" y="12483"/>
                    </a:lnTo>
                    <a:lnTo>
                      <a:pt x="33265" y="11222"/>
                    </a:lnTo>
                    <a:lnTo>
                      <a:pt x="33531" y="9960"/>
                    </a:lnTo>
                    <a:lnTo>
                      <a:pt x="33863" y="8698"/>
                    </a:lnTo>
                    <a:lnTo>
                      <a:pt x="34195" y="7503"/>
                    </a:lnTo>
                    <a:lnTo>
                      <a:pt x="34660" y="6308"/>
                    </a:lnTo>
                    <a:lnTo>
                      <a:pt x="35125" y="5113"/>
                    </a:lnTo>
                    <a:lnTo>
                      <a:pt x="35722" y="3918"/>
                    </a:lnTo>
                    <a:lnTo>
                      <a:pt x="36320" y="2789"/>
                    </a:lnTo>
                    <a:lnTo>
                      <a:pt x="36984" y="1660"/>
                    </a:lnTo>
                    <a:lnTo>
                      <a:pt x="35257" y="1262"/>
                    </a:lnTo>
                    <a:lnTo>
                      <a:pt x="33465" y="930"/>
                    </a:lnTo>
                    <a:lnTo>
                      <a:pt x="31672" y="664"/>
                    </a:lnTo>
                    <a:lnTo>
                      <a:pt x="29813" y="399"/>
                    </a:lnTo>
                    <a:lnTo>
                      <a:pt x="27954" y="200"/>
                    </a:lnTo>
                    <a:lnTo>
                      <a:pt x="26094" y="67"/>
                    </a:lnTo>
                    <a:lnTo>
                      <a:pt x="2423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6" name="Google Shape;1806;g34ed79b00d1_0_1757"/>
              <p:cNvSpPr/>
              <p:nvPr/>
            </p:nvSpPr>
            <p:spPr>
              <a:xfrm>
                <a:off x="1979075" y="1363550"/>
                <a:ext cx="1034150" cy="1777800"/>
              </a:xfrm>
              <a:custGeom>
                <a:rect b="b" l="l" r="r" t="t"/>
                <a:pathLst>
                  <a:path extrusionOk="0" fill="none" h="71112" w="41366">
                    <a:moveTo>
                      <a:pt x="36984" y="1660"/>
                    </a:moveTo>
                    <a:lnTo>
                      <a:pt x="36984" y="1660"/>
                    </a:lnTo>
                    <a:lnTo>
                      <a:pt x="35257" y="1262"/>
                    </a:lnTo>
                    <a:lnTo>
                      <a:pt x="33465" y="930"/>
                    </a:lnTo>
                    <a:lnTo>
                      <a:pt x="31672" y="664"/>
                    </a:lnTo>
                    <a:lnTo>
                      <a:pt x="29813" y="399"/>
                    </a:lnTo>
                    <a:lnTo>
                      <a:pt x="27954" y="200"/>
                    </a:lnTo>
                    <a:lnTo>
                      <a:pt x="26094" y="67"/>
                    </a:lnTo>
                    <a:lnTo>
                      <a:pt x="24235" y="0"/>
                    </a:lnTo>
                    <a:lnTo>
                      <a:pt x="22376" y="0"/>
                    </a:lnTo>
                    <a:lnTo>
                      <a:pt x="20451" y="0"/>
                    </a:lnTo>
                    <a:lnTo>
                      <a:pt x="18592" y="67"/>
                    </a:lnTo>
                    <a:lnTo>
                      <a:pt x="16732" y="266"/>
                    </a:lnTo>
                    <a:lnTo>
                      <a:pt x="14940" y="465"/>
                    </a:lnTo>
                    <a:lnTo>
                      <a:pt x="13147" y="731"/>
                    </a:lnTo>
                    <a:lnTo>
                      <a:pt x="11354" y="1063"/>
                    </a:lnTo>
                    <a:lnTo>
                      <a:pt x="9562" y="1395"/>
                    </a:lnTo>
                    <a:lnTo>
                      <a:pt x="7902" y="1860"/>
                    </a:lnTo>
                    <a:lnTo>
                      <a:pt x="7902" y="1860"/>
                    </a:lnTo>
                    <a:lnTo>
                      <a:pt x="6574" y="3851"/>
                    </a:lnTo>
                    <a:lnTo>
                      <a:pt x="5445" y="5843"/>
                    </a:lnTo>
                    <a:lnTo>
                      <a:pt x="4383" y="7835"/>
                    </a:lnTo>
                    <a:lnTo>
                      <a:pt x="3453" y="9960"/>
                    </a:lnTo>
                    <a:lnTo>
                      <a:pt x="2590" y="12085"/>
                    </a:lnTo>
                    <a:lnTo>
                      <a:pt x="1926" y="14276"/>
                    </a:lnTo>
                    <a:lnTo>
                      <a:pt x="1328" y="16467"/>
                    </a:lnTo>
                    <a:lnTo>
                      <a:pt x="864" y="18658"/>
                    </a:lnTo>
                    <a:lnTo>
                      <a:pt x="465" y="20916"/>
                    </a:lnTo>
                    <a:lnTo>
                      <a:pt x="200" y="23239"/>
                    </a:lnTo>
                    <a:lnTo>
                      <a:pt x="67" y="25497"/>
                    </a:lnTo>
                    <a:lnTo>
                      <a:pt x="0" y="27821"/>
                    </a:lnTo>
                    <a:lnTo>
                      <a:pt x="0" y="30145"/>
                    </a:lnTo>
                    <a:lnTo>
                      <a:pt x="133" y="32469"/>
                    </a:lnTo>
                    <a:lnTo>
                      <a:pt x="399" y="34793"/>
                    </a:lnTo>
                    <a:lnTo>
                      <a:pt x="731" y="37117"/>
                    </a:lnTo>
                    <a:lnTo>
                      <a:pt x="1129" y="39440"/>
                    </a:lnTo>
                    <a:lnTo>
                      <a:pt x="1594" y="41764"/>
                    </a:lnTo>
                    <a:lnTo>
                      <a:pt x="2192" y="44022"/>
                    </a:lnTo>
                    <a:lnTo>
                      <a:pt x="2922" y="46346"/>
                    </a:lnTo>
                    <a:lnTo>
                      <a:pt x="3652" y="48603"/>
                    </a:lnTo>
                    <a:lnTo>
                      <a:pt x="4515" y="50861"/>
                    </a:lnTo>
                    <a:lnTo>
                      <a:pt x="5445" y="53052"/>
                    </a:lnTo>
                    <a:lnTo>
                      <a:pt x="6441" y="55243"/>
                    </a:lnTo>
                    <a:lnTo>
                      <a:pt x="7503" y="57368"/>
                    </a:lnTo>
                    <a:lnTo>
                      <a:pt x="8632" y="59492"/>
                    </a:lnTo>
                    <a:lnTo>
                      <a:pt x="9827" y="61551"/>
                    </a:lnTo>
                    <a:lnTo>
                      <a:pt x="11155" y="63543"/>
                    </a:lnTo>
                    <a:lnTo>
                      <a:pt x="12483" y="65535"/>
                    </a:lnTo>
                    <a:lnTo>
                      <a:pt x="13944" y="67460"/>
                    </a:lnTo>
                    <a:lnTo>
                      <a:pt x="15405" y="69319"/>
                    </a:lnTo>
                    <a:lnTo>
                      <a:pt x="16932" y="71112"/>
                    </a:lnTo>
                    <a:lnTo>
                      <a:pt x="16932" y="71112"/>
                    </a:lnTo>
                    <a:lnTo>
                      <a:pt x="19455" y="67327"/>
                    </a:lnTo>
                    <a:lnTo>
                      <a:pt x="22243" y="63476"/>
                    </a:lnTo>
                    <a:lnTo>
                      <a:pt x="25165" y="59426"/>
                    </a:lnTo>
                    <a:lnTo>
                      <a:pt x="28286" y="55442"/>
                    </a:lnTo>
                    <a:lnTo>
                      <a:pt x="31473" y="51458"/>
                    </a:lnTo>
                    <a:lnTo>
                      <a:pt x="34726" y="47607"/>
                    </a:lnTo>
                    <a:lnTo>
                      <a:pt x="38046" y="43889"/>
                    </a:lnTo>
                    <a:lnTo>
                      <a:pt x="39706" y="42163"/>
                    </a:lnTo>
                    <a:lnTo>
                      <a:pt x="41366" y="40436"/>
                    </a:lnTo>
                    <a:lnTo>
                      <a:pt x="41366" y="40436"/>
                    </a:lnTo>
                    <a:lnTo>
                      <a:pt x="40569" y="39440"/>
                    </a:lnTo>
                    <a:lnTo>
                      <a:pt x="39839" y="38378"/>
                    </a:lnTo>
                    <a:lnTo>
                      <a:pt x="39108" y="37316"/>
                    </a:lnTo>
                    <a:lnTo>
                      <a:pt x="38378" y="36253"/>
                    </a:lnTo>
                    <a:lnTo>
                      <a:pt x="37780" y="35125"/>
                    </a:lnTo>
                    <a:lnTo>
                      <a:pt x="37116" y="33929"/>
                    </a:lnTo>
                    <a:lnTo>
                      <a:pt x="36519" y="32801"/>
                    </a:lnTo>
                    <a:lnTo>
                      <a:pt x="35988" y="31606"/>
                    </a:lnTo>
                    <a:lnTo>
                      <a:pt x="35523" y="30344"/>
                    </a:lnTo>
                    <a:lnTo>
                      <a:pt x="35058" y="29149"/>
                    </a:lnTo>
                    <a:lnTo>
                      <a:pt x="34593" y="27887"/>
                    </a:lnTo>
                    <a:lnTo>
                      <a:pt x="34195" y="26626"/>
                    </a:lnTo>
                    <a:lnTo>
                      <a:pt x="33863" y="25364"/>
                    </a:lnTo>
                    <a:lnTo>
                      <a:pt x="33597" y="24103"/>
                    </a:lnTo>
                    <a:lnTo>
                      <a:pt x="33332" y="22775"/>
                    </a:lnTo>
                    <a:lnTo>
                      <a:pt x="33133" y="21513"/>
                    </a:lnTo>
                    <a:lnTo>
                      <a:pt x="33000" y="20185"/>
                    </a:lnTo>
                    <a:lnTo>
                      <a:pt x="32867" y="18924"/>
                    </a:lnTo>
                    <a:lnTo>
                      <a:pt x="32801" y="17596"/>
                    </a:lnTo>
                    <a:lnTo>
                      <a:pt x="32801" y="16334"/>
                    </a:lnTo>
                    <a:lnTo>
                      <a:pt x="32867" y="15006"/>
                    </a:lnTo>
                    <a:lnTo>
                      <a:pt x="32933" y="13745"/>
                    </a:lnTo>
                    <a:lnTo>
                      <a:pt x="33066" y="12483"/>
                    </a:lnTo>
                    <a:lnTo>
                      <a:pt x="33265" y="11222"/>
                    </a:lnTo>
                    <a:lnTo>
                      <a:pt x="33531" y="9960"/>
                    </a:lnTo>
                    <a:lnTo>
                      <a:pt x="33863" y="8698"/>
                    </a:lnTo>
                    <a:lnTo>
                      <a:pt x="34195" y="7503"/>
                    </a:lnTo>
                    <a:lnTo>
                      <a:pt x="34660" y="6308"/>
                    </a:lnTo>
                    <a:lnTo>
                      <a:pt x="35125" y="5113"/>
                    </a:lnTo>
                    <a:lnTo>
                      <a:pt x="35722" y="3918"/>
                    </a:lnTo>
                    <a:lnTo>
                      <a:pt x="36320" y="2789"/>
                    </a:lnTo>
                    <a:lnTo>
                      <a:pt x="36984" y="166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5 - Content - Big Numbers 3X - Light">
  <p:cSld name="CUSTOM_1_1_1_1_1_1_1_1">
    <p:bg>
      <p:bgPr>
        <a:solidFill>
          <a:schemeClr val="lt1"/>
        </a:solidFill>
      </p:bgPr>
    </p:bg>
    <p:spTree>
      <p:nvGrpSpPr>
        <p:cNvPr id="1807" name="Shape 1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8" name="Google Shape;1808;g34ed79b00d1_0_1802"/>
          <p:cNvSpPr txBox="1"/>
          <p:nvPr>
            <p:ph idx="1" type="subTitle"/>
          </p:nvPr>
        </p:nvSpPr>
        <p:spPr>
          <a:xfrm>
            <a:off x="676650" y="3172665"/>
            <a:ext cx="1947600" cy="676800"/>
          </a:xfrm>
          <a:prstGeom prst="rect">
            <a:avLst/>
          </a:prstGeom>
          <a:noFill/>
        </p:spPr>
        <p:txBody>
          <a:bodyPr anchorCtr="0" anchor="ctr" bIns="0" lIns="320025" spcFirstLastPara="1" rIns="320025" wrap="square" tIns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000"/>
              <a:buNone/>
              <a:defRPr/>
            </a:lvl2pPr>
            <a:lvl3pPr lvl="2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000"/>
              <a:buNone/>
              <a:defRPr/>
            </a:lvl3pPr>
            <a:lvl4pPr lvl="3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000"/>
              <a:buNone/>
              <a:defRPr/>
            </a:lvl4pPr>
            <a:lvl5pPr lvl="4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000"/>
              <a:buNone/>
              <a:defRPr/>
            </a:lvl5pPr>
            <a:lvl6pPr lvl="5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000"/>
              <a:buNone/>
              <a:defRPr/>
            </a:lvl6pPr>
            <a:lvl7pPr lvl="6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000"/>
              <a:buNone/>
              <a:defRPr/>
            </a:lvl7pPr>
            <a:lvl8pPr lvl="7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000"/>
              <a:buNone/>
              <a:defRPr/>
            </a:lvl8pPr>
            <a:lvl9pPr lvl="8" algn="ctr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SzPts val="1000"/>
              <a:buNone/>
              <a:defRPr/>
            </a:lvl9pPr>
          </a:lstStyle>
          <a:p/>
        </p:txBody>
      </p:sp>
      <p:sp>
        <p:nvSpPr>
          <p:cNvPr id="1809" name="Google Shape;1809;g34ed79b00d1_0_1802"/>
          <p:cNvSpPr txBox="1"/>
          <p:nvPr>
            <p:ph hasCustomPrompt="1" type="title"/>
          </p:nvPr>
        </p:nvSpPr>
        <p:spPr>
          <a:xfrm>
            <a:off x="676650" y="1929412"/>
            <a:ext cx="1947600" cy="1281300"/>
          </a:xfrm>
          <a:prstGeom prst="rect">
            <a:avLst/>
          </a:prstGeom>
          <a:noFill/>
        </p:spPr>
        <p:txBody>
          <a:bodyPr anchorCtr="0" anchor="b" bIns="91425" lIns="0" spcFirstLastPara="1" rIns="0" wrap="square" tIns="9142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810" name="Google Shape;1810;g34ed79b00d1_0_1802"/>
          <p:cNvSpPr txBox="1"/>
          <p:nvPr>
            <p:ph idx="2" type="subTitle"/>
          </p:nvPr>
        </p:nvSpPr>
        <p:spPr>
          <a:xfrm>
            <a:off x="3598175" y="3172665"/>
            <a:ext cx="1947600" cy="676800"/>
          </a:xfrm>
          <a:prstGeom prst="rect">
            <a:avLst/>
          </a:prstGeom>
          <a:noFill/>
        </p:spPr>
        <p:txBody>
          <a:bodyPr anchorCtr="0" anchor="ctr" bIns="0" lIns="320025" spcFirstLastPara="1" rIns="320025" wrap="square" tIns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000"/>
              <a:buNone/>
              <a:defRPr/>
            </a:lvl2pPr>
            <a:lvl3pPr lvl="2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000"/>
              <a:buNone/>
              <a:defRPr/>
            </a:lvl3pPr>
            <a:lvl4pPr lvl="3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000"/>
              <a:buNone/>
              <a:defRPr/>
            </a:lvl4pPr>
            <a:lvl5pPr lvl="4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000"/>
              <a:buNone/>
              <a:defRPr/>
            </a:lvl5pPr>
            <a:lvl6pPr lvl="5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000"/>
              <a:buNone/>
              <a:defRPr/>
            </a:lvl6pPr>
            <a:lvl7pPr lvl="6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000"/>
              <a:buNone/>
              <a:defRPr/>
            </a:lvl7pPr>
            <a:lvl8pPr lvl="7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000"/>
              <a:buNone/>
              <a:defRPr/>
            </a:lvl8pPr>
            <a:lvl9pPr lvl="8" algn="ctr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SzPts val="1000"/>
              <a:buNone/>
              <a:defRPr/>
            </a:lvl9pPr>
          </a:lstStyle>
          <a:p/>
        </p:txBody>
      </p:sp>
      <p:sp>
        <p:nvSpPr>
          <p:cNvPr id="1811" name="Google Shape;1811;g34ed79b00d1_0_1802"/>
          <p:cNvSpPr txBox="1"/>
          <p:nvPr>
            <p:ph hasCustomPrompt="1" idx="3" type="title"/>
          </p:nvPr>
        </p:nvSpPr>
        <p:spPr>
          <a:xfrm>
            <a:off x="3598175" y="1929412"/>
            <a:ext cx="1947600" cy="1281300"/>
          </a:xfrm>
          <a:prstGeom prst="rect">
            <a:avLst/>
          </a:prstGeom>
          <a:noFill/>
        </p:spPr>
        <p:txBody>
          <a:bodyPr anchorCtr="0" anchor="b" bIns="91425" lIns="0" spcFirstLastPara="1" rIns="0" wrap="square" tIns="9142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812" name="Google Shape;1812;g34ed79b00d1_0_1802"/>
          <p:cNvSpPr txBox="1"/>
          <p:nvPr>
            <p:ph idx="4" type="subTitle"/>
          </p:nvPr>
        </p:nvSpPr>
        <p:spPr>
          <a:xfrm>
            <a:off x="6519750" y="3172626"/>
            <a:ext cx="1947600" cy="676800"/>
          </a:xfrm>
          <a:prstGeom prst="rect">
            <a:avLst/>
          </a:prstGeom>
          <a:noFill/>
        </p:spPr>
        <p:txBody>
          <a:bodyPr anchorCtr="0" anchor="ctr" bIns="0" lIns="320025" spcFirstLastPara="1" rIns="320025" wrap="square" tIns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000"/>
              <a:buNone/>
              <a:defRPr/>
            </a:lvl2pPr>
            <a:lvl3pPr lvl="2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000"/>
              <a:buNone/>
              <a:defRPr/>
            </a:lvl3pPr>
            <a:lvl4pPr lvl="3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000"/>
              <a:buNone/>
              <a:defRPr/>
            </a:lvl4pPr>
            <a:lvl5pPr lvl="4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000"/>
              <a:buNone/>
              <a:defRPr/>
            </a:lvl5pPr>
            <a:lvl6pPr lvl="5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000"/>
              <a:buNone/>
              <a:defRPr/>
            </a:lvl6pPr>
            <a:lvl7pPr lvl="6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000"/>
              <a:buNone/>
              <a:defRPr/>
            </a:lvl7pPr>
            <a:lvl8pPr lvl="7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000"/>
              <a:buNone/>
              <a:defRPr/>
            </a:lvl8pPr>
            <a:lvl9pPr lvl="8" algn="ctr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SzPts val="1000"/>
              <a:buNone/>
              <a:defRPr/>
            </a:lvl9pPr>
          </a:lstStyle>
          <a:p/>
        </p:txBody>
      </p:sp>
      <p:sp>
        <p:nvSpPr>
          <p:cNvPr id="1813" name="Google Shape;1813;g34ed79b00d1_0_1802"/>
          <p:cNvSpPr txBox="1"/>
          <p:nvPr>
            <p:ph hasCustomPrompt="1" idx="5" type="title"/>
          </p:nvPr>
        </p:nvSpPr>
        <p:spPr>
          <a:xfrm>
            <a:off x="6519750" y="1929374"/>
            <a:ext cx="1947600" cy="1281300"/>
          </a:xfrm>
          <a:prstGeom prst="rect">
            <a:avLst/>
          </a:prstGeom>
          <a:noFill/>
        </p:spPr>
        <p:txBody>
          <a:bodyPr anchorCtr="0" anchor="b" bIns="91425" lIns="0" spcFirstLastPara="1" rIns="0" wrap="square" tIns="9142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814" name="Google Shape;1814;g34ed79b00d1_0_1802"/>
          <p:cNvSpPr txBox="1"/>
          <p:nvPr>
            <p:ph idx="6" type="title"/>
          </p:nvPr>
        </p:nvSpPr>
        <p:spPr>
          <a:xfrm>
            <a:off x="676650" y="0"/>
            <a:ext cx="7790700" cy="1289400"/>
          </a:xfrm>
          <a:prstGeom prst="rect">
            <a:avLst/>
          </a:prstGeom>
          <a:noFill/>
        </p:spPr>
        <p:txBody>
          <a:bodyPr anchorCtr="0" anchor="b" bIns="0" lIns="0" spcFirstLastPara="1" rIns="0" wrap="square" tIns="9142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pen Sans ExtraBold"/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pen Sans ExtraBold"/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pen Sans ExtraBold"/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pen Sans ExtraBold"/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pen Sans ExtraBold"/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pen Sans ExtraBold"/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pen Sans ExtraBold"/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pen Sans ExtraBold"/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/>
        </p:txBody>
      </p:sp>
      <p:sp>
        <p:nvSpPr>
          <p:cNvPr id="1815" name="Google Shape;1815;g34ed79b00d1_0_1802"/>
          <p:cNvSpPr txBox="1"/>
          <p:nvPr>
            <p:ph idx="7" type="subTitle"/>
          </p:nvPr>
        </p:nvSpPr>
        <p:spPr>
          <a:xfrm>
            <a:off x="676650" y="1449300"/>
            <a:ext cx="7790700" cy="320100"/>
          </a:xfrm>
          <a:prstGeom prst="rect">
            <a:avLst/>
          </a:prstGeom>
          <a:noFill/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/>
        </p:txBody>
      </p:sp>
      <p:sp>
        <p:nvSpPr>
          <p:cNvPr id="1816" name="Google Shape;1816;g34ed79b00d1_0_1802"/>
          <p:cNvSpPr txBox="1"/>
          <p:nvPr/>
        </p:nvSpPr>
        <p:spPr>
          <a:xfrm>
            <a:off x="0" y="4969700"/>
            <a:ext cx="351900" cy="183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sz="7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1817" name="Google Shape;1817;g34ed79b00d1_0_1802"/>
          <p:cNvGrpSpPr/>
          <p:nvPr/>
        </p:nvGrpSpPr>
        <p:grpSpPr>
          <a:xfrm>
            <a:off x="8467274" y="-268"/>
            <a:ext cx="329400" cy="329400"/>
            <a:chOff x="8467274" y="-268"/>
            <a:chExt cx="329400" cy="329400"/>
          </a:xfrm>
        </p:grpSpPr>
        <p:sp>
          <p:nvSpPr>
            <p:cNvPr id="1818" name="Google Shape;1818;g34ed79b00d1_0_1802"/>
            <p:cNvSpPr/>
            <p:nvPr/>
          </p:nvSpPr>
          <p:spPr>
            <a:xfrm>
              <a:off x="8467274" y="-268"/>
              <a:ext cx="329400" cy="329400"/>
            </a:xfrm>
            <a:prstGeom prst="rect">
              <a:avLst/>
            </a:prstGeom>
            <a:solidFill>
              <a:srgbClr val="0063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grpSp>
          <p:nvGrpSpPr>
            <p:cNvPr id="1819" name="Google Shape;1819;g34ed79b00d1_0_1802"/>
            <p:cNvGrpSpPr/>
            <p:nvPr/>
          </p:nvGrpSpPr>
          <p:grpSpPr>
            <a:xfrm>
              <a:off x="8546153" y="63898"/>
              <a:ext cx="191009" cy="201168"/>
              <a:chOff x="1379850" y="238125"/>
              <a:chExt cx="4860275" cy="5238750"/>
            </a:xfrm>
          </p:grpSpPr>
          <p:sp>
            <p:nvSpPr>
              <p:cNvPr id="1820" name="Google Shape;1820;g34ed79b00d1_0_1802"/>
              <p:cNvSpPr/>
              <p:nvPr/>
            </p:nvSpPr>
            <p:spPr>
              <a:xfrm>
                <a:off x="4988525" y="4354750"/>
                <a:ext cx="727075" cy="727075"/>
              </a:xfrm>
              <a:custGeom>
                <a:rect b="b" l="l" r="r" t="t"/>
                <a:pathLst>
                  <a:path extrusionOk="0" h="29083" w="29083">
                    <a:moveTo>
                      <a:pt x="14210" y="9097"/>
                    </a:moveTo>
                    <a:lnTo>
                      <a:pt x="15139" y="9163"/>
                    </a:lnTo>
                    <a:lnTo>
                      <a:pt x="16002" y="9296"/>
                    </a:lnTo>
                    <a:lnTo>
                      <a:pt x="16334" y="9362"/>
                    </a:lnTo>
                    <a:lnTo>
                      <a:pt x="16733" y="9495"/>
                    </a:lnTo>
                    <a:lnTo>
                      <a:pt x="16998" y="9694"/>
                    </a:lnTo>
                    <a:lnTo>
                      <a:pt x="17264" y="9894"/>
                    </a:lnTo>
                    <a:lnTo>
                      <a:pt x="17463" y="10226"/>
                    </a:lnTo>
                    <a:lnTo>
                      <a:pt x="17596" y="10558"/>
                    </a:lnTo>
                    <a:lnTo>
                      <a:pt x="17729" y="10956"/>
                    </a:lnTo>
                    <a:lnTo>
                      <a:pt x="17729" y="11354"/>
                    </a:lnTo>
                    <a:lnTo>
                      <a:pt x="17729" y="11886"/>
                    </a:lnTo>
                    <a:lnTo>
                      <a:pt x="17596" y="12284"/>
                    </a:lnTo>
                    <a:lnTo>
                      <a:pt x="17463" y="12616"/>
                    </a:lnTo>
                    <a:lnTo>
                      <a:pt x="17264" y="12948"/>
                    </a:lnTo>
                    <a:lnTo>
                      <a:pt x="16998" y="13147"/>
                    </a:lnTo>
                    <a:lnTo>
                      <a:pt x="16733" y="13346"/>
                    </a:lnTo>
                    <a:lnTo>
                      <a:pt x="16401" y="13479"/>
                    </a:lnTo>
                    <a:lnTo>
                      <a:pt x="16002" y="13612"/>
                    </a:lnTo>
                    <a:lnTo>
                      <a:pt x="15139" y="13678"/>
                    </a:lnTo>
                    <a:lnTo>
                      <a:pt x="14210" y="13745"/>
                    </a:lnTo>
                    <a:lnTo>
                      <a:pt x="12151" y="13745"/>
                    </a:lnTo>
                    <a:lnTo>
                      <a:pt x="12151" y="9097"/>
                    </a:lnTo>
                    <a:close/>
                    <a:moveTo>
                      <a:pt x="13280" y="6242"/>
                    </a:moveTo>
                    <a:lnTo>
                      <a:pt x="8964" y="6308"/>
                    </a:lnTo>
                    <a:lnTo>
                      <a:pt x="8964" y="22244"/>
                    </a:lnTo>
                    <a:lnTo>
                      <a:pt x="12151" y="22244"/>
                    </a:lnTo>
                    <a:lnTo>
                      <a:pt x="12151" y="16135"/>
                    </a:lnTo>
                    <a:lnTo>
                      <a:pt x="14674" y="16135"/>
                    </a:lnTo>
                    <a:lnTo>
                      <a:pt x="17861" y="22244"/>
                    </a:lnTo>
                    <a:lnTo>
                      <a:pt x="21181" y="22244"/>
                    </a:lnTo>
                    <a:lnTo>
                      <a:pt x="17729" y="15737"/>
                    </a:lnTo>
                    <a:lnTo>
                      <a:pt x="18459" y="15471"/>
                    </a:lnTo>
                    <a:lnTo>
                      <a:pt x="19057" y="15139"/>
                    </a:lnTo>
                    <a:lnTo>
                      <a:pt x="19588" y="14674"/>
                    </a:lnTo>
                    <a:lnTo>
                      <a:pt x="20052" y="14209"/>
                    </a:lnTo>
                    <a:lnTo>
                      <a:pt x="20384" y="13612"/>
                    </a:lnTo>
                    <a:lnTo>
                      <a:pt x="20650" y="12881"/>
                    </a:lnTo>
                    <a:lnTo>
                      <a:pt x="20849" y="12085"/>
                    </a:lnTo>
                    <a:lnTo>
                      <a:pt x="20916" y="11222"/>
                    </a:lnTo>
                    <a:lnTo>
                      <a:pt x="20849" y="10159"/>
                    </a:lnTo>
                    <a:lnTo>
                      <a:pt x="20716" y="9761"/>
                    </a:lnTo>
                    <a:lnTo>
                      <a:pt x="20650" y="9296"/>
                    </a:lnTo>
                    <a:lnTo>
                      <a:pt x="20451" y="8964"/>
                    </a:lnTo>
                    <a:lnTo>
                      <a:pt x="20318" y="8566"/>
                    </a:lnTo>
                    <a:lnTo>
                      <a:pt x="20052" y="8300"/>
                    </a:lnTo>
                    <a:lnTo>
                      <a:pt x="19853" y="7968"/>
                    </a:lnTo>
                    <a:lnTo>
                      <a:pt x="19322" y="7503"/>
                    </a:lnTo>
                    <a:lnTo>
                      <a:pt x="18658" y="7105"/>
                    </a:lnTo>
                    <a:lnTo>
                      <a:pt x="17928" y="6773"/>
                    </a:lnTo>
                    <a:lnTo>
                      <a:pt x="17131" y="6574"/>
                    </a:lnTo>
                    <a:lnTo>
                      <a:pt x="16201" y="6441"/>
                    </a:lnTo>
                    <a:lnTo>
                      <a:pt x="15272" y="6308"/>
                    </a:lnTo>
                    <a:lnTo>
                      <a:pt x="14276" y="6242"/>
                    </a:lnTo>
                    <a:close/>
                    <a:moveTo>
                      <a:pt x="14608" y="2457"/>
                    </a:moveTo>
                    <a:lnTo>
                      <a:pt x="15670" y="2524"/>
                    </a:lnTo>
                    <a:lnTo>
                      <a:pt x="16799" y="2656"/>
                    </a:lnTo>
                    <a:lnTo>
                      <a:pt x="17928" y="2855"/>
                    </a:lnTo>
                    <a:lnTo>
                      <a:pt x="18990" y="3187"/>
                    </a:lnTo>
                    <a:lnTo>
                      <a:pt x="19986" y="3652"/>
                    </a:lnTo>
                    <a:lnTo>
                      <a:pt x="20982" y="4183"/>
                    </a:lnTo>
                    <a:lnTo>
                      <a:pt x="21912" y="4781"/>
                    </a:lnTo>
                    <a:lnTo>
                      <a:pt x="22775" y="5511"/>
                    </a:lnTo>
                    <a:lnTo>
                      <a:pt x="23638" y="6308"/>
                    </a:lnTo>
                    <a:lnTo>
                      <a:pt x="24368" y="7238"/>
                    </a:lnTo>
                    <a:lnTo>
                      <a:pt x="24966" y="8234"/>
                    </a:lnTo>
                    <a:lnTo>
                      <a:pt x="25497" y="9296"/>
                    </a:lnTo>
                    <a:lnTo>
                      <a:pt x="25962" y="10491"/>
                    </a:lnTo>
                    <a:lnTo>
                      <a:pt x="26294" y="11753"/>
                    </a:lnTo>
                    <a:lnTo>
                      <a:pt x="26493" y="13147"/>
                    </a:lnTo>
                    <a:lnTo>
                      <a:pt x="26559" y="14608"/>
                    </a:lnTo>
                    <a:lnTo>
                      <a:pt x="26493" y="16069"/>
                    </a:lnTo>
                    <a:lnTo>
                      <a:pt x="26294" y="17463"/>
                    </a:lnTo>
                    <a:lnTo>
                      <a:pt x="25962" y="18724"/>
                    </a:lnTo>
                    <a:lnTo>
                      <a:pt x="25497" y="19920"/>
                    </a:lnTo>
                    <a:lnTo>
                      <a:pt x="24966" y="21048"/>
                    </a:lnTo>
                    <a:lnTo>
                      <a:pt x="24368" y="22044"/>
                    </a:lnTo>
                    <a:lnTo>
                      <a:pt x="23638" y="22907"/>
                    </a:lnTo>
                    <a:lnTo>
                      <a:pt x="22775" y="23704"/>
                    </a:lnTo>
                    <a:lnTo>
                      <a:pt x="21912" y="24435"/>
                    </a:lnTo>
                    <a:lnTo>
                      <a:pt x="20982" y="25032"/>
                    </a:lnTo>
                    <a:lnTo>
                      <a:pt x="19986" y="25563"/>
                    </a:lnTo>
                    <a:lnTo>
                      <a:pt x="18990" y="26028"/>
                    </a:lnTo>
                    <a:lnTo>
                      <a:pt x="17928" y="26294"/>
                    </a:lnTo>
                    <a:lnTo>
                      <a:pt x="16799" y="26559"/>
                    </a:lnTo>
                    <a:lnTo>
                      <a:pt x="15670" y="26692"/>
                    </a:lnTo>
                    <a:lnTo>
                      <a:pt x="14608" y="26759"/>
                    </a:lnTo>
                    <a:lnTo>
                      <a:pt x="13479" y="26692"/>
                    </a:lnTo>
                    <a:lnTo>
                      <a:pt x="12350" y="26559"/>
                    </a:lnTo>
                    <a:lnTo>
                      <a:pt x="11222" y="26294"/>
                    </a:lnTo>
                    <a:lnTo>
                      <a:pt x="10159" y="25962"/>
                    </a:lnTo>
                    <a:lnTo>
                      <a:pt x="9163" y="25497"/>
                    </a:lnTo>
                    <a:lnTo>
                      <a:pt x="8167" y="25032"/>
                    </a:lnTo>
                    <a:lnTo>
                      <a:pt x="7238" y="24368"/>
                    </a:lnTo>
                    <a:lnTo>
                      <a:pt x="6375" y="23638"/>
                    </a:lnTo>
                    <a:lnTo>
                      <a:pt x="5511" y="22841"/>
                    </a:lnTo>
                    <a:lnTo>
                      <a:pt x="4781" y="21978"/>
                    </a:lnTo>
                    <a:lnTo>
                      <a:pt x="4184" y="20916"/>
                    </a:lnTo>
                    <a:lnTo>
                      <a:pt x="3652" y="19853"/>
                    </a:lnTo>
                    <a:lnTo>
                      <a:pt x="3188" y="18658"/>
                    </a:lnTo>
                    <a:lnTo>
                      <a:pt x="2856" y="17397"/>
                    </a:lnTo>
                    <a:lnTo>
                      <a:pt x="2656" y="16002"/>
                    </a:lnTo>
                    <a:lnTo>
                      <a:pt x="2590" y="14541"/>
                    </a:lnTo>
                    <a:lnTo>
                      <a:pt x="2656" y="13081"/>
                    </a:lnTo>
                    <a:lnTo>
                      <a:pt x="2856" y="11686"/>
                    </a:lnTo>
                    <a:lnTo>
                      <a:pt x="3188" y="10425"/>
                    </a:lnTo>
                    <a:lnTo>
                      <a:pt x="3652" y="9230"/>
                    </a:lnTo>
                    <a:lnTo>
                      <a:pt x="4184" y="8167"/>
                    </a:lnTo>
                    <a:lnTo>
                      <a:pt x="4781" y="7171"/>
                    </a:lnTo>
                    <a:lnTo>
                      <a:pt x="5511" y="6242"/>
                    </a:lnTo>
                    <a:lnTo>
                      <a:pt x="6375" y="5445"/>
                    </a:lnTo>
                    <a:lnTo>
                      <a:pt x="7238" y="4715"/>
                    </a:lnTo>
                    <a:lnTo>
                      <a:pt x="8167" y="4117"/>
                    </a:lnTo>
                    <a:lnTo>
                      <a:pt x="9163" y="3586"/>
                    </a:lnTo>
                    <a:lnTo>
                      <a:pt x="10159" y="3187"/>
                    </a:lnTo>
                    <a:lnTo>
                      <a:pt x="11222" y="2855"/>
                    </a:lnTo>
                    <a:lnTo>
                      <a:pt x="12350" y="2656"/>
                    </a:lnTo>
                    <a:lnTo>
                      <a:pt x="13479" y="2457"/>
                    </a:lnTo>
                    <a:close/>
                    <a:moveTo>
                      <a:pt x="14608" y="0"/>
                    </a:moveTo>
                    <a:lnTo>
                      <a:pt x="13081" y="67"/>
                    </a:lnTo>
                    <a:lnTo>
                      <a:pt x="11620" y="332"/>
                    </a:lnTo>
                    <a:lnTo>
                      <a:pt x="10226" y="664"/>
                    </a:lnTo>
                    <a:lnTo>
                      <a:pt x="8898" y="1129"/>
                    </a:lnTo>
                    <a:lnTo>
                      <a:pt x="7636" y="1727"/>
                    </a:lnTo>
                    <a:lnTo>
                      <a:pt x="6375" y="2457"/>
                    </a:lnTo>
                    <a:lnTo>
                      <a:pt x="5312" y="3320"/>
                    </a:lnTo>
                    <a:lnTo>
                      <a:pt x="4250" y="4250"/>
                    </a:lnTo>
                    <a:lnTo>
                      <a:pt x="3320" y="5246"/>
                    </a:lnTo>
                    <a:lnTo>
                      <a:pt x="2457" y="6375"/>
                    </a:lnTo>
                    <a:lnTo>
                      <a:pt x="1793" y="7570"/>
                    </a:lnTo>
                    <a:lnTo>
                      <a:pt x="1129" y="8898"/>
                    </a:lnTo>
                    <a:lnTo>
                      <a:pt x="664" y="10226"/>
                    </a:lnTo>
                    <a:lnTo>
                      <a:pt x="333" y="11620"/>
                    </a:lnTo>
                    <a:lnTo>
                      <a:pt x="67" y="13081"/>
                    </a:lnTo>
                    <a:lnTo>
                      <a:pt x="1" y="14608"/>
                    </a:lnTo>
                    <a:lnTo>
                      <a:pt x="67" y="15471"/>
                    </a:lnTo>
                    <a:lnTo>
                      <a:pt x="133" y="16334"/>
                    </a:lnTo>
                    <a:lnTo>
                      <a:pt x="200" y="17197"/>
                    </a:lnTo>
                    <a:lnTo>
                      <a:pt x="333" y="17994"/>
                    </a:lnTo>
                    <a:lnTo>
                      <a:pt x="532" y="18791"/>
                    </a:lnTo>
                    <a:lnTo>
                      <a:pt x="731" y="19521"/>
                    </a:lnTo>
                    <a:lnTo>
                      <a:pt x="996" y="20252"/>
                    </a:lnTo>
                    <a:lnTo>
                      <a:pt x="1262" y="20916"/>
                    </a:lnTo>
                    <a:lnTo>
                      <a:pt x="1594" y="21580"/>
                    </a:lnTo>
                    <a:lnTo>
                      <a:pt x="1926" y="22244"/>
                    </a:lnTo>
                    <a:lnTo>
                      <a:pt x="2723" y="23439"/>
                    </a:lnTo>
                    <a:lnTo>
                      <a:pt x="3586" y="24501"/>
                    </a:lnTo>
                    <a:lnTo>
                      <a:pt x="4582" y="25497"/>
                    </a:lnTo>
                    <a:lnTo>
                      <a:pt x="5644" y="26360"/>
                    </a:lnTo>
                    <a:lnTo>
                      <a:pt x="6773" y="27091"/>
                    </a:lnTo>
                    <a:lnTo>
                      <a:pt x="7968" y="27688"/>
                    </a:lnTo>
                    <a:lnTo>
                      <a:pt x="9230" y="28219"/>
                    </a:lnTo>
                    <a:lnTo>
                      <a:pt x="10491" y="28618"/>
                    </a:lnTo>
                    <a:lnTo>
                      <a:pt x="11819" y="28883"/>
                    </a:lnTo>
                    <a:lnTo>
                      <a:pt x="13214" y="29082"/>
                    </a:lnTo>
                    <a:lnTo>
                      <a:pt x="15936" y="29082"/>
                    </a:lnTo>
                    <a:lnTo>
                      <a:pt x="17264" y="28883"/>
                    </a:lnTo>
                    <a:lnTo>
                      <a:pt x="18592" y="28618"/>
                    </a:lnTo>
                    <a:lnTo>
                      <a:pt x="19853" y="28219"/>
                    </a:lnTo>
                    <a:lnTo>
                      <a:pt x="21115" y="27688"/>
                    </a:lnTo>
                    <a:lnTo>
                      <a:pt x="22310" y="27024"/>
                    </a:lnTo>
                    <a:lnTo>
                      <a:pt x="23439" y="26294"/>
                    </a:lnTo>
                    <a:lnTo>
                      <a:pt x="24501" y="25431"/>
                    </a:lnTo>
                    <a:lnTo>
                      <a:pt x="25497" y="24501"/>
                    </a:lnTo>
                    <a:lnTo>
                      <a:pt x="26360" y="23439"/>
                    </a:lnTo>
                    <a:lnTo>
                      <a:pt x="27157" y="22244"/>
                    </a:lnTo>
                    <a:lnTo>
                      <a:pt x="27489" y="21580"/>
                    </a:lnTo>
                    <a:lnTo>
                      <a:pt x="27821" y="20916"/>
                    </a:lnTo>
                    <a:lnTo>
                      <a:pt x="28087" y="20185"/>
                    </a:lnTo>
                    <a:lnTo>
                      <a:pt x="28352" y="19455"/>
                    </a:lnTo>
                    <a:lnTo>
                      <a:pt x="28551" y="18724"/>
                    </a:lnTo>
                    <a:lnTo>
                      <a:pt x="28751" y="17928"/>
                    </a:lnTo>
                    <a:lnTo>
                      <a:pt x="28883" y="17131"/>
                    </a:lnTo>
                    <a:lnTo>
                      <a:pt x="28950" y="16268"/>
                    </a:lnTo>
                    <a:lnTo>
                      <a:pt x="29016" y="15405"/>
                    </a:lnTo>
                    <a:lnTo>
                      <a:pt x="29082" y="14541"/>
                    </a:lnTo>
                    <a:lnTo>
                      <a:pt x="29016" y="13014"/>
                    </a:lnTo>
                    <a:lnTo>
                      <a:pt x="28751" y="11554"/>
                    </a:lnTo>
                    <a:lnTo>
                      <a:pt x="28419" y="10159"/>
                    </a:lnTo>
                    <a:lnTo>
                      <a:pt x="27954" y="8831"/>
                    </a:lnTo>
                    <a:lnTo>
                      <a:pt x="27356" y="7570"/>
                    </a:lnTo>
                    <a:lnTo>
                      <a:pt x="26626" y="6375"/>
                    </a:lnTo>
                    <a:lnTo>
                      <a:pt x="25829" y="5246"/>
                    </a:lnTo>
                    <a:lnTo>
                      <a:pt x="24899" y="4183"/>
                    </a:lnTo>
                    <a:lnTo>
                      <a:pt x="23904" y="3254"/>
                    </a:lnTo>
                    <a:lnTo>
                      <a:pt x="22775" y="2457"/>
                    </a:lnTo>
                    <a:lnTo>
                      <a:pt x="21580" y="1727"/>
                    </a:lnTo>
                    <a:lnTo>
                      <a:pt x="20318" y="1129"/>
                    </a:lnTo>
                    <a:lnTo>
                      <a:pt x="18990" y="664"/>
                    </a:lnTo>
                    <a:lnTo>
                      <a:pt x="17596" y="266"/>
                    </a:lnTo>
                    <a:lnTo>
                      <a:pt x="16135" y="67"/>
                    </a:lnTo>
                    <a:lnTo>
                      <a:pt x="1460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1" name="Google Shape;1821;g34ed79b00d1_0_1802"/>
              <p:cNvSpPr/>
              <p:nvPr/>
            </p:nvSpPr>
            <p:spPr>
              <a:xfrm>
                <a:off x="4988525" y="4354750"/>
                <a:ext cx="727075" cy="727075"/>
              </a:xfrm>
              <a:custGeom>
                <a:rect b="b" l="l" r="r" t="t"/>
                <a:pathLst>
                  <a:path extrusionOk="0" fill="none" h="29083" w="29083">
                    <a:moveTo>
                      <a:pt x="1" y="14608"/>
                    </a:moveTo>
                    <a:lnTo>
                      <a:pt x="1" y="14608"/>
                    </a:lnTo>
                    <a:lnTo>
                      <a:pt x="67" y="13081"/>
                    </a:lnTo>
                    <a:lnTo>
                      <a:pt x="333" y="11620"/>
                    </a:lnTo>
                    <a:lnTo>
                      <a:pt x="664" y="10226"/>
                    </a:lnTo>
                    <a:lnTo>
                      <a:pt x="1129" y="8898"/>
                    </a:lnTo>
                    <a:lnTo>
                      <a:pt x="1793" y="7570"/>
                    </a:lnTo>
                    <a:lnTo>
                      <a:pt x="2457" y="6375"/>
                    </a:lnTo>
                    <a:lnTo>
                      <a:pt x="3320" y="5246"/>
                    </a:lnTo>
                    <a:lnTo>
                      <a:pt x="4250" y="4250"/>
                    </a:lnTo>
                    <a:lnTo>
                      <a:pt x="5312" y="3320"/>
                    </a:lnTo>
                    <a:lnTo>
                      <a:pt x="6375" y="2457"/>
                    </a:lnTo>
                    <a:lnTo>
                      <a:pt x="7636" y="1727"/>
                    </a:lnTo>
                    <a:lnTo>
                      <a:pt x="8898" y="1129"/>
                    </a:lnTo>
                    <a:lnTo>
                      <a:pt x="10226" y="664"/>
                    </a:lnTo>
                    <a:lnTo>
                      <a:pt x="11620" y="332"/>
                    </a:lnTo>
                    <a:lnTo>
                      <a:pt x="13081" y="67"/>
                    </a:lnTo>
                    <a:lnTo>
                      <a:pt x="14608" y="0"/>
                    </a:lnTo>
                    <a:lnTo>
                      <a:pt x="14608" y="0"/>
                    </a:lnTo>
                    <a:lnTo>
                      <a:pt x="16135" y="67"/>
                    </a:lnTo>
                    <a:lnTo>
                      <a:pt x="17596" y="266"/>
                    </a:lnTo>
                    <a:lnTo>
                      <a:pt x="18990" y="664"/>
                    </a:lnTo>
                    <a:lnTo>
                      <a:pt x="20318" y="1129"/>
                    </a:lnTo>
                    <a:lnTo>
                      <a:pt x="21580" y="1727"/>
                    </a:lnTo>
                    <a:lnTo>
                      <a:pt x="22775" y="2457"/>
                    </a:lnTo>
                    <a:lnTo>
                      <a:pt x="23904" y="3254"/>
                    </a:lnTo>
                    <a:lnTo>
                      <a:pt x="24899" y="4183"/>
                    </a:lnTo>
                    <a:lnTo>
                      <a:pt x="25829" y="5246"/>
                    </a:lnTo>
                    <a:lnTo>
                      <a:pt x="26626" y="6375"/>
                    </a:lnTo>
                    <a:lnTo>
                      <a:pt x="27356" y="7570"/>
                    </a:lnTo>
                    <a:lnTo>
                      <a:pt x="27954" y="8831"/>
                    </a:lnTo>
                    <a:lnTo>
                      <a:pt x="28419" y="10159"/>
                    </a:lnTo>
                    <a:lnTo>
                      <a:pt x="28751" y="11554"/>
                    </a:lnTo>
                    <a:lnTo>
                      <a:pt x="29016" y="13014"/>
                    </a:lnTo>
                    <a:lnTo>
                      <a:pt x="29082" y="14541"/>
                    </a:lnTo>
                    <a:lnTo>
                      <a:pt x="29082" y="14541"/>
                    </a:lnTo>
                    <a:lnTo>
                      <a:pt x="29016" y="15405"/>
                    </a:lnTo>
                    <a:lnTo>
                      <a:pt x="28950" y="16268"/>
                    </a:lnTo>
                    <a:lnTo>
                      <a:pt x="28883" y="17131"/>
                    </a:lnTo>
                    <a:lnTo>
                      <a:pt x="28751" y="17928"/>
                    </a:lnTo>
                    <a:lnTo>
                      <a:pt x="28551" y="18724"/>
                    </a:lnTo>
                    <a:lnTo>
                      <a:pt x="28352" y="19455"/>
                    </a:lnTo>
                    <a:lnTo>
                      <a:pt x="28087" y="20185"/>
                    </a:lnTo>
                    <a:lnTo>
                      <a:pt x="27821" y="20916"/>
                    </a:lnTo>
                    <a:lnTo>
                      <a:pt x="27489" y="21580"/>
                    </a:lnTo>
                    <a:lnTo>
                      <a:pt x="27157" y="22244"/>
                    </a:lnTo>
                    <a:lnTo>
                      <a:pt x="26360" y="23439"/>
                    </a:lnTo>
                    <a:lnTo>
                      <a:pt x="25497" y="24501"/>
                    </a:lnTo>
                    <a:lnTo>
                      <a:pt x="24501" y="25431"/>
                    </a:lnTo>
                    <a:lnTo>
                      <a:pt x="23439" y="26294"/>
                    </a:lnTo>
                    <a:lnTo>
                      <a:pt x="22310" y="27024"/>
                    </a:lnTo>
                    <a:lnTo>
                      <a:pt x="21115" y="27688"/>
                    </a:lnTo>
                    <a:lnTo>
                      <a:pt x="19853" y="28219"/>
                    </a:lnTo>
                    <a:lnTo>
                      <a:pt x="18592" y="28618"/>
                    </a:lnTo>
                    <a:lnTo>
                      <a:pt x="17264" y="28883"/>
                    </a:lnTo>
                    <a:lnTo>
                      <a:pt x="15936" y="29082"/>
                    </a:lnTo>
                    <a:lnTo>
                      <a:pt x="14542" y="29082"/>
                    </a:lnTo>
                    <a:lnTo>
                      <a:pt x="13214" y="29082"/>
                    </a:lnTo>
                    <a:lnTo>
                      <a:pt x="11819" y="28883"/>
                    </a:lnTo>
                    <a:lnTo>
                      <a:pt x="10491" y="28618"/>
                    </a:lnTo>
                    <a:lnTo>
                      <a:pt x="9230" y="28219"/>
                    </a:lnTo>
                    <a:lnTo>
                      <a:pt x="7968" y="27688"/>
                    </a:lnTo>
                    <a:lnTo>
                      <a:pt x="6773" y="27091"/>
                    </a:lnTo>
                    <a:lnTo>
                      <a:pt x="5644" y="26360"/>
                    </a:lnTo>
                    <a:lnTo>
                      <a:pt x="4582" y="25497"/>
                    </a:lnTo>
                    <a:lnTo>
                      <a:pt x="3586" y="24501"/>
                    </a:lnTo>
                    <a:lnTo>
                      <a:pt x="2723" y="23439"/>
                    </a:lnTo>
                    <a:lnTo>
                      <a:pt x="1926" y="22244"/>
                    </a:lnTo>
                    <a:lnTo>
                      <a:pt x="1594" y="21580"/>
                    </a:lnTo>
                    <a:lnTo>
                      <a:pt x="1262" y="20916"/>
                    </a:lnTo>
                    <a:lnTo>
                      <a:pt x="996" y="20252"/>
                    </a:lnTo>
                    <a:lnTo>
                      <a:pt x="731" y="19521"/>
                    </a:lnTo>
                    <a:lnTo>
                      <a:pt x="532" y="18791"/>
                    </a:lnTo>
                    <a:lnTo>
                      <a:pt x="333" y="17994"/>
                    </a:lnTo>
                    <a:lnTo>
                      <a:pt x="200" y="17197"/>
                    </a:lnTo>
                    <a:lnTo>
                      <a:pt x="133" y="16334"/>
                    </a:lnTo>
                    <a:lnTo>
                      <a:pt x="67" y="15471"/>
                    </a:lnTo>
                    <a:lnTo>
                      <a:pt x="1" y="14608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2" name="Google Shape;1822;g34ed79b00d1_0_1802"/>
              <p:cNvSpPr/>
              <p:nvPr/>
            </p:nvSpPr>
            <p:spPr>
              <a:xfrm>
                <a:off x="5053275" y="4416175"/>
                <a:ext cx="599250" cy="607550"/>
              </a:xfrm>
              <a:custGeom>
                <a:rect b="b" l="l" r="r" t="t"/>
                <a:pathLst>
                  <a:path extrusionOk="0" fill="none" h="24302" w="23970">
                    <a:moveTo>
                      <a:pt x="23969" y="12151"/>
                    </a:moveTo>
                    <a:lnTo>
                      <a:pt x="23969" y="12151"/>
                    </a:lnTo>
                    <a:lnTo>
                      <a:pt x="23903" y="10690"/>
                    </a:lnTo>
                    <a:lnTo>
                      <a:pt x="23704" y="9296"/>
                    </a:lnTo>
                    <a:lnTo>
                      <a:pt x="23372" y="8034"/>
                    </a:lnTo>
                    <a:lnTo>
                      <a:pt x="22907" y="6839"/>
                    </a:lnTo>
                    <a:lnTo>
                      <a:pt x="22376" y="5777"/>
                    </a:lnTo>
                    <a:lnTo>
                      <a:pt x="21778" y="4781"/>
                    </a:lnTo>
                    <a:lnTo>
                      <a:pt x="21048" y="3851"/>
                    </a:lnTo>
                    <a:lnTo>
                      <a:pt x="20185" y="3054"/>
                    </a:lnTo>
                    <a:lnTo>
                      <a:pt x="19322" y="2324"/>
                    </a:lnTo>
                    <a:lnTo>
                      <a:pt x="18392" y="1726"/>
                    </a:lnTo>
                    <a:lnTo>
                      <a:pt x="17396" y="1195"/>
                    </a:lnTo>
                    <a:lnTo>
                      <a:pt x="16400" y="730"/>
                    </a:lnTo>
                    <a:lnTo>
                      <a:pt x="15338" y="398"/>
                    </a:lnTo>
                    <a:lnTo>
                      <a:pt x="14209" y="199"/>
                    </a:lnTo>
                    <a:lnTo>
                      <a:pt x="13080" y="67"/>
                    </a:lnTo>
                    <a:lnTo>
                      <a:pt x="12018" y="0"/>
                    </a:lnTo>
                    <a:lnTo>
                      <a:pt x="10889" y="0"/>
                    </a:lnTo>
                    <a:lnTo>
                      <a:pt x="9760" y="199"/>
                    </a:lnTo>
                    <a:lnTo>
                      <a:pt x="8632" y="398"/>
                    </a:lnTo>
                    <a:lnTo>
                      <a:pt x="7569" y="730"/>
                    </a:lnTo>
                    <a:lnTo>
                      <a:pt x="6573" y="1129"/>
                    </a:lnTo>
                    <a:lnTo>
                      <a:pt x="5577" y="1660"/>
                    </a:lnTo>
                    <a:lnTo>
                      <a:pt x="4648" y="2258"/>
                    </a:lnTo>
                    <a:lnTo>
                      <a:pt x="3785" y="2988"/>
                    </a:lnTo>
                    <a:lnTo>
                      <a:pt x="2921" y="3785"/>
                    </a:lnTo>
                    <a:lnTo>
                      <a:pt x="2191" y="4714"/>
                    </a:lnTo>
                    <a:lnTo>
                      <a:pt x="1594" y="5710"/>
                    </a:lnTo>
                    <a:lnTo>
                      <a:pt x="1062" y="6773"/>
                    </a:lnTo>
                    <a:lnTo>
                      <a:pt x="598" y="7968"/>
                    </a:lnTo>
                    <a:lnTo>
                      <a:pt x="266" y="9229"/>
                    </a:lnTo>
                    <a:lnTo>
                      <a:pt x="66" y="10624"/>
                    </a:lnTo>
                    <a:lnTo>
                      <a:pt x="0" y="12084"/>
                    </a:lnTo>
                    <a:lnTo>
                      <a:pt x="0" y="12084"/>
                    </a:lnTo>
                    <a:lnTo>
                      <a:pt x="66" y="13545"/>
                    </a:lnTo>
                    <a:lnTo>
                      <a:pt x="266" y="14940"/>
                    </a:lnTo>
                    <a:lnTo>
                      <a:pt x="598" y="16201"/>
                    </a:lnTo>
                    <a:lnTo>
                      <a:pt x="1062" y="17396"/>
                    </a:lnTo>
                    <a:lnTo>
                      <a:pt x="1594" y="18459"/>
                    </a:lnTo>
                    <a:lnTo>
                      <a:pt x="2191" y="19521"/>
                    </a:lnTo>
                    <a:lnTo>
                      <a:pt x="2921" y="20384"/>
                    </a:lnTo>
                    <a:lnTo>
                      <a:pt x="3785" y="21181"/>
                    </a:lnTo>
                    <a:lnTo>
                      <a:pt x="4648" y="21911"/>
                    </a:lnTo>
                    <a:lnTo>
                      <a:pt x="5577" y="22575"/>
                    </a:lnTo>
                    <a:lnTo>
                      <a:pt x="6573" y="23040"/>
                    </a:lnTo>
                    <a:lnTo>
                      <a:pt x="7569" y="23505"/>
                    </a:lnTo>
                    <a:lnTo>
                      <a:pt x="8632" y="23837"/>
                    </a:lnTo>
                    <a:lnTo>
                      <a:pt x="9760" y="24102"/>
                    </a:lnTo>
                    <a:lnTo>
                      <a:pt x="10889" y="24235"/>
                    </a:lnTo>
                    <a:lnTo>
                      <a:pt x="12018" y="24302"/>
                    </a:lnTo>
                    <a:lnTo>
                      <a:pt x="13080" y="24235"/>
                    </a:lnTo>
                    <a:lnTo>
                      <a:pt x="14209" y="24102"/>
                    </a:lnTo>
                    <a:lnTo>
                      <a:pt x="15338" y="23837"/>
                    </a:lnTo>
                    <a:lnTo>
                      <a:pt x="16400" y="23571"/>
                    </a:lnTo>
                    <a:lnTo>
                      <a:pt x="17396" y="23106"/>
                    </a:lnTo>
                    <a:lnTo>
                      <a:pt x="18392" y="22575"/>
                    </a:lnTo>
                    <a:lnTo>
                      <a:pt x="19322" y="21978"/>
                    </a:lnTo>
                    <a:lnTo>
                      <a:pt x="20185" y="21247"/>
                    </a:lnTo>
                    <a:lnTo>
                      <a:pt x="21048" y="20450"/>
                    </a:lnTo>
                    <a:lnTo>
                      <a:pt x="21778" y="19587"/>
                    </a:lnTo>
                    <a:lnTo>
                      <a:pt x="22376" y="18591"/>
                    </a:lnTo>
                    <a:lnTo>
                      <a:pt x="22907" y="17463"/>
                    </a:lnTo>
                    <a:lnTo>
                      <a:pt x="23372" y="16267"/>
                    </a:lnTo>
                    <a:lnTo>
                      <a:pt x="23704" y="15006"/>
                    </a:lnTo>
                    <a:lnTo>
                      <a:pt x="23903" y="13612"/>
                    </a:lnTo>
                    <a:lnTo>
                      <a:pt x="23969" y="12151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3" name="Google Shape;1823;g34ed79b00d1_0_1802"/>
              <p:cNvSpPr/>
              <p:nvPr/>
            </p:nvSpPr>
            <p:spPr>
              <a:xfrm>
                <a:off x="5212625" y="4510775"/>
                <a:ext cx="305450" cy="400075"/>
              </a:xfrm>
              <a:custGeom>
                <a:rect b="b" l="l" r="r" t="t"/>
                <a:pathLst>
                  <a:path extrusionOk="0" fill="none" h="16003" w="12218">
                    <a:moveTo>
                      <a:pt x="0" y="67"/>
                    </a:moveTo>
                    <a:lnTo>
                      <a:pt x="0" y="67"/>
                    </a:lnTo>
                    <a:lnTo>
                      <a:pt x="4316" y="1"/>
                    </a:lnTo>
                    <a:lnTo>
                      <a:pt x="5312" y="1"/>
                    </a:lnTo>
                    <a:lnTo>
                      <a:pt x="6308" y="67"/>
                    </a:lnTo>
                    <a:lnTo>
                      <a:pt x="7237" y="200"/>
                    </a:lnTo>
                    <a:lnTo>
                      <a:pt x="8167" y="333"/>
                    </a:lnTo>
                    <a:lnTo>
                      <a:pt x="8964" y="532"/>
                    </a:lnTo>
                    <a:lnTo>
                      <a:pt x="9694" y="864"/>
                    </a:lnTo>
                    <a:lnTo>
                      <a:pt x="10358" y="1262"/>
                    </a:lnTo>
                    <a:lnTo>
                      <a:pt x="10889" y="1727"/>
                    </a:lnTo>
                    <a:lnTo>
                      <a:pt x="11088" y="2059"/>
                    </a:lnTo>
                    <a:lnTo>
                      <a:pt x="11354" y="2325"/>
                    </a:lnTo>
                    <a:lnTo>
                      <a:pt x="11487" y="2723"/>
                    </a:lnTo>
                    <a:lnTo>
                      <a:pt x="11686" y="3055"/>
                    </a:lnTo>
                    <a:lnTo>
                      <a:pt x="11752" y="3520"/>
                    </a:lnTo>
                    <a:lnTo>
                      <a:pt x="11885" y="3918"/>
                    </a:lnTo>
                    <a:lnTo>
                      <a:pt x="11952" y="4981"/>
                    </a:lnTo>
                    <a:lnTo>
                      <a:pt x="11952" y="4981"/>
                    </a:lnTo>
                    <a:lnTo>
                      <a:pt x="11885" y="5844"/>
                    </a:lnTo>
                    <a:lnTo>
                      <a:pt x="11686" y="6640"/>
                    </a:lnTo>
                    <a:lnTo>
                      <a:pt x="11420" y="7371"/>
                    </a:lnTo>
                    <a:lnTo>
                      <a:pt x="11088" y="7968"/>
                    </a:lnTo>
                    <a:lnTo>
                      <a:pt x="10624" y="8433"/>
                    </a:lnTo>
                    <a:lnTo>
                      <a:pt x="10093" y="8898"/>
                    </a:lnTo>
                    <a:lnTo>
                      <a:pt x="9495" y="9230"/>
                    </a:lnTo>
                    <a:lnTo>
                      <a:pt x="8765" y="9496"/>
                    </a:lnTo>
                    <a:lnTo>
                      <a:pt x="12217" y="16003"/>
                    </a:lnTo>
                    <a:lnTo>
                      <a:pt x="8897" y="16003"/>
                    </a:lnTo>
                    <a:lnTo>
                      <a:pt x="5710" y="9894"/>
                    </a:lnTo>
                    <a:lnTo>
                      <a:pt x="3187" y="9894"/>
                    </a:lnTo>
                    <a:lnTo>
                      <a:pt x="3187" y="16003"/>
                    </a:lnTo>
                    <a:lnTo>
                      <a:pt x="0" y="16003"/>
                    </a:lnTo>
                    <a:lnTo>
                      <a:pt x="0" y="67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4" name="Google Shape;1824;g34ed79b00d1_0_1802"/>
              <p:cNvSpPr/>
              <p:nvPr/>
            </p:nvSpPr>
            <p:spPr>
              <a:xfrm>
                <a:off x="5292300" y="4582150"/>
                <a:ext cx="139450" cy="116225"/>
              </a:xfrm>
              <a:custGeom>
                <a:rect b="b" l="l" r="r" t="t"/>
                <a:pathLst>
                  <a:path extrusionOk="0" fill="none" h="4649" w="5578">
                    <a:moveTo>
                      <a:pt x="5578" y="2258"/>
                    </a:moveTo>
                    <a:lnTo>
                      <a:pt x="5578" y="2258"/>
                    </a:lnTo>
                    <a:lnTo>
                      <a:pt x="5578" y="1860"/>
                    </a:lnTo>
                    <a:lnTo>
                      <a:pt x="5445" y="1462"/>
                    </a:lnTo>
                    <a:lnTo>
                      <a:pt x="5312" y="1130"/>
                    </a:lnTo>
                    <a:lnTo>
                      <a:pt x="5113" y="798"/>
                    </a:lnTo>
                    <a:lnTo>
                      <a:pt x="4847" y="598"/>
                    </a:lnTo>
                    <a:lnTo>
                      <a:pt x="4582" y="399"/>
                    </a:lnTo>
                    <a:lnTo>
                      <a:pt x="4183" y="266"/>
                    </a:lnTo>
                    <a:lnTo>
                      <a:pt x="3851" y="200"/>
                    </a:lnTo>
                    <a:lnTo>
                      <a:pt x="2988" y="67"/>
                    </a:lnTo>
                    <a:lnTo>
                      <a:pt x="2059" y="1"/>
                    </a:lnTo>
                    <a:lnTo>
                      <a:pt x="0" y="1"/>
                    </a:lnTo>
                    <a:lnTo>
                      <a:pt x="0" y="4649"/>
                    </a:lnTo>
                    <a:lnTo>
                      <a:pt x="0" y="4649"/>
                    </a:lnTo>
                    <a:lnTo>
                      <a:pt x="2059" y="4649"/>
                    </a:lnTo>
                    <a:lnTo>
                      <a:pt x="2988" y="4582"/>
                    </a:lnTo>
                    <a:lnTo>
                      <a:pt x="3851" y="4516"/>
                    </a:lnTo>
                    <a:lnTo>
                      <a:pt x="4250" y="4383"/>
                    </a:lnTo>
                    <a:lnTo>
                      <a:pt x="4582" y="4250"/>
                    </a:lnTo>
                    <a:lnTo>
                      <a:pt x="4847" y="4051"/>
                    </a:lnTo>
                    <a:lnTo>
                      <a:pt x="5113" y="3852"/>
                    </a:lnTo>
                    <a:lnTo>
                      <a:pt x="5312" y="3520"/>
                    </a:lnTo>
                    <a:lnTo>
                      <a:pt x="5445" y="3188"/>
                    </a:lnTo>
                    <a:lnTo>
                      <a:pt x="5578" y="2790"/>
                    </a:lnTo>
                    <a:lnTo>
                      <a:pt x="5578" y="2258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5" name="Google Shape;1825;g34ed79b00d1_0_1802"/>
              <p:cNvSpPr/>
              <p:nvPr/>
            </p:nvSpPr>
            <p:spPr>
              <a:xfrm>
                <a:off x="1703525" y="4240200"/>
                <a:ext cx="1075650" cy="1236675"/>
              </a:xfrm>
              <a:custGeom>
                <a:rect b="b" l="l" r="r" t="t"/>
                <a:pathLst>
                  <a:path extrusionOk="0" h="49467" w="43026">
                    <a:moveTo>
                      <a:pt x="0" y="1"/>
                    </a:moveTo>
                    <a:lnTo>
                      <a:pt x="0" y="49467"/>
                    </a:lnTo>
                    <a:lnTo>
                      <a:pt x="43026" y="24634"/>
                    </a:lnTo>
                    <a:lnTo>
                      <a:pt x="39905" y="23904"/>
                    </a:lnTo>
                    <a:lnTo>
                      <a:pt x="36917" y="23041"/>
                    </a:lnTo>
                    <a:lnTo>
                      <a:pt x="33929" y="22111"/>
                    </a:lnTo>
                    <a:lnTo>
                      <a:pt x="30942" y="21049"/>
                    </a:lnTo>
                    <a:lnTo>
                      <a:pt x="28020" y="19854"/>
                    </a:lnTo>
                    <a:lnTo>
                      <a:pt x="25165" y="18592"/>
                    </a:lnTo>
                    <a:lnTo>
                      <a:pt x="22376" y="17198"/>
                    </a:lnTo>
                    <a:lnTo>
                      <a:pt x="19654" y="15671"/>
                    </a:lnTo>
                    <a:lnTo>
                      <a:pt x="16932" y="14077"/>
                    </a:lnTo>
                    <a:lnTo>
                      <a:pt x="14342" y="12351"/>
                    </a:lnTo>
                    <a:lnTo>
                      <a:pt x="11753" y="10558"/>
                    </a:lnTo>
                    <a:lnTo>
                      <a:pt x="9296" y="8633"/>
                    </a:lnTo>
                    <a:lnTo>
                      <a:pt x="6839" y="6641"/>
                    </a:lnTo>
                    <a:lnTo>
                      <a:pt x="4515" y="4516"/>
                    </a:lnTo>
                    <a:lnTo>
                      <a:pt x="2258" y="232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6" name="Google Shape;1826;g34ed79b00d1_0_1802"/>
              <p:cNvSpPr/>
              <p:nvPr/>
            </p:nvSpPr>
            <p:spPr>
              <a:xfrm>
                <a:off x="1703525" y="4240200"/>
                <a:ext cx="1075650" cy="1236675"/>
              </a:xfrm>
              <a:custGeom>
                <a:rect b="b" l="l" r="r" t="t"/>
                <a:pathLst>
                  <a:path extrusionOk="0" fill="none" h="49467" w="43026">
                    <a:moveTo>
                      <a:pt x="0" y="1"/>
                    </a:moveTo>
                    <a:lnTo>
                      <a:pt x="0" y="49467"/>
                    </a:lnTo>
                    <a:lnTo>
                      <a:pt x="43026" y="24634"/>
                    </a:lnTo>
                    <a:lnTo>
                      <a:pt x="43026" y="24634"/>
                    </a:lnTo>
                    <a:lnTo>
                      <a:pt x="39905" y="23904"/>
                    </a:lnTo>
                    <a:lnTo>
                      <a:pt x="36917" y="23041"/>
                    </a:lnTo>
                    <a:lnTo>
                      <a:pt x="33929" y="22111"/>
                    </a:lnTo>
                    <a:lnTo>
                      <a:pt x="30942" y="21049"/>
                    </a:lnTo>
                    <a:lnTo>
                      <a:pt x="28020" y="19854"/>
                    </a:lnTo>
                    <a:lnTo>
                      <a:pt x="25165" y="18592"/>
                    </a:lnTo>
                    <a:lnTo>
                      <a:pt x="22376" y="17198"/>
                    </a:lnTo>
                    <a:lnTo>
                      <a:pt x="19654" y="15671"/>
                    </a:lnTo>
                    <a:lnTo>
                      <a:pt x="16932" y="14077"/>
                    </a:lnTo>
                    <a:lnTo>
                      <a:pt x="14342" y="12351"/>
                    </a:lnTo>
                    <a:lnTo>
                      <a:pt x="11753" y="10558"/>
                    </a:lnTo>
                    <a:lnTo>
                      <a:pt x="9296" y="8633"/>
                    </a:lnTo>
                    <a:lnTo>
                      <a:pt x="6839" y="6641"/>
                    </a:lnTo>
                    <a:lnTo>
                      <a:pt x="4515" y="4516"/>
                    </a:lnTo>
                    <a:lnTo>
                      <a:pt x="2258" y="2325"/>
                    </a:lnTo>
                    <a:lnTo>
                      <a:pt x="0" y="1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7" name="Google Shape;1827;g34ed79b00d1_0_1802"/>
              <p:cNvSpPr/>
              <p:nvPr/>
            </p:nvSpPr>
            <p:spPr>
              <a:xfrm>
                <a:off x="1703525" y="238125"/>
                <a:ext cx="1067350" cy="1228375"/>
              </a:xfrm>
              <a:custGeom>
                <a:rect b="b" l="l" r="r" t="t"/>
                <a:pathLst>
                  <a:path extrusionOk="0" h="49135" w="42694">
                    <a:moveTo>
                      <a:pt x="0" y="0"/>
                    </a:moveTo>
                    <a:lnTo>
                      <a:pt x="0" y="49134"/>
                    </a:lnTo>
                    <a:lnTo>
                      <a:pt x="2324" y="46744"/>
                    </a:lnTo>
                    <a:lnTo>
                      <a:pt x="4648" y="44486"/>
                    </a:lnTo>
                    <a:lnTo>
                      <a:pt x="7105" y="42362"/>
                    </a:lnTo>
                    <a:lnTo>
                      <a:pt x="9628" y="40303"/>
                    </a:lnTo>
                    <a:lnTo>
                      <a:pt x="12151" y="38378"/>
                    </a:lnTo>
                    <a:lnTo>
                      <a:pt x="14741" y="36585"/>
                    </a:lnTo>
                    <a:lnTo>
                      <a:pt x="17397" y="34859"/>
                    </a:lnTo>
                    <a:lnTo>
                      <a:pt x="20119" y="33265"/>
                    </a:lnTo>
                    <a:lnTo>
                      <a:pt x="22841" y="31804"/>
                    </a:lnTo>
                    <a:lnTo>
                      <a:pt x="25630" y="30410"/>
                    </a:lnTo>
                    <a:lnTo>
                      <a:pt x="28418" y="29148"/>
                    </a:lnTo>
                    <a:lnTo>
                      <a:pt x="31274" y="28020"/>
                    </a:lnTo>
                    <a:lnTo>
                      <a:pt x="34129" y="27024"/>
                    </a:lnTo>
                    <a:lnTo>
                      <a:pt x="36984" y="26094"/>
                    </a:lnTo>
                    <a:lnTo>
                      <a:pt x="39839" y="25297"/>
                    </a:lnTo>
                    <a:lnTo>
                      <a:pt x="42694" y="2463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8" name="Google Shape;1828;g34ed79b00d1_0_1802"/>
              <p:cNvSpPr/>
              <p:nvPr/>
            </p:nvSpPr>
            <p:spPr>
              <a:xfrm>
                <a:off x="1703525" y="238125"/>
                <a:ext cx="1067350" cy="1228375"/>
              </a:xfrm>
              <a:custGeom>
                <a:rect b="b" l="l" r="r" t="t"/>
                <a:pathLst>
                  <a:path extrusionOk="0" fill="none" h="49135" w="42694">
                    <a:moveTo>
                      <a:pt x="42694" y="24633"/>
                    </a:moveTo>
                    <a:lnTo>
                      <a:pt x="0" y="0"/>
                    </a:lnTo>
                    <a:lnTo>
                      <a:pt x="0" y="49134"/>
                    </a:lnTo>
                    <a:lnTo>
                      <a:pt x="0" y="49134"/>
                    </a:lnTo>
                    <a:lnTo>
                      <a:pt x="2324" y="46744"/>
                    </a:lnTo>
                    <a:lnTo>
                      <a:pt x="4648" y="44486"/>
                    </a:lnTo>
                    <a:lnTo>
                      <a:pt x="7105" y="42362"/>
                    </a:lnTo>
                    <a:lnTo>
                      <a:pt x="9628" y="40303"/>
                    </a:lnTo>
                    <a:lnTo>
                      <a:pt x="12151" y="38378"/>
                    </a:lnTo>
                    <a:lnTo>
                      <a:pt x="14741" y="36585"/>
                    </a:lnTo>
                    <a:lnTo>
                      <a:pt x="17397" y="34859"/>
                    </a:lnTo>
                    <a:lnTo>
                      <a:pt x="20119" y="33265"/>
                    </a:lnTo>
                    <a:lnTo>
                      <a:pt x="22841" y="31804"/>
                    </a:lnTo>
                    <a:lnTo>
                      <a:pt x="25630" y="30410"/>
                    </a:lnTo>
                    <a:lnTo>
                      <a:pt x="28418" y="29148"/>
                    </a:lnTo>
                    <a:lnTo>
                      <a:pt x="31274" y="28020"/>
                    </a:lnTo>
                    <a:lnTo>
                      <a:pt x="34129" y="27024"/>
                    </a:lnTo>
                    <a:lnTo>
                      <a:pt x="36984" y="26094"/>
                    </a:lnTo>
                    <a:lnTo>
                      <a:pt x="39839" y="25297"/>
                    </a:lnTo>
                    <a:lnTo>
                      <a:pt x="42694" y="24633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9" name="Google Shape;1829;g34ed79b00d1_0_1802"/>
              <p:cNvSpPr/>
              <p:nvPr/>
            </p:nvSpPr>
            <p:spPr>
              <a:xfrm>
                <a:off x="5162825" y="2236675"/>
                <a:ext cx="1077300" cy="1243300"/>
              </a:xfrm>
              <a:custGeom>
                <a:rect b="b" l="l" r="r" t="t"/>
                <a:pathLst>
                  <a:path extrusionOk="0" h="49732" w="43092">
                    <a:moveTo>
                      <a:pt x="133" y="0"/>
                    </a:moveTo>
                    <a:lnTo>
                      <a:pt x="996" y="3055"/>
                    </a:lnTo>
                    <a:lnTo>
                      <a:pt x="1793" y="6109"/>
                    </a:lnTo>
                    <a:lnTo>
                      <a:pt x="2457" y="9163"/>
                    </a:lnTo>
                    <a:lnTo>
                      <a:pt x="2988" y="12284"/>
                    </a:lnTo>
                    <a:lnTo>
                      <a:pt x="3386" y="15405"/>
                    </a:lnTo>
                    <a:lnTo>
                      <a:pt x="3718" y="18525"/>
                    </a:lnTo>
                    <a:lnTo>
                      <a:pt x="3851" y="21646"/>
                    </a:lnTo>
                    <a:lnTo>
                      <a:pt x="3918" y="24833"/>
                    </a:lnTo>
                    <a:lnTo>
                      <a:pt x="3851" y="27954"/>
                    </a:lnTo>
                    <a:lnTo>
                      <a:pt x="3652" y="31074"/>
                    </a:lnTo>
                    <a:lnTo>
                      <a:pt x="3386" y="34261"/>
                    </a:lnTo>
                    <a:lnTo>
                      <a:pt x="2922" y="37382"/>
                    </a:lnTo>
                    <a:lnTo>
                      <a:pt x="2391" y="40503"/>
                    </a:lnTo>
                    <a:lnTo>
                      <a:pt x="1727" y="43557"/>
                    </a:lnTo>
                    <a:lnTo>
                      <a:pt x="930" y="46678"/>
                    </a:lnTo>
                    <a:lnTo>
                      <a:pt x="0" y="49732"/>
                    </a:lnTo>
                    <a:lnTo>
                      <a:pt x="43092" y="24833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0" name="Google Shape;1830;g34ed79b00d1_0_1802"/>
              <p:cNvSpPr/>
              <p:nvPr/>
            </p:nvSpPr>
            <p:spPr>
              <a:xfrm>
                <a:off x="2412325" y="1011650"/>
                <a:ext cx="1185200" cy="212500"/>
              </a:xfrm>
              <a:custGeom>
                <a:rect b="b" l="l" r="r" t="t"/>
                <a:pathLst>
                  <a:path extrusionOk="0" h="8500" w="47408">
                    <a:moveTo>
                      <a:pt x="33730" y="0"/>
                    </a:moveTo>
                    <a:lnTo>
                      <a:pt x="30410" y="67"/>
                    </a:lnTo>
                    <a:lnTo>
                      <a:pt x="27223" y="199"/>
                    </a:lnTo>
                    <a:lnTo>
                      <a:pt x="24036" y="531"/>
                    </a:lnTo>
                    <a:lnTo>
                      <a:pt x="20982" y="863"/>
                    </a:lnTo>
                    <a:lnTo>
                      <a:pt x="17994" y="1395"/>
                    </a:lnTo>
                    <a:lnTo>
                      <a:pt x="15072" y="1926"/>
                    </a:lnTo>
                    <a:lnTo>
                      <a:pt x="12284" y="2590"/>
                    </a:lnTo>
                    <a:lnTo>
                      <a:pt x="9561" y="3320"/>
                    </a:lnTo>
                    <a:lnTo>
                      <a:pt x="6972" y="4050"/>
                    </a:lnTo>
                    <a:lnTo>
                      <a:pt x="4515" y="4914"/>
                    </a:lnTo>
                    <a:lnTo>
                      <a:pt x="2191" y="5710"/>
                    </a:lnTo>
                    <a:lnTo>
                      <a:pt x="0" y="6640"/>
                    </a:lnTo>
                    <a:lnTo>
                      <a:pt x="1195" y="6374"/>
                    </a:lnTo>
                    <a:lnTo>
                      <a:pt x="2590" y="6242"/>
                    </a:lnTo>
                    <a:lnTo>
                      <a:pt x="4050" y="6109"/>
                    </a:lnTo>
                    <a:lnTo>
                      <a:pt x="5644" y="6042"/>
                    </a:lnTo>
                    <a:lnTo>
                      <a:pt x="7304" y="6042"/>
                    </a:lnTo>
                    <a:lnTo>
                      <a:pt x="9030" y="6109"/>
                    </a:lnTo>
                    <a:lnTo>
                      <a:pt x="10823" y="6175"/>
                    </a:lnTo>
                    <a:lnTo>
                      <a:pt x="12616" y="6308"/>
                    </a:lnTo>
                    <a:lnTo>
                      <a:pt x="16201" y="6706"/>
                    </a:lnTo>
                    <a:lnTo>
                      <a:pt x="19720" y="7171"/>
                    </a:lnTo>
                    <a:lnTo>
                      <a:pt x="22907" y="7769"/>
                    </a:lnTo>
                    <a:lnTo>
                      <a:pt x="24368" y="8101"/>
                    </a:lnTo>
                    <a:lnTo>
                      <a:pt x="25696" y="8499"/>
                    </a:lnTo>
                    <a:lnTo>
                      <a:pt x="26758" y="7702"/>
                    </a:lnTo>
                    <a:lnTo>
                      <a:pt x="27887" y="6972"/>
                    </a:lnTo>
                    <a:lnTo>
                      <a:pt x="29016" y="6242"/>
                    </a:lnTo>
                    <a:lnTo>
                      <a:pt x="30211" y="5578"/>
                    </a:lnTo>
                    <a:lnTo>
                      <a:pt x="31472" y="4980"/>
                    </a:lnTo>
                    <a:lnTo>
                      <a:pt x="32800" y="4382"/>
                    </a:lnTo>
                    <a:lnTo>
                      <a:pt x="34128" y="3918"/>
                    </a:lnTo>
                    <a:lnTo>
                      <a:pt x="35523" y="3386"/>
                    </a:lnTo>
                    <a:lnTo>
                      <a:pt x="36983" y="2988"/>
                    </a:lnTo>
                    <a:lnTo>
                      <a:pt x="38378" y="2590"/>
                    </a:lnTo>
                    <a:lnTo>
                      <a:pt x="39905" y="2258"/>
                    </a:lnTo>
                    <a:lnTo>
                      <a:pt x="41366" y="1992"/>
                    </a:lnTo>
                    <a:lnTo>
                      <a:pt x="42893" y="1726"/>
                    </a:lnTo>
                    <a:lnTo>
                      <a:pt x="44353" y="1527"/>
                    </a:lnTo>
                    <a:lnTo>
                      <a:pt x="45881" y="1395"/>
                    </a:lnTo>
                    <a:lnTo>
                      <a:pt x="47408" y="1262"/>
                    </a:lnTo>
                    <a:lnTo>
                      <a:pt x="45681" y="996"/>
                    </a:lnTo>
                    <a:lnTo>
                      <a:pt x="43955" y="731"/>
                    </a:lnTo>
                    <a:lnTo>
                      <a:pt x="40502" y="332"/>
                    </a:lnTo>
                    <a:lnTo>
                      <a:pt x="37116" y="133"/>
                    </a:lnTo>
                    <a:lnTo>
                      <a:pt x="3373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1" name="Google Shape;1831;g34ed79b00d1_0_1802"/>
              <p:cNvSpPr/>
              <p:nvPr/>
            </p:nvSpPr>
            <p:spPr>
              <a:xfrm>
                <a:off x="2412325" y="1011650"/>
                <a:ext cx="1185200" cy="212500"/>
              </a:xfrm>
              <a:custGeom>
                <a:rect b="b" l="l" r="r" t="t"/>
                <a:pathLst>
                  <a:path extrusionOk="0" fill="none" h="8500" w="47408">
                    <a:moveTo>
                      <a:pt x="0" y="6640"/>
                    </a:moveTo>
                    <a:lnTo>
                      <a:pt x="0" y="6640"/>
                    </a:lnTo>
                    <a:lnTo>
                      <a:pt x="1195" y="6374"/>
                    </a:lnTo>
                    <a:lnTo>
                      <a:pt x="2590" y="6242"/>
                    </a:lnTo>
                    <a:lnTo>
                      <a:pt x="4050" y="6109"/>
                    </a:lnTo>
                    <a:lnTo>
                      <a:pt x="5644" y="6042"/>
                    </a:lnTo>
                    <a:lnTo>
                      <a:pt x="7304" y="6042"/>
                    </a:lnTo>
                    <a:lnTo>
                      <a:pt x="9030" y="6109"/>
                    </a:lnTo>
                    <a:lnTo>
                      <a:pt x="10823" y="6175"/>
                    </a:lnTo>
                    <a:lnTo>
                      <a:pt x="12616" y="6308"/>
                    </a:lnTo>
                    <a:lnTo>
                      <a:pt x="16201" y="6706"/>
                    </a:lnTo>
                    <a:lnTo>
                      <a:pt x="19720" y="7171"/>
                    </a:lnTo>
                    <a:lnTo>
                      <a:pt x="22907" y="7769"/>
                    </a:lnTo>
                    <a:lnTo>
                      <a:pt x="24368" y="8101"/>
                    </a:lnTo>
                    <a:lnTo>
                      <a:pt x="25696" y="8499"/>
                    </a:lnTo>
                    <a:lnTo>
                      <a:pt x="25696" y="8499"/>
                    </a:lnTo>
                    <a:lnTo>
                      <a:pt x="26758" y="7702"/>
                    </a:lnTo>
                    <a:lnTo>
                      <a:pt x="27887" y="6972"/>
                    </a:lnTo>
                    <a:lnTo>
                      <a:pt x="29016" y="6242"/>
                    </a:lnTo>
                    <a:lnTo>
                      <a:pt x="30211" y="5578"/>
                    </a:lnTo>
                    <a:lnTo>
                      <a:pt x="31472" y="4980"/>
                    </a:lnTo>
                    <a:lnTo>
                      <a:pt x="32800" y="4382"/>
                    </a:lnTo>
                    <a:lnTo>
                      <a:pt x="34128" y="3918"/>
                    </a:lnTo>
                    <a:lnTo>
                      <a:pt x="35523" y="3386"/>
                    </a:lnTo>
                    <a:lnTo>
                      <a:pt x="36983" y="2988"/>
                    </a:lnTo>
                    <a:lnTo>
                      <a:pt x="38378" y="2590"/>
                    </a:lnTo>
                    <a:lnTo>
                      <a:pt x="39905" y="2258"/>
                    </a:lnTo>
                    <a:lnTo>
                      <a:pt x="41366" y="1992"/>
                    </a:lnTo>
                    <a:lnTo>
                      <a:pt x="42893" y="1726"/>
                    </a:lnTo>
                    <a:lnTo>
                      <a:pt x="44353" y="1527"/>
                    </a:lnTo>
                    <a:lnTo>
                      <a:pt x="45881" y="1395"/>
                    </a:lnTo>
                    <a:lnTo>
                      <a:pt x="47408" y="1262"/>
                    </a:lnTo>
                    <a:lnTo>
                      <a:pt x="47408" y="1262"/>
                    </a:lnTo>
                    <a:lnTo>
                      <a:pt x="45681" y="996"/>
                    </a:lnTo>
                    <a:lnTo>
                      <a:pt x="43955" y="731"/>
                    </a:lnTo>
                    <a:lnTo>
                      <a:pt x="40502" y="332"/>
                    </a:lnTo>
                    <a:lnTo>
                      <a:pt x="37116" y="133"/>
                    </a:lnTo>
                    <a:lnTo>
                      <a:pt x="33730" y="0"/>
                    </a:lnTo>
                    <a:lnTo>
                      <a:pt x="30410" y="67"/>
                    </a:lnTo>
                    <a:lnTo>
                      <a:pt x="27223" y="199"/>
                    </a:lnTo>
                    <a:lnTo>
                      <a:pt x="24036" y="531"/>
                    </a:lnTo>
                    <a:lnTo>
                      <a:pt x="20982" y="863"/>
                    </a:lnTo>
                    <a:lnTo>
                      <a:pt x="17994" y="1395"/>
                    </a:lnTo>
                    <a:lnTo>
                      <a:pt x="15072" y="1926"/>
                    </a:lnTo>
                    <a:lnTo>
                      <a:pt x="12284" y="2590"/>
                    </a:lnTo>
                    <a:lnTo>
                      <a:pt x="9561" y="3320"/>
                    </a:lnTo>
                    <a:lnTo>
                      <a:pt x="6972" y="4050"/>
                    </a:lnTo>
                    <a:lnTo>
                      <a:pt x="4515" y="4914"/>
                    </a:lnTo>
                    <a:lnTo>
                      <a:pt x="2191" y="5710"/>
                    </a:lnTo>
                    <a:lnTo>
                      <a:pt x="0" y="664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2" name="Google Shape;1832;g34ed79b00d1_0_1802"/>
              <p:cNvSpPr/>
              <p:nvPr/>
            </p:nvSpPr>
            <p:spPr>
              <a:xfrm>
                <a:off x="2565025" y="2533800"/>
                <a:ext cx="1894000" cy="1138750"/>
              </a:xfrm>
              <a:custGeom>
                <a:rect b="b" l="l" r="r" t="t"/>
                <a:pathLst>
                  <a:path extrusionOk="0" h="45550" w="75760">
                    <a:moveTo>
                      <a:pt x="23904" y="1"/>
                    </a:moveTo>
                    <a:lnTo>
                      <a:pt x="20650" y="3453"/>
                    </a:lnTo>
                    <a:lnTo>
                      <a:pt x="17330" y="7171"/>
                    </a:lnTo>
                    <a:lnTo>
                      <a:pt x="14143" y="10956"/>
                    </a:lnTo>
                    <a:lnTo>
                      <a:pt x="11089" y="14807"/>
                    </a:lnTo>
                    <a:lnTo>
                      <a:pt x="8101" y="18725"/>
                    </a:lnTo>
                    <a:lnTo>
                      <a:pt x="5246" y="22708"/>
                    </a:lnTo>
                    <a:lnTo>
                      <a:pt x="2524" y="26559"/>
                    </a:lnTo>
                    <a:lnTo>
                      <a:pt x="1" y="30411"/>
                    </a:lnTo>
                    <a:lnTo>
                      <a:pt x="1993" y="31938"/>
                    </a:lnTo>
                    <a:lnTo>
                      <a:pt x="3984" y="33398"/>
                    </a:lnTo>
                    <a:lnTo>
                      <a:pt x="6109" y="34793"/>
                    </a:lnTo>
                    <a:lnTo>
                      <a:pt x="8300" y="36121"/>
                    </a:lnTo>
                    <a:lnTo>
                      <a:pt x="10558" y="37316"/>
                    </a:lnTo>
                    <a:lnTo>
                      <a:pt x="12815" y="38511"/>
                    </a:lnTo>
                    <a:lnTo>
                      <a:pt x="15139" y="39573"/>
                    </a:lnTo>
                    <a:lnTo>
                      <a:pt x="17529" y="40569"/>
                    </a:lnTo>
                    <a:lnTo>
                      <a:pt x="19986" y="41432"/>
                    </a:lnTo>
                    <a:lnTo>
                      <a:pt x="22443" y="42296"/>
                    </a:lnTo>
                    <a:lnTo>
                      <a:pt x="24900" y="43026"/>
                    </a:lnTo>
                    <a:lnTo>
                      <a:pt x="27423" y="43690"/>
                    </a:lnTo>
                    <a:lnTo>
                      <a:pt x="30012" y="44221"/>
                    </a:lnTo>
                    <a:lnTo>
                      <a:pt x="32535" y="44686"/>
                    </a:lnTo>
                    <a:lnTo>
                      <a:pt x="35125" y="45018"/>
                    </a:lnTo>
                    <a:lnTo>
                      <a:pt x="37648" y="45350"/>
                    </a:lnTo>
                    <a:lnTo>
                      <a:pt x="40237" y="45483"/>
                    </a:lnTo>
                    <a:lnTo>
                      <a:pt x="42827" y="45549"/>
                    </a:lnTo>
                    <a:lnTo>
                      <a:pt x="45350" y="45549"/>
                    </a:lnTo>
                    <a:lnTo>
                      <a:pt x="47939" y="45416"/>
                    </a:lnTo>
                    <a:lnTo>
                      <a:pt x="50462" y="45217"/>
                    </a:lnTo>
                    <a:lnTo>
                      <a:pt x="52986" y="44885"/>
                    </a:lnTo>
                    <a:lnTo>
                      <a:pt x="55442" y="44487"/>
                    </a:lnTo>
                    <a:lnTo>
                      <a:pt x="57899" y="43956"/>
                    </a:lnTo>
                    <a:lnTo>
                      <a:pt x="60289" y="43292"/>
                    </a:lnTo>
                    <a:lnTo>
                      <a:pt x="62680" y="42561"/>
                    </a:lnTo>
                    <a:lnTo>
                      <a:pt x="65003" y="41698"/>
                    </a:lnTo>
                    <a:lnTo>
                      <a:pt x="67261" y="40702"/>
                    </a:lnTo>
                    <a:lnTo>
                      <a:pt x="69518" y="39640"/>
                    </a:lnTo>
                    <a:lnTo>
                      <a:pt x="71643" y="38445"/>
                    </a:lnTo>
                    <a:lnTo>
                      <a:pt x="73768" y="37117"/>
                    </a:lnTo>
                    <a:lnTo>
                      <a:pt x="75760" y="35656"/>
                    </a:lnTo>
                    <a:lnTo>
                      <a:pt x="75361" y="32270"/>
                    </a:lnTo>
                    <a:lnTo>
                      <a:pt x="74764" y="28883"/>
                    </a:lnTo>
                    <a:lnTo>
                      <a:pt x="74166" y="25431"/>
                    </a:lnTo>
                    <a:lnTo>
                      <a:pt x="73370" y="21978"/>
                    </a:lnTo>
                    <a:lnTo>
                      <a:pt x="72440" y="18525"/>
                    </a:lnTo>
                    <a:lnTo>
                      <a:pt x="71444" y="15073"/>
                    </a:lnTo>
                    <a:lnTo>
                      <a:pt x="70315" y="11620"/>
                    </a:lnTo>
                    <a:lnTo>
                      <a:pt x="69054" y="8167"/>
                    </a:lnTo>
                    <a:lnTo>
                      <a:pt x="67659" y="8765"/>
                    </a:lnTo>
                    <a:lnTo>
                      <a:pt x="66265" y="9296"/>
                    </a:lnTo>
                    <a:lnTo>
                      <a:pt x="64804" y="9761"/>
                    </a:lnTo>
                    <a:lnTo>
                      <a:pt x="63410" y="10159"/>
                    </a:lnTo>
                    <a:lnTo>
                      <a:pt x="61949" y="10491"/>
                    </a:lnTo>
                    <a:lnTo>
                      <a:pt x="60488" y="10757"/>
                    </a:lnTo>
                    <a:lnTo>
                      <a:pt x="58961" y="11022"/>
                    </a:lnTo>
                    <a:lnTo>
                      <a:pt x="57501" y="11155"/>
                    </a:lnTo>
                    <a:lnTo>
                      <a:pt x="56040" y="11288"/>
                    </a:lnTo>
                    <a:lnTo>
                      <a:pt x="54513" y="11354"/>
                    </a:lnTo>
                    <a:lnTo>
                      <a:pt x="52986" y="11354"/>
                    </a:lnTo>
                    <a:lnTo>
                      <a:pt x="51525" y="11288"/>
                    </a:lnTo>
                    <a:lnTo>
                      <a:pt x="49998" y="11155"/>
                    </a:lnTo>
                    <a:lnTo>
                      <a:pt x="48537" y="11022"/>
                    </a:lnTo>
                    <a:lnTo>
                      <a:pt x="47010" y="10757"/>
                    </a:lnTo>
                    <a:lnTo>
                      <a:pt x="45549" y="10491"/>
                    </a:lnTo>
                    <a:lnTo>
                      <a:pt x="44088" y="10226"/>
                    </a:lnTo>
                    <a:lnTo>
                      <a:pt x="42561" y="9827"/>
                    </a:lnTo>
                    <a:lnTo>
                      <a:pt x="41100" y="9429"/>
                    </a:lnTo>
                    <a:lnTo>
                      <a:pt x="39706" y="8964"/>
                    </a:lnTo>
                    <a:lnTo>
                      <a:pt x="38245" y="8433"/>
                    </a:lnTo>
                    <a:lnTo>
                      <a:pt x="36851" y="7902"/>
                    </a:lnTo>
                    <a:lnTo>
                      <a:pt x="35457" y="7304"/>
                    </a:lnTo>
                    <a:lnTo>
                      <a:pt x="34062" y="6640"/>
                    </a:lnTo>
                    <a:lnTo>
                      <a:pt x="32668" y="5976"/>
                    </a:lnTo>
                    <a:lnTo>
                      <a:pt x="31340" y="5246"/>
                    </a:lnTo>
                    <a:lnTo>
                      <a:pt x="30079" y="4449"/>
                    </a:lnTo>
                    <a:lnTo>
                      <a:pt x="28751" y="3652"/>
                    </a:lnTo>
                    <a:lnTo>
                      <a:pt x="27489" y="2789"/>
                    </a:lnTo>
                    <a:lnTo>
                      <a:pt x="26294" y="1860"/>
                    </a:lnTo>
                    <a:lnTo>
                      <a:pt x="25099" y="930"/>
                    </a:lnTo>
                    <a:lnTo>
                      <a:pt x="2390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3" name="Google Shape;1833;g34ed79b00d1_0_1802"/>
              <p:cNvSpPr/>
              <p:nvPr/>
            </p:nvSpPr>
            <p:spPr>
              <a:xfrm>
                <a:off x="2565025" y="2533800"/>
                <a:ext cx="1894000" cy="1138750"/>
              </a:xfrm>
              <a:custGeom>
                <a:rect b="b" l="l" r="r" t="t"/>
                <a:pathLst>
                  <a:path extrusionOk="0" fill="none" h="45550" w="75760">
                    <a:moveTo>
                      <a:pt x="75760" y="35656"/>
                    </a:moveTo>
                    <a:lnTo>
                      <a:pt x="75760" y="35656"/>
                    </a:lnTo>
                    <a:lnTo>
                      <a:pt x="75361" y="32270"/>
                    </a:lnTo>
                    <a:lnTo>
                      <a:pt x="74764" y="28883"/>
                    </a:lnTo>
                    <a:lnTo>
                      <a:pt x="74166" y="25431"/>
                    </a:lnTo>
                    <a:lnTo>
                      <a:pt x="73370" y="21978"/>
                    </a:lnTo>
                    <a:lnTo>
                      <a:pt x="72440" y="18525"/>
                    </a:lnTo>
                    <a:lnTo>
                      <a:pt x="71444" y="15073"/>
                    </a:lnTo>
                    <a:lnTo>
                      <a:pt x="70315" y="11620"/>
                    </a:lnTo>
                    <a:lnTo>
                      <a:pt x="69054" y="8167"/>
                    </a:lnTo>
                    <a:lnTo>
                      <a:pt x="69054" y="8167"/>
                    </a:lnTo>
                    <a:lnTo>
                      <a:pt x="67659" y="8765"/>
                    </a:lnTo>
                    <a:lnTo>
                      <a:pt x="66265" y="9296"/>
                    </a:lnTo>
                    <a:lnTo>
                      <a:pt x="64804" y="9761"/>
                    </a:lnTo>
                    <a:lnTo>
                      <a:pt x="63410" y="10159"/>
                    </a:lnTo>
                    <a:lnTo>
                      <a:pt x="61949" y="10491"/>
                    </a:lnTo>
                    <a:lnTo>
                      <a:pt x="60488" y="10757"/>
                    </a:lnTo>
                    <a:lnTo>
                      <a:pt x="58961" y="11022"/>
                    </a:lnTo>
                    <a:lnTo>
                      <a:pt x="57501" y="11155"/>
                    </a:lnTo>
                    <a:lnTo>
                      <a:pt x="56040" y="11288"/>
                    </a:lnTo>
                    <a:lnTo>
                      <a:pt x="54513" y="11354"/>
                    </a:lnTo>
                    <a:lnTo>
                      <a:pt x="52986" y="11354"/>
                    </a:lnTo>
                    <a:lnTo>
                      <a:pt x="51525" y="11288"/>
                    </a:lnTo>
                    <a:lnTo>
                      <a:pt x="49998" y="11155"/>
                    </a:lnTo>
                    <a:lnTo>
                      <a:pt x="48537" y="11022"/>
                    </a:lnTo>
                    <a:lnTo>
                      <a:pt x="47010" y="10757"/>
                    </a:lnTo>
                    <a:lnTo>
                      <a:pt x="45549" y="10491"/>
                    </a:lnTo>
                    <a:lnTo>
                      <a:pt x="44088" y="10226"/>
                    </a:lnTo>
                    <a:lnTo>
                      <a:pt x="42561" y="9827"/>
                    </a:lnTo>
                    <a:lnTo>
                      <a:pt x="41100" y="9429"/>
                    </a:lnTo>
                    <a:lnTo>
                      <a:pt x="39706" y="8964"/>
                    </a:lnTo>
                    <a:lnTo>
                      <a:pt x="38245" y="8433"/>
                    </a:lnTo>
                    <a:lnTo>
                      <a:pt x="36851" y="7902"/>
                    </a:lnTo>
                    <a:lnTo>
                      <a:pt x="35457" y="7304"/>
                    </a:lnTo>
                    <a:lnTo>
                      <a:pt x="34062" y="6640"/>
                    </a:lnTo>
                    <a:lnTo>
                      <a:pt x="32668" y="5976"/>
                    </a:lnTo>
                    <a:lnTo>
                      <a:pt x="31340" y="5246"/>
                    </a:lnTo>
                    <a:lnTo>
                      <a:pt x="30079" y="4449"/>
                    </a:lnTo>
                    <a:lnTo>
                      <a:pt x="28751" y="3652"/>
                    </a:lnTo>
                    <a:lnTo>
                      <a:pt x="27489" y="2789"/>
                    </a:lnTo>
                    <a:lnTo>
                      <a:pt x="26294" y="1860"/>
                    </a:lnTo>
                    <a:lnTo>
                      <a:pt x="25099" y="930"/>
                    </a:lnTo>
                    <a:lnTo>
                      <a:pt x="23904" y="1"/>
                    </a:lnTo>
                    <a:lnTo>
                      <a:pt x="23904" y="1"/>
                    </a:lnTo>
                    <a:lnTo>
                      <a:pt x="20650" y="3453"/>
                    </a:lnTo>
                    <a:lnTo>
                      <a:pt x="17330" y="7171"/>
                    </a:lnTo>
                    <a:lnTo>
                      <a:pt x="14143" y="10956"/>
                    </a:lnTo>
                    <a:lnTo>
                      <a:pt x="11089" y="14807"/>
                    </a:lnTo>
                    <a:lnTo>
                      <a:pt x="8101" y="18725"/>
                    </a:lnTo>
                    <a:lnTo>
                      <a:pt x="5246" y="22708"/>
                    </a:lnTo>
                    <a:lnTo>
                      <a:pt x="2524" y="26559"/>
                    </a:lnTo>
                    <a:lnTo>
                      <a:pt x="1" y="30411"/>
                    </a:lnTo>
                    <a:lnTo>
                      <a:pt x="1" y="30411"/>
                    </a:lnTo>
                    <a:lnTo>
                      <a:pt x="1993" y="31938"/>
                    </a:lnTo>
                    <a:lnTo>
                      <a:pt x="3984" y="33398"/>
                    </a:lnTo>
                    <a:lnTo>
                      <a:pt x="6109" y="34793"/>
                    </a:lnTo>
                    <a:lnTo>
                      <a:pt x="8300" y="36121"/>
                    </a:lnTo>
                    <a:lnTo>
                      <a:pt x="10558" y="37316"/>
                    </a:lnTo>
                    <a:lnTo>
                      <a:pt x="12815" y="38511"/>
                    </a:lnTo>
                    <a:lnTo>
                      <a:pt x="15139" y="39573"/>
                    </a:lnTo>
                    <a:lnTo>
                      <a:pt x="17529" y="40569"/>
                    </a:lnTo>
                    <a:lnTo>
                      <a:pt x="19986" y="41432"/>
                    </a:lnTo>
                    <a:lnTo>
                      <a:pt x="22443" y="42296"/>
                    </a:lnTo>
                    <a:lnTo>
                      <a:pt x="24900" y="43026"/>
                    </a:lnTo>
                    <a:lnTo>
                      <a:pt x="27423" y="43690"/>
                    </a:lnTo>
                    <a:lnTo>
                      <a:pt x="30012" y="44221"/>
                    </a:lnTo>
                    <a:lnTo>
                      <a:pt x="32535" y="44686"/>
                    </a:lnTo>
                    <a:lnTo>
                      <a:pt x="35125" y="45018"/>
                    </a:lnTo>
                    <a:lnTo>
                      <a:pt x="37648" y="45350"/>
                    </a:lnTo>
                    <a:lnTo>
                      <a:pt x="40237" y="45483"/>
                    </a:lnTo>
                    <a:lnTo>
                      <a:pt x="42827" y="45549"/>
                    </a:lnTo>
                    <a:lnTo>
                      <a:pt x="45350" y="45549"/>
                    </a:lnTo>
                    <a:lnTo>
                      <a:pt x="47939" y="45416"/>
                    </a:lnTo>
                    <a:lnTo>
                      <a:pt x="50462" y="45217"/>
                    </a:lnTo>
                    <a:lnTo>
                      <a:pt x="52986" y="44885"/>
                    </a:lnTo>
                    <a:lnTo>
                      <a:pt x="55442" y="44487"/>
                    </a:lnTo>
                    <a:lnTo>
                      <a:pt x="57899" y="43956"/>
                    </a:lnTo>
                    <a:lnTo>
                      <a:pt x="60289" y="43292"/>
                    </a:lnTo>
                    <a:lnTo>
                      <a:pt x="62680" y="42561"/>
                    </a:lnTo>
                    <a:lnTo>
                      <a:pt x="65003" y="41698"/>
                    </a:lnTo>
                    <a:lnTo>
                      <a:pt x="67261" y="40702"/>
                    </a:lnTo>
                    <a:lnTo>
                      <a:pt x="69518" y="39640"/>
                    </a:lnTo>
                    <a:lnTo>
                      <a:pt x="71643" y="38445"/>
                    </a:lnTo>
                    <a:lnTo>
                      <a:pt x="73768" y="37117"/>
                    </a:lnTo>
                    <a:lnTo>
                      <a:pt x="75760" y="35656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4" name="Google Shape;1834;g34ed79b00d1_0_1802"/>
              <p:cNvSpPr/>
              <p:nvPr/>
            </p:nvSpPr>
            <p:spPr>
              <a:xfrm>
                <a:off x="1379850" y="1665650"/>
                <a:ext cx="903025" cy="2486600"/>
              </a:xfrm>
              <a:custGeom>
                <a:rect b="b" l="l" r="r" t="t"/>
                <a:pathLst>
                  <a:path extrusionOk="0" h="99464" w="36121">
                    <a:moveTo>
                      <a:pt x="17396" y="1"/>
                    </a:moveTo>
                    <a:lnTo>
                      <a:pt x="16267" y="1395"/>
                    </a:lnTo>
                    <a:lnTo>
                      <a:pt x="15139" y="2789"/>
                    </a:lnTo>
                    <a:lnTo>
                      <a:pt x="14076" y="4184"/>
                    </a:lnTo>
                    <a:lnTo>
                      <a:pt x="13080" y="5644"/>
                    </a:lnTo>
                    <a:lnTo>
                      <a:pt x="12084" y="7105"/>
                    </a:lnTo>
                    <a:lnTo>
                      <a:pt x="11155" y="8566"/>
                    </a:lnTo>
                    <a:lnTo>
                      <a:pt x="10225" y="10027"/>
                    </a:lnTo>
                    <a:lnTo>
                      <a:pt x="9362" y="11554"/>
                    </a:lnTo>
                    <a:lnTo>
                      <a:pt x="8565" y="13081"/>
                    </a:lnTo>
                    <a:lnTo>
                      <a:pt x="7768" y="14608"/>
                    </a:lnTo>
                    <a:lnTo>
                      <a:pt x="6972" y="16135"/>
                    </a:lnTo>
                    <a:lnTo>
                      <a:pt x="6308" y="17662"/>
                    </a:lnTo>
                    <a:lnTo>
                      <a:pt x="5644" y="19256"/>
                    </a:lnTo>
                    <a:lnTo>
                      <a:pt x="4980" y="20849"/>
                    </a:lnTo>
                    <a:lnTo>
                      <a:pt x="3851" y="24037"/>
                    </a:lnTo>
                    <a:lnTo>
                      <a:pt x="2789" y="27290"/>
                    </a:lnTo>
                    <a:lnTo>
                      <a:pt x="1992" y="30543"/>
                    </a:lnTo>
                    <a:lnTo>
                      <a:pt x="1262" y="33863"/>
                    </a:lnTo>
                    <a:lnTo>
                      <a:pt x="730" y="37183"/>
                    </a:lnTo>
                    <a:lnTo>
                      <a:pt x="332" y="40503"/>
                    </a:lnTo>
                    <a:lnTo>
                      <a:pt x="66" y="43823"/>
                    </a:lnTo>
                    <a:lnTo>
                      <a:pt x="0" y="47209"/>
                    </a:lnTo>
                    <a:lnTo>
                      <a:pt x="66" y="50529"/>
                    </a:lnTo>
                    <a:lnTo>
                      <a:pt x="266" y="53849"/>
                    </a:lnTo>
                    <a:lnTo>
                      <a:pt x="664" y="57169"/>
                    </a:lnTo>
                    <a:lnTo>
                      <a:pt x="1195" y="60489"/>
                    </a:lnTo>
                    <a:lnTo>
                      <a:pt x="1859" y="63809"/>
                    </a:lnTo>
                    <a:lnTo>
                      <a:pt x="2656" y="67062"/>
                    </a:lnTo>
                    <a:lnTo>
                      <a:pt x="3652" y="70316"/>
                    </a:lnTo>
                    <a:lnTo>
                      <a:pt x="4781" y="73503"/>
                    </a:lnTo>
                    <a:lnTo>
                      <a:pt x="6042" y="76623"/>
                    </a:lnTo>
                    <a:lnTo>
                      <a:pt x="6773" y="78150"/>
                    </a:lnTo>
                    <a:lnTo>
                      <a:pt x="7503" y="79678"/>
                    </a:lnTo>
                    <a:lnTo>
                      <a:pt x="8233" y="81205"/>
                    </a:lnTo>
                    <a:lnTo>
                      <a:pt x="9030" y="82732"/>
                    </a:lnTo>
                    <a:lnTo>
                      <a:pt x="9893" y="84259"/>
                    </a:lnTo>
                    <a:lnTo>
                      <a:pt x="10823" y="85720"/>
                    </a:lnTo>
                    <a:lnTo>
                      <a:pt x="11686" y="87180"/>
                    </a:lnTo>
                    <a:lnTo>
                      <a:pt x="12682" y="88641"/>
                    </a:lnTo>
                    <a:lnTo>
                      <a:pt x="13678" y="90036"/>
                    </a:lnTo>
                    <a:lnTo>
                      <a:pt x="14674" y="91430"/>
                    </a:lnTo>
                    <a:lnTo>
                      <a:pt x="15803" y="92824"/>
                    </a:lnTo>
                    <a:lnTo>
                      <a:pt x="16865" y="94219"/>
                    </a:lnTo>
                    <a:lnTo>
                      <a:pt x="17994" y="95546"/>
                    </a:lnTo>
                    <a:lnTo>
                      <a:pt x="19189" y="96874"/>
                    </a:lnTo>
                    <a:lnTo>
                      <a:pt x="20450" y="98202"/>
                    </a:lnTo>
                    <a:lnTo>
                      <a:pt x="21712" y="99464"/>
                    </a:lnTo>
                    <a:lnTo>
                      <a:pt x="22243" y="97339"/>
                    </a:lnTo>
                    <a:lnTo>
                      <a:pt x="22907" y="95215"/>
                    </a:lnTo>
                    <a:lnTo>
                      <a:pt x="23637" y="93090"/>
                    </a:lnTo>
                    <a:lnTo>
                      <a:pt x="24368" y="90965"/>
                    </a:lnTo>
                    <a:lnTo>
                      <a:pt x="25165" y="88907"/>
                    </a:lnTo>
                    <a:lnTo>
                      <a:pt x="26028" y="86782"/>
                    </a:lnTo>
                    <a:lnTo>
                      <a:pt x="26891" y="84657"/>
                    </a:lnTo>
                    <a:lnTo>
                      <a:pt x="27820" y="82599"/>
                    </a:lnTo>
                    <a:lnTo>
                      <a:pt x="29746" y="78482"/>
                    </a:lnTo>
                    <a:lnTo>
                      <a:pt x="31804" y="74432"/>
                    </a:lnTo>
                    <a:lnTo>
                      <a:pt x="33929" y="70515"/>
                    </a:lnTo>
                    <a:lnTo>
                      <a:pt x="36120" y="66730"/>
                    </a:lnTo>
                    <a:lnTo>
                      <a:pt x="34460" y="64937"/>
                    </a:lnTo>
                    <a:lnTo>
                      <a:pt x="32867" y="63145"/>
                    </a:lnTo>
                    <a:lnTo>
                      <a:pt x="31273" y="61285"/>
                    </a:lnTo>
                    <a:lnTo>
                      <a:pt x="29812" y="59360"/>
                    </a:lnTo>
                    <a:lnTo>
                      <a:pt x="28418" y="57434"/>
                    </a:lnTo>
                    <a:lnTo>
                      <a:pt x="27156" y="55442"/>
                    </a:lnTo>
                    <a:lnTo>
                      <a:pt x="25895" y="53384"/>
                    </a:lnTo>
                    <a:lnTo>
                      <a:pt x="24700" y="51392"/>
                    </a:lnTo>
                    <a:lnTo>
                      <a:pt x="23571" y="49268"/>
                    </a:lnTo>
                    <a:lnTo>
                      <a:pt x="22509" y="47209"/>
                    </a:lnTo>
                    <a:lnTo>
                      <a:pt x="21579" y="45085"/>
                    </a:lnTo>
                    <a:lnTo>
                      <a:pt x="20650" y="42960"/>
                    </a:lnTo>
                    <a:lnTo>
                      <a:pt x="19853" y="40769"/>
                    </a:lnTo>
                    <a:lnTo>
                      <a:pt x="19056" y="38578"/>
                    </a:lnTo>
                    <a:lnTo>
                      <a:pt x="18392" y="36386"/>
                    </a:lnTo>
                    <a:lnTo>
                      <a:pt x="17728" y="34195"/>
                    </a:lnTo>
                    <a:lnTo>
                      <a:pt x="17197" y="32004"/>
                    </a:lnTo>
                    <a:lnTo>
                      <a:pt x="16732" y="29813"/>
                    </a:lnTo>
                    <a:lnTo>
                      <a:pt x="16267" y="27622"/>
                    </a:lnTo>
                    <a:lnTo>
                      <a:pt x="15935" y="25364"/>
                    </a:lnTo>
                    <a:lnTo>
                      <a:pt x="15670" y="23173"/>
                    </a:lnTo>
                    <a:lnTo>
                      <a:pt x="15471" y="20982"/>
                    </a:lnTo>
                    <a:lnTo>
                      <a:pt x="15338" y="18791"/>
                    </a:lnTo>
                    <a:lnTo>
                      <a:pt x="15271" y="16600"/>
                    </a:lnTo>
                    <a:lnTo>
                      <a:pt x="15338" y="14475"/>
                    </a:lnTo>
                    <a:lnTo>
                      <a:pt x="15404" y="12351"/>
                    </a:lnTo>
                    <a:lnTo>
                      <a:pt x="15537" y="10226"/>
                    </a:lnTo>
                    <a:lnTo>
                      <a:pt x="15803" y="8101"/>
                    </a:lnTo>
                    <a:lnTo>
                      <a:pt x="16068" y="6043"/>
                    </a:lnTo>
                    <a:lnTo>
                      <a:pt x="16467" y="3985"/>
                    </a:lnTo>
                    <a:lnTo>
                      <a:pt x="16865" y="1993"/>
                    </a:lnTo>
                    <a:lnTo>
                      <a:pt x="1739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5" name="Google Shape;1835;g34ed79b00d1_0_1802"/>
              <p:cNvSpPr/>
              <p:nvPr/>
            </p:nvSpPr>
            <p:spPr>
              <a:xfrm>
                <a:off x="1379850" y="1665650"/>
                <a:ext cx="903025" cy="2486600"/>
              </a:xfrm>
              <a:custGeom>
                <a:rect b="b" l="l" r="r" t="t"/>
                <a:pathLst>
                  <a:path extrusionOk="0" fill="none" h="99464" w="36121">
                    <a:moveTo>
                      <a:pt x="36120" y="66730"/>
                    </a:moveTo>
                    <a:lnTo>
                      <a:pt x="36120" y="66730"/>
                    </a:lnTo>
                    <a:lnTo>
                      <a:pt x="34460" y="64937"/>
                    </a:lnTo>
                    <a:lnTo>
                      <a:pt x="32867" y="63145"/>
                    </a:lnTo>
                    <a:lnTo>
                      <a:pt x="31273" y="61285"/>
                    </a:lnTo>
                    <a:lnTo>
                      <a:pt x="29812" y="59360"/>
                    </a:lnTo>
                    <a:lnTo>
                      <a:pt x="28418" y="57434"/>
                    </a:lnTo>
                    <a:lnTo>
                      <a:pt x="27156" y="55442"/>
                    </a:lnTo>
                    <a:lnTo>
                      <a:pt x="25895" y="53384"/>
                    </a:lnTo>
                    <a:lnTo>
                      <a:pt x="24700" y="51392"/>
                    </a:lnTo>
                    <a:lnTo>
                      <a:pt x="23571" y="49268"/>
                    </a:lnTo>
                    <a:lnTo>
                      <a:pt x="22509" y="47209"/>
                    </a:lnTo>
                    <a:lnTo>
                      <a:pt x="21579" y="45085"/>
                    </a:lnTo>
                    <a:lnTo>
                      <a:pt x="20650" y="42960"/>
                    </a:lnTo>
                    <a:lnTo>
                      <a:pt x="19853" y="40769"/>
                    </a:lnTo>
                    <a:lnTo>
                      <a:pt x="19056" y="38578"/>
                    </a:lnTo>
                    <a:lnTo>
                      <a:pt x="18392" y="36386"/>
                    </a:lnTo>
                    <a:lnTo>
                      <a:pt x="17728" y="34195"/>
                    </a:lnTo>
                    <a:lnTo>
                      <a:pt x="17197" y="32004"/>
                    </a:lnTo>
                    <a:lnTo>
                      <a:pt x="16732" y="29813"/>
                    </a:lnTo>
                    <a:lnTo>
                      <a:pt x="16267" y="27622"/>
                    </a:lnTo>
                    <a:lnTo>
                      <a:pt x="15935" y="25364"/>
                    </a:lnTo>
                    <a:lnTo>
                      <a:pt x="15670" y="23173"/>
                    </a:lnTo>
                    <a:lnTo>
                      <a:pt x="15471" y="20982"/>
                    </a:lnTo>
                    <a:lnTo>
                      <a:pt x="15338" y="18791"/>
                    </a:lnTo>
                    <a:lnTo>
                      <a:pt x="15271" y="16600"/>
                    </a:lnTo>
                    <a:lnTo>
                      <a:pt x="15338" y="14475"/>
                    </a:lnTo>
                    <a:lnTo>
                      <a:pt x="15404" y="12351"/>
                    </a:lnTo>
                    <a:lnTo>
                      <a:pt x="15537" y="10226"/>
                    </a:lnTo>
                    <a:lnTo>
                      <a:pt x="15803" y="8101"/>
                    </a:lnTo>
                    <a:lnTo>
                      <a:pt x="16068" y="6043"/>
                    </a:lnTo>
                    <a:lnTo>
                      <a:pt x="16467" y="3985"/>
                    </a:lnTo>
                    <a:lnTo>
                      <a:pt x="16865" y="1993"/>
                    </a:lnTo>
                    <a:lnTo>
                      <a:pt x="17396" y="1"/>
                    </a:lnTo>
                    <a:lnTo>
                      <a:pt x="17396" y="1"/>
                    </a:lnTo>
                    <a:lnTo>
                      <a:pt x="16267" y="1395"/>
                    </a:lnTo>
                    <a:lnTo>
                      <a:pt x="15139" y="2789"/>
                    </a:lnTo>
                    <a:lnTo>
                      <a:pt x="14076" y="4184"/>
                    </a:lnTo>
                    <a:lnTo>
                      <a:pt x="13080" y="5644"/>
                    </a:lnTo>
                    <a:lnTo>
                      <a:pt x="12084" y="7105"/>
                    </a:lnTo>
                    <a:lnTo>
                      <a:pt x="11155" y="8566"/>
                    </a:lnTo>
                    <a:lnTo>
                      <a:pt x="10225" y="10027"/>
                    </a:lnTo>
                    <a:lnTo>
                      <a:pt x="9362" y="11554"/>
                    </a:lnTo>
                    <a:lnTo>
                      <a:pt x="8565" y="13081"/>
                    </a:lnTo>
                    <a:lnTo>
                      <a:pt x="7768" y="14608"/>
                    </a:lnTo>
                    <a:lnTo>
                      <a:pt x="6972" y="16135"/>
                    </a:lnTo>
                    <a:lnTo>
                      <a:pt x="6308" y="17662"/>
                    </a:lnTo>
                    <a:lnTo>
                      <a:pt x="5644" y="19256"/>
                    </a:lnTo>
                    <a:lnTo>
                      <a:pt x="4980" y="20849"/>
                    </a:lnTo>
                    <a:lnTo>
                      <a:pt x="3851" y="24037"/>
                    </a:lnTo>
                    <a:lnTo>
                      <a:pt x="2789" y="27290"/>
                    </a:lnTo>
                    <a:lnTo>
                      <a:pt x="1992" y="30543"/>
                    </a:lnTo>
                    <a:lnTo>
                      <a:pt x="1262" y="33863"/>
                    </a:lnTo>
                    <a:lnTo>
                      <a:pt x="730" y="37183"/>
                    </a:lnTo>
                    <a:lnTo>
                      <a:pt x="332" y="40503"/>
                    </a:lnTo>
                    <a:lnTo>
                      <a:pt x="66" y="43823"/>
                    </a:lnTo>
                    <a:lnTo>
                      <a:pt x="0" y="47209"/>
                    </a:lnTo>
                    <a:lnTo>
                      <a:pt x="66" y="50529"/>
                    </a:lnTo>
                    <a:lnTo>
                      <a:pt x="266" y="53849"/>
                    </a:lnTo>
                    <a:lnTo>
                      <a:pt x="664" y="57169"/>
                    </a:lnTo>
                    <a:lnTo>
                      <a:pt x="1195" y="60489"/>
                    </a:lnTo>
                    <a:lnTo>
                      <a:pt x="1859" y="63809"/>
                    </a:lnTo>
                    <a:lnTo>
                      <a:pt x="2656" y="67062"/>
                    </a:lnTo>
                    <a:lnTo>
                      <a:pt x="3652" y="70316"/>
                    </a:lnTo>
                    <a:lnTo>
                      <a:pt x="4781" y="73503"/>
                    </a:lnTo>
                    <a:lnTo>
                      <a:pt x="6042" y="76623"/>
                    </a:lnTo>
                    <a:lnTo>
                      <a:pt x="6773" y="78150"/>
                    </a:lnTo>
                    <a:lnTo>
                      <a:pt x="7503" y="79678"/>
                    </a:lnTo>
                    <a:lnTo>
                      <a:pt x="8233" y="81205"/>
                    </a:lnTo>
                    <a:lnTo>
                      <a:pt x="9030" y="82732"/>
                    </a:lnTo>
                    <a:lnTo>
                      <a:pt x="9893" y="84259"/>
                    </a:lnTo>
                    <a:lnTo>
                      <a:pt x="10823" y="85720"/>
                    </a:lnTo>
                    <a:lnTo>
                      <a:pt x="11686" y="87180"/>
                    </a:lnTo>
                    <a:lnTo>
                      <a:pt x="12682" y="88641"/>
                    </a:lnTo>
                    <a:lnTo>
                      <a:pt x="13678" y="90036"/>
                    </a:lnTo>
                    <a:lnTo>
                      <a:pt x="14674" y="91430"/>
                    </a:lnTo>
                    <a:lnTo>
                      <a:pt x="15803" y="92824"/>
                    </a:lnTo>
                    <a:lnTo>
                      <a:pt x="16865" y="94219"/>
                    </a:lnTo>
                    <a:lnTo>
                      <a:pt x="17994" y="95546"/>
                    </a:lnTo>
                    <a:lnTo>
                      <a:pt x="19189" y="96874"/>
                    </a:lnTo>
                    <a:lnTo>
                      <a:pt x="20450" y="98202"/>
                    </a:lnTo>
                    <a:lnTo>
                      <a:pt x="21712" y="99464"/>
                    </a:lnTo>
                    <a:lnTo>
                      <a:pt x="21712" y="99464"/>
                    </a:lnTo>
                    <a:lnTo>
                      <a:pt x="22243" y="97339"/>
                    </a:lnTo>
                    <a:lnTo>
                      <a:pt x="22907" y="95215"/>
                    </a:lnTo>
                    <a:lnTo>
                      <a:pt x="23637" y="93090"/>
                    </a:lnTo>
                    <a:lnTo>
                      <a:pt x="24368" y="90965"/>
                    </a:lnTo>
                    <a:lnTo>
                      <a:pt x="25165" y="88907"/>
                    </a:lnTo>
                    <a:lnTo>
                      <a:pt x="26028" y="86782"/>
                    </a:lnTo>
                    <a:lnTo>
                      <a:pt x="26891" y="84657"/>
                    </a:lnTo>
                    <a:lnTo>
                      <a:pt x="27820" y="82599"/>
                    </a:lnTo>
                    <a:lnTo>
                      <a:pt x="29746" y="78482"/>
                    </a:lnTo>
                    <a:lnTo>
                      <a:pt x="31804" y="74432"/>
                    </a:lnTo>
                    <a:lnTo>
                      <a:pt x="33929" y="70515"/>
                    </a:lnTo>
                    <a:lnTo>
                      <a:pt x="36120" y="6673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6" name="Google Shape;1836;g34ed79b00d1_0_1802"/>
              <p:cNvSpPr/>
              <p:nvPr/>
            </p:nvSpPr>
            <p:spPr>
              <a:xfrm>
                <a:off x="3318625" y="1974400"/>
                <a:ext cx="888100" cy="627475"/>
              </a:xfrm>
              <a:custGeom>
                <a:rect b="b" l="l" r="r" t="t"/>
                <a:pathLst>
                  <a:path extrusionOk="0" h="25099" w="35524">
                    <a:moveTo>
                      <a:pt x="20783" y="1"/>
                    </a:moveTo>
                    <a:lnTo>
                      <a:pt x="18260" y="1727"/>
                    </a:lnTo>
                    <a:lnTo>
                      <a:pt x="15737" y="3520"/>
                    </a:lnTo>
                    <a:lnTo>
                      <a:pt x="13148" y="5445"/>
                    </a:lnTo>
                    <a:lnTo>
                      <a:pt x="10558" y="7437"/>
                    </a:lnTo>
                    <a:lnTo>
                      <a:pt x="7902" y="9495"/>
                    </a:lnTo>
                    <a:lnTo>
                      <a:pt x="5313" y="11687"/>
                    </a:lnTo>
                    <a:lnTo>
                      <a:pt x="2657" y="13944"/>
                    </a:lnTo>
                    <a:lnTo>
                      <a:pt x="1" y="16334"/>
                    </a:lnTo>
                    <a:lnTo>
                      <a:pt x="1063" y="17131"/>
                    </a:lnTo>
                    <a:lnTo>
                      <a:pt x="2126" y="17928"/>
                    </a:lnTo>
                    <a:lnTo>
                      <a:pt x="3188" y="18725"/>
                    </a:lnTo>
                    <a:lnTo>
                      <a:pt x="4250" y="19389"/>
                    </a:lnTo>
                    <a:lnTo>
                      <a:pt x="5379" y="20053"/>
                    </a:lnTo>
                    <a:lnTo>
                      <a:pt x="6508" y="20717"/>
                    </a:lnTo>
                    <a:lnTo>
                      <a:pt x="7637" y="21314"/>
                    </a:lnTo>
                    <a:lnTo>
                      <a:pt x="8765" y="21845"/>
                    </a:lnTo>
                    <a:lnTo>
                      <a:pt x="9894" y="22310"/>
                    </a:lnTo>
                    <a:lnTo>
                      <a:pt x="11089" y="22775"/>
                    </a:lnTo>
                    <a:lnTo>
                      <a:pt x="12218" y="23173"/>
                    </a:lnTo>
                    <a:lnTo>
                      <a:pt x="13413" y="23572"/>
                    </a:lnTo>
                    <a:lnTo>
                      <a:pt x="14542" y="23904"/>
                    </a:lnTo>
                    <a:lnTo>
                      <a:pt x="15737" y="24169"/>
                    </a:lnTo>
                    <a:lnTo>
                      <a:pt x="18061" y="24634"/>
                    </a:lnTo>
                    <a:lnTo>
                      <a:pt x="20451" y="24966"/>
                    </a:lnTo>
                    <a:lnTo>
                      <a:pt x="22709" y="25099"/>
                    </a:lnTo>
                    <a:lnTo>
                      <a:pt x="25033" y="25099"/>
                    </a:lnTo>
                    <a:lnTo>
                      <a:pt x="26161" y="25032"/>
                    </a:lnTo>
                    <a:lnTo>
                      <a:pt x="27224" y="24900"/>
                    </a:lnTo>
                    <a:lnTo>
                      <a:pt x="28353" y="24767"/>
                    </a:lnTo>
                    <a:lnTo>
                      <a:pt x="29415" y="24568"/>
                    </a:lnTo>
                    <a:lnTo>
                      <a:pt x="30477" y="24302"/>
                    </a:lnTo>
                    <a:lnTo>
                      <a:pt x="31540" y="24103"/>
                    </a:lnTo>
                    <a:lnTo>
                      <a:pt x="32536" y="23771"/>
                    </a:lnTo>
                    <a:lnTo>
                      <a:pt x="33532" y="23439"/>
                    </a:lnTo>
                    <a:lnTo>
                      <a:pt x="34527" y="23040"/>
                    </a:lnTo>
                    <a:lnTo>
                      <a:pt x="35523" y="22642"/>
                    </a:lnTo>
                    <a:lnTo>
                      <a:pt x="33996" y="19654"/>
                    </a:lnTo>
                    <a:lnTo>
                      <a:pt x="32403" y="16666"/>
                    </a:lnTo>
                    <a:lnTo>
                      <a:pt x="30743" y="13745"/>
                    </a:lnTo>
                    <a:lnTo>
                      <a:pt x="28950" y="10890"/>
                    </a:lnTo>
                    <a:lnTo>
                      <a:pt x="27025" y="8035"/>
                    </a:lnTo>
                    <a:lnTo>
                      <a:pt x="25033" y="5312"/>
                    </a:lnTo>
                    <a:lnTo>
                      <a:pt x="22974" y="2657"/>
                    </a:lnTo>
                    <a:lnTo>
                      <a:pt x="2078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7" name="Google Shape;1837;g34ed79b00d1_0_1802"/>
              <p:cNvSpPr/>
              <p:nvPr/>
            </p:nvSpPr>
            <p:spPr>
              <a:xfrm>
                <a:off x="3318625" y="1974400"/>
                <a:ext cx="888100" cy="627475"/>
              </a:xfrm>
              <a:custGeom>
                <a:rect b="b" l="l" r="r" t="t"/>
                <a:pathLst>
                  <a:path extrusionOk="0" fill="none" h="25099" w="35524">
                    <a:moveTo>
                      <a:pt x="35523" y="22642"/>
                    </a:moveTo>
                    <a:lnTo>
                      <a:pt x="35523" y="22642"/>
                    </a:lnTo>
                    <a:lnTo>
                      <a:pt x="33996" y="19654"/>
                    </a:lnTo>
                    <a:lnTo>
                      <a:pt x="32403" y="16666"/>
                    </a:lnTo>
                    <a:lnTo>
                      <a:pt x="30743" y="13745"/>
                    </a:lnTo>
                    <a:lnTo>
                      <a:pt x="28950" y="10890"/>
                    </a:lnTo>
                    <a:lnTo>
                      <a:pt x="27025" y="8035"/>
                    </a:lnTo>
                    <a:lnTo>
                      <a:pt x="25033" y="5312"/>
                    </a:lnTo>
                    <a:lnTo>
                      <a:pt x="22974" y="2657"/>
                    </a:lnTo>
                    <a:lnTo>
                      <a:pt x="20783" y="1"/>
                    </a:lnTo>
                    <a:lnTo>
                      <a:pt x="20783" y="1"/>
                    </a:lnTo>
                    <a:lnTo>
                      <a:pt x="18260" y="1727"/>
                    </a:lnTo>
                    <a:lnTo>
                      <a:pt x="15737" y="3520"/>
                    </a:lnTo>
                    <a:lnTo>
                      <a:pt x="13148" y="5445"/>
                    </a:lnTo>
                    <a:lnTo>
                      <a:pt x="10558" y="7437"/>
                    </a:lnTo>
                    <a:lnTo>
                      <a:pt x="7902" y="9495"/>
                    </a:lnTo>
                    <a:lnTo>
                      <a:pt x="5313" y="11687"/>
                    </a:lnTo>
                    <a:lnTo>
                      <a:pt x="2657" y="13944"/>
                    </a:lnTo>
                    <a:lnTo>
                      <a:pt x="1" y="16334"/>
                    </a:lnTo>
                    <a:lnTo>
                      <a:pt x="1" y="16334"/>
                    </a:lnTo>
                    <a:lnTo>
                      <a:pt x="1063" y="17131"/>
                    </a:lnTo>
                    <a:lnTo>
                      <a:pt x="2126" y="17928"/>
                    </a:lnTo>
                    <a:lnTo>
                      <a:pt x="3188" y="18725"/>
                    </a:lnTo>
                    <a:lnTo>
                      <a:pt x="4250" y="19389"/>
                    </a:lnTo>
                    <a:lnTo>
                      <a:pt x="5379" y="20053"/>
                    </a:lnTo>
                    <a:lnTo>
                      <a:pt x="6508" y="20717"/>
                    </a:lnTo>
                    <a:lnTo>
                      <a:pt x="7637" y="21314"/>
                    </a:lnTo>
                    <a:lnTo>
                      <a:pt x="8765" y="21845"/>
                    </a:lnTo>
                    <a:lnTo>
                      <a:pt x="9894" y="22310"/>
                    </a:lnTo>
                    <a:lnTo>
                      <a:pt x="11089" y="22775"/>
                    </a:lnTo>
                    <a:lnTo>
                      <a:pt x="12218" y="23173"/>
                    </a:lnTo>
                    <a:lnTo>
                      <a:pt x="13413" y="23572"/>
                    </a:lnTo>
                    <a:lnTo>
                      <a:pt x="14542" y="23904"/>
                    </a:lnTo>
                    <a:lnTo>
                      <a:pt x="15737" y="24169"/>
                    </a:lnTo>
                    <a:lnTo>
                      <a:pt x="18061" y="24634"/>
                    </a:lnTo>
                    <a:lnTo>
                      <a:pt x="20451" y="24966"/>
                    </a:lnTo>
                    <a:lnTo>
                      <a:pt x="22709" y="25099"/>
                    </a:lnTo>
                    <a:lnTo>
                      <a:pt x="25033" y="25099"/>
                    </a:lnTo>
                    <a:lnTo>
                      <a:pt x="26161" y="25032"/>
                    </a:lnTo>
                    <a:lnTo>
                      <a:pt x="27224" y="24900"/>
                    </a:lnTo>
                    <a:lnTo>
                      <a:pt x="28353" y="24767"/>
                    </a:lnTo>
                    <a:lnTo>
                      <a:pt x="29415" y="24568"/>
                    </a:lnTo>
                    <a:lnTo>
                      <a:pt x="30477" y="24302"/>
                    </a:lnTo>
                    <a:lnTo>
                      <a:pt x="31540" y="24103"/>
                    </a:lnTo>
                    <a:lnTo>
                      <a:pt x="32536" y="23771"/>
                    </a:lnTo>
                    <a:lnTo>
                      <a:pt x="33532" y="23439"/>
                    </a:lnTo>
                    <a:lnTo>
                      <a:pt x="34527" y="23040"/>
                    </a:lnTo>
                    <a:lnTo>
                      <a:pt x="35523" y="22642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8" name="Google Shape;1838;g34ed79b00d1_0_1802"/>
              <p:cNvSpPr/>
              <p:nvPr/>
            </p:nvSpPr>
            <p:spPr>
              <a:xfrm>
                <a:off x="3302025" y="1225775"/>
                <a:ext cx="962800" cy="464800"/>
              </a:xfrm>
              <a:custGeom>
                <a:rect b="b" l="l" r="r" t="t"/>
                <a:pathLst>
                  <a:path extrusionOk="0" h="18592" w="38512">
                    <a:moveTo>
                      <a:pt x="12683" y="0"/>
                    </a:moveTo>
                    <a:lnTo>
                      <a:pt x="11421" y="67"/>
                    </a:lnTo>
                    <a:lnTo>
                      <a:pt x="10226" y="200"/>
                    </a:lnTo>
                    <a:lnTo>
                      <a:pt x="9031" y="332"/>
                    </a:lnTo>
                    <a:lnTo>
                      <a:pt x="7836" y="532"/>
                    </a:lnTo>
                    <a:lnTo>
                      <a:pt x="6707" y="797"/>
                    </a:lnTo>
                    <a:lnTo>
                      <a:pt x="5578" y="1063"/>
                    </a:lnTo>
                    <a:lnTo>
                      <a:pt x="4516" y="1328"/>
                    </a:lnTo>
                    <a:lnTo>
                      <a:pt x="3520" y="1727"/>
                    </a:lnTo>
                    <a:lnTo>
                      <a:pt x="2590" y="2059"/>
                    </a:lnTo>
                    <a:lnTo>
                      <a:pt x="1661" y="2457"/>
                    </a:lnTo>
                    <a:lnTo>
                      <a:pt x="798" y="2922"/>
                    </a:lnTo>
                    <a:lnTo>
                      <a:pt x="1" y="3387"/>
                    </a:lnTo>
                    <a:lnTo>
                      <a:pt x="3055" y="4781"/>
                    </a:lnTo>
                    <a:lnTo>
                      <a:pt x="6043" y="6375"/>
                    </a:lnTo>
                    <a:lnTo>
                      <a:pt x="8965" y="8034"/>
                    </a:lnTo>
                    <a:lnTo>
                      <a:pt x="11820" y="9894"/>
                    </a:lnTo>
                    <a:lnTo>
                      <a:pt x="14608" y="11886"/>
                    </a:lnTo>
                    <a:lnTo>
                      <a:pt x="17331" y="13944"/>
                    </a:lnTo>
                    <a:lnTo>
                      <a:pt x="19987" y="16201"/>
                    </a:lnTo>
                    <a:lnTo>
                      <a:pt x="22576" y="18592"/>
                    </a:lnTo>
                    <a:lnTo>
                      <a:pt x="24435" y="17264"/>
                    </a:lnTo>
                    <a:lnTo>
                      <a:pt x="26427" y="16002"/>
                    </a:lnTo>
                    <a:lnTo>
                      <a:pt x="28485" y="14741"/>
                    </a:lnTo>
                    <a:lnTo>
                      <a:pt x="30544" y="13545"/>
                    </a:lnTo>
                    <a:lnTo>
                      <a:pt x="32668" y="12417"/>
                    </a:lnTo>
                    <a:lnTo>
                      <a:pt x="34727" y="11354"/>
                    </a:lnTo>
                    <a:lnTo>
                      <a:pt x="36719" y="10491"/>
                    </a:lnTo>
                    <a:lnTo>
                      <a:pt x="38511" y="9761"/>
                    </a:lnTo>
                    <a:lnTo>
                      <a:pt x="37449" y="8632"/>
                    </a:lnTo>
                    <a:lnTo>
                      <a:pt x="36254" y="7636"/>
                    </a:lnTo>
                    <a:lnTo>
                      <a:pt x="35059" y="6707"/>
                    </a:lnTo>
                    <a:lnTo>
                      <a:pt x="33864" y="5843"/>
                    </a:lnTo>
                    <a:lnTo>
                      <a:pt x="32602" y="5047"/>
                    </a:lnTo>
                    <a:lnTo>
                      <a:pt x="31340" y="4316"/>
                    </a:lnTo>
                    <a:lnTo>
                      <a:pt x="30079" y="3652"/>
                    </a:lnTo>
                    <a:lnTo>
                      <a:pt x="28751" y="3055"/>
                    </a:lnTo>
                    <a:lnTo>
                      <a:pt x="27423" y="2524"/>
                    </a:lnTo>
                    <a:lnTo>
                      <a:pt x="26095" y="1992"/>
                    </a:lnTo>
                    <a:lnTo>
                      <a:pt x="24701" y="1594"/>
                    </a:lnTo>
                    <a:lnTo>
                      <a:pt x="23373" y="1196"/>
                    </a:lnTo>
                    <a:lnTo>
                      <a:pt x="22045" y="864"/>
                    </a:lnTo>
                    <a:lnTo>
                      <a:pt x="20650" y="598"/>
                    </a:lnTo>
                    <a:lnTo>
                      <a:pt x="19323" y="399"/>
                    </a:lnTo>
                    <a:lnTo>
                      <a:pt x="17928" y="200"/>
                    </a:lnTo>
                    <a:lnTo>
                      <a:pt x="16600" y="67"/>
                    </a:lnTo>
                    <a:lnTo>
                      <a:pt x="1527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9" name="Google Shape;1839;g34ed79b00d1_0_1802"/>
              <p:cNvSpPr/>
              <p:nvPr/>
            </p:nvSpPr>
            <p:spPr>
              <a:xfrm>
                <a:off x="3302025" y="1225775"/>
                <a:ext cx="962800" cy="464800"/>
              </a:xfrm>
              <a:custGeom>
                <a:rect b="b" l="l" r="r" t="t"/>
                <a:pathLst>
                  <a:path extrusionOk="0" fill="none" h="18592" w="38512">
                    <a:moveTo>
                      <a:pt x="22576" y="18592"/>
                    </a:moveTo>
                    <a:lnTo>
                      <a:pt x="22576" y="18592"/>
                    </a:lnTo>
                    <a:lnTo>
                      <a:pt x="24435" y="17264"/>
                    </a:lnTo>
                    <a:lnTo>
                      <a:pt x="26427" y="16002"/>
                    </a:lnTo>
                    <a:lnTo>
                      <a:pt x="28485" y="14741"/>
                    </a:lnTo>
                    <a:lnTo>
                      <a:pt x="30544" y="13545"/>
                    </a:lnTo>
                    <a:lnTo>
                      <a:pt x="32668" y="12417"/>
                    </a:lnTo>
                    <a:lnTo>
                      <a:pt x="34727" y="11354"/>
                    </a:lnTo>
                    <a:lnTo>
                      <a:pt x="36719" y="10491"/>
                    </a:lnTo>
                    <a:lnTo>
                      <a:pt x="38511" y="9761"/>
                    </a:lnTo>
                    <a:lnTo>
                      <a:pt x="38511" y="9761"/>
                    </a:lnTo>
                    <a:lnTo>
                      <a:pt x="37449" y="8632"/>
                    </a:lnTo>
                    <a:lnTo>
                      <a:pt x="36254" y="7636"/>
                    </a:lnTo>
                    <a:lnTo>
                      <a:pt x="35059" y="6707"/>
                    </a:lnTo>
                    <a:lnTo>
                      <a:pt x="33864" y="5843"/>
                    </a:lnTo>
                    <a:lnTo>
                      <a:pt x="32602" y="5047"/>
                    </a:lnTo>
                    <a:lnTo>
                      <a:pt x="31340" y="4316"/>
                    </a:lnTo>
                    <a:lnTo>
                      <a:pt x="30079" y="3652"/>
                    </a:lnTo>
                    <a:lnTo>
                      <a:pt x="28751" y="3055"/>
                    </a:lnTo>
                    <a:lnTo>
                      <a:pt x="27423" y="2524"/>
                    </a:lnTo>
                    <a:lnTo>
                      <a:pt x="26095" y="1992"/>
                    </a:lnTo>
                    <a:lnTo>
                      <a:pt x="24701" y="1594"/>
                    </a:lnTo>
                    <a:lnTo>
                      <a:pt x="23373" y="1196"/>
                    </a:lnTo>
                    <a:lnTo>
                      <a:pt x="22045" y="864"/>
                    </a:lnTo>
                    <a:lnTo>
                      <a:pt x="20650" y="598"/>
                    </a:lnTo>
                    <a:lnTo>
                      <a:pt x="19323" y="399"/>
                    </a:lnTo>
                    <a:lnTo>
                      <a:pt x="17928" y="200"/>
                    </a:lnTo>
                    <a:lnTo>
                      <a:pt x="16600" y="67"/>
                    </a:lnTo>
                    <a:lnTo>
                      <a:pt x="15272" y="0"/>
                    </a:lnTo>
                    <a:lnTo>
                      <a:pt x="14011" y="0"/>
                    </a:lnTo>
                    <a:lnTo>
                      <a:pt x="12683" y="0"/>
                    </a:lnTo>
                    <a:lnTo>
                      <a:pt x="11421" y="67"/>
                    </a:lnTo>
                    <a:lnTo>
                      <a:pt x="10226" y="200"/>
                    </a:lnTo>
                    <a:lnTo>
                      <a:pt x="9031" y="332"/>
                    </a:lnTo>
                    <a:lnTo>
                      <a:pt x="7836" y="532"/>
                    </a:lnTo>
                    <a:lnTo>
                      <a:pt x="6707" y="797"/>
                    </a:lnTo>
                    <a:lnTo>
                      <a:pt x="5578" y="1063"/>
                    </a:lnTo>
                    <a:lnTo>
                      <a:pt x="4516" y="1328"/>
                    </a:lnTo>
                    <a:lnTo>
                      <a:pt x="3520" y="1727"/>
                    </a:lnTo>
                    <a:lnTo>
                      <a:pt x="2590" y="2059"/>
                    </a:lnTo>
                    <a:lnTo>
                      <a:pt x="1661" y="2457"/>
                    </a:lnTo>
                    <a:lnTo>
                      <a:pt x="798" y="2922"/>
                    </a:lnTo>
                    <a:lnTo>
                      <a:pt x="1" y="3387"/>
                    </a:lnTo>
                    <a:lnTo>
                      <a:pt x="1" y="3387"/>
                    </a:lnTo>
                    <a:lnTo>
                      <a:pt x="3055" y="4781"/>
                    </a:lnTo>
                    <a:lnTo>
                      <a:pt x="6043" y="6375"/>
                    </a:lnTo>
                    <a:lnTo>
                      <a:pt x="8965" y="8034"/>
                    </a:lnTo>
                    <a:lnTo>
                      <a:pt x="11820" y="9894"/>
                    </a:lnTo>
                    <a:lnTo>
                      <a:pt x="14608" y="11886"/>
                    </a:lnTo>
                    <a:lnTo>
                      <a:pt x="17331" y="13944"/>
                    </a:lnTo>
                    <a:lnTo>
                      <a:pt x="19987" y="16201"/>
                    </a:lnTo>
                    <a:lnTo>
                      <a:pt x="22576" y="18592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40" name="Google Shape;1840;g34ed79b00d1_0_1802"/>
              <p:cNvSpPr/>
              <p:nvPr/>
            </p:nvSpPr>
            <p:spPr>
              <a:xfrm>
                <a:off x="2108550" y="3483275"/>
                <a:ext cx="2365425" cy="1201825"/>
              </a:xfrm>
              <a:custGeom>
                <a:rect b="b" l="l" r="r" t="t"/>
                <a:pathLst>
                  <a:path extrusionOk="0" h="48073" w="94617">
                    <a:moveTo>
                      <a:pt x="13612" y="1"/>
                    </a:moveTo>
                    <a:lnTo>
                      <a:pt x="11952" y="2856"/>
                    </a:lnTo>
                    <a:lnTo>
                      <a:pt x="10425" y="5645"/>
                    </a:lnTo>
                    <a:lnTo>
                      <a:pt x="9097" y="8367"/>
                    </a:lnTo>
                    <a:lnTo>
                      <a:pt x="7835" y="10956"/>
                    </a:lnTo>
                    <a:lnTo>
                      <a:pt x="6706" y="13413"/>
                    </a:lnTo>
                    <a:lnTo>
                      <a:pt x="5644" y="15803"/>
                    </a:lnTo>
                    <a:lnTo>
                      <a:pt x="4715" y="18061"/>
                    </a:lnTo>
                    <a:lnTo>
                      <a:pt x="3851" y="20186"/>
                    </a:lnTo>
                    <a:lnTo>
                      <a:pt x="3121" y="22244"/>
                    </a:lnTo>
                    <a:lnTo>
                      <a:pt x="2457" y="24169"/>
                    </a:lnTo>
                    <a:lnTo>
                      <a:pt x="1859" y="25962"/>
                    </a:lnTo>
                    <a:lnTo>
                      <a:pt x="1395" y="27688"/>
                    </a:lnTo>
                    <a:lnTo>
                      <a:pt x="598" y="30743"/>
                    </a:lnTo>
                    <a:lnTo>
                      <a:pt x="0" y="33266"/>
                    </a:lnTo>
                    <a:lnTo>
                      <a:pt x="2590" y="35125"/>
                    </a:lnTo>
                    <a:lnTo>
                      <a:pt x="5179" y="36785"/>
                    </a:lnTo>
                    <a:lnTo>
                      <a:pt x="7835" y="38378"/>
                    </a:lnTo>
                    <a:lnTo>
                      <a:pt x="10558" y="39906"/>
                    </a:lnTo>
                    <a:lnTo>
                      <a:pt x="13280" y="41234"/>
                    </a:lnTo>
                    <a:lnTo>
                      <a:pt x="16135" y="42495"/>
                    </a:lnTo>
                    <a:lnTo>
                      <a:pt x="18924" y="43557"/>
                    </a:lnTo>
                    <a:lnTo>
                      <a:pt x="21779" y="44553"/>
                    </a:lnTo>
                    <a:lnTo>
                      <a:pt x="24700" y="45417"/>
                    </a:lnTo>
                    <a:lnTo>
                      <a:pt x="27622" y="46147"/>
                    </a:lnTo>
                    <a:lnTo>
                      <a:pt x="30543" y="46811"/>
                    </a:lnTo>
                    <a:lnTo>
                      <a:pt x="33531" y="47276"/>
                    </a:lnTo>
                    <a:lnTo>
                      <a:pt x="36519" y="47674"/>
                    </a:lnTo>
                    <a:lnTo>
                      <a:pt x="39507" y="47940"/>
                    </a:lnTo>
                    <a:lnTo>
                      <a:pt x="42495" y="48072"/>
                    </a:lnTo>
                    <a:lnTo>
                      <a:pt x="45482" y="48072"/>
                    </a:lnTo>
                    <a:lnTo>
                      <a:pt x="48470" y="47940"/>
                    </a:lnTo>
                    <a:lnTo>
                      <a:pt x="51458" y="47674"/>
                    </a:lnTo>
                    <a:lnTo>
                      <a:pt x="54446" y="47342"/>
                    </a:lnTo>
                    <a:lnTo>
                      <a:pt x="57434" y="46877"/>
                    </a:lnTo>
                    <a:lnTo>
                      <a:pt x="60355" y="46280"/>
                    </a:lnTo>
                    <a:lnTo>
                      <a:pt x="63277" y="45549"/>
                    </a:lnTo>
                    <a:lnTo>
                      <a:pt x="66198" y="44686"/>
                    </a:lnTo>
                    <a:lnTo>
                      <a:pt x="69053" y="43757"/>
                    </a:lnTo>
                    <a:lnTo>
                      <a:pt x="71909" y="42628"/>
                    </a:lnTo>
                    <a:lnTo>
                      <a:pt x="74697" y="41433"/>
                    </a:lnTo>
                    <a:lnTo>
                      <a:pt x="77486" y="40105"/>
                    </a:lnTo>
                    <a:lnTo>
                      <a:pt x="80142" y="38644"/>
                    </a:lnTo>
                    <a:lnTo>
                      <a:pt x="82864" y="37051"/>
                    </a:lnTo>
                    <a:lnTo>
                      <a:pt x="85454" y="35391"/>
                    </a:lnTo>
                    <a:lnTo>
                      <a:pt x="87977" y="33531"/>
                    </a:lnTo>
                    <a:lnTo>
                      <a:pt x="90500" y="31606"/>
                    </a:lnTo>
                    <a:lnTo>
                      <a:pt x="90965" y="30344"/>
                    </a:lnTo>
                    <a:lnTo>
                      <a:pt x="91429" y="29083"/>
                    </a:lnTo>
                    <a:lnTo>
                      <a:pt x="91894" y="27755"/>
                    </a:lnTo>
                    <a:lnTo>
                      <a:pt x="92292" y="26361"/>
                    </a:lnTo>
                    <a:lnTo>
                      <a:pt x="92956" y="23572"/>
                    </a:lnTo>
                    <a:lnTo>
                      <a:pt x="93554" y="20650"/>
                    </a:lnTo>
                    <a:lnTo>
                      <a:pt x="94019" y="17596"/>
                    </a:lnTo>
                    <a:lnTo>
                      <a:pt x="94351" y="14409"/>
                    </a:lnTo>
                    <a:lnTo>
                      <a:pt x="94550" y="11222"/>
                    </a:lnTo>
                    <a:lnTo>
                      <a:pt x="94616" y="7836"/>
                    </a:lnTo>
                    <a:lnTo>
                      <a:pt x="92226" y="9164"/>
                    </a:lnTo>
                    <a:lnTo>
                      <a:pt x="89769" y="10425"/>
                    </a:lnTo>
                    <a:lnTo>
                      <a:pt x="87313" y="11488"/>
                    </a:lnTo>
                    <a:lnTo>
                      <a:pt x="84790" y="12484"/>
                    </a:lnTo>
                    <a:lnTo>
                      <a:pt x="82267" y="13347"/>
                    </a:lnTo>
                    <a:lnTo>
                      <a:pt x="79677" y="14143"/>
                    </a:lnTo>
                    <a:lnTo>
                      <a:pt x="77088" y="14741"/>
                    </a:lnTo>
                    <a:lnTo>
                      <a:pt x="74432" y="15272"/>
                    </a:lnTo>
                    <a:lnTo>
                      <a:pt x="71776" y="15737"/>
                    </a:lnTo>
                    <a:lnTo>
                      <a:pt x="69053" y="16069"/>
                    </a:lnTo>
                    <a:lnTo>
                      <a:pt x="66398" y="16268"/>
                    </a:lnTo>
                    <a:lnTo>
                      <a:pt x="63675" y="16401"/>
                    </a:lnTo>
                    <a:lnTo>
                      <a:pt x="60953" y="16401"/>
                    </a:lnTo>
                    <a:lnTo>
                      <a:pt x="58231" y="16335"/>
                    </a:lnTo>
                    <a:lnTo>
                      <a:pt x="55508" y="16135"/>
                    </a:lnTo>
                    <a:lnTo>
                      <a:pt x="52786" y="15870"/>
                    </a:lnTo>
                    <a:lnTo>
                      <a:pt x="50064" y="15538"/>
                    </a:lnTo>
                    <a:lnTo>
                      <a:pt x="47408" y="15073"/>
                    </a:lnTo>
                    <a:lnTo>
                      <a:pt x="44752" y="14542"/>
                    </a:lnTo>
                    <a:lnTo>
                      <a:pt x="42096" y="13878"/>
                    </a:lnTo>
                    <a:lnTo>
                      <a:pt x="39440" y="13147"/>
                    </a:lnTo>
                    <a:lnTo>
                      <a:pt x="36851" y="12351"/>
                    </a:lnTo>
                    <a:lnTo>
                      <a:pt x="34328" y="11488"/>
                    </a:lnTo>
                    <a:lnTo>
                      <a:pt x="31805" y="10492"/>
                    </a:lnTo>
                    <a:lnTo>
                      <a:pt x="29348" y="9429"/>
                    </a:lnTo>
                    <a:lnTo>
                      <a:pt x="26891" y="8300"/>
                    </a:lnTo>
                    <a:lnTo>
                      <a:pt x="24567" y="7105"/>
                    </a:lnTo>
                    <a:lnTo>
                      <a:pt x="22243" y="5844"/>
                    </a:lnTo>
                    <a:lnTo>
                      <a:pt x="19986" y="4449"/>
                    </a:lnTo>
                    <a:lnTo>
                      <a:pt x="17795" y="3055"/>
                    </a:lnTo>
                    <a:lnTo>
                      <a:pt x="15670" y="1528"/>
                    </a:lnTo>
                    <a:lnTo>
                      <a:pt x="1361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41" name="Google Shape;1841;g34ed79b00d1_0_1802"/>
              <p:cNvSpPr/>
              <p:nvPr/>
            </p:nvSpPr>
            <p:spPr>
              <a:xfrm>
                <a:off x="2108550" y="3483275"/>
                <a:ext cx="2365425" cy="1201825"/>
              </a:xfrm>
              <a:custGeom>
                <a:rect b="b" l="l" r="r" t="t"/>
                <a:pathLst>
                  <a:path extrusionOk="0" fill="none" h="48073" w="94617">
                    <a:moveTo>
                      <a:pt x="13612" y="1"/>
                    </a:moveTo>
                    <a:lnTo>
                      <a:pt x="13612" y="1"/>
                    </a:lnTo>
                    <a:lnTo>
                      <a:pt x="11952" y="2856"/>
                    </a:lnTo>
                    <a:lnTo>
                      <a:pt x="10425" y="5645"/>
                    </a:lnTo>
                    <a:lnTo>
                      <a:pt x="9097" y="8367"/>
                    </a:lnTo>
                    <a:lnTo>
                      <a:pt x="7835" y="10956"/>
                    </a:lnTo>
                    <a:lnTo>
                      <a:pt x="6706" y="13413"/>
                    </a:lnTo>
                    <a:lnTo>
                      <a:pt x="5644" y="15803"/>
                    </a:lnTo>
                    <a:lnTo>
                      <a:pt x="4715" y="18061"/>
                    </a:lnTo>
                    <a:lnTo>
                      <a:pt x="3851" y="20186"/>
                    </a:lnTo>
                    <a:lnTo>
                      <a:pt x="3121" y="22244"/>
                    </a:lnTo>
                    <a:lnTo>
                      <a:pt x="2457" y="24169"/>
                    </a:lnTo>
                    <a:lnTo>
                      <a:pt x="1859" y="25962"/>
                    </a:lnTo>
                    <a:lnTo>
                      <a:pt x="1395" y="27688"/>
                    </a:lnTo>
                    <a:lnTo>
                      <a:pt x="598" y="30743"/>
                    </a:lnTo>
                    <a:lnTo>
                      <a:pt x="0" y="33266"/>
                    </a:lnTo>
                    <a:lnTo>
                      <a:pt x="0" y="33266"/>
                    </a:lnTo>
                    <a:lnTo>
                      <a:pt x="2590" y="35125"/>
                    </a:lnTo>
                    <a:lnTo>
                      <a:pt x="5179" y="36785"/>
                    </a:lnTo>
                    <a:lnTo>
                      <a:pt x="7835" y="38378"/>
                    </a:lnTo>
                    <a:lnTo>
                      <a:pt x="10558" y="39906"/>
                    </a:lnTo>
                    <a:lnTo>
                      <a:pt x="13280" y="41234"/>
                    </a:lnTo>
                    <a:lnTo>
                      <a:pt x="16135" y="42495"/>
                    </a:lnTo>
                    <a:lnTo>
                      <a:pt x="18924" y="43557"/>
                    </a:lnTo>
                    <a:lnTo>
                      <a:pt x="21779" y="44553"/>
                    </a:lnTo>
                    <a:lnTo>
                      <a:pt x="24700" y="45417"/>
                    </a:lnTo>
                    <a:lnTo>
                      <a:pt x="27622" y="46147"/>
                    </a:lnTo>
                    <a:lnTo>
                      <a:pt x="30543" y="46811"/>
                    </a:lnTo>
                    <a:lnTo>
                      <a:pt x="33531" y="47276"/>
                    </a:lnTo>
                    <a:lnTo>
                      <a:pt x="36519" y="47674"/>
                    </a:lnTo>
                    <a:lnTo>
                      <a:pt x="39507" y="47940"/>
                    </a:lnTo>
                    <a:lnTo>
                      <a:pt x="42495" y="48072"/>
                    </a:lnTo>
                    <a:lnTo>
                      <a:pt x="45482" y="48072"/>
                    </a:lnTo>
                    <a:lnTo>
                      <a:pt x="48470" y="47940"/>
                    </a:lnTo>
                    <a:lnTo>
                      <a:pt x="51458" y="47674"/>
                    </a:lnTo>
                    <a:lnTo>
                      <a:pt x="54446" y="47342"/>
                    </a:lnTo>
                    <a:lnTo>
                      <a:pt x="57434" y="46877"/>
                    </a:lnTo>
                    <a:lnTo>
                      <a:pt x="60355" y="46280"/>
                    </a:lnTo>
                    <a:lnTo>
                      <a:pt x="63277" y="45549"/>
                    </a:lnTo>
                    <a:lnTo>
                      <a:pt x="66198" y="44686"/>
                    </a:lnTo>
                    <a:lnTo>
                      <a:pt x="69053" y="43757"/>
                    </a:lnTo>
                    <a:lnTo>
                      <a:pt x="71909" y="42628"/>
                    </a:lnTo>
                    <a:lnTo>
                      <a:pt x="74697" y="41433"/>
                    </a:lnTo>
                    <a:lnTo>
                      <a:pt x="77486" y="40105"/>
                    </a:lnTo>
                    <a:lnTo>
                      <a:pt x="80142" y="38644"/>
                    </a:lnTo>
                    <a:lnTo>
                      <a:pt x="82864" y="37051"/>
                    </a:lnTo>
                    <a:lnTo>
                      <a:pt x="85454" y="35391"/>
                    </a:lnTo>
                    <a:lnTo>
                      <a:pt x="87977" y="33531"/>
                    </a:lnTo>
                    <a:lnTo>
                      <a:pt x="90500" y="31606"/>
                    </a:lnTo>
                    <a:lnTo>
                      <a:pt x="90500" y="31606"/>
                    </a:lnTo>
                    <a:lnTo>
                      <a:pt x="90965" y="30344"/>
                    </a:lnTo>
                    <a:lnTo>
                      <a:pt x="91429" y="29083"/>
                    </a:lnTo>
                    <a:lnTo>
                      <a:pt x="91894" y="27755"/>
                    </a:lnTo>
                    <a:lnTo>
                      <a:pt x="92292" y="26361"/>
                    </a:lnTo>
                    <a:lnTo>
                      <a:pt x="92956" y="23572"/>
                    </a:lnTo>
                    <a:lnTo>
                      <a:pt x="93554" y="20650"/>
                    </a:lnTo>
                    <a:lnTo>
                      <a:pt x="94019" y="17596"/>
                    </a:lnTo>
                    <a:lnTo>
                      <a:pt x="94351" y="14409"/>
                    </a:lnTo>
                    <a:lnTo>
                      <a:pt x="94550" y="11222"/>
                    </a:lnTo>
                    <a:lnTo>
                      <a:pt x="94616" y="7836"/>
                    </a:lnTo>
                    <a:lnTo>
                      <a:pt x="94616" y="7836"/>
                    </a:lnTo>
                    <a:lnTo>
                      <a:pt x="92226" y="9164"/>
                    </a:lnTo>
                    <a:lnTo>
                      <a:pt x="89769" y="10425"/>
                    </a:lnTo>
                    <a:lnTo>
                      <a:pt x="87313" y="11488"/>
                    </a:lnTo>
                    <a:lnTo>
                      <a:pt x="84790" y="12484"/>
                    </a:lnTo>
                    <a:lnTo>
                      <a:pt x="82267" y="13347"/>
                    </a:lnTo>
                    <a:lnTo>
                      <a:pt x="79677" y="14143"/>
                    </a:lnTo>
                    <a:lnTo>
                      <a:pt x="77088" y="14741"/>
                    </a:lnTo>
                    <a:lnTo>
                      <a:pt x="74432" y="15272"/>
                    </a:lnTo>
                    <a:lnTo>
                      <a:pt x="71776" y="15737"/>
                    </a:lnTo>
                    <a:lnTo>
                      <a:pt x="69053" y="16069"/>
                    </a:lnTo>
                    <a:lnTo>
                      <a:pt x="66398" y="16268"/>
                    </a:lnTo>
                    <a:lnTo>
                      <a:pt x="63675" y="16401"/>
                    </a:lnTo>
                    <a:lnTo>
                      <a:pt x="60953" y="16401"/>
                    </a:lnTo>
                    <a:lnTo>
                      <a:pt x="58231" y="16335"/>
                    </a:lnTo>
                    <a:lnTo>
                      <a:pt x="55508" y="16135"/>
                    </a:lnTo>
                    <a:lnTo>
                      <a:pt x="52786" y="15870"/>
                    </a:lnTo>
                    <a:lnTo>
                      <a:pt x="50064" y="15538"/>
                    </a:lnTo>
                    <a:lnTo>
                      <a:pt x="47408" y="15073"/>
                    </a:lnTo>
                    <a:lnTo>
                      <a:pt x="44752" y="14542"/>
                    </a:lnTo>
                    <a:lnTo>
                      <a:pt x="42096" y="13878"/>
                    </a:lnTo>
                    <a:lnTo>
                      <a:pt x="39440" y="13147"/>
                    </a:lnTo>
                    <a:lnTo>
                      <a:pt x="36851" y="12351"/>
                    </a:lnTo>
                    <a:lnTo>
                      <a:pt x="34328" y="11488"/>
                    </a:lnTo>
                    <a:lnTo>
                      <a:pt x="31805" y="10492"/>
                    </a:lnTo>
                    <a:lnTo>
                      <a:pt x="29348" y="9429"/>
                    </a:lnTo>
                    <a:lnTo>
                      <a:pt x="26891" y="8300"/>
                    </a:lnTo>
                    <a:lnTo>
                      <a:pt x="24567" y="7105"/>
                    </a:lnTo>
                    <a:lnTo>
                      <a:pt x="22243" y="5844"/>
                    </a:lnTo>
                    <a:lnTo>
                      <a:pt x="19986" y="4449"/>
                    </a:lnTo>
                    <a:lnTo>
                      <a:pt x="17795" y="3055"/>
                    </a:lnTo>
                    <a:lnTo>
                      <a:pt x="15670" y="1528"/>
                    </a:lnTo>
                    <a:lnTo>
                      <a:pt x="13612" y="1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42" name="Google Shape;1842;g34ed79b00d1_0_1802"/>
              <p:cNvSpPr/>
              <p:nvPr/>
            </p:nvSpPr>
            <p:spPr>
              <a:xfrm>
                <a:off x="4020775" y="1635775"/>
                <a:ext cx="501325" cy="773550"/>
              </a:xfrm>
              <a:custGeom>
                <a:rect b="b" l="l" r="r" t="t"/>
                <a:pathLst>
                  <a:path extrusionOk="0" h="30942" w="20053">
                    <a:moveTo>
                      <a:pt x="14940" y="1"/>
                    </a:moveTo>
                    <a:lnTo>
                      <a:pt x="13347" y="598"/>
                    </a:lnTo>
                    <a:lnTo>
                      <a:pt x="11488" y="1461"/>
                    </a:lnTo>
                    <a:lnTo>
                      <a:pt x="9429" y="2524"/>
                    </a:lnTo>
                    <a:lnTo>
                      <a:pt x="7305" y="3719"/>
                    </a:lnTo>
                    <a:lnTo>
                      <a:pt x="5246" y="5047"/>
                    </a:lnTo>
                    <a:lnTo>
                      <a:pt x="3254" y="6308"/>
                    </a:lnTo>
                    <a:lnTo>
                      <a:pt x="1462" y="7570"/>
                    </a:lnTo>
                    <a:lnTo>
                      <a:pt x="1" y="8765"/>
                    </a:lnTo>
                    <a:lnTo>
                      <a:pt x="2059" y="11222"/>
                    </a:lnTo>
                    <a:lnTo>
                      <a:pt x="4051" y="13811"/>
                    </a:lnTo>
                    <a:lnTo>
                      <a:pt x="5977" y="16467"/>
                    </a:lnTo>
                    <a:lnTo>
                      <a:pt x="7836" y="19189"/>
                    </a:lnTo>
                    <a:lnTo>
                      <a:pt x="9695" y="22044"/>
                    </a:lnTo>
                    <a:lnTo>
                      <a:pt x="11421" y="24966"/>
                    </a:lnTo>
                    <a:lnTo>
                      <a:pt x="13081" y="27954"/>
                    </a:lnTo>
                    <a:lnTo>
                      <a:pt x="14608" y="30942"/>
                    </a:lnTo>
                    <a:lnTo>
                      <a:pt x="15339" y="30145"/>
                    </a:lnTo>
                    <a:lnTo>
                      <a:pt x="16003" y="29348"/>
                    </a:lnTo>
                    <a:lnTo>
                      <a:pt x="16600" y="28419"/>
                    </a:lnTo>
                    <a:lnTo>
                      <a:pt x="17198" y="27555"/>
                    </a:lnTo>
                    <a:lnTo>
                      <a:pt x="17729" y="26626"/>
                    </a:lnTo>
                    <a:lnTo>
                      <a:pt x="18127" y="25696"/>
                    </a:lnTo>
                    <a:lnTo>
                      <a:pt x="18526" y="24700"/>
                    </a:lnTo>
                    <a:lnTo>
                      <a:pt x="18924" y="23704"/>
                    </a:lnTo>
                    <a:lnTo>
                      <a:pt x="19190" y="22708"/>
                    </a:lnTo>
                    <a:lnTo>
                      <a:pt x="19455" y="21712"/>
                    </a:lnTo>
                    <a:lnTo>
                      <a:pt x="19655" y="20650"/>
                    </a:lnTo>
                    <a:lnTo>
                      <a:pt x="19854" y="19654"/>
                    </a:lnTo>
                    <a:lnTo>
                      <a:pt x="19987" y="18592"/>
                    </a:lnTo>
                    <a:lnTo>
                      <a:pt x="20053" y="17529"/>
                    </a:lnTo>
                    <a:lnTo>
                      <a:pt x="20053" y="16467"/>
                    </a:lnTo>
                    <a:lnTo>
                      <a:pt x="20053" y="15405"/>
                    </a:lnTo>
                    <a:lnTo>
                      <a:pt x="20053" y="14342"/>
                    </a:lnTo>
                    <a:lnTo>
                      <a:pt x="19920" y="13280"/>
                    </a:lnTo>
                    <a:lnTo>
                      <a:pt x="19655" y="11222"/>
                    </a:lnTo>
                    <a:lnTo>
                      <a:pt x="19190" y="9163"/>
                    </a:lnTo>
                    <a:lnTo>
                      <a:pt x="18592" y="7105"/>
                    </a:lnTo>
                    <a:lnTo>
                      <a:pt x="17862" y="5180"/>
                    </a:lnTo>
                    <a:lnTo>
                      <a:pt x="16999" y="3320"/>
                    </a:lnTo>
                    <a:lnTo>
                      <a:pt x="16003" y="1594"/>
                    </a:lnTo>
                    <a:lnTo>
                      <a:pt x="15471" y="797"/>
                    </a:lnTo>
                    <a:lnTo>
                      <a:pt x="1494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43" name="Google Shape;1843;g34ed79b00d1_0_1802"/>
              <p:cNvSpPr/>
              <p:nvPr/>
            </p:nvSpPr>
            <p:spPr>
              <a:xfrm>
                <a:off x="4020775" y="1635775"/>
                <a:ext cx="501325" cy="773550"/>
              </a:xfrm>
              <a:custGeom>
                <a:rect b="b" l="l" r="r" t="t"/>
                <a:pathLst>
                  <a:path extrusionOk="0" fill="none" h="30942" w="20053">
                    <a:moveTo>
                      <a:pt x="14608" y="30942"/>
                    </a:moveTo>
                    <a:lnTo>
                      <a:pt x="14608" y="30942"/>
                    </a:lnTo>
                    <a:lnTo>
                      <a:pt x="15339" y="30145"/>
                    </a:lnTo>
                    <a:lnTo>
                      <a:pt x="16003" y="29348"/>
                    </a:lnTo>
                    <a:lnTo>
                      <a:pt x="16600" y="28419"/>
                    </a:lnTo>
                    <a:lnTo>
                      <a:pt x="17198" y="27555"/>
                    </a:lnTo>
                    <a:lnTo>
                      <a:pt x="17729" y="26626"/>
                    </a:lnTo>
                    <a:lnTo>
                      <a:pt x="18127" y="25696"/>
                    </a:lnTo>
                    <a:lnTo>
                      <a:pt x="18526" y="24700"/>
                    </a:lnTo>
                    <a:lnTo>
                      <a:pt x="18924" y="23704"/>
                    </a:lnTo>
                    <a:lnTo>
                      <a:pt x="19190" y="22708"/>
                    </a:lnTo>
                    <a:lnTo>
                      <a:pt x="19455" y="21712"/>
                    </a:lnTo>
                    <a:lnTo>
                      <a:pt x="19655" y="20650"/>
                    </a:lnTo>
                    <a:lnTo>
                      <a:pt x="19854" y="19654"/>
                    </a:lnTo>
                    <a:lnTo>
                      <a:pt x="19987" y="18592"/>
                    </a:lnTo>
                    <a:lnTo>
                      <a:pt x="20053" y="17529"/>
                    </a:lnTo>
                    <a:lnTo>
                      <a:pt x="20053" y="16467"/>
                    </a:lnTo>
                    <a:lnTo>
                      <a:pt x="20053" y="15405"/>
                    </a:lnTo>
                    <a:lnTo>
                      <a:pt x="20053" y="14342"/>
                    </a:lnTo>
                    <a:lnTo>
                      <a:pt x="19920" y="13280"/>
                    </a:lnTo>
                    <a:lnTo>
                      <a:pt x="19655" y="11222"/>
                    </a:lnTo>
                    <a:lnTo>
                      <a:pt x="19190" y="9163"/>
                    </a:lnTo>
                    <a:lnTo>
                      <a:pt x="18592" y="7105"/>
                    </a:lnTo>
                    <a:lnTo>
                      <a:pt x="17862" y="5180"/>
                    </a:lnTo>
                    <a:lnTo>
                      <a:pt x="16999" y="3320"/>
                    </a:lnTo>
                    <a:lnTo>
                      <a:pt x="16003" y="1594"/>
                    </a:lnTo>
                    <a:lnTo>
                      <a:pt x="15471" y="797"/>
                    </a:lnTo>
                    <a:lnTo>
                      <a:pt x="14940" y="1"/>
                    </a:lnTo>
                    <a:lnTo>
                      <a:pt x="14940" y="1"/>
                    </a:lnTo>
                    <a:lnTo>
                      <a:pt x="13347" y="598"/>
                    </a:lnTo>
                    <a:lnTo>
                      <a:pt x="11488" y="1461"/>
                    </a:lnTo>
                    <a:lnTo>
                      <a:pt x="9429" y="2524"/>
                    </a:lnTo>
                    <a:lnTo>
                      <a:pt x="7305" y="3719"/>
                    </a:lnTo>
                    <a:lnTo>
                      <a:pt x="5246" y="5047"/>
                    </a:lnTo>
                    <a:lnTo>
                      <a:pt x="3254" y="6308"/>
                    </a:lnTo>
                    <a:lnTo>
                      <a:pt x="1462" y="7570"/>
                    </a:lnTo>
                    <a:lnTo>
                      <a:pt x="1" y="8765"/>
                    </a:lnTo>
                    <a:lnTo>
                      <a:pt x="1" y="8765"/>
                    </a:lnTo>
                    <a:lnTo>
                      <a:pt x="2059" y="11222"/>
                    </a:lnTo>
                    <a:lnTo>
                      <a:pt x="4051" y="13811"/>
                    </a:lnTo>
                    <a:lnTo>
                      <a:pt x="5977" y="16467"/>
                    </a:lnTo>
                    <a:lnTo>
                      <a:pt x="7836" y="19189"/>
                    </a:lnTo>
                    <a:lnTo>
                      <a:pt x="9695" y="22044"/>
                    </a:lnTo>
                    <a:lnTo>
                      <a:pt x="11421" y="24966"/>
                    </a:lnTo>
                    <a:lnTo>
                      <a:pt x="13081" y="27954"/>
                    </a:lnTo>
                    <a:lnTo>
                      <a:pt x="14608" y="30942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44" name="Google Shape;1844;g34ed79b00d1_0_1802"/>
              <p:cNvSpPr/>
              <p:nvPr/>
            </p:nvSpPr>
            <p:spPr>
              <a:xfrm>
                <a:off x="4478925" y="1959475"/>
                <a:ext cx="388450" cy="1274850"/>
              </a:xfrm>
              <a:custGeom>
                <a:rect b="b" l="l" r="r" t="t"/>
                <a:pathLst>
                  <a:path extrusionOk="0" h="50994" w="15538">
                    <a:moveTo>
                      <a:pt x="10159" y="0"/>
                    </a:moveTo>
                    <a:lnTo>
                      <a:pt x="10359" y="1992"/>
                    </a:lnTo>
                    <a:lnTo>
                      <a:pt x="10359" y="3984"/>
                    </a:lnTo>
                    <a:lnTo>
                      <a:pt x="10292" y="5909"/>
                    </a:lnTo>
                    <a:lnTo>
                      <a:pt x="10093" y="7769"/>
                    </a:lnTo>
                    <a:lnTo>
                      <a:pt x="9827" y="9628"/>
                    </a:lnTo>
                    <a:lnTo>
                      <a:pt x="9429" y="11420"/>
                    </a:lnTo>
                    <a:lnTo>
                      <a:pt x="8898" y="13213"/>
                    </a:lnTo>
                    <a:lnTo>
                      <a:pt x="8300" y="14873"/>
                    </a:lnTo>
                    <a:lnTo>
                      <a:pt x="7570" y="16533"/>
                    </a:lnTo>
                    <a:lnTo>
                      <a:pt x="6773" y="18127"/>
                    </a:lnTo>
                    <a:lnTo>
                      <a:pt x="5844" y="19654"/>
                    </a:lnTo>
                    <a:lnTo>
                      <a:pt x="4848" y="21114"/>
                    </a:lnTo>
                    <a:lnTo>
                      <a:pt x="3785" y="22575"/>
                    </a:lnTo>
                    <a:lnTo>
                      <a:pt x="2590" y="23903"/>
                    </a:lnTo>
                    <a:lnTo>
                      <a:pt x="1329" y="25165"/>
                    </a:lnTo>
                    <a:lnTo>
                      <a:pt x="1" y="26360"/>
                    </a:lnTo>
                    <a:lnTo>
                      <a:pt x="1196" y="29348"/>
                    </a:lnTo>
                    <a:lnTo>
                      <a:pt x="2258" y="32402"/>
                    </a:lnTo>
                    <a:lnTo>
                      <a:pt x="3254" y="35456"/>
                    </a:lnTo>
                    <a:lnTo>
                      <a:pt x="4184" y="38511"/>
                    </a:lnTo>
                    <a:lnTo>
                      <a:pt x="4980" y="41631"/>
                    </a:lnTo>
                    <a:lnTo>
                      <a:pt x="5711" y="44752"/>
                    </a:lnTo>
                    <a:lnTo>
                      <a:pt x="6375" y="47873"/>
                    </a:lnTo>
                    <a:lnTo>
                      <a:pt x="6972" y="50993"/>
                    </a:lnTo>
                    <a:lnTo>
                      <a:pt x="7968" y="49665"/>
                    </a:lnTo>
                    <a:lnTo>
                      <a:pt x="8898" y="48271"/>
                    </a:lnTo>
                    <a:lnTo>
                      <a:pt x="9761" y="46810"/>
                    </a:lnTo>
                    <a:lnTo>
                      <a:pt x="10558" y="45349"/>
                    </a:lnTo>
                    <a:lnTo>
                      <a:pt x="11288" y="43889"/>
                    </a:lnTo>
                    <a:lnTo>
                      <a:pt x="11952" y="42362"/>
                    </a:lnTo>
                    <a:lnTo>
                      <a:pt x="12616" y="40834"/>
                    </a:lnTo>
                    <a:lnTo>
                      <a:pt x="13147" y="39307"/>
                    </a:lnTo>
                    <a:lnTo>
                      <a:pt x="13612" y="37714"/>
                    </a:lnTo>
                    <a:lnTo>
                      <a:pt x="14077" y="36120"/>
                    </a:lnTo>
                    <a:lnTo>
                      <a:pt x="14475" y="34527"/>
                    </a:lnTo>
                    <a:lnTo>
                      <a:pt x="14807" y="32867"/>
                    </a:lnTo>
                    <a:lnTo>
                      <a:pt x="15006" y="31273"/>
                    </a:lnTo>
                    <a:lnTo>
                      <a:pt x="15272" y="29613"/>
                    </a:lnTo>
                    <a:lnTo>
                      <a:pt x="15405" y="27953"/>
                    </a:lnTo>
                    <a:lnTo>
                      <a:pt x="15471" y="26227"/>
                    </a:lnTo>
                    <a:lnTo>
                      <a:pt x="15538" y="24567"/>
                    </a:lnTo>
                    <a:lnTo>
                      <a:pt x="15538" y="22907"/>
                    </a:lnTo>
                    <a:lnTo>
                      <a:pt x="15471" y="21247"/>
                    </a:lnTo>
                    <a:lnTo>
                      <a:pt x="15338" y="19521"/>
                    </a:lnTo>
                    <a:lnTo>
                      <a:pt x="15139" y="17861"/>
                    </a:lnTo>
                    <a:lnTo>
                      <a:pt x="14940" y="16201"/>
                    </a:lnTo>
                    <a:lnTo>
                      <a:pt x="14674" y="14475"/>
                    </a:lnTo>
                    <a:lnTo>
                      <a:pt x="14342" y="12815"/>
                    </a:lnTo>
                    <a:lnTo>
                      <a:pt x="14010" y="11155"/>
                    </a:lnTo>
                    <a:lnTo>
                      <a:pt x="13612" y="9561"/>
                    </a:lnTo>
                    <a:lnTo>
                      <a:pt x="13147" y="7901"/>
                    </a:lnTo>
                    <a:lnTo>
                      <a:pt x="12616" y="6308"/>
                    </a:lnTo>
                    <a:lnTo>
                      <a:pt x="12085" y="4648"/>
                    </a:lnTo>
                    <a:lnTo>
                      <a:pt x="11487" y="3121"/>
                    </a:lnTo>
                    <a:lnTo>
                      <a:pt x="10823" y="1527"/>
                    </a:lnTo>
                    <a:lnTo>
                      <a:pt x="1015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45" name="Google Shape;1845;g34ed79b00d1_0_1802"/>
              <p:cNvSpPr/>
              <p:nvPr/>
            </p:nvSpPr>
            <p:spPr>
              <a:xfrm>
                <a:off x="4478925" y="1959475"/>
                <a:ext cx="388450" cy="1274850"/>
              </a:xfrm>
              <a:custGeom>
                <a:rect b="b" l="l" r="r" t="t"/>
                <a:pathLst>
                  <a:path extrusionOk="0" fill="none" h="50994" w="15538">
                    <a:moveTo>
                      <a:pt x="10159" y="0"/>
                    </a:moveTo>
                    <a:lnTo>
                      <a:pt x="10159" y="0"/>
                    </a:lnTo>
                    <a:lnTo>
                      <a:pt x="10359" y="1992"/>
                    </a:lnTo>
                    <a:lnTo>
                      <a:pt x="10359" y="3984"/>
                    </a:lnTo>
                    <a:lnTo>
                      <a:pt x="10292" y="5909"/>
                    </a:lnTo>
                    <a:lnTo>
                      <a:pt x="10093" y="7769"/>
                    </a:lnTo>
                    <a:lnTo>
                      <a:pt x="9827" y="9628"/>
                    </a:lnTo>
                    <a:lnTo>
                      <a:pt x="9429" y="11420"/>
                    </a:lnTo>
                    <a:lnTo>
                      <a:pt x="8898" y="13213"/>
                    </a:lnTo>
                    <a:lnTo>
                      <a:pt x="8300" y="14873"/>
                    </a:lnTo>
                    <a:lnTo>
                      <a:pt x="7570" y="16533"/>
                    </a:lnTo>
                    <a:lnTo>
                      <a:pt x="6773" y="18127"/>
                    </a:lnTo>
                    <a:lnTo>
                      <a:pt x="5844" y="19654"/>
                    </a:lnTo>
                    <a:lnTo>
                      <a:pt x="4848" y="21114"/>
                    </a:lnTo>
                    <a:lnTo>
                      <a:pt x="3785" y="22575"/>
                    </a:lnTo>
                    <a:lnTo>
                      <a:pt x="2590" y="23903"/>
                    </a:lnTo>
                    <a:lnTo>
                      <a:pt x="1329" y="25165"/>
                    </a:lnTo>
                    <a:lnTo>
                      <a:pt x="1" y="26360"/>
                    </a:lnTo>
                    <a:lnTo>
                      <a:pt x="1" y="26360"/>
                    </a:lnTo>
                    <a:lnTo>
                      <a:pt x="1196" y="29348"/>
                    </a:lnTo>
                    <a:lnTo>
                      <a:pt x="2258" y="32402"/>
                    </a:lnTo>
                    <a:lnTo>
                      <a:pt x="3254" y="35456"/>
                    </a:lnTo>
                    <a:lnTo>
                      <a:pt x="4184" y="38511"/>
                    </a:lnTo>
                    <a:lnTo>
                      <a:pt x="4980" y="41631"/>
                    </a:lnTo>
                    <a:lnTo>
                      <a:pt x="5711" y="44752"/>
                    </a:lnTo>
                    <a:lnTo>
                      <a:pt x="6375" y="47873"/>
                    </a:lnTo>
                    <a:lnTo>
                      <a:pt x="6972" y="50993"/>
                    </a:lnTo>
                    <a:lnTo>
                      <a:pt x="6972" y="50993"/>
                    </a:lnTo>
                    <a:lnTo>
                      <a:pt x="7968" y="49665"/>
                    </a:lnTo>
                    <a:lnTo>
                      <a:pt x="8898" y="48271"/>
                    </a:lnTo>
                    <a:lnTo>
                      <a:pt x="9761" y="46810"/>
                    </a:lnTo>
                    <a:lnTo>
                      <a:pt x="10558" y="45349"/>
                    </a:lnTo>
                    <a:lnTo>
                      <a:pt x="11288" y="43889"/>
                    </a:lnTo>
                    <a:lnTo>
                      <a:pt x="11952" y="42362"/>
                    </a:lnTo>
                    <a:lnTo>
                      <a:pt x="12616" y="40834"/>
                    </a:lnTo>
                    <a:lnTo>
                      <a:pt x="13147" y="39307"/>
                    </a:lnTo>
                    <a:lnTo>
                      <a:pt x="13612" y="37714"/>
                    </a:lnTo>
                    <a:lnTo>
                      <a:pt x="14077" y="36120"/>
                    </a:lnTo>
                    <a:lnTo>
                      <a:pt x="14475" y="34527"/>
                    </a:lnTo>
                    <a:lnTo>
                      <a:pt x="14807" y="32867"/>
                    </a:lnTo>
                    <a:lnTo>
                      <a:pt x="15006" y="31273"/>
                    </a:lnTo>
                    <a:lnTo>
                      <a:pt x="15272" y="29613"/>
                    </a:lnTo>
                    <a:lnTo>
                      <a:pt x="15405" y="27953"/>
                    </a:lnTo>
                    <a:lnTo>
                      <a:pt x="15471" y="26227"/>
                    </a:lnTo>
                    <a:lnTo>
                      <a:pt x="15538" y="24567"/>
                    </a:lnTo>
                    <a:lnTo>
                      <a:pt x="15538" y="22907"/>
                    </a:lnTo>
                    <a:lnTo>
                      <a:pt x="15471" y="21247"/>
                    </a:lnTo>
                    <a:lnTo>
                      <a:pt x="15338" y="19521"/>
                    </a:lnTo>
                    <a:lnTo>
                      <a:pt x="15139" y="17861"/>
                    </a:lnTo>
                    <a:lnTo>
                      <a:pt x="14940" y="16201"/>
                    </a:lnTo>
                    <a:lnTo>
                      <a:pt x="14674" y="14475"/>
                    </a:lnTo>
                    <a:lnTo>
                      <a:pt x="14342" y="12815"/>
                    </a:lnTo>
                    <a:lnTo>
                      <a:pt x="14010" y="11155"/>
                    </a:lnTo>
                    <a:lnTo>
                      <a:pt x="13612" y="9561"/>
                    </a:lnTo>
                    <a:lnTo>
                      <a:pt x="13147" y="7901"/>
                    </a:lnTo>
                    <a:lnTo>
                      <a:pt x="12616" y="6308"/>
                    </a:lnTo>
                    <a:lnTo>
                      <a:pt x="12085" y="4648"/>
                    </a:lnTo>
                    <a:lnTo>
                      <a:pt x="11487" y="3121"/>
                    </a:lnTo>
                    <a:lnTo>
                      <a:pt x="10823" y="1527"/>
                    </a:lnTo>
                    <a:lnTo>
                      <a:pt x="10159" y="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46" name="Google Shape;1846;g34ed79b00d1_0_1802"/>
              <p:cNvSpPr/>
              <p:nvPr/>
            </p:nvSpPr>
            <p:spPr>
              <a:xfrm>
                <a:off x="3013200" y="1469775"/>
                <a:ext cx="668975" cy="753650"/>
              </a:xfrm>
              <a:custGeom>
                <a:rect b="b" l="l" r="r" t="t"/>
                <a:pathLst>
                  <a:path extrusionOk="0" h="30146" w="26759">
                    <a:moveTo>
                      <a:pt x="4051" y="1"/>
                    </a:moveTo>
                    <a:lnTo>
                      <a:pt x="3454" y="930"/>
                    </a:lnTo>
                    <a:lnTo>
                      <a:pt x="2922" y="1794"/>
                    </a:lnTo>
                    <a:lnTo>
                      <a:pt x="2391" y="2657"/>
                    </a:lnTo>
                    <a:lnTo>
                      <a:pt x="1993" y="3586"/>
                    </a:lnTo>
                    <a:lnTo>
                      <a:pt x="1528" y="4516"/>
                    </a:lnTo>
                    <a:lnTo>
                      <a:pt x="1196" y="5445"/>
                    </a:lnTo>
                    <a:lnTo>
                      <a:pt x="864" y="6375"/>
                    </a:lnTo>
                    <a:lnTo>
                      <a:pt x="598" y="7305"/>
                    </a:lnTo>
                    <a:lnTo>
                      <a:pt x="399" y="8300"/>
                    </a:lnTo>
                    <a:lnTo>
                      <a:pt x="266" y="9230"/>
                    </a:lnTo>
                    <a:lnTo>
                      <a:pt x="134" y="10226"/>
                    </a:lnTo>
                    <a:lnTo>
                      <a:pt x="1" y="11156"/>
                    </a:lnTo>
                    <a:lnTo>
                      <a:pt x="1" y="12152"/>
                    </a:lnTo>
                    <a:lnTo>
                      <a:pt x="1" y="13148"/>
                    </a:lnTo>
                    <a:lnTo>
                      <a:pt x="1" y="14143"/>
                    </a:lnTo>
                    <a:lnTo>
                      <a:pt x="67" y="15073"/>
                    </a:lnTo>
                    <a:lnTo>
                      <a:pt x="399" y="17065"/>
                    </a:lnTo>
                    <a:lnTo>
                      <a:pt x="798" y="18990"/>
                    </a:lnTo>
                    <a:lnTo>
                      <a:pt x="1395" y="20982"/>
                    </a:lnTo>
                    <a:lnTo>
                      <a:pt x="2059" y="22908"/>
                    </a:lnTo>
                    <a:lnTo>
                      <a:pt x="2922" y="24767"/>
                    </a:lnTo>
                    <a:lnTo>
                      <a:pt x="3918" y="26626"/>
                    </a:lnTo>
                    <a:lnTo>
                      <a:pt x="5047" y="28419"/>
                    </a:lnTo>
                    <a:lnTo>
                      <a:pt x="6242" y="30145"/>
                    </a:lnTo>
                    <a:lnTo>
                      <a:pt x="8832" y="27821"/>
                    </a:lnTo>
                    <a:lnTo>
                      <a:pt x="11355" y="25564"/>
                    </a:lnTo>
                    <a:lnTo>
                      <a:pt x="13944" y="23439"/>
                    </a:lnTo>
                    <a:lnTo>
                      <a:pt x="16534" y="21314"/>
                    </a:lnTo>
                    <a:lnTo>
                      <a:pt x="19123" y="19322"/>
                    </a:lnTo>
                    <a:lnTo>
                      <a:pt x="21646" y="17397"/>
                    </a:lnTo>
                    <a:lnTo>
                      <a:pt x="24236" y="15604"/>
                    </a:lnTo>
                    <a:lnTo>
                      <a:pt x="26759" y="13811"/>
                    </a:lnTo>
                    <a:lnTo>
                      <a:pt x="25431" y="12683"/>
                    </a:lnTo>
                    <a:lnTo>
                      <a:pt x="24169" y="11620"/>
                    </a:lnTo>
                    <a:lnTo>
                      <a:pt x="22841" y="10558"/>
                    </a:lnTo>
                    <a:lnTo>
                      <a:pt x="21514" y="9496"/>
                    </a:lnTo>
                    <a:lnTo>
                      <a:pt x="20119" y="8500"/>
                    </a:lnTo>
                    <a:lnTo>
                      <a:pt x="18725" y="7570"/>
                    </a:lnTo>
                    <a:lnTo>
                      <a:pt x="17331" y="6641"/>
                    </a:lnTo>
                    <a:lnTo>
                      <a:pt x="15936" y="5777"/>
                    </a:lnTo>
                    <a:lnTo>
                      <a:pt x="14475" y="4914"/>
                    </a:lnTo>
                    <a:lnTo>
                      <a:pt x="13015" y="4117"/>
                    </a:lnTo>
                    <a:lnTo>
                      <a:pt x="11554" y="3321"/>
                    </a:lnTo>
                    <a:lnTo>
                      <a:pt x="10093" y="2590"/>
                    </a:lnTo>
                    <a:lnTo>
                      <a:pt x="8632" y="1860"/>
                    </a:lnTo>
                    <a:lnTo>
                      <a:pt x="7105" y="1262"/>
                    </a:lnTo>
                    <a:lnTo>
                      <a:pt x="5578" y="598"/>
                    </a:lnTo>
                    <a:lnTo>
                      <a:pt x="405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47" name="Google Shape;1847;g34ed79b00d1_0_1802"/>
              <p:cNvSpPr/>
              <p:nvPr/>
            </p:nvSpPr>
            <p:spPr>
              <a:xfrm>
                <a:off x="3013200" y="1469775"/>
                <a:ext cx="668975" cy="753650"/>
              </a:xfrm>
              <a:custGeom>
                <a:rect b="b" l="l" r="r" t="t"/>
                <a:pathLst>
                  <a:path extrusionOk="0" fill="none" h="30146" w="26759">
                    <a:moveTo>
                      <a:pt x="6242" y="30145"/>
                    </a:moveTo>
                    <a:lnTo>
                      <a:pt x="6242" y="30145"/>
                    </a:lnTo>
                    <a:lnTo>
                      <a:pt x="8832" y="27821"/>
                    </a:lnTo>
                    <a:lnTo>
                      <a:pt x="11355" y="25564"/>
                    </a:lnTo>
                    <a:lnTo>
                      <a:pt x="13944" y="23439"/>
                    </a:lnTo>
                    <a:lnTo>
                      <a:pt x="16534" y="21314"/>
                    </a:lnTo>
                    <a:lnTo>
                      <a:pt x="19123" y="19322"/>
                    </a:lnTo>
                    <a:lnTo>
                      <a:pt x="21646" y="17397"/>
                    </a:lnTo>
                    <a:lnTo>
                      <a:pt x="24236" y="15604"/>
                    </a:lnTo>
                    <a:lnTo>
                      <a:pt x="26759" y="13811"/>
                    </a:lnTo>
                    <a:lnTo>
                      <a:pt x="26759" y="13811"/>
                    </a:lnTo>
                    <a:lnTo>
                      <a:pt x="25431" y="12683"/>
                    </a:lnTo>
                    <a:lnTo>
                      <a:pt x="24169" y="11620"/>
                    </a:lnTo>
                    <a:lnTo>
                      <a:pt x="22841" y="10558"/>
                    </a:lnTo>
                    <a:lnTo>
                      <a:pt x="21514" y="9496"/>
                    </a:lnTo>
                    <a:lnTo>
                      <a:pt x="20119" y="8500"/>
                    </a:lnTo>
                    <a:lnTo>
                      <a:pt x="18725" y="7570"/>
                    </a:lnTo>
                    <a:lnTo>
                      <a:pt x="17331" y="6641"/>
                    </a:lnTo>
                    <a:lnTo>
                      <a:pt x="15936" y="5777"/>
                    </a:lnTo>
                    <a:lnTo>
                      <a:pt x="14475" y="4914"/>
                    </a:lnTo>
                    <a:lnTo>
                      <a:pt x="13015" y="4117"/>
                    </a:lnTo>
                    <a:lnTo>
                      <a:pt x="11554" y="3321"/>
                    </a:lnTo>
                    <a:lnTo>
                      <a:pt x="10093" y="2590"/>
                    </a:lnTo>
                    <a:lnTo>
                      <a:pt x="8632" y="1860"/>
                    </a:lnTo>
                    <a:lnTo>
                      <a:pt x="7105" y="1262"/>
                    </a:lnTo>
                    <a:lnTo>
                      <a:pt x="5578" y="598"/>
                    </a:lnTo>
                    <a:lnTo>
                      <a:pt x="4051" y="1"/>
                    </a:lnTo>
                    <a:lnTo>
                      <a:pt x="4051" y="1"/>
                    </a:lnTo>
                    <a:lnTo>
                      <a:pt x="3454" y="930"/>
                    </a:lnTo>
                    <a:lnTo>
                      <a:pt x="2922" y="1794"/>
                    </a:lnTo>
                    <a:lnTo>
                      <a:pt x="2391" y="2657"/>
                    </a:lnTo>
                    <a:lnTo>
                      <a:pt x="1993" y="3586"/>
                    </a:lnTo>
                    <a:lnTo>
                      <a:pt x="1528" y="4516"/>
                    </a:lnTo>
                    <a:lnTo>
                      <a:pt x="1196" y="5445"/>
                    </a:lnTo>
                    <a:lnTo>
                      <a:pt x="864" y="6375"/>
                    </a:lnTo>
                    <a:lnTo>
                      <a:pt x="598" y="7305"/>
                    </a:lnTo>
                    <a:lnTo>
                      <a:pt x="399" y="8300"/>
                    </a:lnTo>
                    <a:lnTo>
                      <a:pt x="266" y="9230"/>
                    </a:lnTo>
                    <a:lnTo>
                      <a:pt x="134" y="10226"/>
                    </a:lnTo>
                    <a:lnTo>
                      <a:pt x="1" y="11156"/>
                    </a:lnTo>
                    <a:lnTo>
                      <a:pt x="1" y="12152"/>
                    </a:lnTo>
                    <a:lnTo>
                      <a:pt x="1" y="13148"/>
                    </a:lnTo>
                    <a:lnTo>
                      <a:pt x="1" y="14143"/>
                    </a:lnTo>
                    <a:lnTo>
                      <a:pt x="67" y="15073"/>
                    </a:lnTo>
                    <a:lnTo>
                      <a:pt x="399" y="17065"/>
                    </a:lnTo>
                    <a:lnTo>
                      <a:pt x="798" y="18990"/>
                    </a:lnTo>
                    <a:lnTo>
                      <a:pt x="1395" y="20982"/>
                    </a:lnTo>
                    <a:lnTo>
                      <a:pt x="2059" y="22908"/>
                    </a:lnTo>
                    <a:lnTo>
                      <a:pt x="2922" y="24767"/>
                    </a:lnTo>
                    <a:lnTo>
                      <a:pt x="3918" y="26626"/>
                    </a:lnTo>
                    <a:lnTo>
                      <a:pt x="5047" y="28419"/>
                    </a:lnTo>
                    <a:lnTo>
                      <a:pt x="6242" y="30145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48" name="Google Shape;1848;g34ed79b00d1_0_1802"/>
              <p:cNvSpPr/>
              <p:nvPr/>
            </p:nvSpPr>
            <p:spPr>
              <a:xfrm>
                <a:off x="4663175" y="2704775"/>
                <a:ext cx="390100" cy="1283150"/>
              </a:xfrm>
              <a:custGeom>
                <a:rect b="b" l="l" r="r" t="t"/>
                <a:pathLst>
                  <a:path extrusionOk="0" h="51326" w="15604">
                    <a:moveTo>
                      <a:pt x="15338" y="0"/>
                    </a:moveTo>
                    <a:lnTo>
                      <a:pt x="15006" y="2391"/>
                    </a:lnTo>
                    <a:lnTo>
                      <a:pt x="14608" y="4781"/>
                    </a:lnTo>
                    <a:lnTo>
                      <a:pt x="14143" y="7105"/>
                    </a:lnTo>
                    <a:lnTo>
                      <a:pt x="13612" y="9362"/>
                    </a:lnTo>
                    <a:lnTo>
                      <a:pt x="12948" y="11554"/>
                    </a:lnTo>
                    <a:lnTo>
                      <a:pt x="12284" y="13745"/>
                    </a:lnTo>
                    <a:lnTo>
                      <a:pt x="11487" y="15869"/>
                    </a:lnTo>
                    <a:lnTo>
                      <a:pt x="10624" y="17928"/>
                    </a:lnTo>
                    <a:lnTo>
                      <a:pt x="9695" y="19920"/>
                    </a:lnTo>
                    <a:lnTo>
                      <a:pt x="8699" y="21912"/>
                    </a:lnTo>
                    <a:lnTo>
                      <a:pt x="7570" y="23837"/>
                    </a:lnTo>
                    <a:lnTo>
                      <a:pt x="6375" y="25696"/>
                    </a:lnTo>
                    <a:lnTo>
                      <a:pt x="5180" y="27489"/>
                    </a:lnTo>
                    <a:lnTo>
                      <a:pt x="3785" y="29282"/>
                    </a:lnTo>
                    <a:lnTo>
                      <a:pt x="2391" y="31008"/>
                    </a:lnTo>
                    <a:lnTo>
                      <a:pt x="930" y="32668"/>
                    </a:lnTo>
                    <a:lnTo>
                      <a:pt x="997" y="35058"/>
                    </a:lnTo>
                    <a:lnTo>
                      <a:pt x="1063" y="37382"/>
                    </a:lnTo>
                    <a:lnTo>
                      <a:pt x="997" y="39839"/>
                    </a:lnTo>
                    <a:lnTo>
                      <a:pt x="864" y="42229"/>
                    </a:lnTo>
                    <a:lnTo>
                      <a:pt x="731" y="44619"/>
                    </a:lnTo>
                    <a:lnTo>
                      <a:pt x="532" y="46943"/>
                    </a:lnTo>
                    <a:lnTo>
                      <a:pt x="1" y="51326"/>
                    </a:lnTo>
                    <a:lnTo>
                      <a:pt x="1196" y="49798"/>
                    </a:lnTo>
                    <a:lnTo>
                      <a:pt x="2258" y="48271"/>
                    </a:lnTo>
                    <a:lnTo>
                      <a:pt x="3321" y="46678"/>
                    </a:lnTo>
                    <a:lnTo>
                      <a:pt x="4316" y="45151"/>
                    </a:lnTo>
                    <a:lnTo>
                      <a:pt x="5312" y="43557"/>
                    </a:lnTo>
                    <a:lnTo>
                      <a:pt x="6242" y="41964"/>
                    </a:lnTo>
                    <a:lnTo>
                      <a:pt x="7105" y="40304"/>
                    </a:lnTo>
                    <a:lnTo>
                      <a:pt x="7902" y="38710"/>
                    </a:lnTo>
                    <a:lnTo>
                      <a:pt x="8699" y="37050"/>
                    </a:lnTo>
                    <a:lnTo>
                      <a:pt x="9429" y="35390"/>
                    </a:lnTo>
                    <a:lnTo>
                      <a:pt x="10159" y="33730"/>
                    </a:lnTo>
                    <a:lnTo>
                      <a:pt x="10757" y="32070"/>
                    </a:lnTo>
                    <a:lnTo>
                      <a:pt x="11355" y="30410"/>
                    </a:lnTo>
                    <a:lnTo>
                      <a:pt x="11952" y="28751"/>
                    </a:lnTo>
                    <a:lnTo>
                      <a:pt x="12483" y="27091"/>
                    </a:lnTo>
                    <a:lnTo>
                      <a:pt x="12948" y="25431"/>
                    </a:lnTo>
                    <a:lnTo>
                      <a:pt x="13811" y="22111"/>
                    </a:lnTo>
                    <a:lnTo>
                      <a:pt x="14475" y="18791"/>
                    </a:lnTo>
                    <a:lnTo>
                      <a:pt x="15006" y="15471"/>
                    </a:lnTo>
                    <a:lnTo>
                      <a:pt x="15338" y="12284"/>
                    </a:lnTo>
                    <a:lnTo>
                      <a:pt x="15538" y="9097"/>
                    </a:lnTo>
                    <a:lnTo>
                      <a:pt x="15604" y="5976"/>
                    </a:lnTo>
                    <a:lnTo>
                      <a:pt x="15538" y="2922"/>
                    </a:lnTo>
                    <a:lnTo>
                      <a:pt x="1533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49" name="Google Shape;1849;g34ed79b00d1_0_1802"/>
              <p:cNvSpPr/>
              <p:nvPr/>
            </p:nvSpPr>
            <p:spPr>
              <a:xfrm>
                <a:off x="4663175" y="2704775"/>
                <a:ext cx="390100" cy="1283150"/>
              </a:xfrm>
              <a:custGeom>
                <a:rect b="b" l="l" r="r" t="t"/>
                <a:pathLst>
                  <a:path extrusionOk="0" fill="none" h="51326" w="15604">
                    <a:moveTo>
                      <a:pt x="930" y="32668"/>
                    </a:moveTo>
                    <a:lnTo>
                      <a:pt x="930" y="32668"/>
                    </a:lnTo>
                    <a:lnTo>
                      <a:pt x="997" y="35058"/>
                    </a:lnTo>
                    <a:lnTo>
                      <a:pt x="1063" y="37382"/>
                    </a:lnTo>
                    <a:lnTo>
                      <a:pt x="997" y="39839"/>
                    </a:lnTo>
                    <a:lnTo>
                      <a:pt x="864" y="42229"/>
                    </a:lnTo>
                    <a:lnTo>
                      <a:pt x="731" y="44619"/>
                    </a:lnTo>
                    <a:lnTo>
                      <a:pt x="532" y="46943"/>
                    </a:lnTo>
                    <a:lnTo>
                      <a:pt x="1" y="51326"/>
                    </a:lnTo>
                    <a:lnTo>
                      <a:pt x="1" y="51326"/>
                    </a:lnTo>
                    <a:lnTo>
                      <a:pt x="1196" y="49798"/>
                    </a:lnTo>
                    <a:lnTo>
                      <a:pt x="2258" y="48271"/>
                    </a:lnTo>
                    <a:lnTo>
                      <a:pt x="3321" y="46678"/>
                    </a:lnTo>
                    <a:lnTo>
                      <a:pt x="4316" y="45151"/>
                    </a:lnTo>
                    <a:lnTo>
                      <a:pt x="5312" y="43557"/>
                    </a:lnTo>
                    <a:lnTo>
                      <a:pt x="6242" y="41964"/>
                    </a:lnTo>
                    <a:lnTo>
                      <a:pt x="7105" y="40304"/>
                    </a:lnTo>
                    <a:lnTo>
                      <a:pt x="7902" y="38710"/>
                    </a:lnTo>
                    <a:lnTo>
                      <a:pt x="8699" y="37050"/>
                    </a:lnTo>
                    <a:lnTo>
                      <a:pt x="9429" y="35390"/>
                    </a:lnTo>
                    <a:lnTo>
                      <a:pt x="10159" y="33730"/>
                    </a:lnTo>
                    <a:lnTo>
                      <a:pt x="10757" y="32070"/>
                    </a:lnTo>
                    <a:lnTo>
                      <a:pt x="11355" y="30410"/>
                    </a:lnTo>
                    <a:lnTo>
                      <a:pt x="11952" y="28751"/>
                    </a:lnTo>
                    <a:lnTo>
                      <a:pt x="12483" y="27091"/>
                    </a:lnTo>
                    <a:lnTo>
                      <a:pt x="12948" y="25431"/>
                    </a:lnTo>
                    <a:lnTo>
                      <a:pt x="13811" y="22111"/>
                    </a:lnTo>
                    <a:lnTo>
                      <a:pt x="14475" y="18791"/>
                    </a:lnTo>
                    <a:lnTo>
                      <a:pt x="15006" y="15471"/>
                    </a:lnTo>
                    <a:lnTo>
                      <a:pt x="15338" y="12284"/>
                    </a:lnTo>
                    <a:lnTo>
                      <a:pt x="15538" y="9097"/>
                    </a:lnTo>
                    <a:lnTo>
                      <a:pt x="15604" y="5976"/>
                    </a:lnTo>
                    <a:lnTo>
                      <a:pt x="15538" y="2922"/>
                    </a:lnTo>
                    <a:lnTo>
                      <a:pt x="15338" y="0"/>
                    </a:lnTo>
                    <a:lnTo>
                      <a:pt x="15338" y="0"/>
                    </a:lnTo>
                    <a:lnTo>
                      <a:pt x="15006" y="2391"/>
                    </a:lnTo>
                    <a:lnTo>
                      <a:pt x="14608" y="4781"/>
                    </a:lnTo>
                    <a:lnTo>
                      <a:pt x="14143" y="7105"/>
                    </a:lnTo>
                    <a:lnTo>
                      <a:pt x="13612" y="9362"/>
                    </a:lnTo>
                    <a:lnTo>
                      <a:pt x="12948" y="11554"/>
                    </a:lnTo>
                    <a:lnTo>
                      <a:pt x="12284" y="13745"/>
                    </a:lnTo>
                    <a:lnTo>
                      <a:pt x="11487" y="15869"/>
                    </a:lnTo>
                    <a:lnTo>
                      <a:pt x="10624" y="17928"/>
                    </a:lnTo>
                    <a:lnTo>
                      <a:pt x="9695" y="19920"/>
                    </a:lnTo>
                    <a:lnTo>
                      <a:pt x="8699" y="21912"/>
                    </a:lnTo>
                    <a:lnTo>
                      <a:pt x="7570" y="23837"/>
                    </a:lnTo>
                    <a:lnTo>
                      <a:pt x="6375" y="25696"/>
                    </a:lnTo>
                    <a:lnTo>
                      <a:pt x="5180" y="27489"/>
                    </a:lnTo>
                    <a:lnTo>
                      <a:pt x="3785" y="29282"/>
                    </a:lnTo>
                    <a:lnTo>
                      <a:pt x="2391" y="31008"/>
                    </a:lnTo>
                    <a:lnTo>
                      <a:pt x="930" y="32668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50" name="Google Shape;1850;g34ed79b00d1_0_1802"/>
              <p:cNvSpPr/>
              <p:nvPr/>
            </p:nvSpPr>
            <p:spPr>
              <a:xfrm>
                <a:off x="1979075" y="1363550"/>
                <a:ext cx="1034150" cy="1777800"/>
              </a:xfrm>
              <a:custGeom>
                <a:rect b="b" l="l" r="r" t="t"/>
                <a:pathLst>
                  <a:path extrusionOk="0" h="71112" w="41366">
                    <a:moveTo>
                      <a:pt x="20451" y="0"/>
                    </a:moveTo>
                    <a:lnTo>
                      <a:pt x="18592" y="67"/>
                    </a:lnTo>
                    <a:lnTo>
                      <a:pt x="16732" y="266"/>
                    </a:lnTo>
                    <a:lnTo>
                      <a:pt x="14940" y="465"/>
                    </a:lnTo>
                    <a:lnTo>
                      <a:pt x="13147" y="731"/>
                    </a:lnTo>
                    <a:lnTo>
                      <a:pt x="11354" y="1063"/>
                    </a:lnTo>
                    <a:lnTo>
                      <a:pt x="9562" y="1395"/>
                    </a:lnTo>
                    <a:lnTo>
                      <a:pt x="7902" y="1860"/>
                    </a:lnTo>
                    <a:lnTo>
                      <a:pt x="6574" y="3851"/>
                    </a:lnTo>
                    <a:lnTo>
                      <a:pt x="5445" y="5843"/>
                    </a:lnTo>
                    <a:lnTo>
                      <a:pt x="4383" y="7835"/>
                    </a:lnTo>
                    <a:lnTo>
                      <a:pt x="3453" y="9960"/>
                    </a:lnTo>
                    <a:lnTo>
                      <a:pt x="2590" y="12085"/>
                    </a:lnTo>
                    <a:lnTo>
                      <a:pt x="1926" y="14276"/>
                    </a:lnTo>
                    <a:lnTo>
                      <a:pt x="1328" y="16467"/>
                    </a:lnTo>
                    <a:lnTo>
                      <a:pt x="864" y="18658"/>
                    </a:lnTo>
                    <a:lnTo>
                      <a:pt x="465" y="20916"/>
                    </a:lnTo>
                    <a:lnTo>
                      <a:pt x="200" y="23239"/>
                    </a:lnTo>
                    <a:lnTo>
                      <a:pt x="67" y="25497"/>
                    </a:lnTo>
                    <a:lnTo>
                      <a:pt x="0" y="27821"/>
                    </a:lnTo>
                    <a:lnTo>
                      <a:pt x="0" y="30145"/>
                    </a:lnTo>
                    <a:lnTo>
                      <a:pt x="133" y="32469"/>
                    </a:lnTo>
                    <a:lnTo>
                      <a:pt x="399" y="34793"/>
                    </a:lnTo>
                    <a:lnTo>
                      <a:pt x="731" y="37117"/>
                    </a:lnTo>
                    <a:lnTo>
                      <a:pt x="1129" y="39440"/>
                    </a:lnTo>
                    <a:lnTo>
                      <a:pt x="1594" y="41764"/>
                    </a:lnTo>
                    <a:lnTo>
                      <a:pt x="2192" y="44022"/>
                    </a:lnTo>
                    <a:lnTo>
                      <a:pt x="2922" y="46346"/>
                    </a:lnTo>
                    <a:lnTo>
                      <a:pt x="3652" y="48603"/>
                    </a:lnTo>
                    <a:lnTo>
                      <a:pt x="4515" y="50861"/>
                    </a:lnTo>
                    <a:lnTo>
                      <a:pt x="5445" y="53052"/>
                    </a:lnTo>
                    <a:lnTo>
                      <a:pt x="6441" y="55243"/>
                    </a:lnTo>
                    <a:lnTo>
                      <a:pt x="7503" y="57368"/>
                    </a:lnTo>
                    <a:lnTo>
                      <a:pt x="8632" y="59492"/>
                    </a:lnTo>
                    <a:lnTo>
                      <a:pt x="9827" y="61551"/>
                    </a:lnTo>
                    <a:lnTo>
                      <a:pt x="11155" y="63543"/>
                    </a:lnTo>
                    <a:lnTo>
                      <a:pt x="12483" y="65535"/>
                    </a:lnTo>
                    <a:lnTo>
                      <a:pt x="13944" y="67460"/>
                    </a:lnTo>
                    <a:lnTo>
                      <a:pt x="15405" y="69319"/>
                    </a:lnTo>
                    <a:lnTo>
                      <a:pt x="16932" y="71112"/>
                    </a:lnTo>
                    <a:lnTo>
                      <a:pt x="19455" y="67327"/>
                    </a:lnTo>
                    <a:lnTo>
                      <a:pt x="22243" y="63476"/>
                    </a:lnTo>
                    <a:lnTo>
                      <a:pt x="25165" y="59426"/>
                    </a:lnTo>
                    <a:lnTo>
                      <a:pt x="28286" y="55442"/>
                    </a:lnTo>
                    <a:lnTo>
                      <a:pt x="31473" y="51458"/>
                    </a:lnTo>
                    <a:lnTo>
                      <a:pt x="34726" y="47607"/>
                    </a:lnTo>
                    <a:lnTo>
                      <a:pt x="38046" y="43889"/>
                    </a:lnTo>
                    <a:lnTo>
                      <a:pt x="39706" y="42163"/>
                    </a:lnTo>
                    <a:lnTo>
                      <a:pt x="41366" y="40436"/>
                    </a:lnTo>
                    <a:lnTo>
                      <a:pt x="40569" y="39440"/>
                    </a:lnTo>
                    <a:lnTo>
                      <a:pt x="39839" y="38378"/>
                    </a:lnTo>
                    <a:lnTo>
                      <a:pt x="39108" y="37316"/>
                    </a:lnTo>
                    <a:lnTo>
                      <a:pt x="38378" y="36253"/>
                    </a:lnTo>
                    <a:lnTo>
                      <a:pt x="37780" y="35125"/>
                    </a:lnTo>
                    <a:lnTo>
                      <a:pt x="37116" y="33929"/>
                    </a:lnTo>
                    <a:lnTo>
                      <a:pt x="36519" y="32801"/>
                    </a:lnTo>
                    <a:lnTo>
                      <a:pt x="35988" y="31606"/>
                    </a:lnTo>
                    <a:lnTo>
                      <a:pt x="35523" y="30344"/>
                    </a:lnTo>
                    <a:lnTo>
                      <a:pt x="35058" y="29149"/>
                    </a:lnTo>
                    <a:lnTo>
                      <a:pt x="34593" y="27887"/>
                    </a:lnTo>
                    <a:lnTo>
                      <a:pt x="34195" y="26626"/>
                    </a:lnTo>
                    <a:lnTo>
                      <a:pt x="33863" y="25364"/>
                    </a:lnTo>
                    <a:lnTo>
                      <a:pt x="33597" y="24103"/>
                    </a:lnTo>
                    <a:lnTo>
                      <a:pt x="33332" y="22775"/>
                    </a:lnTo>
                    <a:lnTo>
                      <a:pt x="33133" y="21513"/>
                    </a:lnTo>
                    <a:lnTo>
                      <a:pt x="33000" y="20185"/>
                    </a:lnTo>
                    <a:lnTo>
                      <a:pt x="32867" y="18924"/>
                    </a:lnTo>
                    <a:lnTo>
                      <a:pt x="32801" y="17596"/>
                    </a:lnTo>
                    <a:lnTo>
                      <a:pt x="32801" y="16334"/>
                    </a:lnTo>
                    <a:lnTo>
                      <a:pt x="32867" y="15006"/>
                    </a:lnTo>
                    <a:lnTo>
                      <a:pt x="32933" y="13745"/>
                    </a:lnTo>
                    <a:lnTo>
                      <a:pt x="33066" y="12483"/>
                    </a:lnTo>
                    <a:lnTo>
                      <a:pt x="33265" y="11222"/>
                    </a:lnTo>
                    <a:lnTo>
                      <a:pt x="33531" y="9960"/>
                    </a:lnTo>
                    <a:lnTo>
                      <a:pt x="33863" y="8698"/>
                    </a:lnTo>
                    <a:lnTo>
                      <a:pt x="34195" y="7503"/>
                    </a:lnTo>
                    <a:lnTo>
                      <a:pt x="34660" y="6308"/>
                    </a:lnTo>
                    <a:lnTo>
                      <a:pt x="35125" y="5113"/>
                    </a:lnTo>
                    <a:lnTo>
                      <a:pt x="35722" y="3918"/>
                    </a:lnTo>
                    <a:lnTo>
                      <a:pt x="36320" y="2789"/>
                    </a:lnTo>
                    <a:lnTo>
                      <a:pt x="36984" y="1660"/>
                    </a:lnTo>
                    <a:lnTo>
                      <a:pt x="35257" y="1262"/>
                    </a:lnTo>
                    <a:lnTo>
                      <a:pt x="33465" y="930"/>
                    </a:lnTo>
                    <a:lnTo>
                      <a:pt x="31672" y="664"/>
                    </a:lnTo>
                    <a:lnTo>
                      <a:pt x="29813" y="399"/>
                    </a:lnTo>
                    <a:lnTo>
                      <a:pt x="27954" y="200"/>
                    </a:lnTo>
                    <a:lnTo>
                      <a:pt x="26094" y="67"/>
                    </a:lnTo>
                    <a:lnTo>
                      <a:pt x="2423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51" name="Google Shape;1851;g34ed79b00d1_0_1802"/>
              <p:cNvSpPr/>
              <p:nvPr/>
            </p:nvSpPr>
            <p:spPr>
              <a:xfrm>
                <a:off x="1979075" y="1363550"/>
                <a:ext cx="1034150" cy="1777800"/>
              </a:xfrm>
              <a:custGeom>
                <a:rect b="b" l="l" r="r" t="t"/>
                <a:pathLst>
                  <a:path extrusionOk="0" fill="none" h="71112" w="41366">
                    <a:moveTo>
                      <a:pt x="36984" y="1660"/>
                    </a:moveTo>
                    <a:lnTo>
                      <a:pt x="36984" y="1660"/>
                    </a:lnTo>
                    <a:lnTo>
                      <a:pt x="35257" y="1262"/>
                    </a:lnTo>
                    <a:lnTo>
                      <a:pt x="33465" y="930"/>
                    </a:lnTo>
                    <a:lnTo>
                      <a:pt x="31672" y="664"/>
                    </a:lnTo>
                    <a:lnTo>
                      <a:pt x="29813" y="399"/>
                    </a:lnTo>
                    <a:lnTo>
                      <a:pt x="27954" y="200"/>
                    </a:lnTo>
                    <a:lnTo>
                      <a:pt x="26094" y="67"/>
                    </a:lnTo>
                    <a:lnTo>
                      <a:pt x="24235" y="0"/>
                    </a:lnTo>
                    <a:lnTo>
                      <a:pt x="22376" y="0"/>
                    </a:lnTo>
                    <a:lnTo>
                      <a:pt x="20451" y="0"/>
                    </a:lnTo>
                    <a:lnTo>
                      <a:pt x="18592" y="67"/>
                    </a:lnTo>
                    <a:lnTo>
                      <a:pt x="16732" y="266"/>
                    </a:lnTo>
                    <a:lnTo>
                      <a:pt x="14940" y="465"/>
                    </a:lnTo>
                    <a:lnTo>
                      <a:pt x="13147" y="731"/>
                    </a:lnTo>
                    <a:lnTo>
                      <a:pt x="11354" y="1063"/>
                    </a:lnTo>
                    <a:lnTo>
                      <a:pt x="9562" y="1395"/>
                    </a:lnTo>
                    <a:lnTo>
                      <a:pt x="7902" y="1860"/>
                    </a:lnTo>
                    <a:lnTo>
                      <a:pt x="7902" y="1860"/>
                    </a:lnTo>
                    <a:lnTo>
                      <a:pt x="6574" y="3851"/>
                    </a:lnTo>
                    <a:lnTo>
                      <a:pt x="5445" y="5843"/>
                    </a:lnTo>
                    <a:lnTo>
                      <a:pt x="4383" y="7835"/>
                    </a:lnTo>
                    <a:lnTo>
                      <a:pt x="3453" y="9960"/>
                    </a:lnTo>
                    <a:lnTo>
                      <a:pt x="2590" y="12085"/>
                    </a:lnTo>
                    <a:lnTo>
                      <a:pt x="1926" y="14276"/>
                    </a:lnTo>
                    <a:lnTo>
                      <a:pt x="1328" y="16467"/>
                    </a:lnTo>
                    <a:lnTo>
                      <a:pt x="864" y="18658"/>
                    </a:lnTo>
                    <a:lnTo>
                      <a:pt x="465" y="20916"/>
                    </a:lnTo>
                    <a:lnTo>
                      <a:pt x="200" y="23239"/>
                    </a:lnTo>
                    <a:lnTo>
                      <a:pt x="67" y="25497"/>
                    </a:lnTo>
                    <a:lnTo>
                      <a:pt x="0" y="27821"/>
                    </a:lnTo>
                    <a:lnTo>
                      <a:pt x="0" y="30145"/>
                    </a:lnTo>
                    <a:lnTo>
                      <a:pt x="133" y="32469"/>
                    </a:lnTo>
                    <a:lnTo>
                      <a:pt x="399" y="34793"/>
                    </a:lnTo>
                    <a:lnTo>
                      <a:pt x="731" y="37117"/>
                    </a:lnTo>
                    <a:lnTo>
                      <a:pt x="1129" y="39440"/>
                    </a:lnTo>
                    <a:lnTo>
                      <a:pt x="1594" y="41764"/>
                    </a:lnTo>
                    <a:lnTo>
                      <a:pt x="2192" y="44022"/>
                    </a:lnTo>
                    <a:lnTo>
                      <a:pt x="2922" y="46346"/>
                    </a:lnTo>
                    <a:lnTo>
                      <a:pt x="3652" y="48603"/>
                    </a:lnTo>
                    <a:lnTo>
                      <a:pt x="4515" y="50861"/>
                    </a:lnTo>
                    <a:lnTo>
                      <a:pt x="5445" y="53052"/>
                    </a:lnTo>
                    <a:lnTo>
                      <a:pt x="6441" y="55243"/>
                    </a:lnTo>
                    <a:lnTo>
                      <a:pt x="7503" y="57368"/>
                    </a:lnTo>
                    <a:lnTo>
                      <a:pt x="8632" y="59492"/>
                    </a:lnTo>
                    <a:lnTo>
                      <a:pt x="9827" y="61551"/>
                    </a:lnTo>
                    <a:lnTo>
                      <a:pt x="11155" y="63543"/>
                    </a:lnTo>
                    <a:lnTo>
                      <a:pt x="12483" y="65535"/>
                    </a:lnTo>
                    <a:lnTo>
                      <a:pt x="13944" y="67460"/>
                    </a:lnTo>
                    <a:lnTo>
                      <a:pt x="15405" y="69319"/>
                    </a:lnTo>
                    <a:lnTo>
                      <a:pt x="16932" y="71112"/>
                    </a:lnTo>
                    <a:lnTo>
                      <a:pt x="16932" y="71112"/>
                    </a:lnTo>
                    <a:lnTo>
                      <a:pt x="19455" y="67327"/>
                    </a:lnTo>
                    <a:lnTo>
                      <a:pt x="22243" y="63476"/>
                    </a:lnTo>
                    <a:lnTo>
                      <a:pt x="25165" y="59426"/>
                    </a:lnTo>
                    <a:lnTo>
                      <a:pt x="28286" y="55442"/>
                    </a:lnTo>
                    <a:lnTo>
                      <a:pt x="31473" y="51458"/>
                    </a:lnTo>
                    <a:lnTo>
                      <a:pt x="34726" y="47607"/>
                    </a:lnTo>
                    <a:lnTo>
                      <a:pt x="38046" y="43889"/>
                    </a:lnTo>
                    <a:lnTo>
                      <a:pt x="39706" y="42163"/>
                    </a:lnTo>
                    <a:lnTo>
                      <a:pt x="41366" y="40436"/>
                    </a:lnTo>
                    <a:lnTo>
                      <a:pt x="41366" y="40436"/>
                    </a:lnTo>
                    <a:lnTo>
                      <a:pt x="40569" y="39440"/>
                    </a:lnTo>
                    <a:lnTo>
                      <a:pt x="39839" y="38378"/>
                    </a:lnTo>
                    <a:lnTo>
                      <a:pt x="39108" y="37316"/>
                    </a:lnTo>
                    <a:lnTo>
                      <a:pt x="38378" y="36253"/>
                    </a:lnTo>
                    <a:lnTo>
                      <a:pt x="37780" y="35125"/>
                    </a:lnTo>
                    <a:lnTo>
                      <a:pt x="37116" y="33929"/>
                    </a:lnTo>
                    <a:lnTo>
                      <a:pt x="36519" y="32801"/>
                    </a:lnTo>
                    <a:lnTo>
                      <a:pt x="35988" y="31606"/>
                    </a:lnTo>
                    <a:lnTo>
                      <a:pt x="35523" y="30344"/>
                    </a:lnTo>
                    <a:lnTo>
                      <a:pt x="35058" y="29149"/>
                    </a:lnTo>
                    <a:lnTo>
                      <a:pt x="34593" y="27887"/>
                    </a:lnTo>
                    <a:lnTo>
                      <a:pt x="34195" y="26626"/>
                    </a:lnTo>
                    <a:lnTo>
                      <a:pt x="33863" y="25364"/>
                    </a:lnTo>
                    <a:lnTo>
                      <a:pt x="33597" y="24103"/>
                    </a:lnTo>
                    <a:lnTo>
                      <a:pt x="33332" y="22775"/>
                    </a:lnTo>
                    <a:lnTo>
                      <a:pt x="33133" y="21513"/>
                    </a:lnTo>
                    <a:lnTo>
                      <a:pt x="33000" y="20185"/>
                    </a:lnTo>
                    <a:lnTo>
                      <a:pt x="32867" y="18924"/>
                    </a:lnTo>
                    <a:lnTo>
                      <a:pt x="32801" y="17596"/>
                    </a:lnTo>
                    <a:lnTo>
                      <a:pt x="32801" y="16334"/>
                    </a:lnTo>
                    <a:lnTo>
                      <a:pt x="32867" y="15006"/>
                    </a:lnTo>
                    <a:lnTo>
                      <a:pt x="32933" y="13745"/>
                    </a:lnTo>
                    <a:lnTo>
                      <a:pt x="33066" y="12483"/>
                    </a:lnTo>
                    <a:lnTo>
                      <a:pt x="33265" y="11222"/>
                    </a:lnTo>
                    <a:lnTo>
                      <a:pt x="33531" y="9960"/>
                    </a:lnTo>
                    <a:lnTo>
                      <a:pt x="33863" y="8698"/>
                    </a:lnTo>
                    <a:lnTo>
                      <a:pt x="34195" y="7503"/>
                    </a:lnTo>
                    <a:lnTo>
                      <a:pt x="34660" y="6308"/>
                    </a:lnTo>
                    <a:lnTo>
                      <a:pt x="35125" y="5113"/>
                    </a:lnTo>
                    <a:lnTo>
                      <a:pt x="35722" y="3918"/>
                    </a:lnTo>
                    <a:lnTo>
                      <a:pt x="36320" y="2789"/>
                    </a:lnTo>
                    <a:lnTo>
                      <a:pt x="36984" y="166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6 - Content and Image - 1 - Dark">
  <p:cSld name="CUSTOM_4_2_7_1_1_1">
    <p:bg>
      <p:bgPr>
        <a:solidFill>
          <a:schemeClr val="accent4"/>
        </a:solidFill>
      </p:bgPr>
    </p:bg>
    <p:spTree>
      <p:nvGrpSpPr>
        <p:cNvPr id="1852" name="Shape 1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" name="Google Shape;1853;g34ed79b00d1_0_1847"/>
          <p:cNvSpPr txBox="1"/>
          <p:nvPr>
            <p:ph type="title"/>
          </p:nvPr>
        </p:nvSpPr>
        <p:spPr>
          <a:xfrm>
            <a:off x="676629" y="0"/>
            <a:ext cx="3895500" cy="1289400"/>
          </a:xfrm>
          <a:prstGeom prst="rect">
            <a:avLst/>
          </a:prstGeom>
          <a:noFill/>
        </p:spPr>
        <p:txBody>
          <a:bodyPr anchorCtr="0" anchor="b" bIns="0" lIns="0" spcFirstLastPara="1" rIns="0" wrap="square" tIns="91425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  <a:defRPr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  <a:defRPr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  <a:defRPr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  <a:defRPr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  <a:defRPr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  <a:defRPr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  <a:defRPr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  <a:defRPr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/>
        </p:txBody>
      </p:sp>
      <p:sp>
        <p:nvSpPr>
          <p:cNvPr id="1854" name="Google Shape;1854;g34ed79b00d1_0_1847"/>
          <p:cNvSpPr txBox="1"/>
          <p:nvPr>
            <p:ph idx="1" type="subTitle"/>
          </p:nvPr>
        </p:nvSpPr>
        <p:spPr>
          <a:xfrm>
            <a:off x="676650" y="1449300"/>
            <a:ext cx="3895500" cy="320100"/>
          </a:xfrm>
          <a:prstGeom prst="rect">
            <a:avLst/>
          </a:prstGeom>
          <a:noFill/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55" name="Google Shape;1855;g34ed79b00d1_0_1847"/>
          <p:cNvSpPr txBox="1"/>
          <p:nvPr>
            <p:ph idx="2" type="body"/>
          </p:nvPr>
        </p:nvSpPr>
        <p:spPr>
          <a:xfrm>
            <a:off x="676650" y="1769400"/>
            <a:ext cx="3895500" cy="2720100"/>
          </a:xfrm>
          <a:prstGeom prst="rect">
            <a:avLst/>
          </a:prstGeom>
        </p:spPr>
        <p:txBody>
          <a:bodyPr anchorCtr="0" anchor="t" bIns="91425" lIns="0" spcFirstLastPara="1" rIns="0" wrap="square" tIns="91425">
            <a:noAutofit/>
          </a:bodyPr>
          <a:lstStyle>
            <a:lvl1pPr indent="-3048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400">
                <a:solidFill>
                  <a:schemeClr val="lt1"/>
                </a:solidFill>
              </a:defRPr>
            </a:lvl1pPr>
            <a:lvl2pPr indent="-292100" lvl="1" marL="91440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2pPr>
            <a:lvl3pPr indent="-292100" lvl="2" marL="137160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3pPr>
            <a:lvl4pPr indent="-292100" lvl="3" marL="182880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4pPr>
            <a:lvl5pPr indent="-292100" lvl="4" marL="228600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5pPr>
            <a:lvl6pPr indent="-292100" lvl="5" marL="274320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6pPr>
            <a:lvl7pPr indent="-292100" lvl="6" marL="320040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7pPr>
            <a:lvl8pPr indent="-292100" lvl="7" marL="365760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8pPr>
            <a:lvl9pPr indent="-292100" lvl="8" marL="4114800">
              <a:lnSpc>
                <a:spcPct val="115000"/>
              </a:lnSpc>
              <a:spcBef>
                <a:spcPts val="500"/>
              </a:spcBef>
              <a:spcAft>
                <a:spcPts val="50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56" name="Google Shape;1856;g34ed79b00d1_0_1847"/>
          <p:cNvSpPr/>
          <p:nvPr>
            <p:ph idx="3" type="pic"/>
          </p:nvPr>
        </p:nvSpPr>
        <p:spPr>
          <a:xfrm>
            <a:off x="5221225" y="649225"/>
            <a:ext cx="3246000" cy="3840300"/>
          </a:xfrm>
          <a:prstGeom prst="rect">
            <a:avLst/>
          </a:prstGeom>
          <a:noFill/>
          <a:ln>
            <a:noFill/>
          </a:ln>
        </p:spPr>
      </p:sp>
      <p:sp>
        <p:nvSpPr>
          <p:cNvPr id="1857" name="Google Shape;1857;g34ed79b00d1_0_1847"/>
          <p:cNvSpPr txBox="1"/>
          <p:nvPr/>
        </p:nvSpPr>
        <p:spPr>
          <a:xfrm>
            <a:off x="0" y="4969700"/>
            <a:ext cx="351900" cy="183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7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sz="7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1858" name="Google Shape;1858;g34ed79b00d1_0_1847"/>
          <p:cNvGrpSpPr/>
          <p:nvPr/>
        </p:nvGrpSpPr>
        <p:grpSpPr>
          <a:xfrm>
            <a:off x="8467274" y="-268"/>
            <a:ext cx="329400" cy="329400"/>
            <a:chOff x="8467274" y="-268"/>
            <a:chExt cx="329400" cy="329400"/>
          </a:xfrm>
        </p:grpSpPr>
        <p:sp>
          <p:nvSpPr>
            <p:cNvPr id="1859" name="Google Shape;1859;g34ed79b00d1_0_1847"/>
            <p:cNvSpPr/>
            <p:nvPr/>
          </p:nvSpPr>
          <p:spPr>
            <a:xfrm>
              <a:off x="8467274" y="-268"/>
              <a:ext cx="329400" cy="329400"/>
            </a:xfrm>
            <a:prstGeom prst="rect">
              <a:avLst/>
            </a:prstGeom>
            <a:solidFill>
              <a:srgbClr val="0063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grpSp>
          <p:nvGrpSpPr>
            <p:cNvPr id="1860" name="Google Shape;1860;g34ed79b00d1_0_1847"/>
            <p:cNvGrpSpPr/>
            <p:nvPr/>
          </p:nvGrpSpPr>
          <p:grpSpPr>
            <a:xfrm>
              <a:off x="8546153" y="63898"/>
              <a:ext cx="191009" cy="201168"/>
              <a:chOff x="1379850" y="238125"/>
              <a:chExt cx="4860275" cy="5238750"/>
            </a:xfrm>
          </p:grpSpPr>
          <p:sp>
            <p:nvSpPr>
              <p:cNvPr id="1861" name="Google Shape;1861;g34ed79b00d1_0_1847"/>
              <p:cNvSpPr/>
              <p:nvPr/>
            </p:nvSpPr>
            <p:spPr>
              <a:xfrm>
                <a:off x="4988525" y="4354750"/>
                <a:ext cx="727075" cy="727075"/>
              </a:xfrm>
              <a:custGeom>
                <a:rect b="b" l="l" r="r" t="t"/>
                <a:pathLst>
                  <a:path extrusionOk="0" h="29083" w="29083">
                    <a:moveTo>
                      <a:pt x="14210" y="9097"/>
                    </a:moveTo>
                    <a:lnTo>
                      <a:pt x="15139" y="9163"/>
                    </a:lnTo>
                    <a:lnTo>
                      <a:pt x="16002" y="9296"/>
                    </a:lnTo>
                    <a:lnTo>
                      <a:pt x="16334" y="9362"/>
                    </a:lnTo>
                    <a:lnTo>
                      <a:pt x="16733" y="9495"/>
                    </a:lnTo>
                    <a:lnTo>
                      <a:pt x="16998" y="9694"/>
                    </a:lnTo>
                    <a:lnTo>
                      <a:pt x="17264" y="9894"/>
                    </a:lnTo>
                    <a:lnTo>
                      <a:pt x="17463" y="10226"/>
                    </a:lnTo>
                    <a:lnTo>
                      <a:pt x="17596" y="10558"/>
                    </a:lnTo>
                    <a:lnTo>
                      <a:pt x="17729" y="10956"/>
                    </a:lnTo>
                    <a:lnTo>
                      <a:pt x="17729" y="11354"/>
                    </a:lnTo>
                    <a:lnTo>
                      <a:pt x="17729" y="11886"/>
                    </a:lnTo>
                    <a:lnTo>
                      <a:pt x="17596" y="12284"/>
                    </a:lnTo>
                    <a:lnTo>
                      <a:pt x="17463" y="12616"/>
                    </a:lnTo>
                    <a:lnTo>
                      <a:pt x="17264" y="12948"/>
                    </a:lnTo>
                    <a:lnTo>
                      <a:pt x="16998" y="13147"/>
                    </a:lnTo>
                    <a:lnTo>
                      <a:pt x="16733" y="13346"/>
                    </a:lnTo>
                    <a:lnTo>
                      <a:pt x="16401" y="13479"/>
                    </a:lnTo>
                    <a:lnTo>
                      <a:pt x="16002" y="13612"/>
                    </a:lnTo>
                    <a:lnTo>
                      <a:pt x="15139" y="13678"/>
                    </a:lnTo>
                    <a:lnTo>
                      <a:pt x="14210" y="13745"/>
                    </a:lnTo>
                    <a:lnTo>
                      <a:pt x="12151" y="13745"/>
                    </a:lnTo>
                    <a:lnTo>
                      <a:pt x="12151" y="9097"/>
                    </a:lnTo>
                    <a:close/>
                    <a:moveTo>
                      <a:pt x="13280" y="6242"/>
                    </a:moveTo>
                    <a:lnTo>
                      <a:pt x="8964" y="6308"/>
                    </a:lnTo>
                    <a:lnTo>
                      <a:pt x="8964" y="22244"/>
                    </a:lnTo>
                    <a:lnTo>
                      <a:pt x="12151" y="22244"/>
                    </a:lnTo>
                    <a:lnTo>
                      <a:pt x="12151" y="16135"/>
                    </a:lnTo>
                    <a:lnTo>
                      <a:pt x="14674" y="16135"/>
                    </a:lnTo>
                    <a:lnTo>
                      <a:pt x="17861" y="22244"/>
                    </a:lnTo>
                    <a:lnTo>
                      <a:pt x="21181" y="22244"/>
                    </a:lnTo>
                    <a:lnTo>
                      <a:pt x="17729" y="15737"/>
                    </a:lnTo>
                    <a:lnTo>
                      <a:pt x="18459" y="15471"/>
                    </a:lnTo>
                    <a:lnTo>
                      <a:pt x="19057" y="15139"/>
                    </a:lnTo>
                    <a:lnTo>
                      <a:pt x="19588" y="14674"/>
                    </a:lnTo>
                    <a:lnTo>
                      <a:pt x="20052" y="14209"/>
                    </a:lnTo>
                    <a:lnTo>
                      <a:pt x="20384" y="13612"/>
                    </a:lnTo>
                    <a:lnTo>
                      <a:pt x="20650" y="12881"/>
                    </a:lnTo>
                    <a:lnTo>
                      <a:pt x="20849" y="12085"/>
                    </a:lnTo>
                    <a:lnTo>
                      <a:pt x="20916" y="11222"/>
                    </a:lnTo>
                    <a:lnTo>
                      <a:pt x="20849" y="10159"/>
                    </a:lnTo>
                    <a:lnTo>
                      <a:pt x="20716" y="9761"/>
                    </a:lnTo>
                    <a:lnTo>
                      <a:pt x="20650" y="9296"/>
                    </a:lnTo>
                    <a:lnTo>
                      <a:pt x="20451" y="8964"/>
                    </a:lnTo>
                    <a:lnTo>
                      <a:pt x="20318" y="8566"/>
                    </a:lnTo>
                    <a:lnTo>
                      <a:pt x="20052" y="8300"/>
                    </a:lnTo>
                    <a:lnTo>
                      <a:pt x="19853" y="7968"/>
                    </a:lnTo>
                    <a:lnTo>
                      <a:pt x="19322" y="7503"/>
                    </a:lnTo>
                    <a:lnTo>
                      <a:pt x="18658" y="7105"/>
                    </a:lnTo>
                    <a:lnTo>
                      <a:pt x="17928" y="6773"/>
                    </a:lnTo>
                    <a:lnTo>
                      <a:pt x="17131" y="6574"/>
                    </a:lnTo>
                    <a:lnTo>
                      <a:pt x="16201" y="6441"/>
                    </a:lnTo>
                    <a:lnTo>
                      <a:pt x="15272" y="6308"/>
                    </a:lnTo>
                    <a:lnTo>
                      <a:pt x="14276" y="6242"/>
                    </a:lnTo>
                    <a:close/>
                    <a:moveTo>
                      <a:pt x="14608" y="2457"/>
                    </a:moveTo>
                    <a:lnTo>
                      <a:pt x="15670" y="2524"/>
                    </a:lnTo>
                    <a:lnTo>
                      <a:pt x="16799" y="2656"/>
                    </a:lnTo>
                    <a:lnTo>
                      <a:pt x="17928" y="2855"/>
                    </a:lnTo>
                    <a:lnTo>
                      <a:pt x="18990" y="3187"/>
                    </a:lnTo>
                    <a:lnTo>
                      <a:pt x="19986" y="3652"/>
                    </a:lnTo>
                    <a:lnTo>
                      <a:pt x="20982" y="4183"/>
                    </a:lnTo>
                    <a:lnTo>
                      <a:pt x="21912" y="4781"/>
                    </a:lnTo>
                    <a:lnTo>
                      <a:pt x="22775" y="5511"/>
                    </a:lnTo>
                    <a:lnTo>
                      <a:pt x="23638" y="6308"/>
                    </a:lnTo>
                    <a:lnTo>
                      <a:pt x="24368" y="7238"/>
                    </a:lnTo>
                    <a:lnTo>
                      <a:pt x="24966" y="8234"/>
                    </a:lnTo>
                    <a:lnTo>
                      <a:pt x="25497" y="9296"/>
                    </a:lnTo>
                    <a:lnTo>
                      <a:pt x="25962" y="10491"/>
                    </a:lnTo>
                    <a:lnTo>
                      <a:pt x="26294" y="11753"/>
                    </a:lnTo>
                    <a:lnTo>
                      <a:pt x="26493" y="13147"/>
                    </a:lnTo>
                    <a:lnTo>
                      <a:pt x="26559" y="14608"/>
                    </a:lnTo>
                    <a:lnTo>
                      <a:pt x="26493" y="16069"/>
                    </a:lnTo>
                    <a:lnTo>
                      <a:pt x="26294" y="17463"/>
                    </a:lnTo>
                    <a:lnTo>
                      <a:pt x="25962" y="18724"/>
                    </a:lnTo>
                    <a:lnTo>
                      <a:pt x="25497" y="19920"/>
                    </a:lnTo>
                    <a:lnTo>
                      <a:pt x="24966" y="21048"/>
                    </a:lnTo>
                    <a:lnTo>
                      <a:pt x="24368" y="22044"/>
                    </a:lnTo>
                    <a:lnTo>
                      <a:pt x="23638" y="22907"/>
                    </a:lnTo>
                    <a:lnTo>
                      <a:pt x="22775" y="23704"/>
                    </a:lnTo>
                    <a:lnTo>
                      <a:pt x="21912" y="24435"/>
                    </a:lnTo>
                    <a:lnTo>
                      <a:pt x="20982" y="25032"/>
                    </a:lnTo>
                    <a:lnTo>
                      <a:pt x="19986" y="25563"/>
                    </a:lnTo>
                    <a:lnTo>
                      <a:pt x="18990" y="26028"/>
                    </a:lnTo>
                    <a:lnTo>
                      <a:pt x="17928" y="26294"/>
                    </a:lnTo>
                    <a:lnTo>
                      <a:pt x="16799" y="26559"/>
                    </a:lnTo>
                    <a:lnTo>
                      <a:pt x="15670" y="26692"/>
                    </a:lnTo>
                    <a:lnTo>
                      <a:pt x="14608" y="26759"/>
                    </a:lnTo>
                    <a:lnTo>
                      <a:pt x="13479" y="26692"/>
                    </a:lnTo>
                    <a:lnTo>
                      <a:pt x="12350" y="26559"/>
                    </a:lnTo>
                    <a:lnTo>
                      <a:pt x="11222" y="26294"/>
                    </a:lnTo>
                    <a:lnTo>
                      <a:pt x="10159" y="25962"/>
                    </a:lnTo>
                    <a:lnTo>
                      <a:pt x="9163" y="25497"/>
                    </a:lnTo>
                    <a:lnTo>
                      <a:pt x="8167" y="25032"/>
                    </a:lnTo>
                    <a:lnTo>
                      <a:pt x="7238" y="24368"/>
                    </a:lnTo>
                    <a:lnTo>
                      <a:pt x="6375" y="23638"/>
                    </a:lnTo>
                    <a:lnTo>
                      <a:pt x="5511" y="22841"/>
                    </a:lnTo>
                    <a:lnTo>
                      <a:pt x="4781" y="21978"/>
                    </a:lnTo>
                    <a:lnTo>
                      <a:pt x="4184" y="20916"/>
                    </a:lnTo>
                    <a:lnTo>
                      <a:pt x="3652" y="19853"/>
                    </a:lnTo>
                    <a:lnTo>
                      <a:pt x="3188" y="18658"/>
                    </a:lnTo>
                    <a:lnTo>
                      <a:pt x="2856" y="17397"/>
                    </a:lnTo>
                    <a:lnTo>
                      <a:pt x="2656" y="16002"/>
                    </a:lnTo>
                    <a:lnTo>
                      <a:pt x="2590" y="14541"/>
                    </a:lnTo>
                    <a:lnTo>
                      <a:pt x="2656" y="13081"/>
                    </a:lnTo>
                    <a:lnTo>
                      <a:pt x="2856" y="11686"/>
                    </a:lnTo>
                    <a:lnTo>
                      <a:pt x="3188" y="10425"/>
                    </a:lnTo>
                    <a:lnTo>
                      <a:pt x="3652" y="9230"/>
                    </a:lnTo>
                    <a:lnTo>
                      <a:pt x="4184" y="8167"/>
                    </a:lnTo>
                    <a:lnTo>
                      <a:pt x="4781" y="7171"/>
                    </a:lnTo>
                    <a:lnTo>
                      <a:pt x="5511" y="6242"/>
                    </a:lnTo>
                    <a:lnTo>
                      <a:pt x="6375" y="5445"/>
                    </a:lnTo>
                    <a:lnTo>
                      <a:pt x="7238" y="4715"/>
                    </a:lnTo>
                    <a:lnTo>
                      <a:pt x="8167" y="4117"/>
                    </a:lnTo>
                    <a:lnTo>
                      <a:pt x="9163" y="3586"/>
                    </a:lnTo>
                    <a:lnTo>
                      <a:pt x="10159" y="3187"/>
                    </a:lnTo>
                    <a:lnTo>
                      <a:pt x="11222" y="2855"/>
                    </a:lnTo>
                    <a:lnTo>
                      <a:pt x="12350" y="2656"/>
                    </a:lnTo>
                    <a:lnTo>
                      <a:pt x="13479" y="2457"/>
                    </a:lnTo>
                    <a:close/>
                    <a:moveTo>
                      <a:pt x="14608" y="0"/>
                    </a:moveTo>
                    <a:lnTo>
                      <a:pt x="13081" y="67"/>
                    </a:lnTo>
                    <a:lnTo>
                      <a:pt x="11620" y="332"/>
                    </a:lnTo>
                    <a:lnTo>
                      <a:pt x="10226" y="664"/>
                    </a:lnTo>
                    <a:lnTo>
                      <a:pt x="8898" y="1129"/>
                    </a:lnTo>
                    <a:lnTo>
                      <a:pt x="7636" y="1727"/>
                    </a:lnTo>
                    <a:lnTo>
                      <a:pt x="6375" y="2457"/>
                    </a:lnTo>
                    <a:lnTo>
                      <a:pt x="5312" y="3320"/>
                    </a:lnTo>
                    <a:lnTo>
                      <a:pt x="4250" y="4250"/>
                    </a:lnTo>
                    <a:lnTo>
                      <a:pt x="3320" y="5246"/>
                    </a:lnTo>
                    <a:lnTo>
                      <a:pt x="2457" y="6375"/>
                    </a:lnTo>
                    <a:lnTo>
                      <a:pt x="1793" y="7570"/>
                    </a:lnTo>
                    <a:lnTo>
                      <a:pt x="1129" y="8898"/>
                    </a:lnTo>
                    <a:lnTo>
                      <a:pt x="664" y="10226"/>
                    </a:lnTo>
                    <a:lnTo>
                      <a:pt x="333" y="11620"/>
                    </a:lnTo>
                    <a:lnTo>
                      <a:pt x="67" y="13081"/>
                    </a:lnTo>
                    <a:lnTo>
                      <a:pt x="1" y="14608"/>
                    </a:lnTo>
                    <a:lnTo>
                      <a:pt x="67" y="15471"/>
                    </a:lnTo>
                    <a:lnTo>
                      <a:pt x="133" y="16334"/>
                    </a:lnTo>
                    <a:lnTo>
                      <a:pt x="200" y="17197"/>
                    </a:lnTo>
                    <a:lnTo>
                      <a:pt x="333" y="17994"/>
                    </a:lnTo>
                    <a:lnTo>
                      <a:pt x="532" y="18791"/>
                    </a:lnTo>
                    <a:lnTo>
                      <a:pt x="731" y="19521"/>
                    </a:lnTo>
                    <a:lnTo>
                      <a:pt x="996" y="20252"/>
                    </a:lnTo>
                    <a:lnTo>
                      <a:pt x="1262" y="20916"/>
                    </a:lnTo>
                    <a:lnTo>
                      <a:pt x="1594" y="21580"/>
                    </a:lnTo>
                    <a:lnTo>
                      <a:pt x="1926" y="22244"/>
                    </a:lnTo>
                    <a:lnTo>
                      <a:pt x="2723" y="23439"/>
                    </a:lnTo>
                    <a:lnTo>
                      <a:pt x="3586" y="24501"/>
                    </a:lnTo>
                    <a:lnTo>
                      <a:pt x="4582" y="25497"/>
                    </a:lnTo>
                    <a:lnTo>
                      <a:pt x="5644" y="26360"/>
                    </a:lnTo>
                    <a:lnTo>
                      <a:pt x="6773" y="27091"/>
                    </a:lnTo>
                    <a:lnTo>
                      <a:pt x="7968" y="27688"/>
                    </a:lnTo>
                    <a:lnTo>
                      <a:pt x="9230" y="28219"/>
                    </a:lnTo>
                    <a:lnTo>
                      <a:pt x="10491" y="28618"/>
                    </a:lnTo>
                    <a:lnTo>
                      <a:pt x="11819" y="28883"/>
                    </a:lnTo>
                    <a:lnTo>
                      <a:pt x="13214" y="29082"/>
                    </a:lnTo>
                    <a:lnTo>
                      <a:pt x="15936" y="29082"/>
                    </a:lnTo>
                    <a:lnTo>
                      <a:pt x="17264" y="28883"/>
                    </a:lnTo>
                    <a:lnTo>
                      <a:pt x="18592" y="28618"/>
                    </a:lnTo>
                    <a:lnTo>
                      <a:pt x="19853" y="28219"/>
                    </a:lnTo>
                    <a:lnTo>
                      <a:pt x="21115" y="27688"/>
                    </a:lnTo>
                    <a:lnTo>
                      <a:pt x="22310" y="27024"/>
                    </a:lnTo>
                    <a:lnTo>
                      <a:pt x="23439" y="26294"/>
                    </a:lnTo>
                    <a:lnTo>
                      <a:pt x="24501" y="25431"/>
                    </a:lnTo>
                    <a:lnTo>
                      <a:pt x="25497" y="24501"/>
                    </a:lnTo>
                    <a:lnTo>
                      <a:pt x="26360" y="23439"/>
                    </a:lnTo>
                    <a:lnTo>
                      <a:pt x="27157" y="22244"/>
                    </a:lnTo>
                    <a:lnTo>
                      <a:pt x="27489" y="21580"/>
                    </a:lnTo>
                    <a:lnTo>
                      <a:pt x="27821" y="20916"/>
                    </a:lnTo>
                    <a:lnTo>
                      <a:pt x="28087" y="20185"/>
                    </a:lnTo>
                    <a:lnTo>
                      <a:pt x="28352" y="19455"/>
                    </a:lnTo>
                    <a:lnTo>
                      <a:pt x="28551" y="18724"/>
                    </a:lnTo>
                    <a:lnTo>
                      <a:pt x="28751" y="17928"/>
                    </a:lnTo>
                    <a:lnTo>
                      <a:pt x="28883" y="17131"/>
                    </a:lnTo>
                    <a:lnTo>
                      <a:pt x="28950" y="16268"/>
                    </a:lnTo>
                    <a:lnTo>
                      <a:pt x="29016" y="15405"/>
                    </a:lnTo>
                    <a:lnTo>
                      <a:pt x="29082" y="14541"/>
                    </a:lnTo>
                    <a:lnTo>
                      <a:pt x="29016" y="13014"/>
                    </a:lnTo>
                    <a:lnTo>
                      <a:pt x="28751" y="11554"/>
                    </a:lnTo>
                    <a:lnTo>
                      <a:pt x="28419" y="10159"/>
                    </a:lnTo>
                    <a:lnTo>
                      <a:pt x="27954" y="8831"/>
                    </a:lnTo>
                    <a:lnTo>
                      <a:pt x="27356" y="7570"/>
                    </a:lnTo>
                    <a:lnTo>
                      <a:pt x="26626" y="6375"/>
                    </a:lnTo>
                    <a:lnTo>
                      <a:pt x="25829" y="5246"/>
                    </a:lnTo>
                    <a:lnTo>
                      <a:pt x="24899" y="4183"/>
                    </a:lnTo>
                    <a:lnTo>
                      <a:pt x="23904" y="3254"/>
                    </a:lnTo>
                    <a:lnTo>
                      <a:pt x="22775" y="2457"/>
                    </a:lnTo>
                    <a:lnTo>
                      <a:pt x="21580" y="1727"/>
                    </a:lnTo>
                    <a:lnTo>
                      <a:pt x="20318" y="1129"/>
                    </a:lnTo>
                    <a:lnTo>
                      <a:pt x="18990" y="664"/>
                    </a:lnTo>
                    <a:lnTo>
                      <a:pt x="17596" y="266"/>
                    </a:lnTo>
                    <a:lnTo>
                      <a:pt x="16135" y="67"/>
                    </a:lnTo>
                    <a:lnTo>
                      <a:pt x="1460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2" name="Google Shape;1862;g34ed79b00d1_0_1847"/>
              <p:cNvSpPr/>
              <p:nvPr/>
            </p:nvSpPr>
            <p:spPr>
              <a:xfrm>
                <a:off x="4988525" y="4354750"/>
                <a:ext cx="727075" cy="727075"/>
              </a:xfrm>
              <a:custGeom>
                <a:rect b="b" l="l" r="r" t="t"/>
                <a:pathLst>
                  <a:path extrusionOk="0" fill="none" h="29083" w="29083">
                    <a:moveTo>
                      <a:pt x="1" y="14608"/>
                    </a:moveTo>
                    <a:lnTo>
                      <a:pt x="1" y="14608"/>
                    </a:lnTo>
                    <a:lnTo>
                      <a:pt x="67" y="13081"/>
                    </a:lnTo>
                    <a:lnTo>
                      <a:pt x="333" y="11620"/>
                    </a:lnTo>
                    <a:lnTo>
                      <a:pt x="664" y="10226"/>
                    </a:lnTo>
                    <a:lnTo>
                      <a:pt x="1129" y="8898"/>
                    </a:lnTo>
                    <a:lnTo>
                      <a:pt x="1793" y="7570"/>
                    </a:lnTo>
                    <a:lnTo>
                      <a:pt x="2457" y="6375"/>
                    </a:lnTo>
                    <a:lnTo>
                      <a:pt x="3320" y="5246"/>
                    </a:lnTo>
                    <a:lnTo>
                      <a:pt x="4250" y="4250"/>
                    </a:lnTo>
                    <a:lnTo>
                      <a:pt x="5312" y="3320"/>
                    </a:lnTo>
                    <a:lnTo>
                      <a:pt x="6375" y="2457"/>
                    </a:lnTo>
                    <a:lnTo>
                      <a:pt x="7636" y="1727"/>
                    </a:lnTo>
                    <a:lnTo>
                      <a:pt x="8898" y="1129"/>
                    </a:lnTo>
                    <a:lnTo>
                      <a:pt x="10226" y="664"/>
                    </a:lnTo>
                    <a:lnTo>
                      <a:pt x="11620" y="332"/>
                    </a:lnTo>
                    <a:lnTo>
                      <a:pt x="13081" y="67"/>
                    </a:lnTo>
                    <a:lnTo>
                      <a:pt x="14608" y="0"/>
                    </a:lnTo>
                    <a:lnTo>
                      <a:pt x="14608" y="0"/>
                    </a:lnTo>
                    <a:lnTo>
                      <a:pt x="16135" y="67"/>
                    </a:lnTo>
                    <a:lnTo>
                      <a:pt x="17596" y="266"/>
                    </a:lnTo>
                    <a:lnTo>
                      <a:pt x="18990" y="664"/>
                    </a:lnTo>
                    <a:lnTo>
                      <a:pt x="20318" y="1129"/>
                    </a:lnTo>
                    <a:lnTo>
                      <a:pt x="21580" y="1727"/>
                    </a:lnTo>
                    <a:lnTo>
                      <a:pt x="22775" y="2457"/>
                    </a:lnTo>
                    <a:lnTo>
                      <a:pt x="23904" y="3254"/>
                    </a:lnTo>
                    <a:lnTo>
                      <a:pt x="24899" y="4183"/>
                    </a:lnTo>
                    <a:lnTo>
                      <a:pt x="25829" y="5246"/>
                    </a:lnTo>
                    <a:lnTo>
                      <a:pt x="26626" y="6375"/>
                    </a:lnTo>
                    <a:lnTo>
                      <a:pt x="27356" y="7570"/>
                    </a:lnTo>
                    <a:lnTo>
                      <a:pt x="27954" y="8831"/>
                    </a:lnTo>
                    <a:lnTo>
                      <a:pt x="28419" y="10159"/>
                    </a:lnTo>
                    <a:lnTo>
                      <a:pt x="28751" y="11554"/>
                    </a:lnTo>
                    <a:lnTo>
                      <a:pt x="29016" y="13014"/>
                    </a:lnTo>
                    <a:lnTo>
                      <a:pt x="29082" y="14541"/>
                    </a:lnTo>
                    <a:lnTo>
                      <a:pt x="29082" y="14541"/>
                    </a:lnTo>
                    <a:lnTo>
                      <a:pt x="29016" y="15405"/>
                    </a:lnTo>
                    <a:lnTo>
                      <a:pt x="28950" y="16268"/>
                    </a:lnTo>
                    <a:lnTo>
                      <a:pt x="28883" y="17131"/>
                    </a:lnTo>
                    <a:lnTo>
                      <a:pt x="28751" y="17928"/>
                    </a:lnTo>
                    <a:lnTo>
                      <a:pt x="28551" y="18724"/>
                    </a:lnTo>
                    <a:lnTo>
                      <a:pt x="28352" y="19455"/>
                    </a:lnTo>
                    <a:lnTo>
                      <a:pt x="28087" y="20185"/>
                    </a:lnTo>
                    <a:lnTo>
                      <a:pt x="27821" y="20916"/>
                    </a:lnTo>
                    <a:lnTo>
                      <a:pt x="27489" y="21580"/>
                    </a:lnTo>
                    <a:lnTo>
                      <a:pt x="27157" y="22244"/>
                    </a:lnTo>
                    <a:lnTo>
                      <a:pt x="26360" y="23439"/>
                    </a:lnTo>
                    <a:lnTo>
                      <a:pt x="25497" y="24501"/>
                    </a:lnTo>
                    <a:lnTo>
                      <a:pt x="24501" y="25431"/>
                    </a:lnTo>
                    <a:lnTo>
                      <a:pt x="23439" y="26294"/>
                    </a:lnTo>
                    <a:lnTo>
                      <a:pt x="22310" y="27024"/>
                    </a:lnTo>
                    <a:lnTo>
                      <a:pt x="21115" y="27688"/>
                    </a:lnTo>
                    <a:lnTo>
                      <a:pt x="19853" y="28219"/>
                    </a:lnTo>
                    <a:lnTo>
                      <a:pt x="18592" y="28618"/>
                    </a:lnTo>
                    <a:lnTo>
                      <a:pt x="17264" y="28883"/>
                    </a:lnTo>
                    <a:lnTo>
                      <a:pt x="15936" y="29082"/>
                    </a:lnTo>
                    <a:lnTo>
                      <a:pt x="14542" y="29082"/>
                    </a:lnTo>
                    <a:lnTo>
                      <a:pt x="13214" y="29082"/>
                    </a:lnTo>
                    <a:lnTo>
                      <a:pt x="11819" y="28883"/>
                    </a:lnTo>
                    <a:lnTo>
                      <a:pt x="10491" y="28618"/>
                    </a:lnTo>
                    <a:lnTo>
                      <a:pt x="9230" y="28219"/>
                    </a:lnTo>
                    <a:lnTo>
                      <a:pt x="7968" y="27688"/>
                    </a:lnTo>
                    <a:lnTo>
                      <a:pt x="6773" y="27091"/>
                    </a:lnTo>
                    <a:lnTo>
                      <a:pt x="5644" y="26360"/>
                    </a:lnTo>
                    <a:lnTo>
                      <a:pt x="4582" y="25497"/>
                    </a:lnTo>
                    <a:lnTo>
                      <a:pt x="3586" y="24501"/>
                    </a:lnTo>
                    <a:lnTo>
                      <a:pt x="2723" y="23439"/>
                    </a:lnTo>
                    <a:lnTo>
                      <a:pt x="1926" y="22244"/>
                    </a:lnTo>
                    <a:lnTo>
                      <a:pt x="1594" y="21580"/>
                    </a:lnTo>
                    <a:lnTo>
                      <a:pt x="1262" y="20916"/>
                    </a:lnTo>
                    <a:lnTo>
                      <a:pt x="996" y="20252"/>
                    </a:lnTo>
                    <a:lnTo>
                      <a:pt x="731" y="19521"/>
                    </a:lnTo>
                    <a:lnTo>
                      <a:pt x="532" y="18791"/>
                    </a:lnTo>
                    <a:lnTo>
                      <a:pt x="333" y="17994"/>
                    </a:lnTo>
                    <a:lnTo>
                      <a:pt x="200" y="17197"/>
                    </a:lnTo>
                    <a:lnTo>
                      <a:pt x="133" y="16334"/>
                    </a:lnTo>
                    <a:lnTo>
                      <a:pt x="67" y="15471"/>
                    </a:lnTo>
                    <a:lnTo>
                      <a:pt x="1" y="14608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3" name="Google Shape;1863;g34ed79b00d1_0_1847"/>
              <p:cNvSpPr/>
              <p:nvPr/>
            </p:nvSpPr>
            <p:spPr>
              <a:xfrm>
                <a:off x="5053275" y="4416175"/>
                <a:ext cx="599250" cy="607550"/>
              </a:xfrm>
              <a:custGeom>
                <a:rect b="b" l="l" r="r" t="t"/>
                <a:pathLst>
                  <a:path extrusionOk="0" fill="none" h="24302" w="23970">
                    <a:moveTo>
                      <a:pt x="23969" y="12151"/>
                    </a:moveTo>
                    <a:lnTo>
                      <a:pt x="23969" y="12151"/>
                    </a:lnTo>
                    <a:lnTo>
                      <a:pt x="23903" y="10690"/>
                    </a:lnTo>
                    <a:lnTo>
                      <a:pt x="23704" y="9296"/>
                    </a:lnTo>
                    <a:lnTo>
                      <a:pt x="23372" y="8034"/>
                    </a:lnTo>
                    <a:lnTo>
                      <a:pt x="22907" y="6839"/>
                    </a:lnTo>
                    <a:lnTo>
                      <a:pt x="22376" y="5777"/>
                    </a:lnTo>
                    <a:lnTo>
                      <a:pt x="21778" y="4781"/>
                    </a:lnTo>
                    <a:lnTo>
                      <a:pt x="21048" y="3851"/>
                    </a:lnTo>
                    <a:lnTo>
                      <a:pt x="20185" y="3054"/>
                    </a:lnTo>
                    <a:lnTo>
                      <a:pt x="19322" y="2324"/>
                    </a:lnTo>
                    <a:lnTo>
                      <a:pt x="18392" y="1726"/>
                    </a:lnTo>
                    <a:lnTo>
                      <a:pt x="17396" y="1195"/>
                    </a:lnTo>
                    <a:lnTo>
                      <a:pt x="16400" y="730"/>
                    </a:lnTo>
                    <a:lnTo>
                      <a:pt x="15338" y="398"/>
                    </a:lnTo>
                    <a:lnTo>
                      <a:pt x="14209" y="199"/>
                    </a:lnTo>
                    <a:lnTo>
                      <a:pt x="13080" y="67"/>
                    </a:lnTo>
                    <a:lnTo>
                      <a:pt x="12018" y="0"/>
                    </a:lnTo>
                    <a:lnTo>
                      <a:pt x="10889" y="0"/>
                    </a:lnTo>
                    <a:lnTo>
                      <a:pt x="9760" y="199"/>
                    </a:lnTo>
                    <a:lnTo>
                      <a:pt x="8632" y="398"/>
                    </a:lnTo>
                    <a:lnTo>
                      <a:pt x="7569" y="730"/>
                    </a:lnTo>
                    <a:lnTo>
                      <a:pt x="6573" y="1129"/>
                    </a:lnTo>
                    <a:lnTo>
                      <a:pt x="5577" y="1660"/>
                    </a:lnTo>
                    <a:lnTo>
                      <a:pt x="4648" y="2258"/>
                    </a:lnTo>
                    <a:lnTo>
                      <a:pt x="3785" y="2988"/>
                    </a:lnTo>
                    <a:lnTo>
                      <a:pt x="2921" y="3785"/>
                    </a:lnTo>
                    <a:lnTo>
                      <a:pt x="2191" y="4714"/>
                    </a:lnTo>
                    <a:lnTo>
                      <a:pt x="1594" y="5710"/>
                    </a:lnTo>
                    <a:lnTo>
                      <a:pt x="1062" y="6773"/>
                    </a:lnTo>
                    <a:lnTo>
                      <a:pt x="598" y="7968"/>
                    </a:lnTo>
                    <a:lnTo>
                      <a:pt x="266" y="9229"/>
                    </a:lnTo>
                    <a:lnTo>
                      <a:pt x="66" y="10624"/>
                    </a:lnTo>
                    <a:lnTo>
                      <a:pt x="0" y="12084"/>
                    </a:lnTo>
                    <a:lnTo>
                      <a:pt x="0" y="12084"/>
                    </a:lnTo>
                    <a:lnTo>
                      <a:pt x="66" y="13545"/>
                    </a:lnTo>
                    <a:lnTo>
                      <a:pt x="266" y="14940"/>
                    </a:lnTo>
                    <a:lnTo>
                      <a:pt x="598" y="16201"/>
                    </a:lnTo>
                    <a:lnTo>
                      <a:pt x="1062" y="17396"/>
                    </a:lnTo>
                    <a:lnTo>
                      <a:pt x="1594" y="18459"/>
                    </a:lnTo>
                    <a:lnTo>
                      <a:pt x="2191" y="19521"/>
                    </a:lnTo>
                    <a:lnTo>
                      <a:pt x="2921" y="20384"/>
                    </a:lnTo>
                    <a:lnTo>
                      <a:pt x="3785" y="21181"/>
                    </a:lnTo>
                    <a:lnTo>
                      <a:pt x="4648" y="21911"/>
                    </a:lnTo>
                    <a:lnTo>
                      <a:pt x="5577" y="22575"/>
                    </a:lnTo>
                    <a:lnTo>
                      <a:pt x="6573" y="23040"/>
                    </a:lnTo>
                    <a:lnTo>
                      <a:pt x="7569" y="23505"/>
                    </a:lnTo>
                    <a:lnTo>
                      <a:pt x="8632" y="23837"/>
                    </a:lnTo>
                    <a:lnTo>
                      <a:pt x="9760" y="24102"/>
                    </a:lnTo>
                    <a:lnTo>
                      <a:pt x="10889" y="24235"/>
                    </a:lnTo>
                    <a:lnTo>
                      <a:pt x="12018" y="24302"/>
                    </a:lnTo>
                    <a:lnTo>
                      <a:pt x="13080" y="24235"/>
                    </a:lnTo>
                    <a:lnTo>
                      <a:pt x="14209" y="24102"/>
                    </a:lnTo>
                    <a:lnTo>
                      <a:pt x="15338" y="23837"/>
                    </a:lnTo>
                    <a:lnTo>
                      <a:pt x="16400" y="23571"/>
                    </a:lnTo>
                    <a:lnTo>
                      <a:pt x="17396" y="23106"/>
                    </a:lnTo>
                    <a:lnTo>
                      <a:pt x="18392" y="22575"/>
                    </a:lnTo>
                    <a:lnTo>
                      <a:pt x="19322" y="21978"/>
                    </a:lnTo>
                    <a:lnTo>
                      <a:pt x="20185" y="21247"/>
                    </a:lnTo>
                    <a:lnTo>
                      <a:pt x="21048" y="20450"/>
                    </a:lnTo>
                    <a:lnTo>
                      <a:pt x="21778" y="19587"/>
                    </a:lnTo>
                    <a:lnTo>
                      <a:pt x="22376" y="18591"/>
                    </a:lnTo>
                    <a:lnTo>
                      <a:pt x="22907" y="17463"/>
                    </a:lnTo>
                    <a:lnTo>
                      <a:pt x="23372" y="16267"/>
                    </a:lnTo>
                    <a:lnTo>
                      <a:pt x="23704" y="15006"/>
                    </a:lnTo>
                    <a:lnTo>
                      <a:pt x="23903" y="13612"/>
                    </a:lnTo>
                    <a:lnTo>
                      <a:pt x="23969" y="12151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4" name="Google Shape;1864;g34ed79b00d1_0_1847"/>
              <p:cNvSpPr/>
              <p:nvPr/>
            </p:nvSpPr>
            <p:spPr>
              <a:xfrm>
                <a:off x="5212625" y="4510775"/>
                <a:ext cx="305450" cy="400075"/>
              </a:xfrm>
              <a:custGeom>
                <a:rect b="b" l="l" r="r" t="t"/>
                <a:pathLst>
                  <a:path extrusionOk="0" fill="none" h="16003" w="12218">
                    <a:moveTo>
                      <a:pt x="0" y="67"/>
                    </a:moveTo>
                    <a:lnTo>
                      <a:pt x="0" y="67"/>
                    </a:lnTo>
                    <a:lnTo>
                      <a:pt x="4316" y="1"/>
                    </a:lnTo>
                    <a:lnTo>
                      <a:pt x="5312" y="1"/>
                    </a:lnTo>
                    <a:lnTo>
                      <a:pt x="6308" y="67"/>
                    </a:lnTo>
                    <a:lnTo>
                      <a:pt x="7237" y="200"/>
                    </a:lnTo>
                    <a:lnTo>
                      <a:pt x="8167" y="333"/>
                    </a:lnTo>
                    <a:lnTo>
                      <a:pt x="8964" y="532"/>
                    </a:lnTo>
                    <a:lnTo>
                      <a:pt x="9694" y="864"/>
                    </a:lnTo>
                    <a:lnTo>
                      <a:pt x="10358" y="1262"/>
                    </a:lnTo>
                    <a:lnTo>
                      <a:pt x="10889" y="1727"/>
                    </a:lnTo>
                    <a:lnTo>
                      <a:pt x="11088" y="2059"/>
                    </a:lnTo>
                    <a:lnTo>
                      <a:pt x="11354" y="2325"/>
                    </a:lnTo>
                    <a:lnTo>
                      <a:pt x="11487" y="2723"/>
                    </a:lnTo>
                    <a:lnTo>
                      <a:pt x="11686" y="3055"/>
                    </a:lnTo>
                    <a:lnTo>
                      <a:pt x="11752" y="3520"/>
                    </a:lnTo>
                    <a:lnTo>
                      <a:pt x="11885" y="3918"/>
                    </a:lnTo>
                    <a:lnTo>
                      <a:pt x="11952" y="4981"/>
                    </a:lnTo>
                    <a:lnTo>
                      <a:pt x="11952" y="4981"/>
                    </a:lnTo>
                    <a:lnTo>
                      <a:pt x="11885" y="5844"/>
                    </a:lnTo>
                    <a:lnTo>
                      <a:pt x="11686" y="6640"/>
                    </a:lnTo>
                    <a:lnTo>
                      <a:pt x="11420" y="7371"/>
                    </a:lnTo>
                    <a:lnTo>
                      <a:pt x="11088" y="7968"/>
                    </a:lnTo>
                    <a:lnTo>
                      <a:pt x="10624" y="8433"/>
                    </a:lnTo>
                    <a:lnTo>
                      <a:pt x="10093" y="8898"/>
                    </a:lnTo>
                    <a:lnTo>
                      <a:pt x="9495" y="9230"/>
                    </a:lnTo>
                    <a:lnTo>
                      <a:pt x="8765" y="9496"/>
                    </a:lnTo>
                    <a:lnTo>
                      <a:pt x="12217" y="16003"/>
                    </a:lnTo>
                    <a:lnTo>
                      <a:pt x="8897" y="16003"/>
                    </a:lnTo>
                    <a:lnTo>
                      <a:pt x="5710" y="9894"/>
                    </a:lnTo>
                    <a:lnTo>
                      <a:pt x="3187" y="9894"/>
                    </a:lnTo>
                    <a:lnTo>
                      <a:pt x="3187" y="16003"/>
                    </a:lnTo>
                    <a:lnTo>
                      <a:pt x="0" y="16003"/>
                    </a:lnTo>
                    <a:lnTo>
                      <a:pt x="0" y="67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5" name="Google Shape;1865;g34ed79b00d1_0_1847"/>
              <p:cNvSpPr/>
              <p:nvPr/>
            </p:nvSpPr>
            <p:spPr>
              <a:xfrm>
                <a:off x="5292300" y="4582150"/>
                <a:ext cx="139450" cy="116225"/>
              </a:xfrm>
              <a:custGeom>
                <a:rect b="b" l="l" r="r" t="t"/>
                <a:pathLst>
                  <a:path extrusionOk="0" fill="none" h="4649" w="5578">
                    <a:moveTo>
                      <a:pt x="5578" y="2258"/>
                    </a:moveTo>
                    <a:lnTo>
                      <a:pt x="5578" y="2258"/>
                    </a:lnTo>
                    <a:lnTo>
                      <a:pt x="5578" y="1860"/>
                    </a:lnTo>
                    <a:lnTo>
                      <a:pt x="5445" y="1462"/>
                    </a:lnTo>
                    <a:lnTo>
                      <a:pt x="5312" y="1130"/>
                    </a:lnTo>
                    <a:lnTo>
                      <a:pt x="5113" y="798"/>
                    </a:lnTo>
                    <a:lnTo>
                      <a:pt x="4847" y="598"/>
                    </a:lnTo>
                    <a:lnTo>
                      <a:pt x="4582" y="399"/>
                    </a:lnTo>
                    <a:lnTo>
                      <a:pt x="4183" y="266"/>
                    </a:lnTo>
                    <a:lnTo>
                      <a:pt x="3851" y="200"/>
                    </a:lnTo>
                    <a:lnTo>
                      <a:pt x="2988" y="67"/>
                    </a:lnTo>
                    <a:lnTo>
                      <a:pt x="2059" y="1"/>
                    </a:lnTo>
                    <a:lnTo>
                      <a:pt x="0" y="1"/>
                    </a:lnTo>
                    <a:lnTo>
                      <a:pt x="0" y="4649"/>
                    </a:lnTo>
                    <a:lnTo>
                      <a:pt x="0" y="4649"/>
                    </a:lnTo>
                    <a:lnTo>
                      <a:pt x="2059" y="4649"/>
                    </a:lnTo>
                    <a:lnTo>
                      <a:pt x="2988" y="4582"/>
                    </a:lnTo>
                    <a:lnTo>
                      <a:pt x="3851" y="4516"/>
                    </a:lnTo>
                    <a:lnTo>
                      <a:pt x="4250" y="4383"/>
                    </a:lnTo>
                    <a:lnTo>
                      <a:pt x="4582" y="4250"/>
                    </a:lnTo>
                    <a:lnTo>
                      <a:pt x="4847" y="4051"/>
                    </a:lnTo>
                    <a:lnTo>
                      <a:pt x="5113" y="3852"/>
                    </a:lnTo>
                    <a:lnTo>
                      <a:pt x="5312" y="3520"/>
                    </a:lnTo>
                    <a:lnTo>
                      <a:pt x="5445" y="3188"/>
                    </a:lnTo>
                    <a:lnTo>
                      <a:pt x="5578" y="2790"/>
                    </a:lnTo>
                    <a:lnTo>
                      <a:pt x="5578" y="2258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6" name="Google Shape;1866;g34ed79b00d1_0_1847"/>
              <p:cNvSpPr/>
              <p:nvPr/>
            </p:nvSpPr>
            <p:spPr>
              <a:xfrm>
                <a:off x="1703525" y="4240200"/>
                <a:ext cx="1075650" cy="1236675"/>
              </a:xfrm>
              <a:custGeom>
                <a:rect b="b" l="l" r="r" t="t"/>
                <a:pathLst>
                  <a:path extrusionOk="0" h="49467" w="43026">
                    <a:moveTo>
                      <a:pt x="0" y="1"/>
                    </a:moveTo>
                    <a:lnTo>
                      <a:pt x="0" y="49467"/>
                    </a:lnTo>
                    <a:lnTo>
                      <a:pt x="43026" y="24634"/>
                    </a:lnTo>
                    <a:lnTo>
                      <a:pt x="39905" y="23904"/>
                    </a:lnTo>
                    <a:lnTo>
                      <a:pt x="36917" y="23041"/>
                    </a:lnTo>
                    <a:lnTo>
                      <a:pt x="33929" y="22111"/>
                    </a:lnTo>
                    <a:lnTo>
                      <a:pt x="30942" y="21049"/>
                    </a:lnTo>
                    <a:lnTo>
                      <a:pt x="28020" y="19854"/>
                    </a:lnTo>
                    <a:lnTo>
                      <a:pt x="25165" y="18592"/>
                    </a:lnTo>
                    <a:lnTo>
                      <a:pt x="22376" y="17198"/>
                    </a:lnTo>
                    <a:lnTo>
                      <a:pt x="19654" y="15671"/>
                    </a:lnTo>
                    <a:lnTo>
                      <a:pt x="16932" y="14077"/>
                    </a:lnTo>
                    <a:lnTo>
                      <a:pt x="14342" y="12351"/>
                    </a:lnTo>
                    <a:lnTo>
                      <a:pt x="11753" y="10558"/>
                    </a:lnTo>
                    <a:lnTo>
                      <a:pt x="9296" y="8633"/>
                    </a:lnTo>
                    <a:lnTo>
                      <a:pt x="6839" y="6641"/>
                    </a:lnTo>
                    <a:lnTo>
                      <a:pt x="4515" y="4516"/>
                    </a:lnTo>
                    <a:lnTo>
                      <a:pt x="2258" y="232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7" name="Google Shape;1867;g34ed79b00d1_0_1847"/>
              <p:cNvSpPr/>
              <p:nvPr/>
            </p:nvSpPr>
            <p:spPr>
              <a:xfrm>
                <a:off x="1703525" y="4240200"/>
                <a:ext cx="1075650" cy="1236675"/>
              </a:xfrm>
              <a:custGeom>
                <a:rect b="b" l="l" r="r" t="t"/>
                <a:pathLst>
                  <a:path extrusionOk="0" fill="none" h="49467" w="43026">
                    <a:moveTo>
                      <a:pt x="0" y="1"/>
                    </a:moveTo>
                    <a:lnTo>
                      <a:pt x="0" y="49467"/>
                    </a:lnTo>
                    <a:lnTo>
                      <a:pt x="43026" y="24634"/>
                    </a:lnTo>
                    <a:lnTo>
                      <a:pt x="43026" y="24634"/>
                    </a:lnTo>
                    <a:lnTo>
                      <a:pt x="39905" y="23904"/>
                    </a:lnTo>
                    <a:lnTo>
                      <a:pt x="36917" y="23041"/>
                    </a:lnTo>
                    <a:lnTo>
                      <a:pt x="33929" y="22111"/>
                    </a:lnTo>
                    <a:lnTo>
                      <a:pt x="30942" y="21049"/>
                    </a:lnTo>
                    <a:lnTo>
                      <a:pt x="28020" y="19854"/>
                    </a:lnTo>
                    <a:lnTo>
                      <a:pt x="25165" y="18592"/>
                    </a:lnTo>
                    <a:lnTo>
                      <a:pt x="22376" y="17198"/>
                    </a:lnTo>
                    <a:lnTo>
                      <a:pt x="19654" y="15671"/>
                    </a:lnTo>
                    <a:lnTo>
                      <a:pt x="16932" y="14077"/>
                    </a:lnTo>
                    <a:lnTo>
                      <a:pt x="14342" y="12351"/>
                    </a:lnTo>
                    <a:lnTo>
                      <a:pt x="11753" y="10558"/>
                    </a:lnTo>
                    <a:lnTo>
                      <a:pt x="9296" y="8633"/>
                    </a:lnTo>
                    <a:lnTo>
                      <a:pt x="6839" y="6641"/>
                    </a:lnTo>
                    <a:lnTo>
                      <a:pt x="4515" y="4516"/>
                    </a:lnTo>
                    <a:lnTo>
                      <a:pt x="2258" y="2325"/>
                    </a:lnTo>
                    <a:lnTo>
                      <a:pt x="0" y="1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8" name="Google Shape;1868;g34ed79b00d1_0_1847"/>
              <p:cNvSpPr/>
              <p:nvPr/>
            </p:nvSpPr>
            <p:spPr>
              <a:xfrm>
                <a:off x="1703525" y="238125"/>
                <a:ext cx="1067350" cy="1228375"/>
              </a:xfrm>
              <a:custGeom>
                <a:rect b="b" l="l" r="r" t="t"/>
                <a:pathLst>
                  <a:path extrusionOk="0" h="49135" w="42694">
                    <a:moveTo>
                      <a:pt x="0" y="0"/>
                    </a:moveTo>
                    <a:lnTo>
                      <a:pt x="0" y="49134"/>
                    </a:lnTo>
                    <a:lnTo>
                      <a:pt x="2324" y="46744"/>
                    </a:lnTo>
                    <a:lnTo>
                      <a:pt x="4648" y="44486"/>
                    </a:lnTo>
                    <a:lnTo>
                      <a:pt x="7105" y="42362"/>
                    </a:lnTo>
                    <a:lnTo>
                      <a:pt x="9628" y="40303"/>
                    </a:lnTo>
                    <a:lnTo>
                      <a:pt x="12151" y="38378"/>
                    </a:lnTo>
                    <a:lnTo>
                      <a:pt x="14741" y="36585"/>
                    </a:lnTo>
                    <a:lnTo>
                      <a:pt x="17397" y="34859"/>
                    </a:lnTo>
                    <a:lnTo>
                      <a:pt x="20119" y="33265"/>
                    </a:lnTo>
                    <a:lnTo>
                      <a:pt x="22841" y="31804"/>
                    </a:lnTo>
                    <a:lnTo>
                      <a:pt x="25630" y="30410"/>
                    </a:lnTo>
                    <a:lnTo>
                      <a:pt x="28418" y="29148"/>
                    </a:lnTo>
                    <a:lnTo>
                      <a:pt x="31274" y="28020"/>
                    </a:lnTo>
                    <a:lnTo>
                      <a:pt x="34129" y="27024"/>
                    </a:lnTo>
                    <a:lnTo>
                      <a:pt x="36984" y="26094"/>
                    </a:lnTo>
                    <a:lnTo>
                      <a:pt x="39839" y="25297"/>
                    </a:lnTo>
                    <a:lnTo>
                      <a:pt x="42694" y="2463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9" name="Google Shape;1869;g34ed79b00d1_0_1847"/>
              <p:cNvSpPr/>
              <p:nvPr/>
            </p:nvSpPr>
            <p:spPr>
              <a:xfrm>
                <a:off x="1703525" y="238125"/>
                <a:ext cx="1067350" cy="1228375"/>
              </a:xfrm>
              <a:custGeom>
                <a:rect b="b" l="l" r="r" t="t"/>
                <a:pathLst>
                  <a:path extrusionOk="0" fill="none" h="49135" w="42694">
                    <a:moveTo>
                      <a:pt x="42694" y="24633"/>
                    </a:moveTo>
                    <a:lnTo>
                      <a:pt x="0" y="0"/>
                    </a:lnTo>
                    <a:lnTo>
                      <a:pt x="0" y="49134"/>
                    </a:lnTo>
                    <a:lnTo>
                      <a:pt x="0" y="49134"/>
                    </a:lnTo>
                    <a:lnTo>
                      <a:pt x="2324" y="46744"/>
                    </a:lnTo>
                    <a:lnTo>
                      <a:pt x="4648" y="44486"/>
                    </a:lnTo>
                    <a:lnTo>
                      <a:pt x="7105" y="42362"/>
                    </a:lnTo>
                    <a:lnTo>
                      <a:pt x="9628" y="40303"/>
                    </a:lnTo>
                    <a:lnTo>
                      <a:pt x="12151" y="38378"/>
                    </a:lnTo>
                    <a:lnTo>
                      <a:pt x="14741" y="36585"/>
                    </a:lnTo>
                    <a:lnTo>
                      <a:pt x="17397" y="34859"/>
                    </a:lnTo>
                    <a:lnTo>
                      <a:pt x="20119" y="33265"/>
                    </a:lnTo>
                    <a:lnTo>
                      <a:pt x="22841" y="31804"/>
                    </a:lnTo>
                    <a:lnTo>
                      <a:pt x="25630" y="30410"/>
                    </a:lnTo>
                    <a:lnTo>
                      <a:pt x="28418" y="29148"/>
                    </a:lnTo>
                    <a:lnTo>
                      <a:pt x="31274" y="28020"/>
                    </a:lnTo>
                    <a:lnTo>
                      <a:pt x="34129" y="27024"/>
                    </a:lnTo>
                    <a:lnTo>
                      <a:pt x="36984" y="26094"/>
                    </a:lnTo>
                    <a:lnTo>
                      <a:pt x="39839" y="25297"/>
                    </a:lnTo>
                    <a:lnTo>
                      <a:pt x="42694" y="24633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0" name="Google Shape;1870;g34ed79b00d1_0_1847"/>
              <p:cNvSpPr/>
              <p:nvPr/>
            </p:nvSpPr>
            <p:spPr>
              <a:xfrm>
                <a:off x="5162825" y="2236675"/>
                <a:ext cx="1077300" cy="1243300"/>
              </a:xfrm>
              <a:custGeom>
                <a:rect b="b" l="l" r="r" t="t"/>
                <a:pathLst>
                  <a:path extrusionOk="0" h="49732" w="43092">
                    <a:moveTo>
                      <a:pt x="133" y="0"/>
                    </a:moveTo>
                    <a:lnTo>
                      <a:pt x="996" y="3055"/>
                    </a:lnTo>
                    <a:lnTo>
                      <a:pt x="1793" y="6109"/>
                    </a:lnTo>
                    <a:lnTo>
                      <a:pt x="2457" y="9163"/>
                    </a:lnTo>
                    <a:lnTo>
                      <a:pt x="2988" y="12284"/>
                    </a:lnTo>
                    <a:lnTo>
                      <a:pt x="3386" y="15405"/>
                    </a:lnTo>
                    <a:lnTo>
                      <a:pt x="3718" y="18525"/>
                    </a:lnTo>
                    <a:lnTo>
                      <a:pt x="3851" y="21646"/>
                    </a:lnTo>
                    <a:lnTo>
                      <a:pt x="3918" y="24833"/>
                    </a:lnTo>
                    <a:lnTo>
                      <a:pt x="3851" y="27954"/>
                    </a:lnTo>
                    <a:lnTo>
                      <a:pt x="3652" y="31074"/>
                    </a:lnTo>
                    <a:lnTo>
                      <a:pt x="3386" y="34261"/>
                    </a:lnTo>
                    <a:lnTo>
                      <a:pt x="2922" y="37382"/>
                    </a:lnTo>
                    <a:lnTo>
                      <a:pt x="2391" y="40503"/>
                    </a:lnTo>
                    <a:lnTo>
                      <a:pt x="1727" y="43557"/>
                    </a:lnTo>
                    <a:lnTo>
                      <a:pt x="930" y="46678"/>
                    </a:lnTo>
                    <a:lnTo>
                      <a:pt x="0" y="49732"/>
                    </a:lnTo>
                    <a:lnTo>
                      <a:pt x="43092" y="24833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1" name="Google Shape;1871;g34ed79b00d1_0_1847"/>
              <p:cNvSpPr/>
              <p:nvPr/>
            </p:nvSpPr>
            <p:spPr>
              <a:xfrm>
                <a:off x="2412325" y="1011650"/>
                <a:ext cx="1185200" cy="212500"/>
              </a:xfrm>
              <a:custGeom>
                <a:rect b="b" l="l" r="r" t="t"/>
                <a:pathLst>
                  <a:path extrusionOk="0" h="8500" w="47408">
                    <a:moveTo>
                      <a:pt x="33730" y="0"/>
                    </a:moveTo>
                    <a:lnTo>
                      <a:pt x="30410" y="67"/>
                    </a:lnTo>
                    <a:lnTo>
                      <a:pt x="27223" y="199"/>
                    </a:lnTo>
                    <a:lnTo>
                      <a:pt x="24036" y="531"/>
                    </a:lnTo>
                    <a:lnTo>
                      <a:pt x="20982" y="863"/>
                    </a:lnTo>
                    <a:lnTo>
                      <a:pt x="17994" y="1395"/>
                    </a:lnTo>
                    <a:lnTo>
                      <a:pt x="15072" y="1926"/>
                    </a:lnTo>
                    <a:lnTo>
                      <a:pt x="12284" y="2590"/>
                    </a:lnTo>
                    <a:lnTo>
                      <a:pt x="9561" y="3320"/>
                    </a:lnTo>
                    <a:lnTo>
                      <a:pt x="6972" y="4050"/>
                    </a:lnTo>
                    <a:lnTo>
                      <a:pt x="4515" y="4914"/>
                    </a:lnTo>
                    <a:lnTo>
                      <a:pt x="2191" y="5710"/>
                    </a:lnTo>
                    <a:lnTo>
                      <a:pt x="0" y="6640"/>
                    </a:lnTo>
                    <a:lnTo>
                      <a:pt x="1195" y="6374"/>
                    </a:lnTo>
                    <a:lnTo>
                      <a:pt x="2590" y="6242"/>
                    </a:lnTo>
                    <a:lnTo>
                      <a:pt x="4050" y="6109"/>
                    </a:lnTo>
                    <a:lnTo>
                      <a:pt x="5644" y="6042"/>
                    </a:lnTo>
                    <a:lnTo>
                      <a:pt x="7304" y="6042"/>
                    </a:lnTo>
                    <a:lnTo>
                      <a:pt x="9030" y="6109"/>
                    </a:lnTo>
                    <a:lnTo>
                      <a:pt x="10823" y="6175"/>
                    </a:lnTo>
                    <a:lnTo>
                      <a:pt x="12616" y="6308"/>
                    </a:lnTo>
                    <a:lnTo>
                      <a:pt x="16201" y="6706"/>
                    </a:lnTo>
                    <a:lnTo>
                      <a:pt x="19720" y="7171"/>
                    </a:lnTo>
                    <a:lnTo>
                      <a:pt x="22907" y="7769"/>
                    </a:lnTo>
                    <a:lnTo>
                      <a:pt x="24368" y="8101"/>
                    </a:lnTo>
                    <a:lnTo>
                      <a:pt x="25696" y="8499"/>
                    </a:lnTo>
                    <a:lnTo>
                      <a:pt x="26758" y="7702"/>
                    </a:lnTo>
                    <a:lnTo>
                      <a:pt x="27887" y="6972"/>
                    </a:lnTo>
                    <a:lnTo>
                      <a:pt x="29016" y="6242"/>
                    </a:lnTo>
                    <a:lnTo>
                      <a:pt x="30211" y="5578"/>
                    </a:lnTo>
                    <a:lnTo>
                      <a:pt x="31472" y="4980"/>
                    </a:lnTo>
                    <a:lnTo>
                      <a:pt x="32800" y="4382"/>
                    </a:lnTo>
                    <a:lnTo>
                      <a:pt x="34128" y="3918"/>
                    </a:lnTo>
                    <a:lnTo>
                      <a:pt x="35523" y="3386"/>
                    </a:lnTo>
                    <a:lnTo>
                      <a:pt x="36983" y="2988"/>
                    </a:lnTo>
                    <a:lnTo>
                      <a:pt x="38378" y="2590"/>
                    </a:lnTo>
                    <a:lnTo>
                      <a:pt x="39905" y="2258"/>
                    </a:lnTo>
                    <a:lnTo>
                      <a:pt x="41366" y="1992"/>
                    </a:lnTo>
                    <a:lnTo>
                      <a:pt x="42893" y="1726"/>
                    </a:lnTo>
                    <a:lnTo>
                      <a:pt x="44353" y="1527"/>
                    </a:lnTo>
                    <a:lnTo>
                      <a:pt x="45881" y="1395"/>
                    </a:lnTo>
                    <a:lnTo>
                      <a:pt x="47408" y="1262"/>
                    </a:lnTo>
                    <a:lnTo>
                      <a:pt x="45681" y="996"/>
                    </a:lnTo>
                    <a:lnTo>
                      <a:pt x="43955" y="731"/>
                    </a:lnTo>
                    <a:lnTo>
                      <a:pt x="40502" y="332"/>
                    </a:lnTo>
                    <a:lnTo>
                      <a:pt x="37116" y="133"/>
                    </a:lnTo>
                    <a:lnTo>
                      <a:pt x="3373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2" name="Google Shape;1872;g34ed79b00d1_0_1847"/>
              <p:cNvSpPr/>
              <p:nvPr/>
            </p:nvSpPr>
            <p:spPr>
              <a:xfrm>
                <a:off x="2412325" y="1011650"/>
                <a:ext cx="1185200" cy="212500"/>
              </a:xfrm>
              <a:custGeom>
                <a:rect b="b" l="l" r="r" t="t"/>
                <a:pathLst>
                  <a:path extrusionOk="0" fill="none" h="8500" w="47408">
                    <a:moveTo>
                      <a:pt x="0" y="6640"/>
                    </a:moveTo>
                    <a:lnTo>
                      <a:pt x="0" y="6640"/>
                    </a:lnTo>
                    <a:lnTo>
                      <a:pt x="1195" y="6374"/>
                    </a:lnTo>
                    <a:lnTo>
                      <a:pt x="2590" y="6242"/>
                    </a:lnTo>
                    <a:lnTo>
                      <a:pt x="4050" y="6109"/>
                    </a:lnTo>
                    <a:lnTo>
                      <a:pt x="5644" y="6042"/>
                    </a:lnTo>
                    <a:lnTo>
                      <a:pt x="7304" y="6042"/>
                    </a:lnTo>
                    <a:lnTo>
                      <a:pt x="9030" y="6109"/>
                    </a:lnTo>
                    <a:lnTo>
                      <a:pt x="10823" y="6175"/>
                    </a:lnTo>
                    <a:lnTo>
                      <a:pt x="12616" y="6308"/>
                    </a:lnTo>
                    <a:lnTo>
                      <a:pt x="16201" y="6706"/>
                    </a:lnTo>
                    <a:lnTo>
                      <a:pt x="19720" y="7171"/>
                    </a:lnTo>
                    <a:lnTo>
                      <a:pt x="22907" y="7769"/>
                    </a:lnTo>
                    <a:lnTo>
                      <a:pt x="24368" y="8101"/>
                    </a:lnTo>
                    <a:lnTo>
                      <a:pt x="25696" y="8499"/>
                    </a:lnTo>
                    <a:lnTo>
                      <a:pt x="25696" y="8499"/>
                    </a:lnTo>
                    <a:lnTo>
                      <a:pt x="26758" y="7702"/>
                    </a:lnTo>
                    <a:lnTo>
                      <a:pt x="27887" y="6972"/>
                    </a:lnTo>
                    <a:lnTo>
                      <a:pt x="29016" y="6242"/>
                    </a:lnTo>
                    <a:lnTo>
                      <a:pt x="30211" y="5578"/>
                    </a:lnTo>
                    <a:lnTo>
                      <a:pt x="31472" y="4980"/>
                    </a:lnTo>
                    <a:lnTo>
                      <a:pt x="32800" y="4382"/>
                    </a:lnTo>
                    <a:lnTo>
                      <a:pt x="34128" y="3918"/>
                    </a:lnTo>
                    <a:lnTo>
                      <a:pt x="35523" y="3386"/>
                    </a:lnTo>
                    <a:lnTo>
                      <a:pt x="36983" y="2988"/>
                    </a:lnTo>
                    <a:lnTo>
                      <a:pt x="38378" y="2590"/>
                    </a:lnTo>
                    <a:lnTo>
                      <a:pt x="39905" y="2258"/>
                    </a:lnTo>
                    <a:lnTo>
                      <a:pt x="41366" y="1992"/>
                    </a:lnTo>
                    <a:lnTo>
                      <a:pt x="42893" y="1726"/>
                    </a:lnTo>
                    <a:lnTo>
                      <a:pt x="44353" y="1527"/>
                    </a:lnTo>
                    <a:lnTo>
                      <a:pt x="45881" y="1395"/>
                    </a:lnTo>
                    <a:lnTo>
                      <a:pt x="47408" y="1262"/>
                    </a:lnTo>
                    <a:lnTo>
                      <a:pt x="47408" y="1262"/>
                    </a:lnTo>
                    <a:lnTo>
                      <a:pt x="45681" y="996"/>
                    </a:lnTo>
                    <a:lnTo>
                      <a:pt x="43955" y="731"/>
                    </a:lnTo>
                    <a:lnTo>
                      <a:pt x="40502" y="332"/>
                    </a:lnTo>
                    <a:lnTo>
                      <a:pt x="37116" y="133"/>
                    </a:lnTo>
                    <a:lnTo>
                      <a:pt x="33730" y="0"/>
                    </a:lnTo>
                    <a:lnTo>
                      <a:pt x="30410" y="67"/>
                    </a:lnTo>
                    <a:lnTo>
                      <a:pt x="27223" y="199"/>
                    </a:lnTo>
                    <a:lnTo>
                      <a:pt x="24036" y="531"/>
                    </a:lnTo>
                    <a:lnTo>
                      <a:pt x="20982" y="863"/>
                    </a:lnTo>
                    <a:lnTo>
                      <a:pt x="17994" y="1395"/>
                    </a:lnTo>
                    <a:lnTo>
                      <a:pt x="15072" y="1926"/>
                    </a:lnTo>
                    <a:lnTo>
                      <a:pt x="12284" y="2590"/>
                    </a:lnTo>
                    <a:lnTo>
                      <a:pt x="9561" y="3320"/>
                    </a:lnTo>
                    <a:lnTo>
                      <a:pt x="6972" y="4050"/>
                    </a:lnTo>
                    <a:lnTo>
                      <a:pt x="4515" y="4914"/>
                    </a:lnTo>
                    <a:lnTo>
                      <a:pt x="2191" y="5710"/>
                    </a:lnTo>
                    <a:lnTo>
                      <a:pt x="0" y="664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3" name="Google Shape;1873;g34ed79b00d1_0_1847"/>
              <p:cNvSpPr/>
              <p:nvPr/>
            </p:nvSpPr>
            <p:spPr>
              <a:xfrm>
                <a:off x="2565025" y="2533800"/>
                <a:ext cx="1894000" cy="1138750"/>
              </a:xfrm>
              <a:custGeom>
                <a:rect b="b" l="l" r="r" t="t"/>
                <a:pathLst>
                  <a:path extrusionOk="0" h="45550" w="75760">
                    <a:moveTo>
                      <a:pt x="23904" y="1"/>
                    </a:moveTo>
                    <a:lnTo>
                      <a:pt x="20650" y="3453"/>
                    </a:lnTo>
                    <a:lnTo>
                      <a:pt x="17330" y="7171"/>
                    </a:lnTo>
                    <a:lnTo>
                      <a:pt x="14143" y="10956"/>
                    </a:lnTo>
                    <a:lnTo>
                      <a:pt x="11089" y="14807"/>
                    </a:lnTo>
                    <a:lnTo>
                      <a:pt x="8101" y="18725"/>
                    </a:lnTo>
                    <a:lnTo>
                      <a:pt x="5246" y="22708"/>
                    </a:lnTo>
                    <a:lnTo>
                      <a:pt x="2524" y="26559"/>
                    </a:lnTo>
                    <a:lnTo>
                      <a:pt x="1" y="30411"/>
                    </a:lnTo>
                    <a:lnTo>
                      <a:pt x="1993" y="31938"/>
                    </a:lnTo>
                    <a:lnTo>
                      <a:pt x="3984" y="33398"/>
                    </a:lnTo>
                    <a:lnTo>
                      <a:pt x="6109" y="34793"/>
                    </a:lnTo>
                    <a:lnTo>
                      <a:pt x="8300" y="36121"/>
                    </a:lnTo>
                    <a:lnTo>
                      <a:pt x="10558" y="37316"/>
                    </a:lnTo>
                    <a:lnTo>
                      <a:pt x="12815" y="38511"/>
                    </a:lnTo>
                    <a:lnTo>
                      <a:pt x="15139" y="39573"/>
                    </a:lnTo>
                    <a:lnTo>
                      <a:pt x="17529" y="40569"/>
                    </a:lnTo>
                    <a:lnTo>
                      <a:pt x="19986" y="41432"/>
                    </a:lnTo>
                    <a:lnTo>
                      <a:pt x="22443" y="42296"/>
                    </a:lnTo>
                    <a:lnTo>
                      <a:pt x="24900" y="43026"/>
                    </a:lnTo>
                    <a:lnTo>
                      <a:pt x="27423" y="43690"/>
                    </a:lnTo>
                    <a:lnTo>
                      <a:pt x="30012" y="44221"/>
                    </a:lnTo>
                    <a:lnTo>
                      <a:pt x="32535" y="44686"/>
                    </a:lnTo>
                    <a:lnTo>
                      <a:pt x="35125" y="45018"/>
                    </a:lnTo>
                    <a:lnTo>
                      <a:pt x="37648" y="45350"/>
                    </a:lnTo>
                    <a:lnTo>
                      <a:pt x="40237" y="45483"/>
                    </a:lnTo>
                    <a:lnTo>
                      <a:pt x="42827" y="45549"/>
                    </a:lnTo>
                    <a:lnTo>
                      <a:pt x="45350" y="45549"/>
                    </a:lnTo>
                    <a:lnTo>
                      <a:pt x="47939" y="45416"/>
                    </a:lnTo>
                    <a:lnTo>
                      <a:pt x="50462" y="45217"/>
                    </a:lnTo>
                    <a:lnTo>
                      <a:pt x="52986" y="44885"/>
                    </a:lnTo>
                    <a:lnTo>
                      <a:pt x="55442" y="44487"/>
                    </a:lnTo>
                    <a:lnTo>
                      <a:pt x="57899" y="43956"/>
                    </a:lnTo>
                    <a:lnTo>
                      <a:pt x="60289" y="43292"/>
                    </a:lnTo>
                    <a:lnTo>
                      <a:pt x="62680" y="42561"/>
                    </a:lnTo>
                    <a:lnTo>
                      <a:pt x="65003" y="41698"/>
                    </a:lnTo>
                    <a:lnTo>
                      <a:pt x="67261" y="40702"/>
                    </a:lnTo>
                    <a:lnTo>
                      <a:pt x="69518" y="39640"/>
                    </a:lnTo>
                    <a:lnTo>
                      <a:pt x="71643" y="38445"/>
                    </a:lnTo>
                    <a:lnTo>
                      <a:pt x="73768" y="37117"/>
                    </a:lnTo>
                    <a:lnTo>
                      <a:pt x="75760" y="35656"/>
                    </a:lnTo>
                    <a:lnTo>
                      <a:pt x="75361" y="32270"/>
                    </a:lnTo>
                    <a:lnTo>
                      <a:pt x="74764" y="28883"/>
                    </a:lnTo>
                    <a:lnTo>
                      <a:pt x="74166" y="25431"/>
                    </a:lnTo>
                    <a:lnTo>
                      <a:pt x="73370" y="21978"/>
                    </a:lnTo>
                    <a:lnTo>
                      <a:pt x="72440" y="18525"/>
                    </a:lnTo>
                    <a:lnTo>
                      <a:pt x="71444" y="15073"/>
                    </a:lnTo>
                    <a:lnTo>
                      <a:pt x="70315" y="11620"/>
                    </a:lnTo>
                    <a:lnTo>
                      <a:pt x="69054" y="8167"/>
                    </a:lnTo>
                    <a:lnTo>
                      <a:pt x="67659" y="8765"/>
                    </a:lnTo>
                    <a:lnTo>
                      <a:pt x="66265" y="9296"/>
                    </a:lnTo>
                    <a:lnTo>
                      <a:pt x="64804" y="9761"/>
                    </a:lnTo>
                    <a:lnTo>
                      <a:pt x="63410" y="10159"/>
                    </a:lnTo>
                    <a:lnTo>
                      <a:pt x="61949" y="10491"/>
                    </a:lnTo>
                    <a:lnTo>
                      <a:pt x="60488" y="10757"/>
                    </a:lnTo>
                    <a:lnTo>
                      <a:pt x="58961" y="11022"/>
                    </a:lnTo>
                    <a:lnTo>
                      <a:pt x="57501" y="11155"/>
                    </a:lnTo>
                    <a:lnTo>
                      <a:pt x="56040" y="11288"/>
                    </a:lnTo>
                    <a:lnTo>
                      <a:pt x="54513" y="11354"/>
                    </a:lnTo>
                    <a:lnTo>
                      <a:pt x="52986" y="11354"/>
                    </a:lnTo>
                    <a:lnTo>
                      <a:pt x="51525" y="11288"/>
                    </a:lnTo>
                    <a:lnTo>
                      <a:pt x="49998" y="11155"/>
                    </a:lnTo>
                    <a:lnTo>
                      <a:pt x="48537" y="11022"/>
                    </a:lnTo>
                    <a:lnTo>
                      <a:pt x="47010" y="10757"/>
                    </a:lnTo>
                    <a:lnTo>
                      <a:pt x="45549" y="10491"/>
                    </a:lnTo>
                    <a:lnTo>
                      <a:pt x="44088" y="10226"/>
                    </a:lnTo>
                    <a:lnTo>
                      <a:pt x="42561" y="9827"/>
                    </a:lnTo>
                    <a:lnTo>
                      <a:pt x="41100" y="9429"/>
                    </a:lnTo>
                    <a:lnTo>
                      <a:pt x="39706" y="8964"/>
                    </a:lnTo>
                    <a:lnTo>
                      <a:pt x="38245" y="8433"/>
                    </a:lnTo>
                    <a:lnTo>
                      <a:pt x="36851" y="7902"/>
                    </a:lnTo>
                    <a:lnTo>
                      <a:pt x="35457" y="7304"/>
                    </a:lnTo>
                    <a:lnTo>
                      <a:pt x="34062" y="6640"/>
                    </a:lnTo>
                    <a:lnTo>
                      <a:pt x="32668" y="5976"/>
                    </a:lnTo>
                    <a:lnTo>
                      <a:pt x="31340" y="5246"/>
                    </a:lnTo>
                    <a:lnTo>
                      <a:pt x="30079" y="4449"/>
                    </a:lnTo>
                    <a:lnTo>
                      <a:pt x="28751" y="3652"/>
                    </a:lnTo>
                    <a:lnTo>
                      <a:pt x="27489" y="2789"/>
                    </a:lnTo>
                    <a:lnTo>
                      <a:pt x="26294" y="1860"/>
                    </a:lnTo>
                    <a:lnTo>
                      <a:pt x="25099" y="930"/>
                    </a:lnTo>
                    <a:lnTo>
                      <a:pt x="2390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4" name="Google Shape;1874;g34ed79b00d1_0_1847"/>
              <p:cNvSpPr/>
              <p:nvPr/>
            </p:nvSpPr>
            <p:spPr>
              <a:xfrm>
                <a:off x="2565025" y="2533800"/>
                <a:ext cx="1894000" cy="1138750"/>
              </a:xfrm>
              <a:custGeom>
                <a:rect b="b" l="l" r="r" t="t"/>
                <a:pathLst>
                  <a:path extrusionOk="0" fill="none" h="45550" w="75760">
                    <a:moveTo>
                      <a:pt x="75760" y="35656"/>
                    </a:moveTo>
                    <a:lnTo>
                      <a:pt x="75760" y="35656"/>
                    </a:lnTo>
                    <a:lnTo>
                      <a:pt x="75361" y="32270"/>
                    </a:lnTo>
                    <a:lnTo>
                      <a:pt x="74764" y="28883"/>
                    </a:lnTo>
                    <a:lnTo>
                      <a:pt x="74166" y="25431"/>
                    </a:lnTo>
                    <a:lnTo>
                      <a:pt x="73370" y="21978"/>
                    </a:lnTo>
                    <a:lnTo>
                      <a:pt x="72440" y="18525"/>
                    </a:lnTo>
                    <a:lnTo>
                      <a:pt x="71444" y="15073"/>
                    </a:lnTo>
                    <a:lnTo>
                      <a:pt x="70315" y="11620"/>
                    </a:lnTo>
                    <a:lnTo>
                      <a:pt x="69054" y="8167"/>
                    </a:lnTo>
                    <a:lnTo>
                      <a:pt x="69054" y="8167"/>
                    </a:lnTo>
                    <a:lnTo>
                      <a:pt x="67659" y="8765"/>
                    </a:lnTo>
                    <a:lnTo>
                      <a:pt x="66265" y="9296"/>
                    </a:lnTo>
                    <a:lnTo>
                      <a:pt x="64804" y="9761"/>
                    </a:lnTo>
                    <a:lnTo>
                      <a:pt x="63410" y="10159"/>
                    </a:lnTo>
                    <a:lnTo>
                      <a:pt x="61949" y="10491"/>
                    </a:lnTo>
                    <a:lnTo>
                      <a:pt x="60488" y="10757"/>
                    </a:lnTo>
                    <a:lnTo>
                      <a:pt x="58961" y="11022"/>
                    </a:lnTo>
                    <a:lnTo>
                      <a:pt x="57501" y="11155"/>
                    </a:lnTo>
                    <a:lnTo>
                      <a:pt x="56040" y="11288"/>
                    </a:lnTo>
                    <a:lnTo>
                      <a:pt x="54513" y="11354"/>
                    </a:lnTo>
                    <a:lnTo>
                      <a:pt x="52986" y="11354"/>
                    </a:lnTo>
                    <a:lnTo>
                      <a:pt x="51525" y="11288"/>
                    </a:lnTo>
                    <a:lnTo>
                      <a:pt x="49998" y="11155"/>
                    </a:lnTo>
                    <a:lnTo>
                      <a:pt x="48537" y="11022"/>
                    </a:lnTo>
                    <a:lnTo>
                      <a:pt x="47010" y="10757"/>
                    </a:lnTo>
                    <a:lnTo>
                      <a:pt x="45549" y="10491"/>
                    </a:lnTo>
                    <a:lnTo>
                      <a:pt x="44088" y="10226"/>
                    </a:lnTo>
                    <a:lnTo>
                      <a:pt x="42561" y="9827"/>
                    </a:lnTo>
                    <a:lnTo>
                      <a:pt x="41100" y="9429"/>
                    </a:lnTo>
                    <a:lnTo>
                      <a:pt x="39706" y="8964"/>
                    </a:lnTo>
                    <a:lnTo>
                      <a:pt x="38245" y="8433"/>
                    </a:lnTo>
                    <a:lnTo>
                      <a:pt x="36851" y="7902"/>
                    </a:lnTo>
                    <a:lnTo>
                      <a:pt x="35457" y="7304"/>
                    </a:lnTo>
                    <a:lnTo>
                      <a:pt x="34062" y="6640"/>
                    </a:lnTo>
                    <a:lnTo>
                      <a:pt x="32668" y="5976"/>
                    </a:lnTo>
                    <a:lnTo>
                      <a:pt x="31340" y="5246"/>
                    </a:lnTo>
                    <a:lnTo>
                      <a:pt x="30079" y="4449"/>
                    </a:lnTo>
                    <a:lnTo>
                      <a:pt x="28751" y="3652"/>
                    </a:lnTo>
                    <a:lnTo>
                      <a:pt x="27489" y="2789"/>
                    </a:lnTo>
                    <a:lnTo>
                      <a:pt x="26294" y="1860"/>
                    </a:lnTo>
                    <a:lnTo>
                      <a:pt x="25099" y="930"/>
                    </a:lnTo>
                    <a:lnTo>
                      <a:pt x="23904" y="1"/>
                    </a:lnTo>
                    <a:lnTo>
                      <a:pt x="23904" y="1"/>
                    </a:lnTo>
                    <a:lnTo>
                      <a:pt x="20650" y="3453"/>
                    </a:lnTo>
                    <a:lnTo>
                      <a:pt x="17330" y="7171"/>
                    </a:lnTo>
                    <a:lnTo>
                      <a:pt x="14143" y="10956"/>
                    </a:lnTo>
                    <a:lnTo>
                      <a:pt x="11089" y="14807"/>
                    </a:lnTo>
                    <a:lnTo>
                      <a:pt x="8101" y="18725"/>
                    </a:lnTo>
                    <a:lnTo>
                      <a:pt x="5246" y="22708"/>
                    </a:lnTo>
                    <a:lnTo>
                      <a:pt x="2524" y="26559"/>
                    </a:lnTo>
                    <a:lnTo>
                      <a:pt x="1" y="30411"/>
                    </a:lnTo>
                    <a:lnTo>
                      <a:pt x="1" y="30411"/>
                    </a:lnTo>
                    <a:lnTo>
                      <a:pt x="1993" y="31938"/>
                    </a:lnTo>
                    <a:lnTo>
                      <a:pt x="3984" y="33398"/>
                    </a:lnTo>
                    <a:lnTo>
                      <a:pt x="6109" y="34793"/>
                    </a:lnTo>
                    <a:lnTo>
                      <a:pt x="8300" y="36121"/>
                    </a:lnTo>
                    <a:lnTo>
                      <a:pt x="10558" y="37316"/>
                    </a:lnTo>
                    <a:lnTo>
                      <a:pt x="12815" y="38511"/>
                    </a:lnTo>
                    <a:lnTo>
                      <a:pt x="15139" y="39573"/>
                    </a:lnTo>
                    <a:lnTo>
                      <a:pt x="17529" y="40569"/>
                    </a:lnTo>
                    <a:lnTo>
                      <a:pt x="19986" y="41432"/>
                    </a:lnTo>
                    <a:lnTo>
                      <a:pt x="22443" y="42296"/>
                    </a:lnTo>
                    <a:lnTo>
                      <a:pt x="24900" y="43026"/>
                    </a:lnTo>
                    <a:lnTo>
                      <a:pt x="27423" y="43690"/>
                    </a:lnTo>
                    <a:lnTo>
                      <a:pt x="30012" y="44221"/>
                    </a:lnTo>
                    <a:lnTo>
                      <a:pt x="32535" y="44686"/>
                    </a:lnTo>
                    <a:lnTo>
                      <a:pt x="35125" y="45018"/>
                    </a:lnTo>
                    <a:lnTo>
                      <a:pt x="37648" y="45350"/>
                    </a:lnTo>
                    <a:lnTo>
                      <a:pt x="40237" y="45483"/>
                    </a:lnTo>
                    <a:lnTo>
                      <a:pt x="42827" y="45549"/>
                    </a:lnTo>
                    <a:lnTo>
                      <a:pt x="45350" y="45549"/>
                    </a:lnTo>
                    <a:lnTo>
                      <a:pt x="47939" y="45416"/>
                    </a:lnTo>
                    <a:lnTo>
                      <a:pt x="50462" y="45217"/>
                    </a:lnTo>
                    <a:lnTo>
                      <a:pt x="52986" y="44885"/>
                    </a:lnTo>
                    <a:lnTo>
                      <a:pt x="55442" y="44487"/>
                    </a:lnTo>
                    <a:lnTo>
                      <a:pt x="57899" y="43956"/>
                    </a:lnTo>
                    <a:lnTo>
                      <a:pt x="60289" y="43292"/>
                    </a:lnTo>
                    <a:lnTo>
                      <a:pt x="62680" y="42561"/>
                    </a:lnTo>
                    <a:lnTo>
                      <a:pt x="65003" y="41698"/>
                    </a:lnTo>
                    <a:lnTo>
                      <a:pt x="67261" y="40702"/>
                    </a:lnTo>
                    <a:lnTo>
                      <a:pt x="69518" y="39640"/>
                    </a:lnTo>
                    <a:lnTo>
                      <a:pt x="71643" y="38445"/>
                    </a:lnTo>
                    <a:lnTo>
                      <a:pt x="73768" y="37117"/>
                    </a:lnTo>
                    <a:lnTo>
                      <a:pt x="75760" y="35656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5" name="Google Shape;1875;g34ed79b00d1_0_1847"/>
              <p:cNvSpPr/>
              <p:nvPr/>
            </p:nvSpPr>
            <p:spPr>
              <a:xfrm>
                <a:off x="1379850" y="1665650"/>
                <a:ext cx="903025" cy="2486600"/>
              </a:xfrm>
              <a:custGeom>
                <a:rect b="b" l="l" r="r" t="t"/>
                <a:pathLst>
                  <a:path extrusionOk="0" h="99464" w="36121">
                    <a:moveTo>
                      <a:pt x="17396" y="1"/>
                    </a:moveTo>
                    <a:lnTo>
                      <a:pt x="16267" y="1395"/>
                    </a:lnTo>
                    <a:lnTo>
                      <a:pt x="15139" y="2789"/>
                    </a:lnTo>
                    <a:lnTo>
                      <a:pt x="14076" y="4184"/>
                    </a:lnTo>
                    <a:lnTo>
                      <a:pt x="13080" y="5644"/>
                    </a:lnTo>
                    <a:lnTo>
                      <a:pt x="12084" y="7105"/>
                    </a:lnTo>
                    <a:lnTo>
                      <a:pt x="11155" y="8566"/>
                    </a:lnTo>
                    <a:lnTo>
                      <a:pt x="10225" y="10027"/>
                    </a:lnTo>
                    <a:lnTo>
                      <a:pt x="9362" y="11554"/>
                    </a:lnTo>
                    <a:lnTo>
                      <a:pt x="8565" y="13081"/>
                    </a:lnTo>
                    <a:lnTo>
                      <a:pt x="7768" y="14608"/>
                    </a:lnTo>
                    <a:lnTo>
                      <a:pt x="6972" y="16135"/>
                    </a:lnTo>
                    <a:lnTo>
                      <a:pt x="6308" y="17662"/>
                    </a:lnTo>
                    <a:lnTo>
                      <a:pt x="5644" y="19256"/>
                    </a:lnTo>
                    <a:lnTo>
                      <a:pt x="4980" y="20849"/>
                    </a:lnTo>
                    <a:lnTo>
                      <a:pt x="3851" y="24037"/>
                    </a:lnTo>
                    <a:lnTo>
                      <a:pt x="2789" y="27290"/>
                    </a:lnTo>
                    <a:lnTo>
                      <a:pt x="1992" y="30543"/>
                    </a:lnTo>
                    <a:lnTo>
                      <a:pt x="1262" y="33863"/>
                    </a:lnTo>
                    <a:lnTo>
                      <a:pt x="730" y="37183"/>
                    </a:lnTo>
                    <a:lnTo>
                      <a:pt x="332" y="40503"/>
                    </a:lnTo>
                    <a:lnTo>
                      <a:pt x="66" y="43823"/>
                    </a:lnTo>
                    <a:lnTo>
                      <a:pt x="0" y="47209"/>
                    </a:lnTo>
                    <a:lnTo>
                      <a:pt x="66" y="50529"/>
                    </a:lnTo>
                    <a:lnTo>
                      <a:pt x="266" y="53849"/>
                    </a:lnTo>
                    <a:lnTo>
                      <a:pt x="664" y="57169"/>
                    </a:lnTo>
                    <a:lnTo>
                      <a:pt x="1195" y="60489"/>
                    </a:lnTo>
                    <a:lnTo>
                      <a:pt x="1859" y="63809"/>
                    </a:lnTo>
                    <a:lnTo>
                      <a:pt x="2656" y="67062"/>
                    </a:lnTo>
                    <a:lnTo>
                      <a:pt x="3652" y="70316"/>
                    </a:lnTo>
                    <a:lnTo>
                      <a:pt x="4781" y="73503"/>
                    </a:lnTo>
                    <a:lnTo>
                      <a:pt x="6042" y="76623"/>
                    </a:lnTo>
                    <a:lnTo>
                      <a:pt x="6773" y="78150"/>
                    </a:lnTo>
                    <a:lnTo>
                      <a:pt x="7503" y="79678"/>
                    </a:lnTo>
                    <a:lnTo>
                      <a:pt x="8233" y="81205"/>
                    </a:lnTo>
                    <a:lnTo>
                      <a:pt x="9030" y="82732"/>
                    </a:lnTo>
                    <a:lnTo>
                      <a:pt x="9893" y="84259"/>
                    </a:lnTo>
                    <a:lnTo>
                      <a:pt x="10823" y="85720"/>
                    </a:lnTo>
                    <a:lnTo>
                      <a:pt x="11686" y="87180"/>
                    </a:lnTo>
                    <a:lnTo>
                      <a:pt x="12682" y="88641"/>
                    </a:lnTo>
                    <a:lnTo>
                      <a:pt x="13678" y="90036"/>
                    </a:lnTo>
                    <a:lnTo>
                      <a:pt x="14674" y="91430"/>
                    </a:lnTo>
                    <a:lnTo>
                      <a:pt x="15803" y="92824"/>
                    </a:lnTo>
                    <a:lnTo>
                      <a:pt x="16865" y="94219"/>
                    </a:lnTo>
                    <a:lnTo>
                      <a:pt x="17994" y="95546"/>
                    </a:lnTo>
                    <a:lnTo>
                      <a:pt x="19189" y="96874"/>
                    </a:lnTo>
                    <a:lnTo>
                      <a:pt x="20450" y="98202"/>
                    </a:lnTo>
                    <a:lnTo>
                      <a:pt x="21712" y="99464"/>
                    </a:lnTo>
                    <a:lnTo>
                      <a:pt x="22243" y="97339"/>
                    </a:lnTo>
                    <a:lnTo>
                      <a:pt x="22907" y="95215"/>
                    </a:lnTo>
                    <a:lnTo>
                      <a:pt x="23637" y="93090"/>
                    </a:lnTo>
                    <a:lnTo>
                      <a:pt x="24368" y="90965"/>
                    </a:lnTo>
                    <a:lnTo>
                      <a:pt x="25165" y="88907"/>
                    </a:lnTo>
                    <a:lnTo>
                      <a:pt x="26028" y="86782"/>
                    </a:lnTo>
                    <a:lnTo>
                      <a:pt x="26891" y="84657"/>
                    </a:lnTo>
                    <a:lnTo>
                      <a:pt x="27820" y="82599"/>
                    </a:lnTo>
                    <a:lnTo>
                      <a:pt x="29746" y="78482"/>
                    </a:lnTo>
                    <a:lnTo>
                      <a:pt x="31804" y="74432"/>
                    </a:lnTo>
                    <a:lnTo>
                      <a:pt x="33929" y="70515"/>
                    </a:lnTo>
                    <a:lnTo>
                      <a:pt x="36120" y="66730"/>
                    </a:lnTo>
                    <a:lnTo>
                      <a:pt x="34460" y="64937"/>
                    </a:lnTo>
                    <a:lnTo>
                      <a:pt x="32867" y="63145"/>
                    </a:lnTo>
                    <a:lnTo>
                      <a:pt x="31273" y="61285"/>
                    </a:lnTo>
                    <a:lnTo>
                      <a:pt x="29812" y="59360"/>
                    </a:lnTo>
                    <a:lnTo>
                      <a:pt x="28418" y="57434"/>
                    </a:lnTo>
                    <a:lnTo>
                      <a:pt x="27156" y="55442"/>
                    </a:lnTo>
                    <a:lnTo>
                      <a:pt x="25895" y="53384"/>
                    </a:lnTo>
                    <a:lnTo>
                      <a:pt x="24700" y="51392"/>
                    </a:lnTo>
                    <a:lnTo>
                      <a:pt x="23571" y="49268"/>
                    </a:lnTo>
                    <a:lnTo>
                      <a:pt x="22509" y="47209"/>
                    </a:lnTo>
                    <a:lnTo>
                      <a:pt x="21579" y="45085"/>
                    </a:lnTo>
                    <a:lnTo>
                      <a:pt x="20650" y="42960"/>
                    </a:lnTo>
                    <a:lnTo>
                      <a:pt x="19853" y="40769"/>
                    </a:lnTo>
                    <a:lnTo>
                      <a:pt x="19056" y="38578"/>
                    </a:lnTo>
                    <a:lnTo>
                      <a:pt x="18392" y="36386"/>
                    </a:lnTo>
                    <a:lnTo>
                      <a:pt x="17728" y="34195"/>
                    </a:lnTo>
                    <a:lnTo>
                      <a:pt x="17197" y="32004"/>
                    </a:lnTo>
                    <a:lnTo>
                      <a:pt x="16732" y="29813"/>
                    </a:lnTo>
                    <a:lnTo>
                      <a:pt x="16267" y="27622"/>
                    </a:lnTo>
                    <a:lnTo>
                      <a:pt x="15935" y="25364"/>
                    </a:lnTo>
                    <a:lnTo>
                      <a:pt x="15670" y="23173"/>
                    </a:lnTo>
                    <a:lnTo>
                      <a:pt x="15471" y="20982"/>
                    </a:lnTo>
                    <a:lnTo>
                      <a:pt x="15338" y="18791"/>
                    </a:lnTo>
                    <a:lnTo>
                      <a:pt x="15271" y="16600"/>
                    </a:lnTo>
                    <a:lnTo>
                      <a:pt x="15338" y="14475"/>
                    </a:lnTo>
                    <a:lnTo>
                      <a:pt x="15404" y="12351"/>
                    </a:lnTo>
                    <a:lnTo>
                      <a:pt x="15537" y="10226"/>
                    </a:lnTo>
                    <a:lnTo>
                      <a:pt x="15803" y="8101"/>
                    </a:lnTo>
                    <a:lnTo>
                      <a:pt x="16068" y="6043"/>
                    </a:lnTo>
                    <a:lnTo>
                      <a:pt x="16467" y="3985"/>
                    </a:lnTo>
                    <a:lnTo>
                      <a:pt x="16865" y="1993"/>
                    </a:lnTo>
                    <a:lnTo>
                      <a:pt x="1739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6" name="Google Shape;1876;g34ed79b00d1_0_1847"/>
              <p:cNvSpPr/>
              <p:nvPr/>
            </p:nvSpPr>
            <p:spPr>
              <a:xfrm>
                <a:off x="1379850" y="1665650"/>
                <a:ext cx="903025" cy="2486600"/>
              </a:xfrm>
              <a:custGeom>
                <a:rect b="b" l="l" r="r" t="t"/>
                <a:pathLst>
                  <a:path extrusionOk="0" fill="none" h="99464" w="36121">
                    <a:moveTo>
                      <a:pt x="36120" y="66730"/>
                    </a:moveTo>
                    <a:lnTo>
                      <a:pt x="36120" y="66730"/>
                    </a:lnTo>
                    <a:lnTo>
                      <a:pt x="34460" y="64937"/>
                    </a:lnTo>
                    <a:lnTo>
                      <a:pt x="32867" y="63145"/>
                    </a:lnTo>
                    <a:lnTo>
                      <a:pt x="31273" y="61285"/>
                    </a:lnTo>
                    <a:lnTo>
                      <a:pt x="29812" y="59360"/>
                    </a:lnTo>
                    <a:lnTo>
                      <a:pt x="28418" y="57434"/>
                    </a:lnTo>
                    <a:lnTo>
                      <a:pt x="27156" y="55442"/>
                    </a:lnTo>
                    <a:lnTo>
                      <a:pt x="25895" y="53384"/>
                    </a:lnTo>
                    <a:lnTo>
                      <a:pt x="24700" y="51392"/>
                    </a:lnTo>
                    <a:lnTo>
                      <a:pt x="23571" y="49268"/>
                    </a:lnTo>
                    <a:lnTo>
                      <a:pt x="22509" y="47209"/>
                    </a:lnTo>
                    <a:lnTo>
                      <a:pt x="21579" y="45085"/>
                    </a:lnTo>
                    <a:lnTo>
                      <a:pt x="20650" y="42960"/>
                    </a:lnTo>
                    <a:lnTo>
                      <a:pt x="19853" y="40769"/>
                    </a:lnTo>
                    <a:lnTo>
                      <a:pt x="19056" y="38578"/>
                    </a:lnTo>
                    <a:lnTo>
                      <a:pt x="18392" y="36386"/>
                    </a:lnTo>
                    <a:lnTo>
                      <a:pt x="17728" y="34195"/>
                    </a:lnTo>
                    <a:lnTo>
                      <a:pt x="17197" y="32004"/>
                    </a:lnTo>
                    <a:lnTo>
                      <a:pt x="16732" y="29813"/>
                    </a:lnTo>
                    <a:lnTo>
                      <a:pt x="16267" y="27622"/>
                    </a:lnTo>
                    <a:lnTo>
                      <a:pt x="15935" y="25364"/>
                    </a:lnTo>
                    <a:lnTo>
                      <a:pt x="15670" y="23173"/>
                    </a:lnTo>
                    <a:lnTo>
                      <a:pt x="15471" y="20982"/>
                    </a:lnTo>
                    <a:lnTo>
                      <a:pt x="15338" y="18791"/>
                    </a:lnTo>
                    <a:lnTo>
                      <a:pt x="15271" y="16600"/>
                    </a:lnTo>
                    <a:lnTo>
                      <a:pt x="15338" y="14475"/>
                    </a:lnTo>
                    <a:lnTo>
                      <a:pt x="15404" y="12351"/>
                    </a:lnTo>
                    <a:lnTo>
                      <a:pt x="15537" y="10226"/>
                    </a:lnTo>
                    <a:lnTo>
                      <a:pt x="15803" y="8101"/>
                    </a:lnTo>
                    <a:lnTo>
                      <a:pt x="16068" y="6043"/>
                    </a:lnTo>
                    <a:lnTo>
                      <a:pt x="16467" y="3985"/>
                    </a:lnTo>
                    <a:lnTo>
                      <a:pt x="16865" y="1993"/>
                    </a:lnTo>
                    <a:lnTo>
                      <a:pt x="17396" y="1"/>
                    </a:lnTo>
                    <a:lnTo>
                      <a:pt x="17396" y="1"/>
                    </a:lnTo>
                    <a:lnTo>
                      <a:pt x="16267" y="1395"/>
                    </a:lnTo>
                    <a:lnTo>
                      <a:pt x="15139" y="2789"/>
                    </a:lnTo>
                    <a:lnTo>
                      <a:pt x="14076" y="4184"/>
                    </a:lnTo>
                    <a:lnTo>
                      <a:pt x="13080" y="5644"/>
                    </a:lnTo>
                    <a:lnTo>
                      <a:pt x="12084" y="7105"/>
                    </a:lnTo>
                    <a:lnTo>
                      <a:pt x="11155" y="8566"/>
                    </a:lnTo>
                    <a:lnTo>
                      <a:pt x="10225" y="10027"/>
                    </a:lnTo>
                    <a:lnTo>
                      <a:pt x="9362" y="11554"/>
                    </a:lnTo>
                    <a:lnTo>
                      <a:pt x="8565" y="13081"/>
                    </a:lnTo>
                    <a:lnTo>
                      <a:pt x="7768" y="14608"/>
                    </a:lnTo>
                    <a:lnTo>
                      <a:pt x="6972" y="16135"/>
                    </a:lnTo>
                    <a:lnTo>
                      <a:pt x="6308" y="17662"/>
                    </a:lnTo>
                    <a:lnTo>
                      <a:pt x="5644" y="19256"/>
                    </a:lnTo>
                    <a:lnTo>
                      <a:pt x="4980" y="20849"/>
                    </a:lnTo>
                    <a:lnTo>
                      <a:pt x="3851" y="24037"/>
                    </a:lnTo>
                    <a:lnTo>
                      <a:pt x="2789" y="27290"/>
                    </a:lnTo>
                    <a:lnTo>
                      <a:pt x="1992" y="30543"/>
                    </a:lnTo>
                    <a:lnTo>
                      <a:pt x="1262" y="33863"/>
                    </a:lnTo>
                    <a:lnTo>
                      <a:pt x="730" y="37183"/>
                    </a:lnTo>
                    <a:lnTo>
                      <a:pt x="332" y="40503"/>
                    </a:lnTo>
                    <a:lnTo>
                      <a:pt x="66" y="43823"/>
                    </a:lnTo>
                    <a:lnTo>
                      <a:pt x="0" y="47209"/>
                    </a:lnTo>
                    <a:lnTo>
                      <a:pt x="66" y="50529"/>
                    </a:lnTo>
                    <a:lnTo>
                      <a:pt x="266" y="53849"/>
                    </a:lnTo>
                    <a:lnTo>
                      <a:pt x="664" y="57169"/>
                    </a:lnTo>
                    <a:lnTo>
                      <a:pt x="1195" y="60489"/>
                    </a:lnTo>
                    <a:lnTo>
                      <a:pt x="1859" y="63809"/>
                    </a:lnTo>
                    <a:lnTo>
                      <a:pt x="2656" y="67062"/>
                    </a:lnTo>
                    <a:lnTo>
                      <a:pt x="3652" y="70316"/>
                    </a:lnTo>
                    <a:lnTo>
                      <a:pt x="4781" y="73503"/>
                    </a:lnTo>
                    <a:lnTo>
                      <a:pt x="6042" y="76623"/>
                    </a:lnTo>
                    <a:lnTo>
                      <a:pt x="6773" y="78150"/>
                    </a:lnTo>
                    <a:lnTo>
                      <a:pt x="7503" y="79678"/>
                    </a:lnTo>
                    <a:lnTo>
                      <a:pt x="8233" y="81205"/>
                    </a:lnTo>
                    <a:lnTo>
                      <a:pt x="9030" y="82732"/>
                    </a:lnTo>
                    <a:lnTo>
                      <a:pt x="9893" y="84259"/>
                    </a:lnTo>
                    <a:lnTo>
                      <a:pt x="10823" y="85720"/>
                    </a:lnTo>
                    <a:lnTo>
                      <a:pt x="11686" y="87180"/>
                    </a:lnTo>
                    <a:lnTo>
                      <a:pt x="12682" y="88641"/>
                    </a:lnTo>
                    <a:lnTo>
                      <a:pt x="13678" y="90036"/>
                    </a:lnTo>
                    <a:lnTo>
                      <a:pt x="14674" y="91430"/>
                    </a:lnTo>
                    <a:lnTo>
                      <a:pt x="15803" y="92824"/>
                    </a:lnTo>
                    <a:lnTo>
                      <a:pt x="16865" y="94219"/>
                    </a:lnTo>
                    <a:lnTo>
                      <a:pt x="17994" y="95546"/>
                    </a:lnTo>
                    <a:lnTo>
                      <a:pt x="19189" y="96874"/>
                    </a:lnTo>
                    <a:lnTo>
                      <a:pt x="20450" y="98202"/>
                    </a:lnTo>
                    <a:lnTo>
                      <a:pt x="21712" y="99464"/>
                    </a:lnTo>
                    <a:lnTo>
                      <a:pt x="21712" y="99464"/>
                    </a:lnTo>
                    <a:lnTo>
                      <a:pt x="22243" y="97339"/>
                    </a:lnTo>
                    <a:lnTo>
                      <a:pt x="22907" y="95215"/>
                    </a:lnTo>
                    <a:lnTo>
                      <a:pt x="23637" y="93090"/>
                    </a:lnTo>
                    <a:lnTo>
                      <a:pt x="24368" y="90965"/>
                    </a:lnTo>
                    <a:lnTo>
                      <a:pt x="25165" y="88907"/>
                    </a:lnTo>
                    <a:lnTo>
                      <a:pt x="26028" y="86782"/>
                    </a:lnTo>
                    <a:lnTo>
                      <a:pt x="26891" y="84657"/>
                    </a:lnTo>
                    <a:lnTo>
                      <a:pt x="27820" y="82599"/>
                    </a:lnTo>
                    <a:lnTo>
                      <a:pt x="29746" y="78482"/>
                    </a:lnTo>
                    <a:lnTo>
                      <a:pt x="31804" y="74432"/>
                    </a:lnTo>
                    <a:lnTo>
                      <a:pt x="33929" y="70515"/>
                    </a:lnTo>
                    <a:lnTo>
                      <a:pt x="36120" y="6673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7" name="Google Shape;1877;g34ed79b00d1_0_1847"/>
              <p:cNvSpPr/>
              <p:nvPr/>
            </p:nvSpPr>
            <p:spPr>
              <a:xfrm>
                <a:off x="3318625" y="1974400"/>
                <a:ext cx="888100" cy="627475"/>
              </a:xfrm>
              <a:custGeom>
                <a:rect b="b" l="l" r="r" t="t"/>
                <a:pathLst>
                  <a:path extrusionOk="0" h="25099" w="35524">
                    <a:moveTo>
                      <a:pt x="20783" y="1"/>
                    </a:moveTo>
                    <a:lnTo>
                      <a:pt x="18260" y="1727"/>
                    </a:lnTo>
                    <a:lnTo>
                      <a:pt x="15737" y="3520"/>
                    </a:lnTo>
                    <a:lnTo>
                      <a:pt x="13148" y="5445"/>
                    </a:lnTo>
                    <a:lnTo>
                      <a:pt x="10558" y="7437"/>
                    </a:lnTo>
                    <a:lnTo>
                      <a:pt x="7902" y="9495"/>
                    </a:lnTo>
                    <a:lnTo>
                      <a:pt x="5313" y="11687"/>
                    </a:lnTo>
                    <a:lnTo>
                      <a:pt x="2657" y="13944"/>
                    </a:lnTo>
                    <a:lnTo>
                      <a:pt x="1" y="16334"/>
                    </a:lnTo>
                    <a:lnTo>
                      <a:pt x="1063" y="17131"/>
                    </a:lnTo>
                    <a:lnTo>
                      <a:pt x="2126" y="17928"/>
                    </a:lnTo>
                    <a:lnTo>
                      <a:pt x="3188" y="18725"/>
                    </a:lnTo>
                    <a:lnTo>
                      <a:pt x="4250" y="19389"/>
                    </a:lnTo>
                    <a:lnTo>
                      <a:pt x="5379" y="20053"/>
                    </a:lnTo>
                    <a:lnTo>
                      <a:pt x="6508" y="20717"/>
                    </a:lnTo>
                    <a:lnTo>
                      <a:pt x="7637" y="21314"/>
                    </a:lnTo>
                    <a:lnTo>
                      <a:pt x="8765" y="21845"/>
                    </a:lnTo>
                    <a:lnTo>
                      <a:pt x="9894" y="22310"/>
                    </a:lnTo>
                    <a:lnTo>
                      <a:pt x="11089" y="22775"/>
                    </a:lnTo>
                    <a:lnTo>
                      <a:pt x="12218" y="23173"/>
                    </a:lnTo>
                    <a:lnTo>
                      <a:pt x="13413" y="23572"/>
                    </a:lnTo>
                    <a:lnTo>
                      <a:pt x="14542" y="23904"/>
                    </a:lnTo>
                    <a:lnTo>
                      <a:pt x="15737" y="24169"/>
                    </a:lnTo>
                    <a:lnTo>
                      <a:pt x="18061" y="24634"/>
                    </a:lnTo>
                    <a:lnTo>
                      <a:pt x="20451" y="24966"/>
                    </a:lnTo>
                    <a:lnTo>
                      <a:pt x="22709" y="25099"/>
                    </a:lnTo>
                    <a:lnTo>
                      <a:pt x="25033" y="25099"/>
                    </a:lnTo>
                    <a:lnTo>
                      <a:pt x="26161" y="25032"/>
                    </a:lnTo>
                    <a:lnTo>
                      <a:pt x="27224" y="24900"/>
                    </a:lnTo>
                    <a:lnTo>
                      <a:pt x="28353" y="24767"/>
                    </a:lnTo>
                    <a:lnTo>
                      <a:pt x="29415" y="24568"/>
                    </a:lnTo>
                    <a:lnTo>
                      <a:pt x="30477" y="24302"/>
                    </a:lnTo>
                    <a:lnTo>
                      <a:pt x="31540" y="24103"/>
                    </a:lnTo>
                    <a:lnTo>
                      <a:pt x="32536" y="23771"/>
                    </a:lnTo>
                    <a:lnTo>
                      <a:pt x="33532" y="23439"/>
                    </a:lnTo>
                    <a:lnTo>
                      <a:pt x="34527" y="23040"/>
                    </a:lnTo>
                    <a:lnTo>
                      <a:pt x="35523" y="22642"/>
                    </a:lnTo>
                    <a:lnTo>
                      <a:pt x="33996" y="19654"/>
                    </a:lnTo>
                    <a:lnTo>
                      <a:pt x="32403" y="16666"/>
                    </a:lnTo>
                    <a:lnTo>
                      <a:pt x="30743" y="13745"/>
                    </a:lnTo>
                    <a:lnTo>
                      <a:pt x="28950" y="10890"/>
                    </a:lnTo>
                    <a:lnTo>
                      <a:pt x="27025" y="8035"/>
                    </a:lnTo>
                    <a:lnTo>
                      <a:pt x="25033" y="5312"/>
                    </a:lnTo>
                    <a:lnTo>
                      <a:pt x="22974" y="2657"/>
                    </a:lnTo>
                    <a:lnTo>
                      <a:pt x="2078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8" name="Google Shape;1878;g34ed79b00d1_0_1847"/>
              <p:cNvSpPr/>
              <p:nvPr/>
            </p:nvSpPr>
            <p:spPr>
              <a:xfrm>
                <a:off x="3318625" y="1974400"/>
                <a:ext cx="888100" cy="627475"/>
              </a:xfrm>
              <a:custGeom>
                <a:rect b="b" l="l" r="r" t="t"/>
                <a:pathLst>
                  <a:path extrusionOk="0" fill="none" h="25099" w="35524">
                    <a:moveTo>
                      <a:pt x="35523" y="22642"/>
                    </a:moveTo>
                    <a:lnTo>
                      <a:pt x="35523" y="22642"/>
                    </a:lnTo>
                    <a:lnTo>
                      <a:pt x="33996" y="19654"/>
                    </a:lnTo>
                    <a:lnTo>
                      <a:pt x="32403" y="16666"/>
                    </a:lnTo>
                    <a:lnTo>
                      <a:pt x="30743" y="13745"/>
                    </a:lnTo>
                    <a:lnTo>
                      <a:pt x="28950" y="10890"/>
                    </a:lnTo>
                    <a:lnTo>
                      <a:pt x="27025" y="8035"/>
                    </a:lnTo>
                    <a:lnTo>
                      <a:pt x="25033" y="5312"/>
                    </a:lnTo>
                    <a:lnTo>
                      <a:pt x="22974" y="2657"/>
                    </a:lnTo>
                    <a:lnTo>
                      <a:pt x="20783" y="1"/>
                    </a:lnTo>
                    <a:lnTo>
                      <a:pt x="20783" y="1"/>
                    </a:lnTo>
                    <a:lnTo>
                      <a:pt x="18260" y="1727"/>
                    </a:lnTo>
                    <a:lnTo>
                      <a:pt x="15737" y="3520"/>
                    </a:lnTo>
                    <a:lnTo>
                      <a:pt x="13148" y="5445"/>
                    </a:lnTo>
                    <a:lnTo>
                      <a:pt x="10558" y="7437"/>
                    </a:lnTo>
                    <a:lnTo>
                      <a:pt x="7902" y="9495"/>
                    </a:lnTo>
                    <a:lnTo>
                      <a:pt x="5313" y="11687"/>
                    </a:lnTo>
                    <a:lnTo>
                      <a:pt x="2657" y="13944"/>
                    </a:lnTo>
                    <a:lnTo>
                      <a:pt x="1" y="16334"/>
                    </a:lnTo>
                    <a:lnTo>
                      <a:pt x="1" y="16334"/>
                    </a:lnTo>
                    <a:lnTo>
                      <a:pt x="1063" y="17131"/>
                    </a:lnTo>
                    <a:lnTo>
                      <a:pt x="2126" y="17928"/>
                    </a:lnTo>
                    <a:lnTo>
                      <a:pt x="3188" y="18725"/>
                    </a:lnTo>
                    <a:lnTo>
                      <a:pt x="4250" y="19389"/>
                    </a:lnTo>
                    <a:lnTo>
                      <a:pt x="5379" y="20053"/>
                    </a:lnTo>
                    <a:lnTo>
                      <a:pt x="6508" y="20717"/>
                    </a:lnTo>
                    <a:lnTo>
                      <a:pt x="7637" y="21314"/>
                    </a:lnTo>
                    <a:lnTo>
                      <a:pt x="8765" y="21845"/>
                    </a:lnTo>
                    <a:lnTo>
                      <a:pt x="9894" y="22310"/>
                    </a:lnTo>
                    <a:lnTo>
                      <a:pt x="11089" y="22775"/>
                    </a:lnTo>
                    <a:lnTo>
                      <a:pt x="12218" y="23173"/>
                    </a:lnTo>
                    <a:lnTo>
                      <a:pt x="13413" y="23572"/>
                    </a:lnTo>
                    <a:lnTo>
                      <a:pt x="14542" y="23904"/>
                    </a:lnTo>
                    <a:lnTo>
                      <a:pt x="15737" y="24169"/>
                    </a:lnTo>
                    <a:lnTo>
                      <a:pt x="18061" y="24634"/>
                    </a:lnTo>
                    <a:lnTo>
                      <a:pt x="20451" y="24966"/>
                    </a:lnTo>
                    <a:lnTo>
                      <a:pt x="22709" y="25099"/>
                    </a:lnTo>
                    <a:lnTo>
                      <a:pt x="25033" y="25099"/>
                    </a:lnTo>
                    <a:lnTo>
                      <a:pt x="26161" y="25032"/>
                    </a:lnTo>
                    <a:lnTo>
                      <a:pt x="27224" y="24900"/>
                    </a:lnTo>
                    <a:lnTo>
                      <a:pt x="28353" y="24767"/>
                    </a:lnTo>
                    <a:lnTo>
                      <a:pt x="29415" y="24568"/>
                    </a:lnTo>
                    <a:lnTo>
                      <a:pt x="30477" y="24302"/>
                    </a:lnTo>
                    <a:lnTo>
                      <a:pt x="31540" y="24103"/>
                    </a:lnTo>
                    <a:lnTo>
                      <a:pt x="32536" y="23771"/>
                    </a:lnTo>
                    <a:lnTo>
                      <a:pt x="33532" y="23439"/>
                    </a:lnTo>
                    <a:lnTo>
                      <a:pt x="34527" y="23040"/>
                    </a:lnTo>
                    <a:lnTo>
                      <a:pt x="35523" y="22642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9" name="Google Shape;1879;g34ed79b00d1_0_1847"/>
              <p:cNvSpPr/>
              <p:nvPr/>
            </p:nvSpPr>
            <p:spPr>
              <a:xfrm>
                <a:off x="3302025" y="1225775"/>
                <a:ext cx="962800" cy="464800"/>
              </a:xfrm>
              <a:custGeom>
                <a:rect b="b" l="l" r="r" t="t"/>
                <a:pathLst>
                  <a:path extrusionOk="0" h="18592" w="38512">
                    <a:moveTo>
                      <a:pt x="12683" y="0"/>
                    </a:moveTo>
                    <a:lnTo>
                      <a:pt x="11421" y="67"/>
                    </a:lnTo>
                    <a:lnTo>
                      <a:pt x="10226" y="200"/>
                    </a:lnTo>
                    <a:lnTo>
                      <a:pt x="9031" y="332"/>
                    </a:lnTo>
                    <a:lnTo>
                      <a:pt x="7836" y="532"/>
                    </a:lnTo>
                    <a:lnTo>
                      <a:pt x="6707" y="797"/>
                    </a:lnTo>
                    <a:lnTo>
                      <a:pt x="5578" y="1063"/>
                    </a:lnTo>
                    <a:lnTo>
                      <a:pt x="4516" y="1328"/>
                    </a:lnTo>
                    <a:lnTo>
                      <a:pt x="3520" y="1727"/>
                    </a:lnTo>
                    <a:lnTo>
                      <a:pt x="2590" y="2059"/>
                    </a:lnTo>
                    <a:lnTo>
                      <a:pt x="1661" y="2457"/>
                    </a:lnTo>
                    <a:lnTo>
                      <a:pt x="798" y="2922"/>
                    </a:lnTo>
                    <a:lnTo>
                      <a:pt x="1" y="3387"/>
                    </a:lnTo>
                    <a:lnTo>
                      <a:pt x="3055" y="4781"/>
                    </a:lnTo>
                    <a:lnTo>
                      <a:pt x="6043" y="6375"/>
                    </a:lnTo>
                    <a:lnTo>
                      <a:pt x="8965" y="8034"/>
                    </a:lnTo>
                    <a:lnTo>
                      <a:pt x="11820" y="9894"/>
                    </a:lnTo>
                    <a:lnTo>
                      <a:pt x="14608" y="11886"/>
                    </a:lnTo>
                    <a:lnTo>
                      <a:pt x="17331" y="13944"/>
                    </a:lnTo>
                    <a:lnTo>
                      <a:pt x="19987" y="16201"/>
                    </a:lnTo>
                    <a:lnTo>
                      <a:pt x="22576" y="18592"/>
                    </a:lnTo>
                    <a:lnTo>
                      <a:pt x="24435" y="17264"/>
                    </a:lnTo>
                    <a:lnTo>
                      <a:pt x="26427" y="16002"/>
                    </a:lnTo>
                    <a:lnTo>
                      <a:pt x="28485" y="14741"/>
                    </a:lnTo>
                    <a:lnTo>
                      <a:pt x="30544" y="13545"/>
                    </a:lnTo>
                    <a:lnTo>
                      <a:pt x="32668" y="12417"/>
                    </a:lnTo>
                    <a:lnTo>
                      <a:pt x="34727" y="11354"/>
                    </a:lnTo>
                    <a:lnTo>
                      <a:pt x="36719" y="10491"/>
                    </a:lnTo>
                    <a:lnTo>
                      <a:pt x="38511" y="9761"/>
                    </a:lnTo>
                    <a:lnTo>
                      <a:pt x="37449" y="8632"/>
                    </a:lnTo>
                    <a:lnTo>
                      <a:pt x="36254" y="7636"/>
                    </a:lnTo>
                    <a:lnTo>
                      <a:pt x="35059" y="6707"/>
                    </a:lnTo>
                    <a:lnTo>
                      <a:pt x="33864" y="5843"/>
                    </a:lnTo>
                    <a:lnTo>
                      <a:pt x="32602" y="5047"/>
                    </a:lnTo>
                    <a:lnTo>
                      <a:pt x="31340" y="4316"/>
                    </a:lnTo>
                    <a:lnTo>
                      <a:pt x="30079" y="3652"/>
                    </a:lnTo>
                    <a:lnTo>
                      <a:pt x="28751" y="3055"/>
                    </a:lnTo>
                    <a:lnTo>
                      <a:pt x="27423" y="2524"/>
                    </a:lnTo>
                    <a:lnTo>
                      <a:pt x="26095" y="1992"/>
                    </a:lnTo>
                    <a:lnTo>
                      <a:pt x="24701" y="1594"/>
                    </a:lnTo>
                    <a:lnTo>
                      <a:pt x="23373" y="1196"/>
                    </a:lnTo>
                    <a:lnTo>
                      <a:pt x="22045" y="864"/>
                    </a:lnTo>
                    <a:lnTo>
                      <a:pt x="20650" y="598"/>
                    </a:lnTo>
                    <a:lnTo>
                      <a:pt x="19323" y="399"/>
                    </a:lnTo>
                    <a:lnTo>
                      <a:pt x="17928" y="200"/>
                    </a:lnTo>
                    <a:lnTo>
                      <a:pt x="16600" y="67"/>
                    </a:lnTo>
                    <a:lnTo>
                      <a:pt x="1527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0" name="Google Shape;1880;g34ed79b00d1_0_1847"/>
              <p:cNvSpPr/>
              <p:nvPr/>
            </p:nvSpPr>
            <p:spPr>
              <a:xfrm>
                <a:off x="3302025" y="1225775"/>
                <a:ext cx="962800" cy="464800"/>
              </a:xfrm>
              <a:custGeom>
                <a:rect b="b" l="l" r="r" t="t"/>
                <a:pathLst>
                  <a:path extrusionOk="0" fill="none" h="18592" w="38512">
                    <a:moveTo>
                      <a:pt x="22576" y="18592"/>
                    </a:moveTo>
                    <a:lnTo>
                      <a:pt x="22576" y="18592"/>
                    </a:lnTo>
                    <a:lnTo>
                      <a:pt x="24435" y="17264"/>
                    </a:lnTo>
                    <a:lnTo>
                      <a:pt x="26427" y="16002"/>
                    </a:lnTo>
                    <a:lnTo>
                      <a:pt x="28485" y="14741"/>
                    </a:lnTo>
                    <a:lnTo>
                      <a:pt x="30544" y="13545"/>
                    </a:lnTo>
                    <a:lnTo>
                      <a:pt x="32668" y="12417"/>
                    </a:lnTo>
                    <a:lnTo>
                      <a:pt x="34727" y="11354"/>
                    </a:lnTo>
                    <a:lnTo>
                      <a:pt x="36719" y="10491"/>
                    </a:lnTo>
                    <a:lnTo>
                      <a:pt x="38511" y="9761"/>
                    </a:lnTo>
                    <a:lnTo>
                      <a:pt x="38511" y="9761"/>
                    </a:lnTo>
                    <a:lnTo>
                      <a:pt x="37449" y="8632"/>
                    </a:lnTo>
                    <a:lnTo>
                      <a:pt x="36254" y="7636"/>
                    </a:lnTo>
                    <a:lnTo>
                      <a:pt x="35059" y="6707"/>
                    </a:lnTo>
                    <a:lnTo>
                      <a:pt x="33864" y="5843"/>
                    </a:lnTo>
                    <a:lnTo>
                      <a:pt x="32602" y="5047"/>
                    </a:lnTo>
                    <a:lnTo>
                      <a:pt x="31340" y="4316"/>
                    </a:lnTo>
                    <a:lnTo>
                      <a:pt x="30079" y="3652"/>
                    </a:lnTo>
                    <a:lnTo>
                      <a:pt x="28751" y="3055"/>
                    </a:lnTo>
                    <a:lnTo>
                      <a:pt x="27423" y="2524"/>
                    </a:lnTo>
                    <a:lnTo>
                      <a:pt x="26095" y="1992"/>
                    </a:lnTo>
                    <a:lnTo>
                      <a:pt x="24701" y="1594"/>
                    </a:lnTo>
                    <a:lnTo>
                      <a:pt x="23373" y="1196"/>
                    </a:lnTo>
                    <a:lnTo>
                      <a:pt x="22045" y="864"/>
                    </a:lnTo>
                    <a:lnTo>
                      <a:pt x="20650" y="598"/>
                    </a:lnTo>
                    <a:lnTo>
                      <a:pt x="19323" y="399"/>
                    </a:lnTo>
                    <a:lnTo>
                      <a:pt x="17928" y="200"/>
                    </a:lnTo>
                    <a:lnTo>
                      <a:pt x="16600" y="67"/>
                    </a:lnTo>
                    <a:lnTo>
                      <a:pt x="15272" y="0"/>
                    </a:lnTo>
                    <a:lnTo>
                      <a:pt x="14011" y="0"/>
                    </a:lnTo>
                    <a:lnTo>
                      <a:pt x="12683" y="0"/>
                    </a:lnTo>
                    <a:lnTo>
                      <a:pt x="11421" y="67"/>
                    </a:lnTo>
                    <a:lnTo>
                      <a:pt x="10226" y="200"/>
                    </a:lnTo>
                    <a:lnTo>
                      <a:pt x="9031" y="332"/>
                    </a:lnTo>
                    <a:lnTo>
                      <a:pt x="7836" y="532"/>
                    </a:lnTo>
                    <a:lnTo>
                      <a:pt x="6707" y="797"/>
                    </a:lnTo>
                    <a:lnTo>
                      <a:pt x="5578" y="1063"/>
                    </a:lnTo>
                    <a:lnTo>
                      <a:pt x="4516" y="1328"/>
                    </a:lnTo>
                    <a:lnTo>
                      <a:pt x="3520" y="1727"/>
                    </a:lnTo>
                    <a:lnTo>
                      <a:pt x="2590" y="2059"/>
                    </a:lnTo>
                    <a:lnTo>
                      <a:pt x="1661" y="2457"/>
                    </a:lnTo>
                    <a:lnTo>
                      <a:pt x="798" y="2922"/>
                    </a:lnTo>
                    <a:lnTo>
                      <a:pt x="1" y="3387"/>
                    </a:lnTo>
                    <a:lnTo>
                      <a:pt x="1" y="3387"/>
                    </a:lnTo>
                    <a:lnTo>
                      <a:pt x="3055" y="4781"/>
                    </a:lnTo>
                    <a:lnTo>
                      <a:pt x="6043" y="6375"/>
                    </a:lnTo>
                    <a:lnTo>
                      <a:pt x="8965" y="8034"/>
                    </a:lnTo>
                    <a:lnTo>
                      <a:pt x="11820" y="9894"/>
                    </a:lnTo>
                    <a:lnTo>
                      <a:pt x="14608" y="11886"/>
                    </a:lnTo>
                    <a:lnTo>
                      <a:pt x="17331" y="13944"/>
                    </a:lnTo>
                    <a:lnTo>
                      <a:pt x="19987" y="16201"/>
                    </a:lnTo>
                    <a:lnTo>
                      <a:pt x="22576" y="18592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1" name="Google Shape;1881;g34ed79b00d1_0_1847"/>
              <p:cNvSpPr/>
              <p:nvPr/>
            </p:nvSpPr>
            <p:spPr>
              <a:xfrm>
                <a:off x="2108550" y="3483275"/>
                <a:ext cx="2365425" cy="1201825"/>
              </a:xfrm>
              <a:custGeom>
                <a:rect b="b" l="l" r="r" t="t"/>
                <a:pathLst>
                  <a:path extrusionOk="0" h="48073" w="94617">
                    <a:moveTo>
                      <a:pt x="13612" y="1"/>
                    </a:moveTo>
                    <a:lnTo>
                      <a:pt x="11952" y="2856"/>
                    </a:lnTo>
                    <a:lnTo>
                      <a:pt x="10425" y="5645"/>
                    </a:lnTo>
                    <a:lnTo>
                      <a:pt x="9097" y="8367"/>
                    </a:lnTo>
                    <a:lnTo>
                      <a:pt x="7835" y="10956"/>
                    </a:lnTo>
                    <a:lnTo>
                      <a:pt x="6706" y="13413"/>
                    </a:lnTo>
                    <a:lnTo>
                      <a:pt x="5644" y="15803"/>
                    </a:lnTo>
                    <a:lnTo>
                      <a:pt x="4715" y="18061"/>
                    </a:lnTo>
                    <a:lnTo>
                      <a:pt x="3851" y="20186"/>
                    </a:lnTo>
                    <a:lnTo>
                      <a:pt x="3121" y="22244"/>
                    </a:lnTo>
                    <a:lnTo>
                      <a:pt x="2457" y="24169"/>
                    </a:lnTo>
                    <a:lnTo>
                      <a:pt x="1859" y="25962"/>
                    </a:lnTo>
                    <a:lnTo>
                      <a:pt x="1395" y="27688"/>
                    </a:lnTo>
                    <a:lnTo>
                      <a:pt x="598" y="30743"/>
                    </a:lnTo>
                    <a:lnTo>
                      <a:pt x="0" y="33266"/>
                    </a:lnTo>
                    <a:lnTo>
                      <a:pt x="2590" y="35125"/>
                    </a:lnTo>
                    <a:lnTo>
                      <a:pt x="5179" y="36785"/>
                    </a:lnTo>
                    <a:lnTo>
                      <a:pt x="7835" y="38378"/>
                    </a:lnTo>
                    <a:lnTo>
                      <a:pt x="10558" y="39906"/>
                    </a:lnTo>
                    <a:lnTo>
                      <a:pt x="13280" y="41234"/>
                    </a:lnTo>
                    <a:lnTo>
                      <a:pt x="16135" y="42495"/>
                    </a:lnTo>
                    <a:lnTo>
                      <a:pt x="18924" y="43557"/>
                    </a:lnTo>
                    <a:lnTo>
                      <a:pt x="21779" y="44553"/>
                    </a:lnTo>
                    <a:lnTo>
                      <a:pt x="24700" y="45417"/>
                    </a:lnTo>
                    <a:lnTo>
                      <a:pt x="27622" y="46147"/>
                    </a:lnTo>
                    <a:lnTo>
                      <a:pt x="30543" y="46811"/>
                    </a:lnTo>
                    <a:lnTo>
                      <a:pt x="33531" y="47276"/>
                    </a:lnTo>
                    <a:lnTo>
                      <a:pt x="36519" y="47674"/>
                    </a:lnTo>
                    <a:lnTo>
                      <a:pt x="39507" y="47940"/>
                    </a:lnTo>
                    <a:lnTo>
                      <a:pt x="42495" y="48072"/>
                    </a:lnTo>
                    <a:lnTo>
                      <a:pt x="45482" y="48072"/>
                    </a:lnTo>
                    <a:lnTo>
                      <a:pt x="48470" y="47940"/>
                    </a:lnTo>
                    <a:lnTo>
                      <a:pt x="51458" y="47674"/>
                    </a:lnTo>
                    <a:lnTo>
                      <a:pt x="54446" y="47342"/>
                    </a:lnTo>
                    <a:lnTo>
                      <a:pt x="57434" y="46877"/>
                    </a:lnTo>
                    <a:lnTo>
                      <a:pt x="60355" y="46280"/>
                    </a:lnTo>
                    <a:lnTo>
                      <a:pt x="63277" y="45549"/>
                    </a:lnTo>
                    <a:lnTo>
                      <a:pt x="66198" y="44686"/>
                    </a:lnTo>
                    <a:lnTo>
                      <a:pt x="69053" y="43757"/>
                    </a:lnTo>
                    <a:lnTo>
                      <a:pt x="71909" y="42628"/>
                    </a:lnTo>
                    <a:lnTo>
                      <a:pt x="74697" y="41433"/>
                    </a:lnTo>
                    <a:lnTo>
                      <a:pt x="77486" y="40105"/>
                    </a:lnTo>
                    <a:lnTo>
                      <a:pt x="80142" y="38644"/>
                    </a:lnTo>
                    <a:lnTo>
                      <a:pt x="82864" y="37051"/>
                    </a:lnTo>
                    <a:lnTo>
                      <a:pt x="85454" y="35391"/>
                    </a:lnTo>
                    <a:lnTo>
                      <a:pt x="87977" y="33531"/>
                    </a:lnTo>
                    <a:lnTo>
                      <a:pt x="90500" y="31606"/>
                    </a:lnTo>
                    <a:lnTo>
                      <a:pt x="90965" y="30344"/>
                    </a:lnTo>
                    <a:lnTo>
                      <a:pt x="91429" y="29083"/>
                    </a:lnTo>
                    <a:lnTo>
                      <a:pt x="91894" y="27755"/>
                    </a:lnTo>
                    <a:lnTo>
                      <a:pt x="92292" y="26361"/>
                    </a:lnTo>
                    <a:lnTo>
                      <a:pt x="92956" y="23572"/>
                    </a:lnTo>
                    <a:lnTo>
                      <a:pt x="93554" y="20650"/>
                    </a:lnTo>
                    <a:lnTo>
                      <a:pt x="94019" y="17596"/>
                    </a:lnTo>
                    <a:lnTo>
                      <a:pt x="94351" y="14409"/>
                    </a:lnTo>
                    <a:lnTo>
                      <a:pt x="94550" y="11222"/>
                    </a:lnTo>
                    <a:lnTo>
                      <a:pt x="94616" y="7836"/>
                    </a:lnTo>
                    <a:lnTo>
                      <a:pt x="92226" y="9164"/>
                    </a:lnTo>
                    <a:lnTo>
                      <a:pt x="89769" y="10425"/>
                    </a:lnTo>
                    <a:lnTo>
                      <a:pt x="87313" y="11488"/>
                    </a:lnTo>
                    <a:lnTo>
                      <a:pt x="84790" y="12484"/>
                    </a:lnTo>
                    <a:lnTo>
                      <a:pt x="82267" y="13347"/>
                    </a:lnTo>
                    <a:lnTo>
                      <a:pt x="79677" y="14143"/>
                    </a:lnTo>
                    <a:lnTo>
                      <a:pt x="77088" y="14741"/>
                    </a:lnTo>
                    <a:lnTo>
                      <a:pt x="74432" y="15272"/>
                    </a:lnTo>
                    <a:lnTo>
                      <a:pt x="71776" y="15737"/>
                    </a:lnTo>
                    <a:lnTo>
                      <a:pt x="69053" y="16069"/>
                    </a:lnTo>
                    <a:lnTo>
                      <a:pt x="66398" y="16268"/>
                    </a:lnTo>
                    <a:lnTo>
                      <a:pt x="63675" y="16401"/>
                    </a:lnTo>
                    <a:lnTo>
                      <a:pt x="60953" y="16401"/>
                    </a:lnTo>
                    <a:lnTo>
                      <a:pt x="58231" y="16335"/>
                    </a:lnTo>
                    <a:lnTo>
                      <a:pt x="55508" y="16135"/>
                    </a:lnTo>
                    <a:lnTo>
                      <a:pt x="52786" y="15870"/>
                    </a:lnTo>
                    <a:lnTo>
                      <a:pt x="50064" y="15538"/>
                    </a:lnTo>
                    <a:lnTo>
                      <a:pt x="47408" y="15073"/>
                    </a:lnTo>
                    <a:lnTo>
                      <a:pt x="44752" y="14542"/>
                    </a:lnTo>
                    <a:lnTo>
                      <a:pt x="42096" y="13878"/>
                    </a:lnTo>
                    <a:lnTo>
                      <a:pt x="39440" y="13147"/>
                    </a:lnTo>
                    <a:lnTo>
                      <a:pt x="36851" y="12351"/>
                    </a:lnTo>
                    <a:lnTo>
                      <a:pt x="34328" y="11488"/>
                    </a:lnTo>
                    <a:lnTo>
                      <a:pt x="31805" y="10492"/>
                    </a:lnTo>
                    <a:lnTo>
                      <a:pt x="29348" y="9429"/>
                    </a:lnTo>
                    <a:lnTo>
                      <a:pt x="26891" y="8300"/>
                    </a:lnTo>
                    <a:lnTo>
                      <a:pt x="24567" y="7105"/>
                    </a:lnTo>
                    <a:lnTo>
                      <a:pt x="22243" y="5844"/>
                    </a:lnTo>
                    <a:lnTo>
                      <a:pt x="19986" y="4449"/>
                    </a:lnTo>
                    <a:lnTo>
                      <a:pt x="17795" y="3055"/>
                    </a:lnTo>
                    <a:lnTo>
                      <a:pt x="15670" y="1528"/>
                    </a:lnTo>
                    <a:lnTo>
                      <a:pt x="1361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2" name="Google Shape;1882;g34ed79b00d1_0_1847"/>
              <p:cNvSpPr/>
              <p:nvPr/>
            </p:nvSpPr>
            <p:spPr>
              <a:xfrm>
                <a:off x="2108550" y="3483275"/>
                <a:ext cx="2365425" cy="1201825"/>
              </a:xfrm>
              <a:custGeom>
                <a:rect b="b" l="l" r="r" t="t"/>
                <a:pathLst>
                  <a:path extrusionOk="0" fill="none" h="48073" w="94617">
                    <a:moveTo>
                      <a:pt x="13612" y="1"/>
                    </a:moveTo>
                    <a:lnTo>
                      <a:pt x="13612" y="1"/>
                    </a:lnTo>
                    <a:lnTo>
                      <a:pt x="11952" y="2856"/>
                    </a:lnTo>
                    <a:lnTo>
                      <a:pt x="10425" y="5645"/>
                    </a:lnTo>
                    <a:lnTo>
                      <a:pt x="9097" y="8367"/>
                    </a:lnTo>
                    <a:lnTo>
                      <a:pt x="7835" y="10956"/>
                    </a:lnTo>
                    <a:lnTo>
                      <a:pt x="6706" y="13413"/>
                    </a:lnTo>
                    <a:lnTo>
                      <a:pt x="5644" y="15803"/>
                    </a:lnTo>
                    <a:lnTo>
                      <a:pt x="4715" y="18061"/>
                    </a:lnTo>
                    <a:lnTo>
                      <a:pt x="3851" y="20186"/>
                    </a:lnTo>
                    <a:lnTo>
                      <a:pt x="3121" y="22244"/>
                    </a:lnTo>
                    <a:lnTo>
                      <a:pt x="2457" y="24169"/>
                    </a:lnTo>
                    <a:lnTo>
                      <a:pt x="1859" y="25962"/>
                    </a:lnTo>
                    <a:lnTo>
                      <a:pt x="1395" y="27688"/>
                    </a:lnTo>
                    <a:lnTo>
                      <a:pt x="598" y="30743"/>
                    </a:lnTo>
                    <a:lnTo>
                      <a:pt x="0" y="33266"/>
                    </a:lnTo>
                    <a:lnTo>
                      <a:pt x="0" y="33266"/>
                    </a:lnTo>
                    <a:lnTo>
                      <a:pt x="2590" y="35125"/>
                    </a:lnTo>
                    <a:lnTo>
                      <a:pt x="5179" y="36785"/>
                    </a:lnTo>
                    <a:lnTo>
                      <a:pt x="7835" y="38378"/>
                    </a:lnTo>
                    <a:lnTo>
                      <a:pt x="10558" y="39906"/>
                    </a:lnTo>
                    <a:lnTo>
                      <a:pt x="13280" y="41234"/>
                    </a:lnTo>
                    <a:lnTo>
                      <a:pt x="16135" y="42495"/>
                    </a:lnTo>
                    <a:lnTo>
                      <a:pt x="18924" y="43557"/>
                    </a:lnTo>
                    <a:lnTo>
                      <a:pt x="21779" y="44553"/>
                    </a:lnTo>
                    <a:lnTo>
                      <a:pt x="24700" y="45417"/>
                    </a:lnTo>
                    <a:lnTo>
                      <a:pt x="27622" y="46147"/>
                    </a:lnTo>
                    <a:lnTo>
                      <a:pt x="30543" y="46811"/>
                    </a:lnTo>
                    <a:lnTo>
                      <a:pt x="33531" y="47276"/>
                    </a:lnTo>
                    <a:lnTo>
                      <a:pt x="36519" y="47674"/>
                    </a:lnTo>
                    <a:lnTo>
                      <a:pt x="39507" y="47940"/>
                    </a:lnTo>
                    <a:lnTo>
                      <a:pt x="42495" y="48072"/>
                    </a:lnTo>
                    <a:lnTo>
                      <a:pt x="45482" y="48072"/>
                    </a:lnTo>
                    <a:lnTo>
                      <a:pt x="48470" y="47940"/>
                    </a:lnTo>
                    <a:lnTo>
                      <a:pt x="51458" y="47674"/>
                    </a:lnTo>
                    <a:lnTo>
                      <a:pt x="54446" y="47342"/>
                    </a:lnTo>
                    <a:lnTo>
                      <a:pt x="57434" y="46877"/>
                    </a:lnTo>
                    <a:lnTo>
                      <a:pt x="60355" y="46280"/>
                    </a:lnTo>
                    <a:lnTo>
                      <a:pt x="63277" y="45549"/>
                    </a:lnTo>
                    <a:lnTo>
                      <a:pt x="66198" y="44686"/>
                    </a:lnTo>
                    <a:lnTo>
                      <a:pt x="69053" y="43757"/>
                    </a:lnTo>
                    <a:lnTo>
                      <a:pt x="71909" y="42628"/>
                    </a:lnTo>
                    <a:lnTo>
                      <a:pt x="74697" y="41433"/>
                    </a:lnTo>
                    <a:lnTo>
                      <a:pt x="77486" y="40105"/>
                    </a:lnTo>
                    <a:lnTo>
                      <a:pt x="80142" y="38644"/>
                    </a:lnTo>
                    <a:lnTo>
                      <a:pt x="82864" y="37051"/>
                    </a:lnTo>
                    <a:lnTo>
                      <a:pt x="85454" y="35391"/>
                    </a:lnTo>
                    <a:lnTo>
                      <a:pt x="87977" y="33531"/>
                    </a:lnTo>
                    <a:lnTo>
                      <a:pt x="90500" y="31606"/>
                    </a:lnTo>
                    <a:lnTo>
                      <a:pt x="90500" y="31606"/>
                    </a:lnTo>
                    <a:lnTo>
                      <a:pt x="90965" y="30344"/>
                    </a:lnTo>
                    <a:lnTo>
                      <a:pt x="91429" y="29083"/>
                    </a:lnTo>
                    <a:lnTo>
                      <a:pt x="91894" y="27755"/>
                    </a:lnTo>
                    <a:lnTo>
                      <a:pt x="92292" y="26361"/>
                    </a:lnTo>
                    <a:lnTo>
                      <a:pt x="92956" y="23572"/>
                    </a:lnTo>
                    <a:lnTo>
                      <a:pt x="93554" y="20650"/>
                    </a:lnTo>
                    <a:lnTo>
                      <a:pt x="94019" y="17596"/>
                    </a:lnTo>
                    <a:lnTo>
                      <a:pt x="94351" y="14409"/>
                    </a:lnTo>
                    <a:lnTo>
                      <a:pt x="94550" y="11222"/>
                    </a:lnTo>
                    <a:lnTo>
                      <a:pt x="94616" y="7836"/>
                    </a:lnTo>
                    <a:lnTo>
                      <a:pt x="94616" y="7836"/>
                    </a:lnTo>
                    <a:lnTo>
                      <a:pt x="92226" y="9164"/>
                    </a:lnTo>
                    <a:lnTo>
                      <a:pt x="89769" y="10425"/>
                    </a:lnTo>
                    <a:lnTo>
                      <a:pt x="87313" y="11488"/>
                    </a:lnTo>
                    <a:lnTo>
                      <a:pt x="84790" y="12484"/>
                    </a:lnTo>
                    <a:lnTo>
                      <a:pt x="82267" y="13347"/>
                    </a:lnTo>
                    <a:lnTo>
                      <a:pt x="79677" y="14143"/>
                    </a:lnTo>
                    <a:lnTo>
                      <a:pt x="77088" y="14741"/>
                    </a:lnTo>
                    <a:lnTo>
                      <a:pt x="74432" y="15272"/>
                    </a:lnTo>
                    <a:lnTo>
                      <a:pt x="71776" y="15737"/>
                    </a:lnTo>
                    <a:lnTo>
                      <a:pt x="69053" y="16069"/>
                    </a:lnTo>
                    <a:lnTo>
                      <a:pt x="66398" y="16268"/>
                    </a:lnTo>
                    <a:lnTo>
                      <a:pt x="63675" y="16401"/>
                    </a:lnTo>
                    <a:lnTo>
                      <a:pt x="60953" y="16401"/>
                    </a:lnTo>
                    <a:lnTo>
                      <a:pt x="58231" y="16335"/>
                    </a:lnTo>
                    <a:lnTo>
                      <a:pt x="55508" y="16135"/>
                    </a:lnTo>
                    <a:lnTo>
                      <a:pt x="52786" y="15870"/>
                    </a:lnTo>
                    <a:lnTo>
                      <a:pt x="50064" y="15538"/>
                    </a:lnTo>
                    <a:lnTo>
                      <a:pt x="47408" y="15073"/>
                    </a:lnTo>
                    <a:lnTo>
                      <a:pt x="44752" y="14542"/>
                    </a:lnTo>
                    <a:lnTo>
                      <a:pt x="42096" y="13878"/>
                    </a:lnTo>
                    <a:lnTo>
                      <a:pt x="39440" y="13147"/>
                    </a:lnTo>
                    <a:lnTo>
                      <a:pt x="36851" y="12351"/>
                    </a:lnTo>
                    <a:lnTo>
                      <a:pt x="34328" y="11488"/>
                    </a:lnTo>
                    <a:lnTo>
                      <a:pt x="31805" y="10492"/>
                    </a:lnTo>
                    <a:lnTo>
                      <a:pt x="29348" y="9429"/>
                    </a:lnTo>
                    <a:lnTo>
                      <a:pt x="26891" y="8300"/>
                    </a:lnTo>
                    <a:lnTo>
                      <a:pt x="24567" y="7105"/>
                    </a:lnTo>
                    <a:lnTo>
                      <a:pt x="22243" y="5844"/>
                    </a:lnTo>
                    <a:lnTo>
                      <a:pt x="19986" y="4449"/>
                    </a:lnTo>
                    <a:lnTo>
                      <a:pt x="17795" y="3055"/>
                    </a:lnTo>
                    <a:lnTo>
                      <a:pt x="15670" y="1528"/>
                    </a:lnTo>
                    <a:lnTo>
                      <a:pt x="13612" y="1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3" name="Google Shape;1883;g34ed79b00d1_0_1847"/>
              <p:cNvSpPr/>
              <p:nvPr/>
            </p:nvSpPr>
            <p:spPr>
              <a:xfrm>
                <a:off x="4020775" y="1635775"/>
                <a:ext cx="501325" cy="773550"/>
              </a:xfrm>
              <a:custGeom>
                <a:rect b="b" l="l" r="r" t="t"/>
                <a:pathLst>
                  <a:path extrusionOk="0" h="30942" w="20053">
                    <a:moveTo>
                      <a:pt x="14940" y="1"/>
                    </a:moveTo>
                    <a:lnTo>
                      <a:pt x="13347" y="598"/>
                    </a:lnTo>
                    <a:lnTo>
                      <a:pt x="11488" y="1461"/>
                    </a:lnTo>
                    <a:lnTo>
                      <a:pt x="9429" y="2524"/>
                    </a:lnTo>
                    <a:lnTo>
                      <a:pt x="7305" y="3719"/>
                    </a:lnTo>
                    <a:lnTo>
                      <a:pt x="5246" y="5047"/>
                    </a:lnTo>
                    <a:lnTo>
                      <a:pt x="3254" y="6308"/>
                    </a:lnTo>
                    <a:lnTo>
                      <a:pt x="1462" y="7570"/>
                    </a:lnTo>
                    <a:lnTo>
                      <a:pt x="1" y="8765"/>
                    </a:lnTo>
                    <a:lnTo>
                      <a:pt x="2059" y="11222"/>
                    </a:lnTo>
                    <a:lnTo>
                      <a:pt x="4051" y="13811"/>
                    </a:lnTo>
                    <a:lnTo>
                      <a:pt x="5977" y="16467"/>
                    </a:lnTo>
                    <a:lnTo>
                      <a:pt x="7836" y="19189"/>
                    </a:lnTo>
                    <a:lnTo>
                      <a:pt x="9695" y="22044"/>
                    </a:lnTo>
                    <a:lnTo>
                      <a:pt x="11421" y="24966"/>
                    </a:lnTo>
                    <a:lnTo>
                      <a:pt x="13081" y="27954"/>
                    </a:lnTo>
                    <a:lnTo>
                      <a:pt x="14608" y="30942"/>
                    </a:lnTo>
                    <a:lnTo>
                      <a:pt x="15339" y="30145"/>
                    </a:lnTo>
                    <a:lnTo>
                      <a:pt x="16003" y="29348"/>
                    </a:lnTo>
                    <a:lnTo>
                      <a:pt x="16600" y="28419"/>
                    </a:lnTo>
                    <a:lnTo>
                      <a:pt x="17198" y="27555"/>
                    </a:lnTo>
                    <a:lnTo>
                      <a:pt x="17729" y="26626"/>
                    </a:lnTo>
                    <a:lnTo>
                      <a:pt x="18127" y="25696"/>
                    </a:lnTo>
                    <a:lnTo>
                      <a:pt x="18526" y="24700"/>
                    </a:lnTo>
                    <a:lnTo>
                      <a:pt x="18924" y="23704"/>
                    </a:lnTo>
                    <a:lnTo>
                      <a:pt x="19190" y="22708"/>
                    </a:lnTo>
                    <a:lnTo>
                      <a:pt x="19455" y="21712"/>
                    </a:lnTo>
                    <a:lnTo>
                      <a:pt x="19655" y="20650"/>
                    </a:lnTo>
                    <a:lnTo>
                      <a:pt x="19854" y="19654"/>
                    </a:lnTo>
                    <a:lnTo>
                      <a:pt x="19987" y="18592"/>
                    </a:lnTo>
                    <a:lnTo>
                      <a:pt x="20053" y="17529"/>
                    </a:lnTo>
                    <a:lnTo>
                      <a:pt x="20053" y="16467"/>
                    </a:lnTo>
                    <a:lnTo>
                      <a:pt x="20053" y="15405"/>
                    </a:lnTo>
                    <a:lnTo>
                      <a:pt x="20053" y="14342"/>
                    </a:lnTo>
                    <a:lnTo>
                      <a:pt x="19920" y="13280"/>
                    </a:lnTo>
                    <a:lnTo>
                      <a:pt x="19655" y="11222"/>
                    </a:lnTo>
                    <a:lnTo>
                      <a:pt x="19190" y="9163"/>
                    </a:lnTo>
                    <a:lnTo>
                      <a:pt x="18592" y="7105"/>
                    </a:lnTo>
                    <a:lnTo>
                      <a:pt x="17862" y="5180"/>
                    </a:lnTo>
                    <a:lnTo>
                      <a:pt x="16999" y="3320"/>
                    </a:lnTo>
                    <a:lnTo>
                      <a:pt x="16003" y="1594"/>
                    </a:lnTo>
                    <a:lnTo>
                      <a:pt x="15471" y="797"/>
                    </a:lnTo>
                    <a:lnTo>
                      <a:pt x="1494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4" name="Google Shape;1884;g34ed79b00d1_0_1847"/>
              <p:cNvSpPr/>
              <p:nvPr/>
            </p:nvSpPr>
            <p:spPr>
              <a:xfrm>
                <a:off x="4020775" y="1635775"/>
                <a:ext cx="501325" cy="773550"/>
              </a:xfrm>
              <a:custGeom>
                <a:rect b="b" l="l" r="r" t="t"/>
                <a:pathLst>
                  <a:path extrusionOk="0" fill="none" h="30942" w="20053">
                    <a:moveTo>
                      <a:pt x="14608" y="30942"/>
                    </a:moveTo>
                    <a:lnTo>
                      <a:pt x="14608" y="30942"/>
                    </a:lnTo>
                    <a:lnTo>
                      <a:pt x="15339" y="30145"/>
                    </a:lnTo>
                    <a:lnTo>
                      <a:pt x="16003" y="29348"/>
                    </a:lnTo>
                    <a:lnTo>
                      <a:pt x="16600" y="28419"/>
                    </a:lnTo>
                    <a:lnTo>
                      <a:pt x="17198" y="27555"/>
                    </a:lnTo>
                    <a:lnTo>
                      <a:pt x="17729" y="26626"/>
                    </a:lnTo>
                    <a:lnTo>
                      <a:pt x="18127" y="25696"/>
                    </a:lnTo>
                    <a:lnTo>
                      <a:pt x="18526" y="24700"/>
                    </a:lnTo>
                    <a:lnTo>
                      <a:pt x="18924" y="23704"/>
                    </a:lnTo>
                    <a:lnTo>
                      <a:pt x="19190" y="22708"/>
                    </a:lnTo>
                    <a:lnTo>
                      <a:pt x="19455" y="21712"/>
                    </a:lnTo>
                    <a:lnTo>
                      <a:pt x="19655" y="20650"/>
                    </a:lnTo>
                    <a:lnTo>
                      <a:pt x="19854" y="19654"/>
                    </a:lnTo>
                    <a:lnTo>
                      <a:pt x="19987" y="18592"/>
                    </a:lnTo>
                    <a:lnTo>
                      <a:pt x="20053" y="17529"/>
                    </a:lnTo>
                    <a:lnTo>
                      <a:pt x="20053" y="16467"/>
                    </a:lnTo>
                    <a:lnTo>
                      <a:pt x="20053" y="15405"/>
                    </a:lnTo>
                    <a:lnTo>
                      <a:pt x="20053" y="14342"/>
                    </a:lnTo>
                    <a:lnTo>
                      <a:pt x="19920" y="13280"/>
                    </a:lnTo>
                    <a:lnTo>
                      <a:pt x="19655" y="11222"/>
                    </a:lnTo>
                    <a:lnTo>
                      <a:pt x="19190" y="9163"/>
                    </a:lnTo>
                    <a:lnTo>
                      <a:pt x="18592" y="7105"/>
                    </a:lnTo>
                    <a:lnTo>
                      <a:pt x="17862" y="5180"/>
                    </a:lnTo>
                    <a:lnTo>
                      <a:pt x="16999" y="3320"/>
                    </a:lnTo>
                    <a:lnTo>
                      <a:pt x="16003" y="1594"/>
                    </a:lnTo>
                    <a:lnTo>
                      <a:pt x="15471" y="797"/>
                    </a:lnTo>
                    <a:lnTo>
                      <a:pt x="14940" y="1"/>
                    </a:lnTo>
                    <a:lnTo>
                      <a:pt x="14940" y="1"/>
                    </a:lnTo>
                    <a:lnTo>
                      <a:pt x="13347" y="598"/>
                    </a:lnTo>
                    <a:lnTo>
                      <a:pt x="11488" y="1461"/>
                    </a:lnTo>
                    <a:lnTo>
                      <a:pt x="9429" y="2524"/>
                    </a:lnTo>
                    <a:lnTo>
                      <a:pt x="7305" y="3719"/>
                    </a:lnTo>
                    <a:lnTo>
                      <a:pt x="5246" y="5047"/>
                    </a:lnTo>
                    <a:lnTo>
                      <a:pt x="3254" y="6308"/>
                    </a:lnTo>
                    <a:lnTo>
                      <a:pt x="1462" y="7570"/>
                    </a:lnTo>
                    <a:lnTo>
                      <a:pt x="1" y="8765"/>
                    </a:lnTo>
                    <a:lnTo>
                      <a:pt x="1" y="8765"/>
                    </a:lnTo>
                    <a:lnTo>
                      <a:pt x="2059" y="11222"/>
                    </a:lnTo>
                    <a:lnTo>
                      <a:pt x="4051" y="13811"/>
                    </a:lnTo>
                    <a:lnTo>
                      <a:pt x="5977" y="16467"/>
                    </a:lnTo>
                    <a:lnTo>
                      <a:pt x="7836" y="19189"/>
                    </a:lnTo>
                    <a:lnTo>
                      <a:pt x="9695" y="22044"/>
                    </a:lnTo>
                    <a:lnTo>
                      <a:pt x="11421" y="24966"/>
                    </a:lnTo>
                    <a:lnTo>
                      <a:pt x="13081" y="27954"/>
                    </a:lnTo>
                    <a:lnTo>
                      <a:pt x="14608" y="30942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5" name="Google Shape;1885;g34ed79b00d1_0_1847"/>
              <p:cNvSpPr/>
              <p:nvPr/>
            </p:nvSpPr>
            <p:spPr>
              <a:xfrm>
                <a:off x="4478925" y="1959475"/>
                <a:ext cx="388450" cy="1274850"/>
              </a:xfrm>
              <a:custGeom>
                <a:rect b="b" l="l" r="r" t="t"/>
                <a:pathLst>
                  <a:path extrusionOk="0" h="50994" w="15538">
                    <a:moveTo>
                      <a:pt x="10159" y="0"/>
                    </a:moveTo>
                    <a:lnTo>
                      <a:pt x="10359" y="1992"/>
                    </a:lnTo>
                    <a:lnTo>
                      <a:pt x="10359" y="3984"/>
                    </a:lnTo>
                    <a:lnTo>
                      <a:pt x="10292" y="5909"/>
                    </a:lnTo>
                    <a:lnTo>
                      <a:pt x="10093" y="7769"/>
                    </a:lnTo>
                    <a:lnTo>
                      <a:pt x="9827" y="9628"/>
                    </a:lnTo>
                    <a:lnTo>
                      <a:pt x="9429" y="11420"/>
                    </a:lnTo>
                    <a:lnTo>
                      <a:pt x="8898" y="13213"/>
                    </a:lnTo>
                    <a:lnTo>
                      <a:pt x="8300" y="14873"/>
                    </a:lnTo>
                    <a:lnTo>
                      <a:pt x="7570" y="16533"/>
                    </a:lnTo>
                    <a:lnTo>
                      <a:pt x="6773" y="18127"/>
                    </a:lnTo>
                    <a:lnTo>
                      <a:pt x="5844" y="19654"/>
                    </a:lnTo>
                    <a:lnTo>
                      <a:pt x="4848" y="21114"/>
                    </a:lnTo>
                    <a:lnTo>
                      <a:pt x="3785" y="22575"/>
                    </a:lnTo>
                    <a:lnTo>
                      <a:pt x="2590" y="23903"/>
                    </a:lnTo>
                    <a:lnTo>
                      <a:pt x="1329" y="25165"/>
                    </a:lnTo>
                    <a:lnTo>
                      <a:pt x="1" y="26360"/>
                    </a:lnTo>
                    <a:lnTo>
                      <a:pt x="1196" y="29348"/>
                    </a:lnTo>
                    <a:lnTo>
                      <a:pt x="2258" y="32402"/>
                    </a:lnTo>
                    <a:lnTo>
                      <a:pt x="3254" y="35456"/>
                    </a:lnTo>
                    <a:lnTo>
                      <a:pt x="4184" y="38511"/>
                    </a:lnTo>
                    <a:lnTo>
                      <a:pt x="4980" y="41631"/>
                    </a:lnTo>
                    <a:lnTo>
                      <a:pt x="5711" y="44752"/>
                    </a:lnTo>
                    <a:lnTo>
                      <a:pt x="6375" y="47873"/>
                    </a:lnTo>
                    <a:lnTo>
                      <a:pt x="6972" y="50993"/>
                    </a:lnTo>
                    <a:lnTo>
                      <a:pt x="7968" y="49665"/>
                    </a:lnTo>
                    <a:lnTo>
                      <a:pt x="8898" y="48271"/>
                    </a:lnTo>
                    <a:lnTo>
                      <a:pt x="9761" y="46810"/>
                    </a:lnTo>
                    <a:lnTo>
                      <a:pt x="10558" y="45349"/>
                    </a:lnTo>
                    <a:lnTo>
                      <a:pt x="11288" y="43889"/>
                    </a:lnTo>
                    <a:lnTo>
                      <a:pt x="11952" y="42362"/>
                    </a:lnTo>
                    <a:lnTo>
                      <a:pt x="12616" y="40834"/>
                    </a:lnTo>
                    <a:lnTo>
                      <a:pt x="13147" y="39307"/>
                    </a:lnTo>
                    <a:lnTo>
                      <a:pt x="13612" y="37714"/>
                    </a:lnTo>
                    <a:lnTo>
                      <a:pt x="14077" y="36120"/>
                    </a:lnTo>
                    <a:lnTo>
                      <a:pt x="14475" y="34527"/>
                    </a:lnTo>
                    <a:lnTo>
                      <a:pt x="14807" y="32867"/>
                    </a:lnTo>
                    <a:lnTo>
                      <a:pt x="15006" y="31273"/>
                    </a:lnTo>
                    <a:lnTo>
                      <a:pt x="15272" y="29613"/>
                    </a:lnTo>
                    <a:lnTo>
                      <a:pt x="15405" y="27953"/>
                    </a:lnTo>
                    <a:lnTo>
                      <a:pt x="15471" y="26227"/>
                    </a:lnTo>
                    <a:lnTo>
                      <a:pt x="15538" y="24567"/>
                    </a:lnTo>
                    <a:lnTo>
                      <a:pt x="15538" y="22907"/>
                    </a:lnTo>
                    <a:lnTo>
                      <a:pt x="15471" y="21247"/>
                    </a:lnTo>
                    <a:lnTo>
                      <a:pt x="15338" y="19521"/>
                    </a:lnTo>
                    <a:lnTo>
                      <a:pt x="15139" y="17861"/>
                    </a:lnTo>
                    <a:lnTo>
                      <a:pt x="14940" y="16201"/>
                    </a:lnTo>
                    <a:lnTo>
                      <a:pt x="14674" y="14475"/>
                    </a:lnTo>
                    <a:lnTo>
                      <a:pt x="14342" y="12815"/>
                    </a:lnTo>
                    <a:lnTo>
                      <a:pt x="14010" y="11155"/>
                    </a:lnTo>
                    <a:lnTo>
                      <a:pt x="13612" y="9561"/>
                    </a:lnTo>
                    <a:lnTo>
                      <a:pt x="13147" y="7901"/>
                    </a:lnTo>
                    <a:lnTo>
                      <a:pt x="12616" y="6308"/>
                    </a:lnTo>
                    <a:lnTo>
                      <a:pt x="12085" y="4648"/>
                    </a:lnTo>
                    <a:lnTo>
                      <a:pt x="11487" y="3121"/>
                    </a:lnTo>
                    <a:lnTo>
                      <a:pt x="10823" y="1527"/>
                    </a:lnTo>
                    <a:lnTo>
                      <a:pt x="1015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6" name="Google Shape;1886;g34ed79b00d1_0_1847"/>
              <p:cNvSpPr/>
              <p:nvPr/>
            </p:nvSpPr>
            <p:spPr>
              <a:xfrm>
                <a:off x="4478925" y="1959475"/>
                <a:ext cx="388450" cy="1274850"/>
              </a:xfrm>
              <a:custGeom>
                <a:rect b="b" l="l" r="r" t="t"/>
                <a:pathLst>
                  <a:path extrusionOk="0" fill="none" h="50994" w="15538">
                    <a:moveTo>
                      <a:pt x="10159" y="0"/>
                    </a:moveTo>
                    <a:lnTo>
                      <a:pt x="10159" y="0"/>
                    </a:lnTo>
                    <a:lnTo>
                      <a:pt x="10359" y="1992"/>
                    </a:lnTo>
                    <a:lnTo>
                      <a:pt x="10359" y="3984"/>
                    </a:lnTo>
                    <a:lnTo>
                      <a:pt x="10292" y="5909"/>
                    </a:lnTo>
                    <a:lnTo>
                      <a:pt x="10093" y="7769"/>
                    </a:lnTo>
                    <a:lnTo>
                      <a:pt x="9827" y="9628"/>
                    </a:lnTo>
                    <a:lnTo>
                      <a:pt x="9429" y="11420"/>
                    </a:lnTo>
                    <a:lnTo>
                      <a:pt x="8898" y="13213"/>
                    </a:lnTo>
                    <a:lnTo>
                      <a:pt x="8300" y="14873"/>
                    </a:lnTo>
                    <a:lnTo>
                      <a:pt x="7570" y="16533"/>
                    </a:lnTo>
                    <a:lnTo>
                      <a:pt x="6773" y="18127"/>
                    </a:lnTo>
                    <a:lnTo>
                      <a:pt x="5844" y="19654"/>
                    </a:lnTo>
                    <a:lnTo>
                      <a:pt x="4848" y="21114"/>
                    </a:lnTo>
                    <a:lnTo>
                      <a:pt x="3785" y="22575"/>
                    </a:lnTo>
                    <a:lnTo>
                      <a:pt x="2590" y="23903"/>
                    </a:lnTo>
                    <a:lnTo>
                      <a:pt x="1329" y="25165"/>
                    </a:lnTo>
                    <a:lnTo>
                      <a:pt x="1" y="26360"/>
                    </a:lnTo>
                    <a:lnTo>
                      <a:pt x="1" y="26360"/>
                    </a:lnTo>
                    <a:lnTo>
                      <a:pt x="1196" y="29348"/>
                    </a:lnTo>
                    <a:lnTo>
                      <a:pt x="2258" y="32402"/>
                    </a:lnTo>
                    <a:lnTo>
                      <a:pt x="3254" y="35456"/>
                    </a:lnTo>
                    <a:lnTo>
                      <a:pt x="4184" y="38511"/>
                    </a:lnTo>
                    <a:lnTo>
                      <a:pt x="4980" y="41631"/>
                    </a:lnTo>
                    <a:lnTo>
                      <a:pt x="5711" y="44752"/>
                    </a:lnTo>
                    <a:lnTo>
                      <a:pt x="6375" y="47873"/>
                    </a:lnTo>
                    <a:lnTo>
                      <a:pt x="6972" y="50993"/>
                    </a:lnTo>
                    <a:lnTo>
                      <a:pt x="6972" y="50993"/>
                    </a:lnTo>
                    <a:lnTo>
                      <a:pt x="7968" y="49665"/>
                    </a:lnTo>
                    <a:lnTo>
                      <a:pt x="8898" y="48271"/>
                    </a:lnTo>
                    <a:lnTo>
                      <a:pt x="9761" y="46810"/>
                    </a:lnTo>
                    <a:lnTo>
                      <a:pt x="10558" y="45349"/>
                    </a:lnTo>
                    <a:lnTo>
                      <a:pt x="11288" y="43889"/>
                    </a:lnTo>
                    <a:lnTo>
                      <a:pt x="11952" y="42362"/>
                    </a:lnTo>
                    <a:lnTo>
                      <a:pt x="12616" y="40834"/>
                    </a:lnTo>
                    <a:lnTo>
                      <a:pt x="13147" y="39307"/>
                    </a:lnTo>
                    <a:lnTo>
                      <a:pt x="13612" y="37714"/>
                    </a:lnTo>
                    <a:lnTo>
                      <a:pt x="14077" y="36120"/>
                    </a:lnTo>
                    <a:lnTo>
                      <a:pt x="14475" y="34527"/>
                    </a:lnTo>
                    <a:lnTo>
                      <a:pt x="14807" y="32867"/>
                    </a:lnTo>
                    <a:lnTo>
                      <a:pt x="15006" y="31273"/>
                    </a:lnTo>
                    <a:lnTo>
                      <a:pt x="15272" y="29613"/>
                    </a:lnTo>
                    <a:lnTo>
                      <a:pt x="15405" y="27953"/>
                    </a:lnTo>
                    <a:lnTo>
                      <a:pt x="15471" y="26227"/>
                    </a:lnTo>
                    <a:lnTo>
                      <a:pt x="15538" y="24567"/>
                    </a:lnTo>
                    <a:lnTo>
                      <a:pt x="15538" y="22907"/>
                    </a:lnTo>
                    <a:lnTo>
                      <a:pt x="15471" y="21247"/>
                    </a:lnTo>
                    <a:lnTo>
                      <a:pt x="15338" y="19521"/>
                    </a:lnTo>
                    <a:lnTo>
                      <a:pt x="15139" y="17861"/>
                    </a:lnTo>
                    <a:lnTo>
                      <a:pt x="14940" y="16201"/>
                    </a:lnTo>
                    <a:lnTo>
                      <a:pt x="14674" y="14475"/>
                    </a:lnTo>
                    <a:lnTo>
                      <a:pt x="14342" y="12815"/>
                    </a:lnTo>
                    <a:lnTo>
                      <a:pt x="14010" y="11155"/>
                    </a:lnTo>
                    <a:lnTo>
                      <a:pt x="13612" y="9561"/>
                    </a:lnTo>
                    <a:lnTo>
                      <a:pt x="13147" y="7901"/>
                    </a:lnTo>
                    <a:lnTo>
                      <a:pt x="12616" y="6308"/>
                    </a:lnTo>
                    <a:lnTo>
                      <a:pt x="12085" y="4648"/>
                    </a:lnTo>
                    <a:lnTo>
                      <a:pt x="11487" y="3121"/>
                    </a:lnTo>
                    <a:lnTo>
                      <a:pt x="10823" y="1527"/>
                    </a:lnTo>
                    <a:lnTo>
                      <a:pt x="10159" y="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7" name="Google Shape;1887;g34ed79b00d1_0_1847"/>
              <p:cNvSpPr/>
              <p:nvPr/>
            </p:nvSpPr>
            <p:spPr>
              <a:xfrm>
                <a:off x="3013200" y="1469775"/>
                <a:ext cx="668975" cy="753650"/>
              </a:xfrm>
              <a:custGeom>
                <a:rect b="b" l="l" r="r" t="t"/>
                <a:pathLst>
                  <a:path extrusionOk="0" h="30146" w="26759">
                    <a:moveTo>
                      <a:pt x="4051" y="1"/>
                    </a:moveTo>
                    <a:lnTo>
                      <a:pt x="3454" y="930"/>
                    </a:lnTo>
                    <a:lnTo>
                      <a:pt x="2922" y="1794"/>
                    </a:lnTo>
                    <a:lnTo>
                      <a:pt x="2391" y="2657"/>
                    </a:lnTo>
                    <a:lnTo>
                      <a:pt x="1993" y="3586"/>
                    </a:lnTo>
                    <a:lnTo>
                      <a:pt x="1528" y="4516"/>
                    </a:lnTo>
                    <a:lnTo>
                      <a:pt x="1196" y="5445"/>
                    </a:lnTo>
                    <a:lnTo>
                      <a:pt x="864" y="6375"/>
                    </a:lnTo>
                    <a:lnTo>
                      <a:pt x="598" y="7305"/>
                    </a:lnTo>
                    <a:lnTo>
                      <a:pt x="399" y="8300"/>
                    </a:lnTo>
                    <a:lnTo>
                      <a:pt x="266" y="9230"/>
                    </a:lnTo>
                    <a:lnTo>
                      <a:pt x="134" y="10226"/>
                    </a:lnTo>
                    <a:lnTo>
                      <a:pt x="1" y="11156"/>
                    </a:lnTo>
                    <a:lnTo>
                      <a:pt x="1" y="12152"/>
                    </a:lnTo>
                    <a:lnTo>
                      <a:pt x="1" y="13148"/>
                    </a:lnTo>
                    <a:lnTo>
                      <a:pt x="1" y="14143"/>
                    </a:lnTo>
                    <a:lnTo>
                      <a:pt x="67" y="15073"/>
                    </a:lnTo>
                    <a:lnTo>
                      <a:pt x="399" y="17065"/>
                    </a:lnTo>
                    <a:lnTo>
                      <a:pt x="798" y="18990"/>
                    </a:lnTo>
                    <a:lnTo>
                      <a:pt x="1395" y="20982"/>
                    </a:lnTo>
                    <a:lnTo>
                      <a:pt x="2059" y="22908"/>
                    </a:lnTo>
                    <a:lnTo>
                      <a:pt x="2922" y="24767"/>
                    </a:lnTo>
                    <a:lnTo>
                      <a:pt x="3918" y="26626"/>
                    </a:lnTo>
                    <a:lnTo>
                      <a:pt x="5047" y="28419"/>
                    </a:lnTo>
                    <a:lnTo>
                      <a:pt x="6242" y="30145"/>
                    </a:lnTo>
                    <a:lnTo>
                      <a:pt x="8832" y="27821"/>
                    </a:lnTo>
                    <a:lnTo>
                      <a:pt x="11355" y="25564"/>
                    </a:lnTo>
                    <a:lnTo>
                      <a:pt x="13944" y="23439"/>
                    </a:lnTo>
                    <a:lnTo>
                      <a:pt x="16534" y="21314"/>
                    </a:lnTo>
                    <a:lnTo>
                      <a:pt x="19123" y="19322"/>
                    </a:lnTo>
                    <a:lnTo>
                      <a:pt x="21646" y="17397"/>
                    </a:lnTo>
                    <a:lnTo>
                      <a:pt x="24236" y="15604"/>
                    </a:lnTo>
                    <a:lnTo>
                      <a:pt x="26759" y="13811"/>
                    </a:lnTo>
                    <a:lnTo>
                      <a:pt x="25431" y="12683"/>
                    </a:lnTo>
                    <a:lnTo>
                      <a:pt x="24169" y="11620"/>
                    </a:lnTo>
                    <a:lnTo>
                      <a:pt x="22841" y="10558"/>
                    </a:lnTo>
                    <a:lnTo>
                      <a:pt x="21514" y="9496"/>
                    </a:lnTo>
                    <a:lnTo>
                      <a:pt x="20119" y="8500"/>
                    </a:lnTo>
                    <a:lnTo>
                      <a:pt x="18725" y="7570"/>
                    </a:lnTo>
                    <a:lnTo>
                      <a:pt x="17331" y="6641"/>
                    </a:lnTo>
                    <a:lnTo>
                      <a:pt x="15936" y="5777"/>
                    </a:lnTo>
                    <a:lnTo>
                      <a:pt x="14475" y="4914"/>
                    </a:lnTo>
                    <a:lnTo>
                      <a:pt x="13015" y="4117"/>
                    </a:lnTo>
                    <a:lnTo>
                      <a:pt x="11554" y="3321"/>
                    </a:lnTo>
                    <a:lnTo>
                      <a:pt x="10093" y="2590"/>
                    </a:lnTo>
                    <a:lnTo>
                      <a:pt x="8632" y="1860"/>
                    </a:lnTo>
                    <a:lnTo>
                      <a:pt x="7105" y="1262"/>
                    </a:lnTo>
                    <a:lnTo>
                      <a:pt x="5578" y="598"/>
                    </a:lnTo>
                    <a:lnTo>
                      <a:pt x="405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8" name="Google Shape;1888;g34ed79b00d1_0_1847"/>
              <p:cNvSpPr/>
              <p:nvPr/>
            </p:nvSpPr>
            <p:spPr>
              <a:xfrm>
                <a:off x="3013200" y="1469775"/>
                <a:ext cx="668975" cy="753650"/>
              </a:xfrm>
              <a:custGeom>
                <a:rect b="b" l="l" r="r" t="t"/>
                <a:pathLst>
                  <a:path extrusionOk="0" fill="none" h="30146" w="26759">
                    <a:moveTo>
                      <a:pt x="6242" y="30145"/>
                    </a:moveTo>
                    <a:lnTo>
                      <a:pt x="6242" y="30145"/>
                    </a:lnTo>
                    <a:lnTo>
                      <a:pt x="8832" y="27821"/>
                    </a:lnTo>
                    <a:lnTo>
                      <a:pt x="11355" y="25564"/>
                    </a:lnTo>
                    <a:lnTo>
                      <a:pt x="13944" y="23439"/>
                    </a:lnTo>
                    <a:lnTo>
                      <a:pt x="16534" y="21314"/>
                    </a:lnTo>
                    <a:lnTo>
                      <a:pt x="19123" y="19322"/>
                    </a:lnTo>
                    <a:lnTo>
                      <a:pt x="21646" y="17397"/>
                    </a:lnTo>
                    <a:lnTo>
                      <a:pt x="24236" y="15604"/>
                    </a:lnTo>
                    <a:lnTo>
                      <a:pt x="26759" y="13811"/>
                    </a:lnTo>
                    <a:lnTo>
                      <a:pt x="26759" y="13811"/>
                    </a:lnTo>
                    <a:lnTo>
                      <a:pt x="25431" y="12683"/>
                    </a:lnTo>
                    <a:lnTo>
                      <a:pt x="24169" y="11620"/>
                    </a:lnTo>
                    <a:lnTo>
                      <a:pt x="22841" y="10558"/>
                    </a:lnTo>
                    <a:lnTo>
                      <a:pt x="21514" y="9496"/>
                    </a:lnTo>
                    <a:lnTo>
                      <a:pt x="20119" y="8500"/>
                    </a:lnTo>
                    <a:lnTo>
                      <a:pt x="18725" y="7570"/>
                    </a:lnTo>
                    <a:lnTo>
                      <a:pt x="17331" y="6641"/>
                    </a:lnTo>
                    <a:lnTo>
                      <a:pt x="15936" y="5777"/>
                    </a:lnTo>
                    <a:lnTo>
                      <a:pt x="14475" y="4914"/>
                    </a:lnTo>
                    <a:lnTo>
                      <a:pt x="13015" y="4117"/>
                    </a:lnTo>
                    <a:lnTo>
                      <a:pt x="11554" y="3321"/>
                    </a:lnTo>
                    <a:lnTo>
                      <a:pt x="10093" y="2590"/>
                    </a:lnTo>
                    <a:lnTo>
                      <a:pt x="8632" y="1860"/>
                    </a:lnTo>
                    <a:lnTo>
                      <a:pt x="7105" y="1262"/>
                    </a:lnTo>
                    <a:lnTo>
                      <a:pt x="5578" y="598"/>
                    </a:lnTo>
                    <a:lnTo>
                      <a:pt x="4051" y="1"/>
                    </a:lnTo>
                    <a:lnTo>
                      <a:pt x="4051" y="1"/>
                    </a:lnTo>
                    <a:lnTo>
                      <a:pt x="3454" y="930"/>
                    </a:lnTo>
                    <a:lnTo>
                      <a:pt x="2922" y="1794"/>
                    </a:lnTo>
                    <a:lnTo>
                      <a:pt x="2391" y="2657"/>
                    </a:lnTo>
                    <a:lnTo>
                      <a:pt x="1993" y="3586"/>
                    </a:lnTo>
                    <a:lnTo>
                      <a:pt x="1528" y="4516"/>
                    </a:lnTo>
                    <a:lnTo>
                      <a:pt x="1196" y="5445"/>
                    </a:lnTo>
                    <a:lnTo>
                      <a:pt x="864" y="6375"/>
                    </a:lnTo>
                    <a:lnTo>
                      <a:pt x="598" y="7305"/>
                    </a:lnTo>
                    <a:lnTo>
                      <a:pt x="399" y="8300"/>
                    </a:lnTo>
                    <a:lnTo>
                      <a:pt x="266" y="9230"/>
                    </a:lnTo>
                    <a:lnTo>
                      <a:pt x="134" y="10226"/>
                    </a:lnTo>
                    <a:lnTo>
                      <a:pt x="1" y="11156"/>
                    </a:lnTo>
                    <a:lnTo>
                      <a:pt x="1" y="12152"/>
                    </a:lnTo>
                    <a:lnTo>
                      <a:pt x="1" y="13148"/>
                    </a:lnTo>
                    <a:lnTo>
                      <a:pt x="1" y="14143"/>
                    </a:lnTo>
                    <a:lnTo>
                      <a:pt x="67" y="15073"/>
                    </a:lnTo>
                    <a:lnTo>
                      <a:pt x="399" y="17065"/>
                    </a:lnTo>
                    <a:lnTo>
                      <a:pt x="798" y="18990"/>
                    </a:lnTo>
                    <a:lnTo>
                      <a:pt x="1395" y="20982"/>
                    </a:lnTo>
                    <a:lnTo>
                      <a:pt x="2059" y="22908"/>
                    </a:lnTo>
                    <a:lnTo>
                      <a:pt x="2922" y="24767"/>
                    </a:lnTo>
                    <a:lnTo>
                      <a:pt x="3918" y="26626"/>
                    </a:lnTo>
                    <a:lnTo>
                      <a:pt x="5047" y="28419"/>
                    </a:lnTo>
                    <a:lnTo>
                      <a:pt x="6242" y="30145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9" name="Google Shape;1889;g34ed79b00d1_0_1847"/>
              <p:cNvSpPr/>
              <p:nvPr/>
            </p:nvSpPr>
            <p:spPr>
              <a:xfrm>
                <a:off x="4663175" y="2704775"/>
                <a:ext cx="390100" cy="1283150"/>
              </a:xfrm>
              <a:custGeom>
                <a:rect b="b" l="l" r="r" t="t"/>
                <a:pathLst>
                  <a:path extrusionOk="0" h="51326" w="15604">
                    <a:moveTo>
                      <a:pt x="15338" y="0"/>
                    </a:moveTo>
                    <a:lnTo>
                      <a:pt x="15006" y="2391"/>
                    </a:lnTo>
                    <a:lnTo>
                      <a:pt x="14608" y="4781"/>
                    </a:lnTo>
                    <a:lnTo>
                      <a:pt x="14143" y="7105"/>
                    </a:lnTo>
                    <a:lnTo>
                      <a:pt x="13612" y="9362"/>
                    </a:lnTo>
                    <a:lnTo>
                      <a:pt x="12948" y="11554"/>
                    </a:lnTo>
                    <a:lnTo>
                      <a:pt x="12284" y="13745"/>
                    </a:lnTo>
                    <a:lnTo>
                      <a:pt x="11487" y="15869"/>
                    </a:lnTo>
                    <a:lnTo>
                      <a:pt x="10624" y="17928"/>
                    </a:lnTo>
                    <a:lnTo>
                      <a:pt x="9695" y="19920"/>
                    </a:lnTo>
                    <a:lnTo>
                      <a:pt x="8699" y="21912"/>
                    </a:lnTo>
                    <a:lnTo>
                      <a:pt x="7570" y="23837"/>
                    </a:lnTo>
                    <a:lnTo>
                      <a:pt x="6375" y="25696"/>
                    </a:lnTo>
                    <a:lnTo>
                      <a:pt x="5180" y="27489"/>
                    </a:lnTo>
                    <a:lnTo>
                      <a:pt x="3785" y="29282"/>
                    </a:lnTo>
                    <a:lnTo>
                      <a:pt x="2391" y="31008"/>
                    </a:lnTo>
                    <a:lnTo>
                      <a:pt x="930" y="32668"/>
                    </a:lnTo>
                    <a:lnTo>
                      <a:pt x="997" y="35058"/>
                    </a:lnTo>
                    <a:lnTo>
                      <a:pt x="1063" y="37382"/>
                    </a:lnTo>
                    <a:lnTo>
                      <a:pt x="997" y="39839"/>
                    </a:lnTo>
                    <a:lnTo>
                      <a:pt x="864" y="42229"/>
                    </a:lnTo>
                    <a:lnTo>
                      <a:pt x="731" y="44619"/>
                    </a:lnTo>
                    <a:lnTo>
                      <a:pt x="532" y="46943"/>
                    </a:lnTo>
                    <a:lnTo>
                      <a:pt x="1" y="51326"/>
                    </a:lnTo>
                    <a:lnTo>
                      <a:pt x="1196" y="49798"/>
                    </a:lnTo>
                    <a:lnTo>
                      <a:pt x="2258" y="48271"/>
                    </a:lnTo>
                    <a:lnTo>
                      <a:pt x="3321" y="46678"/>
                    </a:lnTo>
                    <a:lnTo>
                      <a:pt x="4316" y="45151"/>
                    </a:lnTo>
                    <a:lnTo>
                      <a:pt x="5312" y="43557"/>
                    </a:lnTo>
                    <a:lnTo>
                      <a:pt x="6242" y="41964"/>
                    </a:lnTo>
                    <a:lnTo>
                      <a:pt x="7105" y="40304"/>
                    </a:lnTo>
                    <a:lnTo>
                      <a:pt x="7902" y="38710"/>
                    </a:lnTo>
                    <a:lnTo>
                      <a:pt x="8699" y="37050"/>
                    </a:lnTo>
                    <a:lnTo>
                      <a:pt x="9429" y="35390"/>
                    </a:lnTo>
                    <a:lnTo>
                      <a:pt x="10159" y="33730"/>
                    </a:lnTo>
                    <a:lnTo>
                      <a:pt x="10757" y="32070"/>
                    </a:lnTo>
                    <a:lnTo>
                      <a:pt x="11355" y="30410"/>
                    </a:lnTo>
                    <a:lnTo>
                      <a:pt x="11952" y="28751"/>
                    </a:lnTo>
                    <a:lnTo>
                      <a:pt x="12483" y="27091"/>
                    </a:lnTo>
                    <a:lnTo>
                      <a:pt x="12948" y="25431"/>
                    </a:lnTo>
                    <a:lnTo>
                      <a:pt x="13811" y="22111"/>
                    </a:lnTo>
                    <a:lnTo>
                      <a:pt x="14475" y="18791"/>
                    </a:lnTo>
                    <a:lnTo>
                      <a:pt x="15006" y="15471"/>
                    </a:lnTo>
                    <a:lnTo>
                      <a:pt x="15338" y="12284"/>
                    </a:lnTo>
                    <a:lnTo>
                      <a:pt x="15538" y="9097"/>
                    </a:lnTo>
                    <a:lnTo>
                      <a:pt x="15604" y="5976"/>
                    </a:lnTo>
                    <a:lnTo>
                      <a:pt x="15538" y="2922"/>
                    </a:lnTo>
                    <a:lnTo>
                      <a:pt x="1533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90" name="Google Shape;1890;g34ed79b00d1_0_1847"/>
              <p:cNvSpPr/>
              <p:nvPr/>
            </p:nvSpPr>
            <p:spPr>
              <a:xfrm>
                <a:off x="4663175" y="2704775"/>
                <a:ext cx="390100" cy="1283150"/>
              </a:xfrm>
              <a:custGeom>
                <a:rect b="b" l="l" r="r" t="t"/>
                <a:pathLst>
                  <a:path extrusionOk="0" fill="none" h="51326" w="15604">
                    <a:moveTo>
                      <a:pt x="930" y="32668"/>
                    </a:moveTo>
                    <a:lnTo>
                      <a:pt x="930" y="32668"/>
                    </a:lnTo>
                    <a:lnTo>
                      <a:pt x="997" y="35058"/>
                    </a:lnTo>
                    <a:lnTo>
                      <a:pt x="1063" y="37382"/>
                    </a:lnTo>
                    <a:lnTo>
                      <a:pt x="997" y="39839"/>
                    </a:lnTo>
                    <a:lnTo>
                      <a:pt x="864" y="42229"/>
                    </a:lnTo>
                    <a:lnTo>
                      <a:pt x="731" y="44619"/>
                    </a:lnTo>
                    <a:lnTo>
                      <a:pt x="532" y="46943"/>
                    </a:lnTo>
                    <a:lnTo>
                      <a:pt x="1" y="51326"/>
                    </a:lnTo>
                    <a:lnTo>
                      <a:pt x="1" y="51326"/>
                    </a:lnTo>
                    <a:lnTo>
                      <a:pt x="1196" y="49798"/>
                    </a:lnTo>
                    <a:lnTo>
                      <a:pt x="2258" y="48271"/>
                    </a:lnTo>
                    <a:lnTo>
                      <a:pt x="3321" y="46678"/>
                    </a:lnTo>
                    <a:lnTo>
                      <a:pt x="4316" y="45151"/>
                    </a:lnTo>
                    <a:lnTo>
                      <a:pt x="5312" y="43557"/>
                    </a:lnTo>
                    <a:lnTo>
                      <a:pt x="6242" y="41964"/>
                    </a:lnTo>
                    <a:lnTo>
                      <a:pt x="7105" y="40304"/>
                    </a:lnTo>
                    <a:lnTo>
                      <a:pt x="7902" y="38710"/>
                    </a:lnTo>
                    <a:lnTo>
                      <a:pt x="8699" y="37050"/>
                    </a:lnTo>
                    <a:lnTo>
                      <a:pt x="9429" y="35390"/>
                    </a:lnTo>
                    <a:lnTo>
                      <a:pt x="10159" y="33730"/>
                    </a:lnTo>
                    <a:lnTo>
                      <a:pt x="10757" y="32070"/>
                    </a:lnTo>
                    <a:lnTo>
                      <a:pt x="11355" y="30410"/>
                    </a:lnTo>
                    <a:lnTo>
                      <a:pt x="11952" y="28751"/>
                    </a:lnTo>
                    <a:lnTo>
                      <a:pt x="12483" y="27091"/>
                    </a:lnTo>
                    <a:lnTo>
                      <a:pt x="12948" y="25431"/>
                    </a:lnTo>
                    <a:lnTo>
                      <a:pt x="13811" y="22111"/>
                    </a:lnTo>
                    <a:lnTo>
                      <a:pt x="14475" y="18791"/>
                    </a:lnTo>
                    <a:lnTo>
                      <a:pt x="15006" y="15471"/>
                    </a:lnTo>
                    <a:lnTo>
                      <a:pt x="15338" y="12284"/>
                    </a:lnTo>
                    <a:lnTo>
                      <a:pt x="15538" y="9097"/>
                    </a:lnTo>
                    <a:lnTo>
                      <a:pt x="15604" y="5976"/>
                    </a:lnTo>
                    <a:lnTo>
                      <a:pt x="15538" y="2922"/>
                    </a:lnTo>
                    <a:lnTo>
                      <a:pt x="15338" y="0"/>
                    </a:lnTo>
                    <a:lnTo>
                      <a:pt x="15338" y="0"/>
                    </a:lnTo>
                    <a:lnTo>
                      <a:pt x="15006" y="2391"/>
                    </a:lnTo>
                    <a:lnTo>
                      <a:pt x="14608" y="4781"/>
                    </a:lnTo>
                    <a:lnTo>
                      <a:pt x="14143" y="7105"/>
                    </a:lnTo>
                    <a:lnTo>
                      <a:pt x="13612" y="9362"/>
                    </a:lnTo>
                    <a:lnTo>
                      <a:pt x="12948" y="11554"/>
                    </a:lnTo>
                    <a:lnTo>
                      <a:pt x="12284" y="13745"/>
                    </a:lnTo>
                    <a:lnTo>
                      <a:pt x="11487" y="15869"/>
                    </a:lnTo>
                    <a:lnTo>
                      <a:pt x="10624" y="17928"/>
                    </a:lnTo>
                    <a:lnTo>
                      <a:pt x="9695" y="19920"/>
                    </a:lnTo>
                    <a:lnTo>
                      <a:pt x="8699" y="21912"/>
                    </a:lnTo>
                    <a:lnTo>
                      <a:pt x="7570" y="23837"/>
                    </a:lnTo>
                    <a:lnTo>
                      <a:pt x="6375" y="25696"/>
                    </a:lnTo>
                    <a:lnTo>
                      <a:pt x="5180" y="27489"/>
                    </a:lnTo>
                    <a:lnTo>
                      <a:pt x="3785" y="29282"/>
                    </a:lnTo>
                    <a:lnTo>
                      <a:pt x="2391" y="31008"/>
                    </a:lnTo>
                    <a:lnTo>
                      <a:pt x="930" y="32668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91" name="Google Shape;1891;g34ed79b00d1_0_1847"/>
              <p:cNvSpPr/>
              <p:nvPr/>
            </p:nvSpPr>
            <p:spPr>
              <a:xfrm>
                <a:off x="1979075" y="1363550"/>
                <a:ext cx="1034150" cy="1777800"/>
              </a:xfrm>
              <a:custGeom>
                <a:rect b="b" l="l" r="r" t="t"/>
                <a:pathLst>
                  <a:path extrusionOk="0" h="71112" w="41366">
                    <a:moveTo>
                      <a:pt x="20451" y="0"/>
                    </a:moveTo>
                    <a:lnTo>
                      <a:pt x="18592" y="67"/>
                    </a:lnTo>
                    <a:lnTo>
                      <a:pt x="16732" y="266"/>
                    </a:lnTo>
                    <a:lnTo>
                      <a:pt x="14940" y="465"/>
                    </a:lnTo>
                    <a:lnTo>
                      <a:pt x="13147" y="731"/>
                    </a:lnTo>
                    <a:lnTo>
                      <a:pt x="11354" y="1063"/>
                    </a:lnTo>
                    <a:lnTo>
                      <a:pt x="9562" y="1395"/>
                    </a:lnTo>
                    <a:lnTo>
                      <a:pt x="7902" y="1860"/>
                    </a:lnTo>
                    <a:lnTo>
                      <a:pt x="6574" y="3851"/>
                    </a:lnTo>
                    <a:lnTo>
                      <a:pt x="5445" y="5843"/>
                    </a:lnTo>
                    <a:lnTo>
                      <a:pt x="4383" y="7835"/>
                    </a:lnTo>
                    <a:lnTo>
                      <a:pt x="3453" y="9960"/>
                    </a:lnTo>
                    <a:lnTo>
                      <a:pt x="2590" y="12085"/>
                    </a:lnTo>
                    <a:lnTo>
                      <a:pt x="1926" y="14276"/>
                    </a:lnTo>
                    <a:lnTo>
                      <a:pt x="1328" y="16467"/>
                    </a:lnTo>
                    <a:lnTo>
                      <a:pt x="864" y="18658"/>
                    </a:lnTo>
                    <a:lnTo>
                      <a:pt x="465" y="20916"/>
                    </a:lnTo>
                    <a:lnTo>
                      <a:pt x="200" y="23239"/>
                    </a:lnTo>
                    <a:lnTo>
                      <a:pt x="67" y="25497"/>
                    </a:lnTo>
                    <a:lnTo>
                      <a:pt x="0" y="27821"/>
                    </a:lnTo>
                    <a:lnTo>
                      <a:pt x="0" y="30145"/>
                    </a:lnTo>
                    <a:lnTo>
                      <a:pt x="133" y="32469"/>
                    </a:lnTo>
                    <a:lnTo>
                      <a:pt x="399" y="34793"/>
                    </a:lnTo>
                    <a:lnTo>
                      <a:pt x="731" y="37117"/>
                    </a:lnTo>
                    <a:lnTo>
                      <a:pt x="1129" y="39440"/>
                    </a:lnTo>
                    <a:lnTo>
                      <a:pt x="1594" y="41764"/>
                    </a:lnTo>
                    <a:lnTo>
                      <a:pt x="2192" y="44022"/>
                    </a:lnTo>
                    <a:lnTo>
                      <a:pt x="2922" y="46346"/>
                    </a:lnTo>
                    <a:lnTo>
                      <a:pt x="3652" y="48603"/>
                    </a:lnTo>
                    <a:lnTo>
                      <a:pt x="4515" y="50861"/>
                    </a:lnTo>
                    <a:lnTo>
                      <a:pt x="5445" y="53052"/>
                    </a:lnTo>
                    <a:lnTo>
                      <a:pt x="6441" y="55243"/>
                    </a:lnTo>
                    <a:lnTo>
                      <a:pt x="7503" y="57368"/>
                    </a:lnTo>
                    <a:lnTo>
                      <a:pt x="8632" y="59492"/>
                    </a:lnTo>
                    <a:lnTo>
                      <a:pt x="9827" y="61551"/>
                    </a:lnTo>
                    <a:lnTo>
                      <a:pt x="11155" y="63543"/>
                    </a:lnTo>
                    <a:lnTo>
                      <a:pt x="12483" y="65535"/>
                    </a:lnTo>
                    <a:lnTo>
                      <a:pt x="13944" y="67460"/>
                    </a:lnTo>
                    <a:lnTo>
                      <a:pt x="15405" y="69319"/>
                    </a:lnTo>
                    <a:lnTo>
                      <a:pt x="16932" y="71112"/>
                    </a:lnTo>
                    <a:lnTo>
                      <a:pt x="19455" y="67327"/>
                    </a:lnTo>
                    <a:lnTo>
                      <a:pt x="22243" y="63476"/>
                    </a:lnTo>
                    <a:lnTo>
                      <a:pt x="25165" y="59426"/>
                    </a:lnTo>
                    <a:lnTo>
                      <a:pt x="28286" y="55442"/>
                    </a:lnTo>
                    <a:lnTo>
                      <a:pt x="31473" y="51458"/>
                    </a:lnTo>
                    <a:lnTo>
                      <a:pt x="34726" y="47607"/>
                    </a:lnTo>
                    <a:lnTo>
                      <a:pt x="38046" y="43889"/>
                    </a:lnTo>
                    <a:lnTo>
                      <a:pt x="39706" y="42163"/>
                    </a:lnTo>
                    <a:lnTo>
                      <a:pt x="41366" y="40436"/>
                    </a:lnTo>
                    <a:lnTo>
                      <a:pt x="40569" y="39440"/>
                    </a:lnTo>
                    <a:lnTo>
                      <a:pt x="39839" y="38378"/>
                    </a:lnTo>
                    <a:lnTo>
                      <a:pt x="39108" y="37316"/>
                    </a:lnTo>
                    <a:lnTo>
                      <a:pt x="38378" y="36253"/>
                    </a:lnTo>
                    <a:lnTo>
                      <a:pt x="37780" y="35125"/>
                    </a:lnTo>
                    <a:lnTo>
                      <a:pt x="37116" y="33929"/>
                    </a:lnTo>
                    <a:lnTo>
                      <a:pt x="36519" y="32801"/>
                    </a:lnTo>
                    <a:lnTo>
                      <a:pt x="35988" y="31606"/>
                    </a:lnTo>
                    <a:lnTo>
                      <a:pt x="35523" y="30344"/>
                    </a:lnTo>
                    <a:lnTo>
                      <a:pt x="35058" y="29149"/>
                    </a:lnTo>
                    <a:lnTo>
                      <a:pt x="34593" y="27887"/>
                    </a:lnTo>
                    <a:lnTo>
                      <a:pt x="34195" y="26626"/>
                    </a:lnTo>
                    <a:lnTo>
                      <a:pt x="33863" y="25364"/>
                    </a:lnTo>
                    <a:lnTo>
                      <a:pt x="33597" y="24103"/>
                    </a:lnTo>
                    <a:lnTo>
                      <a:pt x="33332" y="22775"/>
                    </a:lnTo>
                    <a:lnTo>
                      <a:pt x="33133" y="21513"/>
                    </a:lnTo>
                    <a:lnTo>
                      <a:pt x="33000" y="20185"/>
                    </a:lnTo>
                    <a:lnTo>
                      <a:pt x="32867" y="18924"/>
                    </a:lnTo>
                    <a:lnTo>
                      <a:pt x="32801" y="17596"/>
                    </a:lnTo>
                    <a:lnTo>
                      <a:pt x="32801" y="16334"/>
                    </a:lnTo>
                    <a:lnTo>
                      <a:pt x="32867" y="15006"/>
                    </a:lnTo>
                    <a:lnTo>
                      <a:pt x="32933" y="13745"/>
                    </a:lnTo>
                    <a:lnTo>
                      <a:pt x="33066" y="12483"/>
                    </a:lnTo>
                    <a:lnTo>
                      <a:pt x="33265" y="11222"/>
                    </a:lnTo>
                    <a:lnTo>
                      <a:pt x="33531" y="9960"/>
                    </a:lnTo>
                    <a:lnTo>
                      <a:pt x="33863" y="8698"/>
                    </a:lnTo>
                    <a:lnTo>
                      <a:pt x="34195" y="7503"/>
                    </a:lnTo>
                    <a:lnTo>
                      <a:pt x="34660" y="6308"/>
                    </a:lnTo>
                    <a:lnTo>
                      <a:pt x="35125" y="5113"/>
                    </a:lnTo>
                    <a:lnTo>
                      <a:pt x="35722" y="3918"/>
                    </a:lnTo>
                    <a:lnTo>
                      <a:pt x="36320" y="2789"/>
                    </a:lnTo>
                    <a:lnTo>
                      <a:pt x="36984" y="1660"/>
                    </a:lnTo>
                    <a:lnTo>
                      <a:pt x="35257" y="1262"/>
                    </a:lnTo>
                    <a:lnTo>
                      <a:pt x="33465" y="930"/>
                    </a:lnTo>
                    <a:lnTo>
                      <a:pt x="31672" y="664"/>
                    </a:lnTo>
                    <a:lnTo>
                      <a:pt x="29813" y="399"/>
                    </a:lnTo>
                    <a:lnTo>
                      <a:pt x="27954" y="200"/>
                    </a:lnTo>
                    <a:lnTo>
                      <a:pt x="26094" y="67"/>
                    </a:lnTo>
                    <a:lnTo>
                      <a:pt x="2423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92" name="Google Shape;1892;g34ed79b00d1_0_1847"/>
              <p:cNvSpPr/>
              <p:nvPr/>
            </p:nvSpPr>
            <p:spPr>
              <a:xfrm>
                <a:off x="1979075" y="1363550"/>
                <a:ext cx="1034150" cy="1777800"/>
              </a:xfrm>
              <a:custGeom>
                <a:rect b="b" l="l" r="r" t="t"/>
                <a:pathLst>
                  <a:path extrusionOk="0" fill="none" h="71112" w="41366">
                    <a:moveTo>
                      <a:pt x="36984" y="1660"/>
                    </a:moveTo>
                    <a:lnTo>
                      <a:pt x="36984" y="1660"/>
                    </a:lnTo>
                    <a:lnTo>
                      <a:pt x="35257" y="1262"/>
                    </a:lnTo>
                    <a:lnTo>
                      <a:pt x="33465" y="930"/>
                    </a:lnTo>
                    <a:lnTo>
                      <a:pt x="31672" y="664"/>
                    </a:lnTo>
                    <a:lnTo>
                      <a:pt x="29813" y="399"/>
                    </a:lnTo>
                    <a:lnTo>
                      <a:pt x="27954" y="200"/>
                    </a:lnTo>
                    <a:lnTo>
                      <a:pt x="26094" y="67"/>
                    </a:lnTo>
                    <a:lnTo>
                      <a:pt x="24235" y="0"/>
                    </a:lnTo>
                    <a:lnTo>
                      <a:pt x="22376" y="0"/>
                    </a:lnTo>
                    <a:lnTo>
                      <a:pt x="20451" y="0"/>
                    </a:lnTo>
                    <a:lnTo>
                      <a:pt x="18592" y="67"/>
                    </a:lnTo>
                    <a:lnTo>
                      <a:pt x="16732" y="266"/>
                    </a:lnTo>
                    <a:lnTo>
                      <a:pt x="14940" y="465"/>
                    </a:lnTo>
                    <a:lnTo>
                      <a:pt x="13147" y="731"/>
                    </a:lnTo>
                    <a:lnTo>
                      <a:pt x="11354" y="1063"/>
                    </a:lnTo>
                    <a:lnTo>
                      <a:pt x="9562" y="1395"/>
                    </a:lnTo>
                    <a:lnTo>
                      <a:pt x="7902" y="1860"/>
                    </a:lnTo>
                    <a:lnTo>
                      <a:pt x="7902" y="1860"/>
                    </a:lnTo>
                    <a:lnTo>
                      <a:pt x="6574" y="3851"/>
                    </a:lnTo>
                    <a:lnTo>
                      <a:pt x="5445" y="5843"/>
                    </a:lnTo>
                    <a:lnTo>
                      <a:pt x="4383" y="7835"/>
                    </a:lnTo>
                    <a:lnTo>
                      <a:pt x="3453" y="9960"/>
                    </a:lnTo>
                    <a:lnTo>
                      <a:pt x="2590" y="12085"/>
                    </a:lnTo>
                    <a:lnTo>
                      <a:pt x="1926" y="14276"/>
                    </a:lnTo>
                    <a:lnTo>
                      <a:pt x="1328" y="16467"/>
                    </a:lnTo>
                    <a:lnTo>
                      <a:pt x="864" y="18658"/>
                    </a:lnTo>
                    <a:lnTo>
                      <a:pt x="465" y="20916"/>
                    </a:lnTo>
                    <a:lnTo>
                      <a:pt x="200" y="23239"/>
                    </a:lnTo>
                    <a:lnTo>
                      <a:pt x="67" y="25497"/>
                    </a:lnTo>
                    <a:lnTo>
                      <a:pt x="0" y="27821"/>
                    </a:lnTo>
                    <a:lnTo>
                      <a:pt x="0" y="30145"/>
                    </a:lnTo>
                    <a:lnTo>
                      <a:pt x="133" y="32469"/>
                    </a:lnTo>
                    <a:lnTo>
                      <a:pt x="399" y="34793"/>
                    </a:lnTo>
                    <a:lnTo>
                      <a:pt x="731" y="37117"/>
                    </a:lnTo>
                    <a:lnTo>
                      <a:pt x="1129" y="39440"/>
                    </a:lnTo>
                    <a:lnTo>
                      <a:pt x="1594" y="41764"/>
                    </a:lnTo>
                    <a:lnTo>
                      <a:pt x="2192" y="44022"/>
                    </a:lnTo>
                    <a:lnTo>
                      <a:pt x="2922" y="46346"/>
                    </a:lnTo>
                    <a:lnTo>
                      <a:pt x="3652" y="48603"/>
                    </a:lnTo>
                    <a:lnTo>
                      <a:pt x="4515" y="50861"/>
                    </a:lnTo>
                    <a:lnTo>
                      <a:pt x="5445" y="53052"/>
                    </a:lnTo>
                    <a:lnTo>
                      <a:pt x="6441" y="55243"/>
                    </a:lnTo>
                    <a:lnTo>
                      <a:pt x="7503" y="57368"/>
                    </a:lnTo>
                    <a:lnTo>
                      <a:pt x="8632" y="59492"/>
                    </a:lnTo>
                    <a:lnTo>
                      <a:pt x="9827" y="61551"/>
                    </a:lnTo>
                    <a:lnTo>
                      <a:pt x="11155" y="63543"/>
                    </a:lnTo>
                    <a:lnTo>
                      <a:pt x="12483" y="65535"/>
                    </a:lnTo>
                    <a:lnTo>
                      <a:pt x="13944" y="67460"/>
                    </a:lnTo>
                    <a:lnTo>
                      <a:pt x="15405" y="69319"/>
                    </a:lnTo>
                    <a:lnTo>
                      <a:pt x="16932" y="71112"/>
                    </a:lnTo>
                    <a:lnTo>
                      <a:pt x="16932" y="71112"/>
                    </a:lnTo>
                    <a:lnTo>
                      <a:pt x="19455" y="67327"/>
                    </a:lnTo>
                    <a:lnTo>
                      <a:pt x="22243" y="63476"/>
                    </a:lnTo>
                    <a:lnTo>
                      <a:pt x="25165" y="59426"/>
                    </a:lnTo>
                    <a:lnTo>
                      <a:pt x="28286" y="55442"/>
                    </a:lnTo>
                    <a:lnTo>
                      <a:pt x="31473" y="51458"/>
                    </a:lnTo>
                    <a:lnTo>
                      <a:pt x="34726" y="47607"/>
                    </a:lnTo>
                    <a:lnTo>
                      <a:pt x="38046" y="43889"/>
                    </a:lnTo>
                    <a:lnTo>
                      <a:pt x="39706" y="42163"/>
                    </a:lnTo>
                    <a:lnTo>
                      <a:pt x="41366" y="40436"/>
                    </a:lnTo>
                    <a:lnTo>
                      <a:pt x="41366" y="40436"/>
                    </a:lnTo>
                    <a:lnTo>
                      <a:pt x="40569" y="39440"/>
                    </a:lnTo>
                    <a:lnTo>
                      <a:pt x="39839" y="38378"/>
                    </a:lnTo>
                    <a:lnTo>
                      <a:pt x="39108" y="37316"/>
                    </a:lnTo>
                    <a:lnTo>
                      <a:pt x="38378" y="36253"/>
                    </a:lnTo>
                    <a:lnTo>
                      <a:pt x="37780" y="35125"/>
                    </a:lnTo>
                    <a:lnTo>
                      <a:pt x="37116" y="33929"/>
                    </a:lnTo>
                    <a:lnTo>
                      <a:pt x="36519" y="32801"/>
                    </a:lnTo>
                    <a:lnTo>
                      <a:pt x="35988" y="31606"/>
                    </a:lnTo>
                    <a:lnTo>
                      <a:pt x="35523" y="30344"/>
                    </a:lnTo>
                    <a:lnTo>
                      <a:pt x="35058" y="29149"/>
                    </a:lnTo>
                    <a:lnTo>
                      <a:pt x="34593" y="27887"/>
                    </a:lnTo>
                    <a:lnTo>
                      <a:pt x="34195" y="26626"/>
                    </a:lnTo>
                    <a:lnTo>
                      <a:pt x="33863" y="25364"/>
                    </a:lnTo>
                    <a:lnTo>
                      <a:pt x="33597" y="24103"/>
                    </a:lnTo>
                    <a:lnTo>
                      <a:pt x="33332" y="22775"/>
                    </a:lnTo>
                    <a:lnTo>
                      <a:pt x="33133" y="21513"/>
                    </a:lnTo>
                    <a:lnTo>
                      <a:pt x="33000" y="20185"/>
                    </a:lnTo>
                    <a:lnTo>
                      <a:pt x="32867" y="18924"/>
                    </a:lnTo>
                    <a:lnTo>
                      <a:pt x="32801" y="17596"/>
                    </a:lnTo>
                    <a:lnTo>
                      <a:pt x="32801" y="16334"/>
                    </a:lnTo>
                    <a:lnTo>
                      <a:pt x="32867" y="15006"/>
                    </a:lnTo>
                    <a:lnTo>
                      <a:pt x="32933" y="13745"/>
                    </a:lnTo>
                    <a:lnTo>
                      <a:pt x="33066" y="12483"/>
                    </a:lnTo>
                    <a:lnTo>
                      <a:pt x="33265" y="11222"/>
                    </a:lnTo>
                    <a:lnTo>
                      <a:pt x="33531" y="9960"/>
                    </a:lnTo>
                    <a:lnTo>
                      <a:pt x="33863" y="8698"/>
                    </a:lnTo>
                    <a:lnTo>
                      <a:pt x="34195" y="7503"/>
                    </a:lnTo>
                    <a:lnTo>
                      <a:pt x="34660" y="6308"/>
                    </a:lnTo>
                    <a:lnTo>
                      <a:pt x="35125" y="5113"/>
                    </a:lnTo>
                    <a:lnTo>
                      <a:pt x="35722" y="3918"/>
                    </a:lnTo>
                    <a:lnTo>
                      <a:pt x="36320" y="2789"/>
                    </a:lnTo>
                    <a:lnTo>
                      <a:pt x="36984" y="166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6 - Content and Image - 1 - Light">
  <p:cSld name="CUSTOM_4_2_7_1_1_1_3">
    <p:bg>
      <p:bgPr>
        <a:solidFill>
          <a:schemeClr val="lt1"/>
        </a:solidFill>
      </p:bgPr>
    </p:bg>
    <p:spTree>
      <p:nvGrpSpPr>
        <p:cNvPr id="1893" name="Shape 1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" name="Google Shape;1894;g34ed79b00d1_0_1888"/>
          <p:cNvSpPr txBox="1"/>
          <p:nvPr>
            <p:ph type="title"/>
          </p:nvPr>
        </p:nvSpPr>
        <p:spPr>
          <a:xfrm>
            <a:off x="676629" y="0"/>
            <a:ext cx="3895500" cy="1289400"/>
          </a:xfrm>
          <a:prstGeom prst="rect">
            <a:avLst/>
          </a:prstGeom>
          <a:noFill/>
        </p:spPr>
        <p:txBody>
          <a:bodyPr anchorCtr="0" anchor="b" bIns="0" lIns="0" spcFirstLastPara="1" rIns="0" wrap="square" tIns="91425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pen Sans ExtraBold"/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pen Sans ExtraBold"/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pen Sans ExtraBold"/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pen Sans ExtraBold"/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pen Sans ExtraBold"/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pen Sans ExtraBold"/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pen Sans ExtraBold"/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pen Sans ExtraBold"/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/>
        </p:txBody>
      </p:sp>
      <p:sp>
        <p:nvSpPr>
          <p:cNvPr id="1895" name="Google Shape;1895;g34ed79b00d1_0_1888"/>
          <p:cNvSpPr txBox="1"/>
          <p:nvPr>
            <p:ph idx="1" type="body"/>
          </p:nvPr>
        </p:nvSpPr>
        <p:spPr>
          <a:xfrm>
            <a:off x="676500" y="1769375"/>
            <a:ext cx="3895500" cy="2720100"/>
          </a:xfrm>
          <a:prstGeom prst="rect">
            <a:avLst/>
          </a:prstGeom>
        </p:spPr>
        <p:txBody>
          <a:bodyPr anchorCtr="0" anchor="t" bIns="91425" lIns="0" spcFirstLastPara="1" rIns="0" wrap="square" tIns="91425">
            <a:noAutofit/>
          </a:bodyPr>
          <a:lstStyle>
            <a:lvl1pPr indent="-3048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400"/>
            </a:lvl1pPr>
            <a:lvl2pPr indent="-292100" lvl="1" marL="91440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000"/>
              <a:buChar char="●"/>
              <a:defRPr/>
            </a:lvl2pPr>
            <a:lvl3pPr indent="-292100" lvl="2" marL="137160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lnSpc>
                <a:spcPct val="115000"/>
              </a:lnSpc>
              <a:spcBef>
                <a:spcPts val="500"/>
              </a:spcBef>
              <a:spcAft>
                <a:spcPts val="5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1896" name="Google Shape;1896;g34ed79b00d1_0_1888"/>
          <p:cNvSpPr/>
          <p:nvPr>
            <p:ph idx="2" type="pic"/>
          </p:nvPr>
        </p:nvSpPr>
        <p:spPr>
          <a:xfrm>
            <a:off x="5221225" y="649225"/>
            <a:ext cx="3246000" cy="3840300"/>
          </a:xfrm>
          <a:prstGeom prst="rect">
            <a:avLst/>
          </a:prstGeom>
          <a:noFill/>
          <a:ln>
            <a:noFill/>
          </a:ln>
        </p:spPr>
      </p:sp>
      <p:sp>
        <p:nvSpPr>
          <p:cNvPr id="1897" name="Google Shape;1897;g34ed79b00d1_0_1888"/>
          <p:cNvSpPr txBox="1"/>
          <p:nvPr>
            <p:ph idx="3" type="subTitle"/>
          </p:nvPr>
        </p:nvSpPr>
        <p:spPr>
          <a:xfrm>
            <a:off x="676650" y="1449300"/>
            <a:ext cx="3895500" cy="320100"/>
          </a:xfrm>
          <a:prstGeom prst="rect">
            <a:avLst/>
          </a:prstGeom>
          <a:noFill/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/>
        </p:txBody>
      </p:sp>
      <p:sp>
        <p:nvSpPr>
          <p:cNvPr id="1898" name="Google Shape;1898;g34ed79b00d1_0_1888"/>
          <p:cNvSpPr txBox="1"/>
          <p:nvPr/>
        </p:nvSpPr>
        <p:spPr>
          <a:xfrm>
            <a:off x="0" y="4969700"/>
            <a:ext cx="351900" cy="183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sz="7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1899" name="Google Shape;1899;g34ed79b00d1_0_1888"/>
          <p:cNvGrpSpPr/>
          <p:nvPr/>
        </p:nvGrpSpPr>
        <p:grpSpPr>
          <a:xfrm>
            <a:off x="8467274" y="-268"/>
            <a:ext cx="329400" cy="329400"/>
            <a:chOff x="8467274" y="-268"/>
            <a:chExt cx="329400" cy="329400"/>
          </a:xfrm>
        </p:grpSpPr>
        <p:sp>
          <p:nvSpPr>
            <p:cNvPr id="1900" name="Google Shape;1900;g34ed79b00d1_0_1888"/>
            <p:cNvSpPr/>
            <p:nvPr/>
          </p:nvSpPr>
          <p:spPr>
            <a:xfrm>
              <a:off x="8467274" y="-268"/>
              <a:ext cx="329400" cy="329400"/>
            </a:xfrm>
            <a:prstGeom prst="rect">
              <a:avLst/>
            </a:prstGeom>
            <a:solidFill>
              <a:srgbClr val="0063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grpSp>
          <p:nvGrpSpPr>
            <p:cNvPr id="1901" name="Google Shape;1901;g34ed79b00d1_0_1888"/>
            <p:cNvGrpSpPr/>
            <p:nvPr/>
          </p:nvGrpSpPr>
          <p:grpSpPr>
            <a:xfrm>
              <a:off x="8546153" y="63898"/>
              <a:ext cx="191009" cy="201168"/>
              <a:chOff x="1379850" y="238125"/>
              <a:chExt cx="4860275" cy="5238750"/>
            </a:xfrm>
          </p:grpSpPr>
          <p:sp>
            <p:nvSpPr>
              <p:cNvPr id="1902" name="Google Shape;1902;g34ed79b00d1_0_1888"/>
              <p:cNvSpPr/>
              <p:nvPr/>
            </p:nvSpPr>
            <p:spPr>
              <a:xfrm>
                <a:off x="4988525" y="4354750"/>
                <a:ext cx="727075" cy="727075"/>
              </a:xfrm>
              <a:custGeom>
                <a:rect b="b" l="l" r="r" t="t"/>
                <a:pathLst>
                  <a:path extrusionOk="0" h="29083" w="29083">
                    <a:moveTo>
                      <a:pt x="14210" y="9097"/>
                    </a:moveTo>
                    <a:lnTo>
                      <a:pt x="15139" y="9163"/>
                    </a:lnTo>
                    <a:lnTo>
                      <a:pt x="16002" y="9296"/>
                    </a:lnTo>
                    <a:lnTo>
                      <a:pt x="16334" y="9362"/>
                    </a:lnTo>
                    <a:lnTo>
                      <a:pt x="16733" y="9495"/>
                    </a:lnTo>
                    <a:lnTo>
                      <a:pt x="16998" y="9694"/>
                    </a:lnTo>
                    <a:lnTo>
                      <a:pt x="17264" y="9894"/>
                    </a:lnTo>
                    <a:lnTo>
                      <a:pt x="17463" y="10226"/>
                    </a:lnTo>
                    <a:lnTo>
                      <a:pt x="17596" y="10558"/>
                    </a:lnTo>
                    <a:lnTo>
                      <a:pt x="17729" y="10956"/>
                    </a:lnTo>
                    <a:lnTo>
                      <a:pt x="17729" y="11354"/>
                    </a:lnTo>
                    <a:lnTo>
                      <a:pt x="17729" y="11886"/>
                    </a:lnTo>
                    <a:lnTo>
                      <a:pt x="17596" y="12284"/>
                    </a:lnTo>
                    <a:lnTo>
                      <a:pt x="17463" y="12616"/>
                    </a:lnTo>
                    <a:lnTo>
                      <a:pt x="17264" y="12948"/>
                    </a:lnTo>
                    <a:lnTo>
                      <a:pt x="16998" y="13147"/>
                    </a:lnTo>
                    <a:lnTo>
                      <a:pt x="16733" y="13346"/>
                    </a:lnTo>
                    <a:lnTo>
                      <a:pt x="16401" y="13479"/>
                    </a:lnTo>
                    <a:lnTo>
                      <a:pt x="16002" y="13612"/>
                    </a:lnTo>
                    <a:lnTo>
                      <a:pt x="15139" y="13678"/>
                    </a:lnTo>
                    <a:lnTo>
                      <a:pt x="14210" y="13745"/>
                    </a:lnTo>
                    <a:lnTo>
                      <a:pt x="12151" y="13745"/>
                    </a:lnTo>
                    <a:lnTo>
                      <a:pt x="12151" y="9097"/>
                    </a:lnTo>
                    <a:close/>
                    <a:moveTo>
                      <a:pt x="13280" y="6242"/>
                    </a:moveTo>
                    <a:lnTo>
                      <a:pt x="8964" y="6308"/>
                    </a:lnTo>
                    <a:lnTo>
                      <a:pt x="8964" y="22244"/>
                    </a:lnTo>
                    <a:lnTo>
                      <a:pt x="12151" y="22244"/>
                    </a:lnTo>
                    <a:lnTo>
                      <a:pt x="12151" y="16135"/>
                    </a:lnTo>
                    <a:lnTo>
                      <a:pt x="14674" y="16135"/>
                    </a:lnTo>
                    <a:lnTo>
                      <a:pt x="17861" y="22244"/>
                    </a:lnTo>
                    <a:lnTo>
                      <a:pt x="21181" y="22244"/>
                    </a:lnTo>
                    <a:lnTo>
                      <a:pt x="17729" y="15737"/>
                    </a:lnTo>
                    <a:lnTo>
                      <a:pt x="18459" y="15471"/>
                    </a:lnTo>
                    <a:lnTo>
                      <a:pt x="19057" y="15139"/>
                    </a:lnTo>
                    <a:lnTo>
                      <a:pt x="19588" y="14674"/>
                    </a:lnTo>
                    <a:lnTo>
                      <a:pt x="20052" y="14209"/>
                    </a:lnTo>
                    <a:lnTo>
                      <a:pt x="20384" y="13612"/>
                    </a:lnTo>
                    <a:lnTo>
                      <a:pt x="20650" y="12881"/>
                    </a:lnTo>
                    <a:lnTo>
                      <a:pt x="20849" y="12085"/>
                    </a:lnTo>
                    <a:lnTo>
                      <a:pt x="20916" y="11222"/>
                    </a:lnTo>
                    <a:lnTo>
                      <a:pt x="20849" y="10159"/>
                    </a:lnTo>
                    <a:lnTo>
                      <a:pt x="20716" y="9761"/>
                    </a:lnTo>
                    <a:lnTo>
                      <a:pt x="20650" y="9296"/>
                    </a:lnTo>
                    <a:lnTo>
                      <a:pt x="20451" y="8964"/>
                    </a:lnTo>
                    <a:lnTo>
                      <a:pt x="20318" y="8566"/>
                    </a:lnTo>
                    <a:lnTo>
                      <a:pt x="20052" y="8300"/>
                    </a:lnTo>
                    <a:lnTo>
                      <a:pt x="19853" y="7968"/>
                    </a:lnTo>
                    <a:lnTo>
                      <a:pt x="19322" y="7503"/>
                    </a:lnTo>
                    <a:lnTo>
                      <a:pt x="18658" y="7105"/>
                    </a:lnTo>
                    <a:lnTo>
                      <a:pt x="17928" y="6773"/>
                    </a:lnTo>
                    <a:lnTo>
                      <a:pt x="17131" y="6574"/>
                    </a:lnTo>
                    <a:lnTo>
                      <a:pt x="16201" y="6441"/>
                    </a:lnTo>
                    <a:lnTo>
                      <a:pt x="15272" y="6308"/>
                    </a:lnTo>
                    <a:lnTo>
                      <a:pt x="14276" y="6242"/>
                    </a:lnTo>
                    <a:close/>
                    <a:moveTo>
                      <a:pt x="14608" y="2457"/>
                    </a:moveTo>
                    <a:lnTo>
                      <a:pt x="15670" y="2524"/>
                    </a:lnTo>
                    <a:lnTo>
                      <a:pt x="16799" y="2656"/>
                    </a:lnTo>
                    <a:lnTo>
                      <a:pt x="17928" y="2855"/>
                    </a:lnTo>
                    <a:lnTo>
                      <a:pt x="18990" y="3187"/>
                    </a:lnTo>
                    <a:lnTo>
                      <a:pt x="19986" y="3652"/>
                    </a:lnTo>
                    <a:lnTo>
                      <a:pt x="20982" y="4183"/>
                    </a:lnTo>
                    <a:lnTo>
                      <a:pt x="21912" y="4781"/>
                    </a:lnTo>
                    <a:lnTo>
                      <a:pt x="22775" y="5511"/>
                    </a:lnTo>
                    <a:lnTo>
                      <a:pt x="23638" y="6308"/>
                    </a:lnTo>
                    <a:lnTo>
                      <a:pt x="24368" y="7238"/>
                    </a:lnTo>
                    <a:lnTo>
                      <a:pt x="24966" y="8234"/>
                    </a:lnTo>
                    <a:lnTo>
                      <a:pt x="25497" y="9296"/>
                    </a:lnTo>
                    <a:lnTo>
                      <a:pt x="25962" y="10491"/>
                    </a:lnTo>
                    <a:lnTo>
                      <a:pt x="26294" y="11753"/>
                    </a:lnTo>
                    <a:lnTo>
                      <a:pt x="26493" y="13147"/>
                    </a:lnTo>
                    <a:lnTo>
                      <a:pt x="26559" y="14608"/>
                    </a:lnTo>
                    <a:lnTo>
                      <a:pt x="26493" y="16069"/>
                    </a:lnTo>
                    <a:lnTo>
                      <a:pt x="26294" y="17463"/>
                    </a:lnTo>
                    <a:lnTo>
                      <a:pt x="25962" y="18724"/>
                    </a:lnTo>
                    <a:lnTo>
                      <a:pt x="25497" y="19920"/>
                    </a:lnTo>
                    <a:lnTo>
                      <a:pt x="24966" y="21048"/>
                    </a:lnTo>
                    <a:lnTo>
                      <a:pt x="24368" y="22044"/>
                    </a:lnTo>
                    <a:lnTo>
                      <a:pt x="23638" y="22907"/>
                    </a:lnTo>
                    <a:lnTo>
                      <a:pt x="22775" y="23704"/>
                    </a:lnTo>
                    <a:lnTo>
                      <a:pt x="21912" y="24435"/>
                    </a:lnTo>
                    <a:lnTo>
                      <a:pt x="20982" y="25032"/>
                    </a:lnTo>
                    <a:lnTo>
                      <a:pt x="19986" y="25563"/>
                    </a:lnTo>
                    <a:lnTo>
                      <a:pt x="18990" y="26028"/>
                    </a:lnTo>
                    <a:lnTo>
                      <a:pt x="17928" y="26294"/>
                    </a:lnTo>
                    <a:lnTo>
                      <a:pt x="16799" y="26559"/>
                    </a:lnTo>
                    <a:lnTo>
                      <a:pt x="15670" y="26692"/>
                    </a:lnTo>
                    <a:lnTo>
                      <a:pt x="14608" y="26759"/>
                    </a:lnTo>
                    <a:lnTo>
                      <a:pt x="13479" y="26692"/>
                    </a:lnTo>
                    <a:lnTo>
                      <a:pt x="12350" y="26559"/>
                    </a:lnTo>
                    <a:lnTo>
                      <a:pt x="11222" y="26294"/>
                    </a:lnTo>
                    <a:lnTo>
                      <a:pt x="10159" y="25962"/>
                    </a:lnTo>
                    <a:lnTo>
                      <a:pt x="9163" y="25497"/>
                    </a:lnTo>
                    <a:lnTo>
                      <a:pt x="8167" y="25032"/>
                    </a:lnTo>
                    <a:lnTo>
                      <a:pt x="7238" y="24368"/>
                    </a:lnTo>
                    <a:lnTo>
                      <a:pt x="6375" y="23638"/>
                    </a:lnTo>
                    <a:lnTo>
                      <a:pt x="5511" y="22841"/>
                    </a:lnTo>
                    <a:lnTo>
                      <a:pt x="4781" y="21978"/>
                    </a:lnTo>
                    <a:lnTo>
                      <a:pt x="4184" y="20916"/>
                    </a:lnTo>
                    <a:lnTo>
                      <a:pt x="3652" y="19853"/>
                    </a:lnTo>
                    <a:lnTo>
                      <a:pt x="3188" y="18658"/>
                    </a:lnTo>
                    <a:lnTo>
                      <a:pt x="2856" y="17397"/>
                    </a:lnTo>
                    <a:lnTo>
                      <a:pt x="2656" y="16002"/>
                    </a:lnTo>
                    <a:lnTo>
                      <a:pt x="2590" y="14541"/>
                    </a:lnTo>
                    <a:lnTo>
                      <a:pt x="2656" y="13081"/>
                    </a:lnTo>
                    <a:lnTo>
                      <a:pt x="2856" y="11686"/>
                    </a:lnTo>
                    <a:lnTo>
                      <a:pt x="3188" y="10425"/>
                    </a:lnTo>
                    <a:lnTo>
                      <a:pt x="3652" y="9230"/>
                    </a:lnTo>
                    <a:lnTo>
                      <a:pt x="4184" y="8167"/>
                    </a:lnTo>
                    <a:lnTo>
                      <a:pt x="4781" y="7171"/>
                    </a:lnTo>
                    <a:lnTo>
                      <a:pt x="5511" y="6242"/>
                    </a:lnTo>
                    <a:lnTo>
                      <a:pt x="6375" y="5445"/>
                    </a:lnTo>
                    <a:lnTo>
                      <a:pt x="7238" y="4715"/>
                    </a:lnTo>
                    <a:lnTo>
                      <a:pt x="8167" y="4117"/>
                    </a:lnTo>
                    <a:lnTo>
                      <a:pt x="9163" y="3586"/>
                    </a:lnTo>
                    <a:lnTo>
                      <a:pt x="10159" y="3187"/>
                    </a:lnTo>
                    <a:lnTo>
                      <a:pt x="11222" y="2855"/>
                    </a:lnTo>
                    <a:lnTo>
                      <a:pt x="12350" y="2656"/>
                    </a:lnTo>
                    <a:lnTo>
                      <a:pt x="13479" y="2457"/>
                    </a:lnTo>
                    <a:close/>
                    <a:moveTo>
                      <a:pt x="14608" y="0"/>
                    </a:moveTo>
                    <a:lnTo>
                      <a:pt x="13081" y="67"/>
                    </a:lnTo>
                    <a:lnTo>
                      <a:pt x="11620" y="332"/>
                    </a:lnTo>
                    <a:lnTo>
                      <a:pt x="10226" y="664"/>
                    </a:lnTo>
                    <a:lnTo>
                      <a:pt x="8898" y="1129"/>
                    </a:lnTo>
                    <a:lnTo>
                      <a:pt x="7636" y="1727"/>
                    </a:lnTo>
                    <a:lnTo>
                      <a:pt x="6375" y="2457"/>
                    </a:lnTo>
                    <a:lnTo>
                      <a:pt x="5312" y="3320"/>
                    </a:lnTo>
                    <a:lnTo>
                      <a:pt x="4250" y="4250"/>
                    </a:lnTo>
                    <a:lnTo>
                      <a:pt x="3320" y="5246"/>
                    </a:lnTo>
                    <a:lnTo>
                      <a:pt x="2457" y="6375"/>
                    </a:lnTo>
                    <a:lnTo>
                      <a:pt x="1793" y="7570"/>
                    </a:lnTo>
                    <a:lnTo>
                      <a:pt x="1129" y="8898"/>
                    </a:lnTo>
                    <a:lnTo>
                      <a:pt x="664" y="10226"/>
                    </a:lnTo>
                    <a:lnTo>
                      <a:pt x="333" y="11620"/>
                    </a:lnTo>
                    <a:lnTo>
                      <a:pt x="67" y="13081"/>
                    </a:lnTo>
                    <a:lnTo>
                      <a:pt x="1" y="14608"/>
                    </a:lnTo>
                    <a:lnTo>
                      <a:pt x="67" y="15471"/>
                    </a:lnTo>
                    <a:lnTo>
                      <a:pt x="133" y="16334"/>
                    </a:lnTo>
                    <a:lnTo>
                      <a:pt x="200" y="17197"/>
                    </a:lnTo>
                    <a:lnTo>
                      <a:pt x="333" y="17994"/>
                    </a:lnTo>
                    <a:lnTo>
                      <a:pt x="532" y="18791"/>
                    </a:lnTo>
                    <a:lnTo>
                      <a:pt x="731" y="19521"/>
                    </a:lnTo>
                    <a:lnTo>
                      <a:pt x="996" y="20252"/>
                    </a:lnTo>
                    <a:lnTo>
                      <a:pt x="1262" y="20916"/>
                    </a:lnTo>
                    <a:lnTo>
                      <a:pt x="1594" y="21580"/>
                    </a:lnTo>
                    <a:lnTo>
                      <a:pt x="1926" y="22244"/>
                    </a:lnTo>
                    <a:lnTo>
                      <a:pt x="2723" y="23439"/>
                    </a:lnTo>
                    <a:lnTo>
                      <a:pt x="3586" y="24501"/>
                    </a:lnTo>
                    <a:lnTo>
                      <a:pt x="4582" y="25497"/>
                    </a:lnTo>
                    <a:lnTo>
                      <a:pt x="5644" y="26360"/>
                    </a:lnTo>
                    <a:lnTo>
                      <a:pt x="6773" y="27091"/>
                    </a:lnTo>
                    <a:lnTo>
                      <a:pt x="7968" y="27688"/>
                    </a:lnTo>
                    <a:lnTo>
                      <a:pt x="9230" y="28219"/>
                    </a:lnTo>
                    <a:lnTo>
                      <a:pt x="10491" y="28618"/>
                    </a:lnTo>
                    <a:lnTo>
                      <a:pt x="11819" y="28883"/>
                    </a:lnTo>
                    <a:lnTo>
                      <a:pt x="13214" y="29082"/>
                    </a:lnTo>
                    <a:lnTo>
                      <a:pt x="15936" y="29082"/>
                    </a:lnTo>
                    <a:lnTo>
                      <a:pt x="17264" y="28883"/>
                    </a:lnTo>
                    <a:lnTo>
                      <a:pt x="18592" y="28618"/>
                    </a:lnTo>
                    <a:lnTo>
                      <a:pt x="19853" y="28219"/>
                    </a:lnTo>
                    <a:lnTo>
                      <a:pt x="21115" y="27688"/>
                    </a:lnTo>
                    <a:lnTo>
                      <a:pt x="22310" y="27024"/>
                    </a:lnTo>
                    <a:lnTo>
                      <a:pt x="23439" y="26294"/>
                    </a:lnTo>
                    <a:lnTo>
                      <a:pt x="24501" y="25431"/>
                    </a:lnTo>
                    <a:lnTo>
                      <a:pt x="25497" y="24501"/>
                    </a:lnTo>
                    <a:lnTo>
                      <a:pt x="26360" y="23439"/>
                    </a:lnTo>
                    <a:lnTo>
                      <a:pt x="27157" y="22244"/>
                    </a:lnTo>
                    <a:lnTo>
                      <a:pt x="27489" y="21580"/>
                    </a:lnTo>
                    <a:lnTo>
                      <a:pt x="27821" y="20916"/>
                    </a:lnTo>
                    <a:lnTo>
                      <a:pt x="28087" y="20185"/>
                    </a:lnTo>
                    <a:lnTo>
                      <a:pt x="28352" y="19455"/>
                    </a:lnTo>
                    <a:lnTo>
                      <a:pt x="28551" y="18724"/>
                    </a:lnTo>
                    <a:lnTo>
                      <a:pt x="28751" y="17928"/>
                    </a:lnTo>
                    <a:lnTo>
                      <a:pt x="28883" y="17131"/>
                    </a:lnTo>
                    <a:lnTo>
                      <a:pt x="28950" y="16268"/>
                    </a:lnTo>
                    <a:lnTo>
                      <a:pt x="29016" y="15405"/>
                    </a:lnTo>
                    <a:lnTo>
                      <a:pt x="29082" y="14541"/>
                    </a:lnTo>
                    <a:lnTo>
                      <a:pt x="29016" y="13014"/>
                    </a:lnTo>
                    <a:lnTo>
                      <a:pt x="28751" y="11554"/>
                    </a:lnTo>
                    <a:lnTo>
                      <a:pt x="28419" y="10159"/>
                    </a:lnTo>
                    <a:lnTo>
                      <a:pt x="27954" y="8831"/>
                    </a:lnTo>
                    <a:lnTo>
                      <a:pt x="27356" y="7570"/>
                    </a:lnTo>
                    <a:lnTo>
                      <a:pt x="26626" y="6375"/>
                    </a:lnTo>
                    <a:lnTo>
                      <a:pt x="25829" y="5246"/>
                    </a:lnTo>
                    <a:lnTo>
                      <a:pt x="24899" y="4183"/>
                    </a:lnTo>
                    <a:lnTo>
                      <a:pt x="23904" y="3254"/>
                    </a:lnTo>
                    <a:lnTo>
                      <a:pt x="22775" y="2457"/>
                    </a:lnTo>
                    <a:lnTo>
                      <a:pt x="21580" y="1727"/>
                    </a:lnTo>
                    <a:lnTo>
                      <a:pt x="20318" y="1129"/>
                    </a:lnTo>
                    <a:lnTo>
                      <a:pt x="18990" y="664"/>
                    </a:lnTo>
                    <a:lnTo>
                      <a:pt x="17596" y="266"/>
                    </a:lnTo>
                    <a:lnTo>
                      <a:pt x="16135" y="67"/>
                    </a:lnTo>
                    <a:lnTo>
                      <a:pt x="1460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03" name="Google Shape;1903;g34ed79b00d1_0_1888"/>
              <p:cNvSpPr/>
              <p:nvPr/>
            </p:nvSpPr>
            <p:spPr>
              <a:xfrm>
                <a:off x="4988525" y="4354750"/>
                <a:ext cx="727075" cy="727075"/>
              </a:xfrm>
              <a:custGeom>
                <a:rect b="b" l="l" r="r" t="t"/>
                <a:pathLst>
                  <a:path extrusionOk="0" fill="none" h="29083" w="29083">
                    <a:moveTo>
                      <a:pt x="1" y="14608"/>
                    </a:moveTo>
                    <a:lnTo>
                      <a:pt x="1" y="14608"/>
                    </a:lnTo>
                    <a:lnTo>
                      <a:pt x="67" y="13081"/>
                    </a:lnTo>
                    <a:lnTo>
                      <a:pt x="333" y="11620"/>
                    </a:lnTo>
                    <a:lnTo>
                      <a:pt x="664" y="10226"/>
                    </a:lnTo>
                    <a:lnTo>
                      <a:pt x="1129" y="8898"/>
                    </a:lnTo>
                    <a:lnTo>
                      <a:pt x="1793" y="7570"/>
                    </a:lnTo>
                    <a:lnTo>
                      <a:pt x="2457" y="6375"/>
                    </a:lnTo>
                    <a:lnTo>
                      <a:pt x="3320" y="5246"/>
                    </a:lnTo>
                    <a:lnTo>
                      <a:pt x="4250" y="4250"/>
                    </a:lnTo>
                    <a:lnTo>
                      <a:pt x="5312" y="3320"/>
                    </a:lnTo>
                    <a:lnTo>
                      <a:pt x="6375" y="2457"/>
                    </a:lnTo>
                    <a:lnTo>
                      <a:pt x="7636" y="1727"/>
                    </a:lnTo>
                    <a:lnTo>
                      <a:pt x="8898" y="1129"/>
                    </a:lnTo>
                    <a:lnTo>
                      <a:pt x="10226" y="664"/>
                    </a:lnTo>
                    <a:lnTo>
                      <a:pt x="11620" y="332"/>
                    </a:lnTo>
                    <a:lnTo>
                      <a:pt x="13081" y="67"/>
                    </a:lnTo>
                    <a:lnTo>
                      <a:pt x="14608" y="0"/>
                    </a:lnTo>
                    <a:lnTo>
                      <a:pt x="14608" y="0"/>
                    </a:lnTo>
                    <a:lnTo>
                      <a:pt x="16135" y="67"/>
                    </a:lnTo>
                    <a:lnTo>
                      <a:pt x="17596" y="266"/>
                    </a:lnTo>
                    <a:lnTo>
                      <a:pt x="18990" y="664"/>
                    </a:lnTo>
                    <a:lnTo>
                      <a:pt x="20318" y="1129"/>
                    </a:lnTo>
                    <a:lnTo>
                      <a:pt x="21580" y="1727"/>
                    </a:lnTo>
                    <a:lnTo>
                      <a:pt x="22775" y="2457"/>
                    </a:lnTo>
                    <a:lnTo>
                      <a:pt x="23904" y="3254"/>
                    </a:lnTo>
                    <a:lnTo>
                      <a:pt x="24899" y="4183"/>
                    </a:lnTo>
                    <a:lnTo>
                      <a:pt x="25829" y="5246"/>
                    </a:lnTo>
                    <a:lnTo>
                      <a:pt x="26626" y="6375"/>
                    </a:lnTo>
                    <a:lnTo>
                      <a:pt x="27356" y="7570"/>
                    </a:lnTo>
                    <a:lnTo>
                      <a:pt x="27954" y="8831"/>
                    </a:lnTo>
                    <a:lnTo>
                      <a:pt x="28419" y="10159"/>
                    </a:lnTo>
                    <a:lnTo>
                      <a:pt x="28751" y="11554"/>
                    </a:lnTo>
                    <a:lnTo>
                      <a:pt x="29016" y="13014"/>
                    </a:lnTo>
                    <a:lnTo>
                      <a:pt x="29082" y="14541"/>
                    </a:lnTo>
                    <a:lnTo>
                      <a:pt x="29082" y="14541"/>
                    </a:lnTo>
                    <a:lnTo>
                      <a:pt x="29016" y="15405"/>
                    </a:lnTo>
                    <a:lnTo>
                      <a:pt x="28950" y="16268"/>
                    </a:lnTo>
                    <a:lnTo>
                      <a:pt x="28883" y="17131"/>
                    </a:lnTo>
                    <a:lnTo>
                      <a:pt x="28751" y="17928"/>
                    </a:lnTo>
                    <a:lnTo>
                      <a:pt x="28551" y="18724"/>
                    </a:lnTo>
                    <a:lnTo>
                      <a:pt x="28352" y="19455"/>
                    </a:lnTo>
                    <a:lnTo>
                      <a:pt x="28087" y="20185"/>
                    </a:lnTo>
                    <a:lnTo>
                      <a:pt x="27821" y="20916"/>
                    </a:lnTo>
                    <a:lnTo>
                      <a:pt x="27489" y="21580"/>
                    </a:lnTo>
                    <a:lnTo>
                      <a:pt x="27157" y="22244"/>
                    </a:lnTo>
                    <a:lnTo>
                      <a:pt x="26360" y="23439"/>
                    </a:lnTo>
                    <a:lnTo>
                      <a:pt x="25497" y="24501"/>
                    </a:lnTo>
                    <a:lnTo>
                      <a:pt x="24501" y="25431"/>
                    </a:lnTo>
                    <a:lnTo>
                      <a:pt x="23439" y="26294"/>
                    </a:lnTo>
                    <a:lnTo>
                      <a:pt x="22310" y="27024"/>
                    </a:lnTo>
                    <a:lnTo>
                      <a:pt x="21115" y="27688"/>
                    </a:lnTo>
                    <a:lnTo>
                      <a:pt x="19853" y="28219"/>
                    </a:lnTo>
                    <a:lnTo>
                      <a:pt x="18592" y="28618"/>
                    </a:lnTo>
                    <a:lnTo>
                      <a:pt x="17264" y="28883"/>
                    </a:lnTo>
                    <a:lnTo>
                      <a:pt x="15936" y="29082"/>
                    </a:lnTo>
                    <a:lnTo>
                      <a:pt x="14542" y="29082"/>
                    </a:lnTo>
                    <a:lnTo>
                      <a:pt x="13214" y="29082"/>
                    </a:lnTo>
                    <a:lnTo>
                      <a:pt x="11819" y="28883"/>
                    </a:lnTo>
                    <a:lnTo>
                      <a:pt x="10491" y="28618"/>
                    </a:lnTo>
                    <a:lnTo>
                      <a:pt x="9230" y="28219"/>
                    </a:lnTo>
                    <a:lnTo>
                      <a:pt x="7968" y="27688"/>
                    </a:lnTo>
                    <a:lnTo>
                      <a:pt x="6773" y="27091"/>
                    </a:lnTo>
                    <a:lnTo>
                      <a:pt x="5644" y="26360"/>
                    </a:lnTo>
                    <a:lnTo>
                      <a:pt x="4582" y="25497"/>
                    </a:lnTo>
                    <a:lnTo>
                      <a:pt x="3586" y="24501"/>
                    </a:lnTo>
                    <a:lnTo>
                      <a:pt x="2723" y="23439"/>
                    </a:lnTo>
                    <a:lnTo>
                      <a:pt x="1926" y="22244"/>
                    </a:lnTo>
                    <a:lnTo>
                      <a:pt x="1594" y="21580"/>
                    </a:lnTo>
                    <a:lnTo>
                      <a:pt x="1262" y="20916"/>
                    </a:lnTo>
                    <a:lnTo>
                      <a:pt x="996" y="20252"/>
                    </a:lnTo>
                    <a:lnTo>
                      <a:pt x="731" y="19521"/>
                    </a:lnTo>
                    <a:lnTo>
                      <a:pt x="532" y="18791"/>
                    </a:lnTo>
                    <a:lnTo>
                      <a:pt x="333" y="17994"/>
                    </a:lnTo>
                    <a:lnTo>
                      <a:pt x="200" y="17197"/>
                    </a:lnTo>
                    <a:lnTo>
                      <a:pt x="133" y="16334"/>
                    </a:lnTo>
                    <a:lnTo>
                      <a:pt x="67" y="15471"/>
                    </a:lnTo>
                    <a:lnTo>
                      <a:pt x="1" y="14608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04" name="Google Shape;1904;g34ed79b00d1_0_1888"/>
              <p:cNvSpPr/>
              <p:nvPr/>
            </p:nvSpPr>
            <p:spPr>
              <a:xfrm>
                <a:off x="5053275" y="4416175"/>
                <a:ext cx="599250" cy="607550"/>
              </a:xfrm>
              <a:custGeom>
                <a:rect b="b" l="l" r="r" t="t"/>
                <a:pathLst>
                  <a:path extrusionOk="0" fill="none" h="24302" w="23970">
                    <a:moveTo>
                      <a:pt x="23969" y="12151"/>
                    </a:moveTo>
                    <a:lnTo>
                      <a:pt x="23969" y="12151"/>
                    </a:lnTo>
                    <a:lnTo>
                      <a:pt x="23903" y="10690"/>
                    </a:lnTo>
                    <a:lnTo>
                      <a:pt x="23704" y="9296"/>
                    </a:lnTo>
                    <a:lnTo>
                      <a:pt x="23372" y="8034"/>
                    </a:lnTo>
                    <a:lnTo>
                      <a:pt x="22907" y="6839"/>
                    </a:lnTo>
                    <a:lnTo>
                      <a:pt x="22376" y="5777"/>
                    </a:lnTo>
                    <a:lnTo>
                      <a:pt x="21778" y="4781"/>
                    </a:lnTo>
                    <a:lnTo>
                      <a:pt x="21048" y="3851"/>
                    </a:lnTo>
                    <a:lnTo>
                      <a:pt x="20185" y="3054"/>
                    </a:lnTo>
                    <a:lnTo>
                      <a:pt x="19322" y="2324"/>
                    </a:lnTo>
                    <a:lnTo>
                      <a:pt x="18392" y="1726"/>
                    </a:lnTo>
                    <a:lnTo>
                      <a:pt x="17396" y="1195"/>
                    </a:lnTo>
                    <a:lnTo>
                      <a:pt x="16400" y="730"/>
                    </a:lnTo>
                    <a:lnTo>
                      <a:pt x="15338" y="398"/>
                    </a:lnTo>
                    <a:lnTo>
                      <a:pt x="14209" y="199"/>
                    </a:lnTo>
                    <a:lnTo>
                      <a:pt x="13080" y="67"/>
                    </a:lnTo>
                    <a:lnTo>
                      <a:pt x="12018" y="0"/>
                    </a:lnTo>
                    <a:lnTo>
                      <a:pt x="10889" y="0"/>
                    </a:lnTo>
                    <a:lnTo>
                      <a:pt x="9760" y="199"/>
                    </a:lnTo>
                    <a:lnTo>
                      <a:pt x="8632" y="398"/>
                    </a:lnTo>
                    <a:lnTo>
                      <a:pt x="7569" y="730"/>
                    </a:lnTo>
                    <a:lnTo>
                      <a:pt x="6573" y="1129"/>
                    </a:lnTo>
                    <a:lnTo>
                      <a:pt x="5577" y="1660"/>
                    </a:lnTo>
                    <a:lnTo>
                      <a:pt x="4648" y="2258"/>
                    </a:lnTo>
                    <a:lnTo>
                      <a:pt x="3785" y="2988"/>
                    </a:lnTo>
                    <a:lnTo>
                      <a:pt x="2921" y="3785"/>
                    </a:lnTo>
                    <a:lnTo>
                      <a:pt x="2191" y="4714"/>
                    </a:lnTo>
                    <a:lnTo>
                      <a:pt x="1594" y="5710"/>
                    </a:lnTo>
                    <a:lnTo>
                      <a:pt x="1062" y="6773"/>
                    </a:lnTo>
                    <a:lnTo>
                      <a:pt x="598" y="7968"/>
                    </a:lnTo>
                    <a:lnTo>
                      <a:pt x="266" y="9229"/>
                    </a:lnTo>
                    <a:lnTo>
                      <a:pt x="66" y="10624"/>
                    </a:lnTo>
                    <a:lnTo>
                      <a:pt x="0" y="12084"/>
                    </a:lnTo>
                    <a:lnTo>
                      <a:pt x="0" y="12084"/>
                    </a:lnTo>
                    <a:lnTo>
                      <a:pt x="66" y="13545"/>
                    </a:lnTo>
                    <a:lnTo>
                      <a:pt x="266" y="14940"/>
                    </a:lnTo>
                    <a:lnTo>
                      <a:pt x="598" y="16201"/>
                    </a:lnTo>
                    <a:lnTo>
                      <a:pt x="1062" y="17396"/>
                    </a:lnTo>
                    <a:lnTo>
                      <a:pt x="1594" y="18459"/>
                    </a:lnTo>
                    <a:lnTo>
                      <a:pt x="2191" y="19521"/>
                    </a:lnTo>
                    <a:lnTo>
                      <a:pt x="2921" y="20384"/>
                    </a:lnTo>
                    <a:lnTo>
                      <a:pt x="3785" y="21181"/>
                    </a:lnTo>
                    <a:lnTo>
                      <a:pt x="4648" y="21911"/>
                    </a:lnTo>
                    <a:lnTo>
                      <a:pt x="5577" y="22575"/>
                    </a:lnTo>
                    <a:lnTo>
                      <a:pt x="6573" y="23040"/>
                    </a:lnTo>
                    <a:lnTo>
                      <a:pt x="7569" y="23505"/>
                    </a:lnTo>
                    <a:lnTo>
                      <a:pt x="8632" y="23837"/>
                    </a:lnTo>
                    <a:lnTo>
                      <a:pt x="9760" y="24102"/>
                    </a:lnTo>
                    <a:lnTo>
                      <a:pt x="10889" y="24235"/>
                    </a:lnTo>
                    <a:lnTo>
                      <a:pt x="12018" y="24302"/>
                    </a:lnTo>
                    <a:lnTo>
                      <a:pt x="13080" y="24235"/>
                    </a:lnTo>
                    <a:lnTo>
                      <a:pt x="14209" y="24102"/>
                    </a:lnTo>
                    <a:lnTo>
                      <a:pt x="15338" y="23837"/>
                    </a:lnTo>
                    <a:lnTo>
                      <a:pt x="16400" y="23571"/>
                    </a:lnTo>
                    <a:lnTo>
                      <a:pt x="17396" y="23106"/>
                    </a:lnTo>
                    <a:lnTo>
                      <a:pt x="18392" y="22575"/>
                    </a:lnTo>
                    <a:lnTo>
                      <a:pt x="19322" y="21978"/>
                    </a:lnTo>
                    <a:lnTo>
                      <a:pt x="20185" y="21247"/>
                    </a:lnTo>
                    <a:lnTo>
                      <a:pt x="21048" y="20450"/>
                    </a:lnTo>
                    <a:lnTo>
                      <a:pt x="21778" y="19587"/>
                    </a:lnTo>
                    <a:lnTo>
                      <a:pt x="22376" y="18591"/>
                    </a:lnTo>
                    <a:lnTo>
                      <a:pt x="22907" y="17463"/>
                    </a:lnTo>
                    <a:lnTo>
                      <a:pt x="23372" y="16267"/>
                    </a:lnTo>
                    <a:lnTo>
                      <a:pt x="23704" y="15006"/>
                    </a:lnTo>
                    <a:lnTo>
                      <a:pt x="23903" y="13612"/>
                    </a:lnTo>
                    <a:lnTo>
                      <a:pt x="23969" y="12151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05" name="Google Shape;1905;g34ed79b00d1_0_1888"/>
              <p:cNvSpPr/>
              <p:nvPr/>
            </p:nvSpPr>
            <p:spPr>
              <a:xfrm>
                <a:off x="5212625" y="4510775"/>
                <a:ext cx="305450" cy="400075"/>
              </a:xfrm>
              <a:custGeom>
                <a:rect b="b" l="l" r="r" t="t"/>
                <a:pathLst>
                  <a:path extrusionOk="0" fill="none" h="16003" w="12218">
                    <a:moveTo>
                      <a:pt x="0" y="67"/>
                    </a:moveTo>
                    <a:lnTo>
                      <a:pt x="0" y="67"/>
                    </a:lnTo>
                    <a:lnTo>
                      <a:pt x="4316" y="1"/>
                    </a:lnTo>
                    <a:lnTo>
                      <a:pt x="5312" y="1"/>
                    </a:lnTo>
                    <a:lnTo>
                      <a:pt x="6308" y="67"/>
                    </a:lnTo>
                    <a:lnTo>
                      <a:pt x="7237" y="200"/>
                    </a:lnTo>
                    <a:lnTo>
                      <a:pt x="8167" y="333"/>
                    </a:lnTo>
                    <a:lnTo>
                      <a:pt x="8964" y="532"/>
                    </a:lnTo>
                    <a:lnTo>
                      <a:pt x="9694" y="864"/>
                    </a:lnTo>
                    <a:lnTo>
                      <a:pt x="10358" y="1262"/>
                    </a:lnTo>
                    <a:lnTo>
                      <a:pt x="10889" y="1727"/>
                    </a:lnTo>
                    <a:lnTo>
                      <a:pt x="11088" y="2059"/>
                    </a:lnTo>
                    <a:lnTo>
                      <a:pt x="11354" y="2325"/>
                    </a:lnTo>
                    <a:lnTo>
                      <a:pt x="11487" y="2723"/>
                    </a:lnTo>
                    <a:lnTo>
                      <a:pt x="11686" y="3055"/>
                    </a:lnTo>
                    <a:lnTo>
                      <a:pt x="11752" y="3520"/>
                    </a:lnTo>
                    <a:lnTo>
                      <a:pt x="11885" y="3918"/>
                    </a:lnTo>
                    <a:lnTo>
                      <a:pt x="11952" y="4981"/>
                    </a:lnTo>
                    <a:lnTo>
                      <a:pt x="11952" y="4981"/>
                    </a:lnTo>
                    <a:lnTo>
                      <a:pt x="11885" y="5844"/>
                    </a:lnTo>
                    <a:lnTo>
                      <a:pt x="11686" y="6640"/>
                    </a:lnTo>
                    <a:lnTo>
                      <a:pt x="11420" y="7371"/>
                    </a:lnTo>
                    <a:lnTo>
                      <a:pt x="11088" y="7968"/>
                    </a:lnTo>
                    <a:lnTo>
                      <a:pt x="10624" y="8433"/>
                    </a:lnTo>
                    <a:lnTo>
                      <a:pt x="10093" y="8898"/>
                    </a:lnTo>
                    <a:lnTo>
                      <a:pt x="9495" y="9230"/>
                    </a:lnTo>
                    <a:lnTo>
                      <a:pt x="8765" y="9496"/>
                    </a:lnTo>
                    <a:lnTo>
                      <a:pt x="12217" y="16003"/>
                    </a:lnTo>
                    <a:lnTo>
                      <a:pt x="8897" y="16003"/>
                    </a:lnTo>
                    <a:lnTo>
                      <a:pt x="5710" y="9894"/>
                    </a:lnTo>
                    <a:lnTo>
                      <a:pt x="3187" y="9894"/>
                    </a:lnTo>
                    <a:lnTo>
                      <a:pt x="3187" y="16003"/>
                    </a:lnTo>
                    <a:lnTo>
                      <a:pt x="0" y="16003"/>
                    </a:lnTo>
                    <a:lnTo>
                      <a:pt x="0" y="67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06" name="Google Shape;1906;g34ed79b00d1_0_1888"/>
              <p:cNvSpPr/>
              <p:nvPr/>
            </p:nvSpPr>
            <p:spPr>
              <a:xfrm>
                <a:off x="5292300" y="4582150"/>
                <a:ext cx="139450" cy="116225"/>
              </a:xfrm>
              <a:custGeom>
                <a:rect b="b" l="l" r="r" t="t"/>
                <a:pathLst>
                  <a:path extrusionOk="0" fill="none" h="4649" w="5578">
                    <a:moveTo>
                      <a:pt x="5578" y="2258"/>
                    </a:moveTo>
                    <a:lnTo>
                      <a:pt x="5578" y="2258"/>
                    </a:lnTo>
                    <a:lnTo>
                      <a:pt x="5578" y="1860"/>
                    </a:lnTo>
                    <a:lnTo>
                      <a:pt x="5445" y="1462"/>
                    </a:lnTo>
                    <a:lnTo>
                      <a:pt x="5312" y="1130"/>
                    </a:lnTo>
                    <a:lnTo>
                      <a:pt x="5113" y="798"/>
                    </a:lnTo>
                    <a:lnTo>
                      <a:pt x="4847" y="598"/>
                    </a:lnTo>
                    <a:lnTo>
                      <a:pt x="4582" y="399"/>
                    </a:lnTo>
                    <a:lnTo>
                      <a:pt x="4183" y="266"/>
                    </a:lnTo>
                    <a:lnTo>
                      <a:pt x="3851" y="200"/>
                    </a:lnTo>
                    <a:lnTo>
                      <a:pt x="2988" y="67"/>
                    </a:lnTo>
                    <a:lnTo>
                      <a:pt x="2059" y="1"/>
                    </a:lnTo>
                    <a:lnTo>
                      <a:pt x="0" y="1"/>
                    </a:lnTo>
                    <a:lnTo>
                      <a:pt x="0" y="4649"/>
                    </a:lnTo>
                    <a:lnTo>
                      <a:pt x="0" y="4649"/>
                    </a:lnTo>
                    <a:lnTo>
                      <a:pt x="2059" y="4649"/>
                    </a:lnTo>
                    <a:lnTo>
                      <a:pt x="2988" y="4582"/>
                    </a:lnTo>
                    <a:lnTo>
                      <a:pt x="3851" y="4516"/>
                    </a:lnTo>
                    <a:lnTo>
                      <a:pt x="4250" y="4383"/>
                    </a:lnTo>
                    <a:lnTo>
                      <a:pt x="4582" y="4250"/>
                    </a:lnTo>
                    <a:lnTo>
                      <a:pt x="4847" y="4051"/>
                    </a:lnTo>
                    <a:lnTo>
                      <a:pt x="5113" y="3852"/>
                    </a:lnTo>
                    <a:lnTo>
                      <a:pt x="5312" y="3520"/>
                    </a:lnTo>
                    <a:lnTo>
                      <a:pt x="5445" y="3188"/>
                    </a:lnTo>
                    <a:lnTo>
                      <a:pt x="5578" y="2790"/>
                    </a:lnTo>
                    <a:lnTo>
                      <a:pt x="5578" y="2258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07" name="Google Shape;1907;g34ed79b00d1_0_1888"/>
              <p:cNvSpPr/>
              <p:nvPr/>
            </p:nvSpPr>
            <p:spPr>
              <a:xfrm>
                <a:off x="1703525" y="4240200"/>
                <a:ext cx="1075650" cy="1236675"/>
              </a:xfrm>
              <a:custGeom>
                <a:rect b="b" l="l" r="r" t="t"/>
                <a:pathLst>
                  <a:path extrusionOk="0" h="49467" w="43026">
                    <a:moveTo>
                      <a:pt x="0" y="1"/>
                    </a:moveTo>
                    <a:lnTo>
                      <a:pt x="0" y="49467"/>
                    </a:lnTo>
                    <a:lnTo>
                      <a:pt x="43026" y="24634"/>
                    </a:lnTo>
                    <a:lnTo>
                      <a:pt x="39905" y="23904"/>
                    </a:lnTo>
                    <a:lnTo>
                      <a:pt x="36917" y="23041"/>
                    </a:lnTo>
                    <a:lnTo>
                      <a:pt x="33929" y="22111"/>
                    </a:lnTo>
                    <a:lnTo>
                      <a:pt x="30942" y="21049"/>
                    </a:lnTo>
                    <a:lnTo>
                      <a:pt x="28020" y="19854"/>
                    </a:lnTo>
                    <a:lnTo>
                      <a:pt x="25165" y="18592"/>
                    </a:lnTo>
                    <a:lnTo>
                      <a:pt x="22376" y="17198"/>
                    </a:lnTo>
                    <a:lnTo>
                      <a:pt x="19654" y="15671"/>
                    </a:lnTo>
                    <a:lnTo>
                      <a:pt x="16932" y="14077"/>
                    </a:lnTo>
                    <a:lnTo>
                      <a:pt x="14342" y="12351"/>
                    </a:lnTo>
                    <a:lnTo>
                      <a:pt x="11753" y="10558"/>
                    </a:lnTo>
                    <a:lnTo>
                      <a:pt x="9296" y="8633"/>
                    </a:lnTo>
                    <a:lnTo>
                      <a:pt x="6839" y="6641"/>
                    </a:lnTo>
                    <a:lnTo>
                      <a:pt x="4515" y="4516"/>
                    </a:lnTo>
                    <a:lnTo>
                      <a:pt x="2258" y="232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08" name="Google Shape;1908;g34ed79b00d1_0_1888"/>
              <p:cNvSpPr/>
              <p:nvPr/>
            </p:nvSpPr>
            <p:spPr>
              <a:xfrm>
                <a:off x="1703525" y="4240200"/>
                <a:ext cx="1075650" cy="1236675"/>
              </a:xfrm>
              <a:custGeom>
                <a:rect b="b" l="l" r="r" t="t"/>
                <a:pathLst>
                  <a:path extrusionOk="0" fill="none" h="49467" w="43026">
                    <a:moveTo>
                      <a:pt x="0" y="1"/>
                    </a:moveTo>
                    <a:lnTo>
                      <a:pt x="0" y="49467"/>
                    </a:lnTo>
                    <a:lnTo>
                      <a:pt x="43026" y="24634"/>
                    </a:lnTo>
                    <a:lnTo>
                      <a:pt x="43026" y="24634"/>
                    </a:lnTo>
                    <a:lnTo>
                      <a:pt x="39905" y="23904"/>
                    </a:lnTo>
                    <a:lnTo>
                      <a:pt x="36917" y="23041"/>
                    </a:lnTo>
                    <a:lnTo>
                      <a:pt x="33929" y="22111"/>
                    </a:lnTo>
                    <a:lnTo>
                      <a:pt x="30942" y="21049"/>
                    </a:lnTo>
                    <a:lnTo>
                      <a:pt x="28020" y="19854"/>
                    </a:lnTo>
                    <a:lnTo>
                      <a:pt x="25165" y="18592"/>
                    </a:lnTo>
                    <a:lnTo>
                      <a:pt x="22376" y="17198"/>
                    </a:lnTo>
                    <a:lnTo>
                      <a:pt x="19654" y="15671"/>
                    </a:lnTo>
                    <a:lnTo>
                      <a:pt x="16932" y="14077"/>
                    </a:lnTo>
                    <a:lnTo>
                      <a:pt x="14342" y="12351"/>
                    </a:lnTo>
                    <a:lnTo>
                      <a:pt x="11753" y="10558"/>
                    </a:lnTo>
                    <a:lnTo>
                      <a:pt x="9296" y="8633"/>
                    </a:lnTo>
                    <a:lnTo>
                      <a:pt x="6839" y="6641"/>
                    </a:lnTo>
                    <a:lnTo>
                      <a:pt x="4515" y="4516"/>
                    </a:lnTo>
                    <a:lnTo>
                      <a:pt x="2258" y="2325"/>
                    </a:lnTo>
                    <a:lnTo>
                      <a:pt x="0" y="1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09" name="Google Shape;1909;g34ed79b00d1_0_1888"/>
              <p:cNvSpPr/>
              <p:nvPr/>
            </p:nvSpPr>
            <p:spPr>
              <a:xfrm>
                <a:off x="1703525" y="238125"/>
                <a:ext cx="1067350" cy="1228375"/>
              </a:xfrm>
              <a:custGeom>
                <a:rect b="b" l="l" r="r" t="t"/>
                <a:pathLst>
                  <a:path extrusionOk="0" h="49135" w="42694">
                    <a:moveTo>
                      <a:pt x="0" y="0"/>
                    </a:moveTo>
                    <a:lnTo>
                      <a:pt x="0" y="49134"/>
                    </a:lnTo>
                    <a:lnTo>
                      <a:pt x="2324" y="46744"/>
                    </a:lnTo>
                    <a:lnTo>
                      <a:pt x="4648" y="44486"/>
                    </a:lnTo>
                    <a:lnTo>
                      <a:pt x="7105" y="42362"/>
                    </a:lnTo>
                    <a:lnTo>
                      <a:pt x="9628" y="40303"/>
                    </a:lnTo>
                    <a:lnTo>
                      <a:pt x="12151" y="38378"/>
                    </a:lnTo>
                    <a:lnTo>
                      <a:pt x="14741" y="36585"/>
                    </a:lnTo>
                    <a:lnTo>
                      <a:pt x="17397" y="34859"/>
                    </a:lnTo>
                    <a:lnTo>
                      <a:pt x="20119" y="33265"/>
                    </a:lnTo>
                    <a:lnTo>
                      <a:pt x="22841" y="31804"/>
                    </a:lnTo>
                    <a:lnTo>
                      <a:pt x="25630" y="30410"/>
                    </a:lnTo>
                    <a:lnTo>
                      <a:pt x="28418" y="29148"/>
                    </a:lnTo>
                    <a:lnTo>
                      <a:pt x="31274" y="28020"/>
                    </a:lnTo>
                    <a:lnTo>
                      <a:pt x="34129" y="27024"/>
                    </a:lnTo>
                    <a:lnTo>
                      <a:pt x="36984" y="26094"/>
                    </a:lnTo>
                    <a:lnTo>
                      <a:pt x="39839" y="25297"/>
                    </a:lnTo>
                    <a:lnTo>
                      <a:pt x="42694" y="2463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0" name="Google Shape;1910;g34ed79b00d1_0_1888"/>
              <p:cNvSpPr/>
              <p:nvPr/>
            </p:nvSpPr>
            <p:spPr>
              <a:xfrm>
                <a:off x="1703525" y="238125"/>
                <a:ext cx="1067350" cy="1228375"/>
              </a:xfrm>
              <a:custGeom>
                <a:rect b="b" l="l" r="r" t="t"/>
                <a:pathLst>
                  <a:path extrusionOk="0" fill="none" h="49135" w="42694">
                    <a:moveTo>
                      <a:pt x="42694" y="24633"/>
                    </a:moveTo>
                    <a:lnTo>
                      <a:pt x="0" y="0"/>
                    </a:lnTo>
                    <a:lnTo>
                      <a:pt x="0" y="49134"/>
                    </a:lnTo>
                    <a:lnTo>
                      <a:pt x="0" y="49134"/>
                    </a:lnTo>
                    <a:lnTo>
                      <a:pt x="2324" y="46744"/>
                    </a:lnTo>
                    <a:lnTo>
                      <a:pt x="4648" y="44486"/>
                    </a:lnTo>
                    <a:lnTo>
                      <a:pt x="7105" y="42362"/>
                    </a:lnTo>
                    <a:lnTo>
                      <a:pt x="9628" y="40303"/>
                    </a:lnTo>
                    <a:lnTo>
                      <a:pt x="12151" y="38378"/>
                    </a:lnTo>
                    <a:lnTo>
                      <a:pt x="14741" y="36585"/>
                    </a:lnTo>
                    <a:lnTo>
                      <a:pt x="17397" y="34859"/>
                    </a:lnTo>
                    <a:lnTo>
                      <a:pt x="20119" y="33265"/>
                    </a:lnTo>
                    <a:lnTo>
                      <a:pt x="22841" y="31804"/>
                    </a:lnTo>
                    <a:lnTo>
                      <a:pt x="25630" y="30410"/>
                    </a:lnTo>
                    <a:lnTo>
                      <a:pt x="28418" y="29148"/>
                    </a:lnTo>
                    <a:lnTo>
                      <a:pt x="31274" y="28020"/>
                    </a:lnTo>
                    <a:lnTo>
                      <a:pt x="34129" y="27024"/>
                    </a:lnTo>
                    <a:lnTo>
                      <a:pt x="36984" y="26094"/>
                    </a:lnTo>
                    <a:lnTo>
                      <a:pt x="39839" y="25297"/>
                    </a:lnTo>
                    <a:lnTo>
                      <a:pt x="42694" y="24633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1" name="Google Shape;1911;g34ed79b00d1_0_1888"/>
              <p:cNvSpPr/>
              <p:nvPr/>
            </p:nvSpPr>
            <p:spPr>
              <a:xfrm>
                <a:off x="5162825" y="2236675"/>
                <a:ext cx="1077300" cy="1243300"/>
              </a:xfrm>
              <a:custGeom>
                <a:rect b="b" l="l" r="r" t="t"/>
                <a:pathLst>
                  <a:path extrusionOk="0" h="49732" w="43092">
                    <a:moveTo>
                      <a:pt x="133" y="0"/>
                    </a:moveTo>
                    <a:lnTo>
                      <a:pt x="996" y="3055"/>
                    </a:lnTo>
                    <a:lnTo>
                      <a:pt x="1793" y="6109"/>
                    </a:lnTo>
                    <a:lnTo>
                      <a:pt x="2457" y="9163"/>
                    </a:lnTo>
                    <a:lnTo>
                      <a:pt x="2988" y="12284"/>
                    </a:lnTo>
                    <a:lnTo>
                      <a:pt x="3386" y="15405"/>
                    </a:lnTo>
                    <a:lnTo>
                      <a:pt x="3718" y="18525"/>
                    </a:lnTo>
                    <a:lnTo>
                      <a:pt x="3851" y="21646"/>
                    </a:lnTo>
                    <a:lnTo>
                      <a:pt x="3918" y="24833"/>
                    </a:lnTo>
                    <a:lnTo>
                      <a:pt x="3851" y="27954"/>
                    </a:lnTo>
                    <a:lnTo>
                      <a:pt x="3652" y="31074"/>
                    </a:lnTo>
                    <a:lnTo>
                      <a:pt x="3386" y="34261"/>
                    </a:lnTo>
                    <a:lnTo>
                      <a:pt x="2922" y="37382"/>
                    </a:lnTo>
                    <a:lnTo>
                      <a:pt x="2391" y="40503"/>
                    </a:lnTo>
                    <a:lnTo>
                      <a:pt x="1727" y="43557"/>
                    </a:lnTo>
                    <a:lnTo>
                      <a:pt x="930" y="46678"/>
                    </a:lnTo>
                    <a:lnTo>
                      <a:pt x="0" y="49732"/>
                    </a:lnTo>
                    <a:lnTo>
                      <a:pt x="43092" y="24833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2" name="Google Shape;1912;g34ed79b00d1_0_1888"/>
              <p:cNvSpPr/>
              <p:nvPr/>
            </p:nvSpPr>
            <p:spPr>
              <a:xfrm>
                <a:off x="2412325" y="1011650"/>
                <a:ext cx="1185200" cy="212500"/>
              </a:xfrm>
              <a:custGeom>
                <a:rect b="b" l="l" r="r" t="t"/>
                <a:pathLst>
                  <a:path extrusionOk="0" h="8500" w="47408">
                    <a:moveTo>
                      <a:pt x="33730" y="0"/>
                    </a:moveTo>
                    <a:lnTo>
                      <a:pt x="30410" y="67"/>
                    </a:lnTo>
                    <a:lnTo>
                      <a:pt x="27223" y="199"/>
                    </a:lnTo>
                    <a:lnTo>
                      <a:pt x="24036" y="531"/>
                    </a:lnTo>
                    <a:lnTo>
                      <a:pt x="20982" y="863"/>
                    </a:lnTo>
                    <a:lnTo>
                      <a:pt x="17994" y="1395"/>
                    </a:lnTo>
                    <a:lnTo>
                      <a:pt x="15072" y="1926"/>
                    </a:lnTo>
                    <a:lnTo>
                      <a:pt x="12284" y="2590"/>
                    </a:lnTo>
                    <a:lnTo>
                      <a:pt x="9561" y="3320"/>
                    </a:lnTo>
                    <a:lnTo>
                      <a:pt x="6972" y="4050"/>
                    </a:lnTo>
                    <a:lnTo>
                      <a:pt x="4515" y="4914"/>
                    </a:lnTo>
                    <a:lnTo>
                      <a:pt x="2191" y="5710"/>
                    </a:lnTo>
                    <a:lnTo>
                      <a:pt x="0" y="6640"/>
                    </a:lnTo>
                    <a:lnTo>
                      <a:pt x="1195" y="6374"/>
                    </a:lnTo>
                    <a:lnTo>
                      <a:pt x="2590" y="6242"/>
                    </a:lnTo>
                    <a:lnTo>
                      <a:pt x="4050" y="6109"/>
                    </a:lnTo>
                    <a:lnTo>
                      <a:pt x="5644" y="6042"/>
                    </a:lnTo>
                    <a:lnTo>
                      <a:pt x="7304" y="6042"/>
                    </a:lnTo>
                    <a:lnTo>
                      <a:pt x="9030" y="6109"/>
                    </a:lnTo>
                    <a:lnTo>
                      <a:pt x="10823" y="6175"/>
                    </a:lnTo>
                    <a:lnTo>
                      <a:pt x="12616" y="6308"/>
                    </a:lnTo>
                    <a:lnTo>
                      <a:pt x="16201" y="6706"/>
                    </a:lnTo>
                    <a:lnTo>
                      <a:pt x="19720" y="7171"/>
                    </a:lnTo>
                    <a:lnTo>
                      <a:pt x="22907" y="7769"/>
                    </a:lnTo>
                    <a:lnTo>
                      <a:pt x="24368" y="8101"/>
                    </a:lnTo>
                    <a:lnTo>
                      <a:pt x="25696" y="8499"/>
                    </a:lnTo>
                    <a:lnTo>
                      <a:pt x="26758" y="7702"/>
                    </a:lnTo>
                    <a:lnTo>
                      <a:pt x="27887" y="6972"/>
                    </a:lnTo>
                    <a:lnTo>
                      <a:pt x="29016" y="6242"/>
                    </a:lnTo>
                    <a:lnTo>
                      <a:pt x="30211" y="5578"/>
                    </a:lnTo>
                    <a:lnTo>
                      <a:pt x="31472" y="4980"/>
                    </a:lnTo>
                    <a:lnTo>
                      <a:pt x="32800" y="4382"/>
                    </a:lnTo>
                    <a:lnTo>
                      <a:pt x="34128" y="3918"/>
                    </a:lnTo>
                    <a:lnTo>
                      <a:pt x="35523" y="3386"/>
                    </a:lnTo>
                    <a:lnTo>
                      <a:pt x="36983" y="2988"/>
                    </a:lnTo>
                    <a:lnTo>
                      <a:pt x="38378" y="2590"/>
                    </a:lnTo>
                    <a:lnTo>
                      <a:pt x="39905" y="2258"/>
                    </a:lnTo>
                    <a:lnTo>
                      <a:pt x="41366" y="1992"/>
                    </a:lnTo>
                    <a:lnTo>
                      <a:pt x="42893" y="1726"/>
                    </a:lnTo>
                    <a:lnTo>
                      <a:pt x="44353" y="1527"/>
                    </a:lnTo>
                    <a:lnTo>
                      <a:pt x="45881" y="1395"/>
                    </a:lnTo>
                    <a:lnTo>
                      <a:pt x="47408" y="1262"/>
                    </a:lnTo>
                    <a:lnTo>
                      <a:pt x="45681" y="996"/>
                    </a:lnTo>
                    <a:lnTo>
                      <a:pt x="43955" y="731"/>
                    </a:lnTo>
                    <a:lnTo>
                      <a:pt x="40502" y="332"/>
                    </a:lnTo>
                    <a:lnTo>
                      <a:pt x="37116" y="133"/>
                    </a:lnTo>
                    <a:lnTo>
                      <a:pt x="3373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3" name="Google Shape;1913;g34ed79b00d1_0_1888"/>
              <p:cNvSpPr/>
              <p:nvPr/>
            </p:nvSpPr>
            <p:spPr>
              <a:xfrm>
                <a:off x="2412325" y="1011650"/>
                <a:ext cx="1185200" cy="212500"/>
              </a:xfrm>
              <a:custGeom>
                <a:rect b="b" l="l" r="r" t="t"/>
                <a:pathLst>
                  <a:path extrusionOk="0" fill="none" h="8500" w="47408">
                    <a:moveTo>
                      <a:pt x="0" y="6640"/>
                    </a:moveTo>
                    <a:lnTo>
                      <a:pt x="0" y="6640"/>
                    </a:lnTo>
                    <a:lnTo>
                      <a:pt x="1195" y="6374"/>
                    </a:lnTo>
                    <a:lnTo>
                      <a:pt x="2590" y="6242"/>
                    </a:lnTo>
                    <a:lnTo>
                      <a:pt x="4050" y="6109"/>
                    </a:lnTo>
                    <a:lnTo>
                      <a:pt x="5644" y="6042"/>
                    </a:lnTo>
                    <a:lnTo>
                      <a:pt x="7304" y="6042"/>
                    </a:lnTo>
                    <a:lnTo>
                      <a:pt x="9030" y="6109"/>
                    </a:lnTo>
                    <a:lnTo>
                      <a:pt x="10823" y="6175"/>
                    </a:lnTo>
                    <a:lnTo>
                      <a:pt x="12616" y="6308"/>
                    </a:lnTo>
                    <a:lnTo>
                      <a:pt x="16201" y="6706"/>
                    </a:lnTo>
                    <a:lnTo>
                      <a:pt x="19720" y="7171"/>
                    </a:lnTo>
                    <a:lnTo>
                      <a:pt x="22907" y="7769"/>
                    </a:lnTo>
                    <a:lnTo>
                      <a:pt x="24368" y="8101"/>
                    </a:lnTo>
                    <a:lnTo>
                      <a:pt x="25696" y="8499"/>
                    </a:lnTo>
                    <a:lnTo>
                      <a:pt x="25696" y="8499"/>
                    </a:lnTo>
                    <a:lnTo>
                      <a:pt x="26758" y="7702"/>
                    </a:lnTo>
                    <a:lnTo>
                      <a:pt x="27887" y="6972"/>
                    </a:lnTo>
                    <a:lnTo>
                      <a:pt x="29016" y="6242"/>
                    </a:lnTo>
                    <a:lnTo>
                      <a:pt x="30211" y="5578"/>
                    </a:lnTo>
                    <a:lnTo>
                      <a:pt x="31472" y="4980"/>
                    </a:lnTo>
                    <a:lnTo>
                      <a:pt x="32800" y="4382"/>
                    </a:lnTo>
                    <a:lnTo>
                      <a:pt x="34128" y="3918"/>
                    </a:lnTo>
                    <a:lnTo>
                      <a:pt x="35523" y="3386"/>
                    </a:lnTo>
                    <a:lnTo>
                      <a:pt x="36983" y="2988"/>
                    </a:lnTo>
                    <a:lnTo>
                      <a:pt x="38378" y="2590"/>
                    </a:lnTo>
                    <a:lnTo>
                      <a:pt x="39905" y="2258"/>
                    </a:lnTo>
                    <a:lnTo>
                      <a:pt x="41366" y="1992"/>
                    </a:lnTo>
                    <a:lnTo>
                      <a:pt x="42893" y="1726"/>
                    </a:lnTo>
                    <a:lnTo>
                      <a:pt x="44353" y="1527"/>
                    </a:lnTo>
                    <a:lnTo>
                      <a:pt x="45881" y="1395"/>
                    </a:lnTo>
                    <a:lnTo>
                      <a:pt x="47408" y="1262"/>
                    </a:lnTo>
                    <a:lnTo>
                      <a:pt x="47408" y="1262"/>
                    </a:lnTo>
                    <a:lnTo>
                      <a:pt x="45681" y="996"/>
                    </a:lnTo>
                    <a:lnTo>
                      <a:pt x="43955" y="731"/>
                    </a:lnTo>
                    <a:lnTo>
                      <a:pt x="40502" y="332"/>
                    </a:lnTo>
                    <a:lnTo>
                      <a:pt x="37116" y="133"/>
                    </a:lnTo>
                    <a:lnTo>
                      <a:pt x="33730" y="0"/>
                    </a:lnTo>
                    <a:lnTo>
                      <a:pt x="30410" y="67"/>
                    </a:lnTo>
                    <a:lnTo>
                      <a:pt x="27223" y="199"/>
                    </a:lnTo>
                    <a:lnTo>
                      <a:pt x="24036" y="531"/>
                    </a:lnTo>
                    <a:lnTo>
                      <a:pt x="20982" y="863"/>
                    </a:lnTo>
                    <a:lnTo>
                      <a:pt x="17994" y="1395"/>
                    </a:lnTo>
                    <a:lnTo>
                      <a:pt x="15072" y="1926"/>
                    </a:lnTo>
                    <a:lnTo>
                      <a:pt x="12284" y="2590"/>
                    </a:lnTo>
                    <a:lnTo>
                      <a:pt x="9561" y="3320"/>
                    </a:lnTo>
                    <a:lnTo>
                      <a:pt x="6972" y="4050"/>
                    </a:lnTo>
                    <a:lnTo>
                      <a:pt x="4515" y="4914"/>
                    </a:lnTo>
                    <a:lnTo>
                      <a:pt x="2191" y="5710"/>
                    </a:lnTo>
                    <a:lnTo>
                      <a:pt x="0" y="664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4" name="Google Shape;1914;g34ed79b00d1_0_1888"/>
              <p:cNvSpPr/>
              <p:nvPr/>
            </p:nvSpPr>
            <p:spPr>
              <a:xfrm>
                <a:off x="2565025" y="2533800"/>
                <a:ext cx="1894000" cy="1138750"/>
              </a:xfrm>
              <a:custGeom>
                <a:rect b="b" l="l" r="r" t="t"/>
                <a:pathLst>
                  <a:path extrusionOk="0" h="45550" w="75760">
                    <a:moveTo>
                      <a:pt x="23904" y="1"/>
                    </a:moveTo>
                    <a:lnTo>
                      <a:pt x="20650" y="3453"/>
                    </a:lnTo>
                    <a:lnTo>
                      <a:pt x="17330" y="7171"/>
                    </a:lnTo>
                    <a:lnTo>
                      <a:pt x="14143" y="10956"/>
                    </a:lnTo>
                    <a:lnTo>
                      <a:pt x="11089" y="14807"/>
                    </a:lnTo>
                    <a:lnTo>
                      <a:pt x="8101" y="18725"/>
                    </a:lnTo>
                    <a:lnTo>
                      <a:pt x="5246" y="22708"/>
                    </a:lnTo>
                    <a:lnTo>
                      <a:pt x="2524" y="26559"/>
                    </a:lnTo>
                    <a:lnTo>
                      <a:pt x="1" y="30411"/>
                    </a:lnTo>
                    <a:lnTo>
                      <a:pt x="1993" y="31938"/>
                    </a:lnTo>
                    <a:lnTo>
                      <a:pt x="3984" y="33398"/>
                    </a:lnTo>
                    <a:lnTo>
                      <a:pt x="6109" y="34793"/>
                    </a:lnTo>
                    <a:lnTo>
                      <a:pt x="8300" y="36121"/>
                    </a:lnTo>
                    <a:lnTo>
                      <a:pt x="10558" y="37316"/>
                    </a:lnTo>
                    <a:lnTo>
                      <a:pt x="12815" y="38511"/>
                    </a:lnTo>
                    <a:lnTo>
                      <a:pt x="15139" y="39573"/>
                    </a:lnTo>
                    <a:lnTo>
                      <a:pt x="17529" y="40569"/>
                    </a:lnTo>
                    <a:lnTo>
                      <a:pt x="19986" y="41432"/>
                    </a:lnTo>
                    <a:lnTo>
                      <a:pt x="22443" y="42296"/>
                    </a:lnTo>
                    <a:lnTo>
                      <a:pt x="24900" y="43026"/>
                    </a:lnTo>
                    <a:lnTo>
                      <a:pt x="27423" y="43690"/>
                    </a:lnTo>
                    <a:lnTo>
                      <a:pt x="30012" y="44221"/>
                    </a:lnTo>
                    <a:lnTo>
                      <a:pt x="32535" y="44686"/>
                    </a:lnTo>
                    <a:lnTo>
                      <a:pt x="35125" y="45018"/>
                    </a:lnTo>
                    <a:lnTo>
                      <a:pt x="37648" y="45350"/>
                    </a:lnTo>
                    <a:lnTo>
                      <a:pt x="40237" y="45483"/>
                    </a:lnTo>
                    <a:lnTo>
                      <a:pt x="42827" y="45549"/>
                    </a:lnTo>
                    <a:lnTo>
                      <a:pt x="45350" y="45549"/>
                    </a:lnTo>
                    <a:lnTo>
                      <a:pt x="47939" y="45416"/>
                    </a:lnTo>
                    <a:lnTo>
                      <a:pt x="50462" y="45217"/>
                    </a:lnTo>
                    <a:lnTo>
                      <a:pt x="52986" y="44885"/>
                    </a:lnTo>
                    <a:lnTo>
                      <a:pt x="55442" y="44487"/>
                    </a:lnTo>
                    <a:lnTo>
                      <a:pt x="57899" y="43956"/>
                    </a:lnTo>
                    <a:lnTo>
                      <a:pt x="60289" y="43292"/>
                    </a:lnTo>
                    <a:lnTo>
                      <a:pt x="62680" y="42561"/>
                    </a:lnTo>
                    <a:lnTo>
                      <a:pt x="65003" y="41698"/>
                    </a:lnTo>
                    <a:lnTo>
                      <a:pt x="67261" y="40702"/>
                    </a:lnTo>
                    <a:lnTo>
                      <a:pt x="69518" y="39640"/>
                    </a:lnTo>
                    <a:lnTo>
                      <a:pt x="71643" y="38445"/>
                    </a:lnTo>
                    <a:lnTo>
                      <a:pt x="73768" y="37117"/>
                    </a:lnTo>
                    <a:lnTo>
                      <a:pt x="75760" y="35656"/>
                    </a:lnTo>
                    <a:lnTo>
                      <a:pt x="75361" y="32270"/>
                    </a:lnTo>
                    <a:lnTo>
                      <a:pt x="74764" y="28883"/>
                    </a:lnTo>
                    <a:lnTo>
                      <a:pt x="74166" y="25431"/>
                    </a:lnTo>
                    <a:lnTo>
                      <a:pt x="73370" y="21978"/>
                    </a:lnTo>
                    <a:lnTo>
                      <a:pt x="72440" y="18525"/>
                    </a:lnTo>
                    <a:lnTo>
                      <a:pt x="71444" y="15073"/>
                    </a:lnTo>
                    <a:lnTo>
                      <a:pt x="70315" y="11620"/>
                    </a:lnTo>
                    <a:lnTo>
                      <a:pt x="69054" y="8167"/>
                    </a:lnTo>
                    <a:lnTo>
                      <a:pt x="67659" y="8765"/>
                    </a:lnTo>
                    <a:lnTo>
                      <a:pt x="66265" y="9296"/>
                    </a:lnTo>
                    <a:lnTo>
                      <a:pt x="64804" y="9761"/>
                    </a:lnTo>
                    <a:lnTo>
                      <a:pt x="63410" y="10159"/>
                    </a:lnTo>
                    <a:lnTo>
                      <a:pt x="61949" y="10491"/>
                    </a:lnTo>
                    <a:lnTo>
                      <a:pt x="60488" y="10757"/>
                    </a:lnTo>
                    <a:lnTo>
                      <a:pt x="58961" y="11022"/>
                    </a:lnTo>
                    <a:lnTo>
                      <a:pt x="57501" y="11155"/>
                    </a:lnTo>
                    <a:lnTo>
                      <a:pt x="56040" y="11288"/>
                    </a:lnTo>
                    <a:lnTo>
                      <a:pt x="54513" y="11354"/>
                    </a:lnTo>
                    <a:lnTo>
                      <a:pt x="52986" y="11354"/>
                    </a:lnTo>
                    <a:lnTo>
                      <a:pt x="51525" y="11288"/>
                    </a:lnTo>
                    <a:lnTo>
                      <a:pt x="49998" y="11155"/>
                    </a:lnTo>
                    <a:lnTo>
                      <a:pt x="48537" y="11022"/>
                    </a:lnTo>
                    <a:lnTo>
                      <a:pt x="47010" y="10757"/>
                    </a:lnTo>
                    <a:lnTo>
                      <a:pt x="45549" y="10491"/>
                    </a:lnTo>
                    <a:lnTo>
                      <a:pt x="44088" y="10226"/>
                    </a:lnTo>
                    <a:lnTo>
                      <a:pt x="42561" y="9827"/>
                    </a:lnTo>
                    <a:lnTo>
                      <a:pt x="41100" y="9429"/>
                    </a:lnTo>
                    <a:lnTo>
                      <a:pt x="39706" y="8964"/>
                    </a:lnTo>
                    <a:lnTo>
                      <a:pt x="38245" y="8433"/>
                    </a:lnTo>
                    <a:lnTo>
                      <a:pt x="36851" y="7902"/>
                    </a:lnTo>
                    <a:lnTo>
                      <a:pt x="35457" y="7304"/>
                    </a:lnTo>
                    <a:lnTo>
                      <a:pt x="34062" y="6640"/>
                    </a:lnTo>
                    <a:lnTo>
                      <a:pt x="32668" y="5976"/>
                    </a:lnTo>
                    <a:lnTo>
                      <a:pt x="31340" y="5246"/>
                    </a:lnTo>
                    <a:lnTo>
                      <a:pt x="30079" y="4449"/>
                    </a:lnTo>
                    <a:lnTo>
                      <a:pt x="28751" y="3652"/>
                    </a:lnTo>
                    <a:lnTo>
                      <a:pt x="27489" y="2789"/>
                    </a:lnTo>
                    <a:lnTo>
                      <a:pt x="26294" y="1860"/>
                    </a:lnTo>
                    <a:lnTo>
                      <a:pt x="25099" y="930"/>
                    </a:lnTo>
                    <a:lnTo>
                      <a:pt x="2390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5" name="Google Shape;1915;g34ed79b00d1_0_1888"/>
              <p:cNvSpPr/>
              <p:nvPr/>
            </p:nvSpPr>
            <p:spPr>
              <a:xfrm>
                <a:off x="2565025" y="2533800"/>
                <a:ext cx="1894000" cy="1138750"/>
              </a:xfrm>
              <a:custGeom>
                <a:rect b="b" l="l" r="r" t="t"/>
                <a:pathLst>
                  <a:path extrusionOk="0" fill="none" h="45550" w="75760">
                    <a:moveTo>
                      <a:pt x="75760" y="35656"/>
                    </a:moveTo>
                    <a:lnTo>
                      <a:pt x="75760" y="35656"/>
                    </a:lnTo>
                    <a:lnTo>
                      <a:pt x="75361" y="32270"/>
                    </a:lnTo>
                    <a:lnTo>
                      <a:pt x="74764" y="28883"/>
                    </a:lnTo>
                    <a:lnTo>
                      <a:pt x="74166" y="25431"/>
                    </a:lnTo>
                    <a:lnTo>
                      <a:pt x="73370" y="21978"/>
                    </a:lnTo>
                    <a:lnTo>
                      <a:pt x="72440" y="18525"/>
                    </a:lnTo>
                    <a:lnTo>
                      <a:pt x="71444" y="15073"/>
                    </a:lnTo>
                    <a:lnTo>
                      <a:pt x="70315" y="11620"/>
                    </a:lnTo>
                    <a:lnTo>
                      <a:pt x="69054" y="8167"/>
                    </a:lnTo>
                    <a:lnTo>
                      <a:pt x="69054" y="8167"/>
                    </a:lnTo>
                    <a:lnTo>
                      <a:pt x="67659" y="8765"/>
                    </a:lnTo>
                    <a:lnTo>
                      <a:pt x="66265" y="9296"/>
                    </a:lnTo>
                    <a:lnTo>
                      <a:pt x="64804" y="9761"/>
                    </a:lnTo>
                    <a:lnTo>
                      <a:pt x="63410" y="10159"/>
                    </a:lnTo>
                    <a:lnTo>
                      <a:pt x="61949" y="10491"/>
                    </a:lnTo>
                    <a:lnTo>
                      <a:pt x="60488" y="10757"/>
                    </a:lnTo>
                    <a:lnTo>
                      <a:pt x="58961" y="11022"/>
                    </a:lnTo>
                    <a:lnTo>
                      <a:pt x="57501" y="11155"/>
                    </a:lnTo>
                    <a:lnTo>
                      <a:pt x="56040" y="11288"/>
                    </a:lnTo>
                    <a:lnTo>
                      <a:pt x="54513" y="11354"/>
                    </a:lnTo>
                    <a:lnTo>
                      <a:pt x="52986" y="11354"/>
                    </a:lnTo>
                    <a:lnTo>
                      <a:pt x="51525" y="11288"/>
                    </a:lnTo>
                    <a:lnTo>
                      <a:pt x="49998" y="11155"/>
                    </a:lnTo>
                    <a:lnTo>
                      <a:pt x="48537" y="11022"/>
                    </a:lnTo>
                    <a:lnTo>
                      <a:pt x="47010" y="10757"/>
                    </a:lnTo>
                    <a:lnTo>
                      <a:pt x="45549" y="10491"/>
                    </a:lnTo>
                    <a:lnTo>
                      <a:pt x="44088" y="10226"/>
                    </a:lnTo>
                    <a:lnTo>
                      <a:pt x="42561" y="9827"/>
                    </a:lnTo>
                    <a:lnTo>
                      <a:pt x="41100" y="9429"/>
                    </a:lnTo>
                    <a:lnTo>
                      <a:pt x="39706" y="8964"/>
                    </a:lnTo>
                    <a:lnTo>
                      <a:pt x="38245" y="8433"/>
                    </a:lnTo>
                    <a:lnTo>
                      <a:pt x="36851" y="7902"/>
                    </a:lnTo>
                    <a:lnTo>
                      <a:pt x="35457" y="7304"/>
                    </a:lnTo>
                    <a:lnTo>
                      <a:pt x="34062" y="6640"/>
                    </a:lnTo>
                    <a:lnTo>
                      <a:pt x="32668" y="5976"/>
                    </a:lnTo>
                    <a:lnTo>
                      <a:pt x="31340" y="5246"/>
                    </a:lnTo>
                    <a:lnTo>
                      <a:pt x="30079" y="4449"/>
                    </a:lnTo>
                    <a:lnTo>
                      <a:pt x="28751" y="3652"/>
                    </a:lnTo>
                    <a:lnTo>
                      <a:pt x="27489" y="2789"/>
                    </a:lnTo>
                    <a:lnTo>
                      <a:pt x="26294" y="1860"/>
                    </a:lnTo>
                    <a:lnTo>
                      <a:pt x="25099" y="930"/>
                    </a:lnTo>
                    <a:lnTo>
                      <a:pt x="23904" y="1"/>
                    </a:lnTo>
                    <a:lnTo>
                      <a:pt x="23904" y="1"/>
                    </a:lnTo>
                    <a:lnTo>
                      <a:pt x="20650" y="3453"/>
                    </a:lnTo>
                    <a:lnTo>
                      <a:pt x="17330" y="7171"/>
                    </a:lnTo>
                    <a:lnTo>
                      <a:pt x="14143" y="10956"/>
                    </a:lnTo>
                    <a:lnTo>
                      <a:pt x="11089" y="14807"/>
                    </a:lnTo>
                    <a:lnTo>
                      <a:pt x="8101" y="18725"/>
                    </a:lnTo>
                    <a:lnTo>
                      <a:pt x="5246" y="22708"/>
                    </a:lnTo>
                    <a:lnTo>
                      <a:pt x="2524" y="26559"/>
                    </a:lnTo>
                    <a:lnTo>
                      <a:pt x="1" y="30411"/>
                    </a:lnTo>
                    <a:lnTo>
                      <a:pt x="1" y="30411"/>
                    </a:lnTo>
                    <a:lnTo>
                      <a:pt x="1993" y="31938"/>
                    </a:lnTo>
                    <a:lnTo>
                      <a:pt x="3984" y="33398"/>
                    </a:lnTo>
                    <a:lnTo>
                      <a:pt x="6109" y="34793"/>
                    </a:lnTo>
                    <a:lnTo>
                      <a:pt x="8300" y="36121"/>
                    </a:lnTo>
                    <a:lnTo>
                      <a:pt x="10558" y="37316"/>
                    </a:lnTo>
                    <a:lnTo>
                      <a:pt x="12815" y="38511"/>
                    </a:lnTo>
                    <a:lnTo>
                      <a:pt x="15139" y="39573"/>
                    </a:lnTo>
                    <a:lnTo>
                      <a:pt x="17529" y="40569"/>
                    </a:lnTo>
                    <a:lnTo>
                      <a:pt x="19986" y="41432"/>
                    </a:lnTo>
                    <a:lnTo>
                      <a:pt x="22443" y="42296"/>
                    </a:lnTo>
                    <a:lnTo>
                      <a:pt x="24900" y="43026"/>
                    </a:lnTo>
                    <a:lnTo>
                      <a:pt x="27423" y="43690"/>
                    </a:lnTo>
                    <a:lnTo>
                      <a:pt x="30012" y="44221"/>
                    </a:lnTo>
                    <a:lnTo>
                      <a:pt x="32535" y="44686"/>
                    </a:lnTo>
                    <a:lnTo>
                      <a:pt x="35125" y="45018"/>
                    </a:lnTo>
                    <a:lnTo>
                      <a:pt x="37648" y="45350"/>
                    </a:lnTo>
                    <a:lnTo>
                      <a:pt x="40237" y="45483"/>
                    </a:lnTo>
                    <a:lnTo>
                      <a:pt x="42827" y="45549"/>
                    </a:lnTo>
                    <a:lnTo>
                      <a:pt x="45350" y="45549"/>
                    </a:lnTo>
                    <a:lnTo>
                      <a:pt x="47939" y="45416"/>
                    </a:lnTo>
                    <a:lnTo>
                      <a:pt x="50462" y="45217"/>
                    </a:lnTo>
                    <a:lnTo>
                      <a:pt x="52986" y="44885"/>
                    </a:lnTo>
                    <a:lnTo>
                      <a:pt x="55442" y="44487"/>
                    </a:lnTo>
                    <a:lnTo>
                      <a:pt x="57899" y="43956"/>
                    </a:lnTo>
                    <a:lnTo>
                      <a:pt x="60289" y="43292"/>
                    </a:lnTo>
                    <a:lnTo>
                      <a:pt x="62680" y="42561"/>
                    </a:lnTo>
                    <a:lnTo>
                      <a:pt x="65003" y="41698"/>
                    </a:lnTo>
                    <a:lnTo>
                      <a:pt x="67261" y="40702"/>
                    </a:lnTo>
                    <a:lnTo>
                      <a:pt x="69518" y="39640"/>
                    </a:lnTo>
                    <a:lnTo>
                      <a:pt x="71643" y="38445"/>
                    </a:lnTo>
                    <a:lnTo>
                      <a:pt x="73768" y="37117"/>
                    </a:lnTo>
                    <a:lnTo>
                      <a:pt x="75760" y="35656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6" name="Google Shape;1916;g34ed79b00d1_0_1888"/>
              <p:cNvSpPr/>
              <p:nvPr/>
            </p:nvSpPr>
            <p:spPr>
              <a:xfrm>
                <a:off x="1379850" y="1665650"/>
                <a:ext cx="903025" cy="2486600"/>
              </a:xfrm>
              <a:custGeom>
                <a:rect b="b" l="l" r="r" t="t"/>
                <a:pathLst>
                  <a:path extrusionOk="0" h="99464" w="36121">
                    <a:moveTo>
                      <a:pt x="17396" y="1"/>
                    </a:moveTo>
                    <a:lnTo>
                      <a:pt x="16267" y="1395"/>
                    </a:lnTo>
                    <a:lnTo>
                      <a:pt x="15139" y="2789"/>
                    </a:lnTo>
                    <a:lnTo>
                      <a:pt x="14076" y="4184"/>
                    </a:lnTo>
                    <a:lnTo>
                      <a:pt x="13080" y="5644"/>
                    </a:lnTo>
                    <a:lnTo>
                      <a:pt x="12084" y="7105"/>
                    </a:lnTo>
                    <a:lnTo>
                      <a:pt x="11155" y="8566"/>
                    </a:lnTo>
                    <a:lnTo>
                      <a:pt x="10225" y="10027"/>
                    </a:lnTo>
                    <a:lnTo>
                      <a:pt x="9362" y="11554"/>
                    </a:lnTo>
                    <a:lnTo>
                      <a:pt x="8565" y="13081"/>
                    </a:lnTo>
                    <a:lnTo>
                      <a:pt x="7768" y="14608"/>
                    </a:lnTo>
                    <a:lnTo>
                      <a:pt x="6972" y="16135"/>
                    </a:lnTo>
                    <a:lnTo>
                      <a:pt x="6308" y="17662"/>
                    </a:lnTo>
                    <a:lnTo>
                      <a:pt x="5644" y="19256"/>
                    </a:lnTo>
                    <a:lnTo>
                      <a:pt x="4980" y="20849"/>
                    </a:lnTo>
                    <a:lnTo>
                      <a:pt x="3851" y="24037"/>
                    </a:lnTo>
                    <a:lnTo>
                      <a:pt x="2789" y="27290"/>
                    </a:lnTo>
                    <a:lnTo>
                      <a:pt x="1992" y="30543"/>
                    </a:lnTo>
                    <a:lnTo>
                      <a:pt x="1262" y="33863"/>
                    </a:lnTo>
                    <a:lnTo>
                      <a:pt x="730" y="37183"/>
                    </a:lnTo>
                    <a:lnTo>
                      <a:pt x="332" y="40503"/>
                    </a:lnTo>
                    <a:lnTo>
                      <a:pt x="66" y="43823"/>
                    </a:lnTo>
                    <a:lnTo>
                      <a:pt x="0" y="47209"/>
                    </a:lnTo>
                    <a:lnTo>
                      <a:pt x="66" y="50529"/>
                    </a:lnTo>
                    <a:lnTo>
                      <a:pt x="266" y="53849"/>
                    </a:lnTo>
                    <a:lnTo>
                      <a:pt x="664" y="57169"/>
                    </a:lnTo>
                    <a:lnTo>
                      <a:pt x="1195" y="60489"/>
                    </a:lnTo>
                    <a:lnTo>
                      <a:pt x="1859" y="63809"/>
                    </a:lnTo>
                    <a:lnTo>
                      <a:pt x="2656" y="67062"/>
                    </a:lnTo>
                    <a:lnTo>
                      <a:pt x="3652" y="70316"/>
                    </a:lnTo>
                    <a:lnTo>
                      <a:pt x="4781" y="73503"/>
                    </a:lnTo>
                    <a:lnTo>
                      <a:pt x="6042" y="76623"/>
                    </a:lnTo>
                    <a:lnTo>
                      <a:pt x="6773" y="78150"/>
                    </a:lnTo>
                    <a:lnTo>
                      <a:pt x="7503" y="79678"/>
                    </a:lnTo>
                    <a:lnTo>
                      <a:pt x="8233" y="81205"/>
                    </a:lnTo>
                    <a:lnTo>
                      <a:pt x="9030" y="82732"/>
                    </a:lnTo>
                    <a:lnTo>
                      <a:pt x="9893" y="84259"/>
                    </a:lnTo>
                    <a:lnTo>
                      <a:pt x="10823" y="85720"/>
                    </a:lnTo>
                    <a:lnTo>
                      <a:pt x="11686" y="87180"/>
                    </a:lnTo>
                    <a:lnTo>
                      <a:pt x="12682" y="88641"/>
                    </a:lnTo>
                    <a:lnTo>
                      <a:pt x="13678" y="90036"/>
                    </a:lnTo>
                    <a:lnTo>
                      <a:pt x="14674" y="91430"/>
                    </a:lnTo>
                    <a:lnTo>
                      <a:pt x="15803" y="92824"/>
                    </a:lnTo>
                    <a:lnTo>
                      <a:pt x="16865" y="94219"/>
                    </a:lnTo>
                    <a:lnTo>
                      <a:pt x="17994" y="95546"/>
                    </a:lnTo>
                    <a:lnTo>
                      <a:pt x="19189" y="96874"/>
                    </a:lnTo>
                    <a:lnTo>
                      <a:pt x="20450" y="98202"/>
                    </a:lnTo>
                    <a:lnTo>
                      <a:pt x="21712" y="99464"/>
                    </a:lnTo>
                    <a:lnTo>
                      <a:pt x="22243" y="97339"/>
                    </a:lnTo>
                    <a:lnTo>
                      <a:pt x="22907" y="95215"/>
                    </a:lnTo>
                    <a:lnTo>
                      <a:pt x="23637" y="93090"/>
                    </a:lnTo>
                    <a:lnTo>
                      <a:pt x="24368" y="90965"/>
                    </a:lnTo>
                    <a:lnTo>
                      <a:pt x="25165" y="88907"/>
                    </a:lnTo>
                    <a:lnTo>
                      <a:pt x="26028" y="86782"/>
                    </a:lnTo>
                    <a:lnTo>
                      <a:pt x="26891" y="84657"/>
                    </a:lnTo>
                    <a:lnTo>
                      <a:pt x="27820" y="82599"/>
                    </a:lnTo>
                    <a:lnTo>
                      <a:pt x="29746" y="78482"/>
                    </a:lnTo>
                    <a:lnTo>
                      <a:pt x="31804" y="74432"/>
                    </a:lnTo>
                    <a:lnTo>
                      <a:pt x="33929" y="70515"/>
                    </a:lnTo>
                    <a:lnTo>
                      <a:pt x="36120" y="66730"/>
                    </a:lnTo>
                    <a:lnTo>
                      <a:pt x="34460" y="64937"/>
                    </a:lnTo>
                    <a:lnTo>
                      <a:pt x="32867" y="63145"/>
                    </a:lnTo>
                    <a:lnTo>
                      <a:pt x="31273" y="61285"/>
                    </a:lnTo>
                    <a:lnTo>
                      <a:pt x="29812" y="59360"/>
                    </a:lnTo>
                    <a:lnTo>
                      <a:pt x="28418" y="57434"/>
                    </a:lnTo>
                    <a:lnTo>
                      <a:pt x="27156" y="55442"/>
                    </a:lnTo>
                    <a:lnTo>
                      <a:pt x="25895" y="53384"/>
                    </a:lnTo>
                    <a:lnTo>
                      <a:pt x="24700" y="51392"/>
                    </a:lnTo>
                    <a:lnTo>
                      <a:pt x="23571" y="49268"/>
                    </a:lnTo>
                    <a:lnTo>
                      <a:pt x="22509" y="47209"/>
                    </a:lnTo>
                    <a:lnTo>
                      <a:pt x="21579" y="45085"/>
                    </a:lnTo>
                    <a:lnTo>
                      <a:pt x="20650" y="42960"/>
                    </a:lnTo>
                    <a:lnTo>
                      <a:pt x="19853" y="40769"/>
                    </a:lnTo>
                    <a:lnTo>
                      <a:pt x="19056" y="38578"/>
                    </a:lnTo>
                    <a:lnTo>
                      <a:pt x="18392" y="36386"/>
                    </a:lnTo>
                    <a:lnTo>
                      <a:pt x="17728" y="34195"/>
                    </a:lnTo>
                    <a:lnTo>
                      <a:pt x="17197" y="32004"/>
                    </a:lnTo>
                    <a:lnTo>
                      <a:pt x="16732" y="29813"/>
                    </a:lnTo>
                    <a:lnTo>
                      <a:pt x="16267" y="27622"/>
                    </a:lnTo>
                    <a:lnTo>
                      <a:pt x="15935" y="25364"/>
                    </a:lnTo>
                    <a:lnTo>
                      <a:pt x="15670" y="23173"/>
                    </a:lnTo>
                    <a:lnTo>
                      <a:pt x="15471" y="20982"/>
                    </a:lnTo>
                    <a:lnTo>
                      <a:pt x="15338" y="18791"/>
                    </a:lnTo>
                    <a:lnTo>
                      <a:pt x="15271" y="16600"/>
                    </a:lnTo>
                    <a:lnTo>
                      <a:pt x="15338" y="14475"/>
                    </a:lnTo>
                    <a:lnTo>
                      <a:pt x="15404" y="12351"/>
                    </a:lnTo>
                    <a:lnTo>
                      <a:pt x="15537" y="10226"/>
                    </a:lnTo>
                    <a:lnTo>
                      <a:pt x="15803" y="8101"/>
                    </a:lnTo>
                    <a:lnTo>
                      <a:pt x="16068" y="6043"/>
                    </a:lnTo>
                    <a:lnTo>
                      <a:pt x="16467" y="3985"/>
                    </a:lnTo>
                    <a:lnTo>
                      <a:pt x="16865" y="1993"/>
                    </a:lnTo>
                    <a:lnTo>
                      <a:pt x="1739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7" name="Google Shape;1917;g34ed79b00d1_0_1888"/>
              <p:cNvSpPr/>
              <p:nvPr/>
            </p:nvSpPr>
            <p:spPr>
              <a:xfrm>
                <a:off x="1379850" y="1665650"/>
                <a:ext cx="903025" cy="2486600"/>
              </a:xfrm>
              <a:custGeom>
                <a:rect b="b" l="l" r="r" t="t"/>
                <a:pathLst>
                  <a:path extrusionOk="0" fill="none" h="99464" w="36121">
                    <a:moveTo>
                      <a:pt x="36120" y="66730"/>
                    </a:moveTo>
                    <a:lnTo>
                      <a:pt x="36120" y="66730"/>
                    </a:lnTo>
                    <a:lnTo>
                      <a:pt x="34460" y="64937"/>
                    </a:lnTo>
                    <a:lnTo>
                      <a:pt x="32867" y="63145"/>
                    </a:lnTo>
                    <a:lnTo>
                      <a:pt x="31273" y="61285"/>
                    </a:lnTo>
                    <a:lnTo>
                      <a:pt x="29812" y="59360"/>
                    </a:lnTo>
                    <a:lnTo>
                      <a:pt x="28418" y="57434"/>
                    </a:lnTo>
                    <a:lnTo>
                      <a:pt x="27156" y="55442"/>
                    </a:lnTo>
                    <a:lnTo>
                      <a:pt x="25895" y="53384"/>
                    </a:lnTo>
                    <a:lnTo>
                      <a:pt x="24700" y="51392"/>
                    </a:lnTo>
                    <a:lnTo>
                      <a:pt x="23571" y="49268"/>
                    </a:lnTo>
                    <a:lnTo>
                      <a:pt x="22509" y="47209"/>
                    </a:lnTo>
                    <a:lnTo>
                      <a:pt x="21579" y="45085"/>
                    </a:lnTo>
                    <a:lnTo>
                      <a:pt x="20650" y="42960"/>
                    </a:lnTo>
                    <a:lnTo>
                      <a:pt x="19853" y="40769"/>
                    </a:lnTo>
                    <a:lnTo>
                      <a:pt x="19056" y="38578"/>
                    </a:lnTo>
                    <a:lnTo>
                      <a:pt x="18392" y="36386"/>
                    </a:lnTo>
                    <a:lnTo>
                      <a:pt x="17728" y="34195"/>
                    </a:lnTo>
                    <a:lnTo>
                      <a:pt x="17197" y="32004"/>
                    </a:lnTo>
                    <a:lnTo>
                      <a:pt x="16732" y="29813"/>
                    </a:lnTo>
                    <a:lnTo>
                      <a:pt x="16267" y="27622"/>
                    </a:lnTo>
                    <a:lnTo>
                      <a:pt x="15935" y="25364"/>
                    </a:lnTo>
                    <a:lnTo>
                      <a:pt x="15670" y="23173"/>
                    </a:lnTo>
                    <a:lnTo>
                      <a:pt x="15471" y="20982"/>
                    </a:lnTo>
                    <a:lnTo>
                      <a:pt x="15338" y="18791"/>
                    </a:lnTo>
                    <a:lnTo>
                      <a:pt x="15271" y="16600"/>
                    </a:lnTo>
                    <a:lnTo>
                      <a:pt x="15338" y="14475"/>
                    </a:lnTo>
                    <a:lnTo>
                      <a:pt x="15404" y="12351"/>
                    </a:lnTo>
                    <a:lnTo>
                      <a:pt x="15537" y="10226"/>
                    </a:lnTo>
                    <a:lnTo>
                      <a:pt x="15803" y="8101"/>
                    </a:lnTo>
                    <a:lnTo>
                      <a:pt x="16068" y="6043"/>
                    </a:lnTo>
                    <a:lnTo>
                      <a:pt x="16467" y="3985"/>
                    </a:lnTo>
                    <a:lnTo>
                      <a:pt x="16865" y="1993"/>
                    </a:lnTo>
                    <a:lnTo>
                      <a:pt x="17396" y="1"/>
                    </a:lnTo>
                    <a:lnTo>
                      <a:pt x="17396" y="1"/>
                    </a:lnTo>
                    <a:lnTo>
                      <a:pt x="16267" y="1395"/>
                    </a:lnTo>
                    <a:lnTo>
                      <a:pt x="15139" y="2789"/>
                    </a:lnTo>
                    <a:lnTo>
                      <a:pt x="14076" y="4184"/>
                    </a:lnTo>
                    <a:lnTo>
                      <a:pt x="13080" y="5644"/>
                    </a:lnTo>
                    <a:lnTo>
                      <a:pt x="12084" y="7105"/>
                    </a:lnTo>
                    <a:lnTo>
                      <a:pt x="11155" y="8566"/>
                    </a:lnTo>
                    <a:lnTo>
                      <a:pt x="10225" y="10027"/>
                    </a:lnTo>
                    <a:lnTo>
                      <a:pt x="9362" y="11554"/>
                    </a:lnTo>
                    <a:lnTo>
                      <a:pt x="8565" y="13081"/>
                    </a:lnTo>
                    <a:lnTo>
                      <a:pt x="7768" y="14608"/>
                    </a:lnTo>
                    <a:lnTo>
                      <a:pt x="6972" y="16135"/>
                    </a:lnTo>
                    <a:lnTo>
                      <a:pt x="6308" y="17662"/>
                    </a:lnTo>
                    <a:lnTo>
                      <a:pt x="5644" y="19256"/>
                    </a:lnTo>
                    <a:lnTo>
                      <a:pt x="4980" y="20849"/>
                    </a:lnTo>
                    <a:lnTo>
                      <a:pt x="3851" y="24037"/>
                    </a:lnTo>
                    <a:lnTo>
                      <a:pt x="2789" y="27290"/>
                    </a:lnTo>
                    <a:lnTo>
                      <a:pt x="1992" y="30543"/>
                    </a:lnTo>
                    <a:lnTo>
                      <a:pt x="1262" y="33863"/>
                    </a:lnTo>
                    <a:lnTo>
                      <a:pt x="730" y="37183"/>
                    </a:lnTo>
                    <a:lnTo>
                      <a:pt x="332" y="40503"/>
                    </a:lnTo>
                    <a:lnTo>
                      <a:pt x="66" y="43823"/>
                    </a:lnTo>
                    <a:lnTo>
                      <a:pt x="0" y="47209"/>
                    </a:lnTo>
                    <a:lnTo>
                      <a:pt x="66" y="50529"/>
                    </a:lnTo>
                    <a:lnTo>
                      <a:pt x="266" y="53849"/>
                    </a:lnTo>
                    <a:lnTo>
                      <a:pt x="664" y="57169"/>
                    </a:lnTo>
                    <a:lnTo>
                      <a:pt x="1195" y="60489"/>
                    </a:lnTo>
                    <a:lnTo>
                      <a:pt x="1859" y="63809"/>
                    </a:lnTo>
                    <a:lnTo>
                      <a:pt x="2656" y="67062"/>
                    </a:lnTo>
                    <a:lnTo>
                      <a:pt x="3652" y="70316"/>
                    </a:lnTo>
                    <a:lnTo>
                      <a:pt x="4781" y="73503"/>
                    </a:lnTo>
                    <a:lnTo>
                      <a:pt x="6042" y="76623"/>
                    </a:lnTo>
                    <a:lnTo>
                      <a:pt x="6773" y="78150"/>
                    </a:lnTo>
                    <a:lnTo>
                      <a:pt x="7503" y="79678"/>
                    </a:lnTo>
                    <a:lnTo>
                      <a:pt x="8233" y="81205"/>
                    </a:lnTo>
                    <a:lnTo>
                      <a:pt x="9030" y="82732"/>
                    </a:lnTo>
                    <a:lnTo>
                      <a:pt x="9893" y="84259"/>
                    </a:lnTo>
                    <a:lnTo>
                      <a:pt x="10823" y="85720"/>
                    </a:lnTo>
                    <a:lnTo>
                      <a:pt x="11686" y="87180"/>
                    </a:lnTo>
                    <a:lnTo>
                      <a:pt x="12682" y="88641"/>
                    </a:lnTo>
                    <a:lnTo>
                      <a:pt x="13678" y="90036"/>
                    </a:lnTo>
                    <a:lnTo>
                      <a:pt x="14674" y="91430"/>
                    </a:lnTo>
                    <a:lnTo>
                      <a:pt x="15803" y="92824"/>
                    </a:lnTo>
                    <a:lnTo>
                      <a:pt x="16865" y="94219"/>
                    </a:lnTo>
                    <a:lnTo>
                      <a:pt x="17994" y="95546"/>
                    </a:lnTo>
                    <a:lnTo>
                      <a:pt x="19189" y="96874"/>
                    </a:lnTo>
                    <a:lnTo>
                      <a:pt x="20450" y="98202"/>
                    </a:lnTo>
                    <a:lnTo>
                      <a:pt x="21712" y="99464"/>
                    </a:lnTo>
                    <a:lnTo>
                      <a:pt x="21712" y="99464"/>
                    </a:lnTo>
                    <a:lnTo>
                      <a:pt x="22243" y="97339"/>
                    </a:lnTo>
                    <a:lnTo>
                      <a:pt x="22907" y="95215"/>
                    </a:lnTo>
                    <a:lnTo>
                      <a:pt x="23637" y="93090"/>
                    </a:lnTo>
                    <a:lnTo>
                      <a:pt x="24368" y="90965"/>
                    </a:lnTo>
                    <a:lnTo>
                      <a:pt x="25165" y="88907"/>
                    </a:lnTo>
                    <a:lnTo>
                      <a:pt x="26028" y="86782"/>
                    </a:lnTo>
                    <a:lnTo>
                      <a:pt x="26891" y="84657"/>
                    </a:lnTo>
                    <a:lnTo>
                      <a:pt x="27820" y="82599"/>
                    </a:lnTo>
                    <a:lnTo>
                      <a:pt x="29746" y="78482"/>
                    </a:lnTo>
                    <a:lnTo>
                      <a:pt x="31804" y="74432"/>
                    </a:lnTo>
                    <a:lnTo>
                      <a:pt x="33929" y="70515"/>
                    </a:lnTo>
                    <a:lnTo>
                      <a:pt x="36120" y="6673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8" name="Google Shape;1918;g34ed79b00d1_0_1888"/>
              <p:cNvSpPr/>
              <p:nvPr/>
            </p:nvSpPr>
            <p:spPr>
              <a:xfrm>
                <a:off x="3318625" y="1974400"/>
                <a:ext cx="888100" cy="627475"/>
              </a:xfrm>
              <a:custGeom>
                <a:rect b="b" l="l" r="r" t="t"/>
                <a:pathLst>
                  <a:path extrusionOk="0" h="25099" w="35524">
                    <a:moveTo>
                      <a:pt x="20783" y="1"/>
                    </a:moveTo>
                    <a:lnTo>
                      <a:pt x="18260" y="1727"/>
                    </a:lnTo>
                    <a:lnTo>
                      <a:pt x="15737" y="3520"/>
                    </a:lnTo>
                    <a:lnTo>
                      <a:pt x="13148" y="5445"/>
                    </a:lnTo>
                    <a:lnTo>
                      <a:pt x="10558" y="7437"/>
                    </a:lnTo>
                    <a:lnTo>
                      <a:pt x="7902" y="9495"/>
                    </a:lnTo>
                    <a:lnTo>
                      <a:pt x="5313" y="11687"/>
                    </a:lnTo>
                    <a:lnTo>
                      <a:pt x="2657" y="13944"/>
                    </a:lnTo>
                    <a:lnTo>
                      <a:pt x="1" y="16334"/>
                    </a:lnTo>
                    <a:lnTo>
                      <a:pt x="1063" y="17131"/>
                    </a:lnTo>
                    <a:lnTo>
                      <a:pt x="2126" y="17928"/>
                    </a:lnTo>
                    <a:lnTo>
                      <a:pt x="3188" y="18725"/>
                    </a:lnTo>
                    <a:lnTo>
                      <a:pt x="4250" y="19389"/>
                    </a:lnTo>
                    <a:lnTo>
                      <a:pt x="5379" y="20053"/>
                    </a:lnTo>
                    <a:lnTo>
                      <a:pt x="6508" y="20717"/>
                    </a:lnTo>
                    <a:lnTo>
                      <a:pt x="7637" y="21314"/>
                    </a:lnTo>
                    <a:lnTo>
                      <a:pt x="8765" y="21845"/>
                    </a:lnTo>
                    <a:lnTo>
                      <a:pt x="9894" y="22310"/>
                    </a:lnTo>
                    <a:lnTo>
                      <a:pt x="11089" y="22775"/>
                    </a:lnTo>
                    <a:lnTo>
                      <a:pt x="12218" y="23173"/>
                    </a:lnTo>
                    <a:lnTo>
                      <a:pt x="13413" y="23572"/>
                    </a:lnTo>
                    <a:lnTo>
                      <a:pt x="14542" y="23904"/>
                    </a:lnTo>
                    <a:lnTo>
                      <a:pt x="15737" y="24169"/>
                    </a:lnTo>
                    <a:lnTo>
                      <a:pt x="18061" y="24634"/>
                    </a:lnTo>
                    <a:lnTo>
                      <a:pt x="20451" y="24966"/>
                    </a:lnTo>
                    <a:lnTo>
                      <a:pt x="22709" y="25099"/>
                    </a:lnTo>
                    <a:lnTo>
                      <a:pt x="25033" y="25099"/>
                    </a:lnTo>
                    <a:lnTo>
                      <a:pt x="26161" y="25032"/>
                    </a:lnTo>
                    <a:lnTo>
                      <a:pt x="27224" y="24900"/>
                    </a:lnTo>
                    <a:lnTo>
                      <a:pt x="28353" y="24767"/>
                    </a:lnTo>
                    <a:lnTo>
                      <a:pt x="29415" y="24568"/>
                    </a:lnTo>
                    <a:lnTo>
                      <a:pt x="30477" y="24302"/>
                    </a:lnTo>
                    <a:lnTo>
                      <a:pt x="31540" y="24103"/>
                    </a:lnTo>
                    <a:lnTo>
                      <a:pt x="32536" y="23771"/>
                    </a:lnTo>
                    <a:lnTo>
                      <a:pt x="33532" y="23439"/>
                    </a:lnTo>
                    <a:lnTo>
                      <a:pt x="34527" y="23040"/>
                    </a:lnTo>
                    <a:lnTo>
                      <a:pt x="35523" y="22642"/>
                    </a:lnTo>
                    <a:lnTo>
                      <a:pt x="33996" y="19654"/>
                    </a:lnTo>
                    <a:lnTo>
                      <a:pt x="32403" y="16666"/>
                    </a:lnTo>
                    <a:lnTo>
                      <a:pt x="30743" y="13745"/>
                    </a:lnTo>
                    <a:lnTo>
                      <a:pt x="28950" y="10890"/>
                    </a:lnTo>
                    <a:lnTo>
                      <a:pt x="27025" y="8035"/>
                    </a:lnTo>
                    <a:lnTo>
                      <a:pt x="25033" y="5312"/>
                    </a:lnTo>
                    <a:lnTo>
                      <a:pt x="22974" y="2657"/>
                    </a:lnTo>
                    <a:lnTo>
                      <a:pt x="2078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9" name="Google Shape;1919;g34ed79b00d1_0_1888"/>
              <p:cNvSpPr/>
              <p:nvPr/>
            </p:nvSpPr>
            <p:spPr>
              <a:xfrm>
                <a:off x="3318625" y="1974400"/>
                <a:ext cx="888100" cy="627475"/>
              </a:xfrm>
              <a:custGeom>
                <a:rect b="b" l="l" r="r" t="t"/>
                <a:pathLst>
                  <a:path extrusionOk="0" fill="none" h="25099" w="35524">
                    <a:moveTo>
                      <a:pt x="35523" y="22642"/>
                    </a:moveTo>
                    <a:lnTo>
                      <a:pt x="35523" y="22642"/>
                    </a:lnTo>
                    <a:lnTo>
                      <a:pt x="33996" y="19654"/>
                    </a:lnTo>
                    <a:lnTo>
                      <a:pt x="32403" y="16666"/>
                    </a:lnTo>
                    <a:lnTo>
                      <a:pt x="30743" y="13745"/>
                    </a:lnTo>
                    <a:lnTo>
                      <a:pt x="28950" y="10890"/>
                    </a:lnTo>
                    <a:lnTo>
                      <a:pt x="27025" y="8035"/>
                    </a:lnTo>
                    <a:lnTo>
                      <a:pt x="25033" y="5312"/>
                    </a:lnTo>
                    <a:lnTo>
                      <a:pt x="22974" y="2657"/>
                    </a:lnTo>
                    <a:lnTo>
                      <a:pt x="20783" y="1"/>
                    </a:lnTo>
                    <a:lnTo>
                      <a:pt x="20783" y="1"/>
                    </a:lnTo>
                    <a:lnTo>
                      <a:pt x="18260" y="1727"/>
                    </a:lnTo>
                    <a:lnTo>
                      <a:pt x="15737" y="3520"/>
                    </a:lnTo>
                    <a:lnTo>
                      <a:pt x="13148" y="5445"/>
                    </a:lnTo>
                    <a:lnTo>
                      <a:pt x="10558" y="7437"/>
                    </a:lnTo>
                    <a:lnTo>
                      <a:pt x="7902" y="9495"/>
                    </a:lnTo>
                    <a:lnTo>
                      <a:pt x="5313" y="11687"/>
                    </a:lnTo>
                    <a:lnTo>
                      <a:pt x="2657" y="13944"/>
                    </a:lnTo>
                    <a:lnTo>
                      <a:pt x="1" y="16334"/>
                    </a:lnTo>
                    <a:lnTo>
                      <a:pt x="1" y="16334"/>
                    </a:lnTo>
                    <a:lnTo>
                      <a:pt x="1063" y="17131"/>
                    </a:lnTo>
                    <a:lnTo>
                      <a:pt x="2126" y="17928"/>
                    </a:lnTo>
                    <a:lnTo>
                      <a:pt x="3188" y="18725"/>
                    </a:lnTo>
                    <a:lnTo>
                      <a:pt x="4250" y="19389"/>
                    </a:lnTo>
                    <a:lnTo>
                      <a:pt x="5379" y="20053"/>
                    </a:lnTo>
                    <a:lnTo>
                      <a:pt x="6508" y="20717"/>
                    </a:lnTo>
                    <a:lnTo>
                      <a:pt x="7637" y="21314"/>
                    </a:lnTo>
                    <a:lnTo>
                      <a:pt x="8765" y="21845"/>
                    </a:lnTo>
                    <a:lnTo>
                      <a:pt x="9894" y="22310"/>
                    </a:lnTo>
                    <a:lnTo>
                      <a:pt x="11089" y="22775"/>
                    </a:lnTo>
                    <a:lnTo>
                      <a:pt x="12218" y="23173"/>
                    </a:lnTo>
                    <a:lnTo>
                      <a:pt x="13413" y="23572"/>
                    </a:lnTo>
                    <a:lnTo>
                      <a:pt x="14542" y="23904"/>
                    </a:lnTo>
                    <a:lnTo>
                      <a:pt x="15737" y="24169"/>
                    </a:lnTo>
                    <a:lnTo>
                      <a:pt x="18061" y="24634"/>
                    </a:lnTo>
                    <a:lnTo>
                      <a:pt x="20451" y="24966"/>
                    </a:lnTo>
                    <a:lnTo>
                      <a:pt x="22709" y="25099"/>
                    </a:lnTo>
                    <a:lnTo>
                      <a:pt x="25033" y="25099"/>
                    </a:lnTo>
                    <a:lnTo>
                      <a:pt x="26161" y="25032"/>
                    </a:lnTo>
                    <a:lnTo>
                      <a:pt x="27224" y="24900"/>
                    </a:lnTo>
                    <a:lnTo>
                      <a:pt x="28353" y="24767"/>
                    </a:lnTo>
                    <a:lnTo>
                      <a:pt x="29415" y="24568"/>
                    </a:lnTo>
                    <a:lnTo>
                      <a:pt x="30477" y="24302"/>
                    </a:lnTo>
                    <a:lnTo>
                      <a:pt x="31540" y="24103"/>
                    </a:lnTo>
                    <a:lnTo>
                      <a:pt x="32536" y="23771"/>
                    </a:lnTo>
                    <a:lnTo>
                      <a:pt x="33532" y="23439"/>
                    </a:lnTo>
                    <a:lnTo>
                      <a:pt x="34527" y="23040"/>
                    </a:lnTo>
                    <a:lnTo>
                      <a:pt x="35523" y="22642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0" name="Google Shape;1920;g34ed79b00d1_0_1888"/>
              <p:cNvSpPr/>
              <p:nvPr/>
            </p:nvSpPr>
            <p:spPr>
              <a:xfrm>
                <a:off x="3302025" y="1225775"/>
                <a:ext cx="962800" cy="464800"/>
              </a:xfrm>
              <a:custGeom>
                <a:rect b="b" l="l" r="r" t="t"/>
                <a:pathLst>
                  <a:path extrusionOk="0" h="18592" w="38512">
                    <a:moveTo>
                      <a:pt x="12683" y="0"/>
                    </a:moveTo>
                    <a:lnTo>
                      <a:pt x="11421" y="67"/>
                    </a:lnTo>
                    <a:lnTo>
                      <a:pt x="10226" y="200"/>
                    </a:lnTo>
                    <a:lnTo>
                      <a:pt x="9031" y="332"/>
                    </a:lnTo>
                    <a:lnTo>
                      <a:pt x="7836" y="532"/>
                    </a:lnTo>
                    <a:lnTo>
                      <a:pt x="6707" y="797"/>
                    </a:lnTo>
                    <a:lnTo>
                      <a:pt x="5578" y="1063"/>
                    </a:lnTo>
                    <a:lnTo>
                      <a:pt x="4516" y="1328"/>
                    </a:lnTo>
                    <a:lnTo>
                      <a:pt x="3520" y="1727"/>
                    </a:lnTo>
                    <a:lnTo>
                      <a:pt x="2590" y="2059"/>
                    </a:lnTo>
                    <a:lnTo>
                      <a:pt x="1661" y="2457"/>
                    </a:lnTo>
                    <a:lnTo>
                      <a:pt x="798" y="2922"/>
                    </a:lnTo>
                    <a:lnTo>
                      <a:pt x="1" y="3387"/>
                    </a:lnTo>
                    <a:lnTo>
                      <a:pt x="3055" y="4781"/>
                    </a:lnTo>
                    <a:lnTo>
                      <a:pt x="6043" y="6375"/>
                    </a:lnTo>
                    <a:lnTo>
                      <a:pt x="8965" y="8034"/>
                    </a:lnTo>
                    <a:lnTo>
                      <a:pt x="11820" y="9894"/>
                    </a:lnTo>
                    <a:lnTo>
                      <a:pt x="14608" y="11886"/>
                    </a:lnTo>
                    <a:lnTo>
                      <a:pt x="17331" y="13944"/>
                    </a:lnTo>
                    <a:lnTo>
                      <a:pt x="19987" y="16201"/>
                    </a:lnTo>
                    <a:lnTo>
                      <a:pt x="22576" y="18592"/>
                    </a:lnTo>
                    <a:lnTo>
                      <a:pt x="24435" y="17264"/>
                    </a:lnTo>
                    <a:lnTo>
                      <a:pt x="26427" y="16002"/>
                    </a:lnTo>
                    <a:lnTo>
                      <a:pt x="28485" y="14741"/>
                    </a:lnTo>
                    <a:lnTo>
                      <a:pt x="30544" y="13545"/>
                    </a:lnTo>
                    <a:lnTo>
                      <a:pt x="32668" y="12417"/>
                    </a:lnTo>
                    <a:lnTo>
                      <a:pt x="34727" y="11354"/>
                    </a:lnTo>
                    <a:lnTo>
                      <a:pt x="36719" y="10491"/>
                    </a:lnTo>
                    <a:lnTo>
                      <a:pt x="38511" y="9761"/>
                    </a:lnTo>
                    <a:lnTo>
                      <a:pt x="37449" y="8632"/>
                    </a:lnTo>
                    <a:lnTo>
                      <a:pt x="36254" y="7636"/>
                    </a:lnTo>
                    <a:lnTo>
                      <a:pt x="35059" y="6707"/>
                    </a:lnTo>
                    <a:lnTo>
                      <a:pt x="33864" y="5843"/>
                    </a:lnTo>
                    <a:lnTo>
                      <a:pt x="32602" y="5047"/>
                    </a:lnTo>
                    <a:lnTo>
                      <a:pt x="31340" y="4316"/>
                    </a:lnTo>
                    <a:lnTo>
                      <a:pt x="30079" y="3652"/>
                    </a:lnTo>
                    <a:lnTo>
                      <a:pt x="28751" y="3055"/>
                    </a:lnTo>
                    <a:lnTo>
                      <a:pt x="27423" y="2524"/>
                    </a:lnTo>
                    <a:lnTo>
                      <a:pt x="26095" y="1992"/>
                    </a:lnTo>
                    <a:lnTo>
                      <a:pt x="24701" y="1594"/>
                    </a:lnTo>
                    <a:lnTo>
                      <a:pt x="23373" y="1196"/>
                    </a:lnTo>
                    <a:lnTo>
                      <a:pt x="22045" y="864"/>
                    </a:lnTo>
                    <a:lnTo>
                      <a:pt x="20650" y="598"/>
                    </a:lnTo>
                    <a:lnTo>
                      <a:pt x="19323" y="399"/>
                    </a:lnTo>
                    <a:lnTo>
                      <a:pt x="17928" y="200"/>
                    </a:lnTo>
                    <a:lnTo>
                      <a:pt x="16600" y="67"/>
                    </a:lnTo>
                    <a:lnTo>
                      <a:pt x="1527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1" name="Google Shape;1921;g34ed79b00d1_0_1888"/>
              <p:cNvSpPr/>
              <p:nvPr/>
            </p:nvSpPr>
            <p:spPr>
              <a:xfrm>
                <a:off x="3302025" y="1225775"/>
                <a:ext cx="962800" cy="464800"/>
              </a:xfrm>
              <a:custGeom>
                <a:rect b="b" l="l" r="r" t="t"/>
                <a:pathLst>
                  <a:path extrusionOk="0" fill="none" h="18592" w="38512">
                    <a:moveTo>
                      <a:pt x="22576" y="18592"/>
                    </a:moveTo>
                    <a:lnTo>
                      <a:pt x="22576" y="18592"/>
                    </a:lnTo>
                    <a:lnTo>
                      <a:pt x="24435" y="17264"/>
                    </a:lnTo>
                    <a:lnTo>
                      <a:pt x="26427" y="16002"/>
                    </a:lnTo>
                    <a:lnTo>
                      <a:pt x="28485" y="14741"/>
                    </a:lnTo>
                    <a:lnTo>
                      <a:pt x="30544" y="13545"/>
                    </a:lnTo>
                    <a:lnTo>
                      <a:pt x="32668" y="12417"/>
                    </a:lnTo>
                    <a:lnTo>
                      <a:pt x="34727" y="11354"/>
                    </a:lnTo>
                    <a:lnTo>
                      <a:pt x="36719" y="10491"/>
                    </a:lnTo>
                    <a:lnTo>
                      <a:pt x="38511" y="9761"/>
                    </a:lnTo>
                    <a:lnTo>
                      <a:pt x="38511" y="9761"/>
                    </a:lnTo>
                    <a:lnTo>
                      <a:pt x="37449" y="8632"/>
                    </a:lnTo>
                    <a:lnTo>
                      <a:pt x="36254" y="7636"/>
                    </a:lnTo>
                    <a:lnTo>
                      <a:pt x="35059" y="6707"/>
                    </a:lnTo>
                    <a:lnTo>
                      <a:pt x="33864" y="5843"/>
                    </a:lnTo>
                    <a:lnTo>
                      <a:pt x="32602" y="5047"/>
                    </a:lnTo>
                    <a:lnTo>
                      <a:pt x="31340" y="4316"/>
                    </a:lnTo>
                    <a:lnTo>
                      <a:pt x="30079" y="3652"/>
                    </a:lnTo>
                    <a:lnTo>
                      <a:pt x="28751" y="3055"/>
                    </a:lnTo>
                    <a:lnTo>
                      <a:pt x="27423" y="2524"/>
                    </a:lnTo>
                    <a:lnTo>
                      <a:pt x="26095" y="1992"/>
                    </a:lnTo>
                    <a:lnTo>
                      <a:pt x="24701" y="1594"/>
                    </a:lnTo>
                    <a:lnTo>
                      <a:pt x="23373" y="1196"/>
                    </a:lnTo>
                    <a:lnTo>
                      <a:pt x="22045" y="864"/>
                    </a:lnTo>
                    <a:lnTo>
                      <a:pt x="20650" y="598"/>
                    </a:lnTo>
                    <a:lnTo>
                      <a:pt x="19323" y="399"/>
                    </a:lnTo>
                    <a:lnTo>
                      <a:pt x="17928" y="200"/>
                    </a:lnTo>
                    <a:lnTo>
                      <a:pt x="16600" y="67"/>
                    </a:lnTo>
                    <a:lnTo>
                      <a:pt x="15272" y="0"/>
                    </a:lnTo>
                    <a:lnTo>
                      <a:pt x="14011" y="0"/>
                    </a:lnTo>
                    <a:lnTo>
                      <a:pt x="12683" y="0"/>
                    </a:lnTo>
                    <a:lnTo>
                      <a:pt x="11421" y="67"/>
                    </a:lnTo>
                    <a:lnTo>
                      <a:pt x="10226" y="200"/>
                    </a:lnTo>
                    <a:lnTo>
                      <a:pt x="9031" y="332"/>
                    </a:lnTo>
                    <a:lnTo>
                      <a:pt x="7836" y="532"/>
                    </a:lnTo>
                    <a:lnTo>
                      <a:pt x="6707" y="797"/>
                    </a:lnTo>
                    <a:lnTo>
                      <a:pt x="5578" y="1063"/>
                    </a:lnTo>
                    <a:lnTo>
                      <a:pt x="4516" y="1328"/>
                    </a:lnTo>
                    <a:lnTo>
                      <a:pt x="3520" y="1727"/>
                    </a:lnTo>
                    <a:lnTo>
                      <a:pt x="2590" y="2059"/>
                    </a:lnTo>
                    <a:lnTo>
                      <a:pt x="1661" y="2457"/>
                    </a:lnTo>
                    <a:lnTo>
                      <a:pt x="798" y="2922"/>
                    </a:lnTo>
                    <a:lnTo>
                      <a:pt x="1" y="3387"/>
                    </a:lnTo>
                    <a:lnTo>
                      <a:pt x="1" y="3387"/>
                    </a:lnTo>
                    <a:lnTo>
                      <a:pt x="3055" y="4781"/>
                    </a:lnTo>
                    <a:lnTo>
                      <a:pt x="6043" y="6375"/>
                    </a:lnTo>
                    <a:lnTo>
                      <a:pt x="8965" y="8034"/>
                    </a:lnTo>
                    <a:lnTo>
                      <a:pt x="11820" y="9894"/>
                    </a:lnTo>
                    <a:lnTo>
                      <a:pt x="14608" y="11886"/>
                    </a:lnTo>
                    <a:lnTo>
                      <a:pt x="17331" y="13944"/>
                    </a:lnTo>
                    <a:lnTo>
                      <a:pt x="19987" y="16201"/>
                    </a:lnTo>
                    <a:lnTo>
                      <a:pt x="22576" y="18592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2" name="Google Shape;1922;g34ed79b00d1_0_1888"/>
              <p:cNvSpPr/>
              <p:nvPr/>
            </p:nvSpPr>
            <p:spPr>
              <a:xfrm>
                <a:off x="2108550" y="3483275"/>
                <a:ext cx="2365425" cy="1201825"/>
              </a:xfrm>
              <a:custGeom>
                <a:rect b="b" l="l" r="r" t="t"/>
                <a:pathLst>
                  <a:path extrusionOk="0" h="48073" w="94617">
                    <a:moveTo>
                      <a:pt x="13612" y="1"/>
                    </a:moveTo>
                    <a:lnTo>
                      <a:pt x="11952" y="2856"/>
                    </a:lnTo>
                    <a:lnTo>
                      <a:pt x="10425" y="5645"/>
                    </a:lnTo>
                    <a:lnTo>
                      <a:pt x="9097" y="8367"/>
                    </a:lnTo>
                    <a:lnTo>
                      <a:pt x="7835" y="10956"/>
                    </a:lnTo>
                    <a:lnTo>
                      <a:pt x="6706" y="13413"/>
                    </a:lnTo>
                    <a:lnTo>
                      <a:pt x="5644" y="15803"/>
                    </a:lnTo>
                    <a:lnTo>
                      <a:pt x="4715" y="18061"/>
                    </a:lnTo>
                    <a:lnTo>
                      <a:pt x="3851" y="20186"/>
                    </a:lnTo>
                    <a:lnTo>
                      <a:pt x="3121" y="22244"/>
                    </a:lnTo>
                    <a:lnTo>
                      <a:pt x="2457" y="24169"/>
                    </a:lnTo>
                    <a:lnTo>
                      <a:pt x="1859" y="25962"/>
                    </a:lnTo>
                    <a:lnTo>
                      <a:pt x="1395" y="27688"/>
                    </a:lnTo>
                    <a:lnTo>
                      <a:pt x="598" y="30743"/>
                    </a:lnTo>
                    <a:lnTo>
                      <a:pt x="0" y="33266"/>
                    </a:lnTo>
                    <a:lnTo>
                      <a:pt x="2590" y="35125"/>
                    </a:lnTo>
                    <a:lnTo>
                      <a:pt x="5179" y="36785"/>
                    </a:lnTo>
                    <a:lnTo>
                      <a:pt x="7835" y="38378"/>
                    </a:lnTo>
                    <a:lnTo>
                      <a:pt x="10558" y="39906"/>
                    </a:lnTo>
                    <a:lnTo>
                      <a:pt x="13280" y="41234"/>
                    </a:lnTo>
                    <a:lnTo>
                      <a:pt x="16135" y="42495"/>
                    </a:lnTo>
                    <a:lnTo>
                      <a:pt x="18924" y="43557"/>
                    </a:lnTo>
                    <a:lnTo>
                      <a:pt x="21779" y="44553"/>
                    </a:lnTo>
                    <a:lnTo>
                      <a:pt x="24700" y="45417"/>
                    </a:lnTo>
                    <a:lnTo>
                      <a:pt x="27622" y="46147"/>
                    </a:lnTo>
                    <a:lnTo>
                      <a:pt x="30543" y="46811"/>
                    </a:lnTo>
                    <a:lnTo>
                      <a:pt x="33531" y="47276"/>
                    </a:lnTo>
                    <a:lnTo>
                      <a:pt x="36519" y="47674"/>
                    </a:lnTo>
                    <a:lnTo>
                      <a:pt x="39507" y="47940"/>
                    </a:lnTo>
                    <a:lnTo>
                      <a:pt x="42495" y="48072"/>
                    </a:lnTo>
                    <a:lnTo>
                      <a:pt x="45482" y="48072"/>
                    </a:lnTo>
                    <a:lnTo>
                      <a:pt x="48470" y="47940"/>
                    </a:lnTo>
                    <a:lnTo>
                      <a:pt x="51458" y="47674"/>
                    </a:lnTo>
                    <a:lnTo>
                      <a:pt x="54446" y="47342"/>
                    </a:lnTo>
                    <a:lnTo>
                      <a:pt x="57434" y="46877"/>
                    </a:lnTo>
                    <a:lnTo>
                      <a:pt x="60355" y="46280"/>
                    </a:lnTo>
                    <a:lnTo>
                      <a:pt x="63277" y="45549"/>
                    </a:lnTo>
                    <a:lnTo>
                      <a:pt x="66198" y="44686"/>
                    </a:lnTo>
                    <a:lnTo>
                      <a:pt x="69053" y="43757"/>
                    </a:lnTo>
                    <a:lnTo>
                      <a:pt x="71909" y="42628"/>
                    </a:lnTo>
                    <a:lnTo>
                      <a:pt x="74697" y="41433"/>
                    </a:lnTo>
                    <a:lnTo>
                      <a:pt x="77486" y="40105"/>
                    </a:lnTo>
                    <a:lnTo>
                      <a:pt x="80142" y="38644"/>
                    </a:lnTo>
                    <a:lnTo>
                      <a:pt x="82864" y="37051"/>
                    </a:lnTo>
                    <a:lnTo>
                      <a:pt x="85454" y="35391"/>
                    </a:lnTo>
                    <a:lnTo>
                      <a:pt x="87977" y="33531"/>
                    </a:lnTo>
                    <a:lnTo>
                      <a:pt x="90500" y="31606"/>
                    </a:lnTo>
                    <a:lnTo>
                      <a:pt x="90965" y="30344"/>
                    </a:lnTo>
                    <a:lnTo>
                      <a:pt x="91429" y="29083"/>
                    </a:lnTo>
                    <a:lnTo>
                      <a:pt x="91894" y="27755"/>
                    </a:lnTo>
                    <a:lnTo>
                      <a:pt x="92292" y="26361"/>
                    </a:lnTo>
                    <a:lnTo>
                      <a:pt x="92956" y="23572"/>
                    </a:lnTo>
                    <a:lnTo>
                      <a:pt x="93554" y="20650"/>
                    </a:lnTo>
                    <a:lnTo>
                      <a:pt x="94019" y="17596"/>
                    </a:lnTo>
                    <a:lnTo>
                      <a:pt x="94351" y="14409"/>
                    </a:lnTo>
                    <a:lnTo>
                      <a:pt x="94550" y="11222"/>
                    </a:lnTo>
                    <a:lnTo>
                      <a:pt x="94616" y="7836"/>
                    </a:lnTo>
                    <a:lnTo>
                      <a:pt x="92226" y="9164"/>
                    </a:lnTo>
                    <a:lnTo>
                      <a:pt x="89769" y="10425"/>
                    </a:lnTo>
                    <a:lnTo>
                      <a:pt x="87313" y="11488"/>
                    </a:lnTo>
                    <a:lnTo>
                      <a:pt x="84790" y="12484"/>
                    </a:lnTo>
                    <a:lnTo>
                      <a:pt x="82267" y="13347"/>
                    </a:lnTo>
                    <a:lnTo>
                      <a:pt x="79677" y="14143"/>
                    </a:lnTo>
                    <a:lnTo>
                      <a:pt x="77088" y="14741"/>
                    </a:lnTo>
                    <a:lnTo>
                      <a:pt x="74432" y="15272"/>
                    </a:lnTo>
                    <a:lnTo>
                      <a:pt x="71776" y="15737"/>
                    </a:lnTo>
                    <a:lnTo>
                      <a:pt x="69053" y="16069"/>
                    </a:lnTo>
                    <a:lnTo>
                      <a:pt x="66398" y="16268"/>
                    </a:lnTo>
                    <a:lnTo>
                      <a:pt x="63675" y="16401"/>
                    </a:lnTo>
                    <a:lnTo>
                      <a:pt x="60953" y="16401"/>
                    </a:lnTo>
                    <a:lnTo>
                      <a:pt x="58231" y="16335"/>
                    </a:lnTo>
                    <a:lnTo>
                      <a:pt x="55508" y="16135"/>
                    </a:lnTo>
                    <a:lnTo>
                      <a:pt x="52786" y="15870"/>
                    </a:lnTo>
                    <a:lnTo>
                      <a:pt x="50064" y="15538"/>
                    </a:lnTo>
                    <a:lnTo>
                      <a:pt x="47408" y="15073"/>
                    </a:lnTo>
                    <a:lnTo>
                      <a:pt x="44752" y="14542"/>
                    </a:lnTo>
                    <a:lnTo>
                      <a:pt x="42096" y="13878"/>
                    </a:lnTo>
                    <a:lnTo>
                      <a:pt x="39440" y="13147"/>
                    </a:lnTo>
                    <a:lnTo>
                      <a:pt x="36851" y="12351"/>
                    </a:lnTo>
                    <a:lnTo>
                      <a:pt x="34328" y="11488"/>
                    </a:lnTo>
                    <a:lnTo>
                      <a:pt x="31805" y="10492"/>
                    </a:lnTo>
                    <a:lnTo>
                      <a:pt x="29348" y="9429"/>
                    </a:lnTo>
                    <a:lnTo>
                      <a:pt x="26891" y="8300"/>
                    </a:lnTo>
                    <a:lnTo>
                      <a:pt x="24567" y="7105"/>
                    </a:lnTo>
                    <a:lnTo>
                      <a:pt x="22243" y="5844"/>
                    </a:lnTo>
                    <a:lnTo>
                      <a:pt x="19986" y="4449"/>
                    </a:lnTo>
                    <a:lnTo>
                      <a:pt x="17795" y="3055"/>
                    </a:lnTo>
                    <a:lnTo>
                      <a:pt x="15670" y="1528"/>
                    </a:lnTo>
                    <a:lnTo>
                      <a:pt x="1361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3" name="Google Shape;1923;g34ed79b00d1_0_1888"/>
              <p:cNvSpPr/>
              <p:nvPr/>
            </p:nvSpPr>
            <p:spPr>
              <a:xfrm>
                <a:off x="2108550" y="3483275"/>
                <a:ext cx="2365425" cy="1201825"/>
              </a:xfrm>
              <a:custGeom>
                <a:rect b="b" l="l" r="r" t="t"/>
                <a:pathLst>
                  <a:path extrusionOk="0" fill="none" h="48073" w="94617">
                    <a:moveTo>
                      <a:pt x="13612" y="1"/>
                    </a:moveTo>
                    <a:lnTo>
                      <a:pt x="13612" y="1"/>
                    </a:lnTo>
                    <a:lnTo>
                      <a:pt x="11952" y="2856"/>
                    </a:lnTo>
                    <a:lnTo>
                      <a:pt x="10425" y="5645"/>
                    </a:lnTo>
                    <a:lnTo>
                      <a:pt x="9097" y="8367"/>
                    </a:lnTo>
                    <a:lnTo>
                      <a:pt x="7835" y="10956"/>
                    </a:lnTo>
                    <a:lnTo>
                      <a:pt x="6706" y="13413"/>
                    </a:lnTo>
                    <a:lnTo>
                      <a:pt x="5644" y="15803"/>
                    </a:lnTo>
                    <a:lnTo>
                      <a:pt x="4715" y="18061"/>
                    </a:lnTo>
                    <a:lnTo>
                      <a:pt x="3851" y="20186"/>
                    </a:lnTo>
                    <a:lnTo>
                      <a:pt x="3121" y="22244"/>
                    </a:lnTo>
                    <a:lnTo>
                      <a:pt x="2457" y="24169"/>
                    </a:lnTo>
                    <a:lnTo>
                      <a:pt x="1859" y="25962"/>
                    </a:lnTo>
                    <a:lnTo>
                      <a:pt x="1395" y="27688"/>
                    </a:lnTo>
                    <a:lnTo>
                      <a:pt x="598" y="30743"/>
                    </a:lnTo>
                    <a:lnTo>
                      <a:pt x="0" y="33266"/>
                    </a:lnTo>
                    <a:lnTo>
                      <a:pt x="0" y="33266"/>
                    </a:lnTo>
                    <a:lnTo>
                      <a:pt x="2590" y="35125"/>
                    </a:lnTo>
                    <a:lnTo>
                      <a:pt x="5179" y="36785"/>
                    </a:lnTo>
                    <a:lnTo>
                      <a:pt x="7835" y="38378"/>
                    </a:lnTo>
                    <a:lnTo>
                      <a:pt x="10558" y="39906"/>
                    </a:lnTo>
                    <a:lnTo>
                      <a:pt x="13280" y="41234"/>
                    </a:lnTo>
                    <a:lnTo>
                      <a:pt x="16135" y="42495"/>
                    </a:lnTo>
                    <a:lnTo>
                      <a:pt x="18924" y="43557"/>
                    </a:lnTo>
                    <a:lnTo>
                      <a:pt x="21779" y="44553"/>
                    </a:lnTo>
                    <a:lnTo>
                      <a:pt x="24700" y="45417"/>
                    </a:lnTo>
                    <a:lnTo>
                      <a:pt x="27622" y="46147"/>
                    </a:lnTo>
                    <a:lnTo>
                      <a:pt x="30543" y="46811"/>
                    </a:lnTo>
                    <a:lnTo>
                      <a:pt x="33531" y="47276"/>
                    </a:lnTo>
                    <a:lnTo>
                      <a:pt x="36519" y="47674"/>
                    </a:lnTo>
                    <a:lnTo>
                      <a:pt x="39507" y="47940"/>
                    </a:lnTo>
                    <a:lnTo>
                      <a:pt x="42495" y="48072"/>
                    </a:lnTo>
                    <a:lnTo>
                      <a:pt x="45482" y="48072"/>
                    </a:lnTo>
                    <a:lnTo>
                      <a:pt x="48470" y="47940"/>
                    </a:lnTo>
                    <a:lnTo>
                      <a:pt x="51458" y="47674"/>
                    </a:lnTo>
                    <a:lnTo>
                      <a:pt x="54446" y="47342"/>
                    </a:lnTo>
                    <a:lnTo>
                      <a:pt x="57434" y="46877"/>
                    </a:lnTo>
                    <a:lnTo>
                      <a:pt x="60355" y="46280"/>
                    </a:lnTo>
                    <a:lnTo>
                      <a:pt x="63277" y="45549"/>
                    </a:lnTo>
                    <a:lnTo>
                      <a:pt x="66198" y="44686"/>
                    </a:lnTo>
                    <a:lnTo>
                      <a:pt x="69053" y="43757"/>
                    </a:lnTo>
                    <a:lnTo>
                      <a:pt x="71909" y="42628"/>
                    </a:lnTo>
                    <a:lnTo>
                      <a:pt x="74697" y="41433"/>
                    </a:lnTo>
                    <a:lnTo>
                      <a:pt x="77486" y="40105"/>
                    </a:lnTo>
                    <a:lnTo>
                      <a:pt x="80142" y="38644"/>
                    </a:lnTo>
                    <a:lnTo>
                      <a:pt x="82864" y="37051"/>
                    </a:lnTo>
                    <a:lnTo>
                      <a:pt x="85454" y="35391"/>
                    </a:lnTo>
                    <a:lnTo>
                      <a:pt x="87977" y="33531"/>
                    </a:lnTo>
                    <a:lnTo>
                      <a:pt x="90500" y="31606"/>
                    </a:lnTo>
                    <a:lnTo>
                      <a:pt x="90500" y="31606"/>
                    </a:lnTo>
                    <a:lnTo>
                      <a:pt x="90965" y="30344"/>
                    </a:lnTo>
                    <a:lnTo>
                      <a:pt x="91429" y="29083"/>
                    </a:lnTo>
                    <a:lnTo>
                      <a:pt x="91894" y="27755"/>
                    </a:lnTo>
                    <a:lnTo>
                      <a:pt x="92292" y="26361"/>
                    </a:lnTo>
                    <a:lnTo>
                      <a:pt x="92956" y="23572"/>
                    </a:lnTo>
                    <a:lnTo>
                      <a:pt x="93554" y="20650"/>
                    </a:lnTo>
                    <a:lnTo>
                      <a:pt x="94019" y="17596"/>
                    </a:lnTo>
                    <a:lnTo>
                      <a:pt x="94351" y="14409"/>
                    </a:lnTo>
                    <a:lnTo>
                      <a:pt x="94550" y="11222"/>
                    </a:lnTo>
                    <a:lnTo>
                      <a:pt x="94616" y="7836"/>
                    </a:lnTo>
                    <a:lnTo>
                      <a:pt x="94616" y="7836"/>
                    </a:lnTo>
                    <a:lnTo>
                      <a:pt x="92226" y="9164"/>
                    </a:lnTo>
                    <a:lnTo>
                      <a:pt x="89769" y="10425"/>
                    </a:lnTo>
                    <a:lnTo>
                      <a:pt x="87313" y="11488"/>
                    </a:lnTo>
                    <a:lnTo>
                      <a:pt x="84790" y="12484"/>
                    </a:lnTo>
                    <a:lnTo>
                      <a:pt x="82267" y="13347"/>
                    </a:lnTo>
                    <a:lnTo>
                      <a:pt x="79677" y="14143"/>
                    </a:lnTo>
                    <a:lnTo>
                      <a:pt x="77088" y="14741"/>
                    </a:lnTo>
                    <a:lnTo>
                      <a:pt x="74432" y="15272"/>
                    </a:lnTo>
                    <a:lnTo>
                      <a:pt x="71776" y="15737"/>
                    </a:lnTo>
                    <a:lnTo>
                      <a:pt x="69053" y="16069"/>
                    </a:lnTo>
                    <a:lnTo>
                      <a:pt x="66398" y="16268"/>
                    </a:lnTo>
                    <a:lnTo>
                      <a:pt x="63675" y="16401"/>
                    </a:lnTo>
                    <a:lnTo>
                      <a:pt x="60953" y="16401"/>
                    </a:lnTo>
                    <a:lnTo>
                      <a:pt x="58231" y="16335"/>
                    </a:lnTo>
                    <a:lnTo>
                      <a:pt x="55508" y="16135"/>
                    </a:lnTo>
                    <a:lnTo>
                      <a:pt x="52786" y="15870"/>
                    </a:lnTo>
                    <a:lnTo>
                      <a:pt x="50064" y="15538"/>
                    </a:lnTo>
                    <a:lnTo>
                      <a:pt x="47408" y="15073"/>
                    </a:lnTo>
                    <a:lnTo>
                      <a:pt x="44752" y="14542"/>
                    </a:lnTo>
                    <a:lnTo>
                      <a:pt x="42096" y="13878"/>
                    </a:lnTo>
                    <a:lnTo>
                      <a:pt x="39440" y="13147"/>
                    </a:lnTo>
                    <a:lnTo>
                      <a:pt x="36851" y="12351"/>
                    </a:lnTo>
                    <a:lnTo>
                      <a:pt x="34328" y="11488"/>
                    </a:lnTo>
                    <a:lnTo>
                      <a:pt x="31805" y="10492"/>
                    </a:lnTo>
                    <a:lnTo>
                      <a:pt x="29348" y="9429"/>
                    </a:lnTo>
                    <a:lnTo>
                      <a:pt x="26891" y="8300"/>
                    </a:lnTo>
                    <a:lnTo>
                      <a:pt x="24567" y="7105"/>
                    </a:lnTo>
                    <a:lnTo>
                      <a:pt x="22243" y="5844"/>
                    </a:lnTo>
                    <a:lnTo>
                      <a:pt x="19986" y="4449"/>
                    </a:lnTo>
                    <a:lnTo>
                      <a:pt x="17795" y="3055"/>
                    </a:lnTo>
                    <a:lnTo>
                      <a:pt x="15670" y="1528"/>
                    </a:lnTo>
                    <a:lnTo>
                      <a:pt x="13612" y="1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4" name="Google Shape;1924;g34ed79b00d1_0_1888"/>
              <p:cNvSpPr/>
              <p:nvPr/>
            </p:nvSpPr>
            <p:spPr>
              <a:xfrm>
                <a:off x="4020775" y="1635775"/>
                <a:ext cx="501325" cy="773550"/>
              </a:xfrm>
              <a:custGeom>
                <a:rect b="b" l="l" r="r" t="t"/>
                <a:pathLst>
                  <a:path extrusionOk="0" h="30942" w="20053">
                    <a:moveTo>
                      <a:pt x="14940" y="1"/>
                    </a:moveTo>
                    <a:lnTo>
                      <a:pt x="13347" y="598"/>
                    </a:lnTo>
                    <a:lnTo>
                      <a:pt x="11488" y="1461"/>
                    </a:lnTo>
                    <a:lnTo>
                      <a:pt x="9429" y="2524"/>
                    </a:lnTo>
                    <a:lnTo>
                      <a:pt x="7305" y="3719"/>
                    </a:lnTo>
                    <a:lnTo>
                      <a:pt x="5246" y="5047"/>
                    </a:lnTo>
                    <a:lnTo>
                      <a:pt x="3254" y="6308"/>
                    </a:lnTo>
                    <a:lnTo>
                      <a:pt x="1462" y="7570"/>
                    </a:lnTo>
                    <a:lnTo>
                      <a:pt x="1" y="8765"/>
                    </a:lnTo>
                    <a:lnTo>
                      <a:pt x="2059" y="11222"/>
                    </a:lnTo>
                    <a:lnTo>
                      <a:pt x="4051" y="13811"/>
                    </a:lnTo>
                    <a:lnTo>
                      <a:pt x="5977" y="16467"/>
                    </a:lnTo>
                    <a:lnTo>
                      <a:pt x="7836" y="19189"/>
                    </a:lnTo>
                    <a:lnTo>
                      <a:pt x="9695" y="22044"/>
                    </a:lnTo>
                    <a:lnTo>
                      <a:pt x="11421" y="24966"/>
                    </a:lnTo>
                    <a:lnTo>
                      <a:pt x="13081" y="27954"/>
                    </a:lnTo>
                    <a:lnTo>
                      <a:pt x="14608" y="30942"/>
                    </a:lnTo>
                    <a:lnTo>
                      <a:pt x="15339" y="30145"/>
                    </a:lnTo>
                    <a:lnTo>
                      <a:pt x="16003" y="29348"/>
                    </a:lnTo>
                    <a:lnTo>
                      <a:pt x="16600" y="28419"/>
                    </a:lnTo>
                    <a:lnTo>
                      <a:pt x="17198" y="27555"/>
                    </a:lnTo>
                    <a:lnTo>
                      <a:pt x="17729" y="26626"/>
                    </a:lnTo>
                    <a:lnTo>
                      <a:pt x="18127" y="25696"/>
                    </a:lnTo>
                    <a:lnTo>
                      <a:pt x="18526" y="24700"/>
                    </a:lnTo>
                    <a:lnTo>
                      <a:pt x="18924" y="23704"/>
                    </a:lnTo>
                    <a:lnTo>
                      <a:pt x="19190" y="22708"/>
                    </a:lnTo>
                    <a:lnTo>
                      <a:pt x="19455" y="21712"/>
                    </a:lnTo>
                    <a:lnTo>
                      <a:pt x="19655" y="20650"/>
                    </a:lnTo>
                    <a:lnTo>
                      <a:pt x="19854" y="19654"/>
                    </a:lnTo>
                    <a:lnTo>
                      <a:pt x="19987" y="18592"/>
                    </a:lnTo>
                    <a:lnTo>
                      <a:pt x="20053" y="17529"/>
                    </a:lnTo>
                    <a:lnTo>
                      <a:pt x="20053" y="16467"/>
                    </a:lnTo>
                    <a:lnTo>
                      <a:pt x="20053" y="15405"/>
                    </a:lnTo>
                    <a:lnTo>
                      <a:pt x="20053" y="14342"/>
                    </a:lnTo>
                    <a:lnTo>
                      <a:pt x="19920" y="13280"/>
                    </a:lnTo>
                    <a:lnTo>
                      <a:pt x="19655" y="11222"/>
                    </a:lnTo>
                    <a:lnTo>
                      <a:pt x="19190" y="9163"/>
                    </a:lnTo>
                    <a:lnTo>
                      <a:pt x="18592" y="7105"/>
                    </a:lnTo>
                    <a:lnTo>
                      <a:pt x="17862" y="5180"/>
                    </a:lnTo>
                    <a:lnTo>
                      <a:pt x="16999" y="3320"/>
                    </a:lnTo>
                    <a:lnTo>
                      <a:pt x="16003" y="1594"/>
                    </a:lnTo>
                    <a:lnTo>
                      <a:pt x="15471" y="797"/>
                    </a:lnTo>
                    <a:lnTo>
                      <a:pt x="1494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5" name="Google Shape;1925;g34ed79b00d1_0_1888"/>
              <p:cNvSpPr/>
              <p:nvPr/>
            </p:nvSpPr>
            <p:spPr>
              <a:xfrm>
                <a:off x="4020775" y="1635775"/>
                <a:ext cx="501325" cy="773550"/>
              </a:xfrm>
              <a:custGeom>
                <a:rect b="b" l="l" r="r" t="t"/>
                <a:pathLst>
                  <a:path extrusionOk="0" fill="none" h="30942" w="20053">
                    <a:moveTo>
                      <a:pt x="14608" y="30942"/>
                    </a:moveTo>
                    <a:lnTo>
                      <a:pt x="14608" y="30942"/>
                    </a:lnTo>
                    <a:lnTo>
                      <a:pt x="15339" y="30145"/>
                    </a:lnTo>
                    <a:lnTo>
                      <a:pt x="16003" y="29348"/>
                    </a:lnTo>
                    <a:lnTo>
                      <a:pt x="16600" y="28419"/>
                    </a:lnTo>
                    <a:lnTo>
                      <a:pt x="17198" y="27555"/>
                    </a:lnTo>
                    <a:lnTo>
                      <a:pt x="17729" y="26626"/>
                    </a:lnTo>
                    <a:lnTo>
                      <a:pt x="18127" y="25696"/>
                    </a:lnTo>
                    <a:lnTo>
                      <a:pt x="18526" y="24700"/>
                    </a:lnTo>
                    <a:lnTo>
                      <a:pt x="18924" y="23704"/>
                    </a:lnTo>
                    <a:lnTo>
                      <a:pt x="19190" y="22708"/>
                    </a:lnTo>
                    <a:lnTo>
                      <a:pt x="19455" y="21712"/>
                    </a:lnTo>
                    <a:lnTo>
                      <a:pt x="19655" y="20650"/>
                    </a:lnTo>
                    <a:lnTo>
                      <a:pt x="19854" y="19654"/>
                    </a:lnTo>
                    <a:lnTo>
                      <a:pt x="19987" y="18592"/>
                    </a:lnTo>
                    <a:lnTo>
                      <a:pt x="20053" y="17529"/>
                    </a:lnTo>
                    <a:lnTo>
                      <a:pt x="20053" y="16467"/>
                    </a:lnTo>
                    <a:lnTo>
                      <a:pt x="20053" y="15405"/>
                    </a:lnTo>
                    <a:lnTo>
                      <a:pt x="20053" y="14342"/>
                    </a:lnTo>
                    <a:lnTo>
                      <a:pt x="19920" y="13280"/>
                    </a:lnTo>
                    <a:lnTo>
                      <a:pt x="19655" y="11222"/>
                    </a:lnTo>
                    <a:lnTo>
                      <a:pt x="19190" y="9163"/>
                    </a:lnTo>
                    <a:lnTo>
                      <a:pt x="18592" y="7105"/>
                    </a:lnTo>
                    <a:lnTo>
                      <a:pt x="17862" y="5180"/>
                    </a:lnTo>
                    <a:lnTo>
                      <a:pt x="16999" y="3320"/>
                    </a:lnTo>
                    <a:lnTo>
                      <a:pt x="16003" y="1594"/>
                    </a:lnTo>
                    <a:lnTo>
                      <a:pt x="15471" y="797"/>
                    </a:lnTo>
                    <a:lnTo>
                      <a:pt x="14940" y="1"/>
                    </a:lnTo>
                    <a:lnTo>
                      <a:pt x="14940" y="1"/>
                    </a:lnTo>
                    <a:lnTo>
                      <a:pt x="13347" y="598"/>
                    </a:lnTo>
                    <a:lnTo>
                      <a:pt x="11488" y="1461"/>
                    </a:lnTo>
                    <a:lnTo>
                      <a:pt x="9429" y="2524"/>
                    </a:lnTo>
                    <a:lnTo>
                      <a:pt x="7305" y="3719"/>
                    </a:lnTo>
                    <a:lnTo>
                      <a:pt x="5246" y="5047"/>
                    </a:lnTo>
                    <a:lnTo>
                      <a:pt x="3254" y="6308"/>
                    </a:lnTo>
                    <a:lnTo>
                      <a:pt x="1462" y="7570"/>
                    </a:lnTo>
                    <a:lnTo>
                      <a:pt x="1" y="8765"/>
                    </a:lnTo>
                    <a:lnTo>
                      <a:pt x="1" y="8765"/>
                    </a:lnTo>
                    <a:lnTo>
                      <a:pt x="2059" y="11222"/>
                    </a:lnTo>
                    <a:lnTo>
                      <a:pt x="4051" y="13811"/>
                    </a:lnTo>
                    <a:lnTo>
                      <a:pt x="5977" y="16467"/>
                    </a:lnTo>
                    <a:lnTo>
                      <a:pt x="7836" y="19189"/>
                    </a:lnTo>
                    <a:lnTo>
                      <a:pt x="9695" y="22044"/>
                    </a:lnTo>
                    <a:lnTo>
                      <a:pt x="11421" y="24966"/>
                    </a:lnTo>
                    <a:lnTo>
                      <a:pt x="13081" y="27954"/>
                    </a:lnTo>
                    <a:lnTo>
                      <a:pt x="14608" y="30942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6" name="Google Shape;1926;g34ed79b00d1_0_1888"/>
              <p:cNvSpPr/>
              <p:nvPr/>
            </p:nvSpPr>
            <p:spPr>
              <a:xfrm>
                <a:off x="4478925" y="1959475"/>
                <a:ext cx="388450" cy="1274850"/>
              </a:xfrm>
              <a:custGeom>
                <a:rect b="b" l="l" r="r" t="t"/>
                <a:pathLst>
                  <a:path extrusionOk="0" h="50994" w="15538">
                    <a:moveTo>
                      <a:pt x="10159" y="0"/>
                    </a:moveTo>
                    <a:lnTo>
                      <a:pt x="10359" y="1992"/>
                    </a:lnTo>
                    <a:lnTo>
                      <a:pt x="10359" y="3984"/>
                    </a:lnTo>
                    <a:lnTo>
                      <a:pt x="10292" y="5909"/>
                    </a:lnTo>
                    <a:lnTo>
                      <a:pt x="10093" y="7769"/>
                    </a:lnTo>
                    <a:lnTo>
                      <a:pt x="9827" y="9628"/>
                    </a:lnTo>
                    <a:lnTo>
                      <a:pt x="9429" y="11420"/>
                    </a:lnTo>
                    <a:lnTo>
                      <a:pt x="8898" y="13213"/>
                    </a:lnTo>
                    <a:lnTo>
                      <a:pt x="8300" y="14873"/>
                    </a:lnTo>
                    <a:lnTo>
                      <a:pt x="7570" y="16533"/>
                    </a:lnTo>
                    <a:lnTo>
                      <a:pt x="6773" y="18127"/>
                    </a:lnTo>
                    <a:lnTo>
                      <a:pt x="5844" y="19654"/>
                    </a:lnTo>
                    <a:lnTo>
                      <a:pt x="4848" y="21114"/>
                    </a:lnTo>
                    <a:lnTo>
                      <a:pt x="3785" y="22575"/>
                    </a:lnTo>
                    <a:lnTo>
                      <a:pt x="2590" y="23903"/>
                    </a:lnTo>
                    <a:lnTo>
                      <a:pt x="1329" y="25165"/>
                    </a:lnTo>
                    <a:lnTo>
                      <a:pt x="1" y="26360"/>
                    </a:lnTo>
                    <a:lnTo>
                      <a:pt x="1196" y="29348"/>
                    </a:lnTo>
                    <a:lnTo>
                      <a:pt x="2258" y="32402"/>
                    </a:lnTo>
                    <a:lnTo>
                      <a:pt x="3254" y="35456"/>
                    </a:lnTo>
                    <a:lnTo>
                      <a:pt x="4184" y="38511"/>
                    </a:lnTo>
                    <a:lnTo>
                      <a:pt x="4980" y="41631"/>
                    </a:lnTo>
                    <a:lnTo>
                      <a:pt x="5711" y="44752"/>
                    </a:lnTo>
                    <a:lnTo>
                      <a:pt x="6375" y="47873"/>
                    </a:lnTo>
                    <a:lnTo>
                      <a:pt x="6972" y="50993"/>
                    </a:lnTo>
                    <a:lnTo>
                      <a:pt x="7968" y="49665"/>
                    </a:lnTo>
                    <a:lnTo>
                      <a:pt x="8898" y="48271"/>
                    </a:lnTo>
                    <a:lnTo>
                      <a:pt x="9761" y="46810"/>
                    </a:lnTo>
                    <a:lnTo>
                      <a:pt x="10558" y="45349"/>
                    </a:lnTo>
                    <a:lnTo>
                      <a:pt x="11288" y="43889"/>
                    </a:lnTo>
                    <a:lnTo>
                      <a:pt x="11952" y="42362"/>
                    </a:lnTo>
                    <a:lnTo>
                      <a:pt x="12616" y="40834"/>
                    </a:lnTo>
                    <a:lnTo>
                      <a:pt x="13147" y="39307"/>
                    </a:lnTo>
                    <a:lnTo>
                      <a:pt x="13612" y="37714"/>
                    </a:lnTo>
                    <a:lnTo>
                      <a:pt x="14077" y="36120"/>
                    </a:lnTo>
                    <a:lnTo>
                      <a:pt x="14475" y="34527"/>
                    </a:lnTo>
                    <a:lnTo>
                      <a:pt x="14807" y="32867"/>
                    </a:lnTo>
                    <a:lnTo>
                      <a:pt x="15006" y="31273"/>
                    </a:lnTo>
                    <a:lnTo>
                      <a:pt x="15272" y="29613"/>
                    </a:lnTo>
                    <a:lnTo>
                      <a:pt x="15405" y="27953"/>
                    </a:lnTo>
                    <a:lnTo>
                      <a:pt x="15471" y="26227"/>
                    </a:lnTo>
                    <a:lnTo>
                      <a:pt x="15538" y="24567"/>
                    </a:lnTo>
                    <a:lnTo>
                      <a:pt x="15538" y="22907"/>
                    </a:lnTo>
                    <a:lnTo>
                      <a:pt x="15471" y="21247"/>
                    </a:lnTo>
                    <a:lnTo>
                      <a:pt x="15338" y="19521"/>
                    </a:lnTo>
                    <a:lnTo>
                      <a:pt x="15139" y="17861"/>
                    </a:lnTo>
                    <a:lnTo>
                      <a:pt x="14940" y="16201"/>
                    </a:lnTo>
                    <a:lnTo>
                      <a:pt x="14674" y="14475"/>
                    </a:lnTo>
                    <a:lnTo>
                      <a:pt x="14342" y="12815"/>
                    </a:lnTo>
                    <a:lnTo>
                      <a:pt x="14010" y="11155"/>
                    </a:lnTo>
                    <a:lnTo>
                      <a:pt x="13612" y="9561"/>
                    </a:lnTo>
                    <a:lnTo>
                      <a:pt x="13147" y="7901"/>
                    </a:lnTo>
                    <a:lnTo>
                      <a:pt x="12616" y="6308"/>
                    </a:lnTo>
                    <a:lnTo>
                      <a:pt x="12085" y="4648"/>
                    </a:lnTo>
                    <a:lnTo>
                      <a:pt x="11487" y="3121"/>
                    </a:lnTo>
                    <a:lnTo>
                      <a:pt x="10823" y="1527"/>
                    </a:lnTo>
                    <a:lnTo>
                      <a:pt x="1015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7" name="Google Shape;1927;g34ed79b00d1_0_1888"/>
              <p:cNvSpPr/>
              <p:nvPr/>
            </p:nvSpPr>
            <p:spPr>
              <a:xfrm>
                <a:off x="4478925" y="1959475"/>
                <a:ext cx="388450" cy="1274850"/>
              </a:xfrm>
              <a:custGeom>
                <a:rect b="b" l="l" r="r" t="t"/>
                <a:pathLst>
                  <a:path extrusionOk="0" fill="none" h="50994" w="15538">
                    <a:moveTo>
                      <a:pt x="10159" y="0"/>
                    </a:moveTo>
                    <a:lnTo>
                      <a:pt x="10159" y="0"/>
                    </a:lnTo>
                    <a:lnTo>
                      <a:pt x="10359" y="1992"/>
                    </a:lnTo>
                    <a:lnTo>
                      <a:pt x="10359" y="3984"/>
                    </a:lnTo>
                    <a:lnTo>
                      <a:pt x="10292" y="5909"/>
                    </a:lnTo>
                    <a:lnTo>
                      <a:pt x="10093" y="7769"/>
                    </a:lnTo>
                    <a:lnTo>
                      <a:pt x="9827" y="9628"/>
                    </a:lnTo>
                    <a:lnTo>
                      <a:pt x="9429" y="11420"/>
                    </a:lnTo>
                    <a:lnTo>
                      <a:pt x="8898" y="13213"/>
                    </a:lnTo>
                    <a:lnTo>
                      <a:pt x="8300" y="14873"/>
                    </a:lnTo>
                    <a:lnTo>
                      <a:pt x="7570" y="16533"/>
                    </a:lnTo>
                    <a:lnTo>
                      <a:pt x="6773" y="18127"/>
                    </a:lnTo>
                    <a:lnTo>
                      <a:pt x="5844" y="19654"/>
                    </a:lnTo>
                    <a:lnTo>
                      <a:pt x="4848" y="21114"/>
                    </a:lnTo>
                    <a:lnTo>
                      <a:pt x="3785" y="22575"/>
                    </a:lnTo>
                    <a:lnTo>
                      <a:pt x="2590" y="23903"/>
                    </a:lnTo>
                    <a:lnTo>
                      <a:pt x="1329" y="25165"/>
                    </a:lnTo>
                    <a:lnTo>
                      <a:pt x="1" y="26360"/>
                    </a:lnTo>
                    <a:lnTo>
                      <a:pt x="1" y="26360"/>
                    </a:lnTo>
                    <a:lnTo>
                      <a:pt x="1196" y="29348"/>
                    </a:lnTo>
                    <a:lnTo>
                      <a:pt x="2258" y="32402"/>
                    </a:lnTo>
                    <a:lnTo>
                      <a:pt x="3254" y="35456"/>
                    </a:lnTo>
                    <a:lnTo>
                      <a:pt x="4184" y="38511"/>
                    </a:lnTo>
                    <a:lnTo>
                      <a:pt x="4980" y="41631"/>
                    </a:lnTo>
                    <a:lnTo>
                      <a:pt x="5711" y="44752"/>
                    </a:lnTo>
                    <a:lnTo>
                      <a:pt x="6375" y="47873"/>
                    </a:lnTo>
                    <a:lnTo>
                      <a:pt x="6972" y="50993"/>
                    </a:lnTo>
                    <a:lnTo>
                      <a:pt x="6972" y="50993"/>
                    </a:lnTo>
                    <a:lnTo>
                      <a:pt x="7968" y="49665"/>
                    </a:lnTo>
                    <a:lnTo>
                      <a:pt x="8898" y="48271"/>
                    </a:lnTo>
                    <a:lnTo>
                      <a:pt x="9761" y="46810"/>
                    </a:lnTo>
                    <a:lnTo>
                      <a:pt x="10558" y="45349"/>
                    </a:lnTo>
                    <a:lnTo>
                      <a:pt x="11288" y="43889"/>
                    </a:lnTo>
                    <a:lnTo>
                      <a:pt x="11952" y="42362"/>
                    </a:lnTo>
                    <a:lnTo>
                      <a:pt x="12616" y="40834"/>
                    </a:lnTo>
                    <a:lnTo>
                      <a:pt x="13147" y="39307"/>
                    </a:lnTo>
                    <a:lnTo>
                      <a:pt x="13612" y="37714"/>
                    </a:lnTo>
                    <a:lnTo>
                      <a:pt x="14077" y="36120"/>
                    </a:lnTo>
                    <a:lnTo>
                      <a:pt x="14475" y="34527"/>
                    </a:lnTo>
                    <a:lnTo>
                      <a:pt x="14807" y="32867"/>
                    </a:lnTo>
                    <a:lnTo>
                      <a:pt x="15006" y="31273"/>
                    </a:lnTo>
                    <a:lnTo>
                      <a:pt x="15272" y="29613"/>
                    </a:lnTo>
                    <a:lnTo>
                      <a:pt x="15405" y="27953"/>
                    </a:lnTo>
                    <a:lnTo>
                      <a:pt x="15471" y="26227"/>
                    </a:lnTo>
                    <a:lnTo>
                      <a:pt x="15538" y="24567"/>
                    </a:lnTo>
                    <a:lnTo>
                      <a:pt x="15538" y="22907"/>
                    </a:lnTo>
                    <a:lnTo>
                      <a:pt x="15471" y="21247"/>
                    </a:lnTo>
                    <a:lnTo>
                      <a:pt x="15338" y="19521"/>
                    </a:lnTo>
                    <a:lnTo>
                      <a:pt x="15139" y="17861"/>
                    </a:lnTo>
                    <a:lnTo>
                      <a:pt x="14940" y="16201"/>
                    </a:lnTo>
                    <a:lnTo>
                      <a:pt x="14674" y="14475"/>
                    </a:lnTo>
                    <a:lnTo>
                      <a:pt x="14342" y="12815"/>
                    </a:lnTo>
                    <a:lnTo>
                      <a:pt x="14010" y="11155"/>
                    </a:lnTo>
                    <a:lnTo>
                      <a:pt x="13612" y="9561"/>
                    </a:lnTo>
                    <a:lnTo>
                      <a:pt x="13147" y="7901"/>
                    </a:lnTo>
                    <a:lnTo>
                      <a:pt x="12616" y="6308"/>
                    </a:lnTo>
                    <a:lnTo>
                      <a:pt x="12085" y="4648"/>
                    </a:lnTo>
                    <a:lnTo>
                      <a:pt x="11487" y="3121"/>
                    </a:lnTo>
                    <a:lnTo>
                      <a:pt x="10823" y="1527"/>
                    </a:lnTo>
                    <a:lnTo>
                      <a:pt x="10159" y="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8" name="Google Shape;1928;g34ed79b00d1_0_1888"/>
              <p:cNvSpPr/>
              <p:nvPr/>
            </p:nvSpPr>
            <p:spPr>
              <a:xfrm>
                <a:off x="3013200" y="1469775"/>
                <a:ext cx="668975" cy="753650"/>
              </a:xfrm>
              <a:custGeom>
                <a:rect b="b" l="l" r="r" t="t"/>
                <a:pathLst>
                  <a:path extrusionOk="0" h="30146" w="26759">
                    <a:moveTo>
                      <a:pt x="4051" y="1"/>
                    </a:moveTo>
                    <a:lnTo>
                      <a:pt x="3454" y="930"/>
                    </a:lnTo>
                    <a:lnTo>
                      <a:pt x="2922" y="1794"/>
                    </a:lnTo>
                    <a:lnTo>
                      <a:pt x="2391" y="2657"/>
                    </a:lnTo>
                    <a:lnTo>
                      <a:pt x="1993" y="3586"/>
                    </a:lnTo>
                    <a:lnTo>
                      <a:pt x="1528" y="4516"/>
                    </a:lnTo>
                    <a:lnTo>
                      <a:pt x="1196" y="5445"/>
                    </a:lnTo>
                    <a:lnTo>
                      <a:pt x="864" y="6375"/>
                    </a:lnTo>
                    <a:lnTo>
                      <a:pt x="598" y="7305"/>
                    </a:lnTo>
                    <a:lnTo>
                      <a:pt x="399" y="8300"/>
                    </a:lnTo>
                    <a:lnTo>
                      <a:pt x="266" y="9230"/>
                    </a:lnTo>
                    <a:lnTo>
                      <a:pt x="134" y="10226"/>
                    </a:lnTo>
                    <a:lnTo>
                      <a:pt x="1" y="11156"/>
                    </a:lnTo>
                    <a:lnTo>
                      <a:pt x="1" y="12152"/>
                    </a:lnTo>
                    <a:lnTo>
                      <a:pt x="1" y="13148"/>
                    </a:lnTo>
                    <a:lnTo>
                      <a:pt x="1" y="14143"/>
                    </a:lnTo>
                    <a:lnTo>
                      <a:pt x="67" y="15073"/>
                    </a:lnTo>
                    <a:lnTo>
                      <a:pt x="399" y="17065"/>
                    </a:lnTo>
                    <a:lnTo>
                      <a:pt x="798" y="18990"/>
                    </a:lnTo>
                    <a:lnTo>
                      <a:pt x="1395" y="20982"/>
                    </a:lnTo>
                    <a:lnTo>
                      <a:pt x="2059" y="22908"/>
                    </a:lnTo>
                    <a:lnTo>
                      <a:pt x="2922" y="24767"/>
                    </a:lnTo>
                    <a:lnTo>
                      <a:pt x="3918" y="26626"/>
                    </a:lnTo>
                    <a:lnTo>
                      <a:pt x="5047" y="28419"/>
                    </a:lnTo>
                    <a:lnTo>
                      <a:pt x="6242" y="30145"/>
                    </a:lnTo>
                    <a:lnTo>
                      <a:pt x="8832" y="27821"/>
                    </a:lnTo>
                    <a:lnTo>
                      <a:pt x="11355" y="25564"/>
                    </a:lnTo>
                    <a:lnTo>
                      <a:pt x="13944" y="23439"/>
                    </a:lnTo>
                    <a:lnTo>
                      <a:pt x="16534" y="21314"/>
                    </a:lnTo>
                    <a:lnTo>
                      <a:pt x="19123" y="19322"/>
                    </a:lnTo>
                    <a:lnTo>
                      <a:pt x="21646" y="17397"/>
                    </a:lnTo>
                    <a:lnTo>
                      <a:pt x="24236" y="15604"/>
                    </a:lnTo>
                    <a:lnTo>
                      <a:pt x="26759" y="13811"/>
                    </a:lnTo>
                    <a:lnTo>
                      <a:pt x="25431" y="12683"/>
                    </a:lnTo>
                    <a:lnTo>
                      <a:pt x="24169" y="11620"/>
                    </a:lnTo>
                    <a:lnTo>
                      <a:pt x="22841" y="10558"/>
                    </a:lnTo>
                    <a:lnTo>
                      <a:pt x="21514" y="9496"/>
                    </a:lnTo>
                    <a:lnTo>
                      <a:pt x="20119" y="8500"/>
                    </a:lnTo>
                    <a:lnTo>
                      <a:pt x="18725" y="7570"/>
                    </a:lnTo>
                    <a:lnTo>
                      <a:pt x="17331" y="6641"/>
                    </a:lnTo>
                    <a:lnTo>
                      <a:pt x="15936" y="5777"/>
                    </a:lnTo>
                    <a:lnTo>
                      <a:pt x="14475" y="4914"/>
                    </a:lnTo>
                    <a:lnTo>
                      <a:pt x="13015" y="4117"/>
                    </a:lnTo>
                    <a:lnTo>
                      <a:pt x="11554" y="3321"/>
                    </a:lnTo>
                    <a:lnTo>
                      <a:pt x="10093" y="2590"/>
                    </a:lnTo>
                    <a:lnTo>
                      <a:pt x="8632" y="1860"/>
                    </a:lnTo>
                    <a:lnTo>
                      <a:pt x="7105" y="1262"/>
                    </a:lnTo>
                    <a:lnTo>
                      <a:pt x="5578" y="598"/>
                    </a:lnTo>
                    <a:lnTo>
                      <a:pt x="405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9" name="Google Shape;1929;g34ed79b00d1_0_1888"/>
              <p:cNvSpPr/>
              <p:nvPr/>
            </p:nvSpPr>
            <p:spPr>
              <a:xfrm>
                <a:off x="3013200" y="1469775"/>
                <a:ext cx="668975" cy="753650"/>
              </a:xfrm>
              <a:custGeom>
                <a:rect b="b" l="l" r="r" t="t"/>
                <a:pathLst>
                  <a:path extrusionOk="0" fill="none" h="30146" w="26759">
                    <a:moveTo>
                      <a:pt x="6242" y="30145"/>
                    </a:moveTo>
                    <a:lnTo>
                      <a:pt x="6242" y="30145"/>
                    </a:lnTo>
                    <a:lnTo>
                      <a:pt x="8832" y="27821"/>
                    </a:lnTo>
                    <a:lnTo>
                      <a:pt x="11355" y="25564"/>
                    </a:lnTo>
                    <a:lnTo>
                      <a:pt x="13944" y="23439"/>
                    </a:lnTo>
                    <a:lnTo>
                      <a:pt x="16534" y="21314"/>
                    </a:lnTo>
                    <a:lnTo>
                      <a:pt x="19123" y="19322"/>
                    </a:lnTo>
                    <a:lnTo>
                      <a:pt x="21646" y="17397"/>
                    </a:lnTo>
                    <a:lnTo>
                      <a:pt x="24236" y="15604"/>
                    </a:lnTo>
                    <a:lnTo>
                      <a:pt x="26759" y="13811"/>
                    </a:lnTo>
                    <a:lnTo>
                      <a:pt x="26759" y="13811"/>
                    </a:lnTo>
                    <a:lnTo>
                      <a:pt x="25431" y="12683"/>
                    </a:lnTo>
                    <a:lnTo>
                      <a:pt x="24169" y="11620"/>
                    </a:lnTo>
                    <a:lnTo>
                      <a:pt x="22841" y="10558"/>
                    </a:lnTo>
                    <a:lnTo>
                      <a:pt x="21514" y="9496"/>
                    </a:lnTo>
                    <a:lnTo>
                      <a:pt x="20119" y="8500"/>
                    </a:lnTo>
                    <a:lnTo>
                      <a:pt x="18725" y="7570"/>
                    </a:lnTo>
                    <a:lnTo>
                      <a:pt x="17331" y="6641"/>
                    </a:lnTo>
                    <a:lnTo>
                      <a:pt x="15936" y="5777"/>
                    </a:lnTo>
                    <a:lnTo>
                      <a:pt x="14475" y="4914"/>
                    </a:lnTo>
                    <a:lnTo>
                      <a:pt x="13015" y="4117"/>
                    </a:lnTo>
                    <a:lnTo>
                      <a:pt x="11554" y="3321"/>
                    </a:lnTo>
                    <a:lnTo>
                      <a:pt x="10093" y="2590"/>
                    </a:lnTo>
                    <a:lnTo>
                      <a:pt x="8632" y="1860"/>
                    </a:lnTo>
                    <a:lnTo>
                      <a:pt x="7105" y="1262"/>
                    </a:lnTo>
                    <a:lnTo>
                      <a:pt x="5578" y="598"/>
                    </a:lnTo>
                    <a:lnTo>
                      <a:pt x="4051" y="1"/>
                    </a:lnTo>
                    <a:lnTo>
                      <a:pt x="4051" y="1"/>
                    </a:lnTo>
                    <a:lnTo>
                      <a:pt x="3454" y="930"/>
                    </a:lnTo>
                    <a:lnTo>
                      <a:pt x="2922" y="1794"/>
                    </a:lnTo>
                    <a:lnTo>
                      <a:pt x="2391" y="2657"/>
                    </a:lnTo>
                    <a:lnTo>
                      <a:pt x="1993" y="3586"/>
                    </a:lnTo>
                    <a:lnTo>
                      <a:pt x="1528" y="4516"/>
                    </a:lnTo>
                    <a:lnTo>
                      <a:pt x="1196" y="5445"/>
                    </a:lnTo>
                    <a:lnTo>
                      <a:pt x="864" y="6375"/>
                    </a:lnTo>
                    <a:lnTo>
                      <a:pt x="598" y="7305"/>
                    </a:lnTo>
                    <a:lnTo>
                      <a:pt x="399" y="8300"/>
                    </a:lnTo>
                    <a:lnTo>
                      <a:pt x="266" y="9230"/>
                    </a:lnTo>
                    <a:lnTo>
                      <a:pt x="134" y="10226"/>
                    </a:lnTo>
                    <a:lnTo>
                      <a:pt x="1" y="11156"/>
                    </a:lnTo>
                    <a:lnTo>
                      <a:pt x="1" y="12152"/>
                    </a:lnTo>
                    <a:lnTo>
                      <a:pt x="1" y="13148"/>
                    </a:lnTo>
                    <a:lnTo>
                      <a:pt x="1" y="14143"/>
                    </a:lnTo>
                    <a:lnTo>
                      <a:pt x="67" y="15073"/>
                    </a:lnTo>
                    <a:lnTo>
                      <a:pt x="399" y="17065"/>
                    </a:lnTo>
                    <a:lnTo>
                      <a:pt x="798" y="18990"/>
                    </a:lnTo>
                    <a:lnTo>
                      <a:pt x="1395" y="20982"/>
                    </a:lnTo>
                    <a:lnTo>
                      <a:pt x="2059" y="22908"/>
                    </a:lnTo>
                    <a:lnTo>
                      <a:pt x="2922" y="24767"/>
                    </a:lnTo>
                    <a:lnTo>
                      <a:pt x="3918" y="26626"/>
                    </a:lnTo>
                    <a:lnTo>
                      <a:pt x="5047" y="28419"/>
                    </a:lnTo>
                    <a:lnTo>
                      <a:pt x="6242" y="30145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0" name="Google Shape;1930;g34ed79b00d1_0_1888"/>
              <p:cNvSpPr/>
              <p:nvPr/>
            </p:nvSpPr>
            <p:spPr>
              <a:xfrm>
                <a:off x="4663175" y="2704775"/>
                <a:ext cx="390100" cy="1283150"/>
              </a:xfrm>
              <a:custGeom>
                <a:rect b="b" l="l" r="r" t="t"/>
                <a:pathLst>
                  <a:path extrusionOk="0" h="51326" w="15604">
                    <a:moveTo>
                      <a:pt x="15338" y="0"/>
                    </a:moveTo>
                    <a:lnTo>
                      <a:pt x="15006" y="2391"/>
                    </a:lnTo>
                    <a:lnTo>
                      <a:pt x="14608" y="4781"/>
                    </a:lnTo>
                    <a:lnTo>
                      <a:pt x="14143" y="7105"/>
                    </a:lnTo>
                    <a:lnTo>
                      <a:pt x="13612" y="9362"/>
                    </a:lnTo>
                    <a:lnTo>
                      <a:pt x="12948" y="11554"/>
                    </a:lnTo>
                    <a:lnTo>
                      <a:pt x="12284" y="13745"/>
                    </a:lnTo>
                    <a:lnTo>
                      <a:pt x="11487" y="15869"/>
                    </a:lnTo>
                    <a:lnTo>
                      <a:pt x="10624" y="17928"/>
                    </a:lnTo>
                    <a:lnTo>
                      <a:pt x="9695" y="19920"/>
                    </a:lnTo>
                    <a:lnTo>
                      <a:pt x="8699" y="21912"/>
                    </a:lnTo>
                    <a:lnTo>
                      <a:pt x="7570" y="23837"/>
                    </a:lnTo>
                    <a:lnTo>
                      <a:pt x="6375" y="25696"/>
                    </a:lnTo>
                    <a:lnTo>
                      <a:pt x="5180" y="27489"/>
                    </a:lnTo>
                    <a:lnTo>
                      <a:pt x="3785" y="29282"/>
                    </a:lnTo>
                    <a:lnTo>
                      <a:pt x="2391" y="31008"/>
                    </a:lnTo>
                    <a:lnTo>
                      <a:pt x="930" y="32668"/>
                    </a:lnTo>
                    <a:lnTo>
                      <a:pt x="997" y="35058"/>
                    </a:lnTo>
                    <a:lnTo>
                      <a:pt x="1063" y="37382"/>
                    </a:lnTo>
                    <a:lnTo>
                      <a:pt x="997" y="39839"/>
                    </a:lnTo>
                    <a:lnTo>
                      <a:pt x="864" y="42229"/>
                    </a:lnTo>
                    <a:lnTo>
                      <a:pt x="731" y="44619"/>
                    </a:lnTo>
                    <a:lnTo>
                      <a:pt x="532" y="46943"/>
                    </a:lnTo>
                    <a:lnTo>
                      <a:pt x="1" y="51326"/>
                    </a:lnTo>
                    <a:lnTo>
                      <a:pt x="1196" y="49798"/>
                    </a:lnTo>
                    <a:lnTo>
                      <a:pt x="2258" y="48271"/>
                    </a:lnTo>
                    <a:lnTo>
                      <a:pt x="3321" y="46678"/>
                    </a:lnTo>
                    <a:lnTo>
                      <a:pt x="4316" y="45151"/>
                    </a:lnTo>
                    <a:lnTo>
                      <a:pt x="5312" y="43557"/>
                    </a:lnTo>
                    <a:lnTo>
                      <a:pt x="6242" y="41964"/>
                    </a:lnTo>
                    <a:lnTo>
                      <a:pt x="7105" y="40304"/>
                    </a:lnTo>
                    <a:lnTo>
                      <a:pt x="7902" y="38710"/>
                    </a:lnTo>
                    <a:lnTo>
                      <a:pt x="8699" y="37050"/>
                    </a:lnTo>
                    <a:lnTo>
                      <a:pt x="9429" y="35390"/>
                    </a:lnTo>
                    <a:lnTo>
                      <a:pt x="10159" y="33730"/>
                    </a:lnTo>
                    <a:lnTo>
                      <a:pt x="10757" y="32070"/>
                    </a:lnTo>
                    <a:lnTo>
                      <a:pt x="11355" y="30410"/>
                    </a:lnTo>
                    <a:lnTo>
                      <a:pt x="11952" y="28751"/>
                    </a:lnTo>
                    <a:lnTo>
                      <a:pt x="12483" y="27091"/>
                    </a:lnTo>
                    <a:lnTo>
                      <a:pt x="12948" y="25431"/>
                    </a:lnTo>
                    <a:lnTo>
                      <a:pt x="13811" y="22111"/>
                    </a:lnTo>
                    <a:lnTo>
                      <a:pt x="14475" y="18791"/>
                    </a:lnTo>
                    <a:lnTo>
                      <a:pt x="15006" y="15471"/>
                    </a:lnTo>
                    <a:lnTo>
                      <a:pt x="15338" y="12284"/>
                    </a:lnTo>
                    <a:lnTo>
                      <a:pt x="15538" y="9097"/>
                    </a:lnTo>
                    <a:lnTo>
                      <a:pt x="15604" y="5976"/>
                    </a:lnTo>
                    <a:lnTo>
                      <a:pt x="15538" y="2922"/>
                    </a:lnTo>
                    <a:lnTo>
                      <a:pt x="1533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1" name="Google Shape;1931;g34ed79b00d1_0_1888"/>
              <p:cNvSpPr/>
              <p:nvPr/>
            </p:nvSpPr>
            <p:spPr>
              <a:xfrm>
                <a:off x="4663175" y="2704775"/>
                <a:ext cx="390100" cy="1283150"/>
              </a:xfrm>
              <a:custGeom>
                <a:rect b="b" l="l" r="r" t="t"/>
                <a:pathLst>
                  <a:path extrusionOk="0" fill="none" h="51326" w="15604">
                    <a:moveTo>
                      <a:pt x="930" y="32668"/>
                    </a:moveTo>
                    <a:lnTo>
                      <a:pt x="930" y="32668"/>
                    </a:lnTo>
                    <a:lnTo>
                      <a:pt x="997" y="35058"/>
                    </a:lnTo>
                    <a:lnTo>
                      <a:pt x="1063" y="37382"/>
                    </a:lnTo>
                    <a:lnTo>
                      <a:pt x="997" y="39839"/>
                    </a:lnTo>
                    <a:lnTo>
                      <a:pt x="864" y="42229"/>
                    </a:lnTo>
                    <a:lnTo>
                      <a:pt x="731" y="44619"/>
                    </a:lnTo>
                    <a:lnTo>
                      <a:pt x="532" y="46943"/>
                    </a:lnTo>
                    <a:lnTo>
                      <a:pt x="1" y="51326"/>
                    </a:lnTo>
                    <a:lnTo>
                      <a:pt x="1" y="51326"/>
                    </a:lnTo>
                    <a:lnTo>
                      <a:pt x="1196" y="49798"/>
                    </a:lnTo>
                    <a:lnTo>
                      <a:pt x="2258" y="48271"/>
                    </a:lnTo>
                    <a:lnTo>
                      <a:pt x="3321" y="46678"/>
                    </a:lnTo>
                    <a:lnTo>
                      <a:pt x="4316" y="45151"/>
                    </a:lnTo>
                    <a:lnTo>
                      <a:pt x="5312" y="43557"/>
                    </a:lnTo>
                    <a:lnTo>
                      <a:pt x="6242" y="41964"/>
                    </a:lnTo>
                    <a:lnTo>
                      <a:pt x="7105" y="40304"/>
                    </a:lnTo>
                    <a:lnTo>
                      <a:pt x="7902" y="38710"/>
                    </a:lnTo>
                    <a:lnTo>
                      <a:pt x="8699" y="37050"/>
                    </a:lnTo>
                    <a:lnTo>
                      <a:pt x="9429" y="35390"/>
                    </a:lnTo>
                    <a:lnTo>
                      <a:pt x="10159" y="33730"/>
                    </a:lnTo>
                    <a:lnTo>
                      <a:pt x="10757" y="32070"/>
                    </a:lnTo>
                    <a:lnTo>
                      <a:pt x="11355" y="30410"/>
                    </a:lnTo>
                    <a:lnTo>
                      <a:pt x="11952" y="28751"/>
                    </a:lnTo>
                    <a:lnTo>
                      <a:pt x="12483" y="27091"/>
                    </a:lnTo>
                    <a:lnTo>
                      <a:pt x="12948" y="25431"/>
                    </a:lnTo>
                    <a:lnTo>
                      <a:pt x="13811" y="22111"/>
                    </a:lnTo>
                    <a:lnTo>
                      <a:pt x="14475" y="18791"/>
                    </a:lnTo>
                    <a:lnTo>
                      <a:pt x="15006" y="15471"/>
                    </a:lnTo>
                    <a:lnTo>
                      <a:pt x="15338" y="12284"/>
                    </a:lnTo>
                    <a:lnTo>
                      <a:pt x="15538" y="9097"/>
                    </a:lnTo>
                    <a:lnTo>
                      <a:pt x="15604" y="5976"/>
                    </a:lnTo>
                    <a:lnTo>
                      <a:pt x="15538" y="2922"/>
                    </a:lnTo>
                    <a:lnTo>
                      <a:pt x="15338" y="0"/>
                    </a:lnTo>
                    <a:lnTo>
                      <a:pt x="15338" y="0"/>
                    </a:lnTo>
                    <a:lnTo>
                      <a:pt x="15006" y="2391"/>
                    </a:lnTo>
                    <a:lnTo>
                      <a:pt x="14608" y="4781"/>
                    </a:lnTo>
                    <a:lnTo>
                      <a:pt x="14143" y="7105"/>
                    </a:lnTo>
                    <a:lnTo>
                      <a:pt x="13612" y="9362"/>
                    </a:lnTo>
                    <a:lnTo>
                      <a:pt x="12948" y="11554"/>
                    </a:lnTo>
                    <a:lnTo>
                      <a:pt x="12284" y="13745"/>
                    </a:lnTo>
                    <a:lnTo>
                      <a:pt x="11487" y="15869"/>
                    </a:lnTo>
                    <a:lnTo>
                      <a:pt x="10624" y="17928"/>
                    </a:lnTo>
                    <a:lnTo>
                      <a:pt x="9695" y="19920"/>
                    </a:lnTo>
                    <a:lnTo>
                      <a:pt x="8699" y="21912"/>
                    </a:lnTo>
                    <a:lnTo>
                      <a:pt x="7570" y="23837"/>
                    </a:lnTo>
                    <a:lnTo>
                      <a:pt x="6375" y="25696"/>
                    </a:lnTo>
                    <a:lnTo>
                      <a:pt x="5180" y="27489"/>
                    </a:lnTo>
                    <a:lnTo>
                      <a:pt x="3785" y="29282"/>
                    </a:lnTo>
                    <a:lnTo>
                      <a:pt x="2391" y="31008"/>
                    </a:lnTo>
                    <a:lnTo>
                      <a:pt x="930" y="32668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2" name="Google Shape;1932;g34ed79b00d1_0_1888"/>
              <p:cNvSpPr/>
              <p:nvPr/>
            </p:nvSpPr>
            <p:spPr>
              <a:xfrm>
                <a:off x="1979075" y="1363550"/>
                <a:ext cx="1034150" cy="1777800"/>
              </a:xfrm>
              <a:custGeom>
                <a:rect b="b" l="l" r="r" t="t"/>
                <a:pathLst>
                  <a:path extrusionOk="0" h="71112" w="41366">
                    <a:moveTo>
                      <a:pt x="20451" y="0"/>
                    </a:moveTo>
                    <a:lnTo>
                      <a:pt x="18592" y="67"/>
                    </a:lnTo>
                    <a:lnTo>
                      <a:pt x="16732" y="266"/>
                    </a:lnTo>
                    <a:lnTo>
                      <a:pt x="14940" y="465"/>
                    </a:lnTo>
                    <a:lnTo>
                      <a:pt x="13147" y="731"/>
                    </a:lnTo>
                    <a:lnTo>
                      <a:pt x="11354" y="1063"/>
                    </a:lnTo>
                    <a:lnTo>
                      <a:pt x="9562" y="1395"/>
                    </a:lnTo>
                    <a:lnTo>
                      <a:pt x="7902" y="1860"/>
                    </a:lnTo>
                    <a:lnTo>
                      <a:pt x="6574" y="3851"/>
                    </a:lnTo>
                    <a:lnTo>
                      <a:pt x="5445" y="5843"/>
                    </a:lnTo>
                    <a:lnTo>
                      <a:pt x="4383" y="7835"/>
                    </a:lnTo>
                    <a:lnTo>
                      <a:pt x="3453" y="9960"/>
                    </a:lnTo>
                    <a:lnTo>
                      <a:pt x="2590" y="12085"/>
                    </a:lnTo>
                    <a:lnTo>
                      <a:pt x="1926" y="14276"/>
                    </a:lnTo>
                    <a:lnTo>
                      <a:pt x="1328" y="16467"/>
                    </a:lnTo>
                    <a:lnTo>
                      <a:pt x="864" y="18658"/>
                    </a:lnTo>
                    <a:lnTo>
                      <a:pt x="465" y="20916"/>
                    </a:lnTo>
                    <a:lnTo>
                      <a:pt x="200" y="23239"/>
                    </a:lnTo>
                    <a:lnTo>
                      <a:pt x="67" y="25497"/>
                    </a:lnTo>
                    <a:lnTo>
                      <a:pt x="0" y="27821"/>
                    </a:lnTo>
                    <a:lnTo>
                      <a:pt x="0" y="30145"/>
                    </a:lnTo>
                    <a:lnTo>
                      <a:pt x="133" y="32469"/>
                    </a:lnTo>
                    <a:lnTo>
                      <a:pt x="399" y="34793"/>
                    </a:lnTo>
                    <a:lnTo>
                      <a:pt x="731" y="37117"/>
                    </a:lnTo>
                    <a:lnTo>
                      <a:pt x="1129" y="39440"/>
                    </a:lnTo>
                    <a:lnTo>
                      <a:pt x="1594" y="41764"/>
                    </a:lnTo>
                    <a:lnTo>
                      <a:pt x="2192" y="44022"/>
                    </a:lnTo>
                    <a:lnTo>
                      <a:pt x="2922" y="46346"/>
                    </a:lnTo>
                    <a:lnTo>
                      <a:pt x="3652" y="48603"/>
                    </a:lnTo>
                    <a:lnTo>
                      <a:pt x="4515" y="50861"/>
                    </a:lnTo>
                    <a:lnTo>
                      <a:pt x="5445" y="53052"/>
                    </a:lnTo>
                    <a:lnTo>
                      <a:pt x="6441" y="55243"/>
                    </a:lnTo>
                    <a:lnTo>
                      <a:pt x="7503" y="57368"/>
                    </a:lnTo>
                    <a:lnTo>
                      <a:pt x="8632" y="59492"/>
                    </a:lnTo>
                    <a:lnTo>
                      <a:pt x="9827" y="61551"/>
                    </a:lnTo>
                    <a:lnTo>
                      <a:pt x="11155" y="63543"/>
                    </a:lnTo>
                    <a:lnTo>
                      <a:pt x="12483" y="65535"/>
                    </a:lnTo>
                    <a:lnTo>
                      <a:pt x="13944" y="67460"/>
                    </a:lnTo>
                    <a:lnTo>
                      <a:pt x="15405" y="69319"/>
                    </a:lnTo>
                    <a:lnTo>
                      <a:pt x="16932" y="71112"/>
                    </a:lnTo>
                    <a:lnTo>
                      <a:pt x="19455" y="67327"/>
                    </a:lnTo>
                    <a:lnTo>
                      <a:pt x="22243" y="63476"/>
                    </a:lnTo>
                    <a:lnTo>
                      <a:pt x="25165" y="59426"/>
                    </a:lnTo>
                    <a:lnTo>
                      <a:pt x="28286" y="55442"/>
                    </a:lnTo>
                    <a:lnTo>
                      <a:pt x="31473" y="51458"/>
                    </a:lnTo>
                    <a:lnTo>
                      <a:pt x="34726" y="47607"/>
                    </a:lnTo>
                    <a:lnTo>
                      <a:pt x="38046" y="43889"/>
                    </a:lnTo>
                    <a:lnTo>
                      <a:pt x="39706" y="42163"/>
                    </a:lnTo>
                    <a:lnTo>
                      <a:pt x="41366" y="40436"/>
                    </a:lnTo>
                    <a:lnTo>
                      <a:pt x="40569" y="39440"/>
                    </a:lnTo>
                    <a:lnTo>
                      <a:pt x="39839" y="38378"/>
                    </a:lnTo>
                    <a:lnTo>
                      <a:pt x="39108" y="37316"/>
                    </a:lnTo>
                    <a:lnTo>
                      <a:pt x="38378" y="36253"/>
                    </a:lnTo>
                    <a:lnTo>
                      <a:pt x="37780" y="35125"/>
                    </a:lnTo>
                    <a:lnTo>
                      <a:pt x="37116" y="33929"/>
                    </a:lnTo>
                    <a:lnTo>
                      <a:pt x="36519" y="32801"/>
                    </a:lnTo>
                    <a:lnTo>
                      <a:pt x="35988" y="31606"/>
                    </a:lnTo>
                    <a:lnTo>
                      <a:pt x="35523" y="30344"/>
                    </a:lnTo>
                    <a:lnTo>
                      <a:pt x="35058" y="29149"/>
                    </a:lnTo>
                    <a:lnTo>
                      <a:pt x="34593" y="27887"/>
                    </a:lnTo>
                    <a:lnTo>
                      <a:pt x="34195" y="26626"/>
                    </a:lnTo>
                    <a:lnTo>
                      <a:pt x="33863" y="25364"/>
                    </a:lnTo>
                    <a:lnTo>
                      <a:pt x="33597" y="24103"/>
                    </a:lnTo>
                    <a:lnTo>
                      <a:pt x="33332" y="22775"/>
                    </a:lnTo>
                    <a:lnTo>
                      <a:pt x="33133" y="21513"/>
                    </a:lnTo>
                    <a:lnTo>
                      <a:pt x="33000" y="20185"/>
                    </a:lnTo>
                    <a:lnTo>
                      <a:pt x="32867" y="18924"/>
                    </a:lnTo>
                    <a:lnTo>
                      <a:pt x="32801" y="17596"/>
                    </a:lnTo>
                    <a:lnTo>
                      <a:pt x="32801" y="16334"/>
                    </a:lnTo>
                    <a:lnTo>
                      <a:pt x="32867" y="15006"/>
                    </a:lnTo>
                    <a:lnTo>
                      <a:pt x="32933" y="13745"/>
                    </a:lnTo>
                    <a:lnTo>
                      <a:pt x="33066" y="12483"/>
                    </a:lnTo>
                    <a:lnTo>
                      <a:pt x="33265" y="11222"/>
                    </a:lnTo>
                    <a:lnTo>
                      <a:pt x="33531" y="9960"/>
                    </a:lnTo>
                    <a:lnTo>
                      <a:pt x="33863" y="8698"/>
                    </a:lnTo>
                    <a:lnTo>
                      <a:pt x="34195" y="7503"/>
                    </a:lnTo>
                    <a:lnTo>
                      <a:pt x="34660" y="6308"/>
                    </a:lnTo>
                    <a:lnTo>
                      <a:pt x="35125" y="5113"/>
                    </a:lnTo>
                    <a:lnTo>
                      <a:pt x="35722" y="3918"/>
                    </a:lnTo>
                    <a:lnTo>
                      <a:pt x="36320" y="2789"/>
                    </a:lnTo>
                    <a:lnTo>
                      <a:pt x="36984" y="1660"/>
                    </a:lnTo>
                    <a:lnTo>
                      <a:pt x="35257" y="1262"/>
                    </a:lnTo>
                    <a:lnTo>
                      <a:pt x="33465" y="930"/>
                    </a:lnTo>
                    <a:lnTo>
                      <a:pt x="31672" y="664"/>
                    </a:lnTo>
                    <a:lnTo>
                      <a:pt x="29813" y="399"/>
                    </a:lnTo>
                    <a:lnTo>
                      <a:pt x="27954" y="200"/>
                    </a:lnTo>
                    <a:lnTo>
                      <a:pt x="26094" y="67"/>
                    </a:lnTo>
                    <a:lnTo>
                      <a:pt x="2423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3" name="Google Shape;1933;g34ed79b00d1_0_1888"/>
              <p:cNvSpPr/>
              <p:nvPr/>
            </p:nvSpPr>
            <p:spPr>
              <a:xfrm>
                <a:off x="1979075" y="1363550"/>
                <a:ext cx="1034150" cy="1777800"/>
              </a:xfrm>
              <a:custGeom>
                <a:rect b="b" l="l" r="r" t="t"/>
                <a:pathLst>
                  <a:path extrusionOk="0" fill="none" h="71112" w="41366">
                    <a:moveTo>
                      <a:pt x="36984" y="1660"/>
                    </a:moveTo>
                    <a:lnTo>
                      <a:pt x="36984" y="1660"/>
                    </a:lnTo>
                    <a:lnTo>
                      <a:pt x="35257" y="1262"/>
                    </a:lnTo>
                    <a:lnTo>
                      <a:pt x="33465" y="930"/>
                    </a:lnTo>
                    <a:lnTo>
                      <a:pt x="31672" y="664"/>
                    </a:lnTo>
                    <a:lnTo>
                      <a:pt x="29813" y="399"/>
                    </a:lnTo>
                    <a:lnTo>
                      <a:pt x="27954" y="200"/>
                    </a:lnTo>
                    <a:lnTo>
                      <a:pt x="26094" y="67"/>
                    </a:lnTo>
                    <a:lnTo>
                      <a:pt x="24235" y="0"/>
                    </a:lnTo>
                    <a:lnTo>
                      <a:pt x="22376" y="0"/>
                    </a:lnTo>
                    <a:lnTo>
                      <a:pt x="20451" y="0"/>
                    </a:lnTo>
                    <a:lnTo>
                      <a:pt x="18592" y="67"/>
                    </a:lnTo>
                    <a:lnTo>
                      <a:pt x="16732" y="266"/>
                    </a:lnTo>
                    <a:lnTo>
                      <a:pt x="14940" y="465"/>
                    </a:lnTo>
                    <a:lnTo>
                      <a:pt x="13147" y="731"/>
                    </a:lnTo>
                    <a:lnTo>
                      <a:pt x="11354" y="1063"/>
                    </a:lnTo>
                    <a:lnTo>
                      <a:pt x="9562" y="1395"/>
                    </a:lnTo>
                    <a:lnTo>
                      <a:pt x="7902" y="1860"/>
                    </a:lnTo>
                    <a:lnTo>
                      <a:pt x="7902" y="1860"/>
                    </a:lnTo>
                    <a:lnTo>
                      <a:pt x="6574" y="3851"/>
                    </a:lnTo>
                    <a:lnTo>
                      <a:pt x="5445" y="5843"/>
                    </a:lnTo>
                    <a:lnTo>
                      <a:pt x="4383" y="7835"/>
                    </a:lnTo>
                    <a:lnTo>
                      <a:pt x="3453" y="9960"/>
                    </a:lnTo>
                    <a:lnTo>
                      <a:pt x="2590" y="12085"/>
                    </a:lnTo>
                    <a:lnTo>
                      <a:pt x="1926" y="14276"/>
                    </a:lnTo>
                    <a:lnTo>
                      <a:pt x="1328" y="16467"/>
                    </a:lnTo>
                    <a:lnTo>
                      <a:pt x="864" y="18658"/>
                    </a:lnTo>
                    <a:lnTo>
                      <a:pt x="465" y="20916"/>
                    </a:lnTo>
                    <a:lnTo>
                      <a:pt x="200" y="23239"/>
                    </a:lnTo>
                    <a:lnTo>
                      <a:pt x="67" y="25497"/>
                    </a:lnTo>
                    <a:lnTo>
                      <a:pt x="0" y="27821"/>
                    </a:lnTo>
                    <a:lnTo>
                      <a:pt x="0" y="30145"/>
                    </a:lnTo>
                    <a:lnTo>
                      <a:pt x="133" y="32469"/>
                    </a:lnTo>
                    <a:lnTo>
                      <a:pt x="399" y="34793"/>
                    </a:lnTo>
                    <a:lnTo>
                      <a:pt x="731" y="37117"/>
                    </a:lnTo>
                    <a:lnTo>
                      <a:pt x="1129" y="39440"/>
                    </a:lnTo>
                    <a:lnTo>
                      <a:pt x="1594" y="41764"/>
                    </a:lnTo>
                    <a:lnTo>
                      <a:pt x="2192" y="44022"/>
                    </a:lnTo>
                    <a:lnTo>
                      <a:pt x="2922" y="46346"/>
                    </a:lnTo>
                    <a:lnTo>
                      <a:pt x="3652" y="48603"/>
                    </a:lnTo>
                    <a:lnTo>
                      <a:pt x="4515" y="50861"/>
                    </a:lnTo>
                    <a:lnTo>
                      <a:pt x="5445" y="53052"/>
                    </a:lnTo>
                    <a:lnTo>
                      <a:pt x="6441" y="55243"/>
                    </a:lnTo>
                    <a:lnTo>
                      <a:pt x="7503" y="57368"/>
                    </a:lnTo>
                    <a:lnTo>
                      <a:pt x="8632" y="59492"/>
                    </a:lnTo>
                    <a:lnTo>
                      <a:pt x="9827" y="61551"/>
                    </a:lnTo>
                    <a:lnTo>
                      <a:pt x="11155" y="63543"/>
                    </a:lnTo>
                    <a:lnTo>
                      <a:pt x="12483" y="65535"/>
                    </a:lnTo>
                    <a:lnTo>
                      <a:pt x="13944" y="67460"/>
                    </a:lnTo>
                    <a:lnTo>
                      <a:pt x="15405" y="69319"/>
                    </a:lnTo>
                    <a:lnTo>
                      <a:pt x="16932" y="71112"/>
                    </a:lnTo>
                    <a:lnTo>
                      <a:pt x="16932" y="71112"/>
                    </a:lnTo>
                    <a:lnTo>
                      <a:pt x="19455" y="67327"/>
                    </a:lnTo>
                    <a:lnTo>
                      <a:pt x="22243" y="63476"/>
                    </a:lnTo>
                    <a:lnTo>
                      <a:pt x="25165" y="59426"/>
                    </a:lnTo>
                    <a:lnTo>
                      <a:pt x="28286" y="55442"/>
                    </a:lnTo>
                    <a:lnTo>
                      <a:pt x="31473" y="51458"/>
                    </a:lnTo>
                    <a:lnTo>
                      <a:pt x="34726" y="47607"/>
                    </a:lnTo>
                    <a:lnTo>
                      <a:pt x="38046" y="43889"/>
                    </a:lnTo>
                    <a:lnTo>
                      <a:pt x="39706" y="42163"/>
                    </a:lnTo>
                    <a:lnTo>
                      <a:pt x="41366" y="40436"/>
                    </a:lnTo>
                    <a:lnTo>
                      <a:pt x="41366" y="40436"/>
                    </a:lnTo>
                    <a:lnTo>
                      <a:pt x="40569" y="39440"/>
                    </a:lnTo>
                    <a:lnTo>
                      <a:pt x="39839" y="38378"/>
                    </a:lnTo>
                    <a:lnTo>
                      <a:pt x="39108" y="37316"/>
                    </a:lnTo>
                    <a:lnTo>
                      <a:pt x="38378" y="36253"/>
                    </a:lnTo>
                    <a:lnTo>
                      <a:pt x="37780" y="35125"/>
                    </a:lnTo>
                    <a:lnTo>
                      <a:pt x="37116" y="33929"/>
                    </a:lnTo>
                    <a:lnTo>
                      <a:pt x="36519" y="32801"/>
                    </a:lnTo>
                    <a:lnTo>
                      <a:pt x="35988" y="31606"/>
                    </a:lnTo>
                    <a:lnTo>
                      <a:pt x="35523" y="30344"/>
                    </a:lnTo>
                    <a:lnTo>
                      <a:pt x="35058" y="29149"/>
                    </a:lnTo>
                    <a:lnTo>
                      <a:pt x="34593" y="27887"/>
                    </a:lnTo>
                    <a:lnTo>
                      <a:pt x="34195" y="26626"/>
                    </a:lnTo>
                    <a:lnTo>
                      <a:pt x="33863" y="25364"/>
                    </a:lnTo>
                    <a:lnTo>
                      <a:pt x="33597" y="24103"/>
                    </a:lnTo>
                    <a:lnTo>
                      <a:pt x="33332" y="22775"/>
                    </a:lnTo>
                    <a:lnTo>
                      <a:pt x="33133" y="21513"/>
                    </a:lnTo>
                    <a:lnTo>
                      <a:pt x="33000" y="20185"/>
                    </a:lnTo>
                    <a:lnTo>
                      <a:pt x="32867" y="18924"/>
                    </a:lnTo>
                    <a:lnTo>
                      <a:pt x="32801" y="17596"/>
                    </a:lnTo>
                    <a:lnTo>
                      <a:pt x="32801" y="16334"/>
                    </a:lnTo>
                    <a:lnTo>
                      <a:pt x="32867" y="15006"/>
                    </a:lnTo>
                    <a:lnTo>
                      <a:pt x="32933" y="13745"/>
                    </a:lnTo>
                    <a:lnTo>
                      <a:pt x="33066" y="12483"/>
                    </a:lnTo>
                    <a:lnTo>
                      <a:pt x="33265" y="11222"/>
                    </a:lnTo>
                    <a:lnTo>
                      <a:pt x="33531" y="9960"/>
                    </a:lnTo>
                    <a:lnTo>
                      <a:pt x="33863" y="8698"/>
                    </a:lnTo>
                    <a:lnTo>
                      <a:pt x="34195" y="7503"/>
                    </a:lnTo>
                    <a:lnTo>
                      <a:pt x="34660" y="6308"/>
                    </a:lnTo>
                    <a:lnTo>
                      <a:pt x="35125" y="5113"/>
                    </a:lnTo>
                    <a:lnTo>
                      <a:pt x="35722" y="3918"/>
                    </a:lnTo>
                    <a:lnTo>
                      <a:pt x="36320" y="2789"/>
                    </a:lnTo>
                    <a:lnTo>
                      <a:pt x="36984" y="166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6 - Content and Image - 2 - Dark">
  <p:cSld name="CUSTOM_4_2_7_1_1_1_2">
    <p:bg>
      <p:bgPr>
        <a:solidFill>
          <a:schemeClr val="accent4"/>
        </a:solidFill>
      </p:bgPr>
    </p:bg>
    <p:spTree>
      <p:nvGrpSpPr>
        <p:cNvPr id="1934" name="Shape 1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" name="Google Shape;1935;g34ed79b00d1_0_1929"/>
          <p:cNvSpPr txBox="1"/>
          <p:nvPr>
            <p:ph type="title"/>
          </p:nvPr>
        </p:nvSpPr>
        <p:spPr>
          <a:xfrm>
            <a:off x="676629" y="0"/>
            <a:ext cx="3895500" cy="1289400"/>
          </a:xfrm>
          <a:prstGeom prst="rect">
            <a:avLst/>
          </a:prstGeom>
          <a:noFill/>
        </p:spPr>
        <p:txBody>
          <a:bodyPr anchorCtr="0" anchor="b" bIns="0" lIns="0" spcFirstLastPara="1" rIns="0" wrap="square" tIns="91425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  <a:defRPr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  <a:defRPr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  <a:defRPr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  <a:defRPr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  <a:defRPr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  <a:defRPr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  <a:defRPr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  <a:defRPr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/>
        </p:txBody>
      </p:sp>
      <p:sp>
        <p:nvSpPr>
          <p:cNvPr id="1936" name="Google Shape;1936;g34ed79b00d1_0_1929"/>
          <p:cNvSpPr txBox="1"/>
          <p:nvPr>
            <p:ph idx="1" type="subTitle"/>
          </p:nvPr>
        </p:nvSpPr>
        <p:spPr>
          <a:xfrm>
            <a:off x="676650" y="1449300"/>
            <a:ext cx="3895500" cy="320100"/>
          </a:xfrm>
          <a:prstGeom prst="rect">
            <a:avLst/>
          </a:prstGeom>
          <a:noFill/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937" name="Google Shape;1937;g34ed79b00d1_0_1929"/>
          <p:cNvSpPr txBox="1"/>
          <p:nvPr>
            <p:ph idx="2" type="body"/>
          </p:nvPr>
        </p:nvSpPr>
        <p:spPr>
          <a:xfrm>
            <a:off x="676500" y="1769375"/>
            <a:ext cx="3895500" cy="2720100"/>
          </a:xfrm>
          <a:prstGeom prst="rect">
            <a:avLst/>
          </a:prstGeom>
        </p:spPr>
        <p:txBody>
          <a:bodyPr anchorCtr="0" anchor="t" bIns="91425" lIns="0" spcFirstLastPara="1" rIns="0" wrap="square" tIns="91425">
            <a:noAutofit/>
          </a:bodyPr>
          <a:lstStyle>
            <a:lvl1pPr indent="-3048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400">
                <a:solidFill>
                  <a:schemeClr val="lt1"/>
                </a:solidFill>
              </a:defRPr>
            </a:lvl1pPr>
            <a:lvl2pPr indent="-292100" lvl="1" marL="91440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2pPr>
            <a:lvl3pPr indent="-292100" lvl="2" marL="137160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3pPr>
            <a:lvl4pPr indent="-292100" lvl="3" marL="182880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4pPr>
            <a:lvl5pPr indent="-292100" lvl="4" marL="228600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5pPr>
            <a:lvl6pPr indent="-292100" lvl="5" marL="274320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6pPr>
            <a:lvl7pPr indent="-292100" lvl="6" marL="320040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7pPr>
            <a:lvl8pPr indent="-292100" lvl="7" marL="365760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8pPr>
            <a:lvl9pPr indent="-292100" lvl="8" marL="4114800">
              <a:lnSpc>
                <a:spcPct val="115000"/>
              </a:lnSpc>
              <a:spcBef>
                <a:spcPts val="500"/>
              </a:spcBef>
              <a:spcAft>
                <a:spcPts val="50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938" name="Google Shape;1938;g34ed79b00d1_0_1929"/>
          <p:cNvSpPr/>
          <p:nvPr>
            <p:ph idx="3" type="pic"/>
          </p:nvPr>
        </p:nvSpPr>
        <p:spPr>
          <a:xfrm>
            <a:off x="5221225" y="649225"/>
            <a:ext cx="3246000" cy="1922700"/>
          </a:xfrm>
          <a:prstGeom prst="rect">
            <a:avLst/>
          </a:prstGeom>
          <a:noFill/>
          <a:ln>
            <a:noFill/>
          </a:ln>
        </p:spPr>
      </p:sp>
      <p:sp>
        <p:nvSpPr>
          <p:cNvPr id="1939" name="Google Shape;1939;g34ed79b00d1_0_1929"/>
          <p:cNvSpPr/>
          <p:nvPr>
            <p:ph idx="4" type="pic"/>
          </p:nvPr>
        </p:nvSpPr>
        <p:spPr>
          <a:xfrm>
            <a:off x="5221225" y="2892950"/>
            <a:ext cx="3246000" cy="1922700"/>
          </a:xfrm>
          <a:prstGeom prst="rect">
            <a:avLst/>
          </a:prstGeom>
          <a:noFill/>
          <a:ln>
            <a:noFill/>
          </a:ln>
        </p:spPr>
      </p:sp>
      <p:sp>
        <p:nvSpPr>
          <p:cNvPr id="1940" name="Google Shape;1940;g34ed79b00d1_0_1929"/>
          <p:cNvSpPr txBox="1"/>
          <p:nvPr/>
        </p:nvSpPr>
        <p:spPr>
          <a:xfrm>
            <a:off x="0" y="4969700"/>
            <a:ext cx="351900" cy="183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7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sz="7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1941" name="Google Shape;1941;g34ed79b00d1_0_1929"/>
          <p:cNvGrpSpPr/>
          <p:nvPr/>
        </p:nvGrpSpPr>
        <p:grpSpPr>
          <a:xfrm>
            <a:off x="8467274" y="-268"/>
            <a:ext cx="329400" cy="329400"/>
            <a:chOff x="8467274" y="-268"/>
            <a:chExt cx="329400" cy="329400"/>
          </a:xfrm>
        </p:grpSpPr>
        <p:sp>
          <p:nvSpPr>
            <p:cNvPr id="1942" name="Google Shape;1942;g34ed79b00d1_0_1929"/>
            <p:cNvSpPr/>
            <p:nvPr/>
          </p:nvSpPr>
          <p:spPr>
            <a:xfrm>
              <a:off x="8467274" y="-268"/>
              <a:ext cx="329400" cy="329400"/>
            </a:xfrm>
            <a:prstGeom prst="rect">
              <a:avLst/>
            </a:prstGeom>
            <a:solidFill>
              <a:srgbClr val="0063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grpSp>
          <p:nvGrpSpPr>
            <p:cNvPr id="1943" name="Google Shape;1943;g34ed79b00d1_0_1929"/>
            <p:cNvGrpSpPr/>
            <p:nvPr/>
          </p:nvGrpSpPr>
          <p:grpSpPr>
            <a:xfrm>
              <a:off x="8546153" y="63898"/>
              <a:ext cx="191009" cy="201168"/>
              <a:chOff x="1379850" y="238125"/>
              <a:chExt cx="4860275" cy="5238750"/>
            </a:xfrm>
          </p:grpSpPr>
          <p:sp>
            <p:nvSpPr>
              <p:cNvPr id="1944" name="Google Shape;1944;g34ed79b00d1_0_1929"/>
              <p:cNvSpPr/>
              <p:nvPr/>
            </p:nvSpPr>
            <p:spPr>
              <a:xfrm>
                <a:off x="4988525" y="4354750"/>
                <a:ext cx="727075" cy="727075"/>
              </a:xfrm>
              <a:custGeom>
                <a:rect b="b" l="l" r="r" t="t"/>
                <a:pathLst>
                  <a:path extrusionOk="0" h="29083" w="29083">
                    <a:moveTo>
                      <a:pt x="14210" y="9097"/>
                    </a:moveTo>
                    <a:lnTo>
                      <a:pt x="15139" y="9163"/>
                    </a:lnTo>
                    <a:lnTo>
                      <a:pt x="16002" y="9296"/>
                    </a:lnTo>
                    <a:lnTo>
                      <a:pt x="16334" y="9362"/>
                    </a:lnTo>
                    <a:lnTo>
                      <a:pt x="16733" y="9495"/>
                    </a:lnTo>
                    <a:lnTo>
                      <a:pt x="16998" y="9694"/>
                    </a:lnTo>
                    <a:lnTo>
                      <a:pt x="17264" y="9894"/>
                    </a:lnTo>
                    <a:lnTo>
                      <a:pt x="17463" y="10226"/>
                    </a:lnTo>
                    <a:lnTo>
                      <a:pt x="17596" y="10558"/>
                    </a:lnTo>
                    <a:lnTo>
                      <a:pt x="17729" y="10956"/>
                    </a:lnTo>
                    <a:lnTo>
                      <a:pt x="17729" y="11354"/>
                    </a:lnTo>
                    <a:lnTo>
                      <a:pt x="17729" y="11886"/>
                    </a:lnTo>
                    <a:lnTo>
                      <a:pt x="17596" y="12284"/>
                    </a:lnTo>
                    <a:lnTo>
                      <a:pt x="17463" y="12616"/>
                    </a:lnTo>
                    <a:lnTo>
                      <a:pt x="17264" y="12948"/>
                    </a:lnTo>
                    <a:lnTo>
                      <a:pt x="16998" y="13147"/>
                    </a:lnTo>
                    <a:lnTo>
                      <a:pt x="16733" y="13346"/>
                    </a:lnTo>
                    <a:lnTo>
                      <a:pt x="16401" y="13479"/>
                    </a:lnTo>
                    <a:lnTo>
                      <a:pt x="16002" y="13612"/>
                    </a:lnTo>
                    <a:lnTo>
                      <a:pt x="15139" y="13678"/>
                    </a:lnTo>
                    <a:lnTo>
                      <a:pt x="14210" y="13745"/>
                    </a:lnTo>
                    <a:lnTo>
                      <a:pt x="12151" y="13745"/>
                    </a:lnTo>
                    <a:lnTo>
                      <a:pt x="12151" y="9097"/>
                    </a:lnTo>
                    <a:close/>
                    <a:moveTo>
                      <a:pt x="13280" y="6242"/>
                    </a:moveTo>
                    <a:lnTo>
                      <a:pt x="8964" y="6308"/>
                    </a:lnTo>
                    <a:lnTo>
                      <a:pt x="8964" y="22244"/>
                    </a:lnTo>
                    <a:lnTo>
                      <a:pt x="12151" y="22244"/>
                    </a:lnTo>
                    <a:lnTo>
                      <a:pt x="12151" y="16135"/>
                    </a:lnTo>
                    <a:lnTo>
                      <a:pt x="14674" y="16135"/>
                    </a:lnTo>
                    <a:lnTo>
                      <a:pt x="17861" y="22244"/>
                    </a:lnTo>
                    <a:lnTo>
                      <a:pt x="21181" y="22244"/>
                    </a:lnTo>
                    <a:lnTo>
                      <a:pt x="17729" y="15737"/>
                    </a:lnTo>
                    <a:lnTo>
                      <a:pt x="18459" y="15471"/>
                    </a:lnTo>
                    <a:lnTo>
                      <a:pt x="19057" y="15139"/>
                    </a:lnTo>
                    <a:lnTo>
                      <a:pt x="19588" y="14674"/>
                    </a:lnTo>
                    <a:lnTo>
                      <a:pt x="20052" y="14209"/>
                    </a:lnTo>
                    <a:lnTo>
                      <a:pt x="20384" y="13612"/>
                    </a:lnTo>
                    <a:lnTo>
                      <a:pt x="20650" y="12881"/>
                    </a:lnTo>
                    <a:lnTo>
                      <a:pt x="20849" y="12085"/>
                    </a:lnTo>
                    <a:lnTo>
                      <a:pt x="20916" y="11222"/>
                    </a:lnTo>
                    <a:lnTo>
                      <a:pt x="20849" y="10159"/>
                    </a:lnTo>
                    <a:lnTo>
                      <a:pt x="20716" y="9761"/>
                    </a:lnTo>
                    <a:lnTo>
                      <a:pt x="20650" y="9296"/>
                    </a:lnTo>
                    <a:lnTo>
                      <a:pt x="20451" y="8964"/>
                    </a:lnTo>
                    <a:lnTo>
                      <a:pt x="20318" y="8566"/>
                    </a:lnTo>
                    <a:lnTo>
                      <a:pt x="20052" y="8300"/>
                    </a:lnTo>
                    <a:lnTo>
                      <a:pt x="19853" y="7968"/>
                    </a:lnTo>
                    <a:lnTo>
                      <a:pt x="19322" y="7503"/>
                    </a:lnTo>
                    <a:lnTo>
                      <a:pt x="18658" y="7105"/>
                    </a:lnTo>
                    <a:lnTo>
                      <a:pt x="17928" y="6773"/>
                    </a:lnTo>
                    <a:lnTo>
                      <a:pt x="17131" y="6574"/>
                    </a:lnTo>
                    <a:lnTo>
                      <a:pt x="16201" y="6441"/>
                    </a:lnTo>
                    <a:lnTo>
                      <a:pt x="15272" y="6308"/>
                    </a:lnTo>
                    <a:lnTo>
                      <a:pt x="14276" y="6242"/>
                    </a:lnTo>
                    <a:close/>
                    <a:moveTo>
                      <a:pt x="14608" y="2457"/>
                    </a:moveTo>
                    <a:lnTo>
                      <a:pt x="15670" y="2524"/>
                    </a:lnTo>
                    <a:lnTo>
                      <a:pt x="16799" y="2656"/>
                    </a:lnTo>
                    <a:lnTo>
                      <a:pt x="17928" y="2855"/>
                    </a:lnTo>
                    <a:lnTo>
                      <a:pt x="18990" y="3187"/>
                    </a:lnTo>
                    <a:lnTo>
                      <a:pt x="19986" y="3652"/>
                    </a:lnTo>
                    <a:lnTo>
                      <a:pt x="20982" y="4183"/>
                    </a:lnTo>
                    <a:lnTo>
                      <a:pt x="21912" y="4781"/>
                    </a:lnTo>
                    <a:lnTo>
                      <a:pt x="22775" y="5511"/>
                    </a:lnTo>
                    <a:lnTo>
                      <a:pt x="23638" y="6308"/>
                    </a:lnTo>
                    <a:lnTo>
                      <a:pt x="24368" y="7238"/>
                    </a:lnTo>
                    <a:lnTo>
                      <a:pt x="24966" y="8234"/>
                    </a:lnTo>
                    <a:lnTo>
                      <a:pt x="25497" y="9296"/>
                    </a:lnTo>
                    <a:lnTo>
                      <a:pt x="25962" y="10491"/>
                    </a:lnTo>
                    <a:lnTo>
                      <a:pt x="26294" y="11753"/>
                    </a:lnTo>
                    <a:lnTo>
                      <a:pt x="26493" y="13147"/>
                    </a:lnTo>
                    <a:lnTo>
                      <a:pt x="26559" y="14608"/>
                    </a:lnTo>
                    <a:lnTo>
                      <a:pt x="26493" y="16069"/>
                    </a:lnTo>
                    <a:lnTo>
                      <a:pt x="26294" y="17463"/>
                    </a:lnTo>
                    <a:lnTo>
                      <a:pt x="25962" y="18724"/>
                    </a:lnTo>
                    <a:lnTo>
                      <a:pt x="25497" y="19920"/>
                    </a:lnTo>
                    <a:lnTo>
                      <a:pt x="24966" y="21048"/>
                    </a:lnTo>
                    <a:lnTo>
                      <a:pt x="24368" y="22044"/>
                    </a:lnTo>
                    <a:lnTo>
                      <a:pt x="23638" y="22907"/>
                    </a:lnTo>
                    <a:lnTo>
                      <a:pt x="22775" y="23704"/>
                    </a:lnTo>
                    <a:lnTo>
                      <a:pt x="21912" y="24435"/>
                    </a:lnTo>
                    <a:lnTo>
                      <a:pt x="20982" y="25032"/>
                    </a:lnTo>
                    <a:lnTo>
                      <a:pt x="19986" y="25563"/>
                    </a:lnTo>
                    <a:lnTo>
                      <a:pt x="18990" y="26028"/>
                    </a:lnTo>
                    <a:lnTo>
                      <a:pt x="17928" y="26294"/>
                    </a:lnTo>
                    <a:lnTo>
                      <a:pt x="16799" y="26559"/>
                    </a:lnTo>
                    <a:lnTo>
                      <a:pt x="15670" y="26692"/>
                    </a:lnTo>
                    <a:lnTo>
                      <a:pt x="14608" y="26759"/>
                    </a:lnTo>
                    <a:lnTo>
                      <a:pt x="13479" y="26692"/>
                    </a:lnTo>
                    <a:lnTo>
                      <a:pt x="12350" y="26559"/>
                    </a:lnTo>
                    <a:lnTo>
                      <a:pt x="11222" y="26294"/>
                    </a:lnTo>
                    <a:lnTo>
                      <a:pt x="10159" y="25962"/>
                    </a:lnTo>
                    <a:lnTo>
                      <a:pt x="9163" y="25497"/>
                    </a:lnTo>
                    <a:lnTo>
                      <a:pt x="8167" y="25032"/>
                    </a:lnTo>
                    <a:lnTo>
                      <a:pt x="7238" y="24368"/>
                    </a:lnTo>
                    <a:lnTo>
                      <a:pt x="6375" y="23638"/>
                    </a:lnTo>
                    <a:lnTo>
                      <a:pt x="5511" y="22841"/>
                    </a:lnTo>
                    <a:lnTo>
                      <a:pt x="4781" y="21978"/>
                    </a:lnTo>
                    <a:lnTo>
                      <a:pt x="4184" y="20916"/>
                    </a:lnTo>
                    <a:lnTo>
                      <a:pt x="3652" y="19853"/>
                    </a:lnTo>
                    <a:lnTo>
                      <a:pt x="3188" y="18658"/>
                    </a:lnTo>
                    <a:lnTo>
                      <a:pt x="2856" y="17397"/>
                    </a:lnTo>
                    <a:lnTo>
                      <a:pt x="2656" y="16002"/>
                    </a:lnTo>
                    <a:lnTo>
                      <a:pt x="2590" y="14541"/>
                    </a:lnTo>
                    <a:lnTo>
                      <a:pt x="2656" y="13081"/>
                    </a:lnTo>
                    <a:lnTo>
                      <a:pt x="2856" y="11686"/>
                    </a:lnTo>
                    <a:lnTo>
                      <a:pt x="3188" y="10425"/>
                    </a:lnTo>
                    <a:lnTo>
                      <a:pt x="3652" y="9230"/>
                    </a:lnTo>
                    <a:lnTo>
                      <a:pt x="4184" y="8167"/>
                    </a:lnTo>
                    <a:lnTo>
                      <a:pt x="4781" y="7171"/>
                    </a:lnTo>
                    <a:lnTo>
                      <a:pt x="5511" y="6242"/>
                    </a:lnTo>
                    <a:lnTo>
                      <a:pt x="6375" y="5445"/>
                    </a:lnTo>
                    <a:lnTo>
                      <a:pt x="7238" y="4715"/>
                    </a:lnTo>
                    <a:lnTo>
                      <a:pt x="8167" y="4117"/>
                    </a:lnTo>
                    <a:lnTo>
                      <a:pt x="9163" y="3586"/>
                    </a:lnTo>
                    <a:lnTo>
                      <a:pt x="10159" y="3187"/>
                    </a:lnTo>
                    <a:lnTo>
                      <a:pt x="11222" y="2855"/>
                    </a:lnTo>
                    <a:lnTo>
                      <a:pt x="12350" y="2656"/>
                    </a:lnTo>
                    <a:lnTo>
                      <a:pt x="13479" y="2457"/>
                    </a:lnTo>
                    <a:close/>
                    <a:moveTo>
                      <a:pt x="14608" y="0"/>
                    </a:moveTo>
                    <a:lnTo>
                      <a:pt x="13081" y="67"/>
                    </a:lnTo>
                    <a:lnTo>
                      <a:pt x="11620" y="332"/>
                    </a:lnTo>
                    <a:lnTo>
                      <a:pt x="10226" y="664"/>
                    </a:lnTo>
                    <a:lnTo>
                      <a:pt x="8898" y="1129"/>
                    </a:lnTo>
                    <a:lnTo>
                      <a:pt x="7636" y="1727"/>
                    </a:lnTo>
                    <a:lnTo>
                      <a:pt x="6375" y="2457"/>
                    </a:lnTo>
                    <a:lnTo>
                      <a:pt x="5312" y="3320"/>
                    </a:lnTo>
                    <a:lnTo>
                      <a:pt x="4250" y="4250"/>
                    </a:lnTo>
                    <a:lnTo>
                      <a:pt x="3320" y="5246"/>
                    </a:lnTo>
                    <a:lnTo>
                      <a:pt x="2457" y="6375"/>
                    </a:lnTo>
                    <a:lnTo>
                      <a:pt x="1793" y="7570"/>
                    </a:lnTo>
                    <a:lnTo>
                      <a:pt x="1129" y="8898"/>
                    </a:lnTo>
                    <a:lnTo>
                      <a:pt x="664" y="10226"/>
                    </a:lnTo>
                    <a:lnTo>
                      <a:pt x="333" y="11620"/>
                    </a:lnTo>
                    <a:lnTo>
                      <a:pt x="67" y="13081"/>
                    </a:lnTo>
                    <a:lnTo>
                      <a:pt x="1" y="14608"/>
                    </a:lnTo>
                    <a:lnTo>
                      <a:pt x="67" y="15471"/>
                    </a:lnTo>
                    <a:lnTo>
                      <a:pt x="133" y="16334"/>
                    </a:lnTo>
                    <a:lnTo>
                      <a:pt x="200" y="17197"/>
                    </a:lnTo>
                    <a:lnTo>
                      <a:pt x="333" y="17994"/>
                    </a:lnTo>
                    <a:lnTo>
                      <a:pt x="532" y="18791"/>
                    </a:lnTo>
                    <a:lnTo>
                      <a:pt x="731" y="19521"/>
                    </a:lnTo>
                    <a:lnTo>
                      <a:pt x="996" y="20252"/>
                    </a:lnTo>
                    <a:lnTo>
                      <a:pt x="1262" y="20916"/>
                    </a:lnTo>
                    <a:lnTo>
                      <a:pt x="1594" y="21580"/>
                    </a:lnTo>
                    <a:lnTo>
                      <a:pt x="1926" y="22244"/>
                    </a:lnTo>
                    <a:lnTo>
                      <a:pt x="2723" y="23439"/>
                    </a:lnTo>
                    <a:lnTo>
                      <a:pt x="3586" y="24501"/>
                    </a:lnTo>
                    <a:lnTo>
                      <a:pt x="4582" y="25497"/>
                    </a:lnTo>
                    <a:lnTo>
                      <a:pt x="5644" y="26360"/>
                    </a:lnTo>
                    <a:lnTo>
                      <a:pt x="6773" y="27091"/>
                    </a:lnTo>
                    <a:lnTo>
                      <a:pt x="7968" y="27688"/>
                    </a:lnTo>
                    <a:lnTo>
                      <a:pt x="9230" y="28219"/>
                    </a:lnTo>
                    <a:lnTo>
                      <a:pt x="10491" y="28618"/>
                    </a:lnTo>
                    <a:lnTo>
                      <a:pt x="11819" y="28883"/>
                    </a:lnTo>
                    <a:lnTo>
                      <a:pt x="13214" y="29082"/>
                    </a:lnTo>
                    <a:lnTo>
                      <a:pt x="15936" y="29082"/>
                    </a:lnTo>
                    <a:lnTo>
                      <a:pt x="17264" y="28883"/>
                    </a:lnTo>
                    <a:lnTo>
                      <a:pt x="18592" y="28618"/>
                    </a:lnTo>
                    <a:lnTo>
                      <a:pt x="19853" y="28219"/>
                    </a:lnTo>
                    <a:lnTo>
                      <a:pt x="21115" y="27688"/>
                    </a:lnTo>
                    <a:lnTo>
                      <a:pt x="22310" y="27024"/>
                    </a:lnTo>
                    <a:lnTo>
                      <a:pt x="23439" y="26294"/>
                    </a:lnTo>
                    <a:lnTo>
                      <a:pt x="24501" y="25431"/>
                    </a:lnTo>
                    <a:lnTo>
                      <a:pt x="25497" y="24501"/>
                    </a:lnTo>
                    <a:lnTo>
                      <a:pt x="26360" y="23439"/>
                    </a:lnTo>
                    <a:lnTo>
                      <a:pt x="27157" y="22244"/>
                    </a:lnTo>
                    <a:lnTo>
                      <a:pt x="27489" y="21580"/>
                    </a:lnTo>
                    <a:lnTo>
                      <a:pt x="27821" y="20916"/>
                    </a:lnTo>
                    <a:lnTo>
                      <a:pt x="28087" y="20185"/>
                    </a:lnTo>
                    <a:lnTo>
                      <a:pt x="28352" y="19455"/>
                    </a:lnTo>
                    <a:lnTo>
                      <a:pt x="28551" y="18724"/>
                    </a:lnTo>
                    <a:lnTo>
                      <a:pt x="28751" y="17928"/>
                    </a:lnTo>
                    <a:lnTo>
                      <a:pt x="28883" y="17131"/>
                    </a:lnTo>
                    <a:lnTo>
                      <a:pt x="28950" y="16268"/>
                    </a:lnTo>
                    <a:lnTo>
                      <a:pt x="29016" y="15405"/>
                    </a:lnTo>
                    <a:lnTo>
                      <a:pt x="29082" y="14541"/>
                    </a:lnTo>
                    <a:lnTo>
                      <a:pt x="29016" y="13014"/>
                    </a:lnTo>
                    <a:lnTo>
                      <a:pt x="28751" y="11554"/>
                    </a:lnTo>
                    <a:lnTo>
                      <a:pt x="28419" y="10159"/>
                    </a:lnTo>
                    <a:lnTo>
                      <a:pt x="27954" y="8831"/>
                    </a:lnTo>
                    <a:lnTo>
                      <a:pt x="27356" y="7570"/>
                    </a:lnTo>
                    <a:lnTo>
                      <a:pt x="26626" y="6375"/>
                    </a:lnTo>
                    <a:lnTo>
                      <a:pt x="25829" y="5246"/>
                    </a:lnTo>
                    <a:lnTo>
                      <a:pt x="24899" y="4183"/>
                    </a:lnTo>
                    <a:lnTo>
                      <a:pt x="23904" y="3254"/>
                    </a:lnTo>
                    <a:lnTo>
                      <a:pt x="22775" y="2457"/>
                    </a:lnTo>
                    <a:lnTo>
                      <a:pt x="21580" y="1727"/>
                    </a:lnTo>
                    <a:lnTo>
                      <a:pt x="20318" y="1129"/>
                    </a:lnTo>
                    <a:lnTo>
                      <a:pt x="18990" y="664"/>
                    </a:lnTo>
                    <a:lnTo>
                      <a:pt x="17596" y="266"/>
                    </a:lnTo>
                    <a:lnTo>
                      <a:pt x="16135" y="67"/>
                    </a:lnTo>
                    <a:lnTo>
                      <a:pt x="1460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45" name="Google Shape;1945;g34ed79b00d1_0_1929"/>
              <p:cNvSpPr/>
              <p:nvPr/>
            </p:nvSpPr>
            <p:spPr>
              <a:xfrm>
                <a:off x="4988525" y="4354750"/>
                <a:ext cx="727075" cy="727075"/>
              </a:xfrm>
              <a:custGeom>
                <a:rect b="b" l="l" r="r" t="t"/>
                <a:pathLst>
                  <a:path extrusionOk="0" fill="none" h="29083" w="29083">
                    <a:moveTo>
                      <a:pt x="1" y="14608"/>
                    </a:moveTo>
                    <a:lnTo>
                      <a:pt x="1" y="14608"/>
                    </a:lnTo>
                    <a:lnTo>
                      <a:pt x="67" y="13081"/>
                    </a:lnTo>
                    <a:lnTo>
                      <a:pt x="333" y="11620"/>
                    </a:lnTo>
                    <a:lnTo>
                      <a:pt x="664" y="10226"/>
                    </a:lnTo>
                    <a:lnTo>
                      <a:pt x="1129" y="8898"/>
                    </a:lnTo>
                    <a:lnTo>
                      <a:pt x="1793" y="7570"/>
                    </a:lnTo>
                    <a:lnTo>
                      <a:pt x="2457" y="6375"/>
                    </a:lnTo>
                    <a:lnTo>
                      <a:pt x="3320" y="5246"/>
                    </a:lnTo>
                    <a:lnTo>
                      <a:pt x="4250" y="4250"/>
                    </a:lnTo>
                    <a:lnTo>
                      <a:pt x="5312" y="3320"/>
                    </a:lnTo>
                    <a:lnTo>
                      <a:pt x="6375" y="2457"/>
                    </a:lnTo>
                    <a:lnTo>
                      <a:pt x="7636" y="1727"/>
                    </a:lnTo>
                    <a:lnTo>
                      <a:pt x="8898" y="1129"/>
                    </a:lnTo>
                    <a:lnTo>
                      <a:pt x="10226" y="664"/>
                    </a:lnTo>
                    <a:lnTo>
                      <a:pt x="11620" y="332"/>
                    </a:lnTo>
                    <a:lnTo>
                      <a:pt x="13081" y="67"/>
                    </a:lnTo>
                    <a:lnTo>
                      <a:pt x="14608" y="0"/>
                    </a:lnTo>
                    <a:lnTo>
                      <a:pt x="14608" y="0"/>
                    </a:lnTo>
                    <a:lnTo>
                      <a:pt x="16135" y="67"/>
                    </a:lnTo>
                    <a:lnTo>
                      <a:pt x="17596" y="266"/>
                    </a:lnTo>
                    <a:lnTo>
                      <a:pt x="18990" y="664"/>
                    </a:lnTo>
                    <a:lnTo>
                      <a:pt x="20318" y="1129"/>
                    </a:lnTo>
                    <a:lnTo>
                      <a:pt x="21580" y="1727"/>
                    </a:lnTo>
                    <a:lnTo>
                      <a:pt x="22775" y="2457"/>
                    </a:lnTo>
                    <a:lnTo>
                      <a:pt x="23904" y="3254"/>
                    </a:lnTo>
                    <a:lnTo>
                      <a:pt x="24899" y="4183"/>
                    </a:lnTo>
                    <a:lnTo>
                      <a:pt x="25829" y="5246"/>
                    </a:lnTo>
                    <a:lnTo>
                      <a:pt x="26626" y="6375"/>
                    </a:lnTo>
                    <a:lnTo>
                      <a:pt x="27356" y="7570"/>
                    </a:lnTo>
                    <a:lnTo>
                      <a:pt x="27954" y="8831"/>
                    </a:lnTo>
                    <a:lnTo>
                      <a:pt x="28419" y="10159"/>
                    </a:lnTo>
                    <a:lnTo>
                      <a:pt x="28751" y="11554"/>
                    </a:lnTo>
                    <a:lnTo>
                      <a:pt x="29016" y="13014"/>
                    </a:lnTo>
                    <a:lnTo>
                      <a:pt x="29082" y="14541"/>
                    </a:lnTo>
                    <a:lnTo>
                      <a:pt x="29082" y="14541"/>
                    </a:lnTo>
                    <a:lnTo>
                      <a:pt x="29016" y="15405"/>
                    </a:lnTo>
                    <a:lnTo>
                      <a:pt x="28950" y="16268"/>
                    </a:lnTo>
                    <a:lnTo>
                      <a:pt x="28883" y="17131"/>
                    </a:lnTo>
                    <a:lnTo>
                      <a:pt x="28751" y="17928"/>
                    </a:lnTo>
                    <a:lnTo>
                      <a:pt x="28551" y="18724"/>
                    </a:lnTo>
                    <a:lnTo>
                      <a:pt x="28352" y="19455"/>
                    </a:lnTo>
                    <a:lnTo>
                      <a:pt x="28087" y="20185"/>
                    </a:lnTo>
                    <a:lnTo>
                      <a:pt x="27821" y="20916"/>
                    </a:lnTo>
                    <a:lnTo>
                      <a:pt x="27489" y="21580"/>
                    </a:lnTo>
                    <a:lnTo>
                      <a:pt x="27157" y="22244"/>
                    </a:lnTo>
                    <a:lnTo>
                      <a:pt x="26360" y="23439"/>
                    </a:lnTo>
                    <a:lnTo>
                      <a:pt x="25497" y="24501"/>
                    </a:lnTo>
                    <a:lnTo>
                      <a:pt x="24501" y="25431"/>
                    </a:lnTo>
                    <a:lnTo>
                      <a:pt x="23439" y="26294"/>
                    </a:lnTo>
                    <a:lnTo>
                      <a:pt x="22310" y="27024"/>
                    </a:lnTo>
                    <a:lnTo>
                      <a:pt x="21115" y="27688"/>
                    </a:lnTo>
                    <a:lnTo>
                      <a:pt x="19853" y="28219"/>
                    </a:lnTo>
                    <a:lnTo>
                      <a:pt x="18592" y="28618"/>
                    </a:lnTo>
                    <a:lnTo>
                      <a:pt x="17264" y="28883"/>
                    </a:lnTo>
                    <a:lnTo>
                      <a:pt x="15936" y="29082"/>
                    </a:lnTo>
                    <a:lnTo>
                      <a:pt x="14542" y="29082"/>
                    </a:lnTo>
                    <a:lnTo>
                      <a:pt x="13214" y="29082"/>
                    </a:lnTo>
                    <a:lnTo>
                      <a:pt x="11819" y="28883"/>
                    </a:lnTo>
                    <a:lnTo>
                      <a:pt x="10491" y="28618"/>
                    </a:lnTo>
                    <a:lnTo>
                      <a:pt x="9230" y="28219"/>
                    </a:lnTo>
                    <a:lnTo>
                      <a:pt x="7968" y="27688"/>
                    </a:lnTo>
                    <a:lnTo>
                      <a:pt x="6773" y="27091"/>
                    </a:lnTo>
                    <a:lnTo>
                      <a:pt x="5644" y="26360"/>
                    </a:lnTo>
                    <a:lnTo>
                      <a:pt x="4582" y="25497"/>
                    </a:lnTo>
                    <a:lnTo>
                      <a:pt x="3586" y="24501"/>
                    </a:lnTo>
                    <a:lnTo>
                      <a:pt x="2723" y="23439"/>
                    </a:lnTo>
                    <a:lnTo>
                      <a:pt x="1926" y="22244"/>
                    </a:lnTo>
                    <a:lnTo>
                      <a:pt x="1594" y="21580"/>
                    </a:lnTo>
                    <a:lnTo>
                      <a:pt x="1262" y="20916"/>
                    </a:lnTo>
                    <a:lnTo>
                      <a:pt x="996" y="20252"/>
                    </a:lnTo>
                    <a:lnTo>
                      <a:pt x="731" y="19521"/>
                    </a:lnTo>
                    <a:lnTo>
                      <a:pt x="532" y="18791"/>
                    </a:lnTo>
                    <a:lnTo>
                      <a:pt x="333" y="17994"/>
                    </a:lnTo>
                    <a:lnTo>
                      <a:pt x="200" y="17197"/>
                    </a:lnTo>
                    <a:lnTo>
                      <a:pt x="133" y="16334"/>
                    </a:lnTo>
                    <a:lnTo>
                      <a:pt x="67" y="15471"/>
                    </a:lnTo>
                    <a:lnTo>
                      <a:pt x="1" y="14608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46" name="Google Shape;1946;g34ed79b00d1_0_1929"/>
              <p:cNvSpPr/>
              <p:nvPr/>
            </p:nvSpPr>
            <p:spPr>
              <a:xfrm>
                <a:off x="5053275" y="4416175"/>
                <a:ext cx="599250" cy="607550"/>
              </a:xfrm>
              <a:custGeom>
                <a:rect b="b" l="l" r="r" t="t"/>
                <a:pathLst>
                  <a:path extrusionOk="0" fill="none" h="24302" w="23970">
                    <a:moveTo>
                      <a:pt x="23969" y="12151"/>
                    </a:moveTo>
                    <a:lnTo>
                      <a:pt x="23969" y="12151"/>
                    </a:lnTo>
                    <a:lnTo>
                      <a:pt x="23903" y="10690"/>
                    </a:lnTo>
                    <a:lnTo>
                      <a:pt x="23704" y="9296"/>
                    </a:lnTo>
                    <a:lnTo>
                      <a:pt x="23372" y="8034"/>
                    </a:lnTo>
                    <a:lnTo>
                      <a:pt x="22907" y="6839"/>
                    </a:lnTo>
                    <a:lnTo>
                      <a:pt x="22376" y="5777"/>
                    </a:lnTo>
                    <a:lnTo>
                      <a:pt x="21778" y="4781"/>
                    </a:lnTo>
                    <a:lnTo>
                      <a:pt x="21048" y="3851"/>
                    </a:lnTo>
                    <a:lnTo>
                      <a:pt x="20185" y="3054"/>
                    </a:lnTo>
                    <a:lnTo>
                      <a:pt x="19322" y="2324"/>
                    </a:lnTo>
                    <a:lnTo>
                      <a:pt x="18392" y="1726"/>
                    </a:lnTo>
                    <a:lnTo>
                      <a:pt x="17396" y="1195"/>
                    </a:lnTo>
                    <a:lnTo>
                      <a:pt x="16400" y="730"/>
                    </a:lnTo>
                    <a:lnTo>
                      <a:pt x="15338" y="398"/>
                    </a:lnTo>
                    <a:lnTo>
                      <a:pt x="14209" y="199"/>
                    </a:lnTo>
                    <a:lnTo>
                      <a:pt x="13080" y="67"/>
                    </a:lnTo>
                    <a:lnTo>
                      <a:pt x="12018" y="0"/>
                    </a:lnTo>
                    <a:lnTo>
                      <a:pt x="10889" y="0"/>
                    </a:lnTo>
                    <a:lnTo>
                      <a:pt x="9760" y="199"/>
                    </a:lnTo>
                    <a:lnTo>
                      <a:pt x="8632" y="398"/>
                    </a:lnTo>
                    <a:lnTo>
                      <a:pt x="7569" y="730"/>
                    </a:lnTo>
                    <a:lnTo>
                      <a:pt x="6573" y="1129"/>
                    </a:lnTo>
                    <a:lnTo>
                      <a:pt x="5577" y="1660"/>
                    </a:lnTo>
                    <a:lnTo>
                      <a:pt x="4648" y="2258"/>
                    </a:lnTo>
                    <a:lnTo>
                      <a:pt x="3785" y="2988"/>
                    </a:lnTo>
                    <a:lnTo>
                      <a:pt x="2921" y="3785"/>
                    </a:lnTo>
                    <a:lnTo>
                      <a:pt x="2191" y="4714"/>
                    </a:lnTo>
                    <a:lnTo>
                      <a:pt x="1594" y="5710"/>
                    </a:lnTo>
                    <a:lnTo>
                      <a:pt x="1062" y="6773"/>
                    </a:lnTo>
                    <a:lnTo>
                      <a:pt x="598" y="7968"/>
                    </a:lnTo>
                    <a:lnTo>
                      <a:pt x="266" y="9229"/>
                    </a:lnTo>
                    <a:lnTo>
                      <a:pt x="66" y="10624"/>
                    </a:lnTo>
                    <a:lnTo>
                      <a:pt x="0" y="12084"/>
                    </a:lnTo>
                    <a:lnTo>
                      <a:pt x="0" y="12084"/>
                    </a:lnTo>
                    <a:lnTo>
                      <a:pt x="66" y="13545"/>
                    </a:lnTo>
                    <a:lnTo>
                      <a:pt x="266" y="14940"/>
                    </a:lnTo>
                    <a:lnTo>
                      <a:pt x="598" y="16201"/>
                    </a:lnTo>
                    <a:lnTo>
                      <a:pt x="1062" y="17396"/>
                    </a:lnTo>
                    <a:lnTo>
                      <a:pt x="1594" y="18459"/>
                    </a:lnTo>
                    <a:lnTo>
                      <a:pt x="2191" y="19521"/>
                    </a:lnTo>
                    <a:lnTo>
                      <a:pt x="2921" y="20384"/>
                    </a:lnTo>
                    <a:lnTo>
                      <a:pt x="3785" y="21181"/>
                    </a:lnTo>
                    <a:lnTo>
                      <a:pt x="4648" y="21911"/>
                    </a:lnTo>
                    <a:lnTo>
                      <a:pt x="5577" y="22575"/>
                    </a:lnTo>
                    <a:lnTo>
                      <a:pt x="6573" y="23040"/>
                    </a:lnTo>
                    <a:lnTo>
                      <a:pt x="7569" y="23505"/>
                    </a:lnTo>
                    <a:lnTo>
                      <a:pt x="8632" y="23837"/>
                    </a:lnTo>
                    <a:lnTo>
                      <a:pt x="9760" y="24102"/>
                    </a:lnTo>
                    <a:lnTo>
                      <a:pt x="10889" y="24235"/>
                    </a:lnTo>
                    <a:lnTo>
                      <a:pt x="12018" y="24302"/>
                    </a:lnTo>
                    <a:lnTo>
                      <a:pt x="13080" y="24235"/>
                    </a:lnTo>
                    <a:lnTo>
                      <a:pt x="14209" y="24102"/>
                    </a:lnTo>
                    <a:lnTo>
                      <a:pt x="15338" y="23837"/>
                    </a:lnTo>
                    <a:lnTo>
                      <a:pt x="16400" y="23571"/>
                    </a:lnTo>
                    <a:lnTo>
                      <a:pt x="17396" y="23106"/>
                    </a:lnTo>
                    <a:lnTo>
                      <a:pt x="18392" y="22575"/>
                    </a:lnTo>
                    <a:lnTo>
                      <a:pt x="19322" y="21978"/>
                    </a:lnTo>
                    <a:lnTo>
                      <a:pt x="20185" y="21247"/>
                    </a:lnTo>
                    <a:lnTo>
                      <a:pt x="21048" y="20450"/>
                    </a:lnTo>
                    <a:lnTo>
                      <a:pt x="21778" y="19587"/>
                    </a:lnTo>
                    <a:lnTo>
                      <a:pt x="22376" y="18591"/>
                    </a:lnTo>
                    <a:lnTo>
                      <a:pt x="22907" y="17463"/>
                    </a:lnTo>
                    <a:lnTo>
                      <a:pt x="23372" y="16267"/>
                    </a:lnTo>
                    <a:lnTo>
                      <a:pt x="23704" y="15006"/>
                    </a:lnTo>
                    <a:lnTo>
                      <a:pt x="23903" y="13612"/>
                    </a:lnTo>
                    <a:lnTo>
                      <a:pt x="23969" y="12151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47" name="Google Shape;1947;g34ed79b00d1_0_1929"/>
              <p:cNvSpPr/>
              <p:nvPr/>
            </p:nvSpPr>
            <p:spPr>
              <a:xfrm>
                <a:off x="5212625" y="4510775"/>
                <a:ext cx="305450" cy="400075"/>
              </a:xfrm>
              <a:custGeom>
                <a:rect b="b" l="l" r="r" t="t"/>
                <a:pathLst>
                  <a:path extrusionOk="0" fill="none" h="16003" w="12218">
                    <a:moveTo>
                      <a:pt x="0" y="67"/>
                    </a:moveTo>
                    <a:lnTo>
                      <a:pt x="0" y="67"/>
                    </a:lnTo>
                    <a:lnTo>
                      <a:pt x="4316" y="1"/>
                    </a:lnTo>
                    <a:lnTo>
                      <a:pt x="5312" y="1"/>
                    </a:lnTo>
                    <a:lnTo>
                      <a:pt x="6308" y="67"/>
                    </a:lnTo>
                    <a:lnTo>
                      <a:pt x="7237" y="200"/>
                    </a:lnTo>
                    <a:lnTo>
                      <a:pt x="8167" y="333"/>
                    </a:lnTo>
                    <a:lnTo>
                      <a:pt x="8964" y="532"/>
                    </a:lnTo>
                    <a:lnTo>
                      <a:pt x="9694" y="864"/>
                    </a:lnTo>
                    <a:lnTo>
                      <a:pt x="10358" y="1262"/>
                    </a:lnTo>
                    <a:lnTo>
                      <a:pt x="10889" y="1727"/>
                    </a:lnTo>
                    <a:lnTo>
                      <a:pt x="11088" y="2059"/>
                    </a:lnTo>
                    <a:lnTo>
                      <a:pt x="11354" y="2325"/>
                    </a:lnTo>
                    <a:lnTo>
                      <a:pt x="11487" y="2723"/>
                    </a:lnTo>
                    <a:lnTo>
                      <a:pt x="11686" y="3055"/>
                    </a:lnTo>
                    <a:lnTo>
                      <a:pt x="11752" y="3520"/>
                    </a:lnTo>
                    <a:lnTo>
                      <a:pt x="11885" y="3918"/>
                    </a:lnTo>
                    <a:lnTo>
                      <a:pt x="11952" y="4981"/>
                    </a:lnTo>
                    <a:lnTo>
                      <a:pt x="11952" y="4981"/>
                    </a:lnTo>
                    <a:lnTo>
                      <a:pt x="11885" y="5844"/>
                    </a:lnTo>
                    <a:lnTo>
                      <a:pt x="11686" y="6640"/>
                    </a:lnTo>
                    <a:lnTo>
                      <a:pt x="11420" y="7371"/>
                    </a:lnTo>
                    <a:lnTo>
                      <a:pt x="11088" y="7968"/>
                    </a:lnTo>
                    <a:lnTo>
                      <a:pt x="10624" y="8433"/>
                    </a:lnTo>
                    <a:lnTo>
                      <a:pt x="10093" y="8898"/>
                    </a:lnTo>
                    <a:lnTo>
                      <a:pt x="9495" y="9230"/>
                    </a:lnTo>
                    <a:lnTo>
                      <a:pt x="8765" y="9496"/>
                    </a:lnTo>
                    <a:lnTo>
                      <a:pt x="12217" y="16003"/>
                    </a:lnTo>
                    <a:lnTo>
                      <a:pt x="8897" y="16003"/>
                    </a:lnTo>
                    <a:lnTo>
                      <a:pt x="5710" y="9894"/>
                    </a:lnTo>
                    <a:lnTo>
                      <a:pt x="3187" y="9894"/>
                    </a:lnTo>
                    <a:lnTo>
                      <a:pt x="3187" y="16003"/>
                    </a:lnTo>
                    <a:lnTo>
                      <a:pt x="0" y="16003"/>
                    </a:lnTo>
                    <a:lnTo>
                      <a:pt x="0" y="67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48" name="Google Shape;1948;g34ed79b00d1_0_1929"/>
              <p:cNvSpPr/>
              <p:nvPr/>
            </p:nvSpPr>
            <p:spPr>
              <a:xfrm>
                <a:off x="5292300" y="4582150"/>
                <a:ext cx="139450" cy="116225"/>
              </a:xfrm>
              <a:custGeom>
                <a:rect b="b" l="l" r="r" t="t"/>
                <a:pathLst>
                  <a:path extrusionOk="0" fill="none" h="4649" w="5578">
                    <a:moveTo>
                      <a:pt x="5578" y="2258"/>
                    </a:moveTo>
                    <a:lnTo>
                      <a:pt x="5578" y="2258"/>
                    </a:lnTo>
                    <a:lnTo>
                      <a:pt x="5578" y="1860"/>
                    </a:lnTo>
                    <a:lnTo>
                      <a:pt x="5445" y="1462"/>
                    </a:lnTo>
                    <a:lnTo>
                      <a:pt x="5312" y="1130"/>
                    </a:lnTo>
                    <a:lnTo>
                      <a:pt x="5113" y="798"/>
                    </a:lnTo>
                    <a:lnTo>
                      <a:pt x="4847" y="598"/>
                    </a:lnTo>
                    <a:lnTo>
                      <a:pt x="4582" y="399"/>
                    </a:lnTo>
                    <a:lnTo>
                      <a:pt x="4183" y="266"/>
                    </a:lnTo>
                    <a:lnTo>
                      <a:pt x="3851" y="200"/>
                    </a:lnTo>
                    <a:lnTo>
                      <a:pt x="2988" y="67"/>
                    </a:lnTo>
                    <a:lnTo>
                      <a:pt x="2059" y="1"/>
                    </a:lnTo>
                    <a:lnTo>
                      <a:pt x="0" y="1"/>
                    </a:lnTo>
                    <a:lnTo>
                      <a:pt x="0" y="4649"/>
                    </a:lnTo>
                    <a:lnTo>
                      <a:pt x="0" y="4649"/>
                    </a:lnTo>
                    <a:lnTo>
                      <a:pt x="2059" y="4649"/>
                    </a:lnTo>
                    <a:lnTo>
                      <a:pt x="2988" y="4582"/>
                    </a:lnTo>
                    <a:lnTo>
                      <a:pt x="3851" y="4516"/>
                    </a:lnTo>
                    <a:lnTo>
                      <a:pt x="4250" y="4383"/>
                    </a:lnTo>
                    <a:lnTo>
                      <a:pt x="4582" y="4250"/>
                    </a:lnTo>
                    <a:lnTo>
                      <a:pt x="4847" y="4051"/>
                    </a:lnTo>
                    <a:lnTo>
                      <a:pt x="5113" y="3852"/>
                    </a:lnTo>
                    <a:lnTo>
                      <a:pt x="5312" y="3520"/>
                    </a:lnTo>
                    <a:lnTo>
                      <a:pt x="5445" y="3188"/>
                    </a:lnTo>
                    <a:lnTo>
                      <a:pt x="5578" y="2790"/>
                    </a:lnTo>
                    <a:lnTo>
                      <a:pt x="5578" y="2258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49" name="Google Shape;1949;g34ed79b00d1_0_1929"/>
              <p:cNvSpPr/>
              <p:nvPr/>
            </p:nvSpPr>
            <p:spPr>
              <a:xfrm>
                <a:off x="1703525" y="4240200"/>
                <a:ext cx="1075650" cy="1236675"/>
              </a:xfrm>
              <a:custGeom>
                <a:rect b="b" l="l" r="r" t="t"/>
                <a:pathLst>
                  <a:path extrusionOk="0" h="49467" w="43026">
                    <a:moveTo>
                      <a:pt x="0" y="1"/>
                    </a:moveTo>
                    <a:lnTo>
                      <a:pt x="0" y="49467"/>
                    </a:lnTo>
                    <a:lnTo>
                      <a:pt x="43026" y="24634"/>
                    </a:lnTo>
                    <a:lnTo>
                      <a:pt x="39905" y="23904"/>
                    </a:lnTo>
                    <a:lnTo>
                      <a:pt x="36917" y="23041"/>
                    </a:lnTo>
                    <a:lnTo>
                      <a:pt x="33929" y="22111"/>
                    </a:lnTo>
                    <a:lnTo>
                      <a:pt x="30942" y="21049"/>
                    </a:lnTo>
                    <a:lnTo>
                      <a:pt x="28020" y="19854"/>
                    </a:lnTo>
                    <a:lnTo>
                      <a:pt x="25165" y="18592"/>
                    </a:lnTo>
                    <a:lnTo>
                      <a:pt x="22376" y="17198"/>
                    </a:lnTo>
                    <a:lnTo>
                      <a:pt x="19654" y="15671"/>
                    </a:lnTo>
                    <a:lnTo>
                      <a:pt x="16932" y="14077"/>
                    </a:lnTo>
                    <a:lnTo>
                      <a:pt x="14342" y="12351"/>
                    </a:lnTo>
                    <a:lnTo>
                      <a:pt x="11753" y="10558"/>
                    </a:lnTo>
                    <a:lnTo>
                      <a:pt x="9296" y="8633"/>
                    </a:lnTo>
                    <a:lnTo>
                      <a:pt x="6839" y="6641"/>
                    </a:lnTo>
                    <a:lnTo>
                      <a:pt x="4515" y="4516"/>
                    </a:lnTo>
                    <a:lnTo>
                      <a:pt x="2258" y="232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50" name="Google Shape;1950;g34ed79b00d1_0_1929"/>
              <p:cNvSpPr/>
              <p:nvPr/>
            </p:nvSpPr>
            <p:spPr>
              <a:xfrm>
                <a:off x="1703525" y="4240200"/>
                <a:ext cx="1075650" cy="1236675"/>
              </a:xfrm>
              <a:custGeom>
                <a:rect b="b" l="l" r="r" t="t"/>
                <a:pathLst>
                  <a:path extrusionOk="0" fill="none" h="49467" w="43026">
                    <a:moveTo>
                      <a:pt x="0" y="1"/>
                    </a:moveTo>
                    <a:lnTo>
                      <a:pt x="0" y="49467"/>
                    </a:lnTo>
                    <a:lnTo>
                      <a:pt x="43026" y="24634"/>
                    </a:lnTo>
                    <a:lnTo>
                      <a:pt x="43026" y="24634"/>
                    </a:lnTo>
                    <a:lnTo>
                      <a:pt x="39905" y="23904"/>
                    </a:lnTo>
                    <a:lnTo>
                      <a:pt x="36917" y="23041"/>
                    </a:lnTo>
                    <a:lnTo>
                      <a:pt x="33929" y="22111"/>
                    </a:lnTo>
                    <a:lnTo>
                      <a:pt x="30942" y="21049"/>
                    </a:lnTo>
                    <a:lnTo>
                      <a:pt x="28020" y="19854"/>
                    </a:lnTo>
                    <a:lnTo>
                      <a:pt x="25165" y="18592"/>
                    </a:lnTo>
                    <a:lnTo>
                      <a:pt x="22376" y="17198"/>
                    </a:lnTo>
                    <a:lnTo>
                      <a:pt x="19654" y="15671"/>
                    </a:lnTo>
                    <a:lnTo>
                      <a:pt x="16932" y="14077"/>
                    </a:lnTo>
                    <a:lnTo>
                      <a:pt x="14342" y="12351"/>
                    </a:lnTo>
                    <a:lnTo>
                      <a:pt x="11753" y="10558"/>
                    </a:lnTo>
                    <a:lnTo>
                      <a:pt x="9296" y="8633"/>
                    </a:lnTo>
                    <a:lnTo>
                      <a:pt x="6839" y="6641"/>
                    </a:lnTo>
                    <a:lnTo>
                      <a:pt x="4515" y="4516"/>
                    </a:lnTo>
                    <a:lnTo>
                      <a:pt x="2258" y="2325"/>
                    </a:lnTo>
                    <a:lnTo>
                      <a:pt x="0" y="1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51" name="Google Shape;1951;g34ed79b00d1_0_1929"/>
              <p:cNvSpPr/>
              <p:nvPr/>
            </p:nvSpPr>
            <p:spPr>
              <a:xfrm>
                <a:off x="1703525" y="238125"/>
                <a:ext cx="1067350" cy="1228375"/>
              </a:xfrm>
              <a:custGeom>
                <a:rect b="b" l="l" r="r" t="t"/>
                <a:pathLst>
                  <a:path extrusionOk="0" h="49135" w="42694">
                    <a:moveTo>
                      <a:pt x="0" y="0"/>
                    </a:moveTo>
                    <a:lnTo>
                      <a:pt x="0" y="49134"/>
                    </a:lnTo>
                    <a:lnTo>
                      <a:pt x="2324" y="46744"/>
                    </a:lnTo>
                    <a:lnTo>
                      <a:pt x="4648" y="44486"/>
                    </a:lnTo>
                    <a:lnTo>
                      <a:pt x="7105" y="42362"/>
                    </a:lnTo>
                    <a:lnTo>
                      <a:pt x="9628" y="40303"/>
                    </a:lnTo>
                    <a:lnTo>
                      <a:pt x="12151" y="38378"/>
                    </a:lnTo>
                    <a:lnTo>
                      <a:pt x="14741" y="36585"/>
                    </a:lnTo>
                    <a:lnTo>
                      <a:pt x="17397" y="34859"/>
                    </a:lnTo>
                    <a:lnTo>
                      <a:pt x="20119" y="33265"/>
                    </a:lnTo>
                    <a:lnTo>
                      <a:pt x="22841" y="31804"/>
                    </a:lnTo>
                    <a:lnTo>
                      <a:pt x="25630" y="30410"/>
                    </a:lnTo>
                    <a:lnTo>
                      <a:pt x="28418" y="29148"/>
                    </a:lnTo>
                    <a:lnTo>
                      <a:pt x="31274" y="28020"/>
                    </a:lnTo>
                    <a:lnTo>
                      <a:pt x="34129" y="27024"/>
                    </a:lnTo>
                    <a:lnTo>
                      <a:pt x="36984" y="26094"/>
                    </a:lnTo>
                    <a:lnTo>
                      <a:pt x="39839" y="25297"/>
                    </a:lnTo>
                    <a:lnTo>
                      <a:pt x="42694" y="2463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52" name="Google Shape;1952;g34ed79b00d1_0_1929"/>
              <p:cNvSpPr/>
              <p:nvPr/>
            </p:nvSpPr>
            <p:spPr>
              <a:xfrm>
                <a:off x="1703525" y="238125"/>
                <a:ext cx="1067350" cy="1228375"/>
              </a:xfrm>
              <a:custGeom>
                <a:rect b="b" l="l" r="r" t="t"/>
                <a:pathLst>
                  <a:path extrusionOk="0" fill="none" h="49135" w="42694">
                    <a:moveTo>
                      <a:pt x="42694" y="24633"/>
                    </a:moveTo>
                    <a:lnTo>
                      <a:pt x="0" y="0"/>
                    </a:lnTo>
                    <a:lnTo>
                      <a:pt x="0" y="49134"/>
                    </a:lnTo>
                    <a:lnTo>
                      <a:pt x="0" y="49134"/>
                    </a:lnTo>
                    <a:lnTo>
                      <a:pt x="2324" y="46744"/>
                    </a:lnTo>
                    <a:lnTo>
                      <a:pt x="4648" y="44486"/>
                    </a:lnTo>
                    <a:lnTo>
                      <a:pt x="7105" y="42362"/>
                    </a:lnTo>
                    <a:lnTo>
                      <a:pt x="9628" y="40303"/>
                    </a:lnTo>
                    <a:lnTo>
                      <a:pt x="12151" y="38378"/>
                    </a:lnTo>
                    <a:lnTo>
                      <a:pt x="14741" y="36585"/>
                    </a:lnTo>
                    <a:lnTo>
                      <a:pt x="17397" y="34859"/>
                    </a:lnTo>
                    <a:lnTo>
                      <a:pt x="20119" y="33265"/>
                    </a:lnTo>
                    <a:lnTo>
                      <a:pt x="22841" y="31804"/>
                    </a:lnTo>
                    <a:lnTo>
                      <a:pt x="25630" y="30410"/>
                    </a:lnTo>
                    <a:lnTo>
                      <a:pt x="28418" y="29148"/>
                    </a:lnTo>
                    <a:lnTo>
                      <a:pt x="31274" y="28020"/>
                    </a:lnTo>
                    <a:lnTo>
                      <a:pt x="34129" y="27024"/>
                    </a:lnTo>
                    <a:lnTo>
                      <a:pt x="36984" y="26094"/>
                    </a:lnTo>
                    <a:lnTo>
                      <a:pt x="39839" y="25297"/>
                    </a:lnTo>
                    <a:lnTo>
                      <a:pt x="42694" y="24633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53" name="Google Shape;1953;g34ed79b00d1_0_1929"/>
              <p:cNvSpPr/>
              <p:nvPr/>
            </p:nvSpPr>
            <p:spPr>
              <a:xfrm>
                <a:off x="5162825" y="2236675"/>
                <a:ext cx="1077300" cy="1243300"/>
              </a:xfrm>
              <a:custGeom>
                <a:rect b="b" l="l" r="r" t="t"/>
                <a:pathLst>
                  <a:path extrusionOk="0" h="49732" w="43092">
                    <a:moveTo>
                      <a:pt x="133" y="0"/>
                    </a:moveTo>
                    <a:lnTo>
                      <a:pt x="996" y="3055"/>
                    </a:lnTo>
                    <a:lnTo>
                      <a:pt x="1793" y="6109"/>
                    </a:lnTo>
                    <a:lnTo>
                      <a:pt x="2457" y="9163"/>
                    </a:lnTo>
                    <a:lnTo>
                      <a:pt x="2988" y="12284"/>
                    </a:lnTo>
                    <a:lnTo>
                      <a:pt x="3386" y="15405"/>
                    </a:lnTo>
                    <a:lnTo>
                      <a:pt x="3718" y="18525"/>
                    </a:lnTo>
                    <a:lnTo>
                      <a:pt x="3851" y="21646"/>
                    </a:lnTo>
                    <a:lnTo>
                      <a:pt x="3918" y="24833"/>
                    </a:lnTo>
                    <a:lnTo>
                      <a:pt x="3851" y="27954"/>
                    </a:lnTo>
                    <a:lnTo>
                      <a:pt x="3652" y="31074"/>
                    </a:lnTo>
                    <a:lnTo>
                      <a:pt x="3386" y="34261"/>
                    </a:lnTo>
                    <a:lnTo>
                      <a:pt x="2922" y="37382"/>
                    </a:lnTo>
                    <a:lnTo>
                      <a:pt x="2391" y="40503"/>
                    </a:lnTo>
                    <a:lnTo>
                      <a:pt x="1727" y="43557"/>
                    </a:lnTo>
                    <a:lnTo>
                      <a:pt x="930" y="46678"/>
                    </a:lnTo>
                    <a:lnTo>
                      <a:pt x="0" y="49732"/>
                    </a:lnTo>
                    <a:lnTo>
                      <a:pt x="43092" y="24833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54" name="Google Shape;1954;g34ed79b00d1_0_1929"/>
              <p:cNvSpPr/>
              <p:nvPr/>
            </p:nvSpPr>
            <p:spPr>
              <a:xfrm>
                <a:off x="2412325" y="1011650"/>
                <a:ext cx="1185200" cy="212500"/>
              </a:xfrm>
              <a:custGeom>
                <a:rect b="b" l="l" r="r" t="t"/>
                <a:pathLst>
                  <a:path extrusionOk="0" h="8500" w="47408">
                    <a:moveTo>
                      <a:pt x="33730" y="0"/>
                    </a:moveTo>
                    <a:lnTo>
                      <a:pt x="30410" y="67"/>
                    </a:lnTo>
                    <a:lnTo>
                      <a:pt x="27223" y="199"/>
                    </a:lnTo>
                    <a:lnTo>
                      <a:pt x="24036" y="531"/>
                    </a:lnTo>
                    <a:lnTo>
                      <a:pt x="20982" y="863"/>
                    </a:lnTo>
                    <a:lnTo>
                      <a:pt x="17994" y="1395"/>
                    </a:lnTo>
                    <a:lnTo>
                      <a:pt x="15072" y="1926"/>
                    </a:lnTo>
                    <a:lnTo>
                      <a:pt x="12284" y="2590"/>
                    </a:lnTo>
                    <a:lnTo>
                      <a:pt x="9561" y="3320"/>
                    </a:lnTo>
                    <a:lnTo>
                      <a:pt x="6972" y="4050"/>
                    </a:lnTo>
                    <a:lnTo>
                      <a:pt x="4515" y="4914"/>
                    </a:lnTo>
                    <a:lnTo>
                      <a:pt x="2191" y="5710"/>
                    </a:lnTo>
                    <a:lnTo>
                      <a:pt x="0" y="6640"/>
                    </a:lnTo>
                    <a:lnTo>
                      <a:pt x="1195" y="6374"/>
                    </a:lnTo>
                    <a:lnTo>
                      <a:pt x="2590" y="6242"/>
                    </a:lnTo>
                    <a:lnTo>
                      <a:pt x="4050" y="6109"/>
                    </a:lnTo>
                    <a:lnTo>
                      <a:pt x="5644" y="6042"/>
                    </a:lnTo>
                    <a:lnTo>
                      <a:pt x="7304" y="6042"/>
                    </a:lnTo>
                    <a:lnTo>
                      <a:pt x="9030" y="6109"/>
                    </a:lnTo>
                    <a:lnTo>
                      <a:pt x="10823" y="6175"/>
                    </a:lnTo>
                    <a:lnTo>
                      <a:pt x="12616" y="6308"/>
                    </a:lnTo>
                    <a:lnTo>
                      <a:pt x="16201" y="6706"/>
                    </a:lnTo>
                    <a:lnTo>
                      <a:pt x="19720" y="7171"/>
                    </a:lnTo>
                    <a:lnTo>
                      <a:pt x="22907" y="7769"/>
                    </a:lnTo>
                    <a:lnTo>
                      <a:pt x="24368" y="8101"/>
                    </a:lnTo>
                    <a:lnTo>
                      <a:pt x="25696" y="8499"/>
                    </a:lnTo>
                    <a:lnTo>
                      <a:pt x="26758" y="7702"/>
                    </a:lnTo>
                    <a:lnTo>
                      <a:pt x="27887" y="6972"/>
                    </a:lnTo>
                    <a:lnTo>
                      <a:pt x="29016" y="6242"/>
                    </a:lnTo>
                    <a:lnTo>
                      <a:pt x="30211" y="5578"/>
                    </a:lnTo>
                    <a:lnTo>
                      <a:pt x="31472" y="4980"/>
                    </a:lnTo>
                    <a:lnTo>
                      <a:pt x="32800" y="4382"/>
                    </a:lnTo>
                    <a:lnTo>
                      <a:pt x="34128" y="3918"/>
                    </a:lnTo>
                    <a:lnTo>
                      <a:pt x="35523" y="3386"/>
                    </a:lnTo>
                    <a:lnTo>
                      <a:pt x="36983" y="2988"/>
                    </a:lnTo>
                    <a:lnTo>
                      <a:pt x="38378" y="2590"/>
                    </a:lnTo>
                    <a:lnTo>
                      <a:pt x="39905" y="2258"/>
                    </a:lnTo>
                    <a:lnTo>
                      <a:pt x="41366" y="1992"/>
                    </a:lnTo>
                    <a:lnTo>
                      <a:pt x="42893" y="1726"/>
                    </a:lnTo>
                    <a:lnTo>
                      <a:pt x="44353" y="1527"/>
                    </a:lnTo>
                    <a:lnTo>
                      <a:pt x="45881" y="1395"/>
                    </a:lnTo>
                    <a:lnTo>
                      <a:pt x="47408" y="1262"/>
                    </a:lnTo>
                    <a:lnTo>
                      <a:pt x="45681" y="996"/>
                    </a:lnTo>
                    <a:lnTo>
                      <a:pt x="43955" y="731"/>
                    </a:lnTo>
                    <a:lnTo>
                      <a:pt x="40502" y="332"/>
                    </a:lnTo>
                    <a:lnTo>
                      <a:pt x="37116" y="133"/>
                    </a:lnTo>
                    <a:lnTo>
                      <a:pt x="3373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55" name="Google Shape;1955;g34ed79b00d1_0_1929"/>
              <p:cNvSpPr/>
              <p:nvPr/>
            </p:nvSpPr>
            <p:spPr>
              <a:xfrm>
                <a:off x="2412325" y="1011650"/>
                <a:ext cx="1185200" cy="212500"/>
              </a:xfrm>
              <a:custGeom>
                <a:rect b="b" l="l" r="r" t="t"/>
                <a:pathLst>
                  <a:path extrusionOk="0" fill="none" h="8500" w="47408">
                    <a:moveTo>
                      <a:pt x="0" y="6640"/>
                    </a:moveTo>
                    <a:lnTo>
                      <a:pt x="0" y="6640"/>
                    </a:lnTo>
                    <a:lnTo>
                      <a:pt x="1195" y="6374"/>
                    </a:lnTo>
                    <a:lnTo>
                      <a:pt x="2590" y="6242"/>
                    </a:lnTo>
                    <a:lnTo>
                      <a:pt x="4050" y="6109"/>
                    </a:lnTo>
                    <a:lnTo>
                      <a:pt x="5644" y="6042"/>
                    </a:lnTo>
                    <a:lnTo>
                      <a:pt x="7304" y="6042"/>
                    </a:lnTo>
                    <a:lnTo>
                      <a:pt x="9030" y="6109"/>
                    </a:lnTo>
                    <a:lnTo>
                      <a:pt x="10823" y="6175"/>
                    </a:lnTo>
                    <a:lnTo>
                      <a:pt x="12616" y="6308"/>
                    </a:lnTo>
                    <a:lnTo>
                      <a:pt x="16201" y="6706"/>
                    </a:lnTo>
                    <a:lnTo>
                      <a:pt x="19720" y="7171"/>
                    </a:lnTo>
                    <a:lnTo>
                      <a:pt x="22907" y="7769"/>
                    </a:lnTo>
                    <a:lnTo>
                      <a:pt x="24368" y="8101"/>
                    </a:lnTo>
                    <a:lnTo>
                      <a:pt x="25696" y="8499"/>
                    </a:lnTo>
                    <a:lnTo>
                      <a:pt x="25696" y="8499"/>
                    </a:lnTo>
                    <a:lnTo>
                      <a:pt x="26758" y="7702"/>
                    </a:lnTo>
                    <a:lnTo>
                      <a:pt x="27887" y="6972"/>
                    </a:lnTo>
                    <a:lnTo>
                      <a:pt x="29016" y="6242"/>
                    </a:lnTo>
                    <a:lnTo>
                      <a:pt x="30211" y="5578"/>
                    </a:lnTo>
                    <a:lnTo>
                      <a:pt x="31472" y="4980"/>
                    </a:lnTo>
                    <a:lnTo>
                      <a:pt x="32800" y="4382"/>
                    </a:lnTo>
                    <a:lnTo>
                      <a:pt x="34128" y="3918"/>
                    </a:lnTo>
                    <a:lnTo>
                      <a:pt x="35523" y="3386"/>
                    </a:lnTo>
                    <a:lnTo>
                      <a:pt x="36983" y="2988"/>
                    </a:lnTo>
                    <a:lnTo>
                      <a:pt x="38378" y="2590"/>
                    </a:lnTo>
                    <a:lnTo>
                      <a:pt x="39905" y="2258"/>
                    </a:lnTo>
                    <a:lnTo>
                      <a:pt x="41366" y="1992"/>
                    </a:lnTo>
                    <a:lnTo>
                      <a:pt x="42893" y="1726"/>
                    </a:lnTo>
                    <a:lnTo>
                      <a:pt x="44353" y="1527"/>
                    </a:lnTo>
                    <a:lnTo>
                      <a:pt x="45881" y="1395"/>
                    </a:lnTo>
                    <a:lnTo>
                      <a:pt x="47408" y="1262"/>
                    </a:lnTo>
                    <a:lnTo>
                      <a:pt x="47408" y="1262"/>
                    </a:lnTo>
                    <a:lnTo>
                      <a:pt x="45681" y="996"/>
                    </a:lnTo>
                    <a:lnTo>
                      <a:pt x="43955" y="731"/>
                    </a:lnTo>
                    <a:lnTo>
                      <a:pt x="40502" y="332"/>
                    </a:lnTo>
                    <a:lnTo>
                      <a:pt x="37116" y="133"/>
                    </a:lnTo>
                    <a:lnTo>
                      <a:pt x="33730" y="0"/>
                    </a:lnTo>
                    <a:lnTo>
                      <a:pt x="30410" y="67"/>
                    </a:lnTo>
                    <a:lnTo>
                      <a:pt x="27223" y="199"/>
                    </a:lnTo>
                    <a:lnTo>
                      <a:pt x="24036" y="531"/>
                    </a:lnTo>
                    <a:lnTo>
                      <a:pt x="20982" y="863"/>
                    </a:lnTo>
                    <a:lnTo>
                      <a:pt x="17994" y="1395"/>
                    </a:lnTo>
                    <a:lnTo>
                      <a:pt x="15072" y="1926"/>
                    </a:lnTo>
                    <a:lnTo>
                      <a:pt x="12284" y="2590"/>
                    </a:lnTo>
                    <a:lnTo>
                      <a:pt x="9561" y="3320"/>
                    </a:lnTo>
                    <a:lnTo>
                      <a:pt x="6972" y="4050"/>
                    </a:lnTo>
                    <a:lnTo>
                      <a:pt x="4515" y="4914"/>
                    </a:lnTo>
                    <a:lnTo>
                      <a:pt x="2191" y="5710"/>
                    </a:lnTo>
                    <a:lnTo>
                      <a:pt x="0" y="664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56" name="Google Shape;1956;g34ed79b00d1_0_1929"/>
              <p:cNvSpPr/>
              <p:nvPr/>
            </p:nvSpPr>
            <p:spPr>
              <a:xfrm>
                <a:off x="2565025" y="2533800"/>
                <a:ext cx="1894000" cy="1138750"/>
              </a:xfrm>
              <a:custGeom>
                <a:rect b="b" l="l" r="r" t="t"/>
                <a:pathLst>
                  <a:path extrusionOk="0" h="45550" w="75760">
                    <a:moveTo>
                      <a:pt x="23904" y="1"/>
                    </a:moveTo>
                    <a:lnTo>
                      <a:pt x="20650" y="3453"/>
                    </a:lnTo>
                    <a:lnTo>
                      <a:pt x="17330" y="7171"/>
                    </a:lnTo>
                    <a:lnTo>
                      <a:pt x="14143" y="10956"/>
                    </a:lnTo>
                    <a:lnTo>
                      <a:pt x="11089" y="14807"/>
                    </a:lnTo>
                    <a:lnTo>
                      <a:pt x="8101" y="18725"/>
                    </a:lnTo>
                    <a:lnTo>
                      <a:pt x="5246" y="22708"/>
                    </a:lnTo>
                    <a:lnTo>
                      <a:pt x="2524" y="26559"/>
                    </a:lnTo>
                    <a:lnTo>
                      <a:pt x="1" y="30411"/>
                    </a:lnTo>
                    <a:lnTo>
                      <a:pt x="1993" y="31938"/>
                    </a:lnTo>
                    <a:lnTo>
                      <a:pt x="3984" y="33398"/>
                    </a:lnTo>
                    <a:lnTo>
                      <a:pt x="6109" y="34793"/>
                    </a:lnTo>
                    <a:lnTo>
                      <a:pt x="8300" y="36121"/>
                    </a:lnTo>
                    <a:lnTo>
                      <a:pt x="10558" y="37316"/>
                    </a:lnTo>
                    <a:lnTo>
                      <a:pt x="12815" y="38511"/>
                    </a:lnTo>
                    <a:lnTo>
                      <a:pt x="15139" y="39573"/>
                    </a:lnTo>
                    <a:lnTo>
                      <a:pt x="17529" y="40569"/>
                    </a:lnTo>
                    <a:lnTo>
                      <a:pt x="19986" y="41432"/>
                    </a:lnTo>
                    <a:lnTo>
                      <a:pt x="22443" y="42296"/>
                    </a:lnTo>
                    <a:lnTo>
                      <a:pt x="24900" y="43026"/>
                    </a:lnTo>
                    <a:lnTo>
                      <a:pt x="27423" y="43690"/>
                    </a:lnTo>
                    <a:lnTo>
                      <a:pt x="30012" y="44221"/>
                    </a:lnTo>
                    <a:lnTo>
                      <a:pt x="32535" y="44686"/>
                    </a:lnTo>
                    <a:lnTo>
                      <a:pt x="35125" y="45018"/>
                    </a:lnTo>
                    <a:lnTo>
                      <a:pt x="37648" y="45350"/>
                    </a:lnTo>
                    <a:lnTo>
                      <a:pt x="40237" y="45483"/>
                    </a:lnTo>
                    <a:lnTo>
                      <a:pt x="42827" y="45549"/>
                    </a:lnTo>
                    <a:lnTo>
                      <a:pt x="45350" y="45549"/>
                    </a:lnTo>
                    <a:lnTo>
                      <a:pt x="47939" y="45416"/>
                    </a:lnTo>
                    <a:lnTo>
                      <a:pt x="50462" y="45217"/>
                    </a:lnTo>
                    <a:lnTo>
                      <a:pt x="52986" y="44885"/>
                    </a:lnTo>
                    <a:lnTo>
                      <a:pt x="55442" y="44487"/>
                    </a:lnTo>
                    <a:lnTo>
                      <a:pt x="57899" y="43956"/>
                    </a:lnTo>
                    <a:lnTo>
                      <a:pt x="60289" y="43292"/>
                    </a:lnTo>
                    <a:lnTo>
                      <a:pt x="62680" y="42561"/>
                    </a:lnTo>
                    <a:lnTo>
                      <a:pt x="65003" y="41698"/>
                    </a:lnTo>
                    <a:lnTo>
                      <a:pt x="67261" y="40702"/>
                    </a:lnTo>
                    <a:lnTo>
                      <a:pt x="69518" y="39640"/>
                    </a:lnTo>
                    <a:lnTo>
                      <a:pt x="71643" y="38445"/>
                    </a:lnTo>
                    <a:lnTo>
                      <a:pt x="73768" y="37117"/>
                    </a:lnTo>
                    <a:lnTo>
                      <a:pt x="75760" y="35656"/>
                    </a:lnTo>
                    <a:lnTo>
                      <a:pt x="75361" y="32270"/>
                    </a:lnTo>
                    <a:lnTo>
                      <a:pt x="74764" y="28883"/>
                    </a:lnTo>
                    <a:lnTo>
                      <a:pt x="74166" y="25431"/>
                    </a:lnTo>
                    <a:lnTo>
                      <a:pt x="73370" y="21978"/>
                    </a:lnTo>
                    <a:lnTo>
                      <a:pt x="72440" y="18525"/>
                    </a:lnTo>
                    <a:lnTo>
                      <a:pt x="71444" y="15073"/>
                    </a:lnTo>
                    <a:lnTo>
                      <a:pt x="70315" y="11620"/>
                    </a:lnTo>
                    <a:lnTo>
                      <a:pt x="69054" y="8167"/>
                    </a:lnTo>
                    <a:lnTo>
                      <a:pt x="67659" y="8765"/>
                    </a:lnTo>
                    <a:lnTo>
                      <a:pt x="66265" y="9296"/>
                    </a:lnTo>
                    <a:lnTo>
                      <a:pt x="64804" y="9761"/>
                    </a:lnTo>
                    <a:lnTo>
                      <a:pt x="63410" y="10159"/>
                    </a:lnTo>
                    <a:lnTo>
                      <a:pt x="61949" y="10491"/>
                    </a:lnTo>
                    <a:lnTo>
                      <a:pt x="60488" y="10757"/>
                    </a:lnTo>
                    <a:lnTo>
                      <a:pt x="58961" y="11022"/>
                    </a:lnTo>
                    <a:lnTo>
                      <a:pt x="57501" y="11155"/>
                    </a:lnTo>
                    <a:lnTo>
                      <a:pt x="56040" y="11288"/>
                    </a:lnTo>
                    <a:lnTo>
                      <a:pt x="54513" y="11354"/>
                    </a:lnTo>
                    <a:lnTo>
                      <a:pt x="52986" y="11354"/>
                    </a:lnTo>
                    <a:lnTo>
                      <a:pt x="51525" y="11288"/>
                    </a:lnTo>
                    <a:lnTo>
                      <a:pt x="49998" y="11155"/>
                    </a:lnTo>
                    <a:lnTo>
                      <a:pt x="48537" y="11022"/>
                    </a:lnTo>
                    <a:lnTo>
                      <a:pt x="47010" y="10757"/>
                    </a:lnTo>
                    <a:lnTo>
                      <a:pt x="45549" y="10491"/>
                    </a:lnTo>
                    <a:lnTo>
                      <a:pt x="44088" y="10226"/>
                    </a:lnTo>
                    <a:lnTo>
                      <a:pt x="42561" y="9827"/>
                    </a:lnTo>
                    <a:lnTo>
                      <a:pt x="41100" y="9429"/>
                    </a:lnTo>
                    <a:lnTo>
                      <a:pt x="39706" y="8964"/>
                    </a:lnTo>
                    <a:lnTo>
                      <a:pt x="38245" y="8433"/>
                    </a:lnTo>
                    <a:lnTo>
                      <a:pt x="36851" y="7902"/>
                    </a:lnTo>
                    <a:lnTo>
                      <a:pt x="35457" y="7304"/>
                    </a:lnTo>
                    <a:lnTo>
                      <a:pt x="34062" y="6640"/>
                    </a:lnTo>
                    <a:lnTo>
                      <a:pt x="32668" y="5976"/>
                    </a:lnTo>
                    <a:lnTo>
                      <a:pt x="31340" y="5246"/>
                    </a:lnTo>
                    <a:lnTo>
                      <a:pt x="30079" y="4449"/>
                    </a:lnTo>
                    <a:lnTo>
                      <a:pt x="28751" y="3652"/>
                    </a:lnTo>
                    <a:lnTo>
                      <a:pt x="27489" y="2789"/>
                    </a:lnTo>
                    <a:lnTo>
                      <a:pt x="26294" y="1860"/>
                    </a:lnTo>
                    <a:lnTo>
                      <a:pt x="25099" y="930"/>
                    </a:lnTo>
                    <a:lnTo>
                      <a:pt x="2390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57" name="Google Shape;1957;g34ed79b00d1_0_1929"/>
              <p:cNvSpPr/>
              <p:nvPr/>
            </p:nvSpPr>
            <p:spPr>
              <a:xfrm>
                <a:off x="2565025" y="2533800"/>
                <a:ext cx="1894000" cy="1138750"/>
              </a:xfrm>
              <a:custGeom>
                <a:rect b="b" l="l" r="r" t="t"/>
                <a:pathLst>
                  <a:path extrusionOk="0" fill="none" h="45550" w="75760">
                    <a:moveTo>
                      <a:pt x="75760" y="35656"/>
                    </a:moveTo>
                    <a:lnTo>
                      <a:pt x="75760" y="35656"/>
                    </a:lnTo>
                    <a:lnTo>
                      <a:pt x="75361" y="32270"/>
                    </a:lnTo>
                    <a:lnTo>
                      <a:pt x="74764" y="28883"/>
                    </a:lnTo>
                    <a:lnTo>
                      <a:pt x="74166" y="25431"/>
                    </a:lnTo>
                    <a:lnTo>
                      <a:pt x="73370" y="21978"/>
                    </a:lnTo>
                    <a:lnTo>
                      <a:pt x="72440" y="18525"/>
                    </a:lnTo>
                    <a:lnTo>
                      <a:pt x="71444" y="15073"/>
                    </a:lnTo>
                    <a:lnTo>
                      <a:pt x="70315" y="11620"/>
                    </a:lnTo>
                    <a:lnTo>
                      <a:pt x="69054" y="8167"/>
                    </a:lnTo>
                    <a:lnTo>
                      <a:pt x="69054" y="8167"/>
                    </a:lnTo>
                    <a:lnTo>
                      <a:pt x="67659" y="8765"/>
                    </a:lnTo>
                    <a:lnTo>
                      <a:pt x="66265" y="9296"/>
                    </a:lnTo>
                    <a:lnTo>
                      <a:pt x="64804" y="9761"/>
                    </a:lnTo>
                    <a:lnTo>
                      <a:pt x="63410" y="10159"/>
                    </a:lnTo>
                    <a:lnTo>
                      <a:pt x="61949" y="10491"/>
                    </a:lnTo>
                    <a:lnTo>
                      <a:pt x="60488" y="10757"/>
                    </a:lnTo>
                    <a:lnTo>
                      <a:pt x="58961" y="11022"/>
                    </a:lnTo>
                    <a:lnTo>
                      <a:pt x="57501" y="11155"/>
                    </a:lnTo>
                    <a:lnTo>
                      <a:pt x="56040" y="11288"/>
                    </a:lnTo>
                    <a:lnTo>
                      <a:pt x="54513" y="11354"/>
                    </a:lnTo>
                    <a:lnTo>
                      <a:pt x="52986" y="11354"/>
                    </a:lnTo>
                    <a:lnTo>
                      <a:pt x="51525" y="11288"/>
                    </a:lnTo>
                    <a:lnTo>
                      <a:pt x="49998" y="11155"/>
                    </a:lnTo>
                    <a:lnTo>
                      <a:pt x="48537" y="11022"/>
                    </a:lnTo>
                    <a:lnTo>
                      <a:pt x="47010" y="10757"/>
                    </a:lnTo>
                    <a:lnTo>
                      <a:pt x="45549" y="10491"/>
                    </a:lnTo>
                    <a:lnTo>
                      <a:pt x="44088" y="10226"/>
                    </a:lnTo>
                    <a:lnTo>
                      <a:pt x="42561" y="9827"/>
                    </a:lnTo>
                    <a:lnTo>
                      <a:pt x="41100" y="9429"/>
                    </a:lnTo>
                    <a:lnTo>
                      <a:pt x="39706" y="8964"/>
                    </a:lnTo>
                    <a:lnTo>
                      <a:pt x="38245" y="8433"/>
                    </a:lnTo>
                    <a:lnTo>
                      <a:pt x="36851" y="7902"/>
                    </a:lnTo>
                    <a:lnTo>
                      <a:pt x="35457" y="7304"/>
                    </a:lnTo>
                    <a:lnTo>
                      <a:pt x="34062" y="6640"/>
                    </a:lnTo>
                    <a:lnTo>
                      <a:pt x="32668" y="5976"/>
                    </a:lnTo>
                    <a:lnTo>
                      <a:pt x="31340" y="5246"/>
                    </a:lnTo>
                    <a:lnTo>
                      <a:pt x="30079" y="4449"/>
                    </a:lnTo>
                    <a:lnTo>
                      <a:pt x="28751" y="3652"/>
                    </a:lnTo>
                    <a:lnTo>
                      <a:pt x="27489" y="2789"/>
                    </a:lnTo>
                    <a:lnTo>
                      <a:pt x="26294" y="1860"/>
                    </a:lnTo>
                    <a:lnTo>
                      <a:pt x="25099" y="930"/>
                    </a:lnTo>
                    <a:lnTo>
                      <a:pt x="23904" y="1"/>
                    </a:lnTo>
                    <a:lnTo>
                      <a:pt x="23904" y="1"/>
                    </a:lnTo>
                    <a:lnTo>
                      <a:pt x="20650" y="3453"/>
                    </a:lnTo>
                    <a:lnTo>
                      <a:pt x="17330" y="7171"/>
                    </a:lnTo>
                    <a:lnTo>
                      <a:pt x="14143" y="10956"/>
                    </a:lnTo>
                    <a:lnTo>
                      <a:pt x="11089" y="14807"/>
                    </a:lnTo>
                    <a:lnTo>
                      <a:pt x="8101" y="18725"/>
                    </a:lnTo>
                    <a:lnTo>
                      <a:pt x="5246" y="22708"/>
                    </a:lnTo>
                    <a:lnTo>
                      <a:pt x="2524" y="26559"/>
                    </a:lnTo>
                    <a:lnTo>
                      <a:pt x="1" y="30411"/>
                    </a:lnTo>
                    <a:lnTo>
                      <a:pt x="1" y="30411"/>
                    </a:lnTo>
                    <a:lnTo>
                      <a:pt x="1993" y="31938"/>
                    </a:lnTo>
                    <a:lnTo>
                      <a:pt x="3984" y="33398"/>
                    </a:lnTo>
                    <a:lnTo>
                      <a:pt x="6109" y="34793"/>
                    </a:lnTo>
                    <a:lnTo>
                      <a:pt x="8300" y="36121"/>
                    </a:lnTo>
                    <a:lnTo>
                      <a:pt x="10558" y="37316"/>
                    </a:lnTo>
                    <a:lnTo>
                      <a:pt x="12815" y="38511"/>
                    </a:lnTo>
                    <a:lnTo>
                      <a:pt x="15139" y="39573"/>
                    </a:lnTo>
                    <a:lnTo>
                      <a:pt x="17529" y="40569"/>
                    </a:lnTo>
                    <a:lnTo>
                      <a:pt x="19986" y="41432"/>
                    </a:lnTo>
                    <a:lnTo>
                      <a:pt x="22443" y="42296"/>
                    </a:lnTo>
                    <a:lnTo>
                      <a:pt x="24900" y="43026"/>
                    </a:lnTo>
                    <a:lnTo>
                      <a:pt x="27423" y="43690"/>
                    </a:lnTo>
                    <a:lnTo>
                      <a:pt x="30012" y="44221"/>
                    </a:lnTo>
                    <a:lnTo>
                      <a:pt x="32535" y="44686"/>
                    </a:lnTo>
                    <a:lnTo>
                      <a:pt x="35125" y="45018"/>
                    </a:lnTo>
                    <a:lnTo>
                      <a:pt x="37648" y="45350"/>
                    </a:lnTo>
                    <a:lnTo>
                      <a:pt x="40237" y="45483"/>
                    </a:lnTo>
                    <a:lnTo>
                      <a:pt x="42827" y="45549"/>
                    </a:lnTo>
                    <a:lnTo>
                      <a:pt x="45350" y="45549"/>
                    </a:lnTo>
                    <a:lnTo>
                      <a:pt x="47939" y="45416"/>
                    </a:lnTo>
                    <a:lnTo>
                      <a:pt x="50462" y="45217"/>
                    </a:lnTo>
                    <a:lnTo>
                      <a:pt x="52986" y="44885"/>
                    </a:lnTo>
                    <a:lnTo>
                      <a:pt x="55442" y="44487"/>
                    </a:lnTo>
                    <a:lnTo>
                      <a:pt x="57899" y="43956"/>
                    </a:lnTo>
                    <a:lnTo>
                      <a:pt x="60289" y="43292"/>
                    </a:lnTo>
                    <a:lnTo>
                      <a:pt x="62680" y="42561"/>
                    </a:lnTo>
                    <a:lnTo>
                      <a:pt x="65003" y="41698"/>
                    </a:lnTo>
                    <a:lnTo>
                      <a:pt x="67261" y="40702"/>
                    </a:lnTo>
                    <a:lnTo>
                      <a:pt x="69518" y="39640"/>
                    </a:lnTo>
                    <a:lnTo>
                      <a:pt x="71643" y="38445"/>
                    </a:lnTo>
                    <a:lnTo>
                      <a:pt x="73768" y="37117"/>
                    </a:lnTo>
                    <a:lnTo>
                      <a:pt x="75760" y="35656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58" name="Google Shape;1958;g34ed79b00d1_0_1929"/>
              <p:cNvSpPr/>
              <p:nvPr/>
            </p:nvSpPr>
            <p:spPr>
              <a:xfrm>
                <a:off x="1379850" y="1665650"/>
                <a:ext cx="903025" cy="2486600"/>
              </a:xfrm>
              <a:custGeom>
                <a:rect b="b" l="l" r="r" t="t"/>
                <a:pathLst>
                  <a:path extrusionOk="0" h="99464" w="36121">
                    <a:moveTo>
                      <a:pt x="17396" y="1"/>
                    </a:moveTo>
                    <a:lnTo>
                      <a:pt x="16267" y="1395"/>
                    </a:lnTo>
                    <a:lnTo>
                      <a:pt x="15139" y="2789"/>
                    </a:lnTo>
                    <a:lnTo>
                      <a:pt x="14076" y="4184"/>
                    </a:lnTo>
                    <a:lnTo>
                      <a:pt x="13080" y="5644"/>
                    </a:lnTo>
                    <a:lnTo>
                      <a:pt x="12084" y="7105"/>
                    </a:lnTo>
                    <a:lnTo>
                      <a:pt x="11155" y="8566"/>
                    </a:lnTo>
                    <a:lnTo>
                      <a:pt x="10225" y="10027"/>
                    </a:lnTo>
                    <a:lnTo>
                      <a:pt x="9362" y="11554"/>
                    </a:lnTo>
                    <a:lnTo>
                      <a:pt x="8565" y="13081"/>
                    </a:lnTo>
                    <a:lnTo>
                      <a:pt x="7768" y="14608"/>
                    </a:lnTo>
                    <a:lnTo>
                      <a:pt x="6972" y="16135"/>
                    </a:lnTo>
                    <a:lnTo>
                      <a:pt x="6308" y="17662"/>
                    </a:lnTo>
                    <a:lnTo>
                      <a:pt x="5644" y="19256"/>
                    </a:lnTo>
                    <a:lnTo>
                      <a:pt x="4980" y="20849"/>
                    </a:lnTo>
                    <a:lnTo>
                      <a:pt x="3851" y="24037"/>
                    </a:lnTo>
                    <a:lnTo>
                      <a:pt x="2789" y="27290"/>
                    </a:lnTo>
                    <a:lnTo>
                      <a:pt x="1992" y="30543"/>
                    </a:lnTo>
                    <a:lnTo>
                      <a:pt x="1262" y="33863"/>
                    </a:lnTo>
                    <a:lnTo>
                      <a:pt x="730" y="37183"/>
                    </a:lnTo>
                    <a:lnTo>
                      <a:pt x="332" y="40503"/>
                    </a:lnTo>
                    <a:lnTo>
                      <a:pt x="66" y="43823"/>
                    </a:lnTo>
                    <a:lnTo>
                      <a:pt x="0" y="47209"/>
                    </a:lnTo>
                    <a:lnTo>
                      <a:pt x="66" y="50529"/>
                    </a:lnTo>
                    <a:lnTo>
                      <a:pt x="266" y="53849"/>
                    </a:lnTo>
                    <a:lnTo>
                      <a:pt x="664" y="57169"/>
                    </a:lnTo>
                    <a:lnTo>
                      <a:pt x="1195" y="60489"/>
                    </a:lnTo>
                    <a:lnTo>
                      <a:pt x="1859" y="63809"/>
                    </a:lnTo>
                    <a:lnTo>
                      <a:pt x="2656" y="67062"/>
                    </a:lnTo>
                    <a:lnTo>
                      <a:pt x="3652" y="70316"/>
                    </a:lnTo>
                    <a:lnTo>
                      <a:pt x="4781" y="73503"/>
                    </a:lnTo>
                    <a:lnTo>
                      <a:pt x="6042" y="76623"/>
                    </a:lnTo>
                    <a:lnTo>
                      <a:pt x="6773" y="78150"/>
                    </a:lnTo>
                    <a:lnTo>
                      <a:pt x="7503" y="79678"/>
                    </a:lnTo>
                    <a:lnTo>
                      <a:pt x="8233" y="81205"/>
                    </a:lnTo>
                    <a:lnTo>
                      <a:pt x="9030" y="82732"/>
                    </a:lnTo>
                    <a:lnTo>
                      <a:pt x="9893" y="84259"/>
                    </a:lnTo>
                    <a:lnTo>
                      <a:pt x="10823" y="85720"/>
                    </a:lnTo>
                    <a:lnTo>
                      <a:pt x="11686" y="87180"/>
                    </a:lnTo>
                    <a:lnTo>
                      <a:pt x="12682" y="88641"/>
                    </a:lnTo>
                    <a:lnTo>
                      <a:pt x="13678" y="90036"/>
                    </a:lnTo>
                    <a:lnTo>
                      <a:pt x="14674" y="91430"/>
                    </a:lnTo>
                    <a:lnTo>
                      <a:pt x="15803" y="92824"/>
                    </a:lnTo>
                    <a:lnTo>
                      <a:pt x="16865" y="94219"/>
                    </a:lnTo>
                    <a:lnTo>
                      <a:pt x="17994" y="95546"/>
                    </a:lnTo>
                    <a:lnTo>
                      <a:pt x="19189" y="96874"/>
                    </a:lnTo>
                    <a:lnTo>
                      <a:pt x="20450" y="98202"/>
                    </a:lnTo>
                    <a:lnTo>
                      <a:pt x="21712" y="99464"/>
                    </a:lnTo>
                    <a:lnTo>
                      <a:pt x="22243" y="97339"/>
                    </a:lnTo>
                    <a:lnTo>
                      <a:pt x="22907" y="95215"/>
                    </a:lnTo>
                    <a:lnTo>
                      <a:pt x="23637" y="93090"/>
                    </a:lnTo>
                    <a:lnTo>
                      <a:pt x="24368" y="90965"/>
                    </a:lnTo>
                    <a:lnTo>
                      <a:pt x="25165" y="88907"/>
                    </a:lnTo>
                    <a:lnTo>
                      <a:pt x="26028" y="86782"/>
                    </a:lnTo>
                    <a:lnTo>
                      <a:pt x="26891" y="84657"/>
                    </a:lnTo>
                    <a:lnTo>
                      <a:pt x="27820" y="82599"/>
                    </a:lnTo>
                    <a:lnTo>
                      <a:pt x="29746" y="78482"/>
                    </a:lnTo>
                    <a:lnTo>
                      <a:pt x="31804" y="74432"/>
                    </a:lnTo>
                    <a:lnTo>
                      <a:pt x="33929" y="70515"/>
                    </a:lnTo>
                    <a:lnTo>
                      <a:pt x="36120" y="66730"/>
                    </a:lnTo>
                    <a:lnTo>
                      <a:pt x="34460" y="64937"/>
                    </a:lnTo>
                    <a:lnTo>
                      <a:pt x="32867" y="63145"/>
                    </a:lnTo>
                    <a:lnTo>
                      <a:pt x="31273" y="61285"/>
                    </a:lnTo>
                    <a:lnTo>
                      <a:pt x="29812" y="59360"/>
                    </a:lnTo>
                    <a:lnTo>
                      <a:pt x="28418" y="57434"/>
                    </a:lnTo>
                    <a:lnTo>
                      <a:pt x="27156" y="55442"/>
                    </a:lnTo>
                    <a:lnTo>
                      <a:pt x="25895" y="53384"/>
                    </a:lnTo>
                    <a:lnTo>
                      <a:pt x="24700" y="51392"/>
                    </a:lnTo>
                    <a:lnTo>
                      <a:pt x="23571" y="49268"/>
                    </a:lnTo>
                    <a:lnTo>
                      <a:pt x="22509" y="47209"/>
                    </a:lnTo>
                    <a:lnTo>
                      <a:pt x="21579" y="45085"/>
                    </a:lnTo>
                    <a:lnTo>
                      <a:pt x="20650" y="42960"/>
                    </a:lnTo>
                    <a:lnTo>
                      <a:pt x="19853" y="40769"/>
                    </a:lnTo>
                    <a:lnTo>
                      <a:pt x="19056" y="38578"/>
                    </a:lnTo>
                    <a:lnTo>
                      <a:pt x="18392" y="36386"/>
                    </a:lnTo>
                    <a:lnTo>
                      <a:pt x="17728" y="34195"/>
                    </a:lnTo>
                    <a:lnTo>
                      <a:pt x="17197" y="32004"/>
                    </a:lnTo>
                    <a:lnTo>
                      <a:pt x="16732" y="29813"/>
                    </a:lnTo>
                    <a:lnTo>
                      <a:pt x="16267" y="27622"/>
                    </a:lnTo>
                    <a:lnTo>
                      <a:pt x="15935" y="25364"/>
                    </a:lnTo>
                    <a:lnTo>
                      <a:pt x="15670" y="23173"/>
                    </a:lnTo>
                    <a:lnTo>
                      <a:pt x="15471" y="20982"/>
                    </a:lnTo>
                    <a:lnTo>
                      <a:pt x="15338" y="18791"/>
                    </a:lnTo>
                    <a:lnTo>
                      <a:pt x="15271" y="16600"/>
                    </a:lnTo>
                    <a:lnTo>
                      <a:pt x="15338" y="14475"/>
                    </a:lnTo>
                    <a:lnTo>
                      <a:pt x="15404" y="12351"/>
                    </a:lnTo>
                    <a:lnTo>
                      <a:pt x="15537" y="10226"/>
                    </a:lnTo>
                    <a:lnTo>
                      <a:pt x="15803" y="8101"/>
                    </a:lnTo>
                    <a:lnTo>
                      <a:pt x="16068" y="6043"/>
                    </a:lnTo>
                    <a:lnTo>
                      <a:pt x="16467" y="3985"/>
                    </a:lnTo>
                    <a:lnTo>
                      <a:pt x="16865" y="1993"/>
                    </a:lnTo>
                    <a:lnTo>
                      <a:pt x="1739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59" name="Google Shape;1959;g34ed79b00d1_0_1929"/>
              <p:cNvSpPr/>
              <p:nvPr/>
            </p:nvSpPr>
            <p:spPr>
              <a:xfrm>
                <a:off x="1379850" y="1665650"/>
                <a:ext cx="903025" cy="2486600"/>
              </a:xfrm>
              <a:custGeom>
                <a:rect b="b" l="l" r="r" t="t"/>
                <a:pathLst>
                  <a:path extrusionOk="0" fill="none" h="99464" w="36121">
                    <a:moveTo>
                      <a:pt x="36120" y="66730"/>
                    </a:moveTo>
                    <a:lnTo>
                      <a:pt x="36120" y="66730"/>
                    </a:lnTo>
                    <a:lnTo>
                      <a:pt x="34460" y="64937"/>
                    </a:lnTo>
                    <a:lnTo>
                      <a:pt x="32867" y="63145"/>
                    </a:lnTo>
                    <a:lnTo>
                      <a:pt x="31273" y="61285"/>
                    </a:lnTo>
                    <a:lnTo>
                      <a:pt x="29812" y="59360"/>
                    </a:lnTo>
                    <a:lnTo>
                      <a:pt x="28418" y="57434"/>
                    </a:lnTo>
                    <a:lnTo>
                      <a:pt x="27156" y="55442"/>
                    </a:lnTo>
                    <a:lnTo>
                      <a:pt x="25895" y="53384"/>
                    </a:lnTo>
                    <a:lnTo>
                      <a:pt x="24700" y="51392"/>
                    </a:lnTo>
                    <a:lnTo>
                      <a:pt x="23571" y="49268"/>
                    </a:lnTo>
                    <a:lnTo>
                      <a:pt x="22509" y="47209"/>
                    </a:lnTo>
                    <a:lnTo>
                      <a:pt x="21579" y="45085"/>
                    </a:lnTo>
                    <a:lnTo>
                      <a:pt x="20650" y="42960"/>
                    </a:lnTo>
                    <a:lnTo>
                      <a:pt x="19853" y="40769"/>
                    </a:lnTo>
                    <a:lnTo>
                      <a:pt x="19056" y="38578"/>
                    </a:lnTo>
                    <a:lnTo>
                      <a:pt x="18392" y="36386"/>
                    </a:lnTo>
                    <a:lnTo>
                      <a:pt x="17728" y="34195"/>
                    </a:lnTo>
                    <a:lnTo>
                      <a:pt x="17197" y="32004"/>
                    </a:lnTo>
                    <a:lnTo>
                      <a:pt x="16732" y="29813"/>
                    </a:lnTo>
                    <a:lnTo>
                      <a:pt x="16267" y="27622"/>
                    </a:lnTo>
                    <a:lnTo>
                      <a:pt x="15935" y="25364"/>
                    </a:lnTo>
                    <a:lnTo>
                      <a:pt x="15670" y="23173"/>
                    </a:lnTo>
                    <a:lnTo>
                      <a:pt x="15471" y="20982"/>
                    </a:lnTo>
                    <a:lnTo>
                      <a:pt x="15338" y="18791"/>
                    </a:lnTo>
                    <a:lnTo>
                      <a:pt x="15271" y="16600"/>
                    </a:lnTo>
                    <a:lnTo>
                      <a:pt x="15338" y="14475"/>
                    </a:lnTo>
                    <a:lnTo>
                      <a:pt x="15404" y="12351"/>
                    </a:lnTo>
                    <a:lnTo>
                      <a:pt x="15537" y="10226"/>
                    </a:lnTo>
                    <a:lnTo>
                      <a:pt x="15803" y="8101"/>
                    </a:lnTo>
                    <a:lnTo>
                      <a:pt x="16068" y="6043"/>
                    </a:lnTo>
                    <a:lnTo>
                      <a:pt x="16467" y="3985"/>
                    </a:lnTo>
                    <a:lnTo>
                      <a:pt x="16865" y="1993"/>
                    </a:lnTo>
                    <a:lnTo>
                      <a:pt x="17396" y="1"/>
                    </a:lnTo>
                    <a:lnTo>
                      <a:pt x="17396" y="1"/>
                    </a:lnTo>
                    <a:lnTo>
                      <a:pt x="16267" y="1395"/>
                    </a:lnTo>
                    <a:lnTo>
                      <a:pt x="15139" y="2789"/>
                    </a:lnTo>
                    <a:lnTo>
                      <a:pt x="14076" y="4184"/>
                    </a:lnTo>
                    <a:lnTo>
                      <a:pt x="13080" y="5644"/>
                    </a:lnTo>
                    <a:lnTo>
                      <a:pt x="12084" y="7105"/>
                    </a:lnTo>
                    <a:lnTo>
                      <a:pt x="11155" y="8566"/>
                    </a:lnTo>
                    <a:lnTo>
                      <a:pt x="10225" y="10027"/>
                    </a:lnTo>
                    <a:lnTo>
                      <a:pt x="9362" y="11554"/>
                    </a:lnTo>
                    <a:lnTo>
                      <a:pt x="8565" y="13081"/>
                    </a:lnTo>
                    <a:lnTo>
                      <a:pt x="7768" y="14608"/>
                    </a:lnTo>
                    <a:lnTo>
                      <a:pt x="6972" y="16135"/>
                    </a:lnTo>
                    <a:lnTo>
                      <a:pt x="6308" y="17662"/>
                    </a:lnTo>
                    <a:lnTo>
                      <a:pt x="5644" y="19256"/>
                    </a:lnTo>
                    <a:lnTo>
                      <a:pt x="4980" y="20849"/>
                    </a:lnTo>
                    <a:lnTo>
                      <a:pt x="3851" y="24037"/>
                    </a:lnTo>
                    <a:lnTo>
                      <a:pt x="2789" y="27290"/>
                    </a:lnTo>
                    <a:lnTo>
                      <a:pt x="1992" y="30543"/>
                    </a:lnTo>
                    <a:lnTo>
                      <a:pt x="1262" y="33863"/>
                    </a:lnTo>
                    <a:lnTo>
                      <a:pt x="730" y="37183"/>
                    </a:lnTo>
                    <a:lnTo>
                      <a:pt x="332" y="40503"/>
                    </a:lnTo>
                    <a:lnTo>
                      <a:pt x="66" y="43823"/>
                    </a:lnTo>
                    <a:lnTo>
                      <a:pt x="0" y="47209"/>
                    </a:lnTo>
                    <a:lnTo>
                      <a:pt x="66" y="50529"/>
                    </a:lnTo>
                    <a:lnTo>
                      <a:pt x="266" y="53849"/>
                    </a:lnTo>
                    <a:lnTo>
                      <a:pt x="664" y="57169"/>
                    </a:lnTo>
                    <a:lnTo>
                      <a:pt x="1195" y="60489"/>
                    </a:lnTo>
                    <a:lnTo>
                      <a:pt x="1859" y="63809"/>
                    </a:lnTo>
                    <a:lnTo>
                      <a:pt x="2656" y="67062"/>
                    </a:lnTo>
                    <a:lnTo>
                      <a:pt x="3652" y="70316"/>
                    </a:lnTo>
                    <a:lnTo>
                      <a:pt x="4781" y="73503"/>
                    </a:lnTo>
                    <a:lnTo>
                      <a:pt x="6042" y="76623"/>
                    </a:lnTo>
                    <a:lnTo>
                      <a:pt x="6773" y="78150"/>
                    </a:lnTo>
                    <a:lnTo>
                      <a:pt x="7503" y="79678"/>
                    </a:lnTo>
                    <a:lnTo>
                      <a:pt x="8233" y="81205"/>
                    </a:lnTo>
                    <a:lnTo>
                      <a:pt x="9030" y="82732"/>
                    </a:lnTo>
                    <a:lnTo>
                      <a:pt x="9893" y="84259"/>
                    </a:lnTo>
                    <a:lnTo>
                      <a:pt x="10823" y="85720"/>
                    </a:lnTo>
                    <a:lnTo>
                      <a:pt x="11686" y="87180"/>
                    </a:lnTo>
                    <a:lnTo>
                      <a:pt x="12682" y="88641"/>
                    </a:lnTo>
                    <a:lnTo>
                      <a:pt x="13678" y="90036"/>
                    </a:lnTo>
                    <a:lnTo>
                      <a:pt x="14674" y="91430"/>
                    </a:lnTo>
                    <a:lnTo>
                      <a:pt x="15803" y="92824"/>
                    </a:lnTo>
                    <a:lnTo>
                      <a:pt x="16865" y="94219"/>
                    </a:lnTo>
                    <a:lnTo>
                      <a:pt x="17994" y="95546"/>
                    </a:lnTo>
                    <a:lnTo>
                      <a:pt x="19189" y="96874"/>
                    </a:lnTo>
                    <a:lnTo>
                      <a:pt x="20450" y="98202"/>
                    </a:lnTo>
                    <a:lnTo>
                      <a:pt x="21712" y="99464"/>
                    </a:lnTo>
                    <a:lnTo>
                      <a:pt x="21712" y="99464"/>
                    </a:lnTo>
                    <a:lnTo>
                      <a:pt x="22243" y="97339"/>
                    </a:lnTo>
                    <a:lnTo>
                      <a:pt x="22907" y="95215"/>
                    </a:lnTo>
                    <a:lnTo>
                      <a:pt x="23637" y="93090"/>
                    </a:lnTo>
                    <a:lnTo>
                      <a:pt x="24368" y="90965"/>
                    </a:lnTo>
                    <a:lnTo>
                      <a:pt x="25165" y="88907"/>
                    </a:lnTo>
                    <a:lnTo>
                      <a:pt x="26028" y="86782"/>
                    </a:lnTo>
                    <a:lnTo>
                      <a:pt x="26891" y="84657"/>
                    </a:lnTo>
                    <a:lnTo>
                      <a:pt x="27820" y="82599"/>
                    </a:lnTo>
                    <a:lnTo>
                      <a:pt x="29746" y="78482"/>
                    </a:lnTo>
                    <a:lnTo>
                      <a:pt x="31804" y="74432"/>
                    </a:lnTo>
                    <a:lnTo>
                      <a:pt x="33929" y="70515"/>
                    </a:lnTo>
                    <a:lnTo>
                      <a:pt x="36120" y="6673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0" name="Google Shape;1960;g34ed79b00d1_0_1929"/>
              <p:cNvSpPr/>
              <p:nvPr/>
            </p:nvSpPr>
            <p:spPr>
              <a:xfrm>
                <a:off x="3318625" y="1974400"/>
                <a:ext cx="888100" cy="627475"/>
              </a:xfrm>
              <a:custGeom>
                <a:rect b="b" l="l" r="r" t="t"/>
                <a:pathLst>
                  <a:path extrusionOk="0" h="25099" w="35524">
                    <a:moveTo>
                      <a:pt x="20783" y="1"/>
                    </a:moveTo>
                    <a:lnTo>
                      <a:pt x="18260" y="1727"/>
                    </a:lnTo>
                    <a:lnTo>
                      <a:pt x="15737" y="3520"/>
                    </a:lnTo>
                    <a:lnTo>
                      <a:pt x="13148" y="5445"/>
                    </a:lnTo>
                    <a:lnTo>
                      <a:pt x="10558" y="7437"/>
                    </a:lnTo>
                    <a:lnTo>
                      <a:pt x="7902" y="9495"/>
                    </a:lnTo>
                    <a:lnTo>
                      <a:pt x="5313" y="11687"/>
                    </a:lnTo>
                    <a:lnTo>
                      <a:pt x="2657" y="13944"/>
                    </a:lnTo>
                    <a:lnTo>
                      <a:pt x="1" y="16334"/>
                    </a:lnTo>
                    <a:lnTo>
                      <a:pt x="1063" y="17131"/>
                    </a:lnTo>
                    <a:lnTo>
                      <a:pt x="2126" y="17928"/>
                    </a:lnTo>
                    <a:lnTo>
                      <a:pt x="3188" y="18725"/>
                    </a:lnTo>
                    <a:lnTo>
                      <a:pt x="4250" y="19389"/>
                    </a:lnTo>
                    <a:lnTo>
                      <a:pt x="5379" y="20053"/>
                    </a:lnTo>
                    <a:lnTo>
                      <a:pt x="6508" y="20717"/>
                    </a:lnTo>
                    <a:lnTo>
                      <a:pt x="7637" y="21314"/>
                    </a:lnTo>
                    <a:lnTo>
                      <a:pt x="8765" y="21845"/>
                    </a:lnTo>
                    <a:lnTo>
                      <a:pt x="9894" y="22310"/>
                    </a:lnTo>
                    <a:lnTo>
                      <a:pt x="11089" y="22775"/>
                    </a:lnTo>
                    <a:lnTo>
                      <a:pt x="12218" y="23173"/>
                    </a:lnTo>
                    <a:lnTo>
                      <a:pt x="13413" y="23572"/>
                    </a:lnTo>
                    <a:lnTo>
                      <a:pt x="14542" y="23904"/>
                    </a:lnTo>
                    <a:lnTo>
                      <a:pt x="15737" y="24169"/>
                    </a:lnTo>
                    <a:lnTo>
                      <a:pt x="18061" y="24634"/>
                    </a:lnTo>
                    <a:lnTo>
                      <a:pt x="20451" y="24966"/>
                    </a:lnTo>
                    <a:lnTo>
                      <a:pt x="22709" y="25099"/>
                    </a:lnTo>
                    <a:lnTo>
                      <a:pt x="25033" y="25099"/>
                    </a:lnTo>
                    <a:lnTo>
                      <a:pt x="26161" y="25032"/>
                    </a:lnTo>
                    <a:lnTo>
                      <a:pt x="27224" y="24900"/>
                    </a:lnTo>
                    <a:lnTo>
                      <a:pt x="28353" y="24767"/>
                    </a:lnTo>
                    <a:lnTo>
                      <a:pt x="29415" y="24568"/>
                    </a:lnTo>
                    <a:lnTo>
                      <a:pt x="30477" y="24302"/>
                    </a:lnTo>
                    <a:lnTo>
                      <a:pt x="31540" y="24103"/>
                    </a:lnTo>
                    <a:lnTo>
                      <a:pt x="32536" y="23771"/>
                    </a:lnTo>
                    <a:lnTo>
                      <a:pt x="33532" y="23439"/>
                    </a:lnTo>
                    <a:lnTo>
                      <a:pt x="34527" y="23040"/>
                    </a:lnTo>
                    <a:lnTo>
                      <a:pt x="35523" y="22642"/>
                    </a:lnTo>
                    <a:lnTo>
                      <a:pt x="33996" y="19654"/>
                    </a:lnTo>
                    <a:lnTo>
                      <a:pt x="32403" y="16666"/>
                    </a:lnTo>
                    <a:lnTo>
                      <a:pt x="30743" y="13745"/>
                    </a:lnTo>
                    <a:lnTo>
                      <a:pt x="28950" y="10890"/>
                    </a:lnTo>
                    <a:lnTo>
                      <a:pt x="27025" y="8035"/>
                    </a:lnTo>
                    <a:lnTo>
                      <a:pt x="25033" y="5312"/>
                    </a:lnTo>
                    <a:lnTo>
                      <a:pt x="22974" y="2657"/>
                    </a:lnTo>
                    <a:lnTo>
                      <a:pt x="2078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1" name="Google Shape;1961;g34ed79b00d1_0_1929"/>
              <p:cNvSpPr/>
              <p:nvPr/>
            </p:nvSpPr>
            <p:spPr>
              <a:xfrm>
                <a:off x="3318625" y="1974400"/>
                <a:ext cx="888100" cy="627475"/>
              </a:xfrm>
              <a:custGeom>
                <a:rect b="b" l="l" r="r" t="t"/>
                <a:pathLst>
                  <a:path extrusionOk="0" fill="none" h="25099" w="35524">
                    <a:moveTo>
                      <a:pt x="35523" y="22642"/>
                    </a:moveTo>
                    <a:lnTo>
                      <a:pt x="35523" y="22642"/>
                    </a:lnTo>
                    <a:lnTo>
                      <a:pt x="33996" y="19654"/>
                    </a:lnTo>
                    <a:lnTo>
                      <a:pt x="32403" y="16666"/>
                    </a:lnTo>
                    <a:lnTo>
                      <a:pt x="30743" y="13745"/>
                    </a:lnTo>
                    <a:lnTo>
                      <a:pt x="28950" y="10890"/>
                    </a:lnTo>
                    <a:lnTo>
                      <a:pt x="27025" y="8035"/>
                    </a:lnTo>
                    <a:lnTo>
                      <a:pt x="25033" y="5312"/>
                    </a:lnTo>
                    <a:lnTo>
                      <a:pt x="22974" y="2657"/>
                    </a:lnTo>
                    <a:lnTo>
                      <a:pt x="20783" y="1"/>
                    </a:lnTo>
                    <a:lnTo>
                      <a:pt x="20783" y="1"/>
                    </a:lnTo>
                    <a:lnTo>
                      <a:pt x="18260" y="1727"/>
                    </a:lnTo>
                    <a:lnTo>
                      <a:pt x="15737" y="3520"/>
                    </a:lnTo>
                    <a:lnTo>
                      <a:pt x="13148" y="5445"/>
                    </a:lnTo>
                    <a:lnTo>
                      <a:pt x="10558" y="7437"/>
                    </a:lnTo>
                    <a:lnTo>
                      <a:pt x="7902" y="9495"/>
                    </a:lnTo>
                    <a:lnTo>
                      <a:pt x="5313" y="11687"/>
                    </a:lnTo>
                    <a:lnTo>
                      <a:pt x="2657" y="13944"/>
                    </a:lnTo>
                    <a:lnTo>
                      <a:pt x="1" y="16334"/>
                    </a:lnTo>
                    <a:lnTo>
                      <a:pt x="1" y="16334"/>
                    </a:lnTo>
                    <a:lnTo>
                      <a:pt x="1063" y="17131"/>
                    </a:lnTo>
                    <a:lnTo>
                      <a:pt x="2126" y="17928"/>
                    </a:lnTo>
                    <a:lnTo>
                      <a:pt x="3188" y="18725"/>
                    </a:lnTo>
                    <a:lnTo>
                      <a:pt x="4250" y="19389"/>
                    </a:lnTo>
                    <a:lnTo>
                      <a:pt x="5379" y="20053"/>
                    </a:lnTo>
                    <a:lnTo>
                      <a:pt x="6508" y="20717"/>
                    </a:lnTo>
                    <a:lnTo>
                      <a:pt x="7637" y="21314"/>
                    </a:lnTo>
                    <a:lnTo>
                      <a:pt x="8765" y="21845"/>
                    </a:lnTo>
                    <a:lnTo>
                      <a:pt x="9894" y="22310"/>
                    </a:lnTo>
                    <a:lnTo>
                      <a:pt x="11089" y="22775"/>
                    </a:lnTo>
                    <a:lnTo>
                      <a:pt x="12218" y="23173"/>
                    </a:lnTo>
                    <a:lnTo>
                      <a:pt x="13413" y="23572"/>
                    </a:lnTo>
                    <a:lnTo>
                      <a:pt x="14542" y="23904"/>
                    </a:lnTo>
                    <a:lnTo>
                      <a:pt x="15737" y="24169"/>
                    </a:lnTo>
                    <a:lnTo>
                      <a:pt x="18061" y="24634"/>
                    </a:lnTo>
                    <a:lnTo>
                      <a:pt x="20451" y="24966"/>
                    </a:lnTo>
                    <a:lnTo>
                      <a:pt x="22709" y="25099"/>
                    </a:lnTo>
                    <a:lnTo>
                      <a:pt x="25033" y="25099"/>
                    </a:lnTo>
                    <a:lnTo>
                      <a:pt x="26161" y="25032"/>
                    </a:lnTo>
                    <a:lnTo>
                      <a:pt x="27224" y="24900"/>
                    </a:lnTo>
                    <a:lnTo>
                      <a:pt x="28353" y="24767"/>
                    </a:lnTo>
                    <a:lnTo>
                      <a:pt x="29415" y="24568"/>
                    </a:lnTo>
                    <a:lnTo>
                      <a:pt x="30477" y="24302"/>
                    </a:lnTo>
                    <a:lnTo>
                      <a:pt x="31540" y="24103"/>
                    </a:lnTo>
                    <a:lnTo>
                      <a:pt x="32536" y="23771"/>
                    </a:lnTo>
                    <a:lnTo>
                      <a:pt x="33532" y="23439"/>
                    </a:lnTo>
                    <a:lnTo>
                      <a:pt x="34527" y="23040"/>
                    </a:lnTo>
                    <a:lnTo>
                      <a:pt x="35523" y="22642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2" name="Google Shape;1962;g34ed79b00d1_0_1929"/>
              <p:cNvSpPr/>
              <p:nvPr/>
            </p:nvSpPr>
            <p:spPr>
              <a:xfrm>
                <a:off x="3302025" y="1225775"/>
                <a:ext cx="962800" cy="464800"/>
              </a:xfrm>
              <a:custGeom>
                <a:rect b="b" l="l" r="r" t="t"/>
                <a:pathLst>
                  <a:path extrusionOk="0" h="18592" w="38512">
                    <a:moveTo>
                      <a:pt x="12683" y="0"/>
                    </a:moveTo>
                    <a:lnTo>
                      <a:pt x="11421" y="67"/>
                    </a:lnTo>
                    <a:lnTo>
                      <a:pt x="10226" y="200"/>
                    </a:lnTo>
                    <a:lnTo>
                      <a:pt x="9031" y="332"/>
                    </a:lnTo>
                    <a:lnTo>
                      <a:pt x="7836" y="532"/>
                    </a:lnTo>
                    <a:lnTo>
                      <a:pt x="6707" y="797"/>
                    </a:lnTo>
                    <a:lnTo>
                      <a:pt x="5578" y="1063"/>
                    </a:lnTo>
                    <a:lnTo>
                      <a:pt x="4516" y="1328"/>
                    </a:lnTo>
                    <a:lnTo>
                      <a:pt x="3520" y="1727"/>
                    </a:lnTo>
                    <a:lnTo>
                      <a:pt x="2590" y="2059"/>
                    </a:lnTo>
                    <a:lnTo>
                      <a:pt x="1661" y="2457"/>
                    </a:lnTo>
                    <a:lnTo>
                      <a:pt x="798" y="2922"/>
                    </a:lnTo>
                    <a:lnTo>
                      <a:pt x="1" y="3387"/>
                    </a:lnTo>
                    <a:lnTo>
                      <a:pt x="3055" y="4781"/>
                    </a:lnTo>
                    <a:lnTo>
                      <a:pt x="6043" y="6375"/>
                    </a:lnTo>
                    <a:lnTo>
                      <a:pt x="8965" y="8034"/>
                    </a:lnTo>
                    <a:lnTo>
                      <a:pt x="11820" y="9894"/>
                    </a:lnTo>
                    <a:lnTo>
                      <a:pt x="14608" y="11886"/>
                    </a:lnTo>
                    <a:lnTo>
                      <a:pt x="17331" y="13944"/>
                    </a:lnTo>
                    <a:lnTo>
                      <a:pt x="19987" y="16201"/>
                    </a:lnTo>
                    <a:lnTo>
                      <a:pt x="22576" y="18592"/>
                    </a:lnTo>
                    <a:lnTo>
                      <a:pt x="24435" y="17264"/>
                    </a:lnTo>
                    <a:lnTo>
                      <a:pt x="26427" y="16002"/>
                    </a:lnTo>
                    <a:lnTo>
                      <a:pt x="28485" y="14741"/>
                    </a:lnTo>
                    <a:lnTo>
                      <a:pt x="30544" y="13545"/>
                    </a:lnTo>
                    <a:lnTo>
                      <a:pt x="32668" y="12417"/>
                    </a:lnTo>
                    <a:lnTo>
                      <a:pt x="34727" y="11354"/>
                    </a:lnTo>
                    <a:lnTo>
                      <a:pt x="36719" y="10491"/>
                    </a:lnTo>
                    <a:lnTo>
                      <a:pt x="38511" y="9761"/>
                    </a:lnTo>
                    <a:lnTo>
                      <a:pt x="37449" y="8632"/>
                    </a:lnTo>
                    <a:lnTo>
                      <a:pt x="36254" y="7636"/>
                    </a:lnTo>
                    <a:lnTo>
                      <a:pt x="35059" y="6707"/>
                    </a:lnTo>
                    <a:lnTo>
                      <a:pt x="33864" y="5843"/>
                    </a:lnTo>
                    <a:lnTo>
                      <a:pt x="32602" y="5047"/>
                    </a:lnTo>
                    <a:lnTo>
                      <a:pt x="31340" y="4316"/>
                    </a:lnTo>
                    <a:lnTo>
                      <a:pt x="30079" y="3652"/>
                    </a:lnTo>
                    <a:lnTo>
                      <a:pt x="28751" y="3055"/>
                    </a:lnTo>
                    <a:lnTo>
                      <a:pt x="27423" y="2524"/>
                    </a:lnTo>
                    <a:lnTo>
                      <a:pt x="26095" y="1992"/>
                    </a:lnTo>
                    <a:lnTo>
                      <a:pt x="24701" y="1594"/>
                    </a:lnTo>
                    <a:lnTo>
                      <a:pt x="23373" y="1196"/>
                    </a:lnTo>
                    <a:lnTo>
                      <a:pt x="22045" y="864"/>
                    </a:lnTo>
                    <a:lnTo>
                      <a:pt x="20650" y="598"/>
                    </a:lnTo>
                    <a:lnTo>
                      <a:pt x="19323" y="399"/>
                    </a:lnTo>
                    <a:lnTo>
                      <a:pt x="17928" y="200"/>
                    </a:lnTo>
                    <a:lnTo>
                      <a:pt x="16600" y="67"/>
                    </a:lnTo>
                    <a:lnTo>
                      <a:pt x="1527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3" name="Google Shape;1963;g34ed79b00d1_0_1929"/>
              <p:cNvSpPr/>
              <p:nvPr/>
            </p:nvSpPr>
            <p:spPr>
              <a:xfrm>
                <a:off x="3302025" y="1225775"/>
                <a:ext cx="962800" cy="464800"/>
              </a:xfrm>
              <a:custGeom>
                <a:rect b="b" l="l" r="r" t="t"/>
                <a:pathLst>
                  <a:path extrusionOk="0" fill="none" h="18592" w="38512">
                    <a:moveTo>
                      <a:pt x="22576" y="18592"/>
                    </a:moveTo>
                    <a:lnTo>
                      <a:pt x="22576" y="18592"/>
                    </a:lnTo>
                    <a:lnTo>
                      <a:pt x="24435" y="17264"/>
                    </a:lnTo>
                    <a:lnTo>
                      <a:pt x="26427" y="16002"/>
                    </a:lnTo>
                    <a:lnTo>
                      <a:pt x="28485" y="14741"/>
                    </a:lnTo>
                    <a:lnTo>
                      <a:pt x="30544" y="13545"/>
                    </a:lnTo>
                    <a:lnTo>
                      <a:pt x="32668" y="12417"/>
                    </a:lnTo>
                    <a:lnTo>
                      <a:pt x="34727" y="11354"/>
                    </a:lnTo>
                    <a:lnTo>
                      <a:pt x="36719" y="10491"/>
                    </a:lnTo>
                    <a:lnTo>
                      <a:pt x="38511" y="9761"/>
                    </a:lnTo>
                    <a:lnTo>
                      <a:pt x="38511" y="9761"/>
                    </a:lnTo>
                    <a:lnTo>
                      <a:pt x="37449" y="8632"/>
                    </a:lnTo>
                    <a:lnTo>
                      <a:pt x="36254" y="7636"/>
                    </a:lnTo>
                    <a:lnTo>
                      <a:pt x="35059" y="6707"/>
                    </a:lnTo>
                    <a:lnTo>
                      <a:pt x="33864" y="5843"/>
                    </a:lnTo>
                    <a:lnTo>
                      <a:pt x="32602" y="5047"/>
                    </a:lnTo>
                    <a:lnTo>
                      <a:pt x="31340" y="4316"/>
                    </a:lnTo>
                    <a:lnTo>
                      <a:pt x="30079" y="3652"/>
                    </a:lnTo>
                    <a:lnTo>
                      <a:pt x="28751" y="3055"/>
                    </a:lnTo>
                    <a:lnTo>
                      <a:pt x="27423" y="2524"/>
                    </a:lnTo>
                    <a:lnTo>
                      <a:pt x="26095" y="1992"/>
                    </a:lnTo>
                    <a:lnTo>
                      <a:pt x="24701" y="1594"/>
                    </a:lnTo>
                    <a:lnTo>
                      <a:pt x="23373" y="1196"/>
                    </a:lnTo>
                    <a:lnTo>
                      <a:pt x="22045" y="864"/>
                    </a:lnTo>
                    <a:lnTo>
                      <a:pt x="20650" y="598"/>
                    </a:lnTo>
                    <a:lnTo>
                      <a:pt x="19323" y="399"/>
                    </a:lnTo>
                    <a:lnTo>
                      <a:pt x="17928" y="200"/>
                    </a:lnTo>
                    <a:lnTo>
                      <a:pt x="16600" y="67"/>
                    </a:lnTo>
                    <a:lnTo>
                      <a:pt x="15272" y="0"/>
                    </a:lnTo>
                    <a:lnTo>
                      <a:pt x="14011" y="0"/>
                    </a:lnTo>
                    <a:lnTo>
                      <a:pt x="12683" y="0"/>
                    </a:lnTo>
                    <a:lnTo>
                      <a:pt x="11421" y="67"/>
                    </a:lnTo>
                    <a:lnTo>
                      <a:pt x="10226" y="200"/>
                    </a:lnTo>
                    <a:lnTo>
                      <a:pt x="9031" y="332"/>
                    </a:lnTo>
                    <a:lnTo>
                      <a:pt x="7836" y="532"/>
                    </a:lnTo>
                    <a:lnTo>
                      <a:pt x="6707" y="797"/>
                    </a:lnTo>
                    <a:lnTo>
                      <a:pt x="5578" y="1063"/>
                    </a:lnTo>
                    <a:lnTo>
                      <a:pt x="4516" y="1328"/>
                    </a:lnTo>
                    <a:lnTo>
                      <a:pt x="3520" y="1727"/>
                    </a:lnTo>
                    <a:lnTo>
                      <a:pt x="2590" y="2059"/>
                    </a:lnTo>
                    <a:lnTo>
                      <a:pt x="1661" y="2457"/>
                    </a:lnTo>
                    <a:lnTo>
                      <a:pt x="798" y="2922"/>
                    </a:lnTo>
                    <a:lnTo>
                      <a:pt x="1" y="3387"/>
                    </a:lnTo>
                    <a:lnTo>
                      <a:pt x="1" y="3387"/>
                    </a:lnTo>
                    <a:lnTo>
                      <a:pt x="3055" y="4781"/>
                    </a:lnTo>
                    <a:lnTo>
                      <a:pt x="6043" y="6375"/>
                    </a:lnTo>
                    <a:lnTo>
                      <a:pt x="8965" y="8034"/>
                    </a:lnTo>
                    <a:lnTo>
                      <a:pt x="11820" y="9894"/>
                    </a:lnTo>
                    <a:lnTo>
                      <a:pt x="14608" y="11886"/>
                    </a:lnTo>
                    <a:lnTo>
                      <a:pt x="17331" y="13944"/>
                    </a:lnTo>
                    <a:lnTo>
                      <a:pt x="19987" y="16201"/>
                    </a:lnTo>
                    <a:lnTo>
                      <a:pt x="22576" y="18592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4" name="Google Shape;1964;g34ed79b00d1_0_1929"/>
              <p:cNvSpPr/>
              <p:nvPr/>
            </p:nvSpPr>
            <p:spPr>
              <a:xfrm>
                <a:off x="2108550" y="3483275"/>
                <a:ext cx="2365425" cy="1201825"/>
              </a:xfrm>
              <a:custGeom>
                <a:rect b="b" l="l" r="r" t="t"/>
                <a:pathLst>
                  <a:path extrusionOk="0" h="48073" w="94617">
                    <a:moveTo>
                      <a:pt x="13612" y="1"/>
                    </a:moveTo>
                    <a:lnTo>
                      <a:pt x="11952" y="2856"/>
                    </a:lnTo>
                    <a:lnTo>
                      <a:pt x="10425" y="5645"/>
                    </a:lnTo>
                    <a:lnTo>
                      <a:pt x="9097" y="8367"/>
                    </a:lnTo>
                    <a:lnTo>
                      <a:pt x="7835" y="10956"/>
                    </a:lnTo>
                    <a:lnTo>
                      <a:pt x="6706" y="13413"/>
                    </a:lnTo>
                    <a:lnTo>
                      <a:pt x="5644" y="15803"/>
                    </a:lnTo>
                    <a:lnTo>
                      <a:pt x="4715" y="18061"/>
                    </a:lnTo>
                    <a:lnTo>
                      <a:pt x="3851" y="20186"/>
                    </a:lnTo>
                    <a:lnTo>
                      <a:pt x="3121" y="22244"/>
                    </a:lnTo>
                    <a:lnTo>
                      <a:pt x="2457" y="24169"/>
                    </a:lnTo>
                    <a:lnTo>
                      <a:pt x="1859" y="25962"/>
                    </a:lnTo>
                    <a:lnTo>
                      <a:pt x="1395" y="27688"/>
                    </a:lnTo>
                    <a:lnTo>
                      <a:pt x="598" y="30743"/>
                    </a:lnTo>
                    <a:lnTo>
                      <a:pt x="0" y="33266"/>
                    </a:lnTo>
                    <a:lnTo>
                      <a:pt x="2590" y="35125"/>
                    </a:lnTo>
                    <a:lnTo>
                      <a:pt x="5179" y="36785"/>
                    </a:lnTo>
                    <a:lnTo>
                      <a:pt x="7835" y="38378"/>
                    </a:lnTo>
                    <a:lnTo>
                      <a:pt x="10558" y="39906"/>
                    </a:lnTo>
                    <a:lnTo>
                      <a:pt x="13280" y="41234"/>
                    </a:lnTo>
                    <a:lnTo>
                      <a:pt x="16135" y="42495"/>
                    </a:lnTo>
                    <a:lnTo>
                      <a:pt x="18924" y="43557"/>
                    </a:lnTo>
                    <a:lnTo>
                      <a:pt x="21779" y="44553"/>
                    </a:lnTo>
                    <a:lnTo>
                      <a:pt x="24700" y="45417"/>
                    </a:lnTo>
                    <a:lnTo>
                      <a:pt x="27622" y="46147"/>
                    </a:lnTo>
                    <a:lnTo>
                      <a:pt x="30543" y="46811"/>
                    </a:lnTo>
                    <a:lnTo>
                      <a:pt x="33531" y="47276"/>
                    </a:lnTo>
                    <a:lnTo>
                      <a:pt x="36519" y="47674"/>
                    </a:lnTo>
                    <a:lnTo>
                      <a:pt x="39507" y="47940"/>
                    </a:lnTo>
                    <a:lnTo>
                      <a:pt x="42495" y="48072"/>
                    </a:lnTo>
                    <a:lnTo>
                      <a:pt x="45482" y="48072"/>
                    </a:lnTo>
                    <a:lnTo>
                      <a:pt x="48470" y="47940"/>
                    </a:lnTo>
                    <a:lnTo>
                      <a:pt x="51458" y="47674"/>
                    </a:lnTo>
                    <a:lnTo>
                      <a:pt x="54446" y="47342"/>
                    </a:lnTo>
                    <a:lnTo>
                      <a:pt x="57434" y="46877"/>
                    </a:lnTo>
                    <a:lnTo>
                      <a:pt x="60355" y="46280"/>
                    </a:lnTo>
                    <a:lnTo>
                      <a:pt x="63277" y="45549"/>
                    </a:lnTo>
                    <a:lnTo>
                      <a:pt x="66198" y="44686"/>
                    </a:lnTo>
                    <a:lnTo>
                      <a:pt x="69053" y="43757"/>
                    </a:lnTo>
                    <a:lnTo>
                      <a:pt x="71909" y="42628"/>
                    </a:lnTo>
                    <a:lnTo>
                      <a:pt x="74697" y="41433"/>
                    </a:lnTo>
                    <a:lnTo>
                      <a:pt x="77486" y="40105"/>
                    </a:lnTo>
                    <a:lnTo>
                      <a:pt x="80142" y="38644"/>
                    </a:lnTo>
                    <a:lnTo>
                      <a:pt x="82864" y="37051"/>
                    </a:lnTo>
                    <a:lnTo>
                      <a:pt x="85454" y="35391"/>
                    </a:lnTo>
                    <a:lnTo>
                      <a:pt x="87977" y="33531"/>
                    </a:lnTo>
                    <a:lnTo>
                      <a:pt x="90500" y="31606"/>
                    </a:lnTo>
                    <a:lnTo>
                      <a:pt x="90965" y="30344"/>
                    </a:lnTo>
                    <a:lnTo>
                      <a:pt x="91429" y="29083"/>
                    </a:lnTo>
                    <a:lnTo>
                      <a:pt x="91894" y="27755"/>
                    </a:lnTo>
                    <a:lnTo>
                      <a:pt x="92292" y="26361"/>
                    </a:lnTo>
                    <a:lnTo>
                      <a:pt x="92956" y="23572"/>
                    </a:lnTo>
                    <a:lnTo>
                      <a:pt x="93554" y="20650"/>
                    </a:lnTo>
                    <a:lnTo>
                      <a:pt x="94019" y="17596"/>
                    </a:lnTo>
                    <a:lnTo>
                      <a:pt x="94351" y="14409"/>
                    </a:lnTo>
                    <a:lnTo>
                      <a:pt x="94550" y="11222"/>
                    </a:lnTo>
                    <a:lnTo>
                      <a:pt x="94616" y="7836"/>
                    </a:lnTo>
                    <a:lnTo>
                      <a:pt x="92226" y="9164"/>
                    </a:lnTo>
                    <a:lnTo>
                      <a:pt x="89769" y="10425"/>
                    </a:lnTo>
                    <a:lnTo>
                      <a:pt x="87313" y="11488"/>
                    </a:lnTo>
                    <a:lnTo>
                      <a:pt x="84790" y="12484"/>
                    </a:lnTo>
                    <a:lnTo>
                      <a:pt x="82267" y="13347"/>
                    </a:lnTo>
                    <a:lnTo>
                      <a:pt x="79677" y="14143"/>
                    </a:lnTo>
                    <a:lnTo>
                      <a:pt x="77088" y="14741"/>
                    </a:lnTo>
                    <a:lnTo>
                      <a:pt x="74432" y="15272"/>
                    </a:lnTo>
                    <a:lnTo>
                      <a:pt x="71776" y="15737"/>
                    </a:lnTo>
                    <a:lnTo>
                      <a:pt x="69053" y="16069"/>
                    </a:lnTo>
                    <a:lnTo>
                      <a:pt x="66398" y="16268"/>
                    </a:lnTo>
                    <a:lnTo>
                      <a:pt x="63675" y="16401"/>
                    </a:lnTo>
                    <a:lnTo>
                      <a:pt x="60953" y="16401"/>
                    </a:lnTo>
                    <a:lnTo>
                      <a:pt x="58231" y="16335"/>
                    </a:lnTo>
                    <a:lnTo>
                      <a:pt x="55508" y="16135"/>
                    </a:lnTo>
                    <a:lnTo>
                      <a:pt x="52786" y="15870"/>
                    </a:lnTo>
                    <a:lnTo>
                      <a:pt x="50064" y="15538"/>
                    </a:lnTo>
                    <a:lnTo>
                      <a:pt x="47408" y="15073"/>
                    </a:lnTo>
                    <a:lnTo>
                      <a:pt x="44752" y="14542"/>
                    </a:lnTo>
                    <a:lnTo>
                      <a:pt x="42096" y="13878"/>
                    </a:lnTo>
                    <a:lnTo>
                      <a:pt x="39440" y="13147"/>
                    </a:lnTo>
                    <a:lnTo>
                      <a:pt x="36851" y="12351"/>
                    </a:lnTo>
                    <a:lnTo>
                      <a:pt x="34328" y="11488"/>
                    </a:lnTo>
                    <a:lnTo>
                      <a:pt x="31805" y="10492"/>
                    </a:lnTo>
                    <a:lnTo>
                      <a:pt x="29348" y="9429"/>
                    </a:lnTo>
                    <a:lnTo>
                      <a:pt x="26891" y="8300"/>
                    </a:lnTo>
                    <a:lnTo>
                      <a:pt x="24567" y="7105"/>
                    </a:lnTo>
                    <a:lnTo>
                      <a:pt x="22243" y="5844"/>
                    </a:lnTo>
                    <a:lnTo>
                      <a:pt x="19986" y="4449"/>
                    </a:lnTo>
                    <a:lnTo>
                      <a:pt x="17795" y="3055"/>
                    </a:lnTo>
                    <a:lnTo>
                      <a:pt x="15670" y="1528"/>
                    </a:lnTo>
                    <a:lnTo>
                      <a:pt x="1361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5" name="Google Shape;1965;g34ed79b00d1_0_1929"/>
              <p:cNvSpPr/>
              <p:nvPr/>
            </p:nvSpPr>
            <p:spPr>
              <a:xfrm>
                <a:off x="2108550" y="3483275"/>
                <a:ext cx="2365425" cy="1201825"/>
              </a:xfrm>
              <a:custGeom>
                <a:rect b="b" l="l" r="r" t="t"/>
                <a:pathLst>
                  <a:path extrusionOk="0" fill="none" h="48073" w="94617">
                    <a:moveTo>
                      <a:pt x="13612" y="1"/>
                    </a:moveTo>
                    <a:lnTo>
                      <a:pt x="13612" y="1"/>
                    </a:lnTo>
                    <a:lnTo>
                      <a:pt x="11952" y="2856"/>
                    </a:lnTo>
                    <a:lnTo>
                      <a:pt x="10425" y="5645"/>
                    </a:lnTo>
                    <a:lnTo>
                      <a:pt x="9097" y="8367"/>
                    </a:lnTo>
                    <a:lnTo>
                      <a:pt x="7835" y="10956"/>
                    </a:lnTo>
                    <a:lnTo>
                      <a:pt x="6706" y="13413"/>
                    </a:lnTo>
                    <a:lnTo>
                      <a:pt x="5644" y="15803"/>
                    </a:lnTo>
                    <a:lnTo>
                      <a:pt x="4715" y="18061"/>
                    </a:lnTo>
                    <a:lnTo>
                      <a:pt x="3851" y="20186"/>
                    </a:lnTo>
                    <a:lnTo>
                      <a:pt x="3121" y="22244"/>
                    </a:lnTo>
                    <a:lnTo>
                      <a:pt x="2457" y="24169"/>
                    </a:lnTo>
                    <a:lnTo>
                      <a:pt x="1859" y="25962"/>
                    </a:lnTo>
                    <a:lnTo>
                      <a:pt x="1395" y="27688"/>
                    </a:lnTo>
                    <a:lnTo>
                      <a:pt x="598" y="30743"/>
                    </a:lnTo>
                    <a:lnTo>
                      <a:pt x="0" y="33266"/>
                    </a:lnTo>
                    <a:lnTo>
                      <a:pt x="0" y="33266"/>
                    </a:lnTo>
                    <a:lnTo>
                      <a:pt x="2590" y="35125"/>
                    </a:lnTo>
                    <a:lnTo>
                      <a:pt x="5179" y="36785"/>
                    </a:lnTo>
                    <a:lnTo>
                      <a:pt x="7835" y="38378"/>
                    </a:lnTo>
                    <a:lnTo>
                      <a:pt x="10558" y="39906"/>
                    </a:lnTo>
                    <a:lnTo>
                      <a:pt x="13280" y="41234"/>
                    </a:lnTo>
                    <a:lnTo>
                      <a:pt x="16135" y="42495"/>
                    </a:lnTo>
                    <a:lnTo>
                      <a:pt x="18924" y="43557"/>
                    </a:lnTo>
                    <a:lnTo>
                      <a:pt x="21779" y="44553"/>
                    </a:lnTo>
                    <a:lnTo>
                      <a:pt x="24700" y="45417"/>
                    </a:lnTo>
                    <a:lnTo>
                      <a:pt x="27622" y="46147"/>
                    </a:lnTo>
                    <a:lnTo>
                      <a:pt x="30543" y="46811"/>
                    </a:lnTo>
                    <a:lnTo>
                      <a:pt x="33531" y="47276"/>
                    </a:lnTo>
                    <a:lnTo>
                      <a:pt x="36519" y="47674"/>
                    </a:lnTo>
                    <a:lnTo>
                      <a:pt x="39507" y="47940"/>
                    </a:lnTo>
                    <a:lnTo>
                      <a:pt x="42495" y="48072"/>
                    </a:lnTo>
                    <a:lnTo>
                      <a:pt x="45482" y="48072"/>
                    </a:lnTo>
                    <a:lnTo>
                      <a:pt x="48470" y="47940"/>
                    </a:lnTo>
                    <a:lnTo>
                      <a:pt x="51458" y="47674"/>
                    </a:lnTo>
                    <a:lnTo>
                      <a:pt x="54446" y="47342"/>
                    </a:lnTo>
                    <a:lnTo>
                      <a:pt x="57434" y="46877"/>
                    </a:lnTo>
                    <a:lnTo>
                      <a:pt x="60355" y="46280"/>
                    </a:lnTo>
                    <a:lnTo>
                      <a:pt x="63277" y="45549"/>
                    </a:lnTo>
                    <a:lnTo>
                      <a:pt x="66198" y="44686"/>
                    </a:lnTo>
                    <a:lnTo>
                      <a:pt x="69053" y="43757"/>
                    </a:lnTo>
                    <a:lnTo>
                      <a:pt x="71909" y="42628"/>
                    </a:lnTo>
                    <a:lnTo>
                      <a:pt x="74697" y="41433"/>
                    </a:lnTo>
                    <a:lnTo>
                      <a:pt x="77486" y="40105"/>
                    </a:lnTo>
                    <a:lnTo>
                      <a:pt x="80142" y="38644"/>
                    </a:lnTo>
                    <a:lnTo>
                      <a:pt x="82864" y="37051"/>
                    </a:lnTo>
                    <a:lnTo>
                      <a:pt x="85454" y="35391"/>
                    </a:lnTo>
                    <a:lnTo>
                      <a:pt x="87977" y="33531"/>
                    </a:lnTo>
                    <a:lnTo>
                      <a:pt x="90500" y="31606"/>
                    </a:lnTo>
                    <a:lnTo>
                      <a:pt x="90500" y="31606"/>
                    </a:lnTo>
                    <a:lnTo>
                      <a:pt x="90965" y="30344"/>
                    </a:lnTo>
                    <a:lnTo>
                      <a:pt x="91429" y="29083"/>
                    </a:lnTo>
                    <a:lnTo>
                      <a:pt x="91894" y="27755"/>
                    </a:lnTo>
                    <a:lnTo>
                      <a:pt x="92292" y="26361"/>
                    </a:lnTo>
                    <a:lnTo>
                      <a:pt x="92956" y="23572"/>
                    </a:lnTo>
                    <a:lnTo>
                      <a:pt x="93554" y="20650"/>
                    </a:lnTo>
                    <a:lnTo>
                      <a:pt x="94019" y="17596"/>
                    </a:lnTo>
                    <a:lnTo>
                      <a:pt x="94351" y="14409"/>
                    </a:lnTo>
                    <a:lnTo>
                      <a:pt x="94550" y="11222"/>
                    </a:lnTo>
                    <a:lnTo>
                      <a:pt x="94616" y="7836"/>
                    </a:lnTo>
                    <a:lnTo>
                      <a:pt x="94616" y="7836"/>
                    </a:lnTo>
                    <a:lnTo>
                      <a:pt x="92226" y="9164"/>
                    </a:lnTo>
                    <a:lnTo>
                      <a:pt x="89769" y="10425"/>
                    </a:lnTo>
                    <a:lnTo>
                      <a:pt x="87313" y="11488"/>
                    </a:lnTo>
                    <a:lnTo>
                      <a:pt x="84790" y="12484"/>
                    </a:lnTo>
                    <a:lnTo>
                      <a:pt x="82267" y="13347"/>
                    </a:lnTo>
                    <a:lnTo>
                      <a:pt x="79677" y="14143"/>
                    </a:lnTo>
                    <a:lnTo>
                      <a:pt x="77088" y="14741"/>
                    </a:lnTo>
                    <a:lnTo>
                      <a:pt x="74432" y="15272"/>
                    </a:lnTo>
                    <a:lnTo>
                      <a:pt x="71776" y="15737"/>
                    </a:lnTo>
                    <a:lnTo>
                      <a:pt x="69053" y="16069"/>
                    </a:lnTo>
                    <a:lnTo>
                      <a:pt x="66398" y="16268"/>
                    </a:lnTo>
                    <a:lnTo>
                      <a:pt x="63675" y="16401"/>
                    </a:lnTo>
                    <a:lnTo>
                      <a:pt x="60953" y="16401"/>
                    </a:lnTo>
                    <a:lnTo>
                      <a:pt x="58231" y="16335"/>
                    </a:lnTo>
                    <a:lnTo>
                      <a:pt x="55508" y="16135"/>
                    </a:lnTo>
                    <a:lnTo>
                      <a:pt x="52786" y="15870"/>
                    </a:lnTo>
                    <a:lnTo>
                      <a:pt x="50064" y="15538"/>
                    </a:lnTo>
                    <a:lnTo>
                      <a:pt x="47408" y="15073"/>
                    </a:lnTo>
                    <a:lnTo>
                      <a:pt x="44752" y="14542"/>
                    </a:lnTo>
                    <a:lnTo>
                      <a:pt x="42096" y="13878"/>
                    </a:lnTo>
                    <a:lnTo>
                      <a:pt x="39440" y="13147"/>
                    </a:lnTo>
                    <a:lnTo>
                      <a:pt x="36851" y="12351"/>
                    </a:lnTo>
                    <a:lnTo>
                      <a:pt x="34328" y="11488"/>
                    </a:lnTo>
                    <a:lnTo>
                      <a:pt x="31805" y="10492"/>
                    </a:lnTo>
                    <a:lnTo>
                      <a:pt x="29348" y="9429"/>
                    </a:lnTo>
                    <a:lnTo>
                      <a:pt x="26891" y="8300"/>
                    </a:lnTo>
                    <a:lnTo>
                      <a:pt x="24567" y="7105"/>
                    </a:lnTo>
                    <a:lnTo>
                      <a:pt x="22243" y="5844"/>
                    </a:lnTo>
                    <a:lnTo>
                      <a:pt x="19986" y="4449"/>
                    </a:lnTo>
                    <a:lnTo>
                      <a:pt x="17795" y="3055"/>
                    </a:lnTo>
                    <a:lnTo>
                      <a:pt x="15670" y="1528"/>
                    </a:lnTo>
                    <a:lnTo>
                      <a:pt x="13612" y="1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6" name="Google Shape;1966;g34ed79b00d1_0_1929"/>
              <p:cNvSpPr/>
              <p:nvPr/>
            </p:nvSpPr>
            <p:spPr>
              <a:xfrm>
                <a:off x="4020775" y="1635775"/>
                <a:ext cx="501325" cy="773550"/>
              </a:xfrm>
              <a:custGeom>
                <a:rect b="b" l="l" r="r" t="t"/>
                <a:pathLst>
                  <a:path extrusionOk="0" h="30942" w="20053">
                    <a:moveTo>
                      <a:pt x="14940" y="1"/>
                    </a:moveTo>
                    <a:lnTo>
                      <a:pt x="13347" y="598"/>
                    </a:lnTo>
                    <a:lnTo>
                      <a:pt x="11488" y="1461"/>
                    </a:lnTo>
                    <a:lnTo>
                      <a:pt x="9429" y="2524"/>
                    </a:lnTo>
                    <a:lnTo>
                      <a:pt x="7305" y="3719"/>
                    </a:lnTo>
                    <a:lnTo>
                      <a:pt x="5246" y="5047"/>
                    </a:lnTo>
                    <a:lnTo>
                      <a:pt x="3254" y="6308"/>
                    </a:lnTo>
                    <a:lnTo>
                      <a:pt x="1462" y="7570"/>
                    </a:lnTo>
                    <a:lnTo>
                      <a:pt x="1" y="8765"/>
                    </a:lnTo>
                    <a:lnTo>
                      <a:pt x="2059" y="11222"/>
                    </a:lnTo>
                    <a:lnTo>
                      <a:pt x="4051" y="13811"/>
                    </a:lnTo>
                    <a:lnTo>
                      <a:pt x="5977" y="16467"/>
                    </a:lnTo>
                    <a:lnTo>
                      <a:pt x="7836" y="19189"/>
                    </a:lnTo>
                    <a:lnTo>
                      <a:pt x="9695" y="22044"/>
                    </a:lnTo>
                    <a:lnTo>
                      <a:pt x="11421" y="24966"/>
                    </a:lnTo>
                    <a:lnTo>
                      <a:pt x="13081" y="27954"/>
                    </a:lnTo>
                    <a:lnTo>
                      <a:pt x="14608" y="30942"/>
                    </a:lnTo>
                    <a:lnTo>
                      <a:pt x="15339" y="30145"/>
                    </a:lnTo>
                    <a:lnTo>
                      <a:pt x="16003" y="29348"/>
                    </a:lnTo>
                    <a:lnTo>
                      <a:pt x="16600" y="28419"/>
                    </a:lnTo>
                    <a:lnTo>
                      <a:pt x="17198" y="27555"/>
                    </a:lnTo>
                    <a:lnTo>
                      <a:pt x="17729" y="26626"/>
                    </a:lnTo>
                    <a:lnTo>
                      <a:pt x="18127" y="25696"/>
                    </a:lnTo>
                    <a:lnTo>
                      <a:pt x="18526" y="24700"/>
                    </a:lnTo>
                    <a:lnTo>
                      <a:pt x="18924" y="23704"/>
                    </a:lnTo>
                    <a:lnTo>
                      <a:pt x="19190" y="22708"/>
                    </a:lnTo>
                    <a:lnTo>
                      <a:pt x="19455" y="21712"/>
                    </a:lnTo>
                    <a:lnTo>
                      <a:pt x="19655" y="20650"/>
                    </a:lnTo>
                    <a:lnTo>
                      <a:pt x="19854" y="19654"/>
                    </a:lnTo>
                    <a:lnTo>
                      <a:pt x="19987" y="18592"/>
                    </a:lnTo>
                    <a:lnTo>
                      <a:pt x="20053" y="17529"/>
                    </a:lnTo>
                    <a:lnTo>
                      <a:pt x="20053" y="16467"/>
                    </a:lnTo>
                    <a:lnTo>
                      <a:pt x="20053" y="15405"/>
                    </a:lnTo>
                    <a:lnTo>
                      <a:pt x="20053" y="14342"/>
                    </a:lnTo>
                    <a:lnTo>
                      <a:pt x="19920" y="13280"/>
                    </a:lnTo>
                    <a:lnTo>
                      <a:pt x="19655" y="11222"/>
                    </a:lnTo>
                    <a:lnTo>
                      <a:pt x="19190" y="9163"/>
                    </a:lnTo>
                    <a:lnTo>
                      <a:pt x="18592" y="7105"/>
                    </a:lnTo>
                    <a:lnTo>
                      <a:pt x="17862" y="5180"/>
                    </a:lnTo>
                    <a:lnTo>
                      <a:pt x="16999" y="3320"/>
                    </a:lnTo>
                    <a:lnTo>
                      <a:pt x="16003" y="1594"/>
                    </a:lnTo>
                    <a:lnTo>
                      <a:pt x="15471" y="797"/>
                    </a:lnTo>
                    <a:lnTo>
                      <a:pt x="1494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7" name="Google Shape;1967;g34ed79b00d1_0_1929"/>
              <p:cNvSpPr/>
              <p:nvPr/>
            </p:nvSpPr>
            <p:spPr>
              <a:xfrm>
                <a:off x="4020775" y="1635775"/>
                <a:ext cx="501325" cy="773550"/>
              </a:xfrm>
              <a:custGeom>
                <a:rect b="b" l="l" r="r" t="t"/>
                <a:pathLst>
                  <a:path extrusionOk="0" fill="none" h="30942" w="20053">
                    <a:moveTo>
                      <a:pt x="14608" y="30942"/>
                    </a:moveTo>
                    <a:lnTo>
                      <a:pt x="14608" y="30942"/>
                    </a:lnTo>
                    <a:lnTo>
                      <a:pt x="15339" y="30145"/>
                    </a:lnTo>
                    <a:lnTo>
                      <a:pt x="16003" y="29348"/>
                    </a:lnTo>
                    <a:lnTo>
                      <a:pt x="16600" y="28419"/>
                    </a:lnTo>
                    <a:lnTo>
                      <a:pt x="17198" y="27555"/>
                    </a:lnTo>
                    <a:lnTo>
                      <a:pt x="17729" y="26626"/>
                    </a:lnTo>
                    <a:lnTo>
                      <a:pt x="18127" y="25696"/>
                    </a:lnTo>
                    <a:lnTo>
                      <a:pt x="18526" y="24700"/>
                    </a:lnTo>
                    <a:lnTo>
                      <a:pt x="18924" y="23704"/>
                    </a:lnTo>
                    <a:lnTo>
                      <a:pt x="19190" y="22708"/>
                    </a:lnTo>
                    <a:lnTo>
                      <a:pt x="19455" y="21712"/>
                    </a:lnTo>
                    <a:lnTo>
                      <a:pt x="19655" y="20650"/>
                    </a:lnTo>
                    <a:lnTo>
                      <a:pt x="19854" y="19654"/>
                    </a:lnTo>
                    <a:lnTo>
                      <a:pt x="19987" y="18592"/>
                    </a:lnTo>
                    <a:lnTo>
                      <a:pt x="20053" y="17529"/>
                    </a:lnTo>
                    <a:lnTo>
                      <a:pt x="20053" y="16467"/>
                    </a:lnTo>
                    <a:lnTo>
                      <a:pt x="20053" y="15405"/>
                    </a:lnTo>
                    <a:lnTo>
                      <a:pt x="20053" y="14342"/>
                    </a:lnTo>
                    <a:lnTo>
                      <a:pt x="19920" y="13280"/>
                    </a:lnTo>
                    <a:lnTo>
                      <a:pt x="19655" y="11222"/>
                    </a:lnTo>
                    <a:lnTo>
                      <a:pt x="19190" y="9163"/>
                    </a:lnTo>
                    <a:lnTo>
                      <a:pt x="18592" y="7105"/>
                    </a:lnTo>
                    <a:lnTo>
                      <a:pt x="17862" y="5180"/>
                    </a:lnTo>
                    <a:lnTo>
                      <a:pt x="16999" y="3320"/>
                    </a:lnTo>
                    <a:lnTo>
                      <a:pt x="16003" y="1594"/>
                    </a:lnTo>
                    <a:lnTo>
                      <a:pt x="15471" y="797"/>
                    </a:lnTo>
                    <a:lnTo>
                      <a:pt x="14940" y="1"/>
                    </a:lnTo>
                    <a:lnTo>
                      <a:pt x="14940" y="1"/>
                    </a:lnTo>
                    <a:lnTo>
                      <a:pt x="13347" y="598"/>
                    </a:lnTo>
                    <a:lnTo>
                      <a:pt x="11488" y="1461"/>
                    </a:lnTo>
                    <a:lnTo>
                      <a:pt x="9429" y="2524"/>
                    </a:lnTo>
                    <a:lnTo>
                      <a:pt x="7305" y="3719"/>
                    </a:lnTo>
                    <a:lnTo>
                      <a:pt x="5246" y="5047"/>
                    </a:lnTo>
                    <a:lnTo>
                      <a:pt x="3254" y="6308"/>
                    </a:lnTo>
                    <a:lnTo>
                      <a:pt x="1462" y="7570"/>
                    </a:lnTo>
                    <a:lnTo>
                      <a:pt x="1" y="8765"/>
                    </a:lnTo>
                    <a:lnTo>
                      <a:pt x="1" y="8765"/>
                    </a:lnTo>
                    <a:lnTo>
                      <a:pt x="2059" y="11222"/>
                    </a:lnTo>
                    <a:lnTo>
                      <a:pt x="4051" y="13811"/>
                    </a:lnTo>
                    <a:lnTo>
                      <a:pt x="5977" y="16467"/>
                    </a:lnTo>
                    <a:lnTo>
                      <a:pt x="7836" y="19189"/>
                    </a:lnTo>
                    <a:lnTo>
                      <a:pt x="9695" y="22044"/>
                    </a:lnTo>
                    <a:lnTo>
                      <a:pt x="11421" y="24966"/>
                    </a:lnTo>
                    <a:lnTo>
                      <a:pt x="13081" y="27954"/>
                    </a:lnTo>
                    <a:lnTo>
                      <a:pt x="14608" y="30942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8" name="Google Shape;1968;g34ed79b00d1_0_1929"/>
              <p:cNvSpPr/>
              <p:nvPr/>
            </p:nvSpPr>
            <p:spPr>
              <a:xfrm>
                <a:off x="4478925" y="1959475"/>
                <a:ext cx="388450" cy="1274850"/>
              </a:xfrm>
              <a:custGeom>
                <a:rect b="b" l="l" r="r" t="t"/>
                <a:pathLst>
                  <a:path extrusionOk="0" h="50994" w="15538">
                    <a:moveTo>
                      <a:pt x="10159" y="0"/>
                    </a:moveTo>
                    <a:lnTo>
                      <a:pt x="10359" y="1992"/>
                    </a:lnTo>
                    <a:lnTo>
                      <a:pt x="10359" y="3984"/>
                    </a:lnTo>
                    <a:lnTo>
                      <a:pt x="10292" y="5909"/>
                    </a:lnTo>
                    <a:lnTo>
                      <a:pt x="10093" y="7769"/>
                    </a:lnTo>
                    <a:lnTo>
                      <a:pt x="9827" y="9628"/>
                    </a:lnTo>
                    <a:lnTo>
                      <a:pt x="9429" y="11420"/>
                    </a:lnTo>
                    <a:lnTo>
                      <a:pt x="8898" y="13213"/>
                    </a:lnTo>
                    <a:lnTo>
                      <a:pt x="8300" y="14873"/>
                    </a:lnTo>
                    <a:lnTo>
                      <a:pt x="7570" y="16533"/>
                    </a:lnTo>
                    <a:lnTo>
                      <a:pt x="6773" y="18127"/>
                    </a:lnTo>
                    <a:lnTo>
                      <a:pt x="5844" y="19654"/>
                    </a:lnTo>
                    <a:lnTo>
                      <a:pt x="4848" y="21114"/>
                    </a:lnTo>
                    <a:lnTo>
                      <a:pt x="3785" y="22575"/>
                    </a:lnTo>
                    <a:lnTo>
                      <a:pt x="2590" y="23903"/>
                    </a:lnTo>
                    <a:lnTo>
                      <a:pt x="1329" y="25165"/>
                    </a:lnTo>
                    <a:lnTo>
                      <a:pt x="1" y="26360"/>
                    </a:lnTo>
                    <a:lnTo>
                      <a:pt x="1196" y="29348"/>
                    </a:lnTo>
                    <a:lnTo>
                      <a:pt x="2258" y="32402"/>
                    </a:lnTo>
                    <a:lnTo>
                      <a:pt x="3254" y="35456"/>
                    </a:lnTo>
                    <a:lnTo>
                      <a:pt x="4184" y="38511"/>
                    </a:lnTo>
                    <a:lnTo>
                      <a:pt x="4980" y="41631"/>
                    </a:lnTo>
                    <a:lnTo>
                      <a:pt x="5711" y="44752"/>
                    </a:lnTo>
                    <a:lnTo>
                      <a:pt x="6375" y="47873"/>
                    </a:lnTo>
                    <a:lnTo>
                      <a:pt x="6972" y="50993"/>
                    </a:lnTo>
                    <a:lnTo>
                      <a:pt x="7968" y="49665"/>
                    </a:lnTo>
                    <a:lnTo>
                      <a:pt x="8898" y="48271"/>
                    </a:lnTo>
                    <a:lnTo>
                      <a:pt x="9761" y="46810"/>
                    </a:lnTo>
                    <a:lnTo>
                      <a:pt x="10558" y="45349"/>
                    </a:lnTo>
                    <a:lnTo>
                      <a:pt x="11288" y="43889"/>
                    </a:lnTo>
                    <a:lnTo>
                      <a:pt x="11952" y="42362"/>
                    </a:lnTo>
                    <a:lnTo>
                      <a:pt x="12616" y="40834"/>
                    </a:lnTo>
                    <a:lnTo>
                      <a:pt x="13147" y="39307"/>
                    </a:lnTo>
                    <a:lnTo>
                      <a:pt x="13612" y="37714"/>
                    </a:lnTo>
                    <a:lnTo>
                      <a:pt x="14077" y="36120"/>
                    </a:lnTo>
                    <a:lnTo>
                      <a:pt x="14475" y="34527"/>
                    </a:lnTo>
                    <a:lnTo>
                      <a:pt x="14807" y="32867"/>
                    </a:lnTo>
                    <a:lnTo>
                      <a:pt x="15006" y="31273"/>
                    </a:lnTo>
                    <a:lnTo>
                      <a:pt x="15272" y="29613"/>
                    </a:lnTo>
                    <a:lnTo>
                      <a:pt x="15405" y="27953"/>
                    </a:lnTo>
                    <a:lnTo>
                      <a:pt x="15471" y="26227"/>
                    </a:lnTo>
                    <a:lnTo>
                      <a:pt x="15538" y="24567"/>
                    </a:lnTo>
                    <a:lnTo>
                      <a:pt x="15538" y="22907"/>
                    </a:lnTo>
                    <a:lnTo>
                      <a:pt x="15471" y="21247"/>
                    </a:lnTo>
                    <a:lnTo>
                      <a:pt x="15338" y="19521"/>
                    </a:lnTo>
                    <a:lnTo>
                      <a:pt x="15139" y="17861"/>
                    </a:lnTo>
                    <a:lnTo>
                      <a:pt x="14940" y="16201"/>
                    </a:lnTo>
                    <a:lnTo>
                      <a:pt x="14674" y="14475"/>
                    </a:lnTo>
                    <a:lnTo>
                      <a:pt x="14342" y="12815"/>
                    </a:lnTo>
                    <a:lnTo>
                      <a:pt x="14010" y="11155"/>
                    </a:lnTo>
                    <a:lnTo>
                      <a:pt x="13612" y="9561"/>
                    </a:lnTo>
                    <a:lnTo>
                      <a:pt x="13147" y="7901"/>
                    </a:lnTo>
                    <a:lnTo>
                      <a:pt x="12616" y="6308"/>
                    </a:lnTo>
                    <a:lnTo>
                      <a:pt x="12085" y="4648"/>
                    </a:lnTo>
                    <a:lnTo>
                      <a:pt x="11487" y="3121"/>
                    </a:lnTo>
                    <a:lnTo>
                      <a:pt x="10823" y="1527"/>
                    </a:lnTo>
                    <a:lnTo>
                      <a:pt x="1015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9" name="Google Shape;1969;g34ed79b00d1_0_1929"/>
              <p:cNvSpPr/>
              <p:nvPr/>
            </p:nvSpPr>
            <p:spPr>
              <a:xfrm>
                <a:off x="4478925" y="1959475"/>
                <a:ext cx="388450" cy="1274850"/>
              </a:xfrm>
              <a:custGeom>
                <a:rect b="b" l="l" r="r" t="t"/>
                <a:pathLst>
                  <a:path extrusionOk="0" fill="none" h="50994" w="15538">
                    <a:moveTo>
                      <a:pt x="10159" y="0"/>
                    </a:moveTo>
                    <a:lnTo>
                      <a:pt x="10159" y="0"/>
                    </a:lnTo>
                    <a:lnTo>
                      <a:pt x="10359" y="1992"/>
                    </a:lnTo>
                    <a:lnTo>
                      <a:pt x="10359" y="3984"/>
                    </a:lnTo>
                    <a:lnTo>
                      <a:pt x="10292" y="5909"/>
                    </a:lnTo>
                    <a:lnTo>
                      <a:pt x="10093" y="7769"/>
                    </a:lnTo>
                    <a:lnTo>
                      <a:pt x="9827" y="9628"/>
                    </a:lnTo>
                    <a:lnTo>
                      <a:pt x="9429" y="11420"/>
                    </a:lnTo>
                    <a:lnTo>
                      <a:pt x="8898" y="13213"/>
                    </a:lnTo>
                    <a:lnTo>
                      <a:pt x="8300" y="14873"/>
                    </a:lnTo>
                    <a:lnTo>
                      <a:pt x="7570" y="16533"/>
                    </a:lnTo>
                    <a:lnTo>
                      <a:pt x="6773" y="18127"/>
                    </a:lnTo>
                    <a:lnTo>
                      <a:pt x="5844" y="19654"/>
                    </a:lnTo>
                    <a:lnTo>
                      <a:pt x="4848" y="21114"/>
                    </a:lnTo>
                    <a:lnTo>
                      <a:pt x="3785" y="22575"/>
                    </a:lnTo>
                    <a:lnTo>
                      <a:pt x="2590" y="23903"/>
                    </a:lnTo>
                    <a:lnTo>
                      <a:pt x="1329" y="25165"/>
                    </a:lnTo>
                    <a:lnTo>
                      <a:pt x="1" y="26360"/>
                    </a:lnTo>
                    <a:lnTo>
                      <a:pt x="1" y="26360"/>
                    </a:lnTo>
                    <a:lnTo>
                      <a:pt x="1196" y="29348"/>
                    </a:lnTo>
                    <a:lnTo>
                      <a:pt x="2258" y="32402"/>
                    </a:lnTo>
                    <a:lnTo>
                      <a:pt x="3254" y="35456"/>
                    </a:lnTo>
                    <a:lnTo>
                      <a:pt x="4184" y="38511"/>
                    </a:lnTo>
                    <a:lnTo>
                      <a:pt x="4980" y="41631"/>
                    </a:lnTo>
                    <a:lnTo>
                      <a:pt x="5711" y="44752"/>
                    </a:lnTo>
                    <a:lnTo>
                      <a:pt x="6375" y="47873"/>
                    </a:lnTo>
                    <a:lnTo>
                      <a:pt x="6972" y="50993"/>
                    </a:lnTo>
                    <a:lnTo>
                      <a:pt x="6972" y="50993"/>
                    </a:lnTo>
                    <a:lnTo>
                      <a:pt x="7968" y="49665"/>
                    </a:lnTo>
                    <a:lnTo>
                      <a:pt x="8898" y="48271"/>
                    </a:lnTo>
                    <a:lnTo>
                      <a:pt x="9761" y="46810"/>
                    </a:lnTo>
                    <a:lnTo>
                      <a:pt x="10558" y="45349"/>
                    </a:lnTo>
                    <a:lnTo>
                      <a:pt x="11288" y="43889"/>
                    </a:lnTo>
                    <a:lnTo>
                      <a:pt x="11952" y="42362"/>
                    </a:lnTo>
                    <a:lnTo>
                      <a:pt x="12616" y="40834"/>
                    </a:lnTo>
                    <a:lnTo>
                      <a:pt x="13147" y="39307"/>
                    </a:lnTo>
                    <a:lnTo>
                      <a:pt x="13612" y="37714"/>
                    </a:lnTo>
                    <a:lnTo>
                      <a:pt x="14077" y="36120"/>
                    </a:lnTo>
                    <a:lnTo>
                      <a:pt x="14475" y="34527"/>
                    </a:lnTo>
                    <a:lnTo>
                      <a:pt x="14807" y="32867"/>
                    </a:lnTo>
                    <a:lnTo>
                      <a:pt x="15006" y="31273"/>
                    </a:lnTo>
                    <a:lnTo>
                      <a:pt x="15272" y="29613"/>
                    </a:lnTo>
                    <a:lnTo>
                      <a:pt x="15405" y="27953"/>
                    </a:lnTo>
                    <a:lnTo>
                      <a:pt x="15471" y="26227"/>
                    </a:lnTo>
                    <a:lnTo>
                      <a:pt x="15538" y="24567"/>
                    </a:lnTo>
                    <a:lnTo>
                      <a:pt x="15538" y="22907"/>
                    </a:lnTo>
                    <a:lnTo>
                      <a:pt x="15471" y="21247"/>
                    </a:lnTo>
                    <a:lnTo>
                      <a:pt x="15338" y="19521"/>
                    </a:lnTo>
                    <a:lnTo>
                      <a:pt x="15139" y="17861"/>
                    </a:lnTo>
                    <a:lnTo>
                      <a:pt x="14940" y="16201"/>
                    </a:lnTo>
                    <a:lnTo>
                      <a:pt x="14674" y="14475"/>
                    </a:lnTo>
                    <a:lnTo>
                      <a:pt x="14342" y="12815"/>
                    </a:lnTo>
                    <a:lnTo>
                      <a:pt x="14010" y="11155"/>
                    </a:lnTo>
                    <a:lnTo>
                      <a:pt x="13612" y="9561"/>
                    </a:lnTo>
                    <a:lnTo>
                      <a:pt x="13147" y="7901"/>
                    </a:lnTo>
                    <a:lnTo>
                      <a:pt x="12616" y="6308"/>
                    </a:lnTo>
                    <a:lnTo>
                      <a:pt x="12085" y="4648"/>
                    </a:lnTo>
                    <a:lnTo>
                      <a:pt x="11487" y="3121"/>
                    </a:lnTo>
                    <a:lnTo>
                      <a:pt x="10823" y="1527"/>
                    </a:lnTo>
                    <a:lnTo>
                      <a:pt x="10159" y="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70" name="Google Shape;1970;g34ed79b00d1_0_1929"/>
              <p:cNvSpPr/>
              <p:nvPr/>
            </p:nvSpPr>
            <p:spPr>
              <a:xfrm>
                <a:off x="3013200" y="1469775"/>
                <a:ext cx="668975" cy="753650"/>
              </a:xfrm>
              <a:custGeom>
                <a:rect b="b" l="l" r="r" t="t"/>
                <a:pathLst>
                  <a:path extrusionOk="0" h="30146" w="26759">
                    <a:moveTo>
                      <a:pt x="4051" y="1"/>
                    </a:moveTo>
                    <a:lnTo>
                      <a:pt x="3454" y="930"/>
                    </a:lnTo>
                    <a:lnTo>
                      <a:pt x="2922" y="1794"/>
                    </a:lnTo>
                    <a:lnTo>
                      <a:pt x="2391" y="2657"/>
                    </a:lnTo>
                    <a:lnTo>
                      <a:pt x="1993" y="3586"/>
                    </a:lnTo>
                    <a:lnTo>
                      <a:pt x="1528" y="4516"/>
                    </a:lnTo>
                    <a:lnTo>
                      <a:pt x="1196" y="5445"/>
                    </a:lnTo>
                    <a:lnTo>
                      <a:pt x="864" y="6375"/>
                    </a:lnTo>
                    <a:lnTo>
                      <a:pt x="598" y="7305"/>
                    </a:lnTo>
                    <a:lnTo>
                      <a:pt x="399" y="8300"/>
                    </a:lnTo>
                    <a:lnTo>
                      <a:pt x="266" y="9230"/>
                    </a:lnTo>
                    <a:lnTo>
                      <a:pt x="134" y="10226"/>
                    </a:lnTo>
                    <a:lnTo>
                      <a:pt x="1" y="11156"/>
                    </a:lnTo>
                    <a:lnTo>
                      <a:pt x="1" y="12152"/>
                    </a:lnTo>
                    <a:lnTo>
                      <a:pt x="1" y="13148"/>
                    </a:lnTo>
                    <a:lnTo>
                      <a:pt x="1" y="14143"/>
                    </a:lnTo>
                    <a:lnTo>
                      <a:pt x="67" y="15073"/>
                    </a:lnTo>
                    <a:lnTo>
                      <a:pt x="399" y="17065"/>
                    </a:lnTo>
                    <a:lnTo>
                      <a:pt x="798" y="18990"/>
                    </a:lnTo>
                    <a:lnTo>
                      <a:pt x="1395" y="20982"/>
                    </a:lnTo>
                    <a:lnTo>
                      <a:pt x="2059" y="22908"/>
                    </a:lnTo>
                    <a:lnTo>
                      <a:pt x="2922" y="24767"/>
                    </a:lnTo>
                    <a:lnTo>
                      <a:pt x="3918" y="26626"/>
                    </a:lnTo>
                    <a:lnTo>
                      <a:pt x="5047" y="28419"/>
                    </a:lnTo>
                    <a:lnTo>
                      <a:pt x="6242" y="30145"/>
                    </a:lnTo>
                    <a:lnTo>
                      <a:pt x="8832" y="27821"/>
                    </a:lnTo>
                    <a:lnTo>
                      <a:pt x="11355" y="25564"/>
                    </a:lnTo>
                    <a:lnTo>
                      <a:pt x="13944" y="23439"/>
                    </a:lnTo>
                    <a:lnTo>
                      <a:pt x="16534" y="21314"/>
                    </a:lnTo>
                    <a:lnTo>
                      <a:pt x="19123" y="19322"/>
                    </a:lnTo>
                    <a:lnTo>
                      <a:pt x="21646" y="17397"/>
                    </a:lnTo>
                    <a:lnTo>
                      <a:pt x="24236" y="15604"/>
                    </a:lnTo>
                    <a:lnTo>
                      <a:pt x="26759" y="13811"/>
                    </a:lnTo>
                    <a:lnTo>
                      <a:pt x="25431" y="12683"/>
                    </a:lnTo>
                    <a:lnTo>
                      <a:pt x="24169" y="11620"/>
                    </a:lnTo>
                    <a:lnTo>
                      <a:pt x="22841" y="10558"/>
                    </a:lnTo>
                    <a:lnTo>
                      <a:pt x="21514" y="9496"/>
                    </a:lnTo>
                    <a:lnTo>
                      <a:pt x="20119" y="8500"/>
                    </a:lnTo>
                    <a:lnTo>
                      <a:pt x="18725" y="7570"/>
                    </a:lnTo>
                    <a:lnTo>
                      <a:pt x="17331" y="6641"/>
                    </a:lnTo>
                    <a:lnTo>
                      <a:pt x="15936" y="5777"/>
                    </a:lnTo>
                    <a:lnTo>
                      <a:pt x="14475" y="4914"/>
                    </a:lnTo>
                    <a:lnTo>
                      <a:pt x="13015" y="4117"/>
                    </a:lnTo>
                    <a:lnTo>
                      <a:pt x="11554" y="3321"/>
                    </a:lnTo>
                    <a:lnTo>
                      <a:pt x="10093" y="2590"/>
                    </a:lnTo>
                    <a:lnTo>
                      <a:pt x="8632" y="1860"/>
                    </a:lnTo>
                    <a:lnTo>
                      <a:pt x="7105" y="1262"/>
                    </a:lnTo>
                    <a:lnTo>
                      <a:pt x="5578" y="598"/>
                    </a:lnTo>
                    <a:lnTo>
                      <a:pt x="405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71" name="Google Shape;1971;g34ed79b00d1_0_1929"/>
              <p:cNvSpPr/>
              <p:nvPr/>
            </p:nvSpPr>
            <p:spPr>
              <a:xfrm>
                <a:off x="3013200" y="1469775"/>
                <a:ext cx="668975" cy="753650"/>
              </a:xfrm>
              <a:custGeom>
                <a:rect b="b" l="l" r="r" t="t"/>
                <a:pathLst>
                  <a:path extrusionOk="0" fill="none" h="30146" w="26759">
                    <a:moveTo>
                      <a:pt x="6242" y="30145"/>
                    </a:moveTo>
                    <a:lnTo>
                      <a:pt x="6242" y="30145"/>
                    </a:lnTo>
                    <a:lnTo>
                      <a:pt x="8832" y="27821"/>
                    </a:lnTo>
                    <a:lnTo>
                      <a:pt x="11355" y="25564"/>
                    </a:lnTo>
                    <a:lnTo>
                      <a:pt x="13944" y="23439"/>
                    </a:lnTo>
                    <a:lnTo>
                      <a:pt x="16534" y="21314"/>
                    </a:lnTo>
                    <a:lnTo>
                      <a:pt x="19123" y="19322"/>
                    </a:lnTo>
                    <a:lnTo>
                      <a:pt x="21646" y="17397"/>
                    </a:lnTo>
                    <a:lnTo>
                      <a:pt x="24236" y="15604"/>
                    </a:lnTo>
                    <a:lnTo>
                      <a:pt x="26759" y="13811"/>
                    </a:lnTo>
                    <a:lnTo>
                      <a:pt x="26759" y="13811"/>
                    </a:lnTo>
                    <a:lnTo>
                      <a:pt x="25431" y="12683"/>
                    </a:lnTo>
                    <a:lnTo>
                      <a:pt x="24169" y="11620"/>
                    </a:lnTo>
                    <a:lnTo>
                      <a:pt x="22841" y="10558"/>
                    </a:lnTo>
                    <a:lnTo>
                      <a:pt x="21514" y="9496"/>
                    </a:lnTo>
                    <a:lnTo>
                      <a:pt x="20119" y="8500"/>
                    </a:lnTo>
                    <a:lnTo>
                      <a:pt x="18725" y="7570"/>
                    </a:lnTo>
                    <a:lnTo>
                      <a:pt x="17331" y="6641"/>
                    </a:lnTo>
                    <a:lnTo>
                      <a:pt x="15936" y="5777"/>
                    </a:lnTo>
                    <a:lnTo>
                      <a:pt x="14475" y="4914"/>
                    </a:lnTo>
                    <a:lnTo>
                      <a:pt x="13015" y="4117"/>
                    </a:lnTo>
                    <a:lnTo>
                      <a:pt x="11554" y="3321"/>
                    </a:lnTo>
                    <a:lnTo>
                      <a:pt x="10093" y="2590"/>
                    </a:lnTo>
                    <a:lnTo>
                      <a:pt x="8632" y="1860"/>
                    </a:lnTo>
                    <a:lnTo>
                      <a:pt x="7105" y="1262"/>
                    </a:lnTo>
                    <a:lnTo>
                      <a:pt x="5578" y="598"/>
                    </a:lnTo>
                    <a:lnTo>
                      <a:pt x="4051" y="1"/>
                    </a:lnTo>
                    <a:lnTo>
                      <a:pt x="4051" y="1"/>
                    </a:lnTo>
                    <a:lnTo>
                      <a:pt x="3454" y="930"/>
                    </a:lnTo>
                    <a:lnTo>
                      <a:pt x="2922" y="1794"/>
                    </a:lnTo>
                    <a:lnTo>
                      <a:pt x="2391" y="2657"/>
                    </a:lnTo>
                    <a:lnTo>
                      <a:pt x="1993" y="3586"/>
                    </a:lnTo>
                    <a:lnTo>
                      <a:pt x="1528" y="4516"/>
                    </a:lnTo>
                    <a:lnTo>
                      <a:pt x="1196" y="5445"/>
                    </a:lnTo>
                    <a:lnTo>
                      <a:pt x="864" y="6375"/>
                    </a:lnTo>
                    <a:lnTo>
                      <a:pt x="598" y="7305"/>
                    </a:lnTo>
                    <a:lnTo>
                      <a:pt x="399" y="8300"/>
                    </a:lnTo>
                    <a:lnTo>
                      <a:pt x="266" y="9230"/>
                    </a:lnTo>
                    <a:lnTo>
                      <a:pt x="134" y="10226"/>
                    </a:lnTo>
                    <a:lnTo>
                      <a:pt x="1" y="11156"/>
                    </a:lnTo>
                    <a:lnTo>
                      <a:pt x="1" y="12152"/>
                    </a:lnTo>
                    <a:lnTo>
                      <a:pt x="1" y="13148"/>
                    </a:lnTo>
                    <a:lnTo>
                      <a:pt x="1" y="14143"/>
                    </a:lnTo>
                    <a:lnTo>
                      <a:pt x="67" y="15073"/>
                    </a:lnTo>
                    <a:lnTo>
                      <a:pt x="399" y="17065"/>
                    </a:lnTo>
                    <a:lnTo>
                      <a:pt x="798" y="18990"/>
                    </a:lnTo>
                    <a:lnTo>
                      <a:pt x="1395" y="20982"/>
                    </a:lnTo>
                    <a:lnTo>
                      <a:pt x="2059" y="22908"/>
                    </a:lnTo>
                    <a:lnTo>
                      <a:pt x="2922" y="24767"/>
                    </a:lnTo>
                    <a:lnTo>
                      <a:pt x="3918" y="26626"/>
                    </a:lnTo>
                    <a:lnTo>
                      <a:pt x="5047" y="28419"/>
                    </a:lnTo>
                    <a:lnTo>
                      <a:pt x="6242" y="30145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72" name="Google Shape;1972;g34ed79b00d1_0_1929"/>
              <p:cNvSpPr/>
              <p:nvPr/>
            </p:nvSpPr>
            <p:spPr>
              <a:xfrm>
                <a:off x="4663175" y="2704775"/>
                <a:ext cx="390100" cy="1283150"/>
              </a:xfrm>
              <a:custGeom>
                <a:rect b="b" l="l" r="r" t="t"/>
                <a:pathLst>
                  <a:path extrusionOk="0" h="51326" w="15604">
                    <a:moveTo>
                      <a:pt x="15338" y="0"/>
                    </a:moveTo>
                    <a:lnTo>
                      <a:pt x="15006" y="2391"/>
                    </a:lnTo>
                    <a:lnTo>
                      <a:pt x="14608" y="4781"/>
                    </a:lnTo>
                    <a:lnTo>
                      <a:pt x="14143" y="7105"/>
                    </a:lnTo>
                    <a:lnTo>
                      <a:pt x="13612" y="9362"/>
                    </a:lnTo>
                    <a:lnTo>
                      <a:pt x="12948" y="11554"/>
                    </a:lnTo>
                    <a:lnTo>
                      <a:pt x="12284" y="13745"/>
                    </a:lnTo>
                    <a:lnTo>
                      <a:pt x="11487" y="15869"/>
                    </a:lnTo>
                    <a:lnTo>
                      <a:pt x="10624" y="17928"/>
                    </a:lnTo>
                    <a:lnTo>
                      <a:pt x="9695" y="19920"/>
                    </a:lnTo>
                    <a:lnTo>
                      <a:pt x="8699" y="21912"/>
                    </a:lnTo>
                    <a:lnTo>
                      <a:pt x="7570" y="23837"/>
                    </a:lnTo>
                    <a:lnTo>
                      <a:pt x="6375" y="25696"/>
                    </a:lnTo>
                    <a:lnTo>
                      <a:pt x="5180" y="27489"/>
                    </a:lnTo>
                    <a:lnTo>
                      <a:pt x="3785" y="29282"/>
                    </a:lnTo>
                    <a:lnTo>
                      <a:pt x="2391" y="31008"/>
                    </a:lnTo>
                    <a:lnTo>
                      <a:pt x="930" y="32668"/>
                    </a:lnTo>
                    <a:lnTo>
                      <a:pt x="997" y="35058"/>
                    </a:lnTo>
                    <a:lnTo>
                      <a:pt x="1063" y="37382"/>
                    </a:lnTo>
                    <a:lnTo>
                      <a:pt x="997" y="39839"/>
                    </a:lnTo>
                    <a:lnTo>
                      <a:pt x="864" y="42229"/>
                    </a:lnTo>
                    <a:lnTo>
                      <a:pt x="731" y="44619"/>
                    </a:lnTo>
                    <a:lnTo>
                      <a:pt x="532" y="46943"/>
                    </a:lnTo>
                    <a:lnTo>
                      <a:pt x="1" y="51326"/>
                    </a:lnTo>
                    <a:lnTo>
                      <a:pt x="1196" y="49798"/>
                    </a:lnTo>
                    <a:lnTo>
                      <a:pt x="2258" y="48271"/>
                    </a:lnTo>
                    <a:lnTo>
                      <a:pt x="3321" y="46678"/>
                    </a:lnTo>
                    <a:lnTo>
                      <a:pt x="4316" y="45151"/>
                    </a:lnTo>
                    <a:lnTo>
                      <a:pt x="5312" y="43557"/>
                    </a:lnTo>
                    <a:lnTo>
                      <a:pt x="6242" y="41964"/>
                    </a:lnTo>
                    <a:lnTo>
                      <a:pt x="7105" y="40304"/>
                    </a:lnTo>
                    <a:lnTo>
                      <a:pt x="7902" y="38710"/>
                    </a:lnTo>
                    <a:lnTo>
                      <a:pt x="8699" y="37050"/>
                    </a:lnTo>
                    <a:lnTo>
                      <a:pt x="9429" y="35390"/>
                    </a:lnTo>
                    <a:lnTo>
                      <a:pt x="10159" y="33730"/>
                    </a:lnTo>
                    <a:lnTo>
                      <a:pt x="10757" y="32070"/>
                    </a:lnTo>
                    <a:lnTo>
                      <a:pt x="11355" y="30410"/>
                    </a:lnTo>
                    <a:lnTo>
                      <a:pt x="11952" y="28751"/>
                    </a:lnTo>
                    <a:lnTo>
                      <a:pt x="12483" y="27091"/>
                    </a:lnTo>
                    <a:lnTo>
                      <a:pt x="12948" y="25431"/>
                    </a:lnTo>
                    <a:lnTo>
                      <a:pt x="13811" y="22111"/>
                    </a:lnTo>
                    <a:lnTo>
                      <a:pt x="14475" y="18791"/>
                    </a:lnTo>
                    <a:lnTo>
                      <a:pt x="15006" y="15471"/>
                    </a:lnTo>
                    <a:lnTo>
                      <a:pt x="15338" y="12284"/>
                    </a:lnTo>
                    <a:lnTo>
                      <a:pt x="15538" y="9097"/>
                    </a:lnTo>
                    <a:lnTo>
                      <a:pt x="15604" y="5976"/>
                    </a:lnTo>
                    <a:lnTo>
                      <a:pt x="15538" y="2922"/>
                    </a:lnTo>
                    <a:lnTo>
                      <a:pt x="1533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73" name="Google Shape;1973;g34ed79b00d1_0_1929"/>
              <p:cNvSpPr/>
              <p:nvPr/>
            </p:nvSpPr>
            <p:spPr>
              <a:xfrm>
                <a:off x="4663175" y="2704775"/>
                <a:ext cx="390100" cy="1283150"/>
              </a:xfrm>
              <a:custGeom>
                <a:rect b="b" l="l" r="r" t="t"/>
                <a:pathLst>
                  <a:path extrusionOk="0" fill="none" h="51326" w="15604">
                    <a:moveTo>
                      <a:pt x="930" y="32668"/>
                    </a:moveTo>
                    <a:lnTo>
                      <a:pt x="930" y="32668"/>
                    </a:lnTo>
                    <a:lnTo>
                      <a:pt x="997" y="35058"/>
                    </a:lnTo>
                    <a:lnTo>
                      <a:pt x="1063" y="37382"/>
                    </a:lnTo>
                    <a:lnTo>
                      <a:pt x="997" y="39839"/>
                    </a:lnTo>
                    <a:lnTo>
                      <a:pt x="864" y="42229"/>
                    </a:lnTo>
                    <a:lnTo>
                      <a:pt x="731" y="44619"/>
                    </a:lnTo>
                    <a:lnTo>
                      <a:pt x="532" y="46943"/>
                    </a:lnTo>
                    <a:lnTo>
                      <a:pt x="1" y="51326"/>
                    </a:lnTo>
                    <a:lnTo>
                      <a:pt x="1" y="51326"/>
                    </a:lnTo>
                    <a:lnTo>
                      <a:pt x="1196" y="49798"/>
                    </a:lnTo>
                    <a:lnTo>
                      <a:pt x="2258" y="48271"/>
                    </a:lnTo>
                    <a:lnTo>
                      <a:pt x="3321" y="46678"/>
                    </a:lnTo>
                    <a:lnTo>
                      <a:pt x="4316" y="45151"/>
                    </a:lnTo>
                    <a:lnTo>
                      <a:pt x="5312" y="43557"/>
                    </a:lnTo>
                    <a:lnTo>
                      <a:pt x="6242" y="41964"/>
                    </a:lnTo>
                    <a:lnTo>
                      <a:pt x="7105" y="40304"/>
                    </a:lnTo>
                    <a:lnTo>
                      <a:pt x="7902" y="38710"/>
                    </a:lnTo>
                    <a:lnTo>
                      <a:pt x="8699" y="37050"/>
                    </a:lnTo>
                    <a:lnTo>
                      <a:pt x="9429" y="35390"/>
                    </a:lnTo>
                    <a:lnTo>
                      <a:pt x="10159" y="33730"/>
                    </a:lnTo>
                    <a:lnTo>
                      <a:pt x="10757" y="32070"/>
                    </a:lnTo>
                    <a:lnTo>
                      <a:pt x="11355" y="30410"/>
                    </a:lnTo>
                    <a:lnTo>
                      <a:pt x="11952" y="28751"/>
                    </a:lnTo>
                    <a:lnTo>
                      <a:pt x="12483" y="27091"/>
                    </a:lnTo>
                    <a:lnTo>
                      <a:pt x="12948" y="25431"/>
                    </a:lnTo>
                    <a:lnTo>
                      <a:pt x="13811" y="22111"/>
                    </a:lnTo>
                    <a:lnTo>
                      <a:pt x="14475" y="18791"/>
                    </a:lnTo>
                    <a:lnTo>
                      <a:pt x="15006" y="15471"/>
                    </a:lnTo>
                    <a:lnTo>
                      <a:pt x="15338" y="12284"/>
                    </a:lnTo>
                    <a:lnTo>
                      <a:pt x="15538" y="9097"/>
                    </a:lnTo>
                    <a:lnTo>
                      <a:pt x="15604" y="5976"/>
                    </a:lnTo>
                    <a:lnTo>
                      <a:pt x="15538" y="2922"/>
                    </a:lnTo>
                    <a:lnTo>
                      <a:pt x="15338" y="0"/>
                    </a:lnTo>
                    <a:lnTo>
                      <a:pt x="15338" y="0"/>
                    </a:lnTo>
                    <a:lnTo>
                      <a:pt x="15006" y="2391"/>
                    </a:lnTo>
                    <a:lnTo>
                      <a:pt x="14608" y="4781"/>
                    </a:lnTo>
                    <a:lnTo>
                      <a:pt x="14143" y="7105"/>
                    </a:lnTo>
                    <a:lnTo>
                      <a:pt x="13612" y="9362"/>
                    </a:lnTo>
                    <a:lnTo>
                      <a:pt x="12948" y="11554"/>
                    </a:lnTo>
                    <a:lnTo>
                      <a:pt x="12284" y="13745"/>
                    </a:lnTo>
                    <a:lnTo>
                      <a:pt x="11487" y="15869"/>
                    </a:lnTo>
                    <a:lnTo>
                      <a:pt x="10624" y="17928"/>
                    </a:lnTo>
                    <a:lnTo>
                      <a:pt x="9695" y="19920"/>
                    </a:lnTo>
                    <a:lnTo>
                      <a:pt x="8699" y="21912"/>
                    </a:lnTo>
                    <a:lnTo>
                      <a:pt x="7570" y="23837"/>
                    </a:lnTo>
                    <a:lnTo>
                      <a:pt x="6375" y="25696"/>
                    </a:lnTo>
                    <a:lnTo>
                      <a:pt x="5180" y="27489"/>
                    </a:lnTo>
                    <a:lnTo>
                      <a:pt x="3785" y="29282"/>
                    </a:lnTo>
                    <a:lnTo>
                      <a:pt x="2391" y="31008"/>
                    </a:lnTo>
                    <a:lnTo>
                      <a:pt x="930" y="32668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74" name="Google Shape;1974;g34ed79b00d1_0_1929"/>
              <p:cNvSpPr/>
              <p:nvPr/>
            </p:nvSpPr>
            <p:spPr>
              <a:xfrm>
                <a:off x="1979075" y="1363550"/>
                <a:ext cx="1034150" cy="1777800"/>
              </a:xfrm>
              <a:custGeom>
                <a:rect b="b" l="l" r="r" t="t"/>
                <a:pathLst>
                  <a:path extrusionOk="0" h="71112" w="41366">
                    <a:moveTo>
                      <a:pt x="20451" y="0"/>
                    </a:moveTo>
                    <a:lnTo>
                      <a:pt x="18592" y="67"/>
                    </a:lnTo>
                    <a:lnTo>
                      <a:pt x="16732" y="266"/>
                    </a:lnTo>
                    <a:lnTo>
                      <a:pt x="14940" y="465"/>
                    </a:lnTo>
                    <a:lnTo>
                      <a:pt x="13147" y="731"/>
                    </a:lnTo>
                    <a:lnTo>
                      <a:pt x="11354" y="1063"/>
                    </a:lnTo>
                    <a:lnTo>
                      <a:pt x="9562" y="1395"/>
                    </a:lnTo>
                    <a:lnTo>
                      <a:pt x="7902" y="1860"/>
                    </a:lnTo>
                    <a:lnTo>
                      <a:pt x="6574" y="3851"/>
                    </a:lnTo>
                    <a:lnTo>
                      <a:pt x="5445" y="5843"/>
                    </a:lnTo>
                    <a:lnTo>
                      <a:pt x="4383" y="7835"/>
                    </a:lnTo>
                    <a:lnTo>
                      <a:pt x="3453" y="9960"/>
                    </a:lnTo>
                    <a:lnTo>
                      <a:pt x="2590" y="12085"/>
                    </a:lnTo>
                    <a:lnTo>
                      <a:pt x="1926" y="14276"/>
                    </a:lnTo>
                    <a:lnTo>
                      <a:pt x="1328" y="16467"/>
                    </a:lnTo>
                    <a:lnTo>
                      <a:pt x="864" y="18658"/>
                    </a:lnTo>
                    <a:lnTo>
                      <a:pt x="465" y="20916"/>
                    </a:lnTo>
                    <a:lnTo>
                      <a:pt x="200" y="23239"/>
                    </a:lnTo>
                    <a:lnTo>
                      <a:pt x="67" y="25497"/>
                    </a:lnTo>
                    <a:lnTo>
                      <a:pt x="0" y="27821"/>
                    </a:lnTo>
                    <a:lnTo>
                      <a:pt x="0" y="30145"/>
                    </a:lnTo>
                    <a:lnTo>
                      <a:pt x="133" y="32469"/>
                    </a:lnTo>
                    <a:lnTo>
                      <a:pt x="399" y="34793"/>
                    </a:lnTo>
                    <a:lnTo>
                      <a:pt x="731" y="37117"/>
                    </a:lnTo>
                    <a:lnTo>
                      <a:pt x="1129" y="39440"/>
                    </a:lnTo>
                    <a:lnTo>
                      <a:pt x="1594" y="41764"/>
                    </a:lnTo>
                    <a:lnTo>
                      <a:pt x="2192" y="44022"/>
                    </a:lnTo>
                    <a:lnTo>
                      <a:pt x="2922" y="46346"/>
                    </a:lnTo>
                    <a:lnTo>
                      <a:pt x="3652" y="48603"/>
                    </a:lnTo>
                    <a:lnTo>
                      <a:pt x="4515" y="50861"/>
                    </a:lnTo>
                    <a:lnTo>
                      <a:pt x="5445" y="53052"/>
                    </a:lnTo>
                    <a:lnTo>
                      <a:pt x="6441" y="55243"/>
                    </a:lnTo>
                    <a:lnTo>
                      <a:pt x="7503" y="57368"/>
                    </a:lnTo>
                    <a:lnTo>
                      <a:pt x="8632" y="59492"/>
                    </a:lnTo>
                    <a:lnTo>
                      <a:pt x="9827" y="61551"/>
                    </a:lnTo>
                    <a:lnTo>
                      <a:pt x="11155" y="63543"/>
                    </a:lnTo>
                    <a:lnTo>
                      <a:pt x="12483" y="65535"/>
                    </a:lnTo>
                    <a:lnTo>
                      <a:pt x="13944" y="67460"/>
                    </a:lnTo>
                    <a:lnTo>
                      <a:pt x="15405" y="69319"/>
                    </a:lnTo>
                    <a:lnTo>
                      <a:pt x="16932" y="71112"/>
                    </a:lnTo>
                    <a:lnTo>
                      <a:pt x="19455" y="67327"/>
                    </a:lnTo>
                    <a:lnTo>
                      <a:pt x="22243" y="63476"/>
                    </a:lnTo>
                    <a:lnTo>
                      <a:pt x="25165" y="59426"/>
                    </a:lnTo>
                    <a:lnTo>
                      <a:pt x="28286" y="55442"/>
                    </a:lnTo>
                    <a:lnTo>
                      <a:pt x="31473" y="51458"/>
                    </a:lnTo>
                    <a:lnTo>
                      <a:pt x="34726" y="47607"/>
                    </a:lnTo>
                    <a:lnTo>
                      <a:pt x="38046" y="43889"/>
                    </a:lnTo>
                    <a:lnTo>
                      <a:pt x="39706" y="42163"/>
                    </a:lnTo>
                    <a:lnTo>
                      <a:pt x="41366" y="40436"/>
                    </a:lnTo>
                    <a:lnTo>
                      <a:pt x="40569" y="39440"/>
                    </a:lnTo>
                    <a:lnTo>
                      <a:pt x="39839" y="38378"/>
                    </a:lnTo>
                    <a:lnTo>
                      <a:pt x="39108" y="37316"/>
                    </a:lnTo>
                    <a:lnTo>
                      <a:pt x="38378" y="36253"/>
                    </a:lnTo>
                    <a:lnTo>
                      <a:pt x="37780" y="35125"/>
                    </a:lnTo>
                    <a:lnTo>
                      <a:pt x="37116" y="33929"/>
                    </a:lnTo>
                    <a:lnTo>
                      <a:pt x="36519" y="32801"/>
                    </a:lnTo>
                    <a:lnTo>
                      <a:pt x="35988" y="31606"/>
                    </a:lnTo>
                    <a:lnTo>
                      <a:pt x="35523" y="30344"/>
                    </a:lnTo>
                    <a:lnTo>
                      <a:pt x="35058" y="29149"/>
                    </a:lnTo>
                    <a:lnTo>
                      <a:pt x="34593" y="27887"/>
                    </a:lnTo>
                    <a:lnTo>
                      <a:pt x="34195" y="26626"/>
                    </a:lnTo>
                    <a:lnTo>
                      <a:pt x="33863" y="25364"/>
                    </a:lnTo>
                    <a:lnTo>
                      <a:pt x="33597" y="24103"/>
                    </a:lnTo>
                    <a:lnTo>
                      <a:pt x="33332" y="22775"/>
                    </a:lnTo>
                    <a:lnTo>
                      <a:pt x="33133" y="21513"/>
                    </a:lnTo>
                    <a:lnTo>
                      <a:pt x="33000" y="20185"/>
                    </a:lnTo>
                    <a:lnTo>
                      <a:pt x="32867" y="18924"/>
                    </a:lnTo>
                    <a:lnTo>
                      <a:pt x="32801" y="17596"/>
                    </a:lnTo>
                    <a:lnTo>
                      <a:pt x="32801" y="16334"/>
                    </a:lnTo>
                    <a:lnTo>
                      <a:pt x="32867" y="15006"/>
                    </a:lnTo>
                    <a:lnTo>
                      <a:pt x="32933" y="13745"/>
                    </a:lnTo>
                    <a:lnTo>
                      <a:pt x="33066" y="12483"/>
                    </a:lnTo>
                    <a:lnTo>
                      <a:pt x="33265" y="11222"/>
                    </a:lnTo>
                    <a:lnTo>
                      <a:pt x="33531" y="9960"/>
                    </a:lnTo>
                    <a:lnTo>
                      <a:pt x="33863" y="8698"/>
                    </a:lnTo>
                    <a:lnTo>
                      <a:pt x="34195" y="7503"/>
                    </a:lnTo>
                    <a:lnTo>
                      <a:pt x="34660" y="6308"/>
                    </a:lnTo>
                    <a:lnTo>
                      <a:pt x="35125" y="5113"/>
                    </a:lnTo>
                    <a:lnTo>
                      <a:pt x="35722" y="3918"/>
                    </a:lnTo>
                    <a:lnTo>
                      <a:pt x="36320" y="2789"/>
                    </a:lnTo>
                    <a:lnTo>
                      <a:pt x="36984" y="1660"/>
                    </a:lnTo>
                    <a:lnTo>
                      <a:pt x="35257" y="1262"/>
                    </a:lnTo>
                    <a:lnTo>
                      <a:pt x="33465" y="930"/>
                    </a:lnTo>
                    <a:lnTo>
                      <a:pt x="31672" y="664"/>
                    </a:lnTo>
                    <a:lnTo>
                      <a:pt x="29813" y="399"/>
                    </a:lnTo>
                    <a:lnTo>
                      <a:pt x="27954" y="200"/>
                    </a:lnTo>
                    <a:lnTo>
                      <a:pt x="26094" y="67"/>
                    </a:lnTo>
                    <a:lnTo>
                      <a:pt x="2423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75" name="Google Shape;1975;g34ed79b00d1_0_1929"/>
              <p:cNvSpPr/>
              <p:nvPr/>
            </p:nvSpPr>
            <p:spPr>
              <a:xfrm>
                <a:off x="1979075" y="1363550"/>
                <a:ext cx="1034150" cy="1777800"/>
              </a:xfrm>
              <a:custGeom>
                <a:rect b="b" l="l" r="r" t="t"/>
                <a:pathLst>
                  <a:path extrusionOk="0" fill="none" h="71112" w="41366">
                    <a:moveTo>
                      <a:pt x="36984" y="1660"/>
                    </a:moveTo>
                    <a:lnTo>
                      <a:pt x="36984" y="1660"/>
                    </a:lnTo>
                    <a:lnTo>
                      <a:pt x="35257" y="1262"/>
                    </a:lnTo>
                    <a:lnTo>
                      <a:pt x="33465" y="930"/>
                    </a:lnTo>
                    <a:lnTo>
                      <a:pt x="31672" y="664"/>
                    </a:lnTo>
                    <a:lnTo>
                      <a:pt x="29813" y="399"/>
                    </a:lnTo>
                    <a:lnTo>
                      <a:pt x="27954" y="200"/>
                    </a:lnTo>
                    <a:lnTo>
                      <a:pt x="26094" y="67"/>
                    </a:lnTo>
                    <a:lnTo>
                      <a:pt x="24235" y="0"/>
                    </a:lnTo>
                    <a:lnTo>
                      <a:pt x="22376" y="0"/>
                    </a:lnTo>
                    <a:lnTo>
                      <a:pt x="20451" y="0"/>
                    </a:lnTo>
                    <a:lnTo>
                      <a:pt x="18592" y="67"/>
                    </a:lnTo>
                    <a:lnTo>
                      <a:pt x="16732" y="266"/>
                    </a:lnTo>
                    <a:lnTo>
                      <a:pt x="14940" y="465"/>
                    </a:lnTo>
                    <a:lnTo>
                      <a:pt x="13147" y="731"/>
                    </a:lnTo>
                    <a:lnTo>
                      <a:pt x="11354" y="1063"/>
                    </a:lnTo>
                    <a:lnTo>
                      <a:pt x="9562" y="1395"/>
                    </a:lnTo>
                    <a:lnTo>
                      <a:pt x="7902" y="1860"/>
                    </a:lnTo>
                    <a:lnTo>
                      <a:pt x="7902" y="1860"/>
                    </a:lnTo>
                    <a:lnTo>
                      <a:pt x="6574" y="3851"/>
                    </a:lnTo>
                    <a:lnTo>
                      <a:pt x="5445" y="5843"/>
                    </a:lnTo>
                    <a:lnTo>
                      <a:pt x="4383" y="7835"/>
                    </a:lnTo>
                    <a:lnTo>
                      <a:pt x="3453" y="9960"/>
                    </a:lnTo>
                    <a:lnTo>
                      <a:pt x="2590" y="12085"/>
                    </a:lnTo>
                    <a:lnTo>
                      <a:pt x="1926" y="14276"/>
                    </a:lnTo>
                    <a:lnTo>
                      <a:pt x="1328" y="16467"/>
                    </a:lnTo>
                    <a:lnTo>
                      <a:pt x="864" y="18658"/>
                    </a:lnTo>
                    <a:lnTo>
                      <a:pt x="465" y="20916"/>
                    </a:lnTo>
                    <a:lnTo>
                      <a:pt x="200" y="23239"/>
                    </a:lnTo>
                    <a:lnTo>
                      <a:pt x="67" y="25497"/>
                    </a:lnTo>
                    <a:lnTo>
                      <a:pt x="0" y="27821"/>
                    </a:lnTo>
                    <a:lnTo>
                      <a:pt x="0" y="30145"/>
                    </a:lnTo>
                    <a:lnTo>
                      <a:pt x="133" y="32469"/>
                    </a:lnTo>
                    <a:lnTo>
                      <a:pt x="399" y="34793"/>
                    </a:lnTo>
                    <a:lnTo>
                      <a:pt x="731" y="37117"/>
                    </a:lnTo>
                    <a:lnTo>
                      <a:pt x="1129" y="39440"/>
                    </a:lnTo>
                    <a:lnTo>
                      <a:pt x="1594" y="41764"/>
                    </a:lnTo>
                    <a:lnTo>
                      <a:pt x="2192" y="44022"/>
                    </a:lnTo>
                    <a:lnTo>
                      <a:pt x="2922" y="46346"/>
                    </a:lnTo>
                    <a:lnTo>
                      <a:pt x="3652" y="48603"/>
                    </a:lnTo>
                    <a:lnTo>
                      <a:pt x="4515" y="50861"/>
                    </a:lnTo>
                    <a:lnTo>
                      <a:pt x="5445" y="53052"/>
                    </a:lnTo>
                    <a:lnTo>
                      <a:pt x="6441" y="55243"/>
                    </a:lnTo>
                    <a:lnTo>
                      <a:pt x="7503" y="57368"/>
                    </a:lnTo>
                    <a:lnTo>
                      <a:pt x="8632" y="59492"/>
                    </a:lnTo>
                    <a:lnTo>
                      <a:pt x="9827" y="61551"/>
                    </a:lnTo>
                    <a:lnTo>
                      <a:pt x="11155" y="63543"/>
                    </a:lnTo>
                    <a:lnTo>
                      <a:pt x="12483" y="65535"/>
                    </a:lnTo>
                    <a:lnTo>
                      <a:pt x="13944" y="67460"/>
                    </a:lnTo>
                    <a:lnTo>
                      <a:pt x="15405" y="69319"/>
                    </a:lnTo>
                    <a:lnTo>
                      <a:pt x="16932" y="71112"/>
                    </a:lnTo>
                    <a:lnTo>
                      <a:pt x="16932" y="71112"/>
                    </a:lnTo>
                    <a:lnTo>
                      <a:pt x="19455" y="67327"/>
                    </a:lnTo>
                    <a:lnTo>
                      <a:pt x="22243" y="63476"/>
                    </a:lnTo>
                    <a:lnTo>
                      <a:pt x="25165" y="59426"/>
                    </a:lnTo>
                    <a:lnTo>
                      <a:pt x="28286" y="55442"/>
                    </a:lnTo>
                    <a:lnTo>
                      <a:pt x="31473" y="51458"/>
                    </a:lnTo>
                    <a:lnTo>
                      <a:pt x="34726" y="47607"/>
                    </a:lnTo>
                    <a:lnTo>
                      <a:pt x="38046" y="43889"/>
                    </a:lnTo>
                    <a:lnTo>
                      <a:pt x="39706" y="42163"/>
                    </a:lnTo>
                    <a:lnTo>
                      <a:pt x="41366" y="40436"/>
                    </a:lnTo>
                    <a:lnTo>
                      <a:pt x="41366" y="40436"/>
                    </a:lnTo>
                    <a:lnTo>
                      <a:pt x="40569" y="39440"/>
                    </a:lnTo>
                    <a:lnTo>
                      <a:pt x="39839" y="38378"/>
                    </a:lnTo>
                    <a:lnTo>
                      <a:pt x="39108" y="37316"/>
                    </a:lnTo>
                    <a:lnTo>
                      <a:pt x="38378" y="36253"/>
                    </a:lnTo>
                    <a:lnTo>
                      <a:pt x="37780" y="35125"/>
                    </a:lnTo>
                    <a:lnTo>
                      <a:pt x="37116" y="33929"/>
                    </a:lnTo>
                    <a:lnTo>
                      <a:pt x="36519" y="32801"/>
                    </a:lnTo>
                    <a:lnTo>
                      <a:pt x="35988" y="31606"/>
                    </a:lnTo>
                    <a:lnTo>
                      <a:pt x="35523" y="30344"/>
                    </a:lnTo>
                    <a:lnTo>
                      <a:pt x="35058" y="29149"/>
                    </a:lnTo>
                    <a:lnTo>
                      <a:pt x="34593" y="27887"/>
                    </a:lnTo>
                    <a:lnTo>
                      <a:pt x="34195" y="26626"/>
                    </a:lnTo>
                    <a:lnTo>
                      <a:pt x="33863" y="25364"/>
                    </a:lnTo>
                    <a:lnTo>
                      <a:pt x="33597" y="24103"/>
                    </a:lnTo>
                    <a:lnTo>
                      <a:pt x="33332" y="22775"/>
                    </a:lnTo>
                    <a:lnTo>
                      <a:pt x="33133" y="21513"/>
                    </a:lnTo>
                    <a:lnTo>
                      <a:pt x="33000" y="20185"/>
                    </a:lnTo>
                    <a:lnTo>
                      <a:pt x="32867" y="18924"/>
                    </a:lnTo>
                    <a:lnTo>
                      <a:pt x="32801" y="17596"/>
                    </a:lnTo>
                    <a:lnTo>
                      <a:pt x="32801" y="16334"/>
                    </a:lnTo>
                    <a:lnTo>
                      <a:pt x="32867" y="15006"/>
                    </a:lnTo>
                    <a:lnTo>
                      <a:pt x="32933" y="13745"/>
                    </a:lnTo>
                    <a:lnTo>
                      <a:pt x="33066" y="12483"/>
                    </a:lnTo>
                    <a:lnTo>
                      <a:pt x="33265" y="11222"/>
                    </a:lnTo>
                    <a:lnTo>
                      <a:pt x="33531" y="9960"/>
                    </a:lnTo>
                    <a:lnTo>
                      <a:pt x="33863" y="8698"/>
                    </a:lnTo>
                    <a:lnTo>
                      <a:pt x="34195" y="7503"/>
                    </a:lnTo>
                    <a:lnTo>
                      <a:pt x="34660" y="6308"/>
                    </a:lnTo>
                    <a:lnTo>
                      <a:pt x="35125" y="5113"/>
                    </a:lnTo>
                    <a:lnTo>
                      <a:pt x="35722" y="3918"/>
                    </a:lnTo>
                    <a:lnTo>
                      <a:pt x="36320" y="2789"/>
                    </a:lnTo>
                    <a:lnTo>
                      <a:pt x="36984" y="166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6 - Content and Image - 2 - Light">
  <p:cSld name="CUSTOM_4_2_7_1_1_1_2_1">
    <p:bg>
      <p:bgPr>
        <a:solidFill>
          <a:schemeClr val="lt1"/>
        </a:solidFill>
      </p:bgPr>
    </p:bg>
    <p:spTree>
      <p:nvGrpSpPr>
        <p:cNvPr id="1976" name="Shape 1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7" name="Google Shape;1977;g34ed79b00d1_0_1971"/>
          <p:cNvSpPr/>
          <p:nvPr>
            <p:ph idx="2" type="pic"/>
          </p:nvPr>
        </p:nvSpPr>
        <p:spPr>
          <a:xfrm>
            <a:off x="5221225" y="649225"/>
            <a:ext cx="3246000" cy="1922700"/>
          </a:xfrm>
          <a:prstGeom prst="rect">
            <a:avLst/>
          </a:prstGeom>
          <a:noFill/>
          <a:ln>
            <a:noFill/>
          </a:ln>
        </p:spPr>
      </p:sp>
      <p:sp>
        <p:nvSpPr>
          <p:cNvPr id="1978" name="Google Shape;1978;g34ed79b00d1_0_1971"/>
          <p:cNvSpPr/>
          <p:nvPr>
            <p:ph idx="3" type="pic"/>
          </p:nvPr>
        </p:nvSpPr>
        <p:spPr>
          <a:xfrm>
            <a:off x="5221225" y="2892950"/>
            <a:ext cx="3246000" cy="1922700"/>
          </a:xfrm>
          <a:prstGeom prst="rect">
            <a:avLst/>
          </a:prstGeom>
          <a:noFill/>
          <a:ln>
            <a:noFill/>
          </a:ln>
        </p:spPr>
      </p:sp>
      <p:sp>
        <p:nvSpPr>
          <p:cNvPr id="1979" name="Google Shape;1979;g34ed79b00d1_0_1971"/>
          <p:cNvSpPr txBox="1"/>
          <p:nvPr>
            <p:ph type="title"/>
          </p:nvPr>
        </p:nvSpPr>
        <p:spPr>
          <a:xfrm>
            <a:off x="676629" y="0"/>
            <a:ext cx="3895500" cy="1289400"/>
          </a:xfrm>
          <a:prstGeom prst="rect">
            <a:avLst/>
          </a:prstGeom>
          <a:noFill/>
        </p:spPr>
        <p:txBody>
          <a:bodyPr anchorCtr="0" anchor="b" bIns="0" lIns="0" spcFirstLastPara="1" rIns="0" wrap="square" tIns="91425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pen Sans ExtraBold"/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pen Sans ExtraBold"/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pen Sans ExtraBold"/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pen Sans ExtraBold"/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pen Sans ExtraBold"/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pen Sans ExtraBold"/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pen Sans ExtraBold"/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pen Sans ExtraBold"/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/>
        </p:txBody>
      </p:sp>
      <p:sp>
        <p:nvSpPr>
          <p:cNvPr id="1980" name="Google Shape;1980;g34ed79b00d1_0_1971"/>
          <p:cNvSpPr txBox="1"/>
          <p:nvPr>
            <p:ph idx="1" type="subTitle"/>
          </p:nvPr>
        </p:nvSpPr>
        <p:spPr>
          <a:xfrm>
            <a:off x="676650" y="1449300"/>
            <a:ext cx="3895500" cy="320100"/>
          </a:xfrm>
          <a:prstGeom prst="rect">
            <a:avLst/>
          </a:prstGeom>
          <a:noFill/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/>
        </p:txBody>
      </p:sp>
      <p:sp>
        <p:nvSpPr>
          <p:cNvPr id="1981" name="Google Shape;1981;g34ed79b00d1_0_1971"/>
          <p:cNvSpPr txBox="1"/>
          <p:nvPr>
            <p:ph idx="4" type="body"/>
          </p:nvPr>
        </p:nvSpPr>
        <p:spPr>
          <a:xfrm>
            <a:off x="676500" y="1769375"/>
            <a:ext cx="3895500" cy="2720100"/>
          </a:xfrm>
          <a:prstGeom prst="rect">
            <a:avLst/>
          </a:prstGeom>
        </p:spPr>
        <p:txBody>
          <a:bodyPr anchorCtr="0" anchor="t" bIns="91425" lIns="0" spcFirstLastPara="1" rIns="0" wrap="square" tIns="91425">
            <a:noAutofit/>
          </a:bodyPr>
          <a:lstStyle>
            <a:lvl1pPr indent="-3048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400"/>
            </a:lvl1pPr>
            <a:lvl2pPr indent="-292100" lvl="1" marL="91440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000"/>
              <a:buChar char="●"/>
              <a:defRPr/>
            </a:lvl2pPr>
            <a:lvl3pPr indent="-292100" lvl="2" marL="137160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lnSpc>
                <a:spcPct val="115000"/>
              </a:lnSpc>
              <a:spcBef>
                <a:spcPts val="500"/>
              </a:spcBef>
              <a:spcAft>
                <a:spcPts val="5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1982" name="Google Shape;1982;g34ed79b00d1_0_1971"/>
          <p:cNvSpPr txBox="1"/>
          <p:nvPr/>
        </p:nvSpPr>
        <p:spPr>
          <a:xfrm>
            <a:off x="0" y="4969700"/>
            <a:ext cx="351900" cy="183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sz="7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1983" name="Google Shape;1983;g34ed79b00d1_0_1971"/>
          <p:cNvGrpSpPr/>
          <p:nvPr/>
        </p:nvGrpSpPr>
        <p:grpSpPr>
          <a:xfrm>
            <a:off x="8467274" y="-268"/>
            <a:ext cx="329400" cy="329400"/>
            <a:chOff x="8467274" y="-268"/>
            <a:chExt cx="329400" cy="329400"/>
          </a:xfrm>
        </p:grpSpPr>
        <p:sp>
          <p:nvSpPr>
            <p:cNvPr id="1984" name="Google Shape;1984;g34ed79b00d1_0_1971"/>
            <p:cNvSpPr/>
            <p:nvPr/>
          </p:nvSpPr>
          <p:spPr>
            <a:xfrm>
              <a:off x="8467274" y="-268"/>
              <a:ext cx="329400" cy="329400"/>
            </a:xfrm>
            <a:prstGeom prst="rect">
              <a:avLst/>
            </a:prstGeom>
            <a:solidFill>
              <a:srgbClr val="0063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grpSp>
          <p:nvGrpSpPr>
            <p:cNvPr id="1985" name="Google Shape;1985;g34ed79b00d1_0_1971"/>
            <p:cNvGrpSpPr/>
            <p:nvPr/>
          </p:nvGrpSpPr>
          <p:grpSpPr>
            <a:xfrm>
              <a:off x="8546153" y="63898"/>
              <a:ext cx="191009" cy="201168"/>
              <a:chOff x="1379850" y="238125"/>
              <a:chExt cx="4860275" cy="5238750"/>
            </a:xfrm>
          </p:grpSpPr>
          <p:sp>
            <p:nvSpPr>
              <p:cNvPr id="1986" name="Google Shape;1986;g34ed79b00d1_0_1971"/>
              <p:cNvSpPr/>
              <p:nvPr/>
            </p:nvSpPr>
            <p:spPr>
              <a:xfrm>
                <a:off x="4988525" y="4354750"/>
                <a:ext cx="727075" cy="727075"/>
              </a:xfrm>
              <a:custGeom>
                <a:rect b="b" l="l" r="r" t="t"/>
                <a:pathLst>
                  <a:path extrusionOk="0" h="29083" w="29083">
                    <a:moveTo>
                      <a:pt x="14210" y="9097"/>
                    </a:moveTo>
                    <a:lnTo>
                      <a:pt x="15139" y="9163"/>
                    </a:lnTo>
                    <a:lnTo>
                      <a:pt x="16002" y="9296"/>
                    </a:lnTo>
                    <a:lnTo>
                      <a:pt x="16334" y="9362"/>
                    </a:lnTo>
                    <a:lnTo>
                      <a:pt x="16733" y="9495"/>
                    </a:lnTo>
                    <a:lnTo>
                      <a:pt x="16998" y="9694"/>
                    </a:lnTo>
                    <a:lnTo>
                      <a:pt x="17264" y="9894"/>
                    </a:lnTo>
                    <a:lnTo>
                      <a:pt x="17463" y="10226"/>
                    </a:lnTo>
                    <a:lnTo>
                      <a:pt x="17596" y="10558"/>
                    </a:lnTo>
                    <a:lnTo>
                      <a:pt x="17729" y="10956"/>
                    </a:lnTo>
                    <a:lnTo>
                      <a:pt x="17729" y="11354"/>
                    </a:lnTo>
                    <a:lnTo>
                      <a:pt x="17729" y="11886"/>
                    </a:lnTo>
                    <a:lnTo>
                      <a:pt x="17596" y="12284"/>
                    </a:lnTo>
                    <a:lnTo>
                      <a:pt x="17463" y="12616"/>
                    </a:lnTo>
                    <a:lnTo>
                      <a:pt x="17264" y="12948"/>
                    </a:lnTo>
                    <a:lnTo>
                      <a:pt x="16998" y="13147"/>
                    </a:lnTo>
                    <a:lnTo>
                      <a:pt x="16733" y="13346"/>
                    </a:lnTo>
                    <a:lnTo>
                      <a:pt x="16401" y="13479"/>
                    </a:lnTo>
                    <a:lnTo>
                      <a:pt x="16002" y="13612"/>
                    </a:lnTo>
                    <a:lnTo>
                      <a:pt x="15139" y="13678"/>
                    </a:lnTo>
                    <a:lnTo>
                      <a:pt x="14210" y="13745"/>
                    </a:lnTo>
                    <a:lnTo>
                      <a:pt x="12151" y="13745"/>
                    </a:lnTo>
                    <a:lnTo>
                      <a:pt x="12151" y="9097"/>
                    </a:lnTo>
                    <a:close/>
                    <a:moveTo>
                      <a:pt x="13280" y="6242"/>
                    </a:moveTo>
                    <a:lnTo>
                      <a:pt x="8964" y="6308"/>
                    </a:lnTo>
                    <a:lnTo>
                      <a:pt x="8964" y="22244"/>
                    </a:lnTo>
                    <a:lnTo>
                      <a:pt x="12151" y="22244"/>
                    </a:lnTo>
                    <a:lnTo>
                      <a:pt x="12151" y="16135"/>
                    </a:lnTo>
                    <a:lnTo>
                      <a:pt x="14674" y="16135"/>
                    </a:lnTo>
                    <a:lnTo>
                      <a:pt x="17861" y="22244"/>
                    </a:lnTo>
                    <a:lnTo>
                      <a:pt x="21181" y="22244"/>
                    </a:lnTo>
                    <a:lnTo>
                      <a:pt x="17729" y="15737"/>
                    </a:lnTo>
                    <a:lnTo>
                      <a:pt x="18459" y="15471"/>
                    </a:lnTo>
                    <a:lnTo>
                      <a:pt x="19057" y="15139"/>
                    </a:lnTo>
                    <a:lnTo>
                      <a:pt x="19588" y="14674"/>
                    </a:lnTo>
                    <a:lnTo>
                      <a:pt x="20052" y="14209"/>
                    </a:lnTo>
                    <a:lnTo>
                      <a:pt x="20384" y="13612"/>
                    </a:lnTo>
                    <a:lnTo>
                      <a:pt x="20650" y="12881"/>
                    </a:lnTo>
                    <a:lnTo>
                      <a:pt x="20849" y="12085"/>
                    </a:lnTo>
                    <a:lnTo>
                      <a:pt x="20916" y="11222"/>
                    </a:lnTo>
                    <a:lnTo>
                      <a:pt x="20849" y="10159"/>
                    </a:lnTo>
                    <a:lnTo>
                      <a:pt x="20716" y="9761"/>
                    </a:lnTo>
                    <a:lnTo>
                      <a:pt x="20650" y="9296"/>
                    </a:lnTo>
                    <a:lnTo>
                      <a:pt x="20451" y="8964"/>
                    </a:lnTo>
                    <a:lnTo>
                      <a:pt x="20318" y="8566"/>
                    </a:lnTo>
                    <a:lnTo>
                      <a:pt x="20052" y="8300"/>
                    </a:lnTo>
                    <a:lnTo>
                      <a:pt x="19853" y="7968"/>
                    </a:lnTo>
                    <a:lnTo>
                      <a:pt x="19322" y="7503"/>
                    </a:lnTo>
                    <a:lnTo>
                      <a:pt x="18658" y="7105"/>
                    </a:lnTo>
                    <a:lnTo>
                      <a:pt x="17928" y="6773"/>
                    </a:lnTo>
                    <a:lnTo>
                      <a:pt x="17131" y="6574"/>
                    </a:lnTo>
                    <a:lnTo>
                      <a:pt x="16201" y="6441"/>
                    </a:lnTo>
                    <a:lnTo>
                      <a:pt x="15272" y="6308"/>
                    </a:lnTo>
                    <a:lnTo>
                      <a:pt x="14276" y="6242"/>
                    </a:lnTo>
                    <a:close/>
                    <a:moveTo>
                      <a:pt x="14608" y="2457"/>
                    </a:moveTo>
                    <a:lnTo>
                      <a:pt x="15670" y="2524"/>
                    </a:lnTo>
                    <a:lnTo>
                      <a:pt x="16799" y="2656"/>
                    </a:lnTo>
                    <a:lnTo>
                      <a:pt x="17928" y="2855"/>
                    </a:lnTo>
                    <a:lnTo>
                      <a:pt x="18990" y="3187"/>
                    </a:lnTo>
                    <a:lnTo>
                      <a:pt x="19986" y="3652"/>
                    </a:lnTo>
                    <a:lnTo>
                      <a:pt x="20982" y="4183"/>
                    </a:lnTo>
                    <a:lnTo>
                      <a:pt x="21912" y="4781"/>
                    </a:lnTo>
                    <a:lnTo>
                      <a:pt x="22775" y="5511"/>
                    </a:lnTo>
                    <a:lnTo>
                      <a:pt x="23638" y="6308"/>
                    </a:lnTo>
                    <a:lnTo>
                      <a:pt x="24368" y="7238"/>
                    </a:lnTo>
                    <a:lnTo>
                      <a:pt x="24966" y="8234"/>
                    </a:lnTo>
                    <a:lnTo>
                      <a:pt x="25497" y="9296"/>
                    </a:lnTo>
                    <a:lnTo>
                      <a:pt x="25962" y="10491"/>
                    </a:lnTo>
                    <a:lnTo>
                      <a:pt x="26294" y="11753"/>
                    </a:lnTo>
                    <a:lnTo>
                      <a:pt x="26493" y="13147"/>
                    </a:lnTo>
                    <a:lnTo>
                      <a:pt x="26559" y="14608"/>
                    </a:lnTo>
                    <a:lnTo>
                      <a:pt x="26493" y="16069"/>
                    </a:lnTo>
                    <a:lnTo>
                      <a:pt x="26294" y="17463"/>
                    </a:lnTo>
                    <a:lnTo>
                      <a:pt x="25962" y="18724"/>
                    </a:lnTo>
                    <a:lnTo>
                      <a:pt x="25497" y="19920"/>
                    </a:lnTo>
                    <a:lnTo>
                      <a:pt x="24966" y="21048"/>
                    </a:lnTo>
                    <a:lnTo>
                      <a:pt x="24368" y="22044"/>
                    </a:lnTo>
                    <a:lnTo>
                      <a:pt x="23638" y="22907"/>
                    </a:lnTo>
                    <a:lnTo>
                      <a:pt x="22775" y="23704"/>
                    </a:lnTo>
                    <a:lnTo>
                      <a:pt x="21912" y="24435"/>
                    </a:lnTo>
                    <a:lnTo>
                      <a:pt x="20982" y="25032"/>
                    </a:lnTo>
                    <a:lnTo>
                      <a:pt x="19986" y="25563"/>
                    </a:lnTo>
                    <a:lnTo>
                      <a:pt x="18990" y="26028"/>
                    </a:lnTo>
                    <a:lnTo>
                      <a:pt x="17928" y="26294"/>
                    </a:lnTo>
                    <a:lnTo>
                      <a:pt x="16799" y="26559"/>
                    </a:lnTo>
                    <a:lnTo>
                      <a:pt x="15670" y="26692"/>
                    </a:lnTo>
                    <a:lnTo>
                      <a:pt x="14608" y="26759"/>
                    </a:lnTo>
                    <a:lnTo>
                      <a:pt x="13479" y="26692"/>
                    </a:lnTo>
                    <a:lnTo>
                      <a:pt x="12350" y="26559"/>
                    </a:lnTo>
                    <a:lnTo>
                      <a:pt x="11222" y="26294"/>
                    </a:lnTo>
                    <a:lnTo>
                      <a:pt x="10159" y="25962"/>
                    </a:lnTo>
                    <a:lnTo>
                      <a:pt x="9163" y="25497"/>
                    </a:lnTo>
                    <a:lnTo>
                      <a:pt x="8167" y="25032"/>
                    </a:lnTo>
                    <a:lnTo>
                      <a:pt x="7238" y="24368"/>
                    </a:lnTo>
                    <a:lnTo>
                      <a:pt x="6375" y="23638"/>
                    </a:lnTo>
                    <a:lnTo>
                      <a:pt x="5511" y="22841"/>
                    </a:lnTo>
                    <a:lnTo>
                      <a:pt x="4781" y="21978"/>
                    </a:lnTo>
                    <a:lnTo>
                      <a:pt x="4184" y="20916"/>
                    </a:lnTo>
                    <a:lnTo>
                      <a:pt x="3652" y="19853"/>
                    </a:lnTo>
                    <a:lnTo>
                      <a:pt x="3188" y="18658"/>
                    </a:lnTo>
                    <a:lnTo>
                      <a:pt x="2856" y="17397"/>
                    </a:lnTo>
                    <a:lnTo>
                      <a:pt x="2656" y="16002"/>
                    </a:lnTo>
                    <a:lnTo>
                      <a:pt x="2590" y="14541"/>
                    </a:lnTo>
                    <a:lnTo>
                      <a:pt x="2656" y="13081"/>
                    </a:lnTo>
                    <a:lnTo>
                      <a:pt x="2856" y="11686"/>
                    </a:lnTo>
                    <a:lnTo>
                      <a:pt x="3188" y="10425"/>
                    </a:lnTo>
                    <a:lnTo>
                      <a:pt x="3652" y="9230"/>
                    </a:lnTo>
                    <a:lnTo>
                      <a:pt x="4184" y="8167"/>
                    </a:lnTo>
                    <a:lnTo>
                      <a:pt x="4781" y="7171"/>
                    </a:lnTo>
                    <a:lnTo>
                      <a:pt x="5511" y="6242"/>
                    </a:lnTo>
                    <a:lnTo>
                      <a:pt x="6375" y="5445"/>
                    </a:lnTo>
                    <a:lnTo>
                      <a:pt x="7238" y="4715"/>
                    </a:lnTo>
                    <a:lnTo>
                      <a:pt x="8167" y="4117"/>
                    </a:lnTo>
                    <a:lnTo>
                      <a:pt x="9163" y="3586"/>
                    </a:lnTo>
                    <a:lnTo>
                      <a:pt x="10159" y="3187"/>
                    </a:lnTo>
                    <a:lnTo>
                      <a:pt x="11222" y="2855"/>
                    </a:lnTo>
                    <a:lnTo>
                      <a:pt x="12350" y="2656"/>
                    </a:lnTo>
                    <a:lnTo>
                      <a:pt x="13479" y="2457"/>
                    </a:lnTo>
                    <a:close/>
                    <a:moveTo>
                      <a:pt x="14608" y="0"/>
                    </a:moveTo>
                    <a:lnTo>
                      <a:pt x="13081" y="67"/>
                    </a:lnTo>
                    <a:lnTo>
                      <a:pt x="11620" y="332"/>
                    </a:lnTo>
                    <a:lnTo>
                      <a:pt x="10226" y="664"/>
                    </a:lnTo>
                    <a:lnTo>
                      <a:pt x="8898" y="1129"/>
                    </a:lnTo>
                    <a:lnTo>
                      <a:pt x="7636" y="1727"/>
                    </a:lnTo>
                    <a:lnTo>
                      <a:pt x="6375" y="2457"/>
                    </a:lnTo>
                    <a:lnTo>
                      <a:pt x="5312" y="3320"/>
                    </a:lnTo>
                    <a:lnTo>
                      <a:pt x="4250" y="4250"/>
                    </a:lnTo>
                    <a:lnTo>
                      <a:pt x="3320" y="5246"/>
                    </a:lnTo>
                    <a:lnTo>
                      <a:pt x="2457" y="6375"/>
                    </a:lnTo>
                    <a:lnTo>
                      <a:pt x="1793" y="7570"/>
                    </a:lnTo>
                    <a:lnTo>
                      <a:pt x="1129" y="8898"/>
                    </a:lnTo>
                    <a:lnTo>
                      <a:pt x="664" y="10226"/>
                    </a:lnTo>
                    <a:lnTo>
                      <a:pt x="333" y="11620"/>
                    </a:lnTo>
                    <a:lnTo>
                      <a:pt x="67" y="13081"/>
                    </a:lnTo>
                    <a:lnTo>
                      <a:pt x="1" y="14608"/>
                    </a:lnTo>
                    <a:lnTo>
                      <a:pt x="67" y="15471"/>
                    </a:lnTo>
                    <a:lnTo>
                      <a:pt x="133" y="16334"/>
                    </a:lnTo>
                    <a:lnTo>
                      <a:pt x="200" y="17197"/>
                    </a:lnTo>
                    <a:lnTo>
                      <a:pt x="333" y="17994"/>
                    </a:lnTo>
                    <a:lnTo>
                      <a:pt x="532" y="18791"/>
                    </a:lnTo>
                    <a:lnTo>
                      <a:pt x="731" y="19521"/>
                    </a:lnTo>
                    <a:lnTo>
                      <a:pt x="996" y="20252"/>
                    </a:lnTo>
                    <a:lnTo>
                      <a:pt x="1262" y="20916"/>
                    </a:lnTo>
                    <a:lnTo>
                      <a:pt x="1594" y="21580"/>
                    </a:lnTo>
                    <a:lnTo>
                      <a:pt x="1926" y="22244"/>
                    </a:lnTo>
                    <a:lnTo>
                      <a:pt x="2723" y="23439"/>
                    </a:lnTo>
                    <a:lnTo>
                      <a:pt x="3586" y="24501"/>
                    </a:lnTo>
                    <a:lnTo>
                      <a:pt x="4582" y="25497"/>
                    </a:lnTo>
                    <a:lnTo>
                      <a:pt x="5644" y="26360"/>
                    </a:lnTo>
                    <a:lnTo>
                      <a:pt x="6773" y="27091"/>
                    </a:lnTo>
                    <a:lnTo>
                      <a:pt x="7968" y="27688"/>
                    </a:lnTo>
                    <a:lnTo>
                      <a:pt x="9230" y="28219"/>
                    </a:lnTo>
                    <a:lnTo>
                      <a:pt x="10491" y="28618"/>
                    </a:lnTo>
                    <a:lnTo>
                      <a:pt x="11819" y="28883"/>
                    </a:lnTo>
                    <a:lnTo>
                      <a:pt x="13214" y="29082"/>
                    </a:lnTo>
                    <a:lnTo>
                      <a:pt x="15936" y="29082"/>
                    </a:lnTo>
                    <a:lnTo>
                      <a:pt x="17264" y="28883"/>
                    </a:lnTo>
                    <a:lnTo>
                      <a:pt x="18592" y="28618"/>
                    </a:lnTo>
                    <a:lnTo>
                      <a:pt x="19853" y="28219"/>
                    </a:lnTo>
                    <a:lnTo>
                      <a:pt x="21115" y="27688"/>
                    </a:lnTo>
                    <a:lnTo>
                      <a:pt x="22310" y="27024"/>
                    </a:lnTo>
                    <a:lnTo>
                      <a:pt x="23439" y="26294"/>
                    </a:lnTo>
                    <a:lnTo>
                      <a:pt x="24501" y="25431"/>
                    </a:lnTo>
                    <a:lnTo>
                      <a:pt x="25497" y="24501"/>
                    </a:lnTo>
                    <a:lnTo>
                      <a:pt x="26360" y="23439"/>
                    </a:lnTo>
                    <a:lnTo>
                      <a:pt x="27157" y="22244"/>
                    </a:lnTo>
                    <a:lnTo>
                      <a:pt x="27489" y="21580"/>
                    </a:lnTo>
                    <a:lnTo>
                      <a:pt x="27821" y="20916"/>
                    </a:lnTo>
                    <a:lnTo>
                      <a:pt x="28087" y="20185"/>
                    </a:lnTo>
                    <a:lnTo>
                      <a:pt x="28352" y="19455"/>
                    </a:lnTo>
                    <a:lnTo>
                      <a:pt x="28551" y="18724"/>
                    </a:lnTo>
                    <a:lnTo>
                      <a:pt x="28751" y="17928"/>
                    </a:lnTo>
                    <a:lnTo>
                      <a:pt x="28883" y="17131"/>
                    </a:lnTo>
                    <a:lnTo>
                      <a:pt x="28950" y="16268"/>
                    </a:lnTo>
                    <a:lnTo>
                      <a:pt x="29016" y="15405"/>
                    </a:lnTo>
                    <a:lnTo>
                      <a:pt x="29082" y="14541"/>
                    </a:lnTo>
                    <a:lnTo>
                      <a:pt x="29016" y="13014"/>
                    </a:lnTo>
                    <a:lnTo>
                      <a:pt x="28751" y="11554"/>
                    </a:lnTo>
                    <a:lnTo>
                      <a:pt x="28419" y="10159"/>
                    </a:lnTo>
                    <a:lnTo>
                      <a:pt x="27954" y="8831"/>
                    </a:lnTo>
                    <a:lnTo>
                      <a:pt x="27356" y="7570"/>
                    </a:lnTo>
                    <a:lnTo>
                      <a:pt x="26626" y="6375"/>
                    </a:lnTo>
                    <a:lnTo>
                      <a:pt x="25829" y="5246"/>
                    </a:lnTo>
                    <a:lnTo>
                      <a:pt x="24899" y="4183"/>
                    </a:lnTo>
                    <a:lnTo>
                      <a:pt x="23904" y="3254"/>
                    </a:lnTo>
                    <a:lnTo>
                      <a:pt x="22775" y="2457"/>
                    </a:lnTo>
                    <a:lnTo>
                      <a:pt x="21580" y="1727"/>
                    </a:lnTo>
                    <a:lnTo>
                      <a:pt x="20318" y="1129"/>
                    </a:lnTo>
                    <a:lnTo>
                      <a:pt x="18990" y="664"/>
                    </a:lnTo>
                    <a:lnTo>
                      <a:pt x="17596" y="266"/>
                    </a:lnTo>
                    <a:lnTo>
                      <a:pt x="16135" y="67"/>
                    </a:lnTo>
                    <a:lnTo>
                      <a:pt x="1460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87" name="Google Shape;1987;g34ed79b00d1_0_1971"/>
              <p:cNvSpPr/>
              <p:nvPr/>
            </p:nvSpPr>
            <p:spPr>
              <a:xfrm>
                <a:off x="4988525" y="4354750"/>
                <a:ext cx="727075" cy="727075"/>
              </a:xfrm>
              <a:custGeom>
                <a:rect b="b" l="l" r="r" t="t"/>
                <a:pathLst>
                  <a:path extrusionOk="0" fill="none" h="29083" w="29083">
                    <a:moveTo>
                      <a:pt x="1" y="14608"/>
                    </a:moveTo>
                    <a:lnTo>
                      <a:pt x="1" y="14608"/>
                    </a:lnTo>
                    <a:lnTo>
                      <a:pt x="67" y="13081"/>
                    </a:lnTo>
                    <a:lnTo>
                      <a:pt x="333" y="11620"/>
                    </a:lnTo>
                    <a:lnTo>
                      <a:pt x="664" y="10226"/>
                    </a:lnTo>
                    <a:lnTo>
                      <a:pt x="1129" y="8898"/>
                    </a:lnTo>
                    <a:lnTo>
                      <a:pt x="1793" y="7570"/>
                    </a:lnTo>
                    <a:lnTo>
                      <a:pt x="2457" y="6375"/>
                    </a:lnTo>
                    <a:lnTo>
                      <a:pt x="3320" y="5246"/>
                    </a:lnTo>
                    <a:lnTo>
                      <a:pt x="4250" y="4250"/>
                    </a:lnTo>
                    <a:lnTo>
                      <a:pt x="5312" y="3320"/>
                    </a:lnTo>
                    <a:lnTo>
                      <a:pt x="6375" y="2457"/>
                    </a:lnTo>
                    <a:lnTo>
                      <a:pt x="7636" y="1727"/>
                    </a:lnTo>
                    <a:lnTo>
                      <a:pt x="8898" y="1129"/>
                    </a:lnTo>
                    <a:lnTo>
                      <a:pt x="10226" y="664"/>
                    </a:lnTo>
                    <a:lnTo>
                      <a:pt x="11620" y="332"/>
                    </a:lnTo>
                    <a:lnTo>
                      <a:pt x="13081" y="67"/>
                    </a:lnTo>
                    <a:lnTo>
                      <a:pt x="14608" y="0"/>
                    </a:lnTo>
                    <a:lnTo>
                      <a:pt x="14608" y="0"/>
                    </a:lnTo>
                    <a:lnTo>
                      <a:pt x="16135" y="67"/>
                    </a:lnTo>
                    <a:lnTo>
                      <a:pt x="17596" y="266"/>
                    </a:lnTo>
                    <a:lnTo>
                      <a:pt x="18990" y="664"/>
                    </a:lnTo>
                    <a:lnTo>
                      <a:pt x="20318" y="1129"/>
                    </a:lnTo>
                    <a:lnTo>
                      <a:pt x="21580" y="1727"/>
                    </a:lnTo>
                    <a:lnTo>
                      <a:pt x="22775" y="2457"/>
                    </a:lnTo>
                    <a:lnTo>
                      <a:pt x="23904" y="3254"/>
                    </a:lnTo>
                    <a:lnTo>
                      <a:pt x="24899" y="4183"/>
                    </a:lnTo>
                    <a:lnTo>
                      <a:pt x="25829" y="5246"/>
                    </a:lnTo>
                    <a:lnTo>
                      <a:pt x="26626" y="6375"/>
                    </a:lnTo>
                    <a:lnTo>
                      <a:pt x="27356" y="7570"/>
                    </a:lnTo>
                    <a:lnTo>
                      <a:pt x="27954" y="8831"/>
                    </a:lnTo>
                    <a:lnTo>
                      <a:pt x="28419" y="10159"/>
                    </a:lnTo>
                    <a:lnTo>
                      <a:pt x="28751" y="11554"/>
                    </a:lnTo>
                    <a:lnTo>
                      <a:pt x="29016" y="13014"/>
                    </a:lnTo>
                    <a:lnTo>
                      <a:pt x="29082" y="14541"/>
                    </a:lnTo>
                    <a:lnTo>
                      <a:pt x="29082" y="14541"/>
                    </a:lnTo>
                    <a:lnTo>
                      <a:pt x="29016" y="15405"/>
                    </a:lnTo>
                    <a:lnTo>
                      <a:pt x="28950" y="16268"/>
                    </a:lnTo>
                    <a:lnTo>
                      <a:pt x="28883" y="17131"/>
                    </a:lnTo>
                    <a:lnTo>
                      <a:pt x="28751" y="17928"/>
                    </a:lnTo>
                    <a:lnTo>
                      <a:pt x="28551" y="18724"/>
                    </a:lnTo>
                    <a:lnTo>
                      <a:pt x="28352" y="19455"/>
                    </a:lnTo>
                    <a:lnTo>
                      <a:pt x="28087" y="20185"/>
                    </a:lnTo>
                    <a:lnTo>
                      <a:pt x="27821" y="20916"/>
                    </a:lnTo>
                    <a:lnTo>
                      <a:pt x="27489" y="21580"/>
                    </a:lnTo>
                    <a:lnTo>
                      <a:pt x="27157" y="22244"/>
                    </a:lnTo>
                    <a:lnTo>
                      <a:pt x="26360" y="23439"/>
                    </a:lnTo>
                    <a:lnTo>
                      <a:pt x="25497" y="24501"/>
                    </a:lnTo>
                    <a:lnTo>
                      <a:pt x="24501" y="25431"/>
                    </a:lnTo>
                    <a:lnTo>
                      <a:pt x="23439" y="26294"/>
                    </a:lnTo>
                    <a:lnTo>
                      <a:pt x="22310" y="27024"/>
                    </a:lnTo>
                    <a:lnTo>
                      <a:pt x="21115" y="27688"/>
                    </a:lnTo>
                    <a:lnTo>
                      <a:pt x="19853" y="28219"/>
                    </a:lnTo>
                    <a:lnTo>
                      <a:pt x="18592" y="28618"/>
                    </a:lnTo>
                    <a:lnTo>
                      <a:pt x="17264" y="28883"/>
                    </a:lnTo>
                    <a:lnTo>
                      <a:pt x="15936" y="29082"/>
                    </a:lnTo>
                    <a:lnTo>
                      <a:pt x="14542" y="29082"/>
                    </a:lnTo>
                    <a:lnTo>
                      <a:pt x="13214" y="29082"/>
                    </a:lnTo>
                    <a:lnTo>
                      <a:pt x="11819" y="28883"/>
                    </a:lnTo>
                    <a:lnTo>
                      <a:pt x="10491" y="28618"/>
                    </a:lnTo>
                    <a:lnTo>
                      <a:pt x="9230" y="28219"/>
                    </a:lnTo>
                    <a:lnTo>
                      <a:pt x="7968" y="27688"/>
                    </a:lnTo>
                    <a:lnTo>
                      <a:pt x="6773" y="27091"/>
                    </a:lnTo>
                    <a:lnTo>
                      <a:pt x="5644" y="26360"/>
                    </a:lnTo>
                    <a:lnTo>
                      <a:pt x="4582" y="25497"/>
                    </a:lnTo>
                    <a:lnTo>
                      <a:pt x="3586" y="24501"/>
                    </a:lnTo>
                    <a:lnTo>
                      <a:pt x="2723" y="23439"/>
                    </a:lnTo>
                    <a:lnTo>
                      <a:pt x="1926" y="22244"/>
                    </a:lnTo>
                    <a:lnTo>
                      <a:pt x="1594" y="21580"/>
                    </a:lnTo>
                    <a:lnTo>
                      <a:pt x="1262" y="20916"/>
                    </a:lnTo>
                    <a:lnTo>
                      <a:pt x="996" y="20252"/>
                    </a:lnTo>
                    <a:lnTo>
                      <a:pt x="731" y="19521"/>
                    </a:lnTo>
                    <a:lnTo>
                      <a:pt x="532" y="18791"/>
                    </a:lnTo>
                    <a:lnTo>
                      <a:pt x="333" y="17994"/>
                    </a:lnTo>
                    <a:lnTo>
                      <a:pt x="200" y="17197"/>
                    </a:lnTo>
                    <a:lnTo>
                      <a:pt x="133" y="16334"/>
                    </a:lnTo>
                    <a:lnTo>
                      <a:pt x="67" y="15471"/>
                    </a:lnTo>
                    <a:lnTo>
                      <a:pt x="1" y="14608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88" name="Google Shape;1988;g34ed79b00d1_0_1971"/>
              <p:cNvSpPr/>
              <p:nvPr/>
            </p:nvSpPr>
            <p:spPr>
              <a:xfrm>
                <a:off x="5053275" y="4416175"/>
                <a:ext cx="599250" cy="607550"/>
              </a:xfrm>
              <a:custGeom>
                <a:rect b="b" l="l" r="r" t="t"/>
                <a:pathLst>
                  <a:path extrusionOk="0" fill="none" h="24302" w="23970">
                    <a:moveTo>
                      <a:pt x="23969" y="12151"/>
                    </a:moveTo>
                    <a:lnTo>
                      <a:pt x="23969" y="12151"/>
                    </a:lnTo>
                    <a:lnTo>
                      <a:pt x="23903" y="10690"/>
                    </a:lnTo>
                    <a:lnTo>
                      <a:pt x="23704" y="9296"/>
                    </a:lnTo>
                    <a:lnTo>
                      <a:pt x="23372" y="8034"/>
                    </a:lnTo>
                    <a:lnTo>
                      <a:pt x="22907" y="6839"/>
                    </a:lnTo>
                    <a:lnTo>
                      <a:pt x="22376" y="5777"/>
                    </a:lnTo>
                    <a:lnTo>
                      <a:pt x="21778" y="4781"/>
                    </a:lnTo>
                    <a:lnTo>
                      <a:pt x="21048" y="3851"/>
                    </a:lnTo>
                    <a:lnTo>
                      <a:pt x="20185" y="3054"/>
                    </a:lnTo>
                    <a:lnTo>
                      <a:pt x="19322" y="2324"/>
                    </a:lnTo>
                    <a:lnTo>
                      <a:pt x="18392" y="1726"/>
                    </a:lnTo>
                    <a:lnTo>
                      <a:pt x="17396" y="1195"/>
                    </a:lnTo>
                    <a:lnTo>
                      <a:pt x="16400" y="730"/>
                    </a:lnTo>
                    <a:lnTo>
                      <a:pt x="15338" y="398"/>
                    </a:lnTo>
                    <a:lnTo>
                      <a:pt x="14209" y="199"/>
                    </a:lnTo>
                    <a:lnTo>
                      <a:pt x="13080" y="67"/>
                    </a:lnTo>
                    <a:lnTo>
                      <a:pt x="12018" y="0"/>
                    </a:lnTo>
                    <a:lnTo>
                      <a:pt x="10889" y="0"/>
                    </a:lnTo>
                    <a:lnTo>
                      <a:pt x="9760" y="199"/>
                    </a:lnTo>
                    <a:lnTo>
                      <a:pt x="8632" y="398"/>
                    </a:lnTo>
                    <a:lnTo>
                      <a:pt x="7569" y="730"/>
                    </a:lnTo>
                    <a:lnTo>
                      <a:pt x="6573" y="1129"/>
                    </a:lnTo>
                    <a:lnTo>
                      <a:pt x="5577" y="1660"/>
                    </a:lnTo>
                    <a:lnTo>
                      <a:pt x="4648" y="2258"/>
                    </a:lnTo>
                    <a:lnTo>
                      <a:pt x="3785" y="2988"/>
                    </a:lnTo>
                    <a:lnTo>
                      <a:pt x="2921" y="3785"/>
                    </a:lnTo>
                    <a:lnTo>
                      <a:pt x="2191" y="4714"/>
                    </a:lnTo>
                    <a:lnTo>
                      <a:pt x="1594" y="5710"/>
                    </a:lnTo>
                    <a:lnTo>
                      <a:pt x="1062" y="6773"/>
                    </a:lnTo>
                    <a:lnTo>
                      <a:pt x="598" y="7968"/>
                    </a:lnTo>
                    <a:lnTo>
                      <a:pt x="266" y="9229"/>
                    </a:lnTo>
                    <a:lnTo>
                      <a:pt x="66" y="10624"/>
                    </a:lnTo>
                    <a:lnTo>
                      <a:pt x="0" y="12084"/>
                    </a:lnTo>
                    <a:lnTo>
                      <a:pt x="0" y="12084"/>
                    </a:lnTo>
                    <a:lnTo>
                      <a:pt x="66" y="13545"/>
                    </a:lnTo>
                    <a:lnTo>
                      <a:pt x="266" y="14940"/>
                    </a:lnTo>
                    <a:lnTo>
                      <a:pt x="598" y="16201"/>
                    </a:lnTo>
                    <a:lnTo>
                      <a:pt x="1062" y="17396"/>
                    </a:lnTo>
                    <a:lnTo>
                      <a:pt x="1594" y="18459"/>
                    </a:lnTo>
                    <a:lnTo>
                      <a:pt x="2191" y="19521"/>
                    </a:lnTo>
                    <a:lnTo>
                      <a:pt x="2921" y="20384"/>
                    </a:lnTo>
                    <a:lnTo>
                      <a:pt x="3785" y="21181"/>
                    </a:lnTo>
                    <a:lnTo>
                      <a:pt x="4648" y="21911"/>
                    </a:lnTo>
                    <a:lnTo>
                      <a:pt x="5577" y="22575"/>
                    </a:lnTo>
                    <a:lnTo>
                      <a:pt x="6573" y="23040"/>
                    </a:lnTo>
                    <a:lnTo>
                      <a:pt x="7569" y="23505"/>
                    </a:lnTo>
                    <a:lnTo>
                      <a:pt x="8632" y="23837"/>
                    </a:lnTo>
                    <a:lnTo>
                      <a:pt x="9760" y="24102"/>
                    </a:lnTo>
                    <a:lnTo>
                      <a:pt x="10889" y="24235"/>
                    </a:lnTo>
                    <a:lnTo>
                      <a:pt x="12018" y="24302"/>
                    </a:lnTo>
                    <a:lnTo>
                      <a:pt x="13080" y="24235"/>
                    </a:lnTo>
                    <a:lnTo>
                      <a:pt x="14209" y="24102"/>
                    </a:lnTo>
                    <a:lnTo>
                      <a:pt x="15338" y="23837"/>
                    </a:lnTo>
                    <a:lnTo>
                      <a:pt x="16400" y="23571"/>
                    </a:lnTo>
                    <a:lnTo>
                      <a:pt x="17396" y="23106"/>
                    </a:lnTo>
                    <a:lnTo>
                      <a:pt x="18392" y="22575"/>
                    </a:lnTo>
                    <a:lnTo>
                      <a:pt x="19322" y="21978"/>
                    </a:lnTo>
                    <a:lnTo>
                      <a:pt x="20185" y="21247"/>
                    </a:lnTo>
                    <a:lnTo>
                      <a:pt x="21048" y="20450"/>
                    </a:lnTo>
                    <a:lnTo>
                      <a:pt x="21778" y="19587"/>
                    </a:lnTo>
                    <a:lnTo>
                      <a:pt x="22376" y="18591"/>
                    </a:lnTo>
                    <a:lnTo>
                      <a:pt x="22907" y="17463"/>
                    </a:lnTo>
                    <a:lnTo>
                      <a:pt x="23372" y="16267"/>
                    </a:lnTo>
                    <a:lnTo>
                      <a:pt x="23704" y="15006"/>
                    </a:lnTo>
                    <a:lnTo>
                      <a:pt x="23903" y="13612"/>
                    </a:lnTo>
                    <a:lnTo>
                      <a:pt x="23969" y="12151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89" name="Google Shape;1989;g34ed79b00d1_0_1971"/>
              <p:cNvSpPr/>
              <p:nvPr/>
            </p:nvSpPr>
            <p:spPr>
              <a:xfrm>
                <a:off x="5212625" y="4510775"/>
                <a:ext cx="305450" cy="400075"/>
              </a:xfrm>
              <a:custGeom>
                <a:rect b="b" l="l" r="r" t="t"/>
                <a:pathLst>
                  <a:path extrusionOk="0" fill="none" h="16003" w="12218">
                    <a:moveTo>
                      <a:pt x="0" y="67"/>
                    </a:moveTo>
                    <a:lnTo>
                      <a:pt x="0" y="67"/>
                    </a:lnTo>
                    <a:lnTo>
                      <a:pt x="4316" y="1"/>
                    </a:lnTo>
                    <a:lnTo>
                      <a:pt x="5312" y="1"/>
                    </a:lnTo>
                    <a:lnTo>
                      <a:pt x="6308" y="67"/>
                    </a:lnTo>
                    <a:lnTo>
                      <a:pt x="7237" y="200"/>
                    </a:lnTo>
                    <a:lnTo>
                      <a:pt x="8167" y="333"/>
                    </a:lnTo>
                    <a:lnTo>
                      <a:pt x="8964" y="532"/>
                    </a:lnTo>
                    <a:lnTo>
                      <a:pt x="9694" y="864"/>
                    </a:lnTo>
                    <a:lnTo>
                      <a:pt x="10358" y="1262"/>
                    </a:lnTo>
                    <a:lnTo>
                      <a:pt x="10889" y="1727"/>
                    </a:lnTo>
                    <a:lnTo>
                      <a:pt x="11088" y="2059"/>
                    </a:lnTo>
                    <a:lnTo>
                      <a:pt x="11354" y="2325"/>
                    </a:lnTo>
                    <a:lnTo>
                      <a:pt x="11487" y="2723"/>
                    </a:lnTo>
                    <a:lnTo>
                      <a:pt x="11686" y="3055"/>
                    </a:lnTo>
                    <a:lnTo>
                      <a:pt x="11752" y="3520"/>
                    </a:lnTo>
                    <a:lnTo>
                      <a:pt x="11885" y="3918"/>
                    </a:lnTo>
                    <a:lnTo>
                      <a:pt x="11952" y="4981"/>
                    </a:lnTo>
                    <a:lnTo>
                      <a:pt x="11952" y="4981"/>
                    </a:lnTo>
                    <a:lnTo>
                      <a:pt x="11885" y="5844"/>
                    </a:lnTo>
                    <a:lnTo>
                      <a:pt x="11686" y="6640"/>
                    </a:lnTo>
                    <a:lnTo>
                      <a:pt x="11420" y="7371"/>
                    </a:lnTo>
                    <a:lnTo>
                      <a:pt x="11088" y="7968"/>
                    </a:lnTo>
                    <a:lnTo>
                      <a:pt x="10624" y="8433"/>
                    </a:lnTo>
                    <a:lnTo>
                      <a:pt x="10093" y="8898"/>
                    </a:lnTo>
                    <a:lnTo>
                      <a:pt x="9495" y="9230"/>
                    </a:lnTo>
                    <a:lnTo>
                      <a:pt x="8765" y="9496"/>
                    </a:lnTo>
                    <a:lnTo>
                      <a:pt x="12217" y="16003"/>
                    </a:lnTo>
                    <a:lnTo>
                      <a:pt x="8897" y="16003"/>
                    </a:lnTo>
                    <a:lnTo>
                      <a:pt x="5710" y="9894"/>
                    </a:lnTo>
                    <a:lnTo>
                      <a:pt x="3187" y="9894"/>
                    </a:lnTo>
                    <a:lnTo>
                      <a:pt x="3187" y="16003"/>
                    </a:lnTo>
                    <a:lnTo>
                      <a:pt x="0" y="16003"/>
                    </a:lnTo>
                    <a:lnTo>
                      <a:pt x="0" y="67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90" name="Google Shape;1990;g34ed79b00d1_0_1971"/>
              <p:cNvSpPr/>
              <p:nvPr/>
            </p:nvSpPr>
            <p:spPr>
              <a:xfrm>
                <a:off x="5292300" y="4582150"/>
                <a:ext cx="139450" cy="116225"/>
              </a:xfrm>
              <a:custGeom>
                <a:rect b="b" l="l" r="r" t="t"/>
                <a:pathLst>
                  <a:path extrusionOk="0" fill="none" h="4649" w="5578">
                    <a:moveTo>
                      <a:pt x="5578" y="2258"/>
                    </a:moveTo>
                    <a:lnTo>
                      <a:pt x="5578" y="2258"/>
                    </a:lnTo>
                    <a:lnTo>
                      <a:pt x="5578" y="1860"/>
                    </a:lnTo>
                    <a:lnTo>
                      <a:pt x="5445" y="1462"/>
                    </a:lnTo>
                    <a:lnTo>
                      <a:pt x="5312" y="1130"/>
                    </a:lnTo>
                    <a:lnTo>
                      <a:pt x="5113" y="798"/>
                    </a:lnTo>
                    <a:lnTo>
                      <a:pt x="4847" y="598"/>
                    </a:lnTo>
                    <a:lnTo>
                      <a:pt x="4582" y="399"/>
                    </a:lnTo>
                    <a:lnTo>
                      <a:pt x="4183" y="266"/>
                    </a:lnTo>
                    <a:lnTo>
                      <a:pt x="3851" y="200"/>
                    </a:lnTo>
                    <a:lnTo>
                      <a:pt x="2988" y="67"/>
                    </a:lnTo>
                    <a:lnTo>
                      <a:pt x="2059" y="1"/>
                    </a:lnTo>
                    <a:lnTo>
                      <a:pt x="0" y="1"/>
                    </a:lnTo>
                    <a:lnTo>
                      <a:pt x="0" y="4649"/>
                    </a:lnTo>
                    <a:lnTo>
                      <a:pt x="0" y="4649"/>
                    </a:lnTo>
                    <a:lnTo>
                      <a:pt x="2059" y="4649"/>
                    </a:lnTo>
                    <a:lnTo>
                      <a:pt x="2988" y="4582"/>
                    </a:lnTo>
                    <a:lnTo>
                      <a:pt x="3851" y="4516"/>
                    </a:lnTo>
                    <a:lnTo>
                      <a:pt x="4250" y="4383"/>
                    </a:lnTo>
                    <a:lnTo>
                      <a:pt x="4582" y="4250"/>
                    </a:lnTo>
                    <a:lnTo>
                      <a:pt x="4847" y="4051"/>
                    </a:lnTo>
                    <a:lnTo>
                      <a:pt x="5113" y="3852"/>
                    </a:lnTo>
                    <a:lnTo>
                      <a:pt x="5312" y="3520"/>
                    </a:lnTo>
                    <a:lnTo>
                      <a:pt x="5445" y="3188"/>
                    </a:lnTo>
                    <a:lnTo>
                      <a:pt x="5578" y="2790"/>
                    </a:lnTo>
                    <a:lnTo>
                      <a:pt x="5578" y="2258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91" name="Google Shape;1991;g34ed79b00d1_0_1971"/>
              <p:cNvSpPr/>
              <p:nvPr/>
            </p:nvSpPr>
            <p:spPr>
              <a:xfrm>
                <a:off x="1703525" y="4240200"/>
                <a:ext cx="1075650" cy="1236675"/>
              </a:xfrm>
              <a:custGeom>
                <a:rect b="b" l="l" r="r" t="t"/>
                <a:pathLst>
                  <a:path extrusionOk="0" h="49467" w="43026">
                    <a:moveTo>
                      <a:pt x="0" y="1"/>
                    </a:moveTo>
                    <a:lnTo>
                      <a:pt x="0" y="49467"/>
                    </a:lnTo>
                    <a:lnTo>
                      <a:pt x="43026" y="24634"/>
                    </a:lnTo>
                    <a:lnTo>
                      <a:pt x="39905" y="23904"/>
                    </a:lnTo>
                    <a:lnTo>
                      <a:pt x="36917" y="23041"/>
                    </a:lnTo>
                    <a:lnTo>
                      <a:pt x="33929" y="22111"/>
                    </a:lnTo>
                    <a:lnTo>
                      <a:pt x="30942" y="21049"/>
                    </a:lnTo>
                    <a:lnTo>
                      <a:pt x="28020" y="19854"/>
                    </a:lnTo>
                    <a:lnTo>
                      <a:pt x="25165" y="18592"/>
                    </a:lnTo>
                    <a:lnTo>
                      <a:pt x="22376" y="17198"/>
                    </a:lnTo>
                    <a:lnTo>
                      <a:pt x="19654" y="15671"/>
                    </a:lnTo>
                    <a:lnTo>
                      <a:pt x="16932" y="14077"/>
                    </a:lnTo>
                    <a:lnTo>
                      <a:pt x="14342" y="12351"/>
                    </a:lnTo>
                    <a:lnTo>
                      <a:pt x="11753" y="10558"/>
                    </a:lnTo>
                    <a:lnTo>
                      <a:pt x="9296" y="8633"/>
                    </a:lnTo>
                    <a:lnTo>
                      <a:pt x="6839" y="6641"/>
                    </a:lnTo>
                    <a:lnTo>
                      <a:pt x="4515" y="4516"/>
                    </a:lnTo>
                    <a:lnTo>
                      <a:pt x="2258" y="232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92" name="Google Shape;1992;g34ed79b00d1_0_1971"/>
              <p:cNvSpPr/>
              <p:nvPr/>
            </p:nvSpPr>
            <p:spPr>
              <a:xfrm>
                <a:off x="1703525" y="4240200"/>
                <a:ext cx="1075650" cy="1236675"/>
              </a:xfrm>
              <a:custGeom>
                <a:rect b="b" l="l" r="r" t="t"/>
                <a:pathLst>
                  <a:path extrusionOk="0" fill="none" h="49467" w="43026">
                    <a:moveTo>
                      <a:pt x="0" y="1"/>
                    </a:moveTo>
                    <a:lnTo>
                      <a:pt x="0" y="49467"/>
                    </a:lnTo>
                    <a:lnTo>
                      <a:pt x="43026" y="24634"/>
                    </a:lnTo>
                    <a:lnTo>
                      <a:pt x="43026" y="24634"/>
                    </a:lnTo>
                    <a:lnTo>
                      <a:pt x="39905" y="23904"/>
                    </a:lnTo>
                    <a:lnTo>
                      <a:pt x="36917" y="23041"/>
                    </a:lnTo>
                    <a:lnTo>
                      <a:pt x="33929" y="22111"/>
                    </a:lnTo>
                    <a:lnTo>
                      <a:pt x="30942" y="21049"/>
                    </a:lnTo>
                    <a:lnTo>
                      <a:pt x="28020" y="19854"/>
                    </a:lnTo>
                    <a:lnTo>
                      <a:pt x="25165" y="18592"/>
                    </a:lnTo>
                    <a:lnTo>
                      <a:pt x="22376" y="17198"/>
                    </a:lnTo>
                    <a:lnTo>
                      <a:pt x="19654" y="15671"/>
                    </a:lnTo>
                    <a:lnTo>
                      <a:pt x="16932" y="14077"/>
                    </a:lnTo>
                    <a:lnTo>
                      <a:pt x="14342" y="12351"/>
                    </a:lnTo>
                    <a:lnTo>
                      <a:pt x="11753" y="10558"/>
                    </a:lnTo>
                    <a:lnTo>
                      <a:pt x="9296" y="8633"/>
                    </a:lnTo>
                    <a:lnTo>
                      <a:pt x="6839" y="6641"/>
                    </a:lnTo>
                    <a:lnTo>
                      <a:pt x="4515" y="4516"/>
                    </a:lnTo>
                    <a:lnTo>
                      <a:pt x="2258" y="2325"/>
                    </a:lnTo>
                    <a:lnTo>
                      <a:pt x="0" y="1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93" name="Google Shape;1993;g34ed79b00d1_0_1971"/>
              <p:cNvSpPr/>
              <p:nvPr/>
            </p:nvSpPr>
            <p:spPr>
              <a:xfrm>
                <a:off x="1703525" y="238125"/>
                <a:ext cx="1067350" cy="1228375"/>
              </a:xfrm>
              <a:custGeom>
                <a:rect b="b" l="l" r="r" t="t"/>
                <a:pathLst>
                  <a:path extrusionOk="0" h="49135" w="42694">
                    <a:moveTo>
                      <a:pt x="0" y="0"/>
                    </a:moveTo>
                    <a:lnTo>
                      <a:pt x="0" y="49134"/>
                    </a:lnTo>
                    <a:lnTo>
                      <a:pt x="2324" y="46744"/>
                    </a:lnTo>
                    <a:lnTo>
                      <a:pt x="4648" y="44486"/>
                    </a:lnTo>
                    <a:lnTo>
                      <a:pt x="7105" y="42362"/>
                    </a:lnTo>
                    <a:lnTo>
                      <a:pt x="9628" y="40303"/>
                    </a:lnTo>
                    <a:lnTo>
                      <a:pt x="12151" y="38378"/>
                    </a:lnTo>
                    <a:lnTo>
                      <a:pt x="14741" y="36585"/>
                    </a:lnTo>
                    <a:lnTo>
                      <a:pt x="17397" y="34859"/>
                    </a:lnTo>
                    <a:lnTo>
                      <a:pt x="20119" y="33265"/>
                    </a:lnTo>
                    <a:lnTo>
                      <a:pt x="22841" y="31804"/>
                    </a:lnTo>
                    <a:lnTo>
                      <a:pt x="25630" y="30410"/>
                    </a:lnTo>
                    <a:lnTo>
                      <a:pt x="28418" y="29148"/>
                    </a:lnTo>
                    <a:lnTo>
                      <a:pt x="31274" y="28020"/>
                    </a:lnTo>
                    <a:lnTo>
                      <a:pt x="34129" y="27024"/>
                    </a:lnTo>
                    <a:lnTo>
                      <a:pt x="36984" y="26094"/>
                    </a:lnTo>
                    <a:lnTo>
                      <a:pt x="39839" y="25297"/>
                    </a:lnTo>
                    <a:lnTo>
                      <a:pt x="42694" y="2463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94" name="Google Shape;1994;g34ed79b00d1_0_1971"/>
              <p:cNvSpPr/>
              <p:nvPr/>
            </p:nvSpPr>
            <p:spPr>
              <a:xfrm>
                <a:off x="1703525" y="238125"/>
                <a:ext cx="1067350" cy="1228375"/>
              </a:xfrm>
              <a:custGeom>
                <a:rect b="b" l="l" r="r" t="t"/>
                <a:pathLst>
                  <a:path extrusionOk="0" fill="none" h="49135" w="42694">
                    <a:moveTo>
                      <a:pt x="42694" y="24633"/>
                    </a:moveTo>
                    <a:lnTo>
                      <a:pt x="0" y="0"/>
                    </a:lnTo>
                    <a:lnTo>
                      <a:pt x="0" y="49134"/>
                    </a:lnTo>
                    <a:lnTo>
                      <a:pt x="0" y="49134"/>
                    </a:lnTo>
                    <a:lnTo>
                      <a:pt x="2324" y="46744"/>
                    </a:lnTo>
                    <a:lnTo>
                      <a:pt x="4648" y="44486"/>
                    </a:lnTo>
                    <a:lnTo>
                      <a:pt x="7105" y="42362"/>
                    </a:lnTo>
                    <a:lnTo>
                      <a:pt x="9628" y="40303"/>
                    </a:lnTo>
                    <a:lnTo>
                      <a:pt x="12151" y="38378"/>
                    </a:lnTo>
                    <a:lnTo>
                      <a:pt x="14741" y="36585"/>
                    </a:lnTo>
                    <a:lnTo>
                      <a:pt x="17397" y="34859"/>
                    </a:lnTo>
                    <a:lnTo>
                      <a:pt x="20119" y="33265"/>
                    </a:lnTo>
                    <a:lnTo>
                      <a:pt x="22841" y="31804"/>
                    </a:lnTo>
                    <a:lnTo>
                      <a:pt x="25630" y="30410"/>
                    </a:lnTo>
                    <a:lnTo>
                      <a:pt x="28418" y="29148"/>
                    </a:lnTo>
                    <a:lnTo>
                      <a:pt x="31274" y="28020"/>
                    </a:lnTo>
                    <a:lnTo>
                      <a:pt x="34129" y="27024"/>
                    </a:lnTo>
                    <a:lnTo>
                      <a:pt x="36984" y="26094"/>
                    </a:lnTo>
                    <a:lnTo>
                      <a:pt x="39839" y="25297"/>
                    </a:lnTo>
                    <a:lnTo>
                      <a:pt x="42694" y="24633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95" name="Google Shape;1995;g34ed79b00d1_0_1971"/>
              <p:cNvSpPr/>
              <p:nvPr/>
            </p:nvSpPr>
            <p:spPr>
              <a:xfrm>
                <a:off x="5162825" y="2236675"/>
                <a:ext cx="1077300" cy="1243300"/>
              </a:xfrm>
              <a:custGeom>
                <a:rect b="b" l="l" r="r" t="t"/>
                <a:pathLst>
                  <a:path extrusionOk="0" h="49732" w="43092">
                    <a:moveTo>
                      <a:pt x="133" y="0"/>
                    </a:moveTo>
                    <a:lnTo>
                      <a:pt x="996" y="3055"/>
                    </a:lnTo>
                    <a:lnTo>
                      <a:pt x="1793" y="6109"/>
                    </a:lnTo>
                    <a:lnTo>
                      <a:pt x="2457" y="9163"/>
                    </a:lnTo>
                    <a:lnTo>
                      <a:pt x="2988" y="12284"/>
                    </a:lnTo>
                    <a:lnTo>
                      <a:pt x="3386" y="15405"/>
                    </a:lnTo>
                    <a:lnTo>
                      <a:pt x="3718" y="18525"/>
                    </a:lnTo>
                    <a:lnTo>
                      <a:pt x="3851" y="21646"/>
                    </a:lnTo>
                    <a:lnTo>
                      <a:pt x="3918" y="24833"/>
                    </a:lnTo>
                    <a:lnTo>
                      <a:pt x="3851" y="27954"/>
                    </a:lnTo>
                    <a:lnTo>
                      <a:pt x="3652" y="31074"/>
                    </a:lnTo>
                    <a:lnTo>
                      <a:pt x="3386" y="34261"/>
                    </a:lnTo>
                    <a:lnTo>
                      <a:pt x="2922" y="37382"/>
                    </a:lnTo>
                    <a:lnTo>
                      <a:pt x="2391" y="40503"/>
                    </a:lnTo>
                    <a:lnTo>
                      <a:pt x="1727" y="43557"/>
                    </a:lnTo>
                    <a:lnTo>
                      <a:pt x="930" y="46678"/>
                    </a:lnTo>
                    <a:lnTo>
                      <a:pt x="0" y="49732"/>
                    </a:lnTo>
                    <a:lnTo>
                      <a:pt x="43092" y="24833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96" name="Google Shape;1996;g34ed79b00d1_0_1971"/>
              <p:cNvSpPr/>
              <p:nvPr/>
            </p:nvSpPr>
            <p:spPr>
              <a:xfrm>
                <a:off x="2412325" y="1011650"/>
                <a:ext cx="1185200" cy="212500"/>
              </a:xfrm>
              <a:custGeom>
                <a:rect b="b" l="l" r="r" t="t"/>
                <a:pathLst>
                  <a:path extrusionOk="0" h="8500" w="47408">
                    <a:moveTo>
                      <a:pt x="33730" y="0"/>
                    </a:moveTo>
                    <a:lnTo>
                      <a:pt x="30410" y="67"/>
                    </a:lnTo>
                    <a:lnTo>
                      <a:pt x="27223" y="199"/>
                    </a:lnTo>
                    <a:lnTo>
                      <a:pt x="24036" y="531"/>
                    </a:lnTo>
                    <a:lnTo>
                      <a:pt x="20982" y="863"/>
                    </a:lnTo>
                    <a:lnTo>
                      <a:pt x="17994" y="1395"/>
                    </a:lnTo>
                    <a:lnTo>
                      <a:pt x="15072" y="1926"/>
                    </a:lnTo>
                    <a:lnTo>
                      <a:pt x="12284" y="2590"/>
                    </a:lnTo>
                    <a:lnTo>
                      <a:pt x="9561" y="3320"/>
                    </a:lnTo>
                    <a:lnTo>
                      <a:pt x="6972" y="4050"/>
                    </a:lnTo>
                    <a:lnTo>
                      <a:pt x="4515" y="4914"/>
                    </a:lnTo>
                    <a:lnTo>
                      <a:pt x="2191" y="5710"/>
                    </a:lnTo>
                    <a:lnTo>
                      <a:pt x="0" y="6640"/>
                    </a:lnTo>
                    <a:lnTo>
                      <a:pt x="1195" y="6374"/>
                    </a:lnTo>
                    <a:lnTo>
                      <a:pt x="2590" y="6242"/>
                    </a:lnTo>
                    <a:lnTo>
                      <a:pt x="4050" y="6109"/>
                    </a:lnTo>
                    <a:lnTo>
                      <a:pt x="5644" y="6042"/>
                    </a:lnTo>
                    <a:lnTo>
                      <a:pt x="7304" y="6042"/>
                    </a:lnTo>
                    <a:lnTo>
                      <a:pt x="9030" y="6109"/>
                    </a:lnTo>
                    <a:lnTo>
                      <a:pt x="10823" y="6175"/>
                    </a:lnTo>
                    <a:lnTo>
                      <a:pt x="12616" y="6308"/>
                    </a:lnTo>
                    <a:lnTo>
                      <a:pt x="16201" y="6706"/>
                    </a:lnTo>
                    <a:lnTo>
                      <a:pt x="19720" y="7171"/>
                    </a:lnTo>
                    <a:lnTo>
                      <a:pt x="22907" y="7769"/>
                    </a:lnTo>
                    <a:lnTo>
                      <a:pt x="24368" y="8101"/>
                    </a:lnTo>
                    <a:lnTo>
                      <a:pt x="25696" y="8499"/>
                    </a:lnTo>
                    <a:lnTo>
                      <a:pt x="26758" y="7702"/>
                    </a:lnTo>
                    <a:lnTo>
                      <a:pt x="27887" y="6972"/>
                    </a:lnTo>
                    <a:lnTo>
                      <a:pt x="29016" y="6242"/>
                    </a:lnTo>
                    <a:lnTo>
                      <a:pt x="30211" y="5578"/>
                    </a:lnTo>
                    <a:lnTo>
                      <a:pt x="31472" y="4980"/>
                    </a:lnTo>
                    <a:lnTo>
                      <a:pt x="32800" y="4382"/>
                    </a:lnTo>
                    <a:lnTo>
                      <a:pt x="34128" y="3918"/>
                    </a:lnTo>
                    <a:lnTo>
                      <a:pt x="35523" y="3386"/>
                    </a:lnTo>
                    <a:lnTo>
                      <a:pt x="36983" y="2988"/>
                    </a:lnTo>
                    <a:lnTo>
                      <a:pt x="38378" y="2590"/>
                    </a:lnTo>
                    <a:lnTo>
                      <a:pt x="39905" y="2258"/>
                    </a:lnTo>
                    <a:lnTo>
                      <a:pt x="41366" y="1992"/>
                    </a:lnTo>
                    <a:lnTo>
                      <a:pt x="42893" y="1726"/>
                    </a:lnTo>
                    <a:lnTo>
                      <a:pt x="44353" y="1527"/>
                    </a:lnTo>
                    <a:lnTo>
                      <a:pt x="45881" y="1395"/>
                    </a:lnTo>
                    <a:lnTo>
                      <a:pt x="47408" y="1262"/>
                    </a:lnTo>
                    <a:lnTo>
                      <a:pt x="45681" y="996"/>
                    </a:lnTo>
                    <a:lnTo>
                      <a:pt x="43955" y="731"/>
                    </a:lnTo>
                    <a:lnTo>
                      <a:pt x="40502" y="332"/>
                    </a:lnTo>
                    <a:lnTo>
                      <a:pt x="37116" y="133"/>
                    </a:lnTo>
                    <a:lnTo>
                      <a:pt x="3373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97" name="Google Shape;1997;g34ed79b00d1_0_1971"/>
              <p:cNvSpPr/>
              <p:nvPr/>
            </p:nvSpPr>
            <p:spPr>
              <a:xfrm>
                <a:off x="2412325" y="1011650"/>
                <a:ext cx="1185200" cy="212500"/>
              </a:xfrm>
              <a:custGeom>
                <a:rect b="b" l="l" r="r" t="t"/>
                <a:pathLst>
                  <a:path extrusionOk="0" fill="none" h="8500" w="47408">
                    <a:moveTo>
                      <a:pt x="0" y="6640"/>
                    </a:moveTo>
                    <a:lnTo>
                      <a:pt x="0" y="6640"/>
                    </a:lnTo>
                    <a:lnTo>
                      <a:pt x="1195" y="6374"/>
                    </a:lnTo>
                    <a:lnTo>
                      <a:pt x="2590" y="6242"/>
                    </a:lnTo>
                    <a:lnTo>
                      <a:pt x="4050" y="6109"/>
                    </a:lnTo>
                    <a:lnTo>
                      <a:pt x="5644" y="6042"/>
                    </a:lnTo>
                    <a:lnTo>
                      <a:pt x="7304" y="6042"/>
                    </a:lnTo>
                    <a:lnTo>
                      <a:pt x="9030" y="6109"/>
                    </a:lnTo>
                    <a:lnTo>
                      <a:pt x="10823" y="6175"/>
                    </a:lnTo>
                    <a:lnTo>
                      <a:pt x="12616" y="6308"/>
                    </a:lnTo>
                    <a:lnTo>
                      <a:pt x="16201" y="6706"/>
                    </a:lnTo>
                    <a:lnTo>
                      <a:pt x="19720" y="7171"/>
                    </a:lnTo>
                    <a:lnTo>
                      <a:pt x="22907" y="7769"/>
                    </a:lnTo>
                    <a:lnTo>
                      <a:pt x="24368" y="8101"/>
                    </a:lnTo>
                    <a:lnTo>
                      <a:pt x="25696" y="8499"/>
                    </a:lnTo>
                    <a:lnTo>
                      <a:pt x="25696" y="8499"/>
                    </a:lnTo>
                    <a:lnTo>
                      <a:pt x="26758" y="7702"/>
                    </a:lnTo>
                    <a:lnTo>
                      <a:pt x="27887" y="6972"/>
                    </a:lnTo>
                    <a:lnTo>
                      <a:pt x="29016" y="6242"/>
                    </a:lnTo>
                    <a:lnTo>
                      <a:pt x="30211" y="5578"/>
                    </a:lnTo>
                    <a:lnTo>
                      <a:pt x="31472" y="4980"/>
                    </a:lnTo>
                    <a:lnTo>
                      <a:pt x="32800" y="4382"/>
                    </a:lnTo>
                    <a:lnTo>
                      <a:pt x="34128" y="3918"/>
                    </a:lnTo>
                    <a:lnTo>
                      <a:pt x="35523" y="3386"/>
                    </a:lnTo>
                    <a:lnTo>
                      <a:pt x="36983" y="2988"/>
                    </a:lnTo>
                    <a:lnTo>
                      <a:pt x="38378" y="2590"/>
                    </a:lnTo>
                    <a:lnTo>
                      <a:pt x="39905" y="2258"/>
                    </a:lnTo>
                    <a:lnTo>
                      <a:pt x="41366" y="1992"/>
                    </a:lnTo>
                    <a:lnTo>
                      <a:pt x="42893" y="1726"/>
                    </a:lnTo>
                    <a:lnTo>
                      <a:pt x="44353" y="1527"/>
                    </a:lnTo>
                    <a:lnTo>
                      <a:pt x="45881" y="1395"/>
                    </a:lnTo>
                    <a:lnTo>
                      <a:pt x="47408" y="1262"/>
                    </a:lnTo>
                    <a:lnTo>
                      <a:pt x="47408" y="1262"/>
                    </a:lnTo>
                    <a:lnTo>
                      <a:pt x="45681" y="996"/>
                    </a:lnTo>
                    <a:lnTo>
                      <a:pt x="43955" y="731"/>
                    </a:lnTo>
                    <a:lnTo>
                      <a:pt x="40502" y="332"/>
                    </a:lnTo>
                    <a:lnTo>
                      <a:pt x="37116" y="133"/>
                    </a:lnTo>
                    <a:lnTo>
                      <a:pt x="33730" y="0"/>
                    </a:lnTo>
                    <a:lnTo>
                      <a:pt x="30410" y="67"/>
                    </a:lnTo>
                    <a:lnTo>
                      <a:pt x="27223" y="199"/>
                    </a:lnTo>
                    <a:lnTo>
                      <a:pt x="24036" y="531"/>
                    </a:lnTo>
                    <a:lnTo>
                      <a:pt x="20982" y="863"/>
                    </a:lnTo>
                    <a:lnTo>
                      <a:pt x="17994" y="1395"/>
                    </a:lnTo>
                    <a:lnTo>
                      <a:pt x="15072" y="1926"/>
                    </a:lnTo>
                    <a:lnTo>
                      <a:pt x="12284" y="2590"/>
                    </a:lnTo>
                    <a:lnTo>
                      <a:pt x="9561" y="3320"/>
                    </a:lnTo>
                    <a:lnTo>
                      <a:pt x="6972" y="4050"/>
                    </a:lnTo>
                    <a:lnTo>
                      <a:pt x="4515" y="4914"/>
                    </a:lnTo>
                    <a:lnTo>
                      <a:pt x="2191" y="5710"/>
                    </a:lnTo>
                    <a:lnTo>
                      <a:pt x="0" y="664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98" name="Google Shape;1998;g34ed79b00d1_0_1971"/>
              <p:cNvSpPr/>
              <p:nvPr/>
            </p:nvSpPr>
            <p:spPr>
              <a:xfrm>
                <a:off x="2565025" y="2533800"/>
                <a:ext cx="1894000" cy="1138750"/>
              </a:xfrm>
              <a:custGeom>
                <a:rect b="b" l="l" r="r" t="t"/>
                <a:pathLst>
                  <a:path extrusionOk="0" h="45550" w="75760">
                    <a:moveTo>
                      <a:pt x="23904" y="1"/>
                    </a:moveTo>
                    <a:lnTo>
                      <a:pt x="20650" y="3453"/>
                    </a:lnTo>
                    <a:lnTo>
                      <a:pt x="17330" y="7171"/>
                    </a:lnTo>
                    <a:lnTo>
                      <a:pt x="14143" y="10956"/>
                    </a:lnTo>
                    <a:lnTo>
                      <a:pt x="11089" y="14807"/>
                    </a:lnTo>
                    <a:lnTo>
                      <a:pt x="8101" y="18725"/>
                    </a:lnTo>
                    <a:lnTo>
                      <a:pt x="5246" y="22708"/>
                    </a:lnTo>
                    <a:lnTo>
                      <a:pt x="2524" y="26559"/>
                    </a:lnTo>
                    <a:lnTo>
                      <a:pt x="1" y="30411"/>
                    </a:lnTo>
                    <a:lnTo>
                      <a:pt x="1993" y="31938"/>
                    </a:lnTo>
                    <a:lnTo>
                      <a:pt x="3984" y="33398"/>
                    </a:lnTo>
                    <a:lnTo>
                      <a:pt x="6109" y="34793"/>
                    </a:lnTo>
                    <a:lnTo>
                      <a:pt x="8300" y="36121"/>
                    </a:lnTo>
                    <a:lnTo>
                      <a:pt x="10558" y="37316"/>
                    </a:lnTo>
                    <a:lnTo>
                      <a:pt x="12815" y="38511"/>
                    </a:lnTo>
                    <a:lnTo>
                      <a:pt x="15139" y="39573"/>
                    </a:lnTo>
                    <a:lnTo>
                      <a:pt x="17529" y="40569"/>
                    </a:lnTo>
                    <a:lnTo>
                      <a:pt x="19986" y="41432"/>
                    </a:lnTo>
                    <a:lnTo>
                      <a:pt x="22443" y="42296"/>
                    </a:lnTo>
                    <a:lnTo>
                      <a:pt x="24900" y="43026"/>
                    </a:lnTo>
                    <a:lnTo>
                      <a:pt x="27423" y="43690"/>
                    </a:lnTo>
                    <a:lnTo>
                      <a:pt x="30012" y="44221"/>
                    </a:lnTo>
                    <a:lnTo>
                      <a:pt x="32535" y="44686"/>
                    </a:lnTo>
                    <a:lnTo>
                      <a:pt x="35125" y="45018"/>
                    </a:lnTo>
                    <a:lnTo>
                      <a:pt x="37648" y="45350"/>
                    </a:lnTo>
                    <a:lnTo>
                      <a:pt x="40237" y="45483"/>
                    </a:lnTo>
                    <a:lnTo>
                      <a:pt x="42827" y="45549"/>
                    </a:lnTo>
                    <a:lnTo>
                      <a:pt x="45350" y="45549"/>
                    </a:lnTo>
                    <a:lnTo>
                      <a:pt x="47939" y="45416"/>
                    </a:lnTo>
                    <a:lnTo>
                      <a:pt x="50462" y="45217"/>
                    </a:lnTo>
                    <a:lnTo>
                      <a:pt x="52986" y="44885"/>
                    </a:lnTo>
                    <a:lnTo>
                      <a:pt x="55442" y="44487"/>
                    </a:lnTo>
                    <a:lnTo>
                      <a:pt x="57899" y="43956"/>
                    </a:lnTo>
                    <a:lnTo>
                      <a:pt x="60289" y="43292"/>
                    </a:lnTo>
                    <a:lnTo>
                      <a:pt x="62680" y="42561"/>
                    </a:lnTo>
                    <a:lnTo>
                      <a:pt x="65003" y="41698"/>
                    </a:lnTo>
                    <a:lnTo>
                      <a:pt x="67261" y="40702"/>
                    </a:lnTo>
                    <a:lnTo>
                      <a:pt x="69518" y="39640"/>
                    </a:lnTo>
                    <a:lnTo>
                      <a:pt x="71643" y="38445"/>
                    </a:lnTo>
                    <a:lnTo>
                      <a:pt x="73768" y="37117"/>
                    </a:lnTo>
                    <a:lnTo>
                      <a:pt x="75760" y="35656"/>
                    </a:lnTo>
                    <a:lnTo>
                      <a:pt x="75361" y="32270"/>
                    </a:lnTo>
                    <a:lnTo>
                      <a:pt x="74764" y="28883"/>
                    </a:lnTo>
                    <a:lnTo>
                      <a:pt x="74166" y="25431"/>
                    </a:lnTo>
                    <a:lnTo>
                      <a:pt x="73370" y="21978"/>
                    </a:lnTo>
                    <a:lnTo>
                      <a:pt x="72440" y="18525"/>
                    </a:lnTo>
                    <a:lnTo>
                      <a:pt x="71444" y="15073"/>
                    </a:lnTo>
                    <a:lnTo>
                      <a:pt x="70315" y="11620"/>
                    </a:lnTo>
                    <a:lnTo>
                      <a:pt x="69054" y="8167"/>
                    </a:lnTo>
                    <a:lnTo>
                      <a:pt x="67659" y="8765"/>
                    </a:lnTo>
                    <a:lnTo>
                      <a:pt x="66265" y="9296"/>
                    </a:lnTo>
                    <a:lnTo>
                      <a:pt x="64804" y="9761"/>
                    </a:lnTo>
                    <a:lnTo>
                      <a:pt x="63410" y="10159"/>
                    </a:lnTo>
                    <a:lnTo>
                      <a:pt x="61949" y="10491"/>
                    </a:lnTo>
                    <a:lnTo>
                      <a:pt x="60488" y="10757"/>
                    </a:lnTo>
                    <a:lnTo>
                      <a:pt x="58961" y="11022"/>
                    </a:lnTo>
                    <a:lnTo>
                      <a:pt x="57501" y="11155"/>
                    </a:lnTo>
                    <a:lnTo>
                      <a:pt x="56040" y="11288"/>
                    </a:lnTo>
                    <a:lnTo>
                      <a:pt x="54513" y="11354"/>
                    </a:lnTo>
                    <a:lnTo>
                      <a:pt x="52986" y="11354"/>
                    </a:lnTo>
                    <a:lnTo>
                      <a:pt x="51525" y="11288"/>
                    </a:lnTo>
                    <a:lnTo>
                      <a:pt x="49998" y="11155"/>
                    </a:lnTo>
                    <a:lnTo>
                      <a:pt x="48537" y="11022"/>
                    </a:lnTo>
                    <a:lnTo>
                      <a:pt x="47010" y="10757"/>
                    </a:lnTo>
                    <a:lnTo>
                      <a:pt x="45549" y="10491"/>
                    </a:lnTo>
                    <a:lnTo>
                      <a:pt x="44088" y="10226"/>
                    </a:lnTo>
                    <a:lnTo>
                      <a:pt x="42561" y="9827"/>
                    </a:lnTo>
                    <a:lnTo>
                      <a:pt x="41100" y="9429"/>
                    </a:lnTo>
                    <a:lnTo>
                      <a:pt x="39706" y="8964"/>
                    </a:lnTo>
                    <a:lnTo>
                      <a:pt x="38245" y="8433"/>
                    </a:lnTo>
                    <a:lnTo>
                      <a:pt x="36851" y="7902"/>
                    </a:lnTo>
                    <a:lnTo>
                      <a:pt x="35457" y="7304"/>
                    </a:lnTo>
                    <a:lnTo>
                      <a:pt x="34062" y="6640"/>
                    </a:lnTo>
                    <a:lnTo>
                      <a:pt x="32668" y="5976"/>
                    </a:lnTo>
                    <a:lnTo>
                      <a:pt x="31340" y="5246"/>
                    </a:lnTo>
                    <a:lnTo>
                      <a:pt x="30079" y="4449"/>
                    </a:lnTo>
                    <a:lnTo>
                      <a:pt x="28751" y="3652"/>
                    </a:lnTo>
                    <a:lnTo>
                      <a:pt x="27489" y="2789"/>
                    </a:lnTo>
                    <a:lnTo>
                      <a:pt x="26294" y="1860"/>
                    </a:lnTo>
                    <a:lnTo>
                      <a:pt x="25099" y="930"/>
                    </a:lnTo>
                    <a:lnTo>
                      <a:pt x="2390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99" name="Google Shape;1999;g34ed79b00d1_0_1971"/>
              <p:cNvSpPr/>
              <p:nvPr/>
            </p:nvSpPr>
            <p:spPr>
              <a:xfrm>
                <a:off x="2565025" y="2533800"/>
                <a:ext cx="1894000" cy="1138750"/>
              </a:xfrm>
              <a:custGeom>
                <a:rect b="b" l="l" r="r" t="t"/>
                <a:pathLst>
                  <a:path extrusionOk="0" fill="none" h="45550" w="75760">
                    <a:moveTo>
                      <a:pt x="75760" y="35656"/>
                    </a:moveTo>
                    <a:lnTo>
                      <a:pt x="75760" y="35656"/>
                    </a:lnTo>
                    <a:lnTo>
                      <a:pt x="75361" y="32270"/>
                    </a:lnTo>
                    <a:lnTo>
                      <a:pt x="74764" y="28883"/>
                    </a:lnTo>
                    <a:lnTo>
                      <a:pt x="74166" y="25431"/>
                    </a:lnTo>
                    <a:lnTo>
                      <a:pt x="73370" y="21978"/>
                    </a:lnTo>
                    <a:lnTo>
                      <a:pt x="72440" y="18525"/>
                    </a:lnTo>
                    <a:lnTo>
                      <a:pt x="71444" y="15073"/>
                    </a:lnTo>
                    <a:lnTo>
                      <a:pt x="70315" y="11620"/>
                    </a:lnTo>
                    <a:lnTo>
                      <a:pt x="69054" y="8167"/>
                    </a:lnTo>
                    <a:lnTo>
                      <a:pt x="69054" y="8167"/>
                    </a:lnTo>
                    <a:lnTo>
                      <a:pt x="67659" y="8765"/>
                    </a:lnTo>
                    <a:lnTo>
                      <a:pt x="66265" y="9296"/>
                    </a:lnTo>
                    <a:lnTo>
                      <a:pt x="64804" y="9761"/>
                    </a:lnTo>
                    <a:lnTo>
                      <a:pt x="63410" y="10159"/>
                    </a:lnTo>
                    <a:lnTo>
                      <a:pt x="61949" y="10491"/>
                    </a:lnTo>
                    <a:lnTo>
                      <a:pt x="60488" y="10757"/>
                    </a:lnTo>
                    <a:lnTo>
                      <a:pt x="58961" y="11022"/>
                    </a:lnTo>
                    <a:lnTo>
                      <a:pt x="57501" y="11155"/>
                    </a:lnTo>
                    <a:lnTo>
                      <a:pt x="56040" y="11288"/>
                    </a:lnTo>
                    <a:lnTo>
                      <a:pt x="54513" y="11354"/>
                    </a:lnTo>
                    <a:lnTo>
                      <a:pt x="52986" y="11354"/>
                    </a:lnTo>
                    <a:lnTo>
                      <a:pt x="51525" y="11288"/>
                    </a:lnTo>
                    <a:lnTo>
                      <a:pt x="49998" y="11155"/>
                    </a:lnTo>
                    <a:lnTo>
                      <a:pt x="48537" y="11022"/>
                    </a:lnTo>
                    <a:lnTo>
                      <a:pt x="47010" y="10757"/>
                    </a:lnTo>
                    <a:lnTo>
                      <a:pt x="45549" y="10491"/>
                    </a:lnTo>
                    <a:lnTo>
                      <a:pt x="44088" y="10226"/>
                    </a:lnTo>
                    <a:lnTo>
                      <a:pt x="42561" y="9827"/>
                    </a:lnTo>
                    <a:lnTo>
                      <a:pt x="41100" y="9429"/>
                    </a:lnTo>
                    <a:lnTo>
                      <a:pt x="39706" y="8964"/>
                    </a:lnTo>
                    <a:lnTo>
                      <a:pt x="38245" y="8433"/>
                    </a:lnTo>
                    <a:lnTo>
                      <a:pt x="36851" y="7902"/>
                    </a:lnTo>
                    <a:lnTo>
                      <a:pt x="35457" y="7304"/>
                    </a:lnTo>
                    <a:lnTo>
                      <a:pt x="34062" y="6640"/>
                    </a:lnTo>
                    <a:lnTo>
                      <a:pt x="32668" y="5976"/>
                    </a:lnTo>
                    <a:lnTo>
                      <a:pt x="31340" y="5246"/>
                    </a:lnTo>
                    <a:lnTo>
                      <a:pt x="30079" y="4449"/>
                    </a:lnTo>
                    <a:lnTo>
                      <a:pt x="28751" y="3652"/>
                    </a:lnTo>
                    <a:lnTo>
                      <a:pt x="27489" y="2789"/>
                    </a:lnTo>
                    <a:lnTo>
                      <a:pt x="26294" y="1860"/>
                    </a:lnTo>
                    <a:lnTo>
                      <a:pt x="25099" y="930"/>
                    </a:lnTo>
                    <a:lnTo>
                      <a:pt x="23904" y="1"/>
                    </a:lnTo>
                    <a:lnTo>
                      <a:pt x="23904" y="1"/>
                    </a:lnTo>
                    <a:lnTo>
                      <a:pt x="20650" y="3453"/>
                    </a:lnTo>
                    <a:lnTo>
                      <a:pt x="17330" y="7171"/>
                    </a:lnTo>
                    <a:lnTo>
                      <a:pt x="14143" y="10956"/>
                    </a:lnTo>
                    <a:lnTo>
                      <a:pt x="11089" y="14807"/>
                    </a:lnTo>
                    <a:lnTo>
                      <a:pt x="8101" y="18725"/>
                    </a:lnTo>
                    <a:lnTo>
                      <a:pt x="5246" y="22708"/>
                    </a:lnTo>
                    <a:lnTo>
                      <a:pt x="2524" y="26559"/>
                    </a:lnTo>
                    <a:lnTo>
                      <a:pt x="1" y="30411"/>
                    </a:lnTo>
                    <a:lnTo>
                      <a:pt x="1" y="30411"/>
                    </a:lnTo>
                    <a:lnTo>
                      <a:pt x="1993" y="31938"/>
                    </a:lnTo>
                    <a:lnTo>
                      <a:pt x="3984" y="33398"/>
                    </a:lnTo>
                    <a:lnTo>
                      <a:pt x="6109" y="34793"/>
                    </a:lnTo>
                    <a:lnTo>
                      <a:pt x="8300" y="36121"/>
                    </a:lnTo>
                    <a:lnTo>
                      <a:pt x="10558" y="37316"/>
                    </a:lnTo>
                    <a:lnTo>
                      <a:pt x="12815" y="38511"/>
                    </a:lnTo>
                    <a:lnTo>
                      <a:pt x="15139" y="39573"/>
                    </a:lnTo>
                    <a:lnTo>
                      <a:pt x="17529" y="40569"/>
                    </a:lnTo>
                    <a:lnTo>
                      <a:pt x="19986" y="41432"/>
                    </a:lnTo>
                    <a:lnTo>
                      <a:pt x="22443" y="42296"/>
                    </a:lnTo>
                    <a:lnTo>
                      <a:pt x="24900" y="43026"/>
                    </a:lnTo>
                    <a:lnTo>
                      <a:pt x="27423" y="43690"/>
                    </a:lnTo>
                    <a:lnTo>
                      <a:pt x="30012" y="44221"/>
                    </a:lnTo>
                    <a:lnTo>
                      <a:pt x="32535" y="44686"/>
                    </a:lnTo>
                    <a:lnTo>
                      <a:pt x="35125" y="45018"/>
                    </a:lnTo>
                    <a:lnTo>
                      <a:pt x="37648" y="45350"/>
                    </a:lnTo>
                    <a:lnTo>
                      <a:pt x="40237" y="45483"/>
                    </a:lnTo>
                    <a:lnTo>
                      <a:pt x="42827" y="45549"/>
                    </a:lnTo>
                    <a:lnTo>
                      <a:pt x="45350" y="45549"/>
                    </a:lnTo>
                    <a:lnTo>
                      <a:pt x="47939" y="45416"/>
                    </a:lnTo>
                    <a:lnTo>
                      <a:pt x="50462" y="45217"/>
                    </a:lnTo>
                    <a:lnTo>
                      <a:pt x="52986" y="44885"/>
                    </a:lnTo>
                    <a:lnTo>
                      <a:pt x="55442" y="44487"/>
                    </a:lnTo>
                    <a:lnTo>
                      <a:pt x="57899" y="43956"/>
                    </a:lnTo>
                    <a:lnTo>
                      <a:pt x="60289" y="43292"/>
                    </a:lnTo>
                    <a:lnTo>
                      <a:pt x="62680" y="42561"/>
                    </a:lnTo>
                    <a:lnTo>
                      <a:pt x="65003" y="41698"/>
                    </a:lnTo>
                    <a:lnTo>
                      <a:pt x="67261" y="40702"/>
                    </a:lnTo>
                    <a:lnTo>
                      <a:pt x="69518" y="39640"/>
                    </a:lnTo>
                    <a:lnTo>
                      <a:pt x="71643" y="38445"/>
                    </a:lnTo>
                    <a:lnTo>
                      <a:pt x="73768" y="37117"/>
                    </a:lnTo>
                    <a:lnTo>
                      <a:pt x="75760" y="35656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00" name="Google Shape;2000;g34ed79b00d1_0_1971"/>
              <p:cNvSpPr/>
              <p:nvPr/>
            </p:nvSpPr>
            <p:spPr>
              <a:xfrm>
                <a:off x="1379850" y="1665650"/>
                <a:ext cx="903025" cy="2486600"/>
              </a:xfrm>
              <a:custGeom>
                <a:rect b="b" l="l" r="r" t="t"/>
                <a:pathLst>
                  <a:path extrusionOk="0" h="99464" w="36121">
                    <a:moveTo>
                      <a:pt x="17396" y="1"/>
                    </a:moveTo>
                    <a:lnTo>
                      <a:pt x="16267" y="1395"/>
                    </a:lnTo>
                    <a:lnTo>
                      <a:pt x="15139" y="2789"/>
                    </a:lnTo>
                    <a:lnTo>
                      <a:pt x="14076" y="4184"/>
                    </a:lnTo>
                    <a:lnTo>
                      <a:pt x="13080" y="5644"/>
                    </a:lnTo>
                    <a:lnTo>
                      <a:pt x="12084" y="7105"/>
                    </a:lnTo>
                    <a:lnTo>
                      <a:pt x="11155" y="8566"/>
                    </a:lnTo>
                    <a:lnTo>
                      <a:pt x="10225" y="10027"/>
                    </a:lnTo>
                    <a:lnTo>
                      <a:pt x="9362" y="11554"/>
                    </a:lnTo>
                    <a:lnTo>
                      <a:pt x="8565" y="13081"/>
                    </a:lnTo>
                    <a:lnTo>
                      <a:pt x="7768" y="14608"/>
                    </a:lnTo>
                    <a:lnTo>
                      <a:pt x="6972" y="16135"/>
                    </a:lnTo>
                    <a:lnTo>
                      <a:pt x="6308" y="17662"/>
                    </a:lnTo>
                    <a:lnTo>
                      <a:pt x="5644" y="19256"/>
                    </a:lnTo>
                    <a:lnTo>
                      <a:pt x="4980" y="20849"/>
                    </a:lnTo>
                    <a:lnTo>
                      <a:pt x="3851" y="24037"/>
                    </a:lnTo>
                    <a:lnTo>
                      <a:pt x="2789" y="27290"/>
                    </a:lnTo>
                    <a:lnTo>
                      <a:pt x="1992" y="30543"/>
                    </a:lnTo>
                    <a:lnTo>
                      <a:pt x="1262" y="33863"/>
                    </a:lnTo>
                    <a:lnTo>
                      <a:pt x="730" y="37183"/>
                    </a:lnTo>
                    <a:lnTo>
                      <a:pt x="332" y="40503"/>
                    </a:lnTo>
                    <a:lnTo>
                      <a:pt x="66" y="43823"/>
                    </a:lnTo>
                    <a:lnTo>
                      <a:pt x="0" y="47209"/>
                    </a:lnTo>
                    <a:lnTo>
                      <a:pt x="66" y="50529"/>
                    </a:lnTo>
                    <a:lnTo>
                      <a:pt x="266" y="53849"/>
                    </a:lnTo>
                    <a:lnTo>
                      <a:pt x="664" y="57169"/>
                    </a:lnTo>
                    <a:lnTo>
                      <a:pt x="1195" y="60489"/>
                    </a:lnTo>
                    <a:lnTo>
                      <a:pt x="1859" y="63809"/>
                    </a:lnTo>
                    <a:lnTo>
                      <a:pt x="2656" y="67062"/>
                    </a:lnTo>
                    <a:lnTo>
                      <a:pt x="3652" y="70316"/>
                    </a:lnTo>
                    <a:lnTo>
                      <a:pt x="4781" y="73503"/>
                    </a:lnTo>
                    <a:lnTo>
                      <a:pt x="6042" y="76623"/>
                    </a:lnTo>
                    <a:lnTo>
                      <a:pt x="6773" y="78150"/>
                    </a:lnTo>
                    <a:lnTo>
                      <a:pt x="7503" y="79678"/>
                    </a:lnTo>
                    <a:lnTo>
                      <a:pt x="8233" y="81205"/>
                    </a:lnTo>
                    <a:lnTo>
                      <a:pt x="9030" y="82732"/>
                    </a:lnTo>
                    <a:lnTo>
                      <a:pt x="9893" y="84259"/>
                    </a:lnTo>
                    <a:lnTo>
                      <a:pt x="10823" y="85720"/>
                    </a:lnTo>
                    <a:lnTo>
                      <a:pt x="11686" y="87180"/>
                    </a:lnTo>
                    <a:lnTo>
                      <a:pt x="12682" y="88641"/>
                    </a:lnTo>
                    <a:lnTo>
                      <a:pt x="13678" y="90036"/>
                    </a:lnTo>
                    <a:lnTo>
                      <a:pt x="14674" y="91430"/>
                    </a:lnTo>
                    <a:lnTo>
                      <a:pt x="15803" y="92824"/>
                    </a:lnTo>
                    <a:lnTo>
                      <a:pt x="16865" y="94219"/>
                    </a:lnTo>
                    <a:lnTo>
                      <a:pt x="17994" y="95546"/>
                    </a:lnTo>
                    <a:lnTo>
                      <a:pt x="19189" y="96874"/>
                    </a:lnTo>
                    <a:lnTo>
                      <a:pt x="20450" y="98202"/>
                    </a:lnTo>
                    <a:lnTo>
                      <a:pt x="21712" y="99464"/>
                    </a:lnTo>
                    <a:lnTo>
                      <a:pt x="22243" y="97339"/>
                    </a:lnTo>
                    <a:lnTo>
                      <a:pt x="22907" y="95215"/>
                    </a:lnTo>
                    <a:lnTo>
                      <a:pt x="23637" y="93090"/>
                    </a:lnTo>
                    <a:lnTo>
                      <a:pt x="24368" y="90965"/>
                    </a:lnTo>
                    <a:lnTo>
                      <a:pt x="25165" y="88907"/>
                    </a:lnTo>
                    <a:lnTo>
                      <a:pt x="26028" y="86782"/>
                    </a:lnTo>
                    <a:lnTo>
                      <a:pt x="26891" y="84657"/>
                    </a:lnTo>
                    <a:lnTo>
                      <a:pt x="27820" y="82599"/>
                    </a:lnTo>
                    <a:lnTo>
                      <a:pt x="29746" y="78482"/>
                    </a:lnTo>
                    <a:lnTo>
                      <a:pt x="31804" y="74432"/>
                    </a:lnTo>
                    <a:lnTo>
                      <a:pt x="33929" y="70515"/>
                    </a:lnTo>
                    <a:lnTo>
                      <a:pt x="36120" y="66730"/>
                    </a:lnTo>
                    <a:lnTo>
                      <a:pt x="34460" y="64937"/>
                    </a:lnTo>
                    <a:lnTo>
                      <a:pt x="32867" y="63145"/>
                    </a:lnTo>
                    <a:lnTo>
                      <a:pt x="31273" y="61285"/>
                    </a:lnTo>
                    <a:lnTo>
                      <a:pt x="29812" y="59360"/>
                    </a:lnTo>
                    <a:lnTo>
                      <a:pt x="28418" y="57434"/>
                    </a:lnTo>
                    <a:lnTo>
                      <a:pt x="27156" y="55442"/>
                    </a:lnTo>
                    <a:lnTo>
                      <a:pt x="25895" y="53384"/>
                    </a:lnTo>
                    <a:lnTo>
                      <a:pt x="24700" y="51392"/>
                    </a:lnTo>
                    <a:lnTo>
                      <a:pt x="23571" y="49268"/>
                    </a:lnTo>
                    <a:lnTo>
                      <a:pt x="22509" y="47209"/>
                    </a:lnTo>
                    <a:lnTo>
                      <a:pt x="21579" y="45085"/>
                    </a:lnTo>
                    <a:lnTo>
                      <a:pt x="20650" y="42960"/>
                    </a:lnTo>
                    <a:lnTo>
                      <a:pt x="19853" y="40769"/>
                    </a:lnTo>
                    <a:lnTo>
                      <a:pt x="19056" y="38578"/>
                    </a:lnTo>
                    <a:lnTo>
                      <a:pt x="18392" y="36386"/>
                    </a:lnTo>
                    <a:lnTo>
                      <a:pt x="17728" y="34195"/>
                    </a:lnTo>
                    <a:lnTo>
                      <a:pt x="17197" y="32004"/>
                    </a:lnTo>
                    <a:lnTo>
                      <a:pt x="16732" y="29813"/>
                    </a:lnTo>
                    <a:lnTo>
                      <a:pt x="16267" y="27622"/>
                    </a:lnTo>
                    <a:lnTo>
                      <a:pt x="15935" y="25364"/>
                    </a:lnTo>
                    <a:lnTo>
                      <a:pt x="15670" y="23173"/>
                    </a:lnTo>
                    <a:lnTo>
                      <a:pt x="15471" y="20982"/>
                    </a:lnTo>
                    <a:lnTo>
                      <a:pt x="15338" y="18791"/>
                    </a:lnTo>
                    <a:lnTo>
                      <a:pt x="15271" y="16600"/>
                    </a:lnTo>
                    <a:lnTo>
                      <a:pt x="15338" y="14475"/>
                    </a:lnTo>
                    <a:lnTo>
                      <a:pt x="15404" y="12351"/>
                    </a:lnTo>
                    <a:lnTo>
                      <a:pt x="15537" y="10226"/>
                    </a:lnTo>
                    <a:lnTo>
                      <a:pt x="15803" y="8101"/>
                    </a:lnTo>
                    <a:lnTo>
                      <a:pt x="16068" y="6043"/>
                    </a:lnTo>
                    <a:lnTo>
                      <a:pt x="16467" y="3985"/>
                    </a:lnTo>
                    <a:lnTo>
                      <a:pt x="16865" y="1993"/>
                    </a:lnTo>
                    <a:lnTo>
                      <a:pt x="1739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01" name="Google Shape;2001;g34ed79b00d1_0_1971"/>
              <p:cNvSpPr/>
              <p:nvPr/>
            </p:nvSpPr>
            <p:spPr>
              <a:xfrm>
                <a:off x="1379850" y="1665650"/>
                <a:ext cx="903025" cy="2486600"/>
              </a:xfrm>
              <a:custGeom>
                <a:rect b="b" l="l" r="r" t="t"/>
                <a:pathLst>
                  <a:path extrusionOk="0" fill="none" h="99464" w="36121">
                    <a:moveTo>
                      <a:pt x="36120" y="66730"/>
                    </a:moveTo>
                    <a:lnTo>
                      <a:pt x="36120" y="66730"/>
                    </a:lnTo>
                    <a:lnTo>
                      <a:pt x="34460" y="64937"/>
                    </a:lnTo>
                    <a:lnTo>
                      <a:pt x="32867" y="63145"/>
                    </a:lnTo>
                    <a:lnTo>
                      <a:pt x="31273" y="61285"/>
                    </a:lnTo>
                    <a:lnTo>
                      <a:pt x="29812" y="59360"/>
                    </a:lnTo>
                    <a:lnTo>
                      <a:pt x="28418" y="57434"/>
                    </a:lnTo>
                    <a:lnTo>
                      <a:pt x="27156" y="55442"/>
                    </a:lnTo>
                    <a:lnTo>
                      <a:pt x="25895" y="53384"/>
                    </a:lnTo>
                    <a:lnTo>
                      <a:pt x="24700" y="51392"/>
                    </a:lnTo>
                    <a:lnTo>
                      <a:pt x="23571" y="49268"/>
                    </a:lnTo>
                    <a:lnTo>
                      <a:pt x="22509" y="47209"/>
                    </a:lnTo>
                    <a:lnTo>
                      <a:pt x="21579" y="45085"/>
                    </a:lnTo>
                    <a:lnTo>
                      <a:pt x="20650" y="42960"/>
                    </a:lnTo>
                    <a:lnTo>
                      <a:pt x="19853" y="40769"/>
                    </a:lnTo>
                    <a:lnTo>
                      <a:pt x="19056" y="38578"/>
                    </a:lnTo>
                    <a:lnTo>
                      <a:pt x="18392" y="36386"/>
                    </a:lnTo>
                    <a:lnTo>
                      <a:pt x="17728" y="34195"/>
                    </a:lnTo>
                    <a:lnTo>
                      <a:pt x="17197" y="32004"/>
                    </a:lnTo>
                    <a:lnTo>
                      <a:pt x="16732" y="29813"/>
                    </a:lnTo>
                    <a:lnTo>
                      <a:pt x="16267" y="27622"/>
                    </a:lnTo>
                    <a:lnTo>
                      <a:pt x="15935" y="25364"/>
                    </a:lnTo>
                    <a:lnTo>
                      <a:pt x="15670" y="23173"/>
                    </a:lnTo>
                    <a:lnTo>
                      <a:pt x="15471" y="20982"/>
                    </a:lnTo>
                    <a:lnTo>
                      <a:pt x="15338" y="18791"/>
                    </a:lnTo>
                    <a:lnTo>
                      <a:pt x="15271" y="16600"/>
                    </a:lnTo>
                    <a:lnTo>
                      <a:pt x="15338" y="14475"/>
                    </a:lnTo>
                    <a:lnTo>
                      <a:pt x="15404" y="12351"/>
                    </a:lnTo>
                    <a:lnTo>
                      <a:pt x="15537" y="10226"/>
                    </a:lnTo>
                    <a:lnTo>
                      <a:pt x="15803" y="8101"/>
                    </a:lnTo>
                    <a:lnTo>
                      <a:pt x="16068" y="6043"/>
                    </a:lnTo>
                    <a:lnTo>
                      <a:pt x="16467" y="3985"/>
                    </a:lnTo>
                    <a:lnTo>
                      <a:pt x="16865" y="1993"/>
                    </a:lnTo>
                    <a:lnTo>
                      <a:pt x="17396" y="1"/>
                    </a:lnTo>
                    <a:lnTo>
                      <a:pt x="17396" y="1"/>
                    </a:lnTo>
                    <a:lnTo>
                      <a:pt x="16267" y="1395"/>
                    </a:lnTo>
                    <a:lnTo>
                      <a:pt x="15139" y="2789"/>
                    </a:lnTo>
                    <a:lnTo>
                      <a:pt x="14076" y="4184"/>
                    </a:lnTo>
                    <a:lnTo>
                      <a:pt x="13080" y="5644"/>
                    </a:lnTo>
                    <a:lnTo>
                      <a:pt x="12084" y="7105"/>
                    </a:lnTo>
                    <a:lnTo>
                      <a:pt x="11155" y="8566"/>
                    </a:lnTo>
                    <a:lnTo>
                      <a:pt x="10225" y="10027"/>
                    </a:lnTo>
                    <a:lnTo>
                      <a:pt x="9362" y="11554"/>
                    </a:lnTo>
                    <a:lnTo>
                      <a:pt x="8565" y="13081"/>
                    </a:lnTo>
                    <a:lnTo>
                      <a:pt x="7768" y="14608"/>
                    </a:lnTo>
                    <a:lnTo>
                      <a:pt x="6972" y="16135"/>
                    </a:lnTo>
                    <a:lnTo>
                      <a:pt x="6308" y="17662"/>
                    </a:lnTo>
                    <a:lnTo>
                      <a:pt x="5644" y="19256"/>
                    </a:lnTo>
                    <a:lnTo>
                      <a:pt x="4980" y="20849"/>
                    </a:lnTo>
                    <a:lnTo>
                      <a:pt x="3851" y="24037"/>
                    </a:lnTo>
                    <a:lnTo>
                      <a:pt x="2789" y="27290"/>
                    </a:lnTo>
                    <a:lnTo>
                      <a:pt x="1992" y="30543"/>
                    </a:lnTo>
                    <a:lnTo>
                      <a:pt x="1262" y="33863"/>
                    </a:lnTo>
                    <a:lnTo>
                      <a:pt x="730" y="37183"/>
                    </a:lnTo>
                    <a:lnTo>
                      <a:pt x="332" y="40503"/>
                    </a:lnTo>
                    <a:lnTo>
                      <a:pt x="66" y="43823"/>
                    </a:lnTo>
                    <a:lnTo>
                      <a:pt x="0" y="47209"/>
                    </a:lnTo>
                    <a:lnTo>
                      <a:pt x="66" y="50529"/>
                    </a:lnTo>
                    <a:lnTo>
                      <a:pt x="266" y="53849"/>
                    </a:lnTo>
                    <a:lnTo>
                      <a:pt x="664" y="57169"/>
                    </a:lnTo>
                    <a:lnTo>
                      <a:pt x="1195" y="60489"/>
                    </a:lnTo>
                    <a:lnTo>
                      <a:pt x="1859" y="63809"/>
                    </a:lnTo>
                    <a:lnTo>
                      <a:pt x="2656" y="67062"/>
                    </a:lnTo>
                    <a:lnTo>
                      <a:pt x="3652" y="70316"/>
                    </a:lnTo>
                    <a:lnTo>
                      <a:pt x="4781" y="73503"/>
                    </a:lnTo>
                    <a:lnTo>
                      <a:pt x="6042" y="76623"/>
                    </a:lnTo>
                    <a:lnTo>
                      <a:pt x="6773" y="78150"/>
                    </a:lnTo>
                    <a:lnTo>
                      <a:pt x="7503" y="79678"/>
                    </a:lnTo>
                    <a:lnTo>
                      <a:pt x="8233" y="81205"/>
                    </a:lnTo>
                    <a:lnTo>
                      <a:pt x="9030" y="82732"/>
                    </a:lnTo>
                    <a:lnTo>
                      <a:pt x="9893" y="84259"/>
                    </a:lnTo>
                    <a:lnTo>
                      <a:pt x="10823" y="85720"/>
                    </a:lnTo>
                    <a:lnTo>
                      <a:pt x="11686" y="87180"/>
                    </a:lnTo>
                    <a:lnTo>
                      <a:pt x="12682" y="88641"/>
                    </a:lnTo>
                    <a:lnTo>
                      <a:pt x="13678" y="90036"/>
                    </a:lnTo>
                    <a:lnTo>
                      <a:pt x="14674" y="91430"/>
                    </a:lnTo>
                    <a:lnTo>
                      <a:pt x="15803" y="92824"/>
                    </a:lnTo>
                    <a:lnTo>
                      <a:pt x="16865" y="94219"/>
                    </a:lnTo>
                    <a:lnTo>
                      <a:pt x="17994" y="95546"/>
                    </a:lnTo>
                    <a:lnTo>
                      <a:pt x="19189" y="96874"/>
                    </a:lnTo>
                    <a:lnTo>
                      <a:pt x="20450" y="98202"/>
                    </a:lnTo>
                    <a:lnTo>
                      <a:pt x="21712" y="99464"/>
                    </a:lnTo>
                    <a:lnTo>
                      <a:pt x="21712" y="99464"/>
                    </a:lnTo>
                    <a:lnTo>
                      <a:pt x="22243" y="97339"/>
                    </a:lnTo>
                    <a:lnTo>
                      <a:pt x="22907" y="95215"/>
                    </a:lnTo>
                    <a:lnTo>
                      <a:pt x="23637" y="93090"/>
                    </a:lnTo>
                    <a:lnTo>
                      <a:pt x="24368" y="90965"/>
                    </a:lnTo>
                    <a:lnTo>
                      <a:pt x="25165" y="88907"/>
                    </a:lnTo>
                    <a:lnTo>
                      <a:pt x="26028" y="86782"/>
                    </a:lnTo>
                    <a:lnTo>
                      <a:pt x="26891" y="84657"/>
                    </a:lnTo>
                    <a:lnTo>
                      <a:pt x="27820" y="82599"/>
                    </a:lnTo>
                    <a:lnTo>
                      <a:pt x="29746" y="78482"/>
                    </a:lnTo>
                    <a:lnTo>
                      <a:pt x="31804" y="74432"/>
                    </a:lnTo>
                    <a:lnTo>
                      <a:pt x="33929" y="70515"/>
                    </a:lnTo>
                    <a:lnTo>
                      <a:pt x="36120" y="6673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02" name="Google Shape;2002;g34ed79b00d1_0_1971"/>
              <p:cNvSpPr/>
              <p:nvPr/>
            </p:nvSpPr>
            <p:spPr>
              <a:xfrm>
                <a:off x="3318625" y="1974400"/>
                <a:ext cx="888100" cy="627475"/>
              </a:xfrm>
              <a:custGeom>
                <a:rect b="b" l="l" r="r" t="t"/>
                <a:pathLst>
                  <a:path extrusionOk="0" h="25099" w="35524">
                    <a:moveTo>
                      <a:pt x="20783" y="1"/>
                    </a:moveTo>
                    <a:lnTo>
                      <a:pt x="18260" y="1727"/>
                    </a:lnTo>
                    <a:lnTo>
                      <a:pt x="15737" y="3520"/>
                    </a:lnTo>
                    <a:lnTo>
                      <a:pt x="13148" y="5445"/>
                    </a:lnTo>
                    <a:lnTo>
                      <a:pt x="10558" y="7437"/>
                    </a:lnTo>
                    <a:lnTo>
                      <a:pt x="7902" y="9495"/>
                    </a:lnTo>
                    <a:lnTo>
                      <a:pt x="5313" y="11687"/>
                    </a:lnTo>
                    <a:lnTo>
                      <a:pt x="2657" y="13944"/>
                    </a:lnTo>
                    <a:lnTo>
                      <a:pt x="1" y="16334"/>
                    </a:lnTo>
                    <a:lnTo>
                      <a:pt x="1063" y="17131"/>
                    </a:lnTo>
                    <a:lnTo>
                      <a:pt x="2126" y="17928"/>
                    </a:lnTo>
                    <a:lnTo>
                      <a:pt x="3188" y="18725"/>
                    </a:lnTo>
                    <a:lnTo>
                      <a:pt x="4250" y="19389"/>
                    </a:lnTo>
                    <a:lnTo>
                      <a:pt x="5379" y="20053"/>
                    </a:lnTo>
                    <a:lnTo>
                      <a:pt x="6508" y="20717"/>
                    </a:lnTo>
                    <a:lnTo>
                      <a:pt x="7637" y="21314"/>
                    </a:lnTo>
                    <a:lnTo>
                      <a:pt x="8765" y="21845"/>
                    </a:lnTo>
                    <a:lnTo>
                      <a:pt x="9894" y="22310"/>
                    </a:lnTo>
                    <a:lnTo>
                      <a:pt x="11089" y="22775"/>
                    </a:lnTo>
                    <a:lnTo>
                      <a:pt x="12218" y="23173"/>
                    </a:lnTo>
                    <a:lnTo>
                      <a:pt x="13413" y="23572"/>
                    </a:lnTo>
                    <a:lnTo>
                      <a:pt x="14542" y="23904"/>
                    </a:lnTo>
                    <a:lnTo>
                      <a:pt x="15737" y="24169"/>
                    </a:lnTo>
                    <a:lnTo>
                      <a:pt x="18061" y="24634"/>
                    </a:lnTo>
                    <a:lnTo>
                      <a:pt x="20451" y="24966"/>
                    </a:lnTo>
                    <a:lnTo>
                      <a:pt x="22709" y="25099"/>
                    </a:lnTo>
                    <a:lnTo>
                      <a:pt x="25033" y="25099"/>
                    </a:lnTo>
                    <a:lnTo>
                      <a:pt x="26161" y="25032"/>
                    </a:lnTo>
                    <a:lnTo>
                      <a:pt x="27224" y="24900"/>
                    </a:lnTo>
                    <a:lnTo>
                      <a:pt x="28353" y="24767"/>
                    </a:lnTo>
                    <a:lnTo>
                      <a:pt x="29415" y="24568"/>
                    </a:lnTo>
                    <a:lnTo>
                      <a:pt x="30477" y="24302"/>
                    </a:lnTo>
                    <a:lnTo>
                      <a:pt x="31540" y="24103"/>
                    </a:lnTo>
                    <a:lnTo>
                      <a:pt x="32536" y="23771"/>
                    </a:lnTo>
                    <a:lnTo>
                      <a:pt x="33532" y="23439"/>
                    </a:lnTo>
                    <a:lnTo>
                      <a:pt x="34527" y="23040"/>
                    </a:lnTo>
                    <a:lnTo>
                      <a:pt x="35523" y="22642"/>
                    </a:lnTo>
                    <a:lnTo>
                      <a:pt x="33996" y="19654"/>
                    </a:lnTo>
                    <a:lnTo>
                      <a:pt x="32403" y="16666"/>
                    </a:lnTo>
                    <a:lnTo>
                      <a:pt x="30743" y="13745"/>
                    </a:lnTo>
                    <a:lnTo>
                      <a:pt x="28950" y="10890"/>
                    </a:lnTo>
                    <a:lnTo>
                      <a:pt x="27025" y="8035"/>
                    </a:lnTo>
                    <a:lnTo>
                      <a:pt x="25033" y="5312"/>
                    </a:lnTo>
                    <a:lnTo>
                      <a:pt x="22974" y="2657"/>
                    </a:lnTo>
                    <a:lnTo>
                      <a:pt x="2078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03" name="Google Shape;2003;g34ed79b00d1_0_1971"/>
              <p:cNvSpPr/>
              <p:nvPr/>
            </p:nvSpPr>
            <p:spPr>
              <a:xfrm>
                <a:off x="3318625" y="1974400"/>
                <a:ext cx="888100" cy="627475"/>
              </a:xfrm>
              <a:custGeom>
                <a:rect b="b" l="l" r="r" t="t"/>
                <a:pathLst>
                  <a:path extrusionOk="0" fill="none" h="25099" w="35524">
                    <a:moveTo>
                      <a:pt x="35523" y="22642"/>
                    </a:moveTo>
                    <a:lnTo>
                      <a:pt x="35523" y="22642"/>
                    </a:lnTo>
                    <a:lnTo>
                      <a:pt x="33996" y="19654"/>
                    </a:lnTo>
                    <a:lnTo>
                      <a:pt x="32403" y="16666"/>
                    </a:lnTo>
                    <a:lnTo>
                      <a:pt x="30743" y="13745"/>
                    </a:lnTo>
                    <a:lnTo>
                      <a:pt x="28950" y="10890"/>
                    </a:lnTo>
                    <a:lnTo>
                      <a:pt x="27025" y="8035"/>
                    </a:lnTo>
                    <a:lnTo>
                      <a:pt x="25033" y="5312"/>
                    </a:lnTo>
                    <a:lnTo>
                      <a:pt x="22974" y="2657"/>
                    </a:lnTo>
                    <a:lnTo>
                      <a:pt x="20783" y="1"/>
                    </a:lnTo>
                    <a:lnTo>
                      <a:pt x="20783" y="1"/>
                    </a:lnTo>
                    <a:lnTo>
                      <a:pt x="18260" y="1727"/>
                    </a:lnTo>
                    <a:lnTo>
                      <a:pt x="15737" y="3520"/>
                    </a:lnTo>
                    <a:lnTo>
                      <a:pt x="13148" y="5445"/>
                    </a:lnTo>
                    <a:lnTo>
                      <a:pt x="10558" y="7437"/>
                    </a:lnTo>
                    <a:lnTo>
                      <a:pt x="7902" y="9495"/>
                    </a:lnTo>
                    <a:lnTo>
                      <a:pt x="5313" y="11687"/>
                    </a:lnTo>
                    <a:lnTo>
                      <a:pt x="2657" y="13944"/>
                    </a:lnTo>
                    <a:lnTo>
                      <a:pt x="1" y="16334"/>
                    </a:lnTo>
                    <a:lnTo>
                      <a:pt x="1" y="16334"/>
                    </a:lnTo>
                    <a:lnTo>
                      <a:pt x="1063" y="17131"/>
                    </a:lnTo>
                    <a:lnTo>
                      <a:pt x="2126" y="17928"/>
                    </a:lnTo>
                    <a:lnTo>
                      <a:pt x="3188" y="18725"/>
                    </a:lnTo>
                    <a:lnTo>
                      <a:pt x="4250" y="19389"/>
                    </a:lnTo>
                    <a:lnTo>
                      <a:pt x="5379" y="20053"/>
                    </a:lnTo>
                    <a:lnTo>
                      <a:pt x="6508" y="20717"/>
                    </a:lnTo>
                    <a:lnTo>
                      <a:pt x="7637" y="21314"/>
                    </a:lnTo>
                    <a:lnTo>
                      <a:pt x="8765" y="21845"/>
                    </a:lnTo>
                    <a:lnTo>
                      <a:pt x="9894" y="22310"/>
                    </a:lnTo>
                    <a:lnTo>
                      <a:pt x="11089" y="22775"/>
                    </a:lnTo>
                    <a:lnTo>
                      <a:pt x="12218" y="23173"/>
                    </a:lnTo>
                    <a:lnTo>
                      <a:pt x="13413" y="23572"/>
                    </a:lnTo>
                    <a:lnTo>
                      <a:pt x="14542" y="23904"/>
                    </a:lnTo>
                    <a:lnTo>
                      <a:pt x="15737" y="24169"/>
                    </a:lnTo>
                    <a:lnTo>
                      <a:pt x="18061" y="24634"/>
                    </a:lnTo>
                    <a:lnTo>
                      <a:pt x="20451" y="24966"/>
                    </a:lnTo>
                    <a:lnTo>
                      <a:pt x="22709" y="25099"/>
                    </a:lnTo>
                    <a:lnTo>
                      <a:pt x="25033" y="25099"/>
                    </a:lnTo>
                    <a:lnTo>
                      <a:pt x="26161" y="25032"/>
                    </a:lnTo>
                    <a:lnTo>
                      <a:pt x="27224" y="24900"/>
                    </a:lnTo>
                    <a:lnTo>
                      <a:pt x="28353" y="24767"/>
                    </a:lnTo>
                    <a:lnTo>
                      <a:pt x="29415" y="24568"/>
                    </a:lnTo>
                    <a:lnTo>
                      <a:pt x="30477" y="24302"/>
                    </a:lnTo>
                    <a:lnTo>
                      <a:pt x="31540" y="24103"/>
                    </a:lnTo>
                    <a:lnTo>
                      <a:pt x="32536" y="23771"/>
                    </a:lnTo>
                    <a:lnTo>
                      <a:pt x="33532" y="23439"/>
                    </a:lnTo>
                    <a:lnTo>
                      <a:pt x="34527" y="23040"/>
                    </a:lnTo>
                    <a:lnTo>
                      <a:pt x="35523" y="22642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04" name="Google Shape;2004;g34ed79b00d1_0_1971"/>
              <p:cNvSpPr/>
              <p:nvPr/>
            </p:nvSpPr>
            <p:spPr>
              <a:xfrm>
                <a:off x="3302025" y="1225775"/>
                <a:ext cx="962800" cy="464800"/>
              </a:xfrm>
              <a:custGeom>
                <a:rect b="b" l="l" r="r" t="t"/>
                <a:pathLst>
                  <a:path extrusionOk="0" h="18592" w="38512">
                    <a:moveTo>
                      <a:pt x="12683" y="0"/>
                    </a:moveTo>
                    <a:lnTo>
                      <a:pt x="11421" y="67"/>
                    </a:lnTo>
                    <a:lnTo>
                      <a:pt x="10226" y="200"/>
                    </a:lnTo>
                    <a:lnTo>
                      <a:pt x="9031" y="332"/>
                    </a:lnTo>
                    <a:lnTo>
                      <a:pt x="7836" y="532"/>
                    </a:lnTo>
                    <a:lnTo>
                      <a:pt x="6707" y="797"/>
                    </a:lnTo>
                    <a:lnTo>
                      <a:pt x="5578" y="1063"/>
                    </a:lnTo>
                    <a:lnTo>
                      <a:pt x="4516" y="1328"/>
                    </a:lnTo>
                    <a:lnTo>
                      <a:pt x="3520" y="1727"/>
                    </a:lnTo>
                    <a:lnTo>
                      <a:pt x="2590" y="2059"/>
                    </a:lnTo>
                    <a:lnTo>
                      <a:pt x="1661" y="2457"/>
                    </a:lnTo>
                    <a:lnTo>
                      <a:pt x="798" y="2922"/>
                    </a:lnTo>
                    <a:lnTo>
                      <a:pt x="1" y="3387"/>
                    </a:lnTo>
                    <a:lnTo>
                      <a:pt x="3055" y="4781"/>
                    </a:lnTo>
                    <a:lnTo>
                      <a:pt x="6043" y="6375"/>
                    </a:lnTo>
                    <a:lnTo>
                      <a:pt x="8965" y="8034"/>
                    </a:lnTo>
                    <a:lnTo>
                      <a:pt x="11820" y="9894"/>
                    </a:lnTo>
                    <a:lnTo>
                      <a:pt x="14608" y="11886"/>
                    </a:lnTo>
                    <a:lnTo>
                      <a:pt x="17331" y="13944"/>
                    </a:lnTo>
                    <a:lnTo>
                      <a:pt x="19987" y="16201"/>
                    </a:lnTo>
                    <a:lnTo>
                      <a:pt x="22576" y="18592"/>
                    </a:lnTo>
                    <a:lnTo>
                      <a:pt x="24435" y="17264"/>
                    </a:lnTo>
                    <a:lnTo>
                      <a:pt x="26427" y="16002"/>
                    </a:lnTo>
                    <a:lnTo>
                      <a:pt x="28485" y="14741"/>
                    </a:lnTo>
                    <a:lnTo>
                      <a:pt x="30544" y="13545"/>
                    </a:lnTo>
                    <a:lnTo>
                      <a:pt x="32668" y="12417"/>
                    </a:lnTo>
                    <a:lnTo>
                      <a:pt x="34727" y="11354"/>
                    </a:lnTo>
                    <a:lnTo>
                      <a:pt x="36719" y="10491"/>
                    </a:lnTo>
                    <a:lnTo>
                      <a:pt x="38511" y="9761"/>
                    </a:lnTo>
                    <a:lnTo>
                      <a:pt x="37449" y="8632"/>
                    </a:lnTo>
                    <a:lnTo>
                      <a:pt x="36254" y="7636"/>
                    </a:lnTo>
                    <a:lnTo>
                      <a:pt x="35059" y="6707"/>
                    </a:lnTo>
                    <a:lnTo>
                      <a:pt x="33864" y="5843"/>
                    </a:lnTo>
                    <a:lnTo>
                      <a:pt x="32602" y="5047"/>
                    </a:lnTo>
                    <a:lnTo>
                      <a:pt x="31340" y="4316"/>
                    </a:lnTo>
                    <a:lnTo>
                      <a:pt x="30079" y="3652"/>
                    </a:lnTo>
                    <a:lnTo>
                      <a:pt x="28751" y="3055"/>
                    </a:lnTo>
                    <a:lnTo>
                      <a:pt x="27423" y="2524"/>
                    </a:lnTo>
                    <a:lnTo>
                      <a:pt x="26095" y="1992"/>
                    </a:lnTo>
                    <a:lnTo>
                      <a:pt x="24701" y="1594"/>
                    </a:lnTo>
                    <a:lnTo>
                      <a:pt x="23373" y="1196"/>
                    </a:lnTo>
                    <a:lnTo>
                      <a:pt x="22045" y="864"/>
                    </a:lnTo>
                    <a:lnTo>
                      <a:pt x="20650" y="598"/>
                    </a:lnTo>
                    <a:lnTo>
                      <a:pt x="19323" y="399"/>
                    </a:lnTo>
                    <a:lnTo>
                      <a:pt x="17928" y="200"/>
                    </a:lnTo>
                    <a:lnTo>
                      <a:pt x="16600" y="67"/>
                    </a:lnTo>
                    <a:lnTo>
                      <a:pt x="1527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05" name="Google Shape;2005;g34ed79b00d1_0_1971"/>
              <p:cNvSpPr/>
              <p:nvPr/>
            </p:nvSpPr>
            <p:spPr>
              <a:xfrm>
                <a:off x="3302025" y="1225775"/>
                <a:ext cx="962800" cy="464800"/>
              </a:xfrm>
              <a:custGeom>
                <a:rect b="b" l="l" r="r" t="t"/>
                <a:pathLst>
                  <a:path extrusionOk="0" fill="none" h="18592" w="38512">
                    <a:moveTo>
                      <a:pt x="22576" y="18592"/>
                    </a:moveTo>
                    <a:lnTo>
                      <a:pt x="22576" y="18592"/>
                    </a:lnTo>
                    <a:lnTo>
                      <a:pt x="24435" y="17264"/>
                    </a:lnTo>
                    <a:lnTo>
                      <a:pt x="26427" y="16002"/>
                    </a:lnTo>
                    <a:lnTo>
                      <a:pt x="28485" y="14741"/>
                    </a:lnTo>
                    <a:lnTo>
                      <a:pt x="30544" y="13545"/>
                    </a:lnTo>
                    <a:lnTo>
                      <a:pt x="32668" y="12417"/>
                    </a:lnTo>
                    <a:lnTo>
                      <a:pt x="34727" y="11354"/>
                    </a:lnTo>
                    <a:lnTo>
                      <a:pt x="36719" y="10491"/>
                    </a:lnTo>
                    <a:lnTo>
                      <a:pt x="38511" y="9761"/>
                    </a:lnTo>
                    <a:lnTo>
                      <a:pt x="38511" y="9761"/>
                    </a:lnTo>
                    <a:lnTo>
                      <a:pt x="37449" y="8632"/>
                    </a:lnTo>
                    <a:lnTo>
                      <a:pt x="36254" y="7636"/>
                    </a:lnTo>
                    <a:lnTo>
                      <a:pt x="35059" y="6707"/>
                    </a:lnTo>
                    <a:lnTo>
                      <a:pt x="33864" y="5843"/>
                    </a:lnTo>
                    <a:lnTo>
                      <a:pt x="32602" y="5047"/>
                    </a:lnTo>
                    <a:lnTo>
                      <a:pt x="31340" y="4316"/>
                    </a:lnTo>
                    <a:lnTo>
                      <a:pt x="30079" y="3652"/>
                    </a:lnTo>
                    <a:lnTo>
                      <a:pt x="28751" y="3055"/>
                    </a:lnTo>
                    <a:lnTo>
                      <a:pt x="27423" y="2524"/>
                    </a:lnTo>
                    <a:lnTo>
                      <a:pt x="26095" y="1992"/>
                    </a:lnTo>
                    <a:lnTo>
                      <a:pt x="24701" y="1594"/>
                    </a:lnTo>
                    <a:lnTo>
                      <a:pt x="23373" y="1196"/>
                    </a:lnTo>
                    <a:lnTo>
                      <a:pt x="22045" y="864"/>
                    </a:lnTo>
                    <a:lnTo>
                      <a:pt x="20650" y="598"/>
                    </a:lnTo>
                    <a:lnTo>
                      <a:pt x="19323" y="399"/>
                    </a:lnTo>
                    <a:lnTo>
                      <a:pt x="17928" y="200"/>
                    </a:lnTo>
                    <a:lnTo>
                      <a:pt x="16600" y="67"/>
                    </a:lnTo>
                    <a:lnTo>
                      <a:pt x="15272" y="0"/>
                    </a:lnTo>
                    <a:lnTo>
                      <a:pt x="14011" y="0"/>
                    </a:lnTo>
                    <a:lnTo>
                      <a:pt x="12683" y="0"/>
                    </a:lnTo>
                    <a:lnTo>
                      <a:pt x="11421" y="67"/>
                    </a:lnTo>
                    <a:lnTo>
                      <a:pt x="10226" y="200"/>
                    </a:lnTo>
                    <a:lnTo>
                      <a:pt x="9031" y="332"/>
                    </a:lnTo>
                    <a:lnTo>
                      <a:pt x="7836" y="532"/>
                    </a:lnTo>
                    <a:lnTo>
                      <a:pt x="6707" y="797"/>
                    </a:lnTo>
                    <a:lnTo>
                      <a:pt x="5578" y="1063"/>
                    </a:lnTo>
                    <a:lnTo>
                      <a:pt x="4516" y="1328"/>
                    </a:lnTo>
                    <a:lnTo>
                      <a:pt x="3520" y="1727"/>
                    </a:lnTo>
                    <a:lnTo>
                      <a:pt x="2590" y="2059"/>
                    </a:lnTo>
                    <a:lnTo>
                      <a:pt x="1661" y="2457"/>
                    </a:lnTo>
                    <a:lnTo>
                      <a:pt x="798" y="2922"/>
                    </a:lnTo>
                    <a:lnTo>
                      <a:pt x="1" y="3387"/>
                    </a:lnTo>
                    <a:lnTo>
                      <a:pt x="1" y="3387"/>
                    </a:lnTo>
                    <a:lnTo>
                      <a:pt x="3055" y="4781"/>
                    </a:lnTo>
                    <a:lnTo>
                      <a:pt x="6043" y="6375"/>
                    </a:lnTo>
                    <a:lnTo>
                      <a:pt x="8965" y="8034"/>
                    </a:lnTo>
                    <a:lnTo>
                      <a:pt x="11820" y="9894"/>
                    </a:lnTo>
                    <a:lnTo>
                      <a:pt x="14608" y="11886"/>
                    </a:lnTo>
                    <a:lnTo>
                      <a:pt x="17331" y="13944"/>
                    </a:lnTo>
                    <a:lnTo>
                      <a:pt x="19987" y="16201"/>
                    </a:lnTo>
                    <a:lnTo>
                      <a:pt x="22576" y="18592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06" name="Google Shape;2006;g34ed79b00d1_0_1971"/>
              <p:cNvSpPr/>
              <p:nvPr/>
            </p:nvSpPr>
            <p:spPr>
              <a:xfrm>
                <a:off x="2108550" y="3483275"/>
                <a:ext cx="2365425" cy="1201825"/>
              </a:xfrm>
              <a:custGeom>
                <a:rect b="b" l="l" r="r" t="t"/>
                <a:pathLst>
                  <a:path extrusionOk="0" h="48073" w="94617">
                    <a:moveTo>
                      <a:pt x="13612" y="1"/>
                    </a:moveTo>
                    <a:lnTo>
                      <a:pt x="11952" y="2856"/>
                    </a:lnTo>
                    <a:lnTo>
                      <a:pt x="10425" y="5645"/>
                    </a:lnTo>
                    <a:lnTo>
                      <a:pt x="9097" y="8367"/>
                    </a:lnTo>
                    <a:lnTo>
                      <a:pt x="7835" y="10956"/>
                    </a:lnTo>
                    <a:lnTo>
                      <a:pt x="6706" y="13413"/>
                    </a:lnTo>
                    <a:lnTo>
                      <a:pt x="5644" y="15803"/>
                    </a:lnTo>
                    <a:lnTo>
                      <a:pt x="4715" y="18061"/>
                    </a:lnTo>
                    <a:lnTo>
                      <a:pt x="3851" y="20186"/>
                    </a:lnTo>
                    <a:lnTo>
                      <a:pt x="3121" y="22244"/>
                    </a:lnTo>
                    <a:lnTo>
                      <a:pt x="2457" y="24169"/>
                    </a:lnTo>
                    <a:lnTo>
                      <a:pt x="1859" y="25962"/>
                    </a:lnTo>
                    <a:lnTo>
                      <a:pt x="1395" y="27688"/>
                    </a:lnTo>
                    <a:lnTo>
                      <a:pt x="598" y="30743"/>
                    </a:lnTo>
                    <a:lnTo>
                      <a:pt x="0" y="33266"/>
                    </a:lnTo>
                    <a:lnTo>
                      <a:pt x="2590" y="35125"/>
                    </a:lnTo>
                    <a:lnTo>
                      <a:pt x="5179" y="36785"/>
                    </a:lnTo>
                    <a:lnTo>
                      <a:pt x="7835" y="38378"/>
                    </a:lnTo>
                    <a:lnTo>
                      <a:pt x="10558" y="39906"/>
                    </a:lnTo>
                    <a:lnTo>
                      <a:pt x="13280" y="41234"/>
                    </a:lnTo>
                    <a:lnTo>
                      <a:pt x="16135" y="42495"/>
                    </a:lnTo>
                    <a:lnTo>
                      <a:pt x="18924" y="43557"/>
                    </a:lnTo>
                    <a:lnTo>
                      <a:pt x="21779" y="44553"/>
                    </a:lnTo>
                    <a:lnTo>
                      <a:pt x="24700" y="45417"/>
                    </a:lnTo>
                    <a:lnTo>
                      <a:pt x="27622" y="46147"/>
                    </a:lnTo>
                    <a:lnTo>
                      <a:pt x="30543" y="46811"/>
                    </a:lnTo>
                    <a:lnTo>
                      <a:pt x="33531" y="47276"/>
                    </a:lnTo>
                    <a:lnTo>
                      <a:pt x="36519" y="47674"/>
                    </a:lnTo>
                    <a:lnTo>
                      <a:pt x="39507" y="47940"/>
                    </a:lnTo>
                    <a:lnTo>
                      <a:pt x="42495" y="48072"/>
                    </a:lnTo>
                    <a:lnTo>
                      <a:pt x="45482" y="48072"/>
                    </a:lnTo>
                    <a:lnTo>
                      <a:pt x="48470" y="47940"/>
                    </a:lnTo>
                    <a:lnTo>
                      <a:pt x="51458" y="47674"/>
                    </a:lnTo>
                    <a:lnTo>
                      <a:pt x="54446" y="47342"/>
                    </a:lnTo>
                    <a:lnTo>
                      <a:pt x="57434" y="46877"/>
                    </a:lnTo>
                    <a:lnTo>
                      <a:pt x="60355" y="46280"/>
                    </a:lnTo>
                    <a:lnTo>
                      <a:pt x="63277" y="45549"/>
                    </a:lnTo>
                    <a:lnTo>
                      <a:pt x="66198" y="44686"/>
                    </a:lnTo>
                    <a:lnTo>
                      <a:pt x="69053" y="43757"/>
                    </a:lnTo>
                    <a:lnTo>
                      <a:pt x="71909" y="42628"/>
                    </a:lnTo>
                    <a:lnTo>
                      <a:pt x="74697" y="41433"/>
                    </a:lnTo>
                    <a:lnTo>
                      <a:pt x="77486" y="40105"/>
                    </a:lnTo>
                    <a:lnTo>
                      <a:pt x="80142" y="38644"/>
                    </a:lnTo>
                    <a:lnTo>
                      <a:pt x="82864" y="37051"/>
                    </a:lnTo>
                    <a:lnTo>
                      <a:pt x="85454" y="35391"/>
                    </a:lnTo>
                    <a:lnTo>
                      <a:pt x="87977" y="33531"/>
                    </a:lnTo>
                    <a:lnTo>
                      <a:pt x="90500" y="31606"/>
                    </a:lnTo>
                    <a:lnTo>
                      <a:pt x="90965" y="30344"/>
                    </a:lnTo>
                    <a:lnTo>
                      <a:pt x="91429" y="29083"/>
                    </a:lnTo>
                    <a:lnTo>
                      <a:pt x="91894" y="27755"/>
                    </a:lnTo>
                    <a:lnTo>
                      <a:pt x="92292" y="26361"/>
                    </a:lnTo>
                    <a:lnTo>
                      <a:pt x="92956" y="23572"/>
                    </a:lnTo>
                    <a:lnTo>
                      <a:pt x="93554" y="20650"/>
                    </a:lnTo>
                    <a:lnTo>
                      <a:pt x="94019" y="17596"/>
                    </a:lnTo>
                    <a:lnTo>
                      <a:pt x="94351" y="14409"/>
                    </a:lnTo>
                    <a:lnTo>
                      <a:pt x="94550" y="11222"/>
                    </a:lnTo>
                    <a:lnTo>
                      <a:pt x="94616" y="7836"/>
                    </a:lnTo>
                    <a:lnTo>
                      <a:pt x="92226" y="9164"/>
                    </a:lnTo>
                    <a:lnTo>
                      <a:pt x="89769" y="10425"/>
                    </a:lnTo>
                    <a:lnTo>
                      <a:pt x="87313" y="11488"/>
                    </a:lnTo>
                    <a:lnTo>
                      <a:pt x="84790" y="12484"/>
                    </a:lnTo>
                    <a:lnTo>
                      <a:pt x="82267" y="13347"/>
                    </a:lnTo>
                    <a:lnTo>
                      <a:pt x="79677" y="14143"/>
                    </a:lnTo>
                    <a:lnTo>
                      <a:pt x="77088" y="14741"/>
                    </a:lnTo>
                    <a:lnTo>
                      <a:pt x="74432" y="15272"/>
                    </a:lnTo>
                    <a:lnTo>
                      <a:pt x="71776" y="15737"/>
                    </a:lnTo>
                    <a:lnTo>
                      <a:pt x="69053" y="16069"/>
                    </a:lnTo>
                    <a:lnTo>
                      <a:pt x="66398" y="16268"/>
                    </a:lnTo>
                    <a:lnTo>
                      <a:pt x="63675" y="16401"/>
                    </a:lnTo>
                    <a:lnTo>
                      <a:pt x="60953" y="16401"/>
                    </a:lnTo>
                    <a:lnTo>
                      <a:pt x="58231" y="16335"/>
                    </a:lnTo>
                    <a:lnTo>
                      <a:pt x="55508" y="16135"/>
                    </a:lnTo>
                    <a:lnTo>
                      <a:pt x="52786" y="15870"/>
                    </a:lnTo>
                    <a:lnTo>
                      <a:pt x="50064" y="15538"/>
                    </a:lnTo>
                    <a:lnTo>
                      <a:pt x="47408" y="15073"/>
                    </a:lnTo>
                    <a:lnTo>
                      <a:pt x="44752" y="14542"/>
                    </a:lnTo>
                    <a:lnTo>
                      <a:pt x="42096" y="13878"/>
                    </a:lnTo>
                    <a:lnTo>
                      <a:pt x="39440" y="13147"/>
                    </a:lnTo>
                    <a:lnTo>
                      <a:pt x="36851" y="12351"/>
                    </a:lnTo>
                    <a:lnTo>
                      <a:pt x="34328" y="11488"/>
                    </a:lnTo>
                    <a:lnTo>
                      <a:pt x="31805" y="10492"/>
                    </a:lnTo>
                    <a:lnTo>
                      <a:pt x="29348" y="9429"/>
                    </a:lnTo>
                    <a:lnTo>
                      <a:pt x="26891" y="8300"/>
                    </a:lnTo>
                    <a:lnTo>
                      <a:pt x="24567" y="7105"/>
                    </a:lnTo>
                    <a:lnTo>
                      <a:pt x="22243" y="5844"/>
                    </a:lnTo>
                    <a:lnTo>
                      <a:pt x="19986" y="4449"/>
                    </a:lnTo>
                    <a:lnTo>
                      <a:pt x="17795" y="3055"/>
                    </a:lnTo>
                    <a:lnTo>
                      <a:pt x="15670" y="1528"/>
                    </a:lnTo>
                    <a:lnTo>
                      <a:pt x="1361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07" name="Google Shape;2007;g34ed79b00d1_0_1971"/>
              <p:cNvSpPr/>
              <p:nvPr/>
            </p:nvSpPr>
            <p:spPr>
              <a:xfrm>
                <a:off x="2108550" y="3483275"/>
                <a:ext cx="2365425" cy="1201825"/>
              </a:xfrm>
              <a:custGeom>
                <a:rect b="b" l="l" r="r" t="t"/>
                <a:pathLst>
                  <a:path extrusionOk="0" fill="none" h="48073" w="94617">
                    <a:moveTo>
                      <a:pt x="13612" y="1"/>
                    </a:moveTo>
                    <a:lnTo>
                      <a:pt x="13612" y="1"/>
                    </a:lnTo>
                    <a:lnTo>
                      <a:pt x="11952" y="2856"/>
                    </a:lnTo>
                    <a:lnTo>
                      <a:pt x="10425" y="5645"/>
                    </a:lnTo>
                    <a:lnTo>
                      <a:pt x="9097" y="8367"/>
                    </a:lnTo>
                    <a:lnTo>
                      <a:pt x="7835" y="10956"/>
                    </a:lnTo>
                    <a:lnTo>
                      <a:pt x="6706" y="13413"/>
                    </a:lnTo>
                    <a:lnTo>
                      <a:pt x="5644" y="15803"/>
                    </a:lnTo>
                    <a:lnTo>
                      <a:pt x="4715" y="18061"/>
                    </a:lnTo>
                    <a:lnTo>
                      <a:pt x="3851" y="20186"/>
                    </a:lnTo>
                    <a:lnTo>
                      <a:pt x="3121" y="22244"/>
                    </a:lnTo>
                    <a:lnTo>
                      <a:pt x="2457" y="24169"/>
                    </a:lnTo>
                    <a:lnTo>
                      <a:pt x="1859" y="25962"/>
                    </a:lnTo>
                    <a:lnTo>
                      <a:pt x="1395" y="27688"/>
                    </a:lnTo>
                    <a:lnTo>
                      <a:pt x="598" y="30743"/>
                    </a:lnTo>
                    <a:lnTo>
                      <a:pt x="0" y="33266"/>
                    </a:lnTo>
                    <a:lnTo>
                      <a:pt x="0" y="33266"/>
                    </a:lnTo>
                    <a:lnTo>
                      <a:pt x="2590" y="35125"/>
                    </a:lnTo>
                    <a:lnTo>
                      <a:pt x="5179" y="36785"/>
                    </a:lnTo>
                    <a:lnTo>
                      <a:pt x="7835" y="38378"/>
                    </a:lnTo>
                    <a:lnTo>
                      <a:pt x="10558" y="39906"/>
                    </a:lnTo>
                    <a:lnTo>
                      <a:pt x="13280" y="41234"/>
                    </a:lnTo>
                    <a:lnTo>
                      <a:pt x="16135" y="42495"/>
                    </a:lnTo>
                    <a:lnTo>
                      <a:pt x="18924" y="43557"/>
                    </a:lnTo>
                    <a:lnTo>
                      <a:pt x="21779" y="44553"/>
                    </a:lnTo>
                    <a:lnTo>
                      <a:pt x="24700" y="45417"/>
                    </a:lnTo>
                    <a:lnTo>
                      <a:pt x="27622" y="46147"/>
                    </a:lnTo>
                    <a:lnTo>
                      <a:pt x="30543" y="46811"/>
                    </a:lnTo>
                    <a:lnTo>
                      <a:pt x="33531" y="47276"/>
                    </a:lnTo>
                    <a:lnTo>
                      <a:pt x="36519" y="47674"/>
                    </a:lnTo>
                    <a:lnTo>
                      <a:pt x="39507" y="47940"/>
                    </a:lnTo>
                    <a:lnTo>
                      <a:pt x="42495" y="48072"/>
                    </a:lnTo>
                    <a:lnTo>
                      <a:pt x="45482" y="48072"/>
                    </a:lnTo>
                    <a:lnTo>
                      <a:pt x="48470" y="47940"/>
                    </a:lnTo>
                    <a:lnTo>
                      <a:pt x="51458" y="47674"/>
                    </a:lnTo>
                    <a:lnTo>
                      <a:pt x="54446" y="47342"/>
                    </a:lnTo>
                    <a:lnTo>
                      <a:pt x="57434" y="46877"/>
                    </a:lnTo>
                    <a:lnTo>
                      <a:pt x="60355" y="46280"/>
                    </a:lnTo>
                    <a:lnTo>
                      <a:pt x="63277" y="45549"/>
                    </a:lnTo>
                    <a:lnTo>
                      <a:pt x="66198" y="44686"/>
                    </a:lnTo>
                    <a:lnTo>
                      <a:pt x="69053" y="43757"/>
                    </a:lnTo>
                    <a:lnTo>
                      <a:pt x="71909" y="42628"/>
                    </a:lnTo>
                    <a:lnTo>
                      <a:pt x="74697" y="41433"/>
                    </a:lnTo>
                    <a:lnTo>
                      <a:pt x="77486" y="40105"/>
                    </a:lnTo>
                    <a:lnTo>
                      <a:pt x="80142" y="38644"/>
                    </a:lnTo>
                    <a:lnTo>
                      <a:pt x="82864" y="37051"/>
                    </a:lnTo>
                    <a:lnTo>
                      <a:pt x="85454" y="35391"/>
                    </a:lnTo>
                    <a:lnTo>
                      <a:pt x="87977" y="33531"/>
                    </a:lnTo>
                    <a:lnTo>
                      <a:pt x="90500" y="31606"/>
                    </a:lnTo>
                    <a:lnTo>
                      <a:pt x="90500" y="31606"/>
                    </a:lnTo>
                    <a:lnTo>
                      <a:pt x="90965" y="30344"/>
                    </a:lnTo>
                    <a:lnTo>
                      <a:pt x="91429" y="29083"/>
                    </a:lnTo>
                    <a:lnTo>
                      <a:pt x="91894" y="27755"/>
                    </a:lnTo>
                    <a:lnTo>
                      <a:pt x="92292" y="26361"/>
                    </a:lnTo>
                    <a:lnTo>
                      <a:pt x="92956" y="23572"/>
                    </a:lnTo>
                    <a:lnTo>
                      <a:pt x="93554" y="20650"/>
                    </a:lnTo>
                    <a:lnTo>
                      <a:pt x="94019" y="17596"/>
                    </a:lnTo>
                    <a:lnTo>
                      <a:pt x="94351" y="14409"/>
                    </a:lnTo>
                    <a:lnTo>
                      <a:pt x="94550" y="11222"/>
                    </a:lnTo>
                    <a:lnTo>
                      <a:pt x="94616" y="7836"/>
                    </a:lnTo>
                    <a:lnTo>
                      <a:pt x="94616" y="7836"/>
                    </a:lnTo>
                    <a:lnTo>
                      <a:pt x="92226" y="9164"/>
                    </a:lnTo>
                    <a:lnTo>
                      <a:pt x="89769" y="10425"/>
                    </a:lnTo>
                    <a:lnTo>
                      <a:pt x="87313" y="11488"/>
                    </a:lnTo>
                    <a:lnTo>
                      <a:pt x="84790" y="12484"/>
                    </a:lnTo>
                    <a:lnTo>
                      <a:pt x="82267" y="13347"/>
                    </a:lnTo>
                    <a:lnTo>
                      <a:pt x="79677" y="14143"/>
                    </a:lnTo>
                    <a:lnTo>
                      <a:pt x="77088" y="14741"/>
                    </a:lnTo>
                    <a:lnTo>
                      <a:pt x="74432" y="15272"/>
                    </a:lnTo>
                    <a:lnTo>
                      <a:pt x="71776" y="15737"/>
                    </a:lnTo>
                    <a:lnTo>
                      <a:pt x="69053" y="16069"/>
                    </a:lnTo>
                    <a:lnTo>
                      <a:pt x="66398" y="16268"/>
                    </a:lnTo>
                    <a:lnTo>
                      <a:pt x="63675" y="16401"/>
                    </a:lnTo>
                    <a:lnTo>
                      <a:pt x="60953" y="16401"/>
                    </a:lnTo>
                    <a:lnTo>
                      <a:pt x="58231" y="16335"/>
                    </a:lnTo>
                    <a:lnTo>
                      <a:pt x="55508" y="16135"/>
                    </a:lnTo>
                    <a:lnTo>
                      <a:pt x="52786" y="15870"/>
                    </a:lnTo>
                    <a:lnTo>
                      <a:pt x="50064" y="15538"/>
                    </a:lnTo>
                    <a:lnTo>
                      <a:pt x="47408" y="15073"/>
                    </a:lnTo>
                    <a:lnTo>
                      <a:pt x="44752" y="14542"/>
                    </a:lnTo>
                    <a:lnTo>
                      <a:pt x="42096" y="13878"/>
                    </a:lnTo>
                    <a:lnTo>
                      <a:pt x="39440" y="13147"/>
                    </a:lnTo>
                    <a:lnTo>
                      <a:pt x="36851" y="12351"/>
                    </a:lnTo>
                    <a:lnTo>
                      <a:pt x="34328" y="11488"/>
                    </a:lnTo>
                    <a:lnTo>
                      <a:pt x="31805" y="10492"/>
                    </a:lnTo>
                    <a:lnTo>
                      <a:pt x="29348" y="9429"/>
                    </a:lnTo>
                    <a:lnTo>
                      <a:pt x="26891" y="8300"/>
                    </a:lnTo>
                    <a:lnTo>
                      <a:pt x="24567" y="7105"/>
                    </a:lnTo>
                    <a:lnTo>
                      <a:pt x="22243" y="5844"/>
                    </a:lnTo>
                    <a:lnTo>
                      <a:pt x="19986" y="4449"/>
                    </a:lnTo>
                    <a:lnTo>
                      <a:pt x="17795" y="3055"/>
                    </a:lnTo>
                    <a:lnTo>
                      <a:pt x="15670" y="1528"/>
                    </a:lnTo>
                    <a:lnTo>
                      <a:pt x="13612" y="1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08" name="Google Shape;2008;g34ed79b00d1_0_1971"/>
              <p:cNvSpPr/>
              <p:nvPr/>
            </p:nvSpPr>
            <p:spPr>
              <a:xfrm>
                <a:off x="4020775" y="1635775"/>
                <a:ext cx="501325" cy="773550"/>
              </a:xfrm>
              <a:custGeom>
                <a:rect b="b" l="l" r="r" t="t"/>
                <a:pathLst>
                  <a:path extrusionOk="0" h="30942" w="20053">
                    <a:moveTo>
                      <a:pt x="14940" y="1"/>
                    </a:moveTo>
                    <a:lnTo>
                      <a:pt x="13347" y="598"/>
                    </a:lnTo>
                    <a:lnTo>
                      <a:pt x="11488" y="1461"/>
                    </a:lnTo>
                    <a:lnTo>
                      <a:pt x="9429" y="2524"/>
                    </a:lnTo>
                    <a:lnTo>
                      <a:pt x="7305" y="3719"/>
                    </a:lnTo>
                    <a:lnTo>
                      <a:pt x="5246" y="5047"/>
                    </a:lnTo>
                    <a:lnTo>
                      <a:pt x="3254" y="6308"/>
                    </a:lnTo>
                    <a:lnTo>
                      <a:pt x="1462" y="7570"/>
                    </a:lnTo>
                    <a:lnTo>
                      <a:pt x="1" y="8765"/>
                    </a:lnTo>
                    <a:lnTo>
                      <a:pt x="2059" y="11222"/>
                    </a:lnTo>
                    <a:lnTo>
                      <a:pt x="4051" y="13811"/>
                    </a:lnTo>
                    <a:lnTo>
                      <a:pt x="5977" y="16467"/>
                    </a:lnTo>
                    <a:lnTo>
                      <a:pt x="7836" y="19189"/>
                    </a:lnTo>
                    <a:lnTo>
                      <a:pt x="9695" y="22044"/>
                    </a:lnTo>
                    <a:lnTo>
                      <a:pt x="11421" y="24966"/>
                    </a:lnTo>
                    <a:lnTo>
                      <a:pt x="13081" y="27954"/>
                    </a:lnTo>
                    <a:lnTo>
                      <a:pt x="14608" y="30942"/>
                    </a:lnTo>
                    <a:lnTo>
                      <a:pt x="15339" y="30145"/>
                    </a:lnTo>
                    <a:lnTo>
                      <a:pt x="16003" y="29348"/>
                    </a:lnTo>
                    <a:lnTo>
                      <a:pt x="16600" y="28419"/>
                    </a:lnTo>
                    <a:lnTo>
                      <a:pt x="17198" y="27555"/>
                    </a:lnTo>
                    <a:lnTo>
                      <a:pt x="17729" y="26626"/>
                    </a:lnTo>
                    <a:lnTo>
                      <a:pt x="18127" y="25696"/>
                    </a:lnTo>
                    <a:lnTo>
                      <a:pt x="18526" y="24700"/>
                    </a:lnTo>
                    <a:lnTo>
                      <a:pt x="18924" y="23704"/>
                    </a:lnTo>
                    <a:lnTo>
                      <a:pt x="19190" y="22708"/>
                    </a:lnTo>
                    <a:lnTo>
                      <a:pt x="19455" y="21712"/>
                    </a:lnTo>
                    <a:lnTo>
                      <a:pt x="19655" y="20650"/>
                    </a:lnTo>
                    <a:lnTo>
                      <a:pt x="19854" y="19654"/>
                    </a:lnTo>
                    <a:lnTo>
                      <a:pt x="19987" y="18592"/>
                    </a:lnTo>
                    <a:lnTo>
                      <a:pt x="20053" y="17529"/>
                    </a:lnTo>
                    <a:lnTo>
                      <a:pt x="20053" y="16467"/>
                    </a:lnTo>
                    <a:lnTo>
                      <a:pt x="20053" y="15405"/>
                    </a:lnTo>
                    <a:lnTo>
                      <a:pt x="20053" y="14342"/>
                    </a:lnTo>
                    <a:lnTo>
                      <a:pt x="19920" y="13280"/>
                    </a:lnTo>
                    <a:lnTo>
                      <a:pt x="19655" y="11222"/>
                    </a:lnTo>
                    <a:lnTo>
                      <a:pt x="19190" y="9163"/>
                    </a:lnTo>
                    <a:lnTo>
                      <a:pt x="18592" y="7105"/>
                    </a:lnTo>
                    <a:lnTo>
                      <a:pt x="17862" y="5180"/>
                    </a:lnTo>
                    <a:lnTo>
                      <a:pt x="16999" y="3320"/>
                    </a:lnTo>
                    <a:lnTo>
                      <a:pt x="16003" y="1594"/>
                    </a:lnTo>
                    <a:lnTo>
                      <a:pt x="15471" y="797"/>
                    </a:lnTo>
                    <a:lnTo>
                      <a:pt x="1494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09" name="Google Shape;2009;g34ed79b00d1_0_1971"/>
              <p:cNvSpPr/>
              <p:nvPr/>
            </p:nvSpPr>
            <p:spPr>
              <a:xfrm>
                <a:off x="4020775" y="1635775"/>
                <a:ext cx="501325" cy="773550"/>
              </a:xfrm>
              <a:custGeom>
                <a:rect b="b" l="l" r="r" t="t"/>
                <a:pathLst>
                  <a:path extrusionOk="0" fill="none" h="30942" w="20053">
                    <a:moveTo>
                      <a:pt x="14608" y="30942"/>
                    </a:moveTo>
                    <a:lnTo>
                      <a:pt x="14608" y="30942"/>
                    </a:lnTo>
                    <a:lnTo>
                      <a:pt x="15339" y="30145"/>
                    </a:lnTo>
                    <a:lnTo>
                      <a:pt x="16003" y="29348"/>
                    </a:lnTo>
                    <a:lnTo>
                      <a:pt x="16600" y="28419"/>
                    </a:lnTo>
                    <a:lnTo>
                      <a:pt x="17198" y="27555"/>
                    </a:lnTo>
                    <a:lnTo>
                      <a:pt x="17729" y="26626"/>
                    </a:lnTo>
                    <a:lnTo>
                      <a:pt x="18127" y="25696"/>
                    </a:lnTo>
                    <a:lnTo>
                      <a:pt x="18526" y="24700"/>
                    </a:lnTo>
                    <a:lnTo>
                      <a:pt x="18924" y="23704"/>
                    </a:lnTo>
                    <a:lnTo>
                      <a:pt x="19190" y="22708"/>
                    </a:lnTo>
                    <a:lnTo>
                      <a:pt x="19455" y="21712"/>
                    </a:lnTo>
                    <a:lnTo>
                      <a:pt x="19655" y="20650"/>
                    </a:lnTo>
                    <a:lnTo>
                      <a:pt x="19854" y="19654"/>
                    </a:lnTo>
                    <a:lnTo>
                      <a:pt x="19987" y="18592"/>
                    </a:lnTo>
                    <a:lnTo>
                      <a:pt x="20053" y="17529"/>
                    </a:lnTo>
                    <a:lnTo>
                      <a:pt x="20053" y="16467"/>
                    </a:lnTo>
                    <a:lnTo>
                      <a:pt x="20053" y="15405"/>
                    </a:lnTo>
                    <a:lnTo>
                      <a:pt x="20053" y="14342"/>
                    </a:lnTo>
                    <a:lnTo>
                      <a:pt x="19920" y="13280"/>
                    </a:lnTo>
                    <a:lnTo>
                      <a:pt x="19655" y="11222"/>
                    </a:lnTo>
                    <a:lnTo>
                      <a:pt x="19190" y="9163"/>
                    </a:lnTo>
                    <a:lnTo>
                      <a:pt x="18592" y="7105"/>
                    </a:lnTo>
                    <a:lnTo>
                      <a:pt x="17862" y="5180"/>
                    </a:lnTo>
                    <a:lnTo>
                      <a:pt x="16999" y="3320"/>
                    </a:lnTo>
                    <a:lnTo>
                      <a:pt x="16003" y="1594"/>
                    </a:lnTo>
                    <a:lnTo>
                      <a:pt x="15471" y="797"/>
                    </a:lnTo>
                    <a:lnTo>
                      <a:pt x="14940" y="1"/>
                    </a:lnTo>
                    <a:lnTo>
                      <a:pt x="14940" y="1"/>
                    </a:lnTo>
                    <a:lnTo>
                      <a:pt x="13347" y="598"/>
                    </a:lnTo>
                    <a:lnTo>
                      <a:pt x="11488" y="1461"/>
                    </a:lnTo>
                    <a:lnTo>
                      <a:pt x="9429" y="2524"/>
                    </a:lnTo>
                    <a:lnTo>
                      <a:pt x="7305" y="3719"/>
                    </a:lnTo>
                    <a:lnTo>
                      <a:pt x="5246" y="5047"/>
                    </a:lnTo>
                    <a:lnTo>
                      <a:pt x="3254" y="6308"/>
                    </a:lnTo>
                    <a:lnTo>
                      <a:pt x="1462" y="7570"/>
                    </a:lnTo>
                    <a:lnTo>
                      <a:pt x="1" y="8765"/>
                    </a:lnTo>
                    <a:lnTo>
                      <a:pt x="1" y="8765"/>
                    </a:lnTo>
                    <a:lnTo>
                      <a:pt x="2059" y="11222"/>
                    </a:lnTo>
                    <a:lnTo>
                      <a:pt x="4051" y="13811"/>
                    </a:lnTo>
                    <a:lnTo>
                      <a:pt x="5977" y="16467"/>
                    </a:lnTo>
                    <a:lnTo>
                      <a:pt x="7836" y="19189"/>
                    </a:lnTo>
                    <a:lnTo>
                      <a:pt x="9695" y="22044"/>
                    </a:lnTo>
                    <a:lnTo>
                      <a:pt x="11421" y="24966"/>
                    </a:lnTo>
                    <a:lnTo>
                      <a:pt x="13081" y="27954"/>
                    </a:lnTo>
                    <a:lnTo>
                      <a:pt x="14608" y="30942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10" name="Google Shape;2010;g34ed79b00d1_0_1971"/>
              <p:cNvSpPr/>
              <p:nvPr/>
            </p:nvSpPr>
            <p:spPr>
              <a:xfrm>
                <a:off x="4478925" y="1959475"/>
                <a:ext cx="388450" cy="1274850"/>
              </a:xfrm>
              <a:custGeom>
                <a:rect b="b" l="l" r="r" t="t"/>
                <a:pathLst>
                  <a:path extrusionOk="0" h="50994" w="15538">
                    <a:moveTo>
                      <a:pt x="10159" y="0"/>
                    </a:moveTo>
                    <a:lnTo>
                      <a:pt x="10359" y="1992"/>
                    </a:lnTo>
                    <a:lnTo>
                      <a:pt x="10359" y="3984"/>
                    </a:lnTo>
                    <a:lnTo>
                      <a:pt x="10292" y="5909"/>
                    </a:lnTo>
                    <a:lnTo>
                      <a:pt x="10093" y="7769"/>
                    </a:lnTo>
                    <a:lnTo>
                      <a:pt x="9827" y="9628"/>
                    </a:lnTo>
                    <a:lnTo>
                      <a:pt x="9429" y="11420"/>
                    </a:lnTo>
                    <a:lnTo>
                      <a:pt x="8898" y="13213"/>
                    </a:lnTo>
                    <a:lnTo>
                      <a:pt x="8300" y="14873"/>
                    </a:lnTo>
                    <a:lnTo>
                      <a:pt x="7570" y="16533"/>
                    </a:lnTo>
                    <a:lnTo>
                      <a:pt x="6773" y="18127"/>
                    </a:lnTo>
                    <a:lnTo>
                      <a:pt x="5844" y="19654"/>
                    </a:lnTo>
                    <a:lnTo>
                      <a:pt x="4848" y="21114"/>
                    </a:lnTo>
                    <a:lnTo>
                      <a:pt x="3785" y="22575"/>
                    </a:lnTo>
                    <a:lnTo>
                      <a:pt x="2590" y="23903"/>
                    </a:lnTo>
                    <a:lnTo>
                      <a:pt x="1329" y="25165"/>
                    </a:lnTo>
                    <a:lnTo>
                      <a:pt x="1" y="26360"/>
                    </a:lnTo>
                    <a:lnTo>
                      <a:pt x="1196" y="29348"/>
                    </a:lnTo>
                    <a:lnTo>
                      <a:pt x="2258" y="32402"/>
                    </a:lnTo>
                    <a:lnTo>
                      <a:pt x="3254" y="35456"/>
                    </a:lnTo>
                    <a:lnTo>
                      <a:pt x="4184" y="38511"/>
                    </a:lnTo>
                    <a:lnTo>
                      <a:pt x="4980" y="41631"/>
                    </a:lnTo>
                    <a:lnTo>
                      <a:pt x="5711" y="44752"/>
                    </a:lnTo>
                    <a:lnTo>
                      <a:pt x="6375" y="47873"/>
                    </a:lnTo>
                    <a:lnTo>
                      <a:pt x="6972" y="50993"/>
                    </a:lnTo>
                    <a:lnTo>
                      <a:pt x="7968" y="49665"/>
                    </a:lnTo>
                    <a:lnTo>
                      <a:pt x="8898" y="48271"/>
                    </a:lnTo>
                    <a:lnTo>
                      <a:pt x="9761" y="46810"/>
                    </a:lnTo>
                    <a:lnTo>
                      <a:pt x="10558" y="45349"/>
                    </a:lnTo>
                    <a:lnTo>
                      <a:pt x="11288" y="43889"/>
                    </a:lnTo>
                    <a:lnTo>
                      <a:pt x="11952" y="42362"/>
                    </a:lnTo>
                    <a:lnTo>
                      <a:pt x="12616" y="40834"/>
                    </a:lnTo>
                    <a:lnTo>
                      <a:pt x="13147" y="39307"/>
                    </a:lnTo>
                    <a:lnTo>
                      <a:pt x="13612" y="37714"/>
                    </a:lnTo>
                    <a:lnTo>
                      <a:pt x="14077" y="36120"/>
                    </a:lnTo>
                    <a:lnTo>
                      <a:pt x="14475" y="34527"/>
                    </a:lnTo>
                    <a:lnTo>
                      <a:pt x="14807" y="32867"/>
                    </a:lnTo>
                    <a:lnTo>
                      <a:pt x="15006" y="31273"/>
                    </a:lnTo>
                    <a:lnTo>
                      <a:pt x="15272" y="29613"/>
                    </a:lnTo>
                    <a:lnTo>
                      <a:pt x="15405" y="27953"/>
                    </a:lnTo>
                    <a:lnTo>
                      <a:pt x="15471" y="26227"/>
                    </a:lnTo>
                    <a:lnTo>
                      <a:pt x="15538" y="24567"/>
                    </a:lnTo>
                    <a:lnTo>
                      <a:pt x="15538" y="22907"/>
                    </a:lnTo>
                    <a:lnTo>
                      <a:pt x="15471" y="21247"/>
                    </a:lnTo>
                    <a:lnTo>
                      <a:pt x="15338" y="19521"/>
                    </a:lnTo>
                    <a:lnTo>
                      <a:pt x="15139" y="17861"/>
                    </a:lnTo>
                    <a:lnTo>
                      <a:pt x="14940" y="16201"/>
                    </a:lnTo>
                    <a:lnTo>
                      <a:pt x="14674" y="14475"/>
                    </a:lnTo>
                    <a:lnTo>
                      <a:pt x="14342" y="12815"/>
                    </a:lnTo>
                    <a:lnTo>
                      <a:pt x="14010" y="11155"/>
                    </a:lnTo>
                    <a:lnTo>
                      <a:pt x="13612" y="9561"/>
                    </a:lnTo>
                    <a:lnTo>
                      <a:pt x="13147" y="7901"/>
                    </a:lnTo>
                    <a:lnTo>
                      <a:pt x="12616" y="6308"/>
                    </a:lnTo>
                    <a:lnTo>
                      <a:pt x="12085" y="4648"/>
                    </a:lnTo>
                    <a:lnTo>
                      <a:pt x="11487" y="3121"/>
                    </a:lnTo>
                    <a:lnTo>
                      <a:pt x="10823" y="1527"/>
                    </a:lnTo>
                    <a:lnTo>
                      <a:pt x="1015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11" name="Google Shape;2011;g34ed79b00d1_0_1971"/>
              <p:cNvSpPr/>
              <p:nvPr/>
            </p:nvSpPr>
            <p:spPr>
              <a:xfrm>
                <a:off x="4478925" y="1959475"/>
                <a:ext cx="388450" cy="1274850"/>
              </a:xfrm>
              <a:custGeom>
                <a:rect b="b" l="l" r="r" t="t"/>
                <a:pathLst>
                  <a:path extrusionOk="0" fill="none" h="50994" w="15538">
                    <a:moveTo>
                      <a:pt x="10159" y="0"/>
                    </a:moveTo>
                    <a:lnTo>
                      <a:pt x="10159" y="0"/>
                    </a:lnTo>
                    <a:lnTo>
                      <a:pt x="10359" y="1992"/>
                    </a:lnTo>
                    <a:lnTo>
                      <a:pt x="10359" y="3984"/>
                    </a:lnTo>
                    <a:lnTo>
                      <a:pt x="10292" y="5909"/>
                    </a:lnTo>
                    <a:lnTo>
                      <a:pt x="10093" y="7769"/>
                    </a:lnTo>
                    <a:lnTo>
                      <a:pt x="9827" y="9628"/>
                    </a:lnTo>
                    <a:lnTo>
                      <a:pt x="9429" y="11420"/>
                    </a:lnTo>
                    <a:lnTo>
                      <a:pt x="8898" y="13213"/>
                    </a:lnTo>
                    <a:lnTo>
                      <a:pt x="8300" y="14873"/>
                    </a:lnTo>
                    <a:lnTo>
                      <a:pt x="7570" y="16533"/>
                    </a:lnTo>
                    <a:lnTo>
                      <a:pt x="6773" y="18127"/>
                    </a:lnTo>
                    <a:lnTo>
                      <a:pt x="5844" y="19654"/>
                    </a:lnTo>
                    <a:lnTo>
                      <a:pt x="4848" y="21114"/>
                    </a:lnTo>
                    <a:lnTo>
                      <a:pt x="3785" y="22575"/>
                    </a:lnTo>
                    <a:lnTo>
                      <a:pt x="2590" y="23903"/>
                    </a:lnTo>
                    <a:lnTo>
                      <a:pt x="1329" y="25165"/>
                    </a:lnTo>
                    <a:lnTo>
                      <a:pt x="1" y="26360"/>
                    </a:lnTo>
                    <a:lnTo>
                      <a:pt x="1" y="26360"/>
                    </a:lnTo>
                    <a:lnTo>
                      <a:pt x="1196" y="29348"/>
                    </a:lnTo>
                    <a:lnTo>
                      <a:pt x="2258" y="32402"/>
                    </a:lnTo>
                    <a:lnTo>
                      <a:pt x="3254" y="35456"/>
                    </a:lnTo>
                    <a:lnTo>
                      <a:pt x="4184" y="38511"/>
                    </a:lnTo>
                    <a:lnTo>
                      <a:pt x="4980" y="41631"/>
                    </a:lnTo>
                    <a:lnTo>
                      <a:pt x="5711" y="44752"/>
                    </a:lnTo>
                    <a:lnTo>
                      <a:pt x="6375" y="47873"/>
                    </a:lnTo>
                    <a:lnTo>
                      <a:pt x="6972" y="50993"/>
                    </a:lnTo>
                    <a:lnTo>
                      <a:pt x="6972" y="50993"/>
                    </a:lnTo>
                    <a:lnTo>
                      <a:pt x="7968" y="49665"/>
                    </a:lnTo>
                    <a:lnTo>
                      <a:pt x="8898" y="48271"/>
                    </a:lnTo>
                    <a:lnTo>
                      <a:pt x="9761" y="46810"/>
                    </a:lnTo>
                    <a:lnTo>
                      <a:pt x="10558" y="45349"/>
                    </a:lnTo>
                    <a:lnTo>
                      <a:pt x="11288" y="43889"/>
                    </a:lnTo>
                    <a:lnTo>
                      <a:pt x="11952" y="42362"/>
                    </a:lnTo>
                    <a:lnTo>
                      <a:pt x="12616" y="40834"/>
                    </a:lnTo>
                    <a:lnTo>
                      <a:pt x="13147" y="39307"/>
                    </a:lnTo>
                    <a:lnTo>
                      <a:pt x="13612" y="37714"/>
                    </a:lnTo>
                    <a:lnTo>
                      <a:pt x="14077" y="36120"/>
                    </a:lnTo>
                    <a:lnTo>
                      <a:pt x="14475" y="34527"/>
                    </a:lnTo>
                    <a:lnTo>
                      <a:pt x="14807" y="32867"/>
                    </a:lnTo>
                    <a:lnTo>
                      <a:pt x="15006" y="31273"/>
                    </a:lnTo>
                    <a:lnTo>
                      <a:pt x="15272" y="29613"/>
                    </a:lnTo>
                    <a:lnTo>
                      <a:pt x="15405" y="27953"/>
                    </a:lnTo>
                    <a:lnTo>
                      <a:pt x="15471" y="26227"/>
                    </a:lnTo>
                    <a:lnTo>
                      <a:pt x="15538" y="24567"/>
                    </a:lnTo>
                    <a:lnTo>
                      <a:pt x="15538" y="22907"/>
                    </a:lnTo>
                    <a:lnTo>
                      <a:pt x="15471" y="21247"/>
                    </a:lnTo>
                    <a:lnTo>
                      <a:pt x="15338" y="19521"/>
                    </a:lnTo>
                    <a:lnTo>
                      <a:pt x="15139" y="17861"/>
                    </a:lnTo>
                    <a:lnTo>
                      <a:pt x="14940" y="16201"/>
                    </a:lnTo>
                    <a:lnTo>
                      <a:pt x="14674" y="14475"/>
                    </a:lnTo>
                    <a:lnTo>
                      <a:pt x="14342" y="12815"/>
                    </a:lnTo>
                    <a:lnTo>
                      <a:pt x="14010" y="11155"/>
                    </a:lnTo>
                    <a:lnTo>
                      <a:pt x="13612" y="9561"/>
                    </a:lnTo>
                    <a:lnTo>
                      <a:pt x="13147" y="7901"/>
                    </a:lnTo>
                    <a:lnTo>
                      <a:pt x="12616" y="6308"/>
                    </a:lnTo>
                    <a:lnTo>
                      <a:pt x="12085" y="4648"/>
                    </a:lnTo>
                    <a:lnTo>
                      <a:pt x="11487" y="3121"/>
                    </a:lnTo>
                    <a:lnTo>
                      <a:pt x="10823" y="1527"/>
                    </a:lnTo>
                    <a:lnTo>
                      <a:pt x="10159" y="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12" name="Google Shape;2012;g34ed79b00d1_0_1971"/>
              <p:cNvSpPr/>
              <p:nvPr/>
            </p:nvSpPr>
            <p:spPr>
              <a:xfrm>
                <a:off x="3013200" y="1469775"/>
                <a:ext cx="668975" cy="753650"/>
              </a:xfrm>
              <a:custGeom>
                <a:rect b="b" l="l" r="r" t="t"/>
                <a:pathLst>
                  <a:path extrusionOk="0" h="30146" w="26759">
                    <a:moveTo>
                      <a:pt x="4051" y="1"/>
                    </a:moveTo>
                    <a:lnTo>
                      <a:pt x="3454" y="930"/>
                    </a:lnTo>
                    <a:lnTo>
                      <a:pt x="2922" y="1794"/>
                    </a:lnTo>
                    <a:lnTo>
                      <a:pt x="2391" y="2657"/>
                    </a:lnTo>
                    <a:lnTo>
                      <a:pt x="1993" y="3586"/>
                    </a:lnTo>
                    <a:lnTo>
                      <a:pt x="1528" y="4516"/>
                    </a:lnTo>
                    <a:lnTo>
                      <a:pt x="1196" y="5445"/>
                    </a:lnTo>
                    <a:lnTo>
                      <a:pt x="864" y="6375"/>
                    </a:lnTo>
                    <a:lnTo>
                      <a:pt x="598" y="7305"/>
                    </a:lnTo>
                    <a:lnTo>
                      <a:pt x="399" y="8300"/>
                    </a:lnTo>
                    <a:lnTo>
                      <a:pt x="266" y="9230"/>
                    </a:lnTo>
                    <a:lnTo>
                      <a:pt x="134" y="10226"/>
                    </a:lnTo>
                    <a:lnTo>
                      <a:pt x="1" y="11156"/>
                    </a:lnTo>
                    <a:lnTo>
                      <a:pt x="1" y="12152"/>
                    </a:lnTo>
                    <a:lnTo>
                      <a:pt x="1" y="13148"/>
                    </a:lnTo>
                    <a:lnTo>
                      <a:pt x="1" y="14143"/>
                    </a:lnTo>
                    <a:lnTo>
                      <a:pt x="67" y="15073"/>
                    </a:lnTo>
                    <a:lnTo>
                      <a:pt x="399" y="17065"/>
                    </a:lnTo>
                    <a:lnTo>
                      <a:pt x="798" y="18990"/>
                    </a:lnTo>
                    <a:lnTo>
                      <a:pt x="1395" y="20982"/>
                    </a:lnTo>
                    <a:lnTo>
                      <a:pt x="2059" y="22908"/>
                    </a:lnTo>
                    <a:lnTo>
                      <a:pt x="2922" y="24767"/>
                    </a:lnTo>
                    <a:lnTo>
                      <a:pt x="3918" y="26626"/>
                    </a:lnTo>
                    <a:lnTo>
                      <a:pt x="5047" y="28419"/>
                    </a:lnTo>
                    <a:lnTo>
                      <a:pt x="6242" y="30145"/>
                    </a:lnTo>
                    <a:lnTo>
                      <a:pt x="8832" y="27821"/>
                    </a:lnTo>
                    <a:lnTo>
                      <a:pt x="11355" y="25564"/>
                    </a:lnTo>
                    <a:lnTo>
                      <a:pt x="13944" y="23439"/>
                    </a:lnTo>
                    <a:lnTo>
                      <a:pt x="16534" y="21314"/>
                    </a:lnTo>
                    <a:lnTo>
                      <a:pt x="19123" y="19322"/>
                    </a:lnTo>
                    <a:lnTo>
                      <a:pt x="21646" y="17397"/>
                    </a:lnTo>
                    <a:lnTo>
                      <a:pt x="24236" y="15604"/>
                    </a:lnTo>
                    <a:lnTo>
                      <a:pt x="26759" y="13811"/>
                    </a:lnTo>
                    <a:lnTo>
                      <a:pt x="25431" y="12683"/>
                    </a:lnTo>
                    <a:lnTo>
                      <a:pt x="24169" y="11620"/>
                    </a:lnTo>
                    <a:lnTo>
                      <a:pt x="22841" y="10558"/>
                    </a:lnTo>
                    <a:lnTo>
                      <a:pt x="21514" y="9496"/>
                    </a:lnTo>
                    <a:lnTo>
                      <a:pt x="20119" y="8500"/>
                    </a:lnTo>
                    <a:lnTo>
                      <a:pt x="18725" y="7570"/>
                    </a:lnTo>
                    <a:lnTo>
                      <a:pt x="17331" y="6641"/>
                    </a:lnTo>
                    <a:lnTo>
                      <a:pt x="15936" y="5777"/>
                    </a:lnTo>
                    <a:lnTo>
                      <a:pt x="14475" y="4914"/>
                    </a:lnTo>
                    <a:lnTo>
                      <a:pt x="13015" y="4117"/>
                    </a:lnTo>
                    <a:lnTo>
                      <a:pt x="11554" y="3321"/>
                    </a:lnTo>
                    <a:lnTo>
                      <a:pt x="10093" y="2590"/>
                    </a:lnTo>
                    <a:lnTo>
                      <a:pt x="8632" y="1860"/>
                    </a:lnTo>
                    <a:lnTo>
                      <a:pt x="7105" y="1262"/>
                    </a:lnTo>
                    <a:lnTo>
                      <a:pt x="5578" y="598"/>
                    </a:lnTo>
                    <a:lnTo>
                      <a:pt x="405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13" name="Google Shape;2013;g34ed79b00d1_0_1971"/>
              <p:cNvSpPr/>
              <p:nvPr/>
            </p:nvSpPr>
            <p:spPr>
              <a:xfrm>
                <a:off x="3013200" y="1469775"/>
                <a:ext cx="668975" cy="753650"/>
              </a:xfrm>
              <a:custGeom>
                <a:rect b="b" l="l" r="r" t="t"/>
                <a:pathLst>
                  <a:path extrusionOk="0" fill="none" h="30146" w="26759">
                    <a:moveTo>
                      <a:pt x="6242" y="30145"/>
                    </a:moveTo>
                    <a:lnTo>
                      <a:pt x="6242" y="30145"/>
                    </a:lnTo>
                    <a:lnTo>
                      <a:pt x="8832" y="27821"/>
                    </a:lnTo>
                    <a:lnTo>
                      <a:pt x="11355" y="25564"/>
                    </a:lnTo>
                    <a:lnTo>
                      <a:pt x="13944" y="23439"/>
                    </a:lnTo>
                    <a:lnTo>
                      <a:pt x="16534" y="21314"/>
                    </a:lnTo>
                    <a:lnTo>
                      <a:pt x="19123" y="19322"/>
                    </a:lnTo>
                    <a:lnTo>
                      <a:pt x="21646" y="17397"/>
                    </a:lnTo>
                    <a:lnTo>
                      <a:pt x="24236" y="15604"/>
                    </a:lnTo>
                    <a:lnTo>
                      <a:pt x="26759" y="13811"/>
                    </a:lnTo>
                    <a:lnTo>
                      <a:pt x="26759" y="13811"/>
                    </a:lnTo>
                    <a:lnTo>
                      <a:pt x="25431" y="12683"/>
                    </a:lnTo>
                    <a:lnTo>
                      <a:pt x="24169" y="11620"/>
                    </a:lnTo>
                    <a:lnTo>
                      <a:pt x="22841" y="10558"/>
                    </a:lnTo>
                    <a:lnTo>
                      <a:pt x="21514" y="9496"/>
                    </a:lnTo>
                    <a:lnTo>
                      <a:pt x="20119" y="8500"/>
                    </a:lnTo>
                    <a:lnTo>
                      <a:pt x="18725" y="7570"/>
                    </a:lnTo>
                    <a:lnTo>
                      <a:pt x="17331" y="6641"/>
                    </a:lnTo>
                    <a:lnTo>
                      <a:pt x="15936" y="5777"/>
                    </a:lnTo>
                    <a:lnTo>
                      <a:pt x="14475" y="4914"/>
                    </a:lnTo>
                    <a:lnTo>
                      <a:pt x="13015" y="4117"/>
                    </a:lnTo>
                    <a:lnTo>
                      <a:pt x="11554" y="3321"/>
                    </a:lnTo>
                    <a:lnTo>
                      <a:pt x="10093" y="2590"/>
                    </a:lnTo>
                    <a:lnTo>
                      <a:pt x="8632" y="1860"/>
                    </a:lnTo>
                    <a:lnTo>
                      <a:pt x="7105" y="1262"/>
                    </a:lnTo>
                    <a:lnTo>
                      <a:pt x="5578" y="598"/>
                    </a:lnTo>
                    <a:lnTo>
                      <a:pt x="4051" y="1"/>
                    </a:lnTo>
                    <a:lnTo>
                      <a:pt x="4051" y="1"/>
                    </a:lnTo>
                    <a:lnTo>
                      <a:pt x="3454" y="930"/>
                    </a:lnTo>
                    <a:lnTo>
                      <a:pt x="2922" y="1794"/>
                    </a:lnTo>
                    <a:lnTo>
                      <a:pt x="2391" y="2657"/>
                    </a:lnTo>
                    <a:lnTo>
                      <a:pt x="1993" y="3586"/>
                    </a:lnTo>
                    <a:lnTo>
                      <a:pt x="1528" y="4516"/>
                    </a:lnTo>
                    <a:lnTo>
                      <a:pt x="1196" y="5445"/>
                    </a:lnTo>
                    <a:lnTo>
                      <a:pt x="864" y="6375"/>
                    </a:lnTo>
                    <a:lnTo>
                      <a:pt x="598" y="7305"/>
                    </a:lnTo>
                    <a:lnTo>
                      <a:pt x="399" y="8300"/>
                    </a:lnTo>
                    <a:lnTo>
                      <a:pt x="266" y="9230"/>
                    </a:lnTo>
                    <a:lnTo>
                      <a:pt x="134" y="10226"/>
                    </a:lnTo>
                    <a:lnTo>
                      <a:pt x="1" y="11156"/>
                    </a:lnTo>
                    <a:lnTo>
                      <a:pt x="1" y="12152"/>
                    </a:lnTo>
                    <a:lnTo>
                      <a:pt x="1" y="13148"/>
                    </a:lnTo>
                    <a:lnTo>
                      <a:pt x="1" y="14143"/>
                    </a:lnTo>
                    <a:lnTo>
                      <a:pt x="67" y="15073"/>
                    </a:lnTo>
                    <a:lnTo>
                      <a:pt x="399" y="17065"/>
                    </a:lnTo>
                    <a:lnTo>
                      <a:pt x="798" y="18990"/>
                    </a:lnTo>
                    <a:lnTo>
                      <a:pt x="1395" y="20982"/>
                    </a:lnTo>
                    <a:lnTo>
                      <a:pt x="2059" y="22908"/>
                    </a:lnTo>
                    <a:lnTo>
                      <a:pt x="2922" y="24767"/>
                    </a:lnTo>
                    <a:lnTo>
                      <a:pt x="3918" y="26626"/>
                    </a:lnTo>
                    <a:lnTo>
                      <a:pt x="5047" y="28419"/>
                    </a:lnTo>
                    <a:lnTo>
                      <a:pt x="6242" y="30145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14" name="Google Shape;2014;g34ed79b00d1_0_1971"/>
              <p:cNvSpPr/>
              <p:nvPr/>
            </p:nvSpPr>
            <p:spPr>
              <a:xfrm>
                <a:off x="4663175" y="2704775"/>
                <a:ext cx="390100" cy="1283150"/>
              </a:xfrm>
              <a:custGeom>
                <a:rect b="b" l="l" r="r" t="t"/>
                <a:pathLst>
                  <a:path extrusionOk="0" h="51326" w="15604">
                    <a:moveTo>
                      <a:pt x="15338" y="0"/>
                    </a:moveTo>
                    <a:lnTo>
                      <a:pt x="15006" y="2391"/>
                    </a:lnTo>
                    <a:lnTo>
                      <a:pt x="14608" y="4781"/>
                    </a:lnTo>
                    <a:lnTo>
                      <a:pt x="14143" y="7105"/>
                    </a:lnTo>
                    <a:lnTo>
                      <a:pt x="13612" y="9362"/>
                    </a:lnTo>
                    <a:lnTo>
                      <a:pt x="12948" y="11554"/>
                    </a:lnTo>
                    <a:lnTo>
                      <a:pt x="12284" y="13745"/>
                    </a:lnTo>
                    <a:lnTo>
                      <a:pt x="11487" y="15869"/>
                    </a:lnTo>
                    <a:lnTo>
                      <a:pt x="10624" y="17928"/>
                    </a:lnTo>
                    <a:lnTo>
                      <a:pt x="9695" y="19920"/>
                    </a:lnTo>
                    <a:lnTo>
                      <a:pt x="8699" y="21912"/>
                    </a:lnTo>
                    <a:lnTo>
                      <a:pt x="7570" y="23837"/>
                    </a:lnTo>
                    <a:lnTo>
                      <a:pt x="6375" y="25696"/>
                    </a:lnTo>
                    <a:lnTo>
                      <a:pt x="5180" y="27489"/>
                    </a:lnTo>
                    <a:lnTo>
                      <a:pt x="3785" y="29282"/>
                    </a:lnTo>
                    <a:lnTo>
                      <a:pt x="2391" y="31008"/>
                    </a:lnTo>
                    <a:lnTo>
                      <a:pt x="930" y="32668"/>
                    </a:lnTo>
                    <a:lnTo>
                      <a:pt x="997" y="35058"/>
                    </a:lnTo>
                    <a:lnTo>
                      <a:pt x="1063" y="37382"/>
                    </a:lnTo>
                    <a:lnTo>
                      <a:pt x="997" y="39839"/>
                    </a:lnTo>
                    <a:lnTo>
                      <a:pt x="864" y="42229"/>
                    </a:lnTo>
                    <a:lnTo>
                      <a:pt x="731" y="44619"/>
                    </a:lnTo>
                    <a:lnTo>
                      <a:pt x="532" y="46943"/>
                    </a:lnTo>
                    <a:lnTo>
                      <a:pt x="1" y="51326"/>
                    </a:lnTo>
                    <a:lnTo>
                      <a:pt x="1196" y="49798"/>
                    </a:lnTo>
                    <a:lnTo>
                      <a:pt x="2258" y="48271"/>
                    </a:lnTo>
                    <a:lnTo>
                      <a:pt x="3321" y="46678"/>
                    </a:lnTo>
                    <a:lnTo>
                      <a:pt x="4316" y="45151"/>
                    </a:lnTo>
                    <a:lnTo>
                      <a:pt x="5312" y="43557"/>
                    </a:lnTo>
                    <a:lnTo>
                      <a:pt x="6242" y="41964"/>
                    </a:lnTo>
                    <a:lnTo>
                      <a:pt x="7105" y="40304"/>
                    </a:lnTo>
                    <a:lnTo>
                      <a:pt x="7902" y="38710"/>
                    </a:lnTo>
                    <a:lnTo>
                      <a:pt x="8699" y="37050"/>
                    </a:lnTo>
                    <a:lnTo>
                      <a:pt x="9429" y="35390"/>
                    </a:lnTo>
                    <a:lnTo>
                      <a:pt x="10159" y="33730"/>
                    </a:lnTo>
                    <a:lnTo>
                      <a:pt x="10757" y="32070"/>
                    </a:lnTo>
                    <a:lnTo>
                      <a:pt x="11355" y="30410"/>
                    </a:lnTo>
                    <a:lnTo>
                      <a:pt x="11952" y="28751"/>
                    </a:lnTo>
                    <a:lnTo>
                      <a:pt x="12483" y="27091"/>
                    </a:lnTo>
                    <a:lnTo>
                      <a:pt x="12948" y="25431"/>
                    </a:lnTo>
                    <a:lnTo>
                      <a:pt x="13811" y="22111"/>
                    </a:lnTo>
                    <a:lnTo>
                      <a:pt x="14475" y="18791"/>
                    </a:lnTo>
                    <a:lnTo>
                      <a:pt x="15006" y="15471"/>
                    </a:lnTo>
                    <a:lnTo>
                      <a:pt x="15338" y="12284"/>
                    </a:lnTo>
                    <a:lnTo>
                      <a:pt x="15538" y="9097"/>
                    </a:lnTo>
                    <a:lnTo>
                      <a:pt x="15604" y="5976"/>
                    </a:lnTo>
                    <a:lnTo>
                      <a:pt x="15538" y="2922"/>
                    </a:lnTo>
                    <a:lnTo>
                      <a:pt x="1533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15" name="Google Shape;2015;g34ed79b00d1_0_1971"/>
              <p:cNvSpPr/>
              <p:nvPr/>
            </p:nvSpPr>
            <p:spPr>
              <a:xfrm>
                <a:off x="4663175" y="2704775"/>
                <a:ext cx="390100" cy="1283150"/>
              </a:xfrm>
              <a:custGeom>
                <a:rect b="b" l="l" r="r" t="t"/>
                <a:pathLst>
                  <a:path extrusionOk="0" fill="none" h="51326" w="15604">
                    <a:moveTo>
                      <a:pt x="930" y="32668"/>
                    </a:moveTo>
                    <a:lnTo>
                      <a:pt x="930" y="32668"/>
                    </a:lnTo>
                    <a:lnTo>
                      <a:pt x="997" y="35058"/>
                    </a:lnTo>
                    <a:lnTo>
                      <a:pt x="1063" y="37382"/>
                    </a:lnTo>
                    <a:lnTo>
                      <a:pt x="997" y="39839"/>
                    </a:lnTo>
                    <a:lnTo>
                      <a:pt x="864" y="42229"/>
                    </a:lnTo>
                    <a:lnTo>
                      <a:pt x="731" y="44619"/>
                    </a:lnTo>
                    <a:lnTo>
                      <a:pt x="532" y="46943"/>
                    </a:lnTo>
                    <a:lnTo>
                      <a:pt x="1" y="51326"/>
                    </a:lnTo>
                    <a:lnTo>
                      <a:pt x="1" y="51326"/>
                    </a:lnTo>
                    <a:lnTo>
                      <a:pt x="1196" y="49798"/>
                    </a:lnTo>
                    <a:lnTo>
                      <a:pt x="2258" y="48271"/>
                    </a:lnTo>
                    <a:lnTo>
                      <a:pt x="3321" y="46678"/>
                    </a:lnTo>
                    <a:lnTo>
                      <a:pt x="4316" y="45151"/>
                    </a:lnTo>
                    <a:lnTo>
                      <a:pt x="5312" y="43557"/>
                    </a:lnTo>
                    <a:lnTo>
                      <a:pt x="6242" y="41964"/>
                    </a:lnTo>
                    <a:lnTo>
                      <a:pt x="7105" y="40304"/>
                    </a:lnTo>
                    <a:lnTo>
                      <a:pt x="7902" y="38710"/>
                    </a:lnTo>
                    <a:lnTo>
                      <a:pt x="8699" y="37050"/>
                    </a:lnTo>
                    <a:lnTo>
                      <a:pt x="9429" y="35390"/>
                    </a:lnTo>
                    <a:lnTo>
                      <a:pt x="10159" y="33730"/>
                    </a:lnTo>
                    <a:lnTo>
                      <a:pt x="10757" y="32070"/>
                    </a:lnTo>
                    <a:lnTo>
                      <a:pt x="11355" y="30410"/>
                    </a:lnTo>
                    <a:lnTo>
                      <a:pt x="11952" y="28751"/>
                    </a:lnTo>
                    <a:lnTo>
                      <a:pt x="12483" y="27091"/>
                    </a:lnTo>
                    <a:lnTo>
                      <a:pt x="12948" y="25431"/>
                    </a:lnTo>
                    <a:lnTo>
                      <a:pt x="13811" y="22111"/>
                    </a:lnTo>
                    <a:lnTo>
                      <a:pt x="14475" y="18791"/>
                    </a:lnTo>
                    <a:lnTo>
                      <a:pt x="15006" y="15471"/>
                    </a:lnTo>
                    <a:lnTo>
                      <a:pt x="15338" y="12284"/>
                    </a:lnTo>
                    <a:lnTo>
                      <a:pt x="15538" y="9097"/>
                    </a:lnTo>
                    <a:lnTo>
                      <a:pt x="15604" y="5976"/>
                    </a:lnTo>
                    <a:lnTo>
                      <a:pt x="15538" y="2922"/>
                    </a:lnTo>
                    <a:lnTo>
                      <a:pt x="15338" y="0"/>
                    </a:lnTo>
                    <a:lnTo>
                      <a:pt x="15338" y="0"/>
                    </a:lnTo>
                    <a:lnTo>
                      <a:pt x="15006" y="2391"/>
                    </a:lnTo>
                    <a:lnTo>
                      <a:pt x="14608" y="4781"/>
                    </a:lnTo>
                    <a:lnTo>
                      <a:pt x="14143" y="7105"/>
                    </a:lnTo>
                    <a:lnTo>
                      <a:pt x="13612" y="9362"/>
                    </a:lnTo>
                    <a:lnTo>
                      <a:pt x="12948" y="11554"/>
                    </a:lnTo>
                    <a:lnTo>
                      <a:pt x="12284" y="13745"/>
                    </a:lnTo>
                    <a:lnTo>
                      <a:pt x="11487" y="15869"/>
                    </a:lnTo>
                    <a:lnTo>
                      <a:pt x="10624" y="17928"/>
                    </a:lnTo>
                    <a:lnTo>
                      <a:pt x="9695" y="19920"/>
                    </a:lnTo>
                    <a:lnTo>
                      <a:pt x="8699" y="21912"/>
                    </a:lnTo>
                    <a:lnTo>
                      <a:pt x="7570" y="23837"/>
                    </a:lnTo>
                    <a:lnTo>
                      <a:pt x="6375" y="25696"/>
                    </a:lnTo>
                    <a:lnTo>
                      <a:pt x="5180" y="27489"/>
                    </a:lnTo>
                    <a:lnTo>
                      <a:pt x="3785" y="29282"/>
                    </a:lnTo>
                    <a:lnTo>
                      <a:pt x="2391" y="31008"/>
                    </a:lnTo>
                    <a:lnTo>
                      <a:pt x="930" y="32668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16" name="Google Shape;2016;g34ed79b00d1_0_1971"/>
              <p:cNvSpPr/>
              <p:nvPr/>
            </p:nvSpPr>
            <p:spPr>
              <a:xfrm>
                <a:off x="1979075" y="1363550"/>
                <a:ext cx="1034150" cy="1777800"/>
              </a:xfrm>
              <a:custGeom>
                <a:rect b="b" l="l" r="r" t="t"/>
                <a:pathLst>
                  <a:path extrusionOk="0" h="71112" w="41366">
                    <a:moveTo>
                      <a:pt x="20451" y="0"/>
                    </a:moveTo>
                    <a:lnTo>
                      <a:pt x="18592" y="67"/>
                    </a:lnTo>
                    <a:lnTo>
                      <a:pt x="16732" y="266"/>
                    </a:lnTo>
                    <a:lnTo>
                      <a:pt x="14940" y="465"/>
                    </a:lnTo>
                    <a:lnTo>
                      <a:pt x="13147" y="731"/>
                    </a:lnTo>
                    <a:lnTo>
                      <a:pt x="11354" y="1063"/>
                    </a:lnTo>
                    <a:lnTo>
                      <a:pt x="9562" y="1395"/>
                    </a:lnTo>
                    <a:lnTo>
                      <a:pt x="7902" y="1860"/>
                    </a:lnTo>
                    <a:lnTo>
                      <a:pt x="6574" y="3851"/>
                    </a:lnTo>
                    <a:lnTo>
                      <a:pt x="5445" y="5843"/>
                    </a:lnTo>
                    <a:lnTo>
                      <a:pt x="4383" y="7835"/>
                    </a:lnTo>
                    <a:lnTo>
                      <a:pt x="3453" y="9960"/>
                    </a:lnTo>
                    <a:lnTo>
                      <a:pt x="2590" y="12085"/>
                    </a:lnTo>
                    <a:lnTo>
                      <a:pt x="1926" y="14276"/>
                    </a:lnTo>
                    <a:lnTo>
                      <a:pt x="1328" y="16467"/>
                    </a:lnTo>
                    <a:lnTo>
                      <a:pt x="864" y="18658"/>
                    </a:lnTo>
                    <a:lnTo>
                      <a:pt x="465" y="20916"/>
                    </a:lnTo>
                    <a:lnTo>
                      <a:pt x="200" y="23239"/>
                    </a:lnTo>
                    <a:lnTo>
                      <a:pt x="67" y="25497"/>
                    </a:lnTo>
                    <a:lnTo>
                      <a:pt x="0" y="27821"/>
                    </a:lnTo>
                    <a:lnTo>
                      <a:pt x="0" y="30145"/>
                    </a:lnTo>
                    <a:lnTo>
                      <a:pt x="133" y="32469"/>
                    </a:lnTo>
                    <a:lnTo>
                      <a:pt x="399" y="34793"/>
                    </a:lnTo>
                    <a:lnTo>
                      <a:pt x="731" y="37117"/>
                    </a:lnTo>
                    <a:lnTo>
                      <a:pt x="1129" y="39440"/>
                    </a:lnTo>
                    <a:lnTo>
                      <a:pt x="1594" y="41764"/>
                    </a:lnTo>
                    <a:lnTo>
                      <a:pt x="2192" y="44022"/>
                    </a:lnTo>
                    <a:lnTo>
                      <a:pt x="2922" y="46346"/>
                    </a:lnTo>
                    <a:lnTo>
                      <a:pt x="3652" y="48603"/>
                    </a:lnTo>
                    <a:lnTo>
                      <a:pt x="4515" y="50861"/>
                    </a:lnTo>
                    <a:lnTo>
                      <a:pt x="5445" y="53052"/>
                    </a:lnTo>
                    <a:lnTo>
                      <a:pt x="6441" y="55243"/>
                    </a:lnTo>
                    <a:lnTo>
                      <a:pt x="7503" y="57368"/>
                    </a:lnTo>
                    <a:lnTo>
                      <a:pt x="8632" y="59492"/>
                    </a:lnTo>
                    <a:lnTo>
                      <a:pt x="9827" y="61551"/>
                    </a:lnTo>
                    <a:lnTo>
                      <a:pt x="11155" y="63543"/>
                    </a:lnTo>
                    <a:lnTo>
                      <a:pt x="12483" y="65535"/>
                    </a:lnTo>
                    <a:lnTo>
                      <a:pt x="13944" y="67460"/>
                    </a:lnTo>
                    <a:lnTo>
                      <a:pt x="15405" y="69319"/>
                    </a:lnTo>
                    <a:lnTo>
                      <a:pt x="16932" y="71112"/>
                    </a:lnTo>
                    <a:lnTo>
                      <a:pt x="19455" y="67327"/>
                    </a:lnTo>
                    <a:lnTo>
                      <a:pt x="22243" y="63476"/>
                    </a:lnTo>
                    <a:lnTo>
                      <a:pt x="25165" y="59426"/>
                    </a:lnTo>
                    <a:lnTo>
                      <a:pt x="28286" y="55442"/>
                    </a:lnTo>
                    <a:lnTo>
                      <a:pt x="31473" y="51458"/>
                    </a:lnTo>
                    <a:lnTo>
                      <a:pt x="34726" y="47607"/>
                    </a:lnTo>
                    <a:lnTo>
                      <a:pt x="38046" y="43889"/>
                    </a:lnTo>
                    <a:lnTo>
                      <a:pt x="39706" y="42163"/>
                    </a:lnTo>
                    <a:lnTo>
                      <a:pt x="41366" y="40436"/>
                    </a:lnTo>
                    <a:lnTo>
                      <a:pt x="40569" y="39440"/>
                    </a:lnTo>
                    <a:lnTo>
                      <a:pt x="39839" y="38378"/>
                    </a:lnTo>
                    <a:lnTo>
                      <a:pt x="39108" y="37316"/>
                    </a:lnTo>
                    <a:lnTo>
                      <a:pt x="38378" y="36253"/>
                    </a:lnTo>
                    <a:lnTo>
                      <a:pt x="37780" y="35125"/>
                    </a:lnTo>
                    <a:lnTo>
                      <a:pt x="37116" y="33929"/>
                    </a:lnTo>
                    <a:lnTo>
                      <a:pt x="36519" y="32801"/>
                    </a:lnTo>
                    <a:lnTo>
                      <a:pt x="35988" y="31606"/>
                    </a:lnTo>
                    <a:lnTo>
                      <a:pt x="35523" y="30344"/>
                    </a:lnTo>
                    <a:lnTo>
                      <a:pt x="35058" y="29149"/>
                    </a:lnTo>
                    <a:lnTo>
                      <a:pt x="34593" y="27887"/>
                    </a:lnTo>
                    <a:lnTo>
                      <a:pt x="34195" y="26626"/>
                    </a:lnTo>
                    <a:lnTo>
                      <a:pt x="33863" y="25364"/>
                    </a:lnTo>
                    <a:lnTo>
                      <a:pt x="33597" y="24103"/>
                    </a:lnTo>
                    <a:lnTo>
                      <a:pt x="33332" y="22775"/>
                    </a:lnTo>
                    <a:lnTo>
                      <a:pt x="33133" y="21513"/>
                    </a:lnTo>
                    <a:lnTo>
                      <a:pt x="33000" y="20185"/>
                    </a:lnTo>
                    <a:lnTo>
                      <a:pt x="32867" y="18924"/>
                    </a:lnTo>
                    <a:lnTo>
                      <a:pt x="32801" y="17596"/>
                    </a:lnTo>
                    <a:lnTo>
                      <a:pt x="32801" y="16334"/>
                    </a:lnTo>
                    <a:lnTo>
                      <a:pt x="32867" y="15006"/>
                    </a:lnTo>
                    <a:lnTo>
                      <a:pt x="32933" y="13745"/>
                    </a:lnTo>
                    <a:lnTo>
                      <a:pt x="33066" y="12483"/>
                    </a:lnTo>
                    <a:lnTo>
                      <a:pt x="33265" y="11222"/>
                    </a:lnTo>
                    <a:lnTo>
                      <a:pt x="33531" y="9960"/>
                    </a:lnTo>
                    <a:lnTo>
                      <a:pt x="33863" y="8698"/>
                    </a:lnTo>
                    <a:lnTo>
                      <a:pt x="34195" y="7503"/>
                    </a:lnTo>
                    <a:lnTo>
                      <a:pt x="34660" y="6308"/>
                    </a:lnTo>
                    <a:lnTo>
                      <a:pt x="35125" y="5113"/>
                    </a:lnTo>
                    <a:lnTo>
                      <a:pt x="35722" y="3918"/>
                    </a:lnTo>
                    <a:lnTo>
                      <a:pt x="36320" y="2789"/>
                    </a:lnTo>
                    <a:lnTo>
                      <a:pt x="36984" y="1660"/>
                    </a:lnTo>
                    <a:lnTo>
                      <a:pt x="35257" y="1262"/>
                    </a:lnTo>
                    <a:lnTo>
                      <a:pt x="33465" y="930"/>
                    </a:lnTo>
                    <a:lnTo>
                      <a:pt x="31672" y="664"/>
                    </a:lnTo>
                    <a:lnTo>
                      <a:pt x="29813" y="399"/>
                    </a:lnTo>
                    <a:lnTo>
                      <a:pt x="27954" y="200"/>
                    </a:lnTo>
                    <a:lnTo>
                      <a:pt x="26094" y="67"/>
                    </a:lnTo>
                    <a:lnTo>
                      <a:pt x="2423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17" name="Google Shape;2017;g34ed79b00d1_0_1971"/>
              <p:cNvSpPr/>
              <p:nvPr/>
            </p:nvSpPr>
            <p:spPr>
              <a:xfrm>
                <a:off x="1979075" y="1363550"/>
                <a:ext cx="1034150" cy="1777800"/>
              </a:xfrm>
              <a:custGeom>
                <a:rect b="b" l="l" r="r" t="t"/>
                <a:pathLst>
                  <a:path extrusionOk="0" fill="none" h="71112" w="41366">
                    <a:moveTo>
                      <a:pt x="36984" y="1660"/>
                    </a:moveTo>
                    <a:lnTo>
                      <a:pt x="36984" y="1660"/>
                    </a:lnTo>
                    <a:lnTo>
                      <a:pt x="35257" y="1262"/>
                    </a:lnTo>
                    <a:lnTo>
                      <a:pt x="33465" y="930"/>
                    </a:lnTo>
                    <a:lnTo>
                      <a:pt x="31672" y="664"/>
                    </a:lnTo>
                    <a:lnTo>
                      <a:pt x="29813" y="399"/>
                    </a:lnTo>
                    <a:lnTo>
                      <a:pt x="27954" y="200"/>
                    </a:lnTo>
                    <a:lnTo>
                      <a:pt x="26094" y="67"/>
                    </a:lnTo>
                    <a:lnTo>
                      <a:pt x="24235" y="0"/>
                    </a:lnTo>
                    <a:lnTo>
                      <a:pt x="22376" y="0"/>
                    </a:lnTo>
                    <a:lnTo>
                      <a:pt x="20451" y="0"/>
                    </a:lnTo>
                    <a:lnTo>
                      <a:pt x="18592" y="67"/>
                    </a:lnTo>
                    <a:lnTo>
                      <a:pt x="16732" y="266"/>
                    </a:lnTo>
                    <a:lnTo>
                      <a:pt x="14940" y="465"/>
                    </a:lnTo>
                    <a:lnTo>
                      <a:pt x="13147" y="731"/>
                    </a:lnTo>
                    <a:lnTo>
                      <a:pt x="11354" y="1063"/>
                    </a:lnTo>
                    <a:lnTo>
                      <a:pt x="9562" y="1395"/>
                    </a:lnTo>
                    <a:lnTo>
                      <a:pt x="7902" y="1860"/>
                    </a:lnTo>
                    <a:lnTo>
                      <a:pt x="7902" y="1860"/>
                    </a:lnTo>
                    <a:lnTo>
                      <a:pt x="6574" y="3851"/>
                    </a:lnTo>
                    <a:lnTo>
                      <a:pt x="5445" y="5843"/>
                    </a:lnTo>
                    <a:lnTo>
                      <a:pt x="4383" y="7835"/>
                    </a:lnTo>
                    <a:lnTo>
                      <a:pt x="3453" y="9960"/>
                    </a:lnTo>
                    <a:lnTo>
                      <a:pt x="2590" y="12085"/>
                    </a:lnTo>
                    <a:lnTo>
                      <a:pt x="1926" y="14276"/>
                    </a:lnTo>
                    <a:lnTo>
                      <a:pt x="1328" y="16467"/>
                    </a:lnTo>
                    <a:lnTo>
                      <a:pt x="864" y="18658"/>
                    </a:lnTo>
                    <a:lnTo>
                      <a:pt x="465" y="20916"/>
                    </a:lnTo>
                    <a:lnTo>
                      <a:pt x="200" y="23239"/>
                    </a:lnTo>
                    <a:lnTo>
                      <a:pt x="67" y="25497"/>
                    </a:lnTo>
                    <a:lnTo>
                      <a:pt x="0" y="27821"/>
                    </a:lnTo>
                    <a:lnTo>
                      <a:pt x="0" y="30145"/>
                    </a:lnTo>
                    <a:lnTo>
                      <a:pt x="133" y="32469"/>
                    </a:lnTo>
                    <a:lnTo>
                      <a:pt x="399" y="34793"/>
                    </a:lnTo>
                    <a:lnTo>
                      <a:pt x="731" y="37117"/>
                    </a:lnTo>
                    <a:lnTo>
                      <a:pt x="1129" y="39440"/>
                    </a:lnTo>
                    <a:lnTo>
                      <a:pt x="1594" y="41764"/>
                    </a:lnTo>
                    <a:lnTo>
                      <a:pt x="2192" y="44022"/>
                    </a:lnTo>
                    <a:lnTo>
                      <a:pt x="2922" y="46346"/>
                    </a:lnTo>
                    <a:lnTo>
                      <a:pt x="3652" y="48603"/>
                    </a:lnTo>
                    <a:lnTo>
                      <a:pt x="4515" y="50861"/>
                    </a:lnTo>
                    <a:lnTo>
                      <a:pt x="5445" y="53052"/>
                    </a:lnTo>
                    <a:lnTo>
                      <a:pt x="6441" y="55243"/>
                    </a:lnTo>
                    <a:lnTo>
                      <a:pt x="7503" y="57368"/>
                    </a:lnTo>
                    <a:lnTo>
                      <a:pt x="8632" y="59492"/>
                    </a:lnTo>
                    <a:lnTo>
                      <a:pt x="9827" y="61551"/>
                    </a:lnTo>
                    <a:lnTo>
                      <a:pt x="11155" y="63543"/>
                    </a:lnTo>
                    <a:lnTo>
                      <a:pt x="12483" y="65535"/>
                    </a:lnTo>
                    <a:lnTo>
                      <a:pt x="13944" y="67460"/>
                    </a:lnTo>
                    <a:lnTo>
                      <a:pt x="15405" y="69319"/>
                    </a:lnTo>
                    <a:lnTo>
                      <a:pt x="16932" y="71112"/>
                    </a:lnTo>
                    <a:lnTo>
                      <a:pt x="16932" y="71112"/>
                    </a:lnTo>
                    <a:lnTo>
                      <a:pt x="19455" y="67327"/>
                    </a:lnTo>
                    <a:lnTo>
                      <a:pt x="22243" y="63476"/>
                    </a:lnTo>
                    <a:lnTo>
                      <a:pt x="25165" y="59426"/>
                    </a:lnTo>
                    <a:lnTo>
                      <a:pt x="28286" y="55442"/>
                    </a:lnTo>
                    <a:lnTo>
                      <a:pt x="31473" y="51458"/>
                    </a:lnTo>
                    <a:lnTo>
                      <a:pt x="34726" y="47607"/>
                    </a:lnTo>
                    <a:lnTo>
                      <a:pt x="38046" y="43889"/>
                    </a:lnTo>
                    <a:lnTo>
                      <a:pt x="39706" y="42163"/>
                    </a:lnTo>
                    <a:lnTo>
                      <a:pt x="41366" y="40436"/>
                    </a:lnTo>
                    <a:lnTo>
                      <a:pt x="41366" y="40436"/>
                    </a:lnTo>
                    <a:lnTo>
                      <a:pt x="40569" y="39440"/>
                    </a:lnTo>
                    <a:lnTo>
                      <a:pt x="39839" y="38378"/>
                    </a:lnTo>
                    <a:lnTo>
                      <a:pt x="39108" y="37316"/>
                    </a:lnTo>
                    <a:lnTo>
                      <a:pt x="38378" y="36253"/>
                    </a:lnTo>
                    <a:lnTo>
                      <a:pt x="37780" y="35125"/>
                    </a:lnTo>
                    <a:lnTo>
                      <a:pt x="37116" y="33929"/>
                    </a:lnTo>
                    <a:lnTo>
                      <a:pt x="36519" y="32801"/>
                    </a:lnTo>
                    <a:lnTo>
                      <a:pt x="35988" y="31606"/>
                    </a:lnTo>
                    <a:lnTo>
                      <a:pt x="35523" y="30344"/>
                    </a:lnTo>
                    <a:lnTo>
                      <a:pt x="35058" y="29149"/>
                    </a:lnTo>
                    <a:lnTo>
                      <a:pt x="34593" y="27887"/>
                    </a:lnTo>
                    <a:lnTo>
                      <a:pt x="34195" y="26626"/>
                    </a:lnTo>
                    <a:lnTo>
                      <a:pt x="33863" y="25364"/>
                    </a:lnTo>
                    <a:lnTo>
                      <a:pt x="33597" y="24103"/>
                    </a:lnTo>
                    <a:lnTo>
                      <a:pt x="33332" y="22775"/>
                    </a:lnTo>
                    <a:lnTo>
                      <a:pt x="33133" y="21513"/>
                    </a:lnTo>
                    <a:lnTo>
                      <a:pt x="33000" y="20185"/>
                    </a:lnTo>
                    <a:lnTo>
                      <a:pt x="32867" y="18924"/>
                    </a:lnTo>
                    <a:lnTo>
                      <a:pt x="32801" y="17596"/>
                    </a:lnTo>
                    <a:lnTo>
                      <a:pt x="32801" y="16334"/>
                    </a:lnTo>
                    <a:lnTo>
                      <a:pt x="32867" y="15006"/>
                    </a:lnTo>
                    <a:lnTo>
                      <a:pt x="32933" y="13745"/>
                    </a:lnTo>
                    <a:lnTo>
                      <a:pt x="33066" y="12483"/>
                    </a:lnTo>
                    <a:lnTo>
                      <a:pt x="33265" y="11222"/>
                    </a:lnTo>
                    <a:lnTo>
                      <a:pt x="33531" y="9960"/>
                    </a:lnTo>
                    <a:lnTo>
                      <a:pt x="33863" y="8698"/>
                    </a:lnTo>
                    <a:lnTo>
                      <a:pt x="34195" y="7503"/>
                    </a:lnTo>
                    <a:lnTo>
                      <a:pt x="34660" y="6308"/>
                    </a:lnTo>
                    <a:lnTo>
                      <a:pt x="35125" y="5113"/>
                    </a:lnTo>
                    <a:lnTo>
                      <a:pt x="35722" y="3918"/>
                    </a:lnTo>
                    <a:lnTo>
                      <a:pt x="36320" y="2789"/>
                    </a:lnTo>
                    <a:lnTo>
                      <a:pt x="36984" y="166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0 - Title B - Full no image - Dark">
  <p:cSld name="TITLE_2_1_3_1_2">
    <p:bg>
      <p:bgPr>
        <a:solidFill>
          <a:schemeClr val="accent4"/>
        </a:solid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g34ed79b00d1_0_1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5686418" y="0"/>
            <a:ext cx="345757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g34ed79b00d1_0_131"/>
          <p:cNvSpPr txBox="1"/>
          <p:nvPr>
            <p:ph idx="1" type="subTitle"/>
          </p:nvPr>
        </p:nvSpPr>
        <p:spPr>
          <a:xfrm>
            <a:off x="676475" y="3529700"/>
            <a:ext cx="4220100" cy="319800"/>
          </a:xfrm>
          <a:prstGeom prst="rect">
            <a:avLst/>
          </a:prstGeom>
        </p:spPr>
        <p:txBody>
          <a:bodyPr anchorCtr="0" anchor="ctr" bIns="0" lIns="0" spcFirstLastPara="1" rIns="91425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9" name="Google Shape;139;g34ed79b00d1_0_131"/>
          <p:cNvSpPr txBox="1"/>
          <p:nvPr>
            <p:ph type="title"/>
          </p:nvPr>
        </p:nvSpPr>
        <p:spPr>
          <a:xfrm>
            <a:off x="676475" y="1289300"/>
            <a:ext cx="5843100" cy="1601400"/>
          </a:xfrm>
          <a:prstGeom prst="rect">
            <a:avLst/>
          </a:prstGeom>
        </p:spPr>
        <p:txBody>
          <a:bodyPr anchorCtr="0" anchor="b" bIns="228600" lIns="0" spcFirstLastPara="1" rIns="91425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  <a:defRPr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  <a:defRPr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  <a:defRPr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  <a:defRPr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  <a:defRPr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  <a:defRPr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  <a:defRPr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  <a:defRPr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/>
        </p:txBody>
      </p:sp>
      <p:sp>
        <p:nvSpPr>
          <p:cNvPr id="140" name="Google Shape;140;g34ed79b00d1_0_131"/>
          <p:cNvSpPr txBox="1"/>
          <p:nvPr>
            <p:ph idx="2" type="subTitle"/>
          </p:nvPr>
        </p:nvSpPr>
        <p:spPr>
          <a:xfrm>
            <a:off x="676475" y="2890700"/>
            <a:ext cx="4220100" cy="639000"/>
          </a:xfrm>
          <a:prstGeom prst="rect">
            <a:avLst/>
          </a:prstGeom>
        </p:spPr>
        <p:txBody>
          <a:bodyPr anchorCtr="0" anchor="t" bIns="0" lIns="0" spcFirstLastPara="1" rIns="91425" wrap="square" tIns="18287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1" name="Google Shape;141;g34ed79b00d1_0_131"/>
          <p:cNvSpPr txBox="1"/>
          <p:nvPr/>
        </p:nvSpPr>
        <p:spPr>
          <a:xfrm>
            <a:off x="676725" y="4386200"/>
            <a:ext cx="3895200" cy="103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© 2025 Trimble, Inc - All Rights Reserved</a:t>
            </a:r>
            <a:endParaRPr sz="7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142" name="Google Shape;142;g34ed79b00d1_0_131"/>
          <p:cNvGrpSpPr/>
          <p:nvPr/>
        </p:nvGrpSpPr>
        <p:grpSpPr>
          <a:xfrm>
            <a:off x="-44" y="435716"/>
            <a:ext cx="1107778" cy="429444"/>
            <a:chOff x="8237125" y="577250"/>
            <a:chExt cx="906900" cy="351600"/>
          </a:xfrm>
        </p:grpSpPr>
        <p:sp>
          <p:nvSpPr>
            <p:cNvPr id="143" name="Google Shape;143;g34ed79b00d1_0_131"/>
            <p:cNvSpPr/>
            <p:nvPr/>
          </p:nvSpPr>
          <p:spPr>
            <a:xfrm>
              <a:off x="8237125" y="577250"/>
              <a:ext cx="906900" cy="351600"/>
            </a:xfrm>
            <a:prstGeom prst="rect">
              <a:avLst/>
            </a:prstGeom>
            <a:solidFill>
              <a:srgbClr val="0063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grpSp>
          <p:nvGrpSpPr>
            <p:cNvPr id="144" name="Google Shape;144;g34ed79b00d1_0_131"/>
            <p:cNvGrpSpPr/>
            <p:nvPr/>
          </p:nvGrpSpPr>
          <p:grpSpPr>
            <a:xfrm>
              <a:off x="8369177" y="682605"/>
              <a:ext cx="626131" cy="140779"/>
              <a:chOff x="3976687" y="3573303"/>
              <a:chExt cx="4236338" cy="952499"/>
            </a:xfrm>
          </p:grpSpPr>
          <p:sp>
            <p:nvSpPr>
              <p:cNvPr id="145" name="Google Shape;145;g34ed79b00d1_0_131"/>
              <p:cNvSpPr/>
              <p:nvPr/>
            </p:nvSpPr>
            <p:spPr>
              <a:xfrm>
                <a:off x="4862702" y="3680079"/>
                <a:ext cx="595979" cy="723900"/>
              </a:xfrm>
              <a:custGeom>
                <a:rect b="b" l="l" r="r" t="t"/>
                <a:pathLst>
                  <a:path extrusionOk="0" h="723900" w="595979">
                    <a:moveTo>
                      <a:pt x="217646" y="723138"/>
                    </a:moveTo>
                    <a:lnTo>
                      <a:pt x="217646" y="132588"/>
                    </a:lnTo>
                    <a:lnTo>
                      <a:pt x="0" y="132588"/>
                    </a:lnTo>
                    <a:lnTo>
                      <a:pt x="0" y="0"/>
                    </a:lnTo>
                    <a:lnTo>
                      <a:pt x="595979" y="0"/>
                    </a:lnTo>
                    <a:lnTo>
                      <a:pt x="595979" y="133350"/>
                    </a:lnTo>
                    <a:lnTo>
                      <a:pt x="376904" y="133350"/>
                    </a:lnTo>
                    <a:lnTo>
                      <a:pt x="376904" y="723900"/>
                    </a:lnTo>
                    <a:lnTo>
                      <a:pt x="217646" y="72313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" name="Google Shape;146;g34ed79b00d1_0_131"/>
              <p:cNvSpPr/>
              <p:nvPr/>
            </p:nvSpPr>
            <p:spPr>
              <a:xfrm>
                <a:off x="5328474" y="3871626"/>
                <a:ext cx="339090" cy="532066"/>
              </a:xfrm>
              <a:custGeom>
                <a:rect b="b" l="l" r="r" t="t"/>
                <a:pathLst>
                  <a:path extrusionOk="0" h="532066" w="339090">
                    <a:moveTo>
                      <a:pt x="0" y="531590"/>
                    </a:moveTo>
                    <a:lnTo>
                      <a:pt x="0" y="13525"/>
                    </a:lnTo>
                    <a:lnTo>
                      <a:pt x="157353" y="13525"/>
                    </a:lnTo>
                    <a:lnTo>
                      <a:pt x="157353" y="97726"/>
                    </a:lnTo>
                    <a:lnTo>
                      <a:pt x="158305" y="97726"/>
                    </a:lnTo>
                    <a:cubicBezTo>
                      <a:pt x="186880" y="53721"/>
                      <a:pt x="236506" y="0"/>
                      <a:pt x="334232" y="0"/>
                    </a:cubicBezTo>
                    <a:lnTo>
                      <a:pt x="339090" y="0"/>
                    </a:lnTo>
                    <a:lnTo>
                      <a:pt x="339090" y="139827"/>
                    </a:lnTo>
                    <a:cubicBezTo>
                      <a:pt x="333280" y="138779"/>
                      <a:pt x="305848" y="136874"/>
                      <a:pt x="296132" y="136874"/>
                    </a:cubicBezTo>
                    <a:cubicBezTo>
                      <a:pt x="241173" y="137446"/>
                      <a:pt x="189738" y="163830"/>
                      <a:pt x="157353" y="208217"/>
                    </a:cubicBezTo>
                    <a:lnTo>
                      <a:pt x="157353" y="532067"/>
                    </a:lnTo>
                    <a:lnTo>
                      <a:pt x="0" y="53159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" name="Google Shape;147;g34ed79b00d1_0_131"/>
              <p:cNvSpPr/>
              <p:nvPr/>
            </p:nvSpPr>
            <p:spPr>
              <a:xfrm>
                <a:off x="5717285" y="3684936"/>
                <a:ext cx="158305" cy="718661"/>
              </a:xfrm>
              <a:custGeom>
                <a:rect b="b" l="l" r="r" t="t"/>
                <a:pathLst>
                  <a:path extrusionOk="0" h="718661" w="158305">
                    <a:moveTo>
                      <a:pt x="0" y="126492"/>
                    </a:moveTo>
                    <a:lnTo>
                      <a:pt x="0" y="0"/>
                    </a:lnTo>
                    <a:lnTo>
                      <a:pt x="158305" y="0"/>
                    </a:lnTo>
                    <a:lnTo>
                      <a:pt x="158305" y="126492"/>
                    </a:lnTo>
                    <a:lnTo>
                      <a:pt x="0" y="126492"/>
                    </a:lnTo>
                    <a:close/>
                    <a:moveTo>
                      <a:pt x="1048" y="718661"/>
                    </a:moveTo>
                    <a:lnTo>
                      <a:pt x="1048" y="197358"/>
                    </a:lnTo>
                    <a:lnTo>
                      <a:pt x="157353" y="197358"/>
                    </a:lnTo>
                    <a:lnTo>
                      <a:pt x="157353" y="718280"/>
                    </a:lnTo>
                    <a:lnTo>
                      <a:pt x="1048" y="71866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" name="Google Shape;148;g34ed79b00d1_0_131"/>
              <p:cNvSpPr/>
              <p:nvPr/>
            </p:nvSpPr>
            <p:spPr>
              <a:xfrm>
                <a:off x="5936170" y="3871626"/>
                <a:ext cx="795432" cy="531590"/>
              </a:xfrm>
              <a:custGeom>
                <a:rect b="b" l="l" r="r" t="t"/>
                <a:pathLst>
                  <a:path extrusionOk="0" h="531590" w="795432">
                    <a:moveTo>
                      <a:pt x="0" y="531590"/>
                    </a:moveTo>
                    <a:lnTo>
                      <a:pt x="0" y="10668"/>
                    </a:lnTo>
                    <a:lnTo>
                      <a:pt x="157258" y="10668"/>
                    </a:lnTo>
                    <a:lnTo>
                      <a:pt x="157258" y="92774"/>
                    </a:lnTo>
                    <a:cubicBezTo>
                      <a:pt x="188595" y="51721"/>
                      <a:pt x="246221" y="0"/>
                      <a:pt x="328708" y="0"/>
                    </a:cubicBezTo>
                    <a:cubicBezTo>
                      <a:pt x="415671" y="0"/>
                      <a:pt x="456724" y="36100"/>
                      <a:pt x="471583" y="92774"/>
                    </a:cubicBezTo>
                    <a:cubicBezTo>
                      <a:pt x="502825" y="52768"/>
                      <a:pt x="561499" y="0"/>
                      <a:pt x="643033" y="0"/>
                    </a:cubicBezTo>
                    <a:cubicBezTo>
                      <a:pt x="748570" y="0"/>
                      <a:pt x="795433" y="66675"/>
                      <a:pt x="795433" y="159258"/>
                    </a:cubicBezTo>
                    <a:lnTo>
                      <a:pt x="795433" y="531590"/>
                    </a:lnTo>
                    <a:lnTo>
                      <a:pt x="638080" y="531590"/>
                    </a:lnTo>
                    <a:lnTo>
                      <a:pt x="638080" y="201263"/>
                    </a:lnTo>
                    <a:cubicBezTo>
                      <a:pt x="638080" y="154400"/>
                      <a:pt x="627316" y="129921"/>
                      <a:pt x="581406" y="129921"/>
                    </a:cubicBezTo>
                    <a:cubicBezTo>
                      <a:pt x="542354" y="129921"/>
                      <a:pt x="511016" y="151447"/>
                      <a:pt x="476631" y="181737"/>
                    </a:cubicBezTo>
                    <a:lnTo>
                      <a:pt x="476631" y="531590"/>
                    </a:lnTo>
                    <a:lnTo>
                      <a:pt x="319564" y="531590"/>
                    </a:lnTo>
                    <a:lnTo>
                      <a:pt x="319564" y="201263"/>
                    </a:lnTo>
                    <a:cubicBezTo>
                      <a:pt x="319564" y="154400"/>
                      <a:pt x="308800" y="129921"/>
                      <a:pt x="262414" y="129921"/>
                    </a:cubicBezTo>
                    <a:cubicBezTo>
                      <a:pt x="223361" y="129921"/>
                      <a:pt x="192119" y="151447"/>
                      <a:pt x="156877" y="181737"/>
                    </a:cubicBezTo>
                    <a:lnTo>
                      <a:pt x="156877" y="531590"/>
                    </a:lnTo>
                    <a:lnTo>
                      <a:pt x="0" y="53159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" name="Google Shape;149;g34ed79b00d1_0_131"/>
              <p:cNvSpPr/>
              <p:nvPr/>
            </p:nvSpPr>
            <p:spPr>
              <a:xfrm>
                <a:off x="6791038" y="3680079"/>
                <a:ext cx="517874" cy="731424"/>
              </a:xfrm>
              <a:custGeom>
                <a:rect b="b" l="l" r="r" t="t"/>
                <a:pathLst>
                  <a:path extrusionOk="0" h="731424" w="517874">
                    <a:moveTo>
                      <a:pt x="157639" y="661511"/>
                    </a:moveTo>
                    <a:lnTo>
                      <a:pt x="157639" y="723138"/>
                    </a:lnTo>
                    <a:lnTo>
                      <a:pt x="0" y="723138"/>
                    </a:lnTo>
                    <a:lnTo>
                      <a:pt x="0" y="0"/>
                    </a:lnTo>
                    <a:lnTo>
                      <a:pt x="157639" y="0"/>
                    </a:lnTo>
                    <a:lnTo>
                      <a:pt x="157639" y="282416"/>
                    </a:lnTo>
                    <a:cubicBezTo>
                      <a:pt x="191833" y="234791"/>
                      <a:pt x="240697" y="191548"/>
                      <a:pt x="317849" y="191548"/>
                    </a:cubicBezTo>
                    <a:cubicBezTo>
                      <a:pt x="436150" y="191548"/>
                      <a:pt x="517874" y="282416"/>
                      <a:pt x="517874" y="462153"/>
                    </a:cubicBezTo>
                    <a:cubicBezTo>
                      <a:pt x="517874" y="641890"/>
                      <a:pt x="434912" y="731425"/>
                      <a:pt x="315658" y="731425"/>
                    </a:cubicBezTo>
                    <a:cubicBezTo>
                      <a:pt x="245269" y="731425"/>
                      <a:pt x="196405" y="705517"/>
                      <a:pt x="157639" y="661511"/>
                    </a:cubicBezTo>
                    <a:close/>
                    <a:moveTo>
                      <a:pt x="360902" y="463201"/>
                    </a:moveTo>
                    <a:cubicBezTo>
                      <a:pt x="360902" y="376238"/>
                      <a:pt x="330613" y="321469"/>
                      <a:pt x="260223" y="321469"/>
                    </a:cubicBezTo>
                    <a:cubicBezTo>
                      <a:pt x="220123" y="321469"/>
                      <a:pt x="184023" y="345948"/>
                      <a:pt x="157639" y="372332"/>
                    </a:cubicBezTo>
                    <a:lnTo>
                      <a:pt x="157639" y="564833"/>
                    </a:lnTo>
                    <a:cubicBezTo>
                      <a:pt x="191833" y="597027"/>
                      <a:pt x="220123" y="612458"/>
                      <a:pt x="262414" y="612458"/>
                    </a:cubicBezTo>
                    <a:cubicBezTo>
                      <a:pt x="327374" y="612648"/>
                      <a:pt x="360616" y="557975"/>
                      <a:pt x="360616" y="463201"/>
                    </a:cubicBezTo>
                    <a:lnTo>
                      <a:pt x="360902" y="46320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" name="Google Shape;150;g34ed79b00d1_0_131"/>
              <p:cNvSpPr/>
              <p:nvPr/>
            </p:nvSpPr>
            <p:spPr>
              <a:xfrm>
                <a:off x="7357680" y="3680079"/>
                <a:ext cx="156305" cy="723137"/>
              </a:xfrm>
              <a:custGeom>
                <a:rect b="b" l="l" r="r" t="t"/>
                <a:pathLst>
                  <a:path extrusionOk="0" h="723137" w="156305">
                    <a:moveTo>
                      <a:pt x="0" y="723138"/>
                    </a:moveTo>
                    <a:lnTo>
                      <a:pt x="0" y="0"/>
                    </a:lnTo>
                    <a:lnTo>
                      <a:pt x="156305" y="0"/>
                    </a:lnTo>
                    <a:lnTo>
                      <a:pt x="156305" y="723138"/>
                    </a:lnTo>
                    <a:lnTo>
                      <a:pt x="0" y="72313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" name="Google Shape;151;g34ed79b00d1_0_131"/>
              <p:cNvSpPr/>
              <p:nvPr/>
            </p:nvSpPr>
            <p:spPr>
              <a:xfrm>
                <a:off x="7562754" y="3871626"/>
                <a:ext cx="501300" cy="542353"/>
              </a:xfrm>
              <a:custGeom>
                <a:rect b="b" l="l" r="r" t="t"/>
                <a:pathLst>
                  <a:path extrusionOk="0" h="542353" w="501300">
                    <a:moveTo>
                      <a:pt x="0" y="271653"/>
                    </a:moveTo>
                    <a:cubicBezTo>
                      <a:pt x="0" y="69342"/>
                      <a:pt x="154400" y="0"/>
                      <a:pt x="261842" y="0"/>
                    </a:cubicBezTo>
                    <a:cubicBezTo>
                      <a:pt x="369284" y="0"/>
                      <a:pt x="501301" y="54102"/>
                      <a:pt x="501301" y="290227"/>
                    </a:cubicBezTo>
                    <a:lnTo>
                      <a:pt x="501301" y="313658"/>
                    </a:lnTo>
                    <a:lnTo>
                      <a:pt x="156305" y="313658"/>
                    </a:lnTo>
                    <a:cubicBezTo>
                      <a:pt x="164211" y="399383"/>
                      <a:pt x="212027" y="432816"/>
                      <a:pt x="277559" y="432816"/>
                    </a:cubicBezTo>
                    <a:cubicBezTo>
                      <a:pt x="334804" y="431101"/>
                      <a:pt x="389573" y="408908"/>
                      <a:pt x="431959" y="370332"/>
                    </a:cubicBezTo>
                    <a:lnTo>
                      <a:pt x="492538" y="464153"/>
                    </a:lnTo>
                    <a:cubicBezTo>
                      <a:pt x="431959" y="515969"/>
                      <a:pt x="356711" y="542354"/>
                      <a:pt x="265843" y="542354"/>
                    </a:cubicBezTo>
                    <a:cubicBezTo>
                      <a:pt x="129921" y="542354"/>
                      <a:pt x="0" y="473202"/>
                      <a:pt x="0" y="271653"/>
                    </a:cubicBezTo>
                    <a:close/>
                    <a:moveTo>
                      <a:pt x="360617" y="220789"/>
                    </a:moveTo>
                    <a:cubicBezTo>
                      <a:pt x="352806" y="147542"/>
                      <a:pt x="319564" y="112300"/>
                      <a:pt x="260890" y="112300"/>
                    </a:cubicBezTo>
                    <a:cubicBezTo>
                      <a:pt x="212027" y="112300"/>
                      <a:pt x="170021" y="144589"/>
                      <a:pt x="158305" y="220789"/>
                    </a:cubicBezTo>
                    <a:lnTo>
                      <a:pt x="360617" y="22078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" name="Google Shape;152;g34ed79b00d1_0_131"/>
              <p:cNvSpPr/>
              <p:nvPr/>
            </p:nvSpPr>
            <p:spPr>
              <a:xfrm>
                <a:off x="8093768" y="4285202"/>
                <a:ext cx="119257" cy="119253"/>
              </a:xfrm>
              <a:custGeom>
                <a:rect b="b" l="l" r="r" t="t"/>
                <a:pathLst>
                  <a:path extrusionOk="0" h="119253" w="119257">
                    <a:moveTo>
                      <a:pt x="4" y="59626"/>
                    </a:moveTo>
                    <a:cubicBezTo>
                      <a:pt x="-377" y="27051"/>
                      <a:pt x="25722" y="381"/>
                      <a:pt x="58297" y="0"/>
                    </a:cubicBezTo>
                    <a:cubicBezTo>
                      <a:pt x="58773" y="0"/>
                      <a:pt x="59155" y="0"/>
                      <a:pt x="59631" y="0"/>
                    </a:cubicBezTo>
                    <a:cubicBezTo>
                      <a:pt x="92587" y="0"/>
                      <a:pt x="119257" y="26670"/>
                      <a:pt x="119257" y="59626"/>
                    </a:cubicBezTo>
                    <a:cubicBezTo>
                      <a:pt x="119257" y="92583"/>
                      <a:pt x="92587" y="119253"/>
                      <a:pt x="59631" y="119253"/>
                    </a:cubicBezTo>
                    <a:cubicBezTo>
                      <a:pt x="26674" y="119253"/>
                      <a:pt x="4" y="92583"/>
                      <a:pt x="4" y="59626"/>
                    </a:cubicBezTo>
                    <a:close/>
                    <a:moveTo>
                      <a:pt x="108399" y="59626"/>
                    </a:moveTo>
                    <a:cubicBezTo>
                      <a:pt x="107923" y="32575"/>
                      <a:pt x="85634" y="11049"/>
                      <a:pt x="58583" y="11525"/>
                    </a:cubicBezTo>
                    <a:cubicBezTo>
                      <a:pt x="31532" y="12001"/>
                      <a:pt x="10006" y="34290"/>
                      <a:pt x="10482" y="61341"/>
                    </a:cubicBezTo>
                    <a:cubicBezTo>
                      <a:pt x="10958" y="88106"/>
                      <a:pt x="32865" y="109538"/>
                      <a:pt x="59631" y="109442"/>
                    </a:cubicBezTo>
                    <a:cubicBezTo>
                      <a:pt x="86586" y="109442"/>
                      <a:pt x="108399" y="87630"/>
                      <a:pt x="108399" y="60674"/>
                    </a:cubicBezTo>
                    <a:cubicBezTo>
                      <a:pt x="108399" y="60293"/>
                      <a:pt x="108399" y="60008"/>
                      <a:pt x="108399" y="59626"/>
                    </a:cubicBezTo>
                    <a:close/>
                    <a:moveTo>
                      <a:pt x="36485" y="25717"/>
                    </a:moveTo>
                    <a:lnTo>
                      <a:pt x="60869" y="25717"/>
                    </a:lnTo>
                    <a:cubicBezTo>
                      <a:pt x="76299" y="25717"/>
                      <a:pt x="85253" y="32385"/>
                      <a:pt x="85253" y="45720"/>
                    </a:cubicBezTo>
                    <a:cubicBezTo>
                      <a:pt x="86015" y="54197"/>
                      <a:pt x="80681" y="61913"/>
                      <a:pt x="72490" y="64199"/>
                    </a:cubicBezTo>
                    <a:lnTo>
                      <a:pt x="86586" y="90964"/>
                    </a:lnTo>
                    <a:lnTo>
                      <a:pt x="72966" y="90964"/>
                    </a:lnTo>
                    <a:lnTo>
                      <a:pt x="59821" y="66008"/>
                    </a:lnTo>
                    <a:lnTo>
                      <a:pt x="49534" y="66008"/>
                    </a:lnTo>
                    <a:lnTo>
                      <a:pt x="49534" y="90964"/>
                    </a:lnTo>
                    <a:lnTo>
                      <a:pt x="36485" y="90964"/>
                    </a:lnTo>
                    <a:lnTo>
                      <a:pt x="36485" y="25717"/>
                    </a:lnTo>
                    <a:close/>
                    <a:moveTo>
                      <a:pt x="60107" y="56007"/>
                    </a:moveTo>
                    <a:cubicBezTo>
                      <a:pt x="68108" y="56007"/>
                      <a:pt x="72490" y="53435"/>
                      <a:pt x="72490" y="46482"/>
                    </a:cubicBezTo>
                    <a:cubicBezTo>
                      <a:pt x="72490" y="39529"/>
                      <a:pt x="68108" y="36957"/>
                      <a:pt x="59821" y="36957"/>
                    </a:cubicBezTo>
                    <a:lnTo>
                      <a:pt x="49534" y="36957"/>
                    </a:lnTo>
                    <a:lnTo>
                      <a:pt x="49534" y="56007"/>
                    </a:lnTo>
                    <a:lnTo>
                      <a:pt x="60107" y="5600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" name="Google Shape;153;g34ed79b00d1_0_131"/>
              <p:cNvSpPr/>
              <p:nvPr/>
            </p:nvSpPr>
            <p:spPr>
              <a:xfrm>
                <a:off x="4035837" y="4301108"/>
                <a:ext cx="195452" cy="224694"/>
              </a:xfrm>
              <a:custGeom>
                <a:rect b="b" l="l" r="r" t="t"/>
                <a:pathLst>
                  <a:path extrusionOk="0" h="224694" w="195452">
                    <a:moveTo>
                      <a:pt x="0" y="0"/>
                    </a:moveTo>
                    <a:lnTo>
                      <a:pt x="0" y="224695"/>
                    </a:lnTo>
                    <a:lnTo>
                      <a:pt x="195453" y="111919"/>
                    </a:lnTo>
                    <a:cubicBezTo>
                      <a:pt x="120301" y="95726"/>
                      <a:pt x="52007" y="56579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" name="Google Shape;154;g34ed79b00d1_0_131"/>
              <p:cNvSpPr/>
              <p:nvPr/>
            </p:nvSpPr>
            <p:spPr>
              <a:xfrm>
                <a:off x="4035837" y="3573303"/>
                <a:ext cx="194024" cy="223361"/>
              </a:xfrm>
              <a:custGeom>
                <a:rect b="b" l="l" r="r" t="t"/>
                <a:pathLst>
                  <a:path extrusionOk="0" h="223361" w="194024">
                    <a:moveTo>
                      <a:pt x="194024" y="111824"/>
                    </a:moveTo>
                    <a:lnTo>
                      <a:pt x="0" y="0"/>
                    </a:lnTo>
                    <a:lnTo>
                      <a:pt x="0" y="223361"/>
                    </a:lnTo>
                    <a:cubicBezTo>
                      <a:pt x="51816" y="167259"/>
                      <a:pt x="119539" y="128397"/>
                      <a:pt x="194024" y="11182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5;g34ed79b00d1_0_131"/>
              <p:cNvSpPr/>
              <p:nvPr/>
            </p:nvSpPr>
            <p:spPr>
              <a:xfrm>
                <a:off x="4664868" y="3936777"/>
                <a:ext cx="195929" cy="225933"/>
              </a:xfrm>
              <a:custGeom>
                <a:rect b="b" l="l" r="r" t="t"/>
                <a:pathLst>
                  <a:path extrusionOk="0" h="225933" w="195929">
                    <a:moveTo>
                      <a:pt x="195929" y="112776"/>
                    </a:moveTo>
                    <a:lnTo>
                      <a:pt x="571" y="0"/>
                    </a:lnTo>
                    <a:cubicBezTo>
                      <a:pt x="23717" y="73533"/>
                      <a:pt x="23431" y="152495"/>
                      <a:pt x="0" y="225933"/>
                    </a:cubicBezTo>
                    <a:lnTo>
                      <a:pt x="195929" y="11277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" name="Google Shape;156;g34ed79b00d1_0_131"/>
              <p:cNvSpPr/>
              <p:nvPr/>
            </p:nvSpPr>
            <p:spPr>
              <a:xfrm>
                <a:off x="4164519" y="3714067"/>
                <a:ext cx="215741" cy="38401"/>
              </a:xfrm>
              <a:custGeom>
                <a:rect b="b" l="l" r="r" t="t"/>
                <a:pathLst>
                  <a:path extrusionOk="0" h="38401" w="215741">
                    <a:moveTo>
                      <a:pt x="0" y="29925"/>
                    </a:moveTo>
                    <a:cubicBezTo>
                      <a:pt x="28004" y="23733"/>
                      <a:pt x="86201" y="29925"/>
                      <a:pt x="116967" y="38402"/>
                    </a:cubicBezTo>
                    <a:cubicBezTo>
                      <a:pt x="145923" y="17828"/>
                      <a:pt x="180308" y="6398"/>
                      <a:pt x="215741" y="5540"/>
                    </a:cubicBezTo>
                    <a:cubicBezTo>
                      <a:pt x="142970" y="-6842"/>
                      <a:pt x="68199" y="1635"/>
                      <a:pt x="0" y="2992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" name="Google Shape;157;g34ed79b00d1_0_131"/>
              <p:cNvSpPr/>
              <p:nvPr/>
            </p:nvSpPr>
            <p:spPr>
              <a:xfrm>
                <a:off x="4192332" y="3990594"/>
                <a:ext cx="344519" cy="207317"/>
              </a:xfrm>
              <a:custGeom>
                <a:rect b="b" l="l" r="r" t="t"/>
                <a:pathLst>
                  <a:path extrusionOk="0" h="207317" w="344519">
                    <a:moveTo>
                      <a:pt x="344519" y="162211"/>
                    </a:moveTo>
                    <a:cubicBezTo>
                      <a:pt x="339662" y="119348"/>
                      <a:pt x="329470" y="77343"/>
                      <a:pt x="313944" y="37147"/>
                    </a:cubicBezTo>
                    <a:cubicBezTo>
                      <a:pt x="247269" y="67437"/>
                      <a:pt x="164211" y="47911"/>
                      <a:pt x="108871" y="0"/>
                    </a:cubicBezTo>
                    <a:cubicBezTo>
                      <a:pt x="68199" y="42481"/>
                      <a:pt x="31718" y="88773"/>
                      <a:pt x="0" y="138208"/>
                    </a:cubicBezTo>
                    <a:cubicBezTo>
                      <a:pt x="93821" y="214693"/>
                      <a:pt x="248126" y="234791"/>
                      <a:pt x="344519" y="16221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" name="Google Shape;158;g34ed79b00d1_0_131"/>
              <p:cNvSpPr/>
              <p:nvPr/>
            </p:nvSpPr>
            <p:spPr>
              <a:xfrm>
                <a:off x="3976687" y="3832859"/>
                <a:ext cx="164305" cy="452151"/>
              </a:xfrm>
              <a:custGeom>
                <a:rect b="b" l="l" r="r" t="t"/>
                <a:pathLst>
                  <a:path extrusionOk="0" h="452151" w="164305">
                    <a:moveTo>
                      <a:pt x="164305" y="303276"/>
                    </a:moveTo>
                    <a:cubicBezTo>
                      <a:pt x="81628" y="218504"/>
                      <a:pt x="52768" y="94964"/>
                      <a:pt x="79247" y="0"/>
                    </a:cubicBezTo>
                    <a:cubicBezTo>
                      <a:pt x="-33338" y="132588"/>
                      <a:pt x="-25052" y="329470"/>
                      <a:pt x="98297" y="452152"/>
                    </a:cubicBezTo>
                    <a:cubicBezTo>
                      <a:pt x="113442" y="399764"/>
                      <a:pt x="135635" y="349663"/>
                      <a:pt x="164305" y="30327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" name="Google Shape;159;g34ed79b00d1_0_131"/>
              <p:cNvSpPr/>
              <p:nvPr/>
            </p:nvSpPr>
            <p:spPr>
              <a:xfrm>
                <a:off x="4329302" y="3889152"/>
                <a:ext cx="161925" cy="113925"/>
              </a:xfrm>
              <a:custGeom>
                <a:rect b="b" l="l" r="r" t="t"/>
                <a:pathLst>
                  <a:path extrusionOk="0" h="113925" w="161925">
                    <a:moveTo>
                      <a:pt x="161925" y="102679"/>
                    </a:moveTo>
                    <a:cubicBezTo>
                      <a:pt x="144494" y="65532"/>
                      <a:pt x="122015" y="31052"/>
                      <a:pt x="95250" y="0"/>
                    </a:cubicBezTo>
                    <a:cubicBezTo>
                      <a:pt x="61627" y="22098"/>
                      <a:pt x="29718" y="46863"/>
                      <a:pt x="0" y="74009"/>
                    </a:cubicBezTo>
                    <a:cubicBezTo>
                      <a:pt x="50101" y="115633"/>
                      <a:pt x="115633" y="123825"/>
                      <a:pt x="161925" y="10267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" name="Google Shape;160;g34ed79b00d1_0_131"/>
              <p:cNvSpPr/>
              <p:nvPr/>
            </p:nvSpPr>
            <p:spPr>
              <a:xfrm>
                <a:off x="4326445" y="3752941"/>
                <a:ext cx="175164" cy="84395"/>
              </a:xfrm>
              <a:custGeom>
                <a:rect b="b" l="l" r="r" t="t"/>
                <a:pathLst>
                  <a:path extrusionOk="0" h="84395" w="175164">
                    <a:moveTo>
                      <a:pt x="102584" y="84395"/>
                    </a:moveTo>
                    <a:cubicBezTo>
                      <a:pt x="125063" y="68107"/>
                      <a:pt x="149447" y="54582"/>
                      <a:pt x="175165" y="44104"/>
                    </a:cubicBezTo>
                    <a:cubicBezTo>
                      <a:pt x="122206" y="-9426"/>
                      <a:pt x="37052" y="-7997"/>
                      <a:pt x="0" y="15529"/>
                    </a:cubicBezTo>
                    <a:cubicBezTo>
                      <a:pt x="38005" y="32293"/>
                      <a:pt x="72676" y="55630"/>
                      <a:pt x="102584" y="8439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" name="Google Shape;161;g34ed79b00d1_0_131"/>
              <p:cNvSpPr/>
              <p:nvPr/>
            </p:nvSpPr>
            <p:spPr>
              <a:xfrm>
                <a:off x="4109465" y="4163853"/>
                <a:ext cx="430386" cy="218059"/>
              </a:xfrm>
              <a:custGeom>
                <a:rect b="b" l="l" r="r" t="t"/>
                <a:pathLst>
                  <a:path extrusionOk="0" h="218059" w="430386">
                    <a:moveTo>
                      <a:pt x="61722" y="0"/>
                    </a:moveTo>
                    <a:cubicBezTo>
                      <a:pt x="20574" y="71152"/>
                      <a:pt x="5525" y="123825"/>
                      <a:pt x="0" y="151162"/>
                    </a:cubicBezTo>
                    <a:cubicBezTo>
                      <a:pt x="122682" y="243364"/>
                      <a:pt x="292418" y="239935"/>
                      <a:pt x="411290" y="142875"/>
                    </a:cubicBezTo>
                    <a:cubicBezTo>
                      <a:pt x="424529" y="108490"/>
                      <a:pt x="431006" y="71819"/>
                      <a:pt x="430340" y="34957"/>
                    </a:cubicBezTo>
                    <a:cubicBezTo>
                      <a:pt x="316421" y="102775"/>
                      <a:pt x="159449" y="76867"/>
                      <a:pt x="617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" name="Google Shape;162;g34ed79b00d1_0_131"/>
              <p:cNvSpPr/>
              <p:nvPr/>
            </p:nvSpPr>
            <p:spPr>
              <a:xfrm>
                <a:off x="4457127" y="3827335"/>
                <a:ext cx="91323" cy="140779"/>
              </a:xfrm>
              <a:custGeom>
                <a:rect b="b" l="l" r="r" t="t"/>
                <a:pathLst>
                  <a:path extrusionOk="0" h="140779" w="91323">
                    <a:moveTo>
                      <a:pt x="66484" y="140779"/>
                    </a:moveTo>
                    <a:cubicBezTo>
                      <a:pt x="102965" y="102679"/>
                      <a:pt x="95631" y="37528"/>
                      <a:pt x="67913" y="0"/>
                    </a:cubicBezTo>
                    <a:cubicBezTo>
                      <a:pt x="43529" y="10001"/>
                      <a:pt x="20669" y="23431"/>
                      <a:pt x="0" y="39814"/>
                    </a:cubicBezTo>
                    <a:cubicBezTo>
                      <a:pt x="26099" y="70675"/>
                      <a:pt x="48482" y="104584"/>
                      <a:pt x="66484" y="14077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" name="Google Shape;163;g34ed79b00d1_0_131"/>
              <p:cNvSpPr/>
              <p:nvPr/>
            </p:nvSpPr>
            <p:spPr>
              <a:xfrm>
                <a:off x="4540376" y="3886200"/>
                <a:ext cx="70634" cy="231933"/>
              </a:xfrm>
              <a:custGeom>
                <a:rect b="b" l="l" r="r" t="t"/>
                <a:pathLst>
                  <a:path extrusionOk="0" h="231933" w="70634">
                    <a:moveTo>
                      <a:pt x="46101" y="0"/>
                    </a:moveTo>
                    <a:cubicBezTo>
                      <a:pt x="52102" y="45244"/>
                      <a:pt x="34766" y="90392"/>
                      <a:pt x="0" y="119920"/>
                    </a:cubicBezTo>
                    <a:cubicBezTo>
                      <a:pt x="14573" y="156020"/>
                      <a:pt x="25146" y="193548"/>
                      <a:pt x="31718" y="231934"/>
                    </a:cubicBezTo>
                    <a:cubicBezTo>
                      <a:pt x="81725" y="166973"/>
                      <a:pt x="80200" y="74200"/>
                      <a:pt x="4610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64;g34ed79b00d1_0_131"/>
              <p:cNvSpPr/>
              <p:nvPr/>
            </p:nvSpPr>
            <p:spPr>
              <a:xfrm>
                <a:off x="4273836" y="3797331"/>
                <a:ext cx="122140" cy="136969"/>
              </a:xfrm>
              <a:custGeom>
                <a:rect b="b" l="l" r="r" t="t"/>
                <a:pathLst>
                  <a:path extrusionOk="0" h="136969" w="122140">
                    <a:moveTo>
                      <a:pt x="28415" y="136970"/>
                    </a:moveTo>
                    <a:cubicBezTo>
                      <a:pt x="57752" y="109919"/>
                      <a:pt x="89089" y="85154"/>
                      <a:pt x="122141" y="62770"/>
                    </a:cubicBezTo>
                    <a:cubicBezTo>
                      <a:pt x="92137" y="35433"/>
                      <a:pt x="57180" y="14097"/>
                      <a:pt x="19080" y="0"/>
                    </a:cubicBezTo>
                    <a:cubicBezTo>
                      <a:pt x="-11971" y="41624"/>
                      <a:pt x="-2446" y="95345"/>
                      <a:pt x="28415" y="13697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" name="Google Shape;165;g34ed79b00d1_0_131"/>
              <p:cNvSpPr/>
              <p:nvPr/>
            </p:nvSpPr>
            <p:spPr>
              <a:xfrm>
                <a:off x="4573999" y="4021645"/>
                <a:ext cx="70694" cy="233362"/>
              </a:xfrm>
              <a:custGeom>
                <a:rect b="b" l="l" r="r" t="t"/>
                <a:pathLst>
                  <a:path extrusionOk="0" h="233362" w="70694">
                    <a:moveTo>
                      <a:pt x="4096" y="148780"/>
                    </a:moveTo>
                    <a:cubicBezTo>
                      <a:pt x="5239" y="177070"/>
                      <a:pt x="3905" y="205359"/>
                      <a:pt x="0" y="233363"/>
                    </a:cubicBezTo>
                    <a:cubicBezTo>
                      <a:pt x="51530" y="166973"/>
                      <a:pt x="76295" y="83725"/>
                      <a:pt x="69628" y="0"/>
                    </a:cubicBezTo>
                    <a:cubicBezTo>
                      <a:pt x="64579" y="55435"/>
                      <a:pt x="41529" y="107633"/>
                      <a:pt x="4096" y="14878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" name="Google Shape;166;g34ed79b00d1_0_131"/>
              <p:cNvSpPr/>
              <p:nvPr/>
            </p:nvSpPr>
            <p:spPr>
              <a:xfrm>
                <a:off x="4085721" y="3777728"/>
                <a:ext cx="188145" cy="322974"/>
              </a:xfrm>
              <a:custGeom>
                <a:rect b="b" l="l" r="r" t="t"/>
                <a:pathLst>
                  <a:path extrusionOk="0" h="322974" w="188145">
                    <a:moveTo>
                      <a:pt x="168334" y="7792"/>
                    </a:moveTo>
                    <a:cubicBezTo>
                      <a:pt x="124804" y="-2876"/>
                      <a:pt x="79275" y="-2590"/>
                      <a:pt x="35936" y="8650"/>
                    </a:cubicBezTo>
                    <a:cubicBezTo>
                      <a:pt x="-29691" y="101709"/>
                      <a:pt x="789" y="238012"/>
                      <a:pt x="77179" y="322975"/>
                    </a:cubicBezTo>
                    <a:cubicBezTo>
                      <a:pt x="109755" y="273349"/>
                      <a:pt x="146902" y="226867"/>
                      <a:pt x="188146" y="184100"/>
                    </a:cubicBezTo>
                    <a:cubicBezTo>
                      <a:pt x="149284" y="135808"/>
                      <a:pt x="133853" y="61227"/>
                      <a:pt x="168334" y="779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6 - Content and Image - 3 - Dark">
  <p:cSld name="CUSTOM_4_2_7_1_1_1_2_1_1">
    <p:bg>
      <p:bgPr>
        <a:solidFill>
          <a:schemeClr val="accent4"/>
        </a:solidFill>
      </p:bgPr>
    </p:bg>
    <p:spTree>
      <p:nvGrpSpPr>
        <p:cNvPr id="2018" name="Shape 2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9" name="Google Shape;2019;g34ed79b00d1_0_2013"/>
          <p:cNvSpPr txBox="1"/>
          <p:nvPr>
            <p:ph type="title"/>
          </p:nvPr>
        </p:nvSpPr>
        <p:spPr>
          <a:xfrm>
            <a:off x="676650" y="0"/>
            <a:ext cx="3895200" cy="1289400"/>
          </a:xfrm>
          <a:prstGeom prst="rect">
            <a:avLst/>
          </a:prstGeom>
          <a:noFill/>
        </p:spPr>
        <p:txBody>
          <a:bodyPr anchorCtr="0" anchor="b" bIns="0" lIns="0" spcFirstLastPara="1" rIns="0" wrap="square" tIns="91425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  <a:defRPr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  <a:defRPr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  <a:defRPr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  <a:defRPr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  <a:defRPr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  <a:defRPr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  <a:defRPr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  <a:defRPr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/>
        </p:txBody>
      </p:sp>
      <p:sp>
        <p:nvSpPr>
          <p:cNvPr id="2020" name="Google Shape;2020;g34ed79b00d1_0_2013"/>
          <p:cNvSpPr txBox="1"/>
          <p:nvPr>
            <p:ph idx="1" type="subTitle"/>
          </p:nvPr>
        </p:nvSpPr>
        <p:spPr>
          <a:xfrm>
            <a:off x="676650" y="1449300"/>
            <a:ext cx="3895200" cy="320100"/>
          </a:xfrm>
          <a:prstGeom prst="rect">
            <a:avLst/>
          </a:prstGeom>
          <a:noFill/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021" name="Google Shape;2021;g34ed79b00d1_0_2013"/>
          <p:cNvSpPr txBox="1"/>
          <p:nvPr>
            <p:ph idx="2" type="body"/>
          </p:nvPr>
        </p:nvSpPr>
        <p:spPr>
          <a:xfrm>
            <a:off x="676500" y="1769375"/>
            <a:ext cx="3895200" cy="2720100"/>
          </a:xfrm>
          <a:prstGeom prst="rect">
            <a:avLst/>
          </a:prstGeom>
        </p:spPr>
        <p:txBody>
          <a:bodyPr anchorCtr="0" anchor="t" bIns="91425" lIns="0" spcFirstLastPara="1" rIns="0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400">
                <a:solidFill>
                  <a:schemeClr val="lt1"/>
                </a:solidFill>
              </a:defRPr>
            </a:lvl1pPr>
            <a:lvl2pPr indent="-292100" lvl="1" marL="91440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2pPr>
            <a:lvl3pPr indent="-292100" lvl="2" marL="137160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3pPr>
            <a:lvl4pPr indent="-292100" lvl="3" marL="182880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4pPr>
            <a:lvl5pPr indent="-292100" lvl="4" marL="228600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5pPr>
            <a:lvl6pPr indent="-292100" lvl="5" marL="274320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6pPr>
            <a:lvl7pPr indent="-292100" lvl="6" marL="320040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7pPr>
            <a:lvl8pPr indent="-292100" lvl="7" marL="365760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8pPr>
            <a:lvl9pPr indent="-292100" lvl="8" marL="4114800">
              <a:spcBef>
                <a:spcPts val="500"/>
              </a:spcBef>
              <a:spcAft>
                <a:spcPts val="50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022" name="Google Shape;2022;g34ed79b00d1_0_2013"/>
          <p:cNvSpPr/>
          <p:nvPr>
            <p:ph idx="3" type="pic"/>
          </p:nvPr>
        </p:nvSpPr>
        <p:spPr>
          <a:xfrm>
            <a:off x="5221200" y="3529568"/>
            <a:ext cx="1460700" cy="1123500"/>
          </a:xfrm>
          <a:prstGeom prst="rect">
            <a:avLst/>
          </a:prstGeom>
          <a:noFill/>
          <a:ln>
            <a:noFill/>
          </a:ln>
        </p:spPr>
      </p:sp>
      <p:sp>
        <p:nvSpPr>
          <p:cNvPr id="2023" name="Google Shape;2023;g34ed79b00d1_0_2013"/>
          <p:cNvSpPr/>
          <p:nvPr>
            <p:ph idx="4" type="pic"/>
          </p:nvPr>
        </p:nvSpPr>
        <p:spPr>
          <a:xfrm>
            <a:off x="7006600" y="3529568"/>
            <a:ext cx="1460700" cy="1123500"/>
          </a:xfrm>
          <a:prstGeom prst="rect">
            <a:avLst/>
          </a:prstGeom>
          <a:noFill/>
          <a:ln>
            <a:noFill/>
          </a:ln>
        </p:spPr>
      </p:sp>
      <p:sp>
        <p:nvSpPr>
          <p:cNvPr id="2024" name="Google Shape;2024;g34ed79b00d1_0_2013"/>
          <p:cNvSpPr/>
          <p:nvPr>
            <p:ph idx="5" type="pic"/>
          </p:nvPr>
        </p:nvSpPr>
        <p:spPr>
          <a:xfrm>
            <a:off x="5221200" y="649225"/>
            <a:ext cx="3246000" cy="2563800"/>
          </a:xfrm>
          <a:prstGeom prst="rect">
            <a:avLst/>
          </a:prstGeom>
          <a:noFill/>
          <a:ln>
            <a:noFill/>
          </a:ln>
        </p:spPr>
      </p:sp>
      <p:sp>
        <p:nvSpPr>
          <p:cNvPr id="2025" name="Google Shape;2025;g34ed79b00d1_0_2013"/>
          <p:cNvSpPr txBox="1"/>
          <p:nvPr/>
        </p:nvSpPr>
        <p:spPr>
          <a:xfrm>
            <a:off x="0" y="4969700"/>
            <a:ext cx="351900" cy="183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7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sz="7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2026" name="Google Shape;2026;g34ed79b00d1_0_2013"/>
          <p:cNvGrpSpPr/>
          <p:nvPr/>
        </p:nvGrpSpPr>
        <p:grpSpPr>
          <a:xfrm>
            <a:off x="8467274" y="-268"/>
            <a:ext cx="329400" cy="329400"/>
            <a:chOff x="8467274" y="-268"/>
            <a:chExt cx="329400" cy="329400"/>
          </a:xfrm>
        </p:grpSpPr>
        <p:sp>
          <p:nvSpPr>
            <p:cNvPr id="2027" name="Google Shape;2027;g34ed79b00d1_0_2013"/>
            <p:cNvSpPr/>
            <p:nvPr/>
          </p:nvSpPr>
          <p:spPr>
            <a:xfrm>
              <a:off x="8467274" y="-268"/>
              <a:ext cx="329400" cy="329400"/>
            </a:xfrm>
            <a:prstGeom prst="rect">
              <a:avLst/>
            </a:prstGeom>
            <a:solidFill>
              <a:srgbClr val="0063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grpSp>
          <p:nvGrpSpPr>
            <p:cNvPr id="2028" name="Google Shape;2028;g34ed79b00d1_0_2013"/>
            <p:cNvGrpSpPr/>
            <p:nvPr/>
          </p:nvGrpSpPr>
          <p:grpSpPr>
            <a:xfrm>
              <a:off x="8546153" y="63898"/>
              <a:ext cx="191009" cy="201168"/>
              <a:chOff x="1379850" y="238125"/>
              <a:chExt cx="4860275" cy="5238750"/>
            </a:xfrm>
          </p:grpSpPr>
          <p:sp>
            <p:nvSpPr>
              <p:cNvPr id="2029" name="Google Shape;2029;g34ed79b00d1_0_2013"/>
              <p:cNvSpPr/>
              <p:nvPr/>
            </p:nvSpPr>
            <p:spPr>
              <a:xfrm>
                <a:off x="4988525" y="4354750"/>
                <a:ext cx="727075" cy="727075"/>
              </a:xfrm>
              <a:custGeom>
                <a:rect b="b" l="l" r="r" t="t"/>
                <a:pathLst>
                  <a:path extrusionOk="0" h="29083" w="29083">
                    <a:moveTo>
                      <a:pt x="14210" y="9097"/>
                    </a:moveTo>
                    <a:lnTo>
                      <a:pt x="15139" y="9163"/>
                    </a:lnTo>
                    <a:lnTo>
                      <a:pt x="16002" y="9296"/>
                    </a:lnTo>
                    <a:lnTo>
                      <a:pt x="16334" y="9362"/>
                    </a:lnTo>
                    <a:lnTo>
                      <a:pt x="16733" y="9495"/>
                    </a:lnTo>
                    <a:lnTo>
                      <a:pt x="16998" y="9694"/>
                    </a:lnTo>
                    <a:lnTo>
                      <a:pt x="17264" y="9894"/>
                    </a:lnTo>
                    <a:lnTo>
                      <a:pt x="17463" y="10226"/>
                    </a:lnTo>
                    <a:lnTo>
                      <a:pt x="17596" y="10558"/>
                    </a:lnTo>
                    <a:lnTo>
                      <a:pt x="17729" y="10956"/>
                    </a:lnTo>
                    <a:lnTo>
                      <a:pt x="17729" y="11354"/>
                    </a:lnTo>
                    <a:lnTo>
                      <a:pt x="17729" y="11886"/>
                    </a:lnTo>
                    <a:lnTo>
                      <a:pt x="17596" y="12284"/>
                    </a:lnTo>
                    <a:lnTo>
                      <a:pt x="17463" y="12616"/>
                    </a:lnTo>
                    <a:lnTo>
                      <a:pt x="17264" y="12948"/>
                    </a:lnTo>
                    <a:lnTo>
                      <a:pt x="16998" y="13147"/>
                    </a:lnTo>
                    <a:lnTo>
                      <a:pt x="16733" y="13346"/>
                    </a:lnTo>
                    <a:lnTo>
                      <a:pt x="16401" y="13479"/>
                    </a:lnTo>
                    <a:lnTo>
                      <a:pt x="16002" y="13612"/>
                    </a:lnTo>
                    <a:lnTo>
                      <a:pt x="15139" y="13678"/>
                    </a:lnTo>
                    <a:lnTo>
                      <a:pt x="14210" y="13745"/>
                    </a:lnTo>
                    <a:lnTo>
                      <a:pt x="12151" y="13745"/>
                    </a:lnTo>
                    <a:lnTo>
                      <a:pt x="12151" y="9097"/>
                    </a:lnTo>
                    <a:close/>
                    <a:moveTo>
                      <a:pt x="13280" y="6242"/>
                    </a:moveTo>
                    <a:lnTo>
                      <a:pt x="8964" y="6308"/>
                    </a:lnTo>
                    <a:lnTo>
                      <a:pt x="8964" y="22244"/>
                    </a:lnTo>
                    <a:lnTo>
                      <a:pt x="12151" y="22244"/>
                    </a:lnTo>
                    <a:lnTo>
                      <a:pt x="12151" y="16135"/>
                    </a:lnTo>
                    <a:lnTo>
                      <a:pt x="14674" y="16135"/>
                    </a:lnTo>
                    <a:lnTo>
                      <a:pt x="17861" y="22244"/>
                    </a:lnTo>
                    <a:lnTo>
                      <a:pt x="21181" y="22244"/>
                    </a:lnTo>
                    <a:lnTo>
                      <a:pt x="17729" y="15737"/>
                    </a:lnTo>
                    <a:lnTo>
                      <a:pt x="18459" y="15471"/>
                    </a:lnTo>
                    <a:lnTo>
                      <a:pt x="19057" y="15139"/>
                    </a:lnTo>
                    <a:lnTo>
                      <a:pt x="19588" y="14674"/>
                    </a:lnTo>
                    <a:lnTo>
                      <a:pt x="20052" y="14209"/>
                    </a:lnTo>
                    <a:lnTo>
                      <a:pt x="20384" y="13612"/>
                    </a:lnTo>
                    <a:lnTo>
                      <a:pt x="20650" y="12881"/>
                    </a:lnTo>
                    <a:lnTo>
                      <a:pt x="20849" y="12085"/>
                    </a:lnTo>
                    <a:lnTo>
                      <a:pt x="20916" y="11222"/>
                    </a:lnTo>
                    <a:lnTo>
                      <a:pt x="20849" y="10159"/>
                    </a:lnTo>
                    <a:lnTo>
                      <a:pt x="20716" y="9761"/>
                    </a:lnTo>
                    <a:lnTo>
                      <a:pt x="20650" y="9296"/>
                    </a:lnTo>
                    <a:lnTo>
                      <a:pt x="20451" y="8964"/>
                    </a:lnTo>
                    <a:lnTo>
                      <a:pt x="20318" y="8566"/>
                    </a:lnTo>
                    <a:lnTo>
                      <a:pt x="20052" y="8300"/>
                    </a:lnTo>
                    <a:lnTo>
                      <a:pt x="19853" y="7968"/>
                    </a:lnTo>
                    <a:lnTo>
                      <a:pt x="19322" y="7503"/>
                    </a:lnTo>
                    <a:lnTo>
                      <a:pt x="18658" y="7105"/>
                    </a:lnTo>
                    <a:lnTo>
                      <a:pt x="17928" y="6773"/>
                    </a:lnTo>
                    <a:lnTo>
                      <a:pt x="17131" y="6574"/>
                    </a:lnTo>
                    <a:lnTo>
                      <a:pt x="16201" y="6441"/>
                    </a:lnTo>
                    <a:lnTo>
                      <a:pt x="15272" y="6308"/>
                    </a:lnTo>
                    <a:lnTo>
                      <a:pt x="14276" y="6242"/>
                    </a:lnTo>
                    <a:close/>
                    <a:moveTo>
                      <a:pt x="14608" y="2457"/>
                    </a:moveTo>
                    <a:lnTo>
                      <a:pt x="15670" y="2524"/>
                    </a:lnTo>
                    <a:lnTo>
                      <a:pt x="16799" y="2656"/>
                    </a:lnTo>
                    <a:lnTo>
                      <a:pt x="17928" y="2855"/>
                    </a:lnTo>
                    <a:lnTo>
                      <a:pt x="18990" y="3187"/>
                    </a:lnTo>
                    <a:lnTo>
                      <a:pt x="19986" y="3652"/>
                    </a:lnTo>
                    <a:lnTo>
                      <a:pt x="20982" y="4183"/>
                    </a:lnTo>
                    <a:lnTo>
                      <a:pt x="21912" y="4781"/>
                    </a:lnTo>
                    <a:lnTo>
                      <a:pt x="22775" y="5511"/>
                    </a:lnTo>
                    <a:lnTo>
                      <a:pt x="23638" y="6308"/>
                    </a:lnTo>
                    <a:lnTo>
                      <a:pt x="24368" y="7238"/>
                    </a:lnTo>
                    <a:lnTo>
                      <a:pt x="24966" y="8234"/>
                    </a:lnTo>
                    <a:lnTo>
                      <a:pt x="25497" y="9296"/>
                    </a:lnTo>
                    <a:lnTo>
                      <a:pt x="25962" y="10491"/>
                    </a:lnTo>
                    <a:lnTo>
                      <a:pt x="26294" y="11753"/>
                    </a:lnTo>
                    <a:lnTo>
                      <a:pt x="26493" y="13147"/>
                    </a:lnTo>
                    <a:lnTo>
                      <a:pt x="26559" y="14608"/>
                    </a:lnTo>
                    <a:lnTo>
                      <a:pt x="26493" y="16069"/>
                    </a:lnTo>
                    <a:lnTo>
                      <a:pt x="26294" y="17463"/>
                    </a:lnTo>
                    <a:lnTo>
                      <a:pt x="25962" y="18724"/>
                    </a:lnTo>
                    <a:lnTo>
                      <a:pt x="25497" y="19920"/>
                    </a:lnTo>
                    <a:lnTo>
                      <a:pt x="24966" y="21048"/>
                    </a:lnTo>
                    <a:lnTo>
                      <a:pt x="24368" y="22044"/>
                    </a:lnTo>
                    <a:lnTo>
                      <a:pt x="23638" y="22907"/>
                    </a:lnTo>
                    <a:lnTo>
                      <a:pt x="22775" y="23704"/>
                    </a:lnTo>
                    <a:lnTo>
                      <a:pt x="21912" y="24435"/>
                    </a:lnTo>
                    <a:lnTo>
                      <a:pt x="20982" y="25032"/>
                    </a:lnTo>
                    <a:lnTo>
                      <a:pt x="19986" y="25563"/>
                    </a:lnTo>
                    <a:lnTo>
                      <a:pt x="18990" y="26028"/>
                    </a:lnTo>
                    <a:lnTo>
                      <a:pt x="17928" y="26294"/>
                    </a:lnTo>
                    <a:lnTo>
                      <a:pt x="16799" y="26559"/>
                    </a:lnTo>
                    <a:lnTo>
                      <a:pt x="15670" y="26692"/>
                    </a:lnTo>
                    <a:lnTo>
                      <a:pt x="14608" y="26759"/>
                    </a:lnTo>
                    <a:lnTo>
                      <a:pt x="13479" y="26692"/>
                    </a:lnTo>
                    <a:lnTo>
                      <a:pt x="12350" y="26559"/>
                    </a:lnTo>
                    <a:lnTo>
                      <a:pt x="11222" y="26294"/>
                    </a:lnTo>
                    <a:lnTo>
                      <a:pt x="10159" y="25962"/>
                    </a:lnTo>
                    <a:lnTo>
                      <a:pt x="9163" y="25497"/>
                    </a:lnTo>
                    <a:lnTo>
                      <a:pt x="8167" y="25032"/>
                    </a:lnTo>
                    <a:lnTo>
                      <a:pt x="7238" y="24368"/>
                    </a:lnTo>
                    <a:lnTo>
                      <a:pt x="6375" y="23638"/>
                    </a:lnTo>
                    <a:lnTo>
                      <a:pt x="5511" y="22841"/>
                    </a:lnTo>
                    <a:lnTo>
                      <a:pt x="4781" y="21978"/>
                    </a:lnTo>
                    <a:lnTo>
                      <a:pt x="4184" y="20916"/>
                    </a:lnTo>
                    <a:lnTo>
                      <a:pt x="3652" y="19853"/>
                    </a:lnTo>
                    <a:lnTo>
                      <a:pt x="3188" y="18658"/>
                    </a:lnTo>
                    <a:lnTo>
                      <a:pt x="2856" y="17397"/>
                    </a:lnTo>
                    <a:lnTo>
                      <a:pt x="2656" y="16002"/>
                    </a:lnTo>
                    <a:lnTo>
                      <a:pt x="2590" y="14541"/>
                    </a:lnTo>
                    <a:lnTo>
                      <a:pt x="2656" y="13081"/>
                    </a:lnTo>
                    <a:lnTo>
                      <a:pt x="2856" y="11686"/>
                    </a:lnTo>
                    <a:lnTo>
                      <a:pt x="3188" y="10425"/>
                    </a:lnTo>
                    <a:lnTo>
                      <a:pt x="3652" y="9230"/>
                    </a:lnTo>
                    <a:lnTo>
                      <a:pt x="4184" y="8167"/>
                    </a:lnTo>
                    <a:lnTo>
                      <a:pt x="4781" y="7171"/>
                    </a:lnTo>
                    <a:lnTo>
                      <a:pt x="5511" y="6242"/>
                    </a:lnTo>
                    <a:lnTo>
                      <a:pt x="6375" y="5445"/>
                    </a:lnTo>
                    <a:lnTo>
                      <a:pt x="7238" y="4715"/>
                    </a:lnTo>
                    <a:lnTo>
                      <a:pt x="8167" y="4117"/>
                    </a:lnTo>
                    <a:lnTo>
                      <a:pt x="9163" y="3586"/>
                    </a:lnTo>
                    <a:lnTo>
                      <a:pt x="10159" y="3187"/>
                    </a:lnTo>
                    <a:lnTo>
                      <a:pt x="11222" y="2855"/>
                    </a:lnTo>
                    <a:lnTo>
                      <a:pt x="12350" y="2656"/>
                    </a:lnTo>
                    <a:lnTo>
                      <a:pt x="13479" y="2457"/>
                    </a:lnTo>
                    <a:close/>
                    <a:moveTo>
                      <a:pt x="14608" y="0"/>
                    </a:moveTo>
                    <a:lnTo>
                      <a:pt x="13081" y="67"/>
                    </a:lnTo>
                    <a:lnTo>
                      <a:pt x="11620" y="332"/>
                    </a:lnTo>
                    <a:lnTo>
                      <a:pt x="10226" y="664"/>
                    </a:lnTo>
                    <a:lnTo>
                      <a:pt x="8898" y="1129"/>
                    </a:lnTo>
                    <a:lnTo>
                      <a:pt x="7636" y="1727"/>
                    </a:lnTo>
                    <a:lnTo>
                      <a:pt x="6375" y="2457"/>
                    </a:lnTo>
                    <a:lnTo>
                      <a:pt x="5312" y="3320"/>
                    </a:lnTo>
                    <a:lnTo>
                      <a:pt x="4250" y="4250"/>
                    </a:lnTo>
                    <a:lnTo>
                      <a:pt x="3320" y="5246"/>
                    </a:lnTo>
                    <a:lnTo>
                      <a:pt x="2457" y="6375"/>
                    </a:lnTo>
                    <a:lnTo>
                      <a:pt x="1793" y="7570"/>
                    </a:lnTo>
                    <a:lnTo>
                      <a:pt x="1129" y="8898"/>
                    </a:lnTo>
                    <a:lnTo>
                      <a:pt x="664" y="10226"/>
                    </a:lnTo>
                    <a:lnTo>
                      <a:pt x="333" y="11620"/>
                    </a:lnTo>
                    <a:lnTo>
                      <a:pt x="67" y="13081"/>
                    </a:lnTo>
                    <a:lnTo>
                      <a:pt x="1" y="14608"/>
                    </a:lnTo>
                    <a:lnTo>
                      <a:pt x="67" y="15471"/>
                    </a:lnTo>
                    <a:lnTo>
                      <a:pt x="133" y="16334"/>
                    </a:lnTo>
                    <a:lnTo>
                      <a:pt x="200" y="17197"/>
                    </a:lnTo>
                    <a:lnTo>
                      <a:pt x="333" y="17994"/>
                    </a:lnTo>
                    <a:lnTo>
                      <a:pt x="532" y="18791"/>
                    </a:lnTo>
                    <a:lnTo>
                      <a:pt x="731" y="19521"/>
                    </a:lnTo>
                    <a:lnTo>
                      <a:pt x="996" y="20252"/>
                    </a:lnTo>
                    <a:lnTo>
                      <a:pt x="1262" y="20916"/>
                    </a:lnTo>
                    <a:lnTo>
                      <a:pt x="1594" y="21580"/>
                    </a:lnTo>
                    <a:lnTo>
                      <a:pt x="1926" y="22244"/>
                    </a:lnTo>
                    <a:lnTo>
                      <a:pt x="2723" y="23439"/>
                    </a:lnTo>
                    <a:lnTo>
                      <a:pt x="3586" y="24501"/>
                    </a:lnTo>
                    <a:lnTo>
                      <a:pt x="4582" y="25497"/>
                    </a:lnTo>
                    <a:lnTo>
                      <a:pt x="5644" y="26360"/>
                    </a:lnTo>
                    <a:lnTo>
                      <a:pt x="6773" y="27091"/>
                    </a:lnTo>
                    <a:lnTo>
                      <a:pt x="7968" y="27688"/>
                    </a:lnTo>
                    <a:lnTo>
                      <a:pt x="9230" y="28219"/>
                    </a:lnTo>
                    <a:lnTo>
                      <a:pt x="10491" y="28618"/>
                    </a:lnTo>
                    <a:lnTo>
                      <a:pt x="11819" y="28883"/>
                    </a:lnTo>
                    <a:lnTo>
                      <a:pt x="13214" y="29082"/>
                    </a:lnTo>
                    <a:lnTo>
                      <a:pt x="15936" y="29082"/>
                    </a:lnTo>
                    <a:lnTo>
                      <a:pt x="17264" y="28883"/>
                    </a:lnTo>
                    <a:lnTo>
                      <a:pt x="18592" y="28618"/>
                    </a:lnTo>
                    <a:lnTo>
                      <a:pt x="19853" y="28219"/>
                    </a:lnTo>
                    <a:lnTo>
                      <a:pt x="21115" y="27688"/>
                    </a:lnTo>
                    <a:lnTo>
                      <a:pt x="22310" y="27024"/>
                    </a:lnTo>
                    <a:lnTo>
                      <a:pt x="23439" y="26294"/>
                    </a:lnTo>
                    <a:lnTo>
                      <a:pt x="24501" y="25431"/>
                    </a:lnTo>
                    <a:lnTo>
                      <a:pt x="25497" y="24501"/>
                    </a:lnTo>
                    <a:lnTo>
                      <a:pt x="26360" y="23439"/>
                    </a:lnTo>
                    <a:lnTo>
                      <a:pt x="27157" y="22244"/>
                    </a:lnTo>
                    <a:lnTo>
                      <a:pt x="27489" y="21580"/>
                    </a:lnTo>
                    <a:lnTo>
                      <a:pt x="27821" y="20916"/>
                    </a:lnTo>
                    <a:lnTo>
                      <a:pt x="28087" y="20185"/>
                    </a:lnTo>
                    <a:lnTo>
                      <a:pt x="28352" y="19455"/>
                    </a:lnTo>
                    <a:lnTo>
                      <a:pt x="28551" y="18724"/>
                    </a:lnTo>
                    <a:lnTo>
                      <a:pt x="28751" y="17928"/>
                    </a:lnTo>
                    <a:lnTo>
                      <a:pt x="28883" y="17131"/>
                    </a:lnTo>
                    <a:lnTo>
                      <a:pt x="28950" y="16268"/>
                    </a:lnTo>
                    <a:lnTo>
                      <a:pt x="29016" y="15405"/>
                    </a:lnTo>
                    <a:lnTo>
                      <a:pt x="29082" y="14541"/>
                    </a:lnTo>
                    <a:lnTo>
                      <a:pt x="29016" y="13014"/>
                    </a:lnTo>
                    <a:lnTo>
                      <a:pt x="28751" y="11554"/>
                    </a:lnTo>
                    <a:lnTo>
                      <a:pt x="28419" y="10159"/>
                    </a:lnTo>
                    <a:lnTo>
                      <a:pt x="27954" y="8831"/>
                    </a:lnTo>
                    <a:lnTo>
                      <a:pt x="27356" y="7570"/>
                    </a:lnTo>
                    <a:lnTo>
                      <a:pt x="26626" y="6375"/>
                    </a:lnTo>
                    <a:lnTo>
                      <a:pt x="25829" y="5246"/>
                    </a:lnTo>
                    <a:lnTo>
                      <a:pt x="24899" y="4183"/>
                    </a:lnTo>
                    <a:lnTo>
                      <a:pt x="23904" y="3254"/>
                    </a:lnTo>
                    <a:lnTo>
                      <a:pt x="22775" y="2457"/>
                    </a:lnTo>
                    <a:lnTo>
                      <a:pt x="21580" y="1727"/>
                    </a:lnTo>
                    <a:lnTo>
                      <a:pt x="20318" y="1129"/>
                    </a:lnTo>
                    <a:lnTo>
                      <a:pt x="18990" y="664"/>
                    </a:lnTo>
                    <a:lnTo>
                      <a:pt x="17596" y="266"/>
                    </a:lnTo>
                    <a:lnTo>
                      <a:pt x="16135" y="67"/>
                    </a:lnTo>
                    <a:lnTo>
                      <a:pt x="1460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30" name="Google Shape;2030;g34ed79b00d1_0_2013"/>
              <p:cNvSpPr/>
              <p:nvPr/>
            </p:nvSpPr>
            <p:spPr>
              <a:xfrm>
                <a:off x="4988525" y="4354750"/>
                <a:ext cx="727075" cy="727075"/>
              </a:xfrm>
              <a:custGeom>
                <a:rect b="b" l="l" r="r" t="t"/>
                <a:pathLst>
                  <a:path extrusionOk="0" fill="none" h="29083" w="29083">
                    <a:moveTo>
                      <a:pt x="1" y="14608"/>
                    </a:moveTo>
                    <a:lnTo>
                      <a:pt x="1" y="14608"/>
                    </a:lnTo>
                    <a:lnTo>
                      <a:pt x="67" y="13081"/>
                    </a:lnTo>
                    <a:lnTo>
                      <a:pt x="333" y="11620"/>
                    </a:lnTo>
                    <a:lnTo>
                      <a:pt x="664" y="10226"/>
                    </a:lnTo>
                    <a:lnTo>
                      <a:pt x="1129" y="8898"/>
                    </a:lnTo>
                    <a:lnTo>
                      <a:pt x="1793" y="7570"/>
                    </a:lnTo>
                    <a:lnTo>
                      <a:pt x="2457" y="6375"/>
                    </a:lnTo>
                    <a:lnTo>
                      <a:pt x="3320" y="5246"/>
                    </a:lnTo>
                    <a:lnTo>
                      <a:pt x="4250" y="4250"/>
                    </a:lnTo>
                    <a:lnTo>
                      <a:pt x="5312" y="3320"/>
                    </a:lnTo>
                    <a:lnTo>
                      <a:pt x="6375" y="2457"/>
                    </a:lnTo>
                    <a:lnTo>
                      <a:pt x="7636" y="1727"/>
                    </a:lnTo>
                    <a:lnTo>
                      <a:pt x="8898" y="1129"/>
                    </a:lnTo>
                    <a:lnTo>
                      <a:pt x="10226" y="664"/>
                    </a:lnTo>
                    <a:lnTo>
                      <a:pt x="11620" y="332"/>
                    </a:lnTo>
                    <a:lnTo>
                      <a:pt x="13081" y="67"/>
                    </a:lnTo>
                    <a:lnTo>
                      <a:pt x="14608" y="0"/>
                    </a:lnTo>
                    <a:lnTo>
                      <a:pt x="14608" y="0"/>
                    </a:lnTo>
                    <a:lnTo>
                      <a:pt x="16135" y="67"/>
                    </a:lnTo>
                    <a:lnTo>
                      <a:pt x="17596" y="266"/>
                    </a:lnTo>
                    <a:lnTo>
                      <a:pt x="18990" y="664"/>
                    </a:lnTo>
                    <a:lnTo>
                      <a:pt x="20318" y="1129"/>
                    </a:lnTo>
                    <a:lnTo>
                      <a:pt x="21580" y="1727"/>
                    </a:lnTo>
                    <a:lnTo>
                      <a:pt x="22775" y="2457"/>
                    </a:lnTo>
                    <a:lnTo>
                      <a:pt x="23904" y="3254"/>
                    </a:lnTo>
                    <a:lnTo>
                      <a:pt x="24899" y="4183"/>
                    </a:lnTo>
                    <a:lnTo>
                      <a:pt x="25829" y="5246"/>
                    </a:lnTo>
                    <a:lnTo>
                      <a:pt x="26626" y="6375"/>
                    </a:lnTo>
                    <a:lnTo>
                      <a:pt x="27356" y="7570"/>
                    </a:lnTo>
                    <a:lnTo>
                      <a:pt x="27954" y="8831"/>
                    </a:lnTo>
                    <a:lnTo>
                      <a:pt x="28419" y="10159"/>
                    </a:lnTo>
                    <a:lnTo>
                      <a:pt x="28751" y="11554"/>
                    </a:lnTo>
                    <a:lnTo>
                      <a:pt x="29016" y="13014"/>
                    </a:lnTo>
                    <a:lnTo>
                      <a:pt x="29082" y="14541"/>
                    </a:lnTo>
                    <a:lnTo>
                      <a:pt x="29082" y="14541"/>
                    </a:lnTo>
                    <a:lnTo>
                      <a:pt x="29016" y="15405"/>
                    </a:lnTo>
                    <a:lnTo>
                      <a:pt x="28950" y="16268"/>
                    </a:lnTo>
                    <a:lnTo>
                      <a:pt x="28883" y="17131"/>
                    </a:lnTo>
                    <a:lnTo>
                      <a:pt x="28751" y="17928"/>
                    </a:lnTo>
                    <a:lnTo>
                      <a:pt x="28551" y="18724"/>
                    </a:lnTo>
                    <a:lnTo>
                      <a:pt x="28352" y="19455"/>
                    </a:lnTo>
                    <a:lnTo>
                      <a:pt x="28087" y="20185"/>
                    </a:lnTo>
                    <a:lnTo>
                      <a:pt x="27821" y="20916"/>
                    </a:lnTo>
                    <a:lnTo>
                      <a:pt x="27489" y="21580"/>
                    </a:lnTo>
                    <a:lnTo>
                      <a:pt x="27157" y="22244"/>
                    </a:lnTo>
                    <a:lnTo>
                      <a:pt x="26360" y="23439"/>
                    </a:lnTo>
                    <a:lnTo>
                      <a:pt x="25497" y="24501"/>
                    </a:lnTo>
                    <a:lnTo>
                      <a:pt x="24501" y="25431"/>
                    </a:lnTo>
                    <a:lnTo>
                      <a:pt x="23439" y="26294"/>
                    </a:lnTo>
                    <a:lnTo>
                      <a:pt x="22310" y="27024"/>
                    </a:lnTo>
                    <a:lnTo>
                      <a:pt x="21115" y="27688"/>
                    </a:lnTo>
                    <a:lnTo>
                      <a:pt x="19853" y="28219"/>
                    </a:lnTo>
                    <a:lnTo>
                      <a:pt x="18592" y="28618"/>
                    </a:lnTo>
                    <a:lnTo>
                      <a:pt x="17264" y="28883"/>
                    </a:lnTo>
                    <a:lnTo>
                      <a:pt x="15936" y="29082"/>
                    </a:lnTo>
                    <a:lnTo>
                      <a:pt x="14542" y="29082"/>
                    </a:lnTo>
                    <a:lnTo>
                      <a:pt x="13214" y="29082"/>
                    </a:lnTo>
                    <a:lnTo>
                      <a:pt x="11819" y="28883"/>
                    </a:lnTo>
                    <a:lnTo>
                      <a:pt x="10491" y="28618"/>
                    </a:lnTo>
                    <a:lnTo>
                      <a:pt x="9230" y="28219"/>
                    </a:lnTo>
                    <a:lnTo>
                      <a:pt x="7968" y="27688"/>
                    </a:lnTo>
                    <a:lnTo>
                      <a:pt x="6773" y="27091"/>
                    </a:lnTo>
                    <a:lnTo>
                      <a:pt x="5644" y="26360"/>
                    </a:lnTo>
                    <a:lnTo>
                      <a:pt x="4582" y="25497"/>
                    </a:lnTo>
                    <a:lnTo>
                      <a:pt x="3586" y="24501"/>
                    </a:lnTo>
                    <a:lnTo>
                      <a:pt x="2723" y="23439"/>
                    </a:lnTo>
                    <a:lnTo>
                      <a:pt x="1926" y="22244"/>
                    </a:lnTo>
                    <a:lnTo>
                      <a:pt x="1594" y="21580"/>
                    </a:lnTo>
                    <a:lnTo>
                      <a:pt x="1262" y="20916"/>
                    </a:lnTo>
                    <a:lnTo>
                      <a:pt x="996" y="20252"/>
                    </a:lnTo>
                    <a:lnTo>
                      <a:pt x="731" y="19521"/>
                    </a:lnTo>
                    <a:lnTo>
                      <a:pt x="532" y="18791"/>
                    </a:lnTo>
                    <a:lnTo>
                      <a:pt x="333" y="17994"/>
                    </a:lnTo>
                    <a:lnTo>
                      <a:pt x="200" y="17197"/>
                    </a:lnTo>
                    <a:lnTo>
                      <a:pt x="133" y="16334"/>
                    </a:lnTo>
                    <a:lnTo>
                      <a:pt x="67" y="15471"/>
                    </a:lnTo>
                    <a:lnTo>
                      <a:pt x="1" y="14608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31" name="Google Shape;2031;g34ed79b00d1_0_2013"/>
              <p:cNvSpPr/>
              <p:nvPr/>
            </p:nvSpPr>
            <p:spPr>
              <a:xfrm>
                <a:off x="5053275" y="4416175"/>
                <a:ext cx="599250" cy="607550"/>
              </a:xfrm>
              <a:custGeom>
                <a:rect b="b" l="l" r="r" t="t"/>
                <a:pathLst>
                  <a:path extrusionOk="0" fill="none" h="24302" w="23970">
                    <a:moveTo>
                      <a:pt x="23969" y="12151"/>
                    </a:moveTo>
                    <a:lnTo>
                      <a:pt x="23969" y="12151"/>
                    </a:lnTo>
                    <a:lnTo>
                      <a:pt x="23903" y="10690"/>
                    </a:lnTo>
                    <a:lnTo>
                      <a:pt x="23704" y="9296"/>
                    </a:lnTo>
                    <a:lnTo>
                      <a:pt x="23372" y="8034"/>
                    </a:lnTo>
                    <a:lnTo>
                      <a:pt x="22907" y="6839"/>
                    </a:lnTo>
                    <a:lnTo>
                      <a:pt x="22376" y="5777"/>
                    </a:lnTo>
                    <a:lnTo>
                      <a:pt x="21778" y="4781"/>
                    </a:lnTo>
                    <a:lnTo>
                      <a:pt x="21048" y="3851"/>
                    </a:lnTo>
                    <a:lnTo>
                      <a:pt x="20185" y="3054"/>
                    </a:lnTo>
                    <a:lnTo>
                      <a:pt x="19322" y="2324"/>
                    </a:lnTo>
                    <a:lnTo>
                      <a:pt x="18392" y="1726"/>
                    </a:lnTo>
                    <a:lnTo>
                      <a:pt x="17396" y="1195"/>
                    </a:lnTo>
                    <a:lnTo>
                      <a:pt x="16400" y="730"/>
                    </a:lnTo>
                    <a:lnTo>
                      <a:pt x="15338" y="398"/>
                    </a:lnTo>
                    <a:lnTo>
                      <a:pt x="14209" y="199"/>
                    </a:lnTo>
                    <a:lnTo>
                      <a:pt x="13080" y="67"/>
                    </a:lnTo>
                    <a:lnTo>
                      <a:pt x="12018" y="0"/>
                    </a:lnTo>
                    <a:lnTo>
                      <a:pt x="10889" y="0"/>
                    </a:lnTo>
                    <a:lnTo>
                      <a:pt x="9760" y="199"/>
                    </a:lnTo>
                    <a:lnTo>
                      <a:pt x="8632" y="398"/>
                    </a:lnTo>
                    <a:lnTo>
                      <a:pt x="7569" y="730"/>
                    </a:lnTo>
                    <a:lnTo>
                      <a:pt x="6573" y="1129"/>
                    </a:lnTo>
                    <a:lnTo>
                      <a:pt x="5577" y="1660"/>
                    </a:lnTo>
                    <a:lnTo>
                      <a:pt x="4648" y="2258"/>
                    </a:lnTo>
                    <a:lnTo>
                      <a:pt x="3785" y="2988"/>
                    </a:lnTo>
                    <a:lnTo>
                      <a:pt x="2921" y="3785"/>
                    </a:lnTo>
                    <a:lnTo>
                      <a:pt x="2191" y="4714"/>
                    </a:lnTo>
                    <a:lnTo>
                      <a:pt x="1594" y="5710"/>
                    </a:lnTo>
                    <a:lnTo>
                      <a:pt x="1062" y="6773"/>
                    </a:lnTo>
                    <a:lnTo>
                      <a:pt x="598" y="7968"/>
                    </a:lnTo>
                    <a:lnTo>
                      <a:pt x="266" y="9229"/>
                    </a:lnTo>
                    <a:lnTo>
                      <a:pt x="66" y="10624"/>
                    </a:lnTo>
                    <a:lnTo>
                      <a:pt x="0" y="12084"/>
                    </a:lnTo>
                    <a:lnTo>
                      <a:pt x="0" y="12084"/>
                    </a:lnTo>
                    <a:lnTo>
                      <a:pt x="66" y="13545"/>
                    </a:lnTo>
                    <a:lnTo>
                      <a:pt x="266" y="14940"/>
                    </a:lnTo>
                    <a:lnTo>
                      <a:pt x="598" y="16201"/>
                    </a:lnTo>
                    <a:lnTo>
                      <a:pt x="1062" y="17396"/>
                    </a:lnTo>
                    <a:lnTo>
                      <a:pt x="1594" y="18459"/>
                    </a:lnTo>
                    <a:lnTo>
                      <a:pt x="2191" y="19521"/>
                    </a:lnTo>
                    <a:lnTo>
                      <a:pt x="2921" y="20384"/>
                    </a:lnTo>
                    <a:lnTo>
                      <a:pt x="3785" y="21181"/>
                    </a:lnTo>
                    <a:lnTo>
                      <a:pt x="4648" y="21911"/>
                    </a:lnTo>
                    <a:lnTo>
                      <a:pt x="5577" y="22575"/>
                    </a:lnTo>
                    <a:lnTo>
                      <a:pt x="6573" y="23040"/>
                    </a:lnTo>
                    <a:lnTo>
                      <a:pt x="7569" y="23505"/>
                    </a:lnTo>
                    <a:lnTo>
                      <a:pt x="8632" y="23837"/>
                    </a:lnTo>
                    <a:lnTo>
                      <a:pt x="9760" y="24102"/>
                    </a:lnTo>
                    <a:lnTo>
                      <a:pt x="10889" y="24235"/>
                    </a:lnTo>
                    <a:lnTo>
                      <a:pt x="12018" y="24302"/>
                    </a:lnTo>
                    <a:lnTo>
                      <a:pt x="13080" y="24235"/>
                    </a:lnTo>
                    <a:lnTo>
                      <a:pt x="14209" y="24102"/>
                    </a:lnTo>
                    <a:lnTo>
                      <a:pt x="15338" y="23837"/>
                    </a:lnTo>
                    <a:lnTo>
                      <a:pt x="16400" y="23571"/>
                    </a:lnTo>
                    <a:lnTo>
                      <a:pt x="17396" y="23106"/>
                    </a:lnTo>
                    <a:lnTo>
                      <a:pt x="18392" y="22575"/>
                    </a:lnTo>
                    <a:lnTo>
                      <a:pt x="19322" y="21978"/>
                    </a:lnTo>
                    <a:lnTo>
                      <a:pt x="20185" y="21247"/>
                    </a:lnTo>
                    <a:lnTo>
                      <a:pt x="21048" y="20450"/>
                    </a:lnTo>
                    <a:lnTo>
                      <a:pt x="21778" y="19587"/>
                    </a:lnTo>
                    <a:lnTo>
                      <a:pt x="22376" y="18591"/>
                    </a:lnTo>
                    <a:lnTo>
                      <a:pt x="22907" y="17463"/>
                    </a:lnTo>
                    <a:lnTo>
                      <a:pt x="23372" y="16267"/>
                    </a:lnTo>
                    <a:lnTo>
                      <a:pt x="23704" y="15006"/>
                    </a:lnTo>
                    <a:lnTo>
                      <a:pt x="23903" y="13612"/>
                    </a:lnTo>
                    <a:lnTo>
                      <a:pt x="23969" y="12151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32" name="Google Shape;2032;g34ed79b00d1_0_2013"/>
              <p:cNvSpPr/>
              <p:nvPr/>
            </p:nvSpPr>
            <p:spPr>
              <a:xfrm>
                <a:off x="5212625" y="4510775"/>
                <a:ext cx="305450" cy="400075"/>
              </a:xfrm>
              <a:custGeom>
                <a:rect b="b" l="l" r="r" t="t"/>
                <a:pathLst>
                  <a:path extrusionOk="0" fill="none" h="16003" w="12218">
                    <a:moveTo>
                      <a:pt x="0" y="67"/>
                    </a:moveTo>
                    <a:lnTo>
                      <a:pt x="0" y="67"/>
                    </a:lnTo>
                    <a:lnTo>
                      <a:pt x="4316" y="1"/>
                    </a:lnTo>
                    <a:lnTo>
                      <a:pt x="5312" y="1"/>
                    </a:lnTo>
                    <a:lnTo>
                      <a:pt x="6308" y="67"/>
                    </a:lnTo>
                    <a:lnTo>
                      <a:pt x="7237" y="200"/>
                    </a:lnTo>
                    <a:lnTo>
                      <a:pt x="8167" y="333"/>
                    </a:lnTo>
                    <a:lnTo>
                      <a:pt x="8964" y="532"/>
                    </a:lnTo>
                    <a:lnTo>
                      <a:pt x="9694" y="864"/>
                    </a:lnTo>
                    <a:lnTo>
                      <a:pt x="10358" y="1262"/>
                    </a:lnTo>
                    <a:lnTo>
                      <a:pt x="10889" y="1727"/>
                    </a:lnTo>
                    <a:lnTo>
                      <a:pt x="11088" y="2059"/>
                    </a:lnTo>
                    <a:lnTo>
                      <a:pt x="11354" y="2325"/>
                    </a:lnTo>
                    <a:lnTo>
                      <a:pt x="11487" y="2723"/>
                    </a:lnTo>
                    <a:lnTo>
                      <a:pt x="11686" y="3055"/>
                    </a:lnTo>
                    <a:lnTo>
                      <a:pt x="11752" y="3520"/>
                    </a:lnTo>
                    <a:lnTo>
                      <a:pt x="11885" y="3918"/>
                    </a:lnTo>
                    <a:lnTo>
                      <a:pt x="11952" y="4981"/>
                    </a:lnTo>
                    <a:lnTo>
                      <a:pt x="11952" y="4981"/>
                    </a:lnTo>
                    <a:lnTo>
                      <a:pt x="11885" y="5844"/>
                    </a:lnTo>
                    <a:lnTo>
                      <a:pt x="11686" y="6640"/>
                    </a:lnTo>
                    <a:lnTo>
                      <a:pt x="11420" y="7371"/>
                    </a:lnTo>
                    <a:lnTo>
                      <a:pt x="11088" y="7968"/>
                    </a:lnTo>
                    <a:lnTo>
                      <a:pt x="10624" y="8433"/>
                    </a:lnTo>
                    <a:lnTo>
                      <a:pt x="10093" y="8898"/>
                    </a:lnTo>
                    <a:lnTo>
                      <a:pt x="9495" y="9230"/>
                    </a:lnTo>
                    <a:lnTo>
                      <a:pt x="8765" y="9496"/>
                    </a:lnTo>
                    <a:lnTo>
                      <a:pt x="12217" y="16003"/>
                    </a:lnTo>
                    <a:lnTo>
                      <a:pt x="8897" y="16003"/>
                    </a:lnTo>
                    <a:lnTo>
                      <a:pt x="5710" y="9894"/>
                    </a:lnTo>
                    <a:lnTo>
                      <a:pt x="3187" y="9894"/>
                    </a:lnTo>
                    <a:lnTo>
                      <a:pt x="3187" y="16003"/>
                    </a:lnTo>
                    <a:lnTo>
                      <a:pt x="0" y="16003"/>
                    </a:lnTo>
                    <a:lnTo>
                      <a:pt x="0" y="67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33" name="Google Shape;2033;g34ed79b00d1_0_2013"/>
              <p:cNvSpPr/>
              <p:nvPr/>
            </p:nvSpPr>
            <p:spPr>
              <a:xfrm>
                <a:off x="5292300" y="4582150"/>
                <a:ext cx="139450" cy="116225"/>
              </a:xfrm>
              <a:custGeom>
                <a:rect b="b" l="l" r="r" t="t"/>
                <a:pathLst>
                  <a:path extrusionOk="0" fill="none" h="4649" w="5578">
                    <a:moveTo>
                      <a:pt x="5578" y="2258"/>
                    </a:moveTo>
                    <a:lnTo>
                      <a:pt x="5578" y="2258"/>
                    </a:lnTo>
                    <a:lnTo>
                      <a:pt x="5578" y="1860"/>
                    </a:lnTo>
                    <a:lnTo>
                      <a:pt x="5445" y="1462"/>
                    </a:lnTo>
                    <a:lnTo>
                      <a:pt x="5312" y="1130"/>
                    </a:lnTo>
                    <a:lnTo>
                      <a:pt x="5113" y="798"/>
                    </a:lnTo>
                    <a:lnTo>
                      <a:pt x="4847" y="598"/>
                    </a:lnTo>
                    <a:lnTo>
                      <a:pt x="4582" y="399"/>
                    </a:lnTo>
                    <a:lnTo>
                      <a:pt x="4183" y="266"/>
                    </a:lnTo>
                    <a:lnTo>
                      <a:pt x="3851" y="200"/>
                    </a:lnTo>
                    <a:lnTo>
                      <a:pt x="2988" y="67"/>
                    </a:lnTo>
                    <a:lnTo>
                      <a:pt x="2059" y="1"/>
                    </a:lnTo>
                    <a:lnTo>
                      <a:pt x="0" y="1"/>
                    </a:lnTo>
                    <a:lnTo>
                      <a:pt x="0" y="4649"/>
                    </a:lnTo>
                    <a:lnTo>
                      <a:pt x="0" y="4649"/>
                    </a:lnTo>
                    <a:lnTo>
                      <a:pt x="2059" y="4649"/>
                    </a:lnTo>
                    <a:lnTo>
                      <a:pt x="2988" y="4582"/>
                    </a:lnTo>
                    <a:lnTo>
                      <a:pt x="3851" y="4516"/>
                    </a:lnTo>
                    <a:lnTo>
                      <a:pt x="4250" y="4383"/>
                    </a:lnTo>
                    <a:lnTo>
                      <a:pt x="4582" y="4250"/>
                    </a:lnTo>
                    <a:lnTo>
                      <a:pt x="4847" y="4051"/>
                    </a:lnTo>
                    <a:lnTo>
                      <a:pt x="5113" y="3852"/>
                    </a:lnTo>
                    <a:lnTo>
                      <a:pt x="5312" y="3520"/>
                    </a:lnTo>
                    <a:lnTo>
                      <a:pt x="5445" y="3188"/>
                    </a:lnTo>
                    <a:lnTo>
                      <a:pt x="5578" y="2790"/>
                    </a:lnTo>
                    <a:lnTo>
                      <a:pt x="5578" y="2258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34" name="Google Shape;2034;g34ed79b00d1_0_2013"/>
              <p:cNvSpPr/>
              <p:nvPr/>
            </p:nvSpPr>
            <p:spPr>
              <a:xfrm>
                <a:off x="1703525" y="4240200"/>
                <a:ext cx="1075650" cy="1236675"/>
              </a:xfrm>
              <a:custGeom>
                <a:rect b="b" l="l" r="r" t="t"/>
                <a:pathLst>
                  <a:path extrusionOk="0" h="49467" w="43026">
                    <a:moveTo>
                      <a:pt x="0" y="1"/>
                    </a:moveTo>
                    <a:lnTo>
                      <a:pt x="0" y="49467"/>
                    </a:lnTo>
                    <a:lnTo>
                      <a:pt x="43026" y="24634"/>
                    </a:lnTo>
                    <a:lnTo>
                      <a:pt x="39905" y="23904"/>
                    </a:lnTo>
                    <a:lnTo>
                      <a:pt x="36917" y="23041"/>
                    </a:lnTo>
                    <a:lnTo>
                      <a:pt x="33929" y="22111"/>
                    </a:lnTo>
                    <a:lnTo>
                      <a:pt x="30942" y="21049"/>
                    </a:lnTo>
                    <a:lnTo>
                      <a:pt x="28020" y="19854"/>
                    </a:lnTo>
                    <a:lnTo>
                      <a:pt x="25165" y="18592"/>
                    </a:lnTo>
                    <a:lnTo>
                      <a:pt x="22376" y="17198"/>
                    </a:lnTo>
                    <a:lnTo>
                      <a:pt x="19654" y="15671"/>
                    </a:lnTo>
                    <a:lnTo>
                      <a:pt x="16932" y="14077"/>
                    </a:lnTo>
                    <a:lnTo>
                      <a:pt x="14342" y="12351"/>
                    </a:lnTo>
                    <a:lnTo>
                      <a:pt x="11753" y="10558"/>
                    </a:lnTo>
                    <a:lnTo>
                      <a:pt x="9296" y="8633"/>
                    </a:lnTo>
                    <a:lnTo>
                      <a:pt x="6839" y="6641"/>
                    </a:lnTo>
                    <a:lnTo>
                      <a:pt x="4515" y="4516"/>
                    </a:lnTo>
                    <a:lnTo>
                      <a:pt x="2258" y="232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35" name="Google Shape;2035;g34ed79b00d1_0_2013"/>
              <p:cNvSpPr/>
              <p:nvPr/>
            </p:nvSpPr>
            <p:spPr>
              <a:xfrm>
                <a:off x="1703525" y="4240200"/>
                <a:ext cx="1075650" cy="1236675"/>
              </a:xfrm>
              <a:custGeom>
                <a:rect b="b" l="l" r="r" t="t"/>
                <a:pathLst>
                  <a:path extrusionOk="0" fill="none" h="49467" w="43026">
                    <a:moveTo>
                      <a:pt x="0" y="1"/>
                    </a:moveTo>
                    <a:lnTo>
                      <a:pt x="0" y="49467"/>
                    </a:lnTo>
                    <a:lnTo>
                      <a:pt x="43026" y="24634"/>
                    </a:lnTo>
                    <a:lnTo>
                      <a:pt x="43026" y="24634"/>
                    </a:lnTo>
                    <a:lnTo>
                      <a:pt x="39905" y="23904"/>
                    </a:lnTo>
                    <a:lnTo>
                      <a:pt x="36917" y="23041"/>
                    </a:lnTo>
                    <a:lnTo>
                      <a:pt x="33929" y="22111"/>
                    </a:lnTo>
                    <a:lnTo>
                      <a:pt x="30942" y="21049"/>
                    </a:lnTo>
                    <a:lnTo>
                      <a:pt x="28020" y="19854"/>
                    </a:lnTo>
                    <a:lnTo>
                      <a:pt x="25165" y="18592"/>
                    </a:lnTo>
                    <a:lnTo>
                      <a:pt x="22376" y="17198"/>
                    </a:lnTo>
                    <a:lnTo>
                      <a:pt x="19654" y="15671"/>
                    </a:lnTo>
                    <a:lnTo>
                      <a:pt x="16932" y="14077"/>
                    </a:lnTo>
                    <a:lnTo>
                      <a:pt x="14342" y="12351"/>
                    </a:lnTo>
                    <a:lnTo>
                      <a:pt x="11753" y="10558"/>
                    </a:lnTo>
                    <a:lnTo>
                      <a:pt x="9296" y="8633"/>
                    </a:lnTo>
                    <a:lnTo>
                      <a:pt x="6839" y="6641"/>
                    </a:lnTo>
                    <a:lnTo>
                      <a:pt x="4515" y="4516"/>
                    </a:lnTo>
                    <a:lnTo>
                      <a:pt x="2258" y="2325"/>
                    </a:lnTo>
                    <a:lnTo>
                      <a:pt x="0" y="1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36" name="Google Shape;2036;g34ed79b00d1_0_2013"/>
              <p:cNvSpPr/>
              <p:nvPr/>
            </p:nvSpPr>
            <p:spPr>
              <a:xfrm>
                <a:off x="1703525" y="238125"/>
                <a:ext cx="1067350" cy="1228375"/>
              </a:xfrm>
              <a:custGeom>
                <a:rect b="b" l="l" r="r" t="t"/>
                <a:pathLst>
                  <a:path extrusionOk="0" h="49135" w="42694">
                    <a:moveTo>
                      <a:pt x="0" y="0"/>
                    </a:moveTo>
                    <a:lnTo>
                      <a:pt x="0" y="49134"/>
                    </a:lnTo>
                    <a:lnTo>
                      <a:pt x="2324" y="46744"/>
                    </a:lnTo>
                    <a:lnTo>
                      <a:pt x="4648" y="44486"/>
                    </a:lnTo>
                    <a:lnTo>
                      <a:pt x="7105" y="42362"/>
                    </a:lnTo>
                    <a:lnTo>
                      <a:pt x="9628" y="40303"/>
                    </a:lnTo>
                    <a:lnTo>
                      <a:pt x="12151" y="38378"/>
                    </a:lnTo>
                    <a:lnTo>
                      <a:pt x="14741" y="36585"/>
                    </a:lnTo>
                    <a:lnTo>
                      <a:pt x="17397" y="34859"/>
                    </a:lnTo>
                    <a:lnTo>
                      <a:pt x="20119" y="33265"/>
                    </a:lnTo>
                    <a:lnTo>
                      <a:pt x="22841" y="31804"/>
                    </a:lnTo>
                    <a:lnTo>
                      <a:pt x="25630" y="30410"/>
                    </a:lnTo>
                    <a:lnTo>
                      <a:pt x="28418" y="29148"/>
                    </a:lnTo>
                    <a:lnTo>
                      <a:pt x="31274" y="28020"/>
                    </a:lnTo>
                    <a:lnTo>
                      <a:pt x="34129" y="27024"/>
                    </a:lnTo>
                    <a:lnTo>
                      <a:pt x="36984" y="26094"/>
                    </a:lnTo>
                    <a:lnTo>
                      <a:pt x="39839" y="25297"/>
                    </a:lnTo>
                    <a:lnTo>
                      <a:pt x="42694" y="2463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37" name="Google Shape;2037;g34ed79b00d1_0_2013"/>
              <p:cNvSpPr/>
              <p:nvPr/>
            </p:nvSpPr>
            <p:spPr>
              <a:xfrm>
                <a:off x="1703525" y="238125"/>
                <a:ext cx="1067350" cy="1228375"/>
              </a:xfrm>
              <a:custGeom>
                <a:rect b="b" l="l" r="r" t="t"/>
                <a:pathLst>
                  <a:path extrusionOk="0" fill="none" h="49135" w="42694">
                    <a:moveTo>
                      <a:pt x="42694" y="24633"/>
                    </a:moveTo>
                    <a:lnTo>
                      <a:pt x="0" y="0"/>
                    </a:lnTo>
                    <a:lnTo>
                      <a:pt x="0" y="49134"/>
                    </a:lnTo>
                    <a:lnTo>
                      <a:pt x="0" y="49134"/>
                    </a:lnTo>
                    <a:lnTo>
                      <a:pt x="2324" y="46744"/>
                    </a:lnTo>
                    <a:lnTo>
                      <a:pt x="4648" y="44486"/>
                    </a:lnTo>
                    <a:lnTo>
                      <a:pt x="7105" y="42362"/>
                    </a:lnTo>
                    <a:lnTo>
                      <a:pt x="9628" y="40303"/>
                    </a:lnTo>
                    <a:lnTo>
                      <a:pt x="12151" y="38378"/>
                    </a:lnTo>
                    <a:lnTo>
                      <a:pt x="14741" y="36585"/>
                    </a:lnTo>
                    <a:lnTo>
                      <a:pt x="17397" y="34859"/>
                    </a:lnTo>
                    <a:lnTo>
                      <a:pt x="20119" y="33265"/>
                    </a:lnTo>
                    <a:lnTo>
                      <a:pt x="22841" y="31804"/>
                    </a:lnTo>
                    <a:lnTo>
                      <a:pt x="25630" y="30410"/>
                    </a:lnTo>
                    <a:lnTo>
                      <a:pt x="28418" y="29148"/>
                    </a:lnTo>
                    <a:lnTo>
                      <a:pt x="31274" y="28020"/>
                    </a:lnTo>
                    <a:lnTo>
                      <a:pt x="34129" y="27024"/>
                    </a:lnTo>
                    <a:lnTo>
                      <a:pt x="36984" y="26094"/>
                    </a:lnTo>
                    <a:lnTo>
                      <a:pt x="39839" y="25297"/>
                    </a:lnTo>
                    <a:lnTo>
                      <a:pt x="42694" y="24633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38" name="Google Shape;2038;g34ed79b00d1_0_2013"/>
              <p:cNvSpPr/>
              <p:nvPr/>
            </p:nvSpPr>
            <p:spPr>
              <a:xfrm>
                <a:off x="5162825" y="2236675"/>
                <a:ext cx="1077300" cy="1243300"/>
              </a:xfrm>
              <a:custGeom>
                <a:rect b="b" l="l" r="r" t="t"/>
                <a:pathLst>
                  <a:path extrusionOk="0" h="49732" w="43092">
                    <a:moveTo>
                      <a:pt x="133" y="0"/>
                    </a:moveTo>
                    <a:lnTo>
                      <a:pt x="996" y="3055"/>
                    </a:lnTo>
                    <a:lnTo>
                      <a:pt x="1793" y="6109"/>
                    </a:lnTo>
                    <a:lnTo>
                      <a:pt x="2457" y="9163"/>
                    </a:lnTo>
                    <a:lnTo>
                      <a:pt x="2988" y="12284"/>
                    </a:lnTo>
                    <a:lnTo>
                      <a:pt x="3386" y="15405"/>
                    </a:lnTo>
                    <a:lnTo>
                      <a:pt x="3718" y="18525"/>
                    </a:lnTo>
                    <a:lnTo>
                      <a:pt x="3851" y="21646"/>
                    </a:lnTo>
                    <a:lnTo>
                      <a:pt x="3918" y="24833"/>
                    </a:lnTo>
                    <a:lnTo>
                      <a:pt x="3851" y="27954"/>
                    </a:lnTo>
                    <a:lnTo>
                      <a:pt x="3652" y="31074"/>
                    </a:lnTo>
                    <a:lnTo>
                      <a:pt x="3386" y="34261"/>
                    </a:lnTo>
                    <a:lnTo>
                      <a:pt x="2922" y="37382"/>
                    </a:lnTo>
                    <a:lnTo>
                      <a:pt x="2391" y="40503"/>
                    </a:lnTo>
                    <a:lnTo>
                      <a:pt x="1727" y="43557"/>
                    </a:lnTo>
                    <a:lnTo>
                      <a:pt x="930" y="46678"/>
                    </a:lnTo>
                    <a:lnTo>
                      <a:pt x="0" y="49732"/>
                    </a:lnTo>
                    <a:lnTo>
                      <a:pt x="43092" y="24833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39" name="Google Shape;2039;g34ed79b00d1_0_2013"/>
              <p:cNvSpPr/>
              <p:nvPr/>
            </p:nvSpPr>
            <p:spPr>
              <a:xfrm>
                <a:off x="2412325" y="1011650"/>
                <a:ext cx="1185200" cy="212500"/>
              </a:xfrm>
              <a:custGeom>
                <a:rect b="b" l="l" r="r" t="t"/>
                <a:pathLst>
                  <a:path extrusionOk="0" h="8500" w="47408">
                    <a:moveTo>
                      <a:pt x="33730" y="0"/>
                    </a:moveTo>
                    <a:lnTo>
                      <a:pt x="30410" y="67"/>
                    </a:lnTo>
                    <a:lnTo>
                      <a:pt x="27223" y="199"/>
                    </a:lnTo>
                    <a:lnTo>
                      <a:pt x="24036" y="531"/>
                    </a:lnTo>
                    <a:lnTo>
                      <a:pt x="20982" y="863"/>
                    </a:lnTo>
                    <a:lnTo>
                      <a:pt x="17994" y="1395"/>
                    </a:lnTo>
                    <a:lnTo>
                      <a:pt x="15072" y="1926"/>
                    </a:lnTo>
                    <a:lnTo>
                      <a:pt x="12284" y="2590"/>
                    </a:lnTo>
                    <a:lnTo>
                      <a:pt x="9561" y="3320"/>
                    </a:lnTo>
                    <a:lnTo>
                      <a:pt x="6972" y="4050"/>
                    </a:lnTo>
                    <a:lnTo>
                      <a:pt x="4515" y="4914"/>
                    </a:lnTo>
                    <a:lnTo>
                      <a:pt x="2191" y="5710"/>
                    </a:lnTo>
                    <a:lnTo>
                      <a:pt x="0" y="6640"/>
                    </a:lnTo>
                    <a:lnTo>
                      <a:pt x="1195" y="6374"/>
                    </a:lnTo>
                    <a:lnTo>
                      <a:pt x="2590" y="6242"/>
                    </a:lnTo>
                    <a:lnTo>
                      <a:pt x="4050" y="6109"/>
                    </a:lnTo>
                    <a:lnTo>
                      <a:pt x="5644" y="6042"/>
                    </a:lnTo>
                    <a:lnTo>
                      <a:pt x="7304" y="6042"/>
                    </a:lnTo>
                    <a:lnTo>
                      <a:pt x="9030" y="6109"/>
                    </a:lnTo>
                    <a:lnTo>
                      <a:pt x="10823" y="6175"/>
                    </a:lnTo>
                    <a:lnTo>
                      <a:pt x="12616" y="6308"/>
                    </a:lnTo>
                    <a:lnTo>
                      <a:pt x="16201" y="6706"/>
                    </a:lnTo>
                    <a:lnTo>
                      <a:pt x="19720" y="7171"/>
                    </a:lnTo>
                    <a:lnTo>
                      <a:pt x="22907" y="7769"/>
                    </a:lnTo>
                    <a:lnTo>
                      <a:pt x="24368" y="8101"/>
                    </a:lnTo>
                    <a:lnTo>
                      <a:pt x="25696" y="8499"/>
                    </a:lnTo>
                    <a:lnTo>
                      <a:pt x="26758" y="7702"/>
                    </a:lnTo>
                    <a:lnTo>
                      <a:pt x="27887" y="6972"/>
                    </a:lnTo>
                    <a:lnTo>
                      <a:pt x="29016" y="6242"/>
                    </a:lnTo>
                    <a:lnTo>
                      <a:pt x="30211" y="5578"/>
                    </a:lnTo>
                    <a:lnTo>
                      <a:pt x="31472" y="4980"/>
                    </a:lnTo>
                    <a:lnTo>
                      <a:pt x="32800" y="4382"/>
                    </a:lnTo>
                    <a:lnTo>
                      <a:pt x="34128" y="3918"/>
                    </a:lnTo>
                    <a:lnTo>
                      <a:pt x="35523" y="3386"/>
                    </a:lnTo>
                    <a:lnTo>
                      <a:pt x="36983" y="2988"/>
                    </a:lnTo>
                    <a:lnTo>
                      <a:pt x="38378" y="2590"/>
                    </a:lnTo>
                    <a:lnTo>
                      <a:pt x="39905" y="2258"/>
                    </a:lnTo>
                    <a:lnTo>
                      <a:pt x="41366" y="1992"/>
                    </a:lnTo>
                    <a:lnTo>
                      <a:pt x="42893" y="1726"/>
                    </a:lnTo>
                    <a:lnTo>
                      <a:pt x="44353" y="1527"/>
                    </a:lnTo>
                    <a:lnTo>
                      <a:pt x="45881" y="1395"/>
                    </a:lnTo>
                    <a:lnTo>
                      <a:pt x="47408" y="1262"/>
                    </a:lnTo>
                    <a:lnTo>
                      <a:pt x="45681" y="996"/>
                    </a:lnTo>
                    <a:lnTo>
                      <a:pt x="43955" y="731"/>
                    </a:lnTo>
                    <a:lnTo>
                      <a:pt x="40502" y="332"/>
                    </a:lnTo>
                    <a:lnTo>
                      <a:pt x="37116" y="133"/>
                    </a:lnTo>
                    <a:lnTo>
                      <a:pt x="3373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40" name="Google Shape;2040;g34ed79b00d1_0_2013"/>
              <p:cNvSpPr/>
              <p:nvPr/>
            </p:nvSpPr>
            <p:spPr>
              <a:xfrm>
                <a:off x="2412325" y="1011650"/>
                <a:ext cx="1185200" cy="212500"/>
              </a:xfrm>
              <a:custGeom>
                <a:rect b="b" l="l" r="r" t="t"/>
                <a:pathLst>
                  <a:path extrusionOk="0" fill="none" h="8500" w="47408">
                    <a:moveTo>
                      <a:pt x="0" y="6640"/>
                    </a:moveTo>
                    <a:lnTo>
                      <a:pt x="0" y="6640"/>
                    </a:lnTo>
                    <a:lnTo>
                      <a:pt x="1195" y="6374"/>
                    </a:lnTo>
                    <a:lnTo>
                      <a:pt x="2590" y="6242"/>
                    </a:lnTo>
                    <a:lnTo>
                      <a:pt x="4050" y="6109"/>
                    </a:lnTo>
                    <a:lnTo>
                      <a:pt x="5644" y="6042"/>
                    </a:lnTo>
                    <a:lnTo>
                      <a:pt x="7304" y="6042"/>
                    </a:lnTo>
                    <a:lnTo>
                      <a:pt x="9030" y="6109"/>
                    </a:lnTo>
                    <a:lnTo>
                      <a:pt x="10823" y="6175"/>
                    </a:lnTo>
                    <a:lnTo>
                      <a:pt x="12616" y="6308"/>
                    </a:lnTo>
                    <a:lnTo>
                      <a:pt x="16201" y="6706"/>
                    </a:lnTo>
                    <a:lnTo>
                      <a:pt x="19720" y="7171"/>
                    </a:lnTo>
                    <a:lnTo>
                      <a:pt x="22907" y="7769"/>
                    </a:lnTo>
                    <a:lnTo>
                      <a:pt x="24368" y="8101"/>
                    </a:lnTo>
                    <a:lnTo>
                      <a:pt x="25696" y="8499"/>
                    </a:lnTo>
                    <a:lnTo>
                      <a:pt x="25696" y="8499"/>
                    </a:lnTo>
                    <a:lnTo>
                      <a:pt x="26758" y="7702"/>
                    </a:lnTo>
                    <a:lnTo>
                      <a:pt x="27887" y="6972"/>
                    </a:lnTo>
                    <a:lnTo>
                      <a:pt x="29016" y="6242"/>
                    </a:lnTo>
                    <a:lnTo>
                      <a:pt x="30211" y="5578"/>
                    </a:lnTo>
                    <a:lnTo>
                      <a:pt x="31472" y="4980"/>
                    </a:lnTo>
                    <a:lnTo>
                      <a:pt x="32800" y="4382"/>
                    </a:lnTo>
                    <a:lnTo>
                      <a:pt x="34128" y="3918"/>
                    </a:lnTo>
                    <a:lnTo>
                      <a:pt x="35523" y="3386"/>
                    </a:lnTo>
                    <a:lnTo>
                      <a:pt x="36983" y="2988"/>
                    </a:lnTo>
                    <a:lnTo>
                      <a:pt x="38378" y="2590"/>
                    </a:lnTo>
                    <a:lnTo>
                      <a:pt x="39905" y="2258"/>
                    </a:lnTo>
                    <a:lnTo>
                      <a:pt x="41366" y="1992"/>
                    </a:lnTo>
                    <a:lnTo>
                      <a:pt x="42893" y="1726"/>
                    </a:lnTo>
                    <a:lnTo>
                      <a:pt x="44353" y="1527"/>
                    </a:lnTo>
                    <a:lnTo>
                      <a:pt x="45881" y="1395"/>
                    </a:lnTo>
                    <a:lnTo>
                      <a:pt x="47408" y="1262"/>
                    </a:lnTo>
                    <a:lnTo>
                      <a:pt x="47408" y="1262"/>
                    </a:lnTo>
                    <a:lnTo>
                      <a:pt x="45681" y="996"/>
                    </a:lnTo>
                    <a:lnTo>
                      <a:pt x="43955" y="731"/>
                    </a:lnTo>
                    <a:lnTo>
                      <a:pt x="40502" y="332"/>
                    </a:lnTo>
                    <a:lnTo>
                      <a:pt x="37116" y="133"/>
                    </a:lnTo>
                    <a:lnTo>
                      <a:pt x="33730" y="0"/>
                    </a:lnTo>
                    <a:lnTo>
                      <a:pt x="30410" y="67"/>
                    </a:lnTo>
                    <a:lnTo>
                      <a:pt x="27223" y="199"/>
                    </a:lnTo>
                    <a:lnTo>
                      <a:pt x="24036" y="531"/>
                    </a:lnTo>
                    <a:lnTo>
                      <a:pt x="20982" y="863"/>
                    </a:lnTo>
                    <a:lnTo>
                      <a:pt x="17994" y="1395"/>
                    </a:lnTo>
                    <a:lnTo>
                      <a:pt x="15072" y="1926"/>
                    </a:lnTo>
                    <a:lnTo>
                      <a:pt x="12284" y="2590"/>
                    </a:lnTo>
                    <a:lnTo>
                      <a:pt x="9561" y="3320"/>
                    </a:lnTo>
                    <a:lnTo>
                      <a:pt x="6972" y="4050"/>
                    </a:lnTo>
                    <a:lnTo>
                      <a:pt x="4515" y="4914"/>
                    </a:lnTo>
                    <a:lnTo>
                      <a:pt x="2191" y="5710"/>
                    </a:lnTo>
                    <a:lnTo>
                      <a:pt x="0" y="664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41" name="Google Shape;2041;g34ed79b00d1_0_2013"/>
              <p:cNvSpPr/>
              <p:nvPr/>
            </p:nvSpPr>
            <p:spPr>
              <a:xfrm>
                <a:off x="2565025" y="2533800"/>
                <a:ext cx="1894000" cy="1138750"/>
              </a:xfrm>
              <a:custGeom>
                <a:rect b="b" l="l" r="r" t="t"/>
                <a:pathLst>
                  <a:path extrusionOk="0" h="45550" w="75760">
                    <a:moveTo>
                      <a:pt x="23904" y="1"/>
                    </a:moveTo>
                    <a:lnTo>
                      <a:pt x="20650" y="3453"/>
                    </a:lnTo>
                    <a:lnTo>
                      <a:pt x="17330" y="7171"/>
                    </a:lnTo>
                    <a:lnTo>
                      <a:pt x="14143" y="10956"/>
                    </a:lnTo>
                    <a:lnTo>
                      <a:pt x="11089" y="14807"/>
                    </a:lnTo>
                    <a:lnTo>
                      <a:pt x="8101" y="18725"/>
                    </a:lnTo>
                    <a:lnTo>
                      <a:pt x="5246" y="22708"/>
                    </a:lnTo>
                    <a:lnTo>
                      <a:pt x="2524" y="26559"/>
                    </a:lnTo>
                    <a:lnTo>
                      <a:pt x="1" y="30411"/>
                    </a:lnTo>
                    <a:lnTo>
                      <a:pt x="1993" y="31938"/>
                    </a:lnTo>
                    <a:lnTo>
                      <a:pt x="3984" y="33398"/>
                    </a:lnTo>
                    <a:lnTo>
                      <a:pt x="6109" y="34793"/>
                    </a:lnTo>
                    <a:lnTo>
                      <a:pt x="8300" y="36121"/>
                    </a:lnTo>
                    <a:lnTo>
                      <a:pt x="10558" y="37316"/>
                    </a:lnTo>
                    <a:lnTo>
                      <a:pt x="12815" y="38511"/>
                    </a:lnTo>
                    <a:lnTo>
                      <a:pt x="15139" y="39573"/>
                    </a:lnTo>
                    <a:lnTo>
                      <a:pt x="17529" y="40569"/>
                    </a:lnTo>
                    <a:lnTo>
                      <a:pt x="19986" y="41432"/>
                    </a:lnTo>
                    <a:lnTo>
                      <a:pt x="22443" y="42296"/>
                    </a:lnTo>
                    <a:lnTo>
                      <a:pt x="24900" y="43026"/>
                    </a:lnTo>
                    <a:lnTo>
                      <a:pt x="27423" y="43690"/>
                    </a:lnTo>
                    <a:lnTo>
                      <a:pt x="30012" y="44221"/>
                    </a:lnTo>
                    <a:lnTo>
                      <a:pt x="32535" y="44686"/>
                    </a:lnTo>
                    <a:lnTo>
                      <a:pt x="35125" y="45018"/>
                    </a:lnTo>
                    <a:lnTo>
                      <a:pt x="37648" y="45350"/>
                    </a:lnTo>
                    <a:lnTo>
                      <a:pt x="40237" y="45483"/>
                    </a:lnTo>
                    <a:lnTo>
                      <a:pt x="42827" y="45549"/>
                    </a:lnTo>
                    <a:lnTo>
                      <a:pt x="45350" y="45549"/>
                    </a:lnTo>
                    <a:lnTo>
                      <a:pt x="47939" y="45416"/>
                    </a:lnTo>
                    <a:lnTo>
                      <a:pt x="50462" y="45217"/>
                    </a:lnTo>
                    <a:lnTo>
                      <a:pt x="52986" y="44885"/>
                    </a:lnTo>
                    <a:lnTo>
                      <a:pt x="55442" y="44487"/>
                    </a:lnTo>
                    <a:lnTo>
                      <a:pt x="57899" y="43956"/>
                    </a:lnTo>
                    <a:lnTo>
                      <a:pt x="60289" y="43292"/>
                    </a:lnTo>
                    <a:lnTo>
                      <a:pt x="62680" y="42561"/>
                    </a:lnTo>
                    <a:lnTo>
                      <a:pt x="65003" y="41698"/>
                    </a:lnTo>
                    <a:lnTo>
                      <a:pt x="67261" y="40702"/>
                    </a:lnTo>
                    <a:lnTo>
                      <a:pt x="69518" y="39640"/>
                    </a:lnTo>
                    <a:lnTo>
                      <a:pt x="71643" y="38445"/>
                    </a:lnTo>
                    <a:lnTo>
                      <a:pt x="73768" y="37117"/>
                    </a:lnTo>
                    <a:lnTo>
                      <a:pt x="75760" y="35656"/>
                    </a:lnTo>
                    <a:lnTo>
                      <a:pt x="75361" y="32270"/>
                    </a:lnTo>
                    <a:lnTo>
                      <a:pt x="74764" y="28883"/>
                    </a:lnTo>
                    <a:lnTo>
                      <a:pt x="74166" y="25431"/>
                    </a:lnTo>
                    <a:lnTo>
                      <a:pt x="73370" y="21978"/>
                    </a:lnTo>
                    <a:lnTo>
                      <a:pt x="72440" y="18525"/>
                    </a:lnTo>
                    <a:lnTo>
                      <a:pt x="71444" y="15073"/>
                    </a:lnTo>
                    <a:lnTo>
                      <a:pt x="70315" y="11620"/>
                    </a:lnTo>
                    <a:lnTo>
                      <a:pt x="69054" y="8167"/>
                    </a:lnTo>
                    <a:lnTo>
                      <a:pt x="67659" y="8765"/>
                    </a:lnTo>
                    <a:lnTo>
                      <a:pt x="66265" y="9296"/>
                    </a:lnTo>
                    <a:lnTo>
                      <a:pt x="64804" y="9761"/>
                    </a:lnTo>
                    <a:lnTo>
                      <a:pt x="63410" y="10159"/>
                    </a:lnTo>
                    <a:lnTo>
                      <a:pt x="61949" y="10491"/>
                    </a:lnTo>
                    <a:lnTo>
                      <a:pt x="60488" y="10757"/>
                    </a:lnTo>
                    <a:lnTo>
                      <a:pt x="58961" y="11022"/>
                    </a:lnTo>
                    <a:lnTo>
                      <a:pt x="57501" y="11155"/>
                    </a:lnTo>
                    <a:lnTo>
                      <a:pt x="56040" y="11288"/>
                    </a:lnTo>
                    <a:lnTo>
                      <a:pt x="54513" y="11354"/>
                    </a:lnTo>
                    <a:lnTo>
                      <a:pt x="52986" y="11354"/>
                    </a:lnTo>
                    <a:lnTo>
                      <a:pt x="51525" y="11288"/>
                    </a:lnTo>
                    <a:lnTo>
                      <a:pt x="49998" y="11155"/>
                    </a:lnTo>
                    <a:lnTo>
                      <a:pt x="48537" y="11022"/>
                    </a:lnTo>
                    <a:lnTo>
                      <a:pt x="47010" y="10757"/>
                    </a:lnTo>
                    <a:lnTo>
                      <a:pt x="45549" y="10491"/>
                    </a:lnTo>
                    <a:lnTo>
                      <a:pt x="44088" y="10226"/>
                    </a:lnTo>
                    <a:lnTo>
                      <a:pt x="42561" y="9827"/>
                    </a:lnTo>
                    <a:lnTo>
                      <a:pt x="41100" y="9429"/>
                    </a:lnTo>
                    <a:lnTo>
                      <a:pt x="39706" y="8964"/>
                    </a:lnTo>
                    <a:lnTo>
                      <a:pt x="38245" y="8433"/>
                    </a:lnTo>
                    <a:lnTo>
                      <a:pt x="36851" y="7902"/>
                    </a:lnTo>
                    <a:lnTo>
                      <a:pt x="35457" y="7304"/>
                    </a:lnTo>
                    <a:lnTo>
                      <a:pt x="34062" y="6640"/>
                    </a:lnTo>
                    <a:lnTo>
                      <a:pt x="32668" y="5976"/>
                    </a:lnTo>
                    <a:lnTo>
                      <a:pt x="31340" y="5246"/>
                    </a:lnTo>
                    <a:lnTo>
                      <a:pt x="30079" y="4449"/>
                    </a:lnTo>
                    <a:lnTo>
                      <a:pt x="28751" y="3652"/>
                    </a:lnTo>
                    <a:lnTo>
                      <a:pt x="27489" y="2789"/>
                    </a:lnTo>
                    <a:lnTo>
                      <a:pt x="26294" y="1860"/>
                    </a:lnTo>
                    <a:lnTo>
                      <a:pt x="25099" y="930"/>
                    </a:lnTo>
                    <a:lnTo>
                      <a:pt x="2390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42" name="Google Shape;2042;g34ed79b00d1_0_2013"/>
              <p:cNvSpPr/>
              <p:nvPr/>
            </p:nvSpPr>
            <p:spPr>
              <a:xfrm>
                <a:off x="2565025" y="2533800"/>
                <a:ext cx="1894000" cy="1138750"/>
              </a:xfrm>
              <a:custGeom>
                <a:rect b="b" l="l" r="r" t="t"/>
                <a:pathLst>
                  <a:path extrusionOk="0" fill="none" h="45550" w="75760">
                    <a:moveTo>
                      <a:pt x="75760" y="35656"/>
                    </a:moveTo>
                    <a:lnTo>
                      <a:pt x="75760" y="35656"/>
                    </a:lnTo>
                    <a:lnTo>
                      <a:pt x="75361" y="32270"/>
                    </a:lnTo>
                    <a:lnTo>
                      <a:pt x="74764" y="28883"/>
                    </a:lnTo>
                    <a:lnTo>
                      <a:pt x="74166" y="25431"/>
                    </a:lnTo>
                    <a:lnTo>
                      <a:pt x="73370" y="21978"/>
                    </a:lnTo>
                    <a:lnTo>
                      <a:pt x="72440" y="18525"/>
                    </a:lnTo>
                    <a:lnTo>
                      <a:pt x="71444" y="15073"/>
                    </a:lnTo>
                    <a:lnTo>
                      <a:pt x="70315" y="11620"/>
                    </a:lnTo>
                    <a:lnTo>
                      <a:pt x="69054" y="8167"/>
                    </a:lnTo>
                    <a:lnTo>
                      <a:pt x="69054" y="8167"/>
                    </a:lnTo>
                    <a:lnTo>
                      <a:pt x="67659" y="8765"/>
                    </a:lnTo>
                    <a:lnTo>
                      <a:pt x="66265" y="9296"/>
                    </a:lnTo>
                    <a:lnTo>
                      <a:pt x="64804" y="9761"/>
                    </a:lnTo>
                    <a:lnTo>
                      <a:pt x="63410" y="10159"/>
                    </a:lnTo>
                    <a:lnTo>
                      <a:pt x="61949" y="10491"/>
                    </a:lnTo>
                    <a:lnTo>
                      <a:pt x="60488" y="10757"/>
                    </a:lnTo>
                    <a:lnTo>
                      <a:pt x="58961" y="11022"/>
                    </a:lnTo>
                    <a:lnTo>
                      <a:pt x="57501" y="11155"/>
                    </a:lnTo>
                    <a:lnTo>
                      <a:pt x="56040" y="11288"/>
                    </a:lnTo>
                    <a:lnTo>
                      <a:pt x="54513" y="11354"/>
                    </a:lnTo>
                    <a:lnTo>
                      <a:pt x="52986" y="11354"/>
                    </a:lnTo>
                    <a:lnTo>
                      <a:pt x="51525" y="11288"/>
                    </a:lnTo>
                    <a:lnTo>
                      <a:pt x="49998" y="11155"/>
                    </a:lnTo>
                    <a:lnTo>
                      <a:pt x="48537" y="11022"/>
                    </a:lnTo>
                    <a:lnTo>
                      <a:pt x="47010" y="10757"/>
                    </a:lnTo>
                    <a:lnTo>
                      <a:pt x="45549" y="10491"/>
                    </a:lnTo>
                    <a:lnTo>
                      <a:pt x="44088" y="10226"/>
                    </a:lnTo>
                    <a:lnTo>
                      <a:pt x="42561" y="9827"/>
                    </a:lnTo>
                    <a:lnTo>
                      <a:pt x="41100" y="9429"/>
                    </a:lnTo>
                    <a:lnTo>
                      <a:pt x="39706" y="8964"/>
                    </a:lnTo>
                    <a:lnTo>
                      <a:pt x="38245" y="8433"/>
                    </a:lnTo>
                    <a:lnTo>
                      <a:pt x="36851" y="7902"/>
                    </a:lnTo>
                    <a:lnTo>
                      <a:pt x="35457" y="7304"/>
                    </a:lnTo>
                    <a:lnTo>
                      <a:pt x="34062" y="6640"/>
                    </a:lnTo>
                    <a:lnTo>
                      <a:pt x="32668" y="5976"/>
                    </a:lnTo>
                    <a:lnTo>
                      <a:pt x="31340" y="5246"/>
                    </a:lnTo>
                    <a:lnTo>
                      <a:pt x="30079" y="4449"/>
                    </a:lnTo>
                    <a:lnTo>
                      <a:pt x="28751" y="3652"/>
                    </a:lnTo>
                    <a:lnTo>
                      <a:pt x="27489" y="2789"/>
                    </a:lnTo>
                    <a:lnTo>
                      <a:pt x="26294" y="1860"/>
                    </a:lnTo>
                    <a:lnTo>
                      <a:pt x="25099" y="930"/>
                    </a:lnTo>
                    <a:lnTo>
                      <a:pt x="23904" y="1"/>
                    </a:lnTo>
                    <a:lnTo>
                      <a:pt x="23904" y="1"/>
                    </a:lnTo>
                    <a:lnTo>
                      <a:pt x="20650" y="3453"/>
                    </a:lnTo>
                    <a:lnTo>
                      <a:pt x="17330" y="7171"/>
                    </a:lnTo>
                    <a:lnTo>
                      <a:pt x="14143" y="10956"/>
                    </a:lnTo>
                    <a:lnTo>
                      <a:pt x="11089" y="14807"/>
                    </a:lnTo>
                    <a:lnTo>
                      <a:pt x="8101" y="18725"/>
                    </a:lnTo>
                    <a:lnTo>
                      <a:pt x="5246" y="22708"/>
                    </a:lnTo>
                    <a:lnTo>
                      <a:pt x="2524" y="26559"/>
                    </a:lnTo>
                    <a:lnTo>
                      <a:pt x="1" y="30411"/>
                    </a:lnTo>
                    <a:lnTo>
                      <a:pt x="1" y="30411"/>
                    </a:lnTo>
                    <a:lnTo>
                      <a:pt x="1993" y="31938"/>
                    </a:lnTo>
                    <a:lnTo>
                      <a:pt x="3984" y="33398"/>
                    </a:lnTo>
                    <a:lnTo>
                      <a:pt x="6109" y="34793"/>
                    </a:lnTo>
                    <a:lnTo>
                      <a:pt x="8300" y="36121"/>
                    </a:lnTo>
                    <a:lnTo>
                      <a:pt x="10558" y="37316"/>
                    </a:lnTo>
                    <a:lnTo>
                      <a:pt x="12815" y="38511"/>
                    </a:lnTo>
                    <a:lnTo>
                      <a:pt x="15139" y="39573"/>
                    </a:lnTo>
                    <a:lnTo>
                      <a:pt x="17529" y="40569"/>
                    </a:lnTo>
                    <a:lnTo>
                      <a:pt x="19986" y="41432"/>
                    </a:lnTo>
                    <a:lnTo>
                      <a:pt x="22443" y="42296"/>
                    </a:lnTo>
                    <a:lnTo>
                      <a:pt x="24900" y="43026"/>
                    </a:lnTo>
                    <a:lnTo>
                      <a:pt x="27423" y="43690"/>
                    </a:lnTo>
                    <a:lnTo>
                      <a:pt x="30012" y="44221"/>
                    </a:lnTo>
                    <a:lnTo>
                      <a:pt x="32535" y="44686"/>
                    </a:lnTo>
                    <a:lnTo>
                      <a:pt x="35125" y="45018"/>
                    </a:lnTo>
                    <a:lnTo>
                      <a:pt x="37648" y="45350"/>
                    </a:lnTo>
                    <a:lnTo>
                      <a:pt x="40237" y="45483"/>
                    </a:lnTo>
                    <a:lnTo>
                      <a:pt x="42827" y="45549"/>
                    </a:lnTo>
                    <a:lnTo>
                      <a:pt x="45350" y="45549"/>
                    </a:lnTo>
                    <a:lnTo>
                      <a:pt x="47939" y="45416"/>
                    </a:lnTo>
                    <a:lnTo>
                      <a:pt x="50462" y="45217"/>
                    </a:lnTo>
                    <a:lnTo>
                      <a:pt x="52986" y="44885"/>
                    </a:lnTo>
                    <a:lnTo>
                      <a:pt x="55442" y="44487"/>
                    </a:lnTo>
                    <a:lnTo>
                      <a:pt x="57899" y="43956"/>
                    </a:lnTo>
                    <a:lnTo>
                      <a:pt x="60289" y="43292"/>
                    </a:lnTo>
                    <a:lnTo>
                      <a:pt x="62680" y="42561"/>
                    </a:lnTo>
                    <a:lnTo>
                      <a:pt x="65003" y="41698"/>
                    </a:lnTo>
                    <a:lnTo>
                      <a:pt x="67261" y="40702"/>
                    </a:lnTo>
                    <a:lnTo>
                      <a:pt x="69518" y="39640"/>
                    </a:lnTo>
                    <a:lnTo>
                      <a:pt x="71643" y="38445"/>
                    </a:lnTo>
                    <a:lnTo>
                      <a:pt x="73768" y="37117"/>
                    </a:lnTo>
                    <a:lnTo>
                      <a:pt x="75760" y="35656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43" name="Google Shape;2043;g34ed79b00d1_0_2013"/>
              <p:cNvSpPr/>
              <p:nvPr/>
            </p:nvSpPr>
            <p:spPr>
              <a:xfrm>
                <a:off x="1379850" y="1665650"/>
                <a:ext cx="903025" cy="2486600"/>
              </a:xfrm>
              <a:custGeom>
                <a:rect b="b" l="l" r="r" t="t"/>
                <a:pathLst>
                  <a:path extrusionOk="0" h="99464" w="36121">
                    <a:moveTo>
                      <a:pt x="17396" y="1"/>
                    </a:moveTo>
                    <a:lnTo>
                      <a:pt x="16267" y="1395"/>
                    </a:lnTo>
                    <a:lnTo>
                      <a:pt x="15139" y="2789"/>
                    </a:lnTo>
                    <a:lnTo>
                      <a:pt x="14076" y="4184"/>
                    </a:lnTo>
                    <a:lnTo>
                      <a:pt x="13080" y="5644"/>
                    </a:lnTo>
                    <a:lnTo>
                      <a:pt x="12084" y="7105"/>
                    </a:lnTo>
                    <a:lnTo>
                      <a:pt x="11155" y="8566"/>
                    </a:lnTo>
                    <a:lnTo>
                      <a:pt x="10225" y="10027"/>
                    </a:lnTo>
                    <a:lnTo>
                      <a:pt x="9362" y="11554"/>
                    </a:lnTo>
                    <a:lnTo>
                      <a:pt x="8565" y="13081"/>
                    </a:lnTo>
                    <a:lnTo>
                      <a:pt x="7768" y="14608"/>
                    </a:lnTo>
                    <a:lnTo>
                      <a:pt x="6972" y="16135"/>
                    </a:lnTo>
                    <a:lnTo>
                      <a:pt x="6308" y="17662"/>
                    </a:lnTo>
                    <a:lnTo>
                      <a:pt x="5644" y="19256"/>
                    </a:lnTo>
                    <a:lnTo>
                      <a:pt x="4980" y="20849"/>
                    </a:lnTo>
                    <a:lnTo>
                      <a:pt x="3851" y="24037"/>
                    </a:lnTo>
                    <a:lnTo>
                      <a:pt x="2789" y="27290"/>
                    </a:lnTo>
                    <a:lnTo>
                      <a:pt x="1992" y="30543"/>
                    </a:lnTo>
                    <a:lnTo>
                      <a:pt x="1262" y="33863"/>
                    </a:lnTo>
                    <a:lnTo>
                      <a:pt x="730" y="37183"/>
                    </a:lnTo>
                    <a:lnTo>
                      <a:pt x="332" y="40503"/>
                    </a:lnTo>
                    <a:lnTo>
                      <a:pt x="66" y="43823"/>
                    </a:lnTo>
                    <a:lnTo>
                      <a:pt x="0" y="47209"/>
                    </a:lnTo>
                    <a:lnTo>
                      <a:pt x="66" y="50529"/>
                    </a:lnTo>
                    <a:lnTo>
                      <a:pt x="266" y="53849"/>
                    </a:lnTo>
                    <a:lnTo>
                      <a:pt x="664" y="57169"/>
                    </a:lnTo>
                    <a:lnTo>
                      <a:pt x="1195" y="60489"/>
                    </a:lnTo>
                    <a:lnTo>
                      <a:pt x="1859" y="63809"/>
                    </a:lnTo>
                    <a:lnTo>
                      <a:pt x="2656" y="67062"/>
                    </a:lnTo>
                    <a:lnTo>
                      <a:pt x="3652" y="70316"/>
                    </a:lnTo>
                    <a:lnTo>
                      <a:pt x="4781" y="73503"/>
                    </a:lnTo>
                    <a:lnTo>
                      <a:pt x="6042" y="76623"/>
                    </a:lnTo>
                    <a:lnTo>
                      <a:pt x="6773" y="78150"/>
                    </a:lnTo>
                    <a:lnTo>
                      <a:pt x="7503" y="79678"/>
                    </a:lnTo>
                    <a:lnTo>
                      <a:pt x="8233" y="81205"/>
                    </a:lnTo>
                    <a:lnTo>
                      <a:pt x="9030" y="82732"/>
                    </a:lnTo>
                    <a:lnTo>
                      <a:pt x="9893" y="84259"/>
                    </a:lnTo>
                    <a:lnTo>
                      <a:pt x="10823" y="85720"/>
                    </a:lnTo>
                    <a:lnTo>
                      <a:pt x="11686" y="87180"/>
                    </a:lnTo>
                    <a:lnTo>
                      <a:pt x="12682" y="88641"/>
                    </a:lnTo>
                    <a:lnTo>
                      <a:pt x="13678" y="90036"/>
                    </a:lnTo>
                    <a:lnTo>
                      <a:pt x="14674" y="91430"/>
                    </a:lnTo>
                    <a:lnTo>
                      <a:pt x="15803" y="92824"/>
                    </a:lnTo>
                    <a:lnTo>
                      <a:pt x="16865" y="94219"/>
                    </a:lnTo>
                    <a:lnTo>
                      <a:pt x="17994" y="95546"/>
                    </a:lnTo>
                    <a:lnTo>
                      <a:pt x="19189" y="96874"/>
                    </a:lnTo>
                    <a:lnTo>
                      <a:pt x="20450" y="98202"/>
                    </a:lnTo>
                    <a:lnTo>
                      <a:pt x="21712" y="99464"/>
                    </a:lnTo>
                    <a:lnTo>
                      <a:pt x="22243" y="97339"/>
                    </a:lnTo>
                    <a:lnTo>
                      <a:pt x="22907" y="95215"/>
                    </a:lnTo>
                    <a:lnTo>
                      <a:pt x="23637" y="93090"/>
                    </a:lnTo>
                    <a:lnTo>
                      <a:pt x="24368" y="90965"/>
                    </a:lnTo>
                    <a:lnTo>
                      <a:pt x="25165" y="88907"/>
                    </a:lnTo>
                    <a:lnTo>
                      <a:pt x="26028" y="86782"/>
                    </a:lnTo>
                    <a:lnTo>
                      <a:pt x="26891" y="84657"/>
                    </a:lnTo>
                    <a:lnTo>
                      <a:pt x="27820" y="82599"/>
                    </a:lnTo>
                    <a:lnTo>
                      <a:pt x="29746" y="78482"/>
                    </a:lnTo>
                    <a:lnTo>
                      <a:pt x="31804" y="74432"/>
                    </a:lnTo>
                    <a:lnTo>
                      <a:pt x="33929" y="70515"/>
                    </a:lnTo>
                    <a:lnTo>
                      <a:pt x="36120" y="66730"/>
                    </a:lnTo>
                    <a:lnTo>
                      <a:pt x="34460" y="64937"/>
                    </a:lnTo>
                    <a:lnTo>
                      <a:pt x="32867" y="63145"/>
                    </a:lnTo>
                    <a:lnTo>
                      <a:pt x="31273" y="61285"/>
                    </a:lnTo>
                    <a:lnTo>
                      <a:pt x="29812" y="59360"/>
                    </a:lnTo>
                    <a:lnTo>
                      <a:pt x="28418" y="57434"/>
                    </a:lnTo>
                    <a:lnTo>
                      <a:pt x="27156" y="55442"/>
                    </a:lnTo>
                    <a:lnTo>
                      <a:pt x="25895" y="53384"/>
                    </a:lnTo>
                    <a:lnTo>
                      <a:pt x="24700" y="51392"/>
                    </a:lnTo>
                    <a:lnTo>
                      <a:pt x="23571" y="49268"/>
                    </a:lnTo>
                    <a:lnTo>
                      <a:pt x="22509" y="47209"/>
                    </a:lnTo>
                    <a:lnTo>
                      <a:pt x="21579" y="45085"/>
                    </a:lnTo>
                    <a:lnTo>
                      <a:pt x="20650" y="42960"/>
                    </a:lnTo>
                    <a:lnTo>
                      <a:pt x="19853" y="40769"/>
                    </a:lnTo>
                    <a:lnTo>
                      <a:pt x="19056" y="38578"/>
                    </a:lnTo>
                    <a:lnTo>
                      <a:pt x="18392" y="36386"/>
                    </a:lnTo>
                    <a:lnTo>
                      <a:pt x="17728" y="34195"/>
                    </a:lnTo>
                    <a:lnTo>
                      <a:pt x="17197" y="32004"/>
                    </a:lnTo>
                    <a:lnTo>
                      <a:pt x="16732" y="29813"/>
                    </a:lnTo>
                    <a:lnTo>
                      <a:pt x="16267" y="27622"/>
                    </a:lnTo>
                    <a:lnTo>
                      <a:pt x="15935" y="25364"/>
                    </a:lnTo>
                    <a:lnTo>
                      <a:pt x="15670" y="23173"/>
                    </a:lnTo>
                    <a:lnTo>
                      <a:pt x="15471" y="20982"/>
                    </a:lnTo>
                    <a:lnTo>
                      <a:pt x="15338" y="18791"/>
                    </a:lnTo>
                    <a:lnTo>
                      <a:pt x="15271" y="16600"/>
                    </a:lnTo>
                    <a:lnTo>
                      <a:pt x="15338" y="14475"/>
                    </a:lnTo>
                    <a:lnTo>
                      <a:pt x="15404" y="12351"/>
                    </a:lnTo>
                    <a:lnTo>
                      <a:pt x="15537" y="10226"/>
                    </a:lnTo>
                    <a:lnTo>
                      <a:pt x="15803" y="8101"/>
                    </a:lnTo>
                    <a:lnTo>
                      <a:pt x="16068" y="6043"/>
                    </a:lnTo>
                    <a:lnTo>
                      <a:pt x="16467" y="3985"/>
                    </a:lnTo>
                    <a:lnTo>
                      <a:pt x="16865" y="1993"/>
                    </a:lnTo>
                    <a:lnTo>
                      <a:pt x="1739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44" name="Google Shape;2044;g34ed79b00d1_0_2013"/>
              <p:cNvSpPr/>
              <p:nvPr/>
            </p:nvSpPr>
            <p:spPr>
              <a:xfrm>
                <a:off x="1379850" y="1665650"/>
                <a:ext cx="903025" cy="2486600"/>
              </a:xfrm>
              <a:custGeom>
                <a:rect b="b" l="l" r="r" t="t"/>
                <a:pathLst>
                  <a:path extrusionOk="0" fill="none" h="99464" w="36121">
                    <a:moveTo>
                      <a:pt x="36120" y="66730"/>
                    </a:moveTo>
                    <a:lnTo>
                      <a:pt x="36120" y="66730"/>
                    </a:lnTo>
                    <a:lnTo>
                      <a:pt x="34460" y="64937"/>
                    </a:lnTo>
                    <a:lnTo>
                      <a:pt x="32867" y="63145"/>
                    </a:lnTo>
                    <a:lnTo>
                      <a:pt x="31273" y="61285"/>
                    </a:lnTo>
                    <a:lnTo>
                      <a:pt x="29812" y="59360"/>
                    </a:lnTo>
                    <a:lnTo>
                      <a:pt x="28418" y="57434"/>
                    </a:lnTo>
                    <a:lnTo>
                      <a:pt x="27156" y="55442"/>
                    </a:lnTo>
                    <a:lnTo>
                      <a:pt x="25895" y="53384"/>
                    </a:lnTo>
                    <a:lnTo>
                      <a:pt x="24700" y="51392"/>
                    </a:lnTo>
                    <a:lnTo>
                      <a:pt x="23571" y="49268"/>
                    </a:lnTo>
                    <a:lnTo>
                      <a:pt x="22509" y="47209"/>
                    </a:lnTo>
                    <a:lnTo>
                      <a:pt x="21579" y="45085"/>
                    </a:lnTo>
                    <a:lnTo>
                      <a:pt x="20650" y="42960"/>
                    </a:lnTo>
                    <a:lnTo>
                      <a:pt x="19853" y="40769"/>
                    </a:lnTo>
                    <a:lnTo>
                      <a:pt x="19056" y="38578"/>
                    </a:lnTo>
                    <a:lnTo>
                      <a:pt x="18392" y="36386"/>
                    </a:lnTo>
                    <a:lnTo>
                      <a:pt x="17728" y="34195"/>
                    </a:lnTo>
                    <a:lnTo>
                      <a:pt x="17197" y="32004"/>
                    </a:lnTo>
                    <a:lnTo>
                      <a:pt x="16732" y="29813"/>
                    </a:lnTo>
                    <a:lnTo>
                      <a:pt x="16267" y="27622"/>
                    </a:lnTo>
                    <a:lnTo>
                      <a:pt x="15935" y="25364"/>
                    </a:lnTo>
                    <a:lnTo>
                      <a:pt x="15670" y="23173"/>
                    </a:lnTo>
                    <a:lnTo>
                      <a:pt x="15471" y="20982"/>
                    </a:lnTo>
                    <a:lnTo>
                      <a:pt x="15338" y="18791"/>
                    </a:lnTo>
                    <a:lnTo>
                      <a:pt x="15271" y="16600"/>
                    </a:lnTo>
                    <a:lnTo>
                      <a:pt x="15338" y="14475"/>
                    </a:lnTo>
                    <a:lnTo>
                      <a:pt x="15404" y="12351"/>
                    </a:lnTo>
                    <a:lnTo>
                      <a:pt x="15537" y="10226"/>
                    </a:lnTo>
                    <a:lnTo>
                      <a:pt x="15803" y="8101"/>
                    </a:lnTo>
                    <a:lnTo>
                      <a:pt x="16068" y="6043"/>
                    </a:lnTo>
                    <a:lnTo>
                      <a:pt x="16467" y="3985"/>
                    </a:lnTo>
                    <a:lnTo>
                      <a:pt x="16865" y="1993"/>
                    </a:lnTo>
                    <a:lnTo>
                      <a:pt x="17396" y="1"/>
                    </a:lnTo>
                    <a:lnTo>
                      <a:pt x="17396" y="1"/>
                    </a:lnTo>
                    <a:lnTo>
                      <a:pt x="16267" y="1395"/>
                    </a:lnTo>
                    <a:lnTo>
                      <a:pt x="15139" y="2789"/>
                    </a:lnTo>
                    <a:lnTo>
                      <a:pt x="14076" y="4184"/>
                    </a:lnTo>
                    <a:lnTo>
                      <a:pt x="13080" y="5644"/>
                    </a:lnTo>
                    <a:lnTo>
                      <a:pt x="12084" y="7105"/>
                    </a:lnTo>
                    <a:lnTo>
                      <a:pt x="11155" y="8566"/>
                    </a:lnTo>
                    <a:lnTo>
                      <a:pt x="10225" y="10027"/>
                    </a:lnTo>
                    <a:lnTo>
                      <a:pt x="9362" y="11554"/>
                    </a:lnTo>
                    <a:lnTo>
                      <a:pt x="8565" y="13081"/>
                    </a:lnTo>
                    <a:lnTo>
                      <a:pt x="7768" y="14608"/>
                    </a:lnTo>
                    <a:lnTo>
                      <a:pt x="6972" y="16135"/>
                    </a:lnTo>
                    <a:lnTo>
                      <a:pt x="6308" y="17662"/>
                    </a:lnTo>
                    <a:lnTo>
                      <a:pt x="5644" y="19256"/>
                    </a:lnTo>
                    <a:lnTo>
                      <a:pt x="4980" y="20849"/>
                    </a:lnTo>
                    <a:lnTo>
                      <a:pt x="3851" y="24037"/>
                    </a:lnTo>
                    <a:lnTo>
                      <a:pt x="2789" y="27290"/>
                    </a:lnTo>
                    <a:lnTo>
                      <a:pt x="1992" y="30543"/>
                    </a:lnTo>
                    <a:lnTo>
                      <a:pt x="1262" y="33863"/>
                    </a:lnTo>
                    <a:lnTo>
                      <a:pt x="730" y="37183"/>
                    </a:lnTo>
                    <a:lnTo>
                      <a:pt x="332" y="40503"/>
                    </a:lnTo>
                    <a:lnTo>
                      <a:pt x="66" y="43823"/>
                    </a:lnTo>
                    <a:lnTo>
                      <a:pt x="0" y="47209"/>
                    </a:lnTo>
                    <a:lnTo>
                      <a:pt x="66" y="50529"/>
                    </a:lnTo>
                    <a:lnTo>
                      <a:pt x="266" y="53849"/>
                    </a:lnTo>
                    <a:lnTo>
                      <a:pt x="664" y="57169"/>
                    </a:lnTo>
                    <a:lnTo>
                      <a:pt x="1195" y="60489"/>
                    </a:lnTo>
                    <a:lnTo>
                      <a:pt x="1859" y="63809"/>
                    </a:lnTo>
                    <a:lnTo>
                      <a:pt x="2656" y="67062"/>
                    </a:lnTo>
                    <a:lnTo>
                      <a:pt x="3652" y="70316"/>
                    </a:lnTo>
                    <a:lnTo>
                      <a:pt x="4781" y="73503"/>
                    </a:lnTo>
                    <a:lnTo>
                      <a:pt x="6042" y="76623"/>
                    </a:lnTo>
                    <a:lnTo>
                      <a:pt x="6773" y="78150"/>
                    </a:lnTo>
                    <a:lnTo>
                      <a:pt x="7503" y="79678"/>
                    </a:lnTo>
                    <a:lnTo>
                      <a:pt x="8233" y="81205"/>
                    </a:lnTo>
                    <a:lnTo>
                      <a:pt x="9030" y="82732"/>
                    </a:lnTo>
                    <a:lnTo>
                      <a:pt x="9893" y="84259"/>
                    </a:lnTo>
                    <a:lnTo>
                      <a:pt x="10823" y="85720"/>
                    </a:lnTo>
                    <a:lnTo>
                      <a:pt x="11686" y="87180"/>
                    </a:lnTo>
                    <a:lnTo>
                      <a:pt x="12682" y="88641"/>
                    </a:lnTo>
                    <a:lnTo>
                      <a:pt x="13678" y="90036"/>
                    </a:lnTo>
                    <a:lnTo>
                      <a:pt x="14674" y="91430"/>
                    </a:lnTo>
                    <a:lnTo>
                      <a:pt x="15803" y="92824"/>
                    </a:lnTo>
                    <a:lnTo>
                      <a:pt x="16865" y="94219"/>
                    </a:lnTo>
                    <a:lnTo>
                      <a:pt x="17994" y="95546"/>
                    </a:lnTo>
                    <a:lnTo>
                      <a:pt x="19189" y="96874"/>
                    </a:lnTo>
                    <a:lnTo>
                      <a:pt x="20450" y="98202"/>
                    </a:lnTo>
                    <a:lnTo>
                      <a:pt x="21712" y="99464"/>
                    </a:lnTo>
                    <a:lnTo>
                      <a:pt x="21712" y="99464"/>
                    </a:lnTo>
                    <a:lnTo>
                      <a:pt x="22243" y="97339"/>
                    </a:lnTo>
                    <a:lnTo>
                      <a:pt x="22907" y="95215"/>
                    </a:lnTo>
                    <a:lnTo>
                      <a:pt x="23637" y="93090"/>
                    </a:lnTo>
                    <a:lnTo>
                      <a:pt x="24368" y="90965"/>
                    </a:lnTo>
                    <a:lnTo>
                      <a:pt x="25165" y="88907"/>
                    </a:lnTo>
                    <a:lnTo>
                      <a:pt x="26028" y="86782"/>
                    </a:lnTo>
                    <a:lnTo>
                      <a:pt x="26891" y="84657"/>
                    </a:lnTo>
                    <a:lnTo>
                      <a:pt x="27820" y="82599"/>
                    </a:lnTo>
                    <a:lnTo>
                      <a:pt x="29746" y="78482"/>
                    </a:lnTo>
                    <a:lnTo>
                      <a:pt x="31804" y="74432"/>
                    </a:lnTo>
                    <a:lnTo>
                      <a:pt x="33929" y="70515"/>
                    </a:lnTo>
                    <a:lnTo>
                      <a:pt x="36120" y="6673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45" name="Google Shape;2045;g34ed79b00d1_0_2013"/>
              <p:cNvSpPr/>
              <p:nvPr/>
            </p:nvSpPr>
            <p:spPr>
              <a:xfrm>
                <a:off x="3318625" y="1974400"/>
                <a:ext cx="888100" cy="627475"/>
              </a:xfrm>
              <a:custGeom>
                <a:rect b="b" l="l" r="r" t="t"/>
                <a:pathLst>
                  <a:path extrusionOk="0" h="25099" w="35524">
                    <a:moveTo>
                      <a:pt x="20783" y="1"/>
                    </a:moveTo>
                    <a:lnTo>
                      <a:pt x="18260" y="1727"/>
                    </a:lnTo>
                    <a:lnTo>
                      <a:pt x="15737" y="3520"/>
                    </a:lnTo>
                    <a:lnTo>
                      <a:pt x="13148" y="5445"/>
                    </a:lnTo>
                    <a:lnTo>
                      <a:pt x="10558" y="7437"/>
                    </a:lnTo>
                    <a:lnTo>
                      <a:pt x="7902" y="9495"/>
                    </a:lnTo>
                    <a:lnTo>
                      <a:pt x="5313" y="11687"/>
                    </a:lnTo>
                    <a:lnTo>
                      <a:pt x="2657" y="13944"/>
                    </a:lnTo>
                    <a:lnTo>
                      <a:pt x="1" y="16334"/>
                    </a:lnTo>
                    <a:lnTo>
                      <a:pt x="1063" y="17131"/>
                    </a:lnTo>
                    <a:lnTo>
                      <a:pt x="2126" y="17928"/>
                    </a:lnTo>
                    <a:lnTo>
                      <a:pt x="3188" y="18725"/>
                    </a:lnTo>
                    <a:lnTo>
                      <a:pt x="4250" y="19389"/>
                    </a:lnTo>
                    <a:lnTo>
                      <a:pt x="5379" y="20053"/>
                    </a:lnTo>
                    <a:lnTo>
                      <a:pt x="6508" y="20717"/>
                    </a:lnTo>
                    <a:lnTo>
                      <a:pt x="7637" y="21314"/>
                    </a:lnTo>
                    <a:lnTo>
                      <a:pt x="8765" y="21845"/>
                    </a:lnTo>
                    <a:lnTo>
                      <a:pt x="9894" y="22310"/>
                    </a:lnTo>
                    <a:lnTo>
                      <a:pt x="11089" y="22775"/>
                    </a:lnTo>
                    <a:lnTo>
                      <a:pt x="12218" y="23173"/>
                    </a:lnTo>
                    <a:lnTo>
                      <a:pt x="13413" y="23572"/>
                    </a:lnTo>
                    <a:lnTo>
                      <a:pt x="14542" y="23904"/>
                    </a:lnTo>
                    <a:lnTo>
                      <a:pt x="15737" y="24169"/>
                    </a:lnTo>
                    <a:lnTo>
                      <a:pt x="18061" y="24634"/>
                    </a:lnTo>
                    <a:lnTo>
                      <a:pt x="20451" y="24966"/>
                    </a:lnTo>
                    <a:lnTo>
                      <a:pt x="22709" y="25099"/>
                    </a:lnTo>
                    <a:lnTo>
                      <a:pt x="25033" y="25099"/>
                    </a:lnTo>
                    <a:lnTo>
                      <a:pt x="26161" y="25032"/>
                    </a:lnTo>
                    <a:lnTo>
                      <a:pt x="27224" y="24900"/>
                    </a:lnTo>
                    <a:lnTo>
                      <a:pt x="28353" y="24767"/>
                    </a:lnTo>
                    <a:lnTo>
                      <a:pt x="29415" y="24568"/>
                    </a:lnTo>
                    <a:lnTo>
                      <a:pt x="30477" y="24302"/>
                    </a:lnTo>
                    <a:lnTo>
                      <a:pt x="31540" y="24103"/>
                    </a:lnTo>
                    <a:lnTo>
                      <a:pt x="32536" y="23771"/>
                    </a:lnTo>
                    <a:lnTo>
                      <a:pt x="33532" y="23439"/>
                    </a:lnTo>
                    <a:lnTo>
                      <a:pt x="34527" y="23040"/>
                    </a:lnTo>
                    <a:lnTo>
                      <a:pt x="35523" y="22642"/>
                    </a:lnTo>
                    <a:lnTo>
                      <a:pt x="33996" y="19654"/>
                    </a:lnTo>
                    <a:lnTo>
                      <a:pt x="32403" y="16666"/>
                    </a:lnTo>
                    <a:lnTo>
                      <a:pt x="30743" y="13745"/>
                    </a:lnTo>
                    <a:lnTo>
                      <a:pt x="28950" y="10890"/>
                    </a:lnTo>
                    <a:lnTo>
                      <a:pt x="27025" y="8035"/>
                    </a:lnTo>
                    <a:lnTo>
                      <a:pt x="25033" y="5312"/>
                    </a:lnTo>
                    <a:lnTo>
                      <a:pt x="22974" y="2657"/>
                    </a:lnTo>
                    <a:lnTo>
                      <a:pt x="2078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46" name="Google Shape;2046;g34ed79b00d1_0_2013"/>
              <p:cNvSpPr/>
              <p:nvPr/>
            </p:nvSpPr>
            <p:spPr>
              <a:xfrm>
                <a:off x="3318625" y="1974400"/>
                <a:ext cx="888100" cy="627475"/>
              </a:xfrm>
              <a:custGeom>
                <a:rect b="b" l="l" r="r" t="t"/>
                <a:pathLst>
                  <a:path extrusionOk="0" fill="none" h="25099" w="35524">
                    <a:moveTo>
                      <a:pt x="35523" y="22642"/>
                    </a:moveTo>
                    <a:lnTo>
                      <a:pt x="35523" y="22642"/>
                    </a:lnTo>
                    <a:lnTo>
                      <a:pt x="33996" y="19654"/>
                    </a:lnTo>
                    <a:lnTo>
                      <a:pt x="32403" y="16666"/>
                    </a:lnTo>
                    <a:lnTo>
                      <a:pt x="30743" y="13745"/>
                    </a:lnTo>
                    <a:lnTo>
                      <a:pt x="28950" y="10890"/>
                    </a:lnTo>
                    <a:lnTo>
                      <a:pt x="27025" y="8035"/>
                    </a:lnTo>
                    <a:lnTo>
                      <a:pt x="25033" y="5312"/>
                    </a:lnTo>
                    <a:lnTo>
                      <a:pt x="22974" y="2657"/>
                    </a:lnTo>
                    <a:lnTo>
                      <a:pt x="20783" y="1"/>
                    </a:lnTo>
                    <a:lnTo>
                      <a:pt x="20783" y="1"/>
                    </a:lnTo>
                    <a:lnTo>
                      <a:pt x="18260" y="1727"/>
                    </a:lnTo>
                    <a:lnTo>
                      <a:pt x="15737" y="3520"/>
                    </a:lnTo>
                    <a:lnTo>
                      <a:pt x="13148" y="5445"/>
                    </a:lnTo>
                    <a:lnTo>
                      <a:pt x="10558" y="7437"/>
                    </a:lnTo>
                    <a:lnTo>
                      <a:pt x="7902" y="9495"/>
                    </a:lnTo>
                    <a:lnTo>
                      <a:pt x="5313" y="11687"/>
                    </a:lnTo>
                    <a:lnTo>
                      <a:pt x="2657" y="13944"/>
                    </a:lnTo>
                    <a:lnTo>
                      <a:pt x="1" y="16334"/>
                    </a:lnTo>
                    <a:lnTo>
                      <a:pt x="1" y="16334"/>
                    </a:lnTo>
                    <a:lnTo>
                      <a:pt x="1063" y="17131"/>
                    </a:lnTo>
                    <a:lnTo>
                      <a:pt x="2126" y="17928"/>
                    </a:lnTo>
                    <a:lnTo>
                      <a:pt x="3188" y="18725"/>
                    </a:lnTo>
                    <a:lnTo>
                      <a:pt x="4250" y="19389"/>
                    </a:lnTo>
                    <a:lnTo>
                      <a:pt x="5379" y="20053"/>
                    </a:lnTo>
                    <a:lnTo>
                      <a:pt x="6508" y="20717"/>
                    </a:lnTo>
                    <a:lnTo>
                      <a:pt x="7637" y="21314"/>
                    </a:lnTo>
                    <a:lnTo>
                      <a:pt x="8765" y="21845"/>
                    </a:lnTo>
                    <a:lnTo>
                      <a:pt x="9894" y="22310"/>
                    </a:lnTo>
                    <a:lnTo>
                      <a:pt x="11089" y="22775"/>
                    </a:lnTo>
                    <a:lnTo>
                      <a:pt x="12218" y="23173"/>
                    </a:lnTo>
                    <a:lnTo>
                      <a:pt x="13413" y="23572"/>
                    </a:lnTo>
                    <a:lnTo>
                      <a:pt x="14542" y="23904"/>
                    </a:lnTo>
                    <a:lnTo>
                      <a:pt x="15737" y="24169"/>
                    </a:lnTo>
                    <a:lnTo>
                      <a:pt x="18061" y="24634"/>
                    </a:lnTo>
                    <a:lnTo>
                      <a:pt x="20451" y="24966"/>
                    </a:lnTo>
                    <a:lnTo>
                      <a:pt x="22709" y="25099"/>
                    </a:lnTo>
                    <a:lnTo>
                      <a:pt x="25033" y="25099"/>
                    </a:lnTo>
                    <a:lnTo>
                      <a:pt x="26161" y="25032"/>
                    </a:lnTo>
                    <a:lnTo>
                      <a:pt x="27224" y="24900"/>
                    </a:lnTo>
                    <a:lnTo>
                      <a:pt x="28353" y="24767"/>
                    </a:lnTo>
                    <a:lnTo>
                      <a:pt x="29415" y="24568"/>
                    </a:lnTo>
                    <a:lnTo>
                      <a:pt x="30477" y="24302"/>
                    </a:lnTo>
                    <a:lnTo>
                      <a:pt x="31540" y="24103"/>
                    </a:lnTo>
                    <a:lnTo>
                      <a:pt x="32536" y="23771"/>
                    </a:lnTo>
                    <a:lnTo>
                      <a:pt x="33532" y="23439"/>
                    </a:lnTo>
                    <a:lnTo>
                      <a:pt x="34527" y="23040"/>
                    </a:lnTo>
                    <a:lnTo>
                      <a:pt x="35523" y="22642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47" name="Google Shape;2047;g34ed79b00d1_0_2013"/>
              <p:cNvSpPr/>
              <p:nvPr/>
            </p:nvSpPr>
            <p:spPr>
              <a:xfrm>
                <a:off x="3302025" y="1225775"/>
                <a:ext cx="962800" cy="464800"/>
              </a:xfrm>
              <a:custGeom>
                <a:rect b="b" l="l" r="r" t="t"/>
                <a:pathLst>
                  <a:path extrusionOk="0" h="18592" w="38512">
                    <a:moveTo>
                      <a:pt x="12683" y="0"/>
                    </a:moveTo>
                    <a:lnTo>
                      <a:pt x="11421" y="67"/>
                    </a:lnTo>
                    <a:lnTo>
                      <a:pt x="10226" y="200"/>
                    </a:lnTo>
                    <a:lnTo>
                      <a:pt x="9031" y="332"/>
                    </a:lnTo>
                    <a:lnTo>
                      <a:pt x="7836" y="532"/>
                    </a:lnTo>
                    <a:lnTo>
                      <a:pt x="6707" y="797"/>
                    </a:lnTo>
                    <a:lnTo>
                      <a:pt x="5578" y="1063"/>
                    </a:lnTo>
                    <a:lnTo>
                      <a:pt x="4516" y="1328"/>
                    </a:lnTo>
                    <a:lnTo>
                      <a:pt x="3520" y="1727"/>
                    </a:lnTo>
                    <a:lnTo>
                      <a:pt x="2590" y="2059"/>
                    </a:lnTo>
                    <a:lnTo>
                      <a:pt x="1661" y="2457"/>
                    </a:lnTo>
                    <a:lnTo>
                      <a:pt x="798" y="2922"/>
                    </a:lnTo>
                    <a:lnTo>
                      <a:pt x="1" y="3387"/>
                    </a:lnTo>
                    <a:lnTo>
                      <a:pt x="3055" y="4781"/>
                    </a:lnTo>
                    <a:lnTo>
                      <a:pt x="6043" y="6375"/>
                    </a:lnTo>
                    <a:lnTo>
                      <a:pt x="8965" y="8034"/>
                    </a:lnTo>
                    <a:lnTo>
                      <a:pt x="11820" y="9894"/>
                    </a:lnTo>
                    <a:lnTo>
                      <a:pt x="14608" y="11886"/>
                    </a:lnTo>
                    <a:lnTo>
                      <a:pt x="17331" y="13944"/>
                    </a:lnTo>
                    <a:lnTo>
                      <a:pt x="19987" y="16201"/>
                    </a:lnTo>
                    <a:lnTo>
                      <a:pt x="22576" y="18592"/>
                    </a:lnTo>
                    <a:lnTo>
                      <a:pt x="24435" y="17264"/>
                    </a:lnTo>
                    <a:lnTo>
                      <a:pt x="26427" y="16002"/>
                    </a:lnTo>
                    <a:lnTo>
                      <a:pt x="28485" y="14741"/>
                    </a:lnTo>
                    <a:lnTo>
                      <a:pt x="30544" y="13545"/>
                    </a:lnTo>
                    <a:lnTo>
                      <a:pt x="32668" y="12417"/>
                    </a:lnTo>
                    <a:lnTo>
                      <a:pt x="34727" y="11354"/>
                    </a:lnTo>
                    <a:lnTo>
                      <a:pt x="36719" y="10491"/>
                    </a:lnTo>
                    <a:lnTo>
                      <a:pt x="38511" y="9761"/>
                    </a:lnTo>
                    <a:lnTo>
                      <a:pt x="37449" y="8632"/>
                    </a:lnTo>
                    <a:lnTo>
                      <a:pt x="36254" y="7636"/>
                    </a:lnTo>
                    <a:lnTo>
                      <a:pt x="35059" y="6707"/>
                    </a:lnTo>
                    <a:lnTo>
                      <a:pt x="33864" y="5843"/>
                    </a:lnTo>
                    <a:lnTo>
                      <a:pt x="32602" y="5047"/>
                    </a:lnTo>
                    <a:lnTo>
                      <a:pt x="31340" y="4316"/>
                    </a:lnTo>
                    <a:lnTo>
                      <a:pt x="30079" y="3652"/>
                    </a:lnTo>
                    <a:lnTo>
                      <a:pt x="28751" y="3055"/>
                    </a:lnTo>
                    <a:lnTo>
                      <a:pt x="27423" y="2524"/>
                    </a:lnTo>
                    <a:lnTo>
                      <a:pt x="26095" y="1992"/>
                    </a:lnTo>
                    <a:lnTo>
                      <a:pt x="24701" y="1594"/>
                    </a:lnTo>
                    <a:lnTo>
                      <a:pt x="23373" y="1196"/>
                    </a:lnTo>
                    <a:lnTo>
                      <a:pt x="22045" y="864"/>
                    </a:lnTo>
                    <a:lnTo>
                      <a:pt x="20650" y="598"/>
                    </a:lnTo>
                    <a:lnTo>
                      <a:pt x="19323" y="399"/>
                    </a:lnTo>
                    <a:lnTo>
                      <a:pt x="17928" y="200"/>
                    </a:lnTo>
                    <a:lnTo>
                      <a:pt x="16600" y="67"/>
                    </a:lnTo>
                    <a:lnTo>
                      <a:pt x="1527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48" name="Google Shape;2048;g34ed79b00d1_0_2013"/>
              <p:cNvSpPr/>
              <p:nvPr/>
            </p:nvSpPr>
            <p:spPr>
              <a:xfrm>
                <a:off x="3302025" y="1225775"/>
                <a:ext cx="962800" cy="464800"/>
              </a:xfrm>
              <a:custGeom>
                <a:rect b="b" l="l" r="r" t="t"/>
                <a:pathLst>
                  <a:path extrusionOk="0" fill="none" h="18592" w="38512">
                    <a:moveTo>
                      <a:pt x="22576" y="18592"/>
                    </a:moveTo>
                    <a:lnTo>
                      <a:pt x="22576" y="18592"/>
                    </a:lnTo>
                    <a:lnTo>
                      <a:pt x="24435" y="17264"/>
                    </a:lnTo>
                    <a:lnTo>
                      <a:pt x="26427" y="16002"/>
                    </a:lnTo>
                    <a:lnTo>
                      <a:pt x="28485" y="14741"/>
                    </a:lnTo>
                    <a:lnTo>
                      <a:pt x="30544" y="13545"/>
                    </a:lnTo>
                    <a:lnTo>
                      <a:pt x="32668" y="12417"/>
                    </a:lnTo>
                    <a:lnTo>
                      <a:pt x="34727" y="11354"/>
                    </a:lnTo>
                    <a:lnTo>
                      <a:pt x="36719" y="10491"/>
                    </a:lnTo>
                    <a:lnTo>
                      <a:pt x="38511" y="9761"/>
                    </a:lnTo>
                    <a:lnTo>
                      <a:pt x="38511" y="9761"/>
                    </a:lnTo>
                    <a:lnTo>
                      <a:pt x="37449" y="8632"/>
                    </a:lnTo>
                    <a:lnTo>
                      <a:pt x="36254" y="7636"/>
                    </a:lnTo>
                    <a:lnTo>
                      <a:pt x="35059" y="6707"/>
                    </a:lnTo>
                    <a:lnTo>
                      <a:pt x="33864" y="5843"/>
                    </a:lnTo>
                    <a:lnTo>
                      <a:pt x="32602" y="5047"/>
                    </a:lnTo>
                    <a:lnTo>
                      <a:pt x="31340" y="4316"/>
                    </a:lnTo>
                    <a:lnTo>
                      <a:pt x="30079" y="3652"/>
                    </a:lnTo>
                    <a:lnTo>
                      <a:pt x="28751" y="3055"/>
                    </a:lnTo>
                    <a:lnTo>
                      <a:pt x="27423" y="2524"/>
                    </a:lnTo>
                    <a:lnTo>
                      <a:pt x="26095" y="1992"/>
                    </a:lnTo>
                    <a:lnTo>
                      <a:pt x="24701" y="1594"/>
                    </a:lnTo>
                    <a:lnTo>
                      <a:pt x="23373" y="1196"/>
                    </a:lnTo>
                    <a:lnTo>
                      <a:pt x="22045" y="864"/>
                    </a:lnTo>
                    <a:lnTo>
                      <a:pt x="20650" y="598"/>
                    </a:lnTo>
                    <a:lnTo>
                      <a:pt x="19323" y="399"/>
                    </a:lnTo>
                    <a:lnTo>
                      <a:pt x="17928" y="200"/>
                    </a:lnTo>
                    <a:lnTo>
                      <a:pt x="16600" y="67"/>
                    </a:lnTo>
                    <a:lnTo>
                      <a:pt x="15272" y="0"/>
                    </a:lnTo>
                    <a:lnTo>
                      <a:pt x="14011" y="0"/>
                    </a:lnTo>
                    <a:lnTo>
                      <a:pt x="12683" y="0"/>
                    </a:lnTo>
                    <a:lnTo>
                      <a:pt x="11421" y="67"/>
                    </a:lnTo>
                    <a:lnTo>
                      <a:pt x="10226" y="200"/>
                    </a:lnTo>
                    <a:lnTo>
                      <a:pt x="9031" y="332"/>
                    </a:lnTo>
                    <a:lnTo>
                      <a:pt x="7836" y="532"/>
                    </a:lnTo>
                    <a:lnTo>
                      <a:pt x="6707" y="797"/>
                    </a:lnTo>
                    <a:lnTo>
                      <a:pt x="5578" y="1063"/>
                    </a:lnTo>
                    <a:lnTo>
                      <a:pt x="4516" y="1328"/>
                    </a:lnTo>
                    <a:lnTo>
                      <a:pt x="3520" y="1727"/>
                    </a:lnTo>
                    <a:lnTo>
                      <a:pt x="2590" y="2059"/>
                    </a:lnTo>
                    <a:lnTo>
                      <a:pt x="1661" y="2457"/>
                    </a:lnTo>
                    <a:lnTo>
                      <a:pt x="798" y="2922"/>
                    </a:lnTo>
                    <a:lnTo>
                      <a:pt x="1" y="3387"/>
                    </a:lnTo>
                    <a:lnTo>
                      <a:pt x="1" y="3387"/>
                    </a:lnTo>
                    <a:lnTo>
                      <a:pt x="3055" y="4781"/>
                    </a:lnTo>
                    <a:lnTo>
                      <a:pt x="6043" y="6375"/>
                    </a:lnTo>
                    <a:lnTo>
                      <a:pt x="8965" y="8034"/>
                    </a:lnTo>
                    <a:lnTo>
                      <a:pt x="11820" y="9894"/>
                    </a:lnTo>
                    <a:lnTo>
                      <a:pt x="14608" y="11886"/>
                    </a:lnTo>
                    <a:lnTo>
                      <a:pt x="17331" y="13944"/>
                    </a:lnTo>
                    <a:lnTo>
                      <a:pt x="19987" y="16201"/>
                    </a:lnTo>
                    <a:lnTo>
                      <a:pt x="22576" y="18592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49" name="Google Shape;2049;g34ed79b00d1_0_2013"/>
              <p:cNvSpPr/>
              <p:nvPr/>
            </p:nvSpPr>
            <p:spPr>
              <a:xfrm>
                <a:off x="2108550" y="3483275"/>
                <a:ext cx="2365425" cy="1201825"/>
              </a:xfrm>
              <a:custGeom>
                <a:rect b="b" l="l" r="r" t="t"/>
                <a:pathLst>
                  <a:path extrusionOk="0" h="48073" w="94617">
                    <a:moveTo>
                      <a:pt x="13612" y="1"/>
                    </a:moveTo>
                    <a:lnTo>
                      <a:pt x="11952" y="2856"/>
                    </a:lnTo>
                    <a:lnTo>
                      <a:pt x="10425" y="5645"/>
                    </a:lnTo>
                    <a:lnTo>
                      <a:pt x="9097" y="8367"/>
                    </a:lnTo>
                    <a:lnTo>
                      <a:pt x="7835" y="10956"/>
                    </a:lnTo>
                    <a:lnTo>
                      <a:pt x="6706" y="13413"/>
                    </a:lnTo>
                    <a:lnTo>
                      <a:pt x="5644" y="15803"/>
                    </a:lnTo>
                    <a:lnTo>
                      <a:pt x="4715" y="18061"/>
                    </a:lnTo>
                    <a:lnTo>
                      <a:pt x="3851" y="20186"/>
                    </a:lnTo>
                    <a:lnTo>
                      <a:pt x="3121" y="22244"/>
                    </a:lnTo>
                    <a:lnTo>
                      <a:pt x="2457" y="24169"/>
                    </a:lnTo>
                    <a:lnTo>
                      <a:pt x="1859" y="25962"/>
                    </a:lnTo>
                    <a:lnTo>
                      <a:pt x="1395" y="27688"/>
                    </a:lnTo>
                    <a:lnTo>
                      <a:pt x="598" y="30743"/>
                    </a:lnTo>
                    <a:lnTo>
                      <a:pt x="0" y="33266"/>
                    </a:lnTo>
                    <a:lnTo>
                      <a:pt x="2590" y="35125"/>
                    </a:lnTo>
                    <a:lnTo>
                      <a:pt x="5179" y="36785"/>
                    </a:lnTo>
                    <a:lnTo>
                      <a:pt x="7835" y="38378"/>
                    </a:lnTo>
                    <a:lnTo>
                      <a:pt x="10558" y="39906"/>
                    </a:lnTo>
                    <a:lnTo>
                      <a:pt x="13280" y="41234"/>
                    </a:lnTo>
                    <a:lnTo>
                      <a:pt x="16135" y="42495"/>
                    </a:lnTo>
                    <a:lnTo>
                      <a:pt x="18924" y="43557"/>
                    </a:lnTo>
                    <a:lnTo>
                      <a:pt x="21779" y="44553"/>
                    </a:lnTo>
                    <a:lnTo>
                      <a:pt x="24700" y="45417"/>
                    </a:lnTo>
                    <a:lnTo>
                      <a:pt x="27622" y="46147"/>
                    </a:lnTo>
                    <a:lnTo>
                      <a:pt x="30543" y="46811"/>
                    </a:lnTo>
                    <a:lnTo>
                      <a:pt x="33531" y="47276"/>
                    </a:lnTo>
                    <a:lnTo>
                      <a:pt x="36519" y="47674"/>
                    </a:lnTo>
                    <a:lnTo>
                      <a:pt x="39507" y="47940"/>
                    </a:lnTo>
                    <a:lnTo>
                      <a:pt x="42495" y="48072"/>
                    </a:lnTo>
                    <a:lnTo>
                      <a:pt x="45482" y="48072"/>
                    </a:lnTo>
                    <a:lnTo>
                      <a:pt x="48470" y="47940"/>
                    </a:lnTo>
                    <a:lnTo>
                      <a:pt x="51458" y="47674"/>
                    </a:lnTo>
                    <a:lnTo>
                      <a:pt x="54446" y="47342"/>
                    </a:lnTo>
                    <a:lnTo>
                      <a:pt x="57434" y="46877"/>
                    </a:lnTo>
                    <a:lnTo>
                      <a:pt x="60355" y="46280"/>
                    </a:lnTo>
                    <a:lnTo>
                      <a:pt x="63277" y="45549"/>
                    </a:lnTo>
                    <a:lnTo>
                      <a:pt x="66198" y="44686"/>
                    </a:lnTo>
                    <a:lnTo>
                      <a:pt x="69053" y="43757"/>
                    </a:lnTo>
                    <a:lnTo>
                      <a:pt x="71909" y="42628"/>
                    </a:lnTo>
                    <a:lnTo>
                      <a:pt x="74697" y="41433"/>
                    </a:lnTo>
                    <a:lnTo>
                      <a:pt x="77486" y="40105"/>
                    </a:lnTo>
                    <a:lnTo>
                      <a:pt x="80142" y="38644"/>
                    </a:lnTo>
                    <a:lnTo>
                      <a:pt x="82864" y="37051"/>
                    </a:lnTo>
                    <a:lnTo>
                      <a:pt x="85454" y="35391"/>
                    </a:lnTo>
                    <a:lnTo>
                      <a:pt x="87977" y="33531"/>
                    </a:lnTo>
                    <a:lnTo>
                      <a:pt x="90500" y="31606"/>
                    </a:lnTo>
                    <a:lnTo>
                      <a:pt x="90965" y="30344"/>
                    </a:lnTo>
                    <a:lnTo>
                      <a:pt x="91429" y="29083"/>
                    </a:lnTo>
                    <a:lnTo>
                      <a:pt x="91894" y="27755"/>
                    </a:lnTo>
                    <a:lnTo>
                      <a:pt x="92292" y="26361"/>
                    </a:lnTo>
                    <a:lnTo>
                      <a:pt x="92956" y="23572"/>
                    </a:lnTo>
                    <a:lnTo>
                      <a:pt x="93554" y="20650"/>
                    </a:lnTo>
                    <a:lnTo>
                      <a:pt x="94019" y="17596"/>
                    </a:lnTo>
                    <a:lnTo>
                      <a:pt x="94351" y="14409"/>
                    </a:lnTo>
                    <a:lnTo>
                      <a:pt x="94550" y="11222"/>
                    </a:lnTo>
                    <a:lnTo>
                      <a:pt x="94616" y="7836"/>
                    </a:lnTo>
                    <a:lnTo>
                      <a:pt x="92226" y="9164"/>
                    </a:lnTo>
                    <a:lnTo>
                      <a:pt x="89769" y="10425"/>
                    </a:lnTo>
                    <a:lnTo>
                      <a:pt x="87313" y="11488"/>
                    </a:lnTo>
                    <a:lnTo>
                      <a:pt x="84790" y="12484"/>
                    </a:lnTo>
                    <a:lnTo>
                      <a:pt x="82267" y="13347"/>
                    </a:lnTo>
                    <a:lnTo>
                      <a:pt x="79677" y="14143"/>
                    </a:lnTo>
                    <a:lnTo>
                      <a:pt x="77088" y="14741"/>
                    </a:lnTo>
                    <a:lnTo>
                      <a:pt x="74432" y="15272"/>
                    </a:lnTo>
                    <a:lnTo>
                      <a:pt x="71776" y="15737"/>
                    </a:lnTo>
                    <a:lnTo>
                      <a:pt x="69053" y="16069"/>
                    </a:lnTo>
                    <a:lnTo>
                      <a:pt x="66398" y="16268"/>
                    </a:lnTo>
                    <a:lnTo>
                      <a:pt x="63675" y="16401"/>
                    </a:lnTo>
                    <a:lnTo>
                      <a:pt x="60953" y="16401"/>
                    </a:lnTo>
                    <a:lnTo>
                      <a:pt x="58231" y="16335"/>
                    </a:lnTo>
                    <a:lnTo>
                      <a:pt x="55508" y="16135"/>
                    </a:lnTo>
                    <a:lnTo>
                      <a:pt x="52786" y="15870"/>
                    </a:lnTo>
                    <a:lnTo>
                      <a:pt x="50064" y="15538"/>
                    </a:lnTo>
                    <a:lnTo>
                      <a:pt x="47408" y="15073"/>
                    </a:lnTo>
                    <a:lnTo>
                      <a:pt x="44752" y="14542"/>
                    </a:lnTo>
                    <a:lnTo>
                      <a:pt x="42096" y="13878"/>
                    </a:lnTo>
                    <a:lnTo>
                      <a:pt x="39440" y="13147"/>
                    </a:lnTo>
                    <a:lnTo>
                      <a:pt x="36851" y="12351"/>
                    </a:lnTo>
                    <a:lnTo>
                      <a:pt x="34328" y="11488"/>
                    </a:lnTo>
                    <a:lnTo>
                      <a:pt x="31805" y="10492"/>
                    </a:lnTo>
                    <a:lnTo>
                      <a:pt x="29348" y="9429"/>
                    </a:lnTo>
                    <a:lnTo>
                      <a:pt x="26891" y="8300"/>
                    </a:lnTo>
                    <a:lnTo>
                      <a:pt x="24567" y="7105"/>
                    </a:lnTo>
                    <a:lnTo>
                      <a:pt x="22243" y="5844"/>
                    </a:lnTo>
                    <a:lnTo>
                      <a:pt x="19986" y="4449"/>
                    </a:lnTo>
                    <a:lnTo>
                      <a:pt x="17795" y="3055"/>
                    </a:lnTo>
                    <a:lnTo>
                      <a:pt x="15670" y="1528"/>
                    </a:lnTo>
                    <a:lnTo>
                      <a:pt x="1361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50" name="Google Shape;2050;g34ed79b00d1_0_2013"/>
              <p:cNvSpPr/>
              <p:nvPr/>
            </p:nvSpPr>
            <p:spPr>
              <a:xfrm>
                <a:off x="2108550" y="3483275"/>
                <a:ext cx="2365425" cy="1201825"/>
              </a:xfrm>
              <a:custGeom>
                <a:rect b="b" l="l" r="r" t="t"/>
                <a:pathLst>
                  <a:path extrusionOk="0" fill="none" h="48073" w="94617">
                    <a:moveTo>
                      <a:pt x="13612" y="1"/>
                    </a:moveTo>
                    <a:lnTo>
                      <a:pt x="13612" y="1"/>
                    </a:lnTo>
                    <a:lnTo>
                      <a:pt x="11952" y="2856"/>
                    </a:lnTo>
                    <a:lnTo>
                      <a:pt x="10425" y="5645"/>
                    </a:lnTo>
                    <a:lnTo>
                      <a:pt x="9097" y="8367"/>
                    </a:lnTo>
                    <a:lnTo>
                      <a:pt x="7835" y="10956"/>
                    </a:lnTo>
                    <a:lnTo>
                      <a:pt x="6706" y="13413"/>
                    </a:lnTo>
                    <a:lnTo>
                      <a:pt x="5644" y="15803"/>
                    </a:lnTo>
                    <a:lnTo>
                      <a:pt x="4715" y="18061"/>
                    </a:lnTo>
                    <a:lnTo>
                      <a:pt x="3851" y="20186"/>
                    </a:lnTo>
                    <a:lnTo>
                      <a:pt x="3121" y="22244"/>
                    </a:lnTo>
                    <a:lnTo>
                      <a:pt x="2457" y="24169"/>
                    </a:lnTo>
                    <a:lnTo>
                      <a:pt x="1859" y="25962"/>
                    </a:lnTo>
                    <a:lnTo>
                      <a:pt x="1395" y="27688"/>
                    </a:lnTo>
                    <a:lnTo>
                      <a:pt x="598" y="30743"/>
                    </a:lnTo>
                    <a:lnTo>
                      <a:pt x="0" y="33266"/>
                    </a:lnTo>
                    <a:lnTo>
                      <a:pt x="0" y="33266"/>
                    </a:lnTo>
                    <a:lnTo>
                      <a:pt x="2590" y="35125"/>
                    </a:lnTo>
                    <a:lnTo>
                      <a:pt x="5179" y="36785"/>
                    </a:lnTo>
                    <a:lnTo>
                      <a:pt x="7835" y="38378"/>
                    </a:lnTo>
                    <a:lnTo>
                      <a:pt x="10558" y="39906"/>
                    </a:lnTo>
                    <a:lnTo>
                      <a:pt x="13280" y="41234"/>
                    </a:lnTo>
                    <a:lnTo>
                      <a:pt x="16135" y="42495"/>
                    </a:lnTo>
                    <a:lnTo>
                      <a:pt x="18924" y="43557"/>
                    </a:lnTo>
                    <a:lnTo>
                      <a:pt x="21779" y="44553"/>
                    </a:lnTo>
                    <a:lnTo>
                      <a:pt x="24700" y="45417"/>
                    </a:lnTo>
                    <a:lnTo>
                      <a:pt x="27622" y="46147"/>
                    </a:lnTo>
                    <a:lnTo>
                      <a:pt x="30543" y="46811"/>
                    </a:lnTo>
                    <a:lnTo>
                      <a:pt x="33531" y="47276"/>
                    </a:lnTo>
                    <a:lnTo>
                      <a:pt x="36519" y="47674"/>
                    </a:lnTo>
                    <a:lnTo>
                      <a:pt x="39507" y="47940"/>
                    </a:lnTo>
                    <a:lnTo>
                      <a:pt x="42495" y="48072"/>
                    </a:lnTo>
                    <a:lnTo>
                      <a:pt x="45482" y="48072"/>
                    </a:lnTo>
                    <a:lnTo>
                      <a:pt x="48470" y="47940"/>
                    </a:lnTo>
                    <a:lnTo>
                      <a:pt x="51458" y="47674"/>
                    </a:lnTo>
                    <a:lnTo>
                      <a:pt x="54446" y="47342"/>
                    </a:lnTo>
                    <a:lnTo>
                      <a:pt x="57434" y="46877"/>
                    </a:lnTo>
                    <a:lnTo>
                      <a:pt x="60355" y="46280"/>
                    </a:lnTo>
                    <a:lnTo>
                      <a:pt x="63277" y="45549"/>
                    </a:lnTo>
                    <a:lnTo>
                      <a:pt x="66198" y="44686"/>
                    </a:lnTo>
                    <a:lnTo>
                      <a:pt x="69053" y="43757"/>
                    </a:lnTo>
                    <a:lnTo>
                      <a:pt x="71909" y="42628"/>
                    </a:lnTo>
                    <a:lnTo>
                      <a:pt x="74697" y="41433"/>
                    </a:lnTo>
                    <a:lnTo>
                      <a:pt x="77486" y="40105"/>
                    </a:lnTo>
                    <a:lnTo>
                      <a:pt x="80142" y="38644"/>
                    </a:lnTo>
                    <a:lnTo>
                      <a:pt x="82864" y="37051"/>
                    </a:lnTo>
                    <a:lnTo>
                      <a:pt x="85454" y="35391"/>
                    </a:lnTo>
                    <a:lnTo>
                      <a:pt x="87977" y="33531"/>
                    </a:lnTo>
                    <a:lnTo>
                      <a:pt x="90500" y="31606"/>
                    </a:lnTo>
                    <a:lnTo>
                      <a:pt x="90500" y="31606"/>
                    </a:lnTo>
                    <a:lnTo>
                      <a:pt x="90965" y="30344"/>
                    </a:lnTo>
                    <a:lnTo>
                      <a:pt x="91429" y="29083"/>
                    </a:lnTo>
                    <a:lnTo>
                      <a:pt x="91894" y="27755"/>
                    </a:lnTo>
                    <a:lnTo>
                      <a:pt x="92292" y="26361"/>
                    </a:lnTo>
                    <a:lnTo>
                      <a:pt x="92956" y="23572"/>
                    </a:lnTo>
                    <a:lnTo>
                      <a:pt x="93554" y="20650"/>
                    </a:lnTo>
                    <a:lnTo>
                      <a:pt x="94019" y="17596"/>
                    </a:lnTo>
                    <a:lnTo>
                      <a:pt x="94351" y="14409"/>
                    </a:lnTo>
                    <a:lnTo>
                      <a:pt x="94550" y="11222"/>
                    </a:lnTo>
                    <a:lnTo>
                      <a:pt x="94616" y="7836"/>
                    </a:lnTo>
                    <a:lnTo>
                      <a:pt x="94616" y="7836"/>
                    </a:lnTo>
                    <a:lnTo>
                      <a:pt x="92226" y="9164"/>
                    </a:lnTo>
                    <a:lnTo>
                      <a:pt x="89769" y="10425"/>
                    </a:lnTo>
                    <a:lnTo>
                      <a:pt x="87313" y="11488"/>
                    </a:lnTo>
                    <a:lnTo>
                      <a:pt x="84790" y="12484"/>
                    </a:lnTo>
                    <a:lnTo>
                      <a:pt x="82267" y="13347"/>
                    </a:lnTo>
                    <a:lnTo>
                      <a:pt x="79677" y="14143"/>
                    </a:lnTo>
                    <a:lnTo>
                      <a:pt x="77088" y="14741"/>
                    </a:lnTo>
                    <a:lnTo>
                      <a:pt x="74432" y="15272"/>
                    </a:lnTo>
                    <a:lnTo>
                      <a:pt x="71776" y="15737"/>
                    </a:lnTo>
                    <a:lnTo>
                      <a:pt x="69053" y="16069"/>
                    </a:lnTo>
                    <a:lnTo>
                      <a:pt x="66398" y="16268"/>
                    </a:lnTo>
                    <a:lnTo>
                      <a:pt x="63675" y="16401"/>
                    </a:lnTo>
                    <a:lnTo>
                      <a:pt x="60953" y="16401"/>
                    </a:lnTo>
                    <a:lnTo>
                      <a:pt x="58231" y="16335"/>
                    </a:lnTo>
                    <a:lnTo>
                      <a:pt x="55508" y="16135"/>
                    </a:lnTo>
                    <a:lnTo>
                      <a:pt x="52786" y="15870"/>
                    </a:lnTo>
                    <a:lnTo>
                      <a:pt x="50064" y="15538"/>
                    </a:lnTo>
                    <a:lnTo>
                      <a:pt x="47408" y="15073"/>
                    </a:lnTo>
                    <a:lnTo>
                      <a:pt x="44752" y="14542"/>
                    </a:lnTo>
                    <a:lnTo>
                      <a:pt x="42096" y="13878"/>
                    </a:lnTo>
                    <a:lnTo>
                      <a:pt x="39440" y="13147"/>
                    </a:lnTo>
                    <a:lnTo>
                      <a:pt x="36851" y="12351"/>
                    </a:lnTo>
                    <a:lnTo>
                      <a:pt x="34328" y="11488"/>
                    </a:lnTo>
                    <a:lnTo>
                      <a:pt x="31805" y="10492"/>
                    </a:lnTo>
                    <a:lnTo>
                      <a:pt x="29348" y="9429"/>
                    </a:lnTo>
                    <a:lnTo>
                      <a:pt x="26891" y="8300"/>
                    </a:lnTo>
                    <a:lnTo>
                      <a:pt x="24567" y="7105"/>
                    </a:lnTo>
                    <a:lnTo>
                      <a:pt x="22243" y="5844"/>
                    </a:lnTo>
                    <a:lnTo>
                      <a:pt x="19986" y="4449"/>
                    </a:lnTo>
                    <a:lnTo>
                      <a:pt x="17795" y="3055"/>
                    </a:lnTo>
                    <a:lnTo>
                      <a:pt x="15670" y="1528"/>
                    </a:lnTo>
                    <a:lnTo>
                      <a:pt x="13612" y="1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51" name="Google Shape;2051;g34ed79b00d1_0_2013"/>
              <p:cNvSpPr/>
              <p:nvPr/>
            </p:nvSpPr>
            <p:spPr>
              <a:xfrm>
                <a:off x="4020775" y="1635775"/>
                <a:ext cx="501325" cy="773550"/>
              </a:xfrm>
              <a:custGeom>
                <a:rect b="b" l="l" r="r" t="t"/>
                <a:pathLst>
                  <a:path extrusionOk="0" h="30942" w="20053">
                    <a:moveTo>
                      <a:pt x="14940" y="1"/>
                    </a:moveTo>
                    <a:lnTo>
                      <a:pt x="13347" y="598"/>
                    </a:lnTo>
                    <a:lnTo>
                      <a:pt x="11488" y="1461"/>
                    </a:lnTo>
                    <a:lnTo>
                      <a:pt x="9429" y="2524"/>
                    </a:lnTo>
                    <a:lnTo>
                      <a:pt x="7305" y="3719"/>
                    </a:lnTo>
                    <a:lnTo>
                      <a:pt x="5246" y="5047"/>
                    </a:lnTo>
                    <a:lnTo>
                      <a:pt x="3254" y="6308"/>
                    </a:lnTo>
                    <a:lnTo>
                      <a:pt x="1462" y="7570"/>
                    </a:lnTo>
                    <a:lnTo>
                      <a:pt x="1" y="8765"/>
                    </a:lnTo>
                    <a:lnTo>
                      <a:pt x="2059" y="11222"/>
                    </a:lnTo>
                    <a:lnTo>
                      <a:pt x="4051" y="13811"/>
                    </a:lnTo>
                    <a:lnTo>
                      <a:pt x="5977" y="16467"/>
                    </a:lnTo>
                    <a:lnTo>
                      <a:pt x="7836" y="19189"/>
                    </a:lnTo>
                    <a:lnTo>
                      <a:pt x="9695" y="22044"/>
                    </a:lnTo>
                    <a:lnTo>
                      <a:pt x="11421" y="24966"/>
                    </a:lnTo>
                    <a:lnTo>
                      <a:pt x="13081" y="27954"/>
                    </a:lnTo>
                    <a:lnTo>
                      <a:pt x="14608" y="30942"/>
                    </a:lnTo>
                    <a:lnTo>
                      <a:pt x="15339" y="30145"/>
                    </a:lnTo>
                    <a:lnTo>
                      <a:pt x="16003" y="29348"/>
                    </a:lnTo>
                    <a:lnTo>
                      <a:pt x="16600" y="28419"/>
                    </a:lnTo>
                    <a:lnTo>
                      <a:pt x="17198" y="27555"/>
                    </a:lnTo>
                    <a:lnTo>
                      <a:pt x="17729" y="26626"/>
                    </a:lnTo>
                    <a:lnTo>
                      <a:pt x="18127" y="25696"/>
                    </a:lnTo>
                    <a:lnTo>
                      <a:pt x="18526" y="24700"/>
                    </a:lnTo>
                    <a:lnTo>
                      <a:pt x="18924" y="23704"/>
                    </a:lnTo>
                    <a:lnTo>
                      <a:pt x="19190" y="22708"/>
                    </a:lnTo>
                    <a:lnTo>
                      <a:pt x="19455" y="21712"/>
                    </a:lnTo>
                    <a:lnTo>
                      <a:pt x="19655" y="20650"/>
                    </a:lnTo>
                    <a:lnTo>
                      <a:pt x="19854" y="19654"/>
                    </a:lnTo>
                    <a:lnTo>
                      <a:pt x="19987" y="18592"/>
                    </a:lnTo>
                    <a:lnTo>
                      <a:pt x="20053" y="17529"/>
                    </a:lnTo>
                    <a:lnTo>
                      <a:pt x="20053" y="16467"/>
                    </a:lnTo>
                    <a:lnTo>
                      <a:pt x="20053" y="15405"/>
                    </a:lnTo>
                    <a:lnTo>
                      <a:pt x="20053" y="14342"/>
                    </a:lnTo>
                    <a:lnTo>
                      <a:pt x="19920" y="13280"/>
                    </a:lnTo>
                    <a:lnTo>
                      <a:pt x="19655" y="11222"/>
                    </a:lnTo>
                    <a:lnTo>
                      <a:pt x="19190" y="9163"/>
                    </a:lnTo>
                    <a:lnTo>
                      <a:pt x="18592" y="7105"/>
                    </a:lnTo>
                    <a:lnTo>
                      <a:pt x="17862" y="5180"/>
                    </a:lnTo>
                    <a:lnTo>
                      <a:pt x="16999" y="3320"/>
                    </a:lnTo>
                    <a:lnTo>
                      <a:pt x="16003" y="1594"/>
                    </a:lnTo>
                    <a:lnTo>
                      <a:pt x="15471" y="797"/>
                    </a:lnTo>
                    <a:lnTo>
                      <a:pt x="1494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52" name="Google Shape;2052;g34ed79b00d1_0_2013"/>
              <p:cNvSpPr/>
              <p:nvPr/>
            </p:nvSpPr>
            <p:spPr>
              <a:xfrm>
                <a:off x="4020775" y="1635775"/>
                <a:ext cx="501325" cy="773550"/>
              </a:xfrm>
              <a:custGeom>
                <a:rect b="b" l="l" r="r" t="t"/>
                <a:pathLst>
                  <a:path extrusionOk="0" fill="none" h="30942" w="20053">
                    <a:moveTo>
                      <a:pt x="14608" y="30942"/>
                    </a:moveTo>
                    <a:lnTo>
                      <a:pt x="14608" y="30942"/>
                    </a:lnTo>
                    <a:lnTo>
                      <a:pt x="15339" y="30145"/>
                    </a:lnTo>
                    <a:lnTo>
                      <a:pt x="16003" y="29348"/>
                    </a:lnTo>
                    <a:lnTo>
                      <a:pt x="16600" y="28419"/>
                    </a:lnTo>
                    <a:lnTo>
                      <a:pt x="17198" y="27555"/>
                    </a:lnTo>
                    <a:lnTo>
                      <a:pt x="17729" y="26626"/>
                    </a:lnTo>
                    <a:lnTo>
                      <a:pt x="18127" y="25696"/>
                    </a:lnTo>
                    <a:lnTo>
                      <a:pt x="18526" y="24700"/>
                    </a:lnTo>
                    <a:lnTo>
                      <a:pt x="18924" y="23704"/>
                    </a:lnTo>
                    <a:lnTo>
                      <a:pt x="19190" y="22708"/>
                    </a:lnTo>
                    <a:lnTo>
                      <a:pt x="19455" y="21712"/>
                    </a:lnTo>
                    <a:lnTo>
                      <a:pt x="19655" y="20650"/>
                    </a:lnTo>
                    <a:lnTo>
                      <a:pt x="19854" y="19654"/>
                    </a:lnTo>
                    <a:lnTo>
                      <a:pt x="19987" y="18592"/>
                    </a:lnTo>
                    <a:lnTo>
                      <a:pt x="20053" y="17529"/>
                    </a:lnTo>
                    <a:lnTo>
                      <a:pt x="20053" y="16467"/>
                    </a:lnTo>
                    <a:lnTo>
                      <a:pt x="20053" y="15405"/>
                    </a:lnTo>
                    <a:lnTo>
                      <a:pt x="20053" y="14342"/>
                    </a:lnTo>
                    <a:lnTo>
                      <a:pt x="19920" y="13280"/>
                    </a:lnTo>
                    <a:lnTo>
                      <a:pt x="19655" y="11222"/>
                    </a:lnTo>
                    <a:lnTo>
                      <a:pt x="19190" y="9163"/>
                    </a:lnTo>
                    <a:lnTo>
                      <a:pt x="18592" y="7105"/>
                    </a:lnTo>
                    <a:lnTo>
                      <a:pt x="17862" y="5180"/>
                    </a:lnTo>
                    <a:lnTo>
                      <a:pt x="16999" y="3320"/>
                    </a:lnTo>
                    <a:lnTo>
                      <a:pt x="16003" y="1594"/>
                    </a:lnTo>
                    <a:lnTo>
                      <a:pt x="15471" y="797"/>
                    </a:lnTo>
                    <a:lnTo>
                      <a:pt x="14940" y="1"/>
                    </a:lnTo>
                    <a:lnTo>
                      <a:pt x="14940" y="1"/>
                    </a:lnTo>
                    <a:lnTo>
                      <a:pt x="13347" y="598"/>
                    </a:lnTo>
                    <a:lnTo>
                      <a:pt x="11488" y="1461"/>
                    </a:lnTo>
                    <a:lnTo>
                      <a:pt x="9429" y="2524"/>
                    </a:lnTo>
                    <a:lnTo>
                      <a:pt x="7305" y="3719"/>
                    </a:lnTo>
                    <a:lnTo>
                      <a:pt x="5246" y="5047"/>
                    </a:lnTo>
                    <a:lnTo>
                      <a:pt x="3254" y="6308"/>
                    </a:lnTo>
                    <a:lnTo>
                      <a:pt x="1462" y="7570"/>
                    </a:lnTo>
                    <a:lnTo>
                      <a:pt x="1" y="8765"/>
                    </a:lnTo>
                    <a:lnTo>
                      <a:pt x="1" y="8765"/>
                    </a:lnTo>
                    <a:lnTo>
                      <a:pt x="2059" y="11222"/>
                    </a:lnTo>
                    <a:lnTo>
                      <a:pt x="4051" y="13811"/>
                    </a:lnTo>
                    <a:lnTo>
                      <a:pt x="5977" y="16467"/>
                    </a:lnTo>
                    <a:lnTo>
                      <a:pt x="7836" y="19189"/>
                    </a:lnTo>
                    <a:lnTo>
                      <a:pt x="9695" y="22044"/>
                    </a:lnTo>
                    <a:lnTo>
                      <a:pt x="11421" y="24966"/>
                    </a:lnTo>
                    <a:lnTo>
                      <a:pt x="13081" y="27954"/>
                    </a:lnTo>
                    <a:lnTo>
                      <a:pt x="14608" y="30942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53" name="Google Shape;2053;g34ed79b00d1_0_2013"/>
              <p:cNvSpPr/>
              <p:nvPr/>
            </p:nvSpPr>
            <p:spPr>
              <a:xfrm>
                <a:off x="4478925" y="1959475"/>
                <a:ext cx="388450" cy="1274850"/>
              </a:xfrm>
              <a:custGeom>
                <a:rect b="b" l="l" r="r" t="t"/>
                <a:pathLst>
                  <a:path extrusionOk="0" h="50994" w="15538">
                    <a:moveTo>
                      <a:pt x="10159" y="0"/>
                    </a:moveTo>
                    <a:lnTo>
                      <a:pt x="10359" y="1992"/>
                    </a:lnTo>
                    <a:lnTo>
                      <a:pt x="10359" y="3984"/>
                    </a:lnTo>
                    <a:lnTo>
                      <a:pt x="10292" y="5909"/>
                    </a:lnTo>
                    <a:lnTo>
                      <a:pt x="10093" y="7769"/>
                    </a:lnTo>
                    <a:lnTo>
                      <a:pt x="9827" y="9628"/>
                    </a:lnTo>
                    <a:lnTo>
                      <a:pt x="9429" y="11420"/>
                    </a:lnTo>
                    <a:lnTo>
                      <a:pt x="8898" y="13213"/>
                    </a:lnTo>
                    <a:lnTo>
                      <a:pt x="8300" y="14873"/>
                    </a:lnTo>
                    <a:lnTo>
                      <a:pt x="7570" y="16533"/>
                    </a:lnTo>
                    <a:lnTo>
                      <a:pt x="6773" y="18127"/>
                    </a:lnTo>
                    <a:lnTo>
                      <a:pt x="5844" y="19654"/>
                    </a:lnTo>
                    <a:lnTo>
                      <a:pt x="4848" y="21114"/>
                    </a:lnTo>
                    <a:lnTo>
                      <a:pt x="3785" y="22575"/>
                    </a:lnTo>
                    <a:lnTo>
                      <a:pt x="2590" y="23903"/>
                    </a:lnTo>
                    <a:lnTo>
                      <a:pt x="1329" y="25165"/>
                    </a:lnTo>
                    <a:lnTo>
                      <a:pt x="1" y="26360"/>
                    </a:lnTo>
                    <a:lnTo>
                      <a:pt x="1196" y="29348"/>
                    </a:lnTo>
                    <a:lnTo>
                      <a:pt x="2258" y="32402"/>
                    </a:lnTo>
                    <a:lnTo>
                      <a:pt x="3254" y="35456"/>
                    </a:lnTo>
                    <a:lnTo>
                      <a:pt x="4184" y="38511"/>
                    </a:lnTo>
                    <a:lnTo>
                      <a:pt x="4980" y="41631"/>
                    </a:lnTo>
                    <a:lnTo>
                      <a:pt x="5711" y="44752"/>
                    </a:lnTo>
                    <a:lnTo>
                      <a:pt x="6375" y="47873"/>
                    </a:lnTo>
                    <a:lnTo>
                      <a:pt x="6972" y="50993"/>
                    </a:lnTo>
                    <a:lnTo>
                      <a:pt x="7968" y="49665"/>
                    </a:lnTo>
                    <a:lnTo>
                      <a:pt x="8898" y="48271"/>
                    </a:lnTo>
                    <a:lnTo>
                      <a:pt x="9761" y="46810"/>
                    </a:lnTo>
                    <a:lnTo>
                      <a:pt x="10558" y="45349"/>
                    </a:lnTo>
                    <a:lnTo>
                      <a:pt x="11288" y="43889"/>
                    </a:lnTo>
                    <a:lnTo>
                      <a:pt x="11952" y="42362"/>
                    </a:lnTo>
                    <a:lnTo>
                      <a:pt x="12616" y="40834"/>
                    </a:lnTo>
                    <a:lnTo>
                      <a:pt x="13147" y="39307"/>
                    </a:lnTo>
                    <a:lnTo>
                      <a:pt x="13612" y="37714"/>
                    </a:lnTo>
                    <a:lnTo>
                      <a:pt x="14077" y="36120"/>
                    </a:lnTo>
                    <a:lnTo>
                      <a:pt x="14475" y="34527"/>
                    </a:lnTo>
                    <a:lnTo>
                      <a:pt x="14807" y="32867"/>
                    </a:lnTo>
                    <a:lnTo>
                      <a:pt x="15006" y="31273"/>
                    </a:lnTo>
                    <a:lnTo>
                      <a:pt x="15272" y="29613"/>
                    </a:lnTo>
                    <a:lnTo>
                      <a:pt x="15405" y="27953"/>
                    </a:lnTo>
                    <a:lnTo>
                      <a:pt x="15471" y="26227"/>
                    </a:lnTo>
                    <a:lnTo>
                      <a:pt x="15538" y="24567"/>
                    </a:lnTo>
                    <a:lnTo>
                      <a:pt x="15538" y="22907"/>
                    </a:lnTo>
                    <a:lnTo>
                      <a:pt x="15471" y="21247"/>
                    </a:lnTo>
                    <a:lnTo>
                      <a:pt x="15338" y="19521"/>
                    </a:lnTo>
                    <a:lnTo>
                      <a:pt x="15139" y="17861"/>
                    </a:lnTo>
                    <a:lnTo>
                      <a:pt x="14940" y="16201"/>
                    </a:lnTo>
                    <a:lnTo>
                      <a:pt x="14674" y="14475"/>
                    </a:lnTo>
                    <a:lnTo>
                      <a:pt x="14342" y="12815"/>
                    </a:lnTo>
                    <a:lnTo>
                      <a:pt x="14010" y="11155"/>
                    </a:lnTo>
                    <a:lnTo>
                      <a:pt x="13612" y="9561"/>
                    </a:lnTo>
                    <a:lnTo>
                      <a:pt x="13147" y="7901"/>
                    </a:lnTo>
                    <a:lnTo>
                      <a:pt x="12616" y="6308"/>
                    </a:lnTo>
                    <a:lnTo>
                      <a:pt x="12085" y="4648"/>
                    </a:lnTo>
                    <a:lnTo>
                      <a:pt x="11487" y="3121"/>
                    </a:lnTo>
                    <a:lnTo>
                      <a:pt x="10823" y="1527"/>
                    </a:lnTo>
                    <a:lnTo>
                      <a:pt x="1015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54" name="Google Shape;2054;g34ed79b00d1_0_2013"/>
              <p:cNvSpPr/>
              <p:nvPr/>
            </p:nvSpPr>
            <p:spPr>
              <a:xfrm>
                <a:off x="4478925" y="1959475"/>
                <a:ext cx="388450" cy="1274850"/>
              </a:xfrm>
              <a:custGeom>
                <a:rect b="b" l="l" r="r" t="t"/>
                <a:pathLst>
                  <a:path extrusionOk="0" fill="none" h="50994" w="15538">
                    <a:moveTo>
                      <a:pt x="10159" y="0"/>
                    </a:moveTo>
                    <a:lnTo>
                      <a:pt x="10159" y="0"/>
                    </a:lnTo>
                    <a:lnTo>
                      <a:pt x="10359" y="1992"/>
                    </a:lnTo>
                    <a:lnTo>
                      <a:pt x="10359" y="3984"/>
                    </a:lnTo>
                    <a:lnTo>
                      <a:pt x="10292" y="5909"/>
                    </a:lnTo>
                    <a:lnTo>
                      <a:pt x="10093" y="7769"/>
                    </a:lnTo>
                    <a:lnTo>
                      <a:pt x="9827" y="9628"/>
                    </a:lnTo>
                    <a:lnTo>
                      <a:pt x="9429" y="11420"/>
                    </a:lnTo>
                    <a:lnTo>
                      <a:pt x="8898" y="13213"/>
                    </a:lnTo>
                    <a:lnTo>
                      <a:pt x="8300" y="14873"/>
                    </a:lnTo>
                    <a:lnTo>
                      <a:pt x="7570" y="16533"/>
                    </a:lnTo>
                    <a:lnTo>
                      <a:pt x="6773" y="18127"/>
                    </a:lnTo>
                    <a:lnTo>
                      <a:pt x="5844" y="19654"/>
                    </a:lnTo>
                    <a:lnTo>
                      <a:pt x="4848" y="21114"/>
                    </a:lnTo>
                    <a:lnTo>
                      <a:pt x="3785" y="22575"/>
                    </a:lnTo>
                    <a:lnTo>
                      <a:pt x="2590" y="23903"/>
                    </a:lnTo>
                    <a:lnTo>
                      <a:pt x="1329" y="25165"/>
                    </a:lnTo>
                    <a:lnTo>
                      <a:pt x="1" y="26360"/>
                    </a:lnTo>
                    <a:lnTo>
                      <a:pt x="1" y="26360"/>
                    </a:lnTo>
                    <a:lnTo>
                      <a:pt x="1196" y="29348"/>
                    </a:lnTo>
                    <a:lnTo>
                      <a:pt x="2258" y="32402"/>
                    </a:lnTo>
                    <a:lnTo>
                      <a:pt x="3254" y="35456"/>
                    </a:lnTo>
                    <a:lnTo>
                      <a:pt x="4184" y="38511"/>
                    </a:lnTo>
                    <a:lnTo>
                      <a:pt x="4980" y="41631"/>
                    </a:lnTo>
                    <a:lnTo>
                      <a:pt x="5711" y="44752"/>
                    </a:lnTo>
                    <a:lnTo>
                      <a:pt x="6375" y="47873"/>
                    </a:lnTo>
                    <a:lnTo>
                      <a:pt x="6972" y="50993"/>
                    </a:lnTo>
                    <a:lnTo>
                      <a:pt x="6972" y="50993"/>
                    </a:lnTo>
                    <a:lnTo>
                      <a:pt x="7968" y="49665"/>
                    </a:lnTo>
                    <a:lnTo>
                      <a:pt x="8898" y="48271"/>
                    </a:lnTo>
                    <a:lnTo>
                      <a:pt x="9761" y="46810"/>
                    </a:lnTo>
                    <a:lnTo>
                      <a:pt x="10558" y="45349"/>
                    </a:lnTo>
                    <a:lnTo>
                      <a:pt x="11288" y="43889"/>
                    </a:lnTo>
                    <a:lnTo>
                      <a:pt x="11952" y="42362"/>
                    </a:lnTo>
                    <a:lnTo>
                      <a:pt x="12616" y="40834"/>
                    </a:lnTo>
                    <a:lnTo>
                      <a:pt x="13147" y="39307"/>
                    </a:lnTo>
                    <a:lnTo>
                      <a:pt x="13612" y="37714"/>
                    </a:lnTo>
                    <a:lnTo>
                      <a:pt x="14077" y="36120"/>
                    </a:lnTo>
                    <a:lnTo>
                      <a:pt x="14475" y="34527"/>
                    </a:lnTo>
                    <a:lnTo>
                      <a:pt x="14807" y="32867"/>
                    </a:lnTo>
                    <a:lnTo>
                      <a:pt x="15006" y="31273"/>
                    </a:lnTo>
                    <a:lnTo>
                      <a:pt x="15272" y="29613"/>
                    </a:lnTo>
                    <a:lnTo>
                      <a:pt x="15405" y="27953"/>
                    </a:lnTo>
                    <a:lnTo>
                      <a:pt x="15471" y="26227"/>
                    </a:lnTo>
                    <a:lnTo>
                      <a:pt x="15538" y="24567"/>
                    </a:lnTo>
                    <a:lnTo>
                      <a:pt x="15538" y="22907"/>
                    </a:lnTo>
                    <a:lnTo>
                      <a:pt x="15471" y="21247"/>
                    </a:lnTo>
                    <a:lnTo>
                      <a:pt x="15338" y="19521"/>
                    </a:lnTo>
                    <a:lnTo>
                      <a:pt x="15139" y="17861"/>
                    </a:lnTo>
                    <a:lnTo>
                      <a:pt x="14940" y="16201"/>
                    </a:lnTo>
                    <a:lnTo>
                      <a:pt x="14674" y="14475"/>
                    </a:lnTo>
                    <a:lnTo>
                      <a:pt x="14342" y="12815"/>
                    </a:lnTo>
                    <a:lnTo>
                      <a:pt x="14010" y="11155"/>
                    </a:lnTo>
                    <a:lnTo>
                      <a:pt x="13612" y="9561"/>
                    </a:lnTo>
                    <a:lnTo>
                      <a:pt x="13147" y="7901"/>
                    </a:lnTo>
                    <a:lnTo>
                      <a:pt x="12616" y="6308"/>
                    </a:lnTo>
                    <a:lnTo>
                      <a:pt x="12085" y="4648"/>
                    </a:lnTo>
                    <a:lnTo>
                      <a:pt x="11487" y="3121"/>
                    </a:lnTo>
                    <a:lnTo>
                      <a:pt x="10823" y="1527"/>
                    </a:lnTo>
                    <a:lnTo>
                      <a:pt x="10159" y="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55" name="Google Shape;2055;g34ed79b00d1_0_2013"/>
              <p:cNvSpPr/>
              <p:nvPr/>
            </p:nvSpPr>
            <p:spPr>
              <a:xfrm>
                <a:off x="3013200" y="1469775"/>
                <a:ext cx="668975" cy="753650"/>
              </a:xfrm>
              <a:custGeom>
                <a:rect b="b" l="l" r="r" t="t"/>
                <a:pathLst>
                  <a:path extrusionOk="0" h="30146" w="26759">
                    <a:moveTo>
                      <a:pt x="4051" y="1"/>
                    </a:moveTo>
                    <a:lnTo>
                      <a:pt x="3454" y="930"/>
                    </a:lnTo>
                    <a:lnTo>
                      <a:pt x="2922" y="1794"/>
                    </a:lnTo>
                    <a:lnTo>
                      <a:pt x="2391" y="2657"/>
                    </a:lnTo>
                    <a:lnTo>
                      <a:pt x="1993" y="3586"/>
                    </a:lnTo>
                    <a:lnTo>
                      <a:pt x="1528" y="4516"/>
                    </a:lnTo>
                    <a:lnTo>
                      <a:pt x="1196" y="5445"/>
                    </a:lnTo>
                    <a:lnTo>
                      <a:pt x="864" y="6375"/>
                    </a:lnTo>
                    <a:lnTo>
                      <a:pt x="598" y="7305"/>
                    </a:lnTo>
                    <a:lnTo>
                      <a:pt x="399" y="8300"/>
                    </a:lnTo>
                    <a:lnTo>
                      <a:pt x="266" y="9230"/>
                    </a:lnTo>
                    <a:lnTo>
                      <a:pt x="134" y="10226"/>
                    </a:lnTo>
                    <a:lnTo>
                      <a:pt x="1" y="11156"/>
                    </a:lnTo>
                    <a:lnTo>
                      <a:pt x="1" y="12152"/>
                    </a:lnTo>
                    <a:lnTo>
                      <a:pt x="1" y="13148"/>
                    </a:lnTo>
                    <a:lnTo>
                      <a:pt x="1" y="14143"/>
                    </a:lnTo>
                    <a:lnTo>
                      <a:pt x="67" y="15073"/>
                    </a:lnTo>
                    <a:lnTo>
                      <a:pt x="399" y="17065"/>
                    </a:lnTo>
                    <a:lnTo>
                      <a:pt x="798" y="18990"/>
                    </a:lnTo>
                    <a:lnTo>
                      <a:pt x="1395" y="20982"/>
                    </a:lnTo>
                    <a:lnTo>
                      <a:pt x="2059" y="22908"/>
                    </a:lnTo>
                    <a:lnTo>
                      <a:pt x="2922" y="24767"/>
                    </a:lnTo>
                    <a:lnTo>
                      <a:pt x="3918" y="26626"/>
                    </a:lnTo>
                    <a:lnTo>
                      <a:pt x="5047" y="28419"/>
                    </a:lnTo>
                    <a:lnTo>
                      <a:pt x="6242" y="30145"/>
                    </a:lnTo>
                    <a:lnTo>
                      <a:pt x="8832" y="27821"/>
                    </a:lnTo>
                    <a:lnTo>
                      <a:pt x="11355" y="25564"/>
                    </a:lnTo>
                    <a:lnTo>
                      <a:pt x="13944" y="23439"/>
                    </a:lnTo>
                    <a:lnTo>
                      <a:pt x="16534" y="21314"/>
                    </a:lnTo>
                    <a:lnTo>
                      <a:pt x="19123" y="19322"/>
                    </a:lnTo>
                    <a:lnTo>
                      <a:pt x="21646" y="17397"/>
                    </a:lnTo>
                    <a:lnTo>
                      <a:pt x="24236" y="15604"/>
                    </a:lnTo>
                    <a:lnTo>
                      <a:pt x="26759" y="13811"/>
                    </a:lnTo>
                    <a:lnTo>
                      <a:pt x="25431" y="12683"/>
                    </a:lnTo>
                    <a:lnTo>
                      <a:pt x="24169" y="11620"/>
                    </a:lnTo>
                    <a:lnTo>
                      <a:pt x="22841" y="10558"/>
                    </a:lnTo>
                    <a:lnTo>
                      <a:pt x="21514" y="9496"/>
                    </a:lnTo>
                    <a:lnTo>
                      <a:pt x="20119" y="8500"/>
                    </a:lnTo>
                    <a:lnTo>
                      <a:pt x="18725" y="7570"/>
                    </a:lnTo>
                    <a:lnTo>
                      <a:pt x="17331" y="6641"/>
                    </a:lnTo>
                    <a:lnTo>
                      <a:pt x="15936" y="5777"/>
                    </a:lnTo>
                    <a:lnTo>
                      <a:pt x="14475" y="4914"/>
                    </a:lnTo>
                    <a:lnTo>
                      <a:pt x="13015" y="4117"/>
                    </a:lnTo>
                    <a:lnTo>
                      <a:pt x="11554" y="3321"/>
                    </a:lnTo>
                    <a:lnTo>
                      <a:pt x="10093" y="2590"/>
                    </a:lnTo>
                    <a:lnTo>
                      <a:pt x="8632" y="1860"/>
                    </a:lnTo>
                    <a:lnTo>
                      <a:pt x="7105" y="1262"/>
                    </a:lnTo>
                    <a:lnTo>
                      <a:pt x="5578" y="598"/>
                    </a:lnTo>
                    <a:lnTo>
                      <a:pt x="405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56" name="Google Shape;2056;g34ed79b00d1_0_2013"/>
              <p:cNvSpPr/>
              <p:nvPr/>
            </p:nvSpPr>
            <p:spPr>
              <a:xfrm>
                <a:off x="3013200" y="1469775"/>
                <a:ext cx="668975" cy="753650"/>
              </a:xfrm>
              <a:custGeom>
                <a:rect b="b" l="l" r="r" t="t"/>
                <a:pathLst>
                  <a:path extrusionOk="0" fill="none" h="30146" w="26759">
                    <a:moveTo>
                      <a:pt x="6242" y="30145"/>
                    </a:moveTo>
                    <a:lnTo>
                      <a:pt x="6242" y="30145"/>
                    </a:lnTo>
                    <a:lnTo>
                      <a:pt x="8832" y="27821"/>
                    </a:lnTo>
                    <a:lnTo>
                      <a:pt x="11355" y="25564"/>
                    </a:lnTo>
                    <a:lnTo>
                      <a:pt x="13944" y="23439"/>
                    </a:lnTo>
                    <a:lnTo>
                      <a:pt x="16534" y="21314"/>
                    </a:lnTo>
                    <a:lnTo>
                      <a:pt x="19123" y="19322"/>
                    </a:lnTo>
                    <a:lnTo>
                      <a:pt x="21646" y="17397"/>
                    </a:lnTo>
                    <a:lnTo>
                      <a:pt x="24236" y="15604"/>
                    </a:lnTo>
                    <a:lnTo>
                      <a:pt x="26759" y="13811"/>
                    </a:lnTo>
                    <a:lnTo>
                      <a:pt x="26759" y="13811"/>
                    </a:lnTo>
                    <a:lnTo>
                      <a:pt x="25431" y="12683"/>
                    </a:lnTo>
                    <a:lnTo>
                      <a:pt x="24169" y="11620"/>
                    </a:lnTo>
                    <a:lnTo>
                      <a:pt x="22841" y="10558"/>
                    </a:lnTo>
                    <a:lnTo>
                      <a:pt x="21514" y="9496"/>
                    </a:lnTo>
                    <a:lnTo>
                      <a:pt x="20119" y="8500"/>
                    </a:lnTo>
                    <a:lnTo>
                      <a:pt x="18725" y="7570"/>
                    </a:lnTo>
                    <a:lnTo>
                      <a:pt x="17331" y="6641"/>
                    </a:lnTo>
                    <a:lnTo>
                      <a:pt x="15936" y="5777"/>
                    </a:lnTo>
                    <a:lnTo>
                      <a:pt x="14475" y="4914"/>
                    </a:lnTo>
                    <a:lnTo>
                      <a:pt x="13015" y="4117"/>
                    </a:lnTo>
                    <a:lnTo>
                      <a:pt x="11554" y="3321"/>
                    </a:lnTo>
                    <a:lnTo>
                      <a:pt x="10093" y="2590"/>
                    </a:lnTo>
                    <a:lnTo>
                      <a:pt x="8632" y="1860"/>
                    </a:lnTo>
                    <a:lnTo>
                      <a:pt x="7105" y="1262"/>
                    </a:lnTo>
                    <a:lnTo>
                      <a:pt x="5578" y="598"/>
                    </a:lnTo>
                    <a:lnTo>
                      <a:pt x="4051" y="1"/>
                    </a:lnTo>
                    <a:lnTo>
                      <a:pt x="4051" y="1"/>
                    </a:lnTo>
                    <a:lnTo>
                      <a:pt x="3454" y="930"/>
                    </a:lnTo>
                    <a:lnTo>
                      <a:pt x="2922" y="1794"/>
                    </a:lnTo>
                    <a:lnTo>
                      <a:pt x="2391" y="2657"/>
                    </a:lnTo>
                    <a:lnTo>
                      <a:pt x="1993" y="3586"/>
                    </a:lnTo>
                    <a:lnTo>
                      <a:pt x="1528" y="4516"/>
                    </a:lnTo>
                    <a:lnTo>
                      <a:pt x="1196" y="5445"/>
                    </a:lnTo>
                    <a:lnTo>
                      <a:pt x="864" y="6375"/>
                    </a:lnTo>
                    <a:lnTo>
                      <a:pt x="598" y="7305"/>
                    </a:lnTo>
                    <a:lnTo>
                      <a:pt x="399" y="8300"/>
                    </a:lnTo>
                    <a:lnTo>
                      <a:pt x="266" y="9230"/>
                    </a:lnTo>
                    <a:lnTo>
                      <a:pt x="134" y="10226"/>
                    </a:lnTo>
                    <a:lnTo>
                      <a:pt x="1" y="11156"/>
                    </a:lnTo>
                    <a:lnTo>
                      <a:pt x="1" y="12152"/>
                    </a:lnTo>
                    <a:lnTo>
                      <a:pt x="1" y="13148"/>
                    </a:lnTo>
                    <a:lnTo>
                      <a:pt x="1" y="14143"/>
                    </a:lnTo>
                    <a:lnTo>
                      <a:pt x="67" y="15073"/>
                    </a:lnTo>
                    <a:lnTo>
                      <a:pt x="399" y="17065"/>
                    </a:lnTo>
                    <a:lnTo>
                      <a:pt x="798" y="18990"/>
                    </a:lnTo>
                    <a:lnTo>
                      <a:pt x="1395" y="20982"/>
                    </a:lnTo>
                    <a:lnTo>
                      <a:pt x="2059" y="22908"/>
                    </a:lnTo>
                    <a:lnTo>
                      <a:pt x="2922" y="24767"/>
                    </a:lnTo>
                    <a:lnTo>
                      <a:pt x="3918" y="26626"/>
                    </a:lnTo>
                    <a:lnTo>
                      <a:pt x="5047" y="28419"/>
                    </a:lnTo>
                    <a:lnTo>
                      <a:pt x="6242" y="30145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57" name="Google Shape;2057;g34ed79b00d1_0_2013"/>
              <p:cNvSpPr/>
              <p:nvPr/>
            </p:nvSpPr>
            <p:spPr>
              <a:xfrm>
                <a:off x="4663175" y="2704775"/>
                <a:ext cx="390100" cy="1283150"/>
              </a:xfrm>
              <a:custGeom>
                <a:rect b="b" l="l" r="r" t="t"/>
                <a:pathLst>
                  <a:path extrusionOk="0" h="51326" w="15604">
                    <a:moveTo>
                      <a:pt x="15338" y="0"/>
                    </a:moveTo>
                    <a:lnTo>
                      <a:pt x="15006" y="2391"/>
                    </a:lnTo>
                    <a:lnTo>
                      <a:pt x="14608" y="4781"/>
                    </a:lnTo>
                    <a:lnTo>
                      <a:pt x="14143" y="7105"/>
                    </a:lnTo>
                    <a:lnTo>
                      <a:pt x="13612" y="9362"/>
                    </a:lnTo>
                    <a:lnTo>
                      <a:pt x="12948" y="11554"/>
                    </a:lnTo>
                    <a:lnTo>
                      <a:pt x="12284" y="13745"/>
                    </a:lnTo>
                    <a:lnTo>
                      <a:pt x="11487" y="15869"/>
                    </a:lnTo>
                    <a:lnTo>
                      <a:pt x="10624" y="17928"/>
                    </a:lnTo>
                    <a:lnTo>
                      <a:pt x="9695" y="19920"/>
                    </a:lnTo>
                    <a:lnTo>
                      <a:pt x="8699" y="21912"/>
                    </a:lnTo>
                    <a:lnTo>
                      <a:pt x="7570" y="23837"/>
                    </a:lnTo>
                    <a:lnTo>
                      <a:pt x="6375" y="25696"/>
                    </a:lnTo>
                    <a:lnTo>
                      <a:pt x="5180" y="27489"/>
                    </a:lnTo>
                    <a:lnTo>
                      <a:pt x="3785" y="29282"/>
                    </a:lnTo>
                    <a:lnTo>
                      <a:pt x="2391" y="31008"/>
                    </a:lnTo>
                    <a:lnTo>
                      <a:pt x="930" y="32668"/>
                    </a:lnTo>
                    <a:lnTo>
                      <a:pt x="997" y="35058"/>
                    </a:lnTo>
                    <a:lnTo>
                      <a:pt x="1063" y="37382"/>
                    </a:lnTo>
                    <a:lnTo>
                      <a:pt x="997" y="39839"/>
                    </a:lnTo>
                    <a:lnTo>
                      <a:pt x="864" y="42229"/>
                    </a:lnTo>
                    <a:lnTo>
                      <a:pt x="731" y="44619"/>
                    </a:lnTo>
                    <a:lnTo>
                      <a:pt x="532" y="46943"/>
                    </a:lnTo>
                    <a:lnTo>
                      <a:pt x="1" y="51326"/>
                    </a:lnTo>
                    <a:lnTo>
                      <a:pt x="1196" y="49798"/>
                    </a:lnTo>
                    <a:lnTo>
                      <a:pt x="2258" y="48271"/>
                    </a:lnTo>
                    <a:lnTo>
                      <a:pt x="3321" y="46678"/>
                    </a:lnTo>
                    <a:lnTo>
                      <a:pt x="4316" y="45151"/>
                    </a:lnTo>
                    <a:lnTo>
                      <a:pt x="5312" y="43557"/>
                    </a:lnTo>
                    <a:lnTo>
                      <a:pt x="6242" y="41964"/>
                    </a:lnTo>
                    <a:lnTo>
                      <a:pt x="7105" y="40304"/>
                    </a:lnTo>
                    <a:lnTo>
                      <a:pt x="7902" y="38710"/>
                    </a:lnTo>
                    <a:lnTo>
                      <a:pt x="8699" y="37050"/>
                    </a:lnTo>
                    <a:lnTo>
                      <a:pt x="9429" y="35390"/>
                    </a:lnTo>
                    <a:lnTo>
                      <a:pt x="10159" y="33730"/>
                    </a:lnTo>
                    <a:lnTo>
                      <a:pt x="10757" y="32070"/>
                    </a:lnTo>
                    <a:lnTo>
                      <a:pt x="11355" y="30410"/>
                    </a:lnTo>
                    <a:lnTo>
                      <a:pt x="11952" y="28751"/>
                    </a:lnTo>
                    <a:lnTo>
                      <a:pt x="12483" y="27091"/>
                    </a:lnTo>
                    <a:lnTo>
                      <a:pt x="12948" y="25431"/>
                    </a:lnTo>
                    <a:lnTo>
                      <a:pt x="13811" y="22111"/>
                    </a:lnTo>
                    <a:lnTo>
                      <a:pt x="14475" y="18791"/>
                    </a:lnTo>
                    <a:lnTo>
                      <a:pt x="15006" y="15471"/>
                    </a:lnTo>
                    <a:lnTo>
                      <a:pt x="15338" y="12284"/>
                    </a:lnTo>
                    <a:lnTo>
                      <a:pt x="15538" y="9097"/>
                    </a:lnTo>
                    <a:lnTo>
                      <a:pt x="15604" y="5976"/>
                    </a:lnTo>
                    <a:lnTo>
                      <a:pt x="15538" y="2922"/>
                    </a:lnTo>
                    <a:lnTo>
                      <a:pt x="1533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58" name="Google Shape;2058;g34ed79b00d1_0_2013"/>
              <p:cNvSpPr/>
              <p:nvPr/>
            </p:nvSpPr>
            <p:spPr>
              <a:xfrm>
                <a:off x="4663175" y="2704775"/>
                <a:ext cx="390100" cy="1283150"/>
              </a:xfrm>
              <a:custGeom>
                <a:rect b="b" l="l" r="r" t="t"/>
                <a:pathLst>
                  <a:path extrusionOk="0" fill="none" h="51326" w="15604">
                    <a:moveTo>
                      <a:pt x="930" y="32668"/>
                    </a:moveTo>
                    <a:lnTo>
                      <a:pt x="930" y="32668"/>
                    </a:lnTo>
                    <a:lnTo>
                      <a:pt x="997" y="35058"/>
                    </a:lnTo>
                    <a:lnTo>
                      <a:pt x="1063" y="37382"/>
                    </a:lnTo>
                    <a:lnTo>
                      <a:pt x="997" y="39839"/>
                    </a:lnTo>
                    <a:lnTo>
                      <a:pt x="864" y="42229"/>
                    </a:lnTo>
                    <a:lnTo>
                      <a:pt x="731" y="44619"/>
                    </a:lnTo>
                    <a:lnTo>
                      <a:pt x="532" y="46943"/>
                    </a:lnTo>
                    <a:lnTo>
                      <a:pt x="1" y="51326"/>
                    </a:lnTo>
                    <a:lnTo>
                      <a:pt x="1" y="51326"/>
                    </a:lnTo>
                    <a:lnTo>
                      <a:pt x="1196" y="49798"/>
                    </a:lnTo>
                    <a:lnTo>
                      <a:pt x="2258" y="48271"/>
                    </a:lnTo>
                    <a:lnTo>
                      <a:pt x="3321" y="46678"/>
                    </a:lnTo>
                    <a:lnTo>
                      <a:pt x="4316" y="45151"/>
                    </a:lnTo>
                    <a:lnTo>
                      <a:pt x="5312" y="43557"/>
                    </a:lnTo>
                    <a:lnTo>
                      <a:pt x="6242" y="41964"/>
                    </a:lnTo>
                    <a:lnTo>
                      <a:pt x="7105" y="40304"/>
                    </a:lnTo>
                    <a:lnTo>
                      <a:pt x="7902" y="38710"/>
                    </a:lnTo>
                    <a:lnTo>
                      <a:pt x="8699" y="37050"/>
                    </a:lnTo>
                    <a:lnTo>
                      <a:pt x="9429" y="35390"/>
                    </a:lnTo>
                    <a:lnTo>
                      <a:pt x="10159" y="33730"/>
                    </a:lnTo>
                    <a:lnTo>
                      <a:pt x="10757" y="32070"/>
                    </a:lnTo>
                    <a:lnTo>
                      <a:pt x="11355" y="30410"/>
                    </a:lnTo>
                    <a:lnTo>
                      <a:pt x="11952" y="28751"/>
                    </a:lnTo>
                    <a:lnTo>
                      <a:pt x="12483" y="27091"/>
                    </a:lnTo>
                    <a:lnTo>
                      <a:pt x="12948" y="25431"/>
                    </a:lnTo>
                    <a:lnTo>
                      <a:pt x="13811" y="22111"/>
                    </a:lnTo>
                    <a:lnTo>
                      <a:pt x="14475" y="18791"/>
                    </a:lnTo>
                    <a:lnTo>
                      <a:pt x="15006" y="15471"/>
                    </a:lnTo>
                    <a:lnTo>
                      <a:pt x="15338" y="12284"/>
                    </a:lnTo>
                    <a:lnTo>
                      <a:pt x="15538" y="9097"/>
                    </a:lnTo>
                    <a:lnTo>
                      <a:pt x="15604" y="5976"/>
                    </a:lnTo>
                    <a:lnTo>
                      <a:pt x="15538" y="2922"/>
                    </a:lnTo>
                    <a:lnTo>
                      <a:pt x="15338" y="0"/>
                    </a:lnTo>
                    <a:lnTo>
                      <a:pt x="15338" y="0"/>
                    </a:lnTo>
                    <a:lnTo>
                      <a:pt x="15006" y="2391"/>
                    </a:lnTo>
                    <a:lnTo>
                      <a:pt x="14608" y="4781"/>
                    </a:lnTo>
                    <a:lnTo>
                      <a:pt x="14143" y="7105"/>
                    </a:lnTo>
                    <a:lnTo>
                      <a:pt x="13612" y="9362"/>
                    </a:lnTo>
                    <a:lnTo>
                      <a:pt x="12948" y="11554"/>
                    </a:lnTo>
                    <a:lnTo>
                      <a:pt x="12284" y="13745"/>
                    </a:lnTo>
                    <a:lnTo>
                      <a:pt x="11487" y="15869"/>
                    </a:lnTo>
                    <a:lnTo>
                      <a:pt x="10624" y="17928"/>
                    </a:lnTo>
                    <a:lnTo>
                      <a:pt x="9695" y="19920"/>
                    </a:lnTo>
                    <a:lnTo>
                      <a:pt x="8699" y="21912"/>
                    </a:lnTo>
                    <a:lnTo>
                      <a:pt x="7570" y="23837"/>
                    </a:lnTo>
                    <a:lnTo>
                      <a:pt x="6375" y="25696"/>
                    </a:lnTo>
                    <a:lnTo>
                      <a:pt x="5180" y="27489"/>
                    </a:lnTo>
                    <a:lnTo>
                      <a:pt x="3785" y="29282"/>
                    </a:lnTo>
                    <a:lnTo>
                      <a:pt x="2391" y="31008"/>
                    </a:lnTo>
                    <a:lnTo>
                      <a:pt x="930" y="32668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59" name="Google Shape;2059;g34ed79b00d1_0_2013"/>
              <p:cNvSpPr/>
              <p:nvPr/>
            </p:nvSpPr>
            <p:spPr>
              <a:xfrm>
                <a:off x="1979075" y="1363550"/>
                <a:ext cx="1034150" cy="1777800"/>
              </a:xfrm>
              <a:custGeom>
                <a:rect b="b" l="l" r="r" t="t"/>
                <a:pathLst>
                  <a:path extrusionOk="0" h="71112" w="41366">
                    <a:moveTo>
                      <a:pt x="20451" y="0"/>
                    </a:moveTo>
                    <a:lnTo>
                      <a:pt x="18592" y="67"/>
                    </a:lnTo>
                    <a:lnTo>
                      <a:pt x="16732" y="266"/>
                    </a:lnTo>
                    <a:lnTo>
                      <a:pt x="14940" y="465"/>
                    </a:lnTo>
                    <a:lnTo>
                      <a:pt x="13147" y="731"/>
                    </a:lnTo>
                    <a:lnTo>
                      <a:pt x="11354" y="1063"/>
                    </a:lnTo>
                    <a:lnTo>
                      <a:pt x="9562" y="1395"/>
                    </a:lnTo>
                    <a:lnTo>
                      <a:pt x="7902" y="1860"/>
                    </a:lnTo>
                    <a:lnTo>
                      <a:pt x="6574" y="3851"/>
                    </a:lnTo>
                    <a:lnTo>
                      <a:pt x="5445" y="5843"/>
                    </a:lnTo>
                    <a:lnTo>
                      <a:pt x="4383" y="7835"/>
                    </a:lnTo>
                    <a:lnTo>
                      <a:pt x="3453" y="9960"/>
                    </a:lnTo>
                    <a:lnTo>
                      <a:pt x="2590" y="12085"/>
                    </a:lnTo>
                    <a:lnTo>
                      <a:pt x="1926" y="14276"/>
                    </a:lnTo>
                    <a:lnTo>
                      <a:pt x="1328" y="16467"/>
                    </a:lnTo>
                    <a:lnTo>
                      <a:pt x="864" y="18658"/>
                    </a:lnTo>
                    <a:lnTo>
                      <a:pt x="465" y="20916"/>
                    </a:lnTo>
                    <a:lnTo>
                      <a:pt x="200" y="23239"/>
                    </a:lnTo>
                    <a:lnTo>
                      <a:pt x="67" y="25497"/>
                    </a:lnTo>
                    <a:lnTo>
                      <a:pt x="0" y="27821"/>
                    </a:lnTo>
                    <a:lnTo>
                      <a:pt x="0" y="30145"/>
                    </a:lnTo>
                    <a:lnTo>
                      <a:pt x="133" y="32469"/>
                    </a:lnTo>
                    <a:lnTo>
                      <a:pt x="399" y="34793"/>
                    </a:lnTo>
                    <a:lnTo>
                      <a:pt x="731" y="37117"/>
                    </a:lnTo>
                    <a:lnTo>
                      <a:pt x="1129" y="39440"/>
                    </a:lnTo>
                    <a:lnTo>
                      <a:pt x="1594" y="41764"/>
                    </a:lnTo>
                    <a:lnTo>
                      <a:pt x="2192" y="44022"/>
                    </a:lnTo>
                    <a:lnTo>
                      <a:pt x="2922" y="46346"/>
                    </a:lnTo>
                    <a:lnTo>
                      <a:pt x="3652" y="48603"/>
                    </a:lnTo>
                    <a:lnTo>
                      <a:pt x="4515" y="50861"/>
                    </a:lnTo>
                    <a:lnTo>
                      <a:pt x="5445" y="53052"/>
                    </a:lnTo>
                    <a:lnTo>
                      <a:pt x="6441" y="55243"/>
                    </a:lnTo>
                    <a:lnTo>
                      <a:pt x="7503" y="57368"/>
                    </a:lnTo>
                    <a:lnTo>
                      <a:pt x="8632" y="59492"/>
                    </a:lnTo>
                    <a:lnTo>
                      <a:pt x="9827" y="61551"/>
                    </a:lnTo>
                    <a:lnTo>
                      <a:pt x="11155" y="63543"/>
                    </a:lnTo>
                    <a:lnTo>
                      <a:pt x="12483" y="65535"/>
                    </a:lnTo>
                    <a:lnTo>
                      <a:pt x="13944" y="67460"/>
                    </a:lnTo>
                    <a:lnTo>
                      <a:pt x="15405" y="69319"/>
                    </a:lnTo>
                    <a:lnTo>
                      <a:pt x="16932" y="71112"/>
                    </a:lnTo>
                    <a:lnTo>
                      <a:pt x="19455" y="67327"/>
                    </a:lnTo>
                    <a:lnTo>
                      <a:pt x="22243" y="63476"/>
                    </a:lnTo>
                    <a:lnTo>
                      <a:pt x="25165" y="59426"/>
                    </a:lnTo>
                    <a:lnTo>
                      <a:pt x="28286" y="55442"/>
                    </a:lnTo>
                    <a:lnTo>
                      <a:pt x="31473" y="51458"/>
                    </a:lnTo>
                    <a:lnTo>
                      <a:pt x="34726" y="47607"/>
                    </a:lnTo>
                    <a:lnTo>
                      <a:pt x="38046" y="43889"/>
                    </a:lnTo>
                    <a:lnTo>
                      <a:pt x="39706" y="42163"/>
                    </a:lnTo>
                    <a:lnTo>
                      <a:pt x="41366" y="40436"/>
                    </a:lnTo>
                    <a:lnTo>
                      <a:pt x="40569" y="39440"/>
                    </a:lnTo>
                    <a:lnTo>
                      <a:pt x="39839" y="38378"/>
                    </a:lnTo>
                    <a:lnTo>
                      <a:pt x="39108" y="37316"/>
                    </a:lnTo>
                    <a:lnTo>
                      <a:pt x="38378" y="36253"/>
                    </a:lnTo>
                    <a:lnTo>
                      <a:pt x="37780" y="35125"/>
                    </a:lnTo>
                    <a:lnTo>
                      <a:pt x="37116" y="33929"/>
                    </a:lnTo>
                    <a:lnTo>
                      <a:pt x="36519" y="32801"/>
                    </a:lnTo>
                    <a:lnTo>
                      <a:pt x="35988" y="31606"/>
                    </a:lnTo>
                    <a:lnTo>
                      <a:pt x="35523" y="30344"/>
                    </a:lnTo>
                    <a:lnTo>
                      <a:pt x="35058" y="29149"/>
                    </a:lnTo>
                    <a:lnTo>
                      <a:pt x="34593" y="27887"/>
                    </a:lnTo>
                    <a:lnTo>
                      <a:pt x="34195" y="26626"/>
                    </a:lnTo>
                    <a:lnTo>
                      <a:pt x="33863" y="25364"/>
                    </a:lnTo>
                    <a:lnTo>
                      <a:pt x="33597" y="24103"/>
                    </a:lnTo>
                    <a:lnTo>
                      <a:pt x="33332" y="22775"/>
                    </a:lnTo>
                    <a:lnTo>
                      <a:pt x="33133" y="21513"/>
                    </a:lnTo>
                    <a:lnTo>
                      <a:pt x="33000" y="20185"/>
                    </a:lnTo>
                    <a:lnTo>
                      <a:pt x="32867" y="18924"/>
                    </a:lnTo>
                    <a:lnTo>
                      <a:pt x="32801" y="17596"/>
                    </a:lnTo>
                    <a:lnTo>
                      <a:pt x="32801" y="16334"/>
                    </a:lnTo>
                    <a:lnTo>
                      <a:pt x="32867" y="15006"/>
                    </a:lnTo>
                    <a:lnTo>
                      <a:pt x="32933" y="13745"/>
                    </a:lnTo>
                    <a:lnTo>
                      <a:pt x="33066" y="12483"/>
                    </a:lnTo>
                    <a:lnTo>
                      <a:pt x="33265" y="11222"/>
                    </a:lnTo>
                    <a:lnTo>
                      <a:pt x="33531" y="9960"/>
                    </a:lnTo>
                    <a:lnTo>
                      <a:pt x="33863" y="8698"/>
                    </a:lnTo>
                    <a:lnTo>
                      <a:pt x="34195" y="7503"/>
                    </a:lnTo>
                    <a:lnTo>
                      <a:pt x="34660" y="6308"/>
                    </a:lnTo>
                    <a:lnTo>
                      <a:pt x="35125" y="5113"/>
                    </a:lnTo>
                    <a:lnTo>
                      <a:pt x="35722" y="3918"/>
                    </a:lnTo>
                    <a:lnTo>
                      <a:pt x="36320" y="2789"/>
                    </a:lnTo>
                    <a:lnTo>
                      <a:pt x="36984" y="1660"/>
                    </a:lnTo>
                    <a:lnTo>
                      <a:pt x="35257" y="1262"/>
                    </a:lnTo>
                    <a:lnTo>
                      <a:pt x="33465" y="930"/>
                    </a:lnTo>
                    <a:lnTo>
                      <a:pt x="31672" y="664"/>
                    </a:lnTo>
                    <a:lnTo>
                      <a:pt x="29813" y="399"/>
                    </a:lnTo>
                    <a:lnTo>
                      <a:pt x="27954" y="200"/>
                    </a:lnTo>
                    <a:lnTo>
                      <a:pt x="26094" y="67"/>
                    </a:lnTo>
                    <a:lnTo>
                      <a:pt x="2423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60" name="Google Shape;2060;g34ed79b00d1_0_2013"/>
              <p:cNvSpPr/>
              <p:nvPr/>
            </p:nvSpPr>
            <p:spPr>
              <a:xfrm>
                <a:off x="1979075" y="1363550"/>
                <a:ext cx="1034150" cy="1777800"/>
              </a:xfrm>
              <a:custGeom>
                <a:rect b="b" l="l" r="r" t="t"/>
                <a:pathLst>
                  <a:path extrusionOk="0" fill="none" h="71112" w="41366">
                    <a:moveTo>
                      <a:pt x="36984" y="1660"/>
                    </a:moveTo>
                    <a:lnTo>
                      <a:pt x="36984" y="1660"/>
                    </a:lnTo>
                    <a:lnTo>
                      <a:pt x="35257" y="1262"/>
                    </a:lnTo>
                    <a:lnTo>
                      <a:pt x="33465" y="930"/>
                    </a:lnTo>
                    <a:lnTo>
                      <a:pt x="31672" y="664"/>
                    </a:lnTo>
                    <a:lnTo>
                      <a:pt x="29813" y="399"/>
                    </a:lnTo>
                    <a:lnTo>
                      <a:pt x="27954" y="200"/>
                    </a:lnTo>
                    <a:lnTo>
                      <a:pt x="26094" y="67"/>
                    </a:lnTo>
                    <a:lnTo>
                      <a:pt x="24235" y="0"/>
                    </a:lnTo>
                    <a:lnTo>
                      <a:pt x="22376" y="0"/>
                    </a:lnTo>
                    <a:lnTo>
                      <a:pt x="20451" y="0"/>
                    </a:lnTo>
                    <a:lnTo>
                      <a:pt x="18592" y="67"/>
                    </a:lnTo>
                    <a:lnTo>
                      <a:pt x="16732" y="266"/>
                    </a:lnTo>
                    <a:lnTo>
                      <a:pt x="14940" y="465"/>
                    </a:lnTo>
                    <a:lnTo>
                      <a:pt x="13147" y="731"/>
                    </a:lnTo>
                    <a:lnTo>
                      <a:pt x="11354" y="1063"/>
                    </a:lnTo>
                    <a:lnTo>
                      <a:pt x="9562" y="1395"/>
                    </a:lnTo>
                    <a:lnTo>
                      <a:pt x="7902" y="1860"/>
                    </a:lnTo>
                    <a:lnTo>
                      <a:pt x="7902" y="1860"/>
                    </a:lnTo>
                    <a:lnTo>
                      <a:pt x="6574" y="3851"/>
                    </a:lnTo>
                    <a:lnTo>
                      <a:pt x="5445" y="5843"/>
                    </a:lnTo>
                    <a:lnTo>
                      <a:pt x="4383" y="7835"/>
                    </a:lnTo>
                    <a:lnTo>
                      <a:pt x="3453" y="9960"/>
                    </a:lnTo>
                    <a:lnTo>
                      <a:pt x="2590" y="12085"/>
                    </a:lnTo>
                    <a:lnTo>
                      <a:pt x="1926" y="14276"/>
                    </a:lnTo>
                    <a:lnTo>
                      <a:pt x="1328" y="16467"/>
                    </a:lnTo>
                    <a:lnTo>
                      <a:pt x="864" y="18658"/>
                    </a:lnTo>
                    <a:lnTo>
                      <a:pt x="465" y="20916"/>
                    </a:lnTo>
                    <a:lnTo>
                      <a:pt x="200" y="23239"/>
                    </a:lnTo>
                    <a:lnTo>
                      <a:pt x="67" y="25497"/>
                    </a:lnTo>
                    <a:lnTo>
                      <a:pt x="0" y="27821"/>
                    </a:lnTo>
                    <a:lnTo>
                      <a:pt x="0" y="30145"/>
                    </a:lnTo>
                    <a:lnTo>
                      <a:pt x="133" y="32469"/>
                    </a:lnTo>
                    <a:lnTo>
                      <a:pt x="399" y="34793"/>
                    </a:lnTo>
                    <a:lnTo>
                      <a:pt x="731" y="37117"/>
                    </a:lnTo>
                    <a:lnTo>
                      <a:pt x="1129" y="39440"/>
                    </a:lnTo>
                    <a:lnTo>
                      <a:pt x="1594" y="41764"/>
                    </a:lnTo>
                    <a:lnTo>
                      <a:pt x="2192" y="44022"/>
                    </a:lnTo>
                    <a:lnTo>
                      <a:pt x="2922" y="46346"/>
                    </a:lnTo>
                    <a:lnTo>
                      <a:pt x="3652" y="48603"/>
                    </a:lnTo>
                    <a:lnTo>
                      <a:pt x="4515" y="50861"/>
                    </a:lnTo>
                    <a:lnTo>
                      <a:pt x="5445" y="53052"/>
                    </a:lnTo>
                    <a:lnTo>
                      <a:pt x="6441" y="55243"/>
                    </a:lnTo>
                    <a:lnTo>
                      <a:pt x="7503" y="57368"/>
                    </a:lnTo>
                    <a:lnTo>
                      <a:pt x="8632" y="59492"/>
                    </a:lnTo>
                    <a:lnTo>
                      <a:pt x="9827" y="61551"/>
                    </a:lnTo>
                    <a:lnTo>
                      <a:pt x="11155" y="63543"/>
                    </a:lnTo>
                    <a:lnTo>
                      <a:pt x="12483" y="65535"/>
                    </a:lnTo>
                    <a:lnTo>
                      <a:pt x="13944" y="67460"/>
                    </a:lnTo>
                    <a:lnTo>
                      <a:pt x="15405" y="69319"/>
                    </a:lnTo>
                    <a:lnTo>
                      <a:pt x="16932" y="71112"/>
                    </a:lnTo>
                    <a:lnTo>
                      <a:pt x="16932" y="71112"/>
                    </a:lnTo>
                    <a:lnTo>
                      <a:pt x="19455" y="67327"/>
                    </a:lnTo>
                    <a:lnTo>
                      <a:pt x="22243" y="63476"/>
                    </a:lnTo>
                    <a:lnTo>
                      <a:pt x="25165" y="59426"/>
                    </a:lnTo>
                    <a:lnTo>
                      <a:pt x="28286" y="55442"/>
                    </a:lnTo>
                    <a:lnTo>
                      <a:pt x="31473" y="51458"/>
                    </a:lnTo>
                    <a:lnTo>
                      <a:pt x="34726" y="47607"/>
                    </a:lnTo>
                    <a:lnTo>
                      <a:pt x="38046" y="43889"/>
                    </a:lnTo>
                    <a:lnTo>
                      <a:pt x="39706" y="42163"/>
                    </a:lnTo>
                    <a:lnTo>
                      <a:pt x="41366" y="40436"/>
                    </a:lnTo>
                    <a:lnTo>
                      <a:pt x="41366" y="40436"/>
                    </a:lnTo>
                    <a:lnTo>
                      <a:pt x="40569" y="39440"/>
                    </a:lnTo>
                    <a:lnTo>
                      <a:pt x="39839" y="38378"/>
                    </a:lnTo>
                    <a:lnTo>
                      <a:pt x="39108" y="37316"/>
                    </a:lnTo>
                    <a:lnTo>
                      <a:pt x="38378" y="36253"/>
                    </a:lnTo>
                    <a:lnTo>
                      <a:pt x="37780" y="35125"/>
                    </a:lnTo>
                    <a:lnTo>
                      <a:pt x="37116" y="33929"/>
                    </a:lnTo>
                    <a:lnTo>
                      <a:pt x="36519" y="32801"/>
                    </a:lnTo>
                    <a:lnTo>
                      <a:pt x="35988" y="31606"/>
                    </a:lnTo>
                    <a:lnTo>
                      <a:pt x="35523" y="30344"/>
                    </a:lnTo>
                    <a:lnTo>
                      <a:pt x="35058" y="29149"/>
                    </a:lnTo>
                    <a:lnTo>
                      <a:pt x="34593" y="27887"/>
                    </a:lnTo>
                    <a:lnTo>
                      <a:pt x="34195" y="26626"/>
                    </a:lnTo>
                    <a:lnTo>
                      <a:pt x="33863" y="25364"/>
                    </a:lnTo>
                    <a:lnTo>
                      <a:pt x="33597" y="24103"/>
                    </a:lnTo>
                    <a:lnTo>
                      <a:pt x="33332" y="22775"/>
                    </a:lnTo>
                    <a:lnTo>
                      <a:pt x="33133" y="21513"/>
                    </a:lnTo>
                    <a:lnTo>
                      <a:pt x="33000" y="20185"/>
                    </a:lnTo>
                    <a:lnTo>
                      <a:pt x="32867" y="18924"/>
                    </a:lnTo>
                    <a:lnTo>
                      <a:pt x="32801" y="17596"/>
                    </a:lnTo>
                    <a:lnTo>
                      <a:pt x="32801" y="16334"/>
                    </a:lnTo>
                    <a:lnTo>
                      <a:pt x="32867" y="15006"/>
                    </a:lnTo>
                    <a:lnTo>
                      <a:pt x="32933" y="13745"/>
                    </a:lnTo>
                    <a:lnTo>
                      <a:pt x="33066" y="12483"/>
                    </a:lnTo>
                    <a:lnTo>
                      <a:pt x="33265" y="11222"/>
                    </a:lnTo>
                    <a:lnTo>
                      <a:pt x="33531" y="9960"/>
                    </a:lnTo>
                    <a:lnTo>
                      <a:pt x="33863" y="8698"/>
                    </a:lnTo>
                    <a:lnTo>
                      <a:pt x="34195" y="7503"/>
                    </a:lnTo>
                    <a:lnTo>
                      <a:pt x="34660" y="6308"/>
                    </a:lnTo>
                    <a:lnTo>
                      <a:pt x="35125" y="5113"/>
                    </a:lnTo>
                    <a:lnTo>
                      <a:pt x="35722" y="3918"/>
                    </a:lnTo>
                    <a:lnTo>
                      <a:pt x="36320" y="2789"/>
                    </a:lnTo>
                    <a:lnTo>
                      <a:pt x="36984" y="166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6 - Content and Image - 3 - Light">
  <p:cSld name="CUSTOM_4_2_7_1_1_1_2_1_1_1">
    <p:bg>
      <p:bgPr>
        <a:solidFill>
          <a:schemeClr val="lt1"/>
        </a:solidFill>
      </p:bgPr>
    </p:bg>
    <p:spTree>
      <p:nvGrpSpPr>
        <p:cNvPr id="2061" name="Shape 2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2" name="Google Shape;2062;g34ed79b00d1_0_2056"/>
          <p:cNvSpPr txBox="1"/>
          <p:nvPr>
            <p:ph idx="1" type="subTitle"/>
          </p:nvPr>
        </p:nvSpPr>
        <p:spPr>
          <a:xfrm>
            <a:off x="676650" y="1449300"/>
            <a:ext cx="3895200" cy="320100"/>
          </a:xfrm>
          <a:prstGeom prst="rect">
            <a:avLst/>
          </a:prstGeom>
          <a:noFill/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/>
        </p:txBody>
      </p:sp>
      <p:sp>
        <p:nvSpPr>
          <p:cNvPr id="2063" name="Google Shape;2063;g34ed79b00d1_0_2056"/>
          <p:cNvSpPr txBox="1"/>
          <p:nvPr>
            <p:ph idx="2" type="body"/>
          </p:nvPr>
        </p:nvSpPr>
        <p:spPr>
          <a:xfrm>
            <a:off x="676500" y="1769375"/>
            <a:ext cx="3895200" cy="2720100"/>
          </a:xfrm>
          <a:prstGeom prst="rect">
            <a:avLst/>
          </a:prstGeom>
        </p:spPr>
        <p:txBody>
          <a:bodyPr anchorCtr="0" anchor="t" bIns="91425" lIns="0" spcFirstLastPara="1" rIns="0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400"/>
            </a:lvl1pPr>
            <a:lvl2pPr indent="-292100" lvl="1" marL="914400">
              <a:spcBef>
                <a:spcPts val="500"/>
              </a:spcBef>
              <a:spcAft>
                <a:spcPts val="0"/>
              </a:spcAft>
              <a:buSzPts val="1000"/>
              <a:buChar char="●"/>
              <a:defRPr/>
            </a:lvl2pPr>
            <a:lvl3pPr indent="-292100" lvl="2" marL="1371600">
              <a:spcBef>
                <a:spcPts val="50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50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5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5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5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5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500"/>
              </a:spcBef>
              <a:spcAft>
                <a:spcPts val="5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2064" name="Google Shape;2064;g34ed79b00d1_0_2056"/>
          <p:cNvSpPr txBox="1"/>
          <p:nvPr>
            <p:ph type="title"/>
          </p:nvPr>
        </p:nvSpPr>
        <p:spPr>
          <a:xfrm>
            <a:off x="676650" y="0"/>
            <a:ext cx="3895200" cy="1289400"/>
          </a:xfrm>
          <a:prstGeom prst="rect">
            <a:avLst/>
          </a:prstGeom>
          <a:noFill/>
        </p:spPr>
        <p:txBody>
          <a:bodyPr anchorCtr="0" anchor="b" bIns="0" lIns="0" spcFirstLastPara="1" rIns="0" wrap="square" tIns="91425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pen Sans ExtraBold"/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pen Sans ExtraBold"/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pen Sans ExtraBold"/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pen Sans ExtraBold"/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pen Sans ExtraBold"/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pen Sans ExtraBold"/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pen Sans ExtraBold"/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pen Sans ExtraBold"/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/>
        </p:txBody>
      </p:sp>
      <p:sp>
        <p:nvSpPr>
          <p:cNvPr id="2065" name="Google Shape;2065;g34ed79b00d1_0_2056"/>
          <p:cNvSpPr/>
          <p:nvPr>
            <p:ph idx="3" type="pic"/>
          </p:nvPr>
        </p:nvSpPr>
        <p:spPr>
          <a:xfrm>
            <a:off x="5221200" y="649218"/>
            <a:ext cx="1460700" cy="1123500"/>
          </a:xfrm>
          <a:prstGeom prst="rect">
            <a:avLst/>
          </a:prstGeom>
          <a:noFill/>
          <a:ln>
            <a:noFill/>
          </a:ln>
        </p:spPr>
      </p:sp>
      <p:sp>
        <p:nvSpPr>
          <p:cNvPr id="2066" name="Google Shape;2066;g34ed79b00d1_0_2056"/>
          <p:cNvSpPr/>
          <p:nvPr>
            <p:ph idx="4" type="pic"/>
          </p:nvPr>
        </p:nvSpPr>
        <p:spPr>
          <a:xfrm>
            <a:off x="7006600" y="649218"/>
            <a:ext cx="1460700" cy="1123500"/>
          </a:xfrm>
          <a:prstGeom prst="rect">
            <a:avLst/>
          </a:prstGeom>
          <a:noFill/>
          <a:ln>
            <a:noFill/>
          </a:ln>
        </p:spPr>
      </p:sp>
      <p:sp>
        <p:nvSpPr>
          <p:cNvPr id="2067" name="Google Shape;2067;g34ed79b00d1_0_2056"/>
          <p:cNvSpPr/>
          <p:nvPr>
            <p:ph idx="5" type="pic"/>
          </p:nvPr>
        </p:nvSpPr>
        <p:spPr>
          <a:xfrm>
            <a:off x="5221200" y="2089400"/>
            <a:ext cx="3246000" cy="2563800"/>
          </a:xfrm>
          <a:prstGeom prst="rect">
            <a:avLst/>
          </a:prstGeom>
          <a:noFill/>
          <a:ln>
            <a:noFill/>
          </a:ln>
        </p:spPr>
      </p:sp>
      <p:sp>
        <p:nvSpPr>
          <p:cNvPr id="2068" name="Google Shape;2068;g34ed79b00d1_0_2056"/>
          <p:cNvSpPr txBox="1"/>
          <p:nvPr/>
        </p:nvSpPr>
        <p:spPr>
          <a:xfrm>
            <a:off x="0" y="4969700"/>
            <a:ext cx="351900" cy="183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sz="7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2069" name="Google Shape;2069;g34ed79b00d1_0_2056"/>
          <p:cNvGrpSpPr/>
          <p:nvPr/>
        </p:nvGrpSpPr>
        <p:grpSpPr>
          <a:xfrm>
            <a:off x="8467274" y="-268"/>
            <a:ext cx="329400" cy="329400"/>
            <a:chOff x="8467274" y="-268"/>
            <a:chExt cx="329400" cy="329400"/>
          </a:xfrm>
        </p:grpSpPr>
        <p:sp>
          <p:nvSpPr>
            <p:cNvPr id="2070" name="Google Shape;2070;g34ed79b00d1_0_2056"/>
            <p:cNvSpPr/>
            <p:nvPr/>
          </p:nvSpPr>
          <p:spPr>
            <a:xfrm>
              <a:off x="8467274" y="-268"/>
              <a:ext cx="329400" cy="329400"/>
            </a:xfrm>
            <a:prstGeom prst="rect">
              <a:avLst/>
            </a:prstGeom>
            <a:solidFill>
              <a:srgbClr val="0063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grpSp>
          <p:nvGrpSpPr>
            <p:cNvPr id="2071" name="Google Shape;2071;g34ed79b00d1_0_2056"/>
            <p:cNvGrpSpPr/>
            <p:nvPr/>
          </p:nvGrpSpPr>
          <p:grpSpPr>
            <a:xfrm>
              <a:off x="8546153" y="63898"/>
              <a:ext cx="191009" cy="201168"/>
              <a:chOff x="1379850" y="238125"/>
              <a:chExt cx="4860275" cy="5238750"/>
            </a:xfrm>
          </p:grpSpPr>
          <p:sp>
            <p:nvSpPr>
              <p:cNvPr id="2072" name="Google Shape;2072;g34ed79b00d1_0_2056"/>
              <p:cNvSpPr/>
              <p:nvPr/>
            </p:nvSpPr>
            <p:spPr>
              <a:xfrm>
                <a:off x="4988525" y="4354750"/>
                <a:ext cx="727075" cy="727075"/>
              </a:xfrm>
              <a:custGeom>
                <a:rect b="b" l="l" r="r" t="t"/>
                <a:pathLst>
                  <a:path extrusionOk="0" h="29083" w="29083">
                    <a:moveTo>
                      <a:pt x="14210" y="9097"/>
                    </a:moveTo>
                    <a:lnTo>
                      <a:pt x="15139" y="9163"/>
                    </a:lnTo>
                    <a:lnTo>
                      <a:pt x="16002" y="9296"/>
                    </a:lnTo>
                    <a:lnTo>
                      <a:pt x="16334" y="9362"/>
                    </a:lnTo>
                    <a:lnTo>
                      <a:pt x="16733" y="9495"/>
                    </a:lnTo>
                    <a:lnTo>
                      <a:pt x="16998" y="9694"/>
                    </a:lnTo>
                    <a:lnTo>
                      <a:pt x="17264" y="9894"/>
                    </a:lnTo>
                    <a:lnTo>
                      <a:pt x="17463" y="10226"/>
                    </a:lnTo>
                    <a:lnTo>
                      <a:pt x="17596" y="10558"/>
                    </a:lnTo>
                    <a:lnTo>
                      <a:pt x="17729" y="10956"/>
                    </a:lnTo>
                    <a:lnTo>
                      <a:pt x="17729" y="11354"/>
                    </a:lnTo>
                    <a:lnTo>
                      <a:pt x="17729" y="11886"/>
                    </a:lnTo>
                    <a:lnTo>
                      <a:pt x="17596" y="12284"/>
                    </a:lnTo>
                    <a:lnTo>
                      <a:pt x="17463" y="12616"/>
                    </a:lnTo>
                    <a:lnTo>
                      <a:pt x="17264" y="12948"/>
                    </a:lnTo>
                    <a:lnTo>
                      <a:pt x="16998" y="13147"/>
                    </a:lnTo>
                    <a:lnTo>
                      <a:pt x="16733" y="13346"/>
                    </a:lnTo>
                    <a:lnTo>
                      <a:pt x="16401" y="13479"/>
                    </a:lnTo>
                    <a:lnTo>
                      <a:pt x="16002" y="13612"/>
                    </a:lnTo>
                    <a:lnTo>
                      <a:pt x="15139" y="13678"/>
                    </a:lnTo>
                    <a:lnTo>
                      <a:pt x="14210" y="13745"/>
                    </a:lnTo>
                    <a:lnTo>
                      <a:pt x="12151" y="13745"/>
                    </a:lnTo>
                    <a:lnTo>
                      <a:pt x="12151" y="9097"/>
                    </a:lnTo>
                    <a:close/>
                    <a:moveTo>
                      <a:pt x="13280" y="6242"/>
                    </a:moveTo>
                    <a:lnTo>
                      <a:pt x="8964" y="6308"/>
                    </a:lnTo>
                    <a:lnTo>
                      <a:pt x="8964" y="22244"/>
                    </a:lnTo>
                    <a:lnTo>
                      <a:pt x="12151" y="22244"/>
                    </a:lnTo>
                    <a:lnTo>
                      <a:pt x="12151" y="16135"/>
                    </a:lnTo>
                    <a:lnTo>
                      <a:pt x="14674" y="16135"/>
                    </a:lnTo>
                    <a:lnTo>
                      <a:pt x="17861" y="22244"/>
                    </a:lnTo>
                    <a:lnTo>
                      <a:pt x="21181" y="22244"/>
                    </a:lnTo>
                    <a:lnTo>
                      <a:pt x="17729" y="15737"/>
                    </a:lnTo>
                    <a:lnTo>
                      <a:pt x="18459" y="15471"/>
                    </a:lnTo>
                    <a:lnTo>
                      <a:pt x="19057" y="15139"/>
                    </a:lnTo>
                    <a:lnTo>
                      <a:pt x="19588" y="14674"/>
                    </a:lnTo>
                    <a:lnTo>
                      <a:pt x="20052" y="14209"/>
                    </a:lnTo>
                    <a:lnTo>
                      <a:pt x="20384" y="13612"/>
                    </a:lnTo>
                    <a:lnTo>
                      <a:pt x="20650" y="12881"/>
                    </a:lnTo>
                    <a:lnTo>
                      <a:pt x="20849" y="12085"/>
                    </a:lnTo>
                    <a:lnTo>
                      <a:pt x="20916" y="11222"/>
                    </a:lnTo>
                    <a:lnTo>
                      <a:pt x="20849" y="10159"/>
                    </a:lnTo>
                    <a:lnTo>
                      <a:pt x="20716" y="9761"/>
                    </a:lnTo>
                    <a:lnTo>
                      <a:pt x="20650" y="9296"/>
                    </a:lnTo>
                    <a:lnTo>
                      <a:pt x="20451" y="8964"/>
                    </a:lnTo>
                    <a:lnTo>
                      <a:pt x="20318" y="8566"/>
                    </a:lnTo>
                    <a:lnTo>
                      <a:pt x="20052" y="8300"/>
                    </a:lnTo>
                    <a:lnTo>
                      <a:pt x="19853" y="7968"/>
                    </a:lnTo>
                    <a:lnTo>
                      <a:pt x="19322" y="7503"/>
                    </a:lnTo>
                    <a:lnTo>
                      <a:pt x="18658" y="7105"/>
                    </a:lnTo>
                    <a:lnTo>
                      <a:pt x="17928" y="6773"/>
                    </a:lnTo>
                    <a:lnTo>
                      <a:pt x="17131" y="6574"/>
                    </a:lnTo>
                    <a:lnTo>
                      <a:pt x="16201" y="6441"/>
                    </a:lnTo>
                    <a:lnTo>
                      <a:pt x="15272" y="6308"/>
                    </a:lnTo>
                    <a:lnTo>
                      <a:pt x="14276" y="6242"/>
                    </a:lnTo>
                    <a:close/>
                    <a:moveTo>
                      <a:pt x="14608" y="2457"/>
                    </a:moveTo>
                    <a:lnTo>
                      <a:pt x="15670" y="2524"/>
                    </a:lnTo>
                    <a:lnTo>
                      <a:pt x="16799" y="2656"/>
                    </a:lnTo>
                    <a:lnTo>
                      <a:pt x="17928" y="2855"/>
                    </a:lnTo>
                    <a:lnTo>
                      <a:pt x="18990" y="3187"/>
                    </a:lnTo>
                    <a:lnTo>
                      <a:pt x="19986" y="3652"/>
                    </a:lnTo>
                    <a:lnTo>
                      <a:pt x="20982" y="4183"/>
                    </a:lnTo>
                    <a:lnTo>
                      <a:pt x="21912" y="4781"/>
                    </a:lnTo>
                    <a:lnTo>
                      <a:pt x="22775" y="5511"/>
                    </a:lnTo>
                    <a:lnTo>
                      <a:pt x="23638" y="6308"/>
                    </a:lnTo>
                    <a:lnTo>
                      <a:pt x="24368" y="7238"/>
                    </a:lnTo>
                    <a:lnTo>
                      <a:pt x="24966" y="8234"/>
                    </a:lnTo>
                    <a:lnTo>
                      <a:pt x="25497" y="9296"/>
                    </a:lnTo>
                    <a:lnTo>
                      <a:pt x="25962" y="10491"/>
                    </a:lnTo>
                    <a:lnTo>
                      <a:pt x="26294" y="11753"/>
                    </a:lnTo>
                    <a:lnTo>
                      <a:pt x="26493" y="13147"/>
                    </a:lnTo>
                    <a:lnTo>
                      <a:pt x="26559" y="14608"/>
                    </a:lnTo>
                    <a:lnTo>
                      <a:pt x="26493" y="16069"/>
                    </a:lnTo>
                    <a:lnTo>
                      <a:pt x="26294" y="17463"/>
                    </a:lnTo>
                    <a:lnTo>
                      <a:pt x="25962" y="18724"/>
                    </a:lnTo>
                    <a:lnTo>
                      <a:pt x="25497" y="19920"/>
                    </a:lnTo>
                    <a:lnTo>
                      <a:pt x="24966" y="21048"/>
                    </a:lnTo>
                    <a:lnTo>
                      <a:pt x="24368" y="22044"/>
                    </a:lnTo>
                    <a:lnTo>
                      <a:pt x="23638" y="22907"/>
                    </a:lnTo>
                    <a:lnTo>
                      <a:pt x="22775" y="23704"/>
                    </a:lnTo>
                    <a:lnTo>
                      <a:pt x="21912" y="24435"/>
                    </a:lnTo>
                    <a:lnTo>
                      <a:pt x="20982" y="25032"/>
                    </a:lnTo>
                    <a:lnTo>
                      <a:pt x="19986" y="25563"/>
                    </a:lnTo>
                    <a:lnTo>
                      <a:pt x="18990" y="26028"/>
                    </a:lnTo>
                    <a:lnTo>
                      <a:pt x="17928" y="26294"/>
                    </a:lnTo>
                    <a:lnTo>
                      <a:pt x="16799" y="26559"/>
                    </a:lnTo>
                    <a:lnTo>
                      <a:pt x="15670" y="26692"/>
                    </a:lnTo>
                    <a:lnTo>
                      <a:pt x="14608" y="26759"/>
                    </a:lnTo>
                    <a:lnTo>
                      <a:pt x="13479" y="26692"/>
                    </a:lnTo>
                    <a:lnTo>
                      <a:pt x="12350" y="26559"/>
                    </a:lnTo>
                    <a:lnTo>
                      <a:pt x="11222" y="26294"/>
                    </a:lnTo>
                    <a:lnTo>
                      <a:pt x="10159" y="25962"/>
                    </a:lnTo>
                    <a:lnTo>
                      <a:pt x="9163" y="25497"/>
                    </a:lnTo>
                    <a:lnTo>
                      <a:pt x="8167" y="25032"/>
                    </a:lnTo>
                    <a:lnTo>
                      <a:pt x="7238" y="24368"/>
                    </a:lnTo>
                    <a:lnTo>
                      <a:pt x="6375" y="23638"/>
                    </a:lnTo>
                    <a:lnTo>
                      <a:pt x="5511" y="22841"/>
                    </a:lnTo>
                    <a:lnTo>
                      <a:pt x="4781" y="21978"/>
                    </a:lnTo>
                    <a:lnTo>
                      <a:pt x="4184" y="20916"/>
                    </a:lnTo>
                    <a:lnTo>
                      <a:pt x="3652" y="19853"/>
                    </a:lnTo>
                    <a:lnTo>
                      <a:pt x="3188" y="18658"/>
                    </a:lnTo>
                    <a:lnTo>
                      <a:pt x="2856" y="17397"/>
                    </a:lnTo>
                    <a:lnTo>
                      <a:pt x="2656" y="16002"/>
                    </a:lnTo>
                    <a:lnTo>
                      <a:pt x="2590" y="14541"/>
                    </a:lnTo>
                    <a:lnTo>
                      <a:pt x="2656" y="13081"/>
                    </a:lnTo>
                    <a:lnTo>
                      <a:pt x="2856" y="11686"/>
                    </a:lnTo>
                    <a:lnTo>
                      <a:pt x="3188" y="10425"/>
                    </a:lnTo>
                    <a:lnTo>
                      <a:pt x="3652" y="9230"/>
                    </a:lnTo>
                    <a:lnTo>
                      <a:pt x="4184" y="8167"/>
                    </a:lnTo>
                    <a:lnTo>
                      <a:pt x="4781" y="7171"/>
                    </a:lnTo>
                    <a:lnTo>
                      <a:pt x="5511" y="6242"/>
                    </a:lnTo>
                    <a:lnTo>
                      <a:pt x="6375" y="5445"/>
                    </a:lnTo>
                    <a:lnTo>
                      <a:pt x="7238" y="4715"/>
                    </a:lnTo>
                    <a:lnTo>
                      <a:pt x="8167" y="4117"/>
                    </a:lnTo>
                    <a:lnTo>
                      <a:pt x="9163" y="3586"/>
                    </a:lnTo>
                    <a:lnTo>
                      <a:pt x="10159" y="3187"/>
                    </a:lnTo>
                    <a:lnTo>
                      <a:pt x="11222" y="2855"/>
                    </a:lnTo>
                    <a:lnTo>
                      <a:pt x="12350" y="2656"/>
                    </a:lnTo>
                    <a:lnTo>
                      <a:pt x="13479" y="2457"/>
                    </a:lnTo>
                    <a:close/>
                    <a:moveTo>
                      <a:pt x="14608" y="0"/>
                    </a:moveTo>
                    <a:lnTo>
                      <a:pt x="13081" y="67"/>
                    </a:lnTo>
                    <a:lnTo>
                      <a:pt x="11620" y="332"/>
                    </a:lnTo>
                    <a:lnTo>
                      <a:pt x="10226" y="664"/>
                    </a:lnTo>
                    <a:lnTo>
                      <a:pt x="8898" y="1129"/>
                    </a:lnTo>
                    <a:lnTo>
                      <a:pt x="7636" y="1727"/>
                    </a:lnTo>
                    <a:lnTo>
                      <a:pt x="6375" y="2457"/>
                    </a:lnTo>
                    <a:lnTo>
                      <a:pt x="5312" y="3320"/>
                    </a:lnTo>
                    <a:lnTo>
                      <a:pt x="4250" y="4250"/>
                    </a:lnTo>
                    <a:lnTo>
                      <a:pt x="3320" y="5246"/>
                    </a:lnTo>
                    <a:lnTo>
                      <a:pt x="2457" y="6375"/>
                    </a:lnTo>
                    <a:lnTo>
                      <a:pt x="1793" y="7570"/>
                    </a:lnTo>
                    <a:lnTo>
                      <a:pt x="1129" y="8898"/>
                    </a:lnTo>
                    <a:lnTo>
                      <a:pt x="664" y="10226"/>
                    </a:lnTo>
                    <a:lnTo>
                      <a:pt x="333" y="11620"/>
                    </a:lnTo>
                    <a:lnTo>
                      <a:pt x="67" y="13081"/>
                    </a:lnTo>
                    <a:lnTo>
                      <a:pt x="1" y="14608"/>
                    </a:lnTo>
                    <a:lnTo>
                      <a:pt x="67" y="15471"/>
                    </a:lnTo>
                    <a:lnTo>
                      <a:pt x="133" y="16334"/>
                    </a:lnTo>
                    <a:lnTo>
                      <a:pt x="200" y="17197"/>
                    </a:lnTo>
                    <a:lnTo>
                      <a:pt x="333" y="17994"/>
                    </a:lnTo>
                    <a:lnTo>
                      <a:pt x="532" y="18791"/>
                    </a:lnTo>
                    <a:lnTo>
                      <a:pt x="731" y="19521"/>
                    </a:lnTo>
                    <a:lnTo>
                      <a:pt x="996" y="20252"/>
                    </a:lnTo>
                    <a:lnTo>
                      <a:pt x="1262" y="20916"/>
                    </a:lnTo>
                    <a:lnTo>
                      <a:pt x="1594" y="21580"/>
                    </a:lnTo>
                    <a:lnTo>
                      <a:pt x="1926" y="22244"/>
                    </a:lnTo>
                    <a:lnTo>
                      <a:pt x="2723" y="23439"/>
                    </a:lnTo>
                    <a:lnTo>
                      <a:pt x="3586" y="24501"/>
                    </a:lnTo>
                    <a:lnTo>
                      <a:pt x="4582" y="25497"/>
                    </a:lnTo>
                    <a:lnTo>
                      <a:pt x="5644" y="26360"/>
                    </a:lnTo>
                    <a:lnTo>
                      <a:pt x="6773" y="27091"/>
                    </a:lnTo>
                    <a:lnTo>
                      <a:pt x="7968" y="27688"/>
                    </a:lnTo>
                    <a:lnTo>
                      <a:pt x="9230" y="28219"/>
                    </a:lnTo>
                    <a:lnTo>
                      <a:pt x="10491" y="28618"/>
                    </a:lnTo>
                    <a:lnTo>
                      <a:pt x="11819" y="28883"/>
                    </a:lnTo>
                    <a:lnTo>
                      <a:pt x="13214" y="29082"/>
                    </a:lnTo>
                    <a:lnTo>
                      <a:pt x="15936" y="29082"/>
                    </a:lnTo>
                    <a:lnTo>
                      <a:pt x="17264" y="28883"/>
                    </a:lnTo>
                    <a:lnTo>
                      <a:pt x="18592" y="28618"/>
                    </a:lnTo>
                    <a:lnTo>
                      <a:pt x="19853" y="28219"/>
                    </a:lnTo>
                    <a:lnTo>
                      <a:pt x="21115" y="27688"/>
                    </a:lnTo>
                    <a:lnTo>
                      <a:pt x="22310" y="27024"/>
                    </a:lnTo>
                    <a:lnTo>
                      <a:pt x="23439" y="26294"/>
                    </a:lnTo>
                    <a:lnTo>
                      <a:pt x="24501" y="25431"/>
                    </a:lnTo>
                    <a:lnTo>
                      <a:pt x="25497" y="24501"/>
                    </a:lnTo>
                    <a:lnTo>
                      <a:pt x="26360" y="23439"/>
                    </a:lnTo>
                    <a:lnTo>
                      <a:pt x="27157" y="22244"/>
                    </a:lnTo>
                    <a:lnTo>
                      <a:pt x="27489" y="21580"/>
                    </a:lnTo>
                    <a:lnTo>
                      <a:pt x="27821" y="20916"/>
                    </a:lnTo>
                    <a:lnTo>
                      <a:pt x="28087" y="20185"/>
                    </a:lnTo>
                    <a:lnTo>
                      <a:pt x="28352" y="19455"/>
                    </a:lnTo>
                    <a:lnTo>
                      <a:pt x="28551" y="18724"/>
                    </a:lnTo>
                    <a:lnTo>
                      <a:pt x="28751" y="17928"/>
                    </a:lnTo>
                    <a:lnTo>
                      <a:pt x="28883" y="17131"/>
                    </a:lnTo>
                    <a:lnTo>
                      <a:pt x="28950" y="16268"/>
                    </a:lnTo>
                    <a:lnTo>
                      <a:pt x="29016" y="15405"/>
                    </a:lnTo>
                    <a:lnTo>
                      <a:pt x="29082" y="14541"/>
                    </a:lnTo>
                    <a:lnTo>
                      <a:pt x="29016" y="13014"/>
                    </a:lnTo>
                    <a:lnTo>
                      <a:pt x="28751" y="11554"/>
                    </a:lnTo>
                    <a:lnTo>
                      <a:pt x="28419" y="10159"/>
                    </a:lnTo>
                    <a:lnTo>
                      <a:pt x="27954" y="8831"/>
                    </a:lnTo>
                    <a:lnTo>
                      <a:pt x="27356" y="7570"/>
                    </a:lnTo>
                    <a:lnTo>
                      <a:pt x="26626" y="6375"/>
                    </a:lnTo>
                    <a:lnTo>
                      <a:pt x="25829" y="5246"/>
                    </a:lnTo>
                    <a:lnTo>
                      <a:pt x="24899" y="4183"/>
                    </a:lnTo>
                    <a:lnTo>
                      <a:pt x="23904" y="3254"/>
                    </a:lnTo>
                    <a:lnTo>
                      <a:pt x="22775" y="2457"/>
                    </a:lnTo>
                    <a:lnTo>
                      <a:pt x="21580" y="1727"/>
                    </a:lnTo>
                    <a:lnTo>
                      <a:pt x="20318" y="1129"/>
                    </a:lnTo>
                    <a:lnTo>
                      <a:pt x="18990" y="664"/>
                    </a:lnTo>
                    <a:lnTo>
                      <a:pt x="17596" y="266"/>
                    </a:lnTo>
                    <a:lnTo>
                      <a:pt x="16135" y="67"/>
                    </a:lnTo>
                    <a:lnTo>
                      <a:pt x="1460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73" name="Google Shape;2073;g34ed79b00d1_0_2056"/>
              <p:cNvSpPr/>
              <p:nvPr/>
            </p:nvSpPr>
            <p:spPr>
              <a:xfrm>
                <a:off x="4988525" y="4354750"/>
                <a:ext cx="727075" cy="727075"/>
              </a:xfrm>
              <a:custGeom>
                <a:rect b="b" l="l" r="r" t="t"/>
                <a:pathLst>
                  <a:path extrusionOk="0" fill="none" h="29083" w="29083">
                    <a:moveTo>
                      <a:pt x="1" y="14608"/>
                    </a:moveTo>
                    <a:lnTo>
                      <a:pt x="1" y="14608"/>
                    </a:lnTo>
                    <a:lnTo>
                      <a:pt x="67" y="13081"/>
                    </a:lnTo>
                    <a:lnTo>
                      <a:pt x="333" y="11620"/>
                    </a:lnTo>
                    <a:lnTo>
                      <a:pt x="664" y="10226"/>
                    </a:lnTo>
                    <a:lnTo>
                      <a:pt x="1129" y="8898"/>
                    </a:lnTo>
                    <a:lnTo>
                      <a:pt x="1793" y="7570"/>
                    </a:lnTo>
                    <a:lnTo>
                      <a:pt x="2457" y="6375"/>
                    </a:lnTo>
                    <a:lnTo>
                      <a:pt x="3320" y="5246"/>
                    </a:lnTo>
                    <a:lnTo>
                      <a:pt x="4250" y="4250"/>
                    </a:lnTo>
                    <a:lnTo>
                      <a:pt x="5312" y="3320"/>
                    </a:lnTo>
                    <a:lnTo>
                      <a:pt x="6375" y="2457"/>
                    </a:lnTo>
                    <a:lnTo>
                      <a:pt x="7636" y="1727"/>
                    </a:lnTo>
                    <a:lnTo>
                      <a:pt x="8898" y="1129"/>
                    </a:lnTo>
                    <a:lnTo>
                      <a:pt x="10226" y="664"/>
                    </a:lnTo>
                    <a:lnTo>
                      <a:pt x="11620" y="332"/>
                    </a:lnTo>
                    <a:lnTo>
                      <a:pt x="13081" y="67"/>
                    </a:lnTo>
                    <a:lnTo>
                      <a:pt x="14608" y="0"/>
                    </a:lnTo>
                    <a:lnTo>
                      <a:pt x="14608" y="0"/>
                    </a:lnTo>
                    <a:lnTo>
                      <a:pt x="16135" y="67"/>
                    </a:lnTo>
                    <a:lnTo>
                      <a:pt x="17596" y="266"/>
                    </a:lnTo>
                    <a:lnTo>
                      <a:pt x="18990" y="664"/>
                    </a:lnTo>
                    <a:lnTo>
                      <a:pt x="20318" y="1129"/>
                    </a:lnTo>
                    <a:lnTo>
                      <a:pt x="21580" y="1727"/>
                    </a:lnTo>
                    <a:lnTo>
                      <a:pt x="22775" y="2457"/>
                    </a:lnTo>
                    <a:lnTo>
                      <a:pt x="23904" y="3254"/>
                    </a:lnTo>
                    <a:lnTo>
                      <a:pt x="24899" y="4183"/>
                    </a:lnTo>
                    <a:lnTo>
                      <a:pt x="25829" y="5246"/>
                    </a:lnTo>
                    <a:lnTo>
                      <a:pt x="26626" y="6375"/>
                    </a:lnTo>
                    <a:lnTo>
                      <a:pt x="27356" y="7570"/>
                    </a:lnTo>
                    <a:lnTo>
                      <a:pt x="27954" y="8831"/>
                    </a:lnTo>
                    <a:lnTo>
                      <a:pt x="28419" y="10159"/>
                    </a:lnTo>
                    <a:lnTo>
                      <a:pt x="28751" y="11554"/>
                    </a:lnTo>
                    <a:lnTo>
                      <a:pt x="29016" y="13014"/>
                    </a:lnTo>
                    <a:lnTo>
                      <a:pt x="29082" y="14541"/>
                    </a:lnTo>
                    <a:lnTo>
                      <a:pt x="29082" y="14541"/>
                    </a:lnTo>
                    <a:lnTo>
                      <a:pt x="29016" y="15405"/>
                    </a:lnTo>
                    <a:lnTo>
                      <a:pt x="28950" y="16268"/>
                    </a:lnTo>
                    <a:lnTo>
                      <a:pt x="28883" y="17131"/>
                    </a:lnTo>
                    <a:lnTo>
                      <a:pt x="28751" y="17928"/>
                    </a:lnTo>
                    <a:lnTo>
                      <a:pt x="28551" y="18724"/>
                    </a:lnTo>
                    <a:lnTo>
                      <a:pt x="28352" y="19455"/>
                    </a:lnTo>
                    <a:lnTo>
                      <a:pt x="28087" y="20185"/>
                    </a:lnTo>
                    <a:lnTo>
                      <a:pt x="27821" y="20916"/>
                    </a:lnTo>
                    <a:lnTo>
                      <a:pt x="27489" y="21580"/>
                    </a:lnTo>
                    <a:lnTo>
                      <a:pt x="27157" y="22244"/>
                    </a:lnTo>
                    <a:lnTo>
                      <a:pt x="26360" y="23439"/>
                    </a:lnTo>
                    <a:lnTo>
                      <a:pt x="25497" y="24501"/>
                    </a:lnTo>
                    <a:lnTo>
                      <a:pt x="24501" y="25431"/>
                    </a:lnTo>
                    <a:lnTo>
                      <a:pt x="23439" y="26294"/>
                    </a:lnTo>
                    <a:lnTo>
                      <a:pt x="22310" y="27024"/>
                    </a:lnTo>
                    <a:lnTo>
                      <a:pt x="21115" y="27688"/>
                    </a:lnTo>
                    <a:lnTo>
                      <a:pt x="19853" y="28219"/>
                    </a:lnTo>
                    <a:lnTo>
                      <a:pt x="18592" y="28618"/>
                    </a:lnTo>
                    <a:lnTo>
                      <a:pt x="17264" y="28883"/>
                    </a:lnTo>
                    <a:lnTo>
                      <a:pt x="15936" y="29082"/>
                    </a:lnTo>
                    <a:lnTo>
                      <a:pt x="14542" y="29082"/>
                    </a:lnTo>
                    <a:lnTo>
                      <a:pt x="13214" y="29082"/>
                    </a:lnTo>
                    <a:lnTo>
                      <a:pt x="11819" y="28883"/>
                    </a:lnTo>
                    <a:lnTo>
                      <a:pt x="10491" y="28618"/>
                    </a:lnTo>
                    <a:lnTo>
                      <a:pt x="9230" y="28219"/>
                    </a:lnTo>
                    <a:lnTo>
                      <a:pt x="7968" y="27688"/>
                    </a:lnTo>
                    <a:lnTo>
                      <a:pt x="6773" y="27091"/>
                    </a:lnTo>
                    <a:lnTo>
                      <a:pt x="5644" y="26360"/>
                    </a:lnTo>
                    <a:lnTo>
                      <a:pt x="4582" y="25497"/>
                    </a:lnTo>
                    <a:lnTo>
                      <a:pt x="3586" y="24501"/>
                    </a:lnTo>
                    <a:lnTo>
                      <a:pt x="2723" y="23439"/>
                    </a:lnTo>
                    <a:lnTo>
                      <a:pt x="1926" y="22244"/>
                    </a:lnTo>
                    <a:lnTo>
                      <a:pt x="1594" y="21580"/>
                    </a:lnTo>
                    <a:lnTo>
                      <a:pt x="1262" y="20916"/>
                    </a:lnTo>
                    <a:lnTo>
                      <a:pt x="996" y="20252"/>
                    </a:lnTo>
                    <a:lnTo>
                      <a:pt x="731" y="19521"/>
                    </a:lnTo>
                    <a:lnTo>
                      <a:pt x="532" y="18791"/>
                    </a:lnTo>
                    <a:lnTo>
                      <a:pt x="333" y="17994"/>
                    </a:lnTo>
                    <a:lnTo>
                      <a:pt x="200" y="17197"/>
                    </a:lnTo>
                    <a:lnTo>
                      <a:pt x="133" y="16334"/>
                    </a:lnTo>
                    <a:lnTo>
                      <a:pt x="67" y="15471"/>
                    </a:lnTo>
                    <a:lnTo>
                      <a:pt x="1" y="14608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74" name="Google Shape;2074;g34ed79b00d1_0_2056"/>
              <p:cNvSpPr/>
              <p:nvPr/>
            </p:nvSpPr>
            <p:spPr>
              <a:xfrm>
                <a:off x="5053275" y="4416175"/>
                <a:ext cx="599250" cy="607550"/>
              </a:xfrm>
              <a:custGeom>
                <a:rect b="b" l="l" r="r" t="t"/>
                <a:pathLst>
                  <a:path extrusionOk="0" fill="none" h="24302" w="23970">
                    <a:moveTo>
                      <a:pt x="23969" y="12151"/>
                    </a:moveTo>
                    <a:lnTo>
                      <a:pt x="23969" y="12151"/>
                    </a:lnTo>
                    <a:lnTo>
                      <a:pt x="23903" y="10690"/>
                    </a:lnTo>
                    <a:lnTo>
                      <a:pt x="23704" y="9296"/>
                    </a:lnTo>
                    <a:lnTo>
                      <a:pt x="23372" y="8034"/>
                    </a:lnTo>
                    <a:lnTo>
                      <a:pt x="22907" y="6839"/>
                    </a:lnTo>
                    <a:lnTo>
                      <a:pt x="22376" y="5777"/>
                    </a:lnTo>
                    <a:lnTo>
                      <a:pt x="21778" y="4781"/>
                    </a:lnTo>
                    <a:lnTo>
                      <a:pt x="21048" y="3851"/>
                    </a:lnTo>
                    <a:lnTo>
                      <a:pt x="20185" y="3054"/>
                    </a:lnTo>
                    <a:lnTo>
                      <a:pt x="19322" y="2324"/>
                    </a:lnTo>
                    <a:lnTo>
                      <a:pt x="18392" y="1726"/>
                    </a:lnTo>
                    <a:lnTo>
                      <a:pt x="17396" y="1195"/>
                    </a:lnTo>
                    <a:lnTo>
                      <a:pt x="16400" y="730"/>
                    </a:lnTo>
                    <a:lnTo>
                      <a:pt x="15338" y="398"/>
                    </a:lnTo>
                    <a:lnTo>
                      <a:pt x="14209" y="199"/>
                    </a:lnTo>
                    <a:lnTo>
                      <a:pt x="13080" y="67"/>
                    </a:lnTo>
                    <a:lnTo>
                      <a:pt x="12018" y="0"/>
                    </a:lnTo>
                    <a:lnTo>
                      <a:pt x="10889" y="0"/>
                    </a:lnTo>
                    <a:lnTo>
                      <a:pt x="9760" y="199"/>
                    </a:lnTo>
                    <a:lnTo>
                      <a:pt x="8632" y="398"/>
                    </a:lnTo>
                    <a:lnTo>
                      <a:pt x="7569" y="730"/>
                    </a:lnTo>
                    <a:lnTo>
                      <a:pt x="6573" y="1129"/>
                    </a:lnTo>
                    <a:lnTo>
                      <a:pt x="5577" y="1660"/>
                    </a:lnTo>
                    <a:lnTo>
                      <a:pt x="4648" y="2258"/>
                    </a:lnTo>
                    <a:lnTo>
                      <a:pt x="3785" y="2988"/>
                    </a:lnTo>
                    <a:lnTo>
                      <a:pt x="2921" y="3785"/>
                    </a:lnTo>
                    <a:lnTo>
                      <a:pt x="2191" y="4714"/>
                    </a:lnTo>
                    <a:lnTo>
                      <a:pt x="1594" y="5710"/>
                    </a:lnTo>
                    <a:lnTo>
                      <a:pt x="1062" y="6773"/>
                    </a:lnTo>
                    <a:lnTo>
                      <a:pt x="598" y="7968"/>
                    </a:lnTo>
                    <a:lnTo>
                      <a:pt x="266" y="9229"/>
                    </a:lnTo>
                    <a:lnTo>
                      <a:pt x="66" y="10624"/>
                    </a:lnTo>
                    <a:lnTo>
                      <a:pt x="0" y="12084"/>
                    </a:lnTo>
                    <a:lnTo>
                      <a:pt x="0" y="12084"/>
                    </a:lnTo>
                    <a:lnTo>
                      <a:pt x="66" y="13545"/>
                    </a:lnTo>
                    <a:lnTo>
                      <a:pt x="266" y="14940"/>
                    </a:lnTo>
                    <a:lnTo>
                      <a:pt x="598" y="16201"/>
                    </a:lnTo>
                    <a:lnTo>
                      <a:pt x="1062" y="17396"/>
                    </a:lnTo>
                    <a:lnTo>
                      <a:pt x="1594" y="18459"/>
                    </a:lnTo>
                    <a:lnTo>
                      <a:pt x="2191" y="19521"/>
                    </a:lnTo>
                    <a:lnTo>
                      <a:pt x="2921" y="20384"/>
                    </a:lnTo>
                    <a:lnTo>
                      <a:pt x="3785" y="21181"/>
                    </a:lnTo>
                    <a:lnTo>
                      <a:pt x="4648" y="21911"/>
                    </a:lnTo>
                    <a:lnTo>
                      <a:pt x="5577" y="22575"/>
                    </a:lnTo>
                    <a:lnTo>
                      <a:pt x="6573" y="23040"/>
                    </a:lnTo>
                    <a:lnTo>
                      <a:pt x="7569" y="23505"/>
                    </a:lnTo>
                    <a:lnTo>
                      <a:pt x="8632" y="23837"/>
                    </a:lnTo>
                    <a:lnTo>
                      <a:pt x="9760" y="24102"/>
                    </a:lnTo>
                    <a:lnTo>
                      <a:pt x="10889" y="24235"/>
                    </a:lnTo>
                    <a:lnTo>
                      <a:pt x="12018" y="24302"/>
                    </a:lnTo>
                    <a:lnTo>
                      <a:pt x="13080" y="24235"/>
                    </a:lnTo>
                    <a:lnTo>
                      <a:pt x="14209" y="24102"/>
                    </a:lnTo>
                    <a:lnTo>
                      <a:pt x="15338" y="23837"/>
                    </a:lnTo>
                    <a:lnTo>
                      <a:pt x="16400" y="23571"/>
                    </a:lnTo>
                    <a:lnTo>
                      <a:pt x="17396" y="23106"/>
                    </a:lnTo>
                    <a:lnTo>
                      <a:pt x="18392" y="22575"/>
                    </a:lnTo>
                    <a:lnTo>
                      <a:pt x="19322" y="21978"/>
                    </a:lnTo>
                    <a:lnTo>
                      <a:pt x="20185" y="21247"/>
                    </a:lnTo>
                    <a:lnTo>
                      <a:pt x="21048" y="20450"/>
                    </a:lnTo>
                    <a:lnTo>
                      <a:pt x="21778" y="19587"/>
                    </a:lnTo>
                    <a:lnTo>
                      <a:pt x="22376" y="18591"/>
                    </a:lnTo>
                    <a:lnTo>
                      <a:pt x="22907" y="17463"/>
                    </a:lnTo>
                    <a:lnTo>
                      <a:pt x="23372" y="16267"/>
                    </a:lnTo>
                    <a:lnTo>
                      <a:pt x="23704" y="15006"/>
                    </a:lnTo>
                    <a:lnTo>
                      <a:pt x="23903" y="13612"/>
                    </a:lnTo>
                    <a:lnTo>
                      <a:pt x="23969" y="12151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75" name="Google Shape;2075;g34ed79b00d1_0_2056"/>
              <p:cNvSpPr/>
              <p:nvPr/>
            </p:nvSpPr>
            <p:spPr>
              <a:xfrm>
                <a:off x="5212625" y="4510775"/>
                <a:ext cx="305450" cy="400075"/>
              </a:xfrm>
              <a:custGeom>
                <a:rect b="b" l="l" r="r" t="t"/>
                <a:pathLst>
                  <a:path extrusionOk="0" fill="none" h="16003" w="12218">
                    <a:moveTo>
                      <a:pt x="0" y="67"/>
                    </a:moveTo>
                    <a:lnTo>
                      <a:pt x="0" y="67"/>
                    </a:lnTo>
                    <a:lnTo>
                      <a:pt x="4316" y="1"/>
                    </a:lnTo>
                    <a:lnTo>
                      <a:pt x="5312" y="1"/>
                    </a:lnTo>
                    <a:lnTo>
                      <a:pt x="6308" y="67"/>
                    </a:lnTo>
                    <a:lnTo>
                      <a:pt x="7237" y="200"/>
                    </a:lnTo>
                    <a:lnTo>
                      <a:pt x="8167" y="333"/>
                    </a:lnTo>
                    <a:lnTo>
                      <a:pt x="8964" y="532"/>
                    </a:lnTo>
                    <a:lnTo>
                      <a:pt x="9694" y="864"/>
                    </a:lnTo>
                    <a:lnTo>
                      <a:pt x="10358" y="1262"/>
                    </a:lnTo>
                    <a:lnTo>
                      <a:pt x="10889" y="1727"/>
                    </a:lnTo>
                    <a:lnTo>
                      <a:pt x="11088" y="2059"/>
                    </a:lnTo>
                    <a:lnTo>
                      <a:pt x="11354" y="2325"/>
                    </a:lnTo>
                    <a:lnTo>
                      <a:pt x="11487" y="2723"/>
                    </a:lnTo>
                    <a:lnTo>
                      <a:pt x="11686" y="3055"/>
                    </a:lnTo>
                    <a:lnTo>
                      <a:pt x="11752" y="3520"/>
                    </a:lnTo>
                    <a:lnTo>
                      <a:pt x="11885" y="3918"/>
                    </a:lnTo>
                    <a:lnTo>
                      <a:pt x="11952" y="4981"/>
                    </a:lnTo>
                    <a:lnTo>
                      <a:pt x="11952" y="4981"/>
                    </a:lnTo>
                    <a:lnTo>
                      <a:pt x="11885" y="5844"/>
                    </a:lnTo>
                    <a:lnTo>
                      <a:pt x="11686" y="6640"/>
                    </a:lnTo>
                    <a:lnTo>
                      <a:pt x="11420" y="7371"/>
                    </a:lnTo>
                    <a:lnTo>
                      <a:pt x="11088" y="7968"/>
                    </a:lnTo>
                    <a:lnTo>
                      <a:pt x="10624" y="8433"/>
                    </a:lnTo>
                    <a:lnTo>
                      <a:pt x="10093" y="8898"/>
                    </a:lnTo>
                    <a:lnTo>
                      <a:pt x="9495" y="9230"/>
                    </a:lnTo>
                    <a:lnTo>
                      <a:pt x="8765" y="9496"/>
                    </a:lnTo>
                    <a:lnTo>
                      <a:pt x="12217" y="16003"/>
                    </a:lnTo>
                    <a:lnTo>
                      <a:pt x="8897" y="16003"/>
                    </a:lnTo>
                    <a:lnTo>
                      <a:pt x="5710" y="9894"/>
                    </a:lnTo>
                    <a:lnTo>
                      <a:pt x="3187" y="9894"/>
                    </a:lnTo>
                    <a:lnTo>
                      <a:pt x="3187" y="16003"/>
                    </a:lnTo>
                    <a:lnTo>
                      <a:pt x="0" y="16003"/>
                    </a:lnTo>
                    <a:lnTo>
                      <a:pt x="0" y="67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76" name="Google Shape;2076;g34ed79b00d1_0_2056"/>
              <p:cNvSpPr/>
              <p:nvPr/>
            </p:nvSpPr>
            <p:spPr>
              <a:xfrm>
                <a:off x="5292300" y="4582150"/>
                <a:ext cx="139450" cy="116225"/>
              </a:xfrm>
              <a:custGeom>
                <a:rect b="b" l="l" r="r" t="t"/>
                <a:pathLst>
                  <a:path extrusionOk="0" fill="none" h="4649" w="5578">
                    <a:moveTo>
                      <a:pt x="5578" y="2258"/>
                    </a:moveTo>
                    <a:lnTo>
                      <a:pt x="5578" y="2258"/>
                    </a:lnTo>
                    <a:lnTo>
                      <a:pt x="5578" y="1860"/>
                    </a:lnTo>
                    <a:lnTo>
                      <a:pt x="5445" y="1462"/>
                    </a:lnTo>
                    <a:lnTo>
                      <a:pt x="5312" y="1130"/>
                    </a:lnTo>
                    <a:lnTo>
                      <a:pt x="5113" y="798"/>
                    </a:lnTo>
                    <a:lnTo>
                      <a:pt x="4847" y="598"/>
                    </a:lnTo>
                    <a:lnTo>
                      <a:pt x="4582" y="399"/>
                    </a:lnTo>
                    <a:lnTo>
                      <a:pt x="4183" y="266"/>
                    </a:lnTo>
                    <a:lnTo>
                      <a:pt x="3851" y="200"/>
                    </a:lnTo>
                    <a:lnTo>
                      <a:pt x="2988" y="67"/>
                    </a:lnTo>
                    <a:lnTo>
                      <a:pt x="2059" y="1"/>
                    </a:lnTo>
                    <a:lnTo>
                      <a:pt x="0" y="1"/>
                    </a:lnTo>
                    <a:lnTo>
                      <a:pt x="0" y="4649"/>
                    </a:lnTo>
                    <a:lnTo>
                      <a:pt x="0" y="4649"/>
                    </a:lnTo>
                    <a:lnTo>
                      <a:pt x="2059" y="4649"/>
                    </a:lnTo>
                    <a:lnTo>
                      <a:pt x="2988" y="4582"/>
                    </a:lnTo>
                    <a:lnTo>
                      <a:pt x="3851" y="4516"/>
                    </a:lnTo>
                    <a:lnTo>
                      <a:pt x="4250" y="4383"/>
                    </a:lnTo>
                    <a:lnTo>
                      <a:pt x="4582" y="4250"/>
                    </a:lnTo>
                    <a:lnTo>
                      <a:pt x="4847" y="4051"/>
                    </a:lnTo>
                    <a:lnTo>
                      <a:pt x="5113" y="3852"/>
                    </a:lnTo>
                    <a:lnTo>
                      <a:pt x="5312" y="3520"/>
                    </a:lnTo>
                    <a:lnTo>
                      <a:pt x="5445" y="3188"/>
                    </a:lnTo>
                    <a:lnTo>
                      <a:pt x="5578" y="2790"/>
                    </a:lnTo>
                    <a:lnTo>
                      <a:pt x="5578" y="2258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77" name="Google Shape;2077;g34ed79b00d1_0_2056"/>
              <p:cNvSpPr/>
              <p:nvPr/>
            </p:nvSpPr>
            <p:spPr>
              <a:xfrm>
                <a:off x="1703525" y="4240200"/>
                <a:ext cx="1075650" cy="1236675"/>
              </a:xfrm>
              <a:custGeom>
                <a:rect b="b" l="l" r="r" t="t"/>
                <a:pathLst>
                  <a:path extrusionOk="0" h="49467" w="43026">
                    <a:moveTo>
                      <a:pt x="0" y="1"/>
                    </a:moveTo>
                    <a:lnTo>
                      <a:pt x="0" y="49467"/>
                    </a:lnTo>
                    <a:lnTo>
                      <a:pt x="43026" y="24634"/>
                    </a:lnTo>
                    <a:lnTo>
                      <a:pt x="39905" y="23904"/>
                    </a:lnTo>
                    <a:lnTo>
                      <a:pt x="36917" y="23041"/>
                    </a:lnTo>
                    <a:lnTo>
                      <a:pt x="33929" y="22111"/>
                    </a:lnTo>
                    <a:lnTo>
                      <a:pt x="30942" y="21049"/>
                    </a:lnTo>
                    <a:lnTo>
                      <a:pt x="28020" y="19854"/>
                    </a:lnTo>
                    <a:lnTo>
                      <a:pt x="25165" y="18592"/>
                    </a:lnTo>
                    <a:lnTo>
                      <a:pt x="22376" y="17198"/>
                    </a:lnTo>
                    <a:lnTo>
                      <a:pt x="19654" y="15671"/>
                    </a:lnTo>
                    <a:lnTo>
                      <a:pt x="16932" y="14077"/>
                    </a:lnTo>
                    <a:lnTo>
                      <a:pt x="14342" y="12351"/>
                    </a:lnTo>
                    <a:lnTo>
                      <a:pt x="11753" y="10558"/>
                    </a:lnTo>
                    <a:lnTo>
                      <a:pt x="9296" y="8633"/>
                    </a:lnTo>
                    <a:lnTo>
                      <a:pt x="6839" y="6641"/>
                    </a:lnTo>
                    <a:lnTo>
                      <a:pt x="4515" y="4516"/>
                    </a:lnTo>
                    <a:lnTo>
                      <a:pt x="2258" y="232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78" name="Google Shape;2078;g34ed79b00d1_0_2056"/>
              <p:cNvSpPr/>
              <p:nvPr/>
            </p:nvSpPr>
            <p:spPr>
              <a:xfrm>
                <a:off x="1703525" y="4240200"/>
                <a:ext cx="1075650" cy="1236675"/>
              </a:xfrm>
              <a:custGeom>
                <a:rect b="b" l="l" r="r" t="t"/>
                <a:pathLst>
                  <a:path extrusionOk="0" fill="none" h="49467" w="43026">
                    <a:moveTo>
                      <a:pt x="0" y="1"/>
                    </a:moveTo>
                    <a:lnTo>
                      <a:pt x="0" y="49467"/>
                    </a:lnTo>
                    <a:lnTo>
                      <a:pt x="43026" y="24634"/>
                    </a:lnTo>
                    <a:lnTo>
                      <a:pt x="43026" y="24634"/>
                    </a:lnTo>
                    <a:lnTo>
                      <a:pt x="39905" y="23904"/>
                    </a:lnTo>
                    <a:lnTo>
                      <a:pt x="36917" y="23041"/>
                    </a:lnTo>
                    <a:lnTo>
                      <a:pt x="33929" y="22111"/>
                    </a:lnTo>
                    <a:lnTo>
                      <a:pt x="30942" y="21049"/>
                    </a:lnTo>
                    <a:lnTo>
                      <a:pt x="28020" y="19854"/>
                    </a:lnTo>
                    <a:lnTo>
                      <a:pt x="25165" y="18592"/>
                    </a:lnTo>
                    <a:lnTo>
                      <a:pt x="22376" y="17198"/>
                    </a:lnTo>
                    <a:lnTo>
                      <a:pt x="19654" y="15671"/>
                    </a:lnTo>
                    <a:lnTo>
                      <a:pt x="16932" y="14077"/>
                    </a:lnTo>
                    <a:lnTo>
                      <a:pt x="14342" y="12351"/>
                    </a:lnTo>
                    <a:lnTo>
                      <a:pt x="11753" y="10558"/>
                    </a:lnTo>
                    <a:lnTo>
                      <a:pt x="9296" y="8633"/>
                    </a:lnTo>
                    <a:lnTo>
                      <a:pt x="6839" y="6641"/>
                    </a:lnTo>
                    <a:lnTo>
                      <a:pt x="4515" y="4516"/>
                    </a:lnTo>
                    <a:lnTo>
                      <a:pt x="2258" y="2325"/>
                    </a:lnTo>
                    <a:lnTo>
                      <a:pt x="0" y="1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79" name="Google Shape;2079;g34ed79b00d1_0_2056"/>
              <p:cNvSpPr/>
              <p:nvPr/>
            </p:nvSpPr>
            <p:spPr>
              <a:xfrm>
                <a:off x="1703525" y="238125"/>
                <a:ext cx="1067350" cy="1228375"/>
              </a:xfrm>
              <a:custGeom>
                <a:rect b="b" l="l" r="r" t="t"/>
                <a:pathLst>
                  <a:path extrusionOk="0" h="49135" w="42694">
                    <a:moveTo>
                      <a:pt x="0" y="0"/>
                    </a:moveTo>
                    <a:lnTo>
                      <a:pt x="0" y="49134"/>
                    </a:lnTo>
                    <a:lnTo>
                      <a:pt x="2324" y="46744"/>
                    </a:lnTo>
                    <a:lnTo>
                      <a:pt x="4648" y="44486"/>
                    </a:lnTo>
                    <a:lnTo>
                      <a:pt x="7105" y="42362"/>
                    </a:lnTo>
                    <a:lnTo>
                      <a:pt x="9628" y="40303"/>
                    </a:lnTo>
                    <a:lnTo>
                      <a:pt x="12151" y="38378"/>
                    </a:lnTo>
                    <a:lnTo>
                      <a:pt x="14741" y="36585"/>
                    </a:lnTo>
                    <a:lnTo>
                      <a:pt x="17397" y="34859"/>
                    </a:lnTo>
                    <a:lnTo>
                      <a:pt x="20119" y="33265"/>
                    </a:lnTo>
                    <a:lnTo>
                      <a:pt x="22841" y="31804"/>
                    </a:lnTo>
                    <a:lnTo>
                      <a:pt x="25630" y="30410"/>
                    </a:lnTo>
                    <a:lnTo>
                      <a:pt x="28418" y="29148"/>
                    </a:lnTo>
                    <a:lnTo>
                      <a:pt x="31274" y="28020"/>
                    </a:lnTo>
                    <a:lnTo>
                      <a:pt x="34129" y="27024"/>
                    </a:lnTo>
                    <a:lnTo>
                      <a:pt x="36984" y="26094"/>
                    </a:lnTo>
                    <a:lnTo>
                      <a:pt x="39839" y="25297"/>
                    </a:lnTo>
                    <a:lnTo>
                      <a:pt x="42694" y="2463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80" name="Google Shape;2080;g34ed79b00d1_0_2056"/>
              <p:cNvSpPr/>
              <p:nvPr/>
            </p:nvSpPr>
            <p:spPr>
              <a:xfrm>
                <a:off x="1703525" y="238125"/>
                <a:ext cx="1067350" cy="1228375"/>
              </a:xfrm>
              <a:custGeom>
                <a:rect b="b" l="l" r="r" t="t"/>
                <a:pathLst>
                  <a:path extrusionOk="0" fill="none" h="49135" w="42694">
                    <a:moveTo>
                      <a:pt x="42694" y="24633"/>
                    </a:moveTo>
                    <a:lnTo>
                      <a:pt x="0" y="0"/>
                    </a:lnTo>
                    <a:lnTo>
                      <a:pt x="0" y="49134"/>
                    </a:lnTo>
                    <a:lnTo>
                      <a:pt x="0" y="49134"/>
                    </a:lnTo>
                    <a:lnTo>
                      <a:pt x="2324" y="46744"/>
                    </a:lnTo>
                    <a:lnTo>
                      <a:pt x="4648" y="44486"/>
                    </a:lnTo>
                    <a:lnTo>
                      <a:pt x="7105" y="42362"/>
                    </a:lnTo>
                    <a:lnTo>
                      <a:pt x="9628" y="40303"/>
                    </a:lnTo>
                    <a:lnTo>
                      <a:pt x="12151" y="38378"/>
                    </a:lnTo>
                    <a:lnTo>
                      <a:pt x="14741" y="36585"/>
                    </a:lnTo>
                    <a:lnTo>
                      <a:pt x="17397" y="34859"/>
                    </a:lnTo>
                    <a:lnTo>
                      <a:pt x="20119" y="33265"/>
                    </a:lnTo>
                    <a:lnTo>
                      <a:pt x="22841" y="31804"/>
                    </a:lnTo>
                    <a:lnTo>
                      <a:pt x="25630" y="30410"/>
                    </a:lnTo>
                    <a:lnTo>
                      <a:pt x="28418" y="29148"/>
                    </a:lnTo>
                    <a:lnTo>
                      <a:pt x="31274" y="28020"/>
                    </a:lnTo>
                    <a:lnTo>
                      <a:pt x="34129" y="27024"/>
                    </a:lnTo>
                    <a:lnTo>
                      <a:pt x="36984" y="26094"/>
                    </a:lnTo>
                    <a:lnTo>
                      <a:pt x="39839" y="25297"/>
                    </a:lnTo>
                    <a:lnTo>
                      <a:pt x="42694" y="24633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81" name="Google Shape;2081;g34ed79b00d1_0_2056"/>
              <p:cNvSpPr/>
              <p:nvPr/>
            </p:nvSpPr>
            <p:spPr>
              <a:xfrm>
                <a:off x="5162825" y="2236675"/>
                <a:ext cx="1077300" cy="1243300"/>
              </a:xfrm>
              <a:custGeom>
                <a:rect b="b" l="l" r="r" t="t"/>
                <a:pathLst>
                  <a:path extrusionOk="0" h="49732" w="43092">
                    <a:moveTo>
                      <a:pt x="133" y="0"/>
                    </a:moveTo>
                    <a:lnTo>
                      <a:pt x="996" y="3055"/>
                    </a:lnTo>
                    <a:lnTo>
                      <a:pt x="1793" y="6109"/>
                    </a:lnTo>
                    <a:lnTo>
                      <a:pt x="2457" y="9163"/>
                    </a:lnTo>
                    <a:lnTo>
                      <a:pt x="2988" y="12284"/>
                    </a:lnTo>
                    <a:lnTo>
                      <a:pt x="3386" y="15405"/>
                    </a:lnTo>
                    <a:lnTo>
                      <a:pt x="3718" y="18525"/>
                    </a:lnTo>
                    <a:lnTo>
                      <a:pt x="3851" y="21646"/>
                    </a:lnTo>
                    <a:lnTo>
                      <a:pt x="3918" y="24833"/>
                    </a:lnTo>
                    <a:lnTo>
                      <a:pt x="3851" y="27954"/>
                    </a:lnTo>
                    <a:lnTo>
                      <a:pt x="3652" y="31074"/>
                    </a:lnTo>
                    <a:lnTo>
                      <a:pt x="3386" y="34261"/>
                    </a:lnTo>
                    <a:lnTo>
                      <a:pt x="2922" y="37382"/>
                    </a:lnTo>
                    <a:lnTo>
                      <a:pt x="2391" y="40503"/>
                    </a:lnTo>
                    <a:lnTo>
                      <a:pt x="1727" y="43557"/>
                    </a:lnTo>
                    <a:lnTo>
                      <a:pt x="930" y="46678"/>
                    </a:lnTo>
                    <a:lnTo>
                      <a:pt x="0" y="49732"/>
                    </a:lnTo>
                    <a:lnTo>
                      <a:pt x="43092" y="24833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82" name="Google Shape;2082;g34ed79b00d1_0_2056"/>
              <p:cNvSpPr/>
              <p:nvPr/>
            </p:nvSpPr>
            <p:spPr>
              <a:xfrm>
                <a:off x="2412325" y="1011650"/>
                <a:ext cx="1185200" cy="212500"/>
              </a:xfrm>
              <a:custGeom>
                <a:rect b="b" l="l" r="r" t="t"/>
                <a:pathLst>
                  <a:path extrusionOk="0" h="8500" w="47408">
                    <a:moveTo>
                      <a:pt x="33730" y="0"/>
                    </a:moveTo>
                    <a:lnTo>
                      <a:pt x="30410" y="67"/>
                    </a:lnTo>
                    <a:lnTo>
                      <a:pt x="27223" y="199"/>
                    </a:lnTo>
                    <a:lnTo>
                      <a:pt x="24036" y="531"/>
                    </a:lnTo>
                    <a:lnTo>
                      <a:pt x="20982" y="863"/>
                    </a:lnTo>
                    <a:lnTo>
                      <a:pt x="17994" y="1395"/>
                    </a:lnTo>
                    <a:lnTo>
                      <a:pt x="15072" y="1926"/>
                    </a:lnTo>
                    <a:lnTo>
                      <a:pt x="12284" y="2590"/>
                    </a:lnTo>
                    <a:lnTo>
                      <a:pt x="9561" y="3320"/>
                    </a:lnTo>
                    <a:lnTo>
                      <a:pt x="6972" y="4050"/>
                    </a:lnTo>
                    <a:lnTo>
                      <a:pt x="4515" y="4914"/>
                    </a:lnTo>
                    <a:lnTo>
                      <a:pt x="2191" y="5710"/>
                    </a:lnTo>
                    <a:lnTo>
                      <a:pt x="0" y="6640"/>
                    </a:lnTo>
                    <a:lnTo>
                      <a:pt x="1195" y="6374"/>
                    </a:lnTo>
                    <a:lnTo>
                      <a:pt x="2590" y="6242"/>
                    </a:lnTo>
                    <a:lnTo>
                      <a:pt x="4050" y="6109"/>
                    </a:lnTo>
                    <a:lnTo>
                      <a:pt x="5644" y="6042"/>
                    </a:lnTo>
                    <a:lnTo>
                      <a:pt x="7304" y="6042"/>
                    </a:lnTo>
                    <a:lnTo>
                      <a:pt x="9030" y="6109"/>
                    </a:lnTo>
                    <a:lnTo>
                      <a:pt x="10823" y="6175"/>
                    </a:lnTo>
                    <a:lnTo>
                      <a:pt x="12616" y="6308"/>
                    </a:lnTo>
                    <a:lnTo>
                      <a:pt x="16201" y="6706"/>
                    </a:lnTo>
                    <a:lnTo>
                      <a:pt x="19720" y="7171"/>
                    </a:lnTo>
                    <a:lnTo>
                      <a:pt x="22907" y="7769"/>
                    </a:lnTo>
                    <a:lnTo>
                      <a:pt x="24368" y="8101"/>
                    </a:lnTo>
                    <a:lnTo>
                      <a:pt x="25696" y="8499"/>
                    </a:lnTo>
                    <a:lnTo>
                      <a:pt x="26758" y="7702"/>
                    </a:lnTo>
                    <a:lnTo>
                      <a:pt x="27887" y="6972"/>
                    </a:lnTo>
                    <a:lnTo>
                      <a:pt x="29016" y="6242"/>
                    </a:lnTo>
                    <a:lnTo>
                      <a:pt x="30211" y="5578"/>
                    </a:lnTo>
                    <a:lnTo>
                      <a:pt x="31472" y="4980"/>
                    </a:lnTo>
                    <a:lnTo>
                      <a:pt x="32800" y="4382"/>
                    </a:lnTo>
                    <a:lnTo>
                      <a:pt x="34128" y="3918"/>
                    </a:lnTo>
                    <a:lnTo>
                      <a:pt x="35523" y="3386"/>
                    </a:lnTo>
                    <a:lnTo>
                      <a:pt x="36983" y="2988"/>
                    </a:lnTo>
                    <a:lnTo>
                      <a:pt x="38378" y="2590"/>
                    </a:lnTo>
                    <a:lnTo>
                      <a:pt x="39905" y="2258"/>
                    </a:lnTo>
                    <a:lnTo>
                      <a:pt x="41366" y="1992"/>
                    </a:lnTo>
                    <a:lnTo>
                      <a:pt x="42893" y="1726"/>
                    </a:lnTo>
                    <a:lnTo>
                      <a:pt x="44353" y="1527"/>
                    </a:lnTo>
                    <a:lnTo>
                      <a:pt x="45881" y="1395"/>
                    </a:lnTo>
                    <a:lnTo>
                      <a:pt x="47408" y="1262"/>
                    </a:lnTo>
                    <a:lnTo>
                      <a:pt x="45681" y="996"/>
                    </a:lnTo>
                    <a:lnTo>
                      <a:pt x="43955" y="731"/>
                    </a:lnTo>
                    <a:lnTo>
                      <a:pt x="40502" y="332"/>
                    </a:lnTo>
                    <a:lnTo>
                      <a:pt x="37116" y="133"/>
                    </a:lnTo>
                    <a:lnTo>
                      <a:pt x="3373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83" name="Google Shape;2083;g34ed79b00d1_0_2056"/>
              <p:cNvSpPr/>
              <p:nvPr/>
            </p:nvSpPr>
            <p:spPr>
              <a:xfrm>
                <a:off x="2412325" y="1011650"/>
                <a:ext cx="1185200" cy="212500"/>
              </a:xfrm>
              <a:custGeom>
                <a:rect b="b" l="l" r="r" t="t"/>
                <a:pathLst>
                  <a:path extrusionOk="0" fill="none" h="8500" w="47408">
                    <a:moveTo>
                      <a:pt x="0" y="6640"/>
                    </a:moveTo>
                    <a:lnTo>
                      <a:pt x="0" y="6640"/>
                    </a:lnTo>
                    <a:lnTo>
                      <a:pt x="1195" y="6374"/>
                    </a:lnTo>
                    <a:lnTo>
                      <a:pt x="2590" y="6242"/>
                    </a:lnTo>
                    <a:lnTo>
                      <a:pt x="4050" y="6109"/>
                    </a:lnTo>
                    <a:lnTo>
                      <a:pt x="5644" y="6042"/>
                    </a:lnTo>
                    <a:lnTo>
                      <a:pt x="7304" y="6042"/>
                    </a:lnTo>
                    <a:lnTo>
                      <a:pt x="9030" y="6109"/>
                    </a:lnTo>
                    <a:lnTo>
                      <a:pt x="10823" y="6175"/>
                    </a:lnTo>
                    <a:lnTo>
                      <a:pt x="12616" y="6308"/>
                    </a:lnTo>
                    <a:lnTo>
                      <a:pt x="16201" y="6706"/>
                    </a:lnTo>
                    <a:lnTo>
                      <a:pt x="19720" y="7171"/>
                    </a:lnTo>
                    <a:lnTo>
                      <a:pt x="22907" y="7769"/>
                    </a:lnTo>
                    <a:lnTo>
                      <a:pt x="24368" y="8101"/>
                    </a:lnTo>
                    <a:lnTo>
                      <a:pt x="25696" y="8499"/>
                    </a:lnTo>
                    <a:lnTo>
                      <a:pt x="25696" y="8499"/>
                    </a:lnTo>
                    <a:lnTo>
                      <a:pt x="26758" y="7702"/>
                    </a:lnTo>
                    <a:lnTo>
                      <a:pt x="27887" y="6972"/>
                    </a:lnTo>
                    <a:lnTo>
                      <a:pt x="29016" y="6242"/>
                    </a:lnTo>
                    <a:lnTo>
                      <a:pt x="30211" y="5578"/>
                    </a:lnTo>
                    <a:lnTo>
                      <a:pt x="31472" y="4980"/>
                    </a:lnTo>
                    <a:lnTo>
                      <a:pt x="32800" y="4382"/>
                    </a:lnTo>
                    <a:lnTo>
                      <a:pt x="34128" y="3918"/>
                    </a:lnTo>
                    <a:lnTo>
                      <a:pt x="35523" y="3386"/>
                    </a:lnTo>
                    <a:lnTo>
                      <a:pt x="36983" y="2988"/>
                    </a:lnTo>
                    <a:lnTo>
                      <a:pt x="38378" y="2590"/>
                    </a:lnTo>
                    <a:lnTo>
                      <a:pt x="39905" y="2258"/>
                    </a:lnTo>
                    <a:lnTo>
                      <a:pt x="41366" y="1992"/>
                    </a:lnTo>
                    <a:lnTo>
                      <a:pt x="42893" y="1726"/>
                    </a:lnTo>
                    <a:lnTo>
                      <a:pt x="44353" y="1527"/>
                    </a:lnTo>
                    <a:lnTo>
                      <a:pt x="45881" y="1395"/>
                    </a:lnTo>
                    <a:lnTo>
                      <a:pt x="47408" y="1262"/>
                    </a:lnTo>
                    <a:lnTo>
                      <a:pt x="47408" y="1262"/>
                    </a:lnTo>
                    <a:lnTo>
                      <a:pt x="45681" y="996"/>
                    </a:lnTo>
                    <a:lnTo>
                      <a:pt x="43955" y="731"/>
                    </a:lnTo>
                    <a:lnTo>
                      <a:pt x="40502" y="332"/>
                    </a:lnTo>
                    <a:lnTo>
                      <a:pt x="37116" y="133"/>
                    </a:lnTo>
                    <a:lnTo>
                      <a:pt x="33730" y="0"/>
                    </a:lnTo>
                    <a:lnTo>
                      <a:pt x="30410" y="67"/>
                    </a:lnTo>
                    <a:lnTo>
                      <a:pt x="27223" y="199"/>
                    </a:lnTo>
                    <a:lnTo>
                      <a:pt x="24036" y="531"/>
                    </a:lnTo>
                    <a:lnTo>
                      <a:pt x="20982" y="863"/>
                    </a:lnTo>
                    <a:lnTo>
                      <a:pt x="17994" y="1395"/>
                    </a:lnTo>
                    <a:lnTo>
                      <a:pt x="15072" y="1926"/>
                    </a:lnTo>
                    <a:lnTo>
                      <a:pt x="12284" y="2590"/>
                    </a:lnTo>
                    <a:lnTo>
                      <a:pt x="9561" y="3320"/>
                    </a:lnTo>
                    <a:lnTo>
                      <a:pt x="6972" y="4050"/>
                    </a:lnTo>
                    <a:lnTo>
                      <a:pt x="4515" y="4914"/>
                    </a:lnTo>
                    <a:lnTo>
                      <a:pt x="2191" y="5710"/>
                    </a:lnTo>
                    <a:lnTo>
                      <a:pt x="0" y="664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84" name="Google Shape;2084;g34ed79b00d1_0_2056"/>
              <p:cNvSpPr/>
              <p:nvPr/>
            </p:nvSpPr>
            <p:spPr>
              <a:xfrm>
                <a:off x="2565025" y="2533800"/>
                <a:ext cx="1894000" cy="1138750"/>
              </a:xfrm>
              <a:custGeom>
                <a:rect b="b" l="l" r="r" t="t"/>
                <a:pathLst>
                  <a:path extrusionOk="0" h="45550" w="75760">
                    <a:moveTo>
                      <a:pt x="23904" y="1"/>
                    </a:moveTo>
                    <a:lnTo>
                      <a:pt x="20650" y="3453"/>
                    </a:lnTo>
                    <a:lnTo>
                      <a:pt x="17330" y="7171"/>
                    </a:lnTo>
                    <a:lnTo>
                      <a:pt x="14143" y="10956"/>
                    </a:lnTo>
                    <a:lnTo>
                      <a:pt x="11089" y="14807"/>
                    </a:lnTo>
                    <a:lnTo>
                      <a:pt x="8101" y="18725"/>
                    </a:lnTo>
                    <a:lnTo>
                      <a:pt x="5246" y="22708"/>
                    </a:lnTo>
                    <a:lnTo>
                      <a:pt x="2524" y="26559"/>
                    </a:lnTo>
                    <a:lnTo>
                      <a:pt x="1" y="30411"/>
                    </a:lnTo>
                    <a:lnTo>
                      <a:pt x="1993" y="31938"/>
                    </a:lnTo>
                    <a:lnTo>
                      <a:pt x="3984" y="33398"/>
                    </a:lnTo>
                    <a:lnTo>
                      <a:pt x="6109" y="34793"/>
                    </a:lnTo>
                    <a:lnTo>
                      <a:pt x="8300" y="36121"/>
                    </a:lnTo>
                    <a:lnTo>
                      <a:pt x="10558" y="37316"/>
                    </a:lnTo>
                    <a:lnTo>
                      <a:pt x="12815" y="38511"/>
                    </a:lnTo>
                    <a:lnTo>
                      <a:pt x="15139" y="39573"/>
                    </a:lnTo>
                    <a:lnTo>
                      <a:pt x="17529" y="40569"/>
                    </a:lnTo>
                    <a:lnTo>
                      <a:pt x="19986" y="41432"/>
                    </a:lnTo>
                    <a:lnTo>
                      <a:pt x="22443" y="42296"/>
                    </a:lnTo>
                    <a:lnTo>
                      <a:pt x="24900" y="43026"/>
                    </a:lnTo>
                    <a:lnTo>
                      <a:pt x="27423" y="43690"/>
                    </a:lnTo>
                    <a:lnTo>
                      <a:pt x="30012" y="44221"/>
                    </a:lnTo>
                    <a:lnTo>
                      <a:pt x="32535" y="44686"/>
                    </a:lnTo>
                    <a:lnTo>
                      <a:pt x="35125" y="45018"/>
                    </a:lnTo>
                    <a:lnTo>
                      <a:pt x="37648" y="45350"/>
                    </a:lnTo>
                    <a:lnTo>
                      <a:pt x="40237" y="45483"/>
                    </a:lnTo>
                    <a:lnTo>
                      <a:pt x="42827" y="45549"/>
                    </a:lnTo>
                    <a:lnTo>
                      <a:pt x="45350" y="45549"/>
                    </a:lnTo>
                    <a:lnTo>
                      <a:pt x="47939" y="45416"/>
                    </a:lnTo>
                    <a:lnTo>
                      <a:pt x="50462" y="45217"/>
                    </a:lnTo>
                    <a:lnTo>
                      <a:pt x="52986" y="44885"/>
                    </a:lnTo>
                    <a:lnTo>
                      <a:pt x="55442" y="44487"/>
                    </a:lnTo>
                    <a:lnTo>
                      <a:pt x="57899" y="43956"/>
                    </a:lnTo>
                    <a:lnTo>
                      <a:pt x="60289" y="43292"/>
                    </a:lnTo>
                    <a:lnTo>
                      <a:pt x="62680" y="42561"/>
                    </a:lnTo>
                    <a:lnTo>
                      <a:pt x="65003" y="41698"/>
                    </a:lnTo>
                    <a:lnTo>
                      <a:pt x="67261" y="40702"/>
                    </a:lnTo>
                    <a:lnTo>
                      <a:pt x="69518" y="39640"/>
                    </a:lnTo>
                    <a:lnTo>
                      <a:pt x="71643" y="38445"/>
                    </a:lnTo>
                    <a:lnTo>
                      <a:pt x="73768" y="37117"/>
                    </a:lnTo>
                    <a:lnTo>
                      <a:pt x="75760" y="35656"/>
                    </a:lnTo>
                    <a:lnTo>
                      <a:pt x="75361" y="32270"/>
                    </a:lnTo>
                    <a:lnTo>
                      <a:pt x="74764" y="28883"/>
                    </a:lnTo>
                    <a:lnTo>
                      <a:pt x="74166" y="25431"/>
                    </a:lnTo>
                    <a:lnTo>
                      <a:pt x="73370" y="21978"/>
                    </a:lnTo>
                    <a:lnTo>
                      <a:pt x="72440" y="18525"/>
                    </a:lnTo>
                    <a:lnTo>
                      <a:pt x="71444" y="15073"/>
                    </a:lnTo>
                    <a:lnTo>
                      <a:pt x="70315" y="11620"/>
                    </a:lnTo>
                    <a:lnTo>
                      <a:pt x="69054" y="8167"/>
                    </a:lnTo>
                    <a:lnTo>
                      <a:pt x="67659" y="8765"/>
                    </a:lnTo>
                    <a:lnTo>
                      <a:pt x="66265" y="9296"/>
                    </a:lnTo>
                    <a:lnTo>
                      <a:pt x="64804" y="9761"/>
                    </a:lnTo>
                    <a:lnTo>
                      <a:pt x="63410" y="10159"/>
                    </a:lnTo>
                    <a:lnTo>
                      <a:pt x="61949" y="10491"/>
                    </a:lnTo>
                    <a:lnTo>
                      <a:pt x="60488" y="10757"/>
                    </a:lnTo>
                    <a:lnTo>
                      <a:pt x="58961" y="11022"/>
                    </a:lnTo>
                    <a:lnTo>
                      <a:pt x="57501" y="11155"/>
                    </a:lnTo>
                    <a:lnTo>
                      <a:pt x="56040" y="11288"/>
                    </a:lnTo>
                    <a:lnTo>
                      <a:pt x="54513" y="11354"/>
                    </a:lnTo>
                    <a:lnTo>
                      <a:pt x="52986" y="11354"/>
                    </a:lnTo>
                    <a:lnTo>
                      <a:pt x="51525" y="11288"/>
                    </a:lnTo>
                    <a:lnTo>
                      <a:pt x="49998" y="11155"/>
                    </a:lnTo>
                    <a:lnTo>
                      <a:pt x="48537" y="11022"/>
                    </a:lnTo>
                    <a:lnTo>
                      <a:pt x="47010" y="10757"/>
                    </a:lnTo>
                    <a:lnTo>
                      <a:pt x="45549" y="10491"/>
                    </a:lnTo>
                    <a:lnTo>
                      <a:pt x="44088" y="10226"/>
                    </a:lnTo>
                    <a:lnTo>
                      <a:pt x="42561" y="9827"/>
                    </a:lnTo>
                    <a:lnTo>
                      <a:pt x="41100" y="9429"/>
                    </a:lnTo>
                    <a:lnTo>
                      <a:pt x="39706" y="8964"/>
                    </a:lnTo>
                    <a:lnTo>
                      <a:pt x="38245" y="8433"/>
                    </a:lnTo>
                    <a:lnTo>
                      <a:pt x="36851" y="7902"/>
                    </a:lnTo>
                    <a:lnTo>
                      <a:pt x="35457" y="7304"/>
                    </a:lnTo>
                    <a:lnTo>
                      <a:pt x="34062" y="6640"/>
                    </a:lnTo>
                    <a:lnTo>
                      <a:pt x="32668" y="5976"/>
                    </a:lnTo>
                    <a:lnTo>
                      <a:pt x="31340" y="5246"/>
                    </a:lnTo>
                    <a:lnTo>
                      <a:pt x="30079" y="4449"/>
                    </a:lnTo>
                    <a:lnTo>
                      <a:pt x="28751" y="3652"/>
                    </a:lnTo>
                    <a:lnTo>
                      <a:pt x="27489" y="2789"/>
                    </a:lnTo>
                    <a:lnTo>
                      <a:pt x="26294" y="1860"/>
                    </a:lnTo>
                    <a:lnTo>
                      <a:pt x="25099" y="930"/>
                    </a:lnTo>
                    <a:lnTo>
                      <a:pt x="2390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85" name="Google Shape;2085;g34ed79b00d1_0_2056"/>
              <p:cNvSpPr/>
              <p:nvPr/>
            </p:nvSpPr>
            <p:spPr>
              <a:xfrm>
                <a:off x="2565025" y="2533800"/>
                <a:ext cx="1894000" cy="1138750"/>
              </a:xfrm>
              <a:custGeom>
                <a:rect b="b" l="l" r="r" t="t"/>
                <a:pathLst>
                  <a:path extrusionOk="0" fill="none" h="45550" w="75760">
                    <a:moveTo>
                      <a:pt x="75760" y="35656"/>
                    </a:moveTo>
                    <a:lnTo>
                      <a:pt x="75760" y="35656"/>
                    </a:lnTo>
                    <a:lnTo>
                      <a:pt x="75361" y="32270"/>
                    </a:lnTo>
                    <a:lnTo>
                      <a:pt x="74764" y="28883"/>
                    </a:lnTo>
                    <a:lnTo>
                      <a:pt x="74166" y="25431"/>
                    </a:lnTo>
                    <a:lnTo>
                      <a:pt x="73370" y="21978"/>
                    </a:lnTo>
                    <a:lnTo>
                      <a:pt x="72440" y="18525"/>
                    </a:lnTo>
                    <a:lnTo>
                      <a:pt x="71444" y="15073"/>
                    </a:lnTo>
                    <a:lnTo>
                      <a:pt x="70315" y="11620"/>
                    </a:lnTo>
                    <a:lnTo>
                      <a:pt x="69054" y="8167"/>
                    </a:lnTo>
                    <a:lnTo>
                      <a:pt x="69054" y="8167"/>
                    </a:lnTo>
                    <a:lnTo>
                      <a:pt x="67659" y="8765"/>
                    </a:lnTo>
                    <a:lnTo>
                      <a:pt x="66265" y="9296"/>
                    </a:lnTo>
                    <a:lnTo>
                      <a:pt x="64804" y="9761"/>
                    </a:lnTo>
                    <a:lnTo>
                      <a:pt x="63410" y="10159"/>
                    </a:lnTo>
                    <a:lnTo>
                      <a:pt x="61949" y="10491"/>
                    </a:lnTo>
                    <a:lnTo>
                      <a:pt x="60488" y="10757"/>
                    </a:lnTo>
                    <a:lnTo>
                      <a:pt x="58961" y="11022"/>
                    </a:lnTo>
                    <a:lnTo>
                      <a:pt x="57501" y="11155"/>
                    </a:lnTo>
                    <a:lnTo>
                      <a:pt x="56040" y="11288"/>
                    </a:lnTo>
                    <a:lnTo>
                      <a:pt x="54513" y="11354"/>
                    </a:lnTo>
                    <a:lnTo>
                      <a:pt x="52986" y="11354"/>
                    </a:lnTo>
                    <a:lnTo>
                      <a:pt x="51525" y="11288"/>
                    </a:lnTo>
                    <a:lnTo>
                      <a:pt x="49998" y="11155"/>
                    </a:lnTo>
                    <a:lnTo>
                      <a:pt x="48537" y="11022"/>
                    </a:lnTo>
                    <a:lnTo>
                      <a:pt x="47010" y="10757"/>
                    </a:lnTo>
                    <a:lnTo>
                      <a:pt x="45549" y="10491"/>
                    </a:lnTo>
                    <a:lnTo>
                      <a:pt x="44088" y="10226"/>
                    </a:lnTo>
                    <a:lnTo>
                      <a:pt x="42561" y="9827"/>
                    </a:lnTo>
                    <a:lnTo>
                      <a:pt x="41100" y="9429"/>
                    </a:lnTo>
                    <a:lnTo>
                      <a:pt x="39706" y="8964"/>
                    </a:lnTo>
                    <a:lnTo>
                      <a:pt x="38245" y="8433"/>
                    </a:lnTo>
                    <a:lnTo>
                      <a:pt x="36851" y="7902"/>
                    </a:lnTo>
                    <a:lnTo>
                      <a:pt x="35457" y="7304"/>
                    </a:lnTo>
                    <a:lnTo>
                      <a:pt x="34062" y="6640"/>
                    </a:lnTo>
                    <a:lnTo>
                      <a:pt x="32668" y="5976"/>
                    </a:lnTo>
                    <a:lnTo>
                      <a:pt x="31340" y="5246"/>
                    </a:lnTo>
                    <a:lnTo>
                      <a:pt x="30079" y="4449"/>
                    </a:lnTo>
                    <a:lnTo>
                      <a:pt x="28751" y="3652"/>
                    </a:lnTo>
                    <a:lnTo>
                      <a:pt x="27489" y="2789"/>
                    </a:lnTo>
                    <a:lnTo>
                      <a:pt x="26294" y="1860"/>
                    </a:lnTo>
                    <a:lnTo>
                      <a:pt x="25099" y="930"/>
                    </a:lnTo>
                    <a:lnTo>
                      <a:pt x="23904" y="1"/>
                    </a:lnTo>
                    <a:lnTo>
                      <a:pt x="23904" y="1"/>
                    </a:lnTo>
                    <a:lnTo>
                      <a:pt x="20650" y="3453"/>
                    </a:lnTo>
                    <a:lnTo>
                      <a:pt x="17330" y="7171"/>
                    </a:lnTo>
                    <a:lnTo>
                      <a:pt x="14143" y="10956"/>
                    </a:lnTo>
                    <a:lnTo>
                      <a:pt x="11089" y="14807"/>
                    </a:lnTo>
                    <a:lnTo>
                      <a:pt x="8101" y="18725"/>
                    </a:lnTo>
                    <a:lnTo>
                      <a:pt x="5246" y="22708"/>
                    </a:lnTo>
                    <a:lnTo>
                      <a:pt x="2524" y="26559"/>
                    </a:lnTo>
                    <a:lnTo>
                      <a:pt x="1" y="30411"/>
                    </a:lnTo>
                    <a:lnTo>
                      <a:pt x="1" y="30411"/>
                    </a:lnTo>
                    <a:lnTo>
                      <a:pt x="1993" y="31938"/>
                    </a:lnTo>
                    <a:lnTo>
                      <a:pt x="3984" y="33398"/>
                    </a:lnTo>
                    <a:lnTo>
                      <a:pt x="6109" y="34793"/>
                    </a:lnTo>
                    <a:lnTo>
                      <a:pt x="8300" y="36121"/>
                    </a:lnTo>
                    <a:lnTo>
                      <a:pt x="10558" y="37316"/>
                    </a:lnTo>
                    <a:lnTo>
                      <a:pt x="12815" y="38511"/>
                    </a:lnTo>
                    <a:lnTo>
                      <a:pt x="15139" y="39573"/>
                    </a:lnTo>
                    <a:lnTo>
                      <a:pt x="17529" y="40569"/>
                    </a:lnTo>
                    <a:lnTo>
                      <a:pt x="19986" y="41432"/>
                    </a:lnTo>
                    <a:lnTo>
                      <a:pt x="22443" y="42296"/>
                    </a:lnTo>
                    <a:lnTo>
                      <a:pt x="24900" y="43026"/>
                    </a:lnTo>
                    <a:lnTo>
                      <a:pt x="27423" y="43690"/>
                    </a:lnTo>
                    <a:lnTo>
                      <a:pt x="30012" y="44221"/>
                    </a:lnTo>
                    <a:lnTo>
                      <a:pt x="32535" y="44686"/>
                    </a:lnTo>
                    <a:lnTo>
                      <a:pt x="35125" y="45018"/>
                    </a:lnTo>
                    <a:lnTo>
                      <a:pt x="37648" y="45350"/>
                    </a:lnTo>
                    <a:lnTo>
                      <a:pt x="40237" y="45483"/>
                    </a:lnTo>
                    <a:lnTo>
                      <a:pt x="42827" y="45549"/>
                    </a:lnTo>
                    <a:lnTo>
                      <a:pt x="45350" y="45549"/>
                    </a:lnTo>
                    <a:lnTo>
                      <a:pt x="47939" y="45416"/>
                    </a:lnTo>
                    <a:lnTo>
                      <a:pt x="50462" y="45217"/>
                    </a:lnTo>
                    <a:lnTo>
                      <a:pt x="52986" y="44885"/>
                    </a:lnTo>
                    <a:lnTo>
                      <a:pt x="55442" y="44487"/>
                    </a:lnTo>
                    <a:lnTo>
                      <a:pt x="57899" y="43956"/>
                    </a:lnTo>
                    <a:lnTo>
                      <a:pt x="60289" y="43292"/>
                    </a:lnTo>
                    <a:lnTo>
                      <a:pt x="62680" y="42561"/>
                    </a:lnTo>
                    <a:lnTo>
                      <a:pt x="65003" y="41698"/>
                    </a:lnTo>
                    <a:lnTo>
                      <a:pt x="67261" y="40702"/>
                    </a:lnTo>
                    <a:lnTo>
                      <a:pt x="69518" y="39640"/>
                    </a:lnTo>
                    <a:lnTo>
                      <a:pt x="71643" y="38445"/>
                    </a:lnTo>
                    <a:lnTo>
                      <a:pt x="73768" y="37117"/>
                    </a:lnTo>
                    <a:lnTo>
                      <a:pt x="75760" y="35656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86" name="Google Shape;2086;g34ed79b00d1_0_2056"/>
              <p:cNvSpPr/>
              <p:nvPr/>
            </p:nvSpPr>
            <p:spPr>
              <a:xfrm>
                <a:off x="1379850" y="1665650"/>
                <a:ext cx="903025" cy="2486600"/>
              </a:xfrm>
              <a:custGeom>
                <a:rect b="b" l="l" r="r" t="t"/>
                <a:pathLst>
                  <a:path extrusionOk="0" h="99464" w="36121">
                    <a:moveTo>
                      <a:pt x="17396" y="1"/>
                    </a:moveTo>
                    <a:lnTo>
                      <a:pt x="16267" y="1395"/>
                    </a:lnTo>
                    <a:lnTo>
                      <a:pt x="15139" y="2789"/>
                    </a:lnTo>
                    <a:lnTo>
                      <a:pt x="14076" y="4184"/>
                    </a:lnTo>
                    <a:lnTo>
                      <a:pt x="13080" y="5644"/>
                    </a:lnTo>
                    <a:lnTo>
                      <a:pt x="12084" y="7105"/>
                    </a:lnTo>
                    <a:lnTo>
                      <a:pt x="11155" y="8566"/>
                    </a:lnTo>
                    <a:lnTo>
                      <a:pt x="10225" y="10027"/>
                    </a:lnTo>
                    <a:lnTo>
                      <a:pt x="9362" y="11554"/>
                    </a:lnTo>
                    <a:lnTo>
                      <a:pt x="8565" y="13081"/>
                    </a:lnTo>
                    <a:lnTo>
                      <a:pt x="7768" y="14608"/>
                    </a:lnTo>
                    <a:lnTo>
                      <a:pt x="6972" y="16135"/>
                    </a:lnTo>
                    <a:lnTo>
                      <a:pt x="6308" y="17662"/>
                    </a:lnTo>
                    <a:lnTo>
                      <a:pt x="5644" y="19256"/>
                    </a:lnTo>
                    <a:lnTo>
                      <a:pt x="4980" y="20849"/>
                    </a:lnTo>
                    <a:lnTo>
                      <a:pt x="3851" y="24037"/>
                    </a:lnTo>
                    <a:lnTo>
                      <a:pt x="2789" y="27290"/>
                    </a:lnTo>
                    <a:lnTo>
                      <a:pt x="1992" y="30543"/>
                    </a:lnTo>
                    <a:lnTo>
                      <a:pt x="1262" y="33863"/>
                    </a:lnTo>
                    <a:lnTo>
                      <a:pt x="730" y="37183"/>
                    </a:lnTo>
                    <a:lnTo>
                      <a:pt x="332" y="40503"/>
                    </a:lnTo>
                    <a:lnTo>
                      <a:pt x="66" y="43823"/>
                    </a:lnTo>
                    <a:lnTo>
                      <a:pt x="0" y="47209"/>
                    </a:lnTo>
                    <a:lnTo>
                      <a:pt x="66" y="50529"/>
                    </a:lnTo>
                    <a:lnTo>
                      <a:pt x="266" y="53849"/>
                    </a:lnTo>
                    <a:lnTo>
                      <a:pt x="664" y="57169"/>
                    </a:lnTo>
                    <a:lnTo>
                      <a:pt x="1195" y="60489"/>
                    </a:lnTo>
                    <a:lnTo>
                      <a:pt x="1859" y="63809"/>
                    </a:lnTo>
                    <a:lnTo>
                      <a:pt x="2656" y="67062"/>
                    </a:lnTo>
                    <a:lnTo>
                      <a:pt x="3652" y="70316"/>
                    </a:lnTo>
                    <a:lnTo>
                      <a:pt x="4781" y="73503"/>
                    </a:lnTo>
                    <a:lnTo>
                      <a:pt x="6042" y="76623"/>
                    </a:lnTo>
                    <a:lnTo>
                      <a:pt x="6773" y="78150"/>
                    </a:lnTo>
                    <a:lnTo>
                      <a:pt x="7503" y="79678"/>
                    </a:lnTo>
                    <a:lnTo>
                      <a:pt x="8233" y="81205"/>
                    </a:lnTo>
                    <a:lnTo>
                      <a:pt x="9030" y="82732"/>
                    </a:lnTo>
                    <a:lnTo>
                      <a:pt x="9893" y="84259"/>
                    </a:lnTo>
                    <a:lnTo>
                      <a:pt x="10823" y="85720"/>
                    </a:lnTo>
                    <a:lnTo>
                      <a:pt x="11686" y="87180"/>
                    </a:lnTo>
                    <a:lnTo>
                      <a:pt x="12682" y="88641"/>
                    </a:lnTo>
                    <a:lnTo>
                      <a:pt x="13678" y="90036"/>
                    </a:lnTo>
                    <a:lnTo>
                      <a:pt x="14674" y="91430"/>
                    </a:lnTo>
                    <a:lnTo>
                      <a:pt x="15803" y="92824"/>
                    </a:lnTo>
                    <a:lnTo>
                      <a:pt x="16865" y="94219"/>
                    </a:lnTo>
                    <a:lnTo>
                      <a:pt x="17994" y="95546"/>
                    </a:lnTo>
                    <a:lnTo>
                      <a:pt x="19189" y="96874"/>
                    </a:lnTo>
                    <a:lnTo>
                      <a:pt x="20450" y="98202"/>
                    </a:lnTo>
                    <a:lnTo>
                      <a:pt x="21712" y="99464"/>
                    </a:lnTo>
                    <a:lnTo>
                      <a:pt x="22243" y="97339"/>
                    </a:lnTo>
                    <a:lnTo>
                      <a:pt x="22907" y="95215"/>
                    </a:lnTo>
                    <a:lnTo>
                      <a:pt x="23637" y="93090"/>
                    </a:lnTo>
                    <a:lnTo>
                      <a:pt x="24368" y="90965"/>
                    </a:lnTo>
                    <a:lnTo>
                      <a:pt x="25165" y="88907"/>
                    </a:lnTo>
                    <a:lnTo>
                      <a:pt x="26028" y="86782"/>
                    </a:lnTo>
                    <a:lnTo>
                      <a:pt x="26891" y="84657"/>
                    </a:lnTo>
                    <a:lnTo>
                      <a:pt x="27820" y="82599"/>
                    </a:lnTo>
                    <a:lnTo>
                      <a:pt x="29746" y="78482"/>
                    </a:lnTo>
                    <a:lnTo>
                      <a:pt x="31804" y="74432"/>
                    </a:lnTo>
                    <a:lnTo>
                      <a:pt x="33929" y="70515"/>
                    </a:lnTo>
                    <a:lnTo>
                      <a:pt x="36120" y="66730"/>
                    </a:lnTo>
                    <a:lnTo>
                      <a:pt x="34460" y="64937"/>
                    </a:lnTo>
                    <a:lnTo>
                      <a:pt x="32867" y="63145"/>
                    </a:lnTo>
                    <a:lnTo>
                      <a:pt x="31273" y="61285"/>
                    </a:lnTo>
                    <a:lnTo>
                      <a:pt x="29812" y="59360"/>
                    </a:lnTo>
                    <a:lnTo>
                      <a:pt x="28418" y="57434"/>
                    </a:lnTo>
                    <a:lnTo>
                      <a:pt x="27156" y="55442"/>
                    </a:lnTo>
                    <a:lnTo>
                      <a:pt x="25895" y="53384"/>
                    </a:lnTo>
                    <a:lnTo>
                      <a:pt x="24700" y="51392"/>
                    </a:lnTo>
                    <a:lnTo>
                      <a:pt x="23571" y="49268"/>
                    </a:lnTo>
                    <a:lnTo>
                      <a:pt x="22509" y="47209"/>
                    </a:lnTo>
                    <a:lnTo>
                      <a:pt x="21579" y="45085"/>
                    </a:lnTo>
                    <a:lnTo>
                      <a:pt x="20650" y="42960"/>
                    </a:lnTo>
                    <a:lnTo>
                      <a:pt x="19853" y="40769"/>
                    </a:lnTo>
                    <a:lnTo>
                      <a:pt x="19056" y="38578"/>
                    </a:lnTo>
                    <a:lnTo>
                      <a:pt x="18392" y="36386"/>
                    </a:lnTo>
                    <a:lnTo>
                      <a:pt x="17728" y="34195"/>
                    </a:lnTo>
                    <a:lnTo>
                      <a:pt x="17197" y="32004"/>
                    </a:lnTo>
                    <a:lnTo>
                      <a:pt x="16732" y="29813"/>
                    </a:lnTo>
                    <a:lnTo>
                      <a:pt x="16267" y="27622"/>
                    </a:lnTo>
                    <a:lnTo>
                      <a:pt x="15935" y="25364"/>
                    </a:lnTo>
                    <a:lnTo>
                      <a:pt x="15670" y="23173"/>
                    </a:lnTo>
                    <a:lnTo>
                      <a:pt x="15471" y="20982"/>
                    </a:lnTo>
                    <a:lnTo>
                      <a:pt x="15338" y="18791"/>
                    </a:lnTo>
                    <a:lnTo>
                      <a:pt x="15271" y="16600"/>
                    </a:lnTo>
                    <a:lnTo>
                      <a:pt x="15338" y="14475"/>
                    </a:lnTo>
                    <a:lnTo>
                      <a:pt x="15404" y="12351"/>
                    </a:lnTo>
                    <a:lnTo>
                      <a:pt x="15537" y="10226"/>
                    </a:lnTo>
                    <a:lnTo>
                      <a:pt x="15803" y="8101"/>
                    </a:lnTo>
                    <a:lnTo>
                      <a:pt x="16068" y="6043"/>
                    </a:lnTo>
                    <a:lnTo>
                      <a:pt x="16467" y="3985"/>
                    </a:lnTo>
                    <a:lnTo>
                      <a:pt x="16865" y="1993"/>
                    </a:lnTo>
                    <a:lnTo>
                      <a:pt x="1739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87" name="Google Shape;2087;g34ed79b00d1_0_2056"/>
              <p:cNvSpPr/>
              <p:nvPr/>
            </p:nvSpPr>
            <p:spPr>
              <a:xfrm>
                <a:off x="1379850" y="1665650"/>
                <a:ext cx="903025" cy="2486600"/>
              </a:xfrm>
              <a:custGeom>
                <a:rect b="b" l="l" r="r" t="t"/>
                <a:pathLst>
                  <a:path extrusionOk="0" fill="none" h="99464" w="36121">
                    <a:moveTo>
                      <a:pt x="36120" y="66730"/>
                    </a:moveTo>
                    <a:lnTo>
                      <a:pt x="36120" y="66730"/>
                    </a:lnTo>
                    <a:lnTo>
                      <a:pt x="34460" y="64937"/>
                    </a:lnTo>
                    <a:lnTo>
                      <a:pt x="32867" y="63145"/>
                    </a:lnTo>
                    <a:lnTo>
                      <a:pt x="31273" y="61285"/>
                    </a:lnTo>
                    <a:lnTo>
                      <a:pt x="29812" y="59360"/>
                    </a:lnTo>
                    <a:lnTo>
                      <a:pt x="28418" y="57434"/>
                    </a:lnTo>
                    <a:lnTo>
                      <a:pt x="27156" y="55442"/>
                    </a:lnTo>
                    <a:lnTo>
                      <a:pt x="25895" y="53384"/>
                    </a:lnTo>
                    <a:lnTo>
                      <a:pt x="24700" y="51392"/>
                    </a:lnTo>
                    <a:lnTo>
                      <a:pt x="23571" y="49268"/>
                    </a:lnTo>
                    <a:lnTo>
                      <a:pt x="22509" y="47209"/>
                    </a:lnTo>
                    <a:lnTo>
                      <a:pt x="21579" y="45085"/>
                    </a:lnTo>
                    <a:lnTo>
                      <a:pt x="20650" y="42960"/>
                    </a:lnTo>
                    <a:lnTo>
                      <a:pt x="19853" y="40769"/>
                    </a:lnTo>
                    <a:lnTo>
                      <a:pt x="19056" y="38578"/>
                    </a:lnTo>
                    <a:lnTo>
                      <a:pt x="18392" y="36386"/>
                    </a:lnTo>
                    <a:lnTo>
                      <a:pt x="17728" y="34195"/>
                    </a:lnTo>
                    <a:lnTo>
                      <a:pt x="17197" y="32004"/>
                    </a:lnTo>
                    <a:lnTo>
                      <a:pt x="16732" y="29813"/>
                    </a:lnTo>
                    <a:lnTo>
                      <a:pt x="16267" y="27622"/>
                    </a:lnTo>
                    <a:lnTo>
                      <a:pt x="15935" y="25364"/>
                    </a:lnTo>
                    <a:lnTo>
                      <a:pt x="15670" y="23173"/>
                    </a:lnTo>
                    <a:lnTo>
                      <a:pt x="15471" y="20982"/>
                    </a:lnTo>
                    <a:lnTo>
                      <a:pt x="15338" y="18791"/>
                    </a:lnTo>
                    <a:lnTo>
                      <a:pt x="15271" y="16600"/>
                    </a:lnTo>
                    <a:lnTo>
                      <a:pt x="15338" y="14475"/>
                    </a:lnTo>
                    <a:lnTo>
                      <a:pt x="15404" y="12351"/>
                    </a:lnTo>
                    <a:lnTo>
                      <a:pt x="15537" y="10226"/>
                    </a:lnTo>
                    <a:lnTo>
                      <a:pt x="15803" y="8101"/>
                    </a:lnTo>
                    <a:lnTo>
                      <a:pt x="16068" y="6043"/>
                    </a:lnTo>
                    <a:lnTo>
                      <a:pt x="16467" y="3985"/>
                    </a:lnTo>
                    <a:lnTo>
                      <a:pt x="16865" y="1993"/>
                    </a:lnTo>
                    <a:lnTo>
                      <a:pt x="17396" y="1"/>
                    </a:lnTo>
                    <a:lnTo>
                      <a:pt x="17396" y="1"/>
                    </a:lnTo>
                    <a:lnTo>
                      <a:pt x="16267" y="1395"/>
                    </a:lnTo>
                    <a:lnTo>
                      <a:pt x="15139" y="2789"/>
                    </a:lnTo>
                    <a:lnTo>
                      <a:pt x="14076" y="4184"/>
                    </a:lnTo>
                    <a:lnTo>
                      <a:pt x="13080" y="5644"/>
                    </a:lnTo>
                    <a:lnTo>
                      <a:pt x="12084" y="7105"/>
                    </a:lnTo>
                    <a:lnTo>
                      <a:pt x="11155" y="8566"/>
                    </a:lnTo>
                    <a:lnTo>
                      <a:pt x="10225" y="10027"/>
                    </a:lnTo>
                    <a:lnTo>
                      <a:pt x="9362" y="11554"/>
                    </a:lnTo>
                    <a:lnTo>
                      <a:pt x="8565" y="13081"/>
                    </a:lnTo>
                    <a:lnTo>
                      <a:pt x="7768" y="14608"/>
                    </a:lnTo>
                    <a:lnTo>
                      <a:pt x="6972" y="16135"/>
                    </a:lnTo>
                    <a:lnTo>
                      <a:pt x="6308" y="17662"/>
                    </a:lnTo>
                    <a:lnTo>
                      <a:pt x="5644" y="19256"/>
                    </a:lnTo>
                    <a:lnTo>
                      <a:pt x="4980" y="20849"/>
                    </a:lnTo>
                    <a:lnTo>
                      <a:pt x="3851" y="24037"/>
                    </a:lnTo>
                    <a:lnTo>
                      <a:pt x="2789" y="27290"/>
                    </a:lnTo>
                    <a:lnTo>
                      <a:pt x="1992" y="30543"/>
                    </a:lnTo>
                    <a:lnTo>
                      <a:pt x="1262" y="33863"/>
                    </a:lnTo>
                    <a:lnTo>
                      <a:pt x="730" y="37183"/>
                    </a:lnTo>
                    <a:lnTo>
                      <a:pt x="332" y="40503"/>
                    </a:lnTo>
                    <a:lnTo>
                      <a:pt x="66" y="43823"/>
                    </a:lnTo>
                    <a:lnTo>
                      <a:pt x="0" y="47209"/>
                    </a:lnTo>
                    <a:lnTo>
                      <a:pt x="66" y="50529"/>
                    </a:lnTo>
                    <a:lnTo>
                      <a:pt x="266" y="53849"/>
                    </a:lnTo>
                    <a:lnTo>
                      <a:pt x="664" y="57169"/>
                    </a:lnTo>
                    <a:lnTo>
                      <a:pt x="1195" y="60489"/>
                    </a:lnTo>
                    <a:lnTo>
                      <a:pt x="1859" y="63809"/>
                    </a:lnTo>
                    <a:lnTo>
                      <a:pt x="2656" y="67062"/>
                    </a:lnTo>
                    <a:lnTo>
                      <a:pt x="3652" y="70316"/>
                    </a:lnTo>
                    <a:lnTo>
                      <a:pt x="4781" y="73503"/>
                    </a:lnTo>
                    <a:lnTo>
                      <a:pt x="6042" y="76623"/>
                    </a:lnTo>
                    <a:lnTo>
                      <a:pt x="6773" y="78150"/>
                    </a:lnTo>
                    <a:lnTo>
                      <a:pt x="7503" y="79678"/>
                    </a:lnTo>
                    <a:lnTo>
                      <a:pt x="8233" y="81205"/>
                    </a:lnTo>
                    <a:lnTo>
                      <a:pt x="9030" y="82732"/>
                    </a:lnTo>
                    <a:lnTo>
                      <a:pt x="9893" y="84259"/>
                    </a:lnTo>
                    <a:lnTo>
                      <a:pt x="10823" y="85720"/>
                    </a:lnTo>
                    <a:lnTo>
                      <a:pt x="11686" y="87180"/>
                    </a:lnTo>
                    <a:lnTo>
                      <a:pt x="12682" y="88641"/>
                    </a:lnTo>
                    <a:lnTo>
                      <a:pt x="13678" y="90036"/>
                    </a:lnTo>
                    <a:lnTo>
                      <a:pt x="14674" y="91430"/>
                    </a:lnTo>
                    <a:lnTo>
                      <a:pt x="15803" y="92824"/>
                    </a:lnTo>
                    <a:lnTo>
                      <a:pt x="16865" y="94219"/>
                    </a:lnTo>
                    <a:lnTo>
                      <a:pt x="17994" y="95546"/>
                    </a:lnTo>
                    <a:lnTo>
                      <a:pt x="19189" y="96874"/>
                    </a:lnTo>
                    <a:lnTo>
                      <a:pt x="20450" y="98202"/>
                    </a:lnTo>
                    <a:lnTo>
                      <a:pt x="21712" y="99464"/>
                    </a:lnTo>
                    <a:lnTo>
                      <a:pt x="21712" y="99464"/>
                    </a:lnTo>
                    <a:lnTo>
                      <a:pt x="22243" y="97339"/>
                    </a:lnTo>
                    <a:lnTo>
                      <a:pt x="22907" y="95215"/>
                    </a:lnTo>
                    <a:lnTo>
                      <a:pt x="23637" y="93090"/>
                    </a:lnTo>
                    <a:lnTo>
                      <a:pt x="24368" y="90965"/>
                    </a:lnTo>
                    <a:lnTo>
                      <a:pt x="25165" y="88907"/>
                    </a:lnTo>
                    <a:lnTo>
                      <a:pt x="26028" y="86782"/>
                    </a:lnTo>
                    <a:lnTo>
                      <a:pt x="26891" y="84657"/>
                    </a:lnTo>
                    <a:lnTo>
                      <a:pt x="27820" y="82599"/>
                    </a:lnTo>
                    <a:lnTo>
                      <a:pt x="29746" y="78482"/>
                    </a:lnTo>
                    <a:lnTo>
                      <a:pt x="31804" y="74432"/>
                    </a:lnTo>
                    <a:lnTo>
                      <a:pt x="33929" y="70515"/>
                    </a:lnTo>
                    <a:lnTo>
                      <a:pt x="36120" y="6673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88" name="Google Shape;2088;g34ed79b00d1_0_2056"/>
              <p:cNvSpPr/>
              <p:nvPr/>
            </p:nvSpPr>
            <p:spPr>
              <a:xfrm>
                <a:off x="3318625" y="1974400"/>
                <a:ext cx="888100" cy="627475"/>
              </a:xfrm>
              <a:custGeom>
                <a:rect b="b" l="l" r="r" t="t"/>
                <a:pathLst>
                  <a:path extrusionOk="0" h="25099" w="35524">
                    <a:moveTo>
                      <a:pt x="20783" y="1"/>
                    </a:moveTo>
                    <a:lnTo>
                      <a:pt x="18260" y="1727"/>
                    </a:lnTo>
                    <a:lnTo>
                      <a:pt x="15737" y="3520"/>
                    </a:lnTo>
                    <a:lnTo>
                      <a:pt x="13148" y="5445"/>
                    </a:lnTo>
                    <a:lnTo>
                      <a:pt x="10558" y="7437"/>
                    </a:lnTo>
                    <a:lnTo>
                      <a:pt x="7902" y="9495"/>
                    </a:lnTo>
                    <a:lnTo>
                      <a:pt x="5313" y="11687"/>
                    </a:lnTo>
                    <a:lnTo>
                      <a:pt x="2657" y="13944"/>
                    </a:lnTo>
                    <a:lnTo>
                      <a:pt x="1" y="16334"/>
                    </a:lnTo>
                    <a:lnTo>
                      <a:pt x="1063" y="17131"/>
                    </a:lnTo>
                    <a:lnTo>
                      <a:pt x="2126" y="17928"/>
                    </a:lnTo>
                    <a:lnTo>
                      <a:pt x="3188" y="18725"/>
                    </a:lnTo>
                    <a:lnTo>
                      <a:pt x="4250" y="19389"/>
                    </a:lnTo>
                    <a:lnTo>
                      <a:pt x="5379" y="20053"/>
                    </a:lnTo>
                    <a:lnTo>
                      <a:pt x="6508" y="20717"/>
                    </a:lnTo>
                    <a:lnTo>
                      <a:pt x="7637" y="21314"/>
                    </a:lnTo>
                    <a:lnTo>
                      <a:pt x="8765" y="21845"/>
                    </a:lnTo>
                    <a:lnTo>
                      <a:pt x="9894" y="22310"/>
                    </a:lnTo>
                    <a:lnTo>
                      <a:pt x="11089" y="22775"/>
                    </a:lnTo>
                    <a:lnTo>
                      <a:pt x="12218" y="23173"/>
                    </a:lnTo>
                    <a:lnTo>
                      <a:pt x="13413" y="23572"/>
                    </a:lnTo>
                    <a:lnTo>
                      <a:pt x="14542" y="23904"/>
                    </a:lnTo>
                    <a:lnTo>
                      <a:pt x="15737" y="24169"/>
                    </a:lnTo>
                    <a:lnTo>
                      <a:pt x="18061" y="24634"/>
                    </a:lnTo>
                    <a:lnTo>
                      <a:pt x="20451" y="24966"/>
                    </a:lnTo>
                    <a:lnTo>
                      <a:pt x="22709" y="25099"/>
                    </a:lnTo>
                    <a:lnTo>
                      <a:pt x="25033" y="25099"/>
                    </a:lnTo>
                    <a:lnTo>
                      <a:pt x="26161" y="25032"/>
                    </a:lnTo>
                    <a:lnTo>
                      <a:pt x="27224" y="24900"/>
                    </a:lnTo>
                    <a:lnTo>
                      <a:pt x="28353" y="24767"/>
                    </a:lnTo>
                    <a:lnTo>
                      <a:pt x="29415" y="24568"/>
                    </a:lnTo>
                    <a:lnTo>
                      <a:pt x="30477" y="24302"/>
                    </a:lnTo>
                    <a:lnTo>
                      <a:pt x="31540" y="24103"/>
                    </a:lnTo>
                    <a:lnTo>
                      <a:pt x="32536" y="23771"/>
                    </a:lnTo>
                    <a:lnTo>
                      <a:pt x="33532" y="23439"/>
                    </a:lnTo>
                    <a:lnTo>
                      <a:pt x="34527" y="23040"/>
                    </a:lnTo>
                    <a:lnTo>
                      <a:pt x="35523" y="22642"/>
                    </a:lnTo>
                    <a:lnTo>
                      <a:pt x="33996" y="19654"/>
                    </a:lnTo>
                    <a:lnTo>
                      <a:pt x="32403" y="16666"/>
                    </a:lnTo>
                    <a:lnTo>
                      <a:pt x="30743" y="13745"/>
                    </a:lnTo>
                    <a:lnTo>
                      <a:pt x="28950" y="10890"/>
                    </a:lnTo>
                    <a:lnTo>
                      <a:pt x="27025" y="8035"/>
                    </a:lnTo>
                    <a:lnTo>
                      <a:pt x="25033" y="5312"/>
                    </a:lnTo>
                    <a:lnTo>
                      <a:pt x="22974" y="2657"/>
                    </a:lnTo>
                    <a:lnTo>
                      <a:pt x="2078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89" name="Google Shape;2089;g34ed79b00d1_0_2056"/>
              <p:cNvSpPr/>
              <p:nvPr/>
            </p:nvSpPr>
            <p:spPr>
              <a:xfrm>
                <a:off x="3318625" y="1974400"/>
                <a:ext cx="888100" cy="627475"/>
              </a:xfrm>
              <a:custGeom>
                <a:rect b="b" l="l" r="r" t="t"/>
                <a:pathLst>
                  <a:path extrusionOk="0" fill="none" h="25099" w="35524">
                    <a:moveTo>
                      <a:pt x="35523" y="22642"/>
                    </a:moveTo>
                    <a:lnTo>
                      <a:pt x="35523" y="22642"/>
                    </a:lnTo>
                    <a:lnTo>
                      <a:pt x="33996" y="19654"/>
                    </a:lnTo>
                    <a:lnTo>
                      <a:pt x="32403" y="16666"/>
                    </a:lnTo>
                    <a:lnTo>
                      <a:pt x="30743" y="13745"/>
                    </a:lnTo>
                    <a:lnTo>
                      <a:pt x="28950" y="10890"/>
                    </a:lnTo>
                    <a:lnTo>
                      <a:pt x="27025" y="8035"/>
                    </a:lnTo>
                    <a:lnTo>
                      <a:pt x="25033" y="5312"/>
                    </a:lnTo>
                    <a:lnTo>
                      <a:pt x="22974" y="2657"/>
                    </a:lnTo>
                    <a:lnTo>
                      <a:pt x="20783" y="1"/>
                    </a:lnTo>
                    <a:lnTo>
                      <a:pt x="20783" y="1"/>
                    </a:lnTo>
                    <a:lnTo>
                      <a:pt x="18260" y="1727"/>
                    </a:lnTo>
                    <a:lnTo>
                      <a:pt x="15737" y="3520"/>
                    </a:lnTo>
                    <a:lnTo>
                      <a:pt x="13148" y="5445"/>
                    </a:lnTo>
                    <a:lnTo>
                      <a:pt x="10558" y="7437"/>
                    </a:lnTo>
                    <a:lnTo>
                      <a:pt x="7902" y="9495"/>
                    </a:lnTo>
                    <a:lnTo>
                      <a:pt x="5313" y="11687"/>
                    </a:lnTo>
                    <a:lnTo>
                      <a:pt x="2657" y="13944"/>
                    </a:lnTo>
                    <a:lnTo>
                      <a:pt x="1" y="16334"/>
                    </a:lnTo>
                    <a:lnTo>
                      <a:pt x="1" y="16334"/>
                    </a:lnTo>
                    <a:lnTo>
                      <a:pt x="1063" y="17131"/>
                    </a:lnTo>
                    <a:lnTo>
                      <a:pt x="2126" y="17928"/>
                    </a:lnTo>
                    <a:lnTo>
                      <a:pt x="3188" y="18725"/>
                    </a:lnTo>
                    <a:lnTo>
                      <a:pt x="4250" y="19389"/>
                    </a:lnTo>
                    <a:lnTo>
                      <a:pt x="5379" y="20053"/>
                    </a:lnTo>
                    <a:lnTo>
                      <a:pt x="6508" y="20717"/>
                    </a:lnTo>
                    <a:lnTo>
                      <a:pt x="7637" y="21314"/>
                    </a:lnTo>
                    <a:lnTo>
                      <a:pt x="8765" y="21845"/>
                    </a:lnTo>
                    <a:lnTo>
                      <a:pt x="9894" y="22310"/>
                    </a:lnTo>
                    <a:lnTo>
                      <a:pt x="11089" y="22775"/>
                    </a:lnTo>
                    <a:lnTo>
                      <a:pt x="12218" y="23173"/>
                    </a:lnTo>
                    <a:lnTo>
                      <a:pt x="13413" y="23572"/>
                    </a:lnTo>
                    <a:lnTo>
                      <a:pt x="14542" y="23904"/>
                    </a:lnTo>
                    <a:lnTo>
                      <a:pt x="15737" y="24169"/>
                    </a:lnTo>
                    <a:lnTo>
                      <a:pt x="18061" y="24634"/>
                    </a:lnTo>
                    <a:lnTo>
                      <a:pt x="20451" y="24966"/>
                    </a:lnTo>
                    <a:lnTo>
                      <a:pt x="22709" y="25099"/>
                    </a:lnTo>
                    <a:lnTo>
                      <a:pt x="25033" y="25099"/>
                    </a:lnTo>
                    <a:lnTo>
                      <a:pt x="26161" y="25032"/>
                    </a:lnTo>
                    <a:lnTo>
                      <a:pt x="27224" y="24900"/>
                    </a:lnTo>
                    <a:lnTo>
                      <a:pt x="28353" y="24767"/>
                    </a:lnTo>
                    <a:lnTo>
                      <a:pt x="29415" y="24568"/>
                    </a:lnTo>
                    <a:lnTo>
                      <a:pt x="30477" y="24302"/>
                    </a:lnTo>
                    <a:lnTo>
                      <a:pt x="31540" y="24103"/>
                    </a:lnTo>
                    <a:lnTo>
                      <a:pt x="32536" y="23771"/>
                    </a:lnTo>
                    <a:lnTo>
                      <a:pt x="33532" y="23439"/>
                    </a:lnTo>
                    <a:lnTo>
                      <a:pt x="34527" y="23040"/>
                    </a:lnTo>
                    <a:lnTo>
                      <a:pt x="35523" y="22642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90" name="Google Shape;2090;g34ed79b00d1_0_2056"/>
              <p:cNvSpPr/>
              <p:nvPr/>
            </p:nvSpPr>
            <p:spPr>
              <a:xfrm>
                <a:off x="3302025" y="1225775"/>
                <a:ext cx="962800" cy="464800"/>
              </a:xfrm>
              <a:custGeom>
                <a:rect b="b" l="l" r="r" t="t"/>
                <a:pathLst>
                  <a:path extrusionOk="0" h="18592" w="38512">
                    <a:moveTo>
                      <a:pt x="12683" y="0"/>
                    </a:moveTo>
                    <a:lnTo>
                      <a:pt x="11421" y="67"/>
                    </a:lnTo>
                    <a:lnTo>
                      <a:pt x="10226" y="200"/>
                    </a:lnTo>
                    <a:lnTo>
                      <a:pt x="9031" y="332"/>
                    </a:lnTo>
                    <a:lnTo>
                      <a:pt x="7836" y="532"/>
                    </a:lnTo>
                    <a:lnTo>
                      <a:pt x="6707" y="797"/>
                    </a:lnTo>
                    <a:lnTo>
                      <a:pt x="5578" y="1063"/>
                    </a:lnTo>
                    <a:lnTo>
                      <a:pt x="4516" y="1328"/>
                    </a:lnTo>
                    <a:lnTo>
                      <a:pt x="3520" y="1727"/>
                    </a:lnTo>
                    <a:lnTo>
                      <a:pt x="2590" y="2059"/>
                    </a:lnTo>
                    <a:lnTo>
                      <a:pt x="1661" y="2457"/>
                    </a:lnTo>
                    <a:lnTo>
                      <a:pt x="798" y="2922"/>
                    </a:lnTo>
                    <a:lnTo>
                      <a:pt x="1" y="3387"/>
                    </a:lnTo>
                    <a:lnTo>
                      <a:pt x="3055" y="4781"/>
                    </a:lnTo>
                    <a:lnTo>
                      <a:pt x="6043" y="6375"/>
                    </a:lnTo>
                    <a:lnTo>
                      <a:pt x="8965" y="8034"/>
                    </a:lnTo>
                    <a:lnTo>
                      <a:pt x="11820" y="9894"/>
                    </a:lnTo>
                    <a:lnTo>
                      <a:pt x="14608" y="11886"/>
                    </a:lnTo>
                    <a:lnTo>
                      <a:pt x="17331" y="13944"/>
                    </a:lnTo>
                    <a:lnTo>
                      <a:pt x="19987" y="16201"/>
                    </a:lnTo>
                    <a:lnTo>
                      <a:pt x="22576" y="18592"/>
                    </a:lnTo>
                    <a:lnTo>
                      <a:pt x="24435" y="17264"/>
                    </a:lnTo>
                    <a:lnTo>
                      <a:pt x="26427" y="16002"/>
                    </a:lnTo>
                    <a:lnTo>
                      <a:pt x="28485" y="14741"/>
                    </a:lnTo>
                    <a:lnTo>
                      <a:pt x="30544" y="13545"/>
                    </a:lnTo>
                    <a:lnTo>
                      <a:pt x="32668" y="12417"/>
                    </a:lnTo>
                    <a:lnTo>
                      <a:pt x="34727" y="11354"/>
                    </a:lnTo>
                    <a:lnTo>
                      <a:pt x="36719" y="10491"/>
                    </a:lnTo>
                    <a:lnTo>
                      <a:pt x="38511" y="9761"/>
                    </a:lnTo>
                    <a:lnTo>
                      <a:pt x="37449" y="8632"/>
                    </a:lnTo>
                    <a:lnTo>
                      <a:pt x="36254" y="7636"/>
                    </a:lnTo>
                    <a:lnTo>
                      <a:pt x="35059" y="6707"/>
                    </a:lnTo>
                    <a:lnTo>
                      <a:pt x="33864" y="5843"/>
                    </a:lnTo>
                    <a:lnTo>
                      <a:pt x="32602" y="5047"/>
                    </a:lnTo>
                    <a:lnTo>
                      <a:pt x="31340" y="4316"/>
                    </a:lnTo>
                    <a:lnTo>
                      <a:pt x="30079" y="3652"/>
                    </a:lnTo>
                    <a:lnTo>
                      <a:pt x="28751" y="3055"/>
                    </a:lnTo>
                    <a:lnTo>
                      <a:pt x="27423" y="2524"/>
                    </a:lnTo>
                    <a:lnTo>
                      <a:pt x="26095" y="1992"/>
                    </a:lnTo>
                    <a:lnTo>
                      <a:pt x="24701" y="1594"/>
                    </a:lnTo>
                    <a:lnTo>
                      <a:pt x="23373" y="1196"/>
                    </a:lnTo>
                    <a:lnTo>
                      <a:pt x="22045" y="864"/>
                    </a:lnTo>
                    <a:lnTo>
                      <a:pt x="20650" y="598"/>
                    </a:lnTo>
                    <a:lnTo>
                      <a:pt x="19323" y="399"/>
                    </a:lnTo>
                    <a:lnTo>
                      <a:pt x="17928" y="200"/>
                    </a:lnTo>
                    <a:lnTo>
                      <a:pt x="16600" y="67"/>
                    </a:lnTo>
                    <a:lnTo>
                      <a:pt x="1527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91" name="Google Shape;2091;g34ed79b00d1_0_2056"/>
              <p:cNvSpPr/>
              <p:nvPr/>
            </p:nvSpPr>
            <p:spPr>
              <a:xfrm>
                <a:off x="3302025" y="1225775"/>
                <a:ext cx="962800" cy="464800"/>
              </a:xfrm>
              <a:custGeom>
                <a:rect b="b" l="l" r="r" t="t"/>
                <a:pathLst>
                  <a:path extrusionOk="0" fill="none" h="18592" w="38512">
                    <a:moveTo>
                      <a:pt x="22576" y="18592"/>
                    </a:moveTo>
                    <a:lnTo>
                      <a:pt x="22576" y="18592"/>
                    </a:lnTo>
                    <a:lnTo>
                      <a:pt x="24435" y="17264"/>
                    </a:lnTo>
                    <a:lnTo>
                      <a:pt x="26427" y="16002"/>
                    </a:lnTo>
                    <a:lnTo>
                      <a:pt x="28485" y="14741"/>
                    </a:lnTo>
                    <a:lnTo>
                      <a:pt x="30544" y="13545"/>
                    </a:lnTo>
                    <a:lnTo>
                      <a:pt x="32668" y="12417"/>
                    </a:lnTo>
                    <a:lnTo>
                      <a:pt x="34727" y="11354"/>
                    </a:lnTo>
                    <a:lnTo>
                      <a:pt x="36719" y="10491"/>
                    </a:lnTo>
                    <a:lnTo>
                      <a:pt x="38511" y="9761"/>
                    </a:lnTo>
                    <a:lnTo>
                      <a:pt x="38511" y="9761"/>
                    </a:lnTo>
                    <a:lnTo>
                      <a:pt x="37449" y="8632"/>
                    </a:lnTo>
                    <a:lnTo>
                      <a:pt x="36254" y="7636"/>
                    </a:lnTo>
                    <a:lnTo>
                      <a:pt x="35059" y="6707"/>
                    </a:lnTo>
                    <a:lnTo>
                      <a:pt x="33864" y="5843"/>
                    </a:lnTo>
                    <a:lnTo>
                      <a:pt x="32602" y="5047"/>
                    </a:lnTo>
                    <a:lnTo>
                      <a:pt x="31340" y="4316"/>
                    </a:lnTo>
                    <a:lnTo>
                      <a:pt x="30079" y="3652"/>
                    </a:lnTo>
                    <a:lnTo>
                      <a:pt x="28751" y="3055"/>
                    </a:lnTo>
                    <a:lnTo>
                      <a:pt x="27423" y="2524"/>
                    </a:lnTo>
                    <a:lnTo>
                      <a:pt x="26095" y="1992"/>
                    </a:lnTo>
                    <a:lnTo>
                      <a:pt x="24701" y="1594"/>
                    </a:lnTo>
                    <a:lnTo>
                      <a:pt x="23373" y="1196"/>
                    </a:lnTo>
                    <a:lnTo>
                      <a:pt x="22045" y="864"/>
                    </a:lnTo>
                    <a:lnTo>
                      <a:pt x="20650" y="598"/>
                    </a:lnTo>
                    <a:lnTo>
                      <a:pt x="19323" y="399"/>
                    </a:lnTo>
                    <a:lnTo>
                      <a:pt x="17928" y="200"/>
                    </a:lnTo>
                    <a:lnTo>
                      <a:pt x="16600" y="67"/>
                    </a:lnTo>
                    <a:lnTo>
                      <a:pt x="15272" y="0"/>
                    </a:lnTo>
                    <a:lnTo>
                      <a:pt x="14011" y="0"/>
                    </a:lnTo>
                    <a:lnTo>
                      <a:pt x="12683" y="0"/>
                    </a:lnTo>
                    <a:lnTo>
                      <a:pt x="11421" y="67"/>
                    </a:lnTo>
                    <a:lnTo>
                      <a:pt x="10226" y="200"/>
                    </a:lnTo>
                    <a:lnTo>
                      <a:pt x="9031" y="332"/>
                    </a:lnTo>
                    <a:lnTo>
                      <a:pt x="7836" y="532"/>
                    </a:lnTo>
                    <a:lnTo>
                      <a:pt x="6707" y="797"/>
                    </a:lnTo>
                    <a:lnTo>
                      <a:pt x="5578" y="1063"/>
                    </a:lnTo>
                    <a:lnTo>
                      <a:pt x="4516" y="1328"/>
                    </a:lnTo>
                    <a:lnTo>
                      <a:pt x="3520" y="1727"/>
                    </a:lnTo>
                    <a:lnTo>
                      <a:pt x="2590" y="2059"/>
                    </a:lnTo>
                    <a:lnTo>
                      <a:pt x="1661" y="2457"/>
                    </a:lnTo>
                    <a:lnTo>
                      <a:pt x="798" y="2922"/>
                    </a:lnTo>
                    <a:lnTo>
                      <a:pt x="1" y="3387"/>
                    </a:lnTo>
                    <a:lnTo>
                      <a:pt x="1" y="3387"/>
                    </a:lnTo>
                    <a:lnTo>
                      <a:pt x="3055" y="4781"/>
                    </a:lnTo>
                    <a:lnTo>
                      <a:pt x="6043" y="6375"/>
                    </a:lnTo>
                    <a:lnTo>
                      <a:pt x="8965" y="8034"/>
                    </a:lnTo>
                    <a:lnTo>
                      <a:pt x="11820" y="9894"/>
                    </a:lnTo>
                    <a:lnTo>
                      <a:pt x="14608" y="11886"/>
                    </a:lnTo>
                    <a:lnTo>
                      <a:pt x="17331" y="13944"/>
                    </a:lnTo>
                    <a:lnTo>
                      <a:pt x="19987" y="16201"/>
                    </a:lnTo>
                    <a:lnTo>
                      <a:pt x="22576" y="18592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92" name="Google Shape;2092;g34ed79b00d1_0_2056"/>
              <p:cNvSpPr/>
              <p:nvPr/>
            </p:nvSpPr>
            <p:spPr>
              <a:xfrm>
                <a:off x="2108550" y="3483275"/>
                <a:ext cx="2365425" cy="1201825"/>
              </a:xfrm>
              <a:custGeom>
                <a:rect b="b" l="l" r="r" t="t"/>
                <a:pathLst>
                  <a:path extrusionOk="0" h="48073" w="94617">
                    <a:moveTo>
                      <a:pt x="13612" y="1"/>
                    </a:moveTo>
                    <a:lnTo>
                      <a:pt x="11952" y="2856"/>
                    </a:lnTo>
                    <a:lnTo>
                      <a:pt x="10425" y="5645"/>
                    </a:lnTo>
                    <a:lnTo>
                      <a:pt x="9097" y="8367"/>
                    </a:lnTo>
                    <a:lnTo>
                      <a:pt x="7835" y="10956"/>
                    </a:lnTo>
                    <a:lnTo>
                      <a:pt x="6706" y="13413"/>
                    </a:lnTo>
                    <a:lnTo>
                      <a:pt x="5644" y="15803"/>
                    </a:lnTo>
                    <a:lnTo>
                      <a:pt x="4715" y="18061"/>
                    </a:lnTo>
                    <a:lnTo>
                      <a:pt x="3851" y="20186"/>
                    </a:lnTo>
                    <a:lnTo>
                      <a:pt x="3121" y="22244"/>
                    </a:lnTo>
                    <a:lnTo>
                      <a:pt x="2457" y="24169"/>
                    </a:lnTo>
                    <a:lnTo>
                      <a:pt x="1859" y="25962"/>
                    </a:lnTo>
                    <a:lnTo>
                      <a:pt x="1395" y="27688"/>
                    </a:lnTo>
                    <a:lnTo>
                      <a:pt x="598" y="30743"/>
                    </a:lnTo>
                    <a:lnTo>
                      <a:pt x="0" y="33266"/>
                    </a:lnTo>
                    <a:lnTo>
                      <a:pt x="2590" y="35125"/>
                    </a:lnTo>
                    <a:lnTo>
                      <a:pt x="5179" y="36785"/>
                    </a:lnTo>
                    <a:lnTo>
                      <a:pt x="7835" y="38378"/>
                    </a:lnTo>
                    <a:lnTo>
                      <a:pt x="10558" y="39906"/>
                    </a:lnTo>
                    <a:lnTo>
                      <a:pt x="13280" y="41234"/>
                    </a:lnTo>
                    <a:lnTo>
                      <a:pt x="16135" y="42495"/>
                    </a:lnTo>
                    <a:lnTo>
                      <a:pt x="18924" y="43557"/>
                    </a:lnTo>
                    <a:lnTo>
                      <a:pt x="21779" y="44553"/>
                    </a:lnTo>
                    <a:lnTo>
                      <a:pt x="24700" y="45417"/>
                    </a:lnTo>
                    <a:lnTo>
                      <a:pt x="27622" y="46147"/>
                    </a:lnTo>
                    <a:lnTo>
                      <a:pt x="30543" y="46811"/>
                    </a:lnTo>
                    <a:lnTo>
                      <a:pt x="33531" y="47276"/>
                    </a:lnTo>
                    <a:lnTo>
                      <a:pt x="36519" y="47674"/>
                    </a:lnTo>
                    <a:lnTo>
                      <a:pt x="39507" y="47940"/>
                    </a:lnTo>
                    <a:lnTo>
                      <a:pt x="42495" y="48072"/>
                    </a:lnTo>
                    <a:lnTo>
                      <a:pt x="45482" y="48072"/>
                    </a:lnTo>
                    <a:lnTo>
                      <a:pt x="48470" y="47940"/>
                    </a:lnTo>
                    <a:lnTo>
                      <a:pt x="51458" y="47674"/>
                    </a:lnTo>
                    <a:lnTo>
                      <a:pt x="54446" y="47342"/>
                    </a:lnTo>
                    <a:lnTo>
                      <a:pt x="57434" y="46877"/>
                    </a:lnTo>
                    <a:lnTo>
                      <a:pt x="60355" y="46280"/>
                    </a:lnTo>
                    <a:lnTo>
                      <a:pt x="63277" y="45549"/>
                    </a:lnTo>
                    <a:lnTo>
                      <a:pt x="66198" y="44686"/>
                    </a:lnTo>
                    <a:lnTo>
                      <a:pt x="69053" y="43757"/>
                    </a:lnTo>
                    <a:lnTo>
                      <a:pt x="71909" y="42628"/>
                    </a:lnTo>
                    <a:lnTo>
                      <a:pt x="74697" y="41433"/>
                    </a:lnTo>
                    <a:lnTo>
                      <a:pt x="77486" y="40105"/>
                    </a:lnTo>
                    <a:lnTo>
                      <a:pt x="80142" y="38644"/>
                    </a:lnTo>
                    <a:lnTo>
                      <a:pt x="82864" y="37051"/>
                    </a:lnTo>
                    <a:lnTo>
                      <a:pt x="85454" y="35391"/>
                    </a:lnTo>
                    <a:lnTo>
                      <a:pt x="87977" y="33531"/>
                    </a:lnTo>
                    <a:lnTo>
                      <a:pt x="90500" y="31606"/>
                    </a:lnTo>
                    <a:lnTo>
                      <a:pt x="90965" y="30344"/>
                    </a:lnTo>
                    <a:lnTo>
                      <a:pt x="91429" y="29083"/>
                    </a:lnTo>
                    <a:lnTo>
                      <a:pt x="91894" y="27755"/>
                    </a:lnTo>
                    <a:lnTo>
                      <a:pt x="92292" y="26361"/>
                    </a:lnTo>
                    <a:lnTo>
                      <a:pt x="92956" y="23572"/>
                    </a:lnTo>
                    <a:lnTo>
                      <a:pt x="93554" y="20650"/>
                    </a:lnTo>
                    <a:lnTo>
                      <a:pt x="94019" y="17596"/>
                    </a:lnTo>
                    <a:lnTo>
                      <a:pt x="94351" y="14409"/>
                    </a:lnTo>
                    <a:lnTo>
                      <a:pt x="94550" y="11222"/>
                    </a:lnTo>
                    <a:lnTo>
                      <a:pt x="94616" y="7836"/>
                    </a:lnTo>
                    <a:lnTo>
                      <a:pt x="92226" y="9164"/>
                    </a:lnTo>
                    <a:lnTo>
                      <a:pt x="89769" y="10425"/>
                    </a:lnTo>
                    <a:lnTo>
                      <a:pt x="87313" y="11488"/>
                    </a:lnTo>
                    <a:lnTo>
                      <a:pt x="84790" y="12484"/>
                    </a:lnTo>
                    <a:lnTo>
                      <a:pt x="82267" y="13347"/>
                    </a:lnTo>
                    <a:lnTo>
                      <a:pt x="79677" y="14143"/>
                    </a:lnTo>
                    <a:lnTo>
                      <a:pt x="77088" y="14741"/>
                    </a:lnTo>
                    <a:lnTo>
                      <a:pt x="74432" y="15272"/>
                    </a:lnTo>
                    <a:lnTo>
                      <a:pt x="71776" y="15737"/>
                    </a:lnTo>
                    <a:lnTo>
                      <a:pt x="69053" y="16069"/>
                    </a:lnTo>
                    <a:lnTo>
                      <a:pt x="66398" y="16268"/>
                    </a:lnTo>
                    <a:lnTo>
                      <a:pt x="63675" y="16401"/>
                    </a:lnTo>
                    <a:lnTo>
                      <a:pt x="60953" y="16401"/>
                    </a:lnTo>
                    <a:lnTo>
                      <a:pt x="58231" y="16335"/>
                    </a:lnTo>
                    <a:lnTo>
                      <a:pt x="55508" y="16135"/>
                    </a:lnTo>
                    <a:lnTo>
                      <a:pt x="52786" y="15870"/>
                    </a:lnTo>
                    <a:lnTo>
                      <a:pt x="50064" y="15538"/>
                    </a:lnTo>
                    <a:lnTo>
                      <a:pt x="47408" y="15073"/>
                    </a:lnTo>
                    <a:lnTo>
                      <a:pt x="44752" y="14542"/>
                    </a:lnTo>
                    <a:lnTo>
                      <a:pt x="42096" y="13878"/>
                    </a:lnTo>
                    <a:lnTo>
                      <a:pt x="39440" y="13147"/>
                    </a:lnTo>
                    <a:lnTo>
                      <a:pt x="36851" y="12351"/>
                    </a:lnTo>
                    <a:lnTo>
                      <a:pt x="34328" y="11488"/>
                    </a:lnTo>
                    <a:lnTo>
                      <a:pt x="31805" y="10492"/>
                    </a:lnTo>
                    <a:lnTo>
                      <a:pt x="29348" y="9429"/>
                    </a:lnTo>
                    <a:lnTo>
                      <a:pt x="26891" y="8300"/>
                    </a:lnTo>
                    <a:lnTo>
                      <a:pt x="24567" y="7105"/>
                    </a:lnTo>
                    <a:lnTo>
                      <a:pt x="22243" y="5844"/>
                    </a:lnTo>
                    <a:lnTo>
                      <a:pt x="19986" y="4449"/>
                    </a:lnTo>
                    <a:lnTo>
                      <a:pt x="17795" y="3055"/>
                    </a:lnTo>
                    <a:lnTo>
                      <a:pt x="15670" y="1528"/>
                    </a:lnTo>
                    <a:lnTo>
                      <a:pt x="1361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93" name="Google Shape;2093;g34ed79b00d1_0_2056"/>
              <p:cNvSpPr/>
              <p:nvPr/>
            </p:nvSpPr>
            <p:spPr>
              <a:xfrm>
                <a:off x="2108550" y="3483275"/>
                <a:ext cx="2365425" cy="1201825"/>
              </a:xfrm>
              <a:custGeom>
                <a:rect b="b" l="l" r="r" t="t"/>
                <a:pathLst>
                  <a:path extrusionOk="0" fill="none" h="48073" w="94617">
                    <a:moveTo>
                      <a:pt x="13612" y="1"/>
                    </a:moveTo>
                    <a:lnTo>
                      <a:pt x="13612" y="1"/>
                    </a:lnTo>
                    <a:lnTo>
                      <a:pt x="11952" y="2856"/>
                    </a:lnTo>
                    <a:lnTo>
                      <a:pt x="10425" y="5645"/>
                    </a:lnTo>
                    <a:lnTo>
                      <a:pt x="9097" y="8367"/>
                    </a:lnTo>
                    <a:lnTo>
                      <a:pt x="7835" y="10956"/>
                    </a:lnTo>
                    <a:lnTo>
                      <a:pt x="6706" y="13413"/>
                    </a:lnTo>
                    <a:lnTo>
                      <a:pt x="5644" y="15803"/>
                    </a:lnTo>
                    <a:lnTo>
                      <a:pt x="4715" y="18061"/>
                    </a:lnTo>
                    <a:lnTo>
                      <a:pt x="3851" y="20186"/>
                    </a:lnTo>
                    <a:lnTo>
                      <a:pt x="3121" y="22244"/>
                    </a:lnTo>
                    <a:lnTo>
                      <a:pt x="2457" y="24169"/>
                    </a:lnTo>
                    <a:lnTo>
                      <a:pt x="1859" y="25962"/>
                    </a:lnTo>
                    <a:lnTo>
                      <a:pt x="1395" y="27688"/>
                    </a:lnTo>
                    <a:lnTo>
                      <a:pt x="598" y="30743"/>
                    </a:lnTo>
                    <a:lnTo>
                      <a:pt x="0" y="33266"/>
                    </a:lnTo>
                    <a:lnTo>
                      <a:pt x="0" y="33266"/>
                    </a:lnTo>
                    <a:lnTo>
                      <a:pt x="2590" y="35125"/>
                    </a:lnTo>
                    <a:lnTo>
                      <a:pt x="5179" y="36785"/>
                    </a:lnTo>
                    <a:lnTo>
                      <a:pt x="7835" y="38378"/>
                    </a:lnTo>
                    <a:lnTo>
                      <a:pt x="10558" y="39906"/>
                    </a:lnTo>
                    <a:lnTo>
                      <a:pt x="13280" y="41234"/>
                    </a:lnTo>
                    <a:lnTo>
                      <a:pt x="16135" y="42495"/>
                    </a:lnTo>
                    <a:lnTo>
                      <a:pt x="18924" y="43557"/>
                    </a:lnTo>
                    <a:lnTo>
                      <a:pt x="21779" y="44553"/>
                    </a:lnTo>
                    <a:lnTo>
                      <a:pt x="24700" y="45417"/>
                    </a:lnTo>
                    <a:lnTo>
                      <a:pt x="27622" y="46147"/>
                    </a:lnTo>
                    <a:lnTo>
                      <a:pt x="30543" y="46811"/>
                    </a:lnTo>
                    <a:lnTo>
                      <a:pt x="33531" y="47276"/>
                    </a:lnTo>
                    <a:lnTo>
                      <a:pt x="36519" y="47674"/>
                    </a:lnTo>
                    <a:lnTo>
                      <a:pt x="39507" y="47940"/>
                    </a:lnTo>
                    <a:lnTo>
                      <a:pt x="42495" y="48072"/>
                    </a:lnTo>
                    <a:lnTo>
                      <a:pt x="45482" y="48072"/>
                    </a:lnTo>
                    <a:lnTo>
                      <a:pt x="48470" y="47940"/>
                    </a:lnTo>
                    <a:lnTo>
                      <a:pt x="51458" y="47674"/>
                    </a:lnTo>
                    <a:lnTo>
                      <a:pt x="54446" y="47342"/>
                    </a:lnTo>
                    <a:lnTo>
                      <a:pt x="57434" y="46877"/>
                    </a:lnTo>
                    <a:lnTo>
                      <a:pt x="60355" y="46280"/>
                    </a:lnTo>
                    <a:lnTo>
                      <a:pt x="63277" y="45549"/>
                    </a:lnTo>
                    <a:lnTo>
                      <a:pt x="66198" y="44686"/>
                    </a:lnTo>
                    <a:lnTo>
                      <a:pt x="69053" y="43757"/>
                    </a:lnTo>
                    <a:lnTo>
                      <a:pt x="71909" y="42628"/>
                    </a:lnTo>
                    <a:lnTo>
                      <a:pt x="74697" y="41433"/>
                    </a:lnTo>
                    <a:lnTo>
                      <a:pt x="77486" y="40105"/>
                    </a:lnTo>
                    <a:lnTo>
                      <a:pt x="80142" y="38644"/>
                    </a:lnTo>
                    <a:lnTo>
                      <a:pt x="82864" y="37051"/>
                    </a:lnTo>
                    <a:lnTo>
                      <a:pt x="85454" y="35391"/>
                    </a:lnTo>
                    <a:lnTo>
                      <a:pt x="87977" y="33531"/>
                    </a:lnTo>
                    <a:lnTo>
                      <a:pt x="90500" y="31606"/>
                    </a:lnTo>
                    <a:lnTo>
                      <a:pt x="90500" y="31606"/>
                    </a:lnTo>
                    <a:lnTo>
                      <a:pt x="90965" y="30344"/>
                    </a:lnTo>
                    <a:lnTo>
                      <a:pt x="91429" y="29083"/>
                    </a:lnTo>
                    <a:lnTo>
                      <a:pt x="91894" y="27755"/>
                    </a:lnTo>
                    <a:lnTo>
                      <a:pt x="92292" y="26361"/>
                    </a:lnTo>
                    <a:lnTo>
                      <a:pt x="92956" y="23572"/>
                    </a:lnTo>
                    <a:lnTo>
                      <a:pt x="93554" y="20650"/>
                    </a:lnTo>
                    <a:lnTo>
                      <a:pt x="94019" y="17596"/>
                    </a:lnTo>
                    <a:lnTo>
                      <a:pt x="94351" y="14409"/>
                    </a:lnTo>
                    <a:lnTo>
                      <a:pt x="94550" y="11222"/>
                    </a:lnTo>
                    <a:lnTo>
                      <a:pt x="94616" y="7836"/>
                    </a:lnTo>
                    <a:lnTo>
                      <a:pt x="94616" y="7836"/>
                    </a:lnTo>
                    <a:lnTo>
                      <a:pt x="92226" y="9164"/>
                    </a:lnTo>
                    <a:lnTo>
                      <a:pt x="89769" y="10425"/>
                    </a:lnTo>
                    <a:lnTo>
                      <a:pt x="87313" y="11488"/>
                    </a:lnTo>
                    <a:lnTo>
                      <a:pt x="84790" y="12484"/>
                    </a:lnTo>
                    <a:lnTo>
                      <a:pt x="82267" y="13347"/>
                    </a:lnTo>
                    <a:lnTo>
                      <a:pt x="79677" y="14143"/>
                    </a:lnTo>
                    <a:lnTo>
                      <a:pt x="77088" y="14741"/>
                    </a:lnTo>
                    <a:lnTo>
                      <a:pt x="74432" y="15272"/>
                    </a:lnTo>
                    <a:lnTo>
                      <a:pt x="71776" y="15737"/>
                    </a:lnTo>
                    <a:lnTo>
                      <a:pt x="69053" y="16069"/>
                    </a:lnTo>
                    <a:lnTo>
                      <a:pt x="66398" y="16268"/>
                    </a:lnTo>
                    <a:lnTo>
                      <a:pt x="63675" y="16401"/>
                    </a:lnTo>
                    <a:lnTo>
                      <a:pt x="60953" y="16401"/>
                    </a:lnTo>
                    <a:lnTo>
                      <a:pt x="58231" y="16335"/>
                    </a:lnTo>
                    <a:lnTo>
                      <a:pt x="55508" y="16135"/>
                    </a:lnTo>
                    <a:lnTo>
                      <a:pt x="52786" y="15870"/>
                    </a:lnTo>
                    <a:lnTo>
                      <a:pt x="50064" y="15538"/>
                    </a:lnTo>
                    <a:lnTo>
                      <a:pt x="47408" y="15073"/>
                    </a:lnTo>
                    <a:lnTo>
                      <a:pt x="44752" y="14542"/>
                    </a:lnTo>
                    <a:lnTo>
                      <a:pt x="42096" y="13878"/>
                    </a:lnTo>
                    <a:lnTo>
                      <a:pt x="39440" y="13147"/>
                    </a:lnTo>
                    <a:lnTo>
                      <a:pt x="36851" y="12351"/>
                    </a:lnTo>
                    <a:lnTo>
                      <a:pt x="34328" y="11488"/>
                    </a:lnTo>
                    <a:lnTo>
                      <a:pt x="31805" y="10492"/>
                    </a:lnTo>
                    <a:lnTo>
                      <a:pt x="29348" y="9429"/>
                    </a:lnTo>
                    <a:lnTo>
                      <a:pt x="26891" y="8300"/>
                    </a:lnTo>
                    <a:lnTo>
                      <a:pt x="24567" y="7105"/>
                    </a:lnTo>
                    <a:lnTo>
                      <a:pt x="22243" y="5844"/>
                    </a:lnTo>
                    <a:lnTo>
                      <a:pt x="19986" y="4449"/>
                    </a:lnTo>
                    <a:lnTo>
                      <a:pt x="17795" y="3055"/>
                    </a:lnTo>
                    <a:lnTo>
                      <a:pt x="15670" y="1528"/>
                    </a:lnTo>
                    <a:lnTo>
                      <a:pt x="13612" y="1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94" name="Google Shape;2094;g34ed79b00d1_0_2056"/>
              <p:cNvSpPr/>
              <p:nvPr/>
            </p:nvSpPr>
            <p:spPr>
              <a:xfrm>
                <a:off x="4020775" y="1635775"/>
                <a:ext cx="501325" cy="773550"/>
              </a:xfrm>
              <a:custGeom>
                <a:rect b="b" l="l" r="r" t="t"/>
                <a:pathLst>
                  <a:path extrusionOk="0" h="30942" w="20053">
                    <a:moveTo>
                      <a:pt x="14940" y="1"/>
                    </a:moveTo>
                    <a:lnTo>
                      <a:pt x="13347" y="598"/>
                    </a:lnTo>
                    <a:lnTo>
                      <a:pt x="11488" y="1461"/>
                    </a:lnTo>
                    <a:lnTo>
                      <a:pt x="9429" y="2524"/>
                    </a:lnTo>
                    <a:lnTo>
                      <a:pt x="7305" y="3719"/>
                    </a:lnTo>
                    <a:lnTo>
                      <a:pt x="5246" y="5047"/>
                    </a:lnTo>
                    <a:lnTo>
                      <a:pt x="3254" y="6308"/>
                    </a:lnTo>
                    <a:lnTo>
                      <a:pt x="1462" y="7570"/>
                    </a:lnTo>
                    <a:lnTo>
                      <a:pt x="1" y="8765"/>
                    </a:lnTo>
                    <a:lnTo>
                      <a:pt x="2059" y="11222"/>
                    </a:lnTo>
                    <a:lnTo>
                      <a:pt x="4051" y="13811"/>
                    </a:lnTo>
                    <a:lnTo>
                      <a:pt x="5977" y="16467"/>
                    </a:lnTo>
                    <a:lnTo>
                      <a:pt x="7836" y="19189"/>
                    </a:lnTo>
                    <a:lnTo>
                      <a:pt x="9695" y="22044"/>
                    </a:lnTo>
                    <a:lnTo>
                      <a:pt x="11421" y="24966"/>
                    </a:lnTo>
                    <a:lnTo>
                      <a:pt x="13081" y="27954"/>
                    </a:lnTo>
                    <a:lnTo>
                      <a:pt x="14608" y="30942"/>
                    </a:lnTo>
                    <a:lnTo>
                      <a:pt x="15339" y="30145"/>
                    </a:lnTo>
                    <a:lnTo>
                      <a:pt x="16003" y="29348"/>
                    </a:lnTo>
                    <a:lnTo>
                      <a:pt x="16600" y="28419"/>
                    </a:lnTo>
                    <a:lnTo>
                      <a:pt x="17198" y="27555"/>
                    </a:lnTo>
                    <a:lnTo>
                      <a:pt x="17729" y="26626"/>
                    </a:lnTo>
                    <a:lnTo>
                      <a:pt x="18127" y="25696"/>
                    </a:lnTo>
                    <a:lnTo>
                      <a:pt x="18526" y="24700"/>
                    </a:lnTo>
                    <a:lnTo>
                      <a:pt x="18924" y="23704"/>
                    </a:lnTo>
                    <a:lnTo>
                      <a:pt x="19190" y="22708"/>
                    </a:lnTo>
                    <a:lnTo>
                      <a:pt x="19455" y="21712"/>
                    </a:lnTo>
                    <a:lnTo>
                      <a:pt x="19655" y="20650"/>
                    </a:lnTo>
                    <a:lnTo>
                      <a:pt x="19854" y="19654"/>
                    </a:lnTo>
                    <a:lnTo>
                      <a:pt x="19987" y="18592"/>
                    </a:lnTo>
                    <a:lnTo>
                      <a:pt x="20053" y="17529"/>
                    </a:lnTo>
                    <a:lnTo>
                      <a:pt x="20053" y="16467"/>
                    </a:lnTo>
                    <a:lnTo>
                      <a:pt x="20053" y="15405"/>
                    </a:lnTo>
                    <a:lnTo>
                      <a:pt x="20053" y="14342"/>
                    </a:lnTo>
                    <a:lnTo>
                      <a:pt x="19920" y="13280"/>
                    </a:lnTo>
                    <a:lnTo>
                      <a:pt x="19655" y="11222"/>
                    </a:lnTo>
                    <a:lnTo>
                      <a:pt x="19190" y="9163"/>
                    </a:lnTo>
                    <a:lnTo>
                      <a:pt x="18592" y="7105"/>
                    </a:lnTo>
                    <a:lnTo>
                      <a:pt x="17862" y="5180"/>
                    </a:lnTo>
                    <a:lnTo>
                      <a:pt x="16999" y="3320"/>
                    </a:lnTo>
                    <a:lnTo>
                      <a:pt x="16003" y="1594"/>
                    </a:lnTo>
                    <a:lnTo>
                      <a:pt x="15471" y="797"/>
                    </a:lnTo>
                    <a:lnTo>
                      <a:pt x="1494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95" name="Google Shape;2095;g34ed79b00d1_0_2056"/>
              <p:cNvSpPr/>
              <p:nvPr/>
            </p:nvSpPr>
            <p:spPr>
              <a:xfrm>
                <a:off x="4020775" y="1635775"/>
                <a:ext cx="501325" cy="773550"/>
              </a:xfrm>
              <a:custGeom>
                <a:rect b="b" l="l" r="r" t="t"/>
                <a:pathLst>
                  <a:path extrusionOk="0" fill="none" h="30942" w="20053">
                    <a:moveTo>
                      <a:pt x="14608" y="30942"/>
                    </a:moveTo>
                    <a:lnTo>
                      <a:pt x="14608" y="30942"/>
                    </a:lnTo>
                    <a:lnTo>
                      <a:pt x="15339" y="30145"/>
                    </a:lnTo>
                    <a:lnTo>
                      <a:pt x="16003" y="29348"/>
                    </a:lnTo>
                    <a:lnTo>
                      <a:pt x="16600" y="28419"/>
                    </a:lnTo>
                    <a:lnTo>
                      <a:pt x="17198" y="27555"/>
                    </a:lnTo>
                    <a:lnTo>
                      <a:pt x="17729" y="26626"/>
                    </a:lnTo>
                    <a:lnTo>
                      <a:pt x="18127" y="25696"/>
                    </a:lnTo>
                    <a:lnTo>
                      <a:pt x="18526" y="24700"/>
                    </a:lnTo>
                    <a:lnTo>
                      <a:pt x="18924" y="23704"/>
                    </a:lnTo>
                    <a:lnTo>
                      <a:pt x="19190" y="22708"/>
                    </a:lnTo>
                    <a:lnTo>
                      <a:pt x="19455" y="21712"/>
                    </a:lnTo>
                    <a:lnTo>
                      <a:pt x="19655" y="20650"/>
                    </a:lnTo>
                    <a:lnTo>
                      <a:pt x="19854" y="19654"/>
                    </a:lnTo>
                    <a:lnTo>
                      <a:pt x="19987" y="18592"/>
                    </a:lnTo>
                    <a:lnTo>
                      <a:pt x="20053" y="17529"/>
                    </a:lnTo>
                    <a:lnTo>
                      <a:pt x="20053" y="16467"/>
                    </a:lnTo>
                    <a:lnTo>
                      <a:pt x="20053" y="15405"/>
                    </a:lnTo>
                    <a:lnTo>
                      <a:pt x="20053" y="14342"/>
                    </a:lnTo>
                    <a:lnTo>
                      <a:pt x="19920" y="13280"/>
                    </a:lnTo>
                    <a:lnTo>
                      <a:pt x="19655" y="11222"/>
                    </a:lnTo>
                    <a:lnTo>
                      <a:pt x="19190" y="9163"/>
                    </a:lnTo>
                    <a:lnTo>
                      <a:pt x="18592" y="7105"/>
                    </a:lnTo>
                    <a:lnTo>
                      <a:pt x="17862" y="5180"/>
                    </a:lnTo>
                    <a:lnTo>
                      <a:pt x="16999" y="3320"/>
                    </a:lnTo>
                    <a:lnTo>
                      <a:pt x="16003" y="1594"/>
                    </a:lnTo>
                    <a:lnTo>
                      <a:pt x="15471" y="797"/>
                    </a:lnTo>
                    <a:lnTo>
                      <a:pt x="14940" y="1"/>
                    </a:lnTo>
                    <a:lnTo>
                      <a:pt x="14940" y="1"/>
                    </a:lnTo>
                    <a:lnTo>
                      <a:pt x="13347" y="598"/>
                    </a:lnTo>
                    <a:lnTo>
                      <a:pt x="11488" y="1461"/>
                    </a:lnTo>
                    <a:lnTo>
                      <a:pt x="9429" y="2524"/>
                    </a:lnTo>
                    <a:lnTo>
                      <a:pt x="7305" y="3719"/>
                    </a:lnTo>
                    <a:lnTo>
                      <a:pt x="5246" y="5047"/>
                    </a:lnTo>
                    <a:lnTo>
                      <a:pt x="3254" y="6308"/>
                    </a:lnTo>
                    <a:lnTo>
                      <a:pt x="1462" y="7570"/>
                    </a:lnTo>
                    <a:lnTo>
                      <a:pt x="1" y="8765"/>
                    </a:lnTo>
                    <a:lnTo>
                      <a:pt x="1" y="8765"/>
                    </a:lnTo>
                    <a:lnTo>
                      <a:pt x="2059" y="11222"/>
                    </a:lnTo>
                    <a:lnTo>
                      <a:pt x="4051" y="13811"/>
                    </a:lnTo>
                    <a:lnTo>
                      <a:pt x="5977" y="16467"/>
                    </a:lnTo>
                    <a:lnTo>
                      <a:pt x="7836" y="19189"/>
                    </a:lnTo>
                    <a:lnTo>
                      <a:pt x="9695" y="22044"/>
                    </a:lnTo>
                    <a:lnTo>
                      <a:pt x="11421" y="24966"/>
                    </a:lnTo>
                    <a:lnTo>
                      <a:pt x="13081" y="27954"/>
                    </a:lnTo>
                    <a:lnTo>
                      <a:pt x="14608" y="30942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96" name="Google Shape;2096;g34ed79b00d1_0_2056"/>
              <p:cNvSpPr/>
              <p:nvPr/>
            </p:nvSpPr>
            <p:spPr>
              <a:xfrm>
                <a:off x="4478925" y="1959475"/>
                <a:ext cx="388450" cy="1274850"/>
              </a:xfrm>
              <a:custGeom>
                <a:rect b="b" l="l" r="r" t="t"/>
                <a:pathLst>
                  <a:path extrusionOk="0" h="50994" w="15538">
                    <a:moveTo>
                      <a:pt x="10159" y="0"/>
                    </a:moveTo>
                    <a:lnTo>
                      <a:pt x="10359" y="1992"/>
                    </a:lnTo>
                    <a:lnTo>
                      <a:pt x="10359" y="3984"/>
                    </a:lnTo>
                    <a:lnTo>
                      <a:pt x="10292" y="5909"/>
                    </a:lnTo>
                    <a:lnTo>
                      <a:pt x="10093" y="7769"/>
                    </a:lnTo>
                    <a:lnTo>
                      <a:pt x="9827" y="9628"/>
                    </a:lnTo>
                    <a:lnTo>
                      <a:pt x="9429" y="11420"/>
                    </a:lnTo>
                    <a:lnTo>
                      <a:pt x="8898" y="13213"/>
                    </a:lnTo>
                    <a:lnTo>
                      <a:pt x="8300" y="14873"/>
                    </a:lnTo>
                    <a:lnTo>
                      <a:pt x="7570" y="16533"/>
                    </a:lnTo>
                    <a:lnTo>
                      <a:pt x="6773" y="18127"/>
                    </a:lnTo>
                    <a:lnTo>
                      <a:pt x="5844" y="19654"/>
                    </a:lnTo>
                    <a:lnTo>
                      <a:pt x="4848" y="21114"/>
                    </a:lnTo>
                    <a:lnTo>
                      <a:pt x="3785" y="22575"/>
                    </a:lnTo>
                    <a:lnTo>
                      <a:pt x="2590" y="23903"/>
                    </a:lnTo>
                    <a:lnTo>
                      <a:pt x="1329" y="25165"/>
                    </a:lnTo>
                    <a:lnTo>
                      <a:pt x="1" y="26360"/>
                    </a:lnTo>
                    <a:lnTo>
                      <a:pt x="1196" y="29348"/>
                    </a:lnTo>
                    <a:lnTo>
                      <a:pt x="2258" y="32402"/>
                    </a:lnTo>
                    <a:lnTo>
                      <a:pt x="3254" y="35456"/>
                    </a:lnTo>
                    <a:lnTo>
                      <a:pt x="4184" y="38511"/>
                    </a:lnTo>
                    <a:lnTo>
                      <a:pt x="4980" y="41631"/>
                    </a:lnTo>
                    <a:lnTo>
                      <a:pt x="5711" y="44752"/>
                    </a:lnTo>
                    <a:lnTo>
                      <a:pt x="6375" y="47873"/>
                    </a:lnTo>
                    <a:lnTo>
                      <a:pt x="6972" y="50993"/>
                    </a:lnTo>
                    <a:lnTo>
                      <a:pt x="7968" y="49665"/>
                    </a:lnTo>
                    <a:lnTo>
                      <a:pt x="8898" y="48271"/>
                    </a:lnTo>
                    <a:lnTo>
                      <a:pt x="9761" y="46810"/>
                    </a:lnTo>
                    <a:lnTo>
                      <a:pt x="10558" y="45349"/>
                    </a:lnTo>
                    <a:lnTo>
                      <a:pt x="11288" y="43889"/>
                    </a:lnTo>
                    <a:lnTo>
                      <a:pt x="11952" y="42362"/>
                    </a:lnTo>
                    <a:lnTo>
                      <a:pt x="12616" y="40834"/>
                    </a:lnTo>
                    <a:lnTo>
                      <a:pt x="13147" y="39307"/>
                    </a:lnTo>
                    <a:lnTo>
                      <a:pt x="13612" y="37714"/>
                    </a:lnTo>
                    <a:lnTo>
                      <a:pt x="14077" y="36120"/>
                    </a:lnTo>
                    <a:lnTo>
                      <a:pt x="14475" y="34527"/>
                    </a:lnTo>
                    <a:lnTo>
                      <a:pt x="14807" y="32867"/>
                    </a:lnTo>
                    <a:lnTo>
                      <a:pt x="15006" y="31273"/>
                    </a:lnTo>
                    <a:lnTo>
                      <a:pt x="15272" y="29613"/>
                    </a:lnTo>
                    <a:lnTo>
                      <a:pt x="15405" y="27953"/>
                    </a:lnTo>
                    <a:lnTo>
                      <a:pt x="15471" y="26227"/>
                    </a:lnTo>
                    <a:lnTo>
                      <a:pt x="15538" y="24567"/>
                    </a:lnTo>
                    <a:lnTo>
                      <a:pt x="15538" y="22907"/>
                    </a:lnTo>
                    <a:lnTo>
                      <a:pt x="15471" y="21247"/>
                    </a:lnTo>
                    <a:lnTo>
                      <a:pt x="15338" y="19521"/>
                    </a:lnTo>
                    <a:lnTo>
                      <a:pt x="15139" y="17861"/>
                    </a:lnTo>
                    <a:lnTo>
                      <a:pt x="14940" y="16201"/>
                    </a:lnTo>
                    <a:lnTo>
                      <a:pt x="14674" y="14475"/>
                    </a:lnTo>
                    <a:lnTo>
                      <a:pt x="14342" y="12815"/>
                    </a:lnTo>
                    <a:lnTo>
                      <a:pt x="14010" y="11155"/>
                    </a:lnTo>
                    <a:lnTo>
                      <a:pt x="13612" y="9561"/>
                    </a:lnTo>
                    <a:lnTo>
                      <a:pt x="13147" y="7901"/>
                    </a:lnTo>
                    <a:lnTo>
                      <a:pt x="12616" y="6308"/>
                    </a:lnTo>
                    <a:lnTo>
                      <a:pt x="12085" y="4648"/>
                    </a:lnTo>
                    <a:lnTo>
                      <a:pt x="11487" y="3121"/>
                    </a:lnTo>
                    <a:lnTo>
                      <a:pt x="10823" y="1527"/>
                    </a:lnTo>
                    <a:lnTo>
                      <a:pt x="1015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97" name="Google Shape;2097;g34ed79b00d1_0_2056"/>
              <p:cNvSpPr/>
              <p:nvPr/>
            </p:nvSpPr>
            <p:spPr>
              <a:xfrm>
                <a:off x="4478925" y="1959475"/>
                <a:ext cx="388450" cy="1274850"/>
              </a:xfrm>
              <a:custGeom>
                <a:rect b="b" l="l" r="r" t="t"/>
                <a:pathLst>
                  <a:path extrusionOk="0" fill="none" h="50994" w="15538">
                    <a:moveTo>
                      <a:pt x="10159" y="0"/>
                    </a:moveTo>
                    <a:lnTo>
                      <a:pt x="10159" y="0"/>
                    </a:lnTo>
                    <a:lnTo>
                      <a:pt x="10359" y="1992"/>
                    </a:lnTo>
                    <a:lnTo>
                      <a:pt x="10359" y="3984"/>
                    </a:lnTo>
                    <a:lnTo>
                      <a:pt x="10292" y="5909"/>
                    </a:lnTo>
                    <a:lnTo>
                      <a:pt x="10093" y="7769"/>
                    </a:lnTo>
                    <a:lnTo>
                      <a:pt x="9827" y="9628"/>
                    </a:lnTo>
                    <a:lnTo>
                      <a:pt x="9429" y="11420"/>
                    </a:lnTo>
                    <a:lnTo>
                      <a:pt x="8898" y="13213"/>
                    </a:lnTo>
                    <a:lnTo>
                      <a:pt x="8300" y="14873"/>
                    </a:lnTo>
                    <a:lnTo>
                      <a:pt x="7570" y="16533"/>
                    </a:lnTo>
                    <a:lnTo>
                      <a:pt x="6773" y="18127"/>
                    </a:lnTo>
                    <a:lnTo>
                      <a:pt x="5844" y="19654"/>
                    </a:lnTo>
                    <a:lnTo>
                      <a:pt x="4848" y="21114"/>
                    </a:lnTo>
                    <a:lnTo>
                      <a:pt x="3785" y="22575"/>
                    </a:lnTo>
                    <a:lnTo>
                      <a:pt x="2590" y="23903"/>
                    </a:lnTo>
                    <a:lnTo>
                      <a:pt x="1329" y="25165"/>
                    </a:lnTo>
                    <a:lnTo>
                      <a:pt x="1" y="26360"/>
                    </a:lnTo>
                    <a:lnTo>
                      <a:pt x="1" y="26360"/>
                    </a:lnTo>
                    <a:lnTo>
                      <a:pt x="1196" y="29348"/>
                    </a:lnTo>
                    <a:lnTo>
                      <a:pt x="2258" y="32402"/>
                    </a:lnTo>
                    <a:lnTo>
                      <a:pt x="3254" y="35456"/>
                    </a:lnTo>
                    <a:lnTo>
                      <a:pt x="4184" y="38511"/>
                    </a:lnTo>
                    <a:lnTo>
                      <a:pt x="4980" y="41631"/>
                    </a:lnTo>
                    <a:lnTo>
                      <a:pt x="5711" y="44752"/>
                    </a:lnTo>
                    <a:lnTo>
                      <a:pt x="6375" y="47873"/>
                    </a:lnTo>
                    <a:lnTo>
                      <a:pt x="6972" y="50993"/>
                    </a:lnTo>
                    <a:lnTo>
                      <a:pt x="6972" y="50993"/>
                    </a:lnTo>
                    <a:lnTo>
                      <a:pt x="7968" y="49665"/>
                    </a:lnTo>
                    <a:lnTo>
                      <a:pt x="8898" y="48271"/>
                    </a:lnTo>
                    <a:lnTo>
                      <a:pt x="9761" y="46810"/>
                    </a:lnTo>
                    <a:lnTo>
                      <a:pt x="10558" y="45349"/>
                    </a:lnTo>
                    <a:lnTo>
                      <a:pt x="11288" y="43889"/>
                    </a:lnTo>
                    <a:lnTo>
                      <a:pt x="11952" y="42362"/>
                    </a:lnTo>
                    <a:lnTo>
                      <a:pt x="12616" y="40834"/>
                    </a:lnTo>
                    <a:lnTo>
                      <a:pt x="13147" y="39307"/>
                    </a:lnTo>
                    <a:lnTo>
                      <a:pt x="13612" y="37714"/>
                    </a:lnTo>
                    <a:lnTo>
                      <a:pt x="14077" y="36120"/>
                    </a:lnTo>
                    <a:lnTo>
                      <a:pt x="14475" y="34527"/>
                    </a:lnTo>
                    <a:lnTo>
                      <a:pt x="14807" y="32867"/>
                    </a:lnTo>
                    <a:lnTo>
                      <a:pt x="15006" y="31273"/>
                    </a:lnTo>
                    <a:lnTo>
                      <a:pt x="15272" y="29613"/>
                    </a:lnTo>
                    <a:lnTo>
                      <a:pt x="15405" y="27953"/>
                    </a:lnTo>
                    <a:lnTo>
                      <a:pt x="15471" y="26227"/>
                    </a:lnTo>
                    <a:lnTo>
                      <a:pt x="15538" y="24567"/>
                    </a:lnTo>
                    <a:lnTo>
                      <a:pt x="15538" y="22907"/>
                    </a:lnTo>
                    <a:lnTo>
                      <a:pt x="15471" y="21247"/>
                    </a:lnTo>
                    <a:lnTo>
                      <a:pt x="15338" y="19521"/>
                    </a:lnTo>
                    <a:lnTo>
                      <a:pt x="15139" y="17861"/>
                    </a:lnTo>
                    <a:lnTo>
                      <a:pt x="14940" y="16201"/>
                    </a:lnTo>
                    <a:lnTo>
                      <a:pt x="14674" y="14475"/>
                    </a:lnTo>
                    <a:lnTo>
                      <a:pt x="14342" y="12815"/>
                    </a:lnTo>
                    <a:lnTo>
                      <a:pt x="14010" y="11155"/>
                    </a:lnTo>
                    <a:lnTo>
                      <a:pt x="13612" y="9561"/>
                    </a:lnTo>
                    <a:lnTo>
                      <a:pt x="13147" y="7901"/>
                    </a:lnTo>
                    <a:lnTo>
                      <a:pt x="12616" y="6308"/>
                    </a:lnTo>
                    <a:lnTo>
                      <a:pt x="12085" y="4648"/>
                    </a:lnTo>
                    <a:lnTo>
                      <a:pt x="11487" y="3121"/>
                    </a:lnTo>
                    <a:lnTo>
                      <a:pt x="10823" y="1527"/>
                    </a:lnTo>
                    <a:lnTo>
                      <a:pt x="10159" y="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98" name="Google Shape;2098;g34ed79b00d1_0_2056"/>
              <p:cNvSpPr/>
              <p:nvPr/>
            </p:nvSpPr>
            <p:spPr>
              <a:xfrm>
                <a:off x="3013200" y="1469775"/>
                <a:ext cx="668975" cy="753650"/>
              </a:xfrm>
              <a:custGeom>
                <a:rect b="b" l="l" r="r" t="t"/>
                <a:pathLst>
                  <a:path extrusionOk="0" h="30146" w="26759">
                    <a:moveTo>
                      <a:pt x="4051" y="1"/>
                    </a:moveTo>
                    <a:lnTo>
                      <a:pt x="3454" y="930"/>
                    </a:lnTo>
                    <a:lnTo>
                      <a:pt x="2922" y="1794"/>
                    </a:lnTo>
                    <a:lnTo>
                      <a:pt x="2391" y="2657"/>
                    </a:lnTo>
                    <a:lnTo>
                      <a:pt x="1993" y="3586"/>
                    </a:lnTo>
                    <a:lnTo>
                      <a:pt x="1528" y="4516"/>
                    </a:lnTo>
                    <a:lnTo>
                      <a:pt x="1196" y="5445"/>
                    </a:lnTo>
                    <a:lnTo>
                      <a:pt x="864" y="6375"/>
                    </a:lnTo>
                    <a:lnTo>
                      <a:pt x="598" y="7305"/>
                    </a:lnTo>
                    <a:lnTo>
                      <a:pt x="399" y="8300"/>
                    </a:lnTo>
                    <a:lnTo>
                      <a:pt x="266" y="9230"/>
                    </a:lnTo>
                    <a:lnTo>
                      <a:pt x="134" y="10226"/>
                    </a:lnTo>
                    <a:lnTo>
                      <a:pt x="1" y="11156"/>
                    </a:lnTo>
                    <a:lnTo>
                      <a:pt x="1" y="12152"/>
                    </a:lnTo>
                    <a:lnTo>
                      <a:pt x="1" y="13148"/>
                    </a:lnTo>
                    <a:lnTo>
                      <a:pt x="1" y="14143"/>
                    </a:lnTo>
                    <a:lnTo>
                      <a:pt x="67" y="15073"/>
                    </a:lnTo>
                    <a:lnTo>
                      <a:pt x="399" y="17065"/>
                    </a:lnTo>
                    <a:lnTo>
                      <a:pt x="798" y="18990"/>
                    </a:lnTo>
                    <a:lnTo>
                      <a:pt x="1395" y="20982"/>
                    </a:lnTo>
                    <a:lnTo>
                      <a:pt x="2059" y="22908"/>
                    </a:lnTo>
                    <a:lnTo>
                      <a:pt x="2922" y="24767"/>
                    </a:lnTo>
                    <a:lnTo>
                      <a:pt x="3918" y="26626"/>
                    </a:lnTo>
                    <a:lnTo>
                      <a:pt x="5047" y="28419"/>
                    </a:lnTo>
                    <a:lnTo>
                      <a:pt x="6242" y="30145"/>
                    </a:lnTo>
                    <a:lnTo>
                      <a:pt x="8832" y="27821"/>
                    </a:lnTo>
                    <a:lnTo>
                      <a:pt x="11355" y="25564"/>
                    </a:lnTo>
                    <a:lnTo>
                      <a:pt x="13944" y="23439"/>
                    </a:lnTo>
                    <a:lnTo>
                      <a:pt x="16534" y="21314"/>
                    </a:lnTo>
                    <a:lnTo>
                      <a:pt x="19123" y="19322"/>
                    </a:lnTo>
                    <a:lnTo>
                      <a:pt x="21646" y="17397"/>
                    </a:lnTo>
                    <a:lnTo>
                      <a:pt x="24236" y="15604"/>
                    </a:lnTo>
                    <a:lnTo>
                      <a:pt x="26759" y="13811"/>
                    </a:lnTo>
                    <a:lnTo>
                      <a:pt x="25431" y="12683"/>
                    </a:lnTo>
                    <a:lnTo>
                      <a:pt x="24169" y="11620"/>
                    </a:lnTo>
                    <a:lnTo>
                      <a:pt x="22841" y="10558"/>
                    </a:lnTo>
                    <a:lnTo>
                      <a:pt x="21514" y="9496"/>
                    </a:lnTo>
                    <a:lnTo>
                      <a:pt x="20119" y="8500"/>
                    </a:lnTo>
                    <a:lnTo>
                      <a:pt x="18725" y="7570"/>
                    </a:lnTo>
                    <a:lnTo>
                      <a:pt x="17331" y="6641"/>
                    </a:lnTo>
                    <a:lnTo>
                      <a:pt x="15936" y="5777"/>
                    </a:lnTo>
                    <a:lnTo>
                      <a:pt x="14475" y="4914"/>
                    </a:lnTo>
                    <a:lnTo>
                      <a:pt x="13015" y="4117"/>
                    </a:lnTo>
                    <a:lnTo>
                      <a:pt x="11554" y="3321"/>
                    </a:lnTo>
                    <a:lnTo>
                      <a:pt x="10093" y="2590"/>
                    </a:lnTo>
                    <a:lnTo>
                      <a:pt x="8632" y="1860"/>
                    </a:lnTo>
                    <a:lnTo>
                      <a:pt x="7105" y="1262"/>
                    </a:lnTo>
                    <a:lnTo>
                      <a:pt x="5578" y="598"/>
                    </a:lnTo>
                    <a:lnTo>
                      <a:pt x="405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99" name="Google Shape;2099;g34ed79b00d1_0_2056"/>
              <p:cNvSpPr/>
              <p:nvPr/>
            </p:nvSpPr>
            <p:spPr>
              <a:xfrm>
                <a:off x="3013200" y="1469775"/>
                <a:ext cx="668975" cy="753650"/>
              </a:xfrm>
              <a:custGeom>
                <a:rect b="b" l="l" r="r" t="t"/>
                <a:pathLst>
                  <a:path extrusionOk="0" fill="none" h="30146" w="26759">
                    <a:moveTo>
                      <a:pt x="6242" y="30145"/>
                    </a:moveTo>
                    <a:lnTo>
                      <a:pt x="6242" y="30145"/>
                    </a:lnTo>
                    <a:lnTo>
                      <a:pt x="8832" y="27821"/>
                    </a:lnTo>
                    <a:lnTo>
                      <a:pt x="11355" y="25564"/>
                    </a:lnTo>
                    <a:lnTo>
                      <a:pt x="13944" y="23439"/>
                    </a:lnTo>
                    <a:lnTo>
                      <a:pt x="16534" y="21314"/>
                    </a:lnTo>
                    <a:lnTo>
                      <a:pt x="19123" y="19322"/>
                    </a:lnTo>
                    <a:lnTo>
                      <a:pt x="21646" y="17397"/>
                    </a:lnTo>
                    <a:lnTo>
                      <a:pt x="24236" y="15604"/>
                    </a:lnTo>
                    <a:lnTo>
                      <a:pt x="26759" y="13811"/>
                    </a:lnTo>
                    <a:lnTo>
                      <a:pt x="26759" y="13811"/>
                    </a:lnTo>
                    <a:lnTo>
                      <a:pt x="25431" y="12683"/>
                    </a:lnTo>
                    <a:lnTo>
                      <a:pt x="24169" y="11620"/>
                    </a:lnTo>
                    <a:lnTo>
                      <a:pt x="22841" y="10558"/>
                    </a:lnTo>
                    <a:lnTo>
                      <a:pt x="21514" y="9496"/>
                    </a:lnTo>
                    <a:lnTo>
                      <a:pt x="20119" y="8500"/>
                    </a:lnTo>
                    <a:lnTo>
                      <a:pt x="18725" y="7570"/>
                    </a:lnTo>
                    <a:lnTo>
                      <a:pt x="17331" y="6641"/>
                    </a:lnTo>
                    <a:lnTo>
                      <a:pt x="15936" y="5777"/>
                    </a:lnTo>
                    <a:lnTo>
                      <a:pt x="14475" y="4914"/>
                    </a:lnTo>
                    <a:lnTo>
                      <a:pt x="13015" y="4117"/>
                    </a:lnTo>
                    <a:lnTo>
                      <a:pt x="11554" y="3321"/>
                    </a:lnTo>
                    <a:lnTo>
                      <a:pt x="10093" y="2590"/>
                    </a:lnTo>
                    <a:lnTo>
                      <a:pt x="8632" y="1860"/>
                    </a:lnTo>
                    <a:lnTo>
                      <a:pt x="7105" y="1262"/>
                    </a:lnTo>
                    <a:lnTo>
                      <a:pt x="5578" y="598"/>
                    </a:lnTo>
                    <a:lnTo>
                      <a:pt x="4051" y="1"/>
                    </a:lnTo>
                    <a:lnTo>
                      <a:pt x="4051" y="1"/>
                    </a:lnTo>
                    <a:lnTo>
                      <a:pt x="3454" y="930"/>
                    </a:lnTo>
                    <a:lnTo>
                      <a:pt x="2922" y="1794"/>
                    </a:lnTo>
                    <a:lnTo>
                      <a:pt x="2391" y="2657"/>
                    </a:lnTo>
                    <a:lnTo>
                      <a:pt x="1993" y="3586"/>
                    </a:lnTo>
                    <a:lnTo>
                      <a:pt x="1528" y="4516"/>
                    </a:lnTo>
                    <a:lnTo>
                      <a:pt x="1196" y="5445"/>
                    </a:lnTo>
                    <a:lnTo>
                      <a:pt x="864" y="6375"/>
                    </a:lnTo>
                    <a:lnTo>
                      <a:pt x="598" y="7305"/>
                    </a:lnTo>
                    <a:lnTo>
                      <a:pt x="399" y="8300"/>
                    </a:lnTo>
                    <a:lnTo>
                      <a:pt x="266" y="9230"/>
                    </a:lnTo>
                    <a:lnTo>
                      <a:pt x="134" y="10226"/>
                    </a:lnTo>
                    <a:lnTo>
                      <a:pt x="1" y="11156"/>
                    </a:lnTo>
                    <a:lnTo>
                      <a:pt x="1" y="12152"/>
                    </a:lnTo>
                    <a:lnTo>
                      <a:pt x="1" y="13148"/>
                    </a:lnTo>
                    <a:lnTo>
                      <a:pt x="1" y="14143"/>
                    </a:lnTo>
                    <a:lnTo>
                      <a:pt x="67" y="15073"/>
                    </a:lnTo>
                    <a:lnTo>
                      <a:pt x="399" y="17065"/>
                    </a:lnTo>
                    <a:lnTo>
                      <a:pt x="798" y="18990"/>
                    </a:lnTo>
                    <a:lnTo>
                      <a:pt x="1395" y="20982"/>
                    </a:lnTo>
                    <a:lnTo>
                      <a:pt x="2059" y="22908"/>
                    </a:lnTo>
                    <a:lnTo>
                      <a:pt x="2922" y="24767"/>
                    </a:lnTo>
                    <a:lnTo>
                      <a:pt x="3918" y="26626"/>
                    </a:lnTo>
                    <a:lnTo>
                      <a:pt x="5047" y="28419"/>
                    </a:lnTo>
                    <a:lnTo>
                      <a:pt x="6242" y="30145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00" name="Google Shape;2100;g34ed79b00d1_0_2056"/>
              <p:cNvSpPr/>
              <p:nvPr/>
            </p:nvSpPr>
            <p:spPr>
              <a:xfrm>
                <a:off x="4663175" y="2704775"/>
                <a:ext cx="390100" cy="1283150"/>
              </a:xfrm>
              <a:custGeom>
                <a:rect b="b" l="l" r="r" t="t"/>
                <a:pathLst>
                  <a:path extrusionOk="0" h="51326" w="15604">
                    <a:moveTo>
                      <a:pt x="15338" y="0"/>
                    </a:moveTo>
                    <a:lnTo>
                      <a:pt x="15006" y="2391"/>
                    </a:lnTo>
                    <a:lnTo>
                      <a:pt x="14608" y="4781"/>
                    </a:lnTo>
                    <a:lnTo>
                      <a:pt x="14143" y="7105"/>
                    </a:lnTo>
                    <a:lnTo>
                      <a:pt x="13612" y="9362"/>
                    </a:lnTo>
                    <a:lnTo>
                      <a:pt x="12948" y="11554"/>
                    </a:lnTo>
                    <a:lnTo>
                      <a:pt x="12284" y="13745"/>
                    </a:lnTo>
                    <a:lnTo>
                      <a:pt x="11487" y="15869"/>
                    </a:lnTo>
                    <a:lnTo>
                      <a:pt x="10624" y="17928"/>
                    </a:lnTo>
                    <a:lnTo>
                      <a:pt x="9695" y="19920"/>
                    </a:lnTo>
                    <a:lnTo>
                      <a:pt x="8699" y="21912"/>
                    </a:lnTo>
                    <a:lnTo>
                      <a:pt x="7570" y="23837"/>
                    </a:lnTo>
                    <a:lnTo>
                      <a:pt x="6375" y="25696"/>
                    </a:lnTo>
                    <a:lnTo>
                      <a:pt x="5180" y="27489"/>
                    </a:lnTo>
                    <a:lnTo>
                      <a:pt x="3785" y="29282"/>
                    </a:lnTo>
                    <a:lnTo>
                      <a:pt x="2391" y="31008"/>
                    </a:lnTo>
                    <a:lnTo>
                      <a:pt x="930" y="32668"/>
                    </a:lnTo>
                    <a:lnTo>
                      <a:pt x="997" y="35058"/>
                    </a:lnTo>
                    <a:lnTo>
                      <a:pt x="1063" y="37382"/>
                    </a:lnTo>
                    <a:lnTo>
                      <a:pt x="997" y="39839"/>
                    </a:lnTo>
                    <a:lnTo>
                      <a:pt x="864" y="42229"/>
                    </a:lnTo>
                    <a:lnTo>
                      <a:pt x="731" y="44619"/>
                    </a:lnTo>
                    <a:lnTo>
                      <a:pt x="532" y="46943"/>
                    </a:lnTo>
                    <a:lnTo>
                      <a:pt x="1" y="51326"/>
                    </a:lnTo>
                    <a:lnTo>
                      <a:pt x="1196" y="49798"/>
                    </a:lnTo>
                    <a:lnTo>
                      <a:pt x="2258" y="48271"/>
                    </a:lnTo>
                    <a:lnTo>
                      <a:pt x="3321" y="46678"/>
                    </a:lnTo>
                    <a:lnTo>
                      <a:pt x="4316" y="45151"/>
                    </a:lnTo>
                    <a:lnTo>
                      <a:pt x="5312" y="43557"/>
                    </a:lnTo>
                    <a:lnTo>
                      <a:pt x="6242" y="41964"/>
                    </a:lnTo>
                    <a:lnTo>
                      <a:pt x="7105" y="40304"/>
                    </a:lnTo>
                    <a:lnTo>
                      <a:pt x="7902" y="38710"/>
                    </a:lnTo>
                    <a:lnTo>
                      <a:pt x="8699" y="37050"/>
                    </a:lnTo>
                    <a:lnTo>
                      <a:pt x="9429" y="35390"/>
                    </a:lnTo>
                    <a:lnTo>
                      <a:pt x="10159" y="33730"/>
                    </a:lnTo>
                    <a:lnTo>
                      <a:pt x="10757" y="32070"/>
                    </a:lnTo>
                    <a:lnTo>
                      <a:pt x="11355" y="30410"/>
                    </a:lnTo>
                    <a:lnTo>
                      <a:pt x="11952" y="28751"/>
                    </a:lnTo>
                    <a:lnTo>
                      <a:pt x="12483" y="27091"/>
                    </a:lnTo>
                    <a:lnTo>
                      <a:pt x="12948" y="25431"/>
                    </a:lnTo>
                    <a:lnTo>
                      <a:pt x="13811" y="22111"/>
                    </a:lnTo>
                    <a:lnTo>
                      <a:pt x="14475" y="18791"/>
                    </a:lnTo>
                    <a:lnTo>
                      <a:pt x="15006" y="15471"/>
                    </a:lnTo>
                    <a:lnTo>
                      <a:pt x="15338" y="12284"/>
                    </a:lnTo>
                    <a:lnTo>
                      <a:pt x="15538" y="9097"/>
                    </a:lnTo>
                    <a:lnTo>
                      <a:pt x="15604" y="5976"/>
                    </a:lnTo>
                    <a:lnTo>
                      <a:pt x="15538" y="2922"/>
                    </a:lnTo>
                    <a:lnTo>
                      <a:pt x="1533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01" name="Google Shape;2101;g34ed79b00d1_0_2056"/>
              <p:cNvSpPr/>
              <p:nvPr/>
            </p:nvSpPr>
            <p:spPr>
              <a:xfrm>
                <a:off x="4663175" y="2704775"/>
                <a:ext cx="390100" cy="1283150"/>
              </a:xfrm>
              <a:custGeom>
                <a:rect b="b" l="l" r="r" t="t"/>
                <a:pathLst>
                  <a:path extrusionOk="0" fill="none" h="51326" w="15604">
                    <a:moveTo>
                      <a:pt x="930" y="32668"/>
                    </a:moveTo>
                    <a:lnTo>
                      <a:pt x="930" y="32668"/>
                    </a:lnTo>
                    <a:lnTo>
                      <a:pt x="997" y="35058"/>
                    </a:lnTo>
                    <a:lnTo>
                      <a:pt x="1063" y="37382"/>
                    </a:lnTo>
                    <a:lnTo>
                      <a:pt x="997" y="39839"/>
                    </a:lnTo>
                    <a:lnTo>
                      <a:pt x="864" y="42229"/>
                    </a:lnTo>
                    <a:lnTo>
                      <a:pt x="731" y="44619"/>
                    </a:lnTo>
                    <a:lnTo>
                      <a:pt x="532" y="46943"/>
                    </a:lnTo>
                    <a:lnTo>
                      <a:pt x="1" y="51326"/>
                    </a:lnTo>
                    <a:lnTo>
                      <a:pt x="1" y="51326"/>
                    </a:lnTo>
                    <a:lnTo>
                      <a:pt x="1196" y="49798"/>
                    </a:lnTo>
                    <a:lnTo>
                      <a:pt x="2258" y="48271"/>
                    </a:lnTo>
                    <a:lnTo>
                      <a:pt x="3321" y="46678"/>
                    </a:lnTo>
                    <a:lnTo>
                      <a:pt x="4316" y="45151"/>
                    </a:lnTo>
                    <a:lnTo>
                      <a:pt x="5312" y="43557"/>
                    </a:lnTo>
                    <a:lnTo>
                      <a:pt x="6242" y="41964"/>
                    </a:lnTo>
                    <a:lnTo>
                      <a:pt x="7105" y="40304"/>
                    </a:lnTo>
                    <a:lnTo>
                      <a:pt x="7902" y="38710"/>
                    </a:lnTo>
                    <a:lnTo>
                      <a:pt x="8699" y="37050"/>
                    </a:lnTo>
                    <a:lnTo>
                      <a:pt x="9429" y="35390"/>
                    </a:lnTo>
                    <a:lnTo>
                      <a:pt x="10159" y="33730"/>
                    </a:lnTo>
                    <a:lnTo>
                      <a:pt x="10757" y="32070"/>
                    </a:lnTo>
                    <a:lnTo>
                      <a:pt x="11355" y="30410"/>
                    </a:lnTo>
                    <a:lnTo>
                      <a:pt x="11952" y="28751"/>
                    </a:lnTo>
                    <a:lnTo>
                      <a:pt x="12483" y="27091"/>
                    </a:lnTo>
                    <a:lnTo>
                      <a:pt x="12948" y="25431"/>
                    </a:lnTo>
                    <a:lnTo>
                      <a:pt x="13811" y="22111"/>
                    </a:lnTo>
                    <a:lnTo>
                      <a:pt x="14475" y="18791"/>
                    </a:lnTo>
                    <a:lnTo>
                      <a:pt x="15006" y="15471"/>
                    </a:lnTo>
                    <a:lnTo>
                      <a:pt x="15338" y="12284"/>
                    </a:lnTo>
                    <a:lnTo>
                      <a:pt x="15538" y="9097"/>
                    </a:lnTo>
                    <a:lnTo>
                      <a:pt x="15604" y="5976"/>
                    </a:lnTo>
                    <a:lnTo>
                      <a:pt x="15538" y="2922"/>
                    </a:lnTo>
                    <a:lnTo>
                      <a:pt x="15338" y="0"/>
                    </a:lnTo>
                    <a:lnTo>
                      <a:pt x="15338" y="0"/>
                    </a:lnTo>
                    <a:lnTo>
                      <a:pt x="15006" y="2391"/>
                    </a:lnTo>
                    <a:lnTo>
                      <a:pt x="14608" y="4781"/>
                    </a:lnTo>
                    <a:lnTo>
                      <a:pt x="14143" y="7105"/>
                    </a:lnTo>
                    <a:lnTo>
                      <a:pt x="13612" y="9362"/>
                    </a:lnTo>
                    <a:lnTo>
                      <a:pt x="12948" y="11554"/>
                    </a:lnTo>
                    <a:lnTo>
                      <a:pt x="12284" y="13745"/>
                    </a:lnTo>
                    <a:lnTo>
                      <a:pt x="11487" y="15869"/>
                    </a:lnTo>
                    <a:lnTo>
                      <a:pt x="10624" y="17928"/>
                    </a:lnTo>
                    <a:lnTo>
                      <a:pt x="9695" y="19920"/>
                    </a:lnTo>
                    <a:lnTo>
                      <a:pt x="8699" y="21912"/>
                    </a:lnTo>
                    <a:lnTo>
                      <a:pt x="7570" y="23837"/>
                    </a:lnTo>
                    <a:lnTo>
                      <a:pt x="6375" y="25696"/>
                    </a:lnTo>
                    <a:lnTo>
                      <a:pt x="5180" y="27489"/>
                    </a:lnTo>
                    <a:lnTo>
                      <a:pt x="3785" y="29282"/>
                    </a:lnTo>
                    <a:lnTo>
                      <a:pt x="2391" y="31008"/>
                    </a:lnTo>
                    <a:lnTo>
                      <a:pt x="930" y="32668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02" name="Google Shape;2102;g34ed79b00d1_0_2056"/>
              <p:cNvSpPr/>
              <p:nvPr/>
            </p:nvSpPr>
            <p:spPr>
              <a:xfrm>
                <a:off x="1979075" y="1363550"/>
                <a:ext cx="1034150" cy="1777800"/>
              </a:xfrm>
              <a:custGeom>
                <a:rect b="b" l="l" r="r" t="t"/>
                <a:pathLst>
                  <a:path extrusionOk="0" h="71112" w="41366">
                    <a:moveTo>
                      <a:pt x="20451" y="0"/>
                    </a:moveTo>
                    <a:lnTo>
                      <a:pt x="18592" y="67"/>
                    </a:lnTo>
                    <a:lnTo>
                      <a:pt x="16732" y="266"/>
                    </a:lnTo>
                    <a:lnTo>
                      <a:pt x="14940" y="465"/>
                    </a:lnTo>
                    <a:lnTo>
                      <a:pt x="13147" y="731"/>
                    </a:lnTo>
                    <a:lnTo>
                      <a:pt x="11354" y="1063"/>
                    </a:lnTo>
                    <a:lnTo>
                      <a:pt x="9562" y="1395"/>
                    </a:lnTo>
                    <a:lnTo>
                      <a:pt x="7902" y="1860"/>
                    </a:lnTo>
                    <a:lnTo>
                      <a:pt x="6574" y="3851"/>
                    </a:lnTo>
                    <a:lnTo>
                      <a:pt x="5445" y="5843"/>
                    </a:lnTo>
                    <a:lnTo>
                      <a:pt x="4383" y="7835"/>
                    </a:lnTo>
                    <a:lnTo>
                      <a:pt x="3453" y="9960"/>
                    </a:lnTo>
                    <a:lnTo>
                      <a:pt x="2590" y="12085"/>
                    </a:lnTo>
                    <a:lnTo>
                      <a:pt x="1926" y="14276"/>
                    </a:lnTo>
                    <a:lnTo>
                      <a:pt x="1328" y="16467"/>
                    </a:lnTo>
                    <a:lnTo>
                      <a:pt x="864" y="18658"/>
                    </a:lnTo>
                    <a:lnTo>
                      <a:pt x="465" y="20916"/>
                    </a:lnTo>
                    <a:lnTo>
                      <a:pt x="200" y="23239"/>
                    </a:lnTo>
                    <a:lnTo>
                      <a:pt x="67" y="25497"/>
                    </a:lnTo>
                    <a:lnTo>
                      <a:pt x="0" y="27821"/>
                    </a:lnTo>
                    <a:lnTo>
                      <a:pt x="0" y="30145"/>
                    </a:lnTo>
                    <a:lnTo>
                      <a:pt x="133" y="32469"/>
                    </a:lnTo>
                    <a:lnTo>
                      <a:pt x="399" y="34793"/>
                    </a:lnTo>
                    <a:lnTo>
                      <a:pt x="731" y="37117"/>
                    </a:lnTo>
                    <a:lnTo>
                      <a:pt x="1129" y="39440"/>
                    </a:lnTo>
                    <a:lnTo>
                      <a:pt x="1594" y="41764"/>
                    </a:lnTo>
                    <a:lnTo>
                      <a:pt x="2192" y="44022"/>
                    </a:lnTo>
                    <a:lnTo>
                      <a:pt x="2922" y="46346"/>
                    </a:lnTo>
                    <a:lnTo>
                      <a:pt x="3652" y="48603"/>
                    </a:lnTo>
                    <a:lnTo>
                      <a:pt x="4515" y="50861"/>
                    </a:lnTo>
                    <a:lnTo>
                      <a:pt x="5445" y="53052"/>
                    </a:lnTo>
                    <a:lnTo>
                      <a:pt x="6441" y="55243"/>
                    </a:lnTo>
                    <a:lnTo>
                      <a:pt x="7503" y="57368"/>
                    </a:lnTo>
                    <a:lnTo>
                      <a:pt x="8632" y="59492"/>
                    </a:lnTo>
                    <a:lnTo>
                      <a:pt x="9827" y="61551"/>
                    </a:lnTo>
                    <a:lnTo>
                      <a:pt x="11155" y="63543"/>
                    </a:lnTo>
                    <a:lnTo>
                      <a:pt x="12483" y="65535"/>
                    </a:lnTo>
                    <a:lnTo>
                      <a:pt x="13944" y="67460"/>
                    </a:lnTo>
                    <a:lnTo>
                      <a:pt x="15405" y="69319"/>
                    </a:lnTo>
                    <a:lnTo>
                      <a:pt x="16932" y="71112"/>
                    </a:lnTo>
                    <a:lnTo>
                      <a:pt x="19455" y="67327"/>
                    </a:lnTo>
                    <a:lnTo>
                      <a:pt x="22243" y="63476"/>
                    </a:lnTo>
                    <a:lnTo>
                      <a:pt x="25165" y="59426"/>
                    </a:lnTo>
                    <a:lnTo>
                      <a:pt x="28286" y="55442"/>
                    </a:lnTo>
                    <a:lnTo>
                      <a:pt x="31473" y="51458"/>
                    </a:lnTo>
                    <a:lnTo>
                      <a:pt x="34726" y="47607"/>
                    </a:lnTo>
                    <a:lnTo>
                      <a:pt x="38046" y="43889"/>
                    </a:lnTo>
                    <a:lnTo>
                      <a:pt x="39706" y="42163"/>
                    </a:lnTo>
                    <a:lnTo>
                      <a:pt x="41366" y="40436"/>
                    </a:lnTo>
                    <a:lnTo>
                      <a:pt x="40569" y="39440"/>
                    </a:lnTo>
                    <a:lnTo>
                      <a:pt x="39839" y="38378"/>
                    </a:lnTo>
                    <a:lnTo>
                      <a:pt x="39108" y="37316"/>
                    </a:lnTo>
                    <a:lnTo>
                      <a:pt x="38378" y="36253"/>
                    </a:lnTo>
                    <a:lnTo>
                      <a:pt x="37780" y="35125"/>
                    </a:lnTo>
                    <a:lnTo>
                      <a:pt x="37116" y="33929"/>
                    </a:lnTo>
                    <a:lnTo>
                      <a:pt x="36519" y="32801"/>
                    </a:lnTo>
                    <a:lnTo>
                      <a:pt x="35988" y="31606"/>
                    </a:lnTo>
                    <a:lnTo>
                      <a:pt x="35523" y="30344"/>
                    </a:lnTo>
                    <a:lnTo>
                      <a:pt x="35058" y="29149"/>
                    </a:lnTo>
                    <a:lnTo>
                      <a:pt x="34593" y="27887"/>
                    </a:lnTo>
                    <a:lnTo>
                      <a:pt x="34195" y="26626"/>
                    </a:lnTo>
                    <a:lnTo>
                      <a:pt x="33863" y="25364"/>
                    </a:lnTo>
                    <a:lnTo>
                      <a:pt x="33597" y="24103"/>
                    </a:lnTo>
                    <a:lnTo>
                      <a:pt x="33332" y="22775"/>
                    </a:lnTo>
                    <a:lnTo>
                      <a:pt x="33133" y="21513"/>
                    </a:lnTo>
                    <a:lnTo>
                      <a:pt x="33000" y="20185"/>
                    </a:lnTo>
                    <a:lnTo>
                      <a:pt x="32867" y="18924"/>
                    </a:lnTo>
                    <a:lnTo>
                      <a:pt x="32801" y="17596"/>
                    </a:lnTo>
                    <a:lnTo>
                      <a:pt x="32801" y="16334"/>
                    </a:lnTo>
                    <a:lnTo>
                      <a:pt x="32867" y="15006"/>
                    </a:lnTo>
                    <a:lnTo>
                      <a:pt x="32933" y="13745"/>
                    </a:lnTo>
                    <a:lnTo>
                      <a:pt x="33066" y="12483"/>
                    </a:lnTo>
                    <a:lnTo>
                      <a:pt x="33265" y="11222"/>
                    </a:lnTo>
                    <a:lnTo>
                      <a:pt x="33531" y="9960"/>
                    </a:lnTo>
                    <a:lnTo>
                      <a:pt x="33863" y="8698"/>
                    </a:lnTo>
                    <a:lnTo>
                      <a:pt x="34195" y="7503"/>
                    </a:lnTo>
                    <a:lnTo>
                      <a:pt x="34660" y="6308"/>
                    </a:lnTo>
                    <a:lnTo>
                      <a:pt x="35125" y="5113"/>
                    </a:lnTo>
                    <a:lnTo>
                      <a:pt x="35722" y="3918"/>
                    </a:lnTo>
                    <a:lnTo>
                      <a:pt x="36320" y="2789"/>
                    </a:lnTo>
                    <a:lnTo>
                      <a:pt x="36984" y="1660"/>
                    </a:lnTo>
                    <a:lnTo>
                      <a:pt x="35257" y="1262"/>
                    </a:lnTo>
                    <a:lnTo>
                      <a:pt x="33465" y="930"/>
                    </a:lnTo>
                    <a:lnTo>
                      <a:pt x="31672" y="664"/>
                    </a:lnTo>
                    <a:lnTo>
                      <a:pt x="29813" y="399"/>
                    </a:lnTo>
                    <a:lnTo>
                      <a:pt x="27954" y="200"/>
                    </a:lnTo>
                    <a:lnTo>
                      <a:pt x="26094" y="67"/>
                    </a:lnTo>
                    <a:lnTo>
                      <a:pt x="2423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03" name="Google Shape;2103;g34ed79b00d1_0_2056"/>
              <p:cNvSpPr/>
              <p:nvPr/>
            </p:nvSpPr>
            <p:spPr>
              <a:xfrm>
                <a:off x="1979075" y="1363550"/>
                <a:ext cx="1034150" cy="1777800"/>
              </a:xfrm>
              <a:custGeom>
                <a:rect b="b" l="l" r="r" t="t"/>
                <a:pathLst>
                  <a:path extrusionOk="0" fill="none" h="71112" w="41366">
                    <a:moveTo>
                      <a:pt x="36984" y="1660"/>
                    </a:moveTo>
                    <a:lnTo>
                      <a:pt x="36984" y="1660"/>
                    </a:lnTo>
                    <a:lnTo>
                      <a:pt x="35257" y="1262"/>
                    </a:lnTo>
                    <a:lnTo>
                      <a:pt x="33465" y="930"/>
                    </a:lnTo>
                    <a:lnTo>
                      <a:pt x="31672" y="664"/>
                    </a:lnTo>
                    <a:lnTo>
                      <a:pt x="29813" y="399"/>
                    </a:lnTo>
                    <a:lnTo>
                      <a:pt x="27954" y="200"/>
                    </a:lnTo>
                    <a:lnTo>
                      <a:pt x="26094" y="67"/>
                    </a:lnTo>
                    <a:lnTo>
                      <a:pt x="24235" y="0"/>
                    </a:lnTo>
                    <a:lnTo>
                      <a:pt x="22376" y="0"/>
                    </a:lnTo>
                    <a:lnTo>
                      <a:pt x="20451" y="0"/>
                    </a:lnTo>
                    <a:lnTo>
                      <a:pt x="18592" y="67"/>
                    </a:lnTo>
                    <a:lnTo>
                      <a:pt x="16732" y="266"/>
                    </a:lnTo>
                    <a:lnTo>
                      <a:pt x="14940" y="465"/>
                    </a:lnTo>
                    <a:lnTo>
                      <a:pt x="13147" y="731"/>
                    </a:lnTo>
                    <a:lnTo>
                      <a:pt x="11354" y="1063"/>
                    </a:lnTo>
                    <a:lnTo>
                      <a:pt x="9562" y="1395"/>
                    </a:lnTo>
                    <a:lnTo>
                      <a:pt x="7902" y="1860"/>
                    </a:lnTo>
                    <a:lnTo>
                      <a:pt x="7902" y="1860"/>
                    </a:lnTo>
                    <a:lnTo>
                      <a:pt x="6574" y="3851"/>
                    </a:lnTo>
                    <a:lnTo>
                      <a:pt x="5445" y="5843"/>
                    </a:lnTo>
                    <a:lnTo>
                      <a:pt x="4383" y="7835"/>
                    </a:lnTo>
                    <a:lnTo>
                      <a:pt x="3453" y="9960"/>
                    </a:lnTo>
                    <a:lnTo>
                      <a:pt x="2590" y="12085"/>
                    </a:lnTo>
                    <a:lnTo>
                      <a:pt x="1926" y="14276"/>
                    </a:lnTo>
                    <a:lnTo>
                      <a:pt x="1328" y="16467"/>
                    </a:lnTo>
                    <a:lnTo>
                      <a:pt x="864" y="18658"/>
                    </a:lnTo>
                    <a:lnTo>
                      <a:pt x="465" y="20916"/>
                    </a:lnTo>
                    <a:lnTo>
                      <a:pt x="200" y="23239"/>
                    </a:lnTo>
                    <a:lnTo>
                      <a:pt x="67" y="25497"/>
                    </a:lnTo>
                    <a:lnTo>
                      <a:pt x="0" y="27821"/>
                    </a:lnTo>
                    <a:lnTo>
                      <a:pt x="0" y="30145"/>
                    </a:lnTo>
                    <a:lnTo>
                      <a:pt x="133" y="32469"/>
                    </a:lnTo>
                    <a:lnTo>
                      <a:pt x="399" y="34793"/>
                    </a:lnTo>
                    <a:lnTo>
                      <a:pt x="731" y="37117"/>
                    </a:lnTo>
                    <a:lnTo>
                      <a:pt x="1129" y="39440"/>
                    </a:lnTo>
                    <a:lnTo>
                      <a:pt x="1594" y="41764"/>
                    </a:lnTo>
                    <a:lnTo>
                      <a:pt x="2192" y="44022"/>
                    </a:lnTo>
                    <a:lnTo>
                      <a:pt x="2922" y="46346"/>
                    </a:lnTo>
                    <a:lnTo>
                      <a:pt x="3652" y="48603"/>
                    </a:lnTo>
                    <a:lnTo>
                      <a:pt x="4515" y="50861"/>
                    </a:lnTo>
                    <a:lnTo>
                      <a:pt x="5445" y="53052"/>
                    </a:lnTo>
                    <a:lnTo>
                      <a:pt x="6441" y="55243"/>
                    </a:lnTo>
                    <a:lnTo>
                      <a:pt x="7503" y="57368"/>
                    </a:lnTo>
                    <a:lnTo>
                      <a:pt x="8632" y="59492"/>
                    </a:lnTo>
                    <a:lnTo>
                      <a:pt x="9827" y="61551"/>
                    </a:lnTo>
                    <a:lnTo>
                      <a:pt x="11155" y="63543"/>
                    </a:lnTo>
                    <a:lnTo>
                      <a:pt x="12483" y="65535"/>
                    </a:lnTo>
                    <a:lnTo>
                      <a:pt x="13944" y="67460"/>
                    </a:lnTo>
                    <a:lnTo>
                      <a:pt x="15405" y="69319"/>
                    </a:lnTo>
                    <a:lnTo>
                      <a:pt x="16932" y="71112"/>
                    </a:lnTo>
                    <a:lnTo>
                      <a:pt x="16932" y="71112"/>
                    </a:lnTo>
                    <a:lnTo>
                      <a:pt x="19455" y="67327"/>
                    </a:lnTo>
                    <a:lnTo>
                      <a:pt x="22243" y="63476"/>
                    </a:lnTo>
                    <a:lnTo>
                      <a:pt x="25165" y="59426"/>
                    </a:lnTo>
                    <a:lnTo>
                      <a:pt x="28286" y="55442"/>
                    </a:lnTo>
                    <a:lnTo>
                      <a:pt x="31473" y="51458"/>
                    </a:lnTo>
                    <a:lnTo>
                      <a:pt x="34726" y="47607"/>
                    </a:lnTo>
                    <a:lnTo>
                      <a:pt x="38046" y="43889"/>
                    </a:lnTo>
                    <a:lnTo>
                      <a:pt x="39706" y="42163"/>
                    </a:lnTo>
                    <a:lnTo>
                      <a:pt x="41366" y="40436"/>
                    </a:lnTo>
                    <a:lnTo>
                      <a:pt x="41366" y="40436"/>
                    </a:lnTo>
                    <a:lnTo>
                      <a:pt x="40569" y="39440"/>
                    </a:lnTo>
                    <a:lnTo>
                      <a:pt x="39839" y="38378"/>
                    </a:lnTo>
                    <a:lnTo>
                      <a:pt x="39108" y="37316"/>
                    </a:lnTo>
                    <a:lnTo>
                      <a:pt x="38378" y="36253"/>
                    </a:lnTo>
                    <a:lnTo>
                      <a:pt x="37780" y="35125"/>
                    </a:lnTo>
                    <a:lnTo>
                      <a:pt x="37116" y="33929"/>
                    </a:lnTo>
                    <a:lnTo>
                      <a:pt x="36519" y="32801"/>
                    </a:lnTo>
                    <a:lnTo>
                      <a:pt x="35988" y="31606"/>
                    </a:lnTo>
                    <a:lnTo>
                      <a:pt x="35523" y="30344"/>
                    </a:lnTo>
                    <a:lnTo>
                      <a:pt x="35058" y="29149"/>
                    </a:lnTo>
                    <a:lnTo>
                      <a:pt x="34593" y="27887"/>
                    </a:lnTo>
                    <a:lnTo>
                      <a:pt x="34195" y="26626"/>
                    </a:lnTo>
                    <a:lnTo>
                      <a:pt x="33863" y="25364"/>
                    </a:lnTo>
                    <a:lnTo>
                      <a:pt x="33597" y="24103"/>
                    </a:lnTo>
                    <a:lnTo>
                      <a:pt x="33332" y="22775"/>
                    </a:lnTo>
                    <a:lnTo>
                      <a:pt x="33133" y="21513"/>
                    </a:lnTo>
                    <a:lnTo>
                      <a:pt x="33000" y="20185"/>
                    </a:lnTo>
                    <a:lnTo>
                      <a:pt x="32867" y="18924"/>
                    </a:lnTo>
                    <a:lnTo>
                      <a:pt x="32801" y="17596"/>
                    </a:lnTo>
                    <a:lnTo>
                      <a:pt x="32801" y="16334"/>
                    </a:lnTo>
                    <a:lnTo>
                      <a:pt x="32867" y="15006"/>
                    </a:lnTo>
                    <a:lnTo>
                      <a:pt x="32933" y="13745"/>
                    </a:lnTo>
                    <a:lnTo>
                      <a:pt x="33066" y="12483"/>
                    </a:lnTo>
                    <a:lnTo>
                      <a:pt x="33265" y="11222"/>
                    </a:lnTo>
                    <a:lnTo>
                      <a:pt x="33531" y="9960"/>
                    </a:lnTo>
                    <a:lnTo>
                      <a:pt x="33863" y="8698"/>
                    </a:lnTo>
                    <a:lnTo>
                      <a:pt x="34195" y="7503"/>
                    </a:lnTo>
                    <a:lnTo>
                      <a:pt x="34660" y="6308"/>
                    </a:lnTo>
                    <a:lnTo>
                      <a:pt x="35125" y="5113"/>
                    </a:lnTo>
                    <a:lnTo>
                      <a:pt x="35722" y="3918"/>
                    </a:lnTo>
                    <a:lnTo>
                      <a:pt x="36320" y="2789"/>
                    </a:lnTo>
                    <a:lnTo>
                      <a:pt x="36984" y="166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6 - Content and Image - 4 - Dark A">
  <p:cSld name="CUSTOM_4_2_7_1_1_1_1">
    <p:bg>
      <p:bgPr>
        <a:solidFill>
          <a:schemeClr val="accent4"/>
        </a:solidFill>
      </p:bgPr>
    </p:bg>
    <p:spTree>
      <p:nvGrpSpPr>
        <p:cNvPr id="2104" name="Shape 2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5" name="Google Shape;2105;g34ed79b00d1_0_2099"/>
          <p:cNvSpPr txBox="1"/>
          <p:nvPr>
            <p:ph idx="1" type="subTitle"/>
          </p:nvPr>
        </p:nvSpPr>
        <p:spPr>
          <a:xfrm>
            <a:off x="676650" y="1449300"/>
            <a:ext cx="7790700" cy="320100"/>
          </a:xfrm>
          <a:prstGeom prst="rect">
            <a:avLst/>
          </a:prstGeom>
          <a:noFill/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106" name="Google Shape;2106;g34ed79b00d1_0_2099"/>
          <p:cNvSpPr txBox="1"/>
          <p:nvPr>
            <p:ph idx="2" type="body"/>
          </p:nvPr>
        </p:nvSpPr>
        <p:spPr>
          <a:xfrm>
            <a:off x="676500" y="1769375"/>
            <a:ext cx="3895500" cy="2720100"/>
          </a:xfrm>
          <a:prstGeom prst="rect">
            <a:avLst/>
          </a:prstGeom>
        </p:spPr>
        <p:txBody>
          <a:bodyPr anchorCtr="0" anchor="t" bIns="91425" lIns="0" spcFirstLastPara="1" rIns="0" wrap="square" tIns="91425">
            <a:noAutofit/>
          </a:bodyPr>
          <a:lstStyle>
            <a:lvl1pPr indent="-3048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indent="-292100" lvl="1" marL="9144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2pPr>
            <a:lvl3pPr indent="-292100" lvl="2" marL="13716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3pPr>
            <a:lvl4pPr indent="-292100" lvl="3" marL="18288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4pPr>
            <a:lvl5pPr indent="-292100" lvl="4" marL="22860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5pPr>
            <a:lvl6pPr indent="-292100" lvl="5" marL="27432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6pPr>
            <a:lvl7pPr indent="-292100" lvl="6" marL="32004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7pPr>
            <a:lvl8pPr indent="-292100" lvl="7" marL="36576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8pPr>
            <a:lvl9pPr indent="-292100" lvl="8" marL="41148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107" name="Google Shape;2107;g34ed79b00d1_0_2099"/>
          <p:cNvSpPr/>
          <p:nvPr>
            <p:ph idx="3" type="pic"/>
          </p:nvPr>
        </p:nvSpPr>
        <p:spPr>
          <a:xfrm>
            <a:off x="5221200" y="1769375"/>
            <a:ext cx="1460700" cy="1123500"/>
          </a:xfrm>
          <a:prstGeom prst="rect">
            <a:avLst/>
          </a:prstGeom>
          <a:noFill/>
          <a:ln>
            <a:noFill/>
          </a:ln>
        </p:spPr>
      </p:sp>
      <p:sp>
        <p:nvSpPr>
          <p:cNvPr id="2108" name="Google Shape;2108;g34ed79b00d1_0_2099"/>
          <p:cNvSpPr/>
          <p:nvPr>
            <p:ph idx="4" type="pic"/>
          </p:nvPr>
        </p:nvSpPr>
        <p:spPr>
          <a:xfrm>
            <a:off x="7006600" y="1769375"/>
            <a:ext cx="1460700" cy="1123500"/>
          </a:xfrm>
          <a:prstGeom prst="rect">
            <a:avLst/>
          </a:prstGeom>
          <a:noFill/>
          <a:ln>
            <a:noFill/>
          </a:ln>
        </p:spPr>
      </p:sp>
      <p:sp>
        <p:nvSpPr>
          <p:cNvPr id="2109" name="Google Shape;2109;g34ed79b00d1_0_2099"/>
          <p:cNvSpPr/>
          <p:nvPr>
            <p:ph idx="5" type="pic"/>
          </p:nvPr>
        </p:nvSpPr>
        <p:spPr>
          <a:xfrm>
            <a:off x="5221200" y="3209550"/>
            <a:ext cx="1460700" cy="1123500"/>
          </a:xfrm>
          <a:prstGeom prst="rect">
            <a:avLst/>
          </a:prstGeom>
          <a:noFill/>
          <a:ln>
            <a:noFill/>
          </a:ln>
        </p:spPr>
      </p:sp>
      <p:sp>
        <p:nvSpPr>
          <p:cNvPr id="2110" name="Google Shape;2110;g34ed79b00d1_0_2099"/>
          <p:cNvSpPr/>
          <p:nvPr>
            <p:ph idx="6" type="pic"/>
          </p:nvPr>
        </p:nvSpPr>
        <p:spPr>
          <a:xfrm>
            <a:off x="7006600" y="3209550"/>
            <a:ext cx="1460700" cy="1123500"/>
          </a:xfrm>
          <a:prstGeom prst="rect">
            <a:avLst/>
          </a:prstGeom>
          <a:noFill/>
          <a:ln>
            <a:noFill/>
          </a:ln>
        </p:spPr>
      </p:sp>
      <p:sp>
        <p:nvSpPr>
          <p:cNvPr id="2111" name="Google Shape;2111;g34ed79b00d1_0_2099"/>
          <p:cNvSpPr txBox="1"/>
          <p:nvPr/>
        </p:nvSpPr>
        <p:spPr>
          <a:xfrm>
            <a:off x="0" y="4969700"/>
            <a:ext cx="351900" cy="183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7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sz="7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12" name="Google Shape;2112;g34ed79b00d1_0_2099"/>
          <p:cNvSpPr txBox="1"/>
          <p:nvPr>
            <p:ph type="title"/>
          </p:nvPr>
        </p:nvSpPr>
        <p:spPr>
          <a:xfrm>
            <a:off x="676650" y="0"/>
            <a:ext cx="7790700" cy="1289400"/>
          </a:xfrm>
          <a:prstGeom prst="rect">
            <a:avLst/>
          </a:prstGeom>
          <a:noFill/>
        </p:spPr>
        <p:txBody>
          <a:bodyPr anchorCtr="0" anchor="b" bIns="0" lIns="0" spcFirstLastPara="1" rIns="0" wrap="square" tIns="91425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  <a:defRPr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  <a:defRPr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  <a:defRPr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  <a:defRPr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  <a:defRPr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  <a:defRPr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  <a:defRPr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  <a:defRPr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/>
        </p:txBody>
      </p:sp>
      <p:grpSp>
        <p:nvGrpSpPr>
          <p:cNvPr id="2113" name="Google Shape;2113;g34ed79b00d1_0_2099"/>
          <p:cNvGrpSpPr/>
          <p:nvPr/>
        </p:nvGrpSpPr>
        <p:grpSpPr>
          <a:xfrm>
            <a:off x="8467274" y="-268"/>
            <a:ext cx="329400" cy="329400"/>
            <a:chOff x="8467274" y="-268"/>
            <a:chExt cx="329400" cy="329400"/>
          </a:xfrm>
        </p:grpSpPr>
        <p:sp>
          <p:nvSpPr>
            <p:cNvPr id="2114" name="Google Shape;2114;g34ed79b00d1_0_2099"/>
            <p:cNvSpPr/>
            <p:nvPr/>
          </p:nvSpPr>
          <p:spPr>
            <a:xfrm>
              <a:off x="8467274" y="-268"/>
              <a:ext cx="329400" cy="329400"/>
            </a:xfrm>
            <a:prstGeom prst="rect">
              <a:avLst/>
            </a:prstGeom>
            <a:solidFill>
              <a:srgbClr val="0063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grpSp>
          <p:nvGrpSpPr>
            <p:cNvPr id="2115" name="Google Shape;2115;g34ed79b00d1_0_2099"/>
            <p:cNvGrpSpPr/>
            <p:nvPr/>
          </p:nvGrpSpPr>
          <p:grpSpPr>
            <a:xfrm>
              <a:off x="8546153" y="63898"/>
              <a:ext cx="191009" cy="201168"/>
              <a:chOff x="1379850" y="238125"/>
              <a:chExt cx="4860275" cy="5238750"/>
            </a:xfrm>
          </p:grpSpPr>
          <p:sp>
            <p:nvSpPr>
              <p:cNvPr id="2116" name="Google Shape;2116;g34ed79b00d1_0_2099"/>
              <p:cNvSpPr/>
              <p:nvPr/>
            </p:nvSpPr>
            <p:spPr>
              <a:xfrm>
                <a:off x="4988525" y="4354750"/>
                <a:ext cx="727075" cy="727075"/>
              </a:xfrm>
              <a:custGeom>
                <a:rect b="b" l="l" r="r" t="t"/>
                <a:pathLst>
                  <a:path extrusionOk="0" h="29083" w="29083">
                    <a:moveTo>
                      <a:pt x="14210" y="9097"/>
                    </a:moveTo>
                    <a:lnTo>
                      <a:pt x="15139" y="9163"/>
                    </a:lnTo>
                    <a:lnTo>
                      <a:pt x="16002" y="9296"/>
                    </a:lnTo>
                    <a:lnTo>
                      <a:pt x="16334" y="9362"/>
                    </a:lnTo>
                    <a:lnTo>
                      <a:pt x="16733" y="9495"/>
                    </a:lnTo>
                    <a:lnTo>
                      <a:pt x="16998" y="9694"/>
                    </a:lnTo>
                    <a:lnTo>
                      <a:pt x="17264" y="9894"/>
                    </a:lnTo>
                    <a:lnTo>
                      <a:pt x="17463" y="10226"/>
                    </a:lnTo>
                    <a:lnTo>
                      <a:pt x="17596" y="10558"/>
                    </a:lnTo>
                    <a:lnTo>
                      <a:pt x="17729" y="10956"/>
                    </a:lnTo>
                    <a:lnTo>
                      <a:pt x="17729" y="11354"/>
                    </a:lnTo>
                    <a:lnTo>
                      <a:pt x="17729" y="11886"/>
                    </a:lnTo>
                    <a:lnTo>
                      <a:pt x="17596" y="12284"/>
                    </a:lnTo>
                    <a:lnTo>
                      <a:pt x="17463" y="12616"/>
                    </a:lnTo>
                    <a:lnTo>
                      <a:pt x="17264" y="12948"/>
                    </a:lnTo>
                    <a:lnTo>
                      <a:pt x="16998" y="13147"/>
                    </a:lnTo>
                    <a:lnTo>
                      <a:pt x="16733" y="13346"/>
                    </a:lnTo>
                    <a:lnTo>
                      <a:pt x="16401" y="13479"/>
                    </a:lnTo>
                    <a:lnTo>
                      <a:pt x="16002" y="13612"/>
                    </a:lnTo>
                    <a:lnTo>
                      <a:pt x="15139" y="13678"/>
                    </a:lnTo>
                    <a:lnTo>
                      <a:pt x="14210" y="13745"/>
                    </a:lnTo>
                    <a:lnTo>
                      <a:pt x="12151" y="13745"/>
                    </a:lnTo>
                    <a:lnTo>
                      <a:pt x="12151" y="9097"/>
                    </a:lnTo>
                    <a:close/>
                    <a:moveTo>
                      <a:pt x="13280" y="6242"/>
                    </a:moveTo>
                    <a:lnTo>
                      <a:pt x="8964" y="6308"/>
                    </a:lnTo>
                    <a:lnTo>
                      <a:pt x="8964" y="22244"/>
                    </a:lnTo>
                    <a:lnTo>
                      <a:pt x="12151" y="22244"/>
                    </a:lnTo>
                    <a:lnTo>
                      <a:pt x="12151" y="16135"/>
                    </a:lnTo>
                    <a:lnTo>
                      <a:pt x="14674" y="16135"/>
                    </a:lnTo>
                    <a:lnTo>
                      <a:pt x="17861" y="22244"/>
                    </a:lnTo>
                    <a:lnTo>
                      <a:pt x="21181" y="22244"/>
                    </a:lnTo>
                    <a:lnTo>
                      <a:pt x="17729" y="15737"/>
                    </a:lnTo>
                    <a:lnTo>
                      <a:pt x="18459" y="15471"/>
                    </a:lnTo>
                    <a:lnTo>
                      <a:pt x="19057" y="15139"/>
                    </a:lnTo>
                    <a:lnTo>
                      <a:pt x="19588" y="14674"/>
                    </a:lnTo>
                    <a:lnTo>
                      <a:pt x="20052" y="14209"/>
                    </a:lnTo>
                    <a:lnTo>
                      <a:pt x="20384" y="13612"/>
                    </a:lnTo>
                    <a:lnTo>
                      <a:pt x="20650" y="12881"/>
                    </a:lnTo>
                    <a:lnTo>
                      <a:pt x="20849" y="12085"/>
                    </a:lnTo>
                    <a:lnTo>
                      <a:pt x="20916" y="11222"/>
                    </a:lnTo>
                    <a:lnTo>
                      <a:pt x="20849" y="10159"/>
                    </a:lnTo>
                    <a:lnTo>
                      <a:pt x="20716" y="9761"/>
                    </a:lnTo>
                    <a:lnTo>
                      <a:pt x="20650" y="9296"/>
                    </a:lnTo>
                    <a:lnTo>
                      <a:pt x="20451" y="8964"/>
                    </a:lnTo>
                    <a:lnTo>
                      <a:pt x="20318" y="8566"/>
                    </a:lnTo>
                    <a:lnTo>
                      <a:pt x="20052" y="8300"/>
                    </a:lnTo>
                    <a:lnTo>
                      <a:pt x="19853" y="7968"/>
                    </a:lnTo>
                    <a:lnTo>
                      <a:pt x="19322" y="7503"/>
                    </a:lnTo>
                    <a:lnTo>
                      <a:pt x="18658" y="7105"/>
                    </a:lnTo>
                    <a:lnTo>
                      <a:pt x="17928" y="6773"/>
                    </a:lnTo>
                    <a:lnTo>
                      <a:pt x="17131" y="6574"/>
                    </a:lnTo>
                    <a:lnTo>
                      <a:pt x="16201" y="6441"/>
                    </a:lnTo>
                    <a:lnTo>
                      <a:pt x="15272" y="6308"/>
                    </a:lnTo>
                    <a:lnTo>
                      <a:pt x="14276" y="6242"/>
                    </a:lnTo>
                    <a:close/>
                    <a:moveTo>
                      <a:pt x="14608" y="2457"/>
                    </a:moveTo>
                    <a:lnTo>
                      <a:pt x="15670" y="2524"/>
                    </a:lnTo>
                    <a:lnTo>
                      <a:pt x="16799" y="2656"/>
                    </a:lnTo>
                    <a:lnTo>
                      <a:pt x="17928" y="2855"/>
                    </a:lnTo>
                    <a:lnTo>
                      <a:pt x="18990" y="3187"/>
                    </a:lnTo>
                    <a:lnTo>
                      <a:pt x="19986" y="3652"/>
                    </a:lnTo>
                    <a:lnTo>
                      <a:pt x="20982" y="4183"/>
                    </a:lnTo>
                    <a:lnTo>
                      <a:pt x="21912" y="4781"/>
                    </a:lnTo>
                    <a:lnTo>
                      <a:pt x="22775" y="5511"/>
                    </a:lnTo>
                    <a:lnTo>
                      <a:pt x="23638" y="6308"/>
                    </a:lnTo>
                    <a:lnTo>
                      <a:pt x="24368" y="7238"/>
                    </a:lnTo>
                    <a:lnTo>
                      <a:pt x="24966" y="8234"/>
                    </a:lnTo>
                    <a:lnTo>
                      <a:pt x="25497" y="9296"/>
                    </a:lnTo>
                    <a:lnTo>
                      <a:pt x="25962" y="10491"/>
                    </a:lnTo>
                    <a:lnTo>
                      <a:pt x="26294" y="11753"/>
                    </a:lnTo>
                    <a:lnTo>
                      <a:pt x="26493" y="13147"/>
                    </a:lnTo>
                    <a:lnTo>
                      <a:pt x="26559" y="14608"/>
                    </a:lnTo>
                    <a:lnTo>
                      <a:pt x="26493" y="16069"/>
                    </a:lnTo>
                    <a:lnTo>
                      <a:pt x="26294" y="17463"/>
                    </a:lnTo>
                    <a:lnTo>
                      <a:pt x="25962" y="18724"/>
                    </a:lnTo>
                    <a:lnTo>
                      <a:pt x="25497" y="19920"/>
                    </a:lnTo>
                    <a:lnTo>
                      <a:pt x="24966" y="21048"/>
                    </a:lnTo>
                    <a:lnTo>
                      <a:pt x="24368" y="22044"/>
                    </a:lnTo>
                    <a:lnTo>
                      <a:pt x="23638" y="22907"/>
                    </a:lnTo>
                    <a:lnTo>
                      <a:pt x="22775" y="23704"/>
                    </a:lnTo>
                    <a:lnTo>
                      <a:pt x="21912" y="24435"/>
                    </a:lnTo>
                    <a:lnTo>
                      <a:pt x="20982" y="25032"/>
                    </a:lnTo>
                    <a:lnTo>
                      <a:pt x="19986" y="25563"/>
                    </a:lnTo>
                    <a:lnTo>
                      <a:pt x="18990" y="26028"/>
                    </a:lnTo>
                    <a:lnTo>
                      <a:pt x="17928" y="26294"/>
                    </a:lnTo>
                    <a:lnTo>
                      <a:pt x="16799" y="26559"/>
                    </a:lnTo>
                    <a:lnTo>
                      <a:pt x="15670" y="26692"/>
                    </a:lnTo>
                    <a:lnTo>
                      <a:pt x="14608" y="26759"/>
                    </a:lnTo>
                    <a:lnTo>
                      <a:pt x="13479" y="26692"/>
                    </a:lnTo>
                    <a:lnTo>
                      <a:pt x="12350" y="26559"/>
                    </a:lnTo>
                    <a:lnTo>
                      <a:pt x="11222" y="26294"/>
                    </a:lnTo>
                    <a:lnTo>
                      <a:pt x="10159" y="25962"/>
                    </a:lnTo>
                    <a:lnTo>
                      <a:pt x="9163" y="25497"/>
                    </a:lnTo>
                    <a:lnTo>
                      <a:pt x="8167" y="25032"/>
                    </a:lnTo>
                    <a:lnTo>
                      <a:pt x="7238" y="24368"/>
                    </a:lnTo>
                    <a:lnTo>
                      <a:pt x="6375" y="23638"/>
                    </a:lnTo>
                    <a:lnTo>
                      <a:pt x="5511" y="22841"/>
                    </a:lnTo>
                    <a:lnTo>
                      <a:pt x="4781" y="21978"/>
                    </a:lnTo>
                    <a:lnTo>
                      <a:pt x="4184" y="20916"/>
                    </a:lnTo>
                    <a:lnTo>
                      <a:pt x="3652" y="19853"/>
                    </a:lnTo>
                    <a:lnTo>
                      <a:pt x="3188" y="18658"/>
                    </a:lnTo>
                    <a:lnTo>
                      <a:pt x="2856" y="17397"/>
                    </a:lnTo>
                    <a:lnTo>
                      <a:pt x="2656" y="16002"/>
                    </a:lnTo>
                    <a:lnTo>
                      <a:pt x="2590" y="14541"/>
                    </a:lnTo>
                    <a:lnTo>
                      <a:pt x="2656" y="13081"/>
                    </a:lnTo>
                    <a:lnTo>
                      <a:pt x="2856" y="11686"/>
                    </a:lnTo>
                    <a:lnTo>
                      <a:pt x="3188" y="10425"/>
                    </a:lnTo>
                    <a:lnTo>
                      <a:pt x="3652" y="9230"/>
                    </a:lnTo>
                    <a:lnTo>
                      <a:pt x="4184" y="8167"/>
                    </a:lnTo>
                    <a:lnTo>
                      <a:pt x="4781" y="7171"/>
                    </a:lnTo>
                    <a:lnTo>
                      <a:pt x="5511" y="6242"/>
                    </a:lnTo>
                    <a:lnTo>
                      <a:pt x="6375" y="5445"/>
                    </a:lnTo>
                    <a:lnTo>
                      <a:pt x="7238" y="4715"/>
                    </a:lnTo>
                    <a:lnTo>
                      <a:pt x="8167" y="4117"/>
                    </a:lnTo>
                    <a:lnTo>
                      <a:pt x="9163" y="3586"/>
                    </a:lnTo>
                    <a:lnTo>
                      <a:pt x="10159" y="3187"/>
                    </a:lnTo>
                    <a:lnTo>
                      <a:pt x="11222" y="2855"/>
                    </a:lnTo>
                    <a:lnTo>
                      <a:pt x="12350" y="2656"/>
                    </a:lnTo>
                    <a:lnTo>
                      <a:pt x="13479" y="2457"/>
                    </a:lnTo>
                    <a:close/>
                    <a:moveTo>
                      <a:pt x="14608" y="0"/>
                    </a:moveTo>
                    <a:lnTo>
                      <a:pt x="13081" y="67"/>
                    </a:lnTo>
                    <a:lnTo>
                      <a:pt x="11620" y="332"/>
                    </a:lnTo>
                    <a:lnTo>
                      <a:pt x="10226" y="664"/>
                    </a:lnTo>
                    <a:lnTo>
                      <a:pt x="8898" y="1129"/>
                    </a:lnTo>
                    <a:lnTo>
                      <a:pt x="7636" y="1727"/>
                    </a:lnTo>
                    <a:lnTo>
                      <a:pt x="6375" y="2457"/>
                    </a:lnTo>
                    <a:lnTo>
                      <a:pt x="5312" y="3320"/>
                    </a:lnTo>
                    <a:lnTo>
                      <a:pt x="4250" y="4250"/>
                    </a:lnTo>
                    <a:lnTo>
                      <a:pt x="3320" y="5246"/>
                    </a:lnTo>
                    <a:lnTo>
                      <a:pt x="2457" y="6375"/>
                    </a:lnTo>
                    <a:lnTo>
                      <a:pt x="1793" y="7570"/>
                    </a:lnTo>
                    <a:lnTo>
                      <a:pt x="1129" y="8898"/>
                    </a:lnTo>
                    <a:lnTo>
                      <a:pt x="664" y="10226"/>
                    </a:lnTo>
                    <a:lnTo>
                      <a:pt x="333" y="11620"/>
                    </a:lnTo>
                    <a:lnTo>
                      <a:pt x="67" y="13081"/>
                    </a:lnTo>
                    <a:lnTo>
                      <a:pt x="1" y="14608"/>
                    </a:lnTo>
                    <a:lnTo>
                      <a:pt x="67" y="15471"/>
                    </a:lnTo>
                    <a:lnTo>
                      <a:pt x="133" y="16334"/>
                    </a:lnTo>
                    <a:lnTo>
                      <a:pt x="200" y="17197"/>
                    </a:lnTo>
                    <a:lnTo>
                      <a:pt x="333" y="17994"/>
                    </a:lnTo>
                    <a:lnTo>
                      <a:pt x="532" y="18791"/>
                    </a:lnTo>
                    <a:lnTo>
                      <a:pt x="731" y="19521"/>
                    </a:lnTo>
                    <a:lnTo>
                      <a:pt x="996" y="20252"/>
                    </a:lnTo>
                    <a:lnTo>
                      <a:pt x="1262" y="20916"/>
                    </a:lnTo>
                    <a:lnTo>
                      <a:pt x="1594" y="21580"/>
                    </a:lnTo>
                    <a:lnTo>
                      <a:pt x="1926" y="22244"/>
                    </a:lnTo>
                    <a:lnTo>
                      <a:pt x="2723" y="23439"/>
                    </a:lnTo>
                    <a:lnTo>
                      <a:pt x="3586" y="24501"/>
                    </a:lnTo>
                    <a:lnTo>
                      <a:pt x="4582" y="25497"/>
                    </a:lnTo>
                    <a:lnTo>
                      <a:pt x="5644" y="26360"/>
                    </a:lnTo>
                    <a:lnTo>
                      <a:pt x="6773" y="27091"/>
                    </a:lnTo>
                    <a:lnTo>
                      <a:pt x="7968" y="27688"/>
                    </a:lnTo>
                    <a:lnTo>
                      <a:pt x="9230" y="28219"/>
                    </a:lnTo>
                    <a:lnTo>
                      <a:pt x="10491" y="28618"/>
                    </a:lnTo>
                    <a:lnTo>
                      <a:pt x="11819" y="28883"/>
                    </a:lnTo>
                    <a:lnTo>
                      <a:pt x="13214" y="29082"/>
                    </a:lnTo>
                    <a:lnTo>
                      <a:pt x="15936" y="29082"/>
                    </a:lnTo>
                    <a:lnTo>
                      <a:pt x="17264" y="28883"/>
                    </a:lnTo>
                    <a:lnTo>
                      <a:pt x="18592" y="28618"/>
                    </a:lnTo>
                    <a:lnTo>
                      <a:pt x="19853" y="28219"/>
                    </a:lnTo>
                    <a:lnTo>
                      <a:pt x="21115" y="27688"/>
                    </a:lnTo>
                    <a:lnTo>
                      <a:pt x="22310" y="27024"/>
                    </a:lnTo>
                    <a:lnTo>
                      <a:pt x="23439" y="26294"/>
                    </a:lnTo>
                    <a:lnTo>
                      <a:pt x="24501" y="25431"/>
                    </a:lnTo>
                    <a:lnTo>
                      <a:pt x="25497" y="24501"/>
                    </a:lnTo>
                    <a:lnTo>
                      <a:pt x="26360" y="23439"/>
                    </a:lnTo>
                    <a:lnTo>
                      <a:pt x="27157" y="22244"/>
                    </a:lnTo>
                    <a:lnTo>
                      <a:pt x="27489" y="21580"/>
                    </a:lnTo>
                    <a:lnTo>
                      <a:pt x="27821" y="20916"/>
                    </a:lnTo>
                    <a:lnTo>
                      <a:pt x="28087" y="20185"/>
                    </a:lnTo>
                    <a:lnTo>
                      <a:pt x="28352" y="19455"/>
                    </a:lnTo>
                    <a:lnTo>
                      <a:pt x="28551" y="18724"/>
                    </a:lnTo>
                    <a:lnTo>
                      <a:pt x="28751" y="17928"/>
                    </a:lnTo>
                    <a:lnTo>
                      <a:pt x="28883" y="17131"/>
                    </a:lnTo>
                    <a:lnTo>
                      <a:pt x="28950" y="16268"/>
                    </a:lnTo>
                    <a:lnTo>
                      <a:pt x="29016" y="15405"/>
                    </a:lnTo>
                    <a:lnTo>
                      <a:pt x="29082" y="14541"/>
                    </a:lnTo>
                    <a:lnTo>
                      <a:pt x="29016" y="13014"/>
                    </a:lnTo>
                    <a:lnTo>
                      <a:pt x="28751" y="11554"/>
                    </a:lnTo>
                    <a:lnTo>
                      <a:pt x="28419" y="10159"/>
                    </a:lnTo>
                    <a:lnTo>
                      <a:pt x="27954" y="8831"/>
                    </a:lnTo>
                    <a:lnTo>
                      <a:pt x="27356" y="7570"/>
                    </a:lnTo>
                    <a:lnTo>
                      <a:pt x="26626" y="6375"/>
                    </a:lnTo>
                    <a:lnTo>
                      <a:pt x="25829" y="5246"/>
                    </a:lnTo>
                    <a:lnTo>
                      <a:pt x="24899" y="4183"/>
                    </a:lnTo>
                    <a:lnTo>
                      <a:pt x="23904" y="3254"/>
                    </a:lnTo>
                    <a:lnTo>
                      <a:pt x="22775" y="2457"/>
                    </a:lnTo>
                    <a:lnTo>
                      <a:pt x="21580" y="1727"/>
                    </a:lnTo>
                    <a:lnTo>
                      <a:pt x="20318" y="1129"/>
                    </a:lnTo>
                    <a:lnTo>
                      <a:pt x="18990" y="664"/>
                    </a:lnTo>
                    <a:lnTo>
                      <a:pt x="17596" y="266"/>
                    </a:lnTo>
                    <a:lnTo>
                      <a:pt x="16135" y="67"/>
                    </a:lnTo>
                    <a:lnTo>
                      <a:pt x="1460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17" name="Google Shape;2117;g34ed79b00d1_0_2099"/>
              <p:cNvSpPr/>
              <p:nvPr/>
            </p:nvSpPr>
            <p:spPr>
              <a:xfrm>
                <a:off x="4988525" y="4354750"/>
                <a:ext cx="727075" cy="727075"/>
              </a:xfrm>
              <a:custGeom>
                <a:rect b="b" l="l" r="r" t="t"/>
                <a:pathLst>
                  <a:path extrusionOk="0" fill="none" h="29083" w="29083">
                    <a:moveTo>
                      <a:pt x="1" y="14608"/>
                    </a:moveTo>
                    <a:lnTo>
                      <a:pt x="1" y="14608"/>
                    </a:lnTo>
                    <a:lnTo>
                      <a:pt x="67" y="13081"/>
                    </a:lnTo>
                    <a:lnTo>
                      <a:pt x="333" y="11620"/>
                    </a:lnTo>
                    <a:lnTo>
                      <a:pt x="664" y="10226"/>
                    </a:lnTo>
                    <a:lnTo>
                      <a:pt x="1129" y="8898"/>
                    </a:lnTo>
                    <a:lnTo>
                      <a:pt x="1793" y="7570"/>
                    </a:lnTo>
                    <a:lnTo>
                      <a:pt x="2457" y="6375"/>
                    </a:lnTo>
                    <a:lnTo>
                      <a:pt x="3320" y="5246"/>
                    </a:lnTo>
                    <a:lnTo>
                      <a:pt x="4250" y="4250"/>
                    </a:lnTo>
                    <a:lnTo>
                      <a:pt x="5312" y="3320"/>
                    </a:lnTo>
                    <a:lnTo>
                      <a:pt x="6375" y="2457"/>
                    </a:lnTo>
                    <a:lnTo>
                      <a:pt x="7636" y="1727"/>
                    </a:lnTo>
                    <a:lnTo>
                      <a:pt x="8898" y="1129"/>
                    </a:lnTo>
                    <a:lnTo>
                      <a:pt x="10226" y="664"/>
                    </a:lnTo>
                    <a:lnTo>
                      <a:pt x="11620" y="332"/>
                    </a:lnTo>
                    <a:lnTo>
                      <a:pt x="13081" y="67"/>
                    </a:lnTo>
                    <a:lnTo>
                      <a:pt x="14608" y="0"/>
                    </a:lnTo>
                    <a:lnTo>
                      <a:pt x="14608" y="0"/>
                    </a:lnTo>
                    <a:lnTo>
                      <a:pt x="16135" y="67"/>
                    </a:lnTo>
                    <a:lnTo>
                      <a:pt x="17596" y="266"/>
                    </a:lnTo>
                    <a:lnTo>
                      <a:pt x="18990" y="664"/>
                    </a:lnTo>
                    <a:lnTo>
                      <a:pt x="20318" y="1129"/>
                    </a:lnTo>
                    <a:lnTo>
                      <a:pt x="21580" y="1727"/>
                    </a:lnTo>
                    <a:lnTo>
                      <a:pt x="22775" y="2457"/>
                    </a:lnTo>
                    <a:lnTo>
                      <a:pt x="23904" y="3254"/>
                    </a:lnTo>
                    <a:lnTo>
                      <a:pt x="24899" y="4183"/>
                    </a:lnTo>
                    <a:lnTo>
                      <a:pt x="25829" y="5246"/>
                    </a:lnTo>
                    <a:lnTo>
                      <a:pt x="26626" y="6375"/>
                    </a:lnTo>
                    <a:lnTo>
                      <a:pt x="27356" y="7570"/>
                    </a:lnTo>
                    <a:lnTo>
                      <a:pt x="27954" y="8831"/>
                    </a:lnTo>
                    <a:lnTo>
                      <a:pt x="28419" y="10159"/>
                    </a:lnTo>
                    <a:lnTo>
                      <a:pt x="28751" y="11554"/>
                    </a:lnTo>
                    <a:lnTo>
                      <a:pt x="29016" y="13014"/>
                    </a:lnTo>
                    <a:lnTo>
                      <a:pt x="29082" y="14541"/>
                    </a:lnTo>
                    <a:lnTo>
                      <a:pt x="29082" y="14541"/>
                    </a:lnTo>
                    <a:lnTo>
                      <a:pt x="29016" y="15405"/>
                    </a:lnTo>
                    <a:lnTo>
                      <a:pt x="28950" y="16268"/>
                    </a:lnTo>
                    <a:lnTo>
                      <a:pt x="28883" y="17131"/>
                    </a:lnTo>
                    <a:lnTo>
                      <a:pt x="28751" y="17928"/>
                    </a:lnTo>
                    <a:lnTo>
                      <a:pt x="28551" y="18724"/>
                    </a:lnTo>
                    <a:lnTo>
                      <a:pt x="28352" y="19455"/>
                    </a:lnTo>
                    <a:lnTo>
                      <a:pt x="28087" y="20185"/>
                    </a:lnTo>
                    <a:lnTo>
                      <a:pt x="27821" y="20916"/>
                    </a:lnTo>
                    <a:lnTo>
                      <a:pt x="27489" y="21580"/>
                    </a:lnTo>
                    <a:lnTo>
                      <a:pt x="27157" y="22244"/>
                    </a:lnTo>
                    <a:lnTo>
                      <a:pt x="26360" y="23439"/>
                    </a:lnTo>
                    <a:lnTo>
                      <a:pt x="25497" y="24501"/>
                    </a:lnTo>
                    <a:lnTo>
                      <a:pt x="24501" y="25431"/>
                    </a:lnTo>
                    <a:lnTo>
                      <a:pt x="23439" y="26294"/>
                    </a:lnTo>
                    <a:lnTo>
                      <a:pt x="22310" y="27024"/>
                    </a:lnTo>
                    <a:lnTo>
                      <a:pt x="21115" y="27688"/>
                    </a:lnTo>
                    <a:lnTo>
                      <a:pt x="19853" y="28219"/>
                    </a:lnTo>
                    <a:lnTo>
                      <a:pt x="18592" y="28618"/>
                    </a:lnTo>
                    <a:lnTo>
                      <a:pt x="17264" y="28883"/>
                    </a:lnTo>
                    <a:lnTo>
                      <a:pt x="15936" y="29082"/>
                    </a:lnTo>
                    <a:lnTo>
                      <a:pt x="14542" y="29082"/>
                    </a:lnTo>
                    <a:lnTo>
                      <a:pt x="13214" y="29082"/>
                    </a:lnTo>
                    <a:lnTo>
                      <a:pt x="11819" y="28883"/>
                    </a:lnTo>
                    <a:lnTo>
                      <a:pt x="10491" y="28618"/>
                    </a:lnTo>
                    <a:lnTo>
                      <a:pt x="9230" y="28219"/>
                    </a:lnTo>
                    <a:lnTo>
                      <a:pt x="7968" y="27688"/>
                    </a:lnTo>
                    <a:lnTo>
                      <a:pt x="6773" y="27091"/>
                    </a:lnTo>
                    <a:lnTo>
                      <a:pt x="5644" y="26360"/>
                    </a:lnTo>
                    <a:lnTo>
                      <a:pt x="4582" y="25497"/>
                    </a:lnTo>
                    <a:lnTo>
                      <a:pt x="3586" y="24501"/>
                    </a:lnTo>
                    <a:lnTo>
                      <a:pt x="2723" y="23439"/>
                    </a:lnTo>
                    <a:lnTo>
                      <a:pt x="1926" y="22244"/>
                    </a:lnTo>
                    <a:lnTo>
                      <a:pt x="1594" y="21580"/>
                    </a:lnTo>
                    <a:lnTo>
                      <a:pt x="1262" y="20916"/>
                    </a:lnTo>
                    <a:lnTo>
                      <a:pt x="996" y="20252"/>
                    </a:lnTo>
                    <a:lnTo>
                      <a:pt x="731" y="19521"/>
                    </a:lnTo>
                    <a:lnTo>
                      <a:pt x="532" y="18791"/>
                    </a:lnTo>
                    <a:lnTo>
                      <a:pt x="333" y="17994"/>
                    </a:lnTo>
                    <a:lnTo>
                      <a:pt x="200" y="17197"/>
                    </a:lnTo>
                    <a:lnTo>
                      <a:pt x="133" y="16334"/>
                    </a:lnTo>
                    <a:lnTo>
                      <a:pt x="67" y="15471"/>
                    </a:lnTo>
                    <a:lnTo>
                      <a:pt x="1" y="14608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18" name="Google Shape;2118;g34ed79b00d1_0_2099"/>
              <p:cNvSpPr/>
              <p:nvPr/>
            </p:nvSpPr>
            <p:spPr>
              <a:xfrm>
                <a:off x="5053275" y="4416175"/>
                <a:ext cx="599250" cy="607550"/>
              </a:xfrm>
              <a:custGeom>
                <a:rect b="b" l="l" r="r" t="t"/>
                <a:pathLst>
                  <a:path extrusionOk="0" fill="none" h="24302" w="23970">
                    <a:moveTo>
                      <a:pt x="23969" y="12151"/>
                    </a:moveTo>
                    <a:lnTo>
                      <a:pt x="23969" y="12151"/>
                    </a:lnTo>
                    <a:lnTo>
                      <a:pt x="23903" y="10690"/>
                    </a:lnTo>
                    <a:lnTo>
                      <a:pt x="23704" y="9296"/>
                    </a:lnTo>
                    <a:lnTo>
                      <a:pt x="23372" y="8034"/>
                    </a:lnTo>
                    <a:lnTo>
                      <a:pt x="22907" y="6839"/>
                    </a:lnTo>
                    <a:lnTo>
                      <a:pt x="22376" y="5777"/>
                    </a:lnTo>
                    <a:lnTo>
                      <a:pt x="21778" y="4781"/>
                    </a:lnTo>
                    <a:lnTo>
                      <a:pt x="21048" y="3851"/>
                    </a:lnTo>
                    <a:lnTo>
                      <a:pt x="20185" y="3054"/>
                    </a:lnTo>
                    <a:lnTo>
                      <a:pt x="19322" y="2324"/>
                    </a:lnTo>
                    <a:lnTo>
                      <a:pt x="18392" y="1726"/>
                    </a:lnTo>
                    <a:lnTo>
                      <a:pt x="17396" y="1195"/>
                    </a:lnTo>
                    <a:lnTo>
                      <a:pt x="16400" y="730"/>
                    </a:lnTo>
                    <a:lnTo>
                      <a:pt x="15338" y="398"/>
                    </a:lnTo>
                    <a:lnTo>
                      <a:pt x="14209" y="199"/>
                    </a:lnTo>
                    <a:lnTo>
                      <a:pt x="13080" y="67"/>
                    </a:lnTo>
                    <a:lnTo>
                      <a:pt x="12018" y="0"/>
                    </a:lnTo>
                    <a:lnTo>
                      <a:pt x="10889" y="0"/>
                    </a:lnTo>
                    <a:lnTo>
                      <a:pt x="9760" y="199"/>
                    </a:lnTo>
                    <a:lnTo>
                      <a:pt x="8632" y="398"/>
                    </a:lnTo>
                    <a:lnTo>
                      <a:pt x="7569" y="730"/>
                    </a:lnTo>
                    <a:lnTo>
                      <a:pt x="6573" y="1129"/>
                    </a:lnTo>
                    <a:lnTo>
                      <a:pt x="5577" y="1660"/>
                    </a:lnTo>
                    <a:lnTo>
                      <a:pt x="4648" y="2258"/>
                    </a:lnTo>
                    <a:lnTo>
                      <a:pt x="3785" y="2988"/>
                    </a:lnTo>
                    <a:lnTo>
                      <a:pt x="2921" y="3785"/>
                    </a:lnTo>
                    <a:lnTo>
                      <a:pt x="2191" y="4714"/>
                    </a:lnTo>
                    <a:lnTo>
                      <a:pt x="1594" y="5710"/>
                    </a:lnTo>
                    <a:lnTo>
                      <a:pt x="1062" y="6773"/>
                    </a:lnTo>
                    <a:lnTo>
                      <a:pt x="598" y="7968"/>
                    </a:lnTo>
                    <a:lnTo>
                      <a:pt x="266" y="9229"/>
                    </a:lnTo>
                    <a:lnTo>
                      <a:pt x="66" y="10624"/>
                    </a:lnTo>
                    <a:lnTo>
                      <a:pt x="0" y="12084"/>
                    </a:lnTo>
                    <a:lnTo>
                      <a:pt x="0" y="12084"/>
                    </a:lnTo>
                    <a:lnTo>
                      <a:pt x="66" y="13545"/>
                    </a:lnTo>
                    <a:lnTo>
                      <a:pt x="266" y="14940"/>
                    </a:lnTo>
                    <a:lnTo>
                      <a:pt x="598" y="16201"/>
                    </a:lnTo>
                    <a:lnTo>
                      <a:pt x="1062" y="17396"/>
                    </a:lnTo>
                    <a:lnTo>
                      <a:pt x="1594" y="18459"/>
                    </a:lnTo>
                    <a:lnTo>
                      <a:pt x="2191" y="19521"/>
                    </a:lnTo>
                    <a:lnTo>
                      <a:pt x="2921" y="20384"/>
                    </a:lnTo>
                    <a:lnTo>
                      <a:pt x="3785" y="21181"/>
                    </a:lnTo>
                    <a:lnTo>
                      <a:pt x="4648" y="21911"/>
                    </a:lnTo>
                    <a:lnTo>
                      <a:pt x="5577" y="22575"/>
                    </a:lnTo>
                    <a:lnTo>
                      <a:pt x="6573" y="23040"/>
                    </a:lnTo>
                    <a:lnTo>
                      <a:pt x="7569" y="23505"/>
                    </a:lnTo>
                    <a:lnTo>
                      <a:pt x="8632" y="23837"/>
                    </a:lnTo>
                    <a:lnTo>
                      <a:pt x="9760" y="24102"/>
                    </a:lnTo>
                    <a:lnTo>
                      <a:pt x="10889" y="24235"/>
                    </a:lnTo>
                    <a:lnTo>
                      <a:pt x="12018" y="24302"/>
                    </a:lnTo>
                    <a:lnTo>
                      <a:pt x="13080" y="24235"/>
                    </a:lnTo>
                    <a:lnTo>
                      <a:pt x="14209" y="24102"/>
                    </a:lnTo>
                    <a:lnTo>
                      <a:pt x="15338" y="23837"/>
                    </a:lnTo>
                    <a:lnTo>
                      <a:pt x="16400" y="23571"/>
                    </a:lnTo>
                    <a:lnTo>
                      <a:pt x="17396" y="23106"/>
                    </a:lnTo>
                    <a:lnTo>
                      <a:pt x="18392" y="22575"/>
                    </a:lnTo>
                    <a:lnTo>
                      <a:pt x="19322" y="21978"/>
                    </a:lnTo>
                    <a:lnTo>
                      <a:pt x="20185" y="21247"/>
                    </a:lnTo>
                    <a:lnTo>
                      <a:pt x="21048" y="20450"/>
                    </a:lnTo>
                    <a:lnTo>
                      <a:pt x="21778" y="19587"/>
                    </a:lnTo>
                    <a:lnTo>
                      <a:pt x="22376" y="18591"/>
                    </a:lnTo>
                    <a:lnTo>
                      <a:pt x="22907" y="17463"/>
                    </a:lnTo>
                    <a:lnTo>
                      <a:pt x="23372" y="16267"/>
                    </a:lnTo>
                    <a:lnTo>
                      <a:pt x="23704" y="15006"/>
                    </a:lnTo>
                    <a:lnTo>
                      <a:pt x="23903" y="13612"/>
                    </a:lnTo>
                    <a:lnTo>
                      <a:pt x="23969" y="12151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19" name="Google Shape;2119;g34ed79b00d1_0_2099"/>
              <p:cNvSpPr/>
              <p:nvPr/>
            </p:nvSpPr>
            <p:spPr>
              <a:xfrm>
                <a:off x="5212625" y="4510775"/>
                <a:ext cx="305450" cy="400075"/>
              </a:xfrm>
              <a:custGeom>
                <a:rect b="b" l="l" r="r" t="t"/>
                <a:pathLst>
                  <a:path extrusionOk="0" fill="none" h="16003" w="12218">
                    <a:moveTo>
                      <a:pt x="0" y="67"/>
                    </a:moveTo>
                    <a:lnTo>
                      <a:pt x="0" y="67"/>
                    </a:lnTo>
                    <a:lnTo>
                      <a:pt x="4316" y="1"/>
                    </a:lnTo>
                    <a:lnTo>
                      <a:pt x="5312" y="1"/>
                    </a:lnTo>
                    <a:lnTo>
                      <a:pt x="6308" y="67"/>
                    </a:lnTo>
                    <a:lnTo>
                      <a:pt x="7237" y="200"/>
                    </a:lnTo>
                    <a:lnTo>
                      <a:pt x="8167" y="333"/>
                    </a:lnTo>
                    <a:lnTo>
                      <a:pt x="8964" y="532"/>
                    </a:lnTo>
                    <a:lnTo>
                      <a:pt x="9694" y="864"/>
                    </a:lnTo>
                    <a:lnTo>
                      <a:pt x="10358" y="1262"/>
                    </a:lnTo>
                    <a:lnTo>
                      <a:pt x="10889" y="1727"/>
                    </a:lnTo>
                    <a:lnTo>
                      <a:pt x="11088" y="2059"/>
                    </a:lnTo>
                    <a:lnTo>
                      <a:pt x="11354" y="2325"/>
                    </a:lnTo>
                    <a:lnTo>
                      <a:pt x="11487" y="2723"/>
                    </a:lnTo>
                    <a:lnTo>
                      <a:pt x="11686" y="3055"/>
                    </a:lnTo>
                    <a:lnTo>
                      <a:pt x="11752" y="3520"/>
                    </a:lnTo>
                    <a:lnTo>
                      <a:pt x="11885" y="3918"/>
                    </a:lnTo>
                    <a:lnTo>
                      <a:pt x="11952" y="4981"/>
                    </a:lnTo>
                    <a:lnTo>
                      <a:pt x="11952" y="4981"/>
                    </a:lnTo>
                    <a:lnTo>
                      <a:pt x="11885" y="5844"/>
                    </a:lnTo>
                    <a:lnTo>
                      <a:pt x="11686" y="6640"/>
                    </a:lnTo>
                    <a:lnTo>
                      <a:pt x="11420" y="7371"/>
                    </a:lnTo>
                    <a:lnTo>
                      <a:pt x="11088" y="7968"/>
                    </a:lnTo>
                    <a:lnTo>
                      <a:pt x="10624" y="8433"/>
                    </a:lnTo>
                    <a:lnTo>
                      <a:pt x="10093" y="8898"/>
                    </a:lnTo>
                    <a:lnTo>
                      <a:pt x="9495" y="9230"/>
                    </a:lnTo>
                    <a:lnTo>
                      <a:pt x="8765" y="9496"/>
                    </a:lnTo>
                    <a:lnTo>
                      <a:pt x="12217" y="16003"/>
                    </a:lnTo>
                    <a:lnTo>
                      <a:pt x="8897" y="16003"/>
                    </a:lnTo>
                    <a:lnTo>
                      <a:pt x="5710" y="9894"/>
                    </a:lnTo>
                    <a:lnTo>
                      <a:pt x="3187" y="9894"/>
                    </a:lnTo>
                    <a:lnTo>
                      <a:pt x="3187" y="16003"/>
                    </a:lnTo>
                    <a:lnTo>
                      <a:pt x="0" y="16003"/>
                    </a:lnTo>
                    <a:lnTo>
                      <a:pt x="0" y="67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0" name="Google Shape;2120;g34ed79b00d1_0_2099"/>
              <p:cNvSpPr/>
              <p:nvPr/>
            </p:nvSpPr>
            <p:spPr>
              <a:xfrm>
                <a:off x="5292300" y="4582150"/>
                <a:ext cx="139450" cy="116225"/>
              </a:xfrm>
              <a:custGeom>
                <a:rect b="b" l="l" r="r" t="t"/>
                <a:pathLst>
                  <a:path extrusionOk="0" fill="none" h="4649" w="5578">
                    <a:moveTo>
                      <a:pt x="5578" y="2258"/>
                    </a:moveTo>
                    <a:lnTo>
                      <a:pt x="5578" y="2258"/>
                    </a:lnTo>
                    <a:lnTo>
                      <a:pt x="5578" y="1860"/>
                    </a:lnTo>
                    <a:lnTo>
                      <a:pt x="5445" y="1462"/>
                    </a:lnTo>
                    <a:lnTo>
                      <a:pt x="5312" y="1130"/>
                    </a:lnTo>
                    <a:lnTo>
                      <a:pt x="5113" y="798"/>
                    </a:lnTo>
                    <a:lnTo>
                      <a:pt x="4847" y="598"/>
                    </a:lnTo>
                    <a:lnTo>
                      <a:pt x="4582" y="399"/>
                    </a:lnTo>
                    <a:lnTo>
                      <a:pt x="4183" y="266"/>
                    </a:lnTo>
                    <a:lnTo>
                      <a:pt x="3851" y="200"/>
                    </a:lnTo>
                    <a:lnTo>
                      <a:pt x="2988" y="67"/>
                    </a:lnTo>
                    <a:lnTo>
                      <a:pt x="2059" y="1"/>
                    </a:lnTo>
                    <a:lnTo>
                      <a:pt x="0" y="1"/>
                    </a:lnTo>
                    <a:lnTo>
                      <a:pt x="0" y="4649"/>
                    </a:lnTo>
                    <a:lnTo>
                      <a:pt x="0" y="4649"/>
                    </a:lnTo>
                    <a:lnTo>
                      <a:pt x="2059" y="4649"/>
                    </a:lnTo>
                    <a:lnTo>
                      <a:pt x="2988" y="4582"/>
                    </a:lnTo>
                    <a:lnTo>
                      <a:pt x="3851" y="4516"/>
                    </a:lnTo>
                    <a:lnTo>
                      <a:pt x="4250" y="4383"/>
                    </a:lnTo>
                    <a:lnTo>
                      <a:pt x="4582" y="4250"/>
                    </a:lnTo>
                    <a:lnTo>
                      <a:pt x="4847" y="4051"/>
                    </a:lnTo>
                    <a:lnTo>
                      <a:pt x="5113" y="3852"/>
                    </a:lnTo>
                    <a:lnTo>
                      <a:pt x="5312" y="3520"/>
                    </a:lnTo>
                    <a:lnTo>
                      <a:pt x="5445" y="3188"/>
                    </a:lnTo>
                    <a:lnTo>
                      <a:pt x="5578" y="2790"/>
                    </a:lnTo>
                    <a:lnTo>
                      <a:pt x="5578" y="2258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1" name="Google Shape;2121;g34ed79b00d1_0_2099"/>
              <p:cNvSpPr/>
              <p:nvPr/>
            </p:nvSpPr>
            <p:spPr>
              <a:xfrm>
                <a:off x="1703525" y="4240200"/>
                <a:ext cx="1075650" cy="1236675"/>
              </a:xfrm>
              <a:custGeom>
                <a:rect b="b" l="l" r="r" t="t"/>
                <a:pathLst>
                  <a:path extrusionOk="0" h="49467" w="43026">
                    <a:moveTo>
                      <a:pt x="0" y="1"/>
                    </a:moveTo>
                    <a:lnTo>
                      <a:pt x="0" y="49467"/>
                    </a:lnTo>
                    <a:lnTo>
                      <a:pt x="43026" y="24634"/>
                    </a:lnTo>
                    <a:lnTo>
                      <a:pt x="39905" y="23904"/>
                    </a:lnTo>
                    <a:lnTo>
                      <a:pt x="36917" y="23041"/>
                    </a:lnTo>
                    <a:lnTo>
                      <a:pt x="33929" y="22111"/>
                    </a:lnTo>
                    <a:lnTo>
                      <a:pt x="30942" y="21049"/>
                    </a:lnTo>
                    <a:lnTo>
                      <a:pt x="28020" y="19854"/>
                    </a:lnTo>
                    <a:lnTo>
                      <a:pt x="25165" y="18592"/>
                    </a:lnTo>
                    <a:lnTo>
                      <a:pt x="22376" y="17198"/>
                    </a:lnTo>
                    <a:lnTo>
                      <a:pt x="19654" y="15671"/>
                    </a:lnTo>
                    <a:lnTo>
                      <a:pt x="16932" y="14077"/>
                    </a:lnTo>
                    <a:lnTo>
                      <a:pt x="14342" y="12351"/>
                    </a:lnTo>
                    <a:lnTo>
                      <a:pt x="11753" y="10558"/>
                    </a:lnTo>
                    <a:lnTo>
                      <a:pt x="9296" y="8633"/>
                    </a:lnTo>
                    <a:lnTo>
                      <a:pt x="6839" y="6641"/>
                    </a:lnTo>
                    <a:lnTo>
                      <a:pt x="4515" y="4516"/>
                    </a:lnTo>
                    <a:lnTo>
                      <a:pt x="2258" y="232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2" name="Google Shape;2122;g34ed79b00d1_0_2099"/>
              <p:cNvSpPr/>
              <p:nvPr/>
            </p:nvSpPr>
            <p:spPr>
              <a:xfrm>
                <a:off x="1703525" y="4240200"/>
                <a:ext cx="1075650" cy="1236675"/>
              </a:xfrm>
              <a:custGeom>
                <a:rect b="b" l="l" r="r" t="t"/>
                <a:pathLst>
                  <a:path extrusionOk="0" fill="none" h="49467" w="43026">
                    <a:moveTo>
                      <a:pt x="0" y="1"/>
                    </a:moveTo>
                    <a:lnTo>
                      <a:pt x="0" y="49467"/>
                    </a:lnTo>
                    <a:lnTo>
                      <a:pt x="43026" y="24634"/>
                    </a:lnTo>
                    <a:lnTo>
                      <a:pt x="43026" y="24634"/>
                    </a:lnTo>
                    <a:lnTo>
                      <a:pt x="39905" y="23904"/>
                    </a:lnTo>
                    <a:lnTo>
                      <a:pt x="36917" y="23041"/>
                    </a:lnTo>
                    <a:lnTo>
                      <a:pt x="33929" y="22111"/>
                    </a:lnTo>
                    <a:lnTo>
                      <a:pt x="30942" y="21049"/>
                    </a:lnTo>
                    <a:lnTo>
                      <a:pt x="28020" y="19854"/>
                    </a:lnTo>
                    <a:lnTo>
                      <a:pt x="25165" y="18592"/>
                    </a:lnTo>
                    <a:lnTo>
                      <a:pt x="22376" y="17198"/>
                    </a:lnTo>
                    <a:lnTo>
                      <a:pt x="19654" y="15671"/>
                    </a:lnTo>
                    <a:lnTo>
                      <a:pt x="16932" y="14077"/>
                    </a:lnTo>
                    <a:lnTo>
                      <a:pt x="14342" y="12351"/>
                    </a:lnTo>
                    <a:lnTo>
                      <a:pt x="11753" y="10558"/>
                    </a:lnTo>
                    <a:lnTo>
                      <a:pt x="9296" y="8633"/>
                    </a:lnTo>
                    <a:lnTo>
                      <a:pt x="6839" y="6641"/>
                    </a:lnTo>
                    <a:lnTo>
                      <a:pt x="4515" y="4516"/>
                    </a:lnTo>
                    <a:lnTo>
                      <a:pt x="2258" y="2325"/>
                    </a:lnTo>
                    <a:lnTo>
                      <a:pt x="0" y="1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3" name="Google Shape;2123;g34ed79b00d1_0_2099"/>
              <p:cNvSpPr/>
              <p:nvPr/>
            </p:nvSpPr>
            <p:spPr>
              <a:xfrm>
                <a:off x="1703525" y="238125"/>
                <a:ext cx="1067350" cy="1228375"/>
              </a:xfrm>
              <a:custGeom>
                <a:rect b="b" l="l" r="r" t="t"/>
                <a:pathLst>
                  <a:path extrusionOk="0" h="49135" w="42694">
                    <a:moveTo>
                      <a:pt x="0" y="0"/>
                    </a:moveTo>
                    <a:lnTo>
                      <a:pt x="0" y="49134"/>
                    </a:lnTo>
                    <a:lnTo>
                      <a:pt x="2324" y="46744"/>
                    </a:lnTo>
                    <a:lnTo>
                      <a:pt x="4648" y="44486"/>
                    </a:lnTo>
                    <a:lnTo>
                      <a:pt x="7105" y="42362"/>
                    </a:lnTo>
                    <a:lnTo>
                      <a:pt x="9628" y="40303"/>
                    </a:lnTo>
                    <a:lnTo>
                      <a:pt x="12151" y="38378"/>
                    </a:lnTo>
                    <a:lnTo>
                      <a:pt x="14741" y="36585"/>
                    </a:lnTo>
                    <a:lnTo>
                      <a:pt x="17397" y="34859"/>
                    </a:lnTo>
                    <a:lnTo>
                      <a:pt x="20119" y="33265"/>
                    </a:lnTo>
                    <a:lnTo>
                      <a:pt x="22841" y="31804"/>
                    </a:lnTo>
                    <a:lnTo>
                      <a:pt x="25630" y="30410"/>
                    </a:lnTo>
                    <a:lnTo>
                      <a:pt x="28418" y="29148"/>
                    </a:lnTo>
                    <a:lnTo>
                      <a:pt x="31274" y="28020"/>
                    </a:lnTo>
                    <a:lnTo>
                      <a:pt x="34129" y="27024"/>
                    </a:lnTo>
                    <a:lnTo>
                      <a:pt x="36984" y="26094"/>
                    </a:lnTo>
                    <a:lnTo>
                      <a:pt x="39839" y="25297"/>
                    </a:lnTo>
                    <a:lnTo>
                      <a:pt x="42694" y="2463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4" name="Google Shape;2124;g34ed79b00d1_0_2099"/>
              <p:cNvSpPr/>
              <p:nvPr/>
            </p:nvSpPr>
            <p:spPr>
              <a:xfrm>
                <a:off x="1703525" y="238125"/>
                <a:ext cx="1067350" cy="1228375"/>
              </a:xfrm>
              <a:custGeom>
                <a:rect b="b" l="l" r="r" t="t"/>
                <a:pathLst>
                  <a:path extrusionOk="0" fill="none" h="49135" w="42694">
                    <a:moveTo>
                      <a:pt x="42694" y="24633"/>
                    </a:moveTo>
                    <a:lnTo>
                      <a:pt x="0" y="0"/>
                    </a:lnTo>
                    <a:lnTo>
                      <a:pt x="0" y="49134"/>
                    </a:lnTo>
                    <a:lnTo>
                      <a:pt x="0" y="49134"/>
                    </a:lnTo>
                    <a:lnTo>
                      <a:pt x="2324" y="46744"/>
                    </a:lnTo>
                    <a:lnTo>
                      <a:pt x="4648" y="44486"/>
                    </a:lnTo>
                    <a:lnTo>
                      <a:pt x="7105" y="42362"/>
                    </a:lnTo>
                    <a:lnTo>
                      <a:pt x="9628" y="40303"/>
                    </a:lnTo>
                    <a:lnTo>
                      <a:pt x="12151" y="38378"/>
                    </a:lnTo>
                    <a:lnTo>
                      <a:pt x="14741" y="36585"/>
                    </a:lnTo>
                    <a:lnTo>
                      <a:pt x="17397" y="34859"/>
                    </a:lnTo>
                    <a:lnTo>
                      <a:pt x="20119" y="33265"/>
                    </a:lnTo>
                    <a:lnTo>
                      <a:pt x="22841" y="31804"/>
                    </a:lnTo>
                    <a:lnTo>
                      <a:pt x="25630" y="30410"/>
                    </a:lnTo>
                    <a:lnTo>
                      <a:pt x="28418" y="29148"/>
                    </a:lnTo>
                    <a:lnTo>
                      <a:pt x="31274" y="28020"/>
                    </a:lnTo>
                    <a:lnTo>
                      <a:pt x="34129" y="27024"/>
                    </a:lnTo>
                    <a:lnTo>
                      <a:pt x="36984" y="26094"/>
                    </a:lnTo>
                    <a:lnTo>
                      <a:pt x="39839" y="25297"/>
                    </a:lnTo>
                    <a:lnTo>
                      <a:pt x="42694" y="24633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5" name="Google Shape;2125;g34ed79b00d1_0_2099"/>
              <p:cNvSpPr/>
              <p:nvPr/>
            </p:nvSpPr>
            <p:spPr>
              <a:xfrm>
                <a:off x="5162825" y="2236675"/>
                <a:ext cx="1077300" cy="1243300"/>
              </a:xfrm>
              <a:custGeom>
                <a:rect b="b" l="l" r="r" t="t"/>
                <a:pathLst>
                  <a:path extrusionOk="0" h="49732" w="43092">
                    <a:moveTo>
                      <a:pt x="133" y="0"/>
                    </a:moveTo>
                    <a:lnTo>
                      <a:pt x="996" y="3055"/>
                    </a:lnTo>
                    <a:lnTo>
                      <a:pt x="1793" y="6109"/>
                    </a:lnTo>
                    <a:lnTo>
                      <a:pt x="2457" y="9163"/>
                    </a:lnTo>
                    <a:lnTo>
                      <a:pt x="2988" y="12284"/>
                    </a:lnTo>
                    <a:lnTo>
                      <a:pt x="3386" y="15405"/>
                    </a:lnTo>
                    <a:lnTo>
                      <a:pt x="3718" y="18525"/>
                    </a:lnTo>
                    <a:lnTo>
                      <a:pt x="3851" y="21646"/>
                    </a:lnTo>
                    <a:lnTo>
                      <a:pt x="3918" y="24833"/>
                    </a:lnTo>
                    <a:lnTo>
                      <a:pt x="3851" y="27954"/>
                    </a:lnTo>
                    <a:lnTo>
                      <a:pt x="3652" y="31074"/>
                    </a:lnTo>
                    <a:lnTo>
                      <a:pt x="3386" y="34261"/>
                    </a:lnTo>
                    <a:lnTo>
                      <a:pt x="2922" y="37382"/>
                    </a:lnTo>
                    <a:lnTo>
                      <a:pt x="2391" y="40503"/>
                    </a:lnTo>
                    <a:lnTo>
                      <a:pt x="1727" y="43557"/>
                    </a:lnTo>
                    <a:lnTo>
                      <a:pt x="930" y="46678"/>
                    </a:lnTo>
                    <a:lnTo>
                      <a:pt x="0" y="49732"/>
                    </a:lnTo>
                    <a:lnTo>
                      <a:pt x="43092" y="24833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6" name="Google Shape;2126;g34ed79b00d1_0_2099"/>
              <p:cNvSpPr/>
              <p:nvPr/>
            </p:nvSpPr>
            <p:spPr>
              <a:xfrm>
                <a:off x="2412325" y="1011650"/>
                <a:ext cx="1185200" cy="212500"/>
              </a:xfrm>
              <a:custGeom>
                <a:rect b="b" l="l" r="r" t="t"/>
                <a:pathLst>
                  <a:path extrusionOk="0" h="8500" w="47408">
                    <a:moveTo>
                      <a:pt x="33730" y="0"/>
                    </a:moveTo>
                    <a:lnTo>
                      <a:pt x="30410" y="67"/>
                    </a:lnTo>
                    <a:lnTo>
                      <a:pt x="27223" y="199"/>
                    </a:lnTo>
                    <a:lnTo>
                      <a:pt x="24036" y="531"/>
                    </a:lnTo>
                    <a:lnTo>
                      <a:pt x="20982" y="863"/>
                    </a:lnTo>
                    <a:lnTo>
                      <a:pt x="17994" y="1395"/>
                    </a:lnTo>
                    <a:lnTo>
                      <a:pt x="15072" y="1926"/>
                    </a:lnTo>
                    <a:lnTo>
                      <a:pt x="12284" y="2590"/>
                    </a:lnTo>
                    <a:lnTo>
                      <a:pt x="9561" y="3320"/>
                    </a:lnTo>
                    <a:lnTo>
                      <a:pt x="6972" y="4050"/>
                    </a:lnTo>
                    <a:lnTo>
                      <a:pt x="4515" y="4914"/>
                    </a:lnTo>
                    <a:lnTo>
                      <a:pt x="2191" y="5710"/>
                    </a:lnTo>
                    <a:lnTo>
                      <a:pt x="0" y="6640"/>
                    </a:lnTo>
                    <a:lnTo>
                      <a:pt x="1195" y="6374"/>
                    </a:lnTo>
                    <a:lnTo>
                      <a:pt x="2590" y="6242"/>
                    </a:lnTo>
                    <a:lnTo>
                      <a:pt x="4050" y="6109"/>
                    </a:lnTo>
                    <a:lnTo>
                      <a:pt x="5644" y="6042"/>
                    </a:lnTo>
                    <a:lnTo>
                      <a:pt x="7304" y="6042"/>
                    </a:lnTo>
                    <a:lnTo>
                      <a:pt x="9030" y="6109"/>
                    </a:lnTo>
                    <a:lnTo>
                      <a:pt x="10823" y="6175"/>
                    </a:lnTo>
                    <a:lnTo>
                      <a:pt x="12616" y="6308"/>
                    </a:lnTo>
                    <a:lnTo>
                      <a:pt x="16201" y="6706"/>
                    </a:lnTo>
                    <a:lnTo>
                      <a:pt x="19720" y="7171"/>
                    </a:lnTo>
                    <a:lnTo>
                      <a:pt x="22907" y="7769"/>
                    </a:lnTo>
                    <a:lnTo>
                      <a:pt x="24368" y="8101"/>
                    </a:lnTo>
                    <a:lnTo>
                      <a:pt x="25696" y="8499"/>
                    </a:lnTo>
                    <a:lnTo>
                      <a:pt x="26758" y="7702"/>
                    </a:lnTo>
                    <a:lnTo>
                      <a:pt x="27887" y="6972"/>
                    </a:lnTo>
                    <a:lnTo>
                      <a:pt x="29016" y="6242"/>
                    </a:lnTo>
                    <a:lnTo>
                      <a:pt x="30211" y="5578"/>
                    </a:lnTo>
                    <a:lnTo>
                      <a:pt x="31472" y="4980"/>
                    </a:lnTo>
                    <a:lnTo>
                      <a:pt x="32800" y="4382"/>
                    </a:lnTo>
                    <a:lnTo>
                      <a:pt x="34128" y="3918"/>
                    </a:lnTo>
                    <a:lnTo>
                      <a:pt x="35523" y="3386"/>
                    </a:lnTo>
                    <a:lnTo>
                      <a:pt x="36983" y="2988"/>
                    </a:lnTo>
                    <a:lnTo>
                      <a:pt x="38378" y="2590"/>
                    </a:lnTo>
                    <a:lnTo>
                      <a:pt x="39905" y="2258"/>
                    </a:lnTo>
                    <a:lnTo>
                      <a:pt x="41366" y="1992"/>
                    </a:lnTo>
                    <a:lnTo>
                      <a:pt x="42893" y="1726"/>
                    </a:lnTo>
                    <a:lnTo>
                      <a:pt x="44353" y="1527"/>
                    </a:lnTo>
                    <a:lnTo>
                      <a:pt x="45881" y="1395"/>
                    </a:lnTo>
                    <a:lnTo>
                      <a:pt x="47408" y="1262"/>
                    </a:lnTo>
                    <a:lnTo>
                      <a:pt x="45681" y="996"/>
                    </a:lnTo>
                    <a:lnTo>
                      <a:pt x="43955" y="731"/>
                    </a:lnTo>
                    <a:lnTo>
                      <a:pt x="40502" y="332"/>
                    </a:lnTo>
                    <a:lnTo>
                      <a:pt x="37116" y="133"/>
                    </a:lnTo>
                    <a:lnTo>
                      <a:pt x="3373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7" name="Google Shape;2127;g34ed79b00d1_0_2099"/>
              <p:cNvSpPr/>
              <p:nvPr/>
            </p:nvSpPr>
            <p:spPr>
              <a:xfrm>
                <a:off x="2412325" y="1011650"/>
                <a:ext cx="1185200" cy="212500"/>
              </a:xfrm>
              <a:custGeom>
                <a:rect b="b" l="l" r="r" t="t"/>
                <a:pathLst>
                  <a:path extrusionOk="0" fill="none" h="8500" w="47408">
                    <a:moveTo>
                      <a:pt x="0" y="6640"/>
                    </a:moveTo>
                    <a:lnTo>
                      <a:pt x="0" y="6640"/>
                    </a:lnTo>
                    <a:lnTo>
                      <a:pt x="1195" y="6374"/>
                    </a:lnTo>
                    <a:lnTo>
                      <a:pt x="2590" y="6242"/>
                    </a:lnTo>
                    <a:lnTo>
                      <a:pt x="4050" y="6109"/>
                    </a:lnTo>
                    <a:lnTo>
                      <a:pt x="5644" y="6042"/>
                    </a:lnTo>
                    <a:lnTo>
                      <a:pt x="7304" y="6042"/>
                    </a:lnTo>
                    <a:lnTo>
                      <a:pt x="9030" y="6109"/>
                    </a:lnTo>
                    <a:lnTo>
                      <a:pt x="10823" y="6175"/>
                    </a:lnTo>
                    <a:lnTo>
                      <a:pt x="12616" y="6308"/>
                    </a:lnTo>
                    <a:lnTo>
                      <a:pt x="16201" y="6706"/>
                    </a:lnTo>
                    <a:lnTo>
                      <a:pt x="19720" y="7171"/>
                    </a:lnTo>
                    <a:lnTo>
                      <a:pt x="22907" y="7769"/>
                    </a:lnTo>
                    <a:lnTo>
                      <a:pt x="24368" y="8101"/>
                    </a:lnTo>
                    <a:lnTo>
                      <a:pt x="25696" y="8499"/>
                    </a:lnTo>
                    <a:lnTo>
                      <a:pt x="25696" y="8499"/>
                    </a:lnTo>
                    <a:lnTo>
                      <a:pt x="26758" y="7702"/>
                    </a:lnTo>
                    <a:lnTo>
                      <a:pt x="27887" y="6972"/>
                    </a:lnTo>
                    <a:lnTo>
                      <a:pt x="29016" y="6242"/>
                    </a:lnTo>
                    <a:lnTo>
                      <a:pt x="30211" y="5578"/>
                    </a:lnTo>
                    <a:lnTo>
                      <a:pt x="31472" y="4980"/>
                    </a:lnTo>
                    <a:lnTo>
                      <a:pt x="32800" y="4382"/>
                    </a:lnTo>
                    <a:lnTo>
                      <a:pt x="34128" y="3918"/>
                    </a:lnTo>
                    <a:lnTo>
                      <a:pt x="35523" y="3386"/>
                    </a:lnTo>
                    <a:lnTo>
                      <a:pt x="36983" y="2988"/>
                    </a:lnTo>
                    <a:lnTo>
                      <a:pt x="38378" y="2590"/>
                    </a:lnTo>
                    <a:lnTo>
                      <a:pt x="39905" y="2258"/>
                    </a:lnTo>
                    <a:lnTo>
                      <a:pt x="41366" y="1992"/>
                    </a:lnTo>
                    <a:lnTo>
                      <a:pt x="42893" y="1726"/>
                    </a:lnTo>
                    <a:lnTo>
                      <a:pt x="44353" y="1527"/>
                    </a:lnTo>
                    <a:lnTo>
                      <a:pt x="45881" y="1395"/>
                    </a:lnTo>
                    <a:lnTo>
                      <a:pt x="47408" y="1262"/>
                    </a:lnTo>
                    <a:lnTo>
                      <a:pt x="47408" y="1262"/>
                    </a:lnTo>
                    <a:lnTo>
                      <a:pt x="45681" y="996"/>
                    </a:lnTo>
                    <a:lnTo>
                      <a:pt x="43955" y="731"/>
                    </a:lnTo>
                    <a:lnTo>
                      <a:pt x="40502" y="332"/>
                    </a:lnTo>
                    <a:lnTo>
                      <a:pt x="37116" y="133"/>
                    </a:lnTo>
                    <a:lnTo>
                      <a:pt x="33730" y="0"/>
                    </a:lnTo>
                    <a:lnTo>
                      <a:pt x="30410" y="67"/>
                    </a:lnTo>
                    <a:lnTo>
                      <a:pt x="27223" y="199"/>
                    </a:lnTo>
                    <a:lnTo>
                      <a:pt x="24036" y="531"/>
                    </a:lnTo>
                    <a:lnTo>
                      <a:pt x="20982" y="863"/>
                    </a:lnTo>
                    <a:lnTo>
                      <a:pt x="17994" y="1395"/>
                    </a:lnTo>
                    <a:lnTo>
                      <a:pt x="15072" y="1926"/>
                    </a:lnTo>
                    <a:lnTo>
                      <a:pt x="12284" y="2590"/>
                    </a:lnTo>
                    <a:lnTo>
                      <a:pt x="9561" y="3320"/>
                    </a:lnTo>
                    <a:lnTo>
                      <a:pt x="6972" y="4050"/>
                    </a:lnTo>
                    <a:lnTo>
                      <a:pt x="4515" y="4914"/>
                    </a:lnTo>
                    <a:lnTo>
                      <a:pt x="2191" y="5710"/>
                    </a:lnTo>
                    <a:lnTo>
                      <a:pt x="0" y="664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8" name="Google Shape;2128;g34ed79b00d1_0_2099"/>
              <p:cNvSpPr/>
              <p:nvPr/>
            </p:nvSpPr>
            <p:spPr>
              <a:xfrm>
                <a:off x="2565025" y="2533800"/>
                <a:ext cx="1894000" cy="1138750"/>
              </a:xfrm>
              <a:custGeom>
                <a:rect b="b" l="l" r="r" t="t"/>
                <a:pathLst>
                  <a:path extrusionOk="0" h="45550" w="75760">
                    <a:moveTo>
                      <a:pt x="23904" y="1"/>
                    </a:moveTo>
                    <a:lnTo>
                      <a:pt x="20650" y="3453"/>
                    </a:lnTo>
                    <a:lnTo>
                      <a:pt x="17330" y="7171"/>
                    </a:lnTo>
                    <a:lnTo>
                      <a:pt x="14143" y="10956"/>
                    </a:lnTo>
                    <a:lnTo>
                      <a:pt x="11089" y="14807"/>
                    </a:lnTo>
                    <a:lnTo>
                      <a:pt x="8101" y="18725"/>
                    </a:lnTo>
                    <a:lnTo>
                      <a:pt x="5246" y="22708"/>
                    </a:lnTo>
                    <a:lnTo>
                      <a:pt x="2524" y="26559"/>
                    </a:lnTo>
                    <a:lnTo>
                      <a:pt x="1" y="30411"/>
                    </a:lnTo>
                    <a:lnTo>
                      <a:pt x="1993" y="31938"/>
                    </a:lnTo>
                    <a:lnTo>
                      <a:pt x="3984" y="33398"/>
                    </a:lnTo>
                    <a:lnTo>
                      <a:pt x="6109" y="34793"/>
                    </a:lnTo>
                    <a:lnTo>
                      <a:pt x="8300" y="36121"/>
                    </a:lnTo>
                    <a:lnTo>
                      <a:pt x="10558" y="37316"/>
                    </a:lnTo>
                    <a:lnTo>
                      <a:pt x="12815" y="38511"/>
                    </a:lnTo>
                    <a:lnTo>
                      <a:pt x="15139" y="39573"/>
                    </a:lnTo>
                    <a:lnTo>
                      <a:pt x="17529" y="40569"/>
                    </a:lnTo>
                    <a:lnTo>
                      <a:pt x="19986" y="41432"/>
                    </a:lnTo>
                    <a:lnTo>
                      <a:pt x="22443" y="42296"/>
                    </a:lnTo>
                    <a:lnTo>
                      <a:pt x="24900" y="43026"/>
                    </a:lnTo>
                    <a:lnTo>
                      <a:pt x="27423" y="43690"/>
                    </a:lnTo>
                    <a:lnTo>
                      <a:pt x="30012" y="44221"/>
                    </a:lnTo>
                    <a:lnTo>
                      <a:pt x="32535" y="44686"/>
                    </a:lnTo>
                    <a:lnTo>
                      <a:pt x="35125" y="45018"/>
                    </a:lnTo>
                    <a:lnTo>
                      <a:pt x="37648" y="45350"/>
                    </a:lnTo>
                    <a:lnTo>
                      <a:pt x="40237" y="45483"/>
                    </a:lnTo>
                    <a:lnTo>
                      <a:pt x="42827" y="45549"/>
                    </a:lnTo>
                    <a:lnTo>
                      <a:pt x="45350" y="45549"/>
                    </a:lnTo>
                    <a:lnTo>
                      <a:pt x="47939" y="45416"/>
                    </a:lnTo>
                    <a:lnTo>
                      <a:pt x="50462" y="45217"/>
                    </a:lnTo>
                    <a:lnTo>
                      <a:pt x="52986" y="44885"/>
                    </a:lnTo>
                    <a:lnTo>
                      <a:pt x="55442" y="44487"/>
                    </a:lnTo>
                    <a:lnTo>
                      <a:pt x="57899" y="43956"/>
                    </a:lnTo>
                    <a:lnTo>
                      <a:pt x="60289" y="43292"/>
                    </a:lnTo>
                    <a:lnTo>
                      <a:pt x="62680" y="42561"/>
                    </a:lnTo>
                    <a:lnTo>
                      <a:pt x="65003" y="41698"/>
                    </a:lnTo>
                    <a:lnTo>
                      <a:pt x="67261" y="40702"/>
                    </a:lnTo>
                    <a:lnTo>
                      <a:pt x="69518" y="39640"/>
                    </a:lnTo>
                    <a:lnTo>
                      <a:pt x="71643" y="38445"/>
                    </a:lnTo>
                    <a:lnTo>
                      <a:pt x="73768" y="37117"/>
                    </a:lnTo>
                    <a:lnTo>
                      <a:pt x="75760" y="35656"/>
                    </a:lnTo>
                    <a:lnTo>
                      <a:pt x="75361" y="32270"/>
                    </a:lnTo>
                    <a:lnTo>
                      <a:pt x="74764" y="28883"/>
                    </a:lnTo>
                    <a:lnTo>
                      <a:pt x="74166" y="25431"/>
                    </a:lnTo>
                    <a:lnTo>
                      <a:pt x="73370" y="21978"/>
                    </a:lnTo>
                    <a:lnTo>
                      <a:pt x="72440" y="18525"/>
                    </a:lnTo>
                    <a:lnTo>
                      <a:pt x="71444" y="15073"/>
                    </a:lnTo>
                    <a:lnTo>
                      <a:pt x="70315" y="11620"/>
                    </a:lnTo>
                    <a:lnTo>
                      <a:pt x="69054" y="8167"/>
                    </a:lnTo>
                    <a:lnTo>
                      <a:pt x="67659" y="8765"/>
                    </a:lnTo>
                    <a:lnTo>
                      <a:pt x="66265" y="9296"/>
                    </a:lnTo>
                    <a:lnTo>
                      <a:pt x="64804" y="9761"/>
                    </a:lnTo>
                    <a:lnTo>
                      <a:pt x="63410" y="10159"/>
                    </a:lnTo>
                    <a:lnTo>
                      <a:pt x="61949" y="10491"/>
                    </a:lnTo>
                    <a:lnTo>
                      <a:pt x="60488" y="10757"/>
                    </a:lnTo>
                    <a:lnTo>
                      <a:pt x="58961" y="11022"/>
                    </a:lnTo>
                    <a:lnTo>
                      <a:pt x="57501" y="11155"/>
                    </a:lnTo>
                    <a:lnTo>
                      <a:pt x="56040" y="11288"/>
                    </a:lnTo>
                    <a:lnTo>
                      <a:pt x="54513" y="11354"/>
                    </a:lnTo>
                    <a:lnTo>
                      <a:pt x="52986" y="11354"/>
                    </a:lnTo>
                    <a:lnTo>
                      <a:pt x="51525" y="11288"/>
                    </a:lnTo>
                    <a:lnTo>
                      <a:pt x="49998" y="11155"/>
                    </a:lnTo>
                    <a:lnTo>
                      <a:pt x="48537" y="11022"/>
                    </a:lnTo>
                    <a:lnTo>
                      <a:pt x="47010" y="10757"/>
                    </a:lnTo>
                    <a:lnTo>
                      <a:pt x="45549" y="10491"/>
                    </a:lnTo>
                    <a:lnTo>
                      <a:pt x="44088" y="10226"/>
                    </a:lnTo>
                    <a:lnTo>
                      <a:pt x="42561" y="9827"/>
                    </a:lnTo>
                    <a:lnTo>
                      <a:pt x="41100" y="9429"/>
                    </a:lnTo>
                    <a:lnTo>
                      <a:pt x="39706" y="8964"/>
                    </a:lnTo>
                    <a:lnTo>
                      <a:pt x="38245" y="8433"/>
                    </a:lnTo>
                    <a:lnTo>
                      <a:pt x="36851" y="7902"/>
                    </a:lnTo>
                    <a:lnTo>
                      <a:pt x="35457" y="7304"/>
                    </a:lnTo>
                    <a:lnTo>
                      <a:pt x="34062" y="6640"/>
                    </a:lnTo>
                    <a:lnTo>
                      <a:pt x="32668" y="5976"/>
                    </a:lnTo>
                    <a:lnTo>
                      <a:pt x="31340" y="5246"/>
                    </a:lnTo>
                    <a:lnTo>
                      <a:pt x="30079" y="4449"/>
                    </a:lnTo>
                    <a:lnTo>
                      <a:pt x="28751" y="3652"/>
                    </a:lnTo>
                    <a:lnTo>
                      <a:pt x="27489" y="2789"/>
                    </a:lnTo>
                    <a:lnTo>
                      <a:pt x="26294" y="1860"/>
                    </a:lnTo>
                    <a:lnTo>
                      <a:pt x="25099" y="930"/>
                    </a:lnTo>
                    <a:lnTo>
                      <a:pt x="2390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9" name="Google Shape;2129;g34ed79b00d1_0_2099"/>
              <p:cNvSpPr/>
              <p:nvPr/>
            </p:nvSpPr>
            <p:spPr>
              <a:xfrm>
                <a:off x="2565025" y="2533800"/>
                <a:ext cx="1894000" cy="1138750"/>
              </a:xfrm>
              <a:custGeom>
                <a:rect b="b" l="l" r="r" t="t"/>
                <a:pathLst>
                  <a:path extrusionOk="0" fill="none" h="45550" w="75760">
                    <a:moveTo>
                      <a:pt x="75760" y="35656"/>
                    </a:moveTo>
                    <a:lnTo>
                      <a:pt x="75760" y="35656"/>
                    </a:lnTo>
                    <a:lnTo>
                      <a:pt x="75361" y="32270"/>
                    </a:lnTo>
                    <a:lnTo>
                      <a:pt x="74764" y="28883"/>
                    </a:lnTo>
                    <a:lnTo>
                      <a:pt x="74166" y="25431"/>
                    </a:lnTo>
                    <a:lnTo>
                      <a:pt x="73370" y="21978"/>
                    </a:lnTo>
                    <a:lnTo>
                      <a:pt x="72440" y="18525"/>
                    </a:lnTo>
                    <a:lnTo>
                      <a:pt x="71444" y="15073"/>
                    </a:lnTo>
                    <a:lnTo>
                      <a:pt x="70315" y="11620"/>
                    </a:lnTo>
                    <a:lnTo>
                      <a:pt x="69054" y="8167"/>
                    </a:lnTo>
                    <a:lnTo>
                      <a:pt x="69054" y="8167"/>
                    </a:lnTo>
                    <a:lnTo>
                      <a:pt x="67659" y="8765"/>
                    </a:lnTo>
                    <a:lnTo>
                      <a:pt x="66265" y="9296"/>
                    </a:lnTo>
                    <a:lnTo>
                      <a:pt x="64804" y="9761"/>
                    </a:lnTo>
                    <a:lnTo>
                      <a:pt x="63410" y="10159"/>
                    </a:lnTo>
                    <a:lnTo>
                      <a:pt x="61949" y="10491"/>
                    </a:lnTo>
                    <a:lnTo>
                      <a:pt x="60488" y="10757"/>
                    </a:lnTo>
                    <a:lnTo>
                      <a:pt x="58961" y="11022"/>
                    </a:lnTo>
                    <a:lnTo>
                      <a:pt x="57501" y="11155"/>
                    </a:lnTo>
                    <a:lnTo>
                      <a:pt x="56040" y="11288"/>
                    </a:lnTo>
                    <a:lnTo>
                      <a:pt x="54513" y="11354"/>
                    </a:lnTo>
                    <a:lnTo>
                      <a:pt x="52986" y="11354"/>
                    </a:lnTo>
                    <a:lnTo>
                      <a:pt x="51525" y="11288"/>
                    </a:lnTo>
                    <a:lnTo>
                      <a:pt x="49998" y="11155"/>
                    </a:lnTo>
                    <a:lnTo>
                      <a:pt x="48537" y="11022"/>
                    </a:lnTo>
                    <a:lnTo>
                      <a:pt x="47010" y="10757"/>
                    </a:lnTo>
                    <a:lnTo>
                      <a:pt x="45549" y="10491"/>
                    </a:lnTo>
                    <a:lnTo>
                      <a:pt x="44088" y="10226"/>
                    </a:lnTo>
                    <a:lnTo>
                      <a:pt x="42561" y="9827"/>
                    </a:lnTo>
                    <a:lnTo>
                      <a:pt x="41100" y="9429"/>
                    </a:lnTo>
                    <a:lnTo>
                      <a:pt x="39706" y="8964"/>
                    </a:lnTo>
                    <a:lnTo>
                      <a:pt x="38245" y="8433"/>
                    </a:lnTo>
                    <a:lnTo>
                      <a:pt x="36851" y="7902"/>
                    </a:lnTo>
                    <a:lnTo>
                      <a:pt x="35457" y="7304"/>
                    </a:lnTo>
                    <a:lnTo>
                      <a:pt x="34062" y="6640"/>
                    </a:lnTo>
                    <a:lnTo>
                      <a:pt x="32668" y="5976"/>
                    </a:lnTo>
                    <a:lnTo>
                      <a:pt x="31340" y="5246"/>
                    </a:lnTo>
                    <a:lnTo>
                      <a:pt x="30079" y="4449"/>
                    </a:lnTo>
                    <a:lnTo>
                      <a:pt x="28751" y="3652"/>
                    </a:lnTo>
                    <a:lnTo>
                      <a:pt x="27489" y="2789"/>
                    </a:lnTo>
                    <a:lnTo>
                      <a:pt x="26294" y="1860"/>
                    </a:lnTo>
                    <a:lnTo>
                      <a:pt x="25099" y="930"/>
                    </a:lnTo>
                    <a:lnTo>
                      <a:pt x="23904" y="1"/>
                    </a:lnTo>
                    <a:lnTo>
                      <a:pt x="23904" y="1"/>
                    </a:lnTo>
                    <a:lnTo>
                      <a:pt x="20650" y="3453"/>
                    </a:lnTo>
                    <a:lnTo>
                      <a:pt x="17330" y="7171"/>
                    </a:lnTo>
                    <a:lnTo>
                      <a:pt x="14143" y="10956"/>
                    </a:lnTo>
                    <a:lnTo>
                      <a:pt x="11089" y="14807"/>
                    </a:lnTo>
                    <a:lnTo>
                      <a:pt x="8101" y="18725"/>
                    </a:lnTo>
                    <a:lnTo>
                      <a:pt x="5246" y="22708"/>
                    </a:lnTo>
                    <a:lnTo>
                      <a:pt x="2524" y="26559"/>
                    </a:lnTo>
                    <a:lnTo>
                      <a:pt x="1" y="30411"/>
                    </a:lnTo>
                    <a:lnTo>
                      <a:pt x="1" y="30411"/>
                    </a:lnTo>
                    <a:lnTo>
                      <a:pt x="1993" y="31938"/>
                    </a:lnTo>
                    <a:lnTo>
                      <a:pt x="3984" y="33398"/>
                    </a:lnTo>
                    <a:lnTo>
                      <a:pt x="6109" y="34793"/>
                    </a:lnTo>
                    <a:lnTo>
                      <a:pt x="8300" y="36121"/>
                    </a:lnTo>
                    <a:lnTo>
                      <a:pt x="10558" y="37316"/>
                    </a:lnTo>
                    <a:lnTo>
                      <a:pt x="12815" y="38511"/>
                    </a:lnTo>
                    <a:lnTo>
                      <a:pt x="15139" y="39573"/>
                    </a:lnTo>
                    <a:lnTo>
                      <a:pt x="17529" y="40569"/>
                    </a:lnTo>
                    <a:lnTo>
                      <a:pt x="19986" y="41432"/>
                    </a:lnTo>
                    <a:lnTo>
                      <a:pt x="22443" y="42296"/>
                    </a:lnTo>
                    <a:lnTo>
                      <a:pt x="24900" y="43026"/>
                    </a:lnTo>
                    <a:lnTo>
                      <a:pt x="27423" y="43690"/>
                    </a:lnTo>
                    <a:lnTo>
                      <a:pt x="30012" y="44221"/>
                    </a:lnTo>
                    <a:lnTo>
                      <a:pt x="32535" y="44686"/>
                    </a:lnTo>
                    <a:lnTo>
                      <a:pt x="35125" y="45018"/>
                    </a:lnTo>
                    <a:lnTo>
                      <a:pt x="37648" y="45350"/>
                    </a:lnTo>
                    <a:lnTo>
                      <a:pt x="40237" y="45483"/>
                    </a:lnTo>
                    <a:lnTo>
                      <a:pt x="42827" y="45549"/>
                    </a:lnTo>
                    <a:lnTo>
                      <a:pt x="45350" y="45549"/>
                    </a:lnTo>
                    <a:lnTo>
                      <a:pt x="47939" y="45416"/>
                    </a:lnTo>
                    <a:lnTo>
                      <a:pt x="50462" y="45217"/>
                    </a:lnTo>
                    <a:lnTo>
                      <a:pt x="52986" y="44885"/>
                    </a:lnTo>
                    <a:lnTo>
                      <a:pt x="55442" y="44487"/>
                    </a:lnTo>
                    <a:lnTo>
                      <a:pt x="57899" y="43956"/>
                    </a:lnTo>
                    <a:lnTo>
                      <a:pt x="60289" y="43292"/>
                    </a:lnTo>
                    <a:lnTo>
                      <a:pt x="62680" y="42561"/>
                    </a:lnTo>
                    <a:lnTo>
                      <a:pt x="65003" y="41698"/>
                    </a:lnTo>
                    <a:lnTo>
                      <a:pt x="67261" y="40702"/>
                    </a:lnTo>
                    <a:lnTo>
                      <a:pt x="69518" y="39640"/>
                    </a:lnTo>
                    <a:lnTo>
                      <a:pt x="71643" y="38445"/>
                    </a:lnTo>
                    <a:lnTo>
                      <a:pt x="73768" y="37117"/>
                    </a:lnTo>
                    <a:lnTo>
                      <a:pt x="75760" y="35656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0" name="Google Shape;2130;g34ed79b00d1_0_2099"/>
              <p:cNvSpPr/>
              <p:nvPr/>
            </p:nvSpPr>
            <p:spPr>
              <a:xfrm>
                <a:off x="1379850" y="1665650"/>
                <a:ext cx="903025" cy="2486600"/>
              </a:xfrm>
              <a:custGeom>
                <a:rect b="b" l="l" r="r" t="t"/>
                <a:pathLst>
                  <a:path extrusionOk="0" h="99464" w="36121">
                    <a:moveTo>
                      <a:pt x="17396" y="1"/>
                    </a:moveTo>
                    <a:lnTo>
                      <a:pt x="16267" y="1395"/>
                    </a:lnTo>
                    <a:lnTo>
                      <a:pt x="15139" y="2789"/>
                    </a:lnTo>
                    <a:lnTo>
                      <a:pt x="14076" y="4184"/>
                    </a:lnTo>
                    <a:lnTo>
                      <a:pt x="13080" y="5644"/>
                    </a:lnTo>
                    <a:lnTo>
                      <a:pt x="12084" y="7105"/>
                    </a:lnTo>
                    <a:lnTo>
                      <a:pt x="11155" y="8566"/>
                    </a:lnTo>
                    <a:lnTo>
                      <a:pt x="10225" y="10027"/>
                    </a:lnTo>
                    <a:lnTo>
                      <a:pt x="9362" y="11554"/>
                    </a:lnTo>
                    <a:lnTo>
                      <a:pt x="8565" y="13081"/>
                    </a:lnTo>
                    <a:lnTo>
                      <a:pt x="7768" y="14608"/>
                    </a:lnTo>
                    <a:lnTo>
                      <a:pt x="6972" y="16135"/>
                    </a:lnTo>
                    <a:lnTo>
                      <a:pt x="6308" y="17662"/>
                    </a:lnTo>
                    <a:lnTo>
                      <a:pt x="5644" y="19256"/>
                    </a:lnTo>
                    <a:lnTo>
                      <a:pt x="4980" y="20849"/>
                    </a:lnTo>
                    <a:lnTo>
                      <a:pt x="3851" y="24037"/>
                    </a:lnTo>
                    <a:lnTo>
                      <a:pt x="2789" y="27290"/>
                    </a:lnTo>
                    <a:lnTo>
                      <a:pt x="1992" y="30543"/>
                    </a:lnTo>
                    <a:lnTo>
                      <a:pt x="1262" y="33863"/>
                    </a:lnTo>
                    <a:lnTo>
                      <a:pt x="730" y="37183"/>
                    </a:lnTo>
                    <a:lnTo>
                      <a:pt x="332" y="40503"/>
                    </a:lnTo>
                    <a:lnTo>
                      <a:pt x="66" y="43823"/>
                    </a:lnTo>
                    <a:lnTo>
                      <a:pt x="0" y="47209"/>
                    </a:lnTo>
                    <a:lnTo>
                      <a:pt x="66" y="50529"/>
                    </a:lnTo>
                    <a:lnTo>
                      <a:pt x="266" y="53849"/>
                    </a:lnTo>
                    <a:lnTo>
                      <a:pt x="664" y="57169"/>
                    </a:lnTo>
                    <a:lnTo>
                      <a:pt x="1195" y="60489"/>
                    </a:lnTo>
                    <a:lnTo>
                      <a:pt x="1859" y="63809"/>
                    </a:lnTo>
                    <a:lnTo>
                      <a:pt x="2656" y="67062"/>
                    </a:lnTo>
                    <a:lnTo>
                      <a:pt x="3652" y="70316"/>
                    </a:lnTo>
                    <a:lnTo>
                      <a:pt x="4781" y="73503"/>
                    </a:lnTo>
                    <a:lnTo>
                      <a:pt x="6042" y="76623"/>
                    </a:lnTo>
                    <a:lnTo>
                      <a:pt x="6773" y="78150"/>
                    </a:lnTo>
                    <a:lnTo>
                      <a:pt x="7503" y="79678"/>
                    </a:lnTo>
                    <a:lnTo>
                      <a:pt x="8233" y="81205"/>
                    </a:lnTo>
                    <a:lnTo>
                      <a:pt x="9030" y="82732"/>
                    </a:lnTo>
                    <a:lnTo>
                      <a:pt x="9893" y="84259"/>
                    </a:lnTo>
                    <a:lnTo>
                      <a:pt x="10823" y="85720"/>
                    </a:lnTo>
                    <a:lnTo>
                      <a:pt x="11686" y="87180"/>
                    </a:lnTo>
                    <a:lnTo>
                      <a:pt x="12682" y="88641"/>
                    </a:lnTo>
                    <a:lnTo>
                      <a:pt x="13678" y="90036"/>
                    </a:lnTo>
                    <a:lnTo>
                      <a:pt x="14674" y="91430"/>
                    </a:lnTo>
                    <a:lnTo>
                      <a:pt x="15803" y="92824"/>
                    </a:lnTo>
                    <a:lnTo>
                      <a:pt x="16865" y="94219"/>
                    </a:lnTo>
                    <a:lnTo>
                      <a:pt x="17994" y="95546"/>
                    </a:lnTo>
                    <a:lnTo>
                      <a:pt x="19189" y="96874"/>
                    </a:lnTo>
                    <a:lnTo>
                      <a:pt x="20450" y="98202"/>
                    </a:lnTo>
                    <a:lnTo>
                      <a:pt x="21712" y="99464"/>
                    </a:lnTo>
                    <a:lnTo>
                      <a:pt x="22243" y="97339"/>
                    </a:lnTo>
                    <a:lnTo>
                      <a:pt x="22907" y="95215"/>
                    </a:lnTo>
                    <a:lnTo>
                      <a:pt x="23637" y="93090"/>
                    </a:lnTo>
                    <a:lnTo>
                      <a:pt x="24368" y="90965"/>
                    </a:lnTo>
                    <a:lnTo>
                      <a:pt x="25165" y="88907"/>
                    </a:lnTo>
                    <a:lnTo>
                      <a:pt x="26028" y="86782"/>
                    </a:lnTo>
                    <a:lnTo>
                      <a:pt x="26891" y="84657"/>
                    </a:lnTo>
                    <a:lnTo>
                      <a:pt x="27820" y="82599"/>
                    </a:lnTo>
                    <a:lnTo>
                      <a:pt x="29746" y="78482"/>
                    </a:lnTo>
                    <a:lnTo>
                      <a:pt x="31804" y="74432"/>
                    </a:lnTo>
                    <a:lnTo>
                      <a:pt x="33929" y="70515"/>
                    </a:lnTo>
                    <a:lnTo>
                      <a:pt x="36120" y="66730"/>
                    </a:lnTo>
                    <a:lnTo>
                      <a:pt x="34460" y="64937"/>
                    </a:lnTo>
                    <a:lnTo>
                      <a:pt x="32867" y="63145"/>
                    </a:lnTo>
                    <a:lnTo>
                      <a:pt x="31273" y="61285"/>
                    </a:lnTo>
                    <a:lnTo>
                      <a:pt x="29812" y="59360"/>
                    </a:lnTo>
                    <a:lnTo>
                      <a:pt x="28418" y="57434"/>
                    </a:lnTo>
                    <a:lnTo>
                      <a:pt x="27156" y="55442"/>
                    </a:lnTo>
                    <a:lnTo>
                      <a:pt x="25895" y="53384"/>
                    </a:lnTo>
                    <a:lnTo>
                      <a:pt x="24700" y="51392"/>
                    </a:lnTo>
                    <a:lnTo>
                      <a:pt x="23571" y="49268"/>
                    </a:lnTo>
                    <a:lnTo>
                      <a:pt x="22509" y="47209"/>
                    </a:lnTo>
                    <a:lnTo>
                      <a:pt x="21579" y="45085"/>
                    </a:lnTo>
                    <a:lnTo>
                      <a:pt x="20650" y="42960"/>
                    </a:lnTo>
                    <a:lnTo>
                      <a:pt x="19853" y="40769"/>
                    </a:lnTo>
                    <a:lnTo>
                      <a:pt x="19056" y="38578"/>
                    </a:lnTo>
                    <a:lnTo>
                      <a:pt x="18392" y="36386"/>
                    </a:lnTo>
                    <a:lnTo>
                      <a:pt x="17728" y="34195"/>
                    </a:lnTo>
                    <a:lnTo>
                      <a:pt x="17197" y="32004"/>
                    </a:lnTo>
                    <a:lnTo>
                      <a:pt x="16732" y="29813"/>
                    </a:lnTo>
                    <a:lnTo>
                      <a:pt x="16267" y="27622"/>
                    </a:lnTo>
                    <a:lnTo>
                      <a:pt x="15935" y="25364"/>
                    </a:lnTo>
                    <a:lnTo>
                      <a:pt x="15670" y="23173"/>
                    </a:lnTo>
                    <a:lnTo>
                      <a:pt x="15471" y="20982"/>
                    </a:lnTo>
                    <a:lnTo>
                      <a:pt x="15338" y="18791"/>
                    </a:lnTo>
                    <a:lnTo>
                      <a:pt x="15271" y="16600"/>
                    </a:lnTo>
                    <a:lnTo>
                      <a:pt x="15338" y="14475"/>
                    </a:lnTo>
                    <a:lnTo>
                      <a:pt x="15404" y="12351"/>
                    </a:lnTo>
                    <a:lnTo>
                      <a:pt x="15537" y="10226"/>
                    </a:lnTo>
                    <a:lnTo>
                      <a:pt x="15803" y="8101"/>
                    </a:lnTo>
                    <a:lnTo>
                      <a:pt x="16068" y="6043"/>
                    </a:lnTo>
                    <a:lnTo>
                      <a:pt x="16467" y="3985"/>
                    </a:lnTo>
                    <a:lnTo>
                      <a:pt x="16865" y="1993"/>
                    </a:lnTo>
                    <a:lnTo>
                      <a:pt x="1739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1" name="Google Shape;2131;g34ed79b00d1_0_2099"/>
              <p:cNvSpPr/>
              <p:nvPr/>
            </p:nvSpPr>
            <p:spPr>
              <a:xfrm>
                <a:off x="1379850" y="1665650"/>
                <a:ext cx="903025" cy="2486600"/>
              </a:xfrm>
              <a:custGeom>
                <a:rect b="b" l="l" r="r" t="t"/>
                <a:pathLst>
                  <a:path extrusionOk="0" fill="none" h="99464" w="36121">
                    <a:moveTo>
                      <a:pt x="36120" y="66730"/>
                    </a:moveTo>
                    <a:lnTo>
                      <a:pt x="36120" y="66730"/>
                    </a:lnTo>
                    <a:lnTo>
                      <a:pt x="34460" y="64937"/>
                    </a:lnTo>
                    <a:lnTo>
                      <a:pt x="32867" y="63145"/>
                    </a:lnTo>
                    <a:lnTo>
                      <a:pt x="31273" y="61285"/>
                    </a:lnTo>
                    <a:lnTo>
                      <a:pt x="29812" y="59360"/>
                    </a:lnTo>
                    <a:lnTo>
                      <a:pt x="28418" y="57434"/>
                    </a:lnTo>
                    <a:lnTo>
                      <a:pt x="27156" y="55442"/>
                    </a:lnTo>
                    <a:lnTo>
                      <a:pt x="25895" y="53384"/>
                    </a:lnTo>
                    <a:lnTo>
                      <a:pt x="24700" y="51392"/>
                    </a:lnTo>
                    <a:lnTo>
                      <a:pt x="23571" y="49268"/>
                    </a:lnTo>
                    <a:lnTo>
                      <a:pt x="22509" y="47209"/>
                    </a:lnTo>
                    <a:lnTo>
                      <a:pt x="21579" y="45085"/>
                    </a:lnTo>
                    <a:lnTo>
                      <a:pt x="20650" y="42960"/>
                    </a:lnTo>
                    <a:lnTo>
                      <a:pt x="19853" y="40769"/>
                    </a:lnTo>
                    <a:lnTo>
                      <a:pt x="19056" y="38578"/>
                    </a:lnTo>
                    <a:lnTo>
                      <a:pt x="18392" y="36386"/>
                    </a:lnTo>
                    <a:lnTo>
                      <a:pt x="17728" y="34195"/>
                    </a:lnTo>
                    <a:lnTo>
                      <a:pt x="17197" y="32004"/>
                    </a:lnTo>
                    <a:lnTo>
                      <a:pt x="16732" y="29813"/>
                    </a:lnTo>
                    <a:lnTo>
                      <a:pt x="16267" y="27622"/>
                    </a:lnTo>
                    <a:lnTo>
                      <a:pt x="15935" y="25364"/>
                    </a:lnTo>
                    <a:lnTo>
                      <a:pt x="15670" y="23173"/>
                    </a:lnTo>
                    <a:lnTo>
                      <a:pt x="15471" y="20982"/>
                    </a:lnTo>
                    <a:lnTo>
                      <a:pt x="15338" y="18791"/>
                    </a:lnTo>
                    <a:lnTo>
                      <a:pt x="15271" y="16600"/>
                    </a:lnTo>
                    <a:lnTo>
                      <a:pt x="15338" y="14475"/>
                    </a:lnTo>
                    <a:lnTo>
                      <a:pt x="15404" y="12351"/>
                    </a:lnTo>
                    <a:lnTo>
                      <a:pt x="15537" y="10226"/>
                    </a:lnTo>
                    <a:lnTo>
                      <a:pt x="15803" y="8101"/>
                    </a:lnTo>
                    <a:lnTo>
                      <a:pt x="16068" y="6043"/>
                    </a:lnTo>
                    <a:lnTo>
                      <a:pt x="16467" y="3985"/>
                    </a:lnTo>
                    <a:lnTo>
                      <a:pt x="16865" y="1993"/>
                    </a:lnTo>
                    <a:lnTo>
                      <a:pt x="17396" y="1"/>
                    </a:lnTo>
                    <a:lnTo>
                      <a:pt x="17396" y="1"/>
                    </a:lnTo>
                    <a:lnTo>
                      <a:pt x="16267" y="1395"/>
                    </a:lnTo>
                    <a:lnTo>
                      <a:pt x="15139" y="2789"/>
                    </a:lnTo>
                    <a:lnTo>
                      <a:pt x="14076" y="4184"/>
                    </a:lnTo>
                    <a:lnTo>
                      <a:pt x="13080" y="5644"/>
                    </a:lnTo>
                    <a:lnTo>
                      <a:pt x="12084" y="7105"/>
                    </a:lnTo>
                    <a:lnTo>
                      <a:pt x="11155" y="8566"/>
                    </a:lnTo>
                    <a:lnTo>
                      <a:pt x="10225" y="10027"/>
                    </a:lnTo>
                    <a:lnTo>
                      <a:pt x="9362" y="11554"/>
                    </a:lnTo>
                    <a:lnTo>
                      <a:pt x="8565" y="13081"/>
                    </a:lnTo>
                    <a:lnTo>
                      <a:pt x="7768" y="14608"/>
                    </a:lnTo>
                    <a:lnTo>
                      <a:pt x="6972" y="16135"/>
                    </a:lnTo>
                    <a:lnTo>
                      <a:pt x="6308" y="17662"/>
                    </a:lnTo>
                    <a:lnTo>
                      <a:pt x="5644" y="19256"/>
                    </a:lnTo>
                    <a:lnTo>
                      <a:pt x="4980" y="20849"/>
                    </a:lnTo>
                    <a:lnTo>
                      <a:pt x="3851" y="24037"/>
                    </a:lnTo>
                    <a:lnTo>
                      <a:pt x="2789" y="27290"/>
                    </a:lnTo>
                    <a:lnTo>
                      <a:pt x="1992" y="30543"/>
                    </a:lnTo>
                    <a:lnTo>
                      <a:pt x="1262" y="33863"/>
                    </a:lnTo>
                    <a:lnTo>
                      <a:pt x="730" y="37183"/>
                    </a:lnTo>
                    <a:lnTo>
                      <a:pt x="332" y="40503"/>
                    </a:lnTo>
                    <a:lnTo>
                      <a:pt x="66" y="43823"/>
                    </a:lnTo>
                    <a:lnTo>
                      <a:pt x="0" y="47209"/>
                    </a:lnTo>
                    <a:lnTo>
                      <a:pt x="66" y="50529"/>
                    </a:lnTo>
                    <a:lnTo>
                      <a:pt x="266" y="53849"/>
                    </a:lnTo>
                    <a:lnTo>
                      <a:pt x="664" y="57169"/>
                    </a:lnTo>
                    <a:lnTo>
                      <a:pt x="1195" y="60489"/>
                    </a:lnTo>
                    <a:lnTo>
                      <a:pt x="1859" y="63809"/>
                    </a:lnTo>
                    <a:lnTo>
                      <a:pt x="2656" y="67062"/>
                    </a:lnTo>
                    <a:lnTo>
                      <a:pt x="3652" y="70316"/>
                    </a:lnTo>
                    <a:lnTo>
                      <a:pt x="4781" y="73503"/>
                    </a:lnTo>
                    <a:lnTo>
                      <a:pt x="6042" y="76623"/>
                    </a:lnTo>
                    <a:lnTo>
                      <a:pt x="6773" y="78150"/>
                    </a:lnTo>
                    <a:lnTo>
                      <a:pt x="7503" y="79678"/>
                    </a:lnTo>
                    <a:lnTo>
                      <a:pt x="8233" y="81205"/>
                    </a:lnTo>
                    <a:lnTo>
                      <a:pt x="9030" y="82732"/>
                    </a:lnTo>
                    <a:lnTo>
                      <a:pt x="9893" y="84259"/>
                    </a:lnTo>
                    <a:lnTo>
                      <a:pt x="10823" y="85720"/>
                    </a:lnTo>
                    <a:lnTo>
                      <a:pt x="11686" y="87180"/>
                    </a:lnTo>
                    <a:lnTo>
                      <a:pt x="12682" y="88641"/>
                    </a:lnTo>
                    <a:lnTo>
                      <a:pt x="13678" y="90036"/>
                    </a:lnTo>
                    <a:lnTo>
                      <a:pt x="14674" y="91430"/>
                    </a:lnTo>
                    <a:lnTo>
                      <a:pt x="15803" y="92824"/>
                    </a:lnTo>
                    <a:lnTo>
                      <a:pt x="16865" y="94219"/>
                    </a:lnTo>
                    <a:lnTo>
                      <a:pt x="17994" y="95546"/>
                    </a:lnTo>
                    <a:lnTo>
                      <a:pt x="19189" y="96874"/>
                    </a:lnTo>
                    <a:lnTo>
                      <a:pt x="20450" y="98202"/>
                    </a:lnTo>
                    <a:lnTo>
                      <a:pt x="21712" y="99464"/>
                    </a:lnTo>
                    <a:lnTo>
                      <a:pt x="21712" y="99464"/>
                    </a:lnTo>
                    <a:lnTo>
                      <a:pt x="22243" y="97339"/>
                    </a:lnTo>
                    <a:lnTo>
                      <a:pt x="22907" y="95215"/>
                    </a:lnTo>
                    <a:lnTo>
                      <a:pt x="23637" y="93090"/>
                    </a:lnTo>
                    <a:lnTo>
                      <a:pt x="24368" y="90965"/>
                    </a:lnTo>
                    <a:lnTo>
                      <a:pt x="25165" y="88907"/>
                    </a:lnTo>
                    <a:lnTo>
                      <a:pt x="26028" y="86782"/>
                    </a:lnTo>
                    <a:lnTo>
                      <a:pt x="26891" y="84657"/>
                    </a:lnTo>
                    <a:lnTo>
                      <a:pt x="27820" y="82599"/>
                    </a:lnTo>
                    <a:lnTo>
                      <a:pt x="29746" y="78482"/>
                    </a:lnTo>
                    <a:lnTo>
                      <a:pt x="31804" y="74432"/>
                    </a:lnTo>
                    <a:lnTo>
                      <a:pt x="33929" y="70515"/>
                    </a:lnTo>
                    <a:lnTo>
                      <a:pt x="36120" y="6673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2" name="Google Shape;2132;g34ed79b00d1_0_2099"/>
              <p:cNvSpPr/>
              <p:nvPr/>
            </p:nvSpPr>
            <p:spPr>
              <a:xfrm>
                <a:off x="3318625" y="1974400"/>
                <a:ext cx="888100" cy="627475"/>
              </a:xfrm>
              <a:custGeom>
                <a:rect b="b" l="l" r="r" t="t"/>
                <a:pathLst>
                  <a:path extrusionOk="0" h="25099" w="35524">
                    <a:moveTo>
                      <a:pt x="20783" y="1"/>
                    </a:moveTo>
                    <a:lnTo>
                      <a:pt x="18260" y="1727"/>
                    </a:lnTo>
                    <a:lnTo>
                      <a:pt x="15737" y="3520"/>
                    </a:lnTo>
                    <a:lnTo>
                      <a:pt x="13148" y="5445"/>
                    </a:lnTo>
                    <a:lnTo>
                      <a:pt x="10558" y="7437"/>
                    </a:lnTo>
                    <a:lnTo>
                      <a:pt x="7902" y="9495"/>
                    </a:lnTo>
                    <a:lnTo>
                      <a:pt x="5313" y="11687"/>
                    </a:lnTo>
                    <a:lnTo>
                      <a:pt x="2657" y="13944"/>
                    </a:lnTo>
                    <a:lnTo>
                      <a:pt x="1" y="16334"/>
                    </a:lnTo>
                    <a:lnTo>
                      <a:pt x="1063" y="17131"/>
                    </a:lnTo>
                    <a:lnTo>
                      <a:pt x="2126" y="17928"/>
                    </a:lnTo>
                    <a:lnTo>
                      <a:pt x="3188" y="18725"/>
                    </a:lnTo>
                    <a:lnTo>
                      <a:pt x="4250" y="19389"/>
                    </a:lnTo>
                    <a:lnTo>
                      <a:pt x="5379" y="20053"/>
                    </a:lnTo>
                    <a:lnTo>
                      <a:pt x="6508" y="20717"/>
                    </a:lnTo>
                    <a:lnTo>
                      <a:pt x="7637" y="21314"/>
                    </a:lnTo>
                    <a:lnTo>
                      <a:pt x="8765" y="21845"/>
                    </a:lnTo>
                    <a:lnTo>
                      <a:pt x="9894" y="22310"/>
                    </a:lnTo>
                    <a:lnTo>
                      <a:pt x="11089" y="22775"/>
                    </a:lnTo>
                    <a:lnTo>
                      <a:pt x="12218" y="23173"/>
                    </a:lnTo>
                    <a:lnTo>
                      <a:pt x="13413" y="23572"/>
                    </a:lnTo>
                    <a:lnTo>
                      <a:pt x="14542" y="23904"/>
                    </a:lnTo>
                    <a:lnTo>
                      <a:pt x="15737" y="24169"/>
                    </a:lnTo>
                    <a:lnTo>
                      <a:pt x="18061" y="24634"/>
                    </a:lnTo>
                    <a:lnTo>
                      <a:pt x="20451" y="24966"/>
                    </a:lnTo>
                    <a:lnTo>
                      <a:pt x="22709" y="25099"/>
                    </a:lnTo>
                    <a:lnTo>
                      <a:pt x="25033" y="25099"/>
                    </a:lnTo>
                    <a:lnTo>
                      <a:pt x="26161" y="25032"/>
                    </a:lnTo>
                    <a:lnTo>
                      <a:pt x="27224" y="24900"/>
                    </a:lnTo>
                    <a:lnTo>
                      <a:pt x="28353" y="24767"/>
                    </a:lnTo>
                    <a:lnTo>
                      <a:pt x="29415" y="24568"/>
                    </a:lnTo>
                    <a:lnTo>
                      <a:pt x="30477" y="24302"/>
                    </a:lnTo>
                    <a:lnTo>
                      <a:pt x="31540" y="24103"/>
                    </a:lnTo>
                    <a:lnTo>
                      <a:pt x="32536" y="23771"/>
                    </a:lnTo>
                    <a:lnTo>
                      <a:pt x="33532" y="23439"/>
                    </a:lnTo>
                    <a:lnTo>
                      <a:pt x="34527" y="23040"/>
                    </a:lnTo>
                    <a:lnTo>
                      <a:pt x="35523" y="22642"/>
                    </a:lnTo>
                    <a:lnTo>
                      <a:pt x="33996" y="19654"/>
                    </a:lnTo>
                    <a:lnTo>
                      <a:pt x="32403" y="16666"/>
                    </a:lnTo>
                    <a:lnTo>
                      <a:pt x="30743" y="13745"/>
                    </a:lnTo>
                    <a:lnTo>
                      <a:pt x="28950" y="10890"/>
                    </a:lnTo>
                    <a:lnTo>
                      <a:pt x="27025" y="8035"/>
                    </a:lnTo>
                    <a:lnTo>
                      <a:pt x="25033" y="5312"/>
                    </a:lnTo>
                    <a:lnTo>
                      <a:pt x="22974" y="2657"/>
                    </a:lnTo>
                    <a:lnTo>
                      <a:pt x="2078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3" name="Google Shape;2133;g34ed79b00d1_0_2099"/>
              <p:cNvSpPr/>
              <p:nvPr/>
            </p:nvSpPr>
            <p:spPr>
              <a:xfrm>
                <a:off x="3318625" y="1974400"/>
                <a:ext cx="888100" cy="627475"/>
              </a:xfrm>
              <a:custGeom>
                <a:rect b="b" l="l" r="r" t="t"/>
                <a:pathLst>
                  <a:path extrusionOk="0" fill="none" h="25099" w="35524">
                    <a:moveTo>
                      <a:pt x="35523" y="22642"/>
                    </a:moveTo>
                    <a:lnTo>
                      <a:pt x="35523" y="22642"/>
                    </a:lnTo>
                    <a:lnTo>
                      <a:pt x="33996" y="19654"/>
                    </a:lnTo>
                    <a:lnTo>
                      <a:pt x="32403" y="16666"/>
                    </a:lnTo>
                    <a:lnTo>
                      <a:pt x="30743" y="13745"/>
                    </a:lnTo>
                    <a:lnTo>
                      <a:pt x="28950" y="10890"/>
                    </a:lnTo>
                    <a:lnTo>
                      <a:pt x="27025" y="8035"/>
                    </a:lnTo>
                    <a:lnTo>
                      <a:pt x="25033" y="5312"/>
                    </a:lnTo>
                    <a:lnTo>
                      <a:pt x="22974" y="2657"/>
                    </a:lnTo>
                    <a:lnTo>
                      <a:pt x="20783" y="1"/>
                    </a:lnTo>
                    <a:lnTo>
                      <a:pt x="20783" y="1"/>
                    </a:lnTo>
                    <a:lnTo>
                      <a:pt x="18260" y="1727"/>
                    </a:lnTo>
                    <a:lnTo>
                      <a:pt x="15737" y="3520"/>
                    </a:lnTo>
                    <a:lnTo>
                      <a:pt x="13148" y="5445"/>
                    </a:lnTo>
                    <a:lnTo>
                      <a:pt x="10558" y="7437"/>
                    </a:lnTo>
                    <a:lnTo>
                      <a:pt x="7902" y="9495"/>
                    </a:lnTo>
                    <a:lnTo>
                      <a:pt x="5313" y="11687"/>
                    </a:lnTo>
                    <a:lnTo>
                      <a:pt x="2657" y="13944"/>
                    </a:lnTo>
                    <a:lnTo>
                      <a:pt x="1" y="16334"/>
                    </a:lnTo>
                    <a:lnTo>
                      <a:pt x="1" y="16334"/>
                    </a:lnTo>
                    <a:lnTo>
                      <a:pt x="1063" y="17131"/>
                    </a:lnTo>
                    <a:lnTo>
                      <a:pt x="2126" y="17928"/>
                    </a:lnTo>
                    <a:lnTo>
                      <a:pt x="3188" y="18725"/>
                    </a:lnTo>
                    <a:lnTo>
                      <a:pt x="4250" y="19389"/>
                    </a:lnTo>
                    <a:lnTo>
                      <a:pt x="5379" y="20053"/>
                    </a:lnTo>
                    <a:lnTo>
                      <a:pt x="6508" y="20717"/>
                    </a:lnTo>
                    <a:lnTo>
                      <a:pt x="7637" y="21314"/>
                    </a:lnTo>
                    <a:lnTo>
                      <a:pt x="8765" y="21845"/>
                    </a:lnTo>
                    <a:lnTo>
                      <a:pt x="9894" y="22310"/>
                    </a:lnTo>
                    <a:lnTo>
                      <a:pt x="11089" y="22775"/>
                    </a:lnTo>
                    <a:lnTo>
                      <a:pt x="12218" y="23173"/>
                    </a:lnTo>
                    <a:lnTo>
                      <a:pt x="13413" y="23572"/>
                    </a:lnTo>
                    <a:lnTo>
                      <a:pt x="14542" y="23904"/>
                    </a:lnTo>
                    <a:lnTo>
                      <a:pt x="15737" y="24169"/>
                    </a:lnTo>
                    <a:lnTo>
                      <a:pt x="18061" y="24634"/>
                    </a:lnTo>
                    <a:lnTo>
                      <a:pt x="20451" y="24966"/>
                    </a:lnTo>
                    <a:lnTo>
                      <a:pt x="22709" y="25099"/>
                    </a:lnTo>
                    <a:lnTo>
                      <a:pt x="25033" y="25099"/>
                    </a:lnTo>
                    <a:lnTo>
                      <a:pt x="26161" y="25032"/>
                    </a:lnTo>
                    <a:lnTo>
                      <a:pt x="27224" y="24900"/>
                    </a:lnTo>
                    <a:lnTo>
                      <a:pt x="28353" y="24767"/>
                    </a:lnTo>
                    <a:lnTo>
                      <a:pt x="29415" y="24568"/>
                    </a:lnTo>
                    <a:lnTo>
                      <a:pt x="30477" y="24302"/>
                    </a:lnTo>
                    <a:lnTo>
                      <a:pt x="31540" y="24103"/>
                    </a:lnTo>
                    <a:lnTo>
                      <a:pt x="32536" y="23771"/>
                    </a:lnTo>
                    <a:lnTo>
                      <a:pt x="33532" y="23439"/>
                    </a:lnTo>
                    <a:lnTo>
                      <a:pt x="34527" y="23040"/>
                    </a:lnTo>
                    <a:lnTo>
                      <a:pt x="35523" y="22642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4" name="Google Shape;2134;g34ed79b00d1_0_2099"/>
              <p:cNvSpPr/>
              <p:nvPr/>
            </p:nvSpPr>
            <p:spPr>
              <a:xfrm>
                <a:off x="3302025" y="1225775"/>
                <a:ext cx="962800" cy="464800"/>
              </a:xfrm>
              <a:custGeom>
                <a:rect b="b" l="l" r="r" t="t"/>
                <a:pathLst>
                  <a:path extrusionOk="0" h="18592" w="38512">
                    <a:moveTo>
                      <a:pt x="12683" y="0"/>
                    </a:moveTo>
                    <a:lnTo>
                      <a:pt x="11421" y="67"/>
                    </a:lnTo>
                    <a:lnTo>
                      <a:pt x="10226" y="200"/>
                    </a:lnTo>
                    <a:lnTo>
                      <a:pt x="9031" y="332"/>
                    </a:lnTo>
                    <a:lnTo>
                      <a:pt x="7836" y="532"/>
                    </a:lnTo>
                    <a:lnTo>
                      <a:pt x="6707" y="797"/>
                    </a:lnTo>
                    <a:lnTo>
                      <a:pt x="5578" y="1063"/>
                    </a:lnTo>
                    <a:lnTo>
                      <a:pt x="4516" y="1328"/>
                    </a:lnTo>
                    <a:lnTo>
                      <a:pt x="3520" y="1727"/>
                    </a:lnTo>
                    <a:lnTo>
                      <a:pt x="2590" y="2059"/>
                    </a:lnTo>
                    <a:lnTo>
                      <a:pt x="1661" y="2457"/>
                    </a:lnTo>
                    <a:lnTo>
                      <a:pt x="798" y="2922"/>
                    </a:lnTo>
                    <a:lnTo>
                      <a:pt x="1" y="3387"/>
                    </a:lnTo>
                    <a:lnTo>
                      <a:pt x="3055" y="4781"/>
                    </a:lnTo>
                    <a:lnTo>
                      <a:pt x="6043" y="6375"/>
                    </a:lnTo>
                    <a:lnTo>
                      <a:pt x="8965" y="8034"/>
                    </a:lnTo>
                    <a:lnTo>
                      <a:pt x="11820" y="9894"/>
                    </a:lnTo>
                    <a:lnTo>
                      <a:pt x="14608" y="11886"/>
                    </a:lnTo>
                    <a:lnTo>
                      <a:pt x="17331" y="13944"/>
                    </a:lnTo>
                    <a:lnTo>
                      <a:pt x="19987" y="16201"/>
                    </a:lnTo>
                    <a:lnTo>
                      <a:pt x="22576" y="18592"/>
                    </a:lnTo>
                    <a:lnTo>
                      <a:pt x="24435" y="17264"/>
                    </a:lnTo>
                    <a:lnTo>
                      <a:pt x="26427" y="16002"/>
                    </a:lnTo>
                    <a:lnTo>
                      <a:pt x="28485" y="14741"/>
                    </a:lnTo>
                    <a:lnTo>
                      <a:pt x="30544" y="13545"/>
                    </a:lnTo>
                    <a:lnTo>
                      <a:pt x="32668" y="12417"/>
                    </a:lnTo>
                    <a:lnTo>
                      <a:pt x="34727" y="11354"/>
                    </a:lnTo>
                    <a:lnTo>
                      <a:pt x="36719" y="10491"/>
                    </a:lnTo>
                    <a:lnTo>
                      <a:pt x="38511" y="9761"/>
                    </a:lnTo>
                    <a:lnTo>
                      <a:pt x="37449" y="8632"/>
                    </a:lnTo>
                    <a:lnTo>
                      <a:pt x="36254" y="7636"/>
                    </a:lnTo>
                    <a:lnTo>
                      <a:pt x="35059" y="6707"/>
                    </a:lnTo>
                    <a:lnTo>
                      <a:pt x="33864" y="5843"/>
                    </a:lnTo>
                    <a:lnTo>
                      <a:pt x="32602" y="5047"/>
                    </a:lnTo>
                    <a:lnTo>
                      <a:pt x="31340" y="4316"/>
                    </a:lnTo>
                    <a:lnTo>
                      <a:pt x="30079" y="3652"/>
                    </a:lnTo>
                    <a:lnTo>
                      <a:pt x="28751" y="3055"/>
                    </a:lnTo>
                    <a:lnTo>
                      <a:pt x="27423" y="2524"/>
                    </a:lnTo>
                    <a:lnTo>
                      <a:pt x="26095" y="1992"/>
                    </a:lnTo>
                    <a:lnTo>
                      <a:pt x="24701" y="1594"/>
                    </a:lnTo>
                    <a:lnTo>
                      <a:pt x="23373" y="1196"/>
                    </a:lnTo>
                    <a:lnTo>
                      <a:pt x="22045" y="864"/>
                    </a:lnTo>
                    <a:lnTo>
                      <a:pt x="20650" y="598"/>
                    </a:lnTo>
                    <a:lnTo>
                      <a:pt x="19323" y="399"/>
                    </a:lnTo>
                    <a:lnTo>
                      <a:pt x="17928" y="200"/>
                    </a:lnTo>
                    <a:lnTo>
                      <a:pt x="16600" y="67"/>
                    </a:lnTo>
                    <a:lnTo>
                      <a:pt x="1527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5" name="Google Shape;2135;g34ed79b00d1_0_2099"/>
              <p:cNvSpPr/>
              <p:nvPr/>
            </p:nvSpPr>
            <p:spPr>
              <a:xfrm>
                <a:off x="3302025" y="1225775"/>
                <a:ext cx="962800" cy="464800"/>
              </a:xfrm>
              <a:custGeom>
                <a:rect b="b" l="l" r="r" t="t"/>
                <a:pathLst>
                  <a:path extrusionOk="0" fill="none" h="18592" w="38512">
                    <a:moveTo>
                      <a:pt x="22576" y="18592"/>
                    </a:moveTo>
                    <a:lnTo>
                      <a:pt x="22576" y="18592"/>
                    </a:lnTo>
                    <a:lnTo>
                      <a:pt x="24435" y="17264"/>
                    </a:lnTo>
                    <a:lnTo>
                      <a:pt x="26427" y="16002"/>
                    </a:lnTo>
                    <a:lnTo>
                      <a:pt x="28485" y="14741"/>
                    </a:lnTo>
                    <a:lnTo>
                      <a:pt x="30544" y="13545"/>
                    </a:lnTo>
                    <a:lnTo>
                      <a:pt x="32668" y="12417"/>
                    </a:lnTo>
                    <a:lnTo>
                      <a:pt x="34727" y="11354"/>
                    </a:lnTo>
                    <a:lnTo>
                      <a:pt x="36719" y="10491"/>
                    </a:lnTo>
                    <a:lnTo>
                      <a:pt x="38511" y="9761"/>
                    </a:lnTo>
                    <a:lnTo>
                      <a:pt x="38511" y="9761"/>
                    </a:lnTo>
                    <a:lnTo>
                      <a:pt x="37449" y="8632"/>
                    </a:lnTo>
                    <a:lnTo>
                      <a:pt x="36254" y="7636"/>
                    </a:lnTo>
                    <a:lnTo>
                      <a:pt x="35059" y="6707"/>
                    </a:lnTo>
                    <a:lnTo>
                      <a:pt x="33864" y="5843"/>
                    </a:lnTo>
                    <a:lnTo>
                      <a:pt x="32602" y="5047"/>
                    </a:lnTo>
                    <a:lnTo>
                      <a:pt x="31340" y="4316"/>
                    </a:lnTo>
                    <a:lnTo>
                      <a:pt x="30079" y="3652"/>
                    </a:lnTo>
                    <a:lnTo>
                      <a:pt x="28751" y="3055"/>
                    </a:lnTo>
                    <a:lnTo>
                      <a:pt x="27423" y="2524"/>
                    </a:lnTo>
                    <a:lnTo>
                      <a:pt x="26095" y="1992"/>
                    </a:lnTo>
                    <a:lnTo>
                      <a:pt x="24701" y="1594"/>
                    </a:lnTo>
                    <a:lnTo>
                      <a:pt x="23373" y="1196"/>
                    </a:lnTo>
                    <a:lnTo>
                      <a:pt x="22045" y="864"/>
                    </a:lnTo>
                    <a:lnTo>
                      <a:pt x="20650" y="598"/>
                    </a:lnTo>
                    <a:lnTo>
                      <a:pt x="19323" y="399"/>
                    </a:lnTo>
                    <a:lnTo>
                      <a:pt x="17928" y="200"/>
                    </a:lnTo>
                    <a:lnTo>
                      <a:pt x="16600" y="67"/>
                    </a:lnTo>
                    <a:lnTo>
                      <a:pt x="15272" y="0"/>
                    </a:lnTo>
                    <a:lnTo>
                      <a:pt x="14011" y="0"/>
                    </a:lnTo>
                    <a:lnTo>
                      <a:pt x="12683" y="0"/>
                    </a:lnTo>
                    <a:lnTo>
                      <a:pt x="11421" y="67"/>
                    </a:lnTo>
                    <a:lnTo>
                      <a:pt x="10226" y="200"/>
                    </a:lnTo>
                    <a:lnTo>
                      <a:pt x="9031" y="332"/>
                    </a:lnTo>
                    <a:lnTo>
                      <a:pt x="7836" y="532"/>
                    </a:lnTo>
                    <a:lnTo>
                      <a:pt x="6707" y="797"/>
                    </a:lnTo>
                    <a:lnTo>
                      <a:pt x="5578" y="1063"/>
                    </a:lnTo>
                    <a:lnTo>
                      <a:pt x="4516" y="1328"/>
                    </a:lnTo>
                    <a:lnTo>
                      <a:pt x="3520" y="1727"/>
                    </a:lnTo>
                    <a:lnTo>
                      <a:pt x="2590" y="2059"/>
                    </a:lnTo>
                    <a:lnTo>
                      <a:pt x="1661" y="2457"/>
                    </a:lnTo>
                    <a:lnTo>
                      <a:pt x="798" y="2922"/>
                    </a:lnTo>
                    <a:lnTo>
                      <a:pt x="1" y="3387"/>
                    </a:lnTo>
                    <a:lnTo>
                      <a:pt x="1" y="3387"/>
                    </a:lnTo>
                    <a:lnTo>
                      <a:pt x="3055" y="4781"/>
                    </a:lnTo>
                    <a:lnTo>
                      <a:pt x="6043" y="6375"/>
                    </a:lnTo>
                    <a:lnTo>
                      <a:pt x="8965" y="8034"/>
                    </a:lnTo>
                    <a:lnTo>
                      <a:pt x="11820" y="9894"/>
                    </a:lnTo>
                    <a:lnTo>
                      <a:pt x="14608" y="11886"/>
                    </a:lnTo>
                    <a:lnTo>
                      <a:pt x="17331" y="13944"/>
                    </a:lnTo>
                    <a:lnTo>
                      <a:pt x="19987" y="16201"/>
                    </a:lnTo>
                    <a:lnTo>
                      <a:pt x="22576" y="18592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6" name="Google Shape;2136;g34ed79b00d1_0_2099"/>
              <p:cNvSpPr/>
              <p:nvPr/>
            </p:nvSpPr>
            <p:spPr>
              <a:xfrm>
                <a:off x="2108550" y="3483275"/>
                <a:ext cx="2365425" cy="1201825"/>
              </a:xfrm>
              <a:custGeom>
                <a:rect b="b" l="l" r="r" t="t"/>
                <a:pathLst>
                  <a:path extrusionOk="0" h="48073" w="94617">
                    <a:moveTo>
                      <a:pt x="13612" y="1"/>
                    </a:moveTo>
                    <a:lnTo>
                      <a:pt x="11952" y="2856"/>
                    </a:lnTo>
                    <a:lnTo>
                      <a:pt x="10425" y="5645"/>
                    </a:lnTo>
                    <a:lnTo>
                      <a:pt x="9097" y="8367"/>
                    </a:lnTo>
                    <a:lnTo>
                      <a:pt x="7835" y="10956"/>
                    </a:lnTo>
                    <a:lnTo>
                      <a:pt x="6706" y="13413"/>
                    </a:lnTo>
                    <a:lnTo>
                      <a:pt x="5644" y="15803"/>
                    </a:lnTo>
                    <a:lnTo>
                      <a:pt x="4715" y="18061"/>
                    </a:lnTo>
                    <a:lnTo>
                      <a:pt x="3851" y="20186"/>
                    </a:lnTo>
                    <a:lnTo>
                      <a:pt x="3121" y="22244"/>
                    </a:lnTo>
                    <a:lnTo>
                      <a:pt x="2457" y="24169"/>
                    </a:lnTo>
                    <a:lnTo>
                      <a:pt x="1859" y="25962"/>
                    </a:lnTo>
                    <a:lnTo>
                      <a:pt x="1395" y="27688"/>
                    </a:lnTo>
                    <a:lnTo>
                      <a:pt x="598" y="30743"/>
                    </a:lnTo>
                    <a:lnTo>
                      <a:pt x="0" y="33266"/>
                    </a:lnTo>
                    <a:lnTo>
                      <a:pt x="2590" y="35125"/>
                    </a:lnTo>
                    <a:lnTo>
                      <a:pt x="5179" y="36785"/>
                    </a:lnTo>
                    <a:lnTo>
                      <a:pt x="7835" y="38378"/>
                    </a:lnTo>
                    <a:lnTo>
                      <a:pt x="10558" y="39906"/>
                    </a:lnTo>
                    <a:lnTo>
                      <a:pt x="13280" y="41234"/>
                    </a:lnTo>
                    <a:lnTo>
                      <a:pt x="16135" y="42495"/>
                    </a:lnTo>
                    <a:lnTo>
                      <a:pt x="18924" y="43557"/>
                    </a:lnTo>
                    <a:lnTo>
                      <a:pt x="21779" y="44553"/>
                    </a:lnTo>
                    <a:lnTo>
                      <a:pt x="24700" y="45417"/>
                    </a:lnTo>
                    <a:lnTo>
                      <a:pt x="27622" y="46147"/>
                    </a:lnTo>
                    <a:lnTo>
                      <a:pt x="30543" y="46811"/>
                    </a:lnTo>
                    <a:lnTo>
                      <a:pt x="33531" y="47276"/>
                    </a:lnTo>
                    <a:lnTo>
                      <a:pt x="36519" y="47674"/>
                    </a:lnTo>
                    <a:lnTo>
                      <a:pt x="39507" y="47940"/>
                    </a:lnTo>
                    <a:lnTo>
                      <a:pt x="42495" y="48072"/>
                    </a:lnTo>
                    <a:lnTo>
                      <a:pt x="45482" y="48072"/>
                    </a:lnTo>
                    <a:lnTo>
                      <a:pt x="48470" y="47940"/>
                    </a:lnTo>
                    <a:lnTo>
                      <a:pt x="51458" y="47674"/>
                    </a:lnTo>
                    <a:lnTo>
                      <a:pt x="54446" y="47342"/>
                    </a:lnTo>
                    <a:lnTo>
                      <a:pt x="57434" y="46877"/>
                    </a:lnTo>
                    <a:lnTo>
                      <a:pt x="60355" y="46280"/>
                    </a:lnTo>
                    <a:lnTo>
                      <a:pt x="63277" y="45549"/>
                    </a:lnTo>
                    <a:lnTo>
                      <a:pt x="66198" y="44686"/>
                    </a:lnTo>
                    <a:lnTo>
                      <a:pt x="69053" y="43757"/>
                    </a:lnTo>
                    <a:lnTo>
                      <a:pt x="71909" y="42628"/>
                    </a:lnTo>
                    <a:lnTo>
                      <a:pt x="74697" y="41433"/>
                    </a:lnTo>
                    <a:lnTo>
                      <a:pt x="77486" y="40105"/>
                    </a:lnTo>
                    <a:lnTo>
                      <a:pt x="80142" y="38644"/>
                    </a:lnTo>
                    <a:lnTo>
                      <a:pt x="82864" y="37051"/>
                    </a:lnTo>
                    <a:lnTo>
                      <a:pt x="85454" y="35391"/>
                    </a:lnTo>
                    <a:lnTo>
                      <a:pt x="87977" y="33531"/>
                    </a:lnTo>
                    <a:lnTo>
                      <a:pt x="90500" y="31606"/>
                    </a:lnTo>
                    <a:lnTo>
                      <a:pt x="90965" y="30344"/>
                    </a:lnTo>
                    <a:lnTo>
                      <a:pt x="91429" y="29083"/>
                    </a:lnTo>
                    <a:lnTo>
                      <a:pt x="91894" y="27755"/>
                    </a:lnTo>
                    <a:lnTo>
                      <a:pt x="92292" y="26361"/>
                    </a:lnTo>
                    <a:lnTo>
                      <a:pt x="92956" y="23572"/>
                    </a:lnTo>
                    <a:lnTo>
                      <a:pt x="93554" y="20650"/>
                    </a:lnTo>
                    <a:lnTo>
                      <a:pt x="94019" y="17596"/>
                    </a:lnTo>
                    <a:lnTo>
                      <a:pt x="94351" y="14409"/>
                    </a:lnTo>
                    <a:lnTo>
                      <a:pt x="94550" y="11222"/>
                    </a:lnTo>
                    <a:lnTo>
                      <a:pt x="94616" y="7836"/>
                    </a:lnTo>
                    <a:lnTo>
                      <a:pt x="92226" y="9164"/>
                    </a:lnTo>
                    <a:lnTo>
                      <a:pt x="89769" y="10425"/>
                    </a:lnTo>
                    <a:lnTo>
                      <a:pt x="87313" y="11488"/>
                    </a:lnTo>
                    <a:lnTo>
                      <a:pt x="84790" y="12484"/>
                    </a:lnTo>
                    <a:lnTo>
                      <a:pt x="82267" y="13347"/>
                    </a:lnTo>
                    <a:lnTo>
                      <a:pt x="79677" y="14143"/>
                    </a:lnTo>
                    <a:lnTo>
                      <a:pt x="77088" y="14741"/>
                    </a:lnTo>
                    <a:lnTo>
                      <a:pt x="74432" y="15272"/>
                    </a:lnTo>
                    <a:lnTo>
                      <a:pt x="71776" y="15737"/>
                    </a:lnTo>
                    <a:lnTo>
                      <a:pt x="69053" y="16069"/>
                    </a:lnTo>
                    <a:lnTo>
                      <a:pt x="66398" y="16268"/>
                    </a:lnTo>
                    <a:lnTo>
                      <a:pt x="63675" y="16401"/>
                    </a:lnTo>
                    <a:lnTo>
                      <a:pt x="60953" y="16401"/>
                    </a:lnTo>
                    <a:lnTo>
                      <a:pt x="58231" y="16335"/>
                    </a:lnTo>
                    <a:lnTo>
                      <a:pt x="55508" y="16135"/>
                    </a:lnTo>
                    <a:lnTo>
                      <a:pt x="52786" y="15870"/>
                    </a:lnTo>
                    <a:lnTo>
                      <a:pt x="50064" y="15538"/>
                    </a:lnTo>
                    <a:lnTo>
                      <a:pt x="47408" y="15073"/>
                    </a:lnTo>
                    <a:lnTo>
                      <a:pt x="44752" y="14542"/>
                    </a:lnTo>
                    <a:lnTo>
                      <a:pt x="42096" y="13878"/>
                    </a:lnTo>
                    <a:lnTo>
                      <a:pt x="39440" y="13147"/>
                    </a:lnTo>
                    <a:lnTo>
                      <a:pt x="36851" y="12351"/>
                    </a:lnTo>
                    <a:lnTo>
                      <a:pt x="34328" y="11488"/>
                    </a:lnTo>
                    <a:lnTo>
                      <a:pt x="31805" y="10492"/>
                    </a:lnTo>
                    <a:lnTo>
                      <a:pt x="29348" y="9429"/>
                    </a:lnTo>
                    <a:lnTo>
                      <a:pt x="26891" y="8300"/>
                    </a:lnTo>
                    <a:lnTo>
                      <a:pt x="24567" y="7105"/>
                    </a:lnTo>
                    <a:lnTo>
                      <a:pt x="22243" y="5844"/>
                    </a:lnTo>
                    <a:lnTo>
                      <a:pt x="19986" y="4449"/>
                    </a:lnTo>
                    <a:lnTo>
                      <a:pt x="17795" y="3055"/>
                    </a:lnTo>
                    <a:lnTo>
                      <a:pt x="15670" y="1528"/>
                    </a:lnTo>
                    <a:lnTo>
                      <a:pt x="1361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7" name="Google Shape;2137;g34ed79b00d1_0_2099"/>
              <p:cNvSpPr/>
              <p:nvPr/>
            </p:nvSpPr>
            <p:spPr>
              <a:xfrm>
                <a:off x="2108550" y="3483275"/>
                <a:ext cx="2365425" cy="1201825"/>
              </a:xfrm>
              <a:custGeom>
                <a:rect b="b" l="l" r="r" t="t"/>
                <a:pathLst>
                  <a:path extrusionOk="0" fill="none" h="48073" w="94617">
                    <a:moveTo>
                      <a:pt x="13612" y="1"/>
                    </a:moveTo>
                    <a:lnTo>
                      <a:pt x="13612" y="1"/>
                    </a:lnTo>
                    <a:lnTo>
                      <a:pt x="11952" y="2856"/>
                    </a:lnTo>
                    <a:lnTo>
                      <a:pt x="10425" y="5645"/>
                    </a:lnTo>
                    <a:lnTo>
                      <a:pt x="9097" y="8367"/>
                    </a:lnTo>
                    <a:lnTo>
                      <a:pt x="7835" y="10956"/>
                    </a:lnTo>
                    <a:lnTo>
                      <a:pt x="6706" y="13413"/>
                    </a:lnTo>
                    <a:lnTo>
                      <a:pt x="5644" y="15803"/>
                    </a:lnTo>
                    <a:lnTo>
                      <a:pt x="4715" y="18061"/>
                    </a:lnTo>
                    <a:lnTo>
                      <a:pt x="3851" y="20186"/>
                    </a:lnTo>
                    <a:lnTo>
                      <a:pt x="3121" y="22244"/>
                    </a:lnTo>
                    <a:lnTo>
                      <a:pt x="2457" y="24169"/>
                    </a:lnTo>
                    <a:lnTo>
                      <a:pt x="1859" y="25962"/>
                    </a:lnTo>
                    <a:lnTo>
                      <a:pt x="1395" y="27688"/>
                    </a:lnTo>
                    <a:lnTo>
                      <a:pt x="598" y="30743"/>
                    </a:lnTo>
                    <a:lnTo>
                      <a:pt x="0" y="33266"/>
                    </a:lnTo>
                    <a:lnTo>
                      <a:pt x="0" y="33266"/>
                    </a:lnTo>
                    <a:lnTo>
                      <a:pt x="2590" y="35125"/>
                    </a:lnTo>
                    <a:lnTo>
                      <a:pt x="5179" y="36785"/>
                    </a:lnTo>
                    <a:lnTo>
                      <a:pt x="7835" y="38378"/>
                    </a:lnTo>
                    <a:lnTo>
                      <a:pt x="10558" y="39906"/>
                    </a:lnTo>
                    <a:lnTo>
                      <a:pt x="13280" y="41234"/>
                    </a:lnTo>
                    <a:lnTo>
                      <a:pt x="16135" y="42495"/>
                    </a:lnTo>
                    <a:lnTo>
                      <a:pt x="18924" y="43557"/>
                    </a:lnTo>
                    <a:lnTo>
                      <a:pt x="21779" y="44553"/>
                    </a:lnTo>
                    <a:lnTo>
                      <a:pt x="24700" y="45417"/>
                    </a:lnTo>
                    <a:lnTo>
                      <a:pt x="27622" y="46147"/>
                    </a:lnTo>
                    <a:lnTo>
                      <a:pt x="30543" y="46811"/>
                    </a:lnTo>
                    <a:lnTo>
                      <a:pt x="33531" y="47276"/>
                    </a:lnTo>
                    <a:lnTo>
                      <a:pt x="36519" y="47674"/>
                    </a:lnTo>
                    <a:lnTo>
                      <a:pt x="39507" y="47940"/>
                    </a:lnTo>
                    <a:lnTo>
                      <a:pt x="42495" y="48072"/>
                    </a:lnTo>
                    <a:lnTo>
                      <a:pt x="45482" y="48072"/>
                    </a:lnTo>
                    <a:lnTo>
                      <a:pt x="48470" y="47940"/>
                    </a:lnTo>
                    <a:lnTo>
                      <a:pt x="51458" y="47674"/>
                    </a:lnTo>
                    <a:lnTo>
                      <a:pt x="54446" y="47342"/>
                    </a:lnTo>
                    <a:lnTo>
                      <a:pt x="57434" y="46877"/>
                    </a:lnTo>
                    <a:lnTo>
                      <a:pt x="60355" y="46280"/>
                    </a:lnTo>
                    <a:lnTo>
                      <a:pt x="63277" y="45549"/>
                    </a:lnTo>
                    <a:lnTo>
                      <a:pt x="66198" y="44686"/>
                    </a:lnTo>
                    <a:lnTo>
                      <a:pt x="69053" y="43757"/>
                    </a:lnTo>
                    <a:lnTo>
                      <a:pt x="71909" y="42628"/>
                    </a:lnTo>
                    <a:lnTo>
                      <a:pt x="74697" y="41433"/>
                    </a:lnTo>
                    <a:lnTo>
                      <a:pt x="77486" y="40105"/>
                    </a:lnTo>
                    <a:lnTo>
                      <a:pt x="80142" y="38644"/>
                    </a:lnTo>
                    <a:lnTo>
                      <a:pt x="82864" y="37051"/>
                    </a:lnTo>
                    <a:lnTo>
                      <a:pt x="85454" y="35391"/>
                    </a:lnTo>
                    <a:lnTo>
                      <a:pt x="87977" y="33531"/>
                    </a:lnTo>
                    <a:lnTo>
                      <a:pt x="90500" y="31606"/>
                    </a:lnTo>
                    <a:lnTo>
                      <a:pt x="90500" y="31606"/>
                    </a:lnTo>
                    <a:lnTo>
                      <a:pt x="90965" y="30344"/>
                    </a:lnTo>
                    <a:lnTo>
                      <a:pt x="91429" y="29083"/>
                    </a:lnTo>
                    <a:lnTo>
                      <a:pt x="91894" y="27755"/>
                    </a:lnTo>
                    <a:lnTo>
                      <a:pt x="92292" y="26361"/>
                    </a:lnTo>
                    <a:lnTo>
                      <a:pt x="92956" y="23572"/>
                    </a:lnTo>
                    <a:lnTo>
                      <a:pt x="93554" y="20650"/>
                    </a:lnTo>
                    <a:lnTo>
                      <a:pt x="94019" y="17596"/>
                    </a:lnTo>
                    <a:lnTo>
                      <a:pt x="94351" y="14409"/>
                    </a:lnTo>
                    <a:lnTo>
                      <a:pt x="94550" y="11222"/>
                    </a:lnTo>
                    <a:lnTo>
                      <a:pt x="94616" y="7836"/>
                    </a:lnTo>
                    <a:lnTo>
                      <a:pt x="94616" y="7836"/>
                    </a:lnTo>
                    <a:lnTo>
                      <a:pt x="92226" y="9164"/>
                    </a:lnTo>
                    <a:lnTo>
                      <a:pt x="89769" y="10425"/>
                    </a:lnTo>
                    <a:lnTo>
                      <a:pt x="87313" y="11488"/>
                    </a:lnTo>
                    <a:lnTo>
                      <a:pt x="84790" y="12484"/>
                    </a:lnTo>
                    <a:lnTo>
                      <a:pt x="82267" y="13347"/>
                    </a:lnTo>
                    <a:lnTo>
                      <a:pt x="79677" y="14143"/>
                    </a:lnTo>
                    <a:lnTo>
                      <a:pt x="77088" y="14741"/>
                    </a:lnTo>
                    <a:lnTo>
                      <a:pt x="74432" y="15272"/>
                    </a:lnTo>
                    <a:lnTo>
                      <a:pt x="71776" y="15737"/>
                    </a:lnTo>
                    <a:lnTo>
                      <a:pt x="69053" y="16069"/>
                    </a:lnTo>
                    <a:lnTo>
                      <a:pt x="66398" y="16268"/>
                    </a:lnTo>
                    <a:lnTo>
                      <a:pt x="63675" y="16401"/>
                    </a:lnTo>
                    <a:lnTo>
                      <a:pt x="60953" y="16401"/>
                    </a:lnTo>
                    <a:lnTo>
                      <a:pt x="58231" y="16335"/>
                    </a:lnTo>
                    <a:lnTo>
                      <a:pt x="55508" y="16135"/>
                    </a:lnTo>
                    <a:lnTo>
                      <a:pt x="52786" y="15870"/>
                    </a:lnTo>
                    <a:lnTo>
                      <a:pt x="50064" y="15538"/>
                    </a:lnTo>
                    <a:lnTo>
                      <a:pt x="47408" y="15073"/>
                    </a:lnTo>
                    <a:lnTo>
                      <a:pt x="44752" y="14542"/>
                    </a:lnTo>
                    <a:lnTo>
                      <a:pt x="42096" y="13878"/>
                    </a:lnTo>
                    <a:lnTo>
                      <a:pt x="39440" y="13147"/>
                    </a:lnTo>
                    <a:lnTo>
                      <a:pt x="36851" y="12351"/>
                    </a:lnTo>
                    <a:lnTo>
                      <a:pt x="34328" y="11488"/>
                    </a:lnTo>
                    <a:lnTo>
                      <a:pt x="31805" y="10492"/>
                    </a:lnTo>
                    <a:lnTo>
                      <a:pt x="29348" y="9429"/>
                    </a:lnTo>
                    <a:lnTo>
                      <a:pt x="26891" y="8300"/>
                    </a:lnTo>
                    <a:lnTo>
                      <a:pt x="24567" y="7105"/>
                    </a:lnTo>
                    <a:lnTo>
                      <a:pt x="22243" y="5844"/>
                    </a:lnTo>
                    <a:lnTo>
                      <a:pt x="19986" y="4449"/>
                    </a:lnTo>
                    <a:lnTo>
                      <a:pt x="17795" y="3055"/>
                    </a:lnTo>
                    <a:lnTo>
                      <a:pt x="15670" y="1528"/>
                    </a:lnTo>
                    <a:lnTo>
                      <a:pt x="13612" y="1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8" name="Google Shape;2138;g34ed79b00d1_0_2099"/>
              <p:cNvSpPr/>
              <p:nvPr/>
            </p:nvSpPr>
            <p:spPr>
              <a:xfrm>
                <a:off x="4020775" y="1635775"/>
                <a:ext cx="501325" cy="773550"/>
              </a:xfrm>
              <a:custGeom>
                <a:rect b="b" l="l" r="r" t="t"/>
                <a:pathLst>
                  <a:path extrusionOk="0" h="30942" w="20053">
                    <a:moveTo>
                      <a:pt x="14940" y="1"/>
                    </a:moveTo>
                    <a:lnTo>
                      <a:pt x="13347" y="598"/>
                    </a:lnTo>
                    <a:lnTo>
                      <a:pt x="11488" y="1461"/>
                    </a:lnTo>
                    <a:lnTo>
                      <a:pt x="9429" y="2524"/>
                    </a:lnTo>
                    <a:lnTo>
                      <a:pt x="7305" y="3719"/>
                    </a:lnTo>
                    <a:lnTo>
                      <a:pt x="5246" y="5047"/>
                    </a:lnTo>
                    <a:lnTo>
                      <a:pt x="3254" y="6308"/>
                    </a:lnTo>
                    <a:lnTo>
                      <a:pt x="1462" y="7570"/>
                    </a:lnTo>
                    <a:lnTo>
                      <a:pt x="1" y="8765"/>
                    </a:lnTo>
                    <a:lnTo>
                      <a:pt x="2059" y="11222"/>
                    </a:lnTo>
                    <a:lnTo>
                      <a:pt x="4051" y="13811"/>
                    </a:lnTo>
                    <a:lnTo>
                      <a:pt x="5977" y="16467"/>
                    </a:lnTo>
                    <a:lnTo>
                      <a:pt x="7836" y="19189"/>
                    </a:lnTo>
                    <a:lnTo>
                      <a:pt x="9695" y="22044"/>
                    </a:lnTo>
                    <a:lnTo>
                      <a:pt x="11421" y="24966"/>
                    </a:lnTo>
                    <a:lnTo>
                      <a:pt x="13081" y="27954"/>
                    </a:lnTo>
                    <a:lnTo>
                      <a:pt x="14608" y="30942"/>
                    </a:lnTo>
                    <a:lnTo>
                      <a:pt x="15339" y="30145"/>
                    </a:lnTo>
                    <a:lnTo>
                      <a:pt x="16003" y="29348"/>
                    </a:lnTo>
                    <a:lnTo>
                      <a:pt x="16600" y="28419"/>
                    </a:lnTo>
                    <a:lnTo>
                      <a:pt x="17198" y="27555"/>
                    </a:lnTo>
                    <a:lnTo>
                      <a:pt x="17729" y="26626"/>
                    </a:lnTo>
                    <a:lnTo>
                      <a:pt x="18127" y="25696"/>
                    </a:lnTo>
                    <a:lnTo>
                      <a:pt x="18526" y="24700"/>
                    </a:lnTo>
                    <a:lnTo>
                      <a:pt x="18924" y="23704"/>
                    </a:lnTo>
                    <a:lnTo>
                      <a:pt x="19190" y="22708"/>
                    </a:lnTo>
                    <a:lnTo>
                      <a:pt x="19455" y="21712"/>
                    </a:lnTo>
                    <a:lnTo>
                      <a:pt x="19655" y="20650"/>
                    </a:lnTo>
                    <a:lnTo>
                      <a:pt x="19854" y="19654"/>
                    </a:lnTo>
                    <a:lnTo>
                      <a:pt x="19987" y="18592"/>
                    </a:lnTo>
                    <a:lnTo>
                      <a:pt x="20053" y="17529"/>
                    </a:lnTo>
                    <a:lnTo>
                      <a:pt x="20053" y="16467"/>
                    </a:lnTo>
                    <a:lnTo>
                      <a:pt x="20053" y="15405"/>
                    </a:lnTo>
                    <a:lnTo>
                      <a:pt x="20053" y="14342"/>
                    </a:lnTo>
                    <a:lnTo>
                      <a:pt x="19920" y="13280"/>
                    </a:lnTo>
                    <a:lnTo>
                      <a:pt x="19655" y="11222"/>
                    </a:lnTo>
                    <a:lnTo>
                      <a:pt x="19190" y="9163"/>
                    </a:lnTo>
                    <a:lnTo>
                      <a:pt x="18592" y="7105"/>
                    </a:lnTo>
                    <a:lnTo>
                      <a:pt x="17862" y="5180"/>
                    </a:lnTo>
                    <a:lnTo>
                      <a:pt x="16999" y="3320"/>
                    </a:lnTo>
                    <a:lnTo>
                      <a:pt x="16003" y="1594"/>
                    </a:lnTo>
                    <a:lnTo>
                      <a:pt x="15471" y="797"/>
                    </a:lnTo>
                    <a:lnTo>
                      <a:pt x="1494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9" name="Google Shape;2139;g34ed79b00d1_0_2099"/>
              <p:cNvSpPr/>
              <p:nvPr/>
            </p:nvSpPr>
            <p:spPr>
              <a:xfrm>
                <a:off x="4020775" y="1635775"/>
                <a:ext cx="501325" cy="773550"/>
              </a:xfrm>
              <a:custGeom>
                <a:rect b="b" l="l" r="r" t="t"/>
                <a:pathLst>
                  <a:path extrusionOk="0" fill="none" h="30942" w="20053">
                    <a:moveTo>
                      <a:pt x="14608" y="30942"/>
                    </a:moveTo>
                    <a:lnTo>
                      <a:pt x="14608" y="30942"/>
                    </a:lnTo>
                    <a:lnTo>
                      <a:pt x="15339" y="30145"/>
                    </a:lnTo>
                    <a:lnTo>
                      <a:pt x="16003" y="29348"/>
                    </a:lnTo>
                    <a:lnTo>
                      <a:pt x="16600" y="28419"/>
                    </a:lnTo>
                    <a:lnTo>
                      <a:pt x="17198" y="27555"/>
                    </a:lnTo>
                    <a:lnTo>
                      <a:pt x="17729" y="26626"/>
                    </a:lnTo>
                    <a:lnTo>
                      <a:pt x="18127" y="25696"/>
                    </a:lnTo>
                    <a:lnTo>
                      <a:pt x="18526" y="24700"/>
                    </a:lnTo>
                    <a:lnTo>
                      <a:pt x="18924" y="23704"/>
                    </a:lnTo>
                    <a:lnTo>
                      <a:pt x="19190" y="22708"/>
                    </a:lnTo>
                    <a:lnTo>
                      <a:pt x="19455" y="21712"/>
                    </a:lnTo>
                    <a:lnTo>
                      <a:pt x="19655" y="20650"/>
                    </a:lnTo>
                    <a:lnTo>
                      <a:pt x="19854" y="19654"/>
                    </a:lnTo>
                    <a:lnTo>
                      <a:pt x="19987" y="18592"/>
                    </a:lnTo>
                    <a:lnTo>
                      <a:pt x="20053" y="17529"/>
                    </a:lnTo>
                    <a:lnTo>
                      <a:pt x="20053" y="16467"/>
                    </a:lnTo>
                    <a:lnTo>
                      <a:pt x="20053" y="15405"/>
                    </a:lnTo>
                    <a:lnTo>
                      <a:pt x="20053" y="14342"/>
                    </a:lnTo>
                    <a:lnTo>
                      <a:pt x="19920" y="13280"/>
                    </a:lnTo>
                    <a:lnTo>
                      <a:pt x="19655" y="11222"/>
                    </a:lnTo>
                    <a:lnTo>
                      <a:pt x="19190" y="9163"/>
                    </a:lnTo>
                    <a:lnTo>
                      <a:pt x="18592" y="7105"/>
                    </a:lnTo>
                    <a:lnTo>
                      <a:pt x="17862" y="5180"/>
                    </a:lnTo>
                    <a:lnTo>
                      <a:pt x="16999" y="3320"/>
                    </a:lnTo>
                    <a:lnTo>
                      <a:pt x="16003" y="1594"/>
                    </a:lnTo>
                    <a:lnTo>
                      <a:pt x="15471" y="797"/>
                    </a:lnTo>
                    <a:lnTo>
                      <a:pt x="14940" y="1"/>
                    </a:lnTo>
                    <a:lnTo>
                      <a:pt x="14940" y="1"/>
                    </a:lnTo>
                    <a:lnTo>
                      <a:pt x="13347" y="598"/>
                    </a:lnTo>
                    <a:lnTo>
                      <a:pt x="11488" y="1461"/>
                    </a:lnTo>
                    <a:lnTo>
                      <a:pt x="9429" y="2524"/>
                    </a:lnTo>
                    <a:lnTo>
                      <a:pt x="7305" y="3719"/>
                    </a:lnTo>
                    <a:lnTo>
                      <a:pt x="5246" y="5047"/>
                    </a:lnTo>
                    <a:lnTo>
                      <a:pt x="3254" y="6308"/>
                    </a:lnTo>
                    <a:lnTo>
                      <a:pt x="1462" y="7570"/>
                    </a:lnTo>
                    <a:lnTo>
                      <a:pt x="1" y="8765"/>
                    </a:lnTo>
                    <a:lnTo>
                      <a:pt x="1" y="8765"/>
                    </a:lnTo>
                    <a:lnTo>
                      <a:pt x="2059" y="11222"/>
                    </a:lnTo>
                    <a:lnTo>
                      <a:pt x="4051" y="13811"/>
                    </a:lnTo>
                    <a:lnTo>
                      <a:pt x="5977" y="16467"/>
                    </a:lnTo>
                    <a:lnTo>
                      <a:pt x="7836" y="19189"/>
                    </a:lnTo>
                    <a:lnTo>
                      <a:pt x="9695" y="22044"/>
                    </a:lnTo>
                    <a:lnTo>
                      <a:pt x="11421" y="24966"/>
                    </a:lnTo>
                    <a:lnTo>
                      <a:pt x="13081" y="27954"/>
                    </a:lnTo>
                    <a:lnTo>
                      <a:pt x="14608" y="30942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40" name="Google Shape;2140;g34ed79b00d1_0_2099"/>
              <p:cNvSpPr/>
              <p:nvPr/>
            </p:nvSpPr>
            <p:spPr>
              <a:xfrm>
                <a:off x="4478925" y="1959475"/>
                <a:ext cx="388450" cy="1274850"/>
              </a:xfrm>
              <a:custGeom>
                <a:rect b="b" l="l" r="r" t="t"/>
                <a:pathLst>
                  <a:path extrusionOk="0" h="50994" w="15538">
                    <a:moveTo>
                      <a:pt x="10159" y="0"/>
                    </a:moveTo>
                    <a:lnTo>
                      <a:pt x="10359" y="1992"/>
                    </a:lnTo>
                    <a:lnTo>
                      <a:pt x="10359" y="3984"/>
                    </a:lnTo>
                    <a:lnTo>
                      <a:pt x="10292" y="5909"/>
                    </a:lnTo>
                    <a:lnTo>
                      <a:pt x="10093" y="7769"/>
                    </a:lnTo>
                    <a:lnTo>
                      <a:pt x="9827" y="9628"/>
                    </a:lnTo>
                    <a:lnTo>
                      <a:pt x="9429" y="11420"/>
                    </a:lnTo>
                    <a:lnTo>
                      <a:pt x="8898" y="13213"/>
                    </a:lnTo>
                    <a:lnTo>
                      <a:pt x="8300" y="14873"/>
                    </a:lnTo>
                    <a:lnTo>
                      <a:pt x="7570" y="16533"/>
                    </a:lnTo>
                    <a:lnTo>
                      <a:pt x="6773" y="18127"/>
                    </a:lnTo>
                    <a:lnTo>
                      <a:pt x="5844" y="19654"/>
                    </a:lnTo>
                    <a:lnTo>
                      <a:pt x="4848" y="21114"/>
                    </a:lnTo>
                    <a:lnTo>
                      <a:pt x="3785" y="22575"/>
                    </a:lnTo>
                    <a:lnTo>
                      <a:pt x="2590" y="23903"/>
                    </a:lnTo>
                    <a:lnTo>
                      <a:pt x="1329" y="25165"/>
                    </a:lnTo>
                    <a:lnTo>
                      <a:pt x="1" y="26360"/>
                    </a:lnTo>
                    <a:lnTo>
                      <a:pt x="1196" y="29348"/>
                    </a:lnTo>
                    <a:lnTo>
                      <a:pt x="2258" y="32402"/>
                    </a:lnTo>
                    <a:lnTo>
                      <a:pt x="3254" y="35456"/>
                    </a:lnTo>
                    <a:lnTo>
                      <a:pt x="4184" y="38511"/>
                    </a:lnTo>
                    <a:lnTo>
                      <a:pt x="4980" y="41631"/>
                    </a:lnTo>
                    <a:lnTo>
                      <a:pt x="5711" y="44752"/>
                    </a:lnTo>
                    <a:lnTo>
                      <a:pt x="6375" y="47873"/>
                    </a:lnTo>
                    <a:lnTo>
                      <a:pt x="6972" y="50993"/>
                    </a:lnTo>
                    <a:lnTo>
                      <a:pt x="7968" y="49665"/>
                    </a:lnTo>
                    <a:lnTo>
                      <a:pt x="8898" y="48271"/>
                    </a:lnTo>
                    <a:lnTo>
                      <a:pt x="9761" y="46810"/>
                    </a:lnTo>
                    <a:lnTo>
                      <a:pt x="10558" y="45349"/>
                    </a:lnTo>
                    <a:lnTo>
                      <a:pt x="11288" y="43889"/>
                    </a:lnTo>
                    <a:lnTo>
                      <a:pt x="11952" y="42362"/>
                    </a:lnTo>
                    <a:lnTo>
                      <a:pt x="12616" y="40834"/>
                    </a:lnTo>
                    <a:lnTo>
                      <a:pt x="13147" y="39307"/>
                    </a:lnTo>
                    <a:lnTo>
                      <a:pt x="13612" y="37714"/>
                    </a:lnTo>
                    <a:lnTo>
                      <a:pt x="14077" y="36120"/>
                    </a:lnTo>
                    <a:lnTo>
                      <a:pt x="14475" y="34527"/>
                    </a:lnTo>
                    <a:lnTo>
                      <a:pt x="14807" y="32867"/>
                    </a:lnTo>
                    <a:lnTo>
                      <a:pt x="15006" y="31273"/>
                    </a:lnTo>
                    <a:lnTo>
                      <a:pt x="15272" y="29613"/>
                    </a:lnTo>
                    <a:lnTo>
                      <a:pt x="15405" y="27953"/>
                    </a:lnTo>
                    <a:lnTo>
                      <a:pt x="15471" y="26227"/>
                    </a:lnTo>
                    <a:lnTo>
                      <a:pt x="15538" y="24567"/>
                    </a:lnTo>
                    <a:lnTo>
                      <a:pt x="15538" y="22907"/>
                    </a:lnTo>
                    <a:lnTo>
                      <a:pt x="15471" y="21247"/>
                    </a:lnTo>
                    <a:lnTo>
                      <a:pt x="15338" y="19521"/>
                    </a:lnTo>
                    <a:lnTo>
                      <a:pt x="15139" y="17861"/>
                    </a:lnTo>
                    <a:lnTo>
                      <a:pt x="14940" y="16201"/>
                    </a:lnTo>
                    <a:lnTo>
                      <a:pt x="14674" y="14475"/>
                    </a:lnTo>
                    <a:lnTo>
                      <a:pt x="14342" y="12815"/>
                    </a:lnTo>
                    <a:lnTo>
                      <a:pt x="14010" y="11155"/>
                    </a:lnTo>
                    <a:lnTo>
                      <a:pt x="13612" y="9561"/>
                    </a:lnTo>
                    <a:lnTo>
                      <a:pt x="13147" y="7901"/>
                    </a:lnTo>
                    <a:lnTo>
                      <a:pt x="12616" y="6308"/>
                    </a:lnTo>
                    <a:lnTo>
                      <a:pt x="12085" y="4648"/>
                    </a:lnTo>
                    <a:lnTo>
                      <a:pt x="11487" y="3121"/>
                    </a:lnTo>
                    <a:lnTo>
                      <a:pt x="10823" y="1527"/>
                    </a:lnTo>
                    <a:lnTo>
                      <a:pt x="1015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41" name="Google Shape;2141;g34ed79b00d1_0_2099"/>
              <p:cNvSpPr/>
              <p:nvPr/>
            </p:nvSpPr>
            <p:spPr>
              <a:xfrm>
                <a:off x="4478925" y="1959475"/>
                <a:ext cx="388450" cy="1274850"/>
              </a:xfrm>
              <a:custGeom>
                <a:rect b="b" l="l" r="r" t="t"/>
                <a:pathLst>
                  <a:path extrusionOk="0" fill="none" h="50994" w="15538">
                    <a:moveTo>
                      <a:pt x="10159" y="0"/>
                    </a:moveTo>
                    <a:lnTo>
                      <a:pt x="10159" y="0"/>
                    </a:lnTo>
                    <a:lnTo>
                      <a:pt x="10359" y="1992"/>
                    </a:lnTo>
                    <a:lnTo>
                      <a:pt x="10359" y="3984"/>
                    </a:lnTo>
                    <a:lnTo>
                      <a:pt x="10292" y="5909"/>
                    </a:lnTo>
                    <a:lnTo>
                      <a:pt x="10093" y="7769"/>
                    </a:lnTo>
                    <a:lnTo>
                      <a:pt x="9827" y="9628"/>
                    </a:lnTo>
                    <a:lnTo>
                      <a:pt x="9429" y="11420"/>
                    </a:lnTo>
                    <a:lnTo>
                      <a:pt x="8898" y="13213"/>
                    </a:lnTo>
                    <a:lnTo>
                      <a:pt x="8300" y="14873"/>
                    </a:lnTo>
                    <a:lnTo>
                      <a:pt x="7570" y="16533"/>
                    </a:lnTo>
                    <a:lnTo>
                      <a:pt x="6773" y="18127"/>
                    </a:lnTo>
                    <a:lnTo>
                      <a:pt x="5844" y="19654"/>
                    </a:lnTo>
                    <a:lnTo>
                      <a:pt x="4848" y="21114"/>
                    </a:lnTo>
                    <a:lnTo>
                      <a:pt x="3785" y="22575"/>
                    </a:lnTo>
                    <a:lnTo>
                      <a:pt x="2590" y="23903"/>
                    </a:lnTo>
                    <a:lnTo>
                      <a:pt x="1329" y="25165"/>
                    </a:lnTo>
                    <a:lnTo>
                      <a:pt x="1" y="26360"/>
                    </a:lnTo>
                    <a:lnTo>
                      <a:pt x="1" y="26360"/>
                    </a:lnTo>
                    <a:lnTo>
                      <a:pt x="1196" y="29348"/>
                    </a:lnTo>
                    <a:lnTo>
                      <a:pt x="2258" y="32402"/>
                    </a:lnTo>
                    <a:lnTo>
                      <a:pt x="3254" y="35456"/>
                    </a:lnTo>
                    <a:lnTo>
                      <a:pt x="4184" y="38511"/>
                    </a:lnTo>
                    <a:lnTo>
                      <a:pt x="4980" y="41631"/>
                    </a:lnTo>
                    <a:lnTo>
                      <a:pt x="5711" y="44752"/>
                    </a:lnTo>
                    <a:lnTo>
                      <a:pt x="6375" y="47873"/>
                    </a:lnTo>
                    <a:lnTo>
                      <a:pt x="6972" y="50993"/>
                    </a:lnTo>
                    <a:lnTo>
                      <a:pt x="6972" y="50993"/>
                    </a:lnTo>
                    <a:lnTo>
                      <a:pt x="7968" y="49665"/>
                    </a:lnTo>
                    <a:lnTo>
                      <a:pt x="8898" y="48271"/>
                    </a:lnTo>
                    <a:lnTo>
                      <a:pt x="9761" y="46810"/>
                    </a:lnTo>
                    <a:lnTo>
                      <a:pt x="10558" y="45349"/>
                    </a:lnTo>
                    <a:lnTo>
                      <a:pt x="11288" y="43889"/>
                    </a:lnTo>
                    <a:lnTo>
                      <a:pt x="11952" y="42362"/>
                    </a:lnTo>
                    <a:lnTo>
                      <a:pt x="12616" y="40834"/>
                    </a:lnTo>
                    <a:lnTo>
                      <a:pt x="13147" y="39307"/>
                    </a:lnTo>
                    <a:lnTo>
                      <a:pt x="13612" y="37714"/>
                    </a:lnTo>
                    <a:lnTo>
                      <a:pt x="14077" y="36120"/>
                    </a:lnTo>
                    <a:lnTo>
                      <a:pt x="14475" y="34527"/>
                    </a:lnTo>
                    <a:lnTo>
                      <a:pt x="14807" y="32867"/>
                    </a:lnTo>
                    <a:lnTo>
                      <a:pt x="15006" y="31273"/>
                    </a:lnTo>
                    <a:lnTo>
                      <a:pt x="15272" y="29613"/>
                    </a:lnTo>
                    <a:lnTo>
                      <a:pt x="15405" y="27953"/>
                    </a:lnTo>
                    <a:lnTo>
                      <a:pt x="15471" y="26227"/>
                    </a:lnTo>
                    <a:lnTo>
                      <a:pt x="15538" y="24567"/>
                    </a:lnTo>
                    <a:lnTo>
                      <a:pt x="15538" y="22907"/>
                    </a:lnTo>
                    <a:lnTo>
                      <a:pt x="15471" y="21247"/>
                    </a:lnTo>
                    <a:lnTo>
                      <a:pt x="15338" y="19521"/>
                    </a:lnTo>
                    <a:lnTo>
                      <a:pt x="15139" y="17861"/>
                    </a:lnTo>
                    <a:lnTo>
                      <a:pt x="14940" y="16201"/>
                    </a:lnTo>
                    <a:lnTo>
                      <a:pt x="14674" y="14475"/>
                    </a:lnTo>
                    <a:lnTo>
                      <a:pt x="14342" y="12815"/>
                    </a:lnTo>
                    <a:lnTo>
                      <a:pt x="14010" y="11155"/>
                    </a:lnTo>
                    <a:lnTo>
                      <a:pt x="13612" y="9561"/>
                    </a:lnTo>
                    <a:lnTo>
                      <a:pt x="13147" y="7901"/>
                    </a:lnTo>
                    <a:lnTo>
                      <a:pt x="12616" y="6308"/>
                    </a:lnTo>
                    <a:lnTo>
                      <a:pt x="12085" y="4648"/>
                    </a:lnTo>
                    <a:lnTo>
                      <a:pt x="11487" y="3121"/>
                    </a:lnTo>
                    <a:lnTo>
                      <a:pt x="10823" y="1527"/>
                    </a:lnTo>
                    <a:lnTo>
                      <a:pt x="10159" y="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42" name="Google Shape;2142;g34ed79b00d1_0_2099"/>
              <p:cNvSpPr/>
              <p:nvPr/>
            </p:nvSpPr>
            <p:spPr>
              <a:xfrm>
                <a:off x="3013200" y="1469775"/>
                <a:ext cx="668975" cy="753650"/>
              </a:xfrm>
              <a:custGeom>
                <a:rect b="b" l="l" r="r" t="t"/>
                <a:pathLst>
                  <a:path extrusionOk="0" h="30146" w="26759">
                    <a:moveTo>
                      <a:pt x="4051" y="1"/>
                    </a:moveTo>
                    <a:lnTo>
                      <a:pt x="3454" y="930"/>
                    </a:lnTo>
                    <a:lnTo>
                      <a:pt x="2922" y="1794"/>
                    </a:lnTo>
                    <a:lnTo>
                      <a:pt x="2391" y="2657"/>
                    </a:lnTo>
                    <a:lnTo>
                      <a:pt x="1993" y="3586"/>
                    </a:lnTo>
                    <a:lnTo>
                      <a:pt x="1528" y="4516"/>
                    </a:lnTo>
                    <a:lnTo>
                      <a:pt x="1196" y="5445"/>
                    </a:lnTo>
                    <a:lnTo>
                      <a:pt x="864" y="6375"/>
                    </a:lnTo>
                    <a:lnTo>
                      <a:pt x="598" y="7305"/>
                    </a:lnTo>
                    <a:lnTo>
                      <a:pt x="399" y="8300"/>
                    </a:lnTo>
                    <a:lnTo>
                      <a:pt x="266" y="9230"/>
                    </a:lnTo>
                    <a:lnTo>
                      <a:pt x="134" y="10226"/>
                    </a:lnTo>
                    <a:lnTo>
                      <a:pt x="1" y="11156"/>
                    </a:lnTo>
                    <a:lnTo>
                      <a:pt x="1" y="12152"/>
                    </a:lnTo>
                    <a:lnTo>
                      <a:pt x="1" y="13148"/>
                    </a:lnTo>
                    <a:lnTo>
                      <a:pt x="1" y="14143"/>
                    </a:lnTo>
                    <a:lnTo>
                      <a:pt x="67" y="15073"/>
                    </a:lnTo>
                    <a:lnTo>
                      <a:pt x="399" y="17065"/>
                    </a:lnTo>
                    <a:lnTo>
                      <a:pt x="798" y="18990"/>
                    </a:lnTo>
                    <a:lnTo>
                      <a:pt x="1395" y="20982"/>
                    </a:lnTo>
                    <a:lnTo>
                      <a:pt x="2059" y="22908"/>
                    </a:lnTo>
                    <a:lnTo>
                      <a:pt x="2922" y="24767"/>
                    </a:lnTo>
                    <a:lnTo>
                      <a:pt x="3918" y="26626"/>
                    </a:lnTo>
                    <a:lnTo>
                      <a:pt x="5047" y="28419"/>
                    </a:lnTo>
                    <a:lnTo>
                      <a:pt x="6242" y="30145"/>
                    </a:lnTo>
                    <a:lnTo>
                      <a:pt x="8832" y="27821"/>
                    </a:lnTo>
                    <a:lnTo>
                      <a:pt x="11355" y="25564"/>
                    </a:lnTo>
                    <a:lnTo>
                      <a:pt x="13944" y="23439"/>
                    </a:lnTo>
                    <a:lnTo>
                      <a:pt x="16534" y="21314"/>
                    </a:lnTo>
                    <a:lnTo>
                      <a:pt x="19123" y="19322"/>
                    </a:lnTo>
                    <a:lnTo>
                      <a:pt x="21646" y="17397"/>
                    </a:lnTo>
                    <a:lnTo>
                      <a:pt x="24236" y="15604"/>
                    </a:lnTo>
                    <a:lnTo>
                      <a:pt x="26759" y="13811"/>
                    </a:lnTo>
                    <a:lnTo>
                      <a:pt x="25431" y="12683"/>
                    </a:lnTo>
                    <a:lnTo>
                      <a:pt x="24169" y="11620"/>
                    </a:lnTo>
                    <a:lnTo>
                      <a:pt x="22841" y="10558"/>
                    </a:lnTo>
                    <a:lnTo>
                      <a:pt x="21514" y="9496"/>
                    </a:lnTo>
                    <a:lnTo>
                      <a:pt x="20119" y="8500"/>
                    </a:lnTo>
                    <a:lnTo>
                      <a:pt x="18725" y="7570"/>
                    </a:lnTo>
                    <a:lnTo>
                      <a:pt x="17331" y="6641"/>
                    </a:lnTo>
                    <a:lnTo>
                      <a:pt x="15936" y="5777"/>
                    </a:lnTo>
                    <a:lnTo>
                      <a:pt x="14475" y="4914"/>
                    </a:lnTo>
                    <a:lnTo>
                      <a:pt x="13015" y="4117"/>
                    </a:lnTo>
                    <a:lnTo>
                      <a:pt x="11554" y="3321"/>
                    </a:lnTo>
                    <a:lnTo>
                      <a:pt x="10093" y="2590"/>
                    </a:lnTo>
                    <a:lnTo>
                      <a:pt x="8632" y="1860"/>
                    </a:lnTo>
                    <a:lnTo>
                      <a:pt x="7105" y="1262"/>
                    </a:lnTo>
                    <a:lnTo>
                      <a:pt x="5578" y="598"/>
                    </a:lnTo>
                    <a:lnTo>
                      <a:pt x="405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43" name="Google Shape;2143;g34ed79b00d1_0_2099"/>
              <p:cNvSpPr/>
              <p:nvPr/>
            </p:nvSpPr>
            <p:spPr>
              <a:xfrm>
                <a:off x="3013200" y="1469775"/>
                <a:ext cx="668975" cy="753650"/>
              </a:xfrm>
              <a:custGeom>
                <a:rect b="b" l="l" r="r" t="t"/>
                <a:pathLst>
                  <a:path extrusionOk="0" fill="none" h="30146" w="26759">
                    <a:moveTo>
                      <a:pt x="6242" y="30145"/>
                    </a:moveTo>
                    <a:lnTo>
                      <a:pt x="6242" y="30145"/>
                    </a:lnTo>
                    <a:lnTo>
                      <a:pt x="8832" y="27821"/>
                    </a:lnTo>
                    <a:lnTo>
                      <a:pt x="11355" y="25564"/>
                    </a:lnTo>
                    <a:lnTo>
                      <a:pt x="13944" y="23439"/>
                    </a:lnTo>
                    <a:lnTo>
                      <a:pt x="16534" y="21314"/>
                    </a:lnTo>
                    <a:lnTo>
                      <a:pt x="19123" y="19322"/>
                    </a:lnTo>
                    <a:lnTo>
                      <a:pt x="21646" y="17397"/>
                    </a:lnTo>
                    <a:lnTo>
                      <a:pt x="24236" y="15604"/>
                    </a:lnTo>
                    <a:lnTo>
                      <a:pt x="26759" y="13811"/>
                    </a:lnTo>
                    <a:lnTo>
                      <a:pt x="26759" y="13811"/>
                    </a:lnTo>
                    <a:lnTo>
                      <a:pt x="25431" y="12683"/>
                    </a:lnTo>
                    <a:lnTo>
                      <a:pt x="24169" y="11620"/>
                    </a:lnTo>
                    <a:lnTo>
                      <a:pt x="22841" y="10558"/>
                    </a:lnTo>
                    <a:lnTo>
                      <a:pt x="21514" y="9496"/>
                    </a:lnTo>
                    <a:lnTo>
                      <a:pt x="20119" y="8500"/>
                    </a:lnTo>
                    <a:lnTo>
                      <a:pt x="18725" y="7570"/>
                    </a:lnTo>
                    <a:lnTo>
                      <a:pt x="17331" y="6641"/>
                    </a:lnTo>
                    <a:lnTo>
                      <a:pt x="15936" y="5777"/>
                    </a:lnTo>
                    <a:lnTo>
                      <a:pt x="14475" y="4914"/>
                    </a:lnTo>
                    <a:lnTo>
                      <a:pt x="13015" y="4117"/>
                    </a:lnTo>
                    <a:lnTo>
                      <a:pt x="11554" y="3321"/>
                    </a:lnTo>
                    <a:lnTo>
                      <a:pt x="10093" y="2590"/>
                    </a:lnTo>
                    <a:lnTo>
                      <a:pt x="8632" y="1860"/>
                    </a:lnTo>
                    <a:lnTo>
                      <a:pt x="7105" y="1262"/>
                    </a:lnTo>
                    <a:lnTo>
                      <a:pt x="5578" y="598"/>
                    </a:lnTo>
                    <a:lnTo>
                      <a:pt x="4051" y="1"/>
                    </a:lnTo>
                    <a:lnTo>
                      <a:pt x="4051" y="1"/>
                    </a:lnTo>
                    <a:lnTo>
                      <a:pt x="3454" y="930"/>
                    </a:lnTo>
                    <a:lnTo>
                      <a:pt x="2922" y="1794"/>
                    </a:lnTo>
                    <a:lnTo>
                      <a:pt x="2391" y="2657"/>
                    </a:lnTo>
                    <a:lnTo>
                      <a:pt x="1993" y="3586"/>
                    </a:lnTo>
                    <a:lnTo>
                      <a:pt x="1528" y="4516"/>
                    </a:lnTo>
                    <a:lnTo>
                      <a:pt x="1196" y="5445"/>
                    </a:lnTo>
                    <a:lnTo>
                      <a:pt x="864" y="6375"/>
                    </a:lnTo>
                    <a:lnTo>
                      <a:pt x="598" y="7305"/>
                    </a:lnTo>
                    <a:lnTo>
                      <a:pt x="399" y="8300"/>
                    </a:lnTo>
                    <a:lnTo>
                      <a:pt x="266" y="9230"/>
                    </a:lnTo>
                    <a:lnTo>
                      <a:pt x="134" y="10226"/>
                    </a:lnTo>
                    <a:lnTo>
                      <a:pt x="1" y="11156"/>
                    </a:lnTo>
                    <a:lnTo>
                      <a:pt x="1" y="12152"/>
                    </a:lnTo>
                    <a:lnTo>
                      <a:pt x="1" y="13148"/>
                    </a:lnTo>
                    <a:lnTo>
                      <a:pt x="1" y="14143"/>
                    </a:lnTo>
                    <a:lnTo>
                      <a:pt x="67" y="15073"/>
                    </a:lnTo>
                    <a:lnTo>
                      <a:pt x="399" y="17065"/>
                    </a:lnTo>
                    <a:lnTo>
                      <a:pt x="798" y="18990"/>
                    </a:lnTo>
                    <a:lnTo>
                      <a:pt x="1395" y="20982"/>
                    </a:lnTo>
                    <a:lnTo>
                      <a:pt x="2059" y="22908"/>
                    </a:lnTo>
                    <a:lnTo>
                      <a:pt x="2922" y="24767"/>
                    </a:lnTo>
                    <a:lnTo>
                      <a:pt x="3918" y="26626"/>
                    </a:lnTo>
                    <a:lnTo>
                      <a:pt x="5047" y="28419"/>
                    </a:lnTo>
                    <a:lnTo>
                      <a:pt x="6242" y="30145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44" name="Google Shape;2144;g34ed79b00d1_0_2099"/>
              <p:cNvSpPr/>
              <p:nvPr/>
            </p:nvSpPr>
            <p:spPr>
              <a:xfrm>
                <a:off x="4663175" y="2704775"/>
                <a:ext cx="390100" cy="1283150"/>
              </a:xfrm>
              <a:custGeom>
                <a:rect b="b" l="l" r="r" t="t"/>
                <a:pathLst>
                  <a:path extrusionOk="0" h="51326" w="15604">
                    <a:moveTo>
                      <a:pt x="15338" y="0"/>
                    </a:moveTo>
                    <a:lnTo>
                      <a:pt x="15006" y="2391"/>
                    </a:lnTo>
                    <a:lnTo>
                      <a:pt x="14608" y="4781"/>
                    </a:lnTo>
                    <a:lnTo>
                      <a:pt x="14143" y="7105"/>
                    </a:lnTo>
                    <a:lnTo>
                      <a:pt x="13612" y="9362"/>
                    </a:lnTo>
                    <a:lnTo>
                      <a:pt x="12948" y="11554"/>
                    </a:lnTo>
                    <a:lnTo>
                      <a:pt x="12284" y="13745"/>
                    </a:lnTo>
                    <a:lnTo>
                      <a:pt x="11487" y="15869"/>
                    </a:lnTo>
                    <a:lnTo>
                      <a:pt x="10624" y="17928"/>
                    </a:lnTo>
                    <a:lnTo>
                      <a:pt x="9695" y="19920"/>
                    </a:lnTo>
                    <a:lnTo>
                      <a:pt x="8699" y="21912"/>
                    </a:lnTo>
                    <a:lnTo>
                      <a:pt x="7570" y="23837"/>
                    </a:lnTo>
                    <a:lnTo>
                      <a:pt x="6375" y="25696"/>
                    </a:lnTo>
                    <a:lnTo>
                      <a:pt x="5180" y="27489"/>
                    </a:lnTo>
                    <a:lnTo>
                      <a:pt x="3785" y="29282"/>
                    </a:lnTo>
                    <a:lnTo>
                      <a:pt x="2391" y="31008"/>
                    </a:lnTo>
                    <a:lnTo>
                      <a:pt x="930" y="32668"/>
                    </a:lnTo>
                    <a:lnTo>
                      <a:pt x="997" y="35058"/>
                    </a:lnTo>
                    <a:lnTo>
                      <a:pt x="1063" y="37382"/>
                    </a:lnTo>
                    <a:lnTo>
                      <a:pt x="997" y="39839"/>
                    </a:lnTo>
                    <a:lnTo>
                      <a:pt x="864" y="42229"/>
                    </a:lnTo>
                    <a:lnTo>
                      <a:pt x="731" y="44619"/>
                    </a:lnTo>
                    <a:lnTo>
                      <a:pt x="532" y="46943"/>
                    </a:lnTo>
                    <a:lnTo>
                      <a:pt x="1" y="51326"/>
                    </a:lnTo>
                    <a:lnTo>
                      <a:pt x="1196" y="49798"/>
                    </a:lnTo>
                    <a:lnTo>
                      <a:pt x="2258" y="48271"/>
                    </a:lnTo>
                    <a:lnTo>
                      <a:pt x="3321" y="46678"/>
                    </a:lnTo>
                    <a:lnTo>
                      <a:pt x="4316" y="45151"/>
                    </a:lnTo>
                    <a:lnTo>
                      <a:pt x="5312" y="43557"/>
                    </a:lnTo>
                    <a:lnTo>
                      <a:pt x="6242" y="41964"/>
                    </a:lnTo>
                    <a:lnTo>
                      <a:pt x="7105" y="40304"/>
                    </a:lnTo>
                    <a:lnTo>
                      <a:pt x="7902" y="38710"/>
                    </a:lnTo>
                    <a:lnTo>
                      <a:pt x="8699" y="37050"/>
                    </a:lnTo>
                    <a:lnTo>
                      <a:pt x="9429" y="35390"/>
                    </a:lnTo>
                    <a:lnTo>
                      <a:pt x="10159" y="33730"/>
                    </a:lnTo>
                    <a:lnTo>
                      <a:pt x="10757" y="32070"/>
                    </a:lnTo>
                    <a:lnTo>
                      <a:pt x="11355" y="30410"/>
                    </a:lnTo>
                    <a:lnTo>
                      <a:pt x="11952" y="28751"/>
                    </a:lnTo>
                    <a:lnTo>
                      <a:pt x="12483" y="27091"/>
                    </a:lnTo>
                    <a:lnTo>
                      <a:pt x="12948" y="25431"/>
                    </a:lnTo>
                    <a:lnTo>
                      <a:pt x="13811" y="22111"/>
                    </a:lnTo>
                    <a:lnTo>
                      <a:pt x="14475" y="18791"/>
                    </a:lnTo>
                    <a:lnTo>
                      <a:pt x="15006" y="15471"/>
                    </a:lnTo>
                    <a:lnTo>
                      <a:pt x="15338" y="12284"/>
                    </a:lnTo>
                    <a:lnTo>
                      <a:pt x="15538" y="9097"/>
                    </a:lnTo>
                    <a:lnTo>
                      <a:pt x="15604" y="5976"/>
                    </a:lnTo>
                    <a:lnTo>
                      <a:pt x="15538" y="2922"/>
                    </a:lnTo>
                    <a:lnTo>
                      <a:pt x="1533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45" name="Google Shape;2145;g34ed79b00d1_0_2099"/>
              <p:cNvSpPr/>
              <p:nvPr/>
            </p:nvSpPr>
            <p:spPr>
              <a:xfrm>
                <a:off x="4663175" y="2704775"/>
                <a:ext cx="390100" cy="1283150"/>
              </a:xfrm>
              <a:custGeom>
                <a:rect b="b" l="l" r="r" t="t"/>
                <a:pathLst>
                  <a:path extrusionOk="0" fill="none" h="51326" w="15604">
                    <a:moveTo>
                      <a:pt x="930" y="32668"/>
                    </a:moveTo>
                    <a:lnTo>
                      <a:pt x="930" y="32668"/>
                    </a:lnTo>
                    <a:lnTo>
                      <a:pt x="997" y="35058"/>
                    </a:lnTo>
                    <a:lnTo>
                      <a:pt x="1063" y="37382"/>
                    </a:lnTo>
                    <a:lnTo>
                      <a:pt x="997" y="39839"/>
                    </a:lnTo>
                    <a:lnTo>
                      <a:pt x="864" y="42229"/>
                    </a:lnTo>
                    <a:lnTo>
                      <a:pt x="731" y="44619"/>
                    </a:lnTo>
                    <a:lnTo>
                      <a:pt x="532" y="46943"/>
                    </a:lnTo>
                    <a:lnTo>
                      <a:pt x="1" y="51326"/>
                    </a:lnTo>
                    <a:lnTo>
                      <a:pt x="1" y="51326"/>
                    </a:lnTo>
                    <a:lnTo>
                      <a:pt x="1196" y="49798"/>
                    </a:lnTo>
                    <a:lnTo>
                      <a:pt x="2258" y="48271"/>
                    </a:lnTo>
                    <a:lnTo>
                      <a:pt x="3321" y="46678"/>
                    </a:lnTo>
                    <a:lnTo>
                      <a:pt x="4316" y="45151"/>
                    </a:lnTo>
                    <a:lnTo>
                      <a:pt x="5312" y="43557"/>
                    </a:lnTo>
                    <a:lnTo>
                      <a:pt x="6242" y="41964"/>
                    </a:lnTo>
                    <a:lnTo>
                      <a:pt x="7105" y="40304"/>
                    </a:lnTo>
                    <a:lnTo>
                      <a:pt x="7902" y="38710"/>
                    </a:lnTo>
                    <a:lnTo>
                      <a:pt x="8699" y="37050"/>
                    </a:lnTo>
                    <a:lnTo>
                      <a:pt x="9429" y="35390"/>
                    </a:lnTo>
                    <a:lnTo>
                      <a:pt x="10159" y="33730"/>
                    </a:lnTo>
                    <a:lnTo>
                      <a:pt x="10757" y="32070"/>
                    </a:lnTo>
                    <a:lnTo>
                      <a:pt x="11355" y="30410"/>
                    </a:lnTo>
                    <a:lnTo>
                      <a:pt x="11952" y="28751"/>
                    </a:lnTo>
                    <a:lnTo>
                      <a:pt x="12483" y="27091"/>
                    </a:lnTo>
                    <a:lnTo>
                      <a:pt x="12948" y="25431"/>
                    </a:lnTo>
                    <a:lnTo>
                      <a:pt x="13811" y="22111"/>
                    </a:lnTo>
                    <a:lnTo>
                      <a:pt x="14475" y="18791"/>
                    </a:lnTo>
                    <a:lnTo>
                      <a:pt x="15006" y="15471"/>
                    </a:lnTo>
                    <a:lnTo>
                      <a:pt x="15338" y="12284"/>
                    </a:lnTo>
                    <a:lnTo>
                      <a:pt x="15538" y="9097"/>
                    </a:lnTo>
                    <a:lnTo>
                      <a:pt x="15604" y="5976"/>
                    </a:lnTo>
                    <a:lnTo>
                      <a:pt x="15538" y="2922"/>
                    </a:lnTo>
                    <a:lnTo>
                      <a:pt x="15338" y="0"/>
                    </a:lnTo>
                    <a:lnTo>
                      <a:pt x="15338" y="0"/>
                    </a:lnTo>
                    <a:lnTo>
                      <a:pt x="15006" y="2391"/>
                    </a:lnTo>
                    <a:lnTo>
                      <a:pt x="14608" y="4781"/>
                    </a:lnTo>
                    <a:lnTo>
                      <a:pt x="14143" y="7105"/>
                    </a:lnTo>
                    <a:lnTo>
                      <a:pt x="13612" y="9362"/>
                    </a:lnTo>
                    <a:lnTo>
                      <a:pt x="12948" y="11554"/>
                    </a:lnTo>
                    <a:lnTo>
                      <a:pt x="12284" y="13745"/>
                    </a:lnTo>
                    <a:lnTo>
                      <a:pt x="11487" y="15869"/>
                    </a:lnTo>
                    <a:lnTo>
                      <a:pt x="10624" y="17928"/>
                    </a:lnTo>
                    <a:lnTo>
                      <a:pt x="9695" y="19920"/>
                    </a:lnTo>
                    <a:lnTo>
                      <a:pt x="8699" y="21912"/>
                    </a:lnTo>
                    <a:lnTo>
                      <a:pt x="7570" y="23837"/>
                    </a:lnTo>
                    <a:lnTo>
                      <a:pt x="6375" y="25696"/>
                    </a:lnTo>
                    <a:lnTo>
                      <a:pt x="5180" y="27489"/>
                    </a:lnTo>
                    <a:lnTo>
                      <a:pt x="3785" y="29282"/>
                    </a:lnTo>
                    <a:lnTo>
                      <a:pt x="2391" y="31008"/>
                    </a:lnTo>
                    <a:lnTo>
                      <a:pt x="930" y="32668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46" name="Google Shape;2146;g34ed79b00d1_0_2099"/>
              <p:cNvSpPr/>
              <p:nvPr/>
            </p:nvSpPr>
            <p:spPr>
              <a:xfrm>
                <a:off x="1979075" y="1363550"/>
                <a:ext cx="1034150" cy="1777800"/>
              </a:xfrm>
              <a:custGeom>
                <a:rect b="b" l="l" r="r" t="t"/>
                <a:pathLst>
                  <a:path extrusionOk="0" h="71112" w="41366">
                    <a:moveTo>
                      <a:pt x="20451" y="0"/>
                    </a:moveTo>
                    <a:lnTo>
                      <a:pt x="18592" y="67"/>
                    </a:lnTo>
                    <a:lnTo>
                      <a:pt x="16732" y="266"/>
                    </a:lnTo>
                    <a:lnTo>
                      <a:pt x="14940" y="465"/>
                    </a:lnTo>
                    <a:lnTo>
                      <a:pt x="13147" y="731"/>
                    </a:lnTo>
                    <a:lnTo>
                      <a:pt x="11354" y="1063"/>
                    </a:lnTo>
                    <a:lnTo>
                      <a:pt x="9562" y="1395"/>
                    </a:lnTo>
                    <a:lnTo>
                      <a:pt x="7902" y="1860"/>
                    </a:lnTo>
                    <a:lnTo>
                      <a:pt x="6574" y="3851"/>
                    </a:lnTo>
                    <a:lnTo>
                      <a:pt x="5445" y="5843"/>
                    </a:lnTo>
                    <a:lnTo>
                      <a:pt x="4383" y="7835"/>
                    </a:lnTo>
                    <a:lnTo>
                      <a:pt x="3453" y="9960"/>
                    </a:lnTo>
                    <a:lnTo>
                      <a:pt x="2590" y="12085"/>
                    </a:lnTo>
                    <a:lnTo>
                      <a:pt x="1926" y="14276"/>
                    </a:lnTo>
                    <a:lnTo>
                      <a:pt x="1328" y="16467"/>
                    </a:lnTo>
                    <a:lnTo>
                      <a:pt x="864" y="18658"/>
                    </a:lnTo>
                    <a:lnTo>
                      <a:pt x="465" y="20916"/>
                    </a:lnTo>
                    <a:lnTo>
                      <a:pt x="200" y="23239"/>
                    </a:lnTo>
                    <a:lnTo>
                      <a:pt x="67" y="25497"/>
                    </a:lnTo>
                    <a:lnTo>
                      <a:pt x="0" y="27821"/>
                    </a:lnTo>
                    <a:lnTo>
                      <a:pt x="0" y="30145"/>
                    </a:lnTo>
                    <a:lnTo>
                      <a:pt x="133" y="32469"/>
                    </a:lnTo>
                    <a:lnTo>
                      <a:pt x="399" y="34793"/>
                    </a:lnTo>
                    <a:lnTo>
                      <a:pt x="731" y="37117"/>
                    </a:lnTo>
                    <a:lnTo>
                      <a:pt x="1129" y="39440"/>
                    </a:lnTo>
                    <a:lnTo>
                      <a:pt x="1594" y="41764"/>
                    </a:lnTo>
                    <a:lnTo>
                      <a:pt x="2192" y="44022"/>
                    </a:lnTo>
                    <a:lnTo>
                      <a:pt x="2922" y="46346"/>
                    </a:lnTo>
                    <a:lnTo>
                      <a:pt x="3652" y="48603"/>
                    </a:lnTo>
                    <a:lnTo>
                      <a:pt x="4515" y="50861"/>
                    </a:lnTo>
                    <a:lnTo>
                      <a:pt x="5445" y="53052"/>
                    </a:lnTo>
                    <a:lnTo>
                      <a:pt x="6441" y="55243"/>
                    </a:lnTo>
                    <a:lnTo>
                      <a:pt x="7503" y="57368"/>
                    </a:lnTo>
                    <a:lnTo>
                      <a:pt x="8632" y="59492"/>
                    </a:lnTo>
                    <a:lnTo>
                      <a:pt x="9827" y="61551"/>
                    </a:lnTo>
                    <a:lnTo>
                      <a:pt x="11155" y="63543"/>
                    </a:lnTo>
                    <a:lnTo>
                      <a:pt x="12483" y="65535"/>
                    </a:lnTo>
                    <a:lnTo>
                      <a:pt x="13944" y="67460"/>
                    </a:lnTo>
                    <a:lnTo>
                      <a:pt x="15405" y="69319"/>
                    </a:lnTo>
                    <a:lnTo>
                      <a:pt x="16932" y="71112"/>
                    </a:lnTo>
                    <a:lnTo>
                      <a:pt x="19455" y="67327"/>
                    </a:lnTo>
                    <a:lnTo>
                      <a:pt x="22243" y="63476"/>
                    </a:lnTo>
                    <a:lnTo>
                      <a:pt x="25165" y="59426"/>
                    </a:lnTo>
                    <a:lnTo>
                      <a:pt x="28286" y="55442"/>
                    </a:lnTo>
                    <a:lnTo>
                      <a:pt x="31473" y="51458"/>
                    </a:lnTo>
                    <a:lnTo>
                      <a:pt x="34726" y="47607"/>
                    </a:lnTo>
                    <a:lnTo>
                      <a:pt x="38046" y="43889"/>
                    </a:lnTo>
                    <a:lnTo>
                      <a:pt x="39706" y="42163"/>
                    </a:lnTo>
                    <a:lnTo>
                      <a:pt x="41366" y="40436"/>
                    </a:lnTo>
                    <a:lnTo>
                      <a:pt x="40569" y="39440"/>
                    </a:lnTo>
                    <a:lnTo>
                      <a:pt x="39839" y="38378"/>
                    </a:lnTo>
                    <a:lnTo>
                      <a:pt x="39108" y="37316"/>
                    </a:lnTo>
                    <a:lnTo>
                      <a:pt x="38378" y="36253"/>
                    </a:lnTo>
                    <a:lnTo>
                      <a:pt x="37780" y="35125"/>
                    </a:lnTo>
                    <a:lnTo>
                      <a:pt x="37116" y="33929"/>
                    </a:lnTo>
                    <a:lnTo>
                      <a:pt x="36519" y="32801"/>
                    </a:lnTo>
                    <a:lnTo>
                      <a:pt x="35988" y="31606"/>
                    </a:lnTo>
                    <a:lnTo>
                      <a:pt x="35523" y="30344"/>
                    </a:lnTo>
                    <a:lnTo>
                      <a:pt x="35058" y="29149"/>
                    </a:lnTo>
                    <a:lnTo>
                      <a:pt x="34593" y="27887"/>
                    </a:lnTo>
                    <a:lnTo>
                      <a:pt x="34195" y="26626"/>
                    </a:lnTo>
                    <a:lnTo>
                      <a:pt x="33863" y="25364"/>
                    </a:lnTo>
                    <a:lnTo>
                      <a:pt x="33597" y="24103"/>
                    </a:lnTo>
                    <a:lnTo>
                      <a:pt x="33332" y="22775"/>
                    </a:lnTo>
                    <a:lnTo>
                      <a:pt x="33133" y="21513"/>
                    </a:lnTo>
                    <a:lnTo>
                      <a:pt x="33000" y="20185"/>
                    </a:lnTo>
                    <a:lnTo>
                      <a:pt x="32867" y="18924"/>
                    </a:lnTo>
                    <a:lnTo>
                      <a:pt x="32801" y="17596"/>
                    </a:lnTo>
                    <a:lnTo>
                      <a:pt x="32801" y="16334"/>
                    </a:lnTo>
                    <a:lnTo>
                      <a:pt x="32867" y="15006"/>
                    </a:lnTo>
                    <a:lnTo>
                      <a:pt x="32933" y="13745"/>
                    </a:lnTo>
                    <a:lnTo>
                      <a:pt x="33066" y="12483"/>
                    </a:lnTo>
                    <a:lnTo>
                      <a:pt x="33265" y="11222"/>
                    </a:lnTo>
                    <a:lnTo>
                      <a:pt x="33531" y="9960"/>
                    </a:lnTo>
                    <a:lnTo>
                      <a:pt x="33863" y="8698"/>
                    </a:lnTo>
                    <a:lnTo>
                      <a:pt x="34195" y="7503"/>
                    </a:lnTo>
                    <a:lnTo>
                      <a:pt x="34660" y="6308"/>
                    </a:lnTo>
                    <a:lnTo>
                      <a:pt x="35125" y="5113"/>
                    </a:lnTo>
                    <a:lnTo>
                      <a:pt x="35722" y="3918"/>
                    </a:lnTo>
                    <a:lnTo>
                      <a:pt x="36320" y="2789"/>
                    </a:lnTo>
                    <a:lnTo>
                      <a:pt x="36984" y="1660"/>
                    </a:lnTo>
                    <a:lnTo>
                      <a:pt x="35257" y="1262"/>
                    </a:lnTo>
                    <a:lnTo>
                      <a:pt x="33465" y="930"/>
                    </a:lnTo>
                    <a:lnTo>
                      <a:pt x="31672" y="664"/>
                    </a:lnTo>
                    <a:lnTo>
                      <a:pt x="29813" y="399"/>
                    </a:lnTo>
                    <a:lnTo>
                      <a:pt x="27954" y="200"/>
                    </a:lnTo>
                    <a:lnTo>
                      <a:pt x="26094" y="67"/>
                    </a:lnTo>
                    <a:lnTo>
                      <a:pt x="2423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47" name="Google Shape;2147;g34ed79b00d1_0_2099"/>
              <p:cNvSpPr/>
              <p:nvPr/>
            </p:nvSpPr>
            <p:spPr>
              <a:xfrm>
                <a:off x="1979075" y="1363550"/>
                <a:ext cx="1034150" cy="1777800"/>
              </a:xfrm>
              <a:custGeom>
                <a:rect b="b" l="l" r="r" t="t"/>
                <a:pathLst>
                  <a:path extrusionOk="0" fill="none" h="71112" w="41366">
                    <a:moveTo>
                      <a:pt x="36984" y="1660"/>
                    </a:moveTo>
                    <a:lnTo>
                      <a:pt x="36984" y="1660"/>
                    </a:lnTo>
                    <a:lnTo>
                      <a:pt x="35257" y="1262"/>
                    </a:lnTo>
                    <a:lnTo>
                      <a:pt x="33465" y="930"/>
                    </a:lnTo>
                    <a:lnTo>
                      <a:pt x="31672" y="664"/>
                    </a:lnTo>
                    <a:lnTo>
                      <a:pt x="29813" y="399"/>
                    </a:lnTo>
                    <a:lnTo>
                      <a:pt x="27954" y="200"/>
                    </a:lnTo>
                    <a:lnTo>
                      <a:pt x="26094" y="67"/>
                    </a:lnTo>
                    <a:lnTo>
                      <a:pt x="24235" y="0"/>
                    </a:lnTo>
                    <a:lnTo>
                      <a:pt x="22376" y="0"/>
                    </a:lnTo>
                    <a:lnTo>
                      <a:pt x="20451" y="0"/>
                    </a:lnTo>
                    <a:lnTo>
                      <a:pt x="18592" y="67"/>
                    </a:lnTo>
                    <a:lnTo>
                      <a:pt x="16732" y="266"/>
                    </a:lnTo>
                    <a:lnTo>
                      <a:pt x="14940" y="465"/>
                    </a:lnTo>
                    <a:lnTo>
                      <a:pt x="13147" y="731"/>
                    </a:lnTo>
                    <a:lnTo>
                      <a:pt x="11354" y="1063"/>
                    </a:lnTo>
                    <a:lnTo>
                      <a:pt x="9562" y="1395"/>
                    </a:lnTo>
                    <a:lnTo>
                      <a:pt x="7902" y="1860"/>
                    </a:lnTo>
                    <a:lnTo>
                      <a:pt x="7902" y="1860"/>
                    </a:lnTo>
                    <a:lnTo>
                      <a:pt x="6574" y="3851"/>
                    </a:lnTo>
                    <a:lnTo>
                      <a:pt x="5445" y="5843"/>
                    </a:lnTo>
                    <a:lnTo>
                      <a:pt x="4383" y="7835"/>
                    </a:lnTo>
                    <a:lnTo>
                      <a:pt x="3453" y="9960"/>
                    </a:lnTo>
                    <a:lnTo>
                      <a:pt x="2590" y="12085"/>
                    </a:lnTo>
                    <a:lnTo>
                      <a:pt x="1926" y="14276"/>
                    </a:lnTo>
                    <a:lnTo>
                      <a:pt x="1328" y="16467"/>
                    </a:lnTo>
                    <a:lnTo>
                      <a:pt x="864" y="18658"/>
                    </a:lnTo>
                    <a:lnTo>
                      <a:pt x="465" y="20916"/>
                    </a:lnTo>
                    <a:lnTo>
                      <a:pt x="200" y="23239"/>
                    </a:lnTo>
                    <a:lnTo>
                      <a:pt x="67" y="25497"/>
                    </a:lnTo>
                    <a:lnTo>
                      <a:pt x="0" y="27821"/>
                    </a:lnTo>
                    <a:lnTo>
                      <a:pt x="0" y="30145"/>
                    </a:lnTo>
                    <a:lnTo>
                      <a:pt x="133" y="32469"/>
                    </a:lnTo>
                    <a:lnTo>
                      <a:pt x="399" y="34793"/>
                    </a:lnTo>
                    <a:lnTo>
                      <a:pt x="731" y="37117"/>
                    </a:lnTo>
                    <a:lnTo>
                      <a:pt x="1129" y="39440"/>
                    </a:lnTo>
                    <a:lnTo>
                      <a:pt x="1594" y="41764"/>
                    </a:lnTo>
                    <a:lnTo>
                      <a:pt x="2192" y="44022"/>
                    </a:lnTo>
                    <a:lnTo>
                      <a:pt x="2922" y="46346"/>
                    </a:lnTo>
                    <a:lnTo>
                      <a:pt x="3652" y="48603"/>
                    </a:lnTo>
                    <a:lnTo>
                      <a:pt x="4515" y="50861"/>
                    </a:lnTo>
                    <a:lnTo>
                      <a:pt x="5445" y="53052"/>
                    </a:lnTo>
                    <a:lnTo>
                      <a:pt x="6441" y="55243"/>
                    </a:lnTo>
                    <a:lnTo>
                      <a:pt x="7503" y="57368"/>
                    </a:lnTo>
                    <a:lnTo>
                      <a:pt x="8632" y="59492"/>
                    </a:lnTo>
                    <a:lnTo>
                      <a:pt x="9827" y="61551"/>
                    </a:lnTo>
                    <a:lnTo>
                      <a:pt x="11155" y="63543"/>
                    </a:lnTo>
                    <a:lnTo>
                      <a:pt x="12483" y="65535"/>
                    </a:lnTo>
                    <a:lnTo>
                      <a:pt x="13944" y="67460"/>
                    </a:lnTo>
                    <a:lnTo>
                      <a:pt x="15405" y="69319"/>
                    </a:lnTo>
                    <a:lnTo>
                      <a:pt x="16932" y="71112"/>
                    </a:lnTo>
                    <a:lnTo>
                      <a:pt x="16932" y="71112"/>
                    </a:lnTo>
                    <a:lnTo>
                      <a:pt x="19455" y="67327"/>
                    </a:lnTo>
                    <a:lnTo>
                      <a:pt x="22243" y="63476"/>
                    </a:lnTo>
                    <a:lnTo>
                      <a:pt x="25165" y="59426"/>
                    </a:lnTo>
                    <a:lnTo>
                      <a:pt x="28286" y="55442"/>
                    </a:lnTo>
                    <a:lnTo>
                      <a:pt x="31473" y="51458"/>
                    </a:lnTo>
                    <a:lnTo>
                      <a:pt x="34726" y="47607"/>
                    </a:lnTo>
                    <a:lnTo>
                      <a:pt x="38046" y="43889"/>
                    </a:lnTo>
                    <a:lnTo>
                      <a:pt x="39706" y="42163"/>
                    </a:lnTo>
                    <a:lnTo>
                      <a:pt x="41366" y="40436"/>
                    </a:lnTo>
                    <a:lnTo>
                      <a:pt x="41366" y="40436"/>
                    </a:lnTo>
                    <a:lnTo>
                      <a:pt x="40569" y="39440"/>
                    </a:lnTo>
                    <a:lnTo>
                      <a:pt x="39839" y="38378"/>
                    </a:lnTo>
                    <a:lnTo>
                      <a:pt x="39108" y="37316"/>
                    </a:lnTo>
                    <a:lnTo>
                      <a:pt x="38378" y="36253"/>
                    </a:lnTo>
                    <a:lnTo>
                      <a:pt x="37780" y="35125"/>
                    </a:lnTo>
                    <a:lnTo>
                      <a:pt x="37116" y="33929"/>
                    </a:lnTo>
                    <a:lnTo>
                      <a:pt x="36519" y="32801"/>
                    </a:lnTo>
                    <a:lnTo>
                      <a:pt x="35988" y="31606"/>
                    </a:lnTo>
                    <a:lnTo>
                      <a:pt x="35523" y="30344"/>
                    </a:lnTo>
                    <a:lnTo>
                      <a:pt x="35058" y="29149"/>
                    </a:lnTo>
                    <a:lnTo>
                      <a:pt x="34593" y="27887"/>
                    </a:lnTo>
                    <a:lnTo>
                      <a:pt x="34195" y="26626"/>
                    </a:lnTo>
                    <a:lnTo>
                      <a:pt x="33863" y="25364"/>
                    </a:lnTo>
                    <a:lnTo>
                      <a:pt x="33597" y="24103"/>
                    </a:lnTo>
                    <a:lnTo>
                      <a:pt x="33332" y="22775"/>
                    </a:lnTo>
                    <a:lnTo>
                      <a:pt x="33133" y="21513"/>
                    </a:lnTo>
                    <a:lnTo>
                      <a:pt x="33000" y="20185"/>
                    </a:lnTo>
                    <a:lnTo>
                      <a:pt x="32867" y="18924"/>
                    </a:lnTo>
                    <a:lnTo>
                      <a:pt x="32801" y="17596"/>
                    </a:lnTo>
                    <a:lnTo>
                      <a:pt x="32801" y="16334"/>
                    </a:lnTo>
                    <a:lnTo>
                      <a:pt x="32867" y="15006"/>
                    </a:lnTo>
                    <a:lnTo>
                      <a:pt x="32933" y="13745"/>
                    </a:lnTo>
                    <a:lnTo>
                      <a:pt x="33066" y="12483"/>
                    </a:lnTo>
                    <a:lnTo>
                      <a:pt x="33265" y="11222"/>
                    </a:lnTo>
                    <a:lnTo>
                      <a:pt x="33531" y="9960"/>
                    </a:lnTo>
                    <a:lnTo>
                      <a:pt x="33863" y="8698"/>
                    </a:lnTo>
                    <a:lnTo>
                      <a:pt x="34195" y="7503"/>
                    </a:lnTo>
                    <a:lnTo>
                      <a:pt x="34660" y="6308"/>
                    </a:lnTo>
                    <a:lnTo>
                      <a:pt x="35125" y="5113"/>
                    </a:lnTo>
                    <a:lnTo>
                      <a:pt x="35722" y="3918"/>
                    </a:lnTo>
                    <a:lnTo>
                      <a:pt x="36320" y="2789"/>
                    </a:lnTo>
                    <a:lnTo>
                      <a:pt x="36984" y="166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6 - Content and Image - 4 - Light A">
  <p:cSld name="CUSTOM_4_2_7_1_1_1_1_2">
    <p:bg>
      <p:bgPr>
        <a:solidFill>
          <a:schemeClr val="lt1"/>
        </a:solidFill>
      </p:bgPr>
    </p:bg>
    <p:spTree>
      <p:nvGrpSpPr>
        <p:cNvPr id="2148" name="Shape 2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9" name="Google Shape;2149;g34ed79b00d1_0_2143"/>
          <p:cNvSpPr txBox="1"/>
          <p:nvPr>
            <p:ph type="title"/>
          </p:nvPr>
        </p:nvSpPr>
        <p:spPr>
          <a:xfrm>
            <a:off x="676650" y="0"/>
            <a:ext cx="7790700" cy="1289400"/>
          </a:xfrm>
          <a:prstGeom prst="rect">
            <a:avLst/>
          </a:prstGeom>
          <a:noFill/>
        </p:spPr>
        <p:txBody>
          <a:bodyPr anchorCtr="0" anchor="b" bIns="0" lIns="0" spcFirstLastPara="1" rIns="0" wrap="square" tIns="91425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pen Sans ExtraBold"/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pen Sans ExtraBold"/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pen Sans ExtraBold"/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pen Sans ExtraBold"/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pen Sans ExtraBold"/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pen Sans ExtraBold"/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pen Sans ExtraBold"/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pen Sans ExtraBold"/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/>
        </p:txBody>
      </p:sp>
      <p:sp>
        <p:nvSpPr>
          <p:cNvPr id="2150" name="Google Shape;2150;g34ed79b00d1_0_2143"/>
          <p:cNvSpPr txBox="1"/>
          <p:nvPr>
            <p:ph idx="1" type="subTitle"/>
          </p:nvPr>
        </p:nvSpPr>
        <p:spPr>
          <a:xfrm>
            <a:off x="676650" y="1449300"/>
            <a:ext cx="7790700" cy="320100"/>
          </a:xfrm>
          <a:prstGeom prst="rect">
            <a:avLst/>
          </a:prstGeom>
          <a:noFill/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/>
        </p:txBody>
      </p:sp>
      <p:sp>
        <p:nvSpPr>
          <p:cNvPr id="2151" name="Google Shape;2151;g34ed79b00d1_0_2143"/>
          <p:cNvSpPr txBox="1"/>
          <p:nvPr>
            <p:ph idx="2" type="body"/>
          </p:nvPr>
        </p:nvSpPr>
        <p:spPr>
          <a:xfrm>
            <a:off x="676500" y="1769375"/>
            <a:ext cx="3895500" cy="2720100"/>
          </a:xfrm>
          <a:prstGeom prst="rect">
            <a:avLst/>
          </a:prstGeom>
        </p:spPr>
        <p:txBody>
          <a:bodyPr anchorCtr="0" anchor="t" bIns="91425" lIns="0" spcFirstLastPara="1" rIns="0" wrap="square" tIns="91425">
            <a:noAutofit/>
          </a:bodyPr>
          <a:lstStyle>
            <a:lvl1pPr indent="-3048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400"/>
            </a:lvl1pPr>
            <a:lvl2pPr indent="-292100" lvl="1" marL="91440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000"/>
              <a:buChar char="●"/>
              <a:defRPr/>
            </a:lvl2pPr>
            <a:lvl3pPr indent="-292100" lvl="2" marL="137160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lnSpc>
                <a:spcPct val="115000"/>
              </a:lnSpc>
              <a:spcBef>
                <a:spcPts val="500"/>
              </a:spcBef>
              <a:spcAft>
                <a:spcPts val="5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2152" name="Google Shape;2152;g34ed79b00d1_0_2143"/>
          <p:cNvSpPr/>
          <p:nvPr>
            <p:ph idx="3" type="pic"/>
          </p:nvPr>
        </p:nvSpPr>
        <p:spPr>
          <a:xfrm>
            <a:off x="5221200" y="1769375"/>
            <a:ext cx="1460700" cy="1123500"/>
          </a:xfrm>
          <a:prstGeom prst="rect">
            <a:avLst/>
          </a:prstGeom>
          <a:noFill/>
          <a:ln>
            <a:noFill/>
          </a:ln>
        </p:spPr>
      </p:sp>
      <p:sp>
        <p:nvSpPr>
          <p:cNvPr id="2153" name="Google Shape;2153;g34ed79b00d1_0_2143"/>
          <p:cNvSpPr/>
          <p:nvPr>
            <p:ph idx="4" type="pic"/>
          </p:nvPr>
        </p:nvSpPr>
        <p:spPr>
          <a:xfrm>
            <a:off x="7006600" y="1769375"/>
            <a:ext cx="1460700" cy="1123500"/>
          </a:xfrm>
          <a:prstGeom prst="rect">
            <a:avLst/>
          </a:prstGeom>
          <a:noFill/>
          <a:ln>
            <a:noFill/>
          </a:ln>
        </p:spPr>
      </p:sp>
      <p:sp>
        <p:nvSpPr>
          <p:cNvPr id="2154" name="Google Shape;2154;g34ed79b00d1_0_2143"/>
          <p:cNvSpPr/>
          <p:nvPr>
            <p:ph idx="5" type="pic"/>
          </p:nvPr>
        </p:nvSpPr>
        <p:spPr>
          <a:xfrm>
            <a:off x="5221200" y="3209550"/>
            <a:ext cx="1460700" cy="1123500"/>
          </a:xfrm>
          <a:prstGeom prst="rect">
            <a:avLst/>
          </a:prstGeom>
          <a:noFill/>
          <a:ln>
            <a:noFill/>
          </a:ln>
        </p:spPr>
      </p:sp>
      <p:sp>
        <p:nvSpPr>
          <p:cNvPr id="2155" name="Google Shape;2155;g34ed79b00d1_0_2143"/>
          <p:cNvSpPr/>
          <p:nvPr>
            <p:ph idx="6" type="pic"/>
          </p:nvPr>
        </p:nvSpPr>
        <p:spPr>
          <a:xfrm>
            <a:off x="7006600" y="3209550"/>
            <a:ext cx="1460700" cy="1123500"/>
          </a:xfrm>
          <a:prstGeom prst="rect">
            <a:avLst/>
          </a:prstGeom>
          <a:noFill/>
          <a:ln>
            <a:noFill/>
          </a:ln>
        </p:spPr>
      </p:sp>
      <p:sp>
        <p:nvSpPr>
          <p:cNvPr id="2156" name="Google Shape;2156;g34ed79b00d1_0_2143"/>
          <p:cNvSpPr txBox="1"/>
          <p:nvPr/>
        </p:nvSpPr>
        <p:spPr>
          <a:xfrm>
            <a:off x="0" y="4969700"/>
            <a:ext cx="351900" cy="183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sz="7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2157" name="Google Shape;2157;g34ed79b00d1_0_2143"/>
          <p:cNvGrpSpPr/>
          <p:nvPr/>
        </p:nvGrpSpPr>
        <p:grpSpPr>
          <a:xfrm>
            <a:off x="8467274" y="-268"/>
            <a:ext cx="329400" cy="329400"/>
            <a:chOff x="8467274" y="-268"/>
            <a:chExt cx="329400" cy="329400"/>
          </a:xfrm>
        </p:grpSpPr>
        <p:sp>
          <p:nvSpPr>
            <p:cNvPr id="2158" name="Google Shape;2158;g34ed79b00d1_0_2143"/>
            <p:cNvSpPr/>
            <p:nvPr/>
          </p:nvSpPr>
          <p:spPr>
            <a:xfrm>
              <a:off x="8467274" y="-268"/>
              <a:ext cx="329400" cy="329400"/>
            </a:xfrm>
            <a:prstGeom prst="rect">
              <a:avLst/>
            </a:prstGeom>
            <a:solidFill>
              <a:srgbClr val="0063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grpSp>
          <p:nvGrpSpPr>
            <p:cNvPr id="2159" name="Google Shape;2159;g34ed79b00d1_0_2143"/>
            <p:cNvGrpSpPr/>
            <p:nvPr/>
          </p:nvGrpSpPr>
          <p:grpSpPr>
            <a:xfrm>
              <a:off x="8546153" y="63898"/>
              <a:ext cx="191009" cy="201168"/>
              <a:chOff x="1379850" y="238125"/>
              <a:chExt cx="4860275" cy="5238750"/>
            </a:xfrm>
          </p:grpSpPr>
          <p:sp>
            <p:nvSpPr>
              <p:cNvPr id="2160" name="Google Shape;2160;g34ed79b00d1_0_2143"/>
              <p:cNvSpPr/>
              <p:nvPr/>
            </p:nvSpPr>
            <p:spPr>
              <a:xfrm>
                <a:off x="4988525" y="4354750"/>
                <a:ext cx="727075" cy="727075"/>
              </a:xfrm>
              <a:custGeom>
                <a:rect b="b" l="l" r="r" t="t"/>
                <a:pathLst>
                  <a:path extrusionOk="0" h="29083" w="29083">
                    <a:moveTo>
                      <a:pt x="14210" y="9097"/>
                    </a:moveTo>
                    <a:lnTo>
                      <a:pt x="15139" y="9163"/>
                    </a:lnTo>
                    <a:lnTo>
                      <a:pt x="16002" y="9296"/>
                    </a:lnTo>
                    <a:lnTo>
                      <a:pt x="16334" y="9362"/>
                    </a:lnTo>
                    <a:lnTo>
                      <a:pt x="16733" y="9495"/>
                    </a:lnTo>
                    <a:lnTo>
                      <a:pt x="16998" y="9694"/>
                    </a:lnTo>
                    <a:lnTo>
                      <a:pt x="17264" y="9894"/>
                    </a:lnTo>
                    <a:lnTo>
                      <a:pt x="17463" y="10226"/>
                    </a:lnTo>
                    <a:lnTo>
                      <a:pt x="17596" y="10558"/>
                    </a:lnTo>
                    <a:lnTo>
                      <a:pt x="17729" y="10956"/>
                    </a:lnTo>
                    <a:lnTo>
                      <a:pt x="17729" y="11354"/>
                    </a:lnTo>
                    <a:lnTo>
                      <a:pt x="17729" y="11886"/>
                    </a:lnTo>
                    <a:lnTo>
                      <a:pt x="17596" y="12284"/>
                    </a:lnTo>
                    <a:lnTo>
                      <a:pt x="17463" y="12616"/>
                    </a:lnTo>
                    <a:lnTo>
                      <a:pt x="17264" y="12948"/>
                    </a:lnTo>
                    <a:lnTo>
                      <a:pt x="16998" y="13147"/>
                    </a:lnTo>
                    <a:lnTo>
                      <a:pt x="16733" y="13346"/>
                    </a:lnTo>
                    <a:lnTo>
                      <a:pt x="16401" y="13479"/>
                    </a:lnTo>
                    <a:lnTo>
                      <a:pt x="16002" y="13612"/>
                    </a:lnTo>
                    <a:lnTo>
                      <a:pt x="15139" y="13678"/>
                    </a:lnTo>
                    <a:lnTo>
                      <a:pt x="14210" y="13745"/>
                    </a:lnTo>
                    <a:lnTo>
                      <a:pt x="12151" y="13745"/>
                    </a:lnTo>
                    <a:lnTo>
                      <a:pt x="12151" y="9097"/>
                    </a:lnTo>
                    <a:close/>
                    <a:moveTo>
                      <a:pt x="13280" y="6242"/>
                    </a:moveTo>
                    <a:lnTo>
                      <a:pt x="8964" y="6308"/>
                    </a:lnTo>
                    <a:lnTo>
                      <a:pt x="8964" y="22244"/>
                    </a:lnTo>
                    <a:lnTo>
                      <a:pt x="12151" y="22244"/>
                    </a:lnTo>
                    <a:lnTo>
                      <a:pt x="12151" y="16135"/>
                    </a:lnTo>
                    <a:lnTo>
                      <a:pt x="14674" y="16135"/>
                    </a:lnTo>
                    <a:lnTo>
                      <a:pt x="17861" y="22244"/>
                    </a:lnTo>
                    <a:lnTo>
                      <a:pt x="21181" y="22244"/>
                    </a:lnTo>
                    <a:lnTo>
                      <a:pt x="17729" y="15737"/>
                    </a:lnTo>
                    <a:lnTo>
                      <a:pt x="18459" y="15471"/>
                    </a:lnTo>
                    <a:lnTo>
                      <a:pt x="19057" y="15139"/>
                    </a:lnTo>
                    <a:lnTo>
                      <a:pt x="19588" y="14674"/>
                    </a:lnTo>
                    <a:lnTo>
                      <a:pt x="20052" y="14209"/>
                    </a:lnTo>
                    <a:lnTo>
                      <a:pt x="20384" y="13612"/>
                    </a:lnTo>
                    <a:lnTo>
                      <a:pt x="20650" y="12881"/>
                    </a:lnTo>
                    <a:lnTo>
                      <a:pt x="20849" y="12085"/>
                    </a:lnTo>
                    <a:lnTo>
                      <a:pt x="20916" y="11222"/>
                    </a:lnTo>
                    <a:lnTo>
                      <a:pt x="20849" y="10159"/>
                    </a:lnTo>
                    <a:lnTo>
                      <a:pt x="20716" y="9761"/>
                    </a:lnTo>
                    <a:lnTo>
                      <a:pt x="20650" y="9296"/>
                    </a:lnTo>
                    <a:lnTo>
                      <a:pt x="20451" y="8964"/>
                    </a:lnTo>
                    <a:lnTo>
                      <a:pt x="20318" y="8566"/>
                    </a:lnTo>
                    <a:lnTo>
                      <a:pt x="20052" y="8300"/>
                    </a:lnTo>
                    <a:lnTo>
                      <a:pt x="19853" y="7968"/>
                    </a:lnTo>
                    <a:lnTo>
                      <a:pt x="19322" y="7503"/>
                    </a:lnTo>
                    <a:lnTo>
                      <a:pt x="18658" y="7105"/>
                    </a:lnTo>
                    <a:lnTo>
                      <a:pt x="17928" y="6773"/>
                    </a:lnTo>
                    <a:lnTo>
                      <a:pt x="17131" y="6574"/>
                    </a:lnTo>
                    <a:lnTo>
                      <a:pt x="16201" y="6441"/>
                    </a:lnTo>
                    <a:lnTo>
                      <a:pt x="15272" y="6308"/>
                    </a:lnTo>
                    <a:lnTo>
                      <a:pt x="14276" y="6242"/>
                    </a:lnTo>
                    <a:close/>
                    <a:moveTo>
                      <a:pt x="14608" y="2457"/>
                    </a:moveTo>
                    <a:lnTo>
                      <a:pt x="15670" y="2524"/>
                    </a:lnTo>
                    <a:lnTo>
                      <a:pt x="16799" y="2656"/>
                    </a:lnTo>
                    <a:lnTo>
                      <a:pt x="17928" y="2855"/>
                    </a:lnTo>
                    <a:lnTo>
                      <a:pt x="18990" y="3187"/>
                    </a:lnTo>
                    <a:lnTo>
                      <a:pt x="19986" y="3652"/>
                    </a:lnTo>
                    <a:lnTo>
                      <a:pt x="20982" y="4183"/>
                    </a:lnTo>
                    <a:lnTo>
                      <a:pt x="21912" y="4781"/>
                    </a:lnTo>
                    <a:lnTo>
                      <a:pt x="22775" y="5511"/>
                    </a:lnTo>
                    <a:lnTo>
                      <a:pt x="23638" y="6308"/>
                    </a:lnTo>
                    <a:lnTo>
                      <a:pt x="24368" y="7238"/>
                    </a:lnTo>
                    <a:lnTo>
                      <a:pt x="24966" y="8234"/>
                    </a:lnTo>
                    <a:lnTo>
                      <a:pt x="25497" y="9296"/>
                    </a:lnTo>
                    <a:lnTo>
                      <a:pt x="25962" y="10491"/>
                    </a:lnTo>
                    <a:lnTo>
                      <a:pt x="26294" y="11753"/>
                    </a:lnTo>
                    <a:lnTo>
                      <a:pt x="26493" y="13147"/>
                    </a:lnTo>
                    <a:lnTo>
                      <a:pt x="26559" y="14608"/>
                    </a:lnTo>
                    <a:lnTo>
                      <a:pt x="26493" y="16069"/>
                    </a:lnTo>
                    <a:lnTo>
                      <a:pt x="26294" y="17463"/>
                    </a:lnTo>
                    <a:lnTo>
                      <a:pt x="25962" y="18724"/>
                    </a:lnTo>
                    <a:lnTo>
                      <a:pt x="25497" y="19920"/>
                    </a:lnTo>
                    <a:lnTo>
                      <a:pt x="24966" y="21048"/>
                    </a:lnTo>
                    <a:lnTo>
                      <a:pt x="24368" y="22044"/>
                    </a:lnTo>
                    <a:lnTo>
                      <a:pt x="23638" y="22907"/>
                    </a:lnTo>
                    <a:lnTo>
                      <a:pt x="22775" y="23704"/>
                    </a:lnTo>
                    <a:lnTo>
                      <a:pt x="21912" y="24435"/>
                    </a:lnTo>
                    <a:lnTo>
                      <a:pt x="20982" y="25032"/>
                    </a:lnTo>
                    <a:lnTo>
                      <a:pt x="19986" y="25563"/>
                    </a:lnTo>
                    <a:lnTo>
                      <a:pt x="18990" y="26028"/>
                    </a:lnTo>
                    <a:lnTo>
                      <a:pt x="17928" y="26294"/>
                    </a:lnTo>
                    <a:lnTo>
                      <a:pt x="16799" y="26559"/>
                    </a:lnTo>
                    <a:lnTo>
                      <a:pt x="15670" y="26692"/>
                    </a:lnTo>
                    <a:lnTo>
                      <a:pt x="14608" y="26759"/>
                    </a:lnTo>
                    <a:lnTo>
                      <a:pt x="13479" y="26692"/>
                    </a:lnTo>
                    <a:lnTo>
                      <a:pt x="12350" y="26559"/>
                    </a:lnTo>
                    <a:lnTo>
                      <a:pt x="11222" y="26294"/>
                    </a:lnTo>
                    <a:lnTo>
                      <a:pt x="10159" y="25962"/>
                    </a:lnTo>
                    <a:lnTo>
                      <a:pt x="9163" y="25497"/>
                    </a:lnTo>
                    <a:lnTo>
                      <a:pt x="8167" y="25032"/>
                    </a:lnTo>
                    <a:lnTo>
                      <a:pt x="7238" y="24368"/>
                    </a:lnTo>
                    <a:lnTo>
                      <a:pt x="6375" y="23638"/>
                    </a:lnTo>
                    <a:lnTo>
                      <a:pt x="5511" y="22841"/>
                    </a:lnTo>
                    <a:lnTo>
                      <a:pt x="4781" y="21978"/>
                    </a:lnTo>
                    <a:lnTo>
                      <a:pt x="4184" y="20916"/>
                    </a:lnTo>
                    <a:lnTo>
                      <a:pt x="3652" y="19853"/>
                    </a:lnTo>
                    <a:lnTo>
                      <a:pt x="3188" y="18658"/>
                    </a:lnTo>
                    <a:lnTo>
                      <a:pt x="2856" y="17397"/>
                    </a:lnTo>
                    <a:lnTo>
                      <a:pt x="2656" y="16002"/>
                    </a:lnTo>
                    <a:lnTo>
                      <a:pt x="2590" y="14541"/>
                    </a:lnTo>
                    <a:lnTo>
                      <a:pt x="2656" y="13081"/>
                    </a:lnTo>
                    <a:lnTo>
                      <a:pt x="2856" y="11686"/>
                    </a:lnTo>
                    <a:lnTo>
                      <a:pt x="3188" y="10425"/>
                    </a:lnTo>
                    <a:lnTo>
                      <a:pt x="3652" y="9230"/>
                    </a:lnTo>
                    <a:lnTo>
                      <a:pt x="4184" y="8167"/>
                    </a:lnTo>
                    <a:lnTo>
                      <a:pt x="4781" y="7171"/>
                    </a:lnTo>
                    <a:lnTo>
                      <a:pt x="5511" y="6242"/>
                    </a:lnTo>
                    <a:lnTo>
                      <a:pt x="6375" y="5445"/>
                    </a:lnTo>
                    <a:lnTo>
                      <a:pt x="7238" y="4715"/>
                    </a:lnTo>
                    <a:lnTo>
                      <a:pt x="8167" y="4117"/>
                    </a:lnTo>
                    <a:lnTo>
                      <a:pt x="9163" y="3586"/>
                    </a:lnTo>
                    <a:lnTo>
                      <a:pt x="10159" y="3187"/>
                    </a:lnTo>
                    <a:lnTo>
                      <a:pt x="11222" y="2855"/>
                    </a:lnTo>
                    <a:lnTo>
                      <a:pt x="12350" y="2656"/>
                    </a:lnTo>
                    <a:lnTo>
                      <a:pt x="13479" y="2457"/>
                    </a:lnTo>
                    <a:close/>
                    <a:moveTo>
                      <a:pt x="14608" y="0"/>
                    </a:moveTo>
                    <a:lnTo>
                      <a:pt x="13081" y="67"/>
                    </a:lnTo>
                    <a:lnTo>
                      <a:pt x="11620" y="332"/>
                    </a:lnTo>
                    <a:lnTo>
                      <a:pt x="10226" y="664"/>
                    </a:lnTo>
                    <a:lnTo>
                      <a:pt x="8898" y="1129"/>
                    </a:lnTo>
                    <a:lnTo>
                      <a:pt x="7636" y="1727"/>
                    </a:lnTo>
                    <a:lnTo>
                      <a:pt x="6375" y="2457"/>
                    </a:lnTo>
                    <a:lnTo>
                      <a:pt x="5312" y="3320"/>
                    </a:lnTo>
                    <a:lnTo>
                      <a:pt x="4250" y="4250"/>
                    </a:lnTo>
                    <a:lnTo>
                      <a:pt x="3320" y="5246"/>
                    </a:lnTo>
                    <a:lnTo>
                      <a:pt x="2457" y="6375"/>
                    </a:lnTo>
                    <a:lnTo>
                      <a:pt x="1793" y="7570"/>
                    </a:lnTo>
                    <a:lnTo>
                      <a:pt x="1129" y="8898"/>
                    </a:lnTo>
                    <a:lnTo>
                      <a:pt x="664" y="10226"/>
                    </a:lnTo>
                    <a:lnTo>
                      <a:pt x="333" y="11620"/>
                    </a:lnTo>
                    <a:lnTo>
                      <a:pt x="67" y="13081"/>
                    </a:lnTo>
                    <a:lnTo>
                      <a:pt x="1" y="14608"/>
                    </a:lnTo>
                    <a:lnTo>
                      <a:pt x="67" y="15471"/>
                    </a:lnTo>
                    <a:lnTo>
                      <a:pt x="133" y="16334"/>
                    </a:lnTo>
                    <a:lnTo>
                      <a:pt x="200" y="17197"/>
                    </a:lnTo>
                    <a:lnTo>
                      <a:pt x="333" y="17994"/>
                    </a:lnTo>
                    <a:lnTo>
                      <a:pt x="532" y="18791"/>
                    </a:lnTo>
                    <a:lnTo>
                      <a:pt x="731" y="19521"/>
                    </a:lnTo>
                    <a:lnTo>
                      <a:pt x="996" y="20252"/>
                    </a:lnTo>
                    <a:lnTo>
                      <a:pt x="1262" y="20916"/>
                    </a:lnTo>
                    <a:lnTo>
                      <a:pt x="1594" y="21580"/>
                    </a:lnTo>
                    <a:lnTo>
                      <a:pt x="1926" y="22244"/>
                    </a:lnTo>
                    <a:lnTo>
                      <a:pt x="2723" y="23439"/>
                    </a:lnTo>
                    <a:lnTo>
                      <a:pt x="3586" y="24501"/>
                    </a:lnTo>
                    <a:lnTo>
                      <a:pt x="4582" y="25497"/>
                    </a:lnTo>
                    <a:lnTo>
                      <a:pt x="5644" y="26360"/>
                    </a:lnTo>
                    <a:lnTo>
                      <a:pt x="6773" y="27091"/>
                    </a:lnTo>
                    <a:lnTo>
                      <a:pt x="7968" y="27688"/>
                    </a:lnTo>
                    <a:lnTo>
                      <a:pt x="9230" y="28219"/>
                    </a:lnTo>
                    <a:lnTo>
                      <a:pt x="10491" y="28618"/>
                    </a:lnTo>
                    <a:lnTo>
                      <a:pt x="11819" y="28883"/>
                    </a:lnTo>
                    <a:lnTo>
                      <a:pt x="13214" y="29082"/>
                    </a:lnTo>
                    <a:lnTo>
                      <a:pt x="15936" y="29082"/>
                    </a:lnTo>
                    <a:lnTo>
                      <a:pt x="17264" y="28883"/>
                    </a:lnTo>
                    <a:lnTo>
                      <a:pt x="18592" y="28618"/>
                    </a:lnTo>
                    <a:lnTo>
                      <a:pt x="19853" y="28219"/>
                    </a:lnTo>
                    <a:lnTo>
                      <a:pt x="21115" y="27688"/>
                    </a:lnTo>
                    <a:lnTo>
                      <a:pt x="22310" y="27024"/>
                    </a:lnTo>
                    <a:lnTo>
                      <a:pt x="23439" y="26294"/>
                    </a:lnTo>
                    <a:lnTo>
                      <a:pt x="24501" y="25431"/>
                    </a:lnTo>
                    <a:lnTo>
                      <a:pt x="25497" y="24501"/>
                    </a:lnTo>
                    <a:lnTo>
                      <a:pt x="26360" y="23439"/>
                    </a:lnTo>
                    <a:lnTo>
                      <a:pt x="27157" y="22244"/>
                    </a:lnTo>
                    <a:lnTo>
                      <a:pt x="27489" y="21580"/>
                    </a:lnTo>
                    <a:lnTo>
                      <a:pt x="27821" y="20916"/>
                    </a:lnTo>
                    <a:lnTo>
                      <a:pt x="28087" y="20185"/>
                    </a:lnTo>
                    <a:lnTo>
                      <a:pt x="28352" y="19455"/>
                    </a:lnTo>
                    <a:lnTo>
                      <a:pt x="28551" y="18724"/>
                    </a:lnTo>
                    <a:lnTo>
                      <a:pt x="28751" y="17928"/>
                    </a:lnTo>
                    <a:lnTo>
                      <a:pt x="28883" y="17131"/>
                    </a:lnTo>
                    <a:lnTo>
                      <a:pt x="28950" y="16268"/>
                    </a:lnTo>
                    <a:lnTo>
                      <a:pt x="29016" y="15405"/>
                    </a:lnTo>
                    <a:lnTo>
                      <a:pt x="29082" y="14541"/>
                    </a:lnTo>
                    <a:lnTo>
                      <a:pt x="29016" y="13014"/>
                    </a:lnTo>
                    <a:lnTo>
                      <a:pt x="28751" y="11554"/>
                    </a:lnTo>
                    <a:lnTo>
                      <a:pt x="28419" y="10159"/>
                    </a:lnTo>
                    <a:lnTo>
                      <a:pt x="27954" y="8831"/>
                    </a:lnTo>
                    <a:lnTo>
                      <a:pt x="27356" y="7570"/>
                    </a:lnTo>
                    <a:lnTo>
                      <a:pt x="26626" y="6375"/>
                    </a:lnTo>
                    <a:lnTo>
                      <a:pt x="25829" y="5246"/>
                    </a:lnTo>
                    <a:lnTo>
                      <a:pt x="24899" y="4183"/>
                    </a:lnTo>
                    <a:lnTo>
                      <a:pt x="23904" y="3254"/>
                    </a:lnTo>
                    <a:lnTo>
                      <a:pt x="22775" y="2457"/>
                    </a:lnTo>
                    <a:lnTo>
                      <a:pt x="21580" y="1727"/>
                    </a:lnTo>
                    <a:lnTo>
                      <a:pt x="20318" y="1129"/>
                    </a:lnTo>
                    <a:lnTo>
                      <a:pt x="18990" y="664"/>
                    </a:lnTo>
                    <a:lnTo>
                      <a:pt x="17596" y="266"/>
                    </a:lnTo>
                    <a:lnTo>
                      <a:pt x="16135" y="67"/>
                    </a:lnTo>
                    <a:lnTo>
                      <a:pt x="1460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61" name="Google Shape;2161;g34ed79b00d1_0_2143"/>
              <p:cNvSpPr/>
              <p:nvPr/>
            </p:nvSpPr>
            <p:spPr>
              <a:xfrm>
                <a:off x="4988525" y="4354750"/>
                <a:ext cx="727075" cy="727075"/>
              </a:xfrm>
              <a:custGeom>
                <a:rect b="b" l="l" r="r" t="t"/>
                <a:pathLst>
                  <a:path extrusionOk="0" fill="none" h="29083" w="29083">
                    <a:moveTo>
                      <a:pt x="1" y="14608"/>
                    </a:moveTo>
                    <a:lnTo>
                      <a:pt x="1" y="14608"/>
                    </a:lnTo>
                    <a:lnTo>
                      <a:pt x="67" y="13081"/>
                    </a:lnTo>
                    <a:lnTo>
                      <a:pt x="333" y="11620"/>
                    </a:lnTo>
                    <a:lnTo>
                      <a:pt x="664" y="10226"/>
                    </a:lnTo>
                    <a:lnTo>
                      <a:pt x="1129" y="8898"/>
                    </a:lnTo>
                    <a:lnTo>
                      <a:pt x="1793" y="7570"/>
                    </a:lnTo>
                    <a:lnTo>
                      <a:pt x="2457" y="6375"/>
                    </a:lnTo>
                    <a:lnTo>
                      <a:pt x="3320" y="5246"/>
                    </a:lnTo>
                    <a:lnTo>
                      <a:pt x="4250" y="4250"/>
                    </a:lnTo>
                    <a:lnTo>
                      <a:pt x="5312" y="3320"/>
                    </a:lnTo>
                    <a:lnTo>
                      <a:pt x="6375" y="2457"/>
                    </a:lnTo>
                    <a:lnTo>
                      <a:pt x="7636" y="1727"/>
                    </a:lnTo>
                    <a:lnTo>
                      <a:pt x="8898" y="1129"/>
                    </a:lnTo>
                    <a:lnTo>
                      <a:pt x="10226" y="664"/>
                    </a:lnTo>
                    <a:lnTo>
                      <a:pt x="11620" y="332"/>
                    </a:lnTo>
                    <a:lnTo>
                      <a:pt x="13081" y="67"/>
                    </a:lnTo>
                    <a:lnTo>
                      <a:pt x="14608" y="0"/>
                    </a:lnTo>
                    <a:lnTo>
                      <a:pt x="14608" y="0"/>
                    </a:lnTo>
                    <a:lnTo>
                      <a:pt x="16135" y="67"/>
                    </a:lnTo>
                    <a:lnTo>
                      <a:pt x="17596" y="266"/>
                    </a:lnTo>
                    <a:lnTo>
                      <a:pt x="18990" y="664"/>
                    </a:lnTo>
                    <a:lnTo>
                      <a:pt x="20318" y="1129"/>
                    </a:lnTo>
                    <a:lnTo>
                      <a:pt x="21580" y="1727"/>
                    </a:lnTo>
                    <a:lnTo>
                      <a:pt x="22775" y="2457"/>
                    </a:lnTo>
                    <a:lnTo>
                      <a:pt x="23904" y="3254"/>
                    </a:lnTo>
                    <a:lnTo>
                      <a:pt x="24899" y="4183"/>
                    </a:lnTo>
                    <a:lnTo>
                      <a:pt x="25829" y="5246"/>
                    </a:lnTo>
                    <a:lnTo>
                      <a:pt x="26626" y="6375"/>
                    </a:lnTo>
                    <a:lnTo>
                      <a:pt x="27356" y="7570"/>
                    </a:lnTo>
                    <a:lnTo>
                      <a:pt x="27954" y="8831"/>
                    </a:lnTo>
                    <a:lnTo>
                      <a:pt x="28419" y="10159"/>
                    </a:lnTo>
                    <a:lnTo>
                      <a:pt x="28751" y="11554"/>
                    </a:lnTo>
                    <a:lnTo>
                      <a:pt x="29016" y="13014"/>
                    </a:lnTo>
                    <a:lnTo>
                      <a:pt x="29082" y="14541"/>
                    </a:lnTo>
                    <a:lnTo>
                      <a:pt x="29082" y="14541"/>
                    </a:lnTo>
                    <a:lnTo>
                      <a:pt x="29016" y="15405"/>
                    </a:lnTo>
                    <a:lnTo>
                      <a:pt x="28950" y="16268"/>
                    </a:lnTo>
                    <a:lnTo>
                      <a:pt x="28883" y="17131"/>
                    </a:lnTo>
                    <a:lnTo>
                      <a:pt x="28751" y="17928"/>
                    </a:lnTo>
                    <a:lnTo>
                      <a:pt x="28551" y="18724"/>
                    </a:lnTo>
                    <a:lnTo>
                      <a:pt x="28352" y="19455"/>
                    </a:lnTo>
                    <a:lnTo>
                      <a:pt x="28087" y="20185"/>
                    </a:lnTo>
                    <a:lnTo>
                      <a:pt x="27821" y="20916"/>
                    </a:lnTo>
                    <a:lnTo>
                      <a:pt x="27489" y="21580"/>
                    </a:lnTo>
                    <a:lnTo>
                      <a:pt x="27157" y="22244"/>
                    </a:lnTo>
                    <a:lnTo>
                      <a:pt x="26360" y="23439"/>
                    </a:lnTo>
                    <a:lnTo>
                      <a:pt x="25497" y="24501"/>
                    </a:lnTo>
                    <a:lnTo>
                      <a:pt x="24501" y="25431"/>
                    </a:lnTo>
                    <a:lnTo>
                      <a:pt x="23439" y="26294"/>
                    </a:lnTo>
                    <a:lnTo>
                      <a:pt x="22310" y="27024"/>
                    </a:lnTo>
                    <a:lnTo>
                      <a:pt x="21115" y="27688"/>
                    </a:lnTo>
                    <a:lnTo>
                      <a:pt x="19853" y="28219"/>
                    </a:lnTo>
                    <a:lnTo>
                      <a:pt x="18592" y="28618"/>
                    </a:lnTo>
                    <a:lnTo>
                      <a:pt x="17264" y="28883"/>
                    </a:lnTo>
                    <a:lnTo>
                      <a:pt x="15936" y="29082"/>
                    </a:lnTo>
                    <a:lnTo>
                      <a:pt x="14542" y="29082"/>
                    </a:lnTo>
                    <a:lnTo>
                      <a:pt x="13214" y="29082"/>
                    </a:lnTo>
                    <a:lnTo>
                      <a:pt x="11819" y="28883"/>
                    </a:lnTo>
                    <a:lnTo>
                      <a:pt x="10491" y="28618"/>
                    </a:lnTo>
                    <a:lnTo>
                      <a:pt x="9230" y="28219"/>
                    </a:lnTo>
                    <a:lnTo>
                      <a:pt x="7968" y="27688"/>
                    </a:lnTo>
                    <a:lnTo>
                      <a:pt x="6773" y="27091"/>
                    </a:lnTo>
                    <a:lnTo>
                      <a:pt x="5644" y="26360"/>
                    </a:lnTo>
                    <a:lnTo>
                      <a:pt x="4582" y="25497"/>
                    </a:lnTo>
                    <a:lnTo>
                      <a:pt x="3586" y="24501"/>
                    </a:lnTo>
                    <a:lnTo>
                      <a:pt x="2723" y="23439"/>
                    </a:lnTo>
                    <a:lnTo>
                      <a:pt x="1926" y="22244"/>
                    </a:lnTo>
                    <a:lnTo>
                      <a:pt x="1594" y="21580"/>
                    </a:lnTo>
                    <a:lnTo>
                      <a:pt x="1262" y="20916"/>
                    </a:lnTo>
                    <a:lnTo>
                      <a:pt x="996" y="20252"/>
                    </a:lnTo>
                    <a:lnTo>
                      <a:pt x="731" y="19521"/>
                    </a:lnTo>
                    <a:lnTo>
                      <a:pt x="532" y="18791"/>
                    </a:lnTo>
                    <a:lnTo>
                      <a:pt x="333" y="17994"/>
                    </a:lnTo>
                    <a:lnTo>
                      <a:pt x="200" y="17197"/>
                    </a:lnTo>
                    <a:lnTo>
                      <a:pt x="133" y="16334"/>
                    </a:lnTo>
                    <a:lnTo>
                      <a:pt x="67" y="15471"/>
                    </a:lnTo>
                    <a:lnTo>
                      <a:pt x="1" y="14608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62" name="Google Shape;2162;g34ed79b00d1_0_2143"/>
              <p:cNvSpPr/>
              <p:nvPr/>
            </p:nvSpPr>
            <p:spPr>
              <a:xfrm>
                <a:off x="5053275" y="4416175"/>
                <a:ext cx="599250" cy="607550"/>
              </a:xfrm>
              <a:custGeom>
                <a:rect b="b" l="l" r="r" t="t"/>
                <a:pathLst>
                  <a:path extrusionOk="0" fill="none" h="24302" w="23970">
                    <a:moveTo>
                      <a:pt x="23969" y="12151"/>
                    </a:moveTo>
                    <a:lnTo>
                      <a:pt x="23969" y="12151"/>
                    </a:lnTo>
                    <a:lnTo>
                      <a:pt x="23903" y="10690"/>
                    </a:lnTo>
                    <a:lnTo>
                      <a:pt x="23704" y="9296"/>
                    </a:lnTo>
                    <a:lnTo>
                      <a:pt x="23372" y="8034"/>
                    </a:lnTo>
                    <a:lnTo>
                      <a:pt x="22907" y="6839"/>
                    </a:lnTo>
                    <a:lnTo>
                      <a:pt x="22376" y="5777"/>
                    </a:lnTo>
                    <a:lnTo>
                      <a:pt x="21778" y="4781"/>
                    </a:lnTo>
                    <a:lnTo>
                      <a:pt x="21048" y="3851"/>
                    </a:lnTo>
                    <a:lnTo>
                      <a:pt x="20185" y="3054"/>
                    </a:lnTo>
                    <a:lnTo>
                      <a:pt x="19322" y="2324"/>
                    </a:lnTo>
                    <a:lnTo>
                      <a:pt x="18392" y="1726"/>
                    </a:lnTo>
                    <a:lnTo>
                      <a:pt x="17396" y="1195"/>
                    </a:lnTo>
                    <a:lnTo>
                      <a:pt x="16400" y="730"/>
                    </a:lnTo>
                    <a:lnTo>
                      <a:pt x="15338" y="398"/>
                    </a:lnTo>
                    <a:lnTo>
                      <a:pt x="14209" y="199"/>
                    </a:lnTo>
                    <a:lnTo>
                      <a:pt x="13080" y="67"/>
                    </a:lnTo>
                    <a:lnTo>
                      <a:pt x="12018" y="0"/>
                    </a:lnTo>
                    <a:lnTo>
                      <a:pt x="10889" y="0"/>
                    </a:lnTo>
                    <a:lnTo>
                      <a:pt x="9760" y="199"/>
                    </a:lnTo>
                    <a:lnTo>
                      <a:pt x="8632" y="398"/>
                    </a:lnTo>
                    <a:lnTo>
                      <a:pt x="7569" y="730"/>
                    </a:lnTo>
                    <a:lnTo>
                      <a:pt x="6573" y="1129"/>
                    </a:lnTo>
                    <a:lnTo>
                      <a:pt x="5577" y="1660"/>
                    </a:lnTo>
                    <a:lnTo>
                      <a:pt x="4648" y="2258"/>
                    </a:lnTo>
                    <a:lnTo>
                      <a:pt x="3785" y="2988"/>
                    </a:lnTo>
                    <a:lnTo>
                      <a:pt x="2921" y="3785"/>
                    </a:lnTo>
                    <a:lnTo>
                      <a:pt x="2191" y="4714"/>
                    </a:lnTo>
                    <a:lnTo>
                      <a:pt x="1594" y="5710"/>
                    </a:lnTo>
                    <a:lnTo>
                      <a:pt x="1062" y="6773"/>
                    </a:lnTo>
                    <a:lnTo>
                      <a:pt x="598" y="7968"/>
                    </a:lnTo>
                    <a:lnTo>
                      <a:pt x="266" y="9229"/>
                    </a:lnTo>
                    <a:lnTo>
                      <a:pt x="66" y="10624"/>
                    </a:lnTo>
                    <a:lnTo>
                      <a:pt x="0" y="12084"/>
                    </a:lnTo>
                    <a:lnTo>
                      <a:pt x="0" y="12084"/>
                    </a:lnTo>
                    <a:lnTo>
                      <a:pt x="66" y="13545"/>
                    </a:lnTo>
                    <a:lnTo>
                      <a:pt x="266" y="14940"/>
                    </a:lnTo>
                    <a:lnTo>
                      <a:pt x="598" y="16201"/>
                    </a:lnTo>
                    <a:lnTo>
                      <a:pt x="1062" y="17396"/>
                    </a:lnTo>
                    <a:lnTo>
                      <a:pt x="1594" y="18459"/>
                    </a:lnTo>
                    <a:lnTo>
                      <a:pt x="2191" y="19521"/>
                    </a:lnTo>
                    <a:lnTo>
                      <a:pt x="2921" y="20384"/>
                    </a:lnTo>
                    <a:lnTo>
                      <a:pt x="3785" y="21181"/>
                    </a:lnTo>
                    <a:lnTo>
                      <a:pt x="4648" y="21911"/>
                    </a:lnTo>
                    <a:lnTo>
                      <a:pt x="5577" y="22575"/>
                    </a:lnTo>
                    <a:lnTo>
                      <a:pt x="6573" y="23040"/>
                    </a:lnTo>
                    <a:lnTo>
                      <a:pt x="7569" y="23505"/>
                    </a:lnTo>
                    <a:lnTo>
                      <a:pt x="8632" y="23837"/>
                    </a:lnTo>
                    <a:lnTo>
                      <a:pt x="9760" y="24102"/>
                    </a:lnTo>
                    <a:lnTo>
                      <a:pt x="10889" y="24235"/>
                    </a:lnTo>
                    <a:lnTo>
                      <a:pt x="12018" y="24302"/>
                    </a:lnTo>
                    <a:lnTo>
                      <a:pt x="13080" y="24235"/>
                    </a:lnTo>
                    <a:lnTo>
                      <a:pt x="14209" y="24102"/>
                    </a:lnTo>
                    <a:lnTo>
                      <a:pt x="15338" y="23837"/>
                    </a:lnTo>
                    <a:lnTo>
                      <a:pt x="16400" y="23571"/>
                    </a:lnTo>
                    <a:lnTo>
                      <a:pt x="17396" y="23106"/>
                    </a:lnTo>
                    <a:lnTo>
                      <a:pt x="18392" y="22575"/>
                    </a:lnTo>
                    <a:lnTo>
                      <a:pt x="19322" y="21978"/>
                    </a:lnTo>
                    <a:lnTo>
                      <a:pt x="20185" y="21247"/>
                    </a:lnTo>
                    <a:lnTo>
                      <a:pt x="21048" y="20450"/>
                    </a:lnTo>
                    <a:lnTo>
                      <a:pt x="21778" y="19587"/>
                    </a:lnTo>
                    <a:lnTo>
                      <a:pt x="22376" y="18591"/>
                    </a:lnTo>
                    <a:lnTo>
                      <a:pt x="22907" y="17463"/>
                    </a:lnTo>
                    <a:lnTo>
                      <a:pt x="23372" y="16267"/>
                    </a:lnTo>
                    <a:lnTo>
                      <a:pt x="23704" y="15006"/>
                    </a:lnTo>
                    <a:lnTo>
                      <a:pt x="23903" y="13612"/>
                    </a:lnTo>
                    <a:lnTo>
                      <a:pt x="23969" y="12151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63" name="Google Shape;2163;g34ed79b00d1_0_2143"/>
              <p:cNvSpPr/>
              <p:nvPr/>
            </p:nvSpPr>
            <p:spPr>
              <a:xfrm>
                <a:off x="5212625" y="4510775"/>
                <a:ext cx="305450" cy="400075"/>
              </a:xfrm>
              <a:custGeom>
                <a:rect b="b" l="l" r="r" t="t"/>
                <a:pathLst>
                  <a:path extrusionOk="0" fill="none" h="16003" w="12218">
                    <a:moveTo>
                      <a:pt x="0" y="67"/>
                    </a:moveTo>
                    <a:lnTo>
                      <a:pt x="0" y="67"/>
                    </a:lnTo>
                    <a:lnTo>
                      <a:pt x="4316" y="1"/>
                    </a:lnTo>
                    <a:lnTo>
                      <a:pt x="5312" y="1"/>
                    </a:lnTo>
                    <a:lnTo>
                      <a:pt x="6308" y="67"/>
                    </a:lnTo>
                    <a:lnTo>
                      <a:pt x="7237" y="200"/>
                    </a:lnTo>
                    <a:lnTo>
                      <a:pt x="8167" y="333"/>
                    </a:lnTo>
                    <a:lnTo>
                      <a:pt x="8964" y="532"/>
                    </a:lnTo>
                    <a:lnTo>
                      <a:pt x="9694" y="864"/>
                    </a:lnTo>
                    <a:lnTo>
                      <a:pt x="10358" y="1262"/>
                    </a:lnTo>
                    <a:lnTo>
                      <a:pt x="10889" y="1727"/>
                    </a:lnTo>
                    <a:lnTo>
                      <a:pt x="11088" y="2059"/>
                    </a:lnTo>
                    <a:lnTo>
                      <a:pt x="11354" y="2325"/>
                    </a:lnTo>
                    <a:lnTo>
                      <a:pt x="11487" y="2723"/>
                    </a:lnTo>
                    <a:lnTo>
                      <a:pt x="11686" y="3055"/>
                    </a:lnTo>
                    <a:lnTo>
                      <a:pt x="11752" y="3520"/>
                    </a:lnTo>
                    <a:lnTo>
                      <a:pt x="11885" y="3918"/>
                    </a:lnTo>
                    <a:lnTo>
                      <a:pt x="11952" y="4981"/>
                    </a:lnTo>
                    <a:lnTo>
                      <a:pt x="11952" y="4981"/>
                    </a:lnTo>
                    <a:lnTo>
                      <a:pt x="11885" y="5844"/>
                    </a:lnTo>
                    <a:lnTo>
                      <a:pt x="11686" y="6640"/>
                    </a:lnTo>
                    <a:lnTo>
                      <a:pt x="11420" y="7371"/>
                    </a:lnTo>
                    <a:lnTo>
                      <a:pt x="11088" y="7968"/>
                    </a:lnTo>
                    <a:lnTo>
                      <a:pt x="10624" y="8433"/>
                    </a:lnTo>
                    <a:lnTo>
                      <a:pt x="10093" y="8898"/>
                    </a:lnTo>
                    <a:lnTo>
                      <a:pt x="9495" y="9230"/>
                    </a:lnTo>
                    <a:lnTo>
                      <a:pt x="8765" y="9496"/>
                    </a:lnTo>
                    <a:lnTo>
                      <a:pt x="12217" y="16003"/>
                    </a:lnTo>
                    <a:lnTo>
                      <a:pt x="8897" y="16003"/>
                    </a:lnTo>
                    <a:lnTo>
                      <a:pt x="5710" y="9894"/>
                    </a:lnTo>
                    <a:lnTo>
                      <a:pt x="3187" y="9894"/>
                    </a:lnTo>
                    <a:lnTo>
                      <a:pt x="3187" y="16003"/>
                    </a:lnTo>
                    <a:lnTo>
                      <a:pt x="0" y="16003"/>
                    </a:lnTo>
                    <a:lnTo>
                      <a:pt x="0" y="67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64" name="Google Shape;2164;g34ed79b00d1_0_2143"/>
              <p:cNvSpPr/>
              <p:nvPr/>
            </p:nvSpPr>
            <p:spPr>
              <a:xfrm>
                <a:off x="5292300" y="4582150"/>
                <a:ext cx="139450" cy="116225"/>
              </a:xfrm>
              <a:custGeom>
                <a:rect b="b" l="l" r="r" t="t"/>
                <a:pathLst>
                  <a:path extrusionOk="0" fill="none" h="4649" w="5578">
                    <a:moveTo>
                      <a:pt x="5578" y="2258"/>
                    </a:moveTo>
                    <a:lnTo>
                      <a:pt x="5578" y="2258"/>
                    </a:lnTo>
                    <a:lnTo>
                      <a:pt x="5578" y="1860"/>
                    </a:lnTo>
                    <a:lnTo>
                      <a:pt x="5445" y="1462"/>
                    </a:lnTo>
                    <a:lnTo>
                      <a:pt x="5312" y="1130"/>
                    </a:lnTo>
                    <a:lnTo>
                      <a:pt x="5113" y="798"/>
                    </a:lnTo>
                    <a:lnTo>
                      <a:pt x="4847" y="598"/>
                    </a:lnTo>
                    <a:lnTo>
                      <a:pt x="4582" y="399"/>
                    </a:lnTo>
                    <a:lnTo>
                      <a:pt x="4183" y="266"/>
                    </a:lnTo>
                    <a:lnTo>
                      <a:pt x="3851" y="200"/>
                    </a:lnTo>
                    <a:lnTo>
                      <a:pt x="2988" y="67"/>
                    </a:lnTo>
                    <a:lnTo>
                      <a:pt x="2059" y="1"/>
                    </a:lnTo>
                    <a:lnTo>
                      <a:pt x="0" y="1"/>
                    </a:lnTo>
                    <a:lnTo>
                      <a:pt x="0" y="4649"/>
                    </a:lnTo>
                    <a:lnTo>
                      <a:pt x="0" y="4649"/>
                    </a:lnTo>
                    <a:lnTo>
                      <a:pt x="2059" y="4649"/>
                    </a:lnTo>
                    <a:lnTo>
                      <a:pt x="2988" y="4582"/>
                    </a:lnTo>
                    <a:lnTo>
                      <a:pt x="3851" y="4516"/>
                    </a:lnTo>
                    <a:lnTo>
                      <a:pt x="4250" y="4383"/>
                    </a:lnTo>
                    <a:lnTo>
                      <a:pt x="4582" y="4250"/>
                    </a:lnTo>
                    <a:lnTo>
                      <a:pt x="4847" y="4051"/>
                    </a:lnTo>
                    <a:lnTo>
                      <a:pt x="5113" y="3852"/>
                    </a:lnTo>
                    <a:lnTo>
                      <a:pt x="5312" y="3520"/>
                    </a:lnTo>
                    <a:lnTo>
                      <a:pt x="5445" y="3188"/>
                    </a:lnTo>
                    <a:lnTo>
                      <a:pt x="5578" y="2790"/>
                    </a:lnTo>
                    <a:lnTo>
                      <a:pt x="5578" y="2258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65" name="Google Shape;2165;g34ed79b00d1_0_2143"/>
              <p:cNvSpPr/>
              <p:nvPr/>
            </p:nvSpPr>
            <p:spPr>
              <a:xfrm>
                <a:off x="1703525" y="4240200"/>
                <a:ext cx="1075650" cy="1236675"/>
              </a:xfrm>
              <a:custGeom>
                <a:rect b="b" l="l" r="r" t="t"/>
                <a:pathLst>
                  <a:path extrusionOk="0" h="49467" w="43026">
                    <a:moveTo>
                      <a:pt x="0" y="1"/>
                    </a:moveTo>
                    <a:lnTo>
                      <a:pt x="0" y="49467"/>
                    </a:lnTo>
                    <a:lnTo>
                      <a:pt x="43026" y="24634"/>
                    </a:lnTo>
                    <a:lnTo>
                      <a:pt x="39905" y="23904"/>
                    </a:lnTo>
                    <a:lnTo>
                      <a:pt x="36917" y="23041"/>
                    </a:lnTo>
                    <a:lnTo>
                      <a:pt x="33929" y="22111"/>
                    </a:lnTo>
                    <a:lnTo>
                      <a:pt x="30942" y="21049"/>
                    </a:lnTo>
                    <a:lnTo>
                      <a:pt x="28020" y="19854"/>
                    </a:lnTo>
                    <a:lnTo>
                      <a:pt x="25165" y="18592"/>
                    </a:lnTo>
                    <a:lnTo>
                      <a:pt x="22376" y="17198"/>
                    </a:lnTo>
                    <a:lnTo>
                      <a:pt x="19654" y="15671"/>
                    </a:lnTo>
                    <a:lnTo>
                      <a:pt x="16932" y="14077"/>
                    </a:lnTo>
                    <a:lnTo>
                      <a:pt x="14342" y="12351"/>
                    </a:lnTo>
                    <a:lnTo>
                      <a:pt x="11753" y="10558"/>
                    </a:lnTo>
                    <a:lnTo>
                      <a:pt x="9296" y="8633"/>
                    </a:lnTo>
                    <a:lnTo>
                      <a:pt x="6839" y="6641"/>
                    </a:lnTo>
                    <a:lnTo>
                      <a:pt x="4515" y="4516"/>
                    </a:lnTo>
                    <a:lnTo>
                      <a:pt x="2258" y="232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66" name="Google Shape;2166;g34ed79b00d1_0_2143"/>
              <p:cNvSpPr/>
              <p:nvPr/>
            </p:nvSpPr>
            <p:spPr>
              <a:xfrm>
                <a:off x="1703525" y="4240200"/>
                <a:ext cx="1075650" cy="1236675"/>
              </a:xfrm>
              <a:custGeom>
                <a:rect b="b" l="l" r="r" t="t"/>
                <a:pathLst>
                  <a:path extrusionOk="0" fill="none" h="49467" w="43026">
                    <a:moveTo>
                      <a:pt x="0" y="1"/>
                    </a:moveTo>
                    <a:lnTo>
                      <a:pt x="0" y="49467"/>
                    </a:lnTo>
                    <a:lnTo>
                      <a:pt x="43026" y="24634"/>
                    </a:lnTo>
                    <a:lnTo>
                      <a:pt x="43026" y="24634"/>
                    </a:lnTo>
                    <a:lnTo>
                      <a:pt x="39905" y="23904"/>
                    </a:lnTo>
                    <a:lnTo>
                      <a:pt x="36917" y="23041"/>
                    </a:lnTo>
                    <a:lnTo>
                      <a:pt x="33929" y="22111"/>
                    </a:lnTo>
                    <a:lnTo>
                      <a:pt x="30942" y="21049"/>
                    </a:lnTo>
                    <a:lnTo>
                      <a:pt x="28020" y="19854"/>
                    </a:lnTo>
                    <a:lnTo>
                      <a:pt x="25165" y="18592"/>
                    </a:lnTo>
                    <a:lnTo>
                      <a:pt x="22376" y="17198"/>
                    </a:lnTo>
                    <a:lnTo>
                      <a:pt x="19654" y="15671"/>
                    </a:lnTo>
                    <a:lnTo>
                      <a:pt x="16932" y="14077"/>
                    </a:lnTo>
                    <a:lnTo>
                      <a:pt x="14342" y="12351"/>
                    </a:lnTo>
                    <a:lnTo>
                      <a:pt x="11753" y="10558"/>
                    </a:lnTo>
                    <a:lnTo>
                      <a:pt x="9296" y="8633"/>
                    </a:lnTo>
                    <a:lnTo>
                      <a:pt x="6839" y="6641"/>
                    </a:lnTo>
                    <a:lnTo>
                      <a:pt x="4515" y="4516"/>
                    </a:lnTo>
                    <a:lnTo>
                      <a:pt x="2258" y="2325"/>
                    </a:lnTo>
                    <a:lnTo>
                      <a:pt x="0" y="1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67" name="Google Shape;2167;g34ed79b00d1_0_2143"/>
              <p:cNvSpPr/>
              <p:nvPr/>
            </p:nvSpPr>
            <p:spPr>
              <a:xfrm>
                <a:off x="1703525" y="238125"/>
                <a:ext cx="1067350" cy="1228375"/>
              </a:xfrm>
              <a:custGeom>
                <a:rect b="b" l="l" r="r" t="t"/>
                <a:pathLst>
                  <a:path extrusionOk="0" h="49135" w="42694">
                    <a:moveTo>
                      <a:pt x="0" y="0"/>
                    </a:moveTo>
                    <a:lnTo>
                      <a:pt x="0" y="49134"/>
                    </a:lnTo>
                    <a:lnTo>
                      <a:pt x="2324" y="46744"/>
                    </a:lnTo>
                    <a:lnTo>
                      <a:pt x="4648" y="44486"/>
                    </a:lnTo>
                    <a:lnTo>
                      <a:pt x="7105" y="42362"/>
                    </a:lnTo>
                    <a:lnTo>
                      <a:pt x="9628" y="40303"/>
                    </a:lnTo>
                    <a:lnTo>
                      <a:pt x="12151" y="38378"/>
                    </a:lnTo>
                    <a:lnTo>
                      <a:pt x="14741" y="36585"/>
                    </a:lnTo>
                    <a:lnTo>
                      <a:pt x="17397" y="34859"/>
                    </a:lnTo>
                    <a:lnTo>
                      <a:pt x="20119" y="33265"/>
                    </a:lnTo>
                    <a:lnTo>
                      <a:pt x="22841" y="31804"/>
                    </a:lnTo>
                    <a:lnTo>
                      <a:pt x="25630" y="30410"/>
                    </a:lnTo>
                    <a:lnTo>
                      <a:pt x="28418" y="29148"/>
                    </a:lnTo>
                    <a:lnTo>
                      <a:pt x="31274" y="28020"/>
                    </a:lnTo>
                    <a:lnTo>
                      <a:pt x="34129" y="27024"/>
                    </a:lnTo>
                    <a:lnTo>
                      <a:pt x="36984" y="26094"/>
                    </a:lnTo>
                    <a:lnTo>
                      <a:pt x="39839" y="25297"/>
                    </a:lnTo>
                    <a:lnTo>
                      <a:pt x="42694" y="2463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68" name="Google Shape;2168;g34ed79b00d1_0_2143"/>
              <p:cNvSpPr/>
              <p:nvPr/>
            </p:nvSpPr>
            <p:spPr>
              <a:xfrm>
                <a:off x="1703525" y="238125"/>
                <a:ext cx="1067350" cy="1228375"/>
              </a:xfrm>
              <a:custGeom>
                <a:rect b="b" l="l" r="r" t="t"/>
                <a:pathLst>
                  <a:path extrusionOk="0" fill="none" h="49135" w="42694">
                    <a:moveTo>
                      <a:pt x="42694" y="24633"/>
                    </a:moveTo>
                    <a:lnTo>
                      <a:pt x="0" y="0"/>
                    </a:lnTo>
                    <a:lnTo>
                      <a:pt x="0" y="49134"/>
                    </a:lnTo>
                    <a:lnTo>
                      <a:pt x="0" y="49134"/>
                    </a:lnTo>
                    <a:lnTo>
                      <a:pt x="2324" y="46744"/>
                    </a:lnTo>
                    <a:lnTo>
                      <a:pt x="4648" y="44486"/>
                    </a:lnTo>
                    <a:lnTo>
                      <a:pt x="7105" y="42362"/>
                    </a:lnTo>
                    <a:lnTo>
                      <a:pt x="9628" y="40303"/>
                    </a:lnTo>
                    <a:lnTo>
                      <a:pt x="12151" y="38378"/>
                    </a:lnTo>
                    <a:lnTo>
                      <a:pt x="14741" y="36585"/>
                    </a:lnTo>
                    <a:lnTo>
                      <a:pt x="17397" y="34859"/>
                    </a:lnTo>
                    <a:lnTo>
                      <a:pt x="20119" y="33265"/>
                    </a:lnTo>
                    <a:lnTo>
                      <a:pt x="22841" y="31804"/>
                    </a:lnTo>
                    <a:lnTo>
                      <a:pt x="25630" y="30410"/>
                    </a:lnTo>
                    <a:lnTo>
                      <a:pt x="28418" y="29148"/>
                    </a:lnTo>
                    <a:lnTo>
                      <a:pt x="31274" y="28020"/>
                    </a:lnTo>
                    <a:lnTo>
                      <a:pt x="34129" y="27024"/>
                    </a:lnTo>
                    <a:lnTo>
                      <a:pt x="36984" y="26094"/>
                    </a:lnTo>
                    <a:lnTo>
                      <a:pt x="39839" y="25297"/>
                    </a:lnTo>
                    <a:lnTo>
                      <a:pt x="42694" y="24633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69" name="Google Shape;2169;g34ed79b00d1_0_2143"/>
              <p:cNvSpPr/>
              <p:nvPr/>
            </p:nvSpPr>
            <p:spPr>
              <a:xfrm>
                <a:off x="5162825" y="2236675"/>
                <a:ext cx="1077300" cy="1243300"/>
              </a:xfrm>
              <a:custGeom>
                <a:rect b="b" l="l" r="r" t="t"/>
                <a:pathLst>
                  <a:path extrusionOk="0" h="49732" w="43092">
                    <a:moveTo>
                      <a:pt x="133" y="0"/>
                    </a:moveTo>
                    <a:lnTo>
                      <a:pt x="996" y="3055"/>
                    </a:lnTo>
                    <a:lnTo>
                      <a:pt x="1793" y="6109"/>
                    </a:lnTo>
                    <a:lnTo>
                      <a:pt x="2457" y="9163"/>
                    </a:lnTo>
                    <a:lnTo>
                      <a:pt x="2988" y="12284"/>
                    </a:lnTo>
                    <a:lnTo>
                      <a:pt x="3386" y="15405"/>
                    </a:lnTo>
                    <a:lnTo>
                      <a:pt x="3718" y="18525"/>
                    </a:lnTo>
                    <a:lnTo>
                      <a:pt x="3851" y="21646"/>
                    </a:lnTo>
                    <a:lnTo>
                      <a:pt x="3918" y="24833"/>
                    </a:lnTo>
                    <a:lnTo>
                      <a:pt x="3851" y="27954"/>
                    </a:lnTo>
                    <a:lnTo>
                      <a:pt x="3652" y="31074"/>
                    </a:lnTo>
                    <a:lnTo>
                      <a:pt x="3386" y="34261"/>
                    </a:lnTo>
                    <a:lnTo>
                      <a:pt x="2922" y="37382"/>
                    </a:lnTo>
                    <a:lnTo>
                      <a:pt x="2391" y="40503"/>
                    </a:lnTo>
                    <a:lnTo>
                      <a:pt x="1727" y="43557"/>
                    </a:lnTo>
                    <a:lnTo>
                      <a:pt x="930" y="46678"/>
                    </a:lnTo>
                    <a:lnTo>
                      <a:pt x="0" y="49732"/>
                    </a:lnTo>
                    <a:lnTo>
                      <a:pt x="43092" y="24833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70" name="Google Shape;2170;g34ed79b00d1_0_2143"/>
              <p:cNvSpPr/>
              <p:nvPr/>
            </p:nvSpPr>
            <p:spPr>
              <a:xfrm>
                <a:off x="2412325" y="1011650"/>
                <a:ext cx="1185200" cy="212500"/>
              </a:xfrm>
              <a:custGeom>
                <a:rect b="b" l="l" r="r" t="t"/>
                <a:pathLst>
                  <a:path extrusionOk="0" h="8500" w="47408">
                    <a:moveTo>
                      <a:pt x="33730" y="0"/>
                    </a:moveTo>
                    <a:lnTo>
                      <a:pt x="30410" y="67"/>
                    </a:lnTo>
                    <a:lnTo>
                      <a:pt x="27223" y="199"/>
                    </a:lnTo>
                    <a:lnTo>
                      <a:pt x="24036" y="531"/>
                    </a:lnTo>
                    <a:lnTo>
                      <a:pt x="20982" y="863"/>
                    </a:lnTo>
                    <a:lnTo>
                      <a:pt x="17994" y="1395"/>
                    </a:lnTo>
                    <a:lnTo>
                      <a:pt x="15072" y="1926"/>
                    </a:lnTo>
                    <a:lnTo>
                      <a:pt x="12284" y="2590"/>
                    </a:lnTo>
                    <a:lnTo>
                      <a:pt x="9561" y="3320"/>
                    </a:lnTo>
                    <a:lnTo>
                      <a:pt x="6972" y="4050"/>
                    </a:lnTo>
                    <a:lnTo>
                      <a:pt x="4515" y="4914"/>
                    </a:lnTo>
                    <a:lnTo>
                      <a:pt x="2191" y="5710"/>
                    </a:lnTo>
                    <a:lnTo>
                      <a:pt x="0" y="6640"/>
                    </a:lnTo>
                    <a:lnTo>
                      <a:pt x="1195" y="6374"/>
                    </a:lnTo>
                    <a:lnTo>
                      <a:pt x="2590" y="6242"/>
                    </a:lnTo>
                    <a:lnTo>
                      <a:pt x="4050" y="6109"/>
                    </a:lnTo>
                    <a:lnTo>
                      <a:pt x="5644" y="6042"/>
                    </a:lnTo>
                    <a:lnTo>
                      <a:pt x="7304" y="6042"/>
                    </a:lnTo>
                    <a:lnTo>
                      <a:pt x="9030" y="6109"/>
                    </a:lnTo>
                    <a:lnTo>
                      <a:pt x="10823" y="6175"/>
                    </a:lnTo>
                    <a:lnTo>
                      <a:pt x="12616" y="6308"/>
                    </a:lnTo>
                    <a:lnTo>
                      <a:pt x="16201" y="6706"/>
                    </a:lnTo>
                    <a:lnTo>
                      <a:pt x="19720" y="7171"/>
                    </a:lnTo>
                    <a:lnTo>
                      <a:pt x="22907" y="7769"/>
                    </a:lnTo>
                    <a:lnTo>
                      <a:pt x="24368" y="8101"/>
                    </a:lnTo>
                    <a:lnTo>
                      <a:pt x="25696" y="8499"/>
                    </a:lnTo>
                    <a:lnTo>
                      <a:pt x="26758" y="7702"/>
                    </a:lnTo>
                    <a:lnTo>
                      <a:pt x="27887" y="6972"/>
                    </a:lnTo>
                    <a:lnTo>
                      <a:pt x="29016" y="6242"/>
                    </a:lnTo>
                    <a:lnTo>
                      <a:pt x="30211" y="5578"/>
                    </a:lnTo>
                    <a:lnTo>
                      <a:pt x="31472" y="4980"/>
                    </a:lnTo>
                    <a:lnTo>
                      <a:pt x="32800" y="4382"/>
                    </a:lnTo>
                    <a:lnTo>
                      <a:pt x="34128" y="3918"/>
                    </a:lnTo>
                    <a:lnTo>
                      <a:pt x="35523" y="3386"/>
                    </a:lnTo>
                    <a:lnTo>
                      <a:pt x="36983" y="2988"/>
                    </a:lnTo>
                    <a:lnTo>
                      <a:pt x="38378" y="2590"/>
                    </a:lnTo>
                    <a:lnTo>
                      <a:pt x="39905" y="2258"/>
                    </a:lnTo>
                    <a:lnTo>
                      <a:pt x="41366" y="1992"/>
                    </a:lnTo>
                    <a:lnTo>
                      <a:pt x="42893" y="1726"/>
                    </a:lnTo>
                    <a:lnTo>
                      <a:pt x="44353" y="1527"/>
                    </a:lnTo>
                    <a:lnTo>
                      <a:pt x="45881" y="1395"/>
                    </a:lnTo>
                    <a:lnTo>
                      <a:pt x="47408" y="1262"/>
                    </a:lnTo>
                    <a:lnTo>
                      <a:pt x="45681" y="996"/>
                    </a:lnTo>
                    <a:lnTo>
                      <a:pt x="43955" y="731"/>
                    </a:lnTo>
                    <a:lnTo>
                      <a:pt x="40502" y="332"/>
                    </a:lnTo>
                    <a:lnTo>
                      <a:pt x="37116" y="133"/>
                    </a:lnTo>
                    <a:lnTo>
                      <a:pt x="3373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71" name="Google Shape;2171;g34ed79b00d1_0_2143"/>
              <p:cNvSpPr/>
              <p:nvPr/>
            </p:nvSpPr>
            <p:spPr>
              <a:xfrm>
                <a:off x="2412325" y="1011650"/>
                <a:ext cx="1185200" cy="212500"/>
              </a:xfrm>
              <a:custGeom>
                <a:rect b="b" l="l" r="r" t="t"/>
                <a:pathLst>
                  <a:path extrusionOk="0" fill="none" h="8500" w="47408">
                    <a:moveTo>
                      <a:pt x="0" y="6640"/>
                    </a:moveTo>
                    <a:lnTo>
                      <a:pt x="0" y="6640"/>
                    </a:lnTo>
                    <a:lnTo>
                      <a:pt x="1195" y="6374"/>
                    </a:lnTo>
                    <a:lnTo>
                      <a:pt x="2590" y="6242"/>
                    </a:lnTo>
                    <a:lnTo>
                      <a:pt x="4050" y="6109"/>
                    </a:lnTo>
                    <a:lnTo>
                      <a:pt x="5644" y="6042"/>
                    </a:lnTo>
                    <a:lnTo>
                      <a:pt x="7304" y="6042"/>
                    </a:lnTo>
                    <a:lnTo>
                      <a:pt x="9030" y="6109"/>
                    </a:lnTo>
                    <a:lnTo>
                      <a:pt x="10823" y="6175"/>
                    </a:lnTo>
                    <a:lnTo>
                      <a:pt x="12616" y="6308"/>
                    </a:lnTo>
                    <a:lnTo>
                      <a:pt x="16201" y="6706"/>
                    </a:lnTo>
                    <a:lnTo>
                      <a:pt x="19720" y="7171"/>
                    </a:lnTo>
                    <a:lnTo>
                      <a:pt x="22907" y="7769"/>
                    </a:lnTo>
                    <a:lnTo>
                      <a:pt x="24368" y="8101"/>
                    </a:lnTo>
                    <a:lnTo>
                      <a:pt x="25696" y="8499"/>
                    </a:lnTo>
                    <a:lnTo>
                      <a:pt x="25696" y="8499"/>
                    </a:lnTo>
                    <a:lnTo>
                      <a:pt x="26758" y="7702"/>
                    </a:lnTo>
                    <a:lnTo>
                      <a:pt x="27887" y="6972"/>
                    </a:lnTo>
                    <a:lnTo>
                      <a:pt x="29016" y="6242"/>
                    </a:lnTo>
                    <a:lnTo>
                      <a:pt x="30211" y="5578"/>
                    </a:lnTo>
                    <a:lnTo>
                      <a:pt x="31472" y="4980"/>
                    </a:lnTo>
                    <a:lnTo>
                      <a:pt x="32800" y="4382"/>
                    </a:lnTo>
                    <a:lnTo>
                      <a:pt x="34128" y="3918"/>
                    </a:lnTo>
                    <a:lnTo>
                      <a:pt x="35523" y="3386"/>
                    </a:lnTo>
                    <a:lnTo>
                      <a:pt x="36983" y="2988"/>
                    </a:lnTo>
                    <a:lnTo>
                      <a:pt x="38378" y="2590"/>
                    </a:lnTo>
                    <a:lnTo>
                      <a:pt x="39905" y="2258"/>
                    </a:lnTo>
                    <a:lnTo>
                      <a:pt x="41366" y="1992"/>
                    </a:lnTo>
                    <a:lnTo>
                      <a:pt x="42893" y="1726"/>
                    </a:lnTo>
                    <a:lnTo>
                      <a:pt x="44353" y="1527"/>
                    </a:lnTo>
                    <a:lnTo>
                      <a:pt x="45881" y="1395"/>
                    </a:lnTo>
                    <a:lnTo>
                      <a:pt x="47408" y="1262"/>
                    </a:lnTo>
                    <a:lnTo>
                      <a:pt x="47408" y="1262"/>
                    </a:lnTo>
                    <a:lnTo>
                      <a:pt x="45681" y="996"/>
                    </a:lnTo>
                    <a:lnTo>
                      <a:pt x="43955" y="731"/>
                    </a:lnTo>
                    <a:lnTo>
                      <a:pt x="40502" y="332"/>
                    </a:lnTo>
                    <a:lnTo>
                      <a:pt x="37116" y="133"/>
                    </a:lnTo>
                    <a:lnTo>
                      <a:pt x="33730" y="0"/>
                    </a:lnTo>
                    <a:lnTo>
                      <a:pt x="30410" y="67"/>
                    </a:lnTo>
                    <a:lnTo>
                      <a:pt x="27223" y="199"/>
                    </a:lnTo>
                    <a:lnTo>
                      <a:pt x="24036" y="531"/>
                    </a:lnTo>
                    <a:lnTo>
                      <a:pt x="20982" y="863"/>
                    </a:lnTo>
                    <a:lnTo>
                      <a:pt x="17994" y="1395"/>
                    </a:lnTo>
                    <a:lnTo>
                      <a:pt x="15072" y="1926"/>
                    </a:lnTo>
                    <a:lnTo>
                      <a:pt x="12284" y="2590"/>
                    </a:lnTo>
                    <a:lnTo>
                      <a:pt x="9561" y="3320"/>
                    </a:lnTo>
                    <a:lnTo>
                      <a:pt x="6972" y="4050"/>
                    </a:lnTo>
                    <a:lnTo>
                      <a:pt x="4515" y="4914"/>
                    </a:lnTo>
                    <a:lnTo>
                      <a:pt x="2191" y="5710"/>
                    </a:lnTo>
                    <a:lnTo>
                      <a:pt x="0" y="664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72" name="Google Shape;2172;g34ed79b00d1_0_2143"/>
              <p:cNvSpPr/>
              <p:nvPr/>
            </p:nvSpPr>
            <p:spPr>
              <a:xfrm>
                <a:off x="2565025" y="2533800"/>
                <a:ext cx="1894000" cy="1138750"/>
              </a:xfrm>
              <a:custGeom>
                <a:rect b="b" l="l" r="r" t="t"/>
                <a:pathLst>
                  <a:path extrusionOk="0" h="45550" w="75760">
                    <a:moveTo>
                      <a:pt x="23904" y="1"/>
                    </a:moveTo>
                    <a:lnTo>
                      <a:pt x="20650" y="3453"/>
                    </a:lnTo>
                    <a:lnTo>
                      <a:pt x="17330" y="7171"/>
                    </a:lnTo>
                    <a:lnTo>
                      <a:pt x="14143" y="10956"/>
                    </a:lnTo>
                    <a:lnTo>
                      <a:pt x="11089" y="14807"/>
                    </a:lnTo>
                    <a:lnTo>
                      <a:pt x="8101" y="18725"/>
                    </a:lnTo>
                    <a:lnTo>
                      <a:pt x="5246" y="22708"/>
                    </a:lnTo>
                    <a:lnTo>
                      <a:pt x="2524" y="26559"/>
                    </a:lnTo>
                    <a:lnTo>
                      <a:pt x="1" y="30411"/>
                    </a:lnTo>
                    <a:lnTo>
                      <a:pt x="1993" y="31938"/>
                    </a:lnTo>
                    <a:lnTo>
                      <a:pt x="3984" y="33398"/>
                    </a:lnTo>
                    <a:lnTo>
                      <a:pt x="6109" y="34793"/>
                    </a:lnTo>
                    <a:lnTo>
                      <a:pt x="8300" y="36121"/>
                    </a:lnTo>
                    <a:lnTo>
                      <a:pt x="10558" y="37316"/>
                    </a:lnTo>
                    <a:lnTo>
                      <a:pt x="12815" y="38511"/>
                    </a:lnTo>
                    <a:lnTo>
                      <a:pt x="15139" y="39573"/>
                    </a:lnTo>
                    <a:lnTo>
                      <a:pt x="17529" y="40569"/>
                    </a:lnTo>
                    <a:lnTo>
                      <a:pt x="19986" y="41432"/>
                    </a:lnTo>
                    <a:lnTo>
                      <a:pt x="22443" y="42296"/>
                    </a:lnTo>
                    <a:lnTo>
                      <a:pt x="24900" y="43026"/>
                    </a:lnTo>
                    <a:lnTo>
                      <a:pt x="27423" y="43690"/>
                    </a:lnTo>
                    <a:lnTo>
                      <a:pt x="30012" y="44221"/>
                    </a:lnTo>
                    <a:lnTo>
                      <a:pt x="32535" y="44686"/>
                    </a:lnTo>
                    <a:lnTo>
                      <a:pt x="35125" y="45018"/>
                    </a:lnTo>
                    <a:lnTo>
                      <a:pt x="37648" y="45350"/>
                    </a:lnTo>
                    <a:lnTo>
                      <a:pt x="40237" y="45483"/>
                    </a:lnTo>
                    <a:lnTo>
                      <a:pt x="42827" y="45549"/>
                    </a:lnTo>
                    <a:lnTo>
                      <a:pt x="45350" y="45549"/>
                    </a:lnTo>
                    <a:lnTo>
                      <a:pt x="47939" y="45416"/>
                    </a:lnTo>
                    <a:lnTo>
                      <a:pt x="50462" y="45217"/>
                    </a:lnTo>
                    <a:lnTo>
                      <a:pt x="52986" y="44885"/>
                    </a:lnTo>
                    <a:lnTo>
                      <a:pt x="55442" y="44487"/>
                    </a:lnTo>
                    <a:lnTo>
                      <a:pt x="57899" y="43956"/>
                    </a:lnTo>
                    <a:lnTo>
                      <a:pt x="60289" y="43292"/>
                    </a:lnTo>
                    <a:lnTo>
                      <a:pt x="62680" y="42561"/>
                    </a:lnTo>
                    <a:lnTo>
                      <a:pt x="65003" y="41698"/>
                    </a:lnTo>
                    <a:lnTo>
                      <a:pt x="67261" y="40702"/>
                    </a:lnTo>
                    <a:lnTo>
                      <a:pt x="69518" y="39640"/>
                    </a:lnTo>
                    <a:lnTo>
                      <a:pt x="71643" y="38445"/>
                    </a:lnTo>
                    <a:lnTo>
                      <a:pt x="73768" y="37117"/>
                    </a:lnTo>
                    <a:lnTo>
                      <a:pt x="75760" y="35656"/>
                    </a:lnTo>
                    <a:lnTo>
                      <a:pt x="75361" y="32270"/>
                    </a:lnTo>
                    <a:lnTo>
                      <a:pt x="74764" y="28883"/>
                    </a:lnTo>
                    <a:lnTo>
                      <a:pt x="74166" y="25431"/>
                    </a:lnTo>
                    <a:lnTo>
                      <a:pt x="73370" y="21978"/>
                    </a:lnTo>
                    <a:lnTo>
                      <a:pt x="72440" y="18525"/>
                    </a:lnTo>
                    <a:lnTo>
                      <a:pt x="71444" y="15073"/>
                    </a:lnTo>
                    <a:lnTo>
                      <a:pt x="70315" y="11620"/>
                    </a:lnTo>
                    <a:lnTo>
                      <a:pt x="69054" y="8167"/>
                    </a:lnTo>
                    <a:lnTo>
                      <a:pt x="67659" y="8765"/>
                    </a:lnTo>
                    <a:lnTo>
                      <a:pt x="66265" y="9296"/>
                    </a:lnTo>
                    <a:lnTo>
                      <a:pt x="64804" y="9761"/>
                    </a:lnTo>
                    <a:lnTo>
                      <a:pt x="63410" y="10159"/>
                    </a:lnTo>
                    <a:lnTo>
                      <a:pt x="61949" y="10491"/>
                    </a:lnTo>
                    <a:lnTo>
                      <a:pt x="60488" y="10757"/>
                    </a:lnTo>
                    <a:lnTo>
                      <a:pt x="58961" y="11022"/>
                    </a:lnTo>
                    <a:lnTo>
                      <a:pt x="57501" y="11155"/>
                    </a:lnTo>
                    <a:lnTo>
                      <a:pt x="56040" y="11288"/>
                    </a:lnTo>
                    <a:lnTo>
                      <a:pt x="54513" y="11354"/>
                    </a:lnTo>
                    <a:lnTo>
                      <a:pt x="52986" y="11354"/>
                    </a:lnTo>
                    <a:lnTo>
                      <a:pt x="51525" y="11288"/>
                    </a:lnTo>
                    <a:lnTo>
                      <a:pt x="49998" y="11155"/>
                    </a:lnTo>
                    <a:lnTo>
                      <a:pt x="48537" y="11022"/>
                    </a:lnTo>
                    <a:lnTo>
                      <a:pt x="47010" y="10757"/>
                    </a:lnTo>
                    <a:lnTo>
                      <a:pt x="45549" y="10491"/>
                    </a:lnTo>
                    <a:lnTo>
                      <a:pt x="44088" y="10226"/>
                    </a:lnTo>
                    <a:lnTo>
                      <a:pt x="42561" y="9827"/>
                    </a:lnTo>
                    <a:lnTo>
                      <a:pt x="41100" y="9429"/>
                    </a:lnTo>
                    <a:lnTo>
                      <a:pt x="39706" y="8964"/>
                    </a:lnTo>
                    <a:lnTo>
                      <a:pt x="38245" y="8433"/>
                    </a:lnTo>
                    <a:lnTo>
                      <a:pt x="36851" y="7902"/>
                    </a:lnTo>
                    <a:lnTo>
                      <a:pt x="35457" y="7304"/>
                    </a:lnTo>
                    <a:lnTo>
                      <a:pt x="34062" y="6640"/>
                    </a:lnTo>
                    <a:lnTo>
                      <a:pt x="32668" y="5976"/>
                    </a:lnTo>
                    <a:lnTo>
                      <a:pt x="31340" y="5246"/>
                    </a:lnTo>
                    <a:lnTo>
                      <a:pt x="30079" y="4449"/>
                    </a:lnTo>
                    <a:lnTo>
                      <a:pt x="28751" y="3652"/>
                    </a:lnTo>
                    <a:lnTo>
                      <a:pt x="27489" y="2789"/>
                    </a:lnTo>
                    <a:lnTo>
                      <a:pt x="26294" y="1860"/>
                    </a:lnTo>
                    <a:lnTo>
                      <a:pt x="25099" y="930"/>
                    </a:lnTo>
                    <a:lnTo>
                      <a:pt x="2390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73" name="Google Shape;2173;g34ed79b00d1_0_2143"/>
              <p:cNvSpPr/>
              <p:nvPr/>
            </p:nvSpPr>
            <p:spPr>
              <a:xfrm>
                <a:off x="2565025" y="2533800"/>
                <a:ext cx="1894000" cy="1138750"/>
              </a:xfrm>
              <a:custGeom>
                <a:rect b="b" l="l" r="r" t="t"/>
                <a:pathLst>
                  <a:path extrusionOk="0" fill="none" h="45550" w="75760">
                    <a:moveTo>
                      <a:pt x="75760" y="35656"/>
                    </a:moveTo>
                    <a:lnTo>
                      <a:pt x="75760" y="35656"/>
                    </a:lnTo>
                    <a:lnTo>
                      <a:pt x="75361" y="32270"/>
                    </a:lnTo>
                    <a:lnTo>
                      <a:pt x="74764" y="28883"/>
                    </a:lnTo>
                    <a:lnTo>
                      <a:pt x="74166" y="25431"/>
                    </a:lnTo>
                    <a:lnTo>
                      <a:pt x="73370" y="21978"/>
                    </a:lnTo>
                    <a:lnTo>
                      <a:pt x="72440" y="18525"/>
                    </a:lnTo>
                    <a:lnTo>
                      <a:pt x="71444" y="15073"/>
                    </a:lnTo>
                    <a:lnTo>
                      <a:pt x="70315" y="11620"/>
                    </a:lnTo>
                    <a:lnTo>
                      <a:pt x="69054" y="8167"/>
                    </a:lnTo>
                    <a:lnTo>
                      <a:pt x="69054" y="8167"/>
                    </a:lnTo>
                    <a:lnTo>
                      <a:pt x="67659" y="8765"/>
                    </a:lnTo>
                    <a:lnTo>
                      <a:pt x="66265" y="9296"/>
                    </a:lnTo>
                    <a:lnTo>
                      <a:pt x="64804" y="9761"/>
                    </a:lnTo>
                    <a:lnTo>
                      <a:pt x="63410" y="10159"/>
                    </a:lnTo>
                    <a:lnTo>
                      <a:pt x="61949" y="10491"/>
                    </a:lnTo>
                    <a:lnTo>
                      <a:pt x="60488" y="10757"/>
                    </a:lnTo>
                    <a:lnTo>
                      <a:pt x="58961" y="11022"/>
                    </a:lnTo>
                    <a:lnTo>
                      <a:pt x="57501" y="11155"/>
                    </a:lnTo>
                    <a:lnTo>
                      <a:pt x="56040" y="11288"/>
                    </a:lnTo>
                    <a:lnTo>
                      <a:pt x="54513" y="11354"/>
                    </a:lnTo>
                    <a:lnTo>
                      <a:pt x="52986" y="11354"/>
                    </a:lnTo>
                    <a:lnTo>
                      <a:pt x="51525" y="11288"/>
                    </a:lnTo>
                    <a:lnTo>
                      <a:pt x="49998" y="11155"/>
                    </a:lnTo>
                    <a:lnTo>
                      <a:pt x="48537" y="11022"/>
                    </a:lnTo>
                    <a:lnTo>
                      <a:pt x="47010" y="10757"/>
                    </a:lnTo>
                    <a:lnTo>
                      <a:pt x="45549" y="10491"/>
                    </a:lnTo>
                    <a:lnTo>
                      <a:pt x="44088" y="10226"/>
                    </a:lnTo>
                    <a:lnTo>
                      <a:pt x="42561" y="9827"/>
                    </a:lnTo>
                    <a:lnTo>
                      <a:pt x="41100" y="9429"/>
                    </a:lnTo>
                    <a:lnTo>
                      <a:pt x="39706" y="8964"/>
                    </a:lnTo>
                    <a:lnTo>
                      <a:pt x="38245" y="8433"/>
                    </a:lnTo>
                    <a:lnTo>
                      <a:pt x="36851" y="7902"/>
                    </a:lnTo>
                    <a:lnTo>
                      <a:pt x="35457" y="7304"/>
                    </a:lnTo>
                    <a:lnTo>
                      <a:pt x="34062" y="6640"/>
                    </a:lnTo>
                    <a:lnTo>
                      <a:pt x="32668" y="5976"/>
                    </a:lnTo>
                    <a:lnTo>
                      <a:pt x="31340" y="5246"/>
                    </a:lnTo>
                    <a:lnTo>
                      <a:pt x="30079" y="4449"/>
                    </a:lnTo>
                    <a:lnTo>
                      <a:pt x="28751" y="3652"/>
                    </a:lnTo>
                    <a:lnTo>
                      <a:pt x="27489" y="2789"/>
                    </a:lnTo>
                    <a:lnTo>
                      <a:pt x="26294" y="1860"/>
                    </a:lnTo>
                    <a:lnTo>
                      <a:pt x="25099" y="930"/>
                    </a:lnTo>
                    <a:lnTo>
                      <a:pt x="23904" y="1"/>
                    </a:lnTo>
                    <a:lnTo>
                      <a:pt x="23904" y="1"/>
                    </a:lnTo>
                    <a:lnTo>
                      <a:pt x="20650" y="3453"/>
                    </a:lnTo>
                    <a:lnTo>
                      <a:pt x="17330" y="7171"/>
                    </a:lnTo>
                    <a:lnTo>
                      <a:pt x="14143" y="10956"/>
                    </a:lnTo>
                    <a:lnTo>
                      <a:pt x="11089" y="14807"/>
                    </a:lnTo>
                    <a:lnTo>
                      <a:pt x="8101" y="18725"/>
                    </a:lnTo>
                    <a:lnTo>
                      <a:pt x="5246" y="22708"/>
                    </a:lnTo>
                    <a:lnTo>
                      <a:pt x="2524" y="26559"/>
                    </a:lnTo>
                    <a:lnTo>
                      <a:pt x="1" y="30411"/>
                    </a:lnTo>
                    <a:lnTo>
                      <a:pt x="1" y="30411"/>
                    </a:lnTo>
                    <a:lnTo>
                      <a:pt x="1993" y="31938"/>
                    </a:lnTo>
                    <a:lnTo>
                      <a:pt x="3984" y="33398"/>
                    </a:lnTo>
                    <a:lnTo>
                      <a:pt x="6109" y="34793"/>
                    </a:lnTo>
                    <a:lnTo>
                      <a:pt x="8300" y="36121"/>
                    </a:lnTo>
                    <a:lnTo>
                      <a:pt x="10558" y="37316"/>
                    </a:lnTo>
                    <a:lnTo>
                      <a:pt x="12815" y="38511"/>
                    </a:lnTo>
                    <a:lnTo>
                      <a:pt x="15139" y="39573"/>
                    </a:lnTo>
                    <a:lnTo>
                      <a:pt x="17529" y="40569"/>
                    </a:lnTo>
                    <a:lnTo>
                      <a:pt x="19986" y="41432"/>
                    </a:lnTo>
                    <a:lnTo>
                      <a:pt x="22443" y="42296"/>
                    </a:lnTo>
                    <a:lnTo>
                      <a:pt x="24900" y="43026"/>
                    </a:lnTo>
                    <a:lnTo>
                      <a:pt x="27423" y="43690"/>
                    </a:lnTo>
                    <a:lnTo>
                      <a:pt x="30012" y="44221"/>
                    </a:lnTo>
                    <a:lnTo>
                      <a:pt x="32535" y="44686"/>
                    </a:lnTo>
                    <a:lnTo>
                      <a:pt x="35125" y="45018"/>
                    </a:lnTo>
                    <a:lnTo>
                      <a:pt x="37648" y="45350"/>
                    </a:lnTo>
                    <a:lnTo>
                      <a:pt x="40237" y="45483"/>
                    </a:lnTo>
                    <a:lnTo>
                      <a:pt x="42827" y="45549"/>
                    </a:lnTo>
                    <a:lnTo>
                      <a:pt x="45350" y="45549"/>
                    </a:lnTo>
                    <a:lnTo>
                      <a:pt x="47939" y="45416"/>
                    </a:lnTo>
                    <a:lnTo>
                      <a:pt x="50462" y="45217"/>
                    </a:lnTo>
                    <a:lnTo>
                      <a:pt x="52986" y="44885"/>
                    </a:lnTo>
                    <a:lnTo>
                      <a:pt x="55442" y="44487"/>
                    </a:lnTo>
                    <a:lnTo>
                      <a:pt x="57899" y="43956"/>
                    </a:lnTo>
                    <a:lnTo>
                      <a:pt x="60289" y="43292"/>
                    </a:lnTo>
                    <a:lnTo>
                      <a:pt x="62680" y="42561"/>
                    </a:lnTo>
                    <a:lnTo>
                      <a:pt x="65003" y="41698"/>
                    </a:lnTo>
                    <a:lnTo>
                      <a:pt x="67261" y="40702"/>
                    </a:lnTo>
                    <a:lnTo>
                      <a:pt x="69518" y="39640"/>
                    </a:lnTo>
                    <a:lnTo>
                      <a:pt x="71643" y="38445"/>
                    </a:lnTo>
                    <a:lnTo>
                      <a:pt x="73768" y="37117"/>
                    </a:lnTo>
                    <a:lnTo>
                      <a:pt x="75760" y="35656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74" name="Google Shape;2174;g34ed79b00d1_0_2143"/>
              <p:cNvSpPr/>
              <p:nvPr/>
            </p:nvSpPr>
            <p:spPr>
              <a:xfrm>
                <a:off x="1379850" y="1665650"/>
                <a:ext cx="903025" cy="2486600"/>
              </a:xfrm>
              <a:custGeom>
                <a:rect b="b" l="l" r="r" t="t"/>
                <a:pathLst>
                  <a:path extrusionOk="0" h="99464" w="36121">
                    <a:moveTo>
                      <a:pt x="17396" y="1"/>
                    </a:moveTo>
                    <a:lnTo>
                      <a:pt x="16267" y="1395"/>
                    </a:lnTo>
                    <a:lnTo>
                      <a:pt x="15139" y="2789"/>
                    </a:lnTo>
                    <a:lnTo>
                      <a:pt x="14076" y="4184"/>
                    </a:lnTo>
                    <a:lnTo>
                      <a:pt x="13080" y="5644"/>
                    </a:lnTo>
                    <a:lnTo>
                      <a:pt x="12084" y="7105"/>
                    </a:lnTo>
                    <a:lnTo>
                      <a:pt x="11155" y="8566"/>
                    </a:lnTo>
                    <a:lnTo>
                      <a:pt x="10225" y="10027"/>
                    </a:lnTo>
                    <a:lnTo>
                      <a:pt x="9362" y="11554"/>
                    </a:lnTo>
                    <a:lnTo>
                      <a:pt x="8565" y="13081"/>
                    </a:lnTo>
                    <a:lnTo>
                      <a:pt x="7768" y="14608"/>
                    </a:lnTo>
                    <a:lnTo>
                      <a:pt x="6972" y="16135"/>
                    </a:lnTo>
                    <a:lnTo>
                      <a:pt x="6308" y="17662"/>
                    </a:lnTo>
                    <a:lnTo>
                      <a:pt x="5644" y="19256"/>
                    </a:lnTo>
                    <a:lnTo>
                      <a:pt x="4980" y="20849"/>
                    </a:lnTo>
                    <a:lnTo>
                      <a:pt x="3851" y="24037"/>
                    </a:lnTo>
                    <a:lnTo>
                      <a:pt x="2789" y="27290"/>
                    </a:lnTo>
                    <a:lnTo>
                      <a:pt x="1992" y="30543"/>
                    </a:lnTo>
                    <a:lnTo>
                      <a:pt x="1262" y="33863"/>
                    </a:lnTo>
                    <a:lnTo>
                      <a:pt x="730" y="37183"/>
                    </a:lnTo>
                    <a:lnTo>
                      <a:pt x="332" y="40503"/>
                    </a:lnTo>
                    <a:lnTo>
                      <a:pt x="66" y="43823"/>
                    </a:lnTo>
                    <a:lnTo>
                      <a:pt x="0" y="47209"/>
                    </a:lnTo>
                    <a:lnTo>
                      <a:pt x="66" y="50529"/>
                    </a:lnTo>
                    <a:lnTo>
                      <a:pt x="266" y="53849"/>
                    </a:lnTo>
                    <a:lnTo>
                      <a:pt x="664" y="57169"/>
                    </a:lnTo>
                    <a:lnTo>
                      <a:pt x="1195" y="60489"/>
                    </a:lnTo>
                    <a:lnTo>
                      <a:pt x="1859" y="63809"/>
                    </a:lnTo>
                    <a:lnTo>
                      <a:pt x="2656" y="67062"/>
                    </a:lnTo>
                    <a:lnTo>
                      <a:pt x="3652" y="70316"/>
                    </a:lnTo>
                    <a:lnTo>
                      <a:pt x="4781" y="73503"/>
                    </a:lnTo>
                    <a:lnTo>
                      <a:pt x="6042" y="76623"/>
                    </a:lnTo>
                    <a:lnTo>
                      <a:pt x="6773" y="78150"/>
                    </a:lnTo>
                    <a:lnTo>
                      <a:pt x="7503" y="79678"/>
                    </a:lnTo>
                    <a:lnTo>
                      <a:pt x="8233" y="81205"/>
                    </a:lnTo>
                    <a:lnTo>
                      <a:pt x="9030" y="82732"/>
                    </a:lnTo>
                    <a:lnTo>
                      <a:pt x="9893" y="84259"/>
                    </a:lnTo>
                    <a:lnTo>
                      <a:pt x="10823" y="85720"/>
                    </a:lnTo>
                    <a:lnTo>
                      <a:pt x="11686" y="87180"/>
                    </a:lnTo>
                    <a:lnTo>
                      <a:pt x="12682" y="88641"/>
                    </a:lnTo>
                    <a:lnTo>
                      <a:pt x="13678" y="90036"/>
                    </a:lnTo>
                    <a:lnTo>
                      <a:pt x="14674" y="91430"/>
                    </a:lnTo>
                    <a:lnTo>
                      <a:pt x="15803" y="92824"/>
                    </a:lnTo>
                    <a:lnTo>
                      <a:pt x="16865" y="94219"/>
                    </a:lnTo>
                    <a:lnTo>
                      <a:pt x="17994" y="95546"/>
                    </a:lnTo>
                    <a:lnTo>
                      <a:pt x="19189" y="96874"/>
                    </a:lnTo>
                    <a:lnTo>
                      <a:pt x="20450" y="98202"/>
                    </a:lnTo>
                    <a:lnTo>
                      <a:pt x="21712" y="99464"/>
                    </a:lnTo>
                    <a:lnTo>
                      <a:pt x="22243" y="97339"/>
                    </a:lnTo>
                    <a:lnTo>
                      <a:pt x="22907" y="95215"/>
                    </a:lnTo>
                    <a:lnTo>
                      <a:pt x="23637" y="93090"/>
                    </a:lnTo>
                    <a:lnTo>
                      <a:pt x="24368" y="90965"/>
                    </a:lnTo>
                    <a:lnTo>
                      <a:pt x="25165" y="88907"/>
                    </a:lnTo>
                    <a:lnTo>
                      <a:pt x="26028" y="86782"/>
                    </a:lnTo>
                    <a:lnTo>
                      <a:pt x="26891" y="84657"/>
                    </a:lnTo>
                    <a:lnTo>
                      <a:pt x="27820" y="82599"/>
                    </a:lnTo>
                    <a:lnTo>
                      <a:pt x="29746" y="78482"/>
                    </a:lnTo>
                    <a:lnTo>
                      <a:pt x="31804" y="74432"/>
                    </a:lnTo>
                    <a:lnTo>
                      <a:pt x="33929" y="70515"/>
                    </a:lnTo>
                    <a:lnTo>
                      <a:pt x="36120" y="66730"/>
                    </a:lnTo>
                    <a:lnTo>
                      <a:pt x="34460" y="64937"/>
                    </a:lnTo>
                    <a:lnTo>
                      <a:pt x="32867" y="63145"/>
                    </a:lnTo>
                    <a:lnTo>
                      <a:pt x="31273" y="61285"/>
                    </a:lnTo>
                    <a:lnTo>
                      <a:pt x="29812" y="59360"/>
                    </a:lnTo>
                    <a:lnTo>
                      <a:pt x="28418" y="57434"/>
                    </a:lnTo>
                    <a:lnTo>
                      <a:pt x="27156" y="55442"/>
                    </a:lnTo>
                    <a:lnTo>
                      <a:pt x="25895" y="53384"/>
                    </a:lnTo>
                    <a:lnTo>
                      <a:pt x="24700" y="51392"/>
                    </a:lnTo>
                    <a:lnTo>
                      <a:pt x="23571" y="49268"/>
                    </a:lnTo>
                    <a:lnTo>
                      <a:pt x="22509" y="47209"/>
                    </a:lnTo>
                    <a:lnTo>
                      <a:pt x="21579" y="45085"/>
                    </a:lnTo>
                    <a:lnTo>
                      <a:pt x="20650" y="42960"/>
                    </a:lnTo>
                    <a:lnTo>
                      <a:pt x="19853" y="40769"/>
                    </a:lnTo>
                    <a:lnTo>
                      <a:pt x="19056" y="38578"/>
                    </a:lnTo>
                    <a:lnTo>
                      <a:pt x="18392" y="36386"/>
                    </a:lnTo>
                    <a:lnTo>
                      <a:pt x="17728" y="34195"/>
                    </a:lnTo>
                    <a:lnTo>
                      <a:pt x="17197" y="32004"/>
                    </a:lnTo>
                    <a:lnTo>
                      <a:pt x="16732" y="29813"/>
                    </a:lnTo>
                    <a:lnTo>
                      <a:pt x="16267" y="27622"/>
                    </a:lnTo>
                    <a:lnTo>
                      <a:pt x="15935" y="25364"/>
                    </a:lnTo>
                    <a:lnTo>
                      <a:pt x="15670" y="23173"/>
                    </a:lnTo>
                    <a:lnTo>
                      <a:pt x="15471" y="20982"/>
                    </a:lnTo>
                    <a:lnTo>
                      <a:pt x="15338" y="18791"/>
                    </a:lnTo>
                    <a:lnTo>
                      <a:pt x="15271" y="16600"/>
                    </a:lnTo>
                    <a:lnTo>
                      <a:pt x="15338" y="14475"/>
                    </a:lnTo>
                    <a:lnTo>
                      <a:pt x="15404" y="12351"/>
                    </a:lnTo>
                    <a:lnTo>
                      <a:pt x="15537" y="10226"/>
                    </a:lnTo>
                    <a:lnTo>
                      <a:pt x="15803" y="8101"/>
                    </a:lnTo>
                    <a:lnTo>
                      <a:pt x="16068" y="6043"/>
                    </a:lnTo>
                    <a:lnTo>
                      <a:pt x="16467" y="3985"/>
                    </a:lnTo>
                    <a:lnTo>
                      <a:pt x="16865" y="1993"/>
                    </a:lnTo>
                    <a:lnTo>
                      <a:pt x="1739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75" name="Google Shape;2175;g34ed79b00d1_0_2143"/>
              <p:cNvSpPr/>
              <p:nvPr/>
            </p:nvSpPr>
            <p:spPr>
              <a:xfrm>
                <a:off x="1379850" y="1665650"/>
                <a:ext cx="903025" cy="2486600"/>
              </a:xfrm>
              <a:custGeom>
                <a:rect b="b" l="l" r="r" t="t"/>
                <a:pathLst>
                  <a:path extrusionOk="0" fill="none" h="99464" w="36121">
                    <a:moveTo>
                      <a:pt x="36120" y="66730"/>
                    </a:moveTo>
                    <a:lnTo>
                      <a:pt x="36120" y="66730"/>
                    </a:lnTo>
                    <a:lnTo>
                      <a:pt x="34460" y="64937"/>
                    </a:lnTo>
                    <a:lnTo>
                      <a:pt x="32867" y="63145"/>
                    </a:lnTo>
                    <a:lnTo>
                      <a:pt x="31273" y="61285"/>
                    </a:lnTo>
                    <a:lnTo>
                      <a:pt x="29812" y="59360"/>
                    </a:lnTo>
                    <a:lnTo>
                      <a:pt x="28418" y="57434"/>
                    </a:lnTo>
                    <a:lnTo>
                      <a:pt x="27156" y="55442"/>
                    </a:lnTo>
                    <a:lnTo>
                      <a:pt x="25895" y="53384"/>
                    </a:lnTo>
                    <a:lnTo>
                      <a:pt x="24700" y="51392"/>
                    </a:lnTo>
                    <a:lnTo>
                      <a:pt x="23571" y="49268"/>
                    </a:lnTo>
                    <a:lnTo>
                      <a:pt x="22509" y="47209"/>
                    </a:lnTo>
                    <a:lnTo>
                      <a:pt x="21579" y="45085"/>
                    </a:lnTo>
                    <a:lnTo>
                      <a:pt x="20650" y="42960"/>
                    </a:lnTo>
                    <a:lnTo>
                      <a:pt x="19853" y="40769"/>
                    </a:lnTo>
                    <a:lnTo>
                      <a:pt x="19056" y="38578"/>
                    </a:lnTo>
                    <a:lnTo>
                      <a:pt x="18392" y="36386"/>
                    </a:lnTo>
                    <a:lnTo>
                      <a:pt x="17728" y="34195"/>
                    </a:lnTo>
                    <a:lnTo>
                      <a:pt x="17197" y="32004"/>
                    </a:lnTo>
                    <a:lnTo>
                      <a:pt x="16732" y="29813"/>
                    </a:lnTo>
                    <a:lnTo>
                      <a:pt x="16267" y="27622"/>
                    </a:lnTo>
                    <a:lnTo>
                      <a:pt x="15935" y="25364"/>
                    </a:lnTo>
                    <a:lnTo>
                      <a:pt x="15670" y="23173"/>
                    </a:lnTo>
                    <a:lnTo>
                      <a:pt x="15471" y="20982"/>
                    </a:lnTo>
                    <a:lnTo>
                      <a:pt x="15338" y="18791"/>
                    </a:lnTo>
                    <a:lnTo>
                      <a:pt x="15271" y="16600"/>
                    </a:lnTo>
                    <a:lnTo>
                      <a:pt x="15338" y="14475"/>
                    </a:lnTo>
                    <a:lnTo>
                      <a:pt x="15404" y="12351"/>
                    </a:lnTo>
                    <a:lnTo>
                      <a:pt x="15537" y="10226"/>
                    </a:lnTo>
                    <a:lnTo>
                      <a:pt x="15803" y="8101"/>
                    </a:lnTo>
                    <a:lnTo>
                      <a:pt x="16068" y="6043"/>
                    </a:lnTo>
                    <a:lnTo>
                      <a:pt x="16467" y="3985"/>
                    </a:lnTo>
                    <a:lnTo>
                      <a:pt x="16865" y="1993"/>
                    </a:lnTo>
                    <a:lnTo>
                      <a:pt x="17396" y="1"/>
                    </a:lnTo>
                    <a:lnTo>
                      <a:pt x="17396" y="1"/>
                    </a:lnTo>
                    <a:lnTo>
                      <a:pt x="16267" y="1395"/>
                    </a:lnTo>
                    <a:lnTo>
                      <a:pt x="15139" y="2789"/>
                    </a:lnTo>
                    <a:lnTo>
                      <a:pt x="14076" y="4184"/>
                    </a:lnTo>
                    <a:lnTo>
                      <a:pt x="13080" y="5644"/>
                    </a:lnTo>
                    <a:lnTo>
                      <a:pt x="12084" y="7105"/>
                    </a:lnTo>
                    <a:lnTo>
                      <a:pt x="11155" y="8566"/>
                    </a:lnTo>
                    <a:lnTo>
                      <a:pt x="10225" y="10027"/>
                    </a:lnTo>
                    <a:lnTo>
                      <a:pt x="9362" y="11554"/>
                    </a:lnTo>
                    <a:lnTo>
                      <a:pt x="8565" y="13081"/>
                    </a:lnTo>
                    <a:lnTo>
                      <a:pt x="7768" y="14608"/>
                    </a:lnTo>
                    <a:lnTo>
                      <a:pt x="6972" y="16135"/>
                    </a:lnTo>
                    <a:lnTo>
                      <a:pt x="6308" y="17662"/>
                    </a:lnTo>
                    <a:lnTo>
                      <a:pt x="5644" y="19256"/>
                    </a:lnTo>
                    <a:lnTo>
                      <a:pt x="4980" y="20849"/>
                    </a:lnTo>
                    <a:lnTo>
                      <a:pt x="3851" y="24037"/>
                    </a:lnTo>
                    <a:lnTo>
                      <a:pt x="2789" y="27290"/>
                    </a:lnTo>
                    <a:lnTo>
                      <a:pt x="1992" y="30543"/>
                    </a:lnTo>
                    <a:lnTo>
                      <a:pt x="1262" y="33863"/>
                    </a:lnTo>
                    <a:lnTo>
                      <a:pt x="730" y="37183"/>
                    </a:lnTo>
                    <a:lnTo>
                      <a:pt x="332" y="40503"/>
                    </a:lnTo>
                    <a:lnTo>
                      <a:pt x="66" y="43823"/>
                    </a:lnTo>
                    <a:lnTo>
                      <a:pt x="0" y="47209"/>
                    </a:lnTo>
                    <a:lnTo>
                      <a:pt x="66" y="50529"/>
                    </a:lnTo>
                    <a:lnTo>
                      <a:pt x="266" y="53849"/>
                    </a:lnTo>
                    <a:lnTo>
                      <a:pt x="664" y="57169"/>
                    </a:lnTo>
                    <a:lnTo>
                      <a:pt x="1195" y="60489"/>
                    </a:lnTo>
                    <a:lnTo>
                      <a:pt x="1859" y="63809"/>
                    </a:lnTo>
                    <a:lnTo>
                      <a:pt x="2656" y="67062"/>
                    </a:lnTo>
                    <a:lnTo>
                      <a:pt x="3652" y="70316"/>
                    </a:lnTo>
                    <a:lnTo>
                      <a:pt x="4781" y="73503"/>
                    </a:lnTo>
                    <a:lnTo>
                      <a:pt x="6042" y="76623"/>
                    </a:lnTo>
                    <a:lnTo>
                      <a:pt x="6773" y="78150"/>
                    </a:lnTo>
                    <a:lnTo>
                      <a:pt x="7503" y="79678"/>
                    </a:lnTo>
                    <a:lnTo>
                      <a:pt x="8233" y="81205"/>
                    </a:lnTo>
                    <a:lnTo>
                      <a:pt x="9030" y="82732"/>
                    </a:lnTo>
                    <a:lnTo>
                      <a:pt x="9893" y="84259"/>
                    </a:lnTo>
                    <a:lnTo>
                      <a:pt x="10823" y="85720"/>
                    </a:lnTo>
                    <a:lnTo>
                      <a:pt x="11686" y="87180"/>
                    </a:lnTo>
                    <a:lnTo>
                      <a:pt x="12682" y="88641"/>
                    </a:lnTo>
                    <a:lnTo>
                      <a:pt x="13678" y="90036"/>
                    </a:lnTo>
                    <a:lnTo>
                      <a:pt x="14674" y="91430"/>
                    </a:lnTo>
                    <a:lnTo>
                      <a:pt x="15803" y="92824"/>
                    </a:lnTo>
                    <a:lnTo>
                      <a:pt x="16865" y="94219"/>
                    </a:lnTo>
                    <a:lnTo>
                      <a:pt x="17994" y="95546"/>
                    </a:lnTo>
                    <a:lnTo>
                      <a:pt x="19189" y="96874"/>
                    </a:lnTo>
                    <a:lnTo>
                      <a:pt x="20450" y="98202"/>
                    </a:lnTo>
                    <a:lnTo>
                      <a:pt x="21712" y="99464"/>
                    </a:lnTo>
                    <a:lnTo>
                      <a:pt x="21712" y="99464"/>
                    </a:lnTo>
                    <a:lnTo>
                      <a:pt x="22243" y="97339"/>
                    </a:lnTo>
                    <a:lnTo>
                      <a:pt x="22907" y="95215"/>
                    </a:lnTo>
                    <a:lnTo>
                      <a:pt x="23637" y="93090"/>
                    </a:lnTo>
                    <a:lnTo>
                      <a:pt x="24368" y="90965"/>
                    </a:lnTo>
                    <a:lnTo>
                      <a:pt x="25165" y="88907"/>
                    </a:lnTo>
                    <a:lnTo>
                      <a:pt x="26028" y="86782"/>
                    </a:lnTo>
                    <a:lnTo>
                      <a:pt x="26891" y="84657"/>
                    </a:lnTo>
                    <a:lnTo>
                      <a:pt x="27820" y="82599"/>
                    </a:lnTo>
                    <a:lnTo>
                      <a:pt x="29746" y="78482"/>
                    </a:lnTo>
                    <a:lnTo>
                      <a:pt x="31804" y="74432"/>
                    </a:lnTo>
                    <a:lnTo>
                      <a:pt x="33929" y="70515"/>
                    </a:lnTo>
                    <a:lnTo>
                      <a:pt x="36120" y="6673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76" name="Google Shape;2176;g34ed79b00d1_0_2143"/>
              <p:cNvSpPr/>
              <p:nvPr/>
            </p:nvSpPr>
            <p:spPr>
              <a:xfrm>
                <a:off x="3318625" y="1974400"/>
                <a:ext cx="888100" cy="627475"/>
              </a:xfrm>
              <a:custGeom>
                <a:rect b="b" l="l" r="r" t="t"/>
                <a:pathLst>
                  <a:path extrusionOk="0" h="25099" w="35524">
                    <a:moveTo>
                      <a:pt x="20783" y="1"/>
                    </a:moveTo>
                    <a:lnTo>
                      <a:pt x="18260" y="1727"/>
                    </a:lnTo>
                    <a:lnTo>
                      <a:pt x="15737" y="3520"/>
                    </a:lnTo>
                    <a:lnTo>
                      <a:pt x="13148" y="5445"/>
                    </a:lnTo>
                    <a:lnTo>
                      <a:pt x="10558" y="7437"/>
                    </a:lnTo>
                    <a:lnTo>
                      <a:pt x="7902" y="9495"/>
                    </a:lnTo>
                    <a:lnTo>
                      <a:pt x="5313" y="11687"/>
                    </a:lnTo>
                    <a:lnTo>
                      <a:pt x="2657" y="13944"/>
                    </a:lnTo>
                    <a:lnTo>
                      <a:pt x="1" y="16334"/>
                    </a:lnTo>
                    <a:lnTo>
                      <a:pt x="1063" y="17131"/>
                    </a:lnTo>
                    <a:lnTo>
                      <a:pt x="2126" y="17928"/>
                    </a:lnTo>
                    <a:lnTo>
                      <a:pt x="3188" y="18725"/>
                    </a:lnTo>
                    <a:lnTo>
                      <a:pt x="4250" y="19389"/>
                    </a:lnTo>
                    <a:lnTo>
                      <a:pt x="5379" y="20053"/>
                    </a:lnTo>
                    <a:lnTo>
                      <a:pt x="6508" y="20717"/>
                    </a:lnTo>
                    <a:lnTo>
                      <a:pt x="7637" y="21314"/>
                    </a:lnTo>
                    <a:lnTo>
                      <a:pt x="8765" y="21845"/>
                    </a:lnTo>
                    <a:lnTo>
                      <a:pt x="9894" y="22310"/>
                    </a:lnTo>
                    <a:lnTo>
                      <a:pt x="11089" y="22775"/>
                    </a:lnTo>
                    <a:lnTo>
                      <a:pt x="12218" y="23173"/>
                    </a:lnTo>
                    <a:lnTo>
                      <a:pt x="13413" y="23572"/>
                    </a:lnTo>
                    <a:lnTo>
                      <a:pt x="14542" y="23904"/>
                    </a:lnTo>
                    <a:lnTo>
                      <a:pt x="15737" y="24169"/>
                    </a:lnTo>
                    <a:lnTo>
                      <a:pt x="18061" y="24634"/>
                    </a:lnTo>
                    <a:lnTo>
                      <a:pt x="20451" y="24966"/>
                    </a:lnTo>
                    <a:lnTo>
                      <a:pt x="22709" y="25099"/>
                    </a:lnTo>
                    <a:lnTo>
                      <a:pt x="25033" y="25099"/>
                    </a:lnTo>
                    <a:lnTo>
                      <a:pt x="26161" y="25032"/>
                    </a:lnTo>
                    <a:lnTo>
                      <a:pt x="27224" y="24900"/>
                    </a:lnTo>
                    <a:lnTo>
                      <a:pt x="28353" y="24767"/>
                    </a:lnTo>
                    <a:lnTo>
                      <a:pt x="29415" y="24568"/>
                    </a:lnTo>
                    <a:lnTo>
                      <a:pt x="30477" y="24302"/>
                    </a:lnTo>
                    <a:lnTo>
                      <a:pt x="31540" y="24103"/>
                    </a:lnTo>
                    <a:lnTo>
                      <a:pt x="32536" y="23771"/>
                    </a:lnTo>
                    <a:lnTo>
                      <a:pt x="33532" y="23439"/>
                    </a:lnTo>
                    <a:lnTo>
                      <a:pt x="34527" y="23040"/>
                    </a:lnTo>
                    <a:lnTo>
                      <a:pt x="35523" y="22642"/>
                    </a:lnTo>
                    <a:lnTo>
                      <a:pt x="33996" y="19654"/>
                    </a:lnTo>
                    <a:lnTo>
                      <a:pt x="32403" y="16666"/>
                    </a:lnTo>
                    <a:lnTo>
                      <a:pt x="30743" y="13745"/>
                    </a:lnTo>
                    <a:lnTo>
                      <a:pt x="28950" y="10890"/>
                    </a:lnTo>
                    <a:lnTo>
                      <a:pt x="27025" y="8035"/>
                    </a:lnTo>
                    <a:lnTo>
                      <a:pt x="25033" y="5312"/>
                    </a:lnTo>
                    <a:lnTo>
                      <a:pt x="22974" y="2657"/>
                    </a:lnTo>
                    <a:lnTo>
                      <a:pt x="2078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77" name="Google Shape;2177;g34ed79b00d1_0_2143"/>
              <p:cNvSpPr/>
              <p:nvPr/>
            </p:nvSpPr>
            <p:spPr>
              <a:xfrm>
                <a:off x="3318625" y="1974400"/>
                <a:ext cx="888100" cy="627475"/>
              </a:xfrm>
              <a:custGeom>
                <a:rect b="b" l="l" r="r" t="t"/>
                <a:pathLst>
                  <a:path extrusionOk="0" fill="none" h="25099" w="35524">
                    <a:moveTo>
                      <a:pt x="35523" y="22642"/>
                    </a:moveTo>
                    <a:lnTo>
                      <a:pt x="35523" y="22642"/>
                    </a:lnTo>
                    <a:lnTo>
                      <a:pt x="33996" y="19654"/>
                    </a:lnTo>
                    <a:lnTo>
                      <a:pt x="32403" y="16666"/>
                    </a:lnTo>
                    <a:lnTo>
                      <a:pt x="30743" y="13745"/>
                    </a:lnTo>
                    <a:lnTo>
                      <a:pt x="28950" y="10890"/>
                    </a:lnTo>
                    <a:lnTo>
                      <a:pt x="27025" y="8035"/>
                    </a:lnTo>
                    <a:lnTo>
                      <a:pt x="25033" y="5312"/>
                    </a:lnTo>
                    <a:lnTo>
                      <a:pt x="22974" y="2657"/>
                    </a:lnTo>
                    <a:lnTo>
                      <a:pt x="20783" y="1"/>
                    </a:lnTo>
                    <a:lnTo>
                      <a:pt x="20783" y="1"/>
                    </a:lnTo>
                    <a:lnTo>
                      <a:pt x="18260" y="1727"/>
                    </a:lnTo>
                    <a:lnTo>
                      <a:pt x="15737" y="3520"/>
                    </a:lnTo>
                    <a:lnTo>
                      <a:pt x="13148" y="5445"/>
                    </a:lnTo>
                    <a:lnTo>
                      <a:pt x="10558" y="7437"/>
                    </a:lnTo>
                    <a:lnTo>
                      <a:pt x="7902" y="9495"/>
                    </a:lnTo>
                    <a:lnTo>
                      <a:pt x="5313" y="11687"/>
                    </a:lnTo>
                    <a:lnTo>
                      <a:pt x="2657" y="13944"/>
                    </a:lnTo>
                    <a:lnTo>
                      <a:pt x="1" y="16334"/>
                    </a:lnTo>
                    <a:lnTo>
                      <a:pt x="1" y="16334"/>
                    </a:lnTo>
                    <a:lnTo>
                      <a:pt x="1063" y="17131"/>
                    </a:lnTo>
                    <a:lnTo>
                      <a:pt x="2126" y="17928"/>
                    </a:lnTo>
                    <a:lnTo>
                      <a:pt x="3188" y="18725"/>
                    </a:lnTo>
                    <a:lnTo>
                      <a:pt x="4250" y="19389"/>
                    </a:lnTo>
                    <a:lnTo>
                      <a:pt x="5379" y="20053"/>
                    </a:lnTo>
                    <a:lnTo>
                      <a:pt x="6508" y="20717"/>
                    </a:lnTo>
                    <a:lnTo>
                      <a:pt x="7637" y="21314"/>
                    </a:lnTo>
                    <a:lnTo>
                      <a:pt x="8765" y="21845"/>
                    </a:lnTo>
                    <a:lnTo>
                      <a:pt x="9894" y="22310"/>
                    </a:lnTo>
                    <a:lnTo>
                      <a:pt x="11089" y="22775"/>
                    </a:lnTo>
                    <a:lnTo>
                      <a:pt x="12218" y="23173"/>
                    </a:lnTo>
                    <a:lnTo>
                      <a:pt x="13413" y="23572"/>
                    </a:lnTo>
                    <a:lnTo>
                      <a:pt x="14542" y="23904"/>
                    </a:lnTo>
                    <a:lnTo>
                      <a:pt x="15737" y="24169"/>
                    </a:lnTo>
                    <a:lnTo>
                      <a:pt x="18061" y="24634"/>
                    </a:lnTo>
                    <a:lnTo>
                      <a:pt x="20451" y="24966"/>
                    </a:lnTo>
                    <a:lnTo>
                      <a:pt x="22709" y="25099"/>
                    </a:lnTo>
                    <a:lnTo>
                      <a:pt x="25033" y="25099"/>
                    </a:lnTo>
                    <a:lnTo>
                      <a:pt x="26161" y="25032"/>
                    </a:lnTo>
                    <a:lnTo>
                      <a:pt x="27224" y="24900"/>
                    </a:lnTo>
                    <a:lnTo>
                      <a:pt x="28353" y="24767"/>
                    </a:lnTo>
                    <a:lnTo>
                      <a:pt x="29415" y="24568"/>
                    </a:lnTo>
                    <a:lnTo>
                      <a:pt x="30477" y="24302"/>
                    </a:lnTo>
                    <a:lnTo>
                      <a:pt x="31540" y="24103"/>
                    </a:lnTo>
                    <a:lnTo>
                      <a:pt x="32536" y="23771"/>
                    </a:lnTo>
                    <a:lnTo>
                      <a:pt x="33532" y="23439"/>
                    </a:lnTo>
                    <a:lnTo>
                      <a:pt x="34527" y="23040"/>
                    </a:lnTo>
                    <a:lnTo>
                      <a:pt x="35523" y="22642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78" name="Google Shape;2178;g34ed79b00d1_0_2143"/>
              <p:cNvSpPr/>
              <p:nvPr/>
            </p:nvSpPr>
            <p:spPr>
              <a:xfrm>
                <a:off x="3302025" y="1225775"/>
                <a:ext cx="962800" cy="464800"/>
              </a:xfrm>
              <a:custGeom>
                <a:rect b="b" l="l" r="r" t="t"/>
                <a:pathLst>
                  <a:path extrusionOk="0" h="18592" w="38512">
                    <a:moveTo>
                      <a:pt x="12683" y="0"/>
                    </a:moveTo>
                    <a:lnTo>
                      <a:pt x="11421" y="67"/>
                    </a:lnTo>
                    <a:lnTo>
                      <a:pt x="10226" y="200"/>
                    </a:lnTo>
                    <a:lnTo>
                      <a:pt x="9031" y="332"/>
                    </a:lnTo>
                    <a:lnTo>
                      <a:pt x="7836" y="532"/>
                    </a:lnTo>
                    <a:lnTo>
                      <a:pt x="6707" y="797"/>
                    </a:lnTo>
                    <a:lnTo>
                      <a:pt x="5578" y="1063"/>
                    </a:lnTo>
                    <a:lnTo>
                      <a:pt x="4516" y="1328"/>
                    </a:lnTo>
                    <a:lnTo>
                      <a:pt x="3520" y="1727"/>
                    </a:lnTo>
                    <a:lnTo>
                      <a:pt x="2590" y="2059"/>
                    </a:lnTo>
                    <a:lnTo>
                      <a:pt x="1661" y="2457"/>
                    </a:lnTo>
                    <a:lnTo>
                      <a:pt x="798" y="2922"/>
                    </a:lnTo>
                    <a:lnTo>
                      <a:pt x="1" y="3387"/>
                    </a:lnTo>
                    <a:lnTo>
                      <a:pt x="3055" y="4781"/>
                    </a:lnTo>
                    <a:lnTo>
                      <a:pt x="6043" y="6375"/>
                    </a:lnTo>
                    <a:lnTo>
                      <a:pt x="8965" y="8034"/>
                    </a:lnTo>
                    <a:lnTo>
                      <a:pt x="11820" y="9894"/>
                    </a:lnTo>
                    <a:lnTo>
                      <a:pt x="14608" y="11886"/>
                    </a:lnTo>
                    <a:lnTo>
                      <a:pt x="17331" y="13944"/>
                    </a:lnTo>
                    <a:lnTo>
                      <a:pt x="19987" y="16201"/>
                    </a:lnTo>
                    <a:lnTo>
                      <a:pt x="22576" y="18592"/>
                    </a:lnTo>
                    <a:lnTo>
                      <a:pt x="24435" y="17264"/>
                    </a:lnTo>
                    <a:lnTo>
                      <a:pt x="26427" y="16002"/>
                    </a:lnTo>
                    <a:lnTo>
                      <a:pt x="28485" y="14741"/>
                    </a:lnTo>
                    <a:lnTo>
                      <a:pt x="30544" y="13545"/>
                    </a:lnTo>
                    <a:lnTo>
                      <a:pt x="32668" y="12417"/>
                    </a:lnTo>
                    <a:lnTo>
                      <a:pt x="34727" y="11354"/>
                    </a:lnTo>
                    <a:lnTo>
                      <a:pt x="36719" y="10491"/>
                    </a:lnTo>
                    <a:lnTo>
                      <a:pt x="38511" y="9761"/>
                    </a:lnTo>
                    <a:lnTo>
                      <a:pt x="37449" y="8632"/>
                    </a:lnTo>
                    <a:lnTo>
                      <a:pt x="36254" y="7636"/>
                    </a:lnTo>
                    <a:lnTo>
                      <a:pt x="35059" y="6707"/>
                    </a:lnTo>
                    <a:lnTo>
                      <a:pt x="33864" y="5843"/>
                    </a:lnTo>
                    <a:lnTo>
                      <a:pt x="32602" y="5047"/>
                    </a:lnTo>
                    <a:lnTo>
                      <a:pt x="31340" y="4316"/>
                    </a:lnTo>
                    <a:lnTo>
                      <a:pt x="30079" y="3652"/>
                    </a:lnTo>
                    <a:lnTo>
                      <a:pt x="28751" y="3055"/>
                    </a:lnTo>
                    <a:lnTo>
                      <a:pt x="27423" y="2524"/>
                    </a:lnTo>
                    <a:lnTo>
                      <a:pt x="26095" y="1992"/>
                    </a:lnTo>
                    <a:lnTo>
                      <a:pt x="24701" y="1594"/>
                    </a:lnTo>
                    <a:lnTo>
                      <a:pt x="23373" y="1196"/>
                    </a:lnTo>
                    <a:lnTo>
                      <a:pt x="22045" y="864"/>
                    </a:lnTo>
                    <a:lnTo>
                      <a:pt x="20650" y="598"/>
                    </a:lnTo>
                    <a:lnTo>
                      <a:pt x="19323" y="399"/>
                    </a:lnTo>
                    <a:lnTo>
                      <a:pt x="17928" y="200"/>
                    </a:lnTo>
                    <a:lnTo>
                      <a:pt x="16600" y="67"/>
                    </a:lnTo>
                    <a:lnTo>
                      <a:pt x="1527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79" name="Google Shape;2179;g34ed79b00d1_0_2143"/>
              <p:cNvSpPr/>
              <p:nvPr/>
            </p:nvSpPr>
            <p:spPr>
              <a:xfrm>
                <a:off x="3302025" y="1225775"/>
                <a:ext cx="962800" cy="464800"/>
              </a:xfrm>
              <a:custGeom>
                <a:rect b="b" l="l" r="r" t="t"/>
                <a:pathLst>
                  <a:path extrusionOk="0" fill="none" h="18592" w="38512">
                    <a:moveTo>
                      <a:pt x="22576" y="18592"/>
                    </a:moveTo>
                    <a:lnTo>
                      <a:pt x="22576" y="18592"/>
                    </a:lnTo>
                    <a:lnTo>
                      <a:pt x="24435" y="17264"/>
                    </a:lnTo>
                    <a:lnTo>
                      <a:pt x="26427" y="16002"/>
                    </a:lnTo>
                    <a:lnTo>
                      <a:pt x="28485" y="14741"/>
                    </a:lnTo>
                    <a:lnTo>
                      <a:pt x="30544" y="13545"/>
                    </a:lnTo>
                    <a:lnTo>
                      <a:pt x="32668" y="12417"/>
                    </a:lnTo>
                    <a:lnTo>
                      <a:pt x="34727" y="11354"/>
                    </a:lnTo>
                    <a:lnTo>
                      <a:pt x="36719" y="10491"/>
                    </a:lnTo>
                    <a:lnTo>
                      <a:pt x="38511" y="9761"/>
                    </a:lnTo>
                    <a:lnTo>
                      <a:pt x="38511" y="9761"/>
                    </a:lnTo>
                    <a:lnTo>
                      <a:pt x="37449" y="8632"/>
                    </a:lnTo>
                    <a:lnTo>
                      <a:pt x="36254" y="7636"/>
                    </a:lnTo>
                    <a:lnTo>
                      <a:pt x="35059" y="6707"/>
                    </a:lnTo>
                    <a:lnTo>
                      <a:pt x="33864" y="5843"/>
                    </a:lnTo>
                    <a:lnTo>
                      <a:pt x="32602" y="5047"/>
                    </a:lnTo>
                    <a:lnTo>
                      <a:pt x="31340" y="4316"/>
                    </a:lnTo>
                    <a:lnTo>
                      <a:pt x="30079" y="3652"/>
                    </a:lnTo>
                    <a:lnTo>
                      <a:pt x="28751" y="3055"/>
                    </a:lnTo>
                    <a:lnTo>
                      <a:pt x="27423" y="2524"/>
                    </a:lnTo>
                    <a:lnTo>
                      <a:pt x="26095" y="1992"/>
                    </a:lnTo>
                    <a:lnTo>
                      <a:pt x="24701" y="1594"/>
                    </a:lnTo>
                    <a:lnTo>
                      <a:pt x="23373" y="1196"/>
                    </a:lnTo>
                    <a:lnTo>
                      <a:pt x="22045" y="864"/>
                    </a:lnTo>
                    <a:lnTo>
                      <a:pt x="20650" y="598"/>
                    </a:lnTo>
                    <a:lnTo>
                      <a:pt x="19323" y="399"/>
                    </a:lnTo>
                    <a:lnTo>
                      <a:pt x="17928" y="200"/>
                    </a:lnTo>
                    <a:lnTo>
                      <a:pt x="16600" y="67"/>
                    </a:lnTo>
                    <a:lnTo>
                      <a:pt x="15272" y="0"/>
                    </a:lnTo>
                    <a:lnTo>
                      <a:pt x="14011" y="0"/>
                    </a:lnTo>
                    <a:lnTo>
                      <a:pt x="12683" y="0"/>
                    </a:lnTo>
                    <a:lnTo>
                      <a:pt x="11421" y="67"/>
                    </a:lnTo>
                    <a:lnTo>
                      <a:pt x="10226" y="200"/>
                    </a:lnTo>
                    <a:lnTo>
                      <a:pt x="9031" y="332"/>
                    </a:lnTo>
                    <a:lnTo>
                      <a:pt x="7836" y="532"/>
                    </a:lnTo>
                    <a:lnTo>
                      <a:pt x="6707" y="797"/>
                    </a:lnTo>
                    <a:lnTo>
                      <a:pt x="5578" y="1063"/>
                    </a:lnTo>
                    <a:lnTo>
                      <a:pt x="4516" y="1328"/>
                    </a:lnTo>
                    <a:lnTo>
                      <a:pt x="3520" y="1727"/>
                    </a:lnTo>
                    <a:lnTo>
                      <a:pt x="2590" y="2059"/>
                    </a:lnTo>
                    <a:lnTo>
                      <a:pt x="1661" y="2457"/>
                    </a:lnTo>
                    <a:lnTo>
                      <a:pt x="798" y="2922"/>
                    </a:lnTo>
                    <a:lnTo>
                      <a:pt x="1" y="3387"/>
                    </a:lnTo>
                    <a:lnTo>
                      <a:pt x="1" y="3387"/>
                    </a:lnTo>
                    <a:lnTo>
                      <a:pt x="3055" y="4781"/>
                    </a:lnTo>
                    <a:lnTo>
                      <a:pt x="6043" y="6375"/>
                    </a:lnTo>
                    <a:lnTo>
                      <a:pt x="8965" y="8034"/>
                    </a:lnTo>
                    <a:lnTo>
                      <a:pt x="11820" y="9894"/>
                    </a:lnTo>
                    <a:lnTo>
                      <a:pt x="14608" y="11886"/>
                    </a:lnTo>
                    <a:lnTo>
                      <a:pt x="17331" y="13944"/>
                    </a:lnTo>
                    <a:lnTo>
                      <a:pt x="19987" y="16201"/>
                    </a:lnTo>
                    <a:lnTo>
                      <a:pt x="22576" y="18592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80" name="Google Shape;2180;g34ed79b00d1_0_2143"/>
              <p:cNvSpPr/>
              <p:nvPr/>
            </p:nvSpPr>
            <p:spPr>
              <a:xfrm>
                <a:off x="2108550" y="3483275"/>
                <a:ext cx="2365425" cy="1201825"/>
              </a:xfrm>
              <a:custGeom>
                <a:rect b="b" l="l" r="r" t="t"/>
                <a:pathLst>
                  <a:path extrusionOk="0" h="48073" w="94617">
                    <a:moveTo>
                      <a:pt x="13612" y="1"/>
                    </a:moveTo>
                    <a:lnTo>
                      <a:pt x="11952" y="2856"/>
                    </a:lnTo>
                    <a:lnTo>
                      <a:pt x="10425" y="5645"/>
                    </a:lnTo>
                    <a:lnTo>
                      <a:pt x="9097" y="8367"/>
                    </a:lnTo>
                    <a:lnTo>
                      <a:pt x="7835" y="10956"/>
                    </a:lnTo>
                    <a:lnTo>
                      <a:pt x="6706" y="13413"/>
                    </a:lnTo>
                    <a:lnTo>
                      <a:pt x="5644" y="15803"/>
                    </a:lnTo>
                    <a:lnTo>
                      <a:pt x="4715" y="18061"/>
                    </a:lnTo>
                    <a:lnTo>
                      <a:pt x="3851" y="20186"/>
                    </a:lnTo>
                    <a:lnTo>
                      <a:pt x="3121" y="22244"/>
                    </a:lnTo>
                    <a:lnTo>
                      <a:pt x="2457" y="24169"/>
                    </a:lnTo>
                    <a:lnTo>
                      <a:pt x="1859" y="25962"/>
                    </a:lnTo>
                    <a:lnTo>
                      <a:pt x="1395" y="27688"/>
                    </a:lnTo>
                    <a:lnTo>
                      <a:pt x="598" y="30743"/>
                    </a:lnTo>
                    <a:lnTo>
                      <a:pt x="0" y="33266"/>
                    </a:lnTo>
                    <a:lnTo>
                      <a:pt x="2590" y="35125"/>
                    </a:lnTo>
                    <a:lnTo>
                      <a:pt x="5179" y="36785"/>
                    </a:lnTo>
                    <a:lnTo>
                      <a:pt x="7835" y="38378"/>
                    </a:lnTo>
                    <a:lnTo>
                      <a:pt x="10558" y="39906"/>
                    </a:lnTo>
                    <a:lnTo>
                      <a:pt x="13280" y="41234"/>
                    </a:lnTo>
                    <a:lnTo>
                      <a:pt x="16135" y="42495"/>
                    </a:lnTo>
                    <a:lnTo>
                      <a:pt x="18924" y="43557"/>
                    </a:lnTo>
                    <a:lnTo>
                      <a:pt x="21779" y="44553"/>
                    </a:lnTo>
                    <a:lnTo>
                      <a:pt x="24700" y="45417"/>
                    </a:lnTo>
                    <a:lnTo>
                      <a:pt x="27622" y="46147"/>
                    </a:lnTo>
                    <a:lnTo>
                      <a:pt x="30543" y="46811"/>
                    </a:lnTo>
                    <a:lnTo>
                      <a:pt x="33531" y="47276"/>
                    </a:lnTo>
                    <a:lnTo>
                      <a:pt x="36519" y="47674"/>
                    </a:lnTo>
                    <a:lnTo>
                      <a:pt x="39507" y="47940"/>
                    </a:lnTo>
                    <a:lnTo>
                      <a:pt x="42495" y="48072"/>
                    </a:lnTo>
                    <a:lnTo>
                      <a:pt x="45482" y="48072"/>
                    </a:lnTo>
                    <a:lnTo>
                      <a:pt x="48470" y="47940"/>
                    </a:lnTo>
                    <a:lnTo>
                      <a:pt x="51458" y="47674"/>
                    </a:lnTo>
                    <a:lnTo>
                      <a:pt x="54446" y="47342"/>
                    </a:lnTo>
                    <a:lnTo>
                      <a:pt x="57434" y="46877"/>
                    </a:lnTo>
                    <a:lnTo>
                      <a:pt x="60355" y="46280"/>
                    </a:lnTo>
                    <a:lnTo>
                      <a:pt x="63277" y="45549"/>
                    </a:lnTo>
                    <a:lnTo>
                      <a:pt x="66198" y="44686"/>
                    </a:lnTo>
                    <a:lnTo>
                      <a:pt x="69053" y="43757"/>
                    </a:lnTo>
                    <a:lnTo>
                      <a:pt x="71909" y="42628"/>
                    </a:lnTo>
                    <a:lnTo>
                      <a:pt x="74697" y="41433"/>
                    </a:lnTo>
                    <a:lnTo>
                      <a:pt x="77486" y="40105"/>
                    </a:lnTo>
                    <a:lnTo>
                      <a:pt x="80142" y="38644"/>
                    </a:lnTo>
                    <a:lnTo>
                      <a:pt x="82864" y="37051"/>
                    </a:lnTo>
                    <a:lnTo>
                      <a:pt x="85454" y="35391"/>
                    </a:lnTo>
                    <a:lnTo>
                      <a:pt x="87977" y="33531"/>
                    </a:lnTo>
                    <a:lnTo>
                      <a:pt x="90500" y="31606"/>
                    </a:lnTo>
                    <a:lnTo>
                      <a:pt x="90965" y="30344"/>
                    </a:lnTo>
                    <a:lnTo>
                      <a:pt x="91429" y="29083"/>
                    </a:lnTo>
                    <a:lnTo>
                      <a:pt x="91894" y="27755"/>
                    </a:lnTo>
                    <a:lnTo>
                      <a:pt x="92292" y="26361"/>
                    </a:lnTo>
                    <a:lnTo>
                      <a:pt x="92956" y="23572"/>
                    </a:lnTo>
                    <a:lnTo>
                      <a:pt x="93554" y="20650"/>
                    </a:lnTo>
                    <a:lnTo>
                      <a:pt x="94019" y="17596"/>
                    </a:lnTo>
                    <a:lnTo>
                      <a:pt x="94351" y="14409"/>
                    </a:lnTo>
                    <a:lnTo>
                      <a:pt x="94550" y="11222"/>
                    </a:lnTo>
                    <a:lnTo>
                      <a:pt x="94616" y="7836"/>
                    </a:lnTo>
                    <a:lnTo>
                      <a:pt x="92226" y="9164"/>
                    </a:lnTo>
                    <a:lnTo>
                      <a:pt x="89769" y="10425"/>
                    </a:lnTo>
                    <a:lnTo>
                      <a:pt x="87313" y="11488"/>
                    </a:lnTo>
                    <a:lnTo>
                      <a:pt x="84790" y="12484"/>
                    </a:lnTo>
                    <a:lnTo>
                      <a:pt x="82267" y="13347"/>
                    </a:lnTo>
                    <a:lnTo>
                      <a:pt x="79677" y="14143"/>
                    </a:lnTo>
                    <a:lnTo>
                      <a:pt x="77088" y="14741"/>
                    </a:lnTo>
                    <a:lnTo>
                      <a:pt x="74432" y="15272"/>
                    </a:lnTo>
                    <a:lnTo>
                      <a:pt x="71776" y="15737"/>
                    </a:lnTo>
                    <a:lnTo>
                      <a:pt x="69053" y="16069"/>
                    </a:lnTo>
                    <a:lnTo>
                      <a:pt x="66398" y="16268"/>
                    </a:lnTo>
                    <a:lnTo>
                      <a:pt x="63675" y="16401"/>
                    </a:lnTo>
                    <a:lnTo>
                      <a:pt x="60953" y="16401"/>
                    </a:lnTo>
                    <a:lnTo>
                      <a:pt x="58231" y="16335"/>
                    </a:lnTo>
                    <a:lnTo>
                      <a:pt x="55508" y="16135"/>
                    </a:lnTo>
                    <a:lnTo>
                      <a:pt x="52786" y="15870"/>
                    </a:lnTo>
                    <a:lnTo>
                      <a:pt x="50064" y="15538"/>
                    </a:lnTo>
                    <a:lnTo>
                      <a:pt x="47408" y="15073"/>
                    </a:lnTo>
                    <a:lnTo>
                      <a:pt x="44752" y="14542"/>
                    </a:lnTo>
                    <a:lnTo>
                      <a:pt x="42096" y="13878"/>
                    </a:lnTo>
                    <a:lnTo>
                      <a:pt x="39440" y="13147"/>
                    </a:lnTo>
                    <a:lnTo>
                      <a:pt x="36851" y="12351"/>
                    </a:lnTo>
                    <a:lnTo>
                      <a:pt x="34328" y="11488"/>
                    </a:lnTo>
                    <a:lnTo>
                      <a:pt x="31805" y="10492"/>
                    </a:lnTo>
                    <a:lnTo>
                      <a:pt x="29348" y="9429"/>
                    </a:lnTo>
                    <a:lnTo>
                      <a:pt x="26891" y="8300"/>
                    </a:lnTo>
                    <a:lnTo>
                      <a:pt x="24567" y="7105"/>
                    </a:lnTo>
                    <a:lnTo>
                      <a:pt x="22243" y="5844"/>
                    </a:lnTo>
                    <a:lnTo>
                      <a:pt x="19986" y="4449"/>
                    </a:lnTo>
                    <a:lnTo>
                      <a:pt x="17795" y="3055"/>
                    </a:lnTo>
                    <a:lnTo>
                      <a:pt x="15670" y="1528"/>
                    </a:lnTo>
                    <a:lnTo>
                      <a:pt x="1361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81" name="Google Shape;2181;g34ed79b00d1_0_2143"/>
              <p:cNvSpPr/>
              <p:nvPr/>
            </p:nvSpPr>
            <p:spPr>
              <a:xfrm>
                <a:off x="2108550" y="3483275"/>
                <a:ext cx="2365425" cy="1201825"/>
              </a:xfrm>
              <a:custGeom>
                <a:rect b="b" l="l" r="r" t="t"/>
                <a:pathLst>
                  <a:path extrusionOk="0" fill="none" h="48073" w="94617">
                    <a:moveTo>
                      <a:pt x="13612" y="1"/>
                    </a:moveTo>
                    <a:lnTo>
                      <a:pt x="13612" y="1"/>
                    </a:lnTo>
                    <a:lnTo>
                      <a:pt x="11952" y="2856"/>
                    </a:lnTo>
                    <a:lnTo>
                      <a:pt x="10425" y="5645"/>
                    </a:lnTo>
                    <a:lnTo>
                      <a:pt x="9097" y="8367"/>
                    </a:lnTo>
                    <a:lnTo>
                      <a:pt x="7835" y="10956"/>
                    </a:lnTo>
                    <a:lnTo>
                      <a:pt x="6706" y="13413"/>
                    </a:lnTo>
                    <a:lnTo>
                      <a:pt x="5644" y="15803"/>
                    </a:lnTo>
                    <a:lnTo>
                      <a:pt x="4715" y="18061"/>
                    </a:lnTo>
                    <a:lnTo>
                      <a:pt x="3851" y="20186"/>
                    </a:lnTo>
                    <a:lnTo>
                      <a:pt x="3121" y="22244"/>
                    </a:lnTo>
                    <a:lnTo>
                      <a:pt x="2457" y="24169"/>
                    </a:lnTo>
                    <a:lnTo>
                      <a:pt x="1859" y="25962"/>
                    </a:lnTo>
                    <a:lnTo>
                      <a:pt x="1395" y="27688"/>
                    </a:lnTo>
                    <a:lnTo>
                      <a:pt x="598" y="30743"/>
                    </a:lnTo>
                    <a:lnTo>
                      <a:pt x="0" y="33266"/>
                    </a:lnTo>
                    <a:lnTo>
                      <a:pt x="0" y="33266"/>
                    </a:lnTo>
                    <a:lnTo>
                      <a:pt x="2590" y="35125"/>
                    </a:lnTo>
                    <a:lnTo>
                      <a:pt x="5179" y="36785"/>
                    </a:lnTo>
                    <a:lnTo>
                      <a:pt x="7835" y="38378"/>
                    </a:lnTo>
                    <a:lnTo>
                      <a:pt x="10558" y="39906"/>
                    </a:lnTo>
                    <a:lnTo>
                      <a:pt x="13280" y="41234"/>
                    </a:lnTo>
                    <a:lnTo>
                      <a:pt x="16135" y="42495"/>
                    </a:lnTo>
                    <a:lnTo>
                      <a:pt x="18924" y="43557"/>
                    </a:lnTo>
                    <a:lnTo>
                      <a:pt x="21779" y="44553"/>
                    </a:lnTo>
                    <a:lnTo>
                      <a:pt x="24700" y="45417"/>
                    </a:lnTo>
                    <a:lnTo>
                      <a:pt x="27622" y="46147"/>
                    </a:lnTo>
                    <a:lnTo>
                      <a:pt x="30543" y="46811"/>
                    </a:lnTo>
                    <a:lnTo>
                      <a:pt x="33531" y="47276"/>
                    </a:lnTo>
                    <a:lnTo>
                      <a:pt x="36519" y="47674"/>
                    </a:lnTo>
                    <a:lnTo>
                      <a:pt x="39507" y="47940"/>
                    </a:lnTo>
                    <a:lnTo>
                      <a:pt x="42495" y="48072"/>
                    </a:lnTo>
                    <a:lnTo>
                      <a:pt x="45482" y="48072"/>
                    </a:lnTo>
                    <a:lnTo>
                      <a:pt x="48470" y="47940"/>
                    </a:lnTo>
                    <a:lnTo>
                      <a:pt x="51458" y="47674"/>
                    </a:lnTo>
                    <a:lnTo>
                      <a:pt x="54446" y="47342"/>
                    </a:lnTo>
                    <a:lnTo>
                      <a:pt x="57434" y="46877"/>
                    </a:lnTo>
                    <a:lnTo>
                      <a:pt x="60355" y="46280"/>
                    </a:lnTo>
                    <a:lnTo>
                      <a:pt x="63277" y="45549"/>
                    </a:lnTo>
                    <a:lnTo>
                      <a:pt x="66198" y="44686"/>
                    </a:lnTo>
                    <a:lnTo>
                      <a:pt x="69053" y="43757"/>
                    </a:lnTo>
                    <a:lnTo>
                      <a:pt x="71909" y="42628"/>
                    </a:lnTo>
                    <a:lnTo>
                      <a:pt x="74697" y="41433"/>
                    </a:lnTo>
                    <a:lnTo>
                      <a:pt x="77486" y="40105"/>
                    </a:lnTo>
                    <a:lnTo>
                      <a:pt x="80142" y="38644"/>
                    </a:lnTo>
                    <a:lnTo>
                      <a:pt x="82864" y="37051"/>
                    </a:lnTo>
                    <a:lnTo>
                      <a:pt x="85454" y="35391"/>
                    </a:lnTo>
                    <a:lnTo>
                      <a:pt x="87977" y="33531"/>
                    </a:lnTo>
                    <a:lnTo>
                      <a:pt x="90500" y="31606"/>
                    </a:lnTo>
                    <a:lnTo>
                      <a:pt x="90500" y="31606"/>
                    </a:lnTo>
                    <a:lnTo>
                      <a:pt x="90965" y="30344"/>
                    </a:lnTo>
                    <a:lnTo>
                      <a:pt x="91429" y="29083"/>
                    </a:lnTo>
                    <a:lnTo>
                      <a:pt x="91894" y="27755"/>
                    </a:lnTo>
                    <a:lnTo>
                      <a:pt x="92292" y="26361"/>
                    </a:lnTo>
                    <a:lnTo>
                      <a:pt x="92956" y="23572"/>
                    </a:lnTo>
                    <a:lnTo>
                      <a:pt x="93554" y="20650"/>
                    </a:lnTo>
                    <a:lnTo>
                      <a:pt x="94019" y="17596"/>
                    </a:lnTo>
                    <a:lnTo>
                      <a:pt x="94351" y="14409"/>
                    </a:lnTo>
                    <a:lnTo>
                      <a:pt x="94550" y="11222"/>
                    </a:lnTo>
                    <a:lnTo>
                      <a:pt x="94616" y="7836"/>
                    </a:lnTo>
                    <a:lnTo>
                      <a:pt x="94616" y="7836"/>
                    </a:lnTo>
                    <a:lnTo>
                      <a:pt x="92226" y="9164"/>
                    </a:lnTo>
                    <a:lnTo>
                      <a:pt x="89769" y="10425"/>
                    </a:lnTo>
                    <a:lnTo>
                      <a:pt x="87313" y="11488"/>
                    </a:lnTo>
                    <a:lnTo>
                      <a:pt x="84790" y="12484"/>
                    </a:lnTo>
                    <a:lnTo>
                      <a:pt x="82267" y="13347"/>
                    </a:lnTo>
                    <a:lnTo>
                      <a:pt x="79677" y="14143"/>
                    </a:lnTo>
                    <a:lnTo>
                      <a:pt x="77088" y="14741"/>
                    </a:lnTo>
                    <a:lnTo>
                      <a:pt x="74432" y="15272"/>
                    </a:lnTo>
                    <a:lnTo>
                      <a:pt x="71776" y="15737"/>
                    </a:lnTo>
                    <a:lnTo>
                      <a:pt x="69053" y="16069"/>
                    </a:lnTo>
                    <a:lnTo>
                      <a:pt x="66398" y="16268"/>
                    </a:lnTo>
                    <a:lnTo>
                      <a:pt x="63675" y="16401"/>
                    </a:lnTo>
                    <a:lnTo>
                      <a:pt x="60953" y="16401"/>
                    </a:lnTo>
                    <a:lnTo>
                      <a:pt x="58231" y="16335"/>
                    </a:lnTo>
                    <a:lnTo>
                      <a:pt x="55508" y="16135"/>
                    </a:lnTo>
                    <a:lnTo>
                      <a:pt x="52786" y="15870"/>
                    </a:lnTo>
                    <a:lnTo>
                      <a:pt x="50064" y="15538"/>
                    </a:lnTo>
                    <a:lnTo>
                      <a:pt x="47408" y="15073"/>
                    </a:lnTo>
                    <a:lnTo>
                      <a:pt x="44752" y="14542"/>
                    </a:lnTo>
                    <a:lnTo>
                      <a:pt x="42096" y="13878"/>
                    </a:lnTo>
                    <a:lnTo>
                      <a:pt x="39440" y="13147"/>
                    </a:lnTo>
                    <a:lnTo>
                      <a:pt x="36851" y="12351"/>
                    </a:lnTo>
                    <a:lnTo>
                      <a:pt x="34328" y="11488"/>
                    </a:lnTo>
                    <a:lnTo>
                      <a:pt x="31805" y="10492"/>
                    </a:lnTo>
                    <a:lnTo>
                      <a:pt x="29348" y="9429"/>
                    </a:lnTo>
                    <a:lnTo>
                      <a:pt x="26891" y="8300"/>
                    </a:lnTo>
                    <a:lnTo>
                      <a:pt x="24567" y="7105"/>
                    </a:lnTo>
                    <a:lnTo>
                      <a:pt x="22243" y="5844"/>
                    </a:lnTo>
                    <a:lnTo>
                      <a:pt x="19986" y="4449"/>
                    </a:lnTo>
                    <a:lnTo>
                      <a:pt x="17795" y="3055"/>
                    </a:lnTo>
                    <a:lnTo>
                      <a:pt x="15670" y="1528"/>
                    </a:lnTo>
                    <a:lnTo>
                      <a:pt x="13612" y="1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82" name="Google Shape;2182;g34ed79b00d1_0_2143"/>
              <p:cNvSpPr/>
              <p:nvPr/>
            </p:nvSpPr>
            <p:spPr>
              <a:xfrm>
                <a:off x="4020775" y="1635775"/>
                <a:ext cx="501325" cy="773550"/>
              </a:xfrm>
              <a:custGeom>
                <a:rect b="b" l="l" r="r" t="t"/>
                <a:pathLst>
                  <a:path extrusionOk="0" h="30942" w="20053">
                    <a:moveTo>
                      <a:pt x="14940" y="1"/>
                    </a:moveTo>
                    <a:lnTo>
                      <a:pt x="13347" y="598"/>
                    </a:lnTo>
                    <a:lnTo>
                      <a:pt x="11488" y="1461"/>
                    </a:lnTo>
                    <a:lnTo>
                      <a:pt x="9429" y="2524"/>
                    </a:lnTo>
                    <a:lnTo>
                      <a:pt x="7305" y="3719"/>
                    </a:lnTo>
                    <a:lnTo>
                      <a:pt x="5246" y="5047"/>
                    </a:lnTo>
                    <a:lnTo>
                      <a:pt x="3254" y="6308"/>
                    </a:lnTo>
                    <a:lnTo>
                      <a:pt x="1462" y="7570"/>
                    </a:lnTo>
                    <a:lnTo>
                      <a:pt x="1" y="8765"/>
                    </a:lnTo>
                    <a:lnTo>
                      <a:pt x="2059" y="11222"/>
                    </a:lnTo>
                    <a:lnTo>
                      <a:pt x="4051" y="13811"/>
                    </a:lnTo>
                    <a:lnTo>
                      <a:pt x="5977" y="16467"/>
                    </a:lnTo>
                    <a:lnTo>
                      <a:pt x="7836" y="19189"/>
                    </a:lnTo>
                    <a:lnTo>
                      <a:pt x="9695" y="22044"/>
                    </a:lnTo>
                    <a:lnTo>
                      <a:pt x="11421" y="24966"/>
                    </a:lnTo>
                    <a:lnTo>
                      <a:pt x="13081" y="27954"/>
                    </a:lnTo>
                    <a:lnTo>
                      <a:pt x="14608" y="30942"/>
                    </a:lnTo>
                    <a:lnTo>
                      <a:pt x="15339" y="30145"/>
                    </a:lnTo>
                    <a:lnTo>
                      <a:pt x="16003" y="29348"/>
                    </a:lnTo>
                    <a:lnTo>
                      <a:pt x="16600" y="28419"/>
                    </a:lnTo>
                    <a:lnTo>
                      <a:pt x="17198" y="27555"/>
                    </a:lnTo>
                    <a:lnTo>
                      <a:pt x="17729" y="26626"/>
                    </a:lnTo>
                    <a:lnTo>
                      <a:pt x="18127" y="25696"/>
                    </a:lnTo>
                    <a:lnTo>
                      <a:pt x="18526" y="24700"/>
                    </a:lnTo>
                    <a:lnTo>
                      <a:pt x="18924" y="23704"/>
                    </a:lnTo>
                    <a:lnTo>
                      <a:pt x="19190" y="22708"/>
                    </a:lnTo>
                    <a:lnTo>
                      <a:pt x="19455" y="21712"/>
                    </a:lnTo>
                    <a:lnTo>
                      <a:pt x="19655" y="20650"/>
                    </a:lnTo>
                    <a:lnTo>
                      <a:pt x="19854" y="19654"/>
                    </a:lnTo>
                    <a:lnTo>
                      <a:pt x="19987" y="18592"/>
                    </a:lnTo>
                    <a:lnTo>
                      <a:pt x="20053" y="17529"/>
                    </a:lnTo>
                    <a:lnTo>
                      <a:pt x="20053" y="16467"/>
                    </a:lnTo>
                    <a:lnTo>
                      <a:pt x="20053" y="15405"/>
                    </a:lnTo>
                    <a:lnTo>
                      <a:pt x="20053" y="14342"/>
                    </a:lnTo>
                    <a:lnTo>
                      <a:pt x="19920" y="13280"/>
                    </a:lnTo>
                    <a:lnTo>
                      <a:pt x="19655" y="11222"/>
                    </a:lnTo>
                    <a:lnTo>
                      <a:pt x="19190" y="9163"/>
                    </a:lnTo>
                    <a:lnTo>
                      <a:pt x="18592" y="7105"/>
                    </a:lnTo>
                    <a:lnTo>
                      <a:pt x="17862" y="5180"/>
                    </a:lnTo>
                    <a:lnTo>
                      <a:pt x="16999" y="3320"/>
                    </a:lnTo>
                    <a:lnTo>
                      <a:pt x="16003" y="1594"/>
                    </a:lnTo>
                    <a:lnTo>
                      <a:pt x="15471" y="797"/>
                    </a:lnTo>
                    <a:lnTo>
                      <a:pt x="1494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83" name="Google Shape;2183;g34ed79b00d1_0_2143"/>
              <p:cNvSpPr/>
              <p:nvPr/>
            </p:nvSpPr>
            <p:spPr>
              <a:xfrm>
                <a:off x="4020775" y="1635775"/>
                <a:ext cx="501325" cy="773550"/>
              </a:xfrm>
              <a:custGeom>
                <a:rect b="b" l="l" r="r" t="t"/>
                <a:pathLst>
                  <a:path extrusionOk="0" fill="none" h="30942" w="20053">
                    <a:moveTo>
                      <a:pt x="14608" y="30942"/>
                    </a:moveTo>
                    <a:lnTo>
                      <a:pt x="14608" y="30942"/>
                    </a:lnTo>
                    <a:lnTo>
                      <a:pt x="15339" y="30145"/>
                    </a:lnTo>
                    <a:lnTo>
                      <a:pt x="16003" y="29348"/>
                    </a:lnTo>
                    <a:lnTo>
                      <a:pt x="16600" y="28419"/>
                    </a:lnTo>
                    <a:lnTo>
                      <a:pt x="17198" y="27555"/>
                    </a:lnTo>
                    <a:lnTo>
                      <a:pt x="17729" y="26626"/>
                    </a:lnTo>
                    <a:lnTo>
                      <a:pt x="18127" y="25696"/>
                    </a:lnTo>
                    <a:lnTo>
                      <a:pt x="18526" y="24700"/>
                    </a:lnTo>
                    <a:lnTo>
                      <a:pt x="18924" y="23704"/>
                    </a:lnTo>
                    <a:lnTo>
                      <a:pt x="19190" y="22708"/>
                    </a:lnTo>
                    <a:lnTo>
                      <a:pt x="19455" y="21712"/>
                    </a:lnTo>
                    <a:lnTo>
                      <a:pt x="19655" y="20650"/>
                    </a:lnTo>
                    <a:lnTo>
                      <a:pt x="19854" y="19654"/>
                    </a:lnTo>
                    <a:lnTo>
                      <a:pt x="19987" y="18592"/>
                    </a:lnTo>
                    <a:lnTo>
                      <a:pt x="20053" y="17529"/>
                    </a:lnTo>
                    <a:lnTo>
                      <a:pt x="20053" y="16467"/>
                    </a:lnTo>
                    <a:lnTo>
                      <a:pt x="20053" y="15405"/>
                    </a:lnTo>
                    <a:lnTo>
                      <a:pt x="20053" y="14342"/>
                    </a:lnTo>
                    <a:lnTo>
                      <a:pt x="19920" y="13280"/>
                    </a:lnTo>
                    <a:lnTo>
                      <a:pt x="19655" y="11222"/>
                    </a:lnTo>
                    <a:lnTo>
                      <a:pt x="19190" y="9163"/>
                    </a:lnTo>
                    <a:lnTo>
                      <a:pt x="18592" y="7105"/>
                    </a:lnTo>
                    <a:lnTo>
                      <a:pt x="17862" y="5180"/>
                    </a:lnTo>
                    <a:lnTo>
                      <a:pt x="16999" y="3320"/>
                    </a:lnTo>
                    <a:lnTo>
                      <a:pt x="16003" y="1594"/>
                    </a:lnTo>
                    <a:lnTo>
                      <a:pt x="15471" y="797"/>
                    </a:lnTo>
                    <a:lnTo>
                      <a:pt x="14940" y="1"/>
                    </a:lnTo>
                    <a:lnTo>
                      <a:pt x="14940" y="1"/>
                    </a:lnTo>
                    <a:lnTo>
                      <a:pt x="13347" y="598"/>
                    </a:lnTo>
                    <a:lnTo>
                      <a:pt x="11488" y="1461"/>
                    </a:lnTo>
                    <a:lnTo>
                      <a:pt x="9429" y="2524"/>
                    </a:lnTo>
                    <a:lnTo>
                      <a:pt x="7305" y="3719"/>
                    </a:lnTo>
                    <a:lnTo>
                      <a:pt x="5246" y="5047"/>
                    </a:lnTo>
                    <a:lnTo>
                      <a:pt x="3254" y="6308"/>
                    </a:lnTo>
                    <a:lnTo>
                      <a:pt x="1462" y="7570"/>
                    </a:lnTo>
                    <a:lnTo>
                      <a:pt x="1" y="8765"/>
                    </a:lnTo>
                    <a:lnTo>
                      <a:pt x="1" y="8765"/>
                    </a:lnTo>
                    <a:lnTo>
                      <a:pt x="2059" y="11222"/>
                    </a:lnTo>
                    <a:lnTo>
                      <a:pt x="4051" y="13811"/>
                    </a:lnTo>
                    <a:lnTo>
                      <a:pt x="5977" y="16467"/>
                    </a:lnTo>
                    <a:lnTo>
                      <a:pt x="7836" y="19189"/>
                    </a:lnTo>
                    <a:lnTo>
                      <a:pt x="9695" y="22044"/>
                    </a:lnTo>
                    <a:lnTo>
                      <a:pt x="11421" y="24966"/>
                    </a:lnTo>
                    <a:lnTo>
                      <a:pt x="13081" y="27954"/>
                    </a:lnTo>
                    <a:lnTo>
                      <a:pt x="14608" y="30942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84" name="Google Shape;2184;g34ed79b00d1_0_2143"/>
              <p:cNvSpPr/>
              <p:nvPr/>
            </p:nvSpPr>
            <p:spPr>
              <a:xfrm>
                <a:off x="4478925" y="1959475"/>
                <a:ext cx="388450" cy="1274850"/>
              </a:xfrm>
              <a:custGeom>
                <a:rect b="b" l="l" r="r" t="t"/>
                <a:pathLst>
                  <a:path extrusionOk="0" h="50994" w="15538">
                    <a:moveTo>
                      <a:pt x="10159" y="0"/>
                    </a:moveTo>
                    <a:lnTo>
                      <a:pt x="10359" y="1992"/>
                    </a:lnTo>
                    <a:lnTo>
                      <a:pt x="10359" y="3984"/>
                    </a:lnTo>
                    <a:lnTo>
                      <a:pt x="10292" y="5909"/>
                    </a:lnTo>
                    <a:lnTo>
                      <a:pt x="10093" y="7769"/>
                    </a:lnTo>
                    <a:lnTo>
                      <a:pt x="9827" y="9628"/>
                    </a:lnTo>
                    <a:lnTo>
                      <a:pt x="9429" y="11420"/>
                    </a:lnTo>
                    <a:lnTo>
                      <a:pt x="8898" y="13213"/>
                    </a:lnTo>
                    <a:lnTo>
                      <a:pt x="8300" y="14873"/>
                    </a:lnTo>
                    <a:lnTo>
                      <a:pt x="7570" y="16533"/>
                    </a:lnTo>
                    <a:lnTo>
                      <a:pt x="6773" y="18127"/>
                    </a:lnTo>
                    <a:lnTo>
                      <a:pt x="5844" y="19654"/>
                    </a:lnTo>
                    <a:lnTo>
                      <a:pt x="4848" y="21114"/>
                    </a:lnTo>
                    <a:lnTo>
                      <a:pt x="3785" y="22575"/>
                    </a:lnTo>
                    <a:lnTo>
                      <a:pt x="2590" y="23903"/>
                    </a:lnTo>
                    <a:lnTo>
                      <a:pt x="1329" y="25165"/>
                    </a:lnTo>
                    <a:lnTo>
                      <a:pt x="1" y="26360"/>
                    </a:lnTo>
                    <a:lnTo>
                      <a:pt x="1196" y="29348"/>
                    </a:lnTo>
                    <a:lnTo>
                      <a:pt x="2258" y="32402"/>
                    </a:lnTo>
                    <a:lnTo>
                      <a:pt x="3254" y="35456"/>
                    </a:lnTo>
                    <a:lnTo>
                      <a:pt x="4184" y="38511"/>
                    </a:lnTo>
                    <a:lnTo>
                      <a:pt x="4980" y="41631"/>
                    </a:lnTo>
                    <a:lnTo>
                      <a:pt x="5711" y="44752"/>
                    </a:lnTo>
                    <a:lnTo>
                      <a:pt x="6375" y="47873"/>
                    </a:lnTo>
                    <a:lnTo>
                      <a:pt x="6972" y="50993"/>
                    </a:lnTo>
                    <a:lnTo>
                      <a:pt x="7968" y="49665"/>
                    </a:lnTo>
                    <a:lnTo>
                      <a:pt x="8898" y="48271"/>
                    </a:lnTo>
                    <a:lnTo>
                      <a:pt x="9761" y="46810"/>
                    </a:lnTo>
                    <a:lnTo>
                      <a:pt x="10558" y="45349"/>
                    </a:lnTo>
                    <a:lnTo>
                      <a:pt x="11288" y="43889"/>
                    </a:lnTo>
                    <a:lnTo>
                      <a:pt x="11952" y="42362"/>
                    </a:lnTo>
                    <a:lnTo>
                      <a:pt x="12616" y="40834"/>
                    </a:lnTo>
                    <a:lnTo>
                      <a:pt x="13147" y="39307"/>
                    </a:lnTo>
                    <a:lnTo>
                      <a:pt x="13612" y="37714"/>
                    </a:lnTo>
                    <a:lnTo>
                      <a:pt x="14077" y="36120"/>
                    </a:lnTo>
                    <a:lnTo>
                      <a:pt x="14475" y="34527"/>
                    </a:lnTo>
                    <a:lnTo>
                      <a:pt x="14807" y="32867"/>
                    </a:lnTo>
                    <a:lnTo>
                      <a:pt x="15006" y="31273"/>
                    </a:lnTo>
                    <a:lnTo>
                      <a:pt x="15272" y="29613"/>
                    </a:lnTo>
                    <a:lnTo>
                      <a:pt x="15405" y="27953"/>
                    </a:lnTo>
                    <a:lnTo>
                      <a:pt x="15471" y="26227"/>
                    </a:lnTo>
                    <a:lnTo>
                      <a:pt x="15538" y="24567"/>
                    </a:lnTo>
                    <a:lnTo>
                      <a:pt x="15538" y="22907"/>
                    </a:lnTo>
                    <a:lnTo>
                      <a:pt x="15471" y="21247"/>
                    </a:lnTo>
                    <a:lnTo>
                      <a:pt x="15338" y="19521"/>
                    </a:lnTo>
                    <a:lnTo>
                      <a:pt x="15139" y="17861"/>
                    </a:lnTo>
                    <a:lnTo>
                      <a:pt x="14940" y="16201"/>
                    </a:lnTo>
                    <a:lnTo>
                      <a:pt x="14674" y="14475"/>
                    </a:lnTo>
                    <a:lnTo>
                      <a:pt x="14342" y="12815"/>
                    </a:lnTo>
                    <a:lnTo>
                      <a:pt x="14010" y="11155"/>
                    </a:lnTo>
                    <a:lnTo>
                      <a:pt x="13612" y="9561"/>
                    </a:lnTo>
                    <a:lnTo>
                      <a:pt x="13147" y="7901"/>
                    </a:lnTo>
                    <a:lnTo>
                      <a:pt x="12616" y="6308"/>
                    </a:lnTo>
                    <a:lnTo>
                      <a:pt x="12085" y="4648"/>
                    </a:lnTo>
                    <a:lnTo>
                      <a:pt x="11487" y="3121"/>
                    </a:lnTo>
                    <a:lnTo>
                      <a:pt x="10823" y="1527"/>
                    </a:lnTo>
                    <a:lnTo>
                      <a:pt x="1015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85" name="Google Shape;2185;g34ed79b00d1_0_2143"/>
              <p:cNvSpPr/>
              <p:nvPr/>
            </p:nvSpPr>
            <p:spPr>
              <a:xfrm>
                <a:off x="4478925" y="1959475"/>
                <a:ext cx="388450" cy="1274850"/>
              </a:xfrm>
              <a:custGeom>
                <a:rect b="b" l="l" r="r" t="t"/>
                <a:pathLst>
                  <a:path extrusionOk="0" fill="none" h="50994" w="15538">
                    <a:moveTo>
                      <a:pt x="10159" y="0"/>
                    </a:moveTo>
                    <a:lnTo>
                      <a:pt x="10159" y="0"/>
                    </a:lnTo>
                    <a:lnTo>
                      <a:pt x="10359" y="1992"/>
                    </a:lnTo>
                    <a:lnTo>
                      <a:pt x="10359" y="3984"/>
                    </a:lnTo>
                    <a:lnTo>
                      <a:pt x="10292" y="5909"/>
                    </a:lnTo>
                    <a:lnTo>
                      <a:pt x="10093" y="7769"/>
                    </a:lnTo>
                    <a:lnTo>
                      <a:pt x="9827" y="9628"/>
                    </a:lnTo>
                    <a:lnTo>
                      <a:pt x="9429" y="11420"/>
                    </a:lnTo>
                    <a:lnTo>
                      <a:pt x="8898" y="13213"/>
                    </a:lnTo>
                    <a:lnTo>
                      <a:pt x="8300" y="14873"/>
                    </a:lnTo>
                    <a:lnTo>
                      <a:pt x="7570" y="16533"/>
                    </a:lnTo>
                    <a:lnTo>
                      <a:pt x="6773" y="18127"/>
                    </a:lnTo>
                    <a:lnTo>
                      <a:pt x="5844" y="19654"/>
                    </a:lnTo>
                    <a:lnTo>
                      <a:pt x="4848" y="21114"/>
                    </a:lnTo>
                    <a:lnTo>
                      <a:pt x="3785" y="22575"/>
                    </a:lnTo>
                    <a:lnTo>
                      <a:pt x="2590" y="23903"/>
                    </a:lnTo>
                    <a:lnTo>
                      <a:pt x="1329" y="25165"/>
                    </a:lnTo>
                    <a:lnTo>
                      <a:pt x="1" y="26360"/>
                    </a:lnTo>
                    <a:lnTo>
                      <a:pt x="1" y="26360"/>
                    </a:lnTo>
                    <a:lnTo>
                      <a:pt x="1196" y="29348"/>
                    </a:lnTo>
                    <a:lnTo>
                      <a:pt x="2258" y="32402"/>
                    </a:lnTo>
                    <a:lnTo>
                      <a:pt x="3254" y="35456"/>
                    </a:lnTo>
                    <a:lnTo>
                      <a:pt x="4184" y="38511"/>
                    </a:lnTo>
                    <a:lnTo>
                      <a:pt x="4980" y="41631"/>
                    </a:lnTo>
                    <a:lnTo>
                      <a:pt x="5711" y="44752"/>
                    </a:lnTo>
                    <a:lnTo>
                      <a:pt x="6375" y="47873"/>
                    </a:lnTo>
                    <a:lnTo>
                      <a:pt x="6972" y="50993"/>
                    </a:lnTo>
                    <a:lnTo>
                      <a:pt x="6972" y="50993"/>
                    </a:lnTo>
                    <a:lnTo>
                      <a:pt x="7968" y="49665"/>
                    </a:lnTo>
                    <a:lnTo>
                      <a:pt x="8898" y="48271"/>
                    </a:lnTo>
                    <a:lnTo>
                      <a:pt x="9761" y="46810"/>
                    </a:lnTo>
                    <a:lnTo>
                      <a:pt x="10558" y="45349"/>
                    </a:lnTo>
                    <a:lnTo>
                      <a:pt x="11288" y="43889"/>
                    </a:lnTo>
                    <a:lnTo>
                      <a:pt x="11952" y="42362"/>
                    </a:lnTo>
                    <a:lnTo>
                      <a:pt x="12616" y="40834"/>
                    </a:lnTo>
                    <a:lnTo>
                      <a:pt x="13147" y="39307"/>
                    </a:lnTo>
                    <a:lnTo>
                      <a:pt x="13612" y="37714"/>
                    </a:lnTo>
                    <a:lnTo>
                      <a:pt x="14077" y="36120"/>
                    </a:lnTo>
                    <a:lnTo>
                      <a:pt x="14475" y="34527"/>
                    </a:lnTo>
                    <a:lnTo>
                      <a:pt x="14807" y="32867"/>
                    </a:lnTo>
                    <a:lnTo>
                      <a:pt x="15006" y="31273"/>
                    </a:lnTo>
                    <a:lnTo>
                      <a:pt x="15272" y="29613"/>
                    </a:lnTo>
                    <a:lnTo>
                      <a:pt x="15405" y="27953"/>
                    </a:lnTo>
                    <a:lnTo>
                      <a:pt x="15471" y="26227"/>
                    </a:lnTo>
                    <a:lnTo>
                      <a:pt x="15538" y="24567"/>
                    </a:lnTo>
                    <a:lnTo>
                      <a:pt x="15538" y="22907"/>
                    </a:lnTo>
                    <a:lnTo>
                      <a:pt x="15471" y="21247"/>
                    </a:lnTo>
                    <a:lnTo>
                      <a:pt x="15338" y="19521"/>
                    </a:lnTo>
                    <a:lnTo>
                      <a:pt x="15139" y="17861"/>
                    </a:lnTo>
                    <a:lnTo>
                      <a:pt x="14940" y="16201"/>
                    </a:lnTo>
                    <a:lnTo>
                      <a:pt x="14674" y="14475"/>
                    </a:lnTo>
                    <a:lnTo>
                      <a:pt x="14342" y="12815"/>
                    </a:lnTo>
                    <a:lnTo>
                      <a:pt x="14010" y="11155"/>
                    </a:lnTo>
                    <a:lnTo>
                      <a:pt x="13612" y="9561"/>
                    </a:lnTo>
                    <a:lnTo>
                      <a:pt x="13147" y="7901"/>
                    </a:lnTo>
                    <a:lnTo>
                      <a:pt x="12616" y="6308"/>
                    </a:lnTo>
                    <a:lnTo>
                      <a:pt x="12085" y="4648"/>
                    </a:lnTo>
                    <a:lnTo>
                      <a:pt x="11487" y="3121"/>
                    </a:lnTo>
                    <a:lnTo>
                      <a:pt x="10823" y="1527"/>
                    </a:lnTo>
                    <a:lnTo>
                      <a:pt x="10159" y="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86" name="Google Shape;2186;g34ed79b00d1_0_2143"/>
              <p:cNvSpPr/>
              <p:nvPr/>
            </p:nvSpPr>
            <p:spPr>
              <a:xfrm>
                <a:off x="3013200" y="1469775"/>
                <a:ext cx="668975" cy="753650"/>
              </a:xfrm>
              <a:custGeom>
                <a:rect b="b" l="l" r="r" t="t"/>
                <a:pathLst>
                  <a:path extrusionOk="0" h="30146" w="26759">
                    <a:moveTo>
                      <a:pt x="4051" y="1"/>
                    </a:moveTo>
                    <a:lnTo>
                      <a:pt x="3454" y="930"/>
                    </a:lnTo>
                    <a:lnTo>
                      <a:pt x="2922" y="1794"/>
                    </a:lnTo>
                    <a:lnTo>
                      <a:pt x="2391" y="2657"/>
                    </a:lnTo>
                    <a:lnTo>
                      <a:pt x="1993" y="3586"/>
                    </a:lnTo>
                    <a:lnTo>
                      <a:pt x="1528" y="4516"/>
                    </a:lnTo>
                    <a:lnTo>
                      <a:pt x="1196" y="5445"/>
                    </a:lnTo>
                    <a:lnTo>
                      <a:pt x="864" y="6375"/>
                    </a:lnTo>
                    <a:lnTo>
                      <a:pt x="598" y="7305"/>
                    </a:lnTo>
                    <a:lnTo>
                      <a:pt x="399" y="8300"/>
                    </a:lnTo>
                    <a:lnTo>
                      <a:pt x="266" y="9230"/>
                    </a:lnTo>
                    <a:lnTo>
                      <a:pt x="134" y="10226"/>
                    </a:lnTo>
                    <a:lnTo>
                      <a:pt x="1" y="11156"/>
                    </a:lnTo>
                    <a:lnTo>
                      <a:pt x="1" y="12152"/>
                    </a:lnTo>
                    <a:lnTo>
                      <a:pt x="1" y="13148"/>
                    </a:lnTo>
                    <a:lnTo>
                      <a:pt x="1" y="14143"/>
                    </a:lnTo>
                    <a:lnTo>
                      <a:pt x="67" y="15073"/>
                    </a:lnTo>
                    <a:lnTo>
                      <a:pt x="399" y="17065"/>
                    </a:lnTo>
                    <a:lnTo>
                      <a:pt x="798" y="18990"/>
                    </a:lnTo>
                    <a:lnTo>
                      <a:pt x="1395" y="20982"/>
                    </a:lnTo>
                    <a:lnTo>
                      <a:pt x="2059" y="22908"/>
                    </a:lnTo>
                    <a:lnTo>
                      <a:pt x="2922" y="24767"/>
                    </a:lnTo>
                    <a:lnTo>
                      <a:pt x="3918" y="26626"/>
                    </a:lnTo>
                    <a:lnTo>
                      <a:pt x="5047" y="28419"/>
                    </a:lnTo>
                    <a:lnTo>
                      <a:pt x="6242" y="30145"/>
                    </a:lnTo>
                    <a:lnTo>
                      <a:pt x="8832" y="27821"/>
                    </a:lnTo>
                    <a:lnTo>
                      <a:pt x="11355" y="25564"/>
                    </a:lnTo>
                    <a:lnTo>
                      <a:pt x="13944" y="23439"/>
                    </a:lnTo>
                    <a:lnTo>
                      <a:pt x="16534" y="21314"/>
                    </a:lnTo>
                    <a:lnTo>
                      <a:pt x="19123" y="19322"/>
                    </a:lnTo>
                    <a:lnTo>
                      <a:pt x="21646" y="17397"/>
                    </a:lnTo>
                    <a:lnTo>
                      <a:pt x="24236" y="15604"/>
                    </a:lnTo>
                    <a:lnTo>
                      <a:pt x="26759" y="13811"/>
                    </a:lnTo>
                    <a:lnTo>
                      <a:pt x="25431" y="12683"/>
                    </a:lnTo>
                    <a:lnTo>
                      <a:pt x="24169" y="11620"/>
                    </a:lnTo>
                    <a:lnTo>
                      <a:pt x="22841" y="10558"/>
                    </a:lnTo>
                    <a:lnTo>
                      <a:pt x="21514" y="9496"/>
                    </a:lnTo>
                    <a:lnTo>
                      <a:pt x="20119" y="8500"/>
                    </a:lnTo>
                    <a:lnTo>
                      <a:pt x="18725" y="7570"/>
                    </a:lnTo>
                    <a:lnTo>
                      <a:pt x="17331" y="6641"/>
                    </a:lnTo>
                    <a:lnTo>
                      <a:pt x="15936" y="5777"/>
                    </a:lnTo>
                    <a:lnTo>
                      <a:pt x="14475" y="4914"/>
                    </a:lnTo>
                    <a:lnTo>
                      <a:pt x="13015" y="4117"/>
                    </a:lnTo>
                    <a:lnTo>
                      <a:pt x="11554" y="3321"/>
                    </a:lnTo>
                    <a:lnTo>
                      <a:pt x="10093" y="2590"/>
                    </a:lnTo>
                    <a:lnTo>
                      <a:pt x="8632" y="1860"/>
                    </a:lnTo>
                    <a:lnTo>
                      <a:pt x="7105" y="1262"/>
                    </a:lnTo>
                    <a:lnTo>
                      <a:pt x="5578" y="598"/>
                    </a:lnTo>
                    <a:lnTo>
                      <a:pt x="405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87" name="Google Shape;2187;g34ed79b00d1_0_2143"/>
              <p:cNvSpPr/>
              <p:nvPr/>
            </p:nvSpPr>
            <p:spPr>
              <a:xfrm>
                <a:off x="3013200" y="1469775"/>
                <a:ext cx="668975" cy="753650"/>
              </a:xfrm>
              <a:custGeom>
                <a:rect b="b" l="l" r="r" t="t"/>
                <a:pathLst>
                  <a:path extrusionOk="0" fill="none" h="30146" w="26759">
                    <a:moveTo>
                      <a:pt x="6242" y="30145"/>
                    </a:moveTo>
                    <a:lnTo>
                      <a:pt x="6242" y="30145"/>
                    </a:lnTo>
                    <a:lnTo>
                      <a:pt x="8832" y="27821"/>
                    </a:lnTo>
                    <a:lnTo>
                      <a:pt x="11355" y="25564"/>
                    </a:lnTo>
                    <a:lnTo>
                      <a:pt x="13944" y="23439"/>
                    </a:lnTo>
                    <a:lnTo>
                      <a:pt x="16534" y="21314"/>
                    </a:lnTo>
                    <a:lnTo>
                      <a:pt x="19123" y="19322"/>
                    </a:lnTo>
                    <a:lnTo>
                      <a:pt x="21646" y="17397"/>
                    </a:lnTo>
                    <a:lnTo>
                      <a:pt x="24236" y="15604"/>
                    </a:lnTo>
                    <a:lnTo>
                      <a:pt x="26759" y="13811"/>
                    </a:lnTo>
                    <a:lnTo>
                      <a:pt x="26759" y="13811"/>
                    </a:lnTo>
                    <a:lnTo>
                      <a:pt x="25431" y="12683"/>
                    </a:lnTo>
                    <a:lnTo>
                      <a:pt x="24169" y="11620"/>
                    </a:lnTo>
                    <a:lnTo>
                      <a:pt x="22841" y="10558"/>
                    </a:lnTo>
                    <a:lnTo>
                      <a:pt x="21514" y="9496"/>
                    </a:lnTo>
                    <a:lnTo>
                      <a:pt x="20119" y="8500"/>
                    </a:lnTo>
                    <a:lnTo>
                      <a:pt x="18725" y="7570"/>
                    </a:lnTo>
                    <a:lnTo>
                      <a:pt x="17331" y="6641"/>
                    </a:lnTo>
                    <a:lnTo>
                      <a:pt x="15936" y="5777"/>
                    </a:lnTo>
                    <a:lnTo>
                      <a:pt x="14475" y="4914"/>
                    </a:lnTo>
                    <a:lnTo>
                      <a:pt x="13015" y="4117"/>
                    </a:lnTo>
                    <a:lnTo>
                      <a:pt x="11554" y="3321"/>
                    </a:lnTo>
                    <a:lnTo>
                      <a:pt x="10093" y="2590"/>
                    </a:lnTo>
                    <a:lnTo>
                      <a:pt x="8632" y="1860"/>
                    </a:lnTo>
                    <a:lnTo>
                      <a:pt x="7105" y="1262"/>
                    </a:lnTo>
                    <a:lnTo>
                      <a:pt x="5578" y="598"/>
                    </a:lnTo>
                    <a:lnTo>
                      <a:pt x="4051" y="1"/>
                    </a:lnTo>
                    <a:lnTo>
                      <a:pt x="4051" y="1"/>
                    </a:lnTo>
                    <a:lnTo>
                      <a:pt x="3454" y="930"/>
                    </a:lnTo>
                    <a:lnTo>
                      <a:pt x="2922" y="1794"/>
                    </a:lnTo>
                    <a:lnTo>
                      <a:pt x="2391" y="2657"/>
                    </a:lnTo>
                    <a:lnTo>
                      <a:pt x="1993" y="3586"/>
                    </a:lnTo>
                    <a:lnTo>
                      <a:pt x="1528" y="4516"/>
                    </a:lnTo>
                    <a:lnTo>
                      <a:pt x="1196" y="5445"/>
                    </a:lnTo>
                    <a:lnTo>
                      <a:pt x="864" y="6375"/>
                    </a:lnTo>
                    <a:lnTo>
                      <a:pt x="598" y="7305"/>
                    </a:lnTo>
                    <a:lnTo>
                      <a:pt x="399" y="8300"/>
                    </a:lnTo>
                    <a:lnTo>
                      <a:pt x="266" y="9230"/>
                    </a:lnTo>
                    <a:lnTo>
                      <a:pt x="134" y="10226"/>
                    </a:lnTo>
                    <a:lnTo>
                      <a:pt x="1" y="11156"/>
                    </a:lnTo>
                    <a:lnTo>
                      <a:pt x="1" y="12152"/>
                    </a:lnTo>
                    <a:lnTo>
                      <a:pt x="1" y="13148"/>
                    </a:lnTo>
                    <a:lnTo>
                      <a:pt x="1" y="14143"/>
                    </a:lnTo>
                    <a:lnTo>
                      <a:pt x="67" y="15073"/>
                    </a:lnTo>
                    <a:lnTo>
                      <a:pt x="399" y="17065"/>
                    </a:lnTo>
                    <a:lnTo>
                      <a:pt x="798" y="18990"/>
                    </a:lnTo>
                    <a:lnTo>
                      <a:pt x="1395" y="20982"/>
                    </a:lnTo>
                    <a:lnTo>
                      <a:pt x="2059" y="22908"/>
                    </a:lnTo>
                    <a:lnTo>
                      <a:pt x="2922" y="24767"/>
                    </a:lnTo>
                    <a:lnTo>
                      <a:pt x="3918" y="26626"/>
                    </a:lnTo>
                    <a:lnTo>
                      <a:pt x="5047" y="28419"/>
                    </a:lnTo>
                    <a:lnTo>
                      <a:pt x="6242" y="30145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88" name="Google Shape;2188;g34ed79b00d1_0_2143"/>
              <p:cNvSpPr/>
              <p:nvPr/>
            </p:nvSpPr>
            <p:spPr>
              <a:xfrm>
                <a:off x="4663175" y="2704775"/>
                <a:ext cx="390100" cy="1283150"/>
              </a:xfrm>
              <a:custGeom>
                <a:rect b="b" l="l" r="r" t="t"/>
                <a:pathLst>
                  <a:path extrusionOk="0" h="51326" w="15604">
                    <a:moveTo>
                      <a:pt x="15338" y="0"/>
                    </a:moveTo>
                    <a:lnTo>
                      <a:pt x="15006" y="2391"/>
                    </a:lnTo>
                    <a:lnTo>
                      <a:pt x="14608" y="4781"/>
                    </a:lnTo>
                    <a:lnTo>
                      <a:pt x="14143" y="7105"/>
                    </a:lnTo>
                    <a:lnTo>
                      <a:pt x="13612" y="9362"/>
                    </a:lnTo>
                    <a:lnTo>
                      <a:pt x="12948" y="11554"/>
                    </a:lnTo>
                    <a:lnTo>
                      <a:pt x="12284" y="13745"/>
                    </a:lnTo>
                    <a:lnTo>
                      <a:pt x="11487" y="15869"/>
                    </a:lnTo>
                    <a:lnTo>
                      <a:pt x="10624" y="17928"/>
                    </a:lnTo>
                    <a:lnTo>
                      <a:pt x="9695" y="19920"/>
                    </a:lnTo>
                    <a:lnTo>
                      <a:pt x="8699" y="21912"/>
                    </a:lnTo>
                    <a:lnTo>
                      <a:pt x="7570" y="23837"/>
                    </a:lnTo>
                    <a:lnTo>
                      <a:pt x="6375" y="25696"/>
                    </a:lnTo>
                    <a:lnTo>
                      <a:pt x="5180" y="27489"/>
                    </a:lnTo>
                    <a:lnTo>
                      <a:pt x="3785" y="29282"/>
                    </a:lnTo>
                    <a:lnTo>
                      <a:pt x="2391" y="31008"/>
                    </a:lnTo>
                    <a:lnTo>
                      <a:pt x="930" y="32668"/>
                    </a:lnTo>
                    <a:lnTo>
                      <a:pt x="997" y="35058"/>
                    </a:lnTo>
                    <a:lnTo>
                      <a:pt x="1063" y="37382"/>
                    </a:lnTo>
                    <a:lnTo>
                      <a:pt x="997" y="39839"/>
                    </a:lnTo>
                    <a:lnTo>
                      <a:pt x="864" y="42229"/>
                    </a:lnTo>
                    <a:lnTo>
                      <a:pt x="731" y="44619"/>
                    </a:lnTo>
                    <a:lnTo>
                      <a:pt x="532" y="46943"/>
                    </a:lnTo>
                    <a:lnTo>
                      <a:pt x="1" y="51326"/>
                    </a:lnTo>
                    <a:lnTo>
                      <a:pt x="1196" y="49798"/>
                    </a:lnTo>
                    <a:lnTo>
                      <a:pt x="2258" y="48271"/>
                    </a:lnTo>
                    <a:lnTo>
                      <a:pt x="3321" y="46678"/>
                    </a:lnTo>
                    <a:lnTo>
                      <a:pt x="4316" y="45151"/>
                    </a:lnTo>
                    <a:lnTo>
                      <a:pt x="5312" y="43557"/>
                    </a:lnTo>
                    <a:lnTo>
                      <a:pt x="6242" y="41964"/>
                    </a:lnTo>
                    <a:lnTo>
                      <a:pt x="7105" y="40304"/>
                    </a:lnTo>
                    <a:lnTo>
                      <a:pt x="7902" y="38710"/>
                    </a:lnTo>
                    <a:lnTo>
                      <a:pt x="8699" y="37050"/>
                    </a:lnTo>
                    <a:lnTo>
                      <a:pt x="9429" y="35390"/>
                    </a:lnTo>
                    <a:lnTo>
                      <a:pt x="10159" y="33730"/>
                    </a:lnTo>
                    <a:lnTo>
                      <a:pt x="10757" y="32070"/>
                    </a:lnTo>
                    <a:lnTo>
                      <a:pt x="11355" y="30410"/>
                    </a:lnTo>
                    <a:lnTo>
                      <a:pt x="11952" y="28751"/>
                    </a:lnTo>
                    <a:lnTo>
                      <a:pt x="12483" y="27091"/>
                    </a:lnTo>
                    <a:lnTo>
                      <a:pt x="12948" y="25431"/>
                    </a:lnTo>
                    <a:lnTo>
                      <a:pt x="13811" y="22111"/>
                    </a:lnTo>
                    <a:lnTo>
                      <a:pt x="14475" y="18791"/>
                    </a:lnTo>
                    <a:lnTo>
                      <a:pt x="15006" y="15471"/>
                    </a:lnTo>
                    <a:lnTo>
                      <a:pt x="15338" y="12284"/>
                    </a:lnTo>
                    <a:lnTo>
                      <a:pt x="15538" y="9097"/>
                    </a:lnTo>
                    <a:lnTo>
                      <a:pt x="15604" y="5976"/>
                    </a:lnTo>
                    <a:lnTo>
                      <a:pt x="15538" y="2922"/>
                    </a:lnTo>
                    <a:lnTo>
                      <a:pt x="1533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89" name="Google Shape;2189;g34ed79b00d1_0_2143"/>
              <p:cNvSpPr/>
              <p:nvPr/>
            </p:nvSpPr>
            <p:spPr>
              <a:xfrm>
                <a:off x="4663175" y="2704775"/>
                <a:ext cx="390100" cy="1283150"/>
              </a:xfrm>
              <a:custGeom>
                <a:rect b="b" l="l" r="r" t="t"/>
                <a:pathLst>
                  <a:path extrusionOk="0" fill="none" h="51326" w="15604">
                    <a:moveTo>
                      <a:pt x="930" y="32668"/>
                    </a:moveTo>
                    <a:lnTo>
                      <a:pt x="930" y="32668"/>
                    </a:lnTo>
                    <a:lnTo>
                      <a:pt x="997" y="35058"/>
                    </a:lnTo>
                    <a:lnTo>
                      <a:pt x="1063" y="37382"/>
                    </a:lnTo>
                    <a:lnTo>
                      <a:pt x="997" y="39839"/>
                    </a:lnTo>
                    <a:lnTo>
                      <a:pt x="864" y="42229"/>
                    </a:lnTo>
                    <a:lnTo>
                      <a:pt x="731" y="44619"/>
                    </a:lnTo>
                    <a:lnTo>
                      <a:pt x="532" y="46943"/>
                    </a:lnTo>
                    <a:lnTo>
                      <a:pt x="1" y="51326"/>
                    </a:lnTo>
                    <a:lnTo>
                      <a:pt x="1" y="51326"/>
                    </a:lnTo>
                    <a:lnTo>
                      <a:pt x="1196" y="49798"/>
                    </a:lnTo>
                    <a:lnTo>
                      <a:pt x="2258" y="48271"/>
                    </a:lnTo>
                    <a:lnTo>
                      <a:pt x="3321" y="46678"/>
                    </a:lnTo>
                    <a:lnTo>
                      <a:pt x="4316" y="45151"/>
                    </a:lnTo>
                    <a:lnTo>
                      <a:pt x="5312" y="43557"/>
                    </a:lnTo>
                    <a:lnTo>
                      <a:pt x="6242" y="41964"/>
                    </a:lnTo>
                    <a:lnTo>
                      <a:pt x="7105" y="40304"/>
                    </a:lnTo>
                    <a:lnTo>
                      <a:pt x="7902" y="38710"/>
                    </a:lnTo>
                    <a:lnTo>
                      <a:pt x="8699" y="37050"/>
                    </a:lnTo>
                    <a:lnTo>
                      <a:pt x="9429" y="35390"/>
                    </a:lnTo>
                    <a:lnTo>
                      <a:pt x="10159" y="33730"/>
                    </a:lnTo>
                    <a:lnTo>
                      <a:pt x="10757" y="32070"/>
                    </a:lnTo>
                    <a:lnTo>
                      <a:pt x="11355" y="30410"/>
                    </a:lnTo>
                    <a:lnTo>
                      <a:pt x="11952" y="28751"/>
                    </a:lnTo>
                    <a:lnTo>
                      <a:pt x="12483" y="27091"/>
                    </a:lnTo>
                    <a:lnTo>
                      <a:pt x="12948" y="25431"/>
                    </a:lnTo>
                    <a:lnTo>
                      <a:pt x="13811" y="22111"/>
                    </a:lnTo>
                    <a:lnTo>
                      <a:pt x="14475" y="18791"/>
                    </a:lnTo>
                    <a:lnTo>
                      <a:pt x="15006" y="15471"/>
                    </a:lnTo>
                    <a:lnTo>
                      <a:pt x="15338" y="12284"/>
                    </a:lnTo>
                    <a:lnTo>
                      <a:pt x="15538" y="9097"/>
                    </a:lnTo>
                    <a:lnTo>
                      <a:pt x="15604" y="5976"/>
                    </a:lnTo>
                    <a:lnTo>
                      <a:pt x="15538" y="2922"/>
                    </a:lnTo>
                    <a:lnTo>
                      <a:pt x="15338" y="0"/>
                    </a:lnTo>
                    <a:lnTo>
                      <a:pt x="15338" y="0"/>
                    </a:lnTo>
                    <a:lnTo>
                      <a:pt x="15006" y="2391"/>
                    </a:lnTo>
                    <a:lnTo>
                      <a:pt x="14608" y="4781"/>
                    </a:lnTo>
                    <a:lnTo>
                      <a:pt x="14143" y="7105"/>
                    </a:lnTo>
                    <a:lnTo>
                      <a:pt x="13612" y="9362"/>
                    </a:lnTo>
                    <a:lnTo>
                      <a:pt x="12948" y="11554"/>
                    </a:lnTo>
                    <a:lnTo>
                      <a:pt x="12284" y="13745"/>
                    </a:lnTo>
                    <a:lnTo>
                      <a:pt x="11487" y="15869"/>
                    </a:lnTo>
                    <a:lnTo>
                      <a:pt x="10624" y="17928"/>
                    </a:lnTo>
                    <a:lnTo>
                      <a:pt x="9695" y="19920"/>
                    </a:lnTo>
                    <a:lnTo>
                      <a:pt x="8699" y="21912"/>
                    </a:lnTo>
                    <a:lnTo>
                      <a:pt x="7570" y="23837"/>
                    </a:lnTo>
                    <a:lnTo>
                      <a:pt x="6375" y="25696"/>
                    </a:lnTo>
                    <a:lnTo>
                      <a:pt x="5180" y="27489"/>
                    </a:lnTo>
                    <a:lnTo>
                      <a:pt x="3785" y="29282"/>
                    </a:lnTo>
                    <a:lnTo>
                      <a:pt x="2391" y="31008"/>
                    </a:lnTo>
                    <a:lnTo>
                      <a:pt x="930" y="32668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90" name="Google Shape;2190;g34ed79b00d1_0_2143"/>
              <p:cNvSpPr/>
              <p:nvPr/>
            </p:nvSpPr>
            <p:spPr>
              <a:xfrm>
                <a:off x="1979075" y="1363550"/>
                <a:ext cx="1034150" cy="1777800"/>
              </a:xfrm>
              <a:custGeom>
                <a:rect b="b" l="l" r="r" t="t"/>
                <a:pathLst>
                  <a:path extrusionOk="0" h="71112" w="41366">
                    <a:moveTo>
                      <a:pt x="20451" y="0"/>
                    </a:moveTo>
                    <a:lnTo>
                      <a:pt x="18592" y="67"/>
                    </a:lnTo>
                    <a:lnTo>
                      <a:pt x="16732" y="266"/>
                    </a:lnTo>
                    <a:lnTo>
                      <a:pt x="14940" y="465"/>
                    </a:lnTo>
                    <a:lnTo>
                      <a:pt x="13147" y="731"/>
                    </a:lnTo>
                    <a:lnTo>
                      <a:pt x="11354" y="1063"/>
                    </a:lnTo>
                    <a:lnTo>
                      <a:pt x="9562" y="1395"/>
                    </a:lnTo>
                    <a:lnTo>
                      <a:pt x="7902" y="1860"/>
                    </a:lnTo>
                    <a:lnTo>
                      <a:pt x="6574" y="3851"/>
                    </a:lnTo>
                    <a:lnTo>
                      <a:pt x="5445" y="5843"/>
                    </a:lnTo>
                    <a:lnTo>
                      <a:pt x="4383" y="7835"/>
                    </a:lnTo>
                    <a:lnTo>
                      <a:pt x="3453" y="9960"/>
                    </a:lnTo>
                    <a:lnTo>
                      <a:pt x="2590" y="12085"/>
                    </a:lnTo>
                    <a:lnTo>
                      <a:pt x="1926" y="14276"/>
                    </a:lnTo>
                    <a:lnTo>
                      <a:pt x="1328" y="16467"/>
                    </a:lnTo>
                    <a:lnTo>
                      <a:pt x="864" y="18658"/>
                    </a:lnTo>
                    <a:lnTo>
                      <a:pt x="465" y="20916"/>
                    </a:lnTo>
                    <a:lnTo>
                      <a:pt x="200" y="23239"/>
                    </a:lnTo>
                    <a:lnTo>
                      <a:pt x="67" y="25497"/>
                    </a:lnTo>
                    <a:lnTo>
                      <a:pt x="0" y="27821"/>
                    </a:lnTo>
                    <a:lnTo>
                      <a:pt x="0" y="30145"/>
                    </a:lnTo>
                    <a:lnTo>
                      <a:pt x="133" y="32469"/>
                    </a:lnTo>
                    <a:lnTo>
                      <a:pt x="399" y="34793"/>
                    </a:lnTo>
                    <a:lnTo>
                      <a:pt x="731" y="37117"/>
                    </a:lnTo>
                    <a:lnTo>
                      <a:pt x="1129" y="39440"/>
                    </a:lnTo>
                    <a:lnTo>
                      <a:pt x="1594" y="41764"/>
                    </a:lnTo>
                    <a:lnTo>
                      <a:pt x="2192" y="44022"/>
                    </a:lnTo>
                    <a:lnTo>
                      <a:pt x="2922" y="46346"/>
                    </a:lnTo>
                    <a:lnTo>
                      <a:pt x="3652" y="48603"/>
                    </a:lnTo>
                    <a:lnTo>
                      <a:pt x="4515" y="50861"/>
                    </a:lnTo>
                    <a:lnTo>
                      <a:pt x="5445" y="53052"/>
                    </a:lnTo>
                    <a:lnTo>
                      <a:pt x="6441" y="55243"/>
                    </a:lnTo>
                    <a:lnTo>
                      <a:pt x="7503" y="57368"/>
                    </a:lnTo>
                    <a:lnTo>
                      <a:pt x="8632" y="59492"/>
                    </a:lnTo>
                    <a:lnTo>
                      <a:pt x="9827" y="61551"/>
                    </a:lnTo>
                    <a:lnTo>
                      <a:pt x="11155" y="63543"/>
                    </a:lnTo>
                    <a:lnTo>
                      <a:pt x="12483" y="65535"/>
                    </a:lnTo>
                    <a:lnTo>
                      <a:pt x="13944" y="67460"/>
                    </a:lnTo>
                    <a:lnTo>
                      <a:pt x="15405" y="69319"/>
                    </a:lnTo>
                    <a:lnTo>
                      <a:pt x="16932" y="71112"/>
                    </a:lnTo>
                    <a:lnTo>
                      <a:pt x="19455" y="67327"/>
                    </a:lnTo>
                    <a:lnTo>
                      <a:pt x="22243" y="63476"/>
                    </a:lnTo>
                    <a:lnTo>
                      <a:pt x="25165" y="59426"/>
                    </a:lnTo>
                    <a:lnTo>
                      <a:pt x="28286" y="55442"/>
                    </a:lnTo>
                    <a:lnTo>
                      <a:pt x="31473" y="51458"/>
                    </a:lnTo>
                    <a:lnTo>
                      <a:pt x="34726" y="47607"/>
                    </a:lnTo>
                    <a:lnTo>
                      <a:pt x="38046" y="43889"/>
                    </a:lnTo>
                    <a:lnTo>
                      <a:pt x="39706" y="42163"/>
                    </a:lnTo>
                    <a:lnTo>
                      <a:pt x="41366" y="40436"/>
                    </a:lnTo>
                    <a:lnTo>
                      <a:pt x="40569" y="39440"/>
                    </a:lnTo>
                    <a:lnTo>
                      <a:pt x="39839" y="38378"/>
                    </a:lnTo>
                    <a:lnTo>
                      <a:pt x="39108" y="37316"/>
                    </a:lnTo>
                    <a:lnTo>
                      <a:pt x="38378" y="36253"/>
                    </a:lnTo>
                    <a:lnTo>
                      <a:pt x="37780" y="35125"/>
                    </a:lnTo>
                    <a:lnTo>
                      <a:pt x="37116" y="33929"/>
                    </a:lnTo>
                    <a:lnTo>
                      <a:pt x="36519" y="32801"/>
                    </a:lnTo>
                    <a:lnTo>
                      <a:pt x="35988" y="31606"/>
                    </a:lnTo>
                    <a:lnTo>
                      <a:pt x="35523" y="30344"/>
                    </a:lnTo>
                    <a:lnTo>
                      <a:pt x="35058" y="29149"/>
                    </a:lnTo>
                    <a:lnTo>
                      <a:pt x="34593" y="27887"/>
                    </a:lnTo>
                    <a:lnTo>
                      <a:pt x="34195" y="26626"/>
                    </a:lnTo>
                    <a:lnTo>
                      <a:pt x="33863" y="25364"/>
                    </a:lnTo>
                    <a:lnTo>
                      <a:pt x="33597" y="24103"/>
                    </a:lnTo>
                    <a:lnTo>
                      <a:pt x="33332" y="22775"/>
                    </a:lnTo>
                    <a:lnTo>
                      <a:pt x="33133" y="21513"/>
                    </a:lnTo>
                    <a:lnTo>
                      <a:pt x="33000" y="20185"/>
                    </a:lnTo>
                    <a:lnTo>
                      <a:pt x="32867" y="18924"/>
                    </a:lnTo>
                    <a:lnTo>
                      <a:pt x="32801" y="17596"/>
                    </a:lnTo>
                    <a:lnTo>
                      <a:pt x="32801" y="16334"/>
                    </a:lnTo>
                    <a:lnTo>
                      <a:pt x="32867" y="15006"/>
                    </a:lnTo>
                    <a:lnTo>
                      <a:pt x="32933" y="13745"/>
                    </a:lnTo>
                    <a:lnTo>
                      <a:pt x="33066" y="12483"/>
                    </a:lnTo>
                    <a:lnTo>
                      <a:pt x="33265" y="11222"/>
                    </a:lnTo>
                    <a:lnTo>
                      <a:pt x="33531" y="9960"/>
                    </a:lnTo>
                    <a:lnTo>
                      <a:pt x="33863" y="8698"/>
                    </a:lnTo>
                    <a:lnTo>
                      <a:pt x="34195" y="7503"/>
                    </a:lnTo>
                    <a:lnTo>
                      <a:pt x="34660" y="6308"/>
                    </a:lnTo>
                    <a:lnTo>
                      <a:pt x="35125" y="5113"/>
                    </a:lnTo>
                    <a:lnTo>
                      <a:pt x="35722" y="3918"/>
                    </a:lnTo>
                    <a:lnTo>
                      <a:pt x="36320" y="2789"/>
                    </a:lnTo>
                    <a:lnTo>
                      <a:pt x="36984" y="1660"/>
                    </a:lnTo>
                    <a:lnTo>
                      <a:pt x="35257" y="1262"/>
                    </a:lnTo>
                    <a:lnTo>
                      <a:pt x="33465" y="930"/>
                    </a:lnTo>
                    <a:lnTo>
                      <a:pt x="31672" y="664"/>
                    </a:lnTo>
                    <a:lnTo>
                      <a:pt x="29813" y="399"/>
                    </a:lnTo>
                    <a:lnTo>
                      <a:pt x="27954" y="200"/>
                    </a:lnTo>
                    <a:lnTo>
                      <a:pt x="26094" y="67"/>
                    </a:lnTo>
                    <a:lnTo>
                      <a:pt x="2423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91" name="Google Shape;2191;g34ed79b00d1_0_2143"/>
              <p:cNvSpPr/>
              <p:nvPr/>
            </p:nvSpPr>
            <p:spPr>
              <a:xfrm>
                <a:off x="1979075" y="1363550"/>
                <a:ext cx="1034150" cy="1777800"/>
              </a:xfrm>
              <a:custGeom>
                <a:rect b="b" l="l" r="r" t="t"/>
                <a:pathLst>
                  <a:path extrusionOk="0" fill="none" h="71112" w="41366">
                    <a:moveTo>
                      <a:pt x="36984" y="1660"/>
                    </a:moveTo>
                    <a:lnTo>
                      <a:pt x="36984" y="1660"/>
                    </a:lnTo>
                    <a:lnTo>
                      <a:pt x="35257" y="1262"/>
                    </a:lnTo>
                    <a:lnTo>
                      <a:pt x="33465" y="930"/>
                    </a:lnTo>
                    <a:lnTo>
                      <a:pt x="31672" y="664"/>
                    </a:lnTo>
                    <a:lnTo>
                      <a:pt x="29813" y="399"/>
                    </a:lnTo>
                    <a:lnTo>
                      <a:pt x="27954" y="200"/>
                    </a:lnTo>
                    <a:lnTo>
                      <a:pt x="26094" y="67"/>
                    </a:lnTo>
                    <a:lnTo>
                      <a:pt x="24235" y="0"/>
                    </a:lnTo>
                    <a:lnTo>
                      <a:pt x="22376" y="0"/>
                    </a:lnTo>
                    <a:lnTo>
                      <a:pt x="20451" y="0"/>
                    </a:lnTo>
                    <a:lnTo>
                      <a:pt x="18592" y="67"/>
                    </a:lnTo>
                    <a:lnTo>
                      <a:pt x="16732" y="266"/>
                    </a:lnTo>
                    <a:lnTo>
                      <a:pt x="14940" y="465"/>
                    </a:lnTo>
                    <a:lnTo>
                      <a:pt x="13147" y="731"/>
                    </a:lnTo>
                    <a:lnTo>
                      <a:pt x="11354" y="1063"/>
                    </a:lnTo>
                    <a:lnTo>
                      <a:pt x="9562" y="1395"/>
                    </a:lnTo>
                    <a:lnTo>
                      <a:pt x="7902" y="1860"/>
                    </a:lnTo>
                    <a:lnTo>
                      <a:pt x="7902" y="1860"/>
                    </a:lnTo>
                    <a:lnTo>
                      <a:pt x="6574" y="3851"/>
                    </a:lnTo>
                    <a:lnTo>
                      <a:pt x="5445" y="5843"/>
                    </a:lnTo>
                    <a:lnTo>
                      <a:pt x="4383" y="7835"/>
                    </a:lnTo>
                    <a:lnTo>
                      <a:pt x="3453" y="9960"/>
                    </a:lnTo>
                    <a:lnTo>
                      <a:pt x="2590" y="12085"/>
                    </a:lnTo>
                    <a:lnTo>
                      <a:pt x="1926" y="14276"/>
                    </a:lnTo>
                    <a:lnTo>
                      <a:pt x="1328" y="16467"/>
                    </a:lnTo>
                    <a:lnTo>
                      <a:pt x="864" y="18658"/>
                    </a:lnTo>
                    <a:lnTo>
                      <a:pt x="465" y="20916"/>
                    </a:lnTo>
                    <a:lnTo>
                      <a:pt x="200" y="23239"/>
                    </a:lnTo>
                    <a:lnTo>
                      <a:pt x="67" y="25497"/>
                    </a:lnTo>
                    <a:lnTo>
                      <a:pt x="0" y="27821"/>
                    </a:lnTo>
                    <a:lnTo>
                      <a:pt x="0" y="30145"/>
                    </a:lnTo>
                    <a:lnTo>
                      <a:pt x="133" y="32469"/>
                    </a:lnTo>
                    <a:lnTo>
                      <a:pt x="399" y="34793"/>
                    </a:lnTo>
                    <a:lnTo>
                      <a:pt x="731" y="37117"/>
                    </a:lnTo>
                    <a:lnTo>
                      <a:pt x="1129" y="39440"/>
                    </a:lnTo>
                    <a:lnTo>
                      <a:pt x="1594" y="41764"/>
                    </a:lnTo>
                    <a:lnTo>
                      <a:pt x="2192" y="44022"/>
                    </a:lnTo>
                    <a:lnTo>
                      <a:pt x="2922" y="46346"/>
                    </a:lnTo>
                    <a:lnTo>
                      <a:pt x="3652" y="48603"/>
                    </a:lnTo>
                    <a:lnTo>
                      <a:pt x="4515" y="50861"/>
                    </a:lnTo>
                    <a:lnTo>
                      <a:pt x="5445" y="53052"/>
                    </a:lnTo>
                    <a:lnTo>
                      <a:pt x="6441" y="55243"/>
                    </a:lnTo>
                    <a:lnTo>
                      <a:pt x="7503" y="57368"/>
                    </a:lnTo>
                    <a:lnTo>
                      <a:pt x="8632" y="59492"/>
                    </a:lnTo>
                    <a:lnTo>
                      <a:pt x="9827" y="61551"/>
                    </a:lnTo>
                    <a:lnTo>
                      <a:pt x="11155" y="63543"/>
                    </a:lnTo>
                    <a:lnTo>
                      <a:pt x="12483" y="65535"/>
                    </a:lnTo>
                    <a:lnTo>
                      <a:pt x="13944" y="67460"/>
                    </a:lnTo>
                    <a:lnTo>
                      <a:pt x="15405" y="69319"/>
                    </a:lnTo>
                    <a:lnTo>
                      <a:pt x="16932" y="71112"/>
                    </a:lnTo>
                    <a:lnTo>
                      <a:pt x="16932" y="71112"/>
                    </a:lnTo>
                    <a:lnTo>
                      <a:pt x="19455" y="67327"/>
                    </a:lnTo>
                    <a:lnTo>
                      <a:pt x="22243" y="63476"/>
                    </a:lnTo>
                    <a:lnTo>
                      <a:pt x="25165" y="59426"/>
                    </a:lnTo>
                    <a:lnTo>
                      <a:pt x="28286" y="55442"/>
                    </a:lnTo>
                    <a:lnTo>
                      <a:pt x="31473" y="51458"/>
                    </a:lnTo>
                    <a:lnTo>
                      <a:pt x="34726" y="47607"/>
                    </a:lnTo>
                    <a:lnTo>
                      <a:pt x="38046" y="43889"/>
                    </a:lnTo>
                    <a:lnTo>
                      <a:pt x="39706" y="42163"/>
                    </a:lnTo>
                    <a:lnTo>
                      <a:pt x="41366" y="40436"/>
                    </a:lnTo>
                    <a:lnTo>
                      <a:pt x="41366" y="40436"/>
                    </a:lnTo>
                    <a:lnTo>
                      <a:pt x="40569" y="39440"/>
                    </a:lnTo>
                    <a:lnTo>
                      <a:pt x="39839" y="38378"/>
                    </a:lnTo>
                    <a:lnTo>
                      <a:pt x="39108" y="37316"/>
                    </a:lnTo>
                    <a:lnTo>
                      <a:pt x="38378" y="36253"/>
                    </a:lnTo>
                    <a:lnTo>
                      <a:pt x="37780" y="35125"/>
                    </a:lnTo>
                    <a:lnTo>
                      <a:pt x="37116" y="33929"/>
                    </a:lnTo>
                    <a:lnTo>
                      <a:pt x="36519" y="32801"/>
                    </a:lnTo>
                    <a:lnTo>
                      <a:pt x="35988" y="31606"/>
                    </a:lnTo>
                    <a:lnTo>
                      <a:pt x="35523" y="30344"/>
                    </a:lnTo>
                    <a:lnTo>
                      <a:pt x="35058" y="29149"/>
                    </a:lnTo>
                    <a:lnTo>
                      <a:pt x="34593" y="27887"/>
                    </a:lnTo>
                    <a:lnTo>
                      <a:pt x="34195" y="26626"/>
                    </a:lnTo>
                    <a:lnTo>
                      <a:pt x="33863" y="25364"/>
                    </a:lnTo>
                    <a:lnTo>
                      <a:pt x="33597" y="24103"/>
                    </a:lnTo>
                    <a:lnTo>
                      <a:pt x="33332" y="22775"/>
                    </a:lnTo>
                    <a:lnTo>
                      <a:pt x="33133" y="21513"/>
                    </a:lnTo>
                    <a:lnTo>
                      <a:pt x="33000" y="20185"/>
                    </a:lnTo>
                    <a:lnTo>
                      <a:pt x="32867" y="18924"/>
                    </a:lnTo>
                    <a:lnTo>
                      <a:pt x="32801" y="17596"/>
                    </a:lnTo>
                    <a:lnTo>
                      <a:pt x="32801" y="16334"/>
                    </a:lnTo>
                    <a:lnTo>
                      <a:pt x="32867" y="15006"/>
                    </a:lnTo>
                    <a:lnTo>
                      <a:pt x="32933" y="13745"/>
                    </a:lnTo>
                    <a:lnTo>
                      <a:pt x="33066" y="12483"/>
                    </a:lnTo>
                    <a:lnTo>
                      <a:pt x="33265" y="11222"/>
                    </a:lnTo>
                    <a:lnTo>
                      <a:pt x="33531" y="9960"/>
                    </a:lnTo>
                    <a:lnTo>
                      <a:pt x="33863" y="8698"/>
                    </a:lnTo>
                    <a:lnTo>
                      <a:pt x="34195" y="7503"/>
                    </a:lnTo>
                    <a:lnTo>
                      <a:pt x="34660" y="6308"/>
                    </a:lnTo>
                    <a:lnTo>
                      <a:pt x="35125" y="5113"/>
                    </a:lnTo>
                    <a:lnTo>
                      <a:pt x="35722" y="3918"/>
                    </a:lnTo>
                    <a:lnTo>
                      <a:pt x="36320" y="2789"/>
                    </a:lnTo>
                    <a:lnTo>
                      <a:pt x="36984" y="166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6 - Content and Image - 4 - Dark B">
  <p:cSld name="CUSTOM_4_2_7_1_1_1_1_3_1">
    <p:bg>
      <p:bgPr>
        <a:solidFill>
          <a:schemeClr val="accent4"/>
        </a:solidFill>
      </p:bgPr>
    </p:bg>
    <p:spTree>
      <p:nvGrpSpPr>
        <p:cNvPr id="2192" name="Shape 2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3" name="Google Shape;2193;g34ed79b00d1_0_2187"/>
          <p:cNvSpPr txBox="1"/>
          <p:nvPr>
            <p:ph idx="1" type="body"/>
          </p:nvPr>
        </p:nvSpPr>
        <p:spPr>
          <a:xfrm>
            <a:off x="6844175" y="3726050"/>
            <a:ext cx="1635000" cy="763800"/>
          </a:xfrm>
          <a:prstGeom prst="rect">
            <a:avLst/>
          </a:prstGeom>
        </p:spPr>
        <p:txBody>
          <a:bodyPr anchorCtr="0" anchor="t" bIns="0" lIns="91425" spcFirstLastPara="1" rIns="91425" wrap="square" tIns="91425">
            <a:noAutofit/>
          </a:bodyPr>
          <a:lstStyle>
            <a:lvl1pPr indent="-29845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sz="1100">
                <a:solidFill>
                  <a:schemeClr val="lt1"/>
                </a:solidFill>
              </a:defRPr>
            </a:lvl1pPr>
            <a:lvl2pPr indent="-298450" lvl="1" marL="91440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sz="1100">
                <a:solidFill>
                  <a:schemeClr val="lt1"/>
                </a:solidFill>
              </a:defRPr>
            </a:lvl2pPr>
            <a:lvl3pPr indent="-298450" lvl="2" marL="137160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 sz="1100">
                <a:solidFill>
                  <a:schemeClr val="lt1"/>
                </a:solidFill>
              </a:defRPr>
            </a:lvl3pPr>
            <a:lvl4pPr indent="-298450" lvl="3" marL="182880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 sz="1100">
                <a:solidFill>
                  <a:schemeClr val="lt1"/>
                </a:solidFill>
              </a:defRPr>
            </a:lvl4pPr>
            <a:lvl5pPr indent="-298450" lvl="4" marL="228600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 sz="1100">
                <a:solidFill>
                  <a:schemeClr val="lt1"/>
                </a:solidFill>
              </a:defRPr>
            </a:lvl5pPr>
            <a:lvl6pPr indent="-298450" lvl="5" marL="274320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 sz="1100">
                <a:solidFill>
                  <a:schemeClr val="lt1"/>
                </a:solidFill>
              </a:defRPr>
            </a:lvl6pPr>
            <a:lvl7pPr indent="-298450" lvl="6" marL="320040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sz="1100">
                <a:solidFill>
                  <a:schemeClr val="lt1"/>
                </a:solidFill>
              </a:defRPr>
            </a:lvl7pPr>
            <a:lvl8pPr indent="-298450" lvl="7" marL="365760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 sz="1100">
                <a:solidFill>
                  <a:schemeClr val="lt1"/>
                </a:solidFill>
              </a:defRPr>
            </a:lvl8pPr>
            <a:lvl9pPr indent="-298450" lvl="8" marL="4114800" algn="ctr">
              <a:lnSpc>
                <a:spcPct val="115000"/>
              </a:lnSpc>
              <a:spcBef>
                <a:spcPts val="500"/>
              </a:spcBef>
              <a:spcAft>
                <a:spcPts val="500"/>
              </a:spcAft>
              <a:buClr>
                <a:schemeClr val="lt1"/>
              </a:buClr>
              <a:buSzPts val="1100"/>
              <a:buChar char="■"/>
              <a:defRPr sz="1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194" name="Google Shape;2194;g34ed79b00d1_0_2187"/>
          <p:cNvSpPr txBox="1"/>
          <p:nvPr>
            <p:ph idx="2" type="subTitle"/>
          </p:nvPr>
        </p:nvSpPr>
        <p:spPr>
          <a:xfrm>
            <a:off x="6844175" y="3404375"/>
            <a:ext cx="1635000" cy="322200"/>
          </a:xfrm>
          <a:prstGeom prst="rect">
            <a:avLst/>
          </a:prstGeom>
        </p:spPr>
        <p:txBody>
          <a:bodyPr anchorCtr="0" anchor="t" bIns="0" lIns="91425" spcFirstLastPara="1" rIns="91425" wrap="square" tIns="9142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1" sz="11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b="1">
                <a:solidFill>
                  <a:schemeClr val="lt1"/>
                </a:solidFill>
              </a:defRPr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b="1">
                <a:solidFill>
                  <a:schemeClr val="lt1"/>
                </a:solidFill>
              </a:defRPr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b="1">
                <a:solidFill>
                  <a:schemeClr val="lt1"/>
                </a:solidFill>
              </a:defRPr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b="1">
                <a:solidFill>
                  <a:schemeClr val="lt1"/>
                </a:solidFill>
              </a:defRPr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b="1">
                <a:solidFill>
                  <a:schemeClr val="lt1"/>
                </a:solidFill>
              </a:defRPr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b="1">
                <a:solidFill>
                  <a:schemeClr val="lt1"/>
                </a:solidFill>
              </a:defRPr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b="1">
                <a:solidFill>
                  <a:schemeClr val="lt1"/>
                </a:solidFill>
              </a:defRPr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b="1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195" name="Google Shape;2195;g34ed79b00d1_0_2187"/>
          <p:cNvSpPr txBox="1"/>
          <p:nvPr>
            <p:ph type="title"/>
          </p:nvPr>
        </p:nvSpPr>
        <p:spPr>
          <a:xfrm>
            <a:off x="676650" y="0"/>
            <a:ext cx="7790700" cy="1289400"/>
          </a:xfrm>
          <a:prstGeom prst="rect">
            <a:avLst/>
          </a:prstGeom>
          <a:noFill/>
        </p:spPr>
        <p:txBody>
          <a:bodyPr anchorCtr="0" anchor="b" bIns="0" lIns="0" spcFirstLastPara="1" rIns="0" wrap="square" tIns="9142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  <a:defRPr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  <a:defRPr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  <a:defRPr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  <a:defRPr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  <a:defRPr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  <a:defRPr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  <a:defRPr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  <a:defRPr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/>
        </p:txBody>
      </p:sp>
      <p:sp>
        <p:nvSpPr>
          <p:cNvPr id="2196" name="Google Shape;2196;g34ed79b00d1_0_2187"/>
          <p:cNvSpPr txBox="1"/>
          <p:nvPr/>
        </p:nvSpPr>
        <p:spPr>
          <a:xfrm>
            <a:off x="0" y="4969700"/>
            <a:ext cx="351900" cy="183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7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sz="7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97" name="Google Shape;2197;g34ed79b00d1_0_2187"/>
          <p:cNvSpPr/>
          <p:nvPr>
            <p:ph idx="3" type="pic"/>
          </p:nvPr>
        </p:nvSpPr>
        <p:spPr>
          <a:xfrm>
            <a:off x="676725" y="1769375"/>
            <a:ext cx="1635000" cy="1635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198" name="Google Shape;2198;g34ed79b00d1_0_2187"/>
          <p:cNvSpPr/>
          <p:nvPr>
            <p:ph idx="4" type="pic"/>
          </p:nvPr>
        </p:nvSpPr>
        <p:spPr>
          <a:xfrm>
            <a:off x="2732525" y="1769375"/>
            <a:ext cx="1635000" cy="1635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199" name="Google Shape;2199;g34ed79b00d1_0_2187"/>
          <p:cNvSpPr/>
          <p:nvPr>
            <p:ph idx="5" type="pic"/>
          </p:nvPr>
        </p:nvSpPr>
        <p:spPr>
          <a:xfrm>
            <a:off x="4788338" y="1769375"/>
            <a:ext cx="1635000" cy="1635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200" name="Google Shape;2200;g34ed79b00d1_0_2187"/>
          <p:cNvSpPr/>
          <p:nvPr>
            <p:ph idx="6" type="pic"/>
          </p:nvPr>
        </p:nvSpPr>
        <p:spPr>
          <a:xfrm>
            <a:off x="6844163" y="1769375"/>
            <a:ext cx="1635000" cy="1635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201" name="Google Shape;2201;g34ed79b00d1_0_2187"/>
          <p:cNvSpPr txBox="1"/>
          <p:nvPr>
            <p:ph idx="7" type="body"/>
          </p:nvPr>
        </p:nvSpPr>
        <p:spPr>
          <a:xfrm>
            <a:off x="676650" y="3726050"/>
            <a:ext cx="1635000" cy="763800"/>
          </a:xfrm>
          <a:prstGeom prst="rect">
            <a:avLst/>
          </a:prstGeom>
        </p:spPr>
        <p:txBody>
          <a:bodyPr anchorCtr="0" anchor="t" bIns="0" lIns="91425" spcFirstLastPara="1" rIns="91425" wrap="square" tIns="91425">
            <a:noAutofit/>
          </a:bodyPr>
          <a:lstStyle>
            <a:lvl1pPr indent="-29845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sz="1100">
                <a:solidFill>
                  <a:schemeClr val="lt1"/>
                </a:solidFill>
              </a:defRPr>
            </a:lvl1pPr>
            <a:lvl2pPr indent="-298450" lvl="1" marL="91440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sz="1100">
                <a:solidFill>
                  <a:schemeClr val="lt1"/>
                </a:solidFill>
              </a:defRPr>
            </a:lvl2pPr>
            <a:lvl3pPr indent="-298450" lvl="2" marL="137160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 sz="1100">
                <a:solidFill>
                  <a:schemeClr val="lt1"/>
                </a:solidFill>
              </a:defRPr>
            </a:lvl3pPr>
            <a:lvl4pPr indent="-298450" lvl="3" marL="182880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 sz="1100">
                <a:solidFill>
                  <a:schemeClr val="lt1"/>
                </a:solidFill>
              </a:defRPr>
            </a:lvl4pPr>
            <a:lvl5pPr indent="-298450" lvl="4" marL="228600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 sz="1100">
                <a:solidFill>
                  <a:schemeClr val="lt1"/>
                </a:solidFill>
              </a:defRPr>
            </a:lvl5pPr>
            <a:lvl6pPr indent="-298450" lvl="5" marL="274320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 sz="1100">
                <a:solidFill>
                  <a:schemeClr val="lt1"/>
                </a:solidFill>
              </a:defRPr>
            </a:lvl6pPr>
            <a:lvl7pPr indent="-298450" lvl="6" marL="320040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sz="1100">
                <a:solidFill>
                  <a:schemeClr val="lt1"/>
                </a:solidFill>
              </a:defRPr>
            </a:lvl7pPr>
            <a:lvl8pPr indent="-298450" lvl="7" marL="365760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 sz="1100">
                <a:solidFill>
                  <a:schemeClr val="lt1"/>
                </a:solidFill>
              </a:defRPr>
            </a:lvl8pPr>
            <a:lvl9pPr indent="-298450" lvl="8" marL="4114800" algn="ctr">
              <a:lnSpc>
                <a:spcPct val="115000"/>
              </a:lnSpc>
              <a:spcBef>
                <a:spcPts val="500"/>
              </a:spcBef>
              <a:spcAft>
                <a:spcPts val="500"/>
              </a:spcAft>
              <a:buClr>
                <a:schemeClr val="lt1"/>
              </a:buClr>
              <a:buSzPts val="1100"/>
              <a:buChar char="■"/>
              <a:defRPr sz="1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02" name="Google Shape;2202;g34ed79b00d1_0_2187"/>
          <p:cNvSpPr txBox="1"/>
          <p:nvPr>
            <p:ph idx="8" type="subTitle"/>
          </p:nvPr>
        </p:nvSpPr>
        <p:spPr>
          <a:xfrm>
            <a:off x="676650" y="3404375"/>
            <a:ext cx="1635000" cy="322200"/>
          </a:xfrm>
          <a:prstGeom prst="rect">
            <a:avLst/>
          </a:prstGeom>
        </p:spPr>
        <p:txBody>
          <a:bodyPr anchorCtr="0" anchor="t" bIns="0" lIns="91425" spcFirstLastPara="1" rIns="91425" wrap="square" tIns="9142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1" sz="11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b="1">
                <a:solidFill>
                  <a:schemeClr val="lt1"/>
                </a:solidFill>
              </a:defRPr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b="1">
                <a:solidFill>
                  <a:schemeClr val="lt1"/>
                </a:solidFill>
              </a:defRPr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b="1">
                <a:solidFill>
                  <a:schemeClr val="lt1"/>
                </a:solidFill>
              </a:defRPr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b="1">
                <a:solidFill>
                  <a:schemeClr val="lt1"/>
                </a:solidFill>
              </a:defRPr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b="1">
                <a:solidFill>
                  <a:schemeClr val="lt1"/>
                </a:solidFill>
              </a:defRPr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b="1">
                <a:solidFill>
                  <a:schemeClr val="lt1"/>
                </a:solidFill>
              </a:defRPr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b="1">
                <a:solidFill>
                  <a:schemeClr val="lt1"/>
                </a:solidFill>
              </a:defRPr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b="1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03" name="Google Shape;2203;g34ed79b00d1_0_2187"/>
          <p:cNvSpPr txBox="1"/>
          <p:nvPr>
            <p:ph idx="9" type="body"/>
          </p:nvPr>
        </p:nvSpPr>
        <p:spPr>
          <a:xfrm>
            <a:off x="2732500" y="3726050"/>
            <a:ext cx="1635000" cy="763800"/>
          </a:xfrm>
          <a:prstGeom prst="rect">
            <a:avLst/>
          </a:prstGeom>
        </p:spPr>
        <p:txBody>
          <a:bodyPr anchorCtr="0" anchor="t" bIns="0" lIns="91425" spcFirstLastPara="1" rIns="91425" wrap="square" tIns="91425">
            <a:noAutofit/>
          </a:bodyPr>
          <a:lstStyle>
            <a:lvl1pPr indent="-29845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sz="1100">
                <a:solidFill>
                  <a:schemeClr val="lt1"/>
                </a:solidFill>
              </a:defRPr>
            </a:lvl1pPr>
            <a:lvl2pPr indent="-298450" lvl="1" marL="91440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sz="1100">
                <a:solidFill>
                  <a:schemeClr val="lt1"/>
                </a:solidFill>
              </a:defRPr>
            </a:lvl2pPr>
            <a:lvl3pPr indent="-298450" lvl="2" marL="137160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 sz="1100">
                <a:solidFill>
                  <a:schemeClr val="lt1"/>
                </a:solidFill>
              </a:defRPr>
            </a:lvl3pPr>
            <a:lvl4pPr indent="-298450" lvl="3" marL="182880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 sz="1100">
                <a:solidFill>
                  <a:schemeClr val="lt1"/>
                </a:solidFill>
              </a:defRPr>
            </a:lvl4pPr>
            <a:lvl5pPr indent="-298450" lvl="4" marL="228600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 sz="1100">
                <a:solidFill>
                  <a:schemeClr val="lt1"/>
                </a:solidFill>
              </a:defRPr>
            </a:lvl5pPr>
            <a:lvl6pPr indent="-298450" lvl="5" marL="274320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 sz="1100">
                <a:solidFill>
                  <a:schemeClr val="lt1"/>
                </a:solidFill>
              </a:defRPr>
            </a:lvl6pPr>
            <a:lvl7pPr indent="-298450" lvl="6" marL="320040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sz="1100">
                <a:solidFill>
                  <a:schemeClr val="lt1"/>
                </a:solidFill>
              </a:defRPr>
            </a:lvl7pPr>
            <a:lvl8pPr indent="-298450" lvl="7" marL="365760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 sz="1100">
                <a:solidFill>
                  <a:schemeClr val="lt1"/>
                </a:solidFill>
              </a:defRPr>
            </a:lvl8pPr>
            <a:lvl9pPr indent="-298450" lvl="8" marL="4114800" algn="ctr">
              <a:lnSpc>
                <a:spcPct val="115000"/>
              </a:lnSpc>
              <a:spcBef>
                <a:spcPts val="500"/>
              </a:spcBef>
              <a:spcAft>
                <a:spcPts val="500"/>
              </a:spcAft>
              <a:buClr>
                <a:schemeClr val="lt1"/>
              </a:buClr>
              <a:buSzPts val="1100"/>
              <a:buChar char="■"/>
              <a:defRPr sz="1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04" name="Google Shape;2204;g34ed79b00d1_0_2187"/>
          <p:cNvSpPr txBox="1"/>
          <p:nvPr>
            <p:ph idx="13" type="subTitle"/>
          </p:nvPr>
        </p:nvSpPr>
        <p:spPr>
          <a:xfrm>
            <a:off x="2732500" y="3404375"/>
            <a:ext cx="1635000" cy="322200"/>
          </a:xfrm>
          <a:prstGeom prst="rect">
            <a:avLst/>
          </a:prstGeom>
        </p:spPr>
        <p:txBody>
          <a:bodyPr anchorCtr="0" anchor="t" bIns="0" lIns="91425" spcFirstLastPara="1" rIns="91425" wrap="square" tIns="9142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1" sz="11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b="1">
                <a:solidFill>
                  <a:schemeClr val="lt1"/>
                </a:solidFill>
              </a:defRPr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b="1">
                <a:solidFill>
                  <a:schemeClr val="lt1"/>
                </a:solidFill>
              </a:defRPr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b="1">
                <a:solidFill>
                  <a:schemeClr val="lt1"/>
                </a:solidFill>
              </a:defRPr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b="1">
                <a:solidFill>
                  <a:schemeClr val="lt1"/>
                </a:solidFill>
              </a:defRPr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b="1">
                <a:solidFill>
                  <a:schemeClr val="lt1"/>
                </a:solidFill>
              </a:defRPr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b="1">
                <a:solidFill>
                  <a:schemeClr val="lt1"/>
                </a:solidFill>
              </a:defRPr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b="1">
                <a:solidFill>
                  <a:schemeClr val="lt1"/>
                </a:solidFill>
              </a:defRPr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b="1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05" name="Google Shape;2205;g34ed79b00d1_0_2187"/>
          <p:cNvSpPr txBox="1"/>
          <p:nvPr>
            <p:ph idx="14" type="body"/>
          </p:nvPr>
        </p:nvSpPr>
        <p:spPr>
          <a:xfrm>
            <a:off x="4788350" y="3726050"/>
            <a:ext cx="1635000" cy="763800"/>
          </a:xfrm>
          <a:prstGeom prst="rect">
            <a:avLst/>
          </a:prstGeom>
        </p:spPr>
        <p:txBody>
          <a:bodyPr anchorCtr="0" anchor="t" bIns="0" lIns="91425" spcFirstLastPara="1" rIns="91425" wrap="square" tIns="91425">
            <a:noAutofit/>
          </a:bodyPr>
          <a:lstStyle>
            <a:lvl1pPr indent="-29845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sz="1100">
                <a:solidFill>
                  <a:schemeClr val="lt1"/>
                </a:solidFill>
              </a:defRPr>
            </a:lvl1pPr>
            <a:lvl2pPr indent="-298450" lvl="1" marL="91440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sz="1100">
                <a:solidFill>
                  <a:schemeClr val="lt1"/>
                </a:solidFill>
              </a:defRPr>
            </a:lvl2pPr>
            <a:lvl3pPr indent="-298450" lvl="2" marL="137160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 sz="1100">
                <a:solidFill>
                  <a:schemeClr val="lt1"/>
                </a:solidFill>
              </a:defRPr>
            </a:lvl3pPr>
            <a:lvl4pPr indent="-298450" lvl="3" marL="182880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 sz="1100">
                <a:solidFill>
                  <a:schemeClr val="lt1"/>
                </a:solidFill>
              </a:defRPr>
            </a:lvl4pPr>
            <a:lvl5pPr indent="-298450" lvl="4" marL="228600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 sz="1100">
                <a:solidFill>
                  <a:schemeClr val="lt1"/>
                </a:solidFill>
              </a:defRPr>
            </a:lvl5pPr>
            <a:lvl6pPr indent="-298450" lvl="5" marL="274320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 sz="1100">
                <a:solidFill>
                  <a:schemeClr val="lt1"/>
                </a:solidFill>
              </a:defRPr>
            </a:lvl6pPr>
            <a:lvl7pPr indent="-298450" lvl="6" marL="320040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sz="1100">
                <a:solidFill>
                  <a:schemeClr val="lt1"/>
                </a:solidFill>
              </a:defRPr>
            </a:lvl7pPr>
            <a:lvl8pPr indent="-298450" lvl="7" marL="365760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 sz="1100">
                <a:solidFill>
                  <a:schemeClr val="lt1"/>
                </a:solidFill>
              </a:defRPr>
            </a:lvl8pPr>
            <a:lvl9pPr indent="-298450" lvl="8" marL="4114800" algn="ctr">
              <a:lnSpc>
                <a:spcPct val="115000"/>
              </a:lnSpc>
              <a:spcBef>
                <a:spcPts val="500"/>
              </a:spcBef>
              <a:spcAft>
                <a:spcPts val="500"/>
              </a:spcAft>
              <a:buClr>
                <a:schemeClr val="lt1"/>
              </a:buClr>
              <a:buSzPts val="1100"/>
              <a:buChar char="■"/>
              <a:defRPr sz="1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06" name="Google Shape;2206;g34ed79b00d1_0_2187"/>
          <p:cNvSpPr txBox="1"/>
          <p:nvPr>
            <p:ph idx="15" type="subTitle"/>
          </p:nvPr>
        </p:nvSpPr>
        <p:spPr>
          <a:xfrm>
            <a:off x="4788350" y="3404375"/>
            <a:ext cx="1635000" cy="322200"/>
          </a:xfrm>
          <a:prstGeom prst="rect">
            <a:avLst/>
          </a:prstGeom>
        </p:spPr>
        <p:txBody>
          <a:bodyPr anchorCtr="0" anchor="t" bIns="0" lIns="91425" spcFirstLastPara="1" rIns="91425" wrap="square" tIns="9142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1" sz="11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b="1">
                <a:solidFill>
                  <a:schemeClr val="lt1"/>
                </a:solidFill>
              </a:defRPr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b="1">
                <a:solidFill>
                  <a:schemeClr val="lt1"/>
                </a:solidFill>
              </a:defRPr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b="1">
                <a:solidFill>
                  <a:schemeClr val="lt1"/>
                </a:solidFill>
              </a:defRPr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b="1">
                <a:solidFill>
                  <a:schemeClr val="lt1"/>
                </a:solidFill>
              </a:defRPr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b="1">
                <a:solidFill>
                  <a:schemeClr val="lt1"/>
                </a:solidFill>
              </a:defRPr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b="1">
                <a:solidFill>
                  <a:schemeClr val="lt1"/>
                </a:solidFill>
              </a:defRPr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b="1">
                <a:solidFill>
                  <a:schemeClr val="lt1"/>
                </a:solidFill>
              </a:defRPr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b="1">
                <a:solidFill>
                  <a:schemeClr val="lt1"/>
                </a:solidFill>
              </a:defRPr>
            </a:lvl9pPr>
          </a:lstStyle>
          <a:p/>
        </p:txBody>
      </p:sp>
      <p:grpSp>
        <p:nvGrpSpPr>
          <p:cNvPr id="2207" name="Google Shape;2207;g34ed79b00d1_0_2187"/>
          <p:cNvGrpSpPr/>
          <p:nvPr/>
        </p:nvGrpSpPr>
        <p:grpSpPr>
          <a:xfrm>
            <a:off x="8467274" y="-268"/>
            <a:ext cx="329400" cy="329400"/>
            <a:chOff x="8467274" y="-268"/>
            <a:chExt cx="329400" cy="329400"/>
          </a:xfrm>
        </p:grpSpPr>
        <p:sp>
          <p:nvSpPr>
            <p:cNvPr id="2208" name="Google Shape;2208;g34ed79b00d1_0_2187"/>
            <p:cNvSpPr/>
            <p:nvPr/>
          </p:nvSpPr>
          <p:spPr>
            <a:xfrm>
              <a:off x="8467274" y="-268"/>
              <a:ext cx="329400" cy="329400"/>
            </a:xfrm>
            <a:prstGeom prst="rect">
              <a:avLst/>
            </a:prstGeom>
            <a:solidFill>
              <a:srgbClr val="0063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grpSp>
          <p:nvGrpSpPr>
            <p:cNvPr id="2209" name="Google Shape;2209;g34ed79b00d1_0_2187"/>
            <p:cNvGrpSpPr/>
            <p:nvPr/>
          </p:nvGrpSpPr>
          <p:grpSpPr>
            <a:xfrm>
              <a:off x="8546153" y="63898"/>
              <a:ext cx="191009" cy="201168"/>
              <a:chOff x="1379850" y="238125"/>
              <a:chExt cx="4860275" cy="5238750"/>
            </a:xfrm>
          </p:grpSpPr>
          <p:sp>
            <p:nvSpPr>
              <p:cNvPr id="2210" name="Google Shape;2210;g34ed79b00d1_0_2187"/>
              <p:cNvSpPr/>
              <p:nvPr/>
            </p:nvSpPr>
            <p:spPr>
              <a:xfrm>
                <a:off x="4988525" y="4354750"/>
                <a:ext cx="727075" cy="727075"/>
              </a:xfrm>
              <a:custGeom>
                <a:rect b="b" l="l" r="r" t="t"/>
                <a:pathLst>
                  <a:path extrusionOk="0" h="29083" w="29083">
                    <a:moveTo>
                      <a:pt x="14210" y="9097"/>
                    </a:moveTo>
                    <a:lnTo>
                      <a:pt x="15139" y="9163"/>
                    </a:lnTo>
                    <a:lnTo>
                      <a:pt x="16002" y="9296"/>
                    </a:lnTo>
                    <a:lnTo>
                      <a:pt x="16334" y="9362"/>
                    </a:lnTo>
                    <a:lnTo>
                      <a:pt x="16733" y="9495"/>
                    </a:lnTo>
                    <a:lnTo>
                      <a:pt x="16998" y="9694"/>
                    </a:lnTo>
                    <a:lnTo>
                      <a:pt x="17264" y="9894"/>
                    </a:lnTo>
                    <a:lnTo>
                      <a:pt x="17463" y="10226"/>
                    </a:lnTo>
                    <a:lnTo>
                      <a:pt x="17596" y="10558"/>
                    </a:lnTo>
                    <a:lnTo>
                      <a:pt x="17729" y="10956"/>
                    </a:lnTo>
                    <a:lnTo>
                      <a:pt x="17729" y="11354"/>
                    </a:lnTo>
                    <a:lnTo>
                      <a:pt x="17729" y="11886"/>
                    </a:lnTo>
                    <a:lnTo>
                      <a:pt x="17596" y="12284"/>
                    </a:lnTo>
                    <a:lnTo>
                      <a:pt x="17463" y="12616"/>
                    </a:lnTo>
                    <a:lnTo>
                      <a:pt x="17264" y="12948"/>
                    </a:lnTo>
                    <a:lnTo>
                      <a:pt x="16998" y="13147"/>
                    </a:lnTo>
                    <a:lnTo>
                      <a:pt x="16733" y="13346"/>
                    </a:lnTo>
                    <a:lnTo>
                      <a:pt x="16401" y="13479"/>
                    </a:lnTo>
                    <a:lnTo>
                      <a:pt x="16002" y="13612"/>
                    </a:lnTo>
                    <a:lnTo>
                      <a:pt x="15139" y="13678"/>
                    </a:lnTo>
                    <a:lnTo>
                      <a:pt x="14210" y="13745"/>
                    </a:lnTo>
                    <a:lnTo>
                      <a:pt x="12151" y="13745"/>
                    </a:lnTo>
                    <a:lnTo>
                      <a:pt x="12151" y="9097"/>
                    </a:lnTo>
                    <a:close/>
                    <a:moveTo>
                      <a:pt x="13280" y="6242"/>
                    </a:moveTo>
                    <a:lnTo>
                      <a:pt x="8964" y="6308"/>
                    </a:lnTo>
                    <a:lnTo>
                      <a:pt x="8964" y="22244"/>
                    </a:lnTo>
                    <a:lnTo>
                      <a:pt x="12151" y="22244"/>
                    </a:lnTo>
                    <a:lnTo>
                      <a:pt x="12151" y="16135"/>
                    </a:lnTo>
                    <a:lnTo>
                      <a:pt x="14674" y="16135"/>
                    </a:lnTo>
                    <a:lnTo>
                      <a:pt x="17861" y="22244"/>
                    </a:lnTo>
                    <a:lnTo>
                      <a:pt x="21181" y="22244"/>
                    </a:lnTo>
                    <a:lnTo>
                      <a:pt x="17729" y="15737"/>
                    </a:lnTo>
                    <a:lnTo>
                      <a:pt x="18459" y="15471"/>
                    </a:lnTo>
                    <a:lnTo>
                      <a:pt x="19057" y="15139"/>
                    </a:lnTo>
                    <a:lnTo>
                      <a:pt x="19588" y="14674"/>
                    </a:lnTo>
                    <a:lnTo>
                      <a:pt x="20052" y="14209"/>
                    </a:lnTo>
                    <a:lnTo>
                      <a:pt x="20384" y="13612"/>
                    </a:lnTo>
                    <a:lnTo>
                      <a:pt x="20650" y="12881"/>
                    </a:lnTo>
                    <a:lnTo>
                      <a:pt x="20849" y="12085"/>
                    </a:lnTo>
                    <a:lnTo>
                      <a:pt x="20916" y="11222"/>
                    </a:lnTo>
                    <a:lnTo>
                      <a:pt x="20849" y="10159"/>
                    </a:lnTo>
                    <a:lnTo>
                      <a:pt x="20716" y="9761"/>
                    </a:lnTo>
                    <a:lnTo>
                      <a:pt x="20650" y="9296"/>
                    </a:lnTo>
                    <a:lnTo>
                      <a:pt x="20451" y="8964"/>
                    </a:lnTo>
                    <a:lnTo>
                      <a:pt x="20318" y="8566"/>
                    </a:lnTo>
                    <a:lnTo>
                      <a:pt x="20052" y="8300"/>
                    </a:lnTo>
                    <a:lnTo>
                      <a:pt x="19853" y="7968"/>
                    </a:lnTo>
                    <a:lnTo>
                      <a:pt x="19322" y="7503"/>
                    </a:lnTo>
                    <a:lnTo>
                      <a:pt x="18658" y="7105"/>
                    </a:lnTo>
                    <a:lnTo>
                      <a:pt x="17928" y="6773"/>
                    </a:lnTo>
                    <a:lnTo>
                      <a:pt x="17131" y="6574"/>
                    </a:lnTo>
                    <a:lnTo>
                      <a:pt x="16201" y="6441"/>
                    </a:lnTo>
                    <a:lnTo>
                      <a:pt x="15272" y="6308"/>
                    </a:lnTo>
                    <a:lnTo>
                      <a:pt x="14276" y="6242"/>
                    </a:lnTo>
                    <a:close/>
                    <a:moveTo>
                      <a:pt x="14608" y="2457"/>
                    </a:moveTo>
                    <a:lnTo>
                      <a:pt x="15670" y="2524"/>
                    </a:lnTo>
                    <a:lnTo>
                      <a:pt x="16799" y="2656"/>
                    </a:lnTo>
                    <a:lnTo>
                      <a:pt x="17928" y="2855"/>
                    </a:lnTo>
                    <a:lnTo>
                      <a:pt x="18990" y="3187"/>
                    </a:lnTo>
                    <a:lnTo>
                      <a:pt x="19986" y="3652"/>
                    </a:lnTo>
                    <a:lnTo>
                      <a:pt x="20982" y="4183"/>
                    </a:lnTo>
                    <a:lnTo>
                      <a:pt x="21912" y="4781"/>
                    </a:lnTo>
                    <a:lnTo>
                      <a:pt x="22775" y="5511"/>
                    </a:lnTo>
                    <a:lnTo>
                      <a:pt x="23638" y="6308"/>
                    </a:lnTo>
                    <a:lnTo>
                      <a:pt x="24368" y="7238"/>
                    </a:lnTo>
                    <a:lnTo>
                      <a:pt x="24966" y="8234"/>
                    </a:lnTo>
                    <a:lnTo>
                      <a:pt x="25497" y="9296"/>
                    </a:lnTo>
                    <a:lnTo>
                      <a:pt x="25962" y="10491"/>
                    </a:lnTo>
                    <a:lnTo>
                      <a:pt x="26294" y="11753"/>
                    </a:lnTo>
                    <a:lnTo>
                      <a:pt x="26493" y="13147"/>
                    </a:lnTo>
                    <a:lnTo>
                      <a:pt x="26559" y="14608"/>
                    </a:lnTo>
                    <a:lnTo>
                      <a:pt x="26493" y="16069"/>
                    </a:lnTo>
                    <a:lnTo>
                      <a:pt x="26294" y="17463"/>
                    </a:lnTo>
                    <a:lnTo>
                      <a:pt x="25962" y="18724"/>
                    </a:lnTo>
                    <a:lnTo>
                      <a:pt x="25497" y="19920"/>
                    </a:lnTo>
                    <a:lnTo>
                      <a:pt x="24966" y="21048"/>
                    </a:lnTo>
                    <a:lnTo>
                      <a:pt x="24368" y="22044"/>
                    </a:lnTo>
                    <a:lnTo>
                      <a:pt x="23638" y="22907"/>
                    </a:lnTo>
                    <a:lnTo>
                      <a:pt x="22775" y="23704"/>
                    </a:lnTo>
                    <a:lnTo>
                      <a:pt x="21912" y="24435"/>
                    </a:lnTo>
                    <a:lnTo>
                      <a:pt x="20982" y="25032"/>
                    </a:lnTo>
                    <a:lnTo>
                      <a:pt x="19986" y="25563"/>
                    </a:lnTo>
                    <a:lnTo>
                      <a:pt x="18990" y="26028"/>
                    </a:lnTo>
                    <a:lnTo>
                      <a:pt x="17928" y="26294"/>
                    </a:lnTo>
                    <a:lnTo>
                      <a:pt x="16799" y="26559"/>
                    </a:lnTo>
                    <a:lnTo>
                      <a:pt x="15670" y="26692"/>
                    </a:lnTo>
                    <a:lnTo>
                      <a:pt x="14608" y="26759"/>
                    </a:lnTo>
                    <a:lnTo>
                      <a:pt x="13479" y="26692"/>
                    </a:lnTo>
                    <a:lnTo>
                      <a:pt x="12350" y="26559"/>
                    </a:lnTo>
                    <a:lnTo>
                      <a:pt x="11222" y="26294"/>
                    </a:lnTo>
                    <a:lnTo>
                      <a:pt x="10159" y="25962"/>
                    </a:lnTo>
                    <a:lnTo>
                      <a:pt x="9163" y="25497"/>
                    </a:lnTo>
                    <a:lnTo>
                      <a:pt x="8167" y="25032"/>
                    </a:lnTo>
                    <a:lnTo>
                      <a:pt x="7238" y="24368"/>
                    </a:lnTo>
                    <a:lnTo>
                      <a:pt x="6375" y="23638"/>
                    </a:lnTo>
                    <a:lnTo>
                      <a:pt x="5511" y="22841"/>
                    </a:lnTo>
                    <a:lnTo>
                      <a:pt x="4781" y="21978"/>
                    </a:lnTo>
                    <a:lnTo>
                      <a:pt x="4184" y="20916"/>
                    </a:lnTo>
                    <a:lnTo>
                      <a:pt x="3652" y="19853"/>
                    </a:lnTo>
                    <a:lnTo>
                      <a:pt x="3188" y="18658"/>
                    </a:lnTo>
                    <a:lnTo>
                      <a:pt x="2856" y="17397"/>
                    </a:lnTo>
                    <a:lnTo>
                      <a:pt x="2656" y="16002"/>
                    </a:lnTo>
                    <a:lnTo>
                      <a:pt x="2590" y="14541"/>
                    </a:lnTo>
                    <a:lnTo>
                      <a:pt x="2656" y="13081"/>
                    </a:lnTo>
                    <a:lnTo>
                      <a:pt x="2856" y="11686"/>
                    </a:lnTo>
                    <a:lnTo>
                      <a:pt x="3188" y="10425"/>
                    </a:lnTo>
                    <a:lnTo>
                      <a:pt x="3652" y="9230"/>
                    </a:lnTo>
                    <a:lnTo>
                      <a:pt x="4184" y="8167"/>
                    </a:lnTo>
                    <a:lnTo>
                      <a:pt x="4781" y="7171"/>
                    </a:lnTo>
                    <a:lnTo>
                      <a:pt x="5511" y="6242"/>
                    </a:lnTo>
                    <a:lnTo>
                      <a:pt x="6375" y="5445"/>
                    </a:lnTo>
                    <a:lnTo>
                      <a:pt x="7238" y="4715"/>
                    </a:lnTo>
                    <a:lnTo>
                      <a:pt x="8167" y="4117"/>
                    </a:lnTo>
                    <a:lnTo>
                      <a:pt x="9163" y="3586"/>
                    </a:lnTo>
                    <a:lnTo>
                      <a:pt x="10159" y="3187"/>
                    </a:lnTo>
                    <a:lnTo>
                      <a:pt x="11222" y="2855"/>
                    </a:lnTo>
                    <a:lnTo>
                      <a:pt x="12350" y="2656"/>
                    </a:lnTo>
                    <a:lnTo>
                      <a:pt x="13479" y="2457"/>
                    </a:lnTo>
                    <a:close/>
                    <a:moveTo>
                      <a:pt x="14608" y="0"/>
                    </a:moveTo>
                    <a:lnTo>
                      <a:pt x="13081" y="67"/>
                    </a:lnTo>
                    <a:lnTo>
                      <a:pt x="11620" y="332"/>
                    </a:lnTo>
                    <a:lnTo>
                      <a:pt x="10226" y="664"/>
                    </a:lnTo>
                    <a:lnTo>
                      <a:pt x="8898" y="1129"/>
                    </a:lnTo>
                    <a:lnTo>
                      <a:pt x="7636" y="1727"/>
                    </a:lnTo>
                    <a:lnTo>
                      <a:pt x="6375" y="2457"/>
                    </a:lnTo>
                    <a:lnTo>
                      <a:pt x="5312" y="3320"/>
                    </a:lnTo>
                    <a:lnTo>
                      <a:pt x="4250" y="4250"/>
                    </a:lnTo>
                    <a:lnTo>
                      <a:pt x="3320" y="5246"/>
                    </a:lnTo>
                    <a:lnTo>
                      <a:pt x="2457" y="6375"/>
                    </a:lnTo>
                    <a:lnTo>
                      <a:pt x="1793" y="7570"/>
                    </a:lnTo>
                    <a:lnTo>
                      <a:pt x="1129" y="8898"/>
                    </a:lnTo>
                    <a:lnTo>
                      <a:pt x="664" y="10226"/>
                    </a:lnTo>
                    <a:lnTo>
                      <a:pt x="333" y="11620"/>
                    </a:lnTo>
                    <a:lnTo>
                      <a:pt x="67" y="13081"/>
                    </a:lnTo>
                    <a:lnTo>
                      <a:pt x="1" y="14608"/>
                    </a:lnTo>
                    <a:lnTo>
                      <a:pt x="67" y="15471"/>
                    </a:lnTo>
                    <a:lnTo>
                      <a:pt x="133" y="16334"/>
                    </a:lnTo>
                    <a:lnTo>
                      <a:pt x="200" y="17197"/>
                    </a:lnTo>
                    <a:lnTo>
                      <a:pt x="333" y="17994"/>
                    </a:lnTo>
                    <a:lnTo>
                      <a:pt x="532" y="18791"/>
                    </a:lnTo>
                    <a:lnTo>
                      <a:pt x="731" y="19521"/>
                    </a:lnTo>
                    <a:lnTo>
                      <a:pt x="996" y="20252"/>
                    </a:lnTo>
                    <a:lnTo>
                      <a:pt x="1262" y="20916"/>
                    </a:lnTo>
                    <a:lnTo>
                      <a:pt x="1594" y="21580"/>
                    </a:lnTo>
                    <a:lnTo>
                      <a:pt x="1926" y="22244"/>
                    </a:lnTo>
                    <a:lnTo>
                      <a:pt x="2723" y="23439"/>
                    </a:lnTo>
                    <a:lnTo>
                      <a:pt x="3586" y="24501"/>
                    </a:lnTo>
                    <a:lnTo>
                      <a:pt x="4582" y="25497"/>
                    </a:lnTo>
                    <a:lnTo>
                      <a:pt x="5644" y="26360"/>
                    </a:lnTo>
                    <a:lnTo>
                      <a:pt x="6773" y="27091"/>
                    </a:lnTo>
                    <a:lnTo>
                      <a:pt x="7968" y="27688"/>
                    </a:lnTo>
                    <a:lnTo>
                      <a:pt x="9230" y="28219"/>
                    </a:lnTo>
                    <a:lnTo>
                      <a:pt x="10491" y="28618"/>
                    </a:lnTo>
                    <a:lnTo>
                      <a:pt x="11819" y="28883"/>
                    </a:lnTo>
                    <a:lnTo>
                      <a:pt x="13214" y="29082"/>
                    </a:lnTo>
                    <a:lnTo>
                      <a:pt x="15936" y="29082"/>
                    </a:lnTo>
                    <a:lnTo>
                      <a:pt x="17264" y="28883"/>
                    </a:lnTo>
                    <a:lnTo>
                      <a:pt x="18592" y="28618"/>
                    </a:lnTo>
                    <a:lnTo>
                      <a:pt x="19853" y="28219"/>
                    </a:lnTo>
                    <a:lnTo>
                      <a:pt x="21115" y="27688"/>
                    </a:lnTo>
                    <a:lnTo>
                      <a:pt x="22310" y="27024"/>
                    </a:lnTo>
                    <a:lnTo>
                      <a:pt x="23439" y="26294"/>
                    </a:lnTo>
                    <a:lnTo>
                      <a:pt x="24501" y="25431"/>
                    </a:lnTo>
                    <a:lnTo>
                      <a:pt x="25497" y="24501"/>
                    </a:lnTo>
                    <a:lnTo>
                      <a:pt x="26360" y="23439"/>
                    </a:lnTo>
                    <a:lnTo>
                      <a:pt x="27157" y="22244"/>
                    </a:lnTo>
                    <a:lnTo>
                      <a:pt x="27489" y="21580"/>
                    </a:lnTo>
                    <a:lnTo>
                      <a:pt x="27821" y="20916"/>
                    </a:lnTo>
                    <a:lnTo>
                      <a:pt x="28087" y="20185"/>
                    </a:lnTo>
                    <a:lnTo>
                      <a:pt x="28352" y="19455"/>
                    </a:lnTo>
                    <a:lnTo>
                      <a:pt x="28551" y="18724"/>
                    </a:lnTo>
                    <a:lnTo>
                      <a:pt x="28751" y="17928"/>
                    </a:lnTo>
                    <a:lnTo>
                      <a:pt x="28883" y="17131"/>
                    </a:lnTo>
                    <a:lnTo>
                      <a:pt x="28950" y="16268"/>
                    </a:lnTo>
                    <a:lnTo>
                      <a:pt x="29016" y="15405"/>
                    </a:lnTo>
                    <a:lnTo>
                      <a:pt x="29082" y="14541"/>
                    </a:lnTo>
                    <a:lnTo>
                      <a:pt x="29016" y="13014"/>
                    </a:lnTo>
                    <a:lnTo>
                      <a:pt x="28751" y="11554"/>
                    </a:lnTo>
                    <a:lnTo>
                      <a:pt x="28419" y="10159"/>
                    </a:lnTo>
                    <a:lnTo>
                      <a:pt x="27954" y="8831"/>
                    </a:lnTo>
                    <a:lnTo>
                      <a:pt x="27356" y="7570"/>
                    </a:lnTo>
                    <a:lnTo>
                      <a:pt x="26626" y="6375"/>
                    </a:lnTo>
                    <a:lnTo>
                      <a:pt x="25829" y="5246"/>
                    </a:lnTo>
                    <a:lnTo>
                      <a:pt x="24899" y="4183"/>
                    </a:lnTo>
                    <a:lnTo>
                      <a:pt x="23904" y="3254"/>
                    </a:lnTo>
                    <a:lnTo>
                      <a:pt x="22775" y="2457"/>
                    </a:lnTo>
                    <a:lnTo>
                      <a:pt x="21580" y="1727"/>
                    </a:lnTo>
                    <a:lnTo>
                      <a:pt x="20318" y="1129"/>
                    </a:lnTo>
                    <a:lnTo>
                      <a:pt x="18990" y="664"/>
                    </a:lnTo>
                    <a:lnTo>
                      <a:pt x="17596" y="266"/>
                    </a:lnTo>
                    <a:lnTo>
                      <a:pt x="16135" y="67"/>
                    </a:lnTo>
                    <a:lnTo>
                      <a:pt x="1460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11" name="Google Shape;2211;g34ed79b00d1_0_2187"/>
              <p:cNvSpPr/>
              <p:nvPr/>
            </p:nvSpPr>
            <p:spPr>
              <a:xfrm>
                <a:off x="4988525" y="4354750"/>
                <a:ext cx="727075" cy="727075"/>
              </a:xfrm>
              <a:custGeom>
                <a:rect b="b" l="l" r="r" t="t"/>
                <a:pathLst>
                  <a:path extrusionOk="0" fill="none" h="29083" w="29083">
                    <a:moveTo>
                      <a:pt x="1" y="14608"/>
                    </a:moveTo>
                    <a:lnTo>
                      <a:pt x="1" y="14608"/>
                    </a:lnTo>
                    <a:lnTo>
                      <a:pt x="67" y="13081"/>
                    </a:lnTo>
                    <a:lnTo>
                      <a:pt x="333" y="11620"/>
                    </a:lnTo>
                    <a:lnTo>
                      <a:pt x="664" y="10226"/>
                    </a:lnTo>
                    <a:lnTo>
                      <a:pt x="1129" y="8898"/>
                    </a:lnTo>
                    <a:lnTo>
                      <a:pt x="1793" y="7570"/>
                    </a:lnTo>
                    <a:lnTo>
                      <a:pt x="2457" y="6375"/>
                    </a:lnTo>
                    <a:lnTo>
                      <a:pt x="3320" y="5246"/>
                    </a:lnTo>
                    <a:lnTo>
                      <a:pt x="4250" y="4250"/>
                    </a:lnTo>
                    <a:lnTo>
                      <a:pt x="5312" y="3320"/>
                    </a:lnTo>
                    <a:lnTo>
                      <a:pt x="6375" y="2457"/>
                    </a:lnTo>
                    <a:lnTo>
                      <a:pt x="7636" y="1727"/>
                    </a:lnTo>
                    <a:lnTo>
                      <a:pt x="8898" y="1129"/>
                    </a:lnTo>
                    <a:lnTo>
                      <a:pt x="10226" y="664"/>
                    </a:lnTo>
                    <a:lnTo>
                      <a:pt x="11620" y="332"/>
                    </a:lnTo>
                    <a:lnTo>
                      <a:pt x="13081" y="67"/>
                    </a:lnTo>
                    <a:lnTo>
                      <a:pt x="14608" y="0"/>
                    </a:lnTo>
                    <a:lnTo>
                      <a:pt x="14608" y="0"/>
                    </a:lnTo>
                    <a:lnTo>
                      <a:pt x="16135" y="67"/>
                    </a:lnTo>
                    <a:lnTo>
                      <a:pt x="17596" y="266"/>
                    </a:lnTo>
                    <a:lnTo>
                      <a:pt x="18990" y="664"/>
                    </a:lnTo>
                    <a:lnTo>
                      <a:pt x="20318" y="1129"/>
                    </a:lnTo>
                    <a:lnTo>
                      <a:pt x="21580" y="1727"/>
                    </a:lnTo>
                    <a:lnTo>
                      <a:pt x="22775" y="2457"/>
                    </a:lnTo>
                    <a:lnTo>
                      <a:pt x="23904" y="3254"/>
                    </a:lnTo>
                    <a:lnTo>
                      <a:pt x="24899" y="4183"/>
                    </a:lnTo>
                    <a:lnTo>
                      <a:pt x="25829" y="5246"/>
                    </a:lnTo>
                    <a:lnTo>
                      <a:pt x="26626" y="6375"/>
                    </a:lnTo>
                    <a:lnTo>
                      <a:pt x="27356" y="7570"/>
                    </a:lnTo>
                    <a:lnTo>
                      <a:pt x="27954" y="8831"/>
                    </a:lnTo>
                    <a:lnTo>
                      <a:pt x="28419" y="10159"/>
                    </a:lnTo>
                    <a:lnTo>
                      <a:pt x="28751" y="11554"/>
                    </a:lnTo>
                    <a:lnTo>
                      <a:pt x="29016" y="13014"/>
                    </a:lnTo>
                    <a:lnTo>
                      <a:pt x="29082" y="14541"/>
                    </a:lnTo>
                    <a:lnTo>
                      <a:pt x="29082" y="14541"/>
                    </a:lnTo>
                    <a:lnTo>
                      <a:pt x="29016" y="15405"/>
                    </a:lnTo>
                    <a:lnTo>
                      <a:pt x="28950" y="16268"/>
                    </a:lnTo>
                    <a:lnTo>
                      <a:pt x="28883" y="17131"/>
                    </a:lnTo>
                    <a:lnTo>
                      <a:pt x="28751" y="17928"/>
                    </a:lnTo>
                    <a:lnTo>
                      <a:pt x="28551" y="18724"/>
                    </a:lnTo>
                    <a:lnTo>
                      <a:pt x="28352" y="19455"/>
                    </a:lnTo>
                    <a:lnTo>
                      <a:pt x="28087" y="20185"/>
                    </a:lnTo>
                    <a:lnTo>
                      <a:pt x="27821" y="20916"/>
                    </a:lnTo>
                    <a:lnTo>
                      <a:pt x="27489" y="21580"/>
                    </a:lnTo>
                    <a:lnTo>
                      <a:pt x="27157" y="22244"/>
                    </a:lnTo>
                    <a:lnTo>
                      <a:pt x="26360" y="23439"/>
                    </a:lnTo>
                    <a:lnTo>
                      <a:pt x="25497" y="24501"/>
                    </a:lnTo>
                    <a:lnTo>
                      <a:pt x="24501" y="25431"/>
                    </a:lnTo>
                    <a:lnTo>
                      <a:pt x="23439" y="26294"/>
                    </a:lnTo>
                    <a:lnTo>
                      <a:pt x="22310" y="27024"/>
                    </a:lnTo>
                    <a:lnTo>
                      <a:pt x="21115" y="27688"/>
                    </a:lnTo>
                    <a:lnTo>
                      <a:pt x="19853" y="28219"/>
                    </a:lnTo>
                    <a:lnTo>
                      <a:pt x="18592" y="28618"/>
                    </a:lnTo>
                    <a:lnTo>
                      <a:pt x="17264" y="28883"/>
                    </a:lnTo>
                    <a:lnTo>
                      <a:pt x="15936" y="29082"/>
                    </a:lnTo>
                    <a:lnTo>
                      <a:pt x="14542" y="29082"/>
                    </a:lnTo>
                    <a:lnTo>
                      <a:pt x="13214" y="29082"/>
                    </a:lnTo>
                    <a:lnTo>
                      <a:pt x="11819" y="28883"/>
                    </a:lnTo>
                    <a:lnTo>
                      <a:pt x="10491" y="28618"/>
                    </a:lnTo>
                    <a:lnTo>
                      <a:pt x="9230" y="28219"/>
                    </a:lnTo>
                    <a:lnTo>
                      <a:pt x="7968" y="27688"/>
                    </a:lnTo>
                    <a:lnTo>
                      <a:pt x="6773" y="27091"/>
                    </a:lnTo>
                    <a:lnTo>
                      <a:pt x="5644" y="26360"/>
                    </a:lnTo>
                    <a:lnTo>
                      <a:pt x="4582" y="25497"/>
                    </a:lnTo>
                    <a:lnTo>
                      <a:pt x="3586" y="24501"/>
                    </a:lnTo>
                    <a:lnTo>
                      <a:pt x="2723" y="23439"/>
                    </a:lnTo>
                    <a:lnTo>
                      <a:pt x="1926" y="22244"/>
                    </a:lnTo>
                    <a:lnTo>
                      <a:pt x="1594" y="21580"/>
                    </a:lnTo>
                    <a:lnTo>
                      <a:pt x="1262" y="20916"/>
                    </a:lnTo>
                    <a:lnTo>
                      <a:pt x="996" y="20252"/>
                    </a:lnTo>
                    <a:lnTo>
                      <a:pt x="731" y="19521"/>
                    </a:lnTo>
                    <a:lnTo>
                      <a:pt x="532" y="18791"/>
                    </a:lnTo>
                    <a:lnTo>
                      <a:pt x="333" y="17994"/>
                    </a:lnTo>
                    <a:lnTo>
                      <a:pt x="200" y="17197"/>
                    </a:lnTo>
                    <a:lnTo>
                      <a:pt x="133" y="16334"/>
                    </a:lnTo>
                    <a:lnTo>
                      <a:pt x="67" y="15471"/>
                    </a:lnTo>
                    <a:lnTo>
                      <a:pt x="1" y="14608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12" name="Google Shape;2212;g34ed79b00d1_0_2187"/>
              <p:cNvSpPr/>
              <p:nvPr/>
            </p:nvSpPr>
            <p:spPr>
              <a:xfrm>
                <a:off x="5053275" y="4416175"/>
                <a:ext cx="599250" cy="607550"/>
              </a:xfrm>
              <a:custGeom>
                <a:rect b="b" l="l" r="r" t="t"/>
                <a:pathLst>
                  <a:path extrusionOk="0" fill="none" h="24302" w="23970">
                    <a:moveTo>
                      <a:pt x="23969" y="12151"/>
                    </a:moveTo>
                    <a:lnTo>
                      <a:pt x="23969" y="12151"/>
                    </a:lnTo>
                    <a:lnTo>
                      <a:pt x="23903" y="10690"/>
                    </a:lnTo>
                    <a:lnTo>
                      <a:pt x="23704" y="9296"/>
                    </a:lnTo>
                    <a:lnTo>
                      <a:pt x="23372" y="8034"/>
                    </a:lnTo>
                    <a:lnTo>
                      <a:pt x="22907" y="6839"/>
                    </a:lnTo>
                    <a:lnTo>
                      <a:pt x="22376" y="5777"/>
                    </a:lnTo>
                    <a:lnTo>
                      <a:pt x="21778" y="4781"/>
                    </a:lnTo>
                    <a:lnTo>
                      <a:pt x="21048" y="3851"/>
                    </a:lnTo>
                    <a:lnTo>
                      <a:pt x="20185" y="3054"/>
                    </a:lnTo>
                    <a:lnTo>
                      <a:pt x="19322" y="2324"/>
                    </a:lnTo>
                    <a:lnTo>
                      <a:pt x="18392" y="1726"/>
                    </a:lnTo>
                    <a:lnTo>
                      <a:pt x="17396" y="1195"/>
                    </a:lnTo>
                    <a:lnTo>
                      <a:pt x="16400" y="730"/>
                    </a:lnTo>
                    <a:lnTo>
                      <a:pt x="15338" y="398"/>
                    </a:lnTo>
                    <a:lnTo>
                      <a:pt x="14209" y="199"/>
                    </a:lnTo>
                    <a:lnTo>
                      <a:pt x="13080" y="67"/>
                    </a:lnTo>
                    <a:lnTo>
                      <a:pt x="12018" y="0"/>
                    </a:lnTo>
                    <a:lnTo>
                      <a:pt x="10889" y="0"/>
                    </a:lnTo>
                    <a:lnTo>
                      <a:pt x="9760" y="199"/>
                    </a:lnTo>
                    <a:lnTo>
                      <a:pt x="8632" y="398"/>
                    </a:lnTo>
                    <a:lnTo>
                      <a:pt x="7569" y="730"/>
                    </a:lnTo>
                    <a:lnTo>
                      <a:pt x="6573" y="1129"/>
                    </a:lnTo>
                    <a:lnTo>
                      <a:pt x="5577" y="1660"/>
                    </a:lnTo>
                    <a:lnTo>
                      <a:pt x="4648" y="2258"/>
                    </a:lnTo>
                    <a:lnTo>
                      <a:pt x="3785" y="2988"/>
                    </a:lnTo>
                    <a:lnTo>
                      <a:pt x="2921" y="3785"/>
                    </a:lnTo>
                    <a:lnTo>
                      <a:pt x="2191" y="4714"/>
                    </a:lnTo>
                    <a:lnTo>
                      <a:pt x="1594" y="5710"/>
                    </a:lnTo>
                    <a:lnTo>
                      <a:pt x="1062" y="6773"/>
                    </a:lnTo>
                    <a:lnTo>
                      <a:pt x="598" y="7968"/>
                    </a:lnTo>
                    <a:lnTo>
                      <a:pt x="266" y="9229"/>
                    </a:lnTo>
                    <a:lnTo>
                      <a:pt x="66" y="10624"/>
                    </a:lnTo>
                    <a:lnTo>
                      <a:pt x="0" y="12084"/>
                    </a:lnTo>
                    <a:lnTo>
                      <a:pt x="0" y="12084"/>
                    </a:lnTo>
                    <a:lnTo>
                      <a:pt x="66" y="13545"/>
                    </a:lnTo>
                    <a:lnTo>
                      <a:pt x="266" y="14940"/>
                    </a:lnTo>
                    <a:lnTo>
                      <a:pt x="598" y="16201"/>
                    </a:lnTo>
                    <a:lnTo>
                      <a:pt x="1062" y="17396"/>
                    </a:lnTo>
                    <a:lnTo>
                      <a:pt x="1594" y="18459"/>
                    </a:lnTo>
                    <a:lnTo>
                      <a:pt x="2191" y="19521"/>
                    </a:lnTo>
                    <a:lnTo>
                      <a:pt x="2921" y="20384"/>
                    </a:lnTo>
                    <a:lnTo>
                      <a:pt x="3785" y="21181"/>
                    </a:lnTo>
                    <a:lnTo>
                      <a:pt x="4648" y="21911"/>
                    </a:lnTo>
                    <a:lnTo>
                      <a:pt x="5577" y="22575"/>
                    </a:lnTo>
                    <a:lnTo>
                      <a:pt x="6573" y="23040"/>
                    </a:lnTo>
                    <a:lnTo>
                      <a:pt x="7569" y="23505"/>
                    </a:lnTo>
                    <a:lnTo>
                      <a:pt x="8632" y="23837"/>
                    </a:lnTo>
                    <a:lnTo>
                      <a:pt x="9760" y="24102"/>
                    </a:lnTo>
                    <a:lnTo>
                      <a:pt x="10889" y="24235"/>
                    </a:lnTo>
                    <a:lnTo>
                      <a:pt x="12018" y="24302"/>
                    </a:lnTo>
                    <a:lnTo>
                      <a:pt x="13080" y="24235"/>
                    </a:lnTo>
                    <a:lnTo>
                      <a:pt x="14209" y="24102"/>
                    </a:lnTo>
                    <a:lnTo>
                      <a:pt x="15338" y="23837"/>
                    </a:lnTo>
                    <a:lnTo>
                      <a:pt x="16400" y="23571"/>
                    </a:lnTo>
                    <a:lnTo>
                      <a:pt x="17396" y="23106"/>
                    </a:lnTo>
                    <a:lnTo>
                      <a:pt x="18392" y="22575"/>
                    </a:lnTo>
                    <a:lnTo>
                      <a:pt x="19322" y="21978"/>
                    </a:lnTo>
                    <a:lnTo>
                      <a:pt x="20185" y="21247"/>
                    </a:lnTo>
                    <a:lnTo>
                      <a:pt x="21048" y="20450"/>
                    </a:lnTo>
                    <a:lnTo>
                      <a:pt x="21778" y="19587"/>
                    </a:lnTo>
                    <a:lnTo>
                      <a:pt x="22376" y="18591"/>
                    </a:lnTo>
                    <a:lnTo>
                      <a:pt x="22907" y="17463"/>
                    </a:lnTo>
                    <a:lnTo>
                      <a:pt x="23372" y="16267"/>
                    </a:lnTo>
                    <a:lnTo>
                      <a:pt x="23704" y="15006"/>
                    </a:lnTo>
                    <a:lnTo>
                      <a:pt x="23903" y="13612"/>
                    </a:lnTo>
                    <a:lnTo>
                      <a:pt x="23969" y="12151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13" name="Google Shape;2213;g34ed79b00d1_0_2187"/>
              <p:cNvSpPr/>
              <p:nvPr/>
            </p:nvSpPr>
            <p:spPr>
              <a:xfrm>
                <a:off x="5212625" y="4510775"/>
                <a:ext cx="305450" cy="400075"/>
              </a:xfrm>
              <a:custGeom>
                <a:rect b="b" l="l" r="r" t="t"/>
                <a:pathLst>
                  <a:path extrusionOk="0" fill="none" h="16003" w="12218">
                    <a:moveTo>
                      <a:pt x="0" y="67"/>
                    </a:moveTo>
                    <a:lnTo>
                      <a:pt x="0" y="67"/>
                    </a:lnTo>
                    <a:lnTo>
                      <a:pt x="4316" y="1"/>
                    </a:lnTo>
                    <a:lnTo>
                      <a:pt x="5312" y="1"/>
                    </a:lnTo>
                    <a:lnTo>
                      <a:pt x="6308" y="67"/>
                    </a:lnTo>
                    <a:lnTo>
                      <a:pt x="7237" y="200"/>
                    </a:lnTo>
                    <a:lnTo>
                      <a:pt x="8167" y="333"/>
                    </a:lnTo>
                    <a:lnTo>
                      <a:pt x="8964" y="532"/>
                    </a:lnTo>
                    <a:lnTo>
                      <a:pt x="9694" y="864"/>
                    </a:lnTo>
                    <a:lnTo>
                      <a:pt x="10358" y="1262"/>
                    </a:lnTo>
                    <a:lnTo>
                      <a:pt x="10889" y="1727"/>
                    </a:lnTo>
                    <a:lnTo>
                      <a:pt x="11088" y="2059"/>
                    </a:lnTo>
                    <a:lnTo>
                      <a:pt x="11354" y="2325"/>
                    </a:lnTo>
                    <a:lnTo>
                      <a:pt x="11487" y="2723"/>
                    </a:lnTo>
                    <a:lnTo>
                      <a:pt x="11686" y="3055"/>
                    </a:lnTo>
                    <a:lnTo>
                      <a:pt x="11752" y="3520"/>
                    </a:lnTo>
                    <a:lnTo>
                      <a:pt x="11885" y="3918"/>
                    </a:lnTo>
                    <a:lnTo>
                      <a:pt x="11952" y="4981"/>
                    </a:lnTo>
                    <a:lnTo>
                      <a:pt x="11952" y="4981"/>
                    </a:lnTo>
                    <a:lnTo>
                      <a:pt x="11885" y="5844"/>
                    </a:lnTo>
                    <a:lnTo>
                      <a:pt x="11686" y="6640"/>
                    </a:lnTo>
                    <a:lnTo>
                      <a:pt x="11420" y="7371"/>
                    </a:lnTo>
                    <a:lnTo>
                      <a:pt x="11088" y="7968"/>
                    </a:lnTo>
                    <a:lnTo>
                      <a:pt x="10624" y="8433"/>
                    </a:lnTo>
                    <a:lnTo>
                      <a:pt x="10093" y="8898"/>
                    </a:lnTo>
                    <a:lnTo>
                      <a:pt x="9495" y="9230"/>
                    </a:lnTo>
                    <a:lnTo>
                      <a:pt x="8765" y="9496"/>
                    </a:lnTo>
                    <a:lnTo>
                      <a:pt x="12217" y="16003"/>
                    </a:lnTo>
                    <a:lnTo>
                      <a:pt x="8897" y="16003"/>
                    </a:lnTo>
                    <a:lnTo>
                      <a:pt x="5710" y="9894"/>
                    </a:lnTo>
                    <a:lnTo>
                      <a:pt x="3187" y="9894"/>
                    </a:lnTo>
                    <a:lnTo>
                      <a:pt x="3187" y="16003"/>
                    </a:lnTo>
                    <a:lnTo>
                      <a:pt x="0" y="16003"/>
                    </a:lnTo>
                    <a:lnTo>
                      <a:pt x="0" y="67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14" name="Google Shape;2214;g34ed79b00d1_0_2187"/>
              <p:cNvSpPr/>
              <p:nvPr/>
            </p:nvSpPr>
            <p:spPr>
              <a:xfrm>
                <a:off x="5292300" y="4582150"/>
                <a:ext cx="139450" cy="116225"/>
              </a:xfrm>
              <a:custGeom>
                <a:rect b="b" l="l" r="r" t="t"/>
                <a:pathLst>
                  <a:path extrusionOk="0" fill="none" h="4649" w="5578">
                    <a:moveTo>
                      <a:pt x="5578" y="2258"/>
                    </a:moveTo>
                    <a:lnTo>
                      <a:pt x="5578" y="2258"/>
                    </a:lnTo>
                    <a:lnTo>
                      <a:pt x="5578" y="1860"/>
                    </a:lnTo>
                    <a:lnTo>
                      <a:pt x="5445" y="1462"/>
                    </a:lnTo>
                    <a:lnTo>
                      <a:pt x="5312" y="1130"/>
                    </a:lnTo>
                    <a:lnTo>
                      <a:pt x="5113" y="798"/>
                    </a:lnTo>
                    <a:lnTo>
                      <a:pt x="4847" y="598"/>
                    </a:lnTo>
                    <a:lnTo>
                      <a:pt x="4582" y="399"/>
                    </a:lnTo>
                    <a:lnTo>
                      <a:pt x="4183" y="266"/>
                    </a:lnTo>
                    <a:lnTo>
                      <a:pt x="3851" y="200"/>
                    </a:lnTo>
                    <a:lnTo>
                      <a:pt x="2988" y="67"/>
                    </a:lnTo>
                    <a:lnTo>
                      <a:pt x="2059" y="1"/>
                    </a:lnTo>
                    <a:lnTo>
                      <a:pt x="0" y="1"/>
                    </a:lnTo>
                    <a:lnTo>
                      <a:pt x="0" y="4649"/>
                    </a:lnTo>
                    <a:lnTo>
                      <a:pt x="0" y="4649"/>
                    </a:lnTo>
                    <a:lnTo>
                      <a:pt x="2059" y="4649"/>
                    </a:lnTo>
                    <a:lnTo>
                      <a:pt x="2988" y="4582"/>
                    </a:lnTo>
                    <a:lnTo>
                      <a:pt x="3851" y="4516"/>
                    </a:lnTo>
                    <a:lnTo>
                      <a:pt x="4250" y="4383"/>
                    </a:lnTo>
                    <a:lnTo>
                      <a:pt x="4582" y="4250"/>
                    </a:lnTo>
                    <a:lnTo>
                      <a:pt x="4847" y="4051"/>
                    </a:lnTo>
                    <a:lnTo>
                      <a:pt x="5113" y="3852"/>
                    </a:lnTo>
                    <a:lnTo>
                      <a:pt x="5312" y="3520"/>
                    </a:lnTo>
                    <a:lnTo>
                      <a:pt x="5445" y="3188"/>
                    </a:lnTo>
                    <a:lnTo>
                      <a:pt x="5578" y="2790"/>
                    </a:lnTo>
                    <a:lnTo>
                      <a:pt x="5578" y="2258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15" name="Google Shape;2215;g34ed79b00d1_0_2187"/>
              <p:cNvSpPr/>
              <p:nvPr/>
            </p:nvSpPr>
            <p:spPr>
              <a:xfrm>
                <a:off x="1703525" y="4240200"/>
                <a:ext cx="1075650" cy="1236675"/>
              </a:xfrm>
              <a:custGeom>
                <a:rect b="b" l="l" r="r" t="t"/>
                <a:pathLst>
                  <a:path extrusionOk="0" h="49467" w="43026">
                    <a:moveTo>
                      <a:pt x="0" y="1"/>
                    </a:moveTo>
                    <a:lnTo>
                      <a:pt x="0" y="49467"/>
                    </a:lnTo>
                    <a:lnTo>
                      <a:pt x="43026" y="24634"/>
                    </a:lnTo>
                    <a:lnTo>
                      <a:pt x="39905" y="23904"/>
                    </a:lnTo>
                    <a:lnTo>
                      <a:pt x="36917" y="23041"/>
                    </a:lnTo>
                    <a:lnTo>
                      <a:pt x="33929" y="22111"/>
                    </a:lnTo>
                    <a:lnTo>
                      <a:pt x="30942" y="21049"/>
                    </a:lnTo>
                    <a:lnTo>
                      <a:pt x="28020" y="19854"/>
                    </a:lnTo>
                    <a:lnTo>
                      <a:pt x="25165" y="18592"/>
                    </a:lnTo>
                    <a:lnTo>
                      <a:pt x="22376" y="17198"/>
                    </a:lnTo>
                    <a:lnTo>
                      <a:pt x="19654" y="15671"/>
                    </a:lnTo>
                    <a:lnTo>
                      <a:pt x="16932" y="14077"/>
                    </a:lnTo>
                    <a:lnTo>
                      <a:pt x="14342" y="12351"/>
                    </a:lnTo>
                    <a:lnTo>
                      <a:pt x="11753" y="10558"/>
                    </a:lnTo>
                    <a:lnTo>
                      <a:pt x="9296" y="8633"/>
                    </a:lnTo>
                    <a:lnTo>
                      <a:pt x="6839" y="6641"/>
                    </a:lnTo>
                    <a:lnTo>
                      <a:pt x="4515" y="4516"/>
                    </a:lnTo>
                    <a:lnTo>
                      <a:pt x="2258" y="232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16" name="Google Shape;2216;g34ed79b00d1_0_2187"/>
              <p:cNvSpPr/>
              <p:nvPr/>
            </p:nvSpPr>
            <p:spPr>
              <a:xfrm>
                <a:off x="1703525" y="4240200"/>
                <a:ext cx="1075650" cy="1236675"/>
              </a:xfrm>
              <a:custGeom>
                <a:rect b="b" l="l" r="r" t="t"/>
                <a:pathLst>
                  <a:path extrusionOk="0" fill="none" h="49467" w="43026">
                    <a:moveTo>
                      <a:pt x="0" y="1"/>
                    </a:moveTo>
                    <a:lnTo>
                      <a:pt x="0" y="49467"/>
                    </a:lnTo>
                    <a:lnTo>
                      <a:pt x="43026" y="24634"/>
                    </a:lnTo>
                    <a:lnTo>
                      <a:pt x="43026" y="24634"/>
                    </a:lnTo>
                    <a:lnTo>
                      <a:pt x="39905" y="23904"/>
                    </a:lnTo>
                    <a:lnTo>
                      <a:pt x="36917" y="23041"/>
                    </a:lnTo>
                    <a:lnTo>
                      <a:pt x="33929" y="22111"/>
                    </a:lnTo>
                    <a:lnTo>
                      <a:pt x="30942" y="21049"/>
                    </a:lnTo>
                    <a:lnTo>
                      <a:pt x="28020" y="19854"/>
                    </a:lnTo>
                    <a:lnTo>
                      <a:pt x="25165" y="18592"/>
                    </a:lnTo>
                    <a:lnTo>
                      <a:pt x="22376" y="17198"/>
                    </a:lnTo>
                    <a:lnTo>
                      <a:pt x="19654" y="15671"/>
                    </a:lnTo>
                    <a:lnTo>
                      <a:pt x="16932" y="14077"/>
                    </a:lnTo>
                    <a:lnTo>
                      <a:pt x="14342" y="12351"/>
                    </a:lnTo>
                    <a:lnTo>
                      <a:pt x="11753" y="10558"/>
                    </a:lnTo>
                    <a:lnTo>
                      <a:pt x="9296" y="8633"/>
                    </a:lnTo>
                    <a:lnTo>
                      <a:pt x="6839" y="6641"/>
                    </a:lnTo>
                    <a:lnTo>
                      <a:pt x="4515" y="4516"/>
                    </a:lnTo>
                    <a:lnTo>
                      <a:pt x="2258" y="2325"/>
                    </a:lnTo>
                    <a:lnTo>
                      <a:pt x="0" y="1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17" name="Google Shape;2217;g34ed79b00d1_0_2187"/>
              <p:cNvSpPr/>
              <p:nvPr/>
            </p:nvSpPr>
            <p:spPr>
              <a:xfrm>
                <a:off x="1703525" y="238125"/>
                <a:ext cx="1067350" cy="1228375"/>
              </a:xfrm>
              <a:custGeom>
                <a:rect b="b" l="l" r="r" t="t"/>
                <a:pathLst>
                  <a:path extrusionOk="0" h="49135" w="42694">
                    <a:moveTo>
                      <a:pt x="0" y="0"/>
                    </a:moveTo>
                    <a:lnTo>
                      <a:pt x="0" y="49134"/>
                    </a:lnTo>
                    <a:lnTo>
                      <a:pt x="2324" y="46744"/>
                    </a:lnTo>
                    <a:lnTo>
                      <a:pt x="4648" y="44486"/>
                    </a:lnTo>
                    <a:lnTo>
                      <a:pt x="7105" y="42362"/>
                    </a:lnTo>
                    <a:lnTo>
                      <a:pt x="9628" y="40303"/>
                    </a:lnTo>
                    <a:lnTo>
                      <a:pt x="12151" y="38378"/>
                    </a:lnTo>
                    <a:lnTo>
                      <a:pt x="14741" y="36585"/>
                    </a:lnTo>
                    <a:lnTo>
                      <a:pt x="17397" y="34859"/>
                    </a:lnTo>
                    <a:lnTo>
                      <a:pt x="20119" y="33265"/>
                    </a:lnTo>
                    <a:lnTo>
                      <a:pt x="22841" y="31804"/>
                    </a:lnTo>
                    <a:lnTo>
                      <a:pt x="25630" y="30410"/>
                    </a:lnTo>
                    <a:lnTo>
                      <a:pt x="28418" y="29148"/>
                    </a:lnTo>
                    <a:lnTo>
                      <a:pt x="31274" y="28020"/>
                    </a:lnTo>
                    <a:lnTo>
                      <a:pt x="34129" y="27024"/>
                    </a:lnTo>
                    <a:lnTo>
                      <a:pt x="36984" y="26094"/>
                    </a:lnTo>
                    <a:lnTo>
                      <a:pt x="39839" y="25297"/>
                    </a:lnTo>
                    <a:lnTo>
                      <a:pt x="42694" y="2463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18" name="Google Shape;2218;g34ed79b00d1_0_2187"/>
              <p:cNvSpPr/>
              <p:nvPr/>
            </p:nvSpPr>
            <p:spPr>
              <a:xfrm>
                <a:off x="1703525" y="238125"/>
                <a:ext cx="1067350" cy="1228375"/>
              </a:xfrm>
              <a:custGeom>
                <a:rect b="b" l="l" r="r" t="t"/>
                <a:pathLst>
                  <a:path extrusionOk="0" fill="none" h="49135" w="42694">
                    <a:moveTo>
                      <a:pt x="42694" y="24633"/>
                    </a:moveTo>
                    <a:lnTo>
                      <a:pt x="0" y="0"/>
                    </a:lnTo>
                    <a:lnTo>
                      <a:pt x="0" y="49134"/>
                    </a:lnTo>
                    <a:lnTo>
                      <a:pt x="0" y="49134"/>
                    </a:lnTo>
                    <a:lnTo>
                      <a:pt x="2324" y="46744"/>
                    </a:lnTo>
                    <a:lnTo>
                      <a:pt x="4648" y="44486"/>
                    </a:lnTo>
                    <a:lnTo>
                      <a:pt x="7105" y="42362"/>
                    </a:lnTo>
                    <a:lnTo>
                      <a:pt x="9628" y="40303"/>
                    </a:lnTo>
                    <a:lnTo>
                      <a:pt x="12151" y="38378"/>
                    </a:lnTo>
                    <a:lnTo>
                      <a:pt x="14741" y="36585"/>
                    </a:lnTo>
                    <a:lnTo>
                      <a:pt x="17397" y="34859"/>
                    </a:lnTo>
                    <a:lnTo>
                      <a:pt x="20119" y="33265"/>
                    </a:lnTo>
                    <a:lnTo>
                      <a:pt x="22841" y="31804"/>
                    </a:lnTo>
                    <a:lnTo>
                      <a:pt x="25630" y="30410"/>
                    </a:lnTo>
                    <a:lnTo>
                      <a:pt x="28418" y="29148"/>
                    </a:lnTo>
                    <a:lnTo>
                      <a:pt x="31274" y="28020"/>
                    </a:lnTo>
                    <a:lnTo>
                      <a:pt x="34129" y="27024"/>
                    </a:lnTo>
                    <a:lnTo>
                      <a:pt x="36984" y="26094"/>
                    </a:lnTo>
                    <a:lnTo>
                      <a:pt x="39839" y="25297"/>
                    </a:lnTo>
                    <a:lnTo>
                      <a:pt x="42694" y="24633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19" name="Google Shape;2219;g34ed79b00d1_0_2187"/>
              <p:cNvSpPr/>
              <p:nvPr/>
            </p:nvSpPr>
            <p:spPr>
              <a:xfrm>
                <a:off x="5162825" y="2236675"/>
                <a:ext cx="1077300" cy="1243300"/>
              </a:xfrm>
              <a:custGeom>
                <a:rect b="b" l="l" r="r" t="t"/>
                <a:pathLst>
                  <a:path extrusionOk="0" h="49732" w="43092">
                    <a:moveTo>
                      <a:pt x="133" y="0"/>
                    </a:moveTo>
                    <a:lnTo>
                      <a:pt x="996" y="3055"/>
                    </a:lnTo>
                    <a:lnTo>
                      <a:pt x="1793" y="6109"/>
                    </a:lnTo>
                    <a:lnTo>
                      <a:pt x="2457" y="9163"/>
                    </a:lnTo>
                    <a:lnTo>
                      <a:pt x="2988" y="12284"/>
                    </a:lnTo>
                    <a:lnTo>
                      <a:pt x="3386" y="15405"/>
                    </a:lnTo>
                    <a:lnTo>
                      <a:pt x="3718" y="18525"/>
                    </a:lnTo>
                    <a:lnTo>
                      <a:pt x="3851" y="21646"/>
                    </a:lnTo>
                    <a:lnTo>
                      <a:pt x="3918" y="24833"/>
                    </a:lnTo>
                    <a:lnTo>
                      <a:pt x="3851" y="27954"/>
                    </a:lnTo>
                    <a:lnTo>
                      <a:pt x="3652" y="31074"/>
                    </a:lnTo>
                    <a:lnTo>
                      <a:pt x="3386" y="34261"/>
                    </a:lnTo>
                    <a:lnTo>
                      <a:pt x="2922" y="37382"/>
                    </a:lnTo>
                    <a:lnTo>
                      <a:pt x="2391" y="40503"/>
                    </a:lnTo>
                    <a:lnTo>
                      <a:pt x="1727" y="43557"/>
                    </a:lnTo>
                    <a:lnTo>
                      <a:pt x="930" y="46678"/>
                    </a:lnTo>
                    <a:lnTo>
                      <a:pt x="0" y="49732"/>
                    </a:lnTo>
                    <a:lnTo>
                      <a:pt x="43092" y="24833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20" name="Google Shape;2220;g34ed79b00d1_0_2187"/>
              <p:cNvSpPr/>
              <p:nvPr/>
            </p:nvSpPr>
            <p:spPr>
              <a:xfrm>
                <a:off x="2412325" y="1011650"/>
                <a:ext cx="1185200" cy="212500"/>
              </a:xfrm>
              <a:custGeom>
                <a:rect b="b" l="l" r="r" t="t"/>
                <a:pathLst>
                  <a:path extrusionOk="0" h="8500" w="47408">
                    <a:moveTo>
                      <a:pt x="33730" y="0"/>
                    </a:moveTo>
                    <a:lnTo>
                      <a:pt x="30410" y="67"/>
                    </a:lnTo>
                    <a:lnTo>
                      <a:pt x="27223" y="199"/>
                    </a:lnTo>
                    <a:lnTo>
                      <a:pt x="24036" y="531"/>
                    </a:lnTo>
                    <a:lnTo>
                      <a:pt x="20982" y="863"/>
                    </a:lnTo>
                    <a:lnTo>
                      <a:pt x="17994" y="1395"/>
                    </a:lnTo>
                    <a:lnTo>
                      <a:pt x="15072" y="1926"/>
                    </a:lnTo>
                    <a:lnTo>
                      <a:pt x="12284" y="2590"/>
                    </a:lnTo>
                    <a:lnTo>
                      <a:pt x="9561" y="3320"/>
                    </a:lnTo>
                    <a:lnTo>
                      <a:pt x="6972" y="4050"/>
                    </a:lnTo>
                    <a:lnTo>
                      <a:pt x="4515" y="4914"/>
                    </a:lnTo>
                    <a:lnTo>
                      <a:pt x="2191" y="5710"/>
                    </a:lnTo>
                    <a:lnTo>
                      <a:pt x="0" y="6640"/>
                    </a:lnTo>
                    <a:lnTo>
                      <a:pt x="1195" y="6374"/>
                    </a:lnTo>
                    <a:lnTo>
                      <a:pt x="2590" y="6242"/>
                    </a:lnTo>
                    <a:lnTo>
                      <a:pt x="4050" y="6109"/>
                    </a:lnTo>
                    <a:lnTo>
                      <a:pt x="5644" y="6042"/>
                    </a:lnTo>
                    <a:lnTo>
                      <a:pt x="7304" y="6042"/>
                    </a:lnTo>
                    <a:lnTo>
                      <a:pt x="9030" y="6109"/>
                    </a:lnTo>
                    <a:lnTo>
                      <a:pt x="10823" y="6175"/>
                    </a:lnTo>
                    <a:lnTo>
                      <a:pt x="12616" y="6308"/>
                    </a:lnTo>
                    <a:lnTo>
                      <a:pt x="16201" y="6706"/>
                    </a:lnTo>
                    <a:lnTo>
                      <a:pt x="19720" y="7171"/>
                    </a:lnTo>
                    <a:lnTo>
                      <a:pt x="22907" y="7769"/>
                    </a:lnTo>
                    <a:lnTo>
                      <a:pt x="24368" y="8101"/>
                    </a:lnTo>
                    <a:lnTo>
                      <a:pt x="25696" y="8499"/>
                    </a:lnTo>
                    <a:lnTo>
                      <a:pt x="26758" y="7702"/>
                    </a:lnTo>
                    <a:lnTo>
                      <a:pt x="27887" y="6972"/>
                    </a:lnTo>
                    <a:lnTo>
                      <a:pt x="29016" y="6242"/>
                    </a:lnTo>
                    <a:lnTo>
                      <a:pt x="30211" y="5578"/>
                    </a:lnTo>
                    <a:lnTo>
                      <a:pt x="31472" y="4980"/>
                    </a:lnTo>
                    <a:lnTo>
                      <a:pt x="32800" y="4382"/>
                    </a:lnTo>
                    <a:lnTo>
                      <a:pt x="34128" y="3918"/>
                    </a:lnTo>
                    <a:lnTo>
                      <a:pt x="35523" y="3386"/>
                    </a:lnTo>
                    <a:lnTo>
                      <a:pt x="36983" y="2988"/>
                    </a:lnTo>
                    <a:lnTo>
                      <a:pt x="38378" y="2590"/>
                    </a:lnTo>
                    <a:lnTo>
                      <a:pt x="39905" y="2258"/>
                    </a:lnTo>
                    <a:lnTo>
                      <a:pt x="41366" y="1992"/>
                    </a:lnTo>
                    <a:lnTo>
                      <a:pt x="42893" y="1726"/>
                    </a:lnTo>
                    <a:lnTo>
                      <a:pt x="44353" y="1527"/>
                    </a:lnTo>
                    <a:lnTo>
                      <a:pt x="45881" y="1395"/>
                    </a:lnTo>
                    <a:lnTo>
                      <a:pt x="47408" y="1262"/>
                    </a:lnTo>
                    <a:lnTo>
                      <a:pt x="45681" y="996"/>
                    </a:lnTo>
                    <a:lnTo>
                      <a:pt x="43955" y="731"/>
                    </a:lnTo>
                    <a:lnTo>
                      <a:pt x="40502" y="332"/>
                    </a:lnTo>
                    <a:lnTo>
                      <a:pt x="37116" y="133"/>
                    </a:lnTo>
                    <a:lnTo>
                      <a:pt x="3373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21" name="Google Shape;2221;g34ed79b00d1_0_2187"/>
              <p:cNvSpPr/>
              <p:nvPr/>
            </p:nvSpPr>
            <p:spPr>
              <a:xfrm>
                <a:off x="2412325" y="1011650"/>
                <a:ext cx="1185200" cy="212500"/>
              </a:xfrm>
              <a:custGeom>
                <a:rect b="b" l="l" r="r" t="t"/>
                <a:pathLst>
                  <a:path extrusionOk="0" fill="none" h="8500" w="47408">
                    <a:moveTo>
                      <a:pt x="0" y="6640"/>
                    </a:moveTo>
                    <a:lnTo>
                      <a:pt x="0" y="6640"/>
                    </a:lnTo>
                    <a:lnTo>
                      <a:pt x="1195" y="6374"/>
                    </a:lnTo>
                    <a:lnTo>
                      <a:pt x="2590" y="6242"/>
                    </a:lnTo>
                    <a:lnTo>
                      <a:pt x="4050" y="6109"/>
                    </a:lnTo>
                    <a:lnTo>
                      <a:pt x="5644" y="6042"/>
                    </a:lnTo>
                    <a:lnTo>
                      <a:pt x="7304" y="6042"/>
                    </a:lnTo>
                    <a:lnTo>
                      <a:pt x="9030" y="6109"/>
                    </a:lnTo>
                    <a:lnTo>
                      <a:pt x="10823" y="6175"/>
                    </a:lnTo>
                    <a:lnTo>
                      <a:pt x="12616" y="6308"/>
                    </a:lnTo>
                    <a:lnTo>
                      <a:pt x="16201" y="6706"/>
                    </a:lnTo>
                    <a:lnTo>
                      <a:pt x="19720" y="7171"/>
                    </a:lnTo>
                    <a:lnTo>
                      <a:pt x="22907" y="7769"/>
                    </a:lnTo>
                    <a:lnTo>
                      <a:pt x="24368" y="8101"/>
                    </a:lnTo>
                    <a:lnTo>
                      <a:pt x="25696" y="8499"/>
                    </a:lnTo>
                    <a:lnTo>
                      <a:pt x="25696" y="8499"/>
                    </a:lnTo>
                    <a:lnTo>
                      <a:pt x="26758" y="7702"/>
                    </a:lnTo>
                    <a:lnTo>
                      <a:pt x="27887" y="6972"/>
                    </a:lnTo>
                    <a:lnTo>
                      <a:pt x="29016" y="6242"/>
                    </a:lnTo>
                    <a:lnTo>
                      <a:pt x="30211" y="5578"/>
                    </a:lnTo>
                    <a:lnTo>
                      <a:pt x="31472" y="4980"/>
                    </a:lnTo>
                    <a:lnTo>
                      <a:pt x="32800" y="4382"/>
                    </a:lnTo>
                    <a:lnTo>
                      <a:pt x="34128" y="3918"/>
                    </a:lnTo>
                    <a:lnTo>
                      <a:pt x="35523" y="3386"/>
                    </a:lnTo>
                    <a:lnTo>
                      <a:pt x="36983" y="2988"/>
                    </a:lnTo>
                    <a:lnTo>
                      <a:pt x="38378" y="2590"/>
                    </a:lnTo>
                    <a:lnTo>
                      <a:pt x="39905" y="2258"/>
                    </a:lnTo>
                    <a:lnTo>
                      <a:pt x="41366" y="1992"/>
                    </a:lnTo>
                    <a:lnTo>
                      <a:pt x="42893" y="1726"/>
                    </a:lnTo>
                    <a:lnTo>
                      <a:pt x="44353" y="1527"/>
                    </a:lnTo>
                    <a:lnTo>
                      <a:pt x="45881" y="1395"/>
                    </a:lnTo>
                    <a:lnTo>
                      <a:pt x="47408" y="1262"/>
                    </a:lnTo>
                    <a:lnTo>
                      <a:pt x="47408" y="1262"/>
                    </a:lnTo>
                    <a:lnTo>
                      <a:pt x="45681" y="996"/>
                    </a:lnTo>
                    <a:lnTo>
                      <a:pt x="43955" y="731"/>
                    </a:lnTo>
                    <a:lnTo>
                      <a:pt x="40502" y="332"/>
                    </a:lnTo>
                    <a:lnTo>
                      <a:pt x="37116" y="133"/>
                    </a:lnTo>
                    <a:lnTo>
                      <a:pt x="33730" y="0"/>
                    </a:lnTo>
                    <a:lnTo>
                      <a:pt x="30410" y="67"/>
                    </a:lnTo>
                    <a:lnTo>
                      <a:pt x="27223" y="199"/>
                    </a:lnTo>
                    <a:lnTo>
                      <a:pt x="24036" y="531"/>
                    </a:lnTo>
                    <a:lnTo>
                      <a:pt x="20982" y="863"/>
                    </a:lnTo>
                    <a:lnTo>
                      <a:pt x="17994" y="1395"/>
                    </a:lnTo>
                    <a:lnTo>
                      <a:pt x="15072" y="1926"/>
                    </a:lnTo>
                    <a:lnTo>
                      <a:pt x="12284" y="2590"/>
                    </a:lnTo>
                    <a:lnTo>
                      <a:pt x="9561" y="3320"/>
                    </a:lnTo>
                    <a:lnTo>
                      <a:pt x="6972" y="4050"/>
                    </a:lnTo>
                    <a:lnTo>
                      <a:pt x="4515" y="4914"/>
                    </a:lnTo>
                    <a:lnTo>
                      <a:pt x="2191" y="5710"/>
                    </a:lnTo>
                    <a:lnTo>
                      <a:pt x="0" y="664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22" name="Google Shape;2222;g34ed79b00d1_0_2187"/>
              <p:cNvSpPr/>
              <p:nvPr/>
            </p:nvSpPr>
            <p:spPr>
              <a:xfrm>
                <a:off x="2565025" y="2533800"/>
                <a:ext cx="1894000" cy="1138750"/>
              </a:xfrm>
              <a:custGeom>
                <a:rect b="b" l="l" r="r" t="t"/>
                <a:pathLst>
                  <a:path extrusionOk="0" h="45550" w="75760">
                    <a:moveTo>
                      <a:pt x="23904" y="1"/>
                    </a:moveTo>
                    <a:lnTo>
                      <a:pt x="20650" y="3453"/>
                    </a:lnTo>
                    <a:lnTo>
                      <a:pt x="17330" y="7171"/>
                    </a:lnTo>
                    <a:lnTo>
                      <a:pt x="14143" y="10956"/>
                    </a:lnTo>
                    <a:lnTo>
                      <a:pt x="11089" y="14807"/>
                    </a:lnTo>
                    <a:lnTo>
                      <a:pt x="8101" y="18725"/>
                    </a:lnTo>
                    <a:lnTo>
                      <a:pt x="5246" y="22708"/>
                    </a:lnTo>
                    <a:lnTo>
                      <a:pt x="2524" y="26559"/>
                    </a:lnTo>
                    <a:lnTo>
                      <a:pt x="1" y="30411"/>
                    </a:lnTo>
                    <a:lnTo>
                      <a:pt x="1993" y="31938"/>
                    </a:lnTo>
                    <a:lnTo>
                      <a:pt x="3984" y="33398"/>
                    </a:lnTo>
                    <a:lnTo>
                      <a:pt x="6109" y="34793"/>
                    </a:lnTo>
                    <a:lnTo>
                      <a:pt x="8300" y="36121"/>
                    </a:lnTo>
                    <a:lnTo>
                      <a:pt x="10558" y="37316"/>
                    </a:lnTo>
                    <a:lnTo>
                      <a:pt x="12815" y="38511"/>
                    </a:lnTo>
                    <a:lnTo>
                      <a:pt x="15139" y="39573"/>
                    </a:lnTo>
                    <a:lnTo>
                      <a:pt x="17529" y="40569"/>
                    </a:lnTo>
                    <a:lnTo>
                      <a:pt x="19986" y="41432"/>
                    </a:lnTo>
                    <a:lnTo>
                      <a:pt x="22443" y="42296"/>
                    </a:lnTo>
                    <a:lnTo>
                      <a:pt x="24900" y="43026"/>
                    </a:lnTo>
                    <a:lnTo>
                      <a:pt x="27423" y="43690"/>
                    </a:lnTo>
                    <a:lnTo>
                      <a:pt x="30012" y="44221"/>
                    </a:lnTo>
                    <a:lnTo>
                      <a:pt x="32535" y="44686"/>
                    </a:lnTo>
                    <a:lnTo>
                      <a:pt x="35125" y="45018"/>
                    </a:lnTo>
                    <a:lnTo>
                      <a:pt x="37648" y="45350"/>
                    </a:lnTo>
                    <a:lnTo>
                      <a:pt x="40237" y="45483"/>
                    </a:lnTo>
                    <a:lnTo>
                      <a:pt x="42827" y="45549"/>
                    </a:lnTo>
                    <a:lnTo>
                      <a:pt x="45350" y="45549"/>
                    </a:lnTo>
                    <a:lnTo>
                      <a:pt x="47939" y="45416"/>
                    </a:lnTo>
                    <a:lnTo>
                      <a:pt x="50462" y="45217"/>
                    </a:lnTo>
                    <a:lnTo>
                      <a:pt x="52986" y="44885"/>
                    </a:lnTo>
                    <a:lnTo>
                      <a:pt x="55442" y="44487"/>
                    </a:lnTo>
                    <a:lnTo>
                      <a:pt x="57899" y="43956"/>
                    </a:lnTo>
                    <a:lnTo>
                      <a:pt x="60289" y="43292"/>
                    </a:lnTo>
                    <a:lnTo>
                      <a:pt x="62680" y="42561"/>
                    </a:lnTo>
                    <a:lnTo>
                      <a:pt x="65003" y="41698"/>
                    </a:lnTo>
                    <a:lnTo>
                      <a:pt x="67261" y="40702"/>
                    </a:lnTo>
                    <a:lnTo>
                      <a:pt x="69518" y="39640"/>
                    </a:lnTo>
                    <a:lnTo>
                      <a:pt x="71643" y="38445"/>
                    </a:lnTo>
                    <a:lnTo>
                      <a:pt x="73768" y="37117"/>
                    </a:lnTo>
                    <a:lnTo>
                      <a:pt x="75760" y="35656"/>
                    </a:lnTo>
                    <a:lnTo>
                      <a:pt x="75361" y="32270"/>
                    </a:lnTo>
                    <a:lnTo>
                      <a:pt x="74764" y="28883"/>
                    </a:lnTo>
                    <a:lnTo>
                      <a:pt x="74166" y="25431"/>
                    </a:lnTo>
                    <a:lnTo>
                      <a:pt x="73370" y="21978"/>
                    </a:lnTo>
                    <a:lnTo>
                      <a:pt x="72440" y="18525"/>
                    </a:lnTo>
                    <a:lnTo>
                      <a:pt x="71444" y="15073"/>
                    </a:lnTo>
                    <a:lnTo>
                      <a:pt x="70315" y="11620"/>
                    </a:lnTo>
                    <a:lnTo>
                      <a:pt x="69054" y="8167"/>
                    </a:lnTo>
                    <a:lnTo>
                      <a:pt x="67659" y="8765"/>
                    </a:lnTo>
                    <a:lnTo>
                      <a:pt x="66265" y="9296"/>
                    </a:lnTo>
                    <a:lnTo>
                      <a:pt x="64804" y="9761"/>
                    </a:lnTo>
                    <a:lnTo>
                      <a:pt x="63410" y="10159"/>
                    </a:lnTo>
                    <a:lnTo>
                      <a:pt x="61949" y="10491"/>
                    </a:lnTo>
                    <a:lnTo>
                      <a:pt x="60488" y="10757"/>
                    </a:lnTo>
                    <a:lnTo>
                      <a:pt x="58961" y="11022"/>
                    </a:lnTo>
                    <a:lnTo>
                      <a:pt x="57501" y="11155"/>
                    </a:lnTo>
                    <a:lnTo>
                      <a:pt x="56040" y="11288"/>
                    </a:lnTo>
                    <a:lnTo>
                      <a:pt x="54513" y="11354"/>
                    </a:lnTo>
                    <a:lnTo>
                      <a:pt x="52986" y="11354"/>
                    </a:lnTo>
                    <a:lnTo>
                      <a:pt x="51525" y="11288"/>
                    </a:lnTo>
                    <a:lnTo>
                      <a:pt x="49998" y="11155"/>
                    </a:lnTo>
                    <a:lnTo>
                      <a:pt x="48537" y="11022"/>
                    </a:lnTo>
                    <a:lnTo>
                      <a:pt x="47010" y="10757"/>
                    </a:lnTo>
                    <a:lnTo>
                      <a:pt x="45549" y="10491"/>
                    </a:lnTo>
                    <a:lnTo>
                      <a:pt x="44088" y="10226"/>
                    </a:lnTo>
                    <a:lnTo>
                      <a:pt x="42561" y="9827"/>
                    </a:lnTo>
                    <a:lnTo>
                      <a:pt x="41100" y="9429"/>
                    </a:lnTo>
                    <a:lnTo>
                      <a:pt x="39706" y="8964"/>
                    </a:lnTo>
                    <a:lnTo>
                      <a:pt x="38245" y="8433"/>
                    </a:lnTo>
                    <a:lnTo>
                      <a:pt x="36851" y="7902"/>
                    </a:lnTo>
                    <a:lnTo>
                      <a:pt x="35457" y="7304"/>
                    </a:lnTo>
                    <a:lnTo>
                      <a:pt x="34062" y="6640"/>
                    </a:lnTo>
                    <a:lnTo>
                      <a:pt x="32668" y="5976"/>
                    </a:lnTo>
                    <a:lnTo>
                      <a:pt x="31340" y="5246"/>
                    </a:lnTo>
                    <a:lnTo>
                      <a:pt x="30079" y="4449"/>
                    </a:lnTo>
                    <a:lnTo>
                      <a:pt x="28751" y="3652"/>
                    </a:lnTo>
                    <a:lnTo>
                      <a:pt x="27489" y="2789"/>
                    </a:lnTo>
                    <a:lnTo>
                      <a:pt x="26294" y="1860"/>
                    </a:lnTo>
                    <a:lnTo>
                      <a:pt x="25099" y="930"/>
                    </a:lnTo>
                    <a:lnTo>
                      <a:pt x="2390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23" name="Google Shape;2223;g34ed79b00d1_0_2187"/>
              <p:cNvSpPr/>
              <p:nvPr/>
            </p:nvSpPr>
            <p:spPr>
              <a:xfrm>
                <a:off x="2565025" y="2533800"/>
                <a:ext cx="1894000" cy="1138750"/>
              </a:xfrm>
              <a:custGeom>
                <a:rect b="b" l="l" r="r" t="t"/>
                <a:pathLst>
                  <a:path extrusionOk="0" fill="none" h="45550" w="75760">
                    <a:moveTo>
                      <a:pt x="75760" y="35656"/>
                    </a:moveTo>
                    <a:lnTo>
                      <a:pt x="75760" y="35656"/>
                    </a:lnTo>
                    <a:lnTo>
                      <a:pt x="75361" y="32270"/>
                    </a:lnTo>
                    <a:lnTo>
                      <a:pt x="74764" y="28883"/>
                    </a:lnTo>
                    <a:lnTo>
                      <a:pt x="74166" y="25431"/>
                    </a:lnTo>
                    <a:lnTo>
                      <a:pt x="73370" y="21978"/>
                    </a:lnTo>
                    <a:lnTo>
                      <a:pt x="72440" y="18525"/>
                    </a:lnTo>
                    <a:lnTo>
                      <a:pt x="71444" y="15073"/>
                    </a:lnTo>
                    <a:lnTo>
                      <a:pt x="70315" y="11620"/>
                    </a:lnTo>
                    <a:lnTo>
                      <a:pt x="69054" y="8167"/>
                    </a:lnTo>
                    <a:lnTo>
                      <a:pt x="69054" y="8167"/>
                    </a:lnTo>
                    <a:lnTo>
                      <a:pt x="67659" y="8765"/>
                    </a:lnTo>
                    <a:lnTo>
                      <a:pt x="66265" y="9296"/>
                    </a:lnTo>
                    <a:lnTo>
                      <a:pt x="64804" y="9761"/>
                    </a:lnTo>
                    <a:lnTo>
                      <a:pt x="63410" y="10159"/>
                    </a:lnTo>
                    <a:lnTo>
                      <a:pt x="61949" y="10491"/>
                    </a:lnTo>
                    <a:lnTo>
                      <a:pt x="60488" y="10757"/>
                    </a:lnTo>
                    <a:lnTo>
                      <a:pt x="58961" y="11022"/>
                    </a:lnTo>
                    <a:lnTo>
                      <a:pt x="57501" y="11155"/>
                    </a:lnTo>
                    <a:lnTo>
                      <a:pt x="56040" y="11288"/>
                    </a:lnTo>
                    <a:lnTo>
                      <a:pt x="54513" y="11354"/>
                    </a:lnTo>
                    <a:lnTo>
                      <a:pt x="52986" y="11354"/>
                    </a:lnTo>
                    <a:lnTo>
                      <a:pt x="51525" y="11288"/>
                    </a:lnTo>
                    <a:lnTo>
                      <a:pt x="49998" y="11155"/>
                    </a:lnTo>
                    <a:lnTo>
                      <a:pt x="48537" y="11022"/>
                    </a:lnTo>
                    <a:lnTo>
                      <a:pt x="47010" y="10757"/>
                    </a:lnTo>
                    <a:lnTo>
                      <a:pt x="45549" y="10491"/>
                    </a:lnTo>
                    <a:lnTo>
                      <a:pt x="44088" y="10226"/>
                    </a:lnTo>
                    <a:lnTo>
                      <a:pt x="42561" y="9827"/>
                    </a:lnTo>
                    <a:lnTo>
                      <a:pt x="41100" y="9429"/>
                    </a:lnTo>
                    <a:lnTo>
                      <a:pt x="39706" y="8964"/>
                    </a:lnTo>
                    <a:lnTo>
                      <a:pt x="38245" y="8433"/>
                    </a:lnTo>
                    <a:lnTo>
                      <a:pt x="36851" y="7902"/>
                    </a:lnTo>
                    <a:lnTo>
                      <a:pt x="35457" y="7304"/>
                    </a:lnTo>
                    <a:lnTo>
                      <a:pt x="34062" y="6640"/>
                    </a:lnTo>
                    <a:lnTo>
                      <a:pt x="32668" y="5976"/>
                    </a:lnTo>
                    <a:lnTo>
                      <a:pt x="31340" y="5246"/>
                    </a:lnTo>
                    <a:lnTo>
                      <a:pt x="30079" y="4449"/>
                    </a:lnTo>
                    <a:lnTo>
                      <a:pt x="28751" y="3652"/>
                    </a:lnTo>
                    <a:lnTo>
                      <a:pt x="27489" y="2789"/>
                    </a:lnTo>
                    <a:lnTo>
                      <a:pt x="26294" y="1860"/>
                    </a:lnTo>
                    <a:lnTo>
                      <a:pt x="25099" y="930"/>
                    </a:lnTo>
                    <a:lnTo>
                      <a:pt x="23904" y="1"/>
                    </a:lnTo>
                    <a:lnTo>
                      <a:pt x="23904" y="1"/>
                    </a:lnTo>
                    <a:lnTo>
                      <a:pt x="20650" y="3453"/>
                    </a:lnTo>
                    <a:lnTo>
                      <a:pt x="17330" y="7171"/>
                    </a:lnTo>
                    <a:lnTo>
                      <a:pt x="14143" y="10956"/>
                    </a:lnTo>
                    <a:lnTo>
                      <a:pt x="11089" y="14807"/>
                    </a:lnTo>
                    <a:lnTo>
                      <a:pt x="8101" y="18725"/>
                    </a:lnTo>
                    <a:lnTo>
                      <a:pt x="5246" y="22708"/>
                    </a:lnTo>
                    <a:lnTo>
                      <a:pt x="2524" y="26559"/>
                    </a:lnTo>
                    <a:lnTo>
                      <a:pt x="1" y="30411"/>
                    </a:lnTo>
                    <a:lnTo>
                      <a:pt x="1" y="30411"/>
                    </a:lnTo>
                    <a:lnTo>
                      <a:pt x="1993" y="31938"/>
                    </a:lnTo>
                    <a:lnTo>
                      <a:pt x="3984" y="33398"/>
                    </a:lnTo>
                    <a:lnTo>
                      <a:pt x="6109" y="34793"/>
                    </a:lnTo>
                    <a:lnTo>
                      <a:pt x="8300" y="36121"/>
                    </a:lnTo>
                    <a:lnTo>
                      <a:pt x="10558" y="37316"/>
                    </a:lnTo>
                    <a:lnTo>
                      <a:pt x="12815" y="38511"/>
                    </a:lnTo>
                    <a:lnTo>
                      <a:pt x="15139" y="39573"/>
                    </a:lnTo>
                    <a:lnTo>
                      <a:pt x="17529" y="40569"/>
                    </a:lnTo>
                    <a:lnTo>
                      <a:pt x="19986" y="41432"/>
                    </a:lnTo>
                    <a:lnTo>
                      <a:pt x="22443" y="42296"/>
                    </a:lnTo>
                    <a:lnTo>
                      <a:pt x="24900" y="43026"/>
                    </a:lnTo>
                    <a:lnTo>
                      <a:pt x="27423" y="43690"/>
                    </a:lnTo>
                    <a:lnTo>
                      <a:pt x="30012" y="44221"/>
                    </a:lnTo>
                    <a:lnTo>
                      <a:pt x="32535" y="44686"/>
                    </a:lnTo>
                    <a:lnTo>
                      <a:pt x="35125" y="45018"/>
                    </a:lnTo>
                    <a:lnTo>
                      <a:pt x="37648" y="45350"/>
                    </a:lnTo>
                    <a:lnTo>
                      <a:pt x="40237" y="45483"/>
                    </a:lnTo>
                    <a:lnTo>
                      <a:pt x="42827" y="45549"/>
                    </a:lnTo>
                    <a:lnTo>
                      <a:pt x="45350" y="45549"/>
                    </a:lnTo>
                    <a:lnTo>
                      <a:pt x="47939" y="45416"/>
                    </a:lnTo>
                    <a:lnTo>
                      <a:pt x="50462" y="45217"/>
                    </a:lnTo>
                    <a:lnTo>
                      <a:pt x="52986" y="44885"/>
                    </a:lnTo>
                    <a:lnTo>
                      <a:pt x="55442" y="44487"/>
                    </a:lnTo>
                    <a:lnTo>
                      <a:pt x="57899" y="43956"/>
                    </a:lnTo>
                    <a:lnTo>
                      <a:pt x="60289" y="43292"/>
                    </a:lnTo>
                    <a:lnTo>
                      <a:pt x="62680" y="42561"/>
                    </a:lnTo>
                    <a:lnTo>
                      <a:pt x="65003" y="41698"/>
                    </a:lnTo>
                    <a:lnTo>
                      <a:pt x="67261" y="40702"/>
                    </a:lnTo>
                    <a:lnTo>
                      <a:pt x="69518" y="39640"/>
                    </a:lnTo>
                    <a:lnTo>
                      <a:pt x="71643" y="38445"/>
                    </a:lnTo>
                    <a:lnTo>
                      <a:pt x="73768" y="37117"/>
                    </a:lnTo>
                    <a:lnTo>
                      <a:pt x="75760" y="35656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24" name="Google Shape;2224;g34ed79b00d1_0_2187"/>
              <p:cNvSpPr/>
              <p:nvPr/>
            </p:nvSpPr>
            <p:spPr>
              <a:xfrm>
                <a:off x="1379850" y="1665650"/>
                <a:ext cx="903025" cy="2486600"/>
              </a:xfrm>
              <a:custGeom>
                <a:rect b="b" l="l" r="r" t="t"/>
                <a:pathLst>
                  <a:path extrusionOk="0" h="99464" w="36121">
                    <a:moveTo>
                      <a:pt x="17396" y="1"/>
                    </a:moveTo>
                    <a:lnTo>
                      <a:pt x="16267" y="1395"/>
                    </a:lnTo>
                    <a:lnTo>
                      <a:pt x="15139" y="2789"/>
                    </a:lnTo>
                    <a:lnTo>
                      <a:pt x="14076" y="4184"/>
                    </a:lnTo>
                    <a:lnTo>
                      <a:pt x="13080" y="5644"/>
                    </a:lnTo>
                    <a:lnTo>
                      <a:pt x="12084" y="7105"/>
                    </a:lnTo>
                    <a:lnTo>
                      <a:pt x="11155" y="8566"/>
                    </a:lnTo>
                    <a:lnTo>
                      <a:pt x="10225" y="10027"/>
                    </a:lnTo>
                    <a:lnTo>
                      <a:pt x="9362" y="11554"/>
                    </a:lnTo>
                    <a:lnTo>
                      <a:pt x="8565" y="13081"/>
                    </a:lnTo>
                    <a:lnTo>
                      <a:pt x="7768" y="14608"/>
                    </a:lnTo>
                    <a:lnTo>
                      <a:pt x="6972" y="16135"/>
                    </a:lnTo>
                    <a:lnTo>
                      <a:pt x="6308" y="17662"/>
                    </a:lnTo>
                    <a:lnTo>
                      <a:pt x="5644" y="19256"/>
                    </a:lnTo>
                    <a:lnTo>
                      <a:pt x="4980" y="20849"/>
                    </a:lnTo>
                    <a:lnTo>
                      <a:pt x="3851" y="24037"/>
                    </a:lnTo>
                    <a:lnTo>
                      <a:pt x="2789" y="27290"/>
                    </a:lnTo>
                    <a:lnTo>
                      <a:pt x="1992" y="30543"/>
                    </a:lnTo>
                    <a:lnTo>
                      <a:pt x="1262" y="33863"/>
                    </a:lnTo>
                    <a:lnTo>
                      <a:pt x="730" y="37183"/>
                    </a:lnTo>
                    <a:lnTo>
                      <a:pt x="332" y="40503"/>
                    </a:lnTo>
                    <a:lnTo>
                      <a:pt x="66" y="43823"/>
                    </a:lnTo>
                    <a:lnTo>
                      <a:pt x="0" y="47209"/>
                    </a:lnTo>
                    <a:lnTo>
                      <a:pt x="66" y="50529"/>
                    </a:lnTo>
                    <a:lnTo>
                      <a:pt x="266" y="53849"/>
                    </a:lnTo>
                    <a:lnTo>
                      <a:pt x="664" y="57169"/>
                    </a:lnTo>
                    <a:lnTo>
                      <a:pt x="1195" y="60489"/>
                    </a:lnTo>
                    <a:lnTo>
                      <a:pt x="1859" y="63809"/>
                    </a:lnTo>
                    <a:lnTo>
                      <a:pt x="2656" y="67062"/>
                    </a:lnTo>
                    <a:lnTo>
                      <a:pt x="3652" y="70316"/>
                    </a:lnTo>
                    <a:lnTo>
                      <a:pt x="4781" y="73503"/>
                    </a:lnTo>
                    <a:lnTo>
                      <a:pt x="6042" y="76623"/>
                    </a:lnTo>
                    <a:lnTo>
                      <a:pt x="6773" y="78150"/>
                    </a:lnTo>
                    <a:lnTo>
                      <a:pt x="7503" y="79678"/>
                    </a:lnTo>
                    <a:lnTo>
                      <a:pt x="8233" y="81205"/>
                    </a:lnTo>
                    <a:lnTo>
                      <a:pt x="9030" y="82732"/>
                    </a:lnTo>
                    <a:lnTo>
                      <a:pt x="9893" y="84259"/>
                    </a:lnTo>
                    <a:lnTo>
                      <a:pt x="10823" y="85720"/>
                    </a:lnTo>
                    <a:lnTo>
                      <a:pt x="11686" y="87180"/>
                    </a:lnTo>
                    <a:lnTo>
                      <a:pt x="12682" y="88641"/>
                    </a:lnTo>
                    <a:lnTo>
                      <a:pt x="13678" y="90036"/>
                    </a:lnTo>
                    <a:lnTo>
                      <a:pt x="14674" y="91430"/>
                    </a:lnTo>
                    <a:lnTo>
                      <a:pt x="15803" y="92824"/>
                    </a:lnTo>
                    <a:lnTo>
                      <a:pt x="16865" y="94219"/>
                    </a:lnTo>
                    <a:lnTo>
                      <a:pt x="17994" y="95546"/>
                    </a:lnTo>
                    <a:lnTo>
                      <a:pt x="19189" y="96874"/>
                    </a:lnTo>
                    <a:lnTo>
                      <a:pt x="20450" y="98202"/>
                    </a:lnTo>
                    <a:lnTo>
                      <a:pt x="21712" y="99464"/>
                    </a:lnTo>
                    <a:lnTo>
                      <a:pt x="22243" y="97339"/>
                    </a:lnTo>
                    <a:lnTo>
                      <a:pt x="22907" y="95215"/>
                    </a:lnTo>
                    <a:lnTo>
                      <a:pt x="23637" y="93090"/>
                    </a:lnTo>
                    <a:lnTo>
                      <a:pt x="24368" y="90965"/>
                    </a:lnTo>
                    <a:lnTo>
                      <a:pt x="25165" y="88907"/>
                    </a:lnTo>
                    <a:lnTo>
                      <a:pt x="26028" y="86782"/>
                    </a:lnTo>
                    <a:lnTo>
                      <a:pt x="26891" y="84657"/>
                    </a:lnTo>
                    <a:lnTo>
                      <a:pt x="27820" y="82599"/>
                    </a:lnTo>
                    <a:lnTo>
                      <a:pt x="29746" y="78482"/>
                    </a:lnTo>
                    <a:lnTo>
                      <a:pt x="31804" y="74432"/>
                    </a:lnTo>
                    <a:lnTo>
                      <a:pt x="33929" y="70515"/>
                    </a:lnTo>
                    <a:lnTo>
                      <a:pt x="36120" y="66730"/>
                    </a:lnTo>
                    <a:lnTo>
                      <a:pt x="34460" y="64937"/>
                    </a:lnTo>
                    <a:lnTo>
                      <a:pt x="32867" y="63145"/>
                    </a:lnTo>
                    <a:lnTo>
                      <a:pt x="31273" y="61285"/>
                    </a:lnTo>
                    <a:lnTo>
                      <a:pt x="29812" y="59360"/>
                    </a:lnTo>
                    <a:lnTo>
                      <a:pt x="28418" y="57434"/>
                    </a:lnTo>
                    <a:lnTo>
                      <a:pt x="27156" y="55442"/>
                    </a:lnTo>
                    <a:lnTo>
                      <a:pt x="25895" y="53384"/>
                    </a:lnTo>
                    <a:lnTo>
                      <a:pt x="24700" y="51392"/>
                    </a:lnTo>
                    <a:lnTo>
                      <a:pt x="23571" y="49268"/>
                    </a:lnTo>
                    <a:lnTo>
                      <a:pt x="22509" y="47209"/>
                    </a:lnTo>
                    <a:lnTo>
                      <a:pt x="21579" y="45085"/>
                    </a:lnTo>
                    <a:lnTo>
                      <a:pt x="20650" y="42960"/>
                    </a:lnTo>
                    <a:lnTo>
                      <a:pt x="19853" y="40769"/>
                    </a:lnTo>
                    <a:lnTo>
                      <a:pt x="19056" y="38578"/>
                    </a:lnTo>
                    <a:lnTo>
                      <a:pt x="18392" y="36386"/>
                    </a:lnTo>
                    <a:lnTo>
                      <a:pt x="17728" y="34195"/>
                    </a:lnTo>
                    <a:lnTo>
                      <a:pt x="17197" y="32004"/>
                    </a:lnTo>
                    <a:lnTo>
                      <a:pt x="16732" y="29813"/>
                    </a:lnTo>
                    <a:lnTo>
                      <a:pt x="16267" y="27622"/>
                    </a:lnTo>
                    <a:lnTo>
                      <a:pt x="15935" y="25364"/>
                    </a:lnTo>
                    <a:lnTo>
                      <a:pt x="15670" y="23173"/>
                    </a:lnTo>
                    <a:lnTo>
                      <a:pt x="15471" y="20982"/>
                    </a:lnTo>
                    <a:lnTo>
                      <a:pt x="15338" y="18791"/>
                    </a:lnTo>
                    <a:lnTo>
                      <a:pt x="15271" y="16600"/>
                    </a:lnTo>
                    <a:lnTo>
                      <a:pt x="15338" y="14475"/>
                    </a:lnTo>
                    <a:lnTo>
                      <a:pt x="15404" y="12351"/>
                    </a:lnTo>
                    <a:lnTo>
                      <a:pt x="15537" y="10226"/>
                    </a:lnTo>
                    <a:lnTo>
                      <a:pt x="15803" y="8101"/>
                    </a:lnTo>
                    <a:lnTo>
                      <a:pt x="16068" y="6043"/>
                    </a:lnTo>
                    <a:lnTo>
                      <a:pt x="16467" y="3985"/>
                    </a:lnTo>
                    <a:lnTo>
                      <a:pt x="16865" y="1993"/>
                    </a:lnTo>
                    <a:lnTo>
                      <a:pt x="1739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25" name="Google Shape;2225;g34ed79b00d1_0_2187"/>
              <p:cNvSpPr/>
              <p:nvPr/>
            </p:nvSpPr>
            <p:spPr>
              <a:xfrm>
                <a:off x="1379850" y="1665650"/>
                <a:ext cx="903025" cy="2486600"/>
              </a:xfrm>
              <a:custGeom>
                <a:rect b="b" l="l" r="r" t="t"/>
                <a:pathLst>
                  <a:path extrusionOk="0" fill="none" h="99464" w="36121">
                    <a:moveTo>
                      <a:pt x="36120" y="66730"/>
                    </a:moveTo>
                    <a:lnTo>
                      <a:pt x="36120" y="66730"/>
                    </a:lnTo>
                    <a:lnTo>
                      <a:pt x="34460" y="64937"/>
                    </a:lnTo>
                    <a:lnTo>
                      <a:pt x="32867" y="63145"/>
                    </a:lnTo>
                    <a:lnTo>
                      <a:pt x="31273" y="61285"/>
                    </a:lnTo>
                    <a:lnTo>
                      <a:pt x="29812" y="59360"/>
                    </a:lnTo>
                    <a:lnTo>
                      <a:pt x="28418" y="57434"/>
                    </a:lnTo>
                    <a:lnTo>
                      <a:pt x="27156" y="55442"/>
                    </a:lnTo>
                    <a:lnTo>
                      <a:pt x="25895" y="53384"/>
                    </a:lnTo>
                    <a:lnTo>
                      <a:pt x="24700" y="51392"/>
                    </a:lnTo>
                    <a:lnTo>
                      <a:pt x="23571" y="49268"/>
                    </a:lnTo>
                    <a:lnTo>
                      <a:pt x="22509" y="47209"/>
                    </a:lnTo>
                    <a:lnTo>
                      <a:pt x="21579" y="45085"/>
                    </a:lnTo>
                    <a:lnTo>
                      <a:pt x="20650" y="42960"/>
                    </a:lnTo>
                    <a:lnTo>
                      <a:pt x="19853" y="40769"/>
                    </a:lnTo>
                    <a:lnTo>
                      <a:pt x="19056" y="38578"/>
                    </a:lnTo>
                    <a:lnTo>
                      <a:pt x="18392" y="36386"/>
                    </a:lnTo>
                    <a:lnTo>
                      <a:pt x="17728" y="34195"/>
                    </a:lnTo>
                    <a:lnTo>
                      <a:pt x="17197" y="32004"/>
                    </a:lnTo>
                    <a:lnTo>
                      <a:pt x="16732" y="29813"/>
                    </a:lnTo>
                    <a:lnTo>
                      <a:pt x="16267" y="27622"/>
                    </a:lnTo>
                    <a:lnTo>
                      <a:pt x="15935" y="25364"/>
                    </a:lnTo>
                    <a:lnTo>
                      <a:pt x="15670" y="23173"/>
                    </a:lnTo>
                    <a:lnTo>
                      <a:pt x="15471" y="20982"/>
                    </a:lnTo>
                    <a:lnTo>
                      <a:pt x="15338" y="18791"/>
                    </a:lnTo>
                    <a:lnTo>
                      <a:pt x="15271" y="16600"/>
                    </a:lnTo>
                    <a:lnTo>
                      <a:pt x="15338" y="14475"/>
                    </a:lnTo>
                    <a:lnTo>
                      <a:pt x="15404" y="12351"/>
                    </a:lnTo>
                    <a:lnTo>
                      <a:pt x="15537" y="10226"/>
                    </a:lnTo>
                    <a:lnTo>
                      <a:pt x="15803" y="8101"/>
                    </a:lnTo>
                    <a:lnTo>
                      <a:pt x="16068" y="6043"/>
                    </a:lnTo>
                    <a:lnTo>
                      <a:pt x="16467" y="3985"/>
                    </a:lnTo>
                    <a:lnTo>
                      <a:pt x="16865" y="1993"/>
                    </a:lnTo>
                    <a:lnTo>
                      <a:pt x="17396" y="1"/>
                    </a:lnTo>
                    <a:lnTo>
                      <a:pt x="17396" y="1"/>
                    </a:lnTo>
                    <a:lnTo>
                      <a:pt x="16267" y="1395"/>
                    </a:lnTo>
                    <a:lnTo>
                      <a:pt x="15139" y="2789"/>
                    </a:lnTo>
                    <a:lnTo>
                      <a:pt x="14076" y="4184"/>
                    </a:lnTo>
                    <a:lnTo>
                      <a:pt x="13080" y="5644"/>
                    </a:lnTo>
                    <a:lnTo>
                      <a:pt x="12084" y="7105"/>
                    </a:lnTo>
                    <a:lnTo>
                      <a:pt x="11155" y="8566"/>
                    </a:lnTo>
                    <a:lnTo>
                      <a:pt x="10225" y="10027"/>
                    </a:lnTo>
                    <a:lnTo>
                      <a:pt x="9362" y="11554"/>
                    </a:lnTo>
                    <a:lnTo>
                      <a:pt x="8565" y="13081"/>
                    </a:lnTo>
                    <a:lnTo>
                      <a:pt x="7768" y="14608"/>
                    </a:lnTo>
                    <a:lnTo>
                      <a:pt x="6972" y="16135"/>
                    </a:lnTo>
                    <a:lnTo>
                      <a:pt x="6308" y="17662"/>
                    </a:lnTo>
                    <a:lnTo>
                      <a:pt x="5644" y="19256"/>
                    </a:lnTo>
                    <a:lnTo>
                      <a:pt x="4980" y="20849"/>
                    </a:lnTo>
                    <a:lnTo>
                      <a:pt x="3851" y="24037"/>
                    </a:lnTo>
                    <a:lnTo>
                      <a:pt x="2789" y="27290"/>
                    </a:lnTo>
                    <a:lnTo>
                      <a:pt x="1992" y="30543"/>
                    </a:lnTo>
                    <a:lnTo>
                      <a:pt x="1262" y="33863"/>
                    </a:lnTo>
                    <a:lnTo>
                      <a:pt x="730" y="37183"/>
                    </a:lnTo>
                    <a:lnTo>
                      <a:pt x="332" y="40503"/>
                    </a:lnTo>
                    <a:lnTo>
                      <a:pt x="66" y="43823"/>
                    </a:lnTo>
                    <a:lnTo>
                      <a:pt x="0" y="47209"/>
                    </a:lnTo>
                    <a:lnTo>
                      <a:pt x="66" y="50529"/>
                    </a:lnTo>
                    <a:lnTo>
                      <a:pt x="266" y="53849"/>
                    </a:lnTo>
                    <a:lnTo>
                      <a:pt x="664" y="57169"/>
                    </a:lnTo>
                    <a:lnTo>
                      <a:pt x="1195" y="60489"/>
                    </a:lnTo>
                    <a:lnTo>
                      <a:pt x="1859" y="63809"/>
                    </a:lnTo>
                    <a:lnTo>
                      <a:pt x="2656" y="67062"/>
                    </a:lnTo>
                    <a:lnTo>
                      <a:pt x="3652" y="70316"/>
                    </a:lnTo>
                    <a:lnTo>
                      <a:pt x="4781" y="73503"/>
                    </a:lnTo>
                    <a:lnTo>
                      <a:pt x="6042" y="76623"/>
                    </a:lnTo>
                    <a:lnTo>
                      <a:pt x="6773" y="78150"/>
                    </a:lnTo>
                    <a:lnTo>
                      <a:pt x="7503" y="79678"/>
                    </a:lnTo>
                    <a:lnTo>
                      <a:pt x="8233" y="81205"/>
                    </a:lnTo>
                    <a:lnTo>
                      <a:pt x="9030" y="82732"/>
                    </a:lnTo>
                    <a:lnTo>
                      <a:pt x="9893" y="84259"/>
                    </a:lnTo>
                    <a:lnTo>
                      <a:pt x="10823" y="85720"/>
                    </a:lnTo>
                    <a:lnTo>
                      <a:pt x="11686" y="87180"/>
                    </a:lnTo>
                    <a:lnTo>
                      <a:pt x="12682" y="88641"/>
                    </a:lnTo>
                    <a:lnTo>
                      <a:pt x="13678" y="90036"/>
                    </a:lnTo>
                    <a:lnTo>
                      <a:pt x="14674" y="91430"/>
                    </a:lnTo>
                    <a:lnTo>
                      <a:pt x="15803" y="92824"/>
                    </a:lnTo>
                    <a:lnTo>
                      <a:pt x="16865" y="94219"/>
                    </a:lnTo>
                    <a:lnTo>
                      <a:pt x="17994" y="95546"/>
                    </a:lnTo>
                    <a:lnTo>
                      <a:pt x="19189" y="96874"/>
                    </a:lnTo>
                    <a:lnTo>
                      <a:pt x="20450" y="98202"/>
                    </a:lnTo>
                    <a:lnTo>
                      <a:pt x="21712" y="99464"/>
                    </a:lnTo>
                    <a:lnTo>
                      <a:pt x="21712" y="99464"/>
                    </a:lnTo>
                    <a:lnTo>
                      <a:pt x="22243" y="97339"/>
                    </a:lnTo>
                    <a:lnTo>
                      <a:pt x="22907" y="95215"/>
                    </a:lnTo>
                    <a:lnTo>
                      <a:pt x="23637" y="93090"/>
                    </a:lnTo>
                    <a:lnTo>
                      <a:pt x="24368" y="90965"/>
                    </a:lnTo>
                    <a:lnTo>
                      <a:pt x="25165" y="88907"/>
                    </a:lnTo>
                    <a:lnTo>
                      <a:pt x="26028" y="86782"/>
                    </a:lnTo>
                    <a:lnTo>
                      <a:pt x="26891" y="84657"/>
                    </a:lnTo>
                    <a:lnTo>
                      <a:pt x="27820" y="82599"/>
                    </a:lnTo>
                    <a:lnTo>
                      <a:pt x="29746" y="78482"/>
                    </a:lnTo>
                    <a:lnTo>
                      <a:pt x="31804" y="74432"/>
                    </a:lnTo>
                    <a:lnTo>
                      <a:pt x="33929" y="70515"/>
                    </a:lnTo>
                    <a:lnTo>
                      <a:pt x="36120" y="6673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26" name="Google Shape;2226;g34ed79b00d1_0_2187"/>
              <p:cNvSpPr/>
              <p:nvPr/>
            </p:nvSpPr>
            <p:spPr>
              <a:xfrm>
                <a:off x="3318625" y="1974400"/>
                <a:ext cx="888100" cy="627475"/>
              </a:xfrm>
              <a:custGeom>
                <a:rect b="b" l="l" r="r" t="t"/>
                <a:pathLst>
                  <a:path extrusionOk="0" h="25099" w="35524">
                    <a:moveTo>
                      <a:pt x="20783" y="1"/>
                    </a:moveTo>
                    <a:lnTo>
                      <a:pt x="18260" y="1727"/>
                    </a:lnTo>
                    <a:lnTo>
                      <a:pt x="15737" y="3520"/>
                    </a:lnTo>
                    <a:lnTo>
                      <a:pt x="13148" y="5445"/>
                    </a:lnTo>
                    <a:lnTo>
                      <a:pt x="10558" y="7437"/>
                    </a:lnTo>
                    <a:lnTo>
                      <a:pt x="7902" y="9495"/>
                    </a:lnTo>
                    <a:lnTo>
                      <a:pt x="5313" y="11687"/>
                    </a:lnTo>
                    <a:lnTo>
                      <a:pt x="2657" y="13944"/>
                    </a:lnTo>
                    <a:lnTo>
                      <a:pt x="1" y="16334"/>
                    </a:lnTo>
                    <a:lnTo>
                      <a:pt x="1063" y="17131"/>
                    </a:lnTo>
                    <a:lnTo>
                      <a:pt x="2126" y="17928"/>
                    </a:lnTo>
                    <a:lnTo>
                      <a:pt x="3188" y="18725"/>
                    </a:lnTo>
                    <a:lnTo>
                      <a:pt x="4250" y="19389"/>
                    </a:lnTo>
                    <a:lnTo>
                      <a:pt x="5379" y="20053"/>
                    </a:lnTo>
                    <a:lnTo>
                      <a:pt x="6508" y="20717"/>
                    </a:lnTo>
                    <a:lnTo>
                      <a:pt x="7637" y="21314"/>
                    </a:lnTo>
                    <a:lnTo>
                      <a:pt x="8765" y="21845"/>
                    </a:lnTo>
                    <a:lnTo>
                      <a:pt x="9894" y="22310"/>
                    </a:lnTo>
                    <a:lnTo>
                      <a:pt x="11089" y="22775"/>
                    </a:lnTo>
                    <a:lnTo>
                      <a:pt x="12218" y="23173"/>
                    </a:lnTo>
                    <a:lnTo>
                      <a:pt x="13413" y="23572"/>
                    </a:lnTo>
                    <a:lnTo>
                      <a:pt x="14542" y="23904"/>
                    </a:lnTo>
                    <a:lnTo>
                      <a:pt x="15737" y="24169"/>
                    </a:lnTo>
                    <a:lnTo>
                      <a:pt x="18061" y="24634"/>
                    </a:lnTo>
                    <a:lnTo>
                      <a:pt x="20451" y="24966"/>
                    </a:lnTo>
                    <a:lnTo>
                      <a:pt x="22709" y="25099"/>
                    </a:lnTo>
                    <a:lnTo>
                      <a:pt x="25033" y="25099"/>
                    </a:lnTo>
                    <a:lnTo>
                      <a:pt x="26161" y="25032"/>
                    </a:lnTo>
                    <a:lnTo>
                      <a:pt x="27224" y="24900"/>
                    </a:lnTo>
                    <a:lnTo>
                      <a:pt x="28353" y="24767"/>
                    </a:lnTo>
                    <a:lnTo>
                      <a:pt x="29415" y="24568"/>
                    </a:lnTo>
                    <a:lnTo>
                      <a:pt x="30477" y="24302"/>
                    </a:lnTo>
                    <a:lnTo>
                      <a:pt x="31540" y="24103"/>
                    </a:lnTo>
                    <a:lnTo>
                      <a:pt x="32536" y="23771"/>
                    </a:lnTo>
                    <a:lnTo>
                      <a:pt x="33532" y="23439"/>
                    </a:lnTo>
                    <a:lnTo>
                      <a:pt x="34527" y="23040"/>
                    </a:lnTo>
                    <a:lnTo>
                      <a:pt x="35523" y="22642"/>
                    </a:lnTo>
                    <a:lnTo>
                      <a:pt x="33996" y="19654"/>
                    </a:lnTo>
                    <a:lnTo>
                      <a:pt x="32403" y="16666"/>
                    </a:lnTo>
                    <a:lnTo>
                      <a:pt x="30743" y="13745"/>
                    </a:lnTo>
                    <a:lnTo>
                      <a:pt x="28950" y="10890"/>
                    </a:lnTo>
                    <a:lnTo>
                      <a:pt x="27025" y="8035"/>
                    </a:lnTo>
                    <a:lnTo>
                      <a:pt x="25033" y="5312"/>
                    </a:lnTo>
                    <a:lnTo>
                      <a:pt x="22974" y="2657"/>
                    </a:lnTo>
                    <a:lnTo>
                      <a:pt x="2078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27" name="Google Shape;2227;g34ed79b00d1_0_2187"/>
              <p:cNvSpPr/>
              <p:nvPr/>
            </p:nvSpPr>
            <p:spPr>
              <a:xfrm>
                <a:off x="3318625" y="1974400"/>
                <a:ext cx="888100" cy="627475"/>
              </a:xfrm>
              <a:custGeom>
                <a:rect b="b" l="l" r="r" t="t"/>
                <a:pathLst>
                  <a:path extrusionOk="0" fill="none" h="25099" w="35524">
                    <a:moveTo>
                      <a:pt x="35523" y="22642"/>
                    </a:moveTo>
                    <a:lnTo>
                      <a:pt x="35523" y="22642"/>
                    </a:lnTo>
                    <a:lnTo>
                      <a:pt x="33996" y="19654"/>
                    </a:lnTo>
                    <a:lnTo>
                      <a:pt x="32403" y="16666"/>
                    </a:lnTo>
                    <a:lnTo>
                      <a:pt x="30743" y="13745"/>
                    </a:lnTo>
                    <a:lnTo>
                      <a:pt x="28950" y="10890"/>
                    </a:lnTo>
                    <a:lnTo>
                      <a:pt x="27025" y="8035"/>
                    </a:lnTo>
                    <a:lnTo>
                      <a:pt x="25033" y="5312"/>
                    </a:lnTo>
                    <a:lnTo>
                      <a:pt x="22974" y="2657"/>
                    </a:lnTo>
                    <a:lnTo>
                      <a:pt x="20783" y="1"/>
                    </a:lnTo>
                    <a:lnTo>
                      <a:pt x="20783" y="1"/>
                    </a:lnTo>
                    <a:lnTo>
                      <a:pt x="18260" y="1727"/>
                    </a:lnTo>
                    <a:lnTo>
                      <a:pt x="15737" y="3520"/>
                    </a:lnTo>
                    <a:lnTo>
                      <a:pt x="13148" y="5445"/>
                    </a:lnTo>
                    <a:lnTo>
                      <a:pt x="10558" y="7437"/>
                    </a:lnTo>
                    <a:lnTo>
                      <a:pt x="7902" y="9495"/>
                    </a:lnTo>
                    <a:lnTo>
                      <a:pt x="5313" y="11687"/>
                    </a:lnTo>
                    <a:lnTo>
                      <a:pt x="2657" y="13944"/>
                    </a:lnTo>
                    <a:lnTo>
                      <a:pt x="1" y="16334"/>
                    </a:lnTo>
                    <a:lnTo>
                      <a:pt x="1" y="16334"/>
                    </a:lnTo>
                    <a:lnTo>
                      <a:pt x="1063" y="17131"/>
                    </a:lnTo>
                    <a:lnTo>
                      <a:pt x="2126" y="17928"/>
                    </a:lnTo>
                    <a:lnTo>
                      <a:pt x="3188" y="18725"/>
                    </a:lnTo>
                    <a:lnTo>
                      <a:pt x="4250" y="19389"/>
                    </a:lnTo>
                    <a:lnTo>
                      <a:pt x="5379" y="20053"/>
                    </a:lnTo>
                    <a:lnTo>
                      <a:pt x="6508" y="20717"/>
                    </a:lnTo>
                    <a:lnTo>
                      <a:pt x="7637" y="21314"/>
                    </a:lnTo>
                    <a:lnTo>
                      <a:pt x="8765" y="21845"/>
                    </a:lnTo>
                    <a:lnTo>
                      <a:pt x="9894" y="22310"/>
                    </a:lnTo>
                    <a:lnTo>
                      <a:pt x="11089" y="22775"/>
                    </a:lnTo>
                    <a:lnTo>
                      <a:pt x="12218" y="23173"/>
                    </a:lnTo>
                    <a:lnTo>
                      <a:pt x="13413" y="23572"/>
                    </a:lnTo>
                    <a:lnTo>
                      <a:pt x="14542" y="23904"/>
                    </a:lnTo>
                    <a:lnTo>
                      <a:pt x="15737" y="24169"/>
                    </a:lnTo>
                    <a:lnTo>
                      <a:pt x="18061" y="24634"/>
                    </a:lnTo>
                    <a:lnTo>
                      <a:pt x="20451" y="24966"/>
                    </a:lnTo>
                    <a:lnTo>
                      <a:pt x="22709" y="25099"/>
                    </a:lnTo>
                    <a:lnTo>
                      <a:pt x="25033" y="25099"/>
                    </a:lnTo>
                    <a:lnTo>
                      <a:pt x="26161" y="25032"/>
                    </a:lnTo>
                    <a:lnTo>
                      <a:pt x="27224" y="24900"/>
                    </a:lnTo>
                    <a:lnTo>
                      <a:pt x="28353" y="24767"/>
                    </a:lnTo>
                    <a:lnTo>
                      <a:pt x="29415" y="24568"/>
                    </a:lnTo>
                    <a:lnTo>
                      <a:pt x="30477" y="24302"/>
                    </a:lnTo>
                    <a:lnTo>
                      <a:pt x="31540" y="24103"/>
                    </a:lnTo>
                    <a:lnTo>
                      <a:pt x="32536" y="23771"/>
                    </a:lnTo>
                    <a:lnTo>
                      <a:pt x="33532" y="23439"/>
                    </a:lnTo>
                    <a:lnTo>
                      <a:pt x="34527" y="23040"/>
                    </a:lnTo>
                    <a:lnTo>
                      <a:pt x="35523" y="22642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28" name="Google Shape;2228;g34ed79b00d1_0_2187"/>
              <p:cNvSpPr/>
              <p:nvPr/>
            </p:nvSpPr>
            <p:spPr>
              <a:xfrm>
                <a:off x="3302025" y="1225775"/>
                <a:ext cx="962800" cy="464800"/>
              </a:xfrm>
              <a:custGeom>
                <a:rect b="b" l="l" r="r" t="t"/>
                <a:pathLst>
                  <a:path extrusionOk="0" h="18592" w="38512">
                    <a:moveTo>
                      <a:pt x="12683" y="0"/>
                    </a:moveTo>
                    <a:lnTo>
                      <a:pt x="11421" y="67"/>
                    </a:lnTo>
                    <a:lnTo>
                      <a:pt x="10226" y="200"/>
                    </a:lnTo>
                    <a:lnTo>
                      <a:pt x="9031" y="332"/>
                    </a:lnTo>
                    <a:lnTo>
                      <a:pt x="7836" y="532"/>
                    </a:lnTo>
                    <a:lnTo>
                      <a:pt x="6707" y="797"/>
                    </a:lnTo>
                    <a:lnTo>
                      <a:pt x="5578" y="1063"/>
                    </a:lnTo>
                    <a:lnTo>
                      <a:pt x="4516" y="1328"/>
                    </a:lnTo>
                    <a:lnTo>
                      <a:pt x="3520" y="1727"/>
                    </a:lnTo>
                    <a:lnTo>
                      <a:pt x="2590" y="2059"/>
                    </a:lnTo>
                    <a:lnTo>
                      <a:pt x="1661" y="2457"/>
                    </a:lnTo>
                    <a:lnTo>
                      <a:pt x="798" y="2922"/>
                    </a:lnTo>
                    <a:lnTo>
                      <a:pt x="1" y="3387"/>
                    </a:lnTo>
                    <a:lnTo>
                      <a:pt x="3055" y="4781"/>
                    </a:lnTo>
                    <a:lnTo>
                      <a:pt x="6043" y="6375"/>
                    </a:lnTo>
                    <a:lnTo>
                      <a:pt x="8965" y="8034"/>
                    </a:lnTo>
                    <a:lnTo>
                      <a:pt x="11820" y="9894"/>
                    </a:lnTo>
                    <a:lnTo>
                      <a:pt x="14608" y="11886"/>
                    </a:lnTo>
                    <a:lnTo>
                      <a:pt x="17331" y="13944"/>
                    </a:lnTo>
                    <a:lnTo>
                      <a:pt x="19987" y="16201"/>
                    </a:lnTo>
                    <a:lnTo>
                      <a:pt x="22576" y="18592"/>
                    </a:lnTo>
                    <a:lnTo>
                      <a:pt x="24435" y="17264"/>
                    </a:lnTo>
                    <a:lnTo>
                      <a:pt x="26427" y="16002"/>
                    </a:lnTo>
                    <a:lnTo>
                      <a:pt x="28485" y="14741"/>
                    </a:lnTo>
                    <a:lnTo>
                      <a:pt x="30544" y="13545"/>
                    </a:lnTo>
                    <a:lnTo>
                      <a:pt x="32668" y="12417"/>
                    </a:lnTo>
                    <a:lnTo>
                      <a:pt x="34727" y="11354"/>
                    </a:lnTo>
                    <a:lnTo>
                      <a:pt x="36719" y="10491"/>
                    </a:lnTo>
                    <a:lnTo>
                      <a:pt x="38511" y="9761"/>
                    </a:lnTo>
                    <a:lnTo>
                      <a:pt x="37449" y="8632"/>
                    </a:lnTo>
                    <a:lnTo>
                      <a:pt x="36254" y="7636"/>
                    </a:lnTo>
                    <a:lnTo>
                      <a:pt x="35059" y="6707"/>
                    </a:lnTo>
                    <a:lnTo>
                      <a:pt x="33864" y="5843"/>
                    </a:lnTo>
                    <a:lnTo>
                      <a:pt x="32602" y="5047"/>
                    </a:lnTo>
                    <a:lnTo>
                      <a:pt x="31340" y="4316"/>
                    </a:lnTo>
                    <a:lnTo>
                      <a:pt x="30079" y="3652"/>
                    </a:lnTo>
                    <a:lnTo>
                      <a:pt x="28751" y="3055"/>
                    </a:lnTo>
                    <a:lnTo>
                      <a:pt x="27423" y="2524"/>
                    </a:lnTo>
                    <a:lnTo>
                      <a:pt x="26095" y="1992"/>
                    </a:lnTo>
                    <a:lnTo>
                      <a:pt x="24701" y="1594"/>
                    </a:lnTo>
                    <a:lnTo>
                      <a:pt x="23373" y="1196"/>
                    </a:lnTo>
                    <a:lnTo>
                      <a:pt x="22045" y="864"/>
                    </a:lnTo>
                    <a:lnTo>
                      <a:pt x="20650" y="598"/>
                    </a:lnTo>
                    <a:lnTo>
                      <a:pt x="19323" y="399"/>
                    </a:lnTo>
                    <a:lnTo>
                      <a:pt x="17928" y="200"/>
                    </a:lnTo>
                    <a:lnTo>
                      <a:pt x="16600" y="67"/>
                    </a:lnTo>
                    <a:lnTo>
                      <a:pt x="1527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29" name="Google Shape;2229;g34ed79b00d1_0_2187"/>
              <p:cNvSpPr/>
              <p:nvPr/>
            </p:nvSpPr>
            <p:spPr>
              <a:xfrm>
                <a:off x="3302025" y="1225775"/>
                <a:ext cx="962800" cy="464800"/>
              </a:xfrm>
              <a:custGeom>
                <a:rect b="b" l="l" r="r" t="t"/>
                <a:pathLst>
                  <a:path extrusionOk="0" fill="none" h="18592" w="38512">
                    <a:moveTo>
                      <a:pt x="22576" y="18592"/>
                    </a:moveTo>
                    <a:lnTo>
                      <a:pt x="22576" y="18592"/>
                    </a:lnTo>
                    <a:lnTo>
                      <a:pt x="24435" y="17264"/>
                    </a:lnTo>
                    <a:lnTo>
                      <a:pt x="26427" y="16002"/>
                    </a:lnTo>
                    <a:lnTo>
                      <a:pt x="28485" y="14741"/>
                    </a:lnTo>
                    <a:lnTo>
                      <a:pt x="30544" y="13545"/>
                    </a:lnTo>
                    <a:lnTo>
                      <a:pt x="32668" y="12417"/>
                    </a:lnTo>
                    <a:lnTo>
                      <a:pt x="34727" y="11354"/>
                    </a:lnTo>
                    <a:lnTo>
                      <a:pt x="36719" y="10491"/>
                    </a:lnTo>
                    <a:lnTo>
                      <a:pt x="38511" y="9761"/>
                    </a:lnTo>
                    <a:lnTo>
                      <a:pt x="38511" y="9761"/>
                    </a:lnTo>
                    <a:lnTo>
                      <a:pt x="37449" y="8632"/>
                    </a:lnTo>
                    <a:lnTo>
                      <a:pt x="36254" y="7636"/>
                    </a:lnTo>
                    <a:lnTo>
                      <a:pt x="35059" y="6707"/>
                    </a:lnTo>
                    <a:lnTo>
                      <a:pt x="33864" y="5843"/>
                    </a:lnTo>
                    <a:lnTo>
                      <a:pt x="32602" y="5047"/>
                    </a:lnTo>
                    <a:lnTo>
                      <a:pt x="31340" y="4316"/>
                    </a:lnTo>
                    <a:lnTo>
                      <a:pt x="30079" y="3652"/>
                    </a:lnTo>
                    <a:lnTo>
                      <a:pt x="28751" y="3055"/>
                    </a:lnTo>
                    <a:lnTo>
                      <a:pt x="27423" y="2524"/>
                    </a:lnTo>
                    <a:lnTo>
                      <a:pt x="26095" y="1992"/>
                    </a:lnTo>
                    <a:lnTo>
                      <a:pt x="24701" y="1594"/>
                    </a:lnTo>
                    <a:lnTo>
                      <a:pt x="23373" y="1196"/>
                    </a:lnTo>
                    <a:lnTo>
                      <a:pt x="22045" y="864"/>
                    </a:lnTo>
                    <a:lnTo>
                      <a:pt x="20650" y="598"/>
                    </a:lnTo>
                    <a:lnTo>
                      <a:pt x="19323" y="399"/>
                    </a:lnTo>
                    <a:lnTo>
                      <a:pt x="17928" y="200"/>
                    </a:lnTo>
                    <a:lnTo>
                      <a:pt x="16600" y="67"/>
                    </a:lnTo>
                    <a:lnTo>
                      <a:pt x="15272" y="0"/>
                    </a:lnTo>
                    <a:lnTo>
                      <a:pt x="14011" y="0"/>
                    </a:lnTo>
                    <a:lnTo>
                      <a:pt x="12683" y="0"/>
                    </a:lnTo>
                    <a:lnTo>
                      <a:pt x="11421" y="67"/>
                    </a:lnTo>
                    <a:lnTo>
                      <a:pt x="10226" y="200"/>
                    </a:lnTo>
                    <a:lnTo>
                      <a:pt x="9031" y="332"/>
                    </a:lnTo>
                    <a:lnTo>
                      <a:pt x="7836" y="532"/>
                    </a:lnTo>
                    <a:lnTo>
                      <a:pt x="6707" y="797"/>
                    </a:lnTo>
                    <a:lnTo>
                      <a:pt x="5578" y="1063"/>
                    </a:lnTo>
                    <a:lnTo>
                      <a:pt x="4516" y="1328"/>
                    </a:lnTo>
                    <a:lnTo>
                      <a:pt x="3520" y="1727"/>
                    </a:lnTo>
                    <a:lnTo>
                      <a:pt x="2590" y="2059"/>
                    </a:lnTo>
                    <a:lnTo>
                      <a:pt x="1661" y="2457"/>
                    </a:lnTo>
                    <a:lnTo>
                      <a:pt x="798" y="2922"/>
                    </a:lnTo>
                    <a:lnTo>
                      <a:pt x="1" y="3387"/>
                    </a:lnTo>
                    <a:lnTo>
                      <a:pt x="1" y="3387"/>
                    </a:lnTo>
                    <a:lnTo>
                      <a:pt x="3055" y="4781"/>
                    </a:lnTo>
                    <a:lnTo>
                      <a:pt x="6043" y="6375"/>
                    </a:lnTo>
                    <a:lnTo>
                      <a:pt x="8965" y="8034"/>
                    </a:lnTo>
                    <a:lnTo>
                      <a:pt x="11820" y="9894"/>
                    </a:lnTo>
                    <a:lnTo>
                      <a:pt x="14608" y="11886"/>
                    </a:lnTo>
                    <a:lnTo>
                      <a:pt x="17331" y="13944"/>
                    </a:lnTo>
                    <a:lnTo>
                      <a:pt x="19987" y="16201"/>
                    </a:lnTo>
                    <a:lnTo>
                      <a:pt x="22576" y="18592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30" name="Google Shape;2230;g34ed79b00d1_0_2187"/>
              <p:cNvSpPr/>
              <p:nvPr/>
            </p:nvSpPr>
            <p:spPr>
              <a:xfrm>
                <a:off x="2108550" y="3483275"/>
                <a:ext cx="2365425" cy="1201825"/>
              </a:xfrm>
              <a:custGeom>
                <a:rect b="b" l="l" r="r" t="t"/>
                <a:pathLst>
                  <a:path extrusionOk="0" h="48073" w="94617">
                    <a:moveTo>
                      <a:pt x="13612" y="1"/>
                    </a:moveTo>
                    <a:lnTo>
                      <a:pt x="11952" y="2856"/>
                    </a:lnTo>
                    <a:lnTo>
                      <a:pt x="10425" y="5645"/>
                    </a:lnTo>
                    <a:lnTo>
                      <a:pt x="9097" y="8367"/>
                    </a:lnTo>
                    <a:lnTo>
                      <a:pt x="7835" y="10956"/>
                    </a:lnTo>
                    <a:lnTo>
                      <a:pt x="6706" y="13413"/>
                    </a:lnTo>
                    <a:lnTo>
                      <a:pt x="5644" y="15803"/>
                    </a:lnTo>
                    <a:lnTo>
                      <a:pt x="4715" y="18061"/>
                    </a:lnTo>
                    <a:lnTo>
                      <a:pt x="3851" y="20186"/>
                    </a:lnTo>
                    <a:lnTo>
                      <a:pt x="3121" y="22244"/>
                    </a:lnTo>
                    <a:lnTo>
                      <a:pt x="2457" y="24169"/>
                    </a:lnTo>
                    <a:lnTo>
                      <a:pt x="1859" y="25962"/>
                    </a:lnTo>
                    <a:lnTo>
                      <a:pt x="1395" y="27688"/>
                    </a:lnTo>
                    <a:lnTo>
                      <a:pt x="598" y="30743"/>
                    </a:lnTo>
                    <a:lnTo>
                      <a:pt x="0" y="33266"/>
                    </a:lnTo>
                    <a:lnTo>
                      <a:pt x="2590" y="35125"/>
                    </a:lnTo>
                    <a:lnTo>
                      <a:pt x="5179" y="36785"/>
                    </a:lnTo>
                    <a:lnTo>
                      <a:pt x="7835" y="38378"/>
                    </a:lnTo>
                    <a:lnTo>
                      <a:pt x="10558" y="39906"/>
                    </a:lnTo>
                    <a:lnTo>
                      <a:pt x="13280" y="41234"/>
                    </a:lnTo>
                    <a:lnTo>
                      <a:pt x="16135" y="42495"/>
                    </a:lnTo>
                    <a:lnTo>
                      <a:pt x="18924" y="43557"/>
                    </a:lnTo>
                    <a:lnTo>
                      <a:pt x="21779" y="44553"/>
                    </a:lnTo>
                    <a:lnTo>
                      <a:pt x="24700" y="45417"/>
                    </a:lnTo>
                    <a:lnTo>
                      <a:pt x="27622" y="46147"/>
                    </a:lnTo>
                    <a:lnTo>
                      <a:pt x="30543" y="46811"/>
                    </a:lnTo>
                    <a:lnTo>
                      <a:pt x="33531" y="47276"/>
                    </a:lnTo>
                    <a:lnTo>
                      <a:pt x="36519" y="47674"/>
                    </a:lnTo>
                    <a:lnTo>
                      <a:pt x="39507" y="47940"/>
                    </a:lnTo>
                    <a:lnTo>
                      <a:pt x="42495" y="48072"/>
                    </a:lnTo>
                    <a:lnTo>
                      <a:pt x="45482" y="48072"/>
                    </a:lnTo>
                    <a:lnTo>
                      <a:pt x="48470" y="47940"/>
                    </a:lnTo>
                    <a:lnTo>
                      <a:pt x="51458" y="47674"/>
                    </a:lnTo>
                    <a:lnTo>
                      <a:pt x="54446" y="47342"/>
                    </a:lnTo>
                    <a:lnTo>
                      <a:pt x="57434" y="46877"/>
                    </a:lnTo>
                    <a:lnTo>
                      <a:pt x="60355" y="46280"/>
                    </a:lnTo>
                    <a:lnTo>
                      <a:pt x="63277" y="45549"/>
                    </a:lnTo>
                    <a:lnTo>
                      <a:pt x="66198" y="44686"/>
                    </a:lnTo>
                    <a:lnTo>
                      <a:pt x="69053" y="43757"/>
                    </a:lnTo>
                    <a:lnTo>
                      <a:pt x="71909" y="42628"/>
                    </a:lnTo>
                    <a:lnTo>
                      <a:pt x="74697" y="41433"/>
                    </a:lnTo>
                    <a:lnTo>
                      <a:pt x="77486" y="40105"/>
                    </a:lnTo>
                    <a:lnTo>
                      <a:pt x="80142" y="38644"/>
                    </a:lnTo>
                    <a:lnTo>
                      <a:pt x="82864" y="37051"/>
                    </a:lnTo>
                    <a:lnTo>
                      <a:pt x="85454" y="35391"/>
                    </a:lnTo>
                    <a:lnTo>
                      <a:pt x="87977" y="33531"/>
                    </a:lnTo>
                    <a:lnTo>
                      <a:pt x="90500" y="31606"/>
                    </a:lnTo>
                    <a:lnTo>
                      <a:pt x="90965" y="30344"/>
                    </a:lnTo>
                    <a:lnTo>
                      <a:pt x="91429" y="29083"/>
                    </a:lnTo>
                    <a:lnTo>
                      <a:pt x="91894" y="27755"/>
                    </a:lnTo>
                    <a:lnTo>
                      <a:pt x="92292" y="26361"/>
                    </a:lnTo>
                    <a:lnTo>
                      <a:pt x="92956" y="23572"/>
                    </a:lnTo>
                    <a:lnTo>
                      <a:pt x="93554" y="20650"/>
                    </a:lnTo>
                    <a:lnTo>
                      <a:pt x="94019" y="17596"/>
                    </a:lnTo>
                    <a:lnTo>
                      <a:pt x="94351" y="14409"/>
                    </a:lnTo>
                    <a:lnTo>
                      <a:pt x="94550" y="11222"/>
                    </a:lnTo>
                    <a:lnTo>
                      <a:pt x="94616" y="7836"/>
                    </a:lnTo>
                    <a:lnTo>
                      <a:pt x="92226" y="9164"/>
                    </a:lnTo>
                    <a:lnTo>
                      <a:pt x="89769" y="10425"/>
                    </a:lnTo>
                    <a:lnTo>
                      <a:pt x="87313" y="11488"/>
                    </a:lnTo>
                    <a:lnTo>
                      <a:pt x="84790" y="12484"/>
                    </a:lnTo>
                    <a:lnTo>
                      <a:pt x="82267" y="13347"/>
                    </a:lnTo>
                    <a:lnTo>
                      <a:pt x="79677" y="14143"/>
                    </a:lnTo>
                    <a:lnTo>
                      <a:pt x="77088" y="14741"/>
                    </a:lnTo>
                    <a:lnTo>
                      <a:pt x="74432" y="15272"/>
                    </a:lnTo>
                    <a:lnTo>
                      <a:pt x="71776" y="15737"/>
                    </a:lnTo>
                    <a:lnTo>
                      <a:pt x="69053" y="16069"/>
                    </a:lnTo>
                    <a:lnTo>
                      <a:pt x="66398" y="16268"/>
                    </a:lnTo>
                    <a:lnTo>
                      <a:pt x="63675" y="16401"/>
                    </a:lnTo>
                    <a:lnTo>
                      <a:pt x="60953" y="16401"/>
                    </a:lnTo>
                    <a:lnTo>
                      <a:pt x="58231" y="16335"/>
                    </a:lnTo>
                    <a:lnTo>
                      <a:pt x="55508" y="16135"/>
                    </a:lnTo>
                    <a:lnTo>
                      <a:pt x="52786" y="15870"/>
                    </a:lnTo>
                    <a:lnTo>
                      <a:pt x="50064" y="15538"/>
                    </a:lnTo>
                    <a:lnTo>
                      <a:pt x="47408" y="15073"/>
                    </a:lnTo>
                    <a:lnTo>
                      <a:pt x="44752" y="14542"/>
                    </a:lnTo>
                    <a:lnTo>
                      <a:pt x="42096" y="13878"/>
                    </a:lnTo>
                    <a:lnTo>
                      <a:pt x="39440" y="13147"/>
                    </a:lnTo>
                    <a:lnTo>
                      <a:pt x="36851" y="12351"/>
                    </a:lnTo>
                    <a:lnTo>
                      <a:pt x="34328" y="11488"/>
                    </a:lnTo>
                    <a:lnTo>
                      <a:pt x="31805" y="10492"/>
                    </a:lnTo>
                    <a:lnTo>
                      <a:pt x="29348" y="9429"/>
                    </a:lnTo>
                    <a:lnTo>
                      <a:pt x="26891" y="8300"/>
                    </a:lnTo>
                    <a:lnTo>
                      <a:pt x="24567" y="7105"/>
                    </a:lnTo>
                    <a:lnTo>
                      <a:pt x="22243" y="5844"/>
                    </a:lnTo>
                    <a:lnTo>
                      <a:pt x="19986" y="4449"/>
                    </a:lnTo>
                    <a:lnTo>
                      <a:pt x="17795" y="3055"/>
                    </a:lnTo>
                    <a:lnTo>
                      <a:pt x="15670" y="1528"/>
                    </a:lnTo>
                    <a:lnTo>
                      <a:pt x="1361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31" name="Google Shape;2231;g34ed79b00d1_0_2187"/>
              <p:cNvSpPr/>
              <p:nvPr/>
            </p:nvSpPr>
            <p:spPr>
              <a:xfrm>
                <a:off x="2108550" y="3483275"/>
                <a:ext cx="2365425" cy="1201825"/>
              </a:xfrm>
              <a:custGeom>
                <a:rect b="b" l="l" r="r" t="t"/>
                <a:pathLst>
                  <a:path extrusionOk="0" fill="none" h="48073" w="94617">
                    <a:moveTo>
                      <a:pt x="13612" y="1"/>
                    </a:moveTo>
                    <a:lnTo>
                      <a:pt x="13612" y="1"/>
                    </a:lnTo>
                    <a:lnTo>
                      <a:pt x="11952" y="2856"/>
                    </a:lnTo>
                    <a:lnTo>
                      <a:pt x="10425" y="5645"/>
                    </a:lnTo>
                    <a:lnTo>
                      <a:pt x="9097" y="8367"/>
                    </a:lnTo>
                    <a:lnTo>
                      <a:pt x="7835" y="10956"/>
                    </a:lnTo>
                    <a:lnTo>
                      <a:pt x="6706" y="13413"/>
                    </a:lnTo>
                    <a:lnTo>
                      <a:pt x="5644" y="15803"/>
                    </a:lnTo>
                    <a:lnTo>
                      <a:pt x="4715" y="18061"/>
                    </a:lnTo>
                    <a:lnTo>
                      <a:pt x="3851" y="20186"/>
                    </a:lnTo>
                    <a:lnTo>
                      <a:pt x="3121" y="22244"/>
                    </a:lnTo>
                    <a:lnTo>
                      <a:pt x="2457" y="24169"/>
                    </a:lnTo>
                    <a:lnTo>
                      <a:pt x="1859" y="25962"/>
                    </a:lnTo>
                    <a:lnTo>
                      <a:pt x="1395" y="27688"/>
                    </a:lnTo>
                    <a:lnTo>
                      <a:pt x="598" y="30743"/>
                    </a:lnTo>
                    <a:lnTo>
                      <a:pt x="0" y="33266"/>
                    </a:lnTo>
                    <a:lnTo>
                      <a:pt x="0" y="33266"/>
                    </a:lnTo>
                    <a:lnTo>
                      <a:pt x="2590" y="35125"/>
                    </a:lnTo>
                    <a:lnTo>
                      <a:pt x="5179" y="36785"/>
                    </a:lnTo>
                    <a:lnTo>
                      <a:pt x="7835" y="38378"/>
                    </a:lnTo>
                    <a:lnTo>
                      <a:pt x="10558" y="39906"/>
                    </a:lnTo>
                    <a:lnTo>
                      <a:pt x="13280" y="41234"/>
                    </a:lnTo>
                    <a:lnTo>
                      <a:pt x="16135" y="42495"/>
                    </a:lnTo>
                    <a:lnTo>
                      <a:pt x="18924" y="43557"/>
                    </a:lnTo>
                    <a:lnTo>
                      <a:pt x="21779" y="44553"/>
                    </a:lnTo>
                    <a:lnTo>
                      <a:pt x="24700" y="45417"/>
                    </a:lnTo>
                    <a:lnTo>
                      <a:pt x="27622" y="46147"/>
                    </a:lnTo>
                    <a:lnTo>
                      <a:pt x="30543" y="46811"/>
                    </a:lnTo>
                    <a:lnTo>
                      <a:pt x="33531" y="47276"/>
                    </a:lnTo>
                    <a:lnTo>
                      <a:pt x="36519" y="47674"/>
                    </a:lnTo>
                    <a:lnTo>
                      <a:pt x="39507" y="47940"/>
                    </a:lnTo>
                    <a:lnTo>
                      <a:pt x="42495" y="48072"/>
                    </a:lnTo>
                    <a:lnTo>
                      <a:pt x="45482" y="48072"/>
                    </a:lnTo>
                    <a:lnTo>
                      <a:pt x="48470" y="47940"/>
                    </a:lnTo>
                    <a:lnTo>
                      <a:pt x="51458" y="47674"/>
                    </a:lnTo>
                    <a:lnTo>
                      <a:pt x="54446" y="47342"/>
                    </a:lnTo>
                    <a:lnTo>
                      <a:pt x="57434" y="46877"/>
                    </a:lnTo>
                    <a:lnTo>
                      <a:pt x="60355" y="46280"/>
                    </a:lnTo>
                    <a:lnTo>
                      <a:pt x="63277" y="45549"/>
                    </a:lnTo>
                    <a:lnTo>
                      <a:pt x="66198" y="44686"/>
                    </a:lnTo>
                    <a:lnTo>
                      <a:pt x="69053" y="43757"/>
                    </a:lnTo>
                    <a:lnTo>
                      <a:pt x="71909" y="42628"/>
                    </a:lnTo>
                    <a:lnTo>
                      <a:pt x="74697" y="41433"/>
                    </a:lnTo>
                    <a:lnTo>
                      <a:pt x="77486" y="40105"/>
                    </a:lnTo>
                    <a:lnTo>
                      <a:pt x="80142" y="38644"/>
                    </a:lnTo>
                    <a:lnTo>
                      <a:pt x="82864" y="37051"/>
                    </a:lnTo>
                    <a:lnTo>
                      <a:pt x="85454" y="35391"/>
                    </a:lnTo>
                    <a:lnTo>
                      <a:pt x="87977" y="33531"/>
                    </a:lnTo>
                    <a:lnTo>
                      <a:pt x="90500" y="31606"/>
                    </a:lnTo>
                    <a:lnTo>
                      <a:pt x="90500" y="31606"/>
                    </a:lnTo>
                    <a:lnTo>
                      <a:pt x="90965" y="30344"/>
                    </a:lnTo>
                    <a:lnTo>
                      <a:pt x="91429" y="29083"/>
                    </a:lnTo>
                    <a:lnTo>
                      <a:pt x="91894" y="27755"/>
                    </a:lnTo>
                    <a:lnTo>
                      <a:pt x="92292" y="26361"/>
                    </a:lnTo>
                    <a:lnTo>
                      <a:pt x="92956" y="23572"/>
                    </a:lnTo>
                    <a:lnTo>
                      <a:pt x="93554" y="20650"/>
                    </a:lnTo>
                    <a:lnTo>
                      <a:pt x="94019" y="17596"/>
                    </a:lnTo>
                    <a:lnTo>
                      <a:pt x="94351" y="14409"/>
                    </a:lnTo>
                    <a:lnTo>
                      <a:pt x="94550" y="11222"/>
                    </a:lnTo>
                    <a:lnTo>
                      <a:pt x="94616" y="7836"/>
                    </a:lnTo>
                    <a:lnTo>
                      <a:pt x="94616" y="7836"/>
                    </a:lnTo>
                    <a:lnTo>
                      <a:pt x="92226" y="9164"/>
                    </a:lnTo>
                    <a:lnTo>
                      <a:pt x="89769" y="10425"/>
                    </a:lnTo>
                    <a:lnTo>
                      <a:pt x="87313" y="11488"/>
                    </a:lnTo>
                    <a:lnTo>
                      <a:pt x="84790" y="12484"/>
                    </a:lnTo>
                    <a:lnTo>
                      <a:pt x="82267" y="13347"/>
                    </a:lnTo>
                    <a:lnTo>
                      <a:pt x="79677" y="14143"/>
                    </a:lnTo>
                    <a:lnTo>
                      <a:pt x="77088" y="14741"/>
                    </a:lnTo>
                    <a:lnTo>
                      <a:pt x="74432" y="15272"/>
                    </a:lnTo>
                    <a:lnTo>
                      <a:pt x="71776" y="15737"/>
                    </a:lnTo>
                    <a:lnTo>
                      <a:pt x="69053" y="16069"/>
                    </a:lnTo>
                    <a:lnTo>
                      <a:pt x="66398" y="16268"/>
                    </a:lnTo>
                    <a:lnTo>
                      <a:pt x="63675" y="16401"/>
                    </a:lnTo>
                    <a:lnTo>
                      <a:pt x="60953" y="16401"/>
                    </a:lnTo>
                    <a:lnTo>
                      <a:pt x="58231" y="16335"/>
                    </a:lnTo>
                    <a:lnTo>
                      <a:pt x="55508" y="16135"/>
                    </a:lnTo>
                    <a:lnTo>
                      <a:pt x="52786" y="15870"/>
                    </a:lnTo>
                    <a:lnTo>
                      <a:pt x="50064" y="15538"/>
                    </a:lnTo>
                    <a:lnTo>
                      <a:pt x="47408" y="15073"/>
                    </a:lnTo>
                    <a:lnTo>
                      <a:pt x="44752" y="14542"/>
                    </a:lnTo>
                    <a:lnTo>
                      <a:pt x="42096" y="13878"/>
                    </a:lnTo>
                    <a:lnTo>
                      <a:pt x="39440" y="13147"/>
                    </a:lnTo>
                    <a:lnTo>
                      <a:pt x="36851" y="12351"/>
                    </a:lnTo>
                    <a:lnTo>
                      <a:pt x="34328" y="11488"/>
                    </a:lnTo>
                    <a:lnTo>
                      <a:pt x="31805" y="10492"/>
                    </a:lnTo>
                    <a:lnTo>
                      <a:pt x="29348" y="9429"/>
                    </a:lnTo>
                    <a:lnTo>
                      <a:pt x="26891" y="8300"/>
                    </a:lnTo>
                    <a:lnTo>
                      <a:pt x="24567" y="7105"/>
                    </a:lnTo>
                    <a:lnTo>
                      <a:pt x="22243" y="5844"/>
                    </a:lnTo>
                    <a:lnTo>
                      <a:pt x="19986" y="4449"/>
                    </a:lnTo>
                    <a:lnTo>
                      <a:pt x="17795" y="3055"/>
                    </a:lnTo>
                    <a:lnTo>
                      <a:pt x="15670" y="1528"/>
                    </a:lnTo>
                    <a:lnTo>
                      <a:pt x="13612" y="1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32" name="Google Shape;2232;g34ed79b00d1_0_2187"/>
              <p:cNvSpPr/>
              <p:nvPr/>
            </p:nvSpPr>
            <p:spPr>
              <a:xfrm>
                <a:off x="4020775" y="1635775"/>
                <a:ext cx="501325" cy="773550"/>
              </a:xfrm>
              <a:custGeom>
                <a:rect b="b" l="l" r="r" t="t"/>
                <a:pathLst>
                  <a:path extrusionOk="0" h="30942" w="20053">
                    <a:moveTo>
                      <a:pt x="14940" y="1"/>
                    </a:moveTo>
                    <a:lnTo>
                      <a:pt x="13347" y="598"/>
                    </a:lnTo>
                    <a:lnTo>
                      <a:pt x="11488" y="1461"/>
                    </a:lnTo>
                    <a:lnTo>
                      <a:pt x="9429" y="2524"/>
                    </a:lnTo>
                    <a:lnTo>
                      <a:pt x="7305" y="3719"/>
                    </a:lnTo>
                    <a:lnTo>
                      <a:pt x="5246" y="5047"/>
                    </a:lnTo>
                    <a:lnTo>
                      <a:pt x="3254" y="6308"/>
                    </a:lnTo>
                    <a:lnTo>
                      <a:pt x="1462" y="7570"/>
                    </a:lnTo>
                    <a:lnTo>
                      <a:pt x="1" y="8765"/>
                    </a:lnTo>
                    <a:lnTo>
                      <a:pt x="2059" y="11222"/>
                    </a:lnTo>
                    <a:lnTo>
                      <a:pt x="4051" y="13811"/>
                    </a:lnTo>
                    <a:lnTo>
                      <a:pt x="5977" y="16467"/>
                    </a:lnTo>
                    <a:lnTo>
                      <a:pt x="7836" y="19189"/>
                    </a:lnTo>
                    <a:lnTo>
                      <a:pt x="9695" y="22044"/>
                    </a:lnTo>
                    <a:lnTo>
                      <a:pt x="11421" y="24966"/>
                    </a:lnTo>
                    <a:lnTo>
                      <a:pt x="13081" y="27954"/>
                    </a:lnTo>
                    <a:lnTo>
                      <a:pt x="14608" y="30942"/>
                    </a:lnTo>
                    <a:lnTo>
                      <a:pt x="15339" y="30145"/>
                    </a:lnTo>
                    <a:lnTo>
                      <a:pt x="16003" y="29348"/>
                    </a:lnTo>
                    <a:lnTo>
                      <a:pt x="16600" y="28419"/>
                    </a:lnTo>
                    <a:lnTo>
                      <a:pt x="17198" y="27555"/>
                    </a:lnTo>
                    <a:lnTo>
                      <a:pt x="17729" y="26626"/>
                    </a:lnTo>
                    <a:lnTo>
                      <a:pt x="18127" y="25696"/>
                    </a:lnTo>
                    <a:lnTo>
                      <a:pt x="18526" y="24700"/>
                    </a:lnTo>
                    <a:lnTo>
                      <a:pt x="18924" y="23704"/>
                    </a:lnTo>
                    <a:lnTo>
                      <a:pt x="19190" y="22708"/>
                    </a:lnTo>
                    <a:lnTo>
                      <a:pt x="19455" y="21712"/>
                    </a:lnTo>
                    <a:lnTo>
                      <a:pt x="19655" y="20650"/>
                    </a:lnTo>
                    <a:lnTo>
                      <a:pt x="19854" y="19654"/>
                    </a:lnTo>
                    <a:lnTo>
                      <a:pt x="19987" y="18592"/>
                    </a:lnTo>
                    <a:lnTo>
                      <a:pt x="20053" y="17529"/>
                    </a:lnTo>
                    <a:lnTo>
                      <a:pt x="20053" y="16467"/>
                    </a:lnTo>
                    <a:lnTo>
                      <a:pt x="20053" y="15405"/>
                    </a:lnTo>
                    <a:lnTo>
                      <a:pt x="20053" y="14342"/>
                    </a:lnTo>
                    <a:lnTo>
                      <a:pt x="19920" y="13280"/>
                    </a:lnTo>
                    <a:lnTo>
                      <a:pt x="19655" y="11222"/>
                    </a:lnTo>
                    <a:lnTo>
                      <a:pt x="19190" y="9163"/>
                    </a:lnTo>
                    <a:lnTo>
                      <a:pt x="18592" y="7105"/>
                    </a:lnTo>
                    <a:lnTo>
                      <a:pt x="17862" y="5180"/>
                    </a:lnTo>
                    <a:lnTo>
                      <a:pt x="16999" y="3320"/>
                    </a:lnTo>
                    <a:lnTo>
                      <a:pt x="16003" y="1594"/>
                    </a:lnTo>
                    <a:lnTo>
                      <a:pt x="15471" y="797"/>
                    </a:lnTo>
                    <a:lnTo>
                      <a:pt x="1494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33" name="Google Shape;2233;g34ed79b00d1_0_2187"/>
              <p:cNvSpPr/>
              <p:nvPr/>
            </p:nvSpPr>
            <p:spPr>
              <a:xfrm>
                <a:off x="4020775" y="1635775"/>
                <a:ext cx="501325" cy="773550"/>
              </a:xfrm>
              <a:custGeom>
                <a:rect b="b" l="l" r="r" t="t"/>
                <a:pathLst>
                  <a:path extrusionOk="0" fill="none" h="30942" w="20053">
                    <a:moveTo>
                      <a:pt x="14608" y="30942"/>
                    </a:moveTo>
                    <a:lnTo>
                      <a:pt x="14608" y="30942"/>
                    </a:lnTo>
                    <a:lnTo>
                      <a:pt x="15339" y="30145"/>
                    </a:lnTo>
                    <a:lnTo>
                      <a:pt x="16003" y="29348"/>
                    </a:lnTo>
                    <a:lnTo>
                      <a:pt x="16600" y="28419"/>
                    </a:lnTo>
                    <a:lnTo>
                      <a:pt x="17198" y="27555"/>
                    </a:lnTo>
                    <a:lnTo>
                      <a:pt x="17729" y="26626"/>
                    </a:lnTo>
                    <a:lnTo>
                      <a:pt x="18127" y="25696"/>
                    </a:lnTo>
                    <a:lnTo>
                      <a:pt x="18526" y="24700"/>
                    </a:lnTo>
                    <a:lnTo>
                      <a:pt x="18924" y="23704"/>
                    </a:lnTo>
                    <a:lnTo>
                      <a:pt x="19190" y="22708"/>
                    </a:lnTo>
                    <a:lnTo>
                      <a:pt x="19455" y="21712"/>
                    </a:lnTo>
                    <a:lnTo>
                      <a:pt x="19655" y="20650"/>
                    </a:lnTo>
                    <a:lnTo>
                      <a:pt x="19854" y="19654"/>
                    </a:lnTo>
                    <a:lnTo>
                      <a:pt x="19987" y="18592"/>
                    </a:lnTo>
                    <a:lnTo>
                      <a:pt x="20053" y="17529"/>
                    </a:lnTo>
                    <a:lnTo>
                      <a:pt x="20053" y="16467"/>
                    </a:lnTo>
                    <a:lnTo>
                      <a:pt x="20053" y="15405"/>
                    </a:lnTo>
                    <a:lnTo>
                      <a:pt x="20053" y="14342"/>
                    </a:lnTo>
                    <a:lnTo>
                      <a:pt x="19920" y="13280"/>
                    </a:lnTo>
                    <a:lnTo>
                      <a:pt x="19655" y="11222"/>
                    </a:lnTo>
                    <a:lnTo>
                      <a:pt x="19190" y="9163"/>
                    </a:lnTo>
                    <a:lnTo>
                      <a:pt x="18592" y="7105"/>
                    </a:lnTo>
                    <a:lnTo>
                      <a:pt x="17862" y="5180"/>
                    </a:lnTo>
                    <a:lnTo>
                      <a:pt x="16999" y="3320"/>
                    </a:lnTo>
                    <a:lnTo>
                      <a:pt x="16003" y="1594"/>
                    </a:lnTo>
                    <a:lnTo>
                      <a:pt x="15471" y="797"/>
                    </a:lnTo>
                    <a:lnTo>
                      <a:pt x="14940" y="1"/>
                    </a:lnTo>
                    <a:lnTo>
                      <a:pt x="14940" y="1"/>
                    </a:lnTo>
                    <a:lnTo>
                      <a:pt x="13347" y="598"/>
                    </a:lnTo>
                    <a:lnTo>
                      <a:pt x="11488" y="1461"/>
                    </a:lnTo>
                    <a:lnTo>
                      <a:pt x="9429" y="2524"/>
                    </a:lnTo>
                    <a:lnTo>
                      <a:pt x="7305" y="3719"/>
                    </a:lnTo>
                    <a:lnTo>
                      <a:pt x="5246" y="5047"/>
                    </a:lnTo>
                    <a:lnTo>
                      <a:pt x="3254" y="6308"/>
                    </a:lnTo>
                    <a:lnTo>
                      <a:pt x="1462" y="7570"/>
                    </a:lnTo>
                    <a:lnTo>
                      <a:pt x="1" y="8765"/>
                    </a:lnTo>
                    <a:lnTo>
                      <a:pt x="1" y="8765"/>
                    </a:lnTo>
                    <a:lnTo>
                      <a:pt x="2059" y="11222"/>
                    </a:lnTo>
                    <a:lnTo>
                      <a:pt x="4051" y="13811"/>
                    </a:lnTo>
                    <a:lnTo>
                      <a:pt x="5977" y="16467"/>
                    </a:lnTo>
                    <a:lnTo>
                      <a:pt x="7836" y="19189"/>
                    </a:lnTo>
                    <a:lnTo>
                      <a:pt x="9695" y="22044"/>
                    </a:lnTo>
                    <a:lnTo>
                      <a:pt x="11421" y="24966"/>
                    </a:lnTo>
                    <a:lnTo>
                      <a:pt x="13081" y="27954"/>
                    </a:lnTo>
                    <a:lnTo>
                      <a:pt x="14608" y="30942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34" name="Google Shape;2234;g34ed79b00d1_0_2187"/>
              <p:cNvSpPr/>
              <p:nvPr/>
            </p:nvSpPr>
            <p:spPr>
              <a:xfrm>
                <a:off x="4478925" y="1959475"/>
                <a:ext cx="388450" cy="1274850"/>
              </a:xfrm>
              <a:custGeom>
                <a:rect b="b" l="l" r="r" t="t"/>
                <a:pathLst>
                  <a:path extrusionOk="0" h="50994" w="15538">
                    <a:moveTo>
                      <a:pt x="10159" y="0"/>
                    </a:moveTo>
                    <a:lnTo>
                      <a:pt x="10359" y="1992"/>
                    </a:lnTo>
                    <a:lnTo>
                      <a:pt x="10359" y="3984"/>
                    </a:lnTo>
                    <a:lnTo>
                      <a:pt x="10292" y="5909"/>
                    </a:lnTo>
                    <a:lnTo>
                      <a:pt x="10093" y="7769"/>
                    </a:lnTo>
                    <a:lnTo>
                      <a:pt x="9827" y="9628"/>
                    </a:lnTo>
                    <a:lnTo>
                      <a:pt x="9429" y="11420"/>
                    </a:lnTo>
                    <a:lnTo>
                      <a:pt x="8898" y="13213"/>
                    </a:lnTo>
                    <a:lnTo>
                      <a:pt x="8300" y="14873"/>
                    </a:lnTo>
                    <a:lnTo>
                      <a:pt x="7570" y="16533"/>
                    </a:lnTo>
                    <a:lnTo>
                      <a:pt x="6773" y="18127"/>
                    </a:lnTo>
                    <a:lnTo>
                      <a:pt x="5844" y="19654"/>
                    </a:lnTo>
                    <a:lnTo>
                      <a:pt x="4848" y="21114"/>
                    </a:lnTo>
                    <a:lnTo>
                      <a:pt x="3785" y="22575"/>
                    </a:lnTo>
                    <a:lnTo>
                      <a:pt x="2590" y="23903"/>
                    </a:lnTo>
                    <a:lnTo>
                      <a:pt x="1329" y="25165"/>
                    </a:lnTo>
                    <a:lnTo>
                      <a:pt x="1" y="26360"/>
                    </a:lnTo>
                    <a:lnTo>
                      <a:pt x="1196" y="29348"/>
                    </a:lnTo>
                    <a:lnTo>
                      <a:pt x="2258" y="32402"/>
                    </a:lnTo>
                    <a:lnTo>
                      <a:pt x="3254" y="35456"/>
                    </a:lnTo>
                    <a:lnTo>
                      <a:pt x="4184" y="38511"/>
                    </a:lnTo>
                    <a:lnTo>
                      <a:pt x="4980" y="41631"/>
                    </a:lnTo>
                    <a:lnTo>
                      <a:pt x="5711" y="44752"/>
                    </a:lnTo>
                    <a:lnTo>
                      <a:pt x="6375" y="47873"/>
                    </a:lnTo>
                    <a:lnTo>
                      <a:pt x="6972" y="50993"/>
                    </a:lnTo>
                    <a:lnTo>
                      <a:pt x="7968" y="49665"/>
                    </a:lnTo>
                    <a:lnTo>
                      <a:pt x="8898" y="48271"/>
                    </a:lnTo>
                    <a:lnTo>
                      <a:pt x="9761" y="46810"/>
                    </a:lnTo>
                    <a:lnTo>
                      <a:pt x="10558" y="45349"/>
                    </a:lnTo>
                    <a:lnTo>
                      <a:pt x="11288" y="43889"/>
                    </a:lnTo>
                    <a:lnTo>
                      <a:pt x="11952" y="42362"/>
                    </a:lnTo>
                    <a:lnTo>
                      <a:pt x="12616" y="40834"/>
                    </a:lnTo>
                    <a:lnTo>
                      <a:pt x="13147" y="39307"/>
                    </a:lnTo>
                    <a:lnTo>
                      <a:pt x="13612" y="37714"/>
                    </a:lnTo>
                    <a:lnTo>
                      <a:pt x="14077" y="36120"/>
                    </a:lnTo>
                    <a:lnTo>
                      <a:pt x="14475" y="34527"/>
                    </a:lnTo>
                    <a:lnTo>
                      <a:pt x="14807" y="32867"/>
                    </a:lnTo>
                    <a:lnTo>
                      <a:pt x="15006" y="31273"/>
                    </a:lnTo>
                    <a:lnTo>
                      <a:pt x="15272" y="29613"/>
                    </a:lnTo>
                    <a:lnTo>
                      <a:pt x="15405" y="27953"/>
                    </a:lnTo>
                    <a:lnTo>
                      <a:pt x="15471" y="26227"/>
                    </a:lnTo>
                    <a:lnTo>
                      <a:pt x="15538" y="24567"/>
                    </a:lnTo>
                    <a:lnTo>
                      <a:pt x="15538" y="22907"/>
                    </a:lnTo>
                    <a:lnTo>
                      <a:pt x="15471" y="21247"/>
                    </a:lnTo>
                    <a:lnTo>
                      <a:pt x="15338" y="19521"/>
                    </a:lnTo>
                    <a:lnTo>
                      <a:pt x="15139" y="17861"/>
                    </a:lnTo>
                    <a:lnTo>
                      <a:pt x="14940" y="16201"/>
                    </a:lnTo>
                    <a:lnTo>
                      <a:pt x="14674" y="14475"/>
                    </a:lnTo>
                    <a:lnTo>
                      <a:pt x="14342" y="12815"/>
                    </a:lnTo>
                    <a:lnTo>
                      <a:pt x="14010" y="11155"/>
                    </a:lnTo>
                    <a:lnTo>
                      <a:pt x="13612" y="9561"/>
                    </a:lnTo>
                    <a:lnTo>
                      <a:pt x="13147" y="7901"/>
                    </a:lnTo>
                    <a:lnTo>
                      <a:pt x="12616" y="6308"/>
                    </a:lnTo>
                    <a:lnTo>
                      <a:pt x="12085" y="4648"/>
                    </a:lnTo>
                    <a:lnTo>
                      <a:pt x="11487" y="3121"/>
                    </a:lnTo>
                    <a:lnTo>
                      <a:pt x="10823" y="1527"/>
                    </a:lnTo>
                    <a:lnTo>
                      <a:pt x="1015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35" name="Google Shape;2235;g34ed79b00d1_0_2187"/>
              <p:cNvSpPr/>
              <p:nvPr/>
            </p:nvSpPr>
            <p:spPr>
              <a:xfrm>
                <a:off x="4478925" y="1959475"/>
                <a:ext cx="388450" cy="1274850"/>
              </a:xfrm>
              <a:custGeom>
                <a:rect b="b" l="l" r="r" t="t"/>
                <a:pathLst>
                  <a:path extrusionOk="0" fill="none" h="50994" w="15538">
                    <a:moveTo>
                      <a:pt x="10159" y="0"/>
                    </a:moveTo>
                    <a:lnTo>
                      <a:pt x="10159" y="0"/>
                    </a:lnTo>
                    <a:lnTo>
                      <a:pt x="10359" y="1992"/>
                    </a:lnTo>
                    <a:lnTo>
                      <a:pt x="10359" y="3984"/>
                    </a:lnTo>
                    <a:lnTo>
                      <a:pt x="10292" y="5909"/>
                    </a:lnTo>
                    <a:lnTo>
                      <a:pt x="10093" y="7769"/>
                    </a:lnTo>
                    <a:lnTo>
                      <a:pt x="9827" y="9628"/>
                    </a:lnTo>
                    <a:lnTo>
                      <a:pt x="9429" y="11420"/>
                    </a:lnTo>
                    <a:lnTo>
                      <a:pt x="8898" y="13213"/>
                    </a:lnTo>
                    <a:lnTo>
                      <a:pt x="8300" y="14873"/>
                    </a:lnTo>
                    <a:lnTo>
                      <a:pt x="7570" y="16533"/>
                    </a:lnTo>
                    <a:lnTo>
                      <a:pt x="6773" y="18127"/>
                    </a:lnTo>
                    <a:lnTo>
                      <a:pt x="5844" y="19654"/>
                    </a:lnTo>
                    <a:lnTo>
                      <a:pt x="4848" y="21114"/>
                    </a:lnTo>
                    <a:lnTo>
                      <a:pt x="3785" y="22575"/>
                    </a:lnTo>
                    <a:lnTo>
                      <a:pt x="2590" y="23903"/>
                    </a:lnTo>
                    <a:lnTo>
                      <a:pt x="1329" y="25165"/>
                    </a:lnTo>
                    <a:lnTo>
                      <a:pt x="1" y="26360"/>
                    </a:lnTo>
                    <a:lnTo>
                      <a:pt x="1" y="26360"/>
                    </a:lnTo>
                    <a:lnTo>
                      <a:pt x="1196" y="29348"/>
                    </a:lnTo>
                    <a:lnTo>
                      <a:pt x="2258" y="32402"/>
                    </a:lnTo>
                    <a:lnTo>
                      <a:pt x="3254" y="35456"/>
                    </a:lnTo>
                    <a:lnTo>
                      <a:pt x="4184" y="38511"/>
                    </a:lnTo>
                    <a:lnTo>
                      <a:pt x="4980" y="41631"/>
                    </a:lnTo>
                    <a:lnTo>
                      <a:pt x="5711" y="44752"/>
                    </a:lnTo>
                    <a:lnTo>
                      <a:pt x="6375" y="47873"/>
                    </a:lnTo>
                    <a:lnTo>
                      <a:pt x="6972" y="50993"/>
                    </a:lnTo>
                    <a:lnTo>
                      <a:pt x="6972" y="50993"/>
                    </a:lnTo>
                    <a:lnTo>
                      <a:pt x="7968" y="49665"/>
                    </a:lnTo>
                    <a:lnTo>
                      <a:pt x="8898" y="48271"/>
                    </a:lnTo>
                    <a:lnTo>
                      <a:pt x="9761" y="46810"/>
                    </a:lnTo>
                    <a:lnTo>
                      <a:pt x="10558" y="45349"/>
                    </a:lnTo>
                    <a:lnTo>
                      <a:pt x="11288" y="43889"/>
                    </a:lnTo>
                    <a:lnTo>
                      <a:pt x="11952" y="42362"/>
                    </a:lnTo>
                    <a:lnTo>
                      <a:pt x="12616" y="40834"/>
                    </a:lnTo>
                    <a:lnTo>
                      <a:pt x="13147" y="39307"/>
                    </a:lnTo>
                    <a:lnTo>
                      <a:pt x="13612" y="37714"/>
                    </a:lnTo>
                    <a:lnTo>
                      <a:pt x="14077" y="36120"/>
                    </a:lnTo>
                    <a:lnTo>
                      <a:pt x="14475" y="34527"/>
                    </a:lnTo>
                    <a:lnTo>
                      <a:pt x="14807" y="32867"/>
                    </a:lnTo>
                    <a:lnTo>
                      <a:pt x="15006" y="31273"/>
                    </a:lnTo>
                    <a:lnTo>
                      <a:pt x="15272" y="29613"/>
                    </a:lnTo>
                    <a:lnTo>
                      <a:pt x="15405" y="27953"/>
                    </a:lnTo>
                    <a:lnTo>
                      <a:pt x="15471" y="26227"/>
                    </a:lnTo>
                    <a:lnTo>
                      <a:pt x="15538" y="24567"/>
                    </a:lnTo>
                    <a:lnTo>
                      <a:pt x="15538" y="22907"/>
                    </a:lnTo>
                    <a:lnTo>
                      <a:pt x="15471" y="21247"/>
                    </a:lnTo>
                    <a:lnTo>
                      <a:pt x="15338" y="19521"/>
                    </a:lnTo>
                    <a:lnTo>
                      <a:pt x="15139" y="17861"/>
                    </a:lnTo>
                    <a:lnTo>
                      <a:pt x="14940" y="16201"/>
                    </a:lnTo>
                    <a:lnTo>
                      <a:pt x="14674" y="14475"/>
                    </a:lnTo>
                    <a:lnTo>
                      <a:pt x="14342" y="12815"/>
                    </a:lnTo>
                    <a:lnTo>
                      <a:pt x="14010" y="11155"/>
                    </a:lnTo>
                    <a:lnTo>
                      <a:pt x="13612" y="9561"/>
                    </a:lnTo>
                    <a:lnTo>
                      <a:pt x="13147" y="7901"/>
                    </a:lnTo>
                    <a:lnTo>
                      <a:pt x="12616" y="6308"/>
                    </a:lnTo>
                    <a:lnTo>
                      <a:pt x="12085" y="4648"/>
                    </a:lnTo>
                    <a:lnTo>
                      <a:pt x="11487" y="3121"/>
                    </a:lnTo>
                    <a:lnTo>
                      <a:pt x="10823" y="1527"/>
                    </a:lnTo>
                    <a:lnTo>
                      <a:pt x="10159" y="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36" name="Google Shape;2236;g34ed79b00d1_0_2187"/>
              <p:cNvSpPr/>
              <p:nvPr/>
            </p:nvSpPr>
            <p:spPr>
              <a:xfrm>
                <a:off x="3013200" y="1469775"/>
                <a:ext cx="668975" cy="753650"/>
              </a:xfrm>
              <a:custGeom>
                <a:rect b="b" l="l" r="r" t="t"/>
                <a:pathLst>
                  <a:path extrusionOk="0" h="30146" w="26759">
                    <a:moveTo>
                      <a:pt x="4051" y="1"/>
                    </a:moveTo>
                    <a:lnTo>
                      <a:pt x="3454" y="930"/>
                    </a:lnTo>
                    <a:lnTo>
                      <a:pt x="2922" y="1794"/>
                    </a:lnTo>
                    <a:lnTo>
                      <a:pt x="2391" y="2657"/>
                    </a:lnTo>
                    <a:lnTo>
                      <a:pt x="1993" y="3586"/>
                    </a:lnTo>
                    <a:lnTo>
                      <a:pt x="1528" y="4516"/>
                    </a:lnTo>
                    <a:lnTo>
                      <a:pt x="1196" y="5445"/>
                    </a:lnTo>
                    <a:lnTo>
                      <a:pt x="864" y="6375"/>
                    </a:lnTo>
                    <a:lnTo>
                      <a:pt x="598" y="7305"/>
                    </a:lnTo>
                    <a:lnTo>
                      <a:pt x="399" y="8300"/>
                    </a:lnTo>
                    <a:lnTo>
                      <a:pt x="266" y="9230"/>
                    </a:lnTo>
                    <a:lnTo>
                      <a:pt x="134" y="10226"/>
                    </a:lnTo>
                    <a:lnTo>
                      <a:pt x="1" y="11156"/>
                    </a:lnTo>
                    <a:lnTo>
                      <a:pt x="1" y="12152"/>
                    </a:lnTo>
                    <a:lnTo>
                      <a:pt x="1" y="13148"/>
                    </a:lnTo>
                    <a:lnTo>
                      <a:pt x="1" y="14143"/>
                    </a:lnTo>
                    <a:lnTo>
                      <a:pt x="67" y="15073"/>
                    </a:lnTo>
                    <a:lnTo>
                      <a:pt x="399" y="17065"/>
                    </a:lnTo>
                    <a:lnTo>
                      <a:pt x="798" y="18990"/>
                    </a:lnTo>
                    <a:lnTo>
                      <a:pt x="1395" y="20982"/>
                    </a:lnTo>
                    <a:lnTo>
                      <a:pt x="2059" y="22908"/>
                    </a:lnTo>
                    <a:lnTo>
                      <a:pt x="2922" y="24767"/>
                    </a:lnTo>
                    <a:lnTo>
                      <a:pt x="3918" y="26626"/>
                    </a:lnTo>
                    <a:lnTo>
                      <a:pt x="5047" y="28419"/>
                    </a:lnTo>
                    <a:lnTo>
                      <a:pt x="6242" y="30145"/>
                    </a:lnTo>
                    <a:lnTo>
                      <a:pt x="8832" y="27821"/>
                    </a:lnTo>
                    <a:lnTo>
                      <a:pt x="11355" y="25564"/>
                    </a:lnTo>
                    <a:lnTo>
                      <a:pt x="13944" y="23439"/>
                    </a:lnTo>
                    <a:lnTo>
                      <a:pt x="16534" y="21314"/>
                    </a:lnTo>
                    <a:lnTo>
                      <a:pt x="19123" y="19322"/>
                    </a:lnTo>
                    <a:lnTo>
                      <a:pt x="21646" y="17397"/>
                    </a:lnTo>
                    <a:lnTo>
                      <a:pt x="24236" y="15604"/>
                    </a:lnTo>
                    <a:lnTo>
                      <a:pt x="26759" y="13811"/>
                    </a:lnTo>
                    <a:lnTo>
                      <a:pt x="25431" y="12683"/>
                    </a:lnTo>
                    <a:lnTo>
                      <a:pt x="24169" y="11620"/>
                    </a:lnTo>
                    <a:lnTo>
                      <a:pt x="22841" y="10558"/>
                    </a:lnTo>
                    <a:lnTo>
                      <a:pt x="21514" y="9496"/>
                    </a:lnTo>
                    <a:lnTo>
                      <a:pt x="20119" y="8500"/>
                    </a:lnTo>
                    <a:lnTo>
                      <a:pt x="18725" y="7570"/>
                    </a:lnTo>
                    <a:lnTo>
                      <a:pt x="17331" y="6641"/>
                    </a:lnTo>
                    <a:lnTo>
                      <a:pt x="15936" y="5777"/>
                    </a:lnTo>
                    <a:lnTo>
                      <a:pt x="14475" y="4914"/>
                    </a:lnTo>
                    <a:lnTo>
                      <a:pt x="13015" y="4117"/>
                    </a:lnTo>
                    <a:lnTo>
                      <a:pt x="11554" y="3321"/>
                    </a:lnTo>
                    <a:lnTo>
                      <a:pt x="10093" y="2590"/>
                    </a:lnTo>
                    <a:lnTo>
                      <a:pt x="8632" y="1860"/>
                    </a:lnTo>
                    <a:lnTo>
                      <a:pt x="7105" y="1262"/>
                    </a:lnTo>
                    <a:lnTo>
                      <a:pt x="5578" y="598"/>
                    </a:lnTo>
                    <a:lnTo>
                      <a:pt x="405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37" name="Google Shape;2237;g34ed79b00d1_0_2187"/>
              <p:cNvSpPr/>
              <p:nvPr/>
            </p:nvSpPr>
            <p:spPr>
              <a:xfrm>
                <a:off x="3013200" y="1469775"/>
                <a:ext cx="668975" cy="753650"/>
              </a:xfrm>
              <a:custGeom>
                <a:rect b="b" l="l" r="r" t="t"/>
                <a:pathLst>
                  <a:path extrusionOk="0" fill="none" h="30146" w="26759">
                    <a:moveTo>
                      <a:pt x="6242" y="30145"/>
                    </a:moveTo>
                    <a:lnTo>
                      <a:pt x="6242" y="30145"/>
                    </a:lnTo>
                    <a:lnTo>
                      <a:pt x="8832" y="27821"/>
                    </a:lnTo>
                    <a:lnTo>
                      <a:pt x="11355" y="25564"/>
                    </a:lnTo>
                    <a:lnTo>
                      <a:pt x="13944" y="23439"/>
                    </a:lnTo>
                    <a:lnTo>
                      <a:pt x="16534" y="21314"/>
                    </a:lnTo>
                    <a:lnTo>
                      <a:pt x="19123" y="19322"/>
                    </a:lnTo>
                    <a:lnTo>
                      <a:pt x="21646" y="17397"/>
                    </a:lnTo>
                    <a:lnTo>
                      <a:pt x="24236" y="15604"/>
                    </a:lnTo>
                    <a:lnTo>
                      <a:pt x="26759" y="13811"/>
                    </a:lnTo>
                    <a:lnTo>
                      <a:pt x="26759" y="13811"/>
                    </a:lnTo>
                    <a:lnTo>
                      <a:pt x="25431" y="12683"/>
                    </a:lnTo>
                    <a:lnTo>
                      <a:pt x="24169" y="11620"/>
                    </a:lnTo>
                    <a:lnTo>
                      <a:pt x="22841" y="10558"/>
                    </a:lnTo>
                    <a:lnTo>
                      <a:pt x="21514" y="9496"/>
                    </a:lnTo>
                    <a:lnTo>
                      <a:pt x="20119" y="8500"/>
                    </a:lnTo>
                    <a:lnTo>
                      <a:pt x="18725" y="7570"/>
                    </a:lnTo>
                    <a:lnTo>
                      <a:pt x="17331" y="6641"/>
                    </a:lnTo>
                    <a:lnTo>
                      <a:pt x="15936" y="5777"/>
                    </a:lnTo>
                    <a:lnTo>
                      <a:pt x="14475" y="4914"/>
                    </a:lnTo>
                    <a:lnTo>
                      <a:pt x="13015" y="4117"/>
                    </a:lnTo>
                    <a:lnTo>
                      <a:pt x="11554" y="3321"/>
                    </a:lnTo>
                    <a:lnTo>
                      <a:pt x="10093" y="2590"/>
                    </a:lnTo>
                    <a:lnTo>
                      <a:pt x="8632" y="1860"/>
                    </a:lnTo>
                    <a:lnTo>
                      <a:pt x="7105" y="1262"/>
                    </a:lnTo>
                    <a:lnTo>
                      <a:pt x="5578" y="598"/>
                    </a:lnTo>
                    <a:lnTo>
                      <a:pt x="4051" y="1"/>
                    </a:lnTo>
                    <a:lnTo>
                      <a:pt x="4051" y="1"/>
                    </a:lnTo>
                    <a:lnTo>
                      <a:pt x="3454" y="930"/>
                    </a:lnTo>
                    <a:lnTo>
                      <a:pt x="2922" y="1794"/>
                    </a:lnTo>
                    <a:lnTo>
                      <a:pt x="2391" y="2657"/>
                    </a:lnTo>
                    <a:lnTo>
                      <a:pt x="1993" y="3586"/>
                    </a:lnTo>
                    <a:lnTo>
                      <a:pt x="1528" y="4516"/>
                    </a:lnTo>
                    <a:lnTo>
                      <a:pt x="1196" y="5445"/>
                    </a:lnTo>
                    <a:lnTo>
                      <a:pt x="864" y="6375"/>
                    </a:lnTo>
                    <a:lnTo>
                      <a:pt x="598" y="7305"/>
                    </a:lnTo>
                    <a:lnTo>
                      <a:pt x="399" y="8300"/>
                    </a:lnTo>
                    <a:lnTo>
                      <a:pt x="266" y="9230"/>
                    </a:lnTo>
                    <a:lnTo>
                      <a:pt x="134" y="10226"/>
                    </a:lnTo>
                    <a:lnTo>
                      <a:pt x="1" y="11156"/>
                    </a:lnTo>
                    <a:lnTo>
                      <a:pt x="1" y="12152"/>
                    </a:lnTo>
                    <a:lnTo>
                      <a:pt x="1" y="13148"/>
                    </a:lnTo>
                    <a:lnTo>
                      <a:pt x="1" y="14143"/>
                    </a:lnTo>
                    <a:lnTo>
                      <a:pt x="67" y="15073"/>
                    </a:lnTo>
                    <a:lnTo>
                      <a:pt x="399" y="17065"/>
                    </a:lnTo>
                    <a:lnTo>
                      <a:pt x="798" y="18990"/>
                    </a:lnTo>
                    <a:lnTo>
                      <a:pt x="1395" y="20982"/>
                    </a:lnTo>
                    <a:lnTo>
                      <a:pt x="2059" y="22908"/>
                    </a:lnTo>
                    <a:lnTo>
                      <a:pt x="2922" y="24767"/>
                    </a:lnTo>
                    <a:lnTo>
                      <a:pt x="3918" y="26626"/>
                    </a:lnTo>
                    <a:lnTo>
                      <a:pt x="5047" y="28419"/>
                    </a:lnTo>
                    <a:lnTo>
                      <a:pt x="6242" y="30145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38" name="Google Shape;2238;g34ed79b00d1_0_2187"/>
              <p:cNvSpPr/>
              <p:nvPr/>
            </p:nvSpPr>
            <p:spPr>
              <a:xfrm>
                <a:off x="4663175" y="2704775"/>
                <a:ext cx="390100" cy="1283150"/>
              </a:xfrm>
              <a:custGeom>
                <a:rect b="b" l="l" r="r" t="t"/>
                <a:pathLst>
                  <a:path extrusionOk="0" h="51326" w="15604">
                    <a:moveTo>
                      <a:pt x="15338" y="0"/>
                    </a:moveTo>
                    <a:lnTo>
                      <a:pt x="15006" y="2391"/>
                    </a:lnTo>
                    <a:lnTo>
                      <a:pt x="14608" y="4781"/>
                    </a:lnTo>
                    <a:lnTo>
                      <a:pt x="14143" y="7105"/>
                    </a:lnTo>
                    <a:lnTo>
                      <a:pt x="13612" y="9362"/>
                    </a:lnTo>
                    <a:lnTo>
                      <a:pt x="12948" y="11554"/>
                    </a:lnTo>
                    <a:lnTo>
                      <a:pt x="12284" y="13745"/>
                    </a:lnTo>
                    <a:lnTo>
                      <a:pt x="11487" y="15869"/>
                    </a:lnTo>
                    <a:lnTo>
                      <a:pt x="10624" y="17928"/>
                    </a:lnTo>
                    <a:lnTo>
                      <a:pt x="9695" y="19920"/>
                    </a:lnTo>
                    <a:lnTo>
                      <a:pt x="8699" y="21912"/>
                    </a:lnTo>
                    <a:lnTo>
                      <a:pt x="7570" y="23837"/>
                    </a:lnTo>
                    <a:lnTo>
                      <a:pt x="6375" y="25696"/>
                    </a:lnTo>
                    <a:lnTo>
                      <a:pt x="5180" y="27489"/>
                    </a:lnTo>
                    <a:lnTo>
                      <a:pt x="3785" y="29282"/>
                    </a:lnTo>
                    <a:lnTo>
                      <a:pt x="2391" y="31008"/>
                    </a:lnTo>
                    <a:lnTo>
                      <a:pt x="930" y="32668"/>
                    </a:lnTo>
                    <a:lnTo>
                      <a:pt x="997" y="35058"/>
                    </a:lnTo>
                    <a:lnTo>
                      <a:pt x="1063" y="37382"/>
                    </a:lnTo>
                    <a:lnTo>
                      <a:pt x="997" y="39839"/>
                    </a:lnTo>
                    <a:lnTo>
                      <a:pt x="864" y="42229"/>
                    </a:lnTo>
                    <a:lnTo>
                      <a:pt x="731" y="44619"/>
                    </a:lnTo>
                    <a:lnTo>
                      <a:pt x="532" y="46943"/>
                    </a:lnTo>
                    <a:lnTo>
                      <a:pt x="1" y="51326"/>
                    </a:lnTo>
                    <a:lnTo>
                      <a:pt x="1196" y="49798"/>
                    </a:lnTo>
                    <a:lnTo>
                      <a:pt x="2258" y="48271"/>
                    </a:lnTo>
                    <a:lnTo>
                      <a:pt x="3321" y="46678"/>
                    </a:lnTo>
                    <a:lnTo>
                      <a:pt x="4316" y="45151"/>
                    </a:lnTo>
                    <a:lnTo>
                      <a:pt x="5312" y="43557"/>
                    </a:lnTo>
                    <a:lnTo>
                      <a:pt x="6242" y="41964"/>
                    </a:lnTo>
                    <a:lnTo>
                      <a:pt x="7105" y="40304"/>
                    </a:lnTo>
                    <a:lnTo>
                      <a:pt x="7902" y="38710"/>
                    </a:lnTo>
                    <a:lnTo>
                      <a:pt x="8699" y="37050"/>
                    </a:lnTo>
                    <a:lnTo>
                      <a:pt x="9429" y="35390"/>
                    </a:lnTo>
                    <a:lnTo>
                      <a:pt x="10159" y="33730"/>
                    </a:lnTo>
                    <a:lnTo>
                      <a:pt x="10757" y="32070"/>
                    </a:lnTo>
                    <a:lnTo>
                      <a:pt x="11355" y="30410"/>
                    </a:lnTo>
                    <a:lnTo>
                      <a:pt x="11952" y="28751"/>
                    </a:lnTo>
                    <a:lnTo>
                      <a:pt x="12483" y="27091"/>
                    </a:lnTo>
                    <a:lnTo>
                      <a:pt x="12948" y="25431"/>
                    </a:lnTo>
                    <a:lnTo>
                      <a:pt x="13811" y="22111"/>
                    </a:lnTo>
                    <a:lnTo>
                      <a:pt x="14475" y="18791"/>
                    </a:lnTo>
                    <a:lnTo>
                      <a:pt x="15006" y="15471"/>
                    </a:lnTo>
                    <a:lnTo>
                      <a:pt x="15338" y="12284"/>
                    </a:lnTo>
                    <a:lnTo>
                      <a:pt x="15538" y="9097"/>
                    </a:lnTo>
                    <a:lnTo>
                      <a:pt x="15604" y="5976"/>
                    </a:lnTo>
                    <a:lnTo>
                      <a:pt x="15538" y="2922"/>
                    </a:lnTo>
                    <a:lnTo>
                      <a:pt x="1533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39" name="Google Shape;2239;g34ed79b00d1_0_2187"/>
              <p:cNvSpPr/>
              <p:nvPr/>
            </p:nvSpPr>
            <p:spPr>
              <a:xfrm>
                <a:off x="4663175" y="2704775"/>
                <a:ext cx="390100" cy="1283150"/>
              </a:xfrm>
              <a:custGeom>
                <a:rect b="b" l="l" r="r" t="t"/>
                <a:pathLst>
                  <a:path extrusionOk="0" fill="none" h="51326" w="15604">
                    <a:moveTo>
                      <a:pt x="930" y="32668"/>
                    </a:moveTo>
                    <a:lnTo>
                      <a:pt x="930" y="32668"/>
                    </a:lnTo>
                    <a:lnTo>
                      <a:pt x="997" y="35058"/>
                    </a:lnTo>
                    <a:lnTo>
                      <a:pt x="1063" y="37382"/>
                    </a:lnTo>
                    <a:lnTo>
                      <a:pt x="997" y="39839"/>
                    </a:lnTo>
                    <a:lnTo>
                      <a:pt x="864" y="42229"/>
                    </a:lnTo>
                    <a:lnTo>
                      <a:pt x="731" y="44619"/>
                    </a:lnTo>
                    <a:lnTo>
                      <a:pt x="532" y="46943"/>
                    </a:lnTo>
                    <a:lnTo>
                      <a:pt x="1" y="51326"/>
                    </a:lnTo>
                    <a:lnTo>
                      <a:pt x="1" y="51326"/>
                    </a:lnTo>
                    <a:lnTo>
                      <a:pt x="1196" y="49798"/>
                    </a:lnTo>
                    <a:lnTo>
                      <a:pt x="2258" y="48271"/>
                    </a:lnTo>
                    <a:lnTo>
                      <a:pt x="3321" y="46678"/>
                    </a:lnTo>
                    <a:lnTo>
                      <a:pt x="4316" y="45151"/>
                    </a:lnTo>
                    <a:lnTo>
                      <a:pt x="5312" y="43557"/>
                    </a:lnTo>
                    <a:lnTo>
                      <a:pt x="6242" y="41964"/>
                    </a:lnTo>
                    <a:lnTo>
                      <a:pt x="7105" y="40304"/>
                    </a:lnTo>
                    <a:lnTo>
                      <a:pt x="7902" y="38710"/>
                    </a:lnTo>
                    <a:lnTo>
                      <a:pt x="8699" y="37050"/>
                    </a:lnTo>
                    <a:lnTo>
                      <a:pt x="9429" y="35390"/>
                    </a:lnTo>
                    <a:lnTo>
                      <a:pt x="10159" y="33730"/>
                    </a:lnTo>
                    <a:lnTo>
                      <a:pt x="10757" y="32070"/>
                    </a:lnTo>
                    <a:lnTo>
                      <a:pt x="11355" y="30410"/>
                    </a:lnTo>
                    <a:lnTo>
                      <a:pt x="11952" y="28751"/>
                    </a:lnTo>
                    <a:lnTo>
                      <a:pt x="12483" y="27091"/>
                    </a:lnTo>
                    <a:lnTo>
                      <a:pt x="12948" y="25431"/>
                    </a:lnTo>
                    <a:lnTo>
                      <a:pt x="13811" y="22111"/>
                    </a:lnTo>
                    <a:lnTo>
                      <a:pt x="14475" y="18791"/>
                    </a:lnTo>
                    <a:lnTo>
                      <a:pt x="15006" y="15471"/>
                    </a:lnTo>
                    <a:lnTo>
                      <a:pt x="15338" y="12284"/>
                    </a:lnTo>
                    <a:lnTo>
                      <a:pt x="15538" y="9097"/>
                    </a:lnTo>
                    <a:lnTo>
                      <a:pt x="15604" y="5976"/>
                    </a:lnTo>
                    <a:lnTo>
                      <a:pt x="15538" y="2922"/>
                    </a:lnTo>
                    <a:lnTo>
                      <a:pt x="15338" y="0"/>
                    </a:lnTo>
                    <a:lnTo>
                      <a:pt x="15338" y="0"/>
                    </a:lnTo>
                    <a:lnTo>
                      <a:pt x="15006" y="2391"/>
                    </a:lnTo>
                    <a:lnTo>
                      <a:pt x="14608" y="4781"/>
                    </a:lnTo>
                    <a:lnTo>
                      <a:pt x="14143" y="7105"/>
                    </a:lnTo>
                    <a:lnTo>
                      <a:pt x="13612" y="9362"/>
                    </a:lnTo>
                    <a:lnTo>
                      <a:pt x="12948" y="11554"/>
                    </a:lnTo>
                    <a:lnTo>
                      <a:pt x="12284" y="13745"/>
                    </a:lnTo>
                    <a:lnTo>
                      <a:pt x="11487" y="15869"/>
                    </a:lnTo>
                    <a:lnTo>
                      <a:pt x="10624" y="17928"/>
                    </a:lnTo>
                    <a:lnTo>
                      <a:pt x="9695" y="19920"/>
                    </a:lnTo>
                    <a:lnTo>
                      <a:pt x="8699" y="21912"/>
                    </a:lnTo>
                    <a:lnTo>
                      <a:pt x="7570" y="23837"/>
                    </a:lnTo>
                    <a:lnTo>
                      <a:pt x="6375" y="25696"/>
                    </a:lnTo>
                    <a:lnTo>
                      <a:pt x="5180" y="27489"/>
                    </a:lnTo>
                    <a:lnTo>
                      <a:pt x="3785" y="29282"/>
                    </a:lnTo>
                    <a:lnTo>
                      <a:pt x="2391" y="31008"/>
                    </a:lnTo>
                    <a:lnTo>
                      <a:pt x="930" y="32668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40" name="Google Shape;2240;g34ed79b00d1_0_2187"/>
              <p:cNvSpPr/>
              <p:nvPr/>
            </p:nvSpPr>
            <p:spPr>
              <a:xfrm>
                <a:off x="1979075" y="1363550"/>
                <a:ext cx="1034150" cy="1777800"/>
              </a:xfrm>
              <a:custGeom>
                <a:rect b="b" l="l" r="r" t="t"/>
                <a:pathLst>
                  <a:path extrusionOk="0" h="71112" w="41366">
                    <a:moveTo>
                      <a:pt x="20451" y="0"/>
                    </a:moveTo>
                    <a:lnTo>
                      <a:pt x="18592" y="67"/>
                    </a:lnTo>
                    <a:lnTo>
                      <a:pt x="16732" y="266"/>
                    </a:lnTo>
                    <a:lnTo>
                      <a:pt x="14940" y="465"/>
                    </a:lnTo>
                    <a:lnTo>
                      <a:pt x="13147" y="731"/>
                    </a:lnTo>
                    <a:lnTo>
                      <a:pt x="11354" y="1063"/>
                    </a:lnTo>
                    <a:lnTo>
                      <a:pt x="9562" y="1395"/>
                    </a:lnTo>
                    <a:lnTo>
                      <a:pt x="7902" y="1860"/>
                    </a:lnTo>
                    <a:lnTo>
                      <a:pt x="6574" y="3851"/>
                    </a:lnTo>
                    <a:lnTo>
                      <a:pt x="5445" y="5843"/>
                    </a:lnTo>
                    <a:lnTo>
                      <a:pt x="4383" y="7835"/>
                    </a:lnTo>
                    <a:lnTo>
                      <a:pt x="3453" y="9960"/>
                    </a:lnTo>
                    <a:lnTo>
                      <a:pt x="2590" y="12085"/>
                    </a:lnTo>
                    <a:lnTo>
                      <a:pt x="1926" y="14276"/>
                    </a:lnTo>
                    <a:lnTo>
                      <a:pt x="1328" y="16467"/>
                    </a:lnTo>
                    <a:lnTo>
                      <a:pt x="864" y="18658"/>
                    </a:lnTo>
                    <a:lnTo>
                      <a:pt x="465" y="20916"/>
                    </a:lnTo>
                    <a:lnTo>
                      <a:pt x="200" y="23239"/>
                    </a:lnTo>
                    <a:lnTo>
                      <a:pt x="67" y="25497"/>
                    </a:lnTo>
                    <a:lnTo>
                      <a:pt x="0" y="27821"/>
                    </a:lnTo>
                    <a:lnTo>
                      <a:pt x="0" y="30145"/>
                    </a:lnTo>
                    <a:lnTo>
                      <a:pt x="133" y="32469"/>
                    </a:lnTo>
                    <a:lnTo>
                      <a:pt x="399" y="34793"/>
                    </a:lnTo>
                    <a:lnTo>
                      <a:pt x="731" y="37117"/>
                    </a:lnTo>
                    <a:lnTo>
                      <a:pt x="1129" y="39440"/>
                    </a:lnTo>
                    <a:lnTo>
                      <a:pt x="1594" y="41764"/>
                    </a:lnTo>
                    <a:lnTo>
                      <a:pt x="2192" y="44022"/>
                    </a:lnTo>
                    <a:lnTo>
                      <a:pt x="2922" y="46346"/>
                    </a:lnTo>
                    <a:lnTo>
                      <a:pt x="3652" y="48603"/>
                    </a:lnTo>
                    <a:lnTo>
                      <a:pt x="4515" y="50861"/>
                    </a:lnTo>
                    <a:lnTo>
                      <a:pt x="5445" y="53052"/>
                    </a:lnTo>
                    <a:lnTo>
                      <a:pt x="6441" y="55243"/>
                    </a:lnTo>
                    <a:lnTo>
                      <a:pt x="7503" y="57368"/>
                    </a:lnTo>
                    <a:lnTo>
                      <a:pt x="8632" y="59492"/>
                    </a:lnTo>
                    <a:lnTo>
                      <a:pt x="9827" y="61551"/>
                    </a:lnTo>
                    <a:lnTo>
                      <a:pt x="11155" y="63543"/>
                    </a:lnTo>
                    <a:lnTo>
                      <a:pt x="12483" y="65535"/>
                    </a:lnTo>
                    <a:lnTo>
                      <a:pt x="13944" y="67460"/>
                    </a:lnTo>
                    <a:lnTo>
                      <a:pt x="15405" y="69319"/>
                    </a:lnTo>
                    <a:lnTo>
                      <a:pt x="16932" y="71112"/>
                    </a:lnTo>
                    <a:lnTo>
                      <a:pt x="19455" y="67327"/>
                    </a:lnTo>
                    <a:lnTo>
                      <a:pt x="22243" y="63476"/>
                    </a:lnTo>
                    <a:lnTo>
                      <a:pt x="25165" y="59426"/>
                    </a:lnTo>
                    <a:lnTo>
                      <a:pt x="28286" y="55442"/>
                    </a:lnTo>
                    <a:lnTo>
                      <a:pt x="31473" y="51458"/>
                    </a:lnTo>
                    <a:lnTo>
                      <a:pt x="34726" y="47607"/>
                    </a:lnTo>
                    <a:lnTo>
                      <a:pt x="38046" y="43889"/>
                    </a:lnTo>
                    <a:lnTo>
                      <a:pt x="39706" y="42163"/>
                    </a:lnTo>
                    <a:lnTo>
                      <a:pt x="41366" y="40436"/>
                    </a:lnTo>
                    <a:lnTo>
                      <a:pt x="40569" y="39440"/>
                    </a:lnTo>
                    <a:lnTo>
                      <a:pt x="39839" y="38378"/>
                    </a:lnTo>
                    <a:lnTo>
                      <a:pt x="39108" y="37316"/>
                    </a:lnTo>
                    <a:lnTo>
                      <a:pt x="38378" y="36253"/>
                    </a:lnTo>
                    <a:lnTo>
                      <a:pt x="37780" y="35125"/>
                    </a:lnTo>
                    <a:lnTo>
                      <a:pt x="37116" y="33929"/>
                    </a:lnTo>
                    <a:lnTo>
                      <a:pt x="36519" y="32801"/>
                    </a:lnTo>
                    <a:lnTo>
                      <a:pt x="35988" y="31606"/>
                    </a:lnTo>
                    <a:lnTo>
                      <a:pt x="35523" y="30344"/>
                    </a:lnTo>
                    <a:lnTo>
                      <a:pt x="35058" y="29149"/>
                    </a:lnTo>
                    <a:lnTo>
                      <a:pt x="34593" y="27887"/>
                    </a:lnTo>
                    <a:lnTo>
                      <a:pt x="34195" y="26626"/>
                    </a:lnTo>
                    <a:lnTo>
                      <a:pt x="33863" y="25364"/>
                    </a:lnTo>
                    <a:lnTo>
                      <a:pt x="33597" y="24103"/>
                    </a:lnTo>
                    <a:lnTo>
                      <a:pt x="33332" y="22775"/>
                    </a:lnTo>
                    <a:lnTo>
                      <a:pt x="33133" y="21513"/>
                    </a:lnTo>
                    <a:lnTo>
                      <a:pt x="33000" y="20185"/>
                    </a:lnTo>
                    <a:lnTo>
                      <a:pt x="32867" y="18924"/>
                    </a:lnTo>
                    <a:lnTo>
                      <a:pt x="32801" y="17596"/>
                    </a:lnTo>
                    <a:lnTo>
                      <a:pt x="32801" y="16334"/>
                    </a:lnTo>
                    <a:lnTo>
                      <a:pt x="32867" y="15006"/>
                    </a:lnTo>
                    <a:lnTo>
                      <a:pt x="32933" y="13745"/>
                    </a:lnTo>
                    <a:lnTo>
                      <a:pt x="33066" y="12483"/>
                    </a:lnTo>
                    <a:lnTo>
                      <a:pt x="33265" y="11222"/>
                    </a:lnTo>
                    <a:lnTo>
                      <a:pt x="33531" y="9960"/>
                    </a:lnTo>
                    <a:lnTo>
                      <a:pt x="33863" y="8698"/>
                    </a:lnTo>
                    <a:lnTo>
                      <a:pt x="34195" y="7503"/>
                    </a:lnTo>
                    <a:lnTo>
                      <a:pt x="34660" y="6308"/>
                    </a:lnTo>
                    <a:lnTo>
                      <a:pt x="35125" y="5113"/>
                    </a:lnTo>
                    <a:lnTo>
                      <a:pt x="35722" y="3918"/>
                    </a:lnTo>
                    <a:lnTo>
                      <a:pt x="36320" y="2789"/>
                    </a:lnTo>
                    <a:lnTo>
                      <a:pt x="36984" y="1660"/>
                    </a:lnTo>
                    <a:lnTo>
                      <a:pt x="35257" y="1262"/>
                    </a:lnTo>
                    <a:lnTo>
                      <a:pt x="33465" y="930"/>
                    </a:lnTo>
                    <a:lnTo>
                      <a:pt x="31672" y="664"/>
                    </a:lnTo>
                    <a:lnTo>
                      <a:pt x="29813" y="399"/>
                    </a:lnTo>
                    <a:lnTo>
                      <a:pt x="27954" y="200"/>
                    </a:lnTo>
                    <a:lnTo>
                      <a:pt x="26094" y="67"/>
                    </a:lnTo>
                    <a:lnTo>
                      <a:pt x="2423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41" name="Google Shape;2241;g34ed79b00d1_0_2187"/>
              <p:cNvSpPr/>
              <p:nvPr/>
            </p:nvSpPr>
            <p:spPr>
              <a:xfrm>
                <a:off x="1979075" y="1363550"/>
                <a:ext cx="1034150" cy="1777800"/>
              </a:xfrm>
              <a:custGeom>
                <a:rect b="b" l="l" r="r" t="t"/>
                <a:pathLst>
                  <a:path extrusionOk="0" fill="none" h="71112" w="41366">
                    <a:moveTo>
                      <a:pt x="36984" y="1660"/>
                    </a:moveTo>
                    <a:lnTo>
                      <a:pt x="36984" y="1660"/>
                    </a:lnTo>
                    <a:lnTo>
                      <a:pt x="35257" y="1262"/>
                    </a:lnTo>
                    <a:lnTo>
                      <a:pt x="33465" y="930"/>
                    </a:lnTo>
                    <a:lnTo>
                      <a:pt x="31672" y="664"/>
                    </a:lnTo>
                    <a:lnTo>
                      <a:pt x="29813" y="399"/>
                    </a:lnTo>
                    <a:lnTo>
                      <a:pt x="27954" y="200"/>
                    </a:lnTo>
                    <a:lnTo>
                      <a:pt x="26094" y="67"/>
                    </a:lnTo>
                    <a:lnTo>
                      <a:pt x="24235" y="0"/>
                    </a:lnTo>
                    <a:lnTo>
                      <a:pt x="22376" y="0"/>
                    </a:lnTo>
                    <a:lnTo>
                      <a:pt x="20451" y="0"/>
                    </a:lnTo>
                    <a:lnTo>
                      <a:pt x="18592" y="67"/>
                    </a:lnTo>
                    <a:lnTo>
                      <a:pt x="16732" y="266"/>
                    </a:lnTo>
                    <a:lnTo>
                      <a:pt x="14940" y="465"/>
                    </a:lnTo>
                    <a:lnTo>
                      <a:pt x="13147" y="731"/>
                    </a:lnTo>
                    <a:lnTo>
                      <a:pt x="11354" y="1063"/>
                    </a:lnTo>
                    <a:lnTo>
                      <a:pt x="9562" y="1395"/>
                    </a:lnTo>
                    <a:lnTo>
                      <a:pt x="7902" y="1860"/>
                    </a:lnTo>
                    <a:lnTo>
                      <a:pt x="7902" y="1860"/>
                    </a:lnTo>
                    <a:lnTo>
                      <a:pt x="6574" y="3851"/>
                    </a:lnTo>
                    <a:lnTo>
                      <a:pt x="5445" y="5843"/>
                    </a:lnTo>
                    <a:lnTo>
                      <a:pt x="4383" y="7835"/>
                    </a:lnTo>
                    <a:lnTo>
                      <a:pt x="3453" y="9960"/>
                    </a:lnTo>
                    <a:lnTo>
                      <a:pt x="2590" y="12085"/>
                    </a:lnTo>
                    <a:lnTo>
                      <a:pt x="1926" y="14276"/>
                    </a:lnTo>
                    <a:lnTo>
                      <a:pt x="1328" y="16467"/>
                    </a:lnTo>
                    <a:lnTo>
                      <a:pt x="864" y="18658"/>
                    </a:lnTo>
                    <a:lnTo>
                      <a:pt x="465" y="20916"/>
                    </a:lnTo>
                    <a:lnTo>
                      <a:pt x="200" y="23239"/>
                    </a:lnTo>
                    <a:lnTo>
                      <a:pt x="67" y="25497"/>
                    </a:lnTo>
                    <a:lnTo>
                      <a:pt x="0" y="27821"/>
                    </a:lnTo>
                    <a:lnTo>
                      <a:pt x="0" y="30145"/>
                    </a:lnTo>
                    <a:lnTo>
                      <a:pt x="133" y="32469"/>
                    </a:lnTo>
                    <a:lnTo>
                      <a:pt x="399" y="34793"/>
                    </a:lnTo>
                    <a:lnTo>
                      <a:pt x="731" y="37117"/>
                    </a:lnTo>
                    <a:lnTo>
                      <a:pt x="1129" y="39440"/>
                    </a:lnTo>
                    <a:lnTo>
                      <a:pt x="1594" y="41764"/>
                    </a:lnTo>
                    <a:lnTo>
                      <a:pt x="2192" y="44022"/>
                    </a:lnTo>
                    <a:lnTo>
                      <a:pt x="2922" y="46346"/>
                    </a:lnTo>
                    <a:lnTo>
                      <a:pt x="3652" y="48603"/>
                    </a:lnTo>
                    <a:lnTo>
                      <a:pt x="4515" y="50861"/>
                    </a:lnTo>
                    <a:lnTo>
                      <a:pt x="5445" y="53052"/>
                    </a:lnTo>
                    <a:lnTo>
                      <a:pt x="6441" y="55243"/>
                    </a:lnTo>
                    <a:lnTo>
                      <a:pt x="7503" y="57368"/>
                    </a:lnTo>
                    <a:lnTo>
                      <a:pt x="8632" y="59492"/>
                    </a:lnTo>
                    <a:lnTo>
                      <a:pt x="9827" y="61551"/>
                    </a:lnTo>
                    <a:lnTo>
                      <a:pt x="11155" y="63543"/>
                    </a:lnTo>
                    <a:lnTo>
                      <a:pt x="12483" y="65535"/>
                    </a:lnTo>
                    <a:lnTo>
                      <a:pt x="13944" y="67460"/>
                    </a:lnTo>
                    <a:lnTo>
                      <a:pt x="15405" y="69319"/>
                    </a:lnTo>
                    <a:lnTo>
                      <a:pt x="16932" y="71112"/>
                    </a:lnTo>
                    <a:lnTo>
                      <a:pt x="16932" y="71112"/>
                    </a:lnTo>
                    <a:lnTo>
                      <a:pt x="19455" y="67327"/>
                    </a:lnTo>
                    <a:lnTo>
                      <a:pt x="22243" y="63476"/>
                    </a:lnTo>
                    <a:lnTo>
                      <a:pt x="25165" y="59426"/>
                    </a:lnTo>
                    <a:lnTo>
                      <a:pt x="28286" y="55442"/>
                    </a:lnTo>
                    <a:lnTo>
                      <a:pt x="31473" y="51458"/>
                    </a:lnTo>
                    <a:lnTo>
                      <a:pt x="34726" y="47607"/>
                    </a:lnTo>
                    <a:lnTo>
                      <a:pt x="38046" y="43889"/>
                    </a:lnTo>
                    <a:lnTo>
                      <a:pt x="39706" y="42163"/>
                    </a:lnTo>
                    <a:lnTo>
                      <a:pt x="41366" y="40436"/>
                    </a:lnTo>
                    <a:lnTo>
                      <a:pt x="41366" y="40436"/>
                    </a:lnTo>
                    <a:lnTo>
                      <a:pt x="40569" y="39440"/>
                    </a:lnTo>
                    <a:lnTo>
                      <a:pt x="39839" y="38378"/>
                    </a:lnTo>
                    <a:lnTo>
                      <a:pt x="39108" y="37316"/>
                    </a:lnTo>
                    <a:lnTo>
                      <a:pt x="38378" y="36253"/>
                    </a:lnTo>
                    <a:lnTo>
                      <a:pt x="37780" y="35125"/>
                    </a:lnTo>
                    <a:lnTo>
                      <a:pt x="37116" y="33929"/>
                    </a:lnTo>
                    <a:lnTo>
                      <a:pt x="36519" y="32801"/>
                    </a:lnTo>
                    <a:lnTo>
                      <a:pt x="35988" y="31606"/>
                    </a:lnTo>
                    <a:lnTo>
                      <a:pt x="35523" y="30344"/>
                    </a:lnTo>
                    <a:lnTo>
                      <a:pt x="35058" y="29149"/>
                    </a:lnTo>
                    <a:lnTo>
                      <a:pt x="34593" y="27887"/>
                    </a:lnTo>
                    <a:lnTo>
                      <a:pt x="34195" y="26626"/>
                    </a:lnTo>
                    <a:lnTo>
                      <a:pt x="33863" y="25364"/>
                    </a:lnTo>
                    <a:lnTo>
                      <a:pt x="33597" y="24103"/>
                    </a:lnTo>
                    <a:lnTo>
                      <a:pt x="33332" y="22775"/>
                    </a:lnTo>
                    <a:lnTo>
                      <a:pt x="33133" y="21513"/>
                    </a:lnTo>
                    <a:lnTo>
                      <a:pt x="33000" y="20185"/>
                    </a:lnTo>
                    <a:lnTo>
                      <a:pt x="32867" y="18924"/>
                    </a:lnTo>
                    <a:lnTo>
                      <a:pt x="32801" y="17596"/>
                    </a:lnTo>
                    <a:lnTo>
                      <a:pt x="32801" y="16334"/>
                    </a:lnTo>
                    <a:lnTo>
                      <a:pt x="32867" y="15006"/>
                    </a:lnTo>
                    <a:lnTo>
                      <a:pt x="32933" y="13745"/>
                    </a:lnTo>
                    <a:lnTo>
                      <a:pt x="33066" y="12483"/>
                    </a:lnTo>
                    <a:lnTo>
                      <a:pt x="33265" y="11222"/>
                    </a:lnTo>
                    <a:lnTo>
                      <a:pt x="33531" y="9960"/>
                    </a:lnTo>
                    <a:lnTo>
                      <a:pt x="33863" y="8698"/>
                    </a:lnTo>
                    <a:lnTo>
                      <a:pt x="34195" y="7503"/>
                    </a:lnTo>
                    <a:lnTo>
                      <a:pt x="34660" y="6308"/>
                    </a:lnTo>
                    <a:lnTo>
                      <a:pt x="35125" y="5113"/>
                    </a:lnTo>
                    <a:lnTo>
                      <a:pt x="35722" y="3918"/>
                    </a:lnTo>
                    <a:lnTo>
                      <a:pt x="36320" y="2789"/>
                    </a:lnTo>
                    <a:lnTo>
                      <a:pt x="36984" y="166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6 - Content and Image - 4 - Light B">
  <p:cSld name="CUSTOM_4_2_7_1_1_1_1_3_1_1">
    <p:bg>
      <p:bgPr>
        <a:solidFill>
          <a:schemeClr val="lt1"/>
        </a:solidFill>
      </p:bgPr>
    </p:bg>
    <p:spTree>
      <p:nvGrpSpPr>
        <p:cNvPr id="2242" name="Shape 2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3" name="Google Shape;2243;g34ed79b00d1_0_2237"/>
          <p:cNvSpPr txBox="1"/>
          <p:nvPr>
            <p:ph idx="1" type="body"/>
          </p:nvPr>
        </p:nvSpPr>
        <p:spPr>
          <a:xfrm>
            <a:off x="6844175" y="3726050"/>
            <a:ext cx="1635000" cy="763800"/>
          </a:xfrm>
          <a:prstGeom prst="rect">
            <a:avLst/>
          </a:prstGeom>
        </p:spPr>
        <p:txBody>
          <a:bodyPr anchorCtr="0" anchor="t" bIns="0" lIns="91425" spcFirstLastPara="1" rIns="91425" wrap="square" tIns="91425">
            <a:noAutofit/>
          </a:bodyPr>
          <a:lstStyle>
            <a:lvl1pPr indent="-29845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100"/>
              <a:buChar char="●"/>
              <a:defRPr sz="1100"/>
            </a:lvl2pPr>
            <a:lvl3pPr indent="-298450" lvl="2" marL="137160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100"/>
              <a:buChar char="○"/>
              <a:defRPr sz="1100"/>
            </a:lvl3pPr>
            <a:lvl4pPr indent="-298450" lvl="3" marL="182880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100"/>
              <a:buChar char="■"/>
              <a:defRPr sz="1100"/>
            </a:lvl4pPr>
            <a:lvl5pPr indent="-298450" lvl="4" marL="228600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 algn="ctr">
              <a:lnSpc>
                <a:spcPct val="115000"/>
              </a:lnSpc>
              <a:spcBef>
                <a:spcPts val="500"/>
              </a:spcBef>
              <a:spcAft>
                <a:spcPts val="500"/>
              </a:spcAft>
              <a:buSzPts val="1100"/>
              <a:buChar char="■"/>
              <a:defRPr sz="1100"/>
            </a:lvl9pPr>
          </a:lstStyle>
          <a:p/>
        </p:txBody>
      </p:sp>
      <p:sp>
        <p:nvSpPr>
          <p:cNvPr id="2244" name="Google Shape;2244;g34ed79b00d1_0_2237"/>
          <p:cNvSpPr txBox="1"/>
          <p:nvPr>
            <p:ph type="title"/>
          </p:nvPr>
        </p:nvSpPr>
        <p:spPr>
          <a:xfrm>
            <a:off x="676650" y="0"/>
            <a:ext cx="7790700" cy="1289400"/>
          </a:xfrm>
          <a:prstGeom prst="rect">
            <a:avLst/>
          </a:prstGeom>
          <a:noFill/>
        </p:spPr>
        <p:txBody>
          <a:bodyPr anchorCtr="0" anchor="b" bIns="0" lIns="0" spcFirstLastPara="1" rIns="0" wrap="square" tIns="9142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pen Sans ExtraBold"/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pen Sans ExtraBold"/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pen Sans ExtraBold"/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pen Sans ExtraBold"/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pen Sans ExtraBold"/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pen Sans ExtraBold"/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pen Sans ExtraBold"/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pen Sans ExtraBold"/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/>
        </p:txBody>
      </p:sp>
      <p:sp>
        <p:nvSpPr>
          <p:cNvPr id="2245" name="Google Shape;2245;g34ed79b00d1_0_2237"/>
          <p:cNvSpPr/>
          <p:nvPr>
            <p:ph idx="2" type="pic"/>
          </p:nvPr>
        </p:nvSpPr>
        <p:spPr>
          <a:xfrm>
            <a:off x="676725" y="1769375"/>
            <a:ext cx="1635000" cy="1635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246" name="Google Shape;2246;g34ed79b00d1_0_2237"/>
          <p:cNvSpPr/>
          <p:nvPr>
            <p:ph idx="3" type="pic"/>
          </p:nvPr>
        </p:nvSpPr>
        <p:spPr>
          <a:xfrm>
            <a:off x="2732525" y="1769375"/>
            <a:ext cx="1635000" cy="1635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247" name="Google Shape;2247;g34ed79b00d1_0_2237"/>
          <p:cNvSpPr/>
          <p:nvPr>
            <p:ph idx="4" type="pic"/>
          </p:nvPr>
        </p:nvSpPr>
        <p:spPr>
          <a:xfrm>
            <a:off x="4788338" y="1769375"/>
            <a:ext cx="1635000" cy="1635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248" name="Google Shape;2248;g34ed79b00d1_0_2237"/>
          <p:cNvSpPr/>
          <p:nvPr>
            <p:ph idx="5" type="pic"/>
          </p:nvPr>
        </p:nvSpPr>
        <p:spPr>
          <a:xfrm>
            <a:off x="6844163" y="1769375"/>
            <a:ext cx="1635000" cy="1635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249" name="Google Shape;2249;g34ed79b00d1_0_2237"/>
          <p:cNvSpPr txBox="1"/>
          <p:nvPr>
            <p:ph idx="6" type="body"/>
          </p:nvPr>
        </p:nvSpPr>
        <p:spPr>
          <a:xfrm>
            <a:off x="676650" y="3726050"/>
            <a:ext cx="1635000" cy="763800"/>
          </a:xfrm>
          <a:prstGeom prst="rect">
            <a:avLst/>
          </a:prstGeom>
        </p:spPr>
        <p:txBody>
          <a:bodyPr anchorCtr="0" anchor="t" bIns="0" lIns="91425" spcFirstLastPara="1" rIns="91425" wrap="square" tIns="91425">
            <a:noAutofit/>
          </a:bodyPr>
          <a:lstStyle>
            <a:lvl1pPr indent="-28575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 sz="1100"/>
            </a:lvl1pPr>
            <a:lvl2pPr indent="-285750" lvl="1" marL="91440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900"/>
              <a:buChar char="●"/>
              <a:defRPr sz="1100"/>
            </a:lvl2pPr>
            <a:lvl3pPr indent="-298450" lvl="2" marL="137160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100"/>
              <a:buChar char="○"/>
              <a:defRPr sz="1100"/>
            </a:lvl3pPr>
            <a:lvl4pPr indent="-298450" lvl="3" marL="182880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100"/>
              <a:buChar char="■"/>
              <a:defRPr sz="1100"/>
            </a:lvl4pPr>
            <a:lvl5pPr indent="-298450" lvl="4" marL="228600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 algn="ctr">
              <a:lnSpc>
                <a:spcPct val="115000"/>
              </a:lnSpc>
              <a:spcBef>
                <a:spcPts val="500"/>
              </a:spcBef>
              <a:spcAft>
                <a:spcPts val="500"/>
              </a:spcAft>
              <a:buSzPts val="1100"/>
              <a:buChar char="■"/>
              <a:defRPr sz="1100"/>
            </a:lvl9pPr>
          </a:lstStyle>
          <a:p/>
        </p:txBody>
      </p:sp>
      <p:sp>
        <p:nvSpPr>
          <p:cNvPr id="2250" name="Google Shape;2250;g34ed79b00d1_0_2237"/>
          <p:cNvSpPr txBox="1"/>
          <p:nvPr>
            <p:ph idx="7" type="subTitle"/>
          </p:nvPr>
        </p:nvSpPr>
        <p:spPr>
          <a:xfrm>
            <a:off x="676650" y="3404375"/>
            <a:ext cx="1635000" cy="322200"/>
          </a:xfrm>
          <a:prstGeom prst="rect">
            <a:avLst/>
          </a:prstGeom>
        </p:spPr>
        <p:txBody>
          <a:bodyPr anchorCtr="0" anchor="t" bIns="0" lIns="91425" spcFirstLastPara="1" rIns="91425" wrap="square" tIns="9142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1" sz="1100"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1"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1"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1"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1"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1"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1"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1"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1"/>
            </a:lvl9pPr>
          </a:lstStyle>
          <a:p/>
        </p:txBody>
      </p:sp>
      <p:sp>
        <p:nvSpPr>
          <p:cNvPr id="2251" name="Google Shape;2251;g34ed79b00d1_0_2237"/>
          <p:cNvSpPr txBox="1"/>
          <p:nvPr>
            <p:ph idx="8" type="body"/>
          </p:nvPr>
        </p:nvSpPr>
        <p:spPr>
          <a:xfrm>
            <a:off x="2732500" y="3726050"/>
            <a:ext cx="1635000" cy="763800"/>
          </a:xfrm>
          <a:prstGeom prst="rect">
            <a:avLst/>
          </a:prstGeom>
        </p:spPr>
        <p:txBody>
          <a:bodyPr anchorCtr="0" anchor="t" bIns="0" lIns="91425" spcFirstLastPara="1" rIns="91425" wrap="square" tIns="91425">
            <a:noAutofit/>
          </a:bodyPr>
          <a:lstStyle>
            <a:lvl1pPr indent="-28575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 sz="1100"/>
            </a:lvl1pPr>
            <a:lvl2pPr indent="-285750" lvl="1" marL="91440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900"/>
              <a:buChar char="●"/>
              <a:defRPr sz="1100"/>
            </a:lvl2pPr>
            <a:lvl3pPr indent="-298450" lvl="2" marL="137160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100"/>
              <a:buChar char="○"/>
              <a:defRPr sz="1100"/>
            </a:lvl3pPr>
            <a:lvl4pPr indent="-298450" lvl="3" marL="182880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100"/>
              <a:buChar char="■"/>
              <a:defRPr sz="1100"/>
            </a:lvl4pPr>
            <a:lvl5pPr indent="-298450" lvl="4" marL="228600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 algn="ctr">
              <a:lnSpc>
                <a:spcPct val="115000"/>
              </a:lnSpc>
              <a:spcBef>
                <a:spcPts val="500"/>
              </a:spcBef>
              <a:spcAft>
                <a:spcPts val="500"/>
              </a:spcAft>
              <a:buSzPts val="1100"/>
              <a:buChar char="■"/>
              <a:defRPr sz="1100"/>
            </a:lvl9pPr>
          </a:lstStyle>
          <a:p/>
        </p:txBody>
      </p:sp>
      <p:sp>
        <p:nvSpPr>
          <p:cNvPr id="2252" name="Google Shape;2252;g34ed79b00d1_0_2237"/>
          <p:cNvSpPr txBox="1"/>
          <p:nvPr>
            <p:ph idx="9" type="subTitle"/>
          </p:nvPr>
        </p:nvSpPr>
        <p:spPr>
          <a:xfrm>
            <a:off x="2732500" y="3404375"/>
            <a:ext cx="1635000" cy="322200"/>
          </a:xfrm>
          <a:prstGeom prst="rect">
            <a:avLst/>
          </a:prstGeom>
        </p:spPr>
        <p:txBody>
          <a:bodyPr anchorCtr="0" anchor="t" bIns="0" lIns="91425" spcFirstLastPara="1" rIns="91425" wrap="square" tIns="9142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1" sz="1100"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1"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1"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1"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1"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1"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1"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1"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1"/>
            </a:lvl9pPr>
          </a:lstStyle>
          <a:p/>
        </p:txBody>
      </p:sp>
      <p:sp>
        <p:nvSpPr>
          <p:cNvPr id="2253" name="Google Shape;2253;g34ed79b00d1_0_2237"/>
          <p:cNvSpPr txBox="1"/>
          <p:nvPr>
            <p:ph idx="13" type="body"/>
          </p:nvPr>
        </p:nvSpPr>
        <p:spPr>
          <a:xfrm>
            <a:off x="4788350" y="3726050"/>
            <a:ext cx="1635000" cy="763800"/>
          </a:xfrm>
          <a:prstGeom prst="rect">
            <a:avLst/>
          </a:prstGeom>
        </p:spPr>
        <p:txBody>
          <a:bodyPr anchorCtr="0" anchor="t" bIns="0" lIns="91425" spcFirstLastPara="1" rIns="91425" wrap="square" tIns="91425">
            <a:noAutofit/>
          </a:bodyPr>
          <a:lstStyle>
            <a:lvl1pPr indent="-28575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 sz="1100"/>
            </a:lvl1pPr>
            <a:lvl2pPr indent="-285750" lvl="1" marL="91440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900"/>
              <a:buChar char="●"/>
              <a:defRPr sz="1100"/>
            </a:lvl2pPr>
            <a:lvl3pPr indent="-298450" lvl="2" marL="137160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100"/>
              <a:buChar char="○"/>
              <a:defRPr sz="1100"/>
            </a:lvl3pPr>
            <a:lvl4pPr indent="-298450" lvl="3" marL="182880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100"/>
              <a:buChar char="■"/>
              <a:defRPr sz="1100"/>
            </a:lvl4pPr>
            <a:lvl5pPr indent="-298450" lvl="4" marL="228600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 algn="ctr">
              <a:lnSpc>
                <a:spcPct val="115000"/>
              </a:lnSpc>
              <a:spcBef>
                <a:spcPts val="500"/>
              </a:spcBef>
              <a:spcAft>
                <a:spcPts val="500"/>
              </a:spcAft>
              <a:buSzPts val="1100"/>
              <a:buChar char="■"/>
              <a:defRPr sz="1100"/>
            </a:lvl9pPr>
          </a:lstStyle>
          <a:p/>
        </p:txBody>
      </p:sp>
      <p:sp>
        <p:nvSpPr>
          <p:cNvPr id="2254" name="Google Shape;2254;g34ed79b00d1_0_2237"/>
          <p:cNvSpPr txBox="1"/>
          <p:nvPr>
            <p:ph idx="14" type="subTitle"/>
          </p:nvPr>
        </p:nvSpPr>
        <p:spPr>
          <a:xfrm>
            <a:off x="4788350" y="3404375"/>
            <a:ext cx="1635000" cy="322200"/>
          </a:xfrm>
          <a:prstGeom prst="rect">
            <a:avLst/>
          </a:prstGeom>
        </p:spPr>
        <p:txBody>
          <a:bodyPr anchorCtr="0" anchor="t" bIns="0" lIns="91425" spcFirstLastPara="1" rIns="91425" wrap="square" tIns="9142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1" sz="1100"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1"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1"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1"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1"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1"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1"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1"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1"/>
            </a:lvl9pPr>
          </a:lstStyle>
          <a:p/>
        </p:txBody>
      </p:sp>
      <p:sp>
        <p:nvSpPr>
          <p:cNvPr id="2255" name="Google Shape;2255;g34ed79b00d1_0_2237"/>
          <p:cNvSpPr txBox="1"/>
          <p:nvPr>
            <p:ph idx="15" type="subTitle"/>
          </p:nvPr>
        </p:nvSpPr>
        <p:spPr>
          <a:xfrm>
            <a:off x="6844175" y="3404375"/>
            <a:ext cx="1635000" cy="322200"/>
          </a:xfrm>
          <a:prstGeom prst="rect">
            <a:avLst/>
          </a:prstGeom>
        </p:spPr>
        <p:txBody>
          <a:bodyPr anchorCtr="0" anchor="t" bIns="0" lIns="91425" spcFirstLastPara="1" rIns="91425" wrap="square" tIns="9142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1" sz="1100"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1"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1"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1"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1"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1"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1"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1"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1"/>
            </a:lvl9pPr>
          </a:lstStyle>
          <a:p/>
        </p:txBody>
      </p:sp>
      <p:sp>
        <p:nvSpPr>
          <p:cNvPr id="2256" name="Google Shape;2256;g34ed79b00d1_0_2237"/>
          <p:cNvSpPr txBox="1"/>
          <p:nvPr/>
        </p:nvSpPr>
        <p:spPr>
          <a:xfrm>
            <a:off x="0" y="4969700"/>
            <a:ext cx="351900" cy="183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sz="7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2257" name="Google Shape;2257;g34ed79b00d1_0_2237"/>
          <p:cNvGrpSpPr/>
          <p:nvPr/>
        </p:nvGrpSpPr>
        <p:grpSpPr>
          <a:xfrm>
            <a:off x="8467274" y="-268"/>
            <a:ext cx="329400" cy="329400"/>
            <a:chOff x="8467274" y="-268"/>
            <a:chExt cx="329400" cy="329400"/>
          </a:xfrm>
        </p:grpSpPr>
        <p:sp>
          <p:nvSpPr>
            <p:cNvPr id="2258" name="Google Shape;2258;g34ed79b00d1_0_2237"/>
            <p:cNvSpPr/>
            <p:nvPr/>
          </p:nvSpPr>
          <p:spPr>
            <a:xfrm>
              <a:off x="8467274" y="-268"/>
              <a:ext cx="329400" cy="329400"/>
            </a:xfrm>
            <a:prstGeom prst="rect">
              <a:avLst/>
            </a:prstGeom>
            <a:solidFill>
              <a:srgbClr val="0063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grpSp>
          <p:nvGrpSpPr>
            <p:cNvPr id="2259" name="Google Shape;2259;g34ed79b00d1_0_2237"/>
            <p:cNvGrpSpPr/>
            <p:nvPr/>
          </p:nvGrpSpPr>
          <p:grpSpPr>
            <a:xfrm>
              <a:off x="8546153" y="63898"/>
              <a:ext cx="191009" cy="201168"/>
              <a:chOff x="1379850" y="238125"/>
              <a:chExt cx="4860275" cy="5238750"/>
            </a:xfrm>
          </p:grpSpPr>
          <p:sp>
            <p:nvSpPr>
              <p:cNvPr id="2260" name="Google Shape;2260;g34ed79b00d1_0_2237"/>
              <p:cNvSpPr/>
              <p:nvPr/>
            </p:nvSpPr>
            <p:spPr>
              <a:xfrm>
                <a:off x="4988525" y="4354750"/>
                <a:ext cx="727075" cy="727075"/>
              </a:xfrm>
              <a:custGeom>
                <a:rect b="b" l="l" r="r" t="t"/>
                <a:pathLst>
                  <a:path extrusionOk="0" h="29083" w="29083">
                    <a:moveTo>
                      <a:pt x="14210" y="9097"/>
                    </a:moveTo>
                    <a:lnTo>
                      <a:pt x="15139" y="9163"/>
                    </a:lnTo>
                    <a:lnTo>
                      <a:pt x="16002" y="9296"/>
                    </a:lnTo>
                    <a:lnTo>
                      <a:pt x="16334" y="9362"/>
                    </a:lnTo>
                    <a:lnTo>
                      <a:pt x="16733" y="9495"/>
                    </a:lnTo>
                    <a:lnTo>
                      <a:pt x="16998" y="9694"/>
                    </a:lnTo>
                    <a:lnTo>
                      <a:pt x="17264" y="9894"/>
                    </a:lnTo>
                    <a:lnTo>
                      <a:pt x="17463" y="10226"/>
                    </a:lnTo>
                    <a:lnTo>
                      <a:pt x="17596" y="10558"/>
                    </a:lnTo>
                    <a:lnTo>
                      <a:pt x="17729" y="10956"/>
                    </a:lnTo>
                    <a:lnTo>
                      <a:pt x="17729" y="11354"/>
                    </a:lnTo>
                    <a:lnTo>
                      <a:pt x="17729" y="11886"/>
                    </a:lnTo>
                    <a:lnTo>
                      <a:pt x="17596" y="12284"/>
                    </a:lnTo>
                    <a:lnTo>
                      <a:pt x="17463" y="12616"/>
                    </a:lnTo>
                    <a:lnTo>
                      <a:pt x="17264" y="12948"/>
                    </a:lnTo>
                    <a:lnTo>
                      <a:pt x="16998" y="13147"/>
                    </a:lnTo>
                    <a:lnTo>
                      <a:pt x="16733" y="13346"/>
                    </a:lnTo>
                    <a:lnTo>
                      <a:pt x="16401" y="13479"/>
                    </a:lnTo>
                    <a:lnTo>
                      <a:pt x="16002" y="13612"/>
                    </a:lnTo>
                    <a:lnTo>
                      <a:pt x="15139" y="13678"/>
                    </a:lnTo>
                    <a:lnTo>
                      <a:pt x="14210" y="13745"/>
                    </a:lnTo>
                    <a:lnTo>
                      <a:pt x="12151" y="13745"/>
                    </a:lnTo>
                    <a:lnTo>
                      <a:pt x="12151" y="9097"/>
                    </a:lnTo>
                    <a:close/>
                    <a:moveTo>
                      <a:pt x="13280" y="6242"/>
                    </a:moveTo>
                    <a:lnTo>
                      <a:pt x="8964" y="6308"/>
                    </a:lnTo>
                    <a:lnTo>
                      <a:pt x="8964" y="22244"/>
                    </a:lnTo>
                    <a:lnTo>
                      <a:pt x="12151" y="22244"/>
                    </a:lnTo>
                    <a:lnTo>
                      <a:pt x="12151" y="16135"/>
                    </a:lnTo>
                    <a:lnTo>
                      <a:pt x="14674" y="16135"/>
                    </a:lnTo>
                    <a:lnTo>
                      <a:pt x="17861" y="22244"/>
                    </a:lnTo>
                    <a:lnTo>
                      <a:pt x="21181" y="22244"/>
                    </a:lnTo>
                    <a:lnTo>
                      <a:pt x="17729" y="15737"/>
                    </a:lnTo>
                    <a:lnTo>
                      <a:pt x="18459" y="15471"/>
                    </a:lnTo>
                    <a:lnTo>
                      <a:pt x="19057" y="15139"/>
                    </a:lnTo>
                    <a:lnTo>
                      <a:pt x="19588" y="14674"/>
                    </a:lnTo>
                    <a:lnTo>
                      <a:pt x="20052" y="14209"/>
                    </a:lnTo>
                    <a:lnTo>
                      <a:pt x="20384" y="13612"/>
                    </a:lnTo>
                    <a:lnTo>
                      <a:pt x="20650" y="12881"/>
                    </a:lnTo>
                    <a:lnTo>
                      <a:pt x="20849" y="12085"/>
                    </a:lnTo>
                    <a:lnTo>
                      <a:pt x="20916" y="11222"/>
                    </a:lnTo>
                    <a:lnTo>
                      <a:pt x="20849" y="10159"/>
                    </a:lnTo>
                    <a:lnTo>
                      <a:pt x="20716" y="9761"/>
                    </a:lnTo>
                    <a:lnTo>
                      <a:pt x="20650" y="9296"/>
                    </a:lnTo>
                    <a:lnTo>
                      <a:pt x="20451" y="8964"/>
                    </a:lnTo>
                    <a:lnTo>
                      <a:pt x="20318" y="8566"/>
                    </a:lnTo>
                    <a:lnTo>
                      <a:pt x="20052" y="8300"/>
                    </a:lnTo>
                    <a:lnTo>
                      <a:pt x="19853" y="7968"/>
                    </a:lnTo>
                    <a:lnTo>
                      <a:pt x="19322" y="7503"/>
                    </a:lnTo>
                    <a:lnTo>
                      <a:pt x="18658" y="7105"/>
                    </a:lnTo>
                    <a:lnTo>
                      <a:pt x="17928" y="6773"/>
                    </a:lnTo>
                    <a:lnTo>
                      <a:pt x="17131" y="6574"/>
                    </a:lnTo>
                    <a:lnTo>
                      <a:pt x="16201" y="6441"/>
                    </a:lnTo>
                    <a:lnTo>
                      <a:pt x="15272" y="6308"/>
                    </a:lnTo>
                    <a:lnTo>
                      <a:pt x="14276" y="6242"/>
                    </a:lnTo>
                    <a:close/>
                    <a:moveTo>
                      <a:pt x="14608" y="2457"/>
                    </a:moveTo>
                    <a:lnTo>
                      <a:pt x="15670" y="2524"/>
                    </a:lnTo>
                    <a:lnTo>
                      <a:pt x="16799" y="2656"/>
                    </a:lnTo>
                    <a:lnTo>
                      <a:pt x="17928" y="2855"/>
                    </a:lnTo>
                    <a:lnTo>
                      <a:pt x="18990" y="3187"/>
                    </a:lnTo>
                    <a:lnTo>
                      <a:pt x="19986" y="3652"/>
                    </a:lnTo>
                    <a:lnTo>
                      <a:pt x="20982" y="4183"/>
                    </a:lnTo>
                    <a:lnTo>
                      <a:pt x="21912" y="4781"/>
                    </a:lnTo>
                    <a:lnTo>
                      <a:pt x="22775" y="5511"/>
                    </a:lnTo>
                    <a:lnTo>
                      <a:pt x="23638" y="6308"/>
                    </a:lnTo>
                    <a:lnTo>
                      <a:pt x="24368" y="7238"/>
                    </a:lnTo>
                    <a:lnTo>
                      <a:pt x="24966" y="8234"/>
                    </a:lnTo>
                    <a:lnTo>
                      <a:pt x="25497" y="9296"/>
                    </a:lnTo>
                    <a:lnTo>
                      <a:pt x="25962" y="10491"/>
                    </a:lnTo>
                    <a:lnTo>
                      <a:pt x="26294" y="11753"/>
                    </a:lnTo>
                    <a:lnTo>
                      <a:pt x="26493" y="13147"/>
                    </a:lnTo>
                    <a:lnTo>
                      <a:pt x="26559" y="14608"/>
                    </a:lnTo>
                    <a:lnTo>
                      <a:pt x="26493" y="16069"/>
                    </a:lnTo>
                    <a:lnTo>
                      <a:pt x="26294" y="17463"/>
                    </a:lnTo>
                    <a:lnTo>
                      <a:pt x="25962" y="18724"/>
                    </a:lnTo>
                    <a:lnTo>
                      <a:pt x="25497" y="19920"/>
                    </a:lnTo>
                    <a:lnTo>
                      <a:pt x="24966" y="21048"/>
                    </a:lnTo>
                    <a:lnTo>
                      <a:pt x="24368" y="22044"/>
                    </a:lnTo>
                    <a:lnTo>
                      <a:pt x="23638" y="22907"/>
                    </a:lnTo>
                    <a:lnTo>
                      <a:pt x="22775" y="23704"/>
                    </a:lnTo>
                    <a:lnTo>
                      <a:pt x="21912" y="24435"/>
                    </a:lnTo>
                    <a:lnTo>
                      <a:pt x="20982" y="25032"/>
                    </a:lnTo>
                    <a:lnTo>
                      <a:pt x="19986" y="25563"/>
                    </a:lnTo>
                    <a:lnTo>
                      <a:pt x="18990" y="26028"/>
                    </a:lnTo>
                    <a:lnTo>
                      <a:pt x="17928" y="26294"/>
                    </a:lnTo>
                    <a:lnTo>
                      <a:pt x="16799" y="26559"/>
                    </a:lnTo>
                    <a:lnTo>
                      <a:pt x="15670" y="26692"/>
                    </a:lnTo>
                    <a:lnTo>
                      <a:pt x="14608" y="26759"/>
                    </a:lnTo>
                    <a:lnTo>
                      <a:pt x="13479" y="26692"/>
                    </a:lnTo>
                    <a:lnTo>
                      <a:pt x="12350" y="26559"/>
                    </a:lnTo>
                    <a:lnTo>
                      <a:pt x="11222" y="26294"/>
                    </a:lnTo>
                    <a:lnTo>
                      <a:pt x="10159" y="25962"/>
                    </a:lnTo>
                    <a:lnTo>
                      <a:pt x="9163" y="25497"/>
                    </a:lnTo>
                    <a:lnTo>
                      <a:pt x="8167" y="25032"/>
                    </a:lnTo>
                    <a:lnTo>
                      <a:pt x="7238" y="24368"/>
                    </a:lnTo>
                    <a:lnTo>
                      <a:pt x="6375" y="23638"/>
                    </a:lnTo>
                    <a:lnTo>
                      <a:pt x="5511" y="22841"/>
                    </a:lnTo>
                    <a:lnTo>
                      <a:pt x="4781" y="21978"/>
                    </a:lnTo>
                    <a:lnTo>
                      <a:pt x="4184" y="20916"/>
                    </a:lnTo>
                    <a:lnTo>
                      <a:pt x="3652" y="19853"/>
                    </a:lnTo>
                    <a:lnTo>
                      <a:pt x="3188" y="18658"/>
                    </a:lnTo>
                    <a:lnTo>
                      <a:pt x="2856" y="17397"/>
                    </a:lnTo>
                    <a:lnTo>
                      <a:pt x="2656" y="16002"/>
                    </a:lnTo>
                    <a:lnTo>
                      <a:pt x="2590" y="14541"/>
                    </a:lnTo>
                    <a:lnTo>
                      <a:pt x="2656" y="13081"/>
                    </a:lnTo>
                    <a:lnTo>
                      <a:pt x="2856" y="11686"/>
                    </a:lnTo>
                    <a:lnTo>
                      <a:pt x="3188" y="10425"/>
                    </a:lnTo>
                    <a:lnTo>
                      <a:pt x="3652" y="9230"/>
                    </a:lnTo>
                    <a:lnTo>
                      <a:pt x="4184" y="8167"/>
                    </a:lnTo>
                    <a:lnTo>
                      <a:pt x="4781" y="7171"/>
                    </a:lnTo>
                    <a:lnTo>
                      <a:pt x="5511" y="6242"/>
                    </a:lnTo>
                    <a:lnTo>
                      <a:pt x="6375" y="5445"/>
                    </a:lnTo>
                    <a:lnTo>
                      <a:pt x="7238" y="4715"/>
                    </a:lnTo>
                    <a:lnTo>
                      <a:pt x="8167" y="4117"/>
                    </a:lnTo>
                    <a:lnTo>
                      <a:pt x="9163" y="3586"/>
                    </a:lnTo>
                    <a:lnTo>
                      <a:pt x="10159" y="3187"/>
                    </a:lnTo>
                    <a:lnTo>
                      <a:pt x="11222" y="2855"/>
                    </a:lnTo>
                    <a:lnTo>
                      <a:pt x="12350" y="2656"/>
                    </a:lnTo>
                    <a:lnTo>
                      <a:pt x="13479" y="2457"/>
                    </a:lnTo>
                    <a:close/>
                    <a:moveTo>
                      <a:pt x="14608" y="0"/>
                    </a:moveTo>
                    <a:lnTo>
                      <a:pt x="13081" y="67"/>
                    </a:lnTo>
                    <a:lnTo>
                      <a:pt x="11620" y="332"/>
                    </a:lnTo>
                    <a:lnTo>
                      <a:pt x="10226" y="664"/>
                    </a:lnTo>
                    <a:lnTo>
                      <a:pt x="8898" y="1129"/>
                    </a:lnTo>
                    <a:lnTo>
                      <a:pt x="7636" y="1727"/>
                    </a:lnTo>
                    <a:lnTo>
                      <a:pt x="6375" y="2457"/>
                    </a:lnTo>
                    <a:lnTo>
                      <a:pt x="5312" y="3320"/>
                    </a:lnTo>
                    <a:lnTo>
                      <a:pt x="4250" y="4250"/>
                    </a:lnTo>
                    <a:lnTo>
                      <a:pt x="3320" y="5246"/>
                    </a:lnTo>
                    <a:lnTo>
                      <a:pt x="2457" y="6375"/>
                    </a:lnTo>
                    <a:lnTo>
                      <a:pt x="1793" y="7570"/>
                    </a:lnTo>
                    <a:lnTo>
                      <a:pt x="1129" y="8898"/>
                    </a:lnTo>
                    <a:lnTo>
                      <a:pt x="664" y="10226"/>
                    </a:lnTo>
                    <a:lnTo>
                      <a:pt x="333" y="11620"/>
                    </a:lnTo>
                    <a:lnTo>
                      <a:pt x="67" y="13081"/>
                    </a:lnTo>
                    <a:lnTo>
                      <a:pt x="1" y="14608"/>
                    </a:lnTo>
                    <a:lnTo>
                      <a:pt x="67" y="15471"/>
                    </a:lnTo>
                    <a:lnTo>
                      <a:pt x="133" y="16334"/>
                    </a:lnTo>
                    <a:lnTo>
                      <a:pt x="200" y="17197"/>
                    </a:lnTo>
                    <a:lnTo>
                      <a:pt x="333" y="17994"/>
                    </a:lnTo>
                    <a:lnTo>
                      <a:pt x="532" y="18791"/>
                    </a:lnTo>
                    <a:lnTo>
                      <a:pt x="731" y="19521"/>
                    </a:lnTo>
                    <a:lnTo>
                      <a:pt x="996" y="20252"/>
                    </a:lnTo>
                    <a:lnTo>
                      <a:pt x="1262" y="20916"/>
                    </a:lnTo>
                    <a:lnTo>
                      <a:pt x="1594" y="21580"/>
                    </a:lnTo>
                    <a:lnTo>
                      <a:pt x="1926" y="22244"/>
                    </a:lnTo>
                    <a:lnTo>
                      <a:pt x="2723" y="23439"/>
                    </a:lnTo>
                    <a:lnTo>
                      <a:pt x="3586" y="24501"/>
                    </a:lnTo>
                    <a:lnTo>
                      <a:pt x="4582" y="25497"/>
                    </a:lnTo>
                    <a:lnTo>
                      <a:pt x="5644" y="26360"/>
                    </a:lnTo>
                    <a:lnTo>
                      <a:pt x="6773" y="27091"/>
                    </a:lnTo>
                    <a:lnTo>
                      <a:pt x="7968" y="27688"/>
                    </a:lnTo>
                    <a:lnTo>
                      <a:pt x="9230" y="28219"/>
                    </a:lnTo>
                    <a:lnTo>
                      <a:pt x="10491" y="28618"/>
                    </a:lnTo>
                    <a:lnTo>
                      <a:pt x="11819" y="28883"/>
                    </a:lnTo>
                    <a:lnTo>
                      <a:pt x="13214" y="29082"/>
                    </a:lnTo>
                    <a:lnTo>
                      <a:pt x="15936" y="29082"/>
                    </a:lnTo>
                    <a:lnTo>
                      <a:pt x="17264" y="28883"/>
                    </a:lnTo>
                    <a:lnTo>
                      <a:pt x="18592" y="28618"/>
                    </a:lnTo>
                    <a:lnTo>
                      <a:pt x="19853" y="28219"/>
                    </a:lnTo>
                    <a:lnTo>
                      <a:pt x="21115" y="27688"/>
                    </a:lnTo>
                    <a:lnTo>
                      <a:pt x="22310" y="27024"/>
                    </a:lnTo>
                    <a:lnTo>
                      <a:pt x="23439" y="26294"/>
                    </a:lnTo>
                    <a:lnTo>
                      <a:pt x="24501" y="25431"/>
                    </a:lnTo>
                    <a:lnTo>
                      <a:pt x="25497" y="24501"/>
                    </a:lnTo>
                    <a:lnTo>
                      <a:pt x="26360" y="23439"/>
                    </a:lnTo>
                    <a:lnTo>
                      <a:pt x="27157" y="22244"/>
                    </a:lnTo>
                    <a:lnTo>
                      <a:pt x="27489" y="21580"/>
                    </a:lnTo>
                    <a:lnTo>
                      <a:pt x="27821" y="20916"/>
                    </a:lnTo>
                    <a:lnTo>
                      <a:pt x="28087" y="20185"/>
                    </a:lnTo>
                    <a:lnTo>
                      <a:pt x="28352" y="19455"/>
                    </a:lnTo>
                    <a:lnTo>
                      <a:pt x="28551" y="18724"/>
                    </a:lnTo>
                    <a:lnTo>
                      <a:pt x="28751" y="17928"/>
                    </a:lnTo>
                    <a:lnTo>
                      <a:pt x="28883" y="17131"/>
                    </a:lnTo>
                    <a:lnTo>
                      <a:pt x="28950" y="16268"/>
                    </a:lnTo>
                    <a:lnTo>
                      <a:pt x="29016" y="15405"/>
                    </a:lnTo>
                    <a:lnTo>
                      <a:pt x="29082" y="14541"/>
                    </a:lnTo>
                    <a:lnTo>
                      <a:pt x="29016" y="13014"/>
                    </a:lnTo>
                    <a:lnTo>
                      <a:pt x="28751" y="11554"/>
                    </a:lnTo>
                    <a:lnTo>
                      <a:pt x="28419" y="10159"/>
                    </a:lnTo>
                    <a:lnTo>
                      <a:pt x="27954" y="8831"/>
                    </a:lnTo>
                    <a:lnTo>
                      <a:pt x="27356" y="7570"/>
                    </a:lnTo>
                    <a:lnTo>
                      <a:pt x="26626" y="6375"/>
                    </a:lnTo>
                    <a:lnTo>
                      <a:pt x="25829" y="5246"/>
                    </a:lnTo>
                    <a:lnTo>
                      <a:pt x="24899" y="4183"/>
                    </a:lnTo>
                    <a:lnTo>
                      <a:pt x="23904" y="3254"/>
                    </a:lnTo>
                    <a:lnTo>
                      <a:pt x="22775" y="2457"/>
                    </a:lnTo>
                    <a:lnTo>
                      <a:pt x="21580" y="1727"/>
                    </a:lnTo>
                    <a:lnTo>
                      <a:pt x="20318" y="1129"/>
                    </a:lnTo>
                    <a:lnTo>
                      <a:pt x="18990" y="664"/>
                    </a:lnTo>
                    <a:lnTo>
                      <a:pt x="17596" y="266"/>
                    </a:lnTo>
                    <a:lnTo>
                      <a:pt x="16135" y="67"/>
                    </a:lnTo>
                    <a:lnTo>
                      <a:pt x="1460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61" name="Google Shape;2261;g34ed79b00d1_0_2237"/>
              <p:cNvSpPr/>
              <p:nvPr/>
            </p:nvSpPr>
            <p:spPr>
              <a:xfrm>
                <a:off x="4988525" y="4354750"/>
                <a:ext cx="727075" cy="727075"/>
              </a:xfrm>
              <a:custGeom>
                <a:rect b="b" l="l" r="r" t="t"/>
                <a:pathLst>
                  <a:path extrusionOk="0" fill="none" h="29083" w="29083">
                    <a:moveTo>
                      <a:pt x="1" y="14608"/>
                    </a:moveTo>
                    <a:lnTo>
                      <a:pt x="1" y="14608"/>
                    </a:lnTo>
                    <a:lnTo>
                      <a:pt x="67" y="13081"/>
                    </a:lnTo>
                    <a:lnTo>
                      <a:pt x="333" y="11620"/>
                    </a:lnTo>
                    <a:lnTo>
                      <a:pt x="664" y="10226"/>
                    </a:lnTo>
                    <a:lnTo>
                      <a:pt x="1129" y="8898"/>
                    </a:lnTo>
                    <a:lnTo>
                      <a:pt x="1793" y="7570"/>
                    </a:lnTo>
                    <a:lnTo>
                      <a:pt x="2457" y="6375"/>
                    </a:lnTo>
                    <a:lnTo>
                      <a:pt x="3320" y="5246"/>
                    </a:lnTo>
                    <a:lnTo>
                      <a:pt x="4250" y="4250"/>
                    </a:lnTo>
                    <a:lnTo>
                      <a:pt x="5312" y="3320"/>
                    </a:lnTo>
                    <a:lnTo>
                      <a:pt x="6375" y="2457"/>
                    </a:lnTo>
                    <a:lnTo>
                      <a:pt x="7636" y="1727"/>
                    </a:lnTo>
                    <a:lnTo>
                      <a:pt x="8898" y="1129"/>
                    </a:lnTo>
                    <a:lnTo>
                      <a:pt x="10226" y="664"/>
                    </a:lnTo>
                    <a:lnTo>
                      <a:pt x="11620" y="332"/>
                    </a:lnTo>
                    <a:lnTo>
                      <a:pt x="13081" y="67"/>
                    </a:lnTo>
                    <a:lnTo>
                      <a:pt x="14608" y="0"/>
                    </a:lnTo>
                    <a:lnTo>
                      <a:pt x="14608" y="0"/>
                    </a:lnTo>
                    <a:lnTo>
                      <a:pt x="16135" y="67"/>
                    </a:lnTo>
                    <a:lnTo>
                      <a:pt x="17596" y="266"/>
                    </a:lnTo>
                    <a:lnTo>
                      <a:pt x="18990" y="664"/>
                    </a:lnTo>
                    <a:lnTo>
                      <a:pt x="20318" y="1129"/>
                    </a:lnTo>
                    <a:lnTo>
                      <a:pt x="21580" y="1727"/>
                    </a:lnTo>
                    <a:lnTo>
                      <a:pt x="22775" y="2457"/>
                    </a:lnTo>
                    <a:lnTo>
                      <a:pt x="23904" y="3254"/>
                    </a:lnTo>
                    <a:lnTo>
                      <a:pt x="24899" y="4183"/>
                    </a:lnTo>
                    <a:lnTo>
                      <a:pt x="25829" y="5246"/>
                    </a:lnTo>
                    <a:lnTo>
                      <a:pt x="26626" y="6375"/>
                    </a:lnTo>
                    <a:lnTo>
                      <a:pt x="27356" y="7570"/>
                    </a:lnTo>
                    <a:lnTo>
                      <a:pt x="27954" y="8831"/>
                    </a:lnTo>
                    <a:lnTo>
                      <a:pt x="28419" y="10159"/>
                    </a:lnTo>
                    <a:lnTo>
                      <a:pt x="28751" y="11554"/>
                    </a:lnTo>
                    <a:lnTo>
                      <a:pt x="29016" y="13014"/>
                    </a:lnTo>
                    <a:lnTo>
                      <a:pt x="29082" y="14541"/>
                    </a:lnTo>
                    <a:lnTo>
                      <a:pt x="29082" y="14541"/>
                    </a:lnTo>
                    <a:lnTo>
                      <a:pt x="29016" y="15405"/>
                    </a:lnTo>
                    <a:lnTo>
                      <a:pt x="28950" y="16268"/>
                    </a:lnTo>
                    <a:lnTo>
                      <a:pt x="28883" y="17131"/>
                    </a:lnTo>
                    <a:lnTo>
                      <a:pt x="28751" y="17928"/>
                    </a:lnTo>
                    <a:lnTo>
                      <a:pt x="28551" y="18724"/>
                    </a:lnTo>
                    <a:lnTo>
                      <a:pt x="28352" y="19455"/>
                    </a:lnTo>
                    <a:lnTo>
                      <a:pt x="28087" y="20185"/>
                    </a:lnTo>
                    <a:lnTo>
                      <a:pt x="27821" y="20916"/>
                    </a:lnTo>
                    <a:lnTo>
                      <a:pt x="27489" y="21580"/>
                    </a:lnTo>
                    <a:lnTo>
                      <a:pt x="27157" y="22244"/>
                    </a:lnTo>
                    <a:lnTo>
                      <a:pt x="26360" y="23439"/>
                    </a:lnTo>
                    <a:lnTo>
                      <a:pt x="25497" y="24501"/>
                    </a:lnTo>
                    <a:lnTo>
                      <a:pt x="24501" y="25431"/>
                    </a:lnTo>
                    <a:lnTo>
                      <a:pt x="23439" y="26294"/>
                    </a:lnTo>
                    <a:lnTo>
                      <a:pt x="22310" y="27024"/>
                    </a:lnTo>
                    <a:lnTo>
                      <a:pt x="21115" y="27688"/>
                    </a:lnTo>
                    <a:lnTo>
                      <a:pt x="19853" y="28219"/>
                    </a:lnTo>
                    <a:lnTo>
                      <a:pt x="18592" y="28618"/>
                    </a:lnTo>
                    <a:lnTo>
                      <a:pt x="17264" y="28883"/>
                    </a:lnTo>
                    <a:lnTo>
                      <a:pt x="15936" y="29082"/>
                    </a:lnTo>
                    <a:lnTo>
                      <a:pt x="14542" y="29082"/>
                    </a:lnTo>
                    <a:lnTo>
                      <a:pt x="13214" y="29082"/>
                    </a:lnTo>
                    <a:lnTo>
                      <a:pt x="11819" y="28883"/>
                    </a:lnTo>
                    <a:lnTo>
                      <a:pt x="10491" y="28618"/>
                    </a:lnTo>
                    <a:lnTo>
                      <a:pt x="9230" y="28219"/>
                    </a:lnTo>
                    <a:lnTo>
                      <a:pt x="7968" y="27688"/>
                    </a:lnTo>
                    <a:lnTo>
                      <a:pt x="6773" y="27091"/>
                    </a:lnTo>
                    <a:lnTo>
                      <a:pt x="5644" y="26360"/>
                    </a:lnTo>
                    <a:lnTo>
                      <a:pt x="4582" y="25497"/>
                    </a:lnTo>
                    <a:lnTo>
                      <a:pt x="3586" y="24501"/>
                    </a:lnTo>
                    <a:lnTo>
                      <a:pt x="2723" y="23439"/>
                    </a:lnTo>
                    <a:lnTo>
                      <a:pt x="1926" y="22244"/>
                    </a:lnTo>
                    <a:lnTo>
                      <a:pt x="1594" y="21580"/>
                    </a:lnTo>
                    <a:lnTo>
                      <a:pt x="1262" y="20916"/>
                    </a:lnTo>
                    <a:lnTo>
                      <a:pt x="996" y="20252"/>
                    </a:lnTo>
                    <a:lnTo>
                      <a:pt x="731" y="19521"/>
                    </a:lnTo>
                    <a:lnTo>
                      <a:pt x="532" y="18791"/>
                    </a:lnTo>
                    <a:lnTo>
                      <a:pt x="333" y="17994"/>
                    </a:lnTo>
                    <a:lnTo>
                      <a:pt x="200" y="17197"/>
                    </a:lnTo>
                    <a:lnTo>
                      <a:pt x="133" y="16334"/>
                    </a:lnTo>
                    <a:lnTo>
                      <a:pt x="67" y="15471"/>
                    </a:lnTo>
                    <a:lnTo>
                      <a:pt x="1" y="14608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62" name="Google Shape;2262;g34ed79b00d1_0_2237"/>
              <p:cNvSpPr/>
              <p:nvPr/>
            </p:nvSpPr>
            <p:spPr>
              <a:xfrm>
                <a:off x="5053275" y="4416175"/>
                <a:ext cx="599250" cy="607550"/>
              </a:xfrm>
              <a:custGeom>
                <a:rect b="b" l="l" r="r" t="t"/>
                <a:pathLst>
                  <a:path extrusionOk="0" fill="none" h="24302" w="23970">
                    <a:moveTo>
                      <a:pt x="23969" y="12151"/>
                    </a:moveTo>
                    <a:lnTo>
                      <a:pt x="23969" y="12151"/>
                    </a:lnTo>
                    <a:lnTo>
                      <a:pt x="23903" y="10690"/>
                    </a:lnTo>
                    <a:lnTo>
                      <a:pt x="23704" y="9296"/>
                    </a:lnTo>
                    <a:lnTo>
                      <a:pt x="23372" y="8034"/>
                    </a:lnTo>
                    <a:lnTo>
                      <a:pt x="22907" y="6839"/>
                    </a:lnTo>
                    <a:lnTo>
                      <a:pt x="22376" y="5777"/>
                    </a:lnTo>
                    <a:lnTo>
                      <a:pt x="21778" y="4781"/>
                    </a:lnTo>
                    <a:lnTo>
                      <a:pt x="21048" y="3851"/>
                    </a:lnTo>
                    <a:lnTo>
                      <a:pt x="20185" y="3054"/>
                    </a:lnTo>
                    <a:lnTo>
                      <a:pt x="19322" y="2324"/>
                    </a:lnTo>
                    <a:lnTo>
                      <a:pt x="18392" y="1726"/>
                    </a:lnTo>
                    <a:lnTo>
                      <a:pt x="17396" y="1195"/>
                    </a:lnTo>
                    <a:lnTo>
                      <a:pt x="16400" y="730"/>
                    </a:lnTo>
                    <a:lnTo>
                      <a:pt x="15338" y="398"/>
                    </a:lnTo>
                    <a:lnTo>
                      <a:pt x="14209" y="199"/>
                    </a:lnTo>
                    <a:lnTo>
                      <a:pt x="13080" y="67"/>
                    </a:lnTo>
                    <a:lnTo>
                      <a:pt x="12018" y="0"/>
                    </a:lnTo>
                    <a:lnTo>
                      <a:pt x="10889" y="0"/>
                    </a:lnTo>
                    <a:lnTo>
                      <a:pt x="9760" y="199"/>
                    </a:lnTo>
                    <a:lnTo>
                      <a:pt x="8632" y="398"/>
                    </a:lnTo>
                    <a:lnTo>
                      <a:pt x="7569" y="730"/>
                    </a:lnTo>
                    <a:lnTo>
                      <a:pt x="6573" y="1129"/>
                    </a:lnTo>
                    <a:lnTo>
                      <a:pt x="5577" y="1660"/>
                    </a:lnTo>
                    <a:lnTo>
                      <a:pt x="4648" y="2258"/>
                    </a:lnTo>
                    <a:lnTo>
                      <a:pt x="3785" y="2988"/>
                    </a:lnTo>
                    <a:lnTo>
                      <a:pt x="2921" y="3785"/>
                    </a:lnTo>
                    <a:lnTo>
                      <a:pt x="2191" y="4714"/>
                    </a:lnTo>
                    <a:lnTo>
                      <a:pt x="1594" y="5710"/>
                    </a:lnTo>
                    <a:lnTo>
                      <a:pt x="1062" y="6773"/>
                    </a:lnTo>
                    <a:lnTo>
                      <a:pt x="598" y="7968"/>
                    </a:lnTo>
                    <a:lnTo>
                      <a:pt x="266" y="9229"/>
                    </a:lnTo>
                    <a:lnTo>
                      <a:pt x="66" y="10624"/>
                    </a:lnTo>
                    <a:lnTo>
                      <a:pt x="0" y="12084"/>
                    </a:lnTo>
                    <a:lnTo>
                      <a:pt x="0" y="12084"/>
                    </a:lnTo>
                    <a:lnTo>
                      <a:pt x="66" y="13545"/>
                    </a:lnTo>
                    <a:lnTo>
                      <a:pt x="266" y="14940"/>
                    </a:lnTo>
                    <a:lnTo>
                      <a:pt x="598" y="16201"/>
                    </a:lnTo>
                    <a:lnTo>
                      <a:pt x="1062" y="17396"/>
                    </a:lnTo>
                    <a:lnTo>
                      <a:pt x="1594" y="18459"/>
                    </a:lnTo>
                    <a:lnTo>
                      <a:pt x="2191" y="19521"/>
                    </a:lnTo>
                    <a:lnTo>
                      <a:pt x="2921" y="20384"/>
                    </a:lnTo>
                    <a:lnTo>
                      <a:pt x="3785" y="21181"/>
                    </a:lnTo>
                    <a:lnTo>
                      <a:pt x="4648" y="21911"/>
                    </a:lnTo>
                    <a:lnTo>
                      <a:pt x="5577" y="22575"/>
                    </a:lnTo>
                    <a:lnTo>
                      <a:pt x="6573" y="23040"/>
                    </a:lnTo>
                    <a:lnTo>
                      <a:pt x="7569" y="23505"/>
                    </a:lnTo>
                    <a:lnTo>
                      <a:pt x="8632" y="23837"/>
                    </a:lnTo>
                    <a:lnTo>
                      <a:pt x="9760" y="24102"/>
                    </a:lnTo>
                    <a:lnTo>
                      <a:pt x="10889" y="24235"/>
                    </a:lnTo>
                    <a:lnTo>
                      <a:pt x="12018" y="24302"/>
                    </a:lnTo>
                    <a:lnTo>
                      <a:pt x="13080" y="24235"/>
                    </a:lnTo>
                    <a:lnTo>
                      <a:pt x="14209" y="24102"/>
                    </a:lnTo>
                    <a:lnTo>
                      <a:pt x="15338" y="23837"/>
                    </a:lnTo>
                    <a:lnTo>
                      <a:pt x="16400" y="23571"/>
                    </a:lnTo>
                    <a:lnTo>
                      <a:pt x="17396" y="23106"/>
                    </a:lnTo>
                    <a:lnTo>
                      <a:pt x="18392" y="22575"/>
                    </a:lnTo>
                    <a:lnTo>
                      <a:pt x="19322" y="21978"/>
                    </a:lnTo>
                    <a:lnTo>
                      <a:pt x="20185" y="21247"/>
                    </a:lnTo>
                    <a:lnTo>
                      <a:pt x="21048" y="20450"/>
                    </a:lnTo>
                    <a:lnTo>
                      <a:pt x="21778" y="19587"/>
                    </a:lnTo>
                    <a:lnTo>
                      <a:pt x="22376" y="18591"/>
                    </a:lnTo>
                    <a:lnTo>
                      <a:pt x="22907" y="17463"/>
                    </a:lnTo>
                    <a:lnTo>
                      <a:pt x="23372" y="16267"/>
                    </a:lnTo>
                    <a:lnTo>
                      <a:pt x="23704" y="15006"/>
                    </a:lnTo>
                    <a:lnTo>
                      <a:pt x="23903" y="13612"/>
                    </a:lnTo>
                    <a:lnTo>
                      <a:pt x="23969" y="12151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63" name="Google Shape;2263;g34ed79b00d1_0_2237"/>
              <p:cNvSpPr/>
              <p:nvPr/>
            </p:nvSpPr>
            <p:spPr>
              <a:xfrm>
                <a:off x="5212625" y="4510775"/>
                <a:ext cx="305450" cy="400075"/>
              </a:xfrm>
              <a:custGeom>
                <a:rect b="b" l="l" r="r" t="t"/>
                <a:pathLst>
                  <a:path extrusionOk="0" fill="none" h="16003" w="12218">
                    <a:moveTo>
                      <a:pt x="0" y="67"/>
                    </a:moveTo>
                    <a:lnTo>
                      <a:pt x="0" y="67"/>
                    </a:lnTo>
                    <a:lnTo>
                      <a:pt x="4316" y="1"/>
                    </a:lnTo>
                    <a:lnTo>
                      <a:pt x="5312" y="1"/>
                    </a:lnTo>
                    <a:lnTo>
                      <a:pt x="6308" y="67"/>
                    </a:lnTo>
                    <a:lnTo>
                      <a:pt x="7237" y="200"/>
                    </a:lnTo>
                    <a:lnTo>
                      <a:pt x="8167" y="333"/>
                    </a:lnTo>
                    <a:lnTo>
                      <a:pt x="8964" y="532"/>
                    </a:lnTo>
                    <a:lnTo>
                      <a:pt x="9694" y="864"/>
                    </a:lnTo>
                    <a:lnTo>
                      <a:pt x="10358" y="1262"/>
                    </a:lnTo>
                    <a:lnTo>
                      <a:pt x="10889" y="1727"/>
                    </a:lnTo>
                    <a:lnTo>
                      <a:pt x="11088" y="2059"/>
                    </a:lnTo>
                    <a:lnTo>
                      <a:pt x="11354" y="2325"/>
                    </a:lnTo>
                    <a:lnTo>
                      <a:pt x="11487" y="2723"/>
                    </a:lnTo>
                    <a:lnTo>
                      <a:pt x="11686" y="3055"/>
                    </a:lnTo>
                    <a:lnTo>
                      <a:pt x="11752" y="3520"/>
                    </a:lnTo>
                    <a:lnTo>
                      <a:pt x="11885" y="3918"/>
                    </a:lnTo>
                    <a:lnTo>
                      <a:pt x="11952" y="4981"/>
                    </a:lnTo>
                    <a:lnTo>
                      <a:pt x="11952" y="4981"/>
                    </a:lnTo>
                    <a:lnTo>
                      <a:pt x="11885" y="5844"/>
                    </a:lnTo>
                    <a:lnTo>
                      <a:pt x="11686" y="6640"/>
                    </a:lnTo>
                    <a:lnTo>
                      <a:pt x="11420" y="7371"/>
                    </a:lnTo>
                    <a:lnTo>
                      <a:pt x="11088" y="7968"/>
                    </a:lnTo>
                    <a:lnTo>
                      <a:pt x="10624" y="8433"/>
                    </a:lnTo>
                    <a:lnTo>
                      <a:pt x="10093" y="8898"/>
                    </a:lnTo>
                    <a:lnTo>
                      <a:pt x="9495" y="9230"/>
                    </a:lnTo>
                    <a:lnTo>
                      <a:pt x="8765" y="9496"/>
                    </a:lnTo>
                    <a:lnTo>
                      <a:pt x="12217" y="16003"/>
                    </a:lnTo>
                    <a:lnTo>
                      <a:pt x="8897" y="16003"/>
                    </a:lnTo>
                    <a:lnTo>
                      <a:pt x="5710" y="9894"/>
                    </a:lnTo>
                    <a:lnTo>
                      <a:pt x="3187" y="9894"/>
                    </a:lnTo>
                    <a:lnTo>
                      <a:pt x="3187" y="16003"/>
                    </a:lnTo>
                    <a:lnTo>
                      <a:pt x="0" y="16003"/>
                    </a:lnTo>
                    <a:lnTo>
                      <a:pt x="0" y="67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64" name="Google Shape;2264;g34ed79b00d1_0_2237"/>
              <p:cNvSpPr/>
              <p:nvPr/>
            </p:nvSpPr>
            <p:spPr>
              <a:xfrm>
                <a:off x="5292300" y="4582150"/>
                <a:ext cx="139450" cy="116225"/>
              </a:xfrm>
              <a:custGeom>
                <a:rect b="b" l="l" r="r" t="t"/>
                <a:pathLst>
                  <a:path extrusionOk="0" fill="none" h="4649" w="5578">
                    <a:moveTo>
                      <a:pt x="5578" y="2258"/>
                    </a:moveTo>
                    <a:lnTo>
                      <a:pt x="5578" y="2258"/>
                    </a:lnTo>
                    <a:lnTo>
                      <a:pt x="5578" y="1860"/>
                    </a:lnTo>
                    <a:lnTo>
                      <a:pt x="5445" y="1462"/>
                    </a:lnTo>
                    <a:lnTo>
                      <a:pt x="5312" y="1130"/>
                    </a:lnTo>
                    <a:lnTo>
                      <a:pt x="5113" y="798"/>
                    </a:lnTo>
                    <a:lnTo>
                      <a:pt x="4847" y="598"/>
                    </a:lnTo>
                    <a:lnTo>
                      <a:pt x="4582" y="399"/>
                    </a:lnTo>
                    <a:lnTo>
                      <a:pt x="4183" y="266"/>
                    </a:lnTo>
                    <a:lnTo>
                      <a:pt x="3851" y="200"/>
                    </a:lnTo>
                    <a:lnTo>
                      <a:pt x="2988" y="67"/>
                    </a:lnTo>
                    <a:lnTo>
                      <a:pt x="2059" y="1"/>
                    </a:lnTo>
                    <a:lnTo>
                      <a:pt x="0" y="1"/>
                    </a:lnTo>
                    <a:lnTo>
                      <a:pt x="0" y="4649"/>
                    </a:lnTo>
                    <a:lnTo>
                      <a:pt x="0" y="4649"/>
                    </a:lnTo>
                    <a:lnTo>
                      <a:pt x="2059" y="4649"/>
                    </a:lnTo>
                    <a:lnTo>
                      <a:pt x="2988" y="4582"/>
                    </a:lnTo>
                    <a:lnTo>
                      <a:pt x="3851" y="4516"/>
                    </a:lnTo>
                    <a:lnTo>
                      <a:pt x="4250" y="4383"/>
                    </a:lnTo>
                    <a:lnTo>
                      <a:pt x="4582" y="4250"/>
                    </a:lnTo>
                    <a:lnTo>
                      <a:pt x="4847" y="4051"/>
                    </a:lnTo>
                    <a:lnTo>
                      <a:pt x="5113" y="3852"/>
                    </a:lnTo>
                    <a:lnTo>
                      <a:pt x="5312" y="3520"/>
                    </a:lnTo>
                    <a:lnTo>
                      <a:pt x="5445" y="3188"/>
                    </a:lnTo>
                    <a:lnTo>
                      <a:pt x="5578" y="2790"/>
                    </a:lnTo>
                    <a:lnTo>
                      <a:pt x="5578" y="2258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65" name="Google Shape;2265;g34ed79b00d1_0_2237"/>
              <p:cNvSpPr/>
              <p:nvPr/>
            </p:nvSpPr>
            <p:spPr>
              <a:xfrm>
                <a:off x="1703525" y="4240200"/>
                <a:ext cx="1075650" cy="1236675"/>
              </a:xfrm>
              <a:custGeom>
                <a:rect b="b" l="l" r="r" t="t"/>
                <a:pathLst>
                  <a:path extrusionOk="0" h="49467" w="43026">
                    <a:moveTo>
                      <a:pt x="0" y="1"/>
                    </a:moveTo>
                    <a:lnTo>
                      <a:pt x="0" y="49467"/>
                    </a:lnTo>
                    <a:lnTo>
                      <a:pt x="43026" y="24634"/>
                    </a:lnTo>
                    <a:lnTo>
                      <a:pt x="39905" y="23904"/>
                    </a:lnTo>
                    <a:lnTo>
                      <a:pt x="36917" y="23041"/>
                    </a:lnTo>
                    <a:lnTo>
                      <a:pt x="33929" y="22111"/>
                    </a:lnTo>
                    <a:lnTo>
                      <a:pt x="30942" y="21049"/>
                    </a:lnTo>
                    <a:lnTo>
                      <a:pt x="28020" y="19854"/>
                    </a:lnTo>
                    <a:lnTo>
                      <a:pt x="25165" y="18592"/>
                    </a:lnTo>
                    <a:lnTo>
                      <a:pt x="22376" y="17198"/>
                    </a:lnTo>
                    <a:lnTo>
                      <a:pt x="19654" y="15671"/>
                    </a:lnTo>
                    <a:lnTo>
                      <a:pt x="16932" y="14077"/>
                    </a:lnTo>
                    <a:lnTo>
                      <a:pt x="14342" y="12351"/>
                    </a:lnTo>
                    <a:lnTo>
                      <a:pt x="11753" y="10558"/>
                    </a:lnTo>
                    <a:lnTo>
                      <a:pt x="9296" y="8633"/>
                    </a:lnTo>
                    <a:lnTo>
                      <a:pt x="6839" y="6641"/>
                    </a:lnTo>
                    <a:lnTo>
                      <a:pt x="4515" y="4516"/>
                    </a:lnTo>
                    <a:lnTo>
                      <a:pt x="2258" y="232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66" name="Google Shape;2266;g34ed79b00d1_0_2237"/>
              <p:cNvSpPr/>
              <p:nvPr/>
            </p:nvSpPr>
            <p:spPr>
              <a:xfrm>
                <a:off x="1703525" y="4240200"/>
                <a:ext cx="1075650" cy="1236675"/>
              </a:xfrm>
              <a:custGeom>
                <a:rect b="b" l="l" r="r" t="t"/>
                <a:pathLst>
                  <a:path extrusionOk="0" fill="none" h="49467" w="43026">
                    <a:moveTo>
                      <a:pt x="0" y="1"/>
                    </a:moveTo>
                    <a:lnTo>
                      <a:pt x="0" y="49467"/>
                    </a:lnTo>
                    <a:lnTo>
                      <a:pt x="43026" y="24634"/>
                    </a:lnTo>
                    <a:lnTo>
                      <a:pt x="43026" y="24634"/>
                    </a:lnTo>
                    <a:lnTo>
                      <a:pt x="39905" y="23904"/>
                    </a:lnTo>
                    <a:lnTo>
                      <a:pt x="36917" y="23041"/>
                    </a:lnTo>
                    <a:lnTo>
                      <a:pt x="33929" y="22111"/>
                    </a:lnTo>
                    <a:lnTo>
                      <a:pt x="30942" y="21049"/>
                    </a:lnTo>
                    <a:lnTo>
                      <a:pt x="28020" y="19854"/>
                    </a:lnTo>
                    <a:lnTo>
                      <a:pt x="25165" y="18592"/>
                    </a:lnTo>
                    <a:lnTo>
                      <a:pt x="22376" y="17198"/>
                    </a:lnTo>
                    <a:lnTo>
                      <a:pt x="19654" y="15671"/>
                    </a:lnTo>
                    <a:lnTo>
                      <a:pt x="16932" y="14077"/>
                    </a:lnTo>
                    <a:lnTo>
                      <a:pt x="14342" y="12351"/>
                    </a:lnTo>
                    <a:lnTo>
                      <a:pt x="11753" y="10558"/>
                    </a:lnTo>
                    <a:lnTo>
                      <a:pt x="9296" y="8633"/>
                    </a:lnTo>
                    <a:lnTo>
                      <a:pt x="6839" y="6641"/>
                    </a:lnTo>
                    <a:lnTo>
                      <a:pt x="4515" y="4516"/>
                    </a:lnTo>
                    <a:lnTo>
                      <a:pt x="2258" y="2325"/>
                    </a:lnTo>
                    <a:lnTo>
                      <a:pt x="0" y="1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67" name="Google Shape;2267;g34ed79b00d1_0_2237"/>
              <p:cNvSpPr/>
              <p:nvPr/>
            </p:nvSpPr>
            <p:spPr>
              <a:xfrm>
                <a:off x="1703525" y="238125"/>
                <a:ext cx="1067350" cy="1228375"/>
              </a:xfrm>
              <a:custGeom>
                <a:rect b="b" l="l" r="r" t="t"/>
                <a:pathLst>
                  <a:path extrusionOk="0" h="49135" w="42694">
                    <a:moveTo>
                      <a:pt x="0" y="0"/>
                    </a:moveTo>
                    <a:lnTo>
                      <a:pt x="0" y="49134"/>
                    </a:lnTo>
                    <a:lnTo>
                      <a:pt x="2324" y="46744"/>
                    </a:lnTo>
                    <a:lnTo>
                      <a:pt x="4648" y="44486"/>
                    </a:lnTo>
                    <a:lnTo>
                      <a:pt x="7105" y="42362"/>
                    </a:lnTo>
                    <a:lnTo>
                      <a:pt x="9628" y="40303"/>
                    </a:lnTo>
                    <a:lnTo>
                      <a:pt x="12151" y="38378"/>
                    </a:lnTo>
                    <a:lnTo>
                      <a:pt x="14741" y="36585"/>
                    </a:lnTo>
                    <a:lnTo>
                      <a:pt x="17397" y="34859"/>
                    </a:lnTo>
                    <a:lnTo>
                      <a:pt x="20119" y="33265"/>
                    </a:lnTo>
                    <a:lnTo>
                      <a:pt x="22841" y="31804"/>
                    </a:lnTo>
                    <a:lnTo>
                      <a:pt x="25630" y="30410"/>
                    </a:lnTo>
                    <a:lnTo>
                      <a:pt x="28418" y="29148"/>
                    </a:lnTo>
                    <a:lnTo>
                      <a:pt x="31274" y="28020"/>
                    </a:lnTo>
                    <a:lnTo>
                      <a:pt x="34129" y="27024"/>
                    </a:lnTo>
                    <a:lnTo>
                      <a:pt x="36984" y="26094"/>
                    </a:lnTo>
                    <a:lnTo>
                      <a:pt x="39839" y="25297"/>
                    </a:lnTo>
                    <a:lnTo>
                      <a:pt x="42694" y="2463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68" name="Google Shape;2268;g34ed79b00d1_0_2237"/>
              <p:cNvSpPr/>
              <p:nvPr/>
            </p:nvSpPr>
            <p:spPr>
              <a:xfrm>
                <a:off x="1703525" y="238125"/>
                <a:ext cx="1067350" cy="1228375"/>
              </a:xfrm>
              <a:custGeom>
                <a:rect b="b" l="l" r="r" t="t"/>
                <a:pathLst>
                  <a:path extrusionOk="0" fill="none" h="49135" w="42694">
                    <a:moveTo>
                      <a:pt x="42694" y="24633"/>
                    </a:moveTo>
                    <a:lnTo>
                      <a:pt x="0" y="0"/>
                    </a:lnTo>
                    <a:lnTo>
                      <a:pt x="0" y="49134"/>
                    </a:lnTo>
                    <a:lnTo>
                      <a:pt x="0" y="49134"/>
                    </a:lnTo>
                    <a:lnTo>
                      <a:pt x="2324" y="46744"/>
                    </a:lnTo>
                    <a:lnTo>
                      <a:pt x="4648" y="44486"/>
                    </a:lnTo>
                    <a:lnTo>
                      <a:pt x="7105" y="42362"/>
                    </a:lnTo>
                    <a:lnTo>
                      <a:pt x="9628" y="40303"/>
                    </a:lnTo>
                    <a:lnTo>
                      <a:pt x="12151" y="38378"/>
                    </a:lnTo>
                    <a:lnTo>
                      <a:pt x="14741" y="36585"/>
                    </a:lnTo>
                    <a:lnTo>
                      <a:pt x="17397" y="34859"/>
                    </a:lnTo>
                    <a:lnTo>
                      <a:pt x="20119" y="33265"/>
                    </a:lnTo>
                    <a:lnTo>
                      <a:pt x="22841" y="31804"/>
                    </a:lnTo>
                    <a:lnTo>
                      <a:pt x="25630" y="30410"/>
                    </a:lnTo>
                    <a:lnTo>
                      <a:pt x="28418" y="29148"/>
                    </a:lnTo>
                    <a:lnTo>
                      <a:pt x="31274" y="28020"/>
                    </a:lnTo>
                    <a:lnTo>
                      <a:pt x="34129" y="27024"/>
                    </a:lnTo>
                    <a:lnTo>
                      <a:pt x="36984" y="26094"/>
                    </a:lnTo>
                    <a:lnTo>
                      <a:pt x="39839" y="25297"/>
                    </a:lnTo>
                    <a:lnTo>
                      <a:pt x="42694" y="24633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69" name="Google Shape;2269;g34ed79b00d1_0_2237"/>
              <p:cNvSpPr/>
              <p:nvPr/>
            </p:nvSpPr>
            <p:spPr>
              <a:xfrm>
                <a:off x="5162825" y="2236675"/>
                <a:ext cx="1077300" cy="1243300"/>
              </a:xfrm>
              <a:custGeom>
                <a:rect b="b" l="l" r="r" t="t"/>
                <a:pathLst>
                  <a:path extrusionOk="0" h="49732" w="43092">
                    <a:moveTo>
                      <a:pt x="133" y="0"/>
                    </a:moveTo>
                    <a:lnTo>
                      <a:pt x="996" y="3055"/>
                    </a:lnTo>
                    <a:lnTo>
                      <a:pt x="1793" y="6109"/>
                    </a:lnTo>
                    <a:lnTo>
                      <a:pt x="2457" y="9163"/>
                    </a:lnTo>
                    <a:lnTo>
                      <a:pt x="2988" y="12284"/>
                    </a:lnTo>
                    <a:lnTo>
                      <a:pt x="3386" y="15405"/>
                    </a:lnTo>
                    <a:lnTo>
                      <a:pt x="3718" y="18525"/>
                    </a:lnTo>
                    <a:lnTo>
                      <a:pt x="3851" y="21646"/>
                    </a:lnTo>
                    <a:lnTo>
                      <a:pt x="3918" y="24833"/>
                    </a:lnTo>
                    <a:lnTo>
                      <a:pt x="3851" y="27954"/>
                    </a:lnTo>
                    <a:lnTo>
                      <a:pt x="3652" y="31074"/>
                    </a:lnTo>
                    <a:lnTo>
                      <a:pt x="3386" y="34261"/>
                    </a:lnTo>
                    <a:lnTo>
                      <a:pt x="2922" y="37382"/>
                    </a:lnTo>
                    <a:lnTo>
                      <a:pt x="2391" y="40503"/>
                    </a:lnTo>
                    <a:lnTo>
                      <a:pt x="1727" y="43557"/>
                    </a:lnTo>
                    <a:lnTo>
                      <a:pt x="930" y="46678"/>
                    </a:lnTo>
                    <a:lnTo>
                      <a:pt x="0" y="49732"/>
                    </a:lnTo>
                    <a:lnTo>
                      <a:pt x="43092" y="24833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70" name="Google Shape;2270;g34ed79b00d1_0_2237"/>
              <p:cNvSpPr/>
              <p:nvPr/>
            </p:nvSpPr>
            <p:spPr>
              <a:xfrm>
                <a:off x="2412325" y="1011650"/>
                <a:ext cx="1185200" cy="212500"/>
              </a:xfrm>
              <a:custGeom>
                <a:rect b="b" l="l" r="r" t="t"/>
                <a:pathLst>
                  <a:path extrusionOk="0" h="8500" w="47408">
                    <a:moveTo>
                      <a:pt x="33730" y="0"/>
                    </a:moveTo>
                    <a:lnTo>
                      <a:pt x="30410" y="67"/>
                    </a:lnTo>
                    <a:lnTo>
                      <a:pt x="27223" y="199"/>
                    </a:lnTo>
                    <a:lnTo>
                      <a:pt x="24036" y="531"/>
                    </a:lnTo>
                    <a:lnTo>
                      <a:pt x="20982" y="863"/>
                    </a:lnTo>
                    <a:lnTo>
                      <a:pt x="17994" y="1395"/>
                    </a:lnTo>
                    <a:lnTo>
                      <a:pt x="15072" y="1926"/>
                    </a:lnTo>
                    <a:lnTo>
                      <a:pt x="12284" y="2590"/>
                    </a:lnTo>
                    <a:lnTo>
                      <a:pt x="9561" y="3320"/>
                    </a:lnTo>
                    <a:lnTo>
                      <a:pt x="6972" y="4050"/>
                    </a:lnTo>
                    <a:lnTo>
                      <a:pt x="4515" y="4914"/>
                    </a:lnTo>
                    <a:lnTo>
                      <a:pt x="2191" y="5710"/>
                    </a:lnTo>
                    <a:lnTo>
                      <a:pt x="0" y="6640"/>
                    </a:lnTo>
                    <a:lnTo>
                      <a:pt x="1195" y="6374"/>
                    </a:lnTo>
                    <a:lnTo>
                      <a:pt x="2590" y="6242"/>
                    </a:lnTo>
                    <a:lnTo>
                      <a:pt x="4050" y="6109"/>
                    </a:lnTo>
                    <a:lnTo>
                      <a:pt x="5644" y="6042"/>
                    </a:lnTo>
                    <a:lnTo>
                      <a:pt x="7304" y="6042"/>
                    </a:lnTo>
                    <a:lnTo>
                      <a:pt x="9030" y="6109"/>
                    </a:lnTo>
                    <a:lnTo>
                      <a:pt x="10823" y="6175"/>
                    </a:lnTo>
                    <a:lnTo>
                      <a:pt x="12616" y="6308"/>
                    </a:lnTo>
                    <a:lnTo>
                      <a:pt x="16201" y="6706"/>
                    </a:lnTo>
                    <a:lnTo>
                      <a:pt x="19720" y="7171"/>
                    </a:lnTo>
                    <a:lnTo>
                      <a:pt x="22907" y="7769"/>
                    </a:lnTo>
                    <a:lnTo>
                      <a:pt x="24368" y="8101"/>
                    </a:lnTo>
                    <a:lnTo>
                      <a:pt x="25696" y="8499"/>
                    </a:lnTo>
                    <a:lnTo>
                      <a:pt x="26758" y="7702"/>
                    </a:lnTo>
                    <a:lnTo>
                      <a:pt x="27887" y="6972"/>
                    </a:lnTo>
                    <a:lnTo>
                      <a:pt x="29016" y="6242"/>
                    </a:lnTo>
                    <a:lnTo>
                      <a:pt x="30211" y="5578"/>
                    </a:lnTo>
                    <a:lnTo>
                      <a:pt x="31472" y="4980"/>
                    </a:lnTo>
                    <a:lnTo>
                      <a:pt x="32800" y="4382"/>
                    </a:lnTo>
                    <a:lnTo>
                      <a:pt x="34128" y="3918"/>
                    </a:lnTo>
                    <a:lnTo>
                      <a:pt x="35523" y="3386"/>
                    </a:lnTo>
                    <a:lnTo>
                      <a:pt x="36983" y="2988"/>
                    </a:lnTo>
                    <a:lnTo>
                      <a:pt x="38378" y="2590"/>
                    </a:lnTo>
                    <a:lnTo>
                      <a:pt x="39905" y="2258"/>
                    </a:lnTo>
                    <a:lnTo>
                      <a:pt x="41366" y="1992"/>
                    </a:lnTo>
                    <a:lnTo>
                      <a:pt x="42893" y="1726"/>
                    </a:lnTo>
                    <a:lnTo>
                      <a:pt x="44353" y="1527"/>
                    </a:lnTo>
                    <a:lnTo>
                      <a:pt x="45881" y="1395"/>
                    </a:lnTo>
                    <a:lnTo>
                      <a:pt x="47408" y="1262"/>
                    </a:lnTo>
                    <a:lnTo>
                      <a:pt x="45681" y="996"/>
                    </a:lnTo>
                    <a:lnTo>
                      <a:pt x="43955" y="731"/>
                    </a:lnTo>
                    <a:lnTo>
                      <a:pt x="40502" y="332"/>
                    </a:lnTo>
                    <a:lnTo>
                      <a:pt x="37116" y="133"/>
                    </a:lnTo>
                    <a:lnTo>
                      <a:pt x="3373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71" name="Google Shape;2271;g34ed79b00d1_0_2237"/>
              <p:cNvSpPr/>
              <p:nvPr/>
            </p:nvSpPr>
            <p:spPr>
              <a:xfrm>
                <a:off x="2412325" y="1011650"/>
                <a:ext cx="1185200" cy="212500"/>
              </a:xfrm>
              <a:custGeom>
                <a:rect b="b" l="l" r="r" t="t"/>
                <a:pathLst>
                  <a:path extrusionOk="0" fill="none" h="8500" w="47408">
                    <a:moveTo>
                      <a:pt x="0" y="6640"/>
                    </a:moveTo>
                    <a:lnTo>
                      <a:pt x="0" y="6640"/>
                    </a:lnTo>
                    <a:lnTo>
                      <a:pt x="1195" y="6374"/>
                    </a:lnTo>
                    <a:lnTo>
                      <a:pt x="2590" y="6242"/>
                    </a:lnTo>
                    <a:lnTo>
                      <a:pt x="4050" y="6109"/>
                    </a:lnTo>
                    <a:lnTo>
                      <a:pt x="5644" y="6042"/>
                    </a:lnTo>
                    <a:lnTo>
                      <a:pt x="7304" y="6042"/>
                    </a:lnTo>
                    <a:lnTo>
                      <a:pt x="9030" y="6109"/>
                    </a:lnTo>
                    <a:lnTo>
                      <a:pt x="10823" y="6175"/>
                    </a:lnTo>
                    <a:lnTo>
                      <a:pt x="12616" y="6308"/>
                    </a:lnTo>
                    <a:lnTo>
                      <a:pt x="16201" y="6706"/>
                    </a:lnTo>
                    <a:lnTo>
                      <a:pt x="19720" y="7171"/>
                    </a:lnTo>
                    <a:lnTo>
                      <a:pt x="22907" y="7769"/>
                    </a:lnTo>
                    <a:lnTo>
                      <a:pt x="24368" y="8101"/>
                    </a:lnTo>
                    <a:lnTo>
                      <a:pt x="25696" y="8499"/>
                    </a:lnTo>
                    <a:lnTo>
                      <a:pt x="25696" y="8499"/>
                    </a:lnTo>
                    <a:lnTo>
                      <a:pt x="26758" y="7702"/>
                    </a:lnTo>
                    <a:lnTo>
                      <a:pt x="27887" y="6972"/>
                    </a:lnTo>
                    <a:lnTo>
                      <a:pt x="29016" y="6242"/>
                    </a:lnTo>
                    <a:lnTo>
                      <a:pt x="30211" y="5578"/>
                    </a:lnTo>
                    <a:lnTo>
                      <a:pt x="31472" y="4980"/>
                    </a:lnTo>
                    <a:lnTo>
                      <a:pt x="32800" y="4382"/>
                    </a:lnTo>
                    <a:lnTo>
                      <a:pt x="34128" y="3918"/>
                    </a:lnTo>
                    <a:lnTo>
                      <a:pt x="35523" y="3386"/>
                    </a:lnTo>
                    <a:lnTo>
                      <a:pt x="36983" y="2988"/>
                    </a:lnTo>
                    <a:lnTo>
                      <a:pt x="38378" y="2590"/>
                    </a:lnTo>
                    <a:lnTo>
                      <a:pt x="39905" y="2258"/>
                    </a:lnTo>
                    <a:lnTo>
                      <a:pt x="41366" y="1992"/>
                    </a:lnTo>
                    <a:lnTo>
                      <a:pt x="42893" y="1726"/>
                    </a:lnTo>
                    <a:lnTo>
                      <a:pt x="44353" y="1527"/>
                    </a:lnTo>
                    <a:lnTo>
                      <a:pt x="45881" y="1395"/>
                    </a:lnTo>
                    <a:lnTo>
                      <a:pt x="47408" y="1262"/>
                    </a:lnTo>
                    <a:lnTo>
                      <a:pt x="47408" y="1262"/>
                    </a:lnTo>
                    <a:lnTo>
                      <a:pt x="45681" y="996"/>
                    </a:lnTo>
                    <a:lnTo>
                      <a:pt x="43955" y="731"/>
                    </a:lnTo>
                    <a:lnTo>
                      <a:pt x="40502" y="332"/>
                    </a:lnTo>
                    <a:lnTo>
                      <a:pt x="37116" y="133"/>
                    </a:lnTo>
                    <a:lnTo>
                      <a:pt x="33730" y="0"/>
                    </a:lnTo>
                    <a:lnTo>
                      <a:pt x="30410" y="67"/>
                    </a:lnTo>
                    <a:lnTo>
                      <a:pt x="27223" y="199"/>
                    </a:lnTo>
                    <a:lnTo>
                      <a:pt x="24036" y="531"/>
                    </a:lnTo>
                    <a:lnTo>
                      <a:pt x="20982" y="863"/>
                    </a:lnTo>
                    <a:lnTo>
                      <a:pt x="17994" y="1395"/>
                    </a:lnTo>
                    <a:lnTo>
                      <a:pt x="15072" y="1926"/>
                    </a:lnTo>
                    <a:lnTo>
                      <a:pt x="12284" y="2590"/>
                    </a:lnTo>
                    <a:lnTo>
                      <a:pt x="9561" y="3320"/>
                    </a:lnTo>
                    <a:lnTo>
                      <a:pt x="6972" y="4050"/>
                    </a:lnTo>
                    <a:lnTo>
                      <a:pt x="4515" y="4914"/>
                    </a:lnTo>
                    <a:lnTo>
                      <a:pt x="2191" y="5710"/>
                    </a:lnTo>
                    <a:lnTo>
                      <a:pt x="0" y="664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72" name="Google Shape;2272;g34ed79b00d1_0_2237"/>
              <p:cNvSpPr/>
              <p:nvPr/>
            </p:nvSpPr>
            <p:spPr>
              <a:xfrm>
                <a:off x="2565025" y="2533800"/>
                <a:ext cx="1894000" cy="1138750"/>
              </a:xfrm>
              <a:custGeom>
                <a:rect b="b" l="l" r="r" t="t"/>
                <a:pathLst>
                  <a:path extrusionOk="0" h="45550" w="75760">
                    <a:moveTo>
                      <a:pt x="23904" y="1"/>
                    </a:moveTo>
                    <a:lnTo>
                      <a:pt x="20650" y="3453"/>
                    </a:lnTo>
                    <a:lnTo>
                      <a:pt x="17330" y="7171"/>
                    </a:lnTo>
                    <a:lnTo>
                      <a:pt x="14143" y="10956"/>
                    </a:lnTo>
                    <a:lnTo>
                      <a:pt x="11089" y="14807"/>
                    </a:lnTo>
                    <a:lnTo>
                      <a:pt x="8101" y="18725"/>
                    </a:lnTo>
                    <a:lnTo>
                      <a:pt x="5246" y="22708"/>
                    </a:lnTo>
                    <a:lnTo>
                      <a:pt x="2524" y="26559"/>
                    </a:lnTo>
                    <a:lnTo>
                      <a:pt x="1" y="30411"/>
                    </a:lnTo>
                    <a:lnTo>
                      <a:pt x="1993" y="31938"/>
                    </a:lnTo>
                    <a:lnTo>
                      <a:pt x="3984" y="33398"/>
                    </a:lnTo>
                    <a:lnTo>
                      <a:pt x="6109" y="34793"/>
                    </a:lnTo>
                    <a:lnTo>
                      <a:pt x="8300" y="36121"/>
                    </a:lnTo>
                    <a:lnTo>
                      <a:pt x="10558" y="37316"/>
                    </a:lnTo>
                    <a:lnTo>
                      <a:pt x="12815" y="38511"/>
                    </a:lnTo>
                    <a:lnTo>
                      <a:pt x="15139" y="39573"/>
                    </a:lnTo>
                    <a:lnTo>
                      <a:pt x="17529" y="40569"/>
                    </a:lnTo>
                    <a:lnTo>
                      <a:pt x="19986" y="41432"/>
                    </a:lnTo>
                    <a:lnTo>
                      <a:pt x="22443" y="42296"/>
                    </a:lnTo>
                    <a:lnTo>
                      <a:pt x="24900" y="43026"/>
                    </a:lnTo>
                    <a:lnTo>
                      <a:pt x="27423" y="43690"/>
                    </a:lnTo>
                    <a:lnTo>
                      <a:pt x="30012" y="44221"/>
                    </a:lnTo>
                    <a:lnTo>
                      <a:pt x="32535" y="44686"/>
                    </a:lnTo>
                    <a:lnTo>
                      <a:pt x="35125" y="45018"/>
                    </a:lnTo>
                    <a:lnTo>
                      <a:pt x="37648" y="45350"/>
                    </a:lnTo>
                    <a:lnTo>
                      <a:pt x="40237" y="45483"/>
                    </a:lnTo>
                    <a:lnTo>
                      <a:pt x="42827" y="45549"/>
                    </a:lnTo>
                    <a:lnTo>
                      <a:pt x="45350" y="45549"/>
                    </a:lnTo>
                    <a:lnTo>
                      <a:pt x="47939" y="45416"/>
                    </a:lnTo>
                    <a:lnTo>
                      <a:pt x="50462" y="45217"/>
                    </a:lnTo>
                    <a:lnTo>
                      <a:pt x="52986" y="44885"/>
                    </a:lnTo>
                    <a:lnTo>
                      <a:pt x="55442" y="44487"/>
                    </a:lnTo>
                    <a:lnTo>
                      <a:pt x="57899" y="43956"/>
                    </a:lnTo>
                    <a:lnTo>
                      <a:pt x="60289" y="43292"/>
                    </a:lnTo>
                    <a:lnTo>
                      <a:pt x="62680" y="42561"/>
                    </a:lnTo>
                    <a:lnTo>
                      <a:pt x="65003" y="41698"/>
                    </a:lnTo>
                    <a:lnTo>
                      <a:pt x="67261" y="40702"/>
                    </a:lnTo>
                    <a:lnTo>
                      <a:pt x="69518" y="39640"/>
                    </a:lnTo>
                    <a:lnTo>
                      <a:pt x="71643" y="38445"/>
                    </a:lnTo>
                    <a:lnTo>
                      <a:pt x="73768" y="37117"/>
                    </a:lnTo>
                    <a:lnTo>
                      <a:pt x="75760" y="35656"/>
                    </a:lnTo>
                    <a:lnTo>
                      <a:pt x="75361" y="32270"/>
                    </a:lnTo>
                    <a:lnTo>
                      <a:pt x="74764" y="28883"/>
                    </a:lnTo>
                    <a:lnTo>
                      <a:pt x="74166" y="25431"/>
                    </a:lnTo>
                    <a:lnTo>
                      <a:pt x="73370" y="21978"/>
                    </a:lnTo>
                    <a:lnTo>
                      <a:pt x="72440" y="18525"/>
                    </a:lnTo>
                    <a:lnTo>
                      <a:pt x="71444" y="15073"/>
                    </a:lnTo>
                    <a:lnTo>
                      <a:pt x="70315" y="11620"/>
                    </a:lnTo>
                    <a:lnTo>
                      <a:pt x="69054" y="8167"/>
                    </a:lnTo>
                    <a:lnTo>
                      <a:pt x="67659" y="8765"/>
                    </a:lnTo>
                    <a:lnTo>
                      <a:pt x="66265" y="9296"/>
                    </a:lnTo>
                    <a:lnTo>
                      <a:pt x="64804" y="9761"/>
                    </a:lnTo>
                    <a:lnTo>
                      <a:pt x="63410" y="10159"/>
                    </a:lnTo>
                    <a:lnTo>
                      <a:pt x="61949" y="10491"/>
                    </a:lnTo>
                    <a:lnTo>
                      <a:pt x="60488" y="10757"/>
                    </a:lnTo>
                    <a:lnTo>
                      <a:pt x="58961" y="11022"/>
                    </a:lnTo>
                    <a:lnTo>
                      <a:pt x="57501" y="11155"/>
                    </a:lnTo>
                    <a:lnTo>
                      <a:pt x="56040" y="11288"/>
                    </a:lnTo>
                    <a:lnTo>
                      <a:pt x="54513" y="11354"/>
                    </a:lnTo>
                    <a:lnTo>
                      <a:pt x="52986" y="11354"/>
                    </a:lnTo>
                    <a:lnTo>
                      <a:pt x="51525" y="11288"/>
                    </a:lnTo>
                    <a:lnTo>
                      <a:pt x="49998" y="11155"/>
                    </a:lnTo>
                    <a:lnTo>
                      <a:pt x="48537" y="11022"/>
                    </a:lnTo>
                    <a:lnTo>
                      <a:pt x="47010" y="10757"/>
                    </a:lnTo>
                    <a:lnTo>
                      <a:pt x="45549" y="10491"/>
                    </a:lnTo>
                    <a:lnTo>
                      <a:pt x="44088" y="10226"/>
                    </a:lnTo>
                    <a:lnTo>
                      <a:pt x="42561" y="9827"/>
                    </a:lnTo>
                    <a:lnTo>
                      <a:pt x="41100" y="9429"/>
                    </a:lnTo>
                    <a:lnTo>
                      <a:pt x="39706" y="8964"/>
                    </a:lnTo>
                    <a:lnTo>
                      <a:pt x="38245" y="8433"/>
                    </a:lnTo>
                    <a:lnTo>
                      <a:pt x="36851" y="7902"/>
                    </a:lnTo>
                    <a:lnTo>
                      <a:pt x="35457" y="7304"/>
                    </a:lnTo>
                    <a:lnTo>
                      <a:pt x="34062" y="6640"/>
                    </a:lnTo>
                    <a:lnTo>
                      <a:pt x="32668" y="5976"/>
                    </a:lnTo>
                    <a:lnTo>
                      <a:pt x="31340" y="5246"/>
                    </a:lnTo>
                    <a:lnTo>
                      <a:pt x="30079" y="4449"/>
                    </a:lnTo>
                    <a:lnTo>
                      <a:pt x="28751" y="3652"/>
                    </a:lnTo>
                    <a:lnTo>
                      <a:pt x="27489" y="2789"/>
                    </a:lnTo>
                    <a:lnTo>
                      <a:pt x="26294" y="1860"/>
                    </a:lnTo>
                    <a:lnTo>
                      <a:pt x="25099" y="930"/>
                    </a:lnTo>
                    <a:lnTo>
                      <a:pt x="2390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73" name="Google Shape;2273;g34ed79b00d1_0_2237"/>
              <p:cNvSpPr/>
              <p:nvPr/>
            </p:nvSpPr>
            <p:spPr>
              <a:xfrm>
                <a:off x="2565025" y="2533800"/>
                <a:ext cx="1894000" cy="1138750"/>
              </a:xfrm>
              <a:custGeom>
                <a:rect b="b" l="l" r="r" t="t"/>
                <a:pathLst>
                  <a:path extrusionOk="0" fill="none" h="45550" w="75760">
                    <a:moveTo>
                      <a:pt x="75760" y="35656"/>
                    </a:moveTo>
                    <a:lnTo>
                      <a:pt x="75760" y="35656"/>
                    </a:lnTo>
                    <a:lnTo>
                      <a:pt x="75361" y="32270"/>
                    </a:lnTo>
                    <a:lnTo>
                      <a:pt x="74764" y="28883"/>
                    </a:lnTo>
                    <a:lnTo>
                      <a:pt x="74166" y="25431"/>
                    </a:lnTo>
                    <a:lnTo>
                      <a:pt x="73370" y="21978"/>
                    </a:lnTo>
                    <a:lnTo>
                      <a:pt x="72440" y="18525"/>
                    </a:lnTo>
                    <a:lnTo>
                      <a:pt x="71444" y="15073"/>
                    </a:lnTo>
                    <a:lnTo>
                      <a:pt x="70315" y="11620"/>
                    </a:lnTo>
                    <a:lnTo>
                      <a:pt x="69054" y="8167"/>
                    </a:lnTo>
                    <a:lnTo>
                      <a:pt x="69054" y="8167"/>
                    </a:lnTo>
                    <a:lnTo>
                      <a:pt x="67659" y="8765"/>
                    </a:lnTo>
                    <a:lnTo>
                      <a:pt x="66265" y="9296"/>
                    </a:lnTo>
                    <a:lnTo>
                      <a:pt x="64804" y="9761"/>
                    </a:lnTo>
                    <a:lnTo>
                      <a:pt x="63410" y="10159"/>
                    </a:lnTo>
                    <a:lnTo>
                      <a:pt x="61949" y="10491"/>
                    </a:lnTo>
                    <a:lnTo>
                      <a:pt x="60488" y="10757"/>
                    </a:lnTo>
                    <a:lnTo>
                      <a:pt x="58961" y="11022"/>
                    </a:lnTo>
                    <a:lnTo>
                      <a:pt x="57501" y="11155"/>
                    </a:lnTo>
                    <a:lnTo>
                      <a:pt x="56040" y="11288"/>
                    </a:lnTo>
                    <a:lnTo>
                      <a:pt x="54513" y="11354"/>
                    </a:lnTo>
                    <a:lnTo>
                      <a:pt x="52986" y="11354"/>
                    </a:lnTo>
                    <a:lnTo>
                      <a:pt x="51525" y="11288"/>
                    </a:lnTo>
                    <a:lnTo>
                      <a:pt x="49998" y="11155"/>
                    </a:lnTo>
                    <a:lnTo>
                      <a:pt x="48537" y="11022"/>
                    </a:lnTo>
                    <a:lnTo>
                      <a:pt x="47010" y="10757"/>
                    </a:lnTo>
                    <a:lnTo>
                      <a:pt x="45549" y="10491"/>
                    </a:lnTo>
                    <a:lnTo>
                      <a:pt x="44088" y="10226"/>
                    </a:lnTo>
                    <a:lnTo>
                      <a:pt x="42561" y="9827"/>
                    </a:lnTo>
                    <a:lnTo>
                      <a:pt x="41100" y="9429"/>
                    </a:lnTo>
                    <a:lnTo>
                      <a:pt x="39706" y="8964"/>
                    </a:lnTo>
                    <a:lnTo>
                      <a:pt x="38245" y="8433"/>
                    </a:lnTo>
                    <a:lnTo>
                      <a:pt x="36851" y="7902"/>
                    </a:lnTo>
                    <a:lnTo>
                      <a:pt x="35457" y="7304"/>
                    </a:lnTo>
                    <a:lnTo>
                      <a:pt x="34062" y="6640"/>
                    </a:lnTo>
                    <a:lnTo>
                      <a:pt x="32668" y="5976"/>
                    </a:lnTo>
                    <a:lnTo>
                      <a:pt x="31340" y="5246"/>
                    </a:lnTo>
                    <a:lnTo>
                      <a:pt x="30079" y="4449"/>
                    </a:lnTo>
                    <a:lnTo>
                      <a:pt x="28751" y="3652"/>
                    </a:lnTo>
                    <a:lnTo>
                      <a:pt x="27489" y="2789"/>
                    </a:lnTo>
                    <a:lnTo>
                      <a:pt x="26294" y="1860"/>
                    </a:lnTo>
                    <a:lnTo>
                      <a:pt x="25099" y="930"/>
                    </a:lnTo>
                    <a:lnTo>
                      <a:pt x="23904" y="1"/>
                    </a:lnTo>
                    <a:lnTo>
                      <a:pt x="23904" y="1"/>
                    </a:lnTo>
                    <a:lnTo>
                      <a:pt x="20650" y="3453"/>
                    </a:lnTo>
                    <a:lnTo>
                      <a:pt x="17330" y="7171"/>
                    </a:lnTo>
                    <a:lnTo>
                      <a:pt x="14143" y="10956"/>
                    </a:lnTo>
                    <a:lnTo>
                      <a:pt x="11089" y="14807"/>
                    </a:lnTo>
                    <a:lnTo>
                      <a:pt x="8101" y="18725"/>
                    </a:lnTo>
                    <a:lnTo>
                      <a:pt x="5246" y="22708"/>
                    </a:lnTo>
                    <a:lnTo>
                      <a:pt x="2524" y="26559"/>
                    </a:lnTo>
                    <a:lnTo>
                      <a:pt x="1" y="30411"/>
                    </a:lnTo>
                    <a:lnTo>
                      <a:pt x="1" y="30411"/>
                    </a:lnTo>
                    <a:lnTo>
                      <a:pt x="1993" y="31938"/>
                    </a:lnTo>
                    <a:lnTo>
                      <a:pt x="3984" y="33398"/>
                    </a:lnTo>
                    <a:lnTo>
                      <a:pt x="6109" y="34793"/>
                    </a:lnTo>
                    <a:lnTo>
                      <a:pt x="8300" y="36121"/>
                    </a:lnTo>
                    <a:lnTo>
                      <a:pt x="10558" y="37316"/>
                    </a:lnTo>
                    <a:lnTo>
                      <a:pt x="12815" y="38511"/>
                    </a:lnTo>
                    <a:lnTo>
                      <a:pt x="15139" y="39573"/>
                    </a:lnTo>
                    <a:lnTo>
                      <a:pt x="17529" y="40569"/>
                    </a:lnTo>
                    <a:lnTo>
                      <a:pt x="19986" y="41432"/>
                    </a:lnTo>
                    <a:lnTo>
                      <a:pt x="22443" y="42296"/>
                    </a:lnTo>
                    <a:lnTo>
                      <a:pt x="24900" y="43026"/>
                    </a:lnTo>
                    <a:lnTo>
                      <a:pt x="27423" y="43690"/>
                    </a:lnTo>
                    <a:lnTo>
                      <a:pt x="30012" y="44221"/>
                    </a:lnTo>
                    <a:lnTo>
                      <a:pt x="32535" y="44686"/>
                    </a:lnTo>
                    <a:lnTo>
                      <a:pt x="35125" y="45018"/>
                    </a:lnTo>
                    <a:lnTo>
                      <a:pt x="37648" y="45350"/>
                    </a:lnTo>
                    <a:lnTo>
                      <a:pt x="40237" y="45483"/>
                    </a:lnTo>
                    <a:lnTo>
                      <a:pt x="42827" y="45549"/>
                    </a:lnTo>
                    <a:lnTo>
                      <a:pt x="45350" y="45549"/>
                    </a:lnTo>
                    <a:lnTo>
                      <a:pt x="47939" y="45416"/>
                    </a:lnTo>
                    <a:lnTo>
                      <a:pt x="50462" y="45217"/>
                    </a:lnTo>
                    <a:lnTo>
                      <a:pt x="52986" y="44885"/>
                    </a:lnTo>
                    <a:lnTo>
                      <a:pt x="55442" y="44487"/>
                    </a:lnTo>
                    <a:lnTo>
                      <a:pt x="57899" y="43956"/>
                    </a:lnTo>
                    <a:lnTo>
                      <a:pt x="60289" y="43292"/>
                    </a:lnTo>
                    <a:lnTo>
                      <a:pt x="62680" y="42561"/>
                    </a:lnTo>
                    <a:lnTo>
                      <a:pt x="65003" y="41698"/>
                    </a:lnTo>
                    <a:lnTo>
                      <a:pt x="67261" y="40702"/>
                    </a:lnTo>
                    <a:lnTo>
                      <a:pt x="69518" y="39640"/>
                    </a:lnTo>
                    <a:lnTo>
                      <a:pt x="71643" y="38445"/>
                    </a:lnTo>
                    <a:lnTo>
                      <a:pt x="73768" y="37117"/>
                    </a:lnTo>
                    <a:lnTo>
                      <a:pt x="75760" y="35656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74" name="Google Shape;2274;g34ed79b00d1_0_2237"/>
              <p:cNvSpPr/>
              <p:nvPr/>
            </p:nvSpPr>
            <p:spPr>
              <a:xfrm>
                <a:off x="1379850" y="1665650"/>
                <a:ext cx="903025" cy="2486600"/>
              </a:xfrm>
              <a:custGeom>
                <a:rect b="b" l="l" r="r" t="t"/>
                <a:pathLst>
                  <a:path extrusionOk="0" h="99464" w="36121">
                    <a:moveTo>
                      <a:pt x="17396" y="1"/>
                    </a:moveTo>
                    <a:lnTo>
                      <a:pt x="16267" y="1395"/>
                    </a:lnTo>
                    <a:lnTo>
                      <a:pt x="15139" y="2789"/>
                    </a:lnTo>
                    <a:lnTo>
                      <a:pt x="14076" y="4184"/>
                    </a:lnTo>
                    <a:lnTo>
                      <a:pt x="13080" y="5644"/>
                    </a:lnTo>
                    <a:lnTo>
                      <a:pt x="12084" y="7105"/>
                    </a:lnTo>
                    <a:lnTo>
                      <a:pt x="11155" y="8566"/>
                    </a:lnTo>
                    <a:lnTo>
                      <a:pt x="10225" y="10027"/>
                    </a:lnTo>
                    <a:lnTo>
                      <a:pt x="9362" y="11554"/>
                    </a:lnTo>
                    <a:lnTo>
                      <a:pt x="8565" y="13081"/>
                    </a:lnTo>
                    <a:lnTo>
                      <a:pt x="7768" y="14608"/>
                    </a:lnTo>
                    <a:lnTo>
                      <a:pt x="6972" y="16135"/>
                    </a:lnTo>
                    <a:lnTo>
                      <a:pt x="6308" y="17662"/>
                    </a:lnTo>
                    <a:lnTo>
                      <a:pt x="5644" y="19256"/>
                    </a:lnTo>
                    <a:lnTo>
                      <a:pt x="4980" y="20849"/>
                    </a:lnTo>
                    <a:lnTo>
                      <a:pt x="3851" y="24037"/>
                    </a:lnTo>
                    <a:lnTo>
                      <a:pt x="2789" y="27290"/>
                    </a:lnTo>
                    <a:lnTo>
                      <a:pt x="1992" y="30543"/>
                    </a:lnTo>
                    <a:lnTo>
                      <a:pt x="1262" y="33863"/>
                    </a:lnTo>
                    <a:lnTo>
                      <a:pt x="730" y="37183"/>
                    </a:lnTo>
                    <a:lnTo>
                      <a:pt x="332" y="40503"/>
                    </a:lnTo>
                    <a:lnTo>
                      <a:pt x="66" y="43823"/>
                    </a:lnTo>
                    <a:lnTo>
                      <a:pt x="0" y="47209"/>
                    </a:lnTo>
                    <a:lnTo>
                      <a:pt x="66" y="50529"/>
                    </a:lnTo>
                    <a:lnTo>
                      <a:pt x="266" y="53849"/>
                    </a:lnTo>
                    <a:lnTo>
                      <a:pt x="664" y="57169"/>
                    </a:lnTo>
                    <a:lnTo>
                      <a:pt x="1195" y="60489"/>
                    </a:lnTo>
                    <a:lnTo>
                      <a:pt x="1859" y="63809"/>
                    </a:lnTo>
                    <a:lnTo>
                      <a:pt x="2656" y="67062"/>
                    </a:lnTo>
                    <a:lnTo>
                      <a:pt x="3652" y="70316"/>
                    </a:lnTo>
                    <a:lnTo>
                      <a:pt x="4781" y="73503"/>
                    </a:lnTo>
                    <a:lnTo>
                      <a:pt x="6042" y="76623"/>
                    </a:lnTo>
                    <a:lnTo>
                      <a:pt x="6773" y="78150"/>
                    </a:lnTo>
                    <a:lnTo>
                      <a:pt x="7503" y="79678"/>
                    </a:lnTo>
                    <a:lnTo>
                      <a:pt x="8233" y="81205"/>
                    </a:lnTo>
                    <a:lnTo>
                      <a:pt x="9030" y="82732"/>
                    </a:lnTo>
                    <a:lnTo>
                      <a:pt x="9893" y="84259"/>
                    </a:lnTo>
                    <a:lnTo>
                      <a:pt x="10823" y="85720"/>
                    </a:lnTo>
                    <a:lnTo>
                      <a:pt x="11686" y="87180"/>
                    </a:lnTo>
                    <a:lnTo>
                      <a:pt x="12682" y="88641"/>
                    </a:lnTo>
                    <a:lnTo>
                      <a:pt x="13678" y="90036"/>
                    </a:lnTo>
                    <a:lnTo>
                      <a:pt x="14674" y="91430"/>
                    </a:lnTo>
                    <a:lnTo>
                      <a:pt x="15803" y="92824"/>
                    </a:lnTo>
                    <a:lnTo>
                      <a:pt x="16865" y="94219"/>
                    </a:lnTo>
                    <a:lnTo>
                      <a:pt x="17994" y="95546"/>
                    </a:lnTo>
                    <a:lnTo>
                      <a:pt x="19189" y="96874"/>
                    </a:lnTo>
                    <a:lnTo>
                      <a:pt x="20450" y="98202"/>
                    </a:lnTo>
                    <a:lnTo>
                      <a:pt x="21712" y="99464"/>
                    </a:lnTo>
                    <a:lnTo>
                      <a:pt x="22243" y="97339"/>
                    </a:lnTo>
                    <a:lnTo>
                      <a:pt x="22907" y="95215"/>
                    </a:lnTo>
                    <a:lnTo>
                      <a:pt x="23637" y="93090"/>
                    </a:lnTo>
                    <a:lnTo>
                      <a:pt x="24368" y="90965"/>
                    </a:lnTo>
                    <a:lnTo>
                      <a:pt x="25165" y="88907"/>
                    </a:lnTo>
                    <a:lnTo>
                      <a:pt x="26028" y="86782"/>
                    </a:lnTo>
                    <a:lnTo>
                      <a:pt x="26891" y="84657"/>
                    </a:lnTo>
                    <a:lnTo>
                      <a:pt x="27820" y="82599"/>
                    </a:lnTo>
                    <a:lnTo>
                      <a:pt x="29746" y="78482"/>
                    </a:lnTo>
                    <a:lnTo>
                      <a:pt x="31804" y="74432"/>
                    </a:lnTo>
                    <a:lnTo>
                      <a:pt x="33929" y="70515"/>
                    </a:lnTo>
                    <a:lnTo>
                      <a:pt x="36120" y="66730"/>
                    </a:lnTo>
                    <a:lnTo>
                      <a:pt x="34460" y="64937"/>
                    </a:lnTo>
                    <a:lnTo>
                      <a:pt x="32867" y="63145"/>
                    </a:lnTo>
                    <a:lnTo>
                      <a:pt x="31273" y="61285"/>
                    </a:lnTo>
                    <a:lnTo>
                      <a:pt x="29812" y="59360"/>
                    </a:lnTo>
                    <a:lnTo>
                      <a:pt x="28418" y="57434"/>
                    </a:lnTo>
                    <a:lnTo>
                      <a:pt x="27156" y="55442"/>
                    </a:lnTo>
                    <a:lnTo>
                      <a:pt x="25895" y="53384"/>
                    </a:lnTo>
                    <a:lnTo>
                      <a:pt x="24700" y="51392"/>
                    </a:lnTo>
                    <a:lnTo>
                      <a:pt x="23571" y="49268"/>
                    </a:lnTo>
                    <a:lnTo>
                      <a:pt x="22509" y="47209"/>
                    </a:lnTo>
                    <a:lnTo>
                      <a:pt x="21579" y="45085"/>
                    </a:lnTo>
                    <a:lnTo>
                      <a:pt x="20650" y="42960"/>
                    </a:lnTo>
                    <a:lnTo>
                      <a:pt x="19853" y="40769"/>
                    </a:lnTo>
                    <a:lnTo>
                      <a:pt x="19056" y="38578"/>
                    </a:lnTo>
                    <a:lnTo>
                      <a:pt x="18392" y="36386"/>
                    </a:lnTo>
                    <a:lnTo>
                      <a:pt x="17728" y="34195"/>
                    </a:lnTo>
                    <a:lnTo>
                      <a:pt x="17197" y="32004"/>
                    </a:lnTo>
                    <a:lnTo>
                      <a:pt x="16732" y="29813"/>
                    </a:lnTo>
                    <a:lnTo>
                      <a:pt x="16267" y="27622"/>
                    </a:lnTo>
                    <a:lnTo>
                      <a:pt x="15935" y="25364"/>
                    </a:lnTo>
                    <a:lnTo>
                      <a:pt x="15670" y="23173"/>
                    </a:lnTo>
                    <a:lnTo>
                      <a:pt x="15471" y="20982"/>
                    </a:lnTo>
                    <a:lnTo>
                      <a:pt x="15338" y="18791"/>
                    </a:lnTo>
                    <a:lnTo>
                      <a:pt x="15271" y="16600"/>
                    </a:lnTo>
                    <a:lnTo>
                      <a:pt x="15338" y="14475"/>
                    </a:lnTo>
                    <a:lnTo>
                      <a:pt x="15404" y="12351"/>
                    </a:lnTo>
                    <a:lnTo>
                      <a:pt x="15537" y="10226"/>
                    </a:lnTo>
                    <a:lnTo>
                      <a:pt x="15803" y="8101"/>
                    </a:lnTo>
                    <a:lnTo>
                      <a:pt x="16068" y="6043"/>
                    </a:lnTo>
                    <a:lnTo>
                      <a:pt x="16467" y="3985"/>
                    </a:lnTo>
                    <a:lnTo>
                      <a:pt x="16865" y="1993"/>
                    </a:lnTo>
                    <a:lnTo>
                      <a:pt x="1739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75" name="Google Shape;2275;g34ed79b00d1_0_2237"/>
              <p:cNvSpPr/>
              <p:nvPr/>
            </p:nvSpPr>
            <p:spPr>
              <a:xfrm>
                <a:off x="1379850" y="1665650"/>
                <a:ext cx="903025" cy="2486600"/>
              </a:xfrm>
              <a:custGeom>
                <a:rect b="b" l="l" r="r" t="t"/>
                <a:pathLst>
                  <a:path extrusionOk="0" fill="none" h="99464" w="36121">
                    <a:moveTo>
                      <a:pt x="36120" y="66730"/>
                    </a:moveTo>
                    <a:lnTo>
                      <a:pt x="36120" y="66730"/>
                    </a:lnTo>
                    <a:lnTo>
                      <a:pt x="34460" y="64937"/>
                    </a:lnTo>
                    <a:lnTo>
                      <a:pt x="32867" y="63145"/>
                    </a:lnTo>
                    <a:lnTo>
                      <a:pt x="31273" y="61285"/>
                    </a:lnTo>
                    <a:lnTo>
                      <a:pt x="29812" y="59360"/>
                    </a:lnTo>
                    <a:lnTo>
                      <a:pt x="28418" y="57434"/>
                    </a:lnTo>
                    <a:lnTo>
                      <a:pt x="27156" y="55442"/>
                    </a:lnTo>
                    <a:lnTo>
                      <a:pt x="25895" y="53384"/>
                    </a:lnTo>
                    <a:lnTo>
                      <a:pt x="24700" y="51392"/>
                    </a:lnTo>
                    <a:lnTo>
                      <a:pt x="23571" y="49268"/>
                    </a:lnTo>
                    <a:lnTo>
                      <a:pt x="22509" y="47209"/>
                    </a:lnTo>
                    <a:lnTo>
                      <a:pt x="21579" y="45085"/>
                    </a:lnTo>
                    <a:lnTo>
                      <a:pt x="20650" y="42960"/>
                    </a:lnTo>
                    <a:lnTo>
                      <a:pt x="19853" y="40769"/>
                    </a:lnTo>
                    <a:lnTo>
                      <a:pt x="19056" y="38578"/>
                    </a:lnTo>
                    <a:lnTo>
                      <a:pt x="18392" y="36386"/>
                    </a:lnTo>
                    <a:lnTo>
                      <a:pt x="17728" y="34195"/>
                    </a:lnTo>
                    <a:lnTo>
                      <a:pt x="17197" y="32004"/>
                    </a:lnTo>
                    <a:lnTo>
                      <a:pt x="16732" y="29813"/>
                    </a:lnTo>
                    <a:lnTo>
                      <a:pt x="16267" y="27622"/>
                    </a:lnTo>
                    <a:lnTo>
                      <a:pt x="15935" y="25364"/>
                    </a:lnTo>
                    <a:lnTo>
                      <a:pt x="15670" y="23173"/>
                    </a:lnTo>
                    <a:lnTo>
                      <a:pt x="15471" y="20982"/>
                    </a:lnTo>
                    <a:lnTo>
                      <a:pt x="15338" y="18791"/>
                    </a:lnTo>
                    <a:lnTo>
                      <a:pt x="15271" y="16600"/>
                    </a:lnTo>
                    <a:lnTo>
                      <a:pt x="15338" y="14475"/>
                    </a:lnTo>
                    <a:lnTo>
                      <a:pt x="15404" y="12351"/>
                    </a:lnTo>
                    <a:lnTo>
                      <a:pt x="15537" y="10226"/>
                    </a:lnTo>
                    <a:lnTo>
                      <a:pt x="15803" y="8101"/>
                    </a:lnTo>
                    <a:lnTo>
                      <a:pt x="16068" y="6043"/>
                    </a:lnTo>
                    <a:lnTo>
                      <a:pt x="16467" y="3985"/>
                    </a:lnTo>
                    <a:lnTo>
                      <a:pt x="16865" y="1993"/>
                    </a:lnTo>
                    <a:lnTo>
                      <a:pt x="17396" y="1"/>
                    </a:lnTo>
                    <a:lnTo>
                      <a:pt x="17396" y="1"/>
                    </a:lnTo>
                    <a:lnTo>
                      <a:pt x="16267" y="1395"/>
                    </a:lnTo>
                    <a:lnTo>
                      <a:pt x="15139" y="2789"/>
                    </a:lnTo>
                    <a:lnTo>
                      <a:pt x="14076" y="4184"/>
                    </a:lnTo>
                    <a:lnTo>
                      <a:pt x="13080" y="5644"/>
                    </a:lnTo>
                    <a:lnTo>
                      <a:pt x="12084" y="7105"/>
                    </a:lnTo>
                    <a:lnTo>
                      <a:pt x="11155" y="8566"/>
                    </a:lnTo>
                    <a:lnTo>
                      <a:pt x="10225" y="10027"/>
                    </a:lnTo>
                    <a:lnTo>
                      <a:pt x="9362" y="11554"/>
                    </a:lnTo>
                    <a:lnTo>
                      <a:pt x="8565" y="13081"/>
                    </a:lnTo>
                    <a:lnTo>
                      <a:pt x="7768" y="14608"/>
                    </a:lnTo>
                    <a:lnTo>
                      <a:pt x="6972" y="16135"/>
                    </a:lnTo>
                    <a:lnTo>
                      <a:pt x="6308" y="17662"/>
                    </a:lnTo>
                    <a:lnTo>
                      <a:pt x="5644" y="19256"/>
                    </a:lnTo>
                    <a:lnTo>
                      <a:pt x="4980" y="20849"/>
                    </a:lnTo>
                    <a:lnTo>
                      <a:pt x="3851" y="24037"/>
                    </a:lnTo>
                    <a:lnTo>
                      <a:pt x="2789" y="27290"/>
                    </a:lnTo>
                    <a:lnTo>
                      <a:pt x="1992" y="30543"/>
                    </a:lnTo>
                    <a:lnTo>
                      <a:pt x="1262" y="33863"/>
                    </a:lnTo>
                    <a:lnTo>
                      <a:pt x="730" y="37183"/>
                    </a:lnTo>
                    <a:lnTo>
                      <a:pt x="332" y="40503"/>
                    </a:lnTo>
                    <a:lnTo>
                      <a:pt x="66" y="43823"/>
                    </a:lnTo>
                    <a:lnTo>
                      <a:pt x="0" y="47209"/>
                    </a:lnTo>
                    <a:lnTo>
                      <a:pt x="66" y="50529"/>
                    </a:lnTo>
                    <a:lnTo>
                      <a:pt x="266" y="53849"/>
                    </a:lnTo>
                    <a:lnTo>
                      <a:pt x="664" y="57169"/>
                    </a:lnTo>
                    <a:lnTo>
                      <a:pt x="1195" y="60489"/>
                    </a:lnTo>
                    <a:lnTo>
                      <a:pt x="1859" y="63809"/>
                    </a:lnTo>
                    <a:lnTo>
                      <a:pt x="2656" y="67062"/>
                    </a:lnTo>
                    <a:lnTo>
                      <a:pt x="3652" y="70316"/>
                    </a:lnTo>
                    <a:lnTo>
                      <a:pt x="4781" y="73503"/>
                    </a:lnTo>
                    <a:lnTo>
                      <a:pt x="6042" y="76623"/>
                    </a:lnTo>
                    <a:lnTo>
                      <a:pt x="6773" y="78150"/>
                    </a:lnTo>
                    <a:lnTo>
                      <a:pt x="7503" y="79678"/>
                    </a:lnTo>
                    <a:lnTo>
                      <a:pt x="8233" y="81205"/>
                    </a:lnTo>
                    <a:lnTo>
                      <a:pt x="9030" y="82732"/>
                    </a:lnTo>
                    <a:lnTo>
                      <a:pt x="9893" y="84259"/>
                    </a:lnTo>
                    <a:lnTo>
                      <a:pt x="10823" y="85720"/>
                    </a:lnTo>
                    <a:lnTo>
                      <a:pt x="11686" y="87180"/>
                    </a:lnTo>
                    <a:lnTo>
                      <a:pt x="12682" y="88641"/>
                    </a:lnTo>
                    <a:lnTo>
                      <a:pt x="13678" y="90036"/>
                    </a:lnTo>
                    <a:lnTo>
                      <a:pt x="14674" y="91430"/>
                    </a:lnTo>
                    <a:lnTo>
                      <a:pt x="15803" y="92824"/>
                    </a:lnTo>
                    <a:lnTo>
                      <a:pt x="16865" y="94219"/>
                    </a:lnTo>
                    <a:lnTo>
                      <a:pt x="17994" y="95546"/>
                    </a:lnTo>
                    <a:lnTo>
                      <a:pt x="19189" y="96874"/>
                    </a:lnTo>
                    <a:lnTo>
                      <a:pt x="20450" y="98202"/>
                    </a:lnTo>
                    <a:lnTo>
                      <a:pt x="21712" y="99464"/>
                    </a:lnTo>
                    <a:lnTo>
                      <a:pt x="21712" y="99464"/>
                    </a:lnTo>
                    <a:lnTo>
                      <a:pt x="22243" y="97339"/>
                    </a:lnTo>
                    <a:lnTo>
                      <a:pt x="22907" y="95215"/>
                    </a:lnTo>
                    <a:lnTo>
                      <a:pt x="23637" y="93090"/>
                    </a:lnTo>
                    <a:lnTo>
                      <a:pt x="24368" y="90965"/>
                    </a:lnTo>
                    <a:lnTo>
                      <a:pt x="25165" y="88907"/>
                    </a:lnTo>
                    <a:lnTo>
                      <a:pt x="26028" y="86782"/>
                    </a:lnTo>
                    <a:lnTo>
                      <a:pt x="26891" y="84657"/>
                    </a:lnTo>
                    <a:lnTo>
                      <a:pt x="27820" y="82599"/>
                    </a:lnTo>
                    <a:lnTo>
                      <a:pt x="29746" y="78482"/>
                    </a:lnTo>
                    <a:lnTo>
                      <a:pt x="31804" y="74432"/>
                    </a:lnTo>
                    <a:lnTo>
                      <a:pt x="33929" y="70515"/>
                    </a:lnTo>
                    <a:lnTo>
                      <a:pt x="36120" y="6673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76" name="Google Shape;2276;g34ed79b00d1_0_2237"/>
              <p:cNvSpPr/>
              <p:nvPr/>
            </p:nvSpPr>
            <p:spPr>
              <a:xfrm>
                <a:off x="3318625" y="1974400"/>
                <a:ext cx="888100" cy="627475"/>
              </a:xfrm>
              <a:custGeom>
                <a:rect b="b" l="l" r="r" t="t"/>
                <a:pathLst>
                  <a:path extrusionOk="0" h="25099" w="35524">
                    <a:moveTo>
                      <a:pt x="20783" y="1"/>
                    </a:moveTo>
                    <a:lnTo>
                      <a:pt x="18260" y="1727"/>
                    </a:lnTo>
                    <a:lnTo>
                      <a:pt x="15737" y="3520"/>
                    </a:lnTo>
                    <a:lnTo>
                      <a:pt x="13148" y="5445"/>
                    </a:lnTo>
                    <a:lnTo>
                      <a:pt x="10558" y="7437"/>
                    </a:lnTo>
                    <a:lnTo>
                      <a:pt x="7902" y="9495"/>
                    </a:lnTo>
                    <a:lnTo>
                      <a:pt x="5313" y="11687"/>
                    </a:lnTo>
                    <a:lnTo>
                      <a:pt x="2657" y="13944"/>
                    </a:lnTo>
                    <a:lnTo>
                      <a:pt x="1" y="16334"/>
                    </a:lnTo>
                    <a:lnTo>
                      <a:pt x="1063" y="17131"/>
                    </a:lnTo>
                    <a:lnTo>
                      <a:pt x="2126" y="17928"/>
                    </a:lnTo>
                    <a:lnTo>
                      <a:pt x="3188" y="18725"/>
                    </a:lnTo>
                    <a:lnTo>
                      <a:pt x="4250" y="19389"/>
                    </a:lnTo>
                    <a:lnTo>
                      <a:pt x="5379" y="20053"/>
                    </a:lnTo>
                    <a:lnTo>
                      <a:pt x="6508" y="20717"/>
                    </a:lnTo>
                    <a:lnTo>
                      <a:pt x="7637" y="21314"/>
                    </a:lnTo>
                    <a:lnTo>
                      <a:pt x="8765" y="21845"/>
                    </a:lnTo>
                    <a:lnTo>
                      <a:pt x="9894" y="22310"/>
                    </a:lnTo>
                    <a:lnTo>
                      <a:pt x="11089" y="22775"/>
                    </a:lnTo>
                    <a:lnTo>
                      <a:pt x="12218" y="23173"/>
                    </a:lnTo>
                    <a:lnTo>
                      <a:pt x="13413" y="23572"/>
                    </a:lnTo>
                    <a:lnTo>
                      <a:pt x="14542" y="23904"/>
                    </a:lnTo>
                    <a:lnTo>
                      <a:pt x="15737" y="24169"/>
                    </a:lnTo>
                    <a:lnTo>
                      <a:pt x="18061" y="24634"/>
                    </a:lnTo>
                    <a:lnTo>
                      <a:pt x="20451" y="24966"/>
                    </a:lnTo>
                    <a:lnTo>
                      <a:pt x="22709" y="25099"/>
                    </a:lnTo>
                    <a:lnTo>
                      <a:pt x="25033" y="25099"/>
                    </a:lnTo>
                    <a:lnTo>
                      <a:pt x="26161" y="25032"/>
                    </a:lnTo>
                    <a:lnTo>
                      <a:pt x="27224" y="24900"/>
                    </a:lnTo>
                    <a:lnTo>
                      <a:pt x="28353" y="24767"/>
                    </a:lnTo>
                    <a:lnTo>
                      <a:pt x="29415" y="24568"/>
                    </a:lnTo>
                    <a:lnTo>
                      <a:pt x="30477" y="24302"/>
                    </a:lnTo>
                    <a:lnTo>
                      <a:pt x="31540" y="24103"/>
                    </a:lnTo>
                    <a:lnTo>
                      <a:pt x="32536" y="23771"/>
                    </a:lnTo>
                    <a:lnTo>
                      <a:pt x="33532" y="23439"/>
                    </a:lnTo>
                    <a:lnTo>
                      <a:pt x="34527" y="23040"/>
                    </a:lnTo>
                    <a:lnTo>
                      <a:pt x="35523" y="22642"/>
                    </a:lnTo>
                    <a:lnTo>
                      <a:pt x="33996" y="19654"/>
                    </a:lnTo>
                    <a:lnTo>
                      <a:pt x="32403" y="16666"/>
                    </a:lnTo>
                    <a:lnTo>
                      <a:pt x="30743" y="13745"/>
                    </a:lnTo>
                    <a:lnTo>
                      <a:pt x="28950" y="10890"/>
                    </a:lnTo>
                    <a:lnTo>
                      <a:pt x="27025" y="8035"/>
                    </a:lnTo>
                    <a:lnTo>
                      <a:pt x="25033" y="5312"/>
                    </a:lnTo>
                    <a:lnTo>
                      <a:pt x="22974" y="2657"/>
                    </a:lnTo>
                    <a:lnTo>
                      <a:pt x="2078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77" name="Google Shape;2277;g34ed79b00d1_0_2237"/>
              <p:cNvSpPr/>
              <p:nvPr/>
            </p:nvSpPr>
            <p:spPr>
              <a:xfrm>
                <a:off x="3318625" y="1974400"/>
                <a:ext cx="888100" cy="627475"/>
              </a:xfrm>
              <a:custGeom>
                <a:rect b="b" l="l" r="r" t="t"/>
                <a:pathLst>
                  <a:path extrusionOk="0" fill="none" h="25099" w="35524">
                    <a:moveTo>
                      <a:pt x="35523" y="22642"/>
                    </a:moveTo>
                    <a:lnTo>
                      <a:pt x="35523" y="22642"/>
                    </a:lnTo>
                    <a:lnTo>
                      <a:pt x="33996" y="19654"/>
                    </a:lnTo>
                    <a:lnTo>
                      <a:pt x="32403" y="16666"/>
                    </a:lnTo>
                    <a:lnTo>
                      <a:pt x="30743" y="13745"/>
                    </a:lnTo>
                    <a:lnTo>
                      <a:pt x="28950" y="10890"/>
                    </a:lnTo>
                    <a:lnTo>
                      <a:pt x="27025" y="8035"/>
                    </a:lnTo>
                    <a:lnTo>
                      <a:pt x="25033" y="5312"/>
                    </a:lnTo>
                    <a:lnTo>
                      <a:pt x="22974" y="2657"/>
                    </a:lnTo>
                    <a:lnTo>
                      <a:pt x="20783" y="1"/>
                    </a:lnTo>
                    <a:lnTo>
                      <a:pt x="20783" y="1"/>
                    </a:lnTo>
                    <a:lnTo>
                      <a:pt x="18260" y="1727"/>
                    </a:lnTo>
                    <a:lnTo>
                      <a:pt x="15737" y="3520"/>
                    </a:lnTo>
                    <a:lnTo>
                      <a:pt x="13148" y="5445"/>
                    </a:lnTo>
                    <a:lnTo>
                      <a:pt x="10558" y="7437"/>
                    </a:lnTo>
                    <a:lnTo>
                      <a:pt x="7902" y="9495"/>
                    </a:lnTo>
                    <a:lnTo>
                      <a:pt x="5313" y="11687"/>
                    </a:lnTo>
                    <a:lnTo>
                      <a:pt x="2657" y="13944"/>
                    </a:lnTo>
                    <a:lnTo>
                      <a:pt x="1" y="16334"/>
                    </a:lnTo>
                    <a:lnTo>
                      <a:pt x="1" y="16334"/>
                    </a:lnTo>
                    <a:lnTo>
                      <a:pt x="1063" y="17131"/>
                    </a:lnTo>
                    <a:lnTo>
                      <a:pt x="2126" y="17928"/>
                    </a:lnTo>
                    <a:lnTo>
                      <a:pt x="3188" y="18725"/>
                    </a:lnTo>
                    <a:lnTo>
                      <a:pt x="4250" y="19389"/>
                    </a:lnTo>
                    <a:lnTo>
                      <a:pt x="5379" y="20053"/>
                    </a:lnTo>
                    <a:lnTo>
                      <a:pt x="6508" y="20717"/>
                    </a:lnTo>
                    <a:lnTo>
                      <a:pt x="7637" y="21314"/>
                    </a:lnTo>
                    <a:lnTo>
                      <a:pt x="8765" y="21845"/>
                    </a:lnTo>
                    <a:lnTo>
                      <a:pt x="9894" y="22310"/>
                    </a:lnTo>
                    <a:lnTo>
                      <a:pt x="11089" y="22775"/>
                    </a:lnTo>
                    <a:lnTo>
                      <a:pt x="12218" y="23173"/>
                    </a:lnTo>
                    <a:lnTo>
                      <a:pt x="13413" y="23572"/>
                    </a:lnTo>
                    <a:lnTo>
                      <a:pt x="14542" y="23904"/>
                    </a:lnTo>
                    <a:lnTo>
                      <a:pt x="15737" y="24169"/>
                    </a:lnTo>
                    <a:lnTo>
                      <a:pt x="18061" y="24634"/>
                    </a:lnTo>
                    <a:lnTo>
                      <a:pt x="20451" y="24966"/>
                    </a:lnTo>
                    <a:lnTo>
                      <a:pt x="22709" y="25099"/>
                    </a:lnTo>
                    <a:lnTo>
                      <a:pt x="25033" y="25099"/>
                    </a:lnTo>
                    <a:lnTo>
                      <a:pt x="26161" y="25032"/>
                    </a:lnTo>
                    <a:lnTo>
                      <a:pt x="27224" y="24900"/>
                    </a:lnTo>
                    <a:lnTo>
                      <a:pt x="28353" y="24767"/>
                    </a:lnTo>
                    <a:lnTo>
                      <a:pt x="29415" y="24568"/>
                    </a:lnTo>
                    <a:lnTo>
                      <a:pt x="30477" y="24302"/>
                    </a:lnTo>
                    <a:lnTo>
                      <a:pt x="31540" y="24103"/>
                    </a:lnTo>
                    <a:lnTo>
                      <a:pt x="32536" y="23771"/>
                    </a:lnTo>
                    <a:lnTo>
                      <a:pt x="33532" y="23439"/>
                    </a:lnTo>
                    <a:lnTo>
                      <a:pt x="34527" y="23040"/>
                    </a:lnTo>
                    <a:lnTo>
                      <a:pt x="35523" y="22642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78" name="Google Shape;2278;g34ed79b00d1_0_2237"/>
              <p:cNvSpPr/>
              <p:nvPr/>
            </p:nvSpPr>
            <p:spPr>
              <a:xfrm>
                <a:off x="3302025" y="1225775"/>
                <a:ext cx="962800" cy="464800"/>
              </a:xfrm>
              <a:custGeom>
                <a:rect b="b" l="l" r="r" t="t"/>
                <a:pathLst>
                  <a:path extrusionOk="0" h="18592" w="38512">
                    <a:moveTo>
                      <a:pt x="12683" y="0"/>
                    </a:moveTo>
                    <a:lnTo>
                      <a:pt x="11421" y="67"/>
                    </a:lnTo>
                    <a:lnTo>
                      <a:pt x="10226" y="200"/>
                    </a:lnTo>
                    <a:lnTo>
                      <a:pt x="9031" y="332"/>
                    </a:lnTo>
                    <a:lnTo>
                      <a:pt x="7836" y="532"/>
                    </a:lnTo>
                    <a:lnTo>
                      <a:pt x="6707" y="797"/>
                    </a:lnTo>
                    <a:lnTo>
                      <a:pt x="5578" y="1063"/>
                    </a:lnTo>
                    <a:lnTo>
                      <a:pt x="4516" y="1328"/>
                    </a:lnTo>
                    <a:lnTo>
                      <a:pt x="3520" y="1727"/>
                    </a:lnTo>
                    <a:lnTo>
                      <a:pt x="2590" y="2059"/>
                    </a:lnTo>
                    <a:lnTo>
                      <a:pt x="1661" y="2457"/>
                    </a:lnTo>
                    <a:lnTo>
                      <a:pt x="798" y="2922"/>
                    </a:lnTo>
                    <a:lnTo>
                      <a:pt x="1" y="3387"/>
                    </a:lnTo>
                    <a:lnTo>
                      <a:pt x="3055" y="4781"/>
                    </a:lnTo>
                    <a:lnTo>
                      <a:pt x="6043" y="6375"/>
                    </a:lnTo>
                    <a:lnTo>
                      <a:pt x="8965" y="8034"/>
                    </a:lnTo>
                    <a:lnTo>
                      <a:pt x="11820" y="9894"/>
                    </a:lnTo>
                    <a:lnTo>
                      <a:pt x="14608" y="11886"/>
                    </a:lnTo>
                    <a:lnTo>
                      <a:pt x="17331" y="13944"/>
                    </a:lnTo>
                    <a:lnTo>
                      <a:pt x="19987" y="16201"/>
                    </a:lnTo>
                    <a:lnTo>
                      <a:pt x="22576" y="18592"/>
                    </a:lnTo>
                    <a:lnTo>
                      <a:pt x="24435" y="17264"/>
                    </a:lnTo>
                    <a:lnTo>
                      <a:pt x="26427" y="16002"/>
                    </a:lnTo>
                    <a:lnTo>
                      <a:pt x="28485" y="14741"/>
                    </a:lnTo>
                    <a:lnTo>
                      <a:pt x="30544" y="13545"/>
                    </a:lnTo>
                    <a:lnTo>
                      <a:pt x="32668" y="12417"/>
                    </a:lnTo>
                    <a:lnTo>
                      <a:pt x="34727" y="11354"/>
                    </a:lnTo>
                    <a:lnTo>
                      <a:pt x="36719" y="10491"/>
                    </a:lnTo>
                    <a:lnTo>
                      <a:pt x="38511" y="9761"/>
                    </a:lnTo>
                    <a:lnTo>
                      <a:pt x="37449" y="8632"/>
                    </a:lnTo>
                    <a:lnTo>
                      <a:pt x="36254" y="7636"/>
                    </a:lnTo>
                    <a:lnTo>
                      <a:pt x="35059" y="6707"/>
                    </a:lnTo>
                    <a:lnTo>
                      <a:pt x="33864" y="5843"/>
                    </a:lnTo>
                    <a:lnTo>
                      <a:pt x="32602" y="5047"/>
                    </a:lnTo>
                    <a:lnTo>
                      <a:pt x="31340" y="4316"/>
                    </a:lnTo>
                    <a:lnTo>
                      <a:pt x="30079" y="3652"/>
                    </a:lnTo>
                    <a:lnTo>
                      <a:pt x="28751" y="3055"/>
                    </a:lnTo>
                    <a:lnTo>
                      <a:pt x="27423" y="2524"/>
                    </a:lnTo>
                    <a:lnTo>
                      <a:pt x="26095" y="1992"/>
                    </a:lnTo>
                    <a:lnTo>
                      <a:pt x="24701" y="1594"/>
                    </a:lnTo>
                    <a:lnTo>
                      <a:pt x="23373" y="1196"/>
                    </a:lnTo>
                    <a:lnTo>
                      <a:pt x="22045" y="864"/>
                    </a:lnTo>
                    <a:lnTo>
                      <a:pt x="20650" y="598"/>
                    </a:lnTo>
                    <a:lnTo>
                      <a:pt x="19323" y="399"/>
                    </a:lnTo>
                    <a:lnTo>
                      <a:pt x="17928" y="200"/>
                    </a:lnTo>
                    <a:lnTo>
                      <a:pt x="16600" y="67"/>
                    </a:lnTo>
                    <a:lnTo>
                      <a:pt x="1527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79" name="Google Shape;2279;g34ed79b00d1_0_2237"/>
              <p:cNvSpPr/>
              <p:nvPr/>
            </p:nvSpPr>
            <p:spPr>
              <a:xfrm>
                <a:off x="3302025" y="1225775"/>
                <a:ext cx="962800" cy="464800"/>
              </a:xfrm>
              <a:custGeom>
                <a:rect b="b" l="l" r="r" t="t"/>
                <a:pathLst>
                  <a:path extrusionOk="0" fill="none" h="18592" w="38512">
                    <a:moveTo>
                      <a:pt x="22576" y="18592"/>
                    </a:moveTo>
                    <a:lnTo>
                      <a:pt x="22576" y="18592"/>
                    </a:lnTo>
                    <a:lnTo>
                      <a:pt x="24435" y="17264"/>
                    </a:lnTo>
                    <a:lnTo>
                      <a:pt x="26427" y="16002"/>
                    </a:lnTo>
                    <a:lnTo>
                      <a:pt x="28485" y="14741"/>
                    </a:lnTo>
                    <a:lnTo>
                      <a:pt x="30544" y="13545"/>
                    </a:lnTo>
                    <a:lnTo>
                      <a:pt x="32668" y="12417"/>
                    </a:lnTo>
                    <a:lnTo>
                      <a:pt x="34727" y="11354"/>
                    </a:lnTo>
                    <a:lnTo>
                      <a:pt x="36719" y="10491"/>
                    </a:lnTo>
                    <a:lnTo>
                      <a:pt x="38511" y="9761"/>
                    </a:lnTo>
                    <a:lnTo>
                      <a:pt x="38511" y="9761"/>
                    </a:lnTo>
                    <a:lnTo>
                      <a:pt x="37449" y="8632"/>
                    </a:lnTo>
                    <a:lnTo>
                      <a:pt x="36254" y="7636"/>
                    </a:lnTo>
                    <a:lnTo>
                      <a:pt x="35059" y="6707"/>
                    </a:lnTo>
                    <a:lnTo>
                      <a:pt x="33864" y="5843"/>
                    </a:lnTo>
                    <a:lnTo>
                      <a:pt x="32602" y="5047"/>
                    </a:lnTo>
                    <a:lnTo>
                      <a:pt x="31340" y="4316"/>
                    </a:lnTo>
                    <a:lnTo>
                      <a:pt x="30079" y="3652"/>
                    </a:lnTo>
                    <a:lnTo>
                      <a:pt x="28751" y="3055"/>
                    </a:lnTo>
                    <a:lnTo>
                      <a:pt x="27423" y="2524"/>
                    </a:lnTo>
                    <a:lnTo>
                      <a:pt x="26095" y="1992"/>
                    </a:lnTo>
                    <a:lnTo>
                      <a:pt x="24701" y="1594"/>
                    </a:lnTo>
                    <a:lnTo>
                      <a:pt x="23373" y="1196"/>
                    </a:lnTo>
                    <a:lnTo>
                      <a:pt x="22045" y="864"/>
                    </a:lnTo>
                    <a:lnTo>
                      <a:pt x="20650" y="598"/>
                    </a:lnTo>
                    <a:lnTo>
                      <a:pt x="19323" y="399"/>
                    </a:lnTo>
                    <a:lnTo>
                      <a:pt x="17928" y="200"/>
                    </a:lnTo>
                    <a:lnTo>
                      <a:pt x="16600" y="67"/>
                    </a:lnTo>
                    <a:lnTo>
                      <a:pt x="15272" y="0"/>
                    </a:lnTo>
                    <a:lnTo>
                      <a:pt x="14011" y="0"/>
                    </a:lnTo>
                    <a:lnTo>
                      <a:pt x="12683" y="0"/>
                    </a:lnTo>
                    <a:lnTo>
                      <a:pt x="11421" y="67"/>
                    </a:lnTo>
                    <a:lnTo>
                      <a:pt x="10226" y="200"/>
                    </a:lnTo>
                    <a:lnTo>
                      <a:pt x="9031" y="332"/>
                    </a:lnTo>
                    <a:lnTo>
                      <a:pt x="7836" y="532"/>
                    </a:lnTo>
                    <a:lnTo>
                      <a:pt x="6707" y="797"/>
                    </a:lnTo>
                    <a:lnTo>
                      <a:pt x="5578" y="1063"/>
                    </a:lnTo>
                    <a:lnTo>
                      <a:pt x="4516" y="1328"/>
                    </a:lnTo>
                    <a:lnTo>
                      <a:pt x="3520" y="1727"/>
                    </a:lnTo>
                    <a:lnTo>
                      <a:pt x="2590" y="2059"/>
                    </a:lnTo>
                    <a:lnTo>
                      <a:pt x="1661" y="2457"/>
                    </a:lnTo>
                    <a:lnTo>
                      <a:pt x="798" y="2922"/>
                    </a:lnTo>
                    <a:lnTo>
                      <a:pt x="1" y="3387"/>
                    </a:lnTo>
                    <a:lnTo>
                      <a:pt x="1" y="3387"/>
                    </a:lnTo>
                    <a:lnTo>
                      <a:pt x="3055" y="4781"/>
                    </a:lnTo>
                    <a:lnTo>
                      <a:pt x="6043" y="6375"/>
                    </a:lnTo>
                    <a:lnTo>
                      <a:pt x="8965" y="8034"/>
                    </a:lnTo>
                    <a:lnTo>
                      <a:pt x="11820" y="9894"/>
                    </a:lnTo>
                    <a:lnTo>
                      <a:pt x="14608" y="11886"/>
                    </a:lnTo>
                    <a:lnTo>
                      <a:pt x="17331" y="13944"/>
                    </a:lnTo>
                    <a:lnTo>
                      <a:pt x="19987" y="16201"/>
                    </a:lnTo>
                    <a:lnTo>
                      <a:pt x="22576" y="18592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80" name="Google Shape;2280;g34ed79b00d1_0_2237"/>
              <p:cNvSpPr/>
              <p:nvPr/>
            </p:nvSpPr>
            <p:spPr>
              <a:xfrm>
                <a:off x="2108550" y="3483275"/>
                <a:ext cx="2365425" cy="1201825"/>
              </a:xfrm>
              <a:custGeom>
                <a:rect b="b" l="l" r="r" t="t"/>
                <a:pathLst>
                  <a:path extrusionOk="0" h="48073" w="94617">
                    <a:moveTo>
                      <a:pt x="13612" y="1"/>
                    </a:moveTo>
                    <a:lnTo>
                      <a:pt x="11952" y="2856"/>
                    </a:lnTo>
                    <a:lnTo>
                      <a:pt x="10425" y="5645"/>
                    </a:lnTo>
                    <a:lnTo>
                      <a:pt x="9097" y="8367"/>
                    </a:lnTo>
                    <a:lnTo>
                      <a:pt x="7835" y="10956"/>
                    </a:lnTo>
                    <a:lnTo>
                      <a:pt x="6706" y="13413"/>
                    </a:lnTo>
                    <a:lnTo>
                      <a:pt x="5644" y="15803"/>
                    </a:lnTo>
                    <a:lnTo>
                      <a:pt x="4715" y="18061"/>
                    </a:lnTo>
                    <a:lnTo>
                      <a:pt x="3851" y="20186"/>
                    </a:lnTo>
                    <a:lnTo>
                      <a:pt x="3121" y="22244"/>
                    </a:lnTo>
                    <a:lnTo>
                      <a:pt x="2457" y="24169"/>
                    </a:lnTo>
                    <a:lnTo>
                      <a:pt x="1859" y="25962"/>
                    </a:lnTo>
                    <a:lnTo>
                      <a:pt x="1395" y="27688"/>
                    </a:lnTo>
                    <a:lnTo>
                      <a:pt x="598" y="30743"/>
                    </a:lnTo>
                    <a:lnTo>
                      <a:pt x="0" y="33266"/>
                    </a:lnTo>
                    <a:lnTo>
                      <a:pt x="2590" y="35125"/>
                    </a:lnTo>
                    <a:lnTo>
                      <a:pt x="5179" y="36785"/>
                    </a:lnTo>
                    <a:lnTo>
                      <a:pt x="7835" y="38378"/>
                    </a:lnTo>
                    <a:lnTo>
                      <a:pt x="10558" y="39906"/>
                    </a:lnTo>
                    <a:lnTo>
                      <a:pt x="13280" y="41234"/>
                    </a:lnTo>
                    <a:lnTo>
                      <a:pt x="16135" y="42495"/>
                    </a:lnTo>
                    <a:lnTo>
                      <a:pt x="18924" y="43557"/>
                    </a:lnTo>
                    <a:lnTo>
                      <a:pt x="21779" y="44553"/>
                    </a:lnTo>
                    <a:lnTo>
                      <a:pt x="24700" y="45417"/>
                    </a:lnTo>
                    <a:lnTo>
                      <a:pt x="27622" y="46147"/>
                    </a:lnTo>
                    <a:lnTo>
                      <a:pt x="30543" y="46811"/>
                    </a:lnTo>
                    <a:lnTo>
                      <a:pt x="33531" y="47276"/>
                    </a:lnTo>
                    <a:lnTo>
                      <a:pt x="36519" y="47674"/>
                    </a:lnTo>
                    <a:lnTo>
                      <a:pt x="39507" y="47940"/>
                    </a:lnTo>
                    <a:lnTo>
                      <a:pt x="42495" y="48072"/>
                    </a:lnTo>
                    <a:lnTo>
                      <a:pt x="45482" y="48072"/>
                    </a:lnTo>
                    <a:lnTo>
                      <a:pt x="48470" y="47940"/>
                    </a:lnTo>
                    <a:lnTo>
                      <a:pt x="51458" y="47674"/>
                    </a:lnTo>
                    <a:lnTo>
                      <a:pt x="54446" y="47342"/>
                    </a:lnTo>
                    <a:lnTo>
                      <a:pt x="57434" y="46877"/>
                    </a:lnTo>
                    <a:lnTo>
                      <a:pt x="60355" y="46280"/>
                    </a:lnTo>
                    <a:lnTo>
                      <a:pt x="63277" y="45549"/>
                    </a:lnTo>
                    <a:lnTo>
                      <a:pt x="66198" y="44686"/>
                    </a:lnTo>
                    <a:lnTo>
                      <a:pt x="69053" y="43757"/>
                    </a:lnTo>
                    <a:lnTo>
                      <a:pt x="71909" y="42628"/>
                    </a:lnTo>
                    <a:lnTo>
                      <a:pt x="74697" y="41433"/>
                    </a:lnTo>
                    <a:lnTo>
                      <a:pt x="77486" y="40105"/>
                    </a:lnTo>
                    <a:lnTo>
                      <a:pt x="80142" y="38644"/>
                    </a:lnTo>
                    <a:lnTo>
                      <a:pt x="82864" y="37051"/>
                    </a:lnTo>
                    <a:lnTo>
                      <a:pt x="85454" y="35391"/>
                    </a:lnTo>
                    <a:lnTo>
                      <a:pt x="87977" y="33531"/>
                    </a:lnTo>
                    <a:lnTo>
                      <a:pt x="90500" y="31606"/>
                    </a:lnTo>
                    <a:lnTo>
                      <a:pt x="90965" y="30344"/>
                    </a:lnTo>
                    <a:lnTo>
                      <a:pt x="91429" y="29083"/>
                    </a:lnTo>
                    <a:lnTo>
                      <a:pt x="91894" y="27755"/>
                    </a:lnTo>
                    <a:lnTo>
                      <a:pt x="92292" y="26361"/>
                    </a:lnTo>
                    <a:lnTo>
                      <a:pt x="92956" y="23572"/>
                    </a:lnTo>
                    <a:lnTo>
                      <a:pt x="93554" y="20650"/>
                    </a:lnTo>
                    <a:lnTo>
                      <a:pt x="94019" y="17596"/>
                    </a:lnTo>
                    <a:lnTo>
                      <a:pt x="94351" y="14409"/>
                    </a:lnTo>
                    <a:lnTo>
                      <a:pt x="94550" y="11222"/>
                    </a:lnTo>
                    <a:lnTo>
                      <a:pt x="94616" y="7836"/>
                    </a:lnTo>
                    <a:lnTo>
                      <a:pt x="92226" y="9164"/>
                    </a:lnTo>
                    <a:lnTo>
                      <a:pt x="89769" y="10425"/>
                    </a:lnTo>
                    <a:lnTo>
                      <a:pt x="87313" y="11488"/>
                    </a:lnTo>
                    <a:lnTo>
                      <a:pt x="84790" y="12484"/>
                    </a:lnTo>
                    <a:lnTo>
                      <a:pt x="82267" y="13347"/>
                    </a:lnTo>
                    <a:lnTo>
                      <a:pt x="79677" y="14143"/>
                    </a:lnTo>
                    <a:lnTo>
                      <a:pt x="77088" y="14741"/>
                    </a:lnTo>
                    <a:lnTo>
                      <a:pt x="74432" y="15272"/>
                    </a:lnTo>
                    <a:lnTo>
                      <a:pt x="71776" y="15737"/>
                    </a:lnTo>
                    <a:lnTo>
                      <a:pt x="69053" y="16069"/>
                    </a:lnTo>
                    <a:lnTo>
                      <a:pt x="66398" y="16268"/>
                    </a:lnTo>
                    <a:lnTo>
                      <a:pt x="63675" y="16401"/>
                    </a:lnTo>
                    <a:lnTo>
                      <a:pt x="60953" y="16401"/>
                    </a:lnTo>
                    <a:lnTo>
                      <a:pt x="58231" y="16335"/>
                    </a:lnTo>
                    <a:lnTo>
                      <a:pt x="55508" y="16135"/>
                    </a:lnTo>
                    <a:lnTo>
                      <a:pt x="52786" y="15870"/>
                    </a:lnTo>
                    <a:lnTo>
                      <a:pt x="50064" y="15538"/>
                    </a:lnTo>
                    <a:lnTo>
                      <a:pt x="47408" y="15073"/>
                    </a:lnTo>
                    <a:lnTo>
                      <a:pt x="44752" y="14542"/>
                    </a:lnTo>
                    <a:lnTo>
                      <a:pt x="42096" y="13878"/>
                    </a:lnTo>
                    <a:lnTo>
                      <a:pt x="39440" y="13147"/>
                    </a:lnTo>
                    <a:lnTo>
                      <a:pt x="36851" y="12351"/>
                    </a:lnTo>
                    <a:lnTo>
                      <a:pt x="34328" y="11488"/>
                    </a:lnTo>
                    <a:lnTo>
                      <a:pt x="31805" y="10492"/>
                    </a:lnTo>
                    <a:lnTo>
                      <a:pt x="29348" y="9429"/>
                    </a:lnTo>
                    <a:lnTo>
                      <a:pt x="26891" y="8300"/>
                    </a:lnTo>
                    <a:lnTo>
                      <a:pt x="24567" y="7105"/>
                    </a:lnTo>
                    <a:lnTo>
                      <a:pt x="22243" y="5844"/>
                    </a:lnTo>
                    <a:lnTo>
                      <a:pt x="19986" y="4449"/>
                    </a:lnTo>
                    <a:lnTo>
                      <a:pt x="17795" y="3055"/>
                    </a:lnTo>
                    <a:lnTo>
                      <a:pt x="15670" y="1528"/>
                    </a:lnTo>
                    <a:lnTo>
                      <a:pt x="1361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81" name="Google Shape;2281;g34ed79b00d1_0_2237"/>
              <p:cNvSpPr/>
              <p:nvPr/>
            </p:nvSpPr>
            <p:spPr>
              <a:xfrm>
                <a:off x="2108550" y="3483275"/>
                <a:ext cx="2365425" cy="1201825"/>
              </a:xfrm>
              <a:custGeom>
                <a:rect b="b" l="l" r="r" t="t"/>
                <a:pathLst>
                  <a:path extrusionOk="0" fill="none" h="48073" w="94617">
                    <a:moveTo>
                      <a:pt x="13612" y="1"/>
                    </a:moveTo>
                    <a:lnTo>
                      <a:pt x="13612" y="1"/>
                    </a:lnTo>
                    <a:lnTo>
                      <a:pt x="11952" y="2856"/>
                    </a:lnTo>
                    <a:lnTo>
                      <a:pt x="10425" y="5645"/>
                    </a:lnTo>
                    <a:lnTo>
                      <a:pt x="9097" y="8367"/>
                    </a:lnTo>
                    <a:lnTo>
                      <a:pt x="7835" y="10956"/>
                    </a:lnTo>
                    <a:lnTo>
                      <a:pt x="6706" y="13413"/>
                    </a:lnTo>
                    <a:lnTo>
                      <a:pt x="5644" y="15803"/>
                    </a:lnTo>
                    <a:lnTo>
                      <a:pt x="4715" y="18061"/>
                    </a:lnTo>
                    <a:lnTo>
                      <a:pt x="3851" y="20186"/>
                    </a:lnTo>
                    <a:lnTo>
                      <a:pt x="3121" y="22244"/>
                    </a:lnTo>
                    <a:lnTo>
                      <a:pt x="2457" y="24169"/>
                    </a:lnTo>
                    <a:lnTo>
                      <a:pt x="1859" y="25962"/>
                    </a:lnTo>
                    <a:lnTo>
                      <a:pt x="1395" y="27688"/>
                    </a:lnTo>
                    <a:lnTo>
                      <a:pt x="598" y="30743"/>
                    </a:lnTo>
                    <a:lnTo>
                      <a:pt x="0" y="33266"/>
                    </a:lnTo>
                    <a:lnTo>
                      <a:pt x="0" y="33266"/>
                    </a:lnTo>
                    <a:lnTo>
                      <a:pt x="2590" y="35125"/>
                    </a:lnTo>
                    <a:lnTo>
                      <a:pt x="5179" y="36785"/>
                    </a:lnTo>
                    <a:lnTo>
                      <a:pt x="7835" y="38378"/>
                    </a:lnTo>
                    <a:lnTo>
                      <a:pt x="10558" y="39906"/>
                    </a:lnTo>
                    <a:lnTo>
                      <a:pt x="13280" y="41234"/>
                    </a:lnTo>
                    <a:lnTo>
                      <a:pt x="16135" y="42495"/>
                    </a:lnTo>
                    <a:lnTo>
                      <a:pt x="18924" y="43557"/>
                    </a:lnTo>
                    <a:lnTo>
                      <a:pt x="21779" y="44553"/>
                    </a:lnTo>
                    <a:lnTo>
                      <a:pt x="24700" y="45417"/>
                    </a:lnTo>
                    <a:lnTo>
                      <a:pt x="27622" y="46147"/>
                    </a:lnTo>
                    <a:lnTo>
                      <a:pt x="30543" y="46811"/>
                    </a:lnTo>
                    <a:lnTo>
                      <a:pt x="33531" y="47276"/>
                    </a:lnTo>
                    <a:lnTo>
                      <a:pt x="36519" y="47674"/>
                    </a:lnTo>
                    <a:lnTo>
                      <a:pt x="39507" y="47940"/>
                    </a:lnTo>
                    <a:lnTo>
                      <a:pt x="42495" y="48072"/>
                    </a:lnTo>
                    <a:lnTo>
                      <a:pt x="45482" y="48072"/>
                    </a:lnTo>
                    <a:lnTo>
                      <a:pt x="48470" y="47940"/>
                    </a:lnTo>
                    <a:lnTo>
                      <a:pt x="51458" y="47674"/>
                    </a:lnTo>
                    <a:lnTo>
                      <a:pt x="54446" y="47342"/>
                    </a:lnTo>
                    <a:lnTo>
                      <a:pt x="57434" y="46877"/>
                    </a:lnTo>
                    <a:lnTo>
                      <a:pt x="60355" y="46280"/>
                    </a:lnTo>
                    <a:lnTo>
                      <a:pt x="63277" y="45549"/>
                    </a:lnTo>
                    <a:lnTo>
                      <a:pt x="66198" y="44686"/>
                    </a:lnTo>
                    <a:lnTo>
                      <a:pt x="69053" y="43757"/>
                    </a:lnTo>
                    <a:lnTo>
                      <a:pt x="71909" y="42628"/>
                    </a:lnTo>
                    <a:lnTo>
                      <a:pt x="74697" y="41433"/>
                    </a:lnTo>
                    <a:lnTo>
                      <a:pt x="77486" y="40105"/>
                    </a:lnTo>
                    <a:lnTo>
                      <a:pt x="80142" y="38644"/>
                    </a:lnTo>
                    <a:lnTo>
                      <a:pt x="82864" y="37051"/>
                    </a:lnTo>
                    <a:lnTo>
                      <a:pt x="85454" y="35391"/>
                    </a:lnTo>
                    <a:lnTo>
                      <a:pt x="87977" y="33531"/>
                    </a:lnTo>
                    <a:lnTo>
                      <a:pt x="90500" y="31606"/>
                    </a:lnTo>
                    <a:lnTo>
                      <a:pt x="90500" y="31606"/>
                    </a:lnTo>
                    <a:lnTo>
                      <a:pt x="90965" y="30344"/>
                    </a:lnTo>
                    <a:lnTo>
                      <a:pt x="91429" y="29083"/>
                    </a:lnTo>
                    <a:lnTo>
                      <a:pt x="91894" y="27755"/>
                    </a:lnTo>
                    <a:lnTo>
                      <a:pt x="92292" y="26361"/>
                    </a:lnTo>
                    <a:lnTo>
                      <a:pt x="92956" y="23572"/>
                    </a:lnTo>
                    <a:lnTo>
                      <a:pt x="93554" y="20650"/>
                    </a:lnTo>
                    <a:lnTo>
                      <a:pt x="94019" y="17596"/>
                    </a:lnTo>
                    <a:lnTo>
                      <a:pt x="94351" y="14409"/>
                    </a:lnTo>
                    <a:lnTo>
                      <a:pt x="94550" y="11222"/>
                    </a:lnTo>
                    <a:lnTo>
                      <a:pt x="94616" y="7836"/>
                    </a:lnTo>
                    <a:lnTo>
                      <a:pt x="94616" y="7836"/>
                    </a:lnTo>
                    <a:lnTo>
                      <a:pt x="92226" y="9164"/>
                    </a:lnTo>
                    <a:lnTo>
                      <a:pt x="89769" y="10425"/>
                    </a:lnTo>
                    <a:lnTo>
                      <a:pt x="87313" y="11488"/>
                    </a:lnTo>
                    <a:lnTo>
                      <a:pt x="84790" y="12484"/>
                    </a:lnTo>
                    <a:lnTo>
                      <a:pt x="82267" y="13347"/>
                    </a:lnTo>
                    <a:lnTo>
                      <a:pt x="79677" y="14143"/>
                    </a:lnTo>
                    <a:lnTo>
                      <a:pt x="77088" y="14741"/>
                    </a:lnTo>
                    <a:lnTo>
                      <a:pt x="74432" y="15272"/>
                    </a:lnTo>
                    <a:lnTo>
                      <a:pt x="71776" y="15737"/>
                    </a:lnTo>
                    <a:lnTo>
                      <a:pt x="69053" y="16069"/>
                    </a:lnTo>
                    <a:lnTo>
                      <a:pt x="66398" y="16268"/>
                    </a:lnTo>
                    <a:lnTo>
                      <a:pt x="63675" y="16401"/>
                    </a:lnTo>
                    <a:lnTo>
                      <a:pt x="60953" y="16401"/>
                    </a:lnTo>
                    <a:lnTo>
                      <a:pt x="58231" y="16335"/>
                    </a:lnTo>
                    <a:lnTo>
                      <a:pt x="55508" y="16135"/>
                    </a:lnTo>
                    <a:lnTo>
                      <a:pt x="52786" y="15870"/>
                    </a:lnTo>
                    <a:lnTo>
                      <a:pt x="50064" y="15538"/>
                    </a:lnTo>
                    <a:lnTo>
                      <a:pt x="47408" y="15073"/>
                    </a:lnTo>
                    <a:lnTo>
                      <a:pt x="44752" y="14542"/>
                    </a:lnTo>
                    <a:lnTo>
                      <a:pt x="42096" y="13878"/>
                    </a:lnTo>
                    <a:lnTo>
                      <a:pt x="39440" y="13147"/>
                    </a:lnTo>
                    <a:lnTo>
                      <a:pt x="36851" y="12351"/>
                    </a:lnTo>
                    <a:lnTo>
                      <a:pt x="34328" y="11488"/>
                    </a:lnTo>
                    <a:lnTo>
                      <a:pt x="31805" y="10492"/>
                    </a:lnTo>
                    <a:lnTo>
                      <a:pt x="29348" y="9429"/>
                    </a:lnTo>
                    <a:lnTo>
                      <a:pt x="26891" y="8300"/>
                    </a:lnTo>
                    <a:lnTo>
                      <a:pt x="24567" y="7105"/>
                    </a:lnTo>
                    <a:lnTo>
                      <a:pt x="22243" y="5844"/>
                    </a:lnTo>
                    <a:lnTo>
                      <a:pt x="19986" y="4449"/>
                    </a:lnTo>
                    <a:lnTo>
                      <a:pt x="17795" y="3055"/>
                    </a:lnTo>
                    <a:lnTo>
                      <a:pt x="15670" y="1528"/>
                    </a:lnTo>
                    <a:lnTo>
                      <a:pt x="13612" y="1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82" name="Google Shape;2282;g34ed79b00d1_0_2237"/>
              <p:cNvSpPr/>
              <p:nvPr/>
            </p:nvSpPr>
            <p:spPr>
              <a:xfrm>
                <a:off x="4020775" y="1635775"/>
                <a:ext cx="501325" cy="773550"/>
              </a:xfrm>
              <a:custGeom>
                <a:rect b="b" l="l" r="r" t="t"/>
                <a:pathLst>
                  <a:path extrusionOk="0" h="30942" w="20053">
                    <a:moveTo>
                      <a:pt x="14940" y="1"/>
                    </a:moveTo>
                    <a:lnTo>
                      <a:pt x="13347" y="598"/>
                    </a:lnTo>
                    <a:lnTo>
                      <a:pt x="11488" y="1461"/>
                    </a:lnTo>
                    <a:lnTo>
                      <a:pt x="9429" y="2524"/>
                    </a:lnTo>
                    <a:lnTo>
                      <a:pt x="7305" y="3719"/>
                    </a:lnTo>
                    <a:lnTo>
                      <a:pt x="5246" y="5047"/>
                    </a:lnTo>
                    <a:lnTo>
                      <a:pt x="3254" y="6308"/>
                    </a:lnTo>
                    <a:lnTo>
                      <a:pt x="1462" y="7570"/>
                    </a:lnTo>
                    <a:lnTo>
                      <a:pt x="1" y="8765"/>
                    </a:lnTo>
                    <a:lnTo>
                      <a:pt x="2059" y="11222"/>
                    </a:lnTo>
                    <a:lnTo>
                      <a:pt x="4051" y="13811"/>
                    </a:lnTo>
                    <a:lnTo>
                      <a:pt x="5977" y="16467"/>
                    </a:lnTo>
                    <a:lnTo>
                      <a:pt x="7836" y="19189"/>
                    </a:lnTo>
                    <a:lnTo>
                      <a:pt x="9695" y="22044"/>
                    </a:lnTo>
                    <a:lnTo>
                      <a:pt x="11421" y="24966"/>
                    </a:lnTo>
                    <a:lnTo>
                      <a:pt x="13081" y="27954"/>
                    </a:lnTo>
                    <a:lnTo>
                      <a:pt x="14608" y="30942"/>
                    </a:lnTo>
                    <a:lnTo>
                      <a:pt x="15339" y="30145"/>
                    </a:lnTo>
                    <a:lnTo>
                      <a:pt x="16003" y="29348"/>
                    </a:lnTo>
                    <a:lnTo>
                      <a:pt x="16600" y="28419"/>
                    </a:lnTo>
                    <a:lnTo>
                      <a:pt x="17198" y="27555"/>
                    </a:lnTo>
                    <a:lnTo>
                      <a:pt x="17729" y="26626"/>
                    </a:lnTo>
                    <a:lnTo>
                      <a:pt x="18127" y="25696"/>
                    </a:lnTo>
                    <a:lnTo>
                      <a:pt x="18526" y="24700"/>
                    </a:lnTo>
                    <a:lnTo>
                      <a:pt x="18924" y="23704"/>
                    </a:lnTo>
                    <a:lnTo>
                      <a:pt x="19190" y="22708"/>
                    </a:lnTo>
                    <a:lnTo>
                      <a:pt x="19455" y="21712"/>
                    </a:lnTo>
                    <a:lnTo>
                      <a:pt x="19655" y="20650"/>
                    </a:lnTo>
                    <a:lnTo>
                      <a:pt x="19854" y="19654"/>
                    </a:lnTo>
                    <a:lnTo>
                      <a:pt x="19987" y="18592"/>
                    </a:lnTo>
                    <a:lnTo>
                      <a:pt x="20053" y="17529"/>
                    </a:lnTo>
                    <a:lnTo>
                      <a:pt x="20053" y="16467"/>
                    </a:lnTo>
                    <a:lnTo>
                      <a:pt x="20053" y="15405"/>
                    </a:lnTo>
                    <a:lnTo>
                      <a:pt x="20053" y="14342"/>
                    </a:lnTo>
                    <a:lnTo>
                      <a:pt x="19920" y="13280"/>
                    </a:lnTo>
                    <a:lnTo>
                      <a:pt x="19655" y="11222"/>
                    </a:lnTo>
                    <a:lnTo>
                      <a:pt x="19190" y="9163"/>
                    </a:lnTo>
                    <a:lnTo>
                      <a:pt x="18592" y="7105"/>
                    </a:lnTo>
                    <a:lnTo>
                      <a:pt x="17862" y="5180"/>
                    </a:lnTo>
                    <a:lnTo>
                      <a:pt x="16999" y="3320"/>
                    </a:lnTo>
                    <a:lnTo>
                      <a:pt x="16003" y="1594"/>
                    </a:lnTo>
                    <a:lnTo>
                      <a:pt x="15471" y="797"/>
                    </a:lnTo>
                    <a:lnTo>
                      <a:pt x="1494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83" name="Google Shape;2283;g34ed79b00d1_0_2237"/>
              <p:cNvSpPr/>
              <p:nvPr/>
            </p:nvSpPr>
            <p:spPr>
              <a:xfrm>
                <a:off x="4020775" y="1635775"/>
                <a:ext cx="501325" cy="773550"/>
              </a:xfrm>
              <a:custGeom>
                <a:rect b="b" l="l" r="r" t="t"/>
                <a:pathLst>
                  <a:path extrusionOk="0" fill="none" h="30942" w="20053">
                    <a:moveTo>
                      <a:pt x="14608" y="30942"/>
                    </a:moveTo>
                    <a:lnTo>
                      <a:pt x="14608" y="30942"/>
                    </a:lnTo>
                    <a:lnTo>
                      <a:pt x="15339" y="30145"/>
                    </a:lnTo>
                    <a:lnTo>
                      <a:pt x="16003" y="29348"/>
                    </a:lnTo>
                    <a:lnTo>
                      <a:pt x="16600" y="28419"/>
                    </a:lnTo>
                    <a:lnTo>
                      <a:pt x="17198" y="27555"/>
                    </a:lnTo>
                    <a:lnTo>
                      <a:pt x="17729" y="26626"/>
                    </a:lnTo>
                    <a:lnTo>
                      <a:pt x="18127" y="25696"/>
                    </a:lnTo>
                    <a:lnTo>
                      <a:pt x="18526" y="24700"/>
                    </a:lnTo>
                    <a:lnTo>
                      <a:pt x="18924" y="23704"/>
                    </a:lnTo>
                    <a:lnTo>
                      <a:pt x="19190" y="22708"/>
                    </a:lnTo>
                    <a:lnTo>
                      <a:pt x="19455" y="21712"/>
                    </a:lnTo>
                    <a:lnTo>
                      <a:pt x="19655" y="20650"/>
                    </a:lnTo>
                    <a:lnTo>
                      <a:pt x="19854" y="19654"/>
                    </a:lnTo>
                    <a:lnTo>
                      <a:pt x="19987" y="18592"/>
                    </a:lnTo>
                    <a:lnTo>
                      <a:pt x="20053" y="17529"/>
                    </a:lnTo>
                    <a:lnTo>
                      <a:pt x="20053" y="16467"/>
                    </a:lnTo>
                    <a:lnTo>
                      <a:pt x="20053" y="15405"/>
                    </a:lnTo>
                    <a:lnTo>
                      <a:pt x="20053" y="14342"/>
                    </a:lnTo>
                    <a:lnTo>
                      <a:pt x="19920" y="13280"/>
                    </a:lnTo>
                    <a:lnTo>
                      <a:pt x="19655" y="11222"/>
                    </a:lnTo>
                    <a:lnTo>
                      <a:pt x="19190" y="9163"/>
                    </a:lnTo>
                    <a:lnTo>
                      <a:pt x="18592" y="7105"/>
                    </a:lnTo>
                    <a:lnTo>
                      <a:pt x="17862" y="5180"/>
                    </a:lnTo>
                    <a:lnTo>
                      <a:pt x="16999" y="3320"/>
                    </a:lnTo>
                    <a:lnTo>
                      <a:pt x="16003" y="1594"/>
                    </a:lnTo>
                    <a:lnTo>
                      <a:pt x="15471" y="797"/>
                    </a:lnTo>
                    <a:lnTo>
                      <a:pt x="14940" y="1"/>
                    </a:lnTo>
                    <a:lnTo>
                      <a:pt x="14940" y="1"/>
                    </a:lnTo>
                    <a:lnTo>
                      <a:pt x="13347" y="598"/>
                    </a:lnTo>
                    <a:lnTo>
                      <a:pt x="11488" y="1461"/>
                    </a:lnTo>
                    <a:lnTo>
                      <a:pt x="9429" y="2524"/>
                    </a:lnTo>
                    <a:lnTo>
                      <a:pt x="7305" y="3719"/>
                    </a:lnTo>
                    <a:lnTo>
                      <a:pt x="5246" y="5047"/>
                    </a:lnTo>
                    <a:lnTo>
                      <a:pt x="3254" y="6308"/>
                    </a:lnTo>
                    <a:lnTo>
                      <a:pt x="1462" y="7570"/>
                    </a:lnTo>
                    <a:lnTo>
                      <a:pt x="1" y="8765"/>
                    </a:lnTo>
                    <a:lnTo>
                      <a:pt x="1" y="8765"/>
                    </a:lnTo>
                    <a:lnTo>
                      <a:pt x="2059" y="11222"/>
                    </a:lnTo>
                    <a:lnTo>
                      <a:pt x="4051" y="13811"/>
                    </a:lnTo>
                    <a:lnTo>
                      <a:pt x="5977" y="16467"/>
                    </a:lnTo>
                    <a:lnTo>
                      <a:pt x="7836" y="19189"/>
                    </a:lnTo>
                    <a:lnTo>
                      <a:pt x="9695" y="22044"/>
                    </a:lnTo>
                    <a:lnTo>
                      <a:pt x="11421" y="24966"/>
                    </a:lnTo>
                    <a:lnTo>
                      <a:pt x="13081" y="27954"/>
                    </a:lnTo>
                    <a:lnTo>
                      <a:pt x="14608" y="30942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84" name="Google Shape;2284;g34ed79b00d1_0_2237"/>
              <p:cNvSpPr/>
              <p:nvPr/>
            </p:nvSpPr>
            <p:spPr>
              <a:xfrm>
                <a:off x="4478925" y="1959475"/>
                <a:ext cx="388450" cy="1274850"/>
              </a:xfrm>
              <a:custGeom>
                <a:rect b="b" l="l" r="r" t="t"/>
                <a:pathLst>
                  <a:path extrusionOk="0" h="50994" w="15538">
                    <a:moveTo>
                      <a:pt x="10159" y="0"/>
                    </a:moveTo>
                    <a:lnTo>
                      <a:pt x="10359" y="1992"/>
                    </a:lnTo>
                    <a:lnTo>
                      <a:pt x="10359" y="3984"/>
                    </a:lnTo>
                    <a:lnTo>
                      <a:pt x="10292" y="5909"/>
                    </a:lnTo>
                    <a:lnTo>
                      <a:pt x="10093" y="7769"/>
                    </a:lnTo>
                    <a:lnTo>
                      <a:pt x="9827" y="9628"/>
                    </a:lnTo>
                    <a:lnTo>
                      <a:pt x="9429" y="11420"/>
                    </a:lnTo>
                    <a:lnTo>
                      <a:pt x="8898" y="13213"/>
                    </a:lnTo>
                    <a:lnTo>
                      <a:pt x="8300" y="14873"/>
                    </a:lnTo>
                    <a:lnTo>
                      <a:pt x="7570" y="16533"/>
                    </a:lnTo>
                    <a:lnTo>
                      <a:pt x="6773" y="18127"/>
                    </a:lnTo>
                    <a:lnTo>
                      <a:pt x="5844" y="19654"/>
                    </a:lnTo>
                    <a:lnTo>
                      <a:pt x="4848" y="21114"/>
                    </a:lnTo>
                    <a:lnTo>
                      <a:pt x="3785" y="22575"/>
                    </a:lnTo>
                    <a:lnTo>
                      <a:pt x="2590" y="23903"/>
                    </a:lnTo>
                    <a:lnTo>
                      <a:pt x="1329" y="25165"/>
                    </a:lnTo>
                    <a:lnTo>
                      <a:pt x="1" y="26360"/>
                    </a:lnTo>
                    <a:lnTo>
                      <a:pt x="1196" y="29348"/>
                    </a:lnTo>
                    <a:lnTo>
                      <a:pt x="2258" y="32402"/>
                    </a:lnTo>
                    <a:lnTo>
                      <a:pt x="3254" y="35456"/>
                    </a:lnTo>
                    <a:lnTo>
                      <a:pt x="4184" y="38511"/>
                    </a:lnTo>
                    <a:lnTo>
                      <a:pt x="4980" y="41631"/>
                    </a:lnTo>
                    <a:lnTo>
                      <a:pt x="5711" y="44752"/>
                    </a:lnTo>
                    <a:lnTo>
                      <a:pt x="6375" y="47873"/>
                    </a:lnTo>
                    <a:lnTo>
                      <a:pt x="6972" y="50993"/>
                    </a:lnTo>
                    <a:lnTo>
                      <a:pt x="7968" y="49665"/>
                    </a:lnTo>
                    <a:lnTo>
                      <a:pt x="8898" y="48271"/>
                    </a:lnTo>
                    <a:lnTo>
                      <a:pt x="9761" y="46810"/>
                    </a:lnTo>
                    <a:lnTo>
                      <a:pt x="10558" y="45349"/>
                    </a:lnTo>
                    <a:lnTo>
                      <a:pt x="11288" y="43889"/>
                    </a:lnTo>
                    <a:lnTo>
                      <a:pt x="11952" y="42362"/>
                    </a:lnTo>
                    <a:lnTo>
                      <a:pt x="12616" y="40834"/>
                    </a:lnTo>
                    <a:lnTo>
                      <a:pt x="13147" y="39307"/>
                    </a:lnTo>
                    <a:lnTo>
                      <a:pt x="13612" y="37714"/>
                    </a:lnTo>
                    <a:lnTo>
                      <a:pt x="14077" y="36120"/>
                    </a:lnTo>
                    <a:lnTo>
                      <a:pt x="14475" y="34527"/>
                    </a:lnTo>
                    <a:lnTo>
                      <a:pt x="14807" y="32867"/>
                    </a:lnTo>
                    <a:lnTo>
                      <a:pt x="15006" y="31273"/>
                    </a:lnTo>
                    <a:lnTo>
                      <a:pt x="15272" y="29613"/>
                    </a:lnTo>
                    <a:lnTo>
                      <a:pt x="15405" y="27953"/>
                    </a:lnTo>
                    <a:lnTo>
                      <a:pt x="15471" y="26227"/>
                    </a:lnTo>
                    <a:lnTo>
                      <a:pt x="15538" y="24567"/>
                    </a:lnTo>
                    <a:lnTo>
                      <a:pt x="15538" y="22907"/>
                    </a:lnTo>
                    <a:lnTo>
                      <a:pt x="15471" y="21247"/>
                    </a:lnTo>
                    <a:lnTo>
                      <a:pt x="15338" y="19521"/>
                    </a:lnTo>
                    <a:lnTo>
                      <a:pt x="15139" y="17861"/>
                    </a:lnTo>
                    <a:lnTo>
                      <a:pt x="14940" y="16201"/>
                    </a:lnTo>
                    <a:lnTo>
                      <a:pt x="14674" y="14475"/>
                    </a:lnTo>
                    <a:lnTo>
                      <a:pt x="14342" y="12815"/>
                    </a:lnTo>
                    <a:lnTo>
                      <a:pt x="14010" y="11155"/>
                    </a:lnTo>
                    <a:lnTo>
                      <a:pt x="13612" y="9561"/>
                    </a:lnTo>
                    <a:lnTo>
                      <a:pt x="13147" y="7901"/>
                    </a:lnTo>
                    <a:lnTo>
                      <a:pt x="12616" y="6308"/>
                    </a:lnTo>
                    <a:lnTo>
                      <a:pt x="12085" y="4648"/>
                    </a:lnTo>
                    <a:lnTo>
                      <a:pt x="11487" y="3121"/>
                    </a:lnTo>
                    <a:lnTo>
                      <a:pt x="10823" y="1527"/>
                    </a:lnTo>
                    <a:lnTo>
                      <a:pt x="1015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85" name="Google Shape;2285;g34ed79b00d1_0_2237"/>
              <p:cNvSpPr/>
              <p:nvPr/>
            </p:nvSpPr>
            <p:spPr>
              <a:xfrm>
                <a:off x="4478925" y="1959475"/>
                <a:ext cx="388450" cy="1274850"/>
              </a:xfrm>
              <a:custGeom>
                <a:rect b="b" l="l" r="r" t="t"/>
                <a:pathLst>
                  <a:path extrusionOk="0" fill="none" h="50994" w="15538">
                    <a:moveTo>
                      <a:pt x="10159" y="0"/>
                    </a:moveTo>
                    <a:lnTo>
                      <a:pt x="10159" y="0"/>
                    </a:lnTo>
                    <a:lnTo>
                      <a:pt x="10359" y="1992"/>
                    </a:lnTo>
                    <a:lnTo>
                      <a:pt x="10359" y="3984"/>
                    </a:lnTo>
                    <a:lnTo>
                      <a:pt x="10292" y="5909"/>
                    </a:lnTo>
                    <a:lnTo>
                      <a:pt x="10093" y="7769"/>
                    </a:lnTo>
                    <a:lnTo>
                      <a:pt x="9827" y="9628"/>
                    </a:lnTo>
                    <a:lnTo>
                      <a:pt x="9429" y="11420"/>
                    </a:lnTo>
                    <a:lnTo>
                      <a:pt x="8898" y="13213"/>
                    </a:lnTo>
                    <a:lnTo>
                      <a:pt x="8300" y="14873"/>
                    </a:lnTo>
                    <a:lnTo>
                      <a:pt x="7570" y="16533"/>
                    </a:lnTo>
                    <a:lnTo>
                      <a:pt x="6773" y="18127"/>
                    </a:lnTo>
                    <a:lnTo>
                      <a:pt x="5844" y="19654"/>
                    </a:lnTo>
                    <a:lnTo>
                      <a:pt x="4848" y="21114"/>
                    </a:lnTo>
                    <a:lnTo>
                      <a:pt x="3785" y="22575"/>
                    </a:lnTo>
                    <a:lnTo>
                      <a:pt x="2590" y="23903"/>
                    </a:lnTo>
                    <a:lnTo>
                      <a:pt x="1329" y="25165"/>
                    </a:lnTo>
                    <a:lnTo>
                      <a:pt x="1" y="26360"/>
                    </a:lnTo>
                    <a:lnTo>
                      <a:pt x="1" y="26360"/>
                    </a:lnTo>
                    <a:lnTo>
                      <a:pt x="1196" y="29348"/>
                    </a:lnTo>
                    <a:lnTo>
                      <a:pt x="2258" y="32402"/>
                    </a:lnTo>
                    <a:lnTo>
                      <a:pt x="3254" y="35456"/>
                    </a:lnTo>
                    <a:lnTo>
                      <a:pt x="4184" y="38511"/>
                    </a:lnTo>
                    <a:lnTo>
                      <a:pt x="4980" y="41631"/>
                    </a:lnTo>
                    <a:lnTo>
                      <a:pt x="5711" y="44752"/>
                    </a:lnTo>
                    <a:lnTo>
                      <a:pt x="6375" y="47873"/>
                    </a:lnTo>
                    <a:lnTo>
                      <a:pt x="6972" y="50993"/>
                    </a:lnTo>
                    <a:lnTo>
                      <a:pt x="6972" y="50993"/>
                    </a:lnTo>
                    <a:lnTo>
                      <a:pt x="7968" y="49665"/>
                    </a:lnTo>
                    <a:lnTo>
                      <a:pt x="8898" y="48271"/>
                    </a:lnTo>
                    <a:lnTo>
                      <a:pt x="9761" y="46810"/>
                    </a:lnTo>
                    <a:lnTo>
                      <a:pt x="10558" y="45349"/>
                    </a:lnTo>
                    <a:lnTo>
                      <a:pt x="11288" y="43889"/>
                    </a:lnTo>
                    <a:lnTo>
                      <a:pt x="11952" y="42362"/>
                    </a:lnTo>
                    <a:lnTo>
                      <a:pt x="12616" y="40834"/>
                    </a:lnTo>
                    <a:lnTo>
                      <a:pt x="13147" y="39307"/>
                    </a:lnTo>
                    <a:lnTo>
                      <a:pt x="13612" y="37714"/>
                    </a:lnTo>
                    <a:lnTo>
                      <a:pt x="14077" y="36120"/>
                    </a:lnTo>
                    <a:lnTo>
                      <a:pt x="14475" y="34527"/>
                    </a:lnTo>
                    <a:lnTo>
                      <a:pt x="14807" y="32867"/>
                    </a:lnTo>
                    <a:lnTo>
                      <a:pt x="15006" y="31273"/>
                    </a:lnTo>
                    <a:lnTo>
                      <a:pt x="15272" y="29613"/>
                    </a:lnTo>
                    <a:lnTo>
                      <a:pt x="15405" y="27953"/>
                    </a:lnTo>
                    <a:lnTo>
                      <a:pt x="15471" y="26227"/>
                    </a:lnTo>
                    <a:lnTo>
                      <a:pt x="15538" y="24567"/>
                    </a:lnTo>
                    <a:lnTo>
                      <a:pt x="15538" y="22907"/>
                    </a:lnTo>
                    <a:lnTo>
                      <a:pt x="15471" y="21247"/>
                    </a:lnTo>
                    <a:lnTo>
                      <a:pt x="15338" y="19521"/>
                    </a:lnTo>
                    <a:lnTo>
                      <a:pt x="15139" y="17861"/>
                    </a:lnTo>
                    <a:lnTo>
                      <a:pt x="14940" y="16201"/>
                    </a:lnTo>
                    <a:lnTo>
                      <a:pt x="14674" y="14475"/>
                    </a:lnTo>
                    <a:lnTo>
                      <a:pt x="14342" y="12815"/>
                    </a:lnTo>
                    <a:lnTo>
                      <a:pt x="14010" y="11155"/>
                    </a:lnTo>
                    <a:lnTo>
                      <a:pt x="13612" y="9561"/>
                    </a:lnTo>
                    <a:lnTo>
                      <a:pt x="13147" y="7901"/>
                    </a:lnTo>
                    <a:lnTo>
                      <a:pt x="12616" y="6308"/>
                    </a:lnTo>
                    <a:lnTo>
                      <a:pt x="12085" y="4648"/>
                    </a:lnTo>
                    <a:lnTo>
                      <a:pt x="11487" y="3121"/>
                    </a:lnTo>
                    <a:lnTo>
                      <a:pt x="10823" y="1527"/>
                    </a:lnTo>
                    <a:lnTo>
                      <a:pt x="10159" y="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86" name="Google Shape;2286;g34ed79b00d1_0_2237"/>
              <p:cNvSpPr/>
              <p:nvPr/>
            </p:nvSpPr>
            <p:spPr>
              <a:xfrm>
                <a:off x="3013200" y="1469775"/>
                <a:ext cx="668975" cy="753650"/>
              </a:xfrm>
              <a:custGeom>
                <a:rect b="b" l="l" r="r" t="t"/>
                <a:pathLst>
                  <a:path extrusionOk="0" h="30146" w="26759">
                    <a:moveTo>
                      <a:pt x="4051" y="1"/>
                    </a:moveTo>
                    <a:lnTo>
                      <a:pt x="3454" y="930"/>
                    </a:lnTo>
                    <a:lnTo>
                      <a:pt x="2922" y="1794"/>
                    </a:lnTo>
                    <a:lnTo>
                      <a:pt x="2391" y="2657"/>
                    </a:lnTo>
                    <a:lnTo>
                      <a:pt x="1993" y="3586"/>
                    </a:lnTo>
                    <a:lnTo>
                      <a:pt x="1528" y="4516"/>
                    </a:lnTo>
                    <a:lnTo>
                      <a:pt x="1196" y="5445"/>
                    </a:lnTo>
                    <a:lnTo>
                      <a:pt x="864" y="6375"/>
                    </a:lnTo>
                    <a:lnTo>
                      <a:pt x="598" y="7305"/>
                    </a:lnTo>
                    <a:lnTo>
                      <a:pt x="399" y="8300"/>
                    </a:lnTo>
                    <a:lnTo>
                      <a:pt x="266" y="9230"/>
                    </a:lnTo>
                    <a:lnTo>
                      <a:pt x="134" y="10226"/>
                    </a:lnTo>
                    <a:lnTo>
                      <a:pt x="1" y="11156"/>
                    </a:lnTo>
                    <a:lnTo>
                      <a:pt x="1" y="12152"/>
                    </a:lnTo>
                    <a:lnTo>
                      <a:pt x="1" y="13148"/>
                    </a:lnTo>
                    <a:lnTo>
                      <a:pt x="1" y="14143"/>
                    </a:lnTo>
                    <a:lnTo>
                      <a:pt x="67" y="15073"/>
                    </a:lnTo>
                    <a:lnTo>
                      <a:pt x="399" y="17065"/>
                    </a:lnTo>
                    <a:lnTo>
                      <a:pt x="798" y="18990"/>
                    </a:lnTo>
                    <a:lnTo>
                      <a:pt x="1395" y="20982"/>
                    </a:lnTo>
                    <a:lnTo>
                      <a:pt x="2059" y="22908"/>
                    </a:lnTo>
                    <a:lnTo>
                      <a:pt x="2922" y="24767"/>
                    </a:lnTo>
                    <a:lnTo>
                      <a:pt x="3918" y="26626"/>
                    </a:lnTo>
                    <a:lnTo>
                      <a:pt x="5047" y="28419"/>
                    </a:lnTo>
                    <a:lnTo>
                      <a:pt x="6242" y="30145"/>
                    </a:lnTo>
                    <a:lnTo>
                      <a:pt x="8832" y="27821"/>
                    </a:lnTo>
                    <a:lnTo>
                      <a:pt x="11355" y="25564"/>
                    </a:lnTo>
                    <a:lnTo>
                      <a:pt x="13944" y="23439"/>
                    </a:lnTo>
                    <a:lnTo>
                      <a:pt x="16534" y="21314"/>
                    </a:lnTo>
                    <a:lnTo>
                      <a:pt x="19123" y="19322"/>
                    </a:lnTo>
                    <a:lnTo>
                      <a:pt x="21646" y="17397"/>
                    </a:lnTo>
                    <a:lnTo>
                      <a:pt x="24236" y="15604"/>
                    </a:lnTo>
                    <a:lnTo>
                      <a:pt x="26759" y="13811"/>
                    </a:lnTo>
                    <a:lnTo>
                      <a:pt x="25431" y="12683"/>
                    </a:lnTo>
                    <a:lnTo>
                      <a:pt x="24169" y="11620"/>
                    </a:lnTo>
                    <a:lnTo>
                      <a:pt x="22841" y="10558"/>
                    </a:lnTo>
                    <a:lnTo>
                      <a:pt x="21514" y="9496"/>
                    </a:lnTo>
                    <a:lnTo>
                      <a:pt x="20119" y="8500"/>
                    </a:lnTo>
                    <a:lnTo>
                      <a:pt x="18725" y="7570"/>
                    </a:lnTo>
                    <a:lnTo>
                      <a:pt x="17331" y="6641"/>
                    </a:lnTo>
                    <a:lnTo>
                      <a:pt x="15936" y="5777"/>
                    </a:lnTo>
                    <a:lnTo>
                      <a:pt x="14475" y="4914"/>
                    </a:lnTo>
                    <a:lnTo>
                      <a:pt x="13015" y="4117"/>
                    </a:lnTo>
                    <a:lnTo>
                      <a:pt x="11554" y="3321"/>
                    </a:lnTo>
                    <a:lnTo>
                      <a:pt x="10093" y="2590"/>
                    </a:lnTo>
                    <a:lnTo>
                      <a:pt x="8632" y="1860"/>
                    </a:lnTo>
                    <a:lnTo>
                      <a:pt x="7105" y="1262"/>
                    </a:lnTo>
                    <a:lnTo>
                      <a:pt x="5578" y="598"/>
                    </a:lnTo>
                    <a:lnTo>
                      <a:pt x="405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87" name="Google Shape;2287;g34ed79b00d1_0_2237"/>
              <p:cNvSpPr/>
              <p:nvPr/>
            </p:nvSpPr>
            <p:spPr>
              <a:xfrm>
                <a:off x="3013200" y="1469775"/>
                <a:ext cx="668975" cy="753650"/>
              </a:xfrm>
              <a:custGeom>
                <a:rect b="b" l="l" r="r" t="t"/>
                <a:pathLst>
                  <a:path extrusionOk="0" fill="none" h="30146" w="26759">
                    <a:moveTo>
                      <a:pt x="6242" y="30145"/>
                    </a:moveTo>
                    <a:lnTo>
                      <a:pt x="6242" y="30145"/>
                    </a:lnTo>
                    <a:lnTo>
                      <a:pt x="8832" y="27821"/>
                    </a:lnTo>
                    <a:lnTo>
                      <a:pt x="11355" y="25564"/>
                    </a:lnTo>
                    <a:lnTo>
                      <a:pt x="13944" y="23439"/>
                    </a:lnTo>
                    <a:lnTo>
                      <a:pt x="16534" y="21314"/>
                    </a:lnTo>
                    <a:lnTo>
                      <a:pt x="19123" y="19322"/>
                    </a:lnTo>
                    <a:lnTo>
                      <a:pt x="21646" y="17397"/>
                    </a:lnTo>
                    <a:lnTo>
                      <a:pt x="24236" y="15604"/>
                    </a:lnTo>
                    <a:lnTo>
                      <a:pt x="26759" y="13811"/>
                    </a:lnTo>
                    <a:lnTo>
                      <a:pt x="26759" y="13811"/>
                    </a:lnTo>
                    <a:lnTo>
                      <a:pt x="25431" y="12683"/>
                    </a:lnTo>
                    <a:lnTo>
                      <a:pt x="24169" y="11620"/>
                    </a:lnTo>
                    <a:lnTo>
                      <a:pt x="22841" y="10558"/>
                    </a:lnTo>
                    <a:lnTo>
                      <a:pt x="21514" y="9496"/>
                    </a:lnTo>
                    <a:lnTo>
                      <a:pt x="20119" y="8500"/>
                    </a:lnTo>
                    <a:lnTo>
                      <a:pt x="18725" y="7570"/>
                    </a:lnTo>
                    <a:lnTo>
                      <a:pt x="17331" y="6641"/>
                    </a:lnTo>
                    <a:lnTo>
                      <a:pt x="15936" y="5777"/>
                    </a:lnTo>
                    <a:lnTo>
                      <a:pt x="14475" y="4914"/>
                    </a:lnTo>
                    <a:lnTo>
                      <a:pt x="13015" y="4117"/>
                    </a:lnTo>
                    <a:lnTo>
                      <a:pt x="11554" y="3321"/>
                    </a:lnTo>
                    <a:lnTo>
                      <a:pt x="10093" y="2590"/>
                    </a:lnTo>
                    <a:lnTo>
                      <a:pt x="8632" y="1860"/>
                    </a:lnTo>
                    <a:lnTo>
                      <a:pt x="7105" y="1262"/>
                    </a:lnTo>
                    <a:lnTo>
                      <a:pt x="5578" y="598"/>
                    </a:lnTo>
                    <a:lnTo>
                      <a:pt x="4051" y="1"/>
                    </a:lnTo>
                    <a:lnTo>
                      <a:pt x="4051" y="1"/>
                    </a:lnTo>
                    <a:lnTo>
                      <a:pt x="3454" y="930"/>
                    </a:lnTo>
                    <a:lnTo>
                      <a:pt x="2922" y="1794"/>
                    </a:lnTo>
                    <a:lnTo>
                      <a:pt x="2391" y="2657"/>
                    </a:lnTo>
                    <a:lnTo>
                      <a:pt x="1993" y="3586"/>
                    </a:lnTo>
                    <a:lnTo>
                      <a:pt x="1528" y="4516"/>
                    </a:lnTo>
                    <a:lnTo>
                      <a:pt x="1196" y="5445"/>
                    </a:lnTo>
                    <a:lnTo>
                      <a:pt x="864" y="6375"/>
                    </a:lnTo>
                    <a:lnTo>
                      <a:pt x="598" y="7305"/>
                    </a:lnTo>
                    <a:lnTo>
                      <a:pt x="399" y="8300"/>
                    </a:lnTo>
                    <a:lnTo>
                      <a:pt x="266" y="9230"/>
                    </a:lnTo>
                    <a:lnTo>
                      <a:pt x="134" y="10226"/>
                    </a:lnTo>
                    <a:lnTo>
                      <a:pt x="1" y="11156"/>
                    </a:lnTo>
                    <a:lnTo>
                      <a:pt x="1" y="12152"/>
                    </a:lnTo>
                    <a:lnTo>
                      <a:pt x="1" y="13148"/>
                    </a:lnTo>
                    <a:lnTo>
                      <a:pt x="1" y="14143"/>
                    </a:lnTo>
                    <a:lnTo>
                      <a:pt x="67" y="15073"/>
                    </a:lnTo>
                    <a:lnTo>
                      <a:pt x="399" y="17065"/>
                    </a:lnTo>
                    <a:lnTo>
                      <a:pt x="798" y="18990"/>
                    </a:lnTo>
                    <a:lnTo>
                      <a:pt x="1395" y="20982"/>
                    </a:lnTo>
                    <a:lnTo>
                      <a:pt x="2059" y="22908"/>
                    </a:lnTo>
                    <a:lnTo>
                      <a:pt x="2922" y="24767"/>
                    </a:lnTo>
                    <a:lnTo>
                      <a:pt x="3918" y="26626"/>
                    </a:lnTo>
                    <a:lnTo>
                      <a:pt x="5047" y="28419"/>
                    </a:lnTo>
                    <a:lnTo>
                      <a:pt x="6242" y="30145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88" name="Google Shape;2288;g34ed79b00d1_0_2237"/>
              <p:cNvSpPr/>
              <p:nvPr/>
            </p:nvSpPr>
            <p:spPr>
              <a:xfrm>
                <a:off x="4663175" y="2704775"/>
                <a:ext cx="390100" cy="1283150"/>
              </a:xfrm>
              <a:custGeom>
                <a:rect b="b" l="l" r="r" t="t"/>
                <a:pathLst>
                  <a:path extrusionOk="0" h="51326" w="15604">
                    <a:moveTo>
                      <a:pt x="15338" y="0"/>
                    </a:moveTo>
                    <a:lnTo>
                      <a:pt x="15006" y="2391"/>
                    </a:lnTo>
                    <a:lnTo>
                      <a:pt x="14608" y="4781"/>
                    </a:lnTo>
                    <a:lnTo>
                      <a:pt x="14143" y="7105"/>
                    </a:lnTo>
                    <a:lnTo>
                      <a:pt x="13612" y="9362"/>
                    </a:lnTo>
                    <a:lnTo>
                      <a:pt x="12948" y="11554"/>
                    </a:lnTo>
                    <a:lnTo>
                      <a:pt x="12284" y="13745"/>
                    </a:lnTo>
                    <a:lnTo>
                      <a:pt x="11487" y="15869"/>
                    </a:lnTo>
                    <a:lnTo>
                      <a:pt x="10624" y="17928"/>
                    </a:lnTo>
                    <a:lnTo>
                      <a:pt x="9695" y="19920"/>
                    </a:lnTo>
                    <a:lnTo>
                      <a:pt x="8699" y="21912"/>
                    </a:lnTo>
                    <a:lnTo>
                      <a:pt x="7570" y="23837"/>
                    </a:lnTo>
                    <a:lnTo>
                      <a:pt x="6375" y="25696"/>
                    </a:lnTo>
                    <a:lnTo>
                      <a:pt x="5180" y="27489"/>
                    </a:lnTo>
                    <a:lnTo>
                      <a:pt x="3785" y="29282"/>
                    </a:lnTo>
                    <a:lnTo>
                      <a:pt x="2391" y="31008"/>
                    </a:lnTo>
                    <a:lnTo>
                      <a:pt x="930" y="32668"/>
                    </a:lnTo>
                    <a:lnTo>
                      <a:pt x="997" y="35058"/>
                    </a:lnTo>
                    <a:lnTo>
                      <a:pt x="1063" y="37382"/>
                    </a:lnTo>
                    <a:lnTo>
                      <a:pt x="997" y="39839"/>
                    </a:lnTo>
                    <a:lnTo>
                      <a:pt x="864" y="42229"/>
                    </a:lnTo>
                    <a:lnTo>
                      <a:pt x="731" y="44619"/>
                    </a:lnTo>
                    <a:lnTo>
                      <a:pt x="532" y="46943"/>
                    </a:lnTo>
                    <a:lnTo>
                      <a:pt x="1" y="51326"/>
                    </a:lnTo>
                    <a:lnTo>
                      <a:pt x="1196" y="49798"/>
                    </a:lnTo>
                    <a:lnTo>
                      <a:pt x="2258" y="48271"/>
                    </a:lnTo>
                    <a:lnTo>
                      <a:pt x="3321" y="46678"/>
                    </a:lnTo>
                    <a:lnTo>
                      <a:pt x="4316" y="45151"/>
                    </a:lnTo>
                    <a:lnTo>
                      <a:pt x="5312" y="43557"/>
                    </a:lnTo>
                    <a:lnTo>
                      <a:pt x="6242" y="41964"/>
                    </a:lnTo>
                    <a:lnTo>
                      <a:pt x="7105" y="40304"/>
                    </a:lnTo>
                    <a:lnTo>
                      <a:pt x="7902" y="38710"/>
                    </a:lnTo>
                    <a:lnTo>
                      <a:pt x="8699" y="37050"/>
                    </a:lnTo>
                    <a:lnTo>
                      <a:pt x="9429" y="35390"/>
                    </a:lnTo>
                    <a:lnTo>
                      <a:pt x="10159" y="33730"/>
                    </a:lnTo>
                    <a:lnTo>
                      <a:pt x="10757" y="32070"/>
                    </a:lnTo>
                    <a:lnTo>
                      <a:pt x="11355" y="30410"/>
                    </a:lnTo>
                    <a:lnTo>
                      <a:pt x="11952" y="28751"/>
                    </a:lnTo>
                    <a:lnTo>
                      <a:pt x="12483" y="27091"/>
                    </a:lnTo>
                    <a:lnTo>
                      <a:pt x="12948" y="25431"/>
                    </a:lnTo>
                    <a:lnTo>
                      <a:pt x="13811" y="22111"/>
                    </a:lnTo>
                    <a:lnTo>
                      <a:pt x="14475" y="18791"/>
                    </a:lnTo>
                    <a:lnTo>
                      <a:pt x="15006" y="15471"/>
                    </a:lnTo>
                    <a:lnTo>
                      <a:pt x="15338" y="12284"/>
                    </a:lnTo>
                    <a:lnTo>
                      <a:pt x="15538" y="9097"/>
                    </a:lnTo>
                    <a:lnTo>
                      <a:pt x="15604" y="5976"/>
                    </a:lnTo>
                    <a:lnTo>
                      <a:pt x="15538" y="2922"/>
                    </a:lnTo>
                    <a:lnTo>
                      <a:pt x="1533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89" name="Google Shape;2289;g34ed79b00d1_0_2237"/>
              <p:cNvSpPr/>
              <p:nvPr/>
            </p:nvSpPr>
            <p:spPr>
              <a:xfrm>
                <a:off x="4663175" y="2704775"/>
                <a:ext cx="390100" cy="1283150"/>
              </a:xfrm>
              <a:custGeom>
                <a:rect b="b" l="l" r="r" t="t"/>
                <a:pathLst>
                  <a:path extrusionOk="0" fill="none" h="51326" w="15604">
                    <a:moveTo>
                      <a:pt x="930" y="32668"/>
                    </a:moveTo>
                    <a:lnTo>
                      <a:pt x="930" y="32668"/>
                    </a:lnTo>
                    <a:lnTo>
                      <a:pt x="997" y="35058"/>
                    </a:lnTo>
                    <a:lnTo>
                      <a:pt x="1063" y="37382"/>
                    </a:lnTo>
                    <a:lnTo>
                      <a:pt x="997" y="39839"/>
                    </a:lnTo>
                    <a:lnTo>
                      <a:pt x="864" y="42229"/>
                    </a:lnTo>
                    <a:lnTo>
                      <a:pt x="731" y="44619"/>
                    </a:lnTo>
                    <a:lnTo>
                      <a:pt x="532" y="46943"/>
                    </a:lnTo>
                    <a:lnTo>
                      <a:pt x="1" y="51326"/>
                    </a:lnTo>
                    <a:lnTo>
                      <a:pt x="1" y="51326"/>
                    </a:lnTo>
                    <a:lnTo>
                      <a:pt x="1196" y="49798"/>
                    </a:lnTo>
                    <a:lnTo>
                      <a:pt x="2258" y="48271"/>
                    </a:lnTo>
                    <a:lnTo>
                      <a:pt x="3321" y="46678"/>
                    </a:lnTo>
                    <a:lnTo>
                      <a:pt x="4316" y="45151"/>
                    </a:lnTo>
                    <a:lnTo>
                      <a:pt x="5312" y="43557"/>
                    </a:lnTo>
                    <a:lnTo>
                      <a:pt x="6242" y="41964"/>
                    </a:lnTo>
                    <a:lnTo>
                      <a:pt x="7105" y="40304"/>
                    </a:lnTo>
                    <a:lnTo>
                      <a:pt x="7902" y="38710"/>
                    </a:lnTo>
                    <a:lnTo>
                      <a:pt x="8699" y="37050"/>
                    </a:lnTo>
                    <a:lnTo>
                      <a:pt x="9429" y="35390"/>
                    </a:lnTo>
                    <a:lnTo>
                      <a:pt x="10159" y="33730"/>
                    </a:lnTo>
                    <a:lnTo>
                      <a:pt x="10757" y="32070"/>
                    </a:lnTo>
                    <a:lnTo>
                      <a:pt x="11355" y="30410"/>
                    </a:lnTo>
                    <a:lnTo>
                      <a:pt x="11952" y="28751"/>
                    </a:lnTo>
                    <a:lnTo>
                      <a:pt x="12483" y="27091"/>
                    </a:lnTo>
                    <a:lnTo>
                      <a:pt x="12948" y="25431"/>
                    </a:lnTo>
                    <a:lnTo>
                      <a:pt x="13811" y="22111"/>
                    </a:lnTo>
                    <a:lnTo>
                      <a:pt x="14475" y="18791"/>
                    </a:lnTo>
                    <a:lnTo>
                      <a:pt x="15006" y="15471"/>
                    </a:lnTo>
                    <a:lnTo>
                      <a:pt x="15338" y="12284"/>
                    </a:lnTo>
                    <a:lnTo>
                      <a:pt x="15538" y="9097"/>
                    </a:lnTo>
                    <a:lnTo>
                      <a:pt x="15604" y="5976"/>
                    </a:lnTo>
                    <a:lnTo>
                      <a:pt x="15538" y="2922"/>
                    </a:lnTo>
                    <a:lnTo>
                      <a:pt x="15338" y="0"/>
                    </a:lnTo>
                    <a:lnTo>
                      <a:pt x="15338" y="0"/>
                    </a:lnTo>
                    <a:lnTo>
                      <a:pt x="15006" y="2391"/>
                    </a:lnTo>
                    <a:lnTo>
                      <a:pt x="14608" y="4781"/>
                    </a:lnTo>
                    <a:lnTo>
                      <a:pt x="14143" y="7105"/>
                    </a:lnTo>
                    <a:lnTo>
                      <a:pt x="13612" y="9362"/>
                    </a:lnTo>
                    <a:lnTo>
                      <a:pt x="12948" y="11554"/>
                    </a:lnTo>
                    <a:lnTo>
                      <a:pt x="12284" y="13745"/>
                    </a:lnTo>
                    <a:lnTo>
                      <a:pt x="11487" y="15869"/>
                    </a:lnTo>
                    <a:lnTo>
                      <a:pt x="10624" y="17928"/>
                    </a:lnTo>
                    <a:lnTo>
                      <a:pt x="9695" y="19920"/>
                    </a:lnTo>
                    <a:lnTo>
                      <a:pt x="8699" y="21912"/>
                    </a:lnTo>
                    <a:lnTo>
                      <a:pt x="7570" y="23837"/>
                    </a:lnTo>
                    <a:lnTo>
                      <a:pt x="6375" y="25696"/>
                    </a:lnTo>
                    <a:lnTo>
                      <a:pt x="5180" y="27489"/>
                    </a:lnTo>
                    <a:lnTo>
                      <a:pt x="3785" y="29282"/>
                    </a:lnTo>
                    <a:lnTo>
                      <a:pt x="2391" y="31008"/>
                    </a:lnTo>
                    <a:lnTo>
                      <a:pt x="930" y="32668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90" name="Google Shape;2290;g34ed79b00d1_0_2237"/>
              <p:cNvSpPr/>
              <p:nvPr/>
            </p:nvSpPr>
            <p:spPr>
              <a:xfrm>
                <a:off x="1979075" y="1363550"/>
                <a:ext cx="1034150" cy="1777800"/>
              </a:xfrm>
              <a:custGeom>
                <a:rect b="b" l="l" r="r" t="t"/>
                <a:pathLst>
                  <a:path extrusionOk="0" h="71112" w="41366">
                    <a:moveTo>
                      <a:pt x="20451" y="0"/>
                    </a:moveTo>
                    <a:lnTo>
                      <a:pt x="18592" y="67"/>
                    </a:lnTo>
                    <a:lnTo>
                      <a:pt x="16732" y="266"/>
                    </a:lnTo>
                    <a:lnTo>
                      <a:pt x="14940" y="465"/>
                    </a:lnTo>
                    <a:lnTo>
                      <a:pt x="13147" y="731"/>
                    </a:lnTo>
                    <a:lnTo>
                      <a:pt x="11354" y="1063"/>
                    </a:lnTo>
                    <a:lnTo>
                      <a:pt x="9562" y="1395"/>
                    </a:lnTo>
                    <a:lnTo>
                      <a:pt x="7902" y="1860"/>
                    </a:lnTo>
                    <a:lnTo>
                      <a:pt x="6574" y="3851"/>
                    </a:lnTo>
                    <a:lnTo>
                      <a:pt x="5445" y="5843"/>
                    </a:lnTo>
                    <a:lnTo>
                      <a:pt x="4383" y="7835"/>
                    </a:lnTo>
                    <a:lnTo>
                      <a:pt x="3453" y="9960"/>
                    </a:lnTo>
                    <a:lnTo>
                      <a:pt x="2590" y="12085"/>
                    </a:lnTo>
                    <a:lnTo>
                      <a:pt x="1926" y="14276"/>
                    </a:lnTo>
                    <a:lnTo>
                      <a:pt x="1328" y="16467"/>
                    </a:lnTo>
                    <a:lnTo>
                      <a:pt x="864" y="18658"/>
                    </a:lnTo>
                    <a:lnTo>
                      <a:pt x="465" y="20916"/>
                    </a:lnTo>
                    <a:lnTo>
                      <a:pt x="200" y="23239"/>
                    </a:lnTo>
                    <a:lnTo>
                      <a:pt x="67" y="25497"/>
                    </a:lnTo>
                    <a:lnTo>
                      <a:pt x="0" y="27821"/>
                    </a:lnTo>
                    <a:lnTo>
                      <a:pt x="0" y="30145"/>
                    </a:lnTo>
                    <a:lnTo>
                      <a:pt x="133" y="32469"/>
                    </a:lnTo>
                    <a:lnTo>
                      <a:pt x="399" y="34793"/>
                    </a:lnTo>
                    <a:lnTo>
                      <a:pt x="731" y="37117"/>
                    </a:lnTo>
                    <a:lnTo>
                      <a:pt x="1129" y="39440"/>
                    </a:lnTo>
                    <a:lnTo>
                      <a:pt x="1594" y="41764"/>
                    </a:lnTo>
                    <a:lnTo>
                      <a:pt x="2192" y="44022"/>
                    </a:lnTo>
                    <a:lnTo>
                      <a:pt x="2922" y="46346"/>
                    </a:lnTo>
                    <a:lnTo>
                      <a:pt x="3652" y="48603"/>
                    </a:lnTo>
                    <a:lnTo>
                      <a:pt x="4515" y="50861"/>
                    </a:lnTo>
                    <a:lnTo>
                      <a:pt x="5445" y="53052"/>
                    </a:lnTo>
                    <a:lnTo>
                      <a:pt x="6441" y="55243"/>
                    </a:lnTo>
                    <a:lnTo>
                      <a:pt x="7503" y="57368"/>
                    </a:lnTo>
                    <a:lnTo>
                      <a:pt x="8632" y="59492"/>
                    </a:lnTo>
                    <a:lnTo>
                      <a:pt x="9827" y="61551"/>
                    </a:lnTo>
                    <a:lnTo>
                      <a:pt x="11155" y="63543"/>
                    </a:lnTo>
                    <a:lnTo>
                      <a:pt x="12483" y="65535"/>
                    </a:lnTo>
                    <a:lnTo>
                      <a:pt x="13944" y="67460"/>
                    </a:lnTo>
                    <a:lnTo>
                      <a:pt x="15405" y="69319"/>
                    </a:lnTo>
                    <a:lnTo>
                      <a:pt x="16932" y="71112"/>
                    </a:lnTo>
                    <a:lnTo>
                      <a:pt x="19455" y="67327"/>
                    </a:lnTo>
                    <a:lnTo>
                      <a:pt x="22243" y="63476"/>
                    </a:lnTo>
                    <a:lnTo>
                      <a:pt x="25165" y="59426"/>
                    </a:lnTo>
                    <a:lnTo>
                      <a:pt x="28286" y="55442"/>
                    </a:lnTo>
                    <a:lnTo>
                      <a:pt x="31473" y="51458"/>
                    </a:lnTo>
                    <a:lnTo>
                      <a:pt x="34726" y="47607"/>
                    </a:lnTo>
                    <a:lnTo>
                      <a:pt x="38046" y="43889"/>
                    </a:lnTo>
                    <a:lnTo>
                      <a:pt x="39706" y="42163"/>
                    </a:lnTo>
                    <a:lnTo>
                      <a:pt x="41366" y="40436"/>
                    </a:lnTo>
                    <a:lnTo>
                      <a:pt x="40569" y="39440"/>
                    </a:lnTo>
                    <a:lnTo>
                      <a:pt x="39839" y="38378"/>
                    </a:lnTo>
                    <a:lnTo>
                      <a:pt x="39108" y="37316"/>
                    </a:lnTo>
                    <a:lnTo>
                      <a:pt x="38378" y="36253"/>
                    </a:lnTo>
                    <a:lnTo>
                      <a:pt x="37780" y="35125"/>
                    </a:lnTo>
                    <a:lnTo>
                      <a:pt x="37116" y="33929"/>
                    </a:lnTo>
                    <a:lnTo>
                      <a:pt x="36519" y="32801"/>
                    </a:lnTo>
                    <a:lnTo>
                      <a:pt x="35988" y="31606"/>
                    </a:lnTo>
                    <a:lnTo>
                      <a:pt x="35523" y="30344"/>
                    </a:lnTo>
                    <a:lnTo>
                      <a:pt x="35058" y="29149"/>
                    </a:lnTo>
                    <a:lnTo>
                      <a:pt x="34593" y="27887"/>
                    </a:lnTo>
                    <a:lnTo>
                      <a:pt x="34195" y="26626"/>
                    </a:lnTo>
                    <a:lnTo>
                      <a:pt x="33863" y="25364"/>
                    </a:lnTo>
                    <a:lnTo>
                      <a:pt x="33597" y="24103"/>
                    </a:lnTo>
                    <a:lnTo>
                      <a:pt x="33332" y="22775"/>
                    </a:lnTo>
                    <a:lnTo>
                      <a:pt x="33133" y="21513"/>
                    </a:lnTo>
                    <a:lnTo>
                      <a:pt x="33000" y="20185"/>
                    </a:lnTo>
                    <a:lnTo>
                      <a:pt x="32867" y="18924"/>
                    </a:lnTo>
                    <a:lnTo>
                      <a:pt x="32801" y="17596"/>
                    </a:lnTo>
                    <a:lnTo>
                      <a:pt x="32801" y="16334"/>
                    </a:lnTo>
                    <a:lnTo>
                      <a:pt x="32867" y="15006"/>
                    </a:lnTo>
                    <a:lnTo>
                      <a:pt x="32933" y="13745"/>
                    </a:lnTo>
                    <a:lnTo>
                      <a:pt x="33066" y="12483"/>
                    </a:lnTo>
                    <a:lnTo>
                      <a:pt x="33265" y="11222"/>
                    </a:lnTo>
                    <a:lnTo>
                      <a:pt x="33531" y="9960"/>
                    </a:lnTo>
                    <a:lnTo>
                      <a:pt x="33863" y="8698"/>
                    </a:lnTo>
                    <a:lnTo>
                      <a:pt x="34195" y="7503"/>
                    </a:lnTo>
                    <a:lnTo>
                      <a:pt x="34660" y="6308"/>
                    </a:lnTo>
                    <a:lnTo>
                      <a:pt x="35125" y="5113"/>
                    </a:lnTo>
                    <a:lnTo>
                      <a:pt x="35722" y="3918"/>
                    </a:lnTo>
                    <a:lnTo>
                      <a:pt x="36320" y="2789"/>
                    </a:lnTo>
                    <a:lnTo>
                      <a:pt x="36984" y="1660"/>
                    </a:lnTo>
                    <a:lnTo>
                      <a:pt x="35257" y="1262"/>
                    </a:lnTo>
                    <a:lnTo>
                      <a:pt x="33465" y="930"/>
                    </a:lnTo>
                    <a:lnTo>
                      <a:pt x="31672" y="664"/>
                    </a:lnTo>
                    <a:lnTo>
                      <a:pt x="29813" y="399"/>
                    </a:lnTo>
                    <a:lnTo>
                      <a:pt x="27954" y="200"/>
                    </a:lnTo>
                    <a:lnTo>
                      <a:pt x="26094" y="67"/>
                    </a:lnTo>
                    <a:lnTo>
                      <a:pt x="2423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91" name="Google Shape;2291;g34ed79b00d1_0_2237"/>
              <p:cNvSpPr/>
              <p:nvPr/>
            </p:nvSpPr>
            <p:spPr>
              <a:xfrm>
                <a:off x="1979075" y="1363550"/>
                <a:ext cx="1034150" cy="1777800"/>
              </a:xfrm>
              <a:custGeom>
                <a:rect b="b" l="l" r="r" t="t"/>
                <a:pathLst>
                  <a:path extrusionOk="0" fill="none" h="71112" w="41366">
                    <a:moveTo>
                      <a:pt x="36984" y="1660"/>
                    </a:moveTo>
                    <a:lnTo>
                      <a:pt x="36984" y="1660"/>
                    </a:lnTo>
                    <a:lnTo>
                      <a:pt x="35257" y="1262"/>
                    </a:lnTo>
                    <a:lnTo>
                      <a:pt x="33465" y="930"/>
                    </a:lnTo>
                    <a:lnTo>
                      <a:pt x="31672" y="664"/>
                    </a:lnTo>
                    <a:lnTo>
                      <a:pt x="29813" y="399"/>
                    </a:lnTo>
                    <a:lnTo>
                      <a:pt x="27954" y="200"/>
                    </a:lnTo>
                    <a:lnTo>
                      <a:pt x="26094" y="67"/>
                    </a:lnTo>
                    <a:lnTo>
                      <a:pt x="24235" y="0"/>
                    </a:lnTo>
                    <a:lnTo>
                      <a:pt x="22376" y="0"/>
                    </a:lnTo>
                    <a:lnTo>
                      <a:pt x="20451" y="0"/>
                    </a:lnTo>
                    <a:lnTo>
                      <a:pt x="18592" y="67"/>
                    </a:lnTo>
                    <a:lnTo>
                      <a:pt x="16732" y="266"/>
                    </a:lnTo>
                    <a:lnTo>
                      <a:pt x="14940" y="465"/>
                    </a:lnTo>
                    <a:lnTo>
                      <a:pt x="13147" y="731"/>
                    </a:lnTo>
                    <a:lnTo>
                      <a:pt x="11354" y="1063"/>
                    </a:lnTo>
                    <a:lnTo>
                      <a:pt x="9562" y="1395"/>
                    </a:lnTo>
                    <a:lnTo>
                      <a:pt x="7902" y="1860"/>
                    </a:lnTo>
                    <a:lnTo>
                      <a:pt x="7902" y="1860"/>
                    </a:lnTo>
                    <a:lnTo>
                      <a:pt x="6574" y="3851"/>
                    </a:lnTo>
                    <a:lnTo>
                      <a:pt x="5445" y="5843"/>
                    </a:lnTo>
                    <a:lnTo>
                      <a:pt x="4383" y="7835"/>
                    </a:lnTo>
                    <a:lnTo>
                      <a:pt x="3453" y="9960"/>
                    </a:lnTo>
                    <a:lnTo>
                      <a:pt x="2590" y="12085"/>
                    </a:lnTo>
                    <a:lnTo>
                      <a:pt x="1926" y="14276"/>
                    </a:lnTo>
                    <a:lnTo>
                      <a:pt x="1328" y="16467"/>
                    </a:lnTo>
                    <a:lnTo>
                      <a:pt x="864" y="18658"/>
                    </a:lnTo>
                    <a:lnTo>
                      <a:pt x="465" y="20916"/>
                    </a:lnTo>
                    <a:lnTo>
                      <a:pt x="200" y="23239"/>
                    </a:lnTo>
                    <a:lnTo>
                      <a:pt x="67" y="25497"/>
                    </a:lnTo>
                    <a:lnTo>
                      <a:pt x="0" y="27821"/>
                    </a:lnTo>
                    <a:lnTo>
                      <a:pt x="0" y="30145"/>
                    </a:lnTo>
                    <a:lnTo>
                      <a:pt x="133" y="32469"/>
                    </a:lnTo>
                    <a:lnTo>
                      <a:pt x="399" y="34793"/>
                    </a:lnTo>
                    <a:lnTo>
                      <a:pt x="731" y="37117"/>
                    </a:lnTo>
                    <a:lnTo>
                      <a:pt x="1129" y="39440"/>
                    </a:lnTo>
                    <a:lnTo>
                      <a:pt x="1594" y="41764"/>
                    </a:lnTo>
                    <a:lnTo>
                      <a:pt x="2192" y="44022"/>
                    </a:lnTo>
                    <a:lnTo>
                      <a:pt x="2922" y="46346"/>
                    </a:lnTo>
                    <a:lnTo>
                      <a:pt x="3652" y="48603"/>
                    </a:lnTo>
                    <a:lnTo>
                      <a:pt x="4515" y="50861"/>
                    </a:lnTo>
                    <a:lnTo>
                      <a:pt x="5445" y="53052"/>
                    </a:lnTo>
                    <a:lnTo>
                      <a:pt x="6441" y="55243"/>
                    </a:lnTo>
                    <a:lnTo>
                      <a:pt x="7503" y="57368"/>
                    </a:lnTo>
                    <a:lnTo>
                      <a:pt x="8632" y="59492"/>
                    </a:lnTo>
                    <a:lnTo>
                      <a:pt x="9827" y="61551"/>
                    </a:lnTo>
                    <a:lnTo>
                      <a:pt x="11155" y="63543"/>
                    </a:lnTo>
                    <a:lnTo>
                      <a:pt x="12483" y="65535"/>
                    </a:lnTo>
                    <a:lnTo>
                      <a:pt x="13944" y="67460"/>
                    </a:lnTo>
                    <a:lnTo>
                      <a:pt x="15405" y="69319"/>
                    </a:lnTo>
                    <a:lnTo>
                      <a:pt x="16932" y="71112"/>
                    </a:lnTo>
                    <a:lnTo>
                      <a:pt x="16932" y="71112"/>
                    </a:lnTo>
                    <a:lnTo>
                      <a:pt x="19455" y="67327"/>
                    </a:lnTo>
                    <a:lnTo>
                      <a:pt x="22243" y="63476"/>
                    </a:lnTo>
                    <a:lnTo>
                      <a:pt x="25165" y="59426"/>
                    </a:lnTo>
                    <a:lnTo>
                      <a:pt x="28286" y="55442"/>
                    </a:lnTo>
                    <a:lnTo>
                      <a:pt x="31473" y="51458"/>
                    </a:lnTo>
                    <a:lnTo>
                      <a:pt x="34726" y="47607"/>
                    </a:lnTo>
                    <a:lnTo>
                      <a:pt x="38046" y="43889"/>
                    </a:lnTo>
                    <a:lnTo>
                      <a:pt x="39706" y="42163"/>
                    </a:lnTo>
                    <a:lnTo>
                      <a:pt x="41366" y="40436"/>
                    </a:lnTo>
                    <a:lnTo>
                      <a:pt x="41366" y="40436"/>
                    </a:lnTo>
                    <a:lnTo>
                      <a:pt x="40569" y="39440"/>
                    </a:lnTo>
                    <a:lnTo>
                      <a:pt x="39839" y="38378"/>
                    </a:lnTo>
                    <a:lnTo>
                      <a:pt x="39108" y="37316"/>
                    </a:lnTo>
                    <a:lnTo>
                      <a:pt x="38378" y="36253"/>
                    </a:lnTo>
                    <a:lnTo>
                      <a:pt x="37780" y="35125"/>
                    </a:lnTo>
                    <a:lnTo>
                      <a:pt x="37116" y="33929"/>
                    </a:lnTo>
                    <a:lnTo>
                      <a:pt x="36519" y="32801"/>
                    </a:lnTo>
                    <a:lnTo>
                      <a:pt x="35988" y="31606"/>
                    </a:lnTo>
                    <a:lnTo>
                      <a:pt x="35523" y="30344"/>
                    </a:lnTo>
                    <a:lnTo>
                      <a:pt x="35058" y="29149"/>
                    </a:lnTo>
                    <a:lnTo>
                      <a:pt x="34593" y="27887"/>
                    </a:lnTo>
                    <a:lnTo>
                      <a:pt x="34195" y="26626"/>
                    </a:lnTo>
                    <a:lnTo>
                      <a:pt x="33863" y="25364"/>
                    </a:lnTo>
                    <a:lnTo>
                      <a:pt x="33597" y="24103"/>
                    </a:lnTo>
                    <a:lnTo>
                      <a:pt x="33332" y="22775"/>
                    </a:lnTo>
                    <a:lnTo>
                      <a:pt x="33133" y="21513"/>
                    </a:lnTo>
                    <a:lnTo>
                      <a:pt x="33000" y="20185"/>
                    </a:lnTo>
                    <a:lnTo>
                      <a:pt x="32867" y="18924"/>
                    </a:lnTo>
                    <a:lnTo>
                      <a:pt x="32801" y="17596"/>
                    </a:lnTo>
                    <a:lnTo>
                      <a:pt x="32801" y="16334"/>
                    </a:lnTo>
                    <a:lnTo>
                      <a:pt x="32867" y="15006"/>
                    </a:lnTo>
                    <a:lnTo>
                      <a:pt x="32933" y="13745"/>
                    </a:lnTo>
                    <a:lnTo>
                      <a:pt x="33066" y="12483"/>
                    </a:lnTo>
                    <a:lnTo>
                      <a:pt x="33265" y="11222"/>
                    </a:lnTo>
                    <a:lnTo>
                      <a:pt x="33531" y="9960"/>
                    </a:lnTo>
                    <a:lnTo>
                      <a:pt x="33863" y="8698"/>
                    </a:lnTo>
                    <a:lnTo>
                      <a:pt x="34195" y="7503"/>
                    </a:lnTo>
                    <a:lnTo>
                      <a:pt x="34660" y="6308"/>
                    </a:lnTo>
                    <a:lnTo>
                      <a:pt x="35125" y="5113"/>
                    </a:lnTo>
                    <a:lnTo>
                      <a:pt x="35722" y="3918"/>
                    </a:lnTo>
                    <a:lnTo>
                      <a:pt x="36320" y="2789"/>
                    </a:lnTo>
                    <a:lnTo>
                      <a:pt x="36984" y="166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6 - Content and Image - 6 - Dark">
  <p:cSld name="CUSTOM_4_2_7_1_1_1_1_1">
    <p:bg>
      <p:bgPr>
        <a:solidFill>
          <a:schemeClr val="accent4"/>
        </a:solidFill>
      </p:bgPr>
    </p:bg>
    <p:spTree>
      <p:nvGrpSpPr>
        <p:cNvPr id="2292" name="Shape 2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" name="Google Shape;2293;g34ed79b00d1_0_2287"/>
          <p:cNvSpPr txBox="1"/>
          <p:nvPr>
            <p:ph type="title"/>
          </p:nvPr>
        </p:nvSpPr>
        <p:spPr>
          <a:xfrm>
            <a:off x="676650" y="0"/>
            <a:ext cx="3895500" cy="1289400"/>
          </a:xfrm>
          <a:prstGeom prst="rect">
            <a:avLst/>
          </a:prstGeom>
          <a:noFill/>
        </p:spPr>
        <p:txBody>
          <a:bodyPr anchorCtr="0" anchor="b" bIns="0" lIns="0" spcFirstLastPara="1" rIns="0" wrap="square" tIns="91425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  <a:defRPr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  <a:defRPr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  <a:defRPr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  <a:defRPr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  <a:defRPr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  <a:defRPr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  <a:defRPr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  <a:defRPr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/>
        </p:txBody>
      </p:sp>
      <p:sp>
        <p:nvSpPr>
          <p:cNvPr id="2294" name="Google Shape;2294;g34ed79b00d1_0_2287"/>
          <p:cNvSpPr txBox="1"/>
          <p:nvPr>
            <p:ph idx="1" type="subTitle"/>
          </p:nvPr>
        </p:nvSpPr>
        <p:spPr>
          <a:xfrm>
            <a:off x="676650" y="1449300"/>
            <a:ext cx="3895500" cy="320100"/>
          </a:xfrm>
          <a:prstGeom prst="rect">
            <a:avLst/>
          </a:prstGeom>
          <a:noFill/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95" name="Google Shape;2295;g34ed79b00d1_0_2287"/>
          <p:cNvSpPr txBox="1"/>
          <p:nvPr>
            <p:ph idx="2" type="body"/>
          </p:nvPr>
        </p:nvSpPr>
        <p:spPr>
          <a:xfrm>
            <a:off x="676500" y="1769375"/>
            <a:ext cx="3895500" cy="2720100"/>
          </a:xfrm>
          <a:prstGeom prst="rect">
            <a:avLst/>
          </a:prstGeom>
        </p:spPr>
        <p:txBody>
          <a:bodyPr anchorCtr="0" anchor="t" bIns="91425" lIns="0" spcFirstLastPara="1" rIns="0" wrap="square" tIns="91425">
            <a:noAutofit/>
          </a:bodyPr>
          <a:lstStyle>
            <a:lvl1pPr indent="-3048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400">
                <a:solidFill>
                  <a:schemeClr val="lt1"/>
                </a:solidFill>
              </a:defRPr>
            </a:lvl1pPr>
            <a:lvl2pPr indent="-292100" lvl="1" marL="91440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2pPr>
            <a:lvl3pPr indent="-292100" lvl="2" marL="137160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3pPr>
            <a:lvl4pPr indent="-292100" lvl="3" marL="182880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4pPr>
            <a:lvl5pPr indent="-292100" lvl="4" marL="228600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5pPr>
            <a:lvl6pPr indent="-292100" lvl="5" marL="274320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6pPr>
            <a:lvl7pPr indent="-292100" lvl="6" marL="320040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7pPr>
            <a:lvl8pPr indent="-292100" lvl="7" marL="365760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8pPr>
            <a:lvl9pPr indent="-292100" lvl="8" marL="4114800">
              <a:lnSpc>
                <a:spcPct val="115000"/>
              </a:lnSpc>
              <a:spcBef>
                <a:spcPts val="500"/>
              </a:spcBef>
              <a:spcAft>
                <a:spcPts val="50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96" name="Google Shape;2296;g34ed79b00d1_0_2287"/>
          <p:cNvSpPr/>
          <p:nvPr>
            <p:ph idx="3" type="pic"/>
          </p:nvPr>
        </p:nvSpPr>
        <p:spPr>
          <a:xfrm>
            <a:off x="5221200" y="2003325"/>
            <a:ext cx="1507500" cy="1123500"/>
          </a:xfrm>
          <a:prstGeom prst="rect">
            <a:avLst/>
          </a:prstGeom>
          <a:noFill/>
          <a:ln>
            <a:noFill/>
          </a:ln>
        </p:spPr>
      </p:sp>
      <p:sp>
        <p:nvSpPr>
          <p:cNvPr id="2297" name="Google Shape;2297;g34ed79b00d1_0_2287"/>
          <p:cNvSpPr/>
          <p:nvPr>
            <p:ph idx="4" type="pic"/>
          </p:nvPr>
        </p:nvSpPr>
        <p:spPr>
          <a:xfrm>
            <a:off x="6959800" y="2003325"/>
            <a:ext cx="1507500" cy="1123500"/>
          </a:xfrm>
          <a:prstGeom prst="rect">
            <a:avLst/>
          </a:prstGeom>
          <a:noFill/>
          <a:ln>
            <a:noFill/>
          </a:ln>
        </p:spPr>
      </p:sp>
      <p:sp>
        <p:nvSpPr>
          <p:cNvPr id="2298" name="Google Shape;2298;g34ed79b00d1_0_2287"/>
          <p:cNvSpPr/>
          <p:nvPr>
            <p:ph idx="5" type="pic"/>
          </p:nvPr>
        </p:nvSpPr>
        <p:spPr>
          <a:xfrm>
            <a:off x="5221200" y="3357425"/>
            <a:ext cx="1507500" cy="1123500"/>
          </a:xfrm>
          <a:prstGeom prst="rect">
            <a:avLst/>
          </a:prstGeom>
          <a:noFill/>
          <a:ln>
            <a:noFill/>
          </a:ln>
        </p:spPr>
      </p:sp>
      <p:sp>
        <p:nvSpPr>
          <p:cNvPr id="2299" name="Google Shape;2299;g34ed79b00d1_0_2287"/>
          <p:cNvSpPr/>
          <p:nvPr>
            <p:ph idx="6" type="pic"/>
          </p:nvPr>
        </p:nvSpPr>
        <p:spPr>
          <a:xfrm>
            <a:off x="6959800" y="3357425"/>
            <a:ext cx="1507500" cy="1123500"/>
          </a:xfrm>
          <a:prstGeom prst="rect">
            <a:avLst/>
          </a:prstGeom>
          <a:noFill/>
          <a:ln>
            <a:noFill/>
          </a:ln>
        </p:spPr>
      </p:sp>
      <p:sp>
        <p:nvSpPr>
          <p:cNvPr id="2300" name="Google Shape;2300;g34ed79b00d1_0_2287"/>
          <p:cNvSpPr/>
          <p:nvPr>
            <p:ph idx="7" type="pic"/>
          </p:nvPr>
        </p:nvSpPr>
        <p:spPr>
          <a:xfrm>
            <a:off x="5221200" y="649225"/>
            <a:ext cx="1507500" cy="1123500"/>
          </a:xfrm>
          <a:prstGeom prst="rect">
            <a:avLst/>
          </a:prstGeom>
          <a:noFill/>
          <a:ln>
            <a:noFill/>
          </a:ln>
        </p:spPr>
      </p:sp>
      <p:sp>
        <p:nvSpPr>
          <p:cNvPr id="2301" name="Google Shape;2301;g34ed79b00d1_0_2287"/>
          <p:cNvSpPr/>
          <p:nvPr>
            <p:ph idx="8" type="pic"/>
          </p:nvPr>
        </p:nvSpPr>
        <p:spPr>
          <a:xfrm>
            <a:off x="6959750" y="649225"/>
            <a:ext cx="1507500" cy="1123500"/>
          </a:xfrm>
          <a:prstGeom prst="rect">
            <a:avLst/>
          </a:prstGeom>
          <a:noFill/>
          <a:ln>
            <a:noFill/>
          </a:ln>
        </p:spPr>
      </p:sp>
      <p:sp>
        <p:nvSpPr>
          <p:cNvPr id="2302" name="Google Shape;2302;g34ed79b00d1_0_2287"/>
          <p:cNvSpPr txBox="1"/>
          <p:nvPr/>
        </p:nvSpPr>
        <p:spPr>
          <a:xfrm>
            <a:off x="0" y="4969700"/>
            <a:ext cx="351900" cy="183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7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sz="7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2303" name="Google Shape;2303;g34ed79b00d1_0_2287"/>
          <p:cNvGrpSpPr/>
          <p:nvPr/>
        </p:nvGrpSpPr>
        <p:grpSpPr>
          <a:xfrm>
            <a:off x="8467274" y="-268"/>
            <a:ext cx="329400" cy="329400"/>
            <a:chOff x="8467274" y="-268"/>
            <a:chExt cx="329400" cy="329400"/>
          </a:xfrm>
        </p:grpSpPr>
        <p:sp>
          <p:nvSpPr>
            <p:cNvPr id="2304" name="Google Shape;2304;g34ed79b00d1_0_2287"/>
            <p:cNvSpPr/>
            <p:nvPr/>
          </p:nvSpPr>
          <p:spPr>
            <a:xfrm>
              <a:off x="8467274" y="-268"/>
              <a:ext cx="329400" cy="329400"/>
            </a:xfrm>
            <a:prstGeom prst="rect">
              <a:avLst/>
            </a:prstGeom>
            <a:solidFill>
              <a:srgbClr val="0063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grpSp>
          <p:nvGrpSpPr>
            <p:cNvPr id="2305" name="Google Shape;2305;g34ed79b00d1_0_2287"/>
            <p:cNvGrpSpPr/>
            <p:nvPr/>
          </p:nvGrpSpPr>
          <p:grpSpPr>
            <a:xfrm>
              <a:off x="8546153" y="63898"/>
              <a:ext cx="191009" cy="201168"/>
              <a:chOff x="1379850" y="238125"/>
              <a:chExt cx="4860275" cy="5238750"/>
            </a:xfrm>
          </p:grpSpPr>
          <p:sp>
            <p:nvSpPr>
              <p:cNvPr id="2306" name="Google Shape;2306;g34ed79b00d1_0_2287"/>
              <p:cNvSpPr/>
              <p:nvPr/>
            </p:nvSpPr>
            <p:spPr>
              <a:xfrm>
                <a:off x="4988525" y="4354750"/>
                <a:ext cx="727075" cy="727075"/>
              </a:xfrm>
              <a:custGeom>
                <a:rect b="b" l="l" r="r" t="t"/>
                <a:pathLst>
                  <a:path extrusionOk="0" h="29083" w="29083">
                    <a:moveTo>
                      <a:pt x="14210" y="9097"/>
                    </a:moveTo>
                    <a:lnTo>
                      <a:pt x="15139" y="9163"/>
                    </a:lnTo>
                    <a:lnTo>
                      <a:pt x="16002" y="9296"/>
                    </a:lnTo>
                    <a:lnTo>
                      <a:pt x="16334" y="9362"/>
                    </a:lnTo>
                    <a:lnTo>
                      <a:pt x="16733" y="9495"/>
                    </a:lnTo>
                    <a:lnTo>
                      <a:pt x="16998" y="9694"/>
                    </a:lnTo>
                    <a:lnTo>
                      <a:pt x="17264" y="9894"/>
                    </a:lnTo>
                    <a:lnTo>
                      <a:pt x="17463" y="10226"/>
                    </a:lnTo>
                    <a:lnTo>
                      <a:pt x="17596" y="10558"/>
                    </a:lnTo>
                    <a:lnTo>
                      <a:pt x="17729" y="10956"/>
                    </a:lnTo>
                    <a:lnTo>
                      <a:pt x="17729" y="11354"/>
                    </a:lnTo>
                    <a:lnTo>
                      <a:pt x="17729" y="11886"/>
                    </a:lnTo>
                    <a:lnTo>
                      <a:pt x="17596" y="12284"/>
                    </a:lnTo>
                    <a:lnTo>
                      <a:pt x="17463" y="12616"/>
                    </a:lnTo>
                    <a:lnTo>
                      <a:pt x="17264" y="12948"/>
                    </a:lnTo>
                    <a:lnTo>
                      <a:pt x="16998" y="13147"/>
                    </a:lnTo>
                    <a:lnTo>
                      <a:pt x="16733" y="13346"/>
                    </a:lnTo>
                    <a:lnTo>
                      <a:pt x="16401" y="13479"/>
                    </a:lnTo>
                    <a:lnTo>
                      <a:pt x="16002" y="13612"/>
                    </a:lnTo>
                    <a:lnTo>
                      <a:pt x="15139" y="13678"/>
                    </a:lnTo>
                    <a:lnTo>
                      <a:pt x="14210" y="13745"/>
                    </a:lnTo>
                    <a:lnTo>
                      <a:pt x="12151" y="13745"/>
                    </a:lnTo>
                    <a:lnTo>
                      <a:pt x="12151" y="9097"/>
                    </a:lnTo>
                    <a:close/>
                    <a:moveTo>
                      <a:pt x="13280" y="6242"/>
                    </a:moveTo>
                    <a:lnTo>
                      <a:pt x="8964" y="6308"/>
                    </a:lnTo>
                    <a:lnTo>
                      <a:pt x="8964" y="22244"/>
                    </a:lnTo>
                    <a:lnTo>
                      <a:pt x="12151" y="22244"/>
                    </a:lnTo>
                    <a:lnTo>
                      <a:pt x="12151" y="16135"/>
                    </a:lnTo>
                    <a:lnTo>
                      <a:pt x="14674" y="16135"/>
                    </a:lnTo>
                    <a:lnTo>
                      <a:pt x="17861" y="22244"/>
                    </a:lnTo>
                    <a:lnTo>
                      <a:pt x="21181" y="22244"/>
                    </a:lnTo>
                    <a:lnTo>
                      <a:pt x="17729" y="15737"/>
                    </a:lnTo>
                    <a:lnTo>
                      <a:pt x="18459" y="15471"/>
                    </a:lnTo>
                    <a:lnTo>
                      <a:pt x="19057" y="15139"/>
                    </a:lnTo>
                    <a:lnTo>
                      <a:pt x="19588" y="14674"/>
                    </a:lnTo>
                    <a:lnTo>
                      <a:pt x="20052" y="14209"/>
                    </a:lnTo>
                    <a:lnTo>
                      <a:pt x="20384" y="13612"/>
                    </a:lnTo>
                    <a:lnTo>
                      <a:pt x="20650" y="12881"/>
                    </a:lnTo>
                    <a:lnTo>
                      <a:pt x="20849" y="12085"/>
                    </a:lnTo>
                    <a:lnTo>
                      <a:pt x="20916" y="11222"/>
                    </a:lnTo>
                    <a:lnTo>
                      <a:pt x="20849" y="10159"/>
                    </a:lnTo>
                    <a:lnTo>
                      <a:pt x="20716" y="9761"/>
                    </a:lnTo>
                    <a:lnTo>
                      <a:pt x="20650" y="9296"/>
                    </a:lnTo>
                    <a:lnTo>
                      <a:pt x="20451" y="8964"/>
                    </a:lnTo>
                    <a:lnTo>
                      <a:pt x="20318" y="8566"/>
                    </a:lnTo>
                    <a:lnTo>
                      <a:pt x="20052" y="8300"/>
                    </a:lnTo>
                    <a:lnTo>
                      <a:pt x="19853" y="7968"/>
                    </a:lnTo>
                    <a:lnTo>
                      <a:pt x="19322" y="7503"/>
                    </a:lnTo>
                    <a:lnTo>
                      <a:pt x="18658" y="7105"/>
                    </a:lnTo>
                    <a:lnTo>
                      <a:pt x="17928" y="6773"/>
                    </a:lnTo>
                    <a:lnTo>
                      <a:pt x="17131" y="6574"/>
                    </a:lnTo>
                    <a:lnTo>
                      <a:pt x="16201" y="6441"/>
                    </a:lnTo>
                    <a:lnTo>
                      <a:pt x="15272" y="6308"/>
                    </a:lnTo>
                    <a:lnTo>
                      <a:pt x="14276" y="6242"/>
                    </a:lnTo>
                    <a:close/>
                    <a:moveTo>
                      <a:pt x="14608" y="2457"/>
                    </a:moveTo>
                    <a:lnTo>
                      <a:pt x="15670" y="2524"/>
                    </a:lnTo>
                    <a:lnTo>
                      <a:pt x="16799" y="2656"/>
                    </a:lnTo>
                    <a:lnTo>
                      <a:pt x="17928" y="2855"/>
                    </a:lnTo>
                    <a:lnTo>
                      <a:pt x="18990" y="3187"/>
                    </a:lnTo>
                    <a:lnTo>
                      <a:pt x="19986" y="3652"/>
                    </a:lnTo>
                    <a:lnTo>
                      <a:pt x="20982" y="4183"/>
                    </a:lnTo>
                    <a:lnTo>
                      <a:pt x="21912" y="4781"/>
                    </a:lnTo>
                    <a:lnTo>
                      <a:pt x="22775" y="5511"/>
                    </a:lnTo>
                    <a:lnTo>
                      <a:pt x="23638" y="6308"/>
                    </a:lnTo>
                    <a:lnTo>
                      <a:pt x="24368" y="7238"/>
                    </a:lnTo>
                    <a:lnTo>
                      <a:pt x="24966" y="8234"/>
                    </a:lnTo>
                    <a:lnTo>
                      <a:pt x="25497" y="9296"/>
                    </a:lnTo>
                    <a:lnTo>
                      <a:pt x="25962" y="10491"/>
                    </a:lnTo>
                    <a:lnTo>
                      <a:pt x="26294" y="11753"/>
                    </a:lnTo>
                    <a:lnTo>
                      <a:pt x="26493" y="13147"/>
                    </a:lnTo>
                    <a:lnTo>
                      <a:pt x="26559" y="14608"/>
                    </a:lnTo>
                    <a:lnTo>
                      <a:pt x="26493" y="16069"/>
                    </a:lnTo>
                    <a:lnTo>
                      <a:pt x="26294" y="17463"/>
                    </a:lnTo>
                    <a:lnTo>
                      <a:pt x="25962" y="18724"/>
                    </a:lnTo>
                    <a:lnTo>
                      <a:pt x="25497" y="19920"/>
                    </a:lnTo>
                    <a:lnTo>
                      <a:pt x="24966" y="21048"/>
                    </a:lnTo>
                    <a:lnTo>
                      <a:pt x="24368" y="22044"/>
                    </a:lnTo>
                    <a:lnTo>
                      <a:pt x="23638" y="22907"/>
                    </a:lnTo>
                    <a:lnTo>
                      <a:pt x="22775" y="23704"/>
                    </a:lnTo>
                    <a:lnTo>
                      <a:pt x="21912" y="24435"/>
                    </a:lnTo>
                    <a:lnTo>
                      <a:pt x="20982" y="25032"/>
                    </a:lnTo>
                    <a:lnTo>
                      <a:pt x="19986" y="25563"/>
                    </a:lnTo>
                    <a:lnTo>
                      <a:pt x="18990" y="26028"/>
                    </a:lnTo>
                    <a:lnTo>
                      <a:pt x="17928" y="26294"/>
                    </a:lnTo>
                    <a:lnTo>
                      <a:pt x="16799" y="26559"/>
                    </a:lnTo>
                    <a:lnTo>
                      <a:pt x="15670" y="26692"/>
                    </a:lnTo>
                    <a:lnTo>
                      <a:pt x="14608" y="26759"/>
                    </a:lnTo>
                    <a:lnTo>
                      <a:pt x="13479" y="26692"/>
                    </a:lnTo>
                    <a:lnTo>
                      <a:pt x="12350" y="26559"/>
                    </a:lnTo>
                    <a:lnTo>
                      <a:pt x="11222" y="26294"/>
                    </a:lnTo>
                    <a:lnTo>
                      <a:pt x="10159" y="25962"/>
                    </a:lnTo>
                    <a:lnTo>
                      <a:pt x="9163" y="25497"/>
                    </a:lnTo>
                    <a:lnTo>
                      <a:pt x="8167" y="25032"/>
                    </a:lnTo>
                    <a:lnTo>
                      <a:pt x="7238" y="24368"/>
                    </a:lnTo>
                    <a:lnTo>
                      <a:pt x="6375" y="23638"/>
                    </a:lnTo>
                    <a:lnTo>
                      <a:pt x="5511" y="22841"/>
                    </a:lnTo>
                    <a:lnTo>
                      <a:pt x="4781" y="21978"/>
                    </a:lnTo>
                    <a:lnTo>
                      <a:pt x="4184" y="20916"/>
                    </a:lnTo>
                    <a:lnTo>
                      <a:pt x="3652" y="19853"/>
                    </a:lnTo>
                    <a:lnTo>
                      <a:pt x="3188" y="18658"/>
                    </a:lnTo>
                    <a:lnTo>
                      <a:pt x="2856" y="17397"/>
                    </a:lnTo>
                    <a:lnTo>
                      <a:pt x="2656" y="16002"/>
                    </a:lnTo>
                    <a:lnTo>
                      <a:pt x="2590" y="14541"/>
                    </a:lnTo>
                    <a:lnTo>
                      <a:pt x="2656" y="13081"/>
                    </a:lnTo>
                    <a:lnTo>
                      <a:pt x="2856" y="11686"/>
                    </a:lnTo>
                    <a:lnTo>
                      <a:pt x="3188" y="10425"/>
                    </a:lnTo>
                    <a:lnTo>
                      <a:pt x="3652" y="9230"/>
                    </a:lnTo>
                    <a:lnTo>
                      <a:pt x="4184" y="8167"/>
                    </a:lnTo>
                    <a:lnTo>
                      <a:pt x="4781" y="7171"/>
                    </a:lnTo>
                    <a:lnTo>
                      <a:pt x="5511" y="6242"/>
                    </a:lnTo>
                    <a:lnTo>
                      <a:pt x="6375" y="5445"/>
                    </a:lnTo>
                    <a:lnTo>
                      <a:pt x="7238" y="4715"/>
                    </a:lnTo>
                    <a:lnTo>
                      <a:pt x="8167" y="4117"/>
                    </a:lnTo>
                    <a:lnTo>
                      <a:pt x="9163" y="3586"/>
                    </a:lnTo>
                    <a:lnTo>
                      <a:pt x="10159" y="3187"/>
                    </a:lnTo>
                    <a:lnTo>
                      <a:pt x="11222" y="2855"/>
                    </a:lnTo>
                    <a:lnTo>
                      <a:pt x="12350" y="2656"/>
                    </a:lnTo>
                    <a:lnTo>
                      <a:pt x="13479" y="2457"/>
                    </a:lnTo>
                    <a:close/>
                    <a:moveTo>
                      <a:pt x="14608" y="0"/>
                    </a:moveTo>
                    <a:lnTo>
                      <a:pt x="13081" y="67"/>
                    </a:lnTo>
                    <a:lnTo>
                      <a:pt x="11620" y="332"/>
                    </a:lnTo>
                    <a:lnTo>
                      <a:pt x="10226" y="664"/>
                    </a:lnTo>
                    <a:lnTo>
                      <a:pt x="8898" y="1129"/>
                    </a:lnTo>
                    <a:lnTo>
                      <a:pt x="7636" y="1727"/>
                    </a:lnTo>
                    <a:lnTo>
                      <a:pt x="6375" y="2457"/>
                    </a:lnTo>
                    <a:lnTo>
                      <a:pt x="5312" y="3320"/>
                    </a:lnTo>
                    <a:lnTo>
                      <a:pt x="4250" y="4250"/>
                    </a:lnTo>
                    <a:lnTo>
                      <a:pt x="3320" y="5246"/>
                    </a:lnTo>
                    <a:lnTo>
                      <a:pt x="2457" y="6375"/>
                    </a:lnTo>
                    <a:lnTo>
                      <a:pt x="1793" y="7570"/>
                    </a:lnTo>
                    <a:lnTo>
                      <a:pt x="1129" y="8898"/>
                    </a:lnTo>
                    <a:lnTo>
                      <a:pt x="664" y="10226"/>
                    </a:lnTo>
                    <a:lnTo>
                      <a:pt x="333" y="11620"/>
                    </a:lnTo>
                    <a:lnTo>
                      <a:pt x="67" y="13081"/>
                    </a:lnTo>
                    <a:lnTo>
                      <a:pt x="1" y="14608"/>
                    </a:lnTo>
                    <a:lnTo>
                      <a:pt x="67" y="15471"/>
                    </a:lnTo>
                    <a:lnTo>
                      <a:pt x="133" y="16334"/>
                    </a:lnTo>
                    <a:lnTo>
                      <a:pt x="200" y="17197"/>
                    </a:lnTo>
                    <a:lnTo>
                      <a:pt x="333" y="17994"/>
                    </a:lnTo>
                    <a:lnTo>
                      <a:pt x="532" y="18791"/>
                    </a:lnTo>
                    <a:lnTo>
                      <a:pt x="731" y="19521"/>
                    </a:lnTo>
                    <a:lnTo>
                      <a:pt x="996" y="20252"/>
                    </a:lnTo>
                    <a:lnTo>
                      <a:pt x="1262" y="20916"/>
                    </a:lnTo>
                    <a:lnTo>
                      <a:pt x="1594" y="21580"/>
                    </a:lnTo>
                    <a:lnTo>
                      <a:pt x="1926" y="22244"/>
                    </a:lnTo>
                    <a:lnTo>
                      <a:pt x="2723" y="23439"/>
                    </a:lnTo>
                    <a:lnTo>
                      <a:pt x="3586" y="24501"/>
                    </a:lnTo>
                    <a:lnTo>
                      <a:pt x="4582" y="25497"/>
                    </a:lnTo>
                    <a:lnTo>
                      <a:pt x="5644" y="26360"/>
                    </a:lnTo>
                    <a:lnTo>
                      <a:pt x="6773" y="27091"/>
                    </a:lnTo>
                    <a:lnTo>
                      <a:pt x="7968" y="27688"/>
                    </a:lnTo>
                    <a:lnTo>
                      <a:pt x="9230" y="28219"/>
                    </a:lnTo>
                    <a:lnTo>
                      <a:pt x="10491" y="28618"/>
                    </a:lnTo>
                    <a:lnTo>
                      <a:pt x="11819" y="28883"/>
                    </a:lnTo>
                    <a:lnTo>
                      <a:pt x="13214" y="29082"/>
                    </a:lnTo>
                    <a:lnTo>
                      <a:pt x="15936" y="29082"/>
                    </a:lnTo>
                    <a:lnTo>
                      <a:pt x="17264" y="28883"/>
                    </a:lnTo>
                    <a:lnTo>
                      <a:pt x="18592" y="28618"/>
                    </a:lnTo>
                    <a:lnTo>
                      <a:pt x="19853" y="28219"/>
                    </a:lnTo>
                    <a:lnTo>
                      <a:pt x="21115" y="27688"/>
                    </a:lnTo>
                    <a:lnTo>
                      <a:pt x="22310" y="27024"/>
                    </a:lnTo>
                    <a:lnTo>
                      <a:pt x="23439" y="26294"/>
                    </a:lnTo>
                    <a:lnTo>
                      <a:pt x="24501" y="25431"/>
                    </a:lnTo>
                    <a:lnTo>
                      <a:pt x="25497" y="24501"/>
                    </a:lnTo>
                    <a:lnTo>
                      <a:pt x="26360" y="23439"/>
                    </a:lnTo>
                    <a:lnTo>
                      <a:pt x="27157" y="22244"/>
                    </a:lnTo>
                    <a:lnTo>
                      <a:pt x="27489" y="21580"/>
                    </a:lnTo>
                    <a:lnTo>
                      <a:pt x="27821" y="20916"/>
                    </a:lnTo>
                    <a:lnTo>
                      <a:pt x="28087" y="20185"/>
                    </a:lnTo>
                    <a:lnTo>
                      <a:pt x="28352" y="19455"/>
                    </a:lnTo>
                    <a:lnTo>
                      <a:pt x="28551" y="18724"/>
                    </a:lnTo>
                    <a:lnTo>
                      <a:pt x="28751" y="17928"/>
                    </a:lnTo>
                    <a:lnTo>
                      <a:pt x="28883" y="17131"/>
                    </a:lnTo>
                    <a:lnTo>
                      <a:pt x="28950" y="16268"/>
                    </a:lnTo>
                    <a:lnTo>
                      <a:pt x="29016" y="15405"/>
                    </a:lnTo>
                    <a:lnTo>
                      <a:pt x="29082" y="14541"/>
                    </a:lnTo>
                    <a:lnTo>
                      <a:pt x="29016" y="13014"/>
                    </a:lnTo>
                    <a:lnTo>
                      <a:pt x="28751" y="11554"/>
                    </a:lnTo>
                    <a:lnTo>
                      <a:pt x="28419" y="10159"/>
                    </a:lnTo>
                    <a:lnTo>
                      <a:pt x="27954" y="8831"/>
                    </a:lnTo>
                    <a:lnTo>
                      <a:pt x="27356" y="7570"/>
                    </a:lnTo>
                    <a:lnTo>
                      <a:pt x="26626" y="6375"/>
                    </a:lnTo>
                    <a:lnTo>
                      <a:pt x="25829" y="5246"/>
                    </a:lnTo>
                    <a:lnTo>
                      <a:pt x="24899" y="4183"/>
                    </a:lnTo>
                    <a:lnTo>
                      <a:pt x="23904" y="3254"/>
                    </a:lnTo>
                    <a:lnTo>
                      <a:pt x="22775" y="2457"/>
                    </a:lnTo>
                    <a:lnTo>
                      <a:pt x="21580" y="1727"/>
                    </a:lnTo>
                    <a:lnTo>
                      <a:pt x="20318" y="1129"/>
                    </a:lnTo>
                    <a:lnTo>
                      <a:pt x="18990" y="664"/>
                    </a:lnTo>
                    <a:lnTo>
                      <a:pt x="17596" y="266"/>
                    </a:lnTo>
                    <a:lnTo>
                      <a:pt x="16135" y="67"/>
                    </a:lnTo>
                    <a:lnTo>
                      <a:pt x="1460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07" name="Google Shape;2307;g34ed79b00d1_0_2287"/>
              <p:cNvSpPr/>
              <p:nvPr/>
            </p:nvSpPr>
            <p:spPr>
              <a:xfrm>
                <a:off x="4988525" y="4354750"/>
                <a:ext cx="727075" cy="727075"/>
              </a:xfrm>
              <a:custGeom>
                <a:rect b="b" l="l" r="r" t="t"/>
                <a:pathLst>
                  <a:path extrusionOk="0" fill="none" h="29083" w="29083">
                    <a:moveTo>
                      <a:pt x="1" y="14608"/>
                    </a:moveTo>
                    <a:lnTo>
                      <a:pt x="1" y="14608"/>
                    </a:lnTo>
                    <a:lnTo>
                      <a:pt x="67" y="13081"/>
                    </a:lnTo>
                    <a:lnTo>
                      <a:pt x="333" y="11620"/>
                    </a:lnTo>
                    <a:lnTo>
                      <a:pt x="664" y="10226"/>
                    </a:lnTo>
                    <a:lnTo>
                      <a:pt x="1129" y="8898"/>
                    </a:lnTo>
                    <a:lnTo>
                      <a:pt x="1793" y="7570"/>
                    </a:lnTo>
                    <a:lnTo>
                      <a:pt x="2457" y="6375"/>
                    </a:lnTo>
                    <a:lnTo>
                      <a:pt x="3320" y="5246"/>
                    </a:lnTo>
                    <a:lnTo>
                      <a:pt x="4250" y="4250"/>
                    </a:lnTo>
                    <a:lnTo>
                      <a:pt x="5312" y="3320"/>
                    </a:lnTo>
                    <a:lnTo>
                      <a:pt x="6375" y="2457"/>
                    </a:lnTo>
                    <a:lnTo>
                      <a:pt x="7636" y="1727"/>
                    </a:lnTo>
                    <a:lnTo>
                      <a:pt x="8898" y="1129"/>
                    </a:lnTo>
                    <a:lnTo>
                      <a:pt x="10226" y="664"/>
                    </a:lnTo>
                    <a:lnTo>
                      <a:pt x="11620" y="332"/>
                    </a:lnTo>
                    <a:lnTo>
                      <a:pt x="13081" y="67"/>
                    </a:lnTo>
                    <a:lnTo>
                      <a:pt x="14608" y="0"/>
                    </a:lnTo>
                    <a:lnTo>
                      <a:pt x="14608" y="0"/>
                    </a:lnTo>
                    <a:lnTo>
                      <a:pt x="16135" y="67"/>
                    </a:lnTo>
                    <a:lnTo>
                      <a:pt x="17596" y="266"/>
                    </a:lnTo>
                    <a:lnTo>
                      <a:pt x="18990" y="664"/>
                    </a:lnTo>
                    <a:lnTo>
                      <a:pt x="20318" y="1129"/>
                    </a:lnTo>
                    <a:lnTo>
                      <a:pt x="21580" y="1727"/>
                    </a:lnTo>
                    <a:lnTo>
                      <a:pt x="22775" y="2457"/>
                    </a:lnTo>
                    <a:lnTo>
                      <a:pt x="23904" y="3254"/>
                    </a:lnTo>
                    <a:lnTo>
                      <a:pt x="24899" y="4183"/>
                    </a:lnTo>
                    <a:lnTo>
                      <a:pt x="25829" y="5246"/>
                    </a:lnTo>
                    <a:lnTo>
                      <a:pt x="26626" y="6375"/>
                    </a:lnTo>
                    <a:lnTo>
                      <a:pt x="27356" y="7570"/>
                    </a:lnTo>
                    <a:lnTo>
                      <a:pt x="27954" y="8831"/>
                    </a:lnTo>
                    <a:lnTo>
                      <a:pt x="28419" y="10159"/>
                    </a:lnTo>
                    <a:lnTo>
                      <a:pt x="28751" y="11554"/>
                    </a:lnTo>
                    <a:lnTo>
                      <a:pt x="29016" y="13014"/>
                    </a:lnTo>
                    <a:lnTo>
                      <a:pt x="29082" y="14541"/>
                    </a:lnTo>
                    <a:lnTo>
                      <a:pt x="29082" y="14541"/>
                    </a:lnTo>
                    <a:lnTo>
                      <a:pt x="29016" y="15405"/>
                    </a:lnTo>
                    <a:lnTo>
                      <a:pt x="28950" y="16268"/>
                    </a:lnTo>
                    <a:lnTo>
                      <a:pt x="28883" y="17131"/>
                    </a:lnTo>
                    <a:lnTo>
                      <a:pt x="28751" y="17928"/>
                    </a:lnTo>
                    <a:lnTo>
                      <a:pt x="28551" y="18724"/>
                    </a:lnTo>
                    <a:lnTo>
                      <a:pt x="28352" y="19455"/>
                    </a:lnTo>
                    <a:lnTo>
                      <a:pt x="28087" y="20185"/>
                    </a:lnTo>
                    <a:lnTo>
                      <a:pt x="27821" y="20916"/>
                    </a:lnTo>
                    <a:lnTo>
                      <a:pt x="27489" y="21580"/>
                    </a:lnTo>
                    <a:lnTo>
                      <a:pt x="27157" y="22244"/>
                    </a:lnTo>
                    <a:lnTo>
                      <a:pt x="26360" y="23439"/>
                    </a:lnTo>
                    <a:lnTo>
                      <a:pt x="25497" y="24501"/>
                    </a:lnTo>
                    <a:lnTo>
                      <a:pt x="24501" y="25431"/>
                    </a:lnTo>
                    <a:lnTo>
                      <a:pt x="23439" y="26294"/>
                    </a:lnTo>
                    <a:lnTo>
                      <a:pt x="22310" y="27024"/>
                    </a:lnTo>
                    <a:lnTo>
                      <a:pt x="21115" y="27688"/>
                    </a:lnTo>
                    <a:lnTo>
                      <a:pt x="19853" y="28219"/>
                    </a:lnTo>
                    <a:lnTo>
                      <a:pt x="18592" y="28618"/>
                    </a:lnTo>
                    <a:lnTo>
                      <a:pt x="17264" y="28883"/>
                    </a:lnTo>
                    <a:lnTo>
                      <a:pt x="15936" y="29082"/>
                    </a:lnTo>
                    <a:lnTo>
                      <a:pt x="14542" y="29082"/>
                    </a:lnTo>
                    <a:lnTo>
                      <a:pt x="13214" y="29082"/>
                    </a:lnTo>
                    <a:lnTo>
                      <a:pt x="11819" y="28883"/>
                    </a:lnTo>
                    <a:lnTo>
                      <a:pt x="10491" y="28618"/>
                    </a:lnTo>
                    <a:lnTo>
                      <a:pt x="9230" y="28219"/>
                    </a:lnTo>
                    <a:lnTo>
                      <a:pt x="7968" y="27688"/>
                    </a:lnTo>
                    <a:lnTo>
                      <a:pt x="6773" y="27091"/>
                    </a:lnTo>
                    <a:lnTo>
                      <a:pt x="5644" y="26360"/>
                    </a:lnTo>
                    <a:lnTo>
                      <a:pt x="4582" y="25497"/>
                    </a:lnTo>
                    <a:lnTo>
                      <a:pt x="3586" y="24501"/>
                    </a:lnTo>
                    <a:lnTo>
                      <a:pt x="2723" y="23439"/>
                    </a:lnTo>
                    <a:lnTo>
                      <a:pt x="1926" y="22244"/>
                    </a:lnTo>
                    <a:lnTo>
                      <a:pt x="1594" y="21580"/>
                    </a:lnTo>
                    <a:lnTo>
                      <a:pt x="1262" y="20916"/>
                    </a:lnTo>
                    <a:lnTo>
                      <a:pt x="996" y="20252"/>
                    </a:lnTo>
                    <a:lnTo>
                      <a:pt x="731" y="19521"/>
                    </a:lnTo>
                    <a:lnTo>
                      <a:pt x="532" y="18791"/>
                    </a:lnTo>
                    <a:lnTo>
                      <a:pt x="333" y="17994"/>
                    </a:lnTo>
                    <a:lnTo>
                      <a:pt x="200" y="17197"/>
                    </a:lnTo>
                    <a:lnTo>
                      <a:pt x="133" y="16334"/>
                    </a:lnTo>
                    <a:lnTo>
                      <a:pt x="67" y="15471"/>
                    </a:lnTo>
                    <a:lnTo>
                      <a:pt x="1" y="14608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08" name="Google Shape;2308;g34ed79b00d1_0_2287"/>
              <p:cNvSpPr/>
              <p:nvPr/>
            </p:nvSpPr>
            <p:spPr>
              <a:xfrm>
                <a:off x="5053275" y="4416175"/>
                <a:ext cx="599250" cy="607550"/>
              </a:xfrm>
              <a:custGeom>
                <a:rect b="b" l="l" r="r" t="t"/>
                <a:pathLst>
                  <a:path extrusionOk="0" fill="none" h="24302" w="23970">
                    <a:moveTo>
                      <a:pt x="23969" y="12151"/>
                    </a:moveTo>
                    <a:lnTo>
                      <a:pt x="23969" y="12151"/>
                    </a:lnTo>
                    <a:lnTo>
                      <a:pt x="23903" y="10690"/>
                    </a:lnTo>
                    <a:lnTo>
                      <a:pt x="23704" y="9296"/>
                    </a:lnTo>
                    <a:lnTo>
                      <a:pt x="23372" y="8034"/>
                    </a:lnTo>
                    <a:lnTo>
                      <a:pt x="22907" y="6839"/>
                    </a:lnTo>
                    <a:lnTo>
                      <a:pt x="22376" y="5777"/>
                    </a:lnTo>
                    <a:lnTo>
                      <a:pt x="21778" y="4781"/>
                    </a:lnTo>
                    <a:lnTo>
                      <a:pt x="21048" y="3851"/>
                    </a:lnTo>
                    <a:lnTo>
                      <a:pt x="20185" y="3054"/>
                    </a:lnTo>
                    <a:lnTo>
                      <a:pt x="19322" y="2324"/>
                    </a:lnTo>
                    <a:lnTo>
                      <a:pt x="18392" y="1726"/>
                    </a:lnTo>
                    <a:lnTo>
                      <a:pt x="17396" y="1195"/>
                    </a:lnTo>
                    <a:lnTo>
                      <a:pt x="16400" y="730"/>
                    </a:lnTo>
                    <a:lnTo>
                      <a:pt x="15338" y="398"/>
                    </a:lnTo>
                    <a:lnTo>
                      <a:pt x="14209" y="199"/>
                    </a:lnTo>
                    <a:lnTo>
                      <a:pt x="13080" y="67"/>
                    </a:lnTo>
                    <a:lnTo>
                      <a:pt x="12018" y="0"/>
                    </a:lnTo>
                    <a:lnTo>
                      <a:pt x="10889" y="0"/>
                    </a:lnTo>
                    <a:lnTo>
                      <a:pt x="9760" y="199"/>
                    </a:lnTo>
                    <a:lnTo>
                      <a:pt x="8632" y="398"/>
                    </a:lnTo>
                    <a:lnTo>
                      <a:pt x="7569" y="730"/>
                    </a:lnTo>
                    <a:lnTo>
                      <a:pt x="6573" y="1129"/>
                    </a:lnTo>
                    <a:lnTo>
                      <a:pt x="5577" y="1660"/>
                    </a:lnTo>
                    <a:lnTo>
                      <a:pt x="4648" y="2258"/>
                    </a:lnTo>
                    <a:lnTo>
                      <a:pt x="3785" y="2988"/>
                    </a:lnTo>
                    <a:lnTo>
                      <a:pt x="2921" y="3785"/>
                    </a:lnTo>
                    <a:lnTo>
                      <a:pt x="2191" y="4714"/>
                    </a:lnTo>
                    <a:lnTo>
                      <a:pt x="1594" y="5710"/>
                    </a:lnTo>
                    <a:lnTo>
                      <a:pt x="1062" y="6773"/>
                    </a:lnTo>
                    <a:lnTo>
                      <a:pt x="598" y="7968"/>
                    </a:lnTo>
                    <a:lnTo>
                      <a:pt x="266" y="9229"/>
                    </a:lnTo>
                    <a:lnTo>
                      <a:pt x="66" y="10624"/>
                    </a:lnTo>
                    <a:lnTo>
                      <a:pt x="0" y="12084"/>
                    </a:lnTo>
                    <a:lnTo>
                      <a:pt x="0" y="12084"/>
                    </a:lnTo>
                    <a:lnTo>
                      <a:pt x="66" y="13545"/>
                    </a:lnTo>
                    <a:lnTo>
                      <a:pt x="266" y="14940"/>
                    </a:lnTo>
                    <a:lnTo>
                      <a:pt x="598" y="16201"/>
                    </a:lnTo>
                    <a:lnTo>
                      <a:pt x="1062" y="17396"/>
                    </a:lnTo>
                    <a:lnTo>
                      <a:pt x="1594" y="18459"/>
                    </a:lnTo>
                    <a:lnTo>
                      <a:pt x="2191" y="19521"/>
                    </a:lnTo>
                    <a:lnTo>
                      <a:pt x="2921" y="20384"/>
                    </a:lnTo>
                    <a:lnTo>
                      <a:pt x="3785" y="21181"/>
                    </a:lnTo>
                    <a:lnTo>
                      <a:pt x="4648" y="21911"/>
                    </a:lnTo>
                    <a:lnTo>
                      <a:pt x="5577" y="22575"/>
                    </a:lnTo>
                    <a:lnTo>
                      <a:pt x="6573" y="23040"/>
                    </a:lnTo>
                    <a:lnTo>
                      <a:pt x="7569" y="23505"/>
                    </a:lnTo>
                    <a:lnTo>
                      <a:pt x="8632" y="23837"/>
                    </a:lnTo>
                    <a:lnTo>
                      <a:pt x="9760" y="24102"/>
                    </a:lnTo>
                    <a:lnTo>
                      <a:pt x="10889" y="24235"/>
                    </a:lnTo>
                    <a:lnTo>
                      <a:pt x="12018" y="24302"/>
                    </a:lnTo>
                    <a:lnTo>
                      <a:pt x="13080" y="24235"/>
                    </a:lnTo>
                    <a:lnTo>
                      <a:pt x="14209" y="24102"/>
                    </a:lnTo>
                    <a:lnTo>
                      <a:pt x="15338" y="23837"/>
                    </a:lnTo>
                    <a:lnTo>
                      <a:pt x="16400" y="23571"/>
                    </a:lnTo>
                    <a:lnTo>
                      <a:pt x="17396" y="23106"/>
                    </a:lnTo>
                    <a:lnTo>
                      <a:pt x="18392" y="22575"/>
                    </a:lnTo>
                    <a:lnTo>
                      <a:pt x="19322" y="21978"/>
                    </a:lnTo>
                    <a:lnTo>
                      <a:pt x="20185" y="21247"/>
                    </a:lnTo>
                    <a:lnTo>
                      <a:pt x="21048" y="20450"/>
                    </a:lnTo>
                    <a:lnTo>
                      <a:pt x="21778" y="19587"/>
                    </a:lnTo>
                    <a:lnTo>
                      <a:pt x="22376" y="18591"/>
                    </a:lnTo>
                    <a:lnTo>
                      <a:pt x="22907" y="17463"/>
                    </a:lnTo>
                    <a:lnTo>
                      <a:pt x="23372" y="16267"/>
                    </a:lnTo>
                    <a:lnTo>
                      <a:pt x="23704" y="15006"/>
                    </a:lnTo>
                    <a:lnTo>
                      <a:pt x="23903" y="13612"/>
                    </a:lnTo>
                    <a:lnTo>
                      <a:pt x="23969" y="12151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09" name="Google Shape;2309;g34ed79b00d1_0_2287"/>
              <p:cNvSpPr/>
              <p:nvPr/>
            </p:nvSpPr>
            <p:spPr>
              <a:xfrm>
                <a:off x="5212625" y="4510775"/>
                <a:ext cx="305450" cy="400075"/>
              </a:xfrm>
              <a:custGeom>
                <a:rect b="b" l="l" r="r" t="t"/>
                <a:pathLst>
                  <a:path extrusionOk="0" fill="none" h="16003" w="12218">
                    <a:moveTo>
                      <a:pt x="0" y="67"/>
                    </a:moveTo>
                    <a:lnTo>
                      <a:pt x="0" y="67"/>
                    </a:lnTo>
                    <a:lnTo>
                      <a:pt x="4316" y="1"/>
                    </a:lnTo>
                    <a:lnTo>
                      <a:pt x="5312" y="1"/>
                    </a:lnTo>
                    <a:lnTo>
                      <a:pt x="6308" y="67"/>
                    </a:lnTo>
                    <a:lnTo>
                      <a:pt x="7237" y="200"/>
                    </a:lnTo>
                    <a:lnTo>
                      <a:pt x="8167" y="333"/>
                    </a:lnTo>
                    <a:lnTo>
                      <a:pt x="8964" y="532"/>
                    </a:lnTo>
                    <a:lnTo>
                      <a:pt x="9694" y="864"/>
                    </a:lnTo>
                    <a:lnTo>
                      <a:pt x="10358" y="1262"/>
                    </a:lnTo>
                    <a:lnTo>
                      <a:pt x="10889" y="1727"/>
                    </a:lnTo>
                    <a:lnTo>
                      <a:pt x="11088" y="2059"/>
                    </a:lnTo>
                    <a:lnTo>
                      <a:pt x="11354" y="2325"/>
                    </a:lnTo>
                    <a:lnTo>
                      <a:pt x="11487" y="2723"/>
                    </a:lnTo>
                    <a:lnTo>
                      <a:pt x="11686" y="3055"/>
                    </a:lnTo>
                    <a:lnTo>
                      <a:pt x="11752" y="3520"/>
                    </a:lnTo>
                    <a:lnTo>
                      <a:pt x="11885" y="3918"/>
                    </a:lnTo>
                    <a:lnTo>
                      <a:pt x="11952" y="4981"/>
                    </a:lnTo>
                    <a:lnTo>
                      <a:pt x="11952" y="4981"/>
                    </a:lnTo>
                    <a:lnTo>
                      <a:pt x="11885" y="5844"/>
                    </a:lnTo>
                    <a:lnTo>
                      <a:pt x="11686" y="6640"/>
                    </a:lnTo>
                    <a:lnTo>
                      <a:pt x="11420" y="7371"/>
                    </a:lnTo>
                    <a:lnTo>
                      <a:pt x="11088" y="7968"/>
                    </a:lnTo>
                    <a:lnTo>
                      <a:pt x="10624" y="8433"/>
                    </a:lnTo>
                    <a:lnTo>
                      <a:pt x="10093" y="8898"/>
                    </a:lnTo>
                    <a:lnTo>
                      <a:pt x="9495" y="9230"/>
                    </a:lnTo>
                    <a:lnTo>
                      <a:pt x="8765" y="9496"/>
                    </a:lnTo>
                    <a:lnTo>
                      <a:pt x="12217" y="16003"/>
                    </a:lnTo>
                    <a:lnTo>
                      <a:pt x="8897" y="16003"/>
                    </a:lnTo>
                    <a:lnTo>
                      <a:pt x="5710" y="9894"/>
                    </a:lnTo>
                    <a:lnTo>
                      <a:pt x="3187" y="9894"/>
                    </a:lnTo>
                    <a:lnTo>
                      <a:pt x="3187" y="16003"/>
                    </a:lnTo>
                    <a:lnTo>
                      <a:pt x="0" y="16003"/>
                    </a:lnTo>
                    <a:lnTo>
                      <a:pt x="0" y="67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10" name="Google Shape;2310;g34ed79b00d1_0_2287"/>
              <p:cNvSpPr/>
              <p:nvPr/>
            </p:nvSpPr>
            <p:spPr>
              <a:xfrm>
                <a:off x="5292300" y="4582150"/>
                <a:ext cx="139450" cy="116225"/>
              </a:xfrm>
              <a:custGeom>
                <a:rect b="b" l="l" r="r" t="t"/>
                <a:pathLst>
                  <a:path extrusionOk="0" fill="none" h="4649" w="5578">
                    <a:moveTo>
                      <a:pt x="5578" y="2258"/>
                    </a:moveTo>
                    <a:lnTo>
                      <a:pt x="5578" y="2258"/>
                    </a:lnTo>
                    <a:lnTo>
                      <a:pt x="5578" y="1860"/>
                    </a:lnTo>
                    <a:lnTo>
                      <a:pt x="5445" y="1462"/>
                    </a:lnTo>
                    <a:lnTo>
                      <a:pt x="5312" y="1130"/>
                    </a:lnTo>
                    <a:lnTo>
                      <a:pt x="5113" y="798"/>
                    </a:lnTo>
                    <a:lnTo>
                      <a:pt x="4847" y="598"/>
                    </a:lnTo>
                    <a:lnTo>
                      <a:pt x="4582" y="399"/>
                    </a:lnTo>
                    <a:lnTo>
                      <a:pt x="4183" y="266"/>
                    </a:lnTo>
                    <a:lnTo>
                      <a:pt x="3851" y="200"/>
                    </a:lnTo>
                    <a:lnTo>
                      <a:pt x="2988" y="67"/>
                    </a:lnTo>
                    <a:lnTo>
                      <a:pt x="2059" y="1"/>
                    </a:lnTo>
                    <a:lnTo>
                      <a:pt x="0" y="1"/>
                    </a:lnTo>
                    <a:lnTo>
                      <a:pt x="0" y="4649"/>
                    </a:lnTo>
                    <a:lnTo>
                      <a:pt x="0" y="4649"/>
                    </a:lnTo>
                    <a:lnTo>
                      <a:pt x="2059" y="4649"/>
                    </a:lnTo>
                    <a:lnTo>
                      <a:pt x="2988" y="4582"/>
                    </a:lnTo>
                    <a:lnTo>
                      <a:pt x="3851" y="4516"/>
                    </a:lnTo>
                    <a:lnTo>
                      <a:pt x="4250" y="4383"/>
                    </a:lnTo>
                    <a:lnTo>
                      <a:pt x="4582" y="4250"/>
                    </a:lnTo>
                    <a:lnTo>
                      <a:pt x="4847" y="4051"/>
                    </a:lnTo>
                    <a:lnTo>
                      <a:pt x="5113" y="3852"/>
                    </a:lnTo>
                    <a:lnTo>
                      <a:pt x="5312" y="3520"/>
                    </a:lnTo>
                    <a:lnTo>
                      <a:pt x="5445" y="3188"/>
                    </a:lnTo>
                    <a:lnTo>
                      <a:pt x="5578" y="2790"/>
                    </a:lnTo>
                    <a:lnTo>
                      <a:pt x="5578" y="2258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11" name="Google Shape;2311;g34ed79b00d1_0_2287"/>
              <p:cNvSpPr/>
              <p:nvPr/>
            </p:nvSpPr>
            <p:spPr>
              <a:xfrm>
                <a:off x="1703525" y="4240200"/>
                <a:ext cx="1075650" cy="1236675"/>
              </a:xfrm>
              <a:custGeom>
                <a:rect b="b" l="l" r="r" t="t"/>
                <a:pathLst>
                  <a:path extrusionOk="0" h="49467" w="43026">
                    <a:moveTo>
                      <a:pt x="0" y="1"/>
                    </a:moveTo>
                    <a:lnTo>
                      <a:pt x="0" y="49467"/>
                    </a:lnTo>
                    <a:lnTo>
                      <a:pt x="43026" y="24634"/>
                    </a:lnTo>
                    <a:lnTo>
                      <a:pt x="39905" y="23904"/>
                    </a:lnTo>
                    <a:lnTo>
                      <a:pt x="36917" y="23041"/>
                    </a:lnTo>
                    <a:lnTo>
                      <a:pt x="33929" y="22111"/>
                    </a:lnTo>
                    <a:lnTo>
                      <a:pt x="30942" y="21049"/>
                    </a:lnTo>
                    <a:lnTo>
                      <a:pt x="28020" y="19854"/>
                    </a:lnTo>
                    <a:lnTo>
                      <a:pt x="25165" y="18592"/>
                    </a:lnTo>
                    <a:lnTo>
                      <a:pt x="22376" y="17198"/>
                    </a:lnTo>
                    <a:lnTo>
                      <a:pt x="19654" y="15671"/>
                    </a:lnTo>
                    <a:lnTo>
                      <a:pt x="16932" y="14077"/>
                    </a:lnTo>
                    <a:lnTo>
                      <a:pt x="14342" y="12351"/>
                    </a:lnTo>
                    <a:lnTo>
                      <a:pt x="11753" y="10558"/>
                    </a:lnTo>
                    <a:lnTo>
                      <a:pt x="9296" y="8633"/>
                    </a:lnTo>
                    <a:lnTo>
                      <a:pt x="6839" y="6641"/>
                    </a:lnTo>
                    <a:lnTo>
                      <a:pt x="4515" y="4516"/>
                    </a:lnTo>
                    <a:lnTo>
                      <a:pt x="2258" y="232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12" name="Google Shape;2312;g34ed79b00d1_0_2287"/>
              <p:cNvSpPr/>
              <p:nvPr/>
            </p:nvSpPr>
            <p:spPr>
              <a:xfrm>
                <a:off x="1703525" y="4240200"/>
                <a:ext cx="1075650" cy="1236675"/>
              </a:xfrm>
              <a:custGeom>
                <a:rect b="b" l="l" r="r" t="t"/>
                <a:pathLst>
                  <a:path extrusionOk="0" fill="none" h="49467" w="43026">
                    <a:moveTo>
                      <a:pt x="0" y="1"/>
                    </a:moveTo>
                    <a:lnTo>
                      <a:pt x="0" y="49467"/>
                    </a:lnTo>
                    <a:lnTo>
                      <a:pt x="43026" y="24634"/>
                    </a:lnTo>
                    <a:lnTo>
                      <a:pt x="43026" y="24634"/>
                    </a:lnTo>
                    <a:lnTo>
                      <a:pt x="39905" y="23904"/>
                    </a:lnTo>
                    <a:lnTo>
                      <a:pt x="36917" y="23041"/>
                    </a:lnTo>
                    <a:lnTo>
                      <a:pt x="33929" y="22111"/>
                    </a:lnTo>
                    <a:lnTo>
                      <a:pt x="30942" y="21049"/>
                    </a:lnTo>
                    <a:lnTo>
                      <a:pt x="28020" y="19854"/>
                    </a:lnTo>
                    <a:lnTo>
                      <a:pt x="25165" y="18592"/>
                    </a:lnTo>
                    <a:lnTo>
                      <a:pt x="22376" y="17198"/>
                    </a:lnTo>
                    <a:lnTo>
                      <a:pt x="19654" y="15671"/>
                    </a:lnTo>
                    <a:lnTo>
                      <a:pt x="16932" y="14077"/>
                    </a:lnTo>
                    <a:lnTo>
                      <a:pt x="14342" y="12351"/>
                    </a:lnTo>
                    <a:lnTo>
                      <a:pt x="11753" y="10558"/>
                    </a:lnTo>
                    <a:lnTo>
                      <a:pt x="9296" y="8633"/>
                    </a:lnTo>
                    <a:lnTo>
                      <a:pt x="6839" y="6641"/>
                    </a:lnTo>
                    <a:lnTo>
                      <a:pt x="4515" y="4516"/>
                    </a:lnTo>
                    <a:lnTo>
                      <a:pt x="2258" y="2325"/>
                    </a:lnTo>
                    <a:lnTo>
                      <a:pt x="0" y="1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13" name="Google Shape;2313;g34ed79b00d1_0_2287"/>
              <p:cNvSpPr/>
              <p:nvPr/>
            </p:nvSpPr>
            <p:spPr>
              <a:xfrm>
                <a:off x="1703525" y="238125"/>
                <a:ext cx="1067350" cy="1228375"/>
              </a:xfrm>
              <a:custGeom>
                <a:rect b="b" l="l" r="r" t="t"/>
                <a:pathLst>
                  <a:path extrusionOk="0" h="49135" w="42694">
                    <a:moveTo>
                      <a:pt x="0" y="0"/>
                    </a:moveTo>
                    <a:lnTo>
                      <a:pt x="0" y="49134"/>
                    </a:lnTo>
                    <a:lnTo>
                      <a:pt x="2324" y="46744"/>
                    </a:lnTo>
                    <a:lnTo>
                      <a:pt x="4648" y="44486"/>
                    </a:lnTo>
                    <a:lnTo>
                      <a:pt x="7105" y="42362"/>
                    </a:lnTo>
                    <a:lnTo>
                      <a:pt x="9628" y="40303"/>
                    </a:lnTo>
                    <a:lnTo>
                      <a:pt x="12151" y="38378"/>
                    </a:lnTo>
                    <a:lnTo>
                      <a:pt x="14741" y="36585"/>
                    </a:lnTo>
                    <a:lnTo>
                      <a:pt x="17397" y="34859"/>
                    </a:lnTo>
                    <a:lnTo>
                      <a:pt x="20119" y="33265"/>
                    </a:lnTo>
                    <a:lnTo>
                      <a:pt x="22841" y="31804"/>
                    </a:lnTo>
                    <a:lnTo>
                      <a:pt x="25630" y="30410"/>
                    </a:lnTo>
                    <a:lnTo>
                      <a:pt x="28418" y="29148"/>
                    </a:lnTo>
                    <a:lnTo>
                      <a:pt x="31274" y="28020"/>
                    </a:lnTo>
                    <a:lnTo>
                      <a:pt x="34129" y="27024"/>
                    </a:lnTo>
                    <a:lnTo>
                      <a:pt x="36984" y="26094"/>
                    </a:lnTo>
                    <a:lnTo>
                      <a:pt x="39839" y="25297"/>
                    </a:lnTo>
                    <a:lnTo>
                      <a:pt x="42694" y="2463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14" name="Google Shape;2314;g34ed79b00d1_0_2287"/>
              <p:cNvSpPr/>
              <p:nvPr/>
            </p:nvSpPr>
            <p:spPr>
              <a:xfrm>
                <a:off x="1703525" y="238125"/>
                <a:ext cx="1067350" cy="1228375"/>
              </a:xfrm>
              <a:custGeom>
                <a:rect b="b" l="l" r="r" t="t"/>
                <a:pathLst>
                  <a:path extrusionOk="0" fill="none" h="49135" w="42694">
                    <a:moveTo>
                      <a:pt x="42694" y="24633"/>
                    </a:moveTo>
                    <a:lnTo>
                      <a:pt x="0" y="0"/>
                    </a:lnTo>
                    <a:lnTo>
                      <a:pt x="0" y="49134"/>
                    </a:lnTo>
                    <a:lnTo>
                      <a:pt x="0" y="49134"/>
                    </a:lnTo>
                    <a:lnTo>
                      <a:pt x="2324" y="46744"/>
                    </a:lnTo>
                    <a:lnTo>
                      <a:pt x="4648" y="44486"/>
                    </a:lnTo>
                    <a:lnTo>
                      <a:pt x="7105" y="42362"/>
                    </a:lnTo>
                    <a:lnTo>
                      <a:pt x="9628" y="40303"/>
                    </a:lnTo>
                    <a:lnTo>
                      <a:pt x="12151" y="38378"/>
                    </a:lnTo>
                    <a:lnTo>
                      <a:pt x="14741" y="36585"/>
                    </a:lnTo>
                    <a:lnTo>
                      <a:pt x="17397" y="34859"/>
                    </a:lnTo>
                    <a:lnTo>
                      <a:pt x="20119" y="33265"/>
                    </a:lnTo>
                    <a:lnTo>
                      <a:pt x="22841" y="31804"/>
                    </a:lnTo>
                    <a:lnTo>
                      <a:pt x="25630" y="30410"/>
                    </a:lnTo>
                    <a:lnTo>
                      <a:pt x="28418" y="29148"/>
                    </a:lnTo>
                    <a:lnTo>
                      <a:pt x="31274" y="28020"/>
                    </a:lnTo>
                    <a:lnTo>
                      <a:pt x="34129" y="27024"/>
                    </a:lnTo>
                    <a:lnTo>
                      <a:pt x="36984" y="26094"/>
                    </a:lnTo>
                    <a:lnTo>
                      <a:pt x="39839" y="25297"/>
                    </a:lnTo>
                    <a:lnTo>
                      <a:pt x="42694" y="24633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15" name="Google Shape;2315;g34ed79b00d1_0_2287"/>
              <p:cNvSpPr/>
              <p:nvPr/>
            </p:nvSpPr>
            <p:spPr>
              <a:xfrm>
                <a:off x="5162825" y="2236675"/>
                <a:ext cx="1077300" cy="1243300"/>
              </a:xfrm>
              <a:custGeom>
                <a:rect b="b" l="l" r="r" t="t"/>
                <a:pathLst>
                  <a:path extrusionOk="0" h="49732" w="43092">
                    <a:moveTo>
                      <a:pt x="133" y="0"/>
                    </a:moveTo>
                    <a:lnTo>
                      <a:pt x="996" y="3055"/>
                    </a:lnTo>
                    <a:lnTo>
                      <a:pt x="1793" y="6109"/>
                    </a:lnTo>
                    <a:lnTo>
                      <a:pt x="2457" y="9163"/>
                    </a:lnTo>
                    <a:lnTo>
                      <a:pt x="2988" y="12284"/>
                    </a:lnTo>
                    <a:lnTo>
                      <a:pt x="3386" y="15405"/>
                    </a:lnTo>
                    <a:lnTo>
                      <a:pt x="3718" y="18525"/>
                    </a:lnTo>
                    <a:lnTo>
                      <a:pt x="3851" y="21646"/>
                    </a:lnTo>
                    <a:lnTo>
                      <a:pt x="3918" y="24833"/>
                    </a:lnTo>
                    <a:lnTo>
                      <a:pt x="3851" y="27954"/>
                    </a:lnTo>
                    <a:lnTo>
                      <a:pt x="3652" y="31074"/>
                    </a:lnTo>
                    <a:lnTo>
                      <a:pt x="3386" y="34261"/>
                    </a:lnTo>
                    <a:lnTo>
                      <a:pt x="2922" y="37382"/>
                    </a:lnTo>
                    <a:lnTo>
                      <a:pt x="2391" y="40503"/>
                    </a:lnTo>
                    <a:lnTo>
                      <a:pt x="1727" y="43557"/>
                    </a:lnTo>
                    <a:lnTo>
                      <a:pt x="930" y="46678"/>
                    </a:lnTo>
                    <a:lnTo>
                      <a:pt x="0" y="49732"/>
                    </a:lnTo>
                    <a:lnTo>
                      <a:pt x="43092" y="24833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16" name="Google Shape;2316;g34ed79b00d1_0_2287"/>
              <p:cNvSpPr/>
              <p:nvPr/>
            </p:nvSpPr>
            <p:spPr>
              <a:xfrm>
                <a:off x="2412325" y="1011650"/>
                <a:ext cx="1185200" cy="212500"/>
              </a:xfrm>
              <a:custGeom>
                <a:rect b="b" l="l" r="r" t="t"/>
                <a:pathLst>
                  <a:path extrusionOk="0" h="8500" w="47408">
                    <a:moveTo>
                      <a:pt x="33730" y="0"/>
                    </a:moveTo>
                    <a:lnTo>
                      <a:pt x="30410" y="67"/>
                    </a:lnTo>
                    <a:lnTo>
                      <a:pt x="27223" y="199"/>
                    </a:lnTo>
                    <a:lnTo>
                      <a:pt x="24036" y="531"/>
                    </a:lnTo>
                    <a:lnTo>
                      <a:pt x="20982" y="863"/>
                    </a:lnTo>
                    <a:lnTo>
                      <a:pt x="17994" y="1395"/>
                    </a:lnTo>
                    <a:lnTo>
                      <a:pt x="15072" y="1926"/>
                    </a:lnTo>
                    <a:lnTo>
                      <a:pt x="12284" y="2590"/>
                    </a:lnTo>
                    <a:lnTo>
                      <a:pt x="9561" y="3320"/>
                    </a:lnTo>
                    <a:lnTo>
                      <a:pt x="6972" y="4050"/>
                    </a:lnTo>
                    <a:lnTo>
                      <a:pt x="4515" y="4914"/>
                    </a:lnTo>
                    <a:lnTo>
                      <a:pt x="2191" y="5710"/>
                    </a:lnTo>
                    <a:lnTo>
                      <a:pt x="0" y="6640"/>
                    </a:lnTo>
                    <a:lnTo>
                      <a:pt x="1195" y="6374"/>
                    </a:lnTo>
                    <a:lnTo>
                      <a:pt x="2590" y="6242"/>
                    </a:lnTo>
                    <a:lnTo>
                      <a:pt x="4050" y="6109"/>
                    </a:lnTo>
                    <a:lnTo>
                      <a:pt x="5644" y="6042"/>
                    </a:lnTo>
                    <a:lnTo>
                      <a:pt x="7304" y="6042"/>
                    </a:lnTo>
                    <a:lnTo>
                      <a:pt x="9030" y="6109"/>
                    </a:lnTo>
                    <a:lnTo>
                      <a:pt x="10823" y="6175"/>
                    </a:lnTo>
                    <a:lnTo>
                      <a:pt x="12616" y="6308"/>
                    </a:lnTo>
                    <a:lnTo>
                      <a:pt x="16201" y="6706"/>
                    </a:lnTo>
                    <a:lnTo>
                      <a:pt x="19720" y="7171"/>
                    </a:lnTo>
                    <a:lnTo>
                      <a:pt x="22907" y="7769"/>
                    </a:lnTo>
                    <a:lnTo>
                      <a:pt x="24368" y="8101"/>
                    </a:lnTo>
                    <a:lnTo>
                      <a:pt x="25696" y="8499"/>
                    </a:lnTo>
                    <a:lnTo>
                      <a:pt x="26758" y="7702"/>
                    </a:lnTo>
                    <a:lnTo>
                      <a:pt x="27887" y="6972"/>
                    </a:lnTo>
                    <a:lnTo>
                      <a:pt x="29016" y="6242"/>
                    </a:lnTo>
                    <a:lnTo>
                      <a:pt x="30211" y="5578"/>
                    </a:lnTo>
                    <a:lnTo>
                      <a:pt x="31472" y="4980"/>
                    </a:lnTo>
                    <a:lnTo>
                      <a:pt x="32800" y="4382"/>
                    </a:lnTo>
                    <a:lnTo>
                      <a:pt x="34128" y="3918"/>
                    </a:lnTo>
                    <a:lnTo>
                      <a:pt x="35523" y="3386"/>
                    </a:lnTo>
                    <a:lnTo>
                      <a:pt x="36983" y="2988"/>
                    </a:lnTo>
                    <a:lnTo>
                      <a:pt x="38378" y="2590"/>
                    </a:lnTo>
                    <a:lnTo>
                      <a:pt x="39905" y="2258"/>
                    </a:lnTo>
                    <a:lnTo>
                      <a:pt x="41366" y="1992"/>
                    </a:lnTo>
                    <a:lnTo>
                      <a:pt x="42893" y="1726"/>
                    </a:lnTo>
                    <a:lnTo>
                      <a:pt x="44353" y="1527"/>
                    </a:lnTo>
                    <a:lnTo>
                      <a:pt x="45881" y="1395"/>
                    </a:lnTo>
                    <a:lnTo>
                      <a:pt x="47408" y="1262"/>
                    </a:lnTo>
                    <a:lnTo>
                      <a:pt x="45681" y="996"/>
                    </a:lnTo>
                    <a:lnTo>
                      <a:pt x="43955" y="731"/>
                    </a:lnTo>
                    <a:lnTo>
                      <a:pt x="40502" y="332"/>
                    </a:lnTo>
                    <a:lnTo>
                      <a:pt x="37116" y="133"/>
                    </a:lnTo>
                    <a:lnTo>
                      <a:pt x="3373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17" name="Google Shape;2317;g34ed79b00d1_0_2287"/>
              <p:cNvSpPr/>
              <p:nvPr/>
            </p:nvSpPr>
            <p:spPr>
              <a:xfrm>
                <a:off x="2412325" y="1011650"/>
                <a:ext cx="1185200" cy="212500"/>
              </a:xfrm>
              <a:custGeom>
                <a:rect b="b" l="l" r="r" t="t"/>
                <a:pathLst>
                  <a:path extrusionOk="0" fill="none" h="8500" w="47408">
                    <a:moveTo>
                      <a:pt x="0" y="6640"/>
                    </a:moveTo>
                    <a:lnTo>
                      <a:pt x="0" y="6640"/>
                    </a:lnTo>
                    <a:lnTo>
                      <a:pt x="1195" y="6374"/>
                    </a:lnTo>
                    <a:lnTo>
                      <a:pt x="2590" y="6242"/>
                    </a:lnTo>
                    <a:lnTo>
                      <a:pt x="4050" y="6109"/>
                    </a:lnTo>
                    <a:lnTo>
                      <a:pt x="5644" y="6042"/>
                    </a:lnTo>
                    <a:lnTo>
                      <a:pt x="7304" y="6042"/>
                    </a:lnTo>
                    <a:lnTo>
                      <a:pt x="9030" y="6109"/>
                    </a:lnTo>
                    <a:lnTo>
                      <a:pt x="10823" y="6175"/>
                    </a:lnTo>
                    <a:lnTo>
                      <a:pt x="12616" y="6308"/>
                    </a:lnTo>
                    <a:lnTo>
                      <a:pt x="16201" y="6706"/>
                    </a:lnTo>
                    <a:lnTo>
                      <a:pt x="19720" y="7171"/>
                    </a:lnTo>
                    <a:lnTo>
                      <a:pt x="22907" y="7769"/>
                    </a:lnTo>
                    <a:lnTo>
                      <a:pt x="24368" y="8101"/>
                    </a:lnTo>
                    <a:lnTo>
                      <a:pt x="25696" y="8499"/>
                    </a:lnTo>
                    <a:lnTo>
                      <a:pt x="25696" y="8499"/>
                    </a:lnTo>
                    <a:lnTo>
                      <a:pt x="26758" y="7702"/>
                    </a:lnTo>
                    <a:lnTo>
                      <a:pt x="27887" y="6972"/>
                    </a:lnTo>
                    <a:lnTo>
                      <a:pt x="29016" y="6242"/>
                    </a:lnTo>
                    <a:lnTo>
                      <a:pt x="30211" y="5578"/>
                    </a:lnTo>
                    <a:lnTo>
                      <a:pt x="31472" y="4980"/>
                    </a:lnTo>
                    <a:lnTo>
                      <a:pt x="32800" y="4382"/>
                    </a:lnTo>
                    <a:lnTo>
                      <a:pt x="34128" y="3918"/>
                    </a:lnTo>
                    <a:lnTo>
                      <a:pt x="35523" y="3386"/>
                    </a:lnTo>
                    <a:lnTo>
                      <a:pt x="36983" y="2988"/>
                    </a:lnTo>
                    <a:lnTo>
                      <a:pt x="38378" y="2590"/>
                    </a:lnTo>
                    <a:lnTo>
                      <a:pt x="39905" y="2258"/>
                    </a:lnTo>
                    <a:lnTo>
                      <a:pt x="41366" y="1992"/>
                    </a:lnTo>
                    <a:lnTo>
                      <a:pt x="42893" y="1726"/>
                    </a:lnTo>
                    <a:lnTo>
                      <a:pt x="44353" y="1527"/>
                    </a:lnTo>
                    <a:lnTo>
                      <a:pt x="45881" y="1395"/>
                    </a:lnTo>
                    <a:lnTo>
                      <a:pt x="47408" y="1262"/>
                    </a:lnTo>
                    <a:lnTo>
                      <a:pt x="47408" y="1262"/>
                    </a:lnTo>
                    <a:lnTo>
                      <a:pt x="45681" y="996"/>
                    </a:lnTo>
                    <a:lnTo>
                      <a:pt x="43955" y="731"/>
                    </a:lnTo>
                    <a:lnTo>
                      <a:pt x="40502" y="332"/>
                    </a:lnTo>
                    <a:lnTo>
                      <a:pt x="37116" y="133"/>
                    </a:lnTo>
                    <a:lnTo>
                      <a:pt x="33730" y="0"/>
                    </a:lnTo>
                    <a:lnTo>
                      <a:pt x="30410" y="67"/>
                    </a:lnTo>
                    <a:lnTo>
                      <a:pt x="27223" y="199"/>
                    </a:lnTo>
                    <a:lnTo>
                      <a:pt x="24036" y="531"/>
                    </a:lnTo>
                    <a:lnTo>
                      <a:pt x="20982" y="863"/>
                    </a:lnTo>
                    <a:lnTo>
                      <a:pt x="17994" y="1395"/>
                    </a:lnTo>
                    <a:lnTo>
                      <a:pt x="15072" y="1926"/>
                    </a:lnTo>
                    <a:lnTo>
                      <a:pt x="12284" y="2590"/>
                    </a:lnTo>
                    <a:lnTo>
                      <a:pt x="9561" y="3320"/>
                    </a:lnTo>
                    <a:lnTo>
                      <a:pt x="6972" y="4050"/>
                    </a:lnTo>
                    <a:lnTo>
                      <a:pt x="4515" y="4914"/>
                    </a:lnTo>
                    <a:lnTo>
                      <a:pt x="2191" y="5710"/>
                    </a:lnTo>
                    <a:lnTo>
                      <a:pt x="0" y="664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18" name="Google Shape;2318;g34ed79b00d1_0_2287"/>
              <p:cNvSpPr/>
              <p:nvPr/>
            </p:nvSpPr>
            <p:spPr>
              <a:xfrm>
                <a:off x="2565025" y="2533800"/>
                <a:ext cx="1894000" cy="1138750"/>
              </a:xfrm>
              <a:custGeom>
                <a:rect b="b" l="l" r="r" t="t"/>
                <a:pathLst>
                  <a:path extrusionOk="0" h="45550" w="75760">
                    <a:moveTo>
                      <a:pt x="23904" y="1"/>
                    </a:moveTo>
                    <a:lnTo>
                      <a:pt x="20650" y="3453"/>
                    </a:lnTo>
                    <a:lnTo>
                      <a:pt x="17330" y="7171"/>
                    </a:lnTo>
                    <a:lnTo>
                      <a:pt x="14143" y="10956"/>
                    </a:lnTo>
                    <a:lnTo>
                      <a:pt x="11089" y="14807"/>
                    </a:lnTo>
                    <a:lnTo>
                      <a:pt x="8101" y="18725"/>
                    </a:lnTo>
                    <a:lnTo>
                      <a:pt x="5246" y="22708"/>
                    </a:lnTo>
                    <a:lnTo>
                      <a:pt x="2524" y="26559"/>
                    </a:lnTo>
                    <a:lnTo>
                      <a:pt x="1" y="30411"/>
                    </a:lnTo>
                    <a:lnTo>
                      <a:pt x="1993" y="31938"/>
                    </a:lnTo>
                    <a:lnTo>
                      <a:pt x="3984" y="33398"/>
                    </a:lnTo>
                    <a:lnTo>
                      <a:pt x="6109" y="34793"/>
                    </a:lnTo>
                    <a:lnTo>
                      <a:pt x="8300" y="36121"/>
                    </a:lnTo>
                    <a:lnTo>
                      <a:pt x="10558" y="37316"/>
                    </a:lnTo>
                    <a:lnTo>
                      <a:pt x="12815" y="38511"/>
                    </a:lnTo>
                    <a:lnTo>
                      <a:pt x="15139" y="39573"/>
                    </a:lnTo>
                    <a:lnTo>
                      <a:pt x="17529" y="40569"/>
                    </a:lnTo>
                    <a:lnTo>
                      <a:pt x="19986" y="41432"/>
                    </a:lnTo>
                    <a:lnTo>
                      <a:pt x="22443" y="42296"/>
                    </a:lnTo>
                    <a:lnTo>
                      <a:pt x="24900" y="43026"/>
                    </a:lnTo>
                    <a:lnTo>
                      <a:pt x="27423" y="43690"/>
                    </a:lnTo>
                    <a:lnTo>
                      <a:pt x="30012" y="44221"/>
                    </a:lnTo>
                    <a:lnTo>
                      <a:pt x="32535" y="44686"/>
                    </a:lnTo>
                    <a:lnTo>
                      <a:pt x="35125" y="45018"/>
                    </a:lnTo>
                    <a:lnTo>
                      <a:pt x="37648" y="45350"/>
                    </a:lnTo>
                    <a:lnTo>
                      <a:pt x="40237" y="45483"/>
                    </a:lnTo>
                    <a:lnTo>
                      <a:pt x="42827" y="45549"/>
                    </a:lnTo>
                    <a:lnTo>
                      <a:pt x="45350" y="45549"/>
                    </a:lnTo>
                    <a:lnTo>
                      <a:pt x="47939" y="45416"/>
                    </a:lnTo>
                    <a:lnTo>
                      <a:pt x="50462" y="45217"/>
                    </a:lnTo>
                    <a:lnTo>
                      <a:pt x="52986" y="44885"/>
                    </a:lnTo>
                    <a:lnTo>
                      <a:pt x="55442" y="44487"/>
                    </a:lnTo>
                    <a:lnTo>
                      <a:pt x="57899" y="43956"/>
                    </a:lnTo>
                    <a:lnTo>
                      <a:pt x="60289" y="43292"/>
                    </a:lnTo>
                    <a:lnTo>
                      <a:pt x="62680" y="42561"/>
                    </a:lnTo>
                    <a:lnTo>
                      <a:pt x="65003" y="41698"/>
                    </a:lnTo>
                    <a:lnTo>
                      <a:pt x="67261" y="40702"/>
                    </a:lnTo>
                    <a:lnTo>
                      <a:pt x="69518" y="39640"/>
                    </a:lnTo>
                    <a:lnTo>
                      <a:pt x="71643" y="38445"/>
                    </a:lnTo>
                    <a:lnTo>
                      <a:pt x="73768" y="37117"/>
                    </a:lnTo>
                    <a:lnTo>
                      <a:pt x="75760" y="35656"/>
                    </a:lnTo>
                    <a:lnTo>
                      <a:pt x="75361" y="32270"/>
                    </a:lnTo>
                    <a:lnTo>
                      <a:pt x="74764" y="28883"/>
                    </a:lnTo>
                    <a:lnTo>
                      <a:pt x="74166" y="25431"/>
                    </a:lnTo>
                    <a:lnTo>
                      <a:pt x="73370" y="21978"/>
                    </a:lnTo>
                    <a:lnTo>
                      <a:pt x="72440" y="18525"/>
                    </a:lnTo>
                    <a:lnTo>
                      <a:pt x="71444" y="15073"/>
                    </a:lnTo>
                    <a:lnTo>
                      <a:pt x="70315" y="11620"/>
                    </a:lnTo>
                    <a:lnTo>
                      <a:pt x="69054" y="8167"/>
                    </a:lnTo>
                    <a:lnTo>
                      <a:pt x="67659" y="8765"/>
                    </a:lnTo>
                    <a:lnTo>
                      <a:pt x="66265" y="9296"/>
                    </a:lnTo>
                    <a:lnTo>
                      <a:pt x="64804" y="9761"/>
                    </a:lnTo>
                    <a:lnTo>
                      <a:pt x="63410" y="10159"/>
                    </a:lnTo>
                    <a:lnTo>
                      <a:pt x="61949" y="10491"/>
                    </a:lnTo>
                    <a:lnTo>
                      <a:pt x="60488" y="10757"/>
                    </a:lnTo>
                    <a:lnTo>
                      <a:pt x="58961" y="11022"/>
                    </a:lnTo>
                    <a:lnTo>
                      <a:pt x="57501" y="11155"/>
                    </a:lnTo>
                    <a:lnTo>
                      <a:pt x="56040" y="11288"/>
                    </a:lnTo>
                    <a:lnTo>
                      <a:pt x="54513" y="11354"/>
                    </a:lnTo>
                    <a:lnTo>
                      <a:pt x="52986" y="11354"/>
                    </a:lnTo>
                    <a:lnTo>
                      <a:pt x="51525" y="11288"/>
                    </a:lnTo>
                    <a:lnTo>
                      <a:pt x="49998" y="11155"/>
                    </a:lnTo>
                    <a:lnTo>
                      <a:pt x="48537" y="11022"/>
                    </a:lnTo>
                    <a:lnTo>
                      <a:pt x="47010" y="10757"/>
                    </a:lnTo>
                    <a:lnTo>
                      <a:pt x="45549" y="10491"/>
                    </a:lnTo>
                    <a:lnTo>
                      <a:pt x="44088" y="10226"/>
                    </a:lnTo>
                    <a:lnTo>
                      <a:pt x="42561" y="9827"/>
                    </a:lnTo>
                    <a:lnTo>
                      <a:pt x="41100" y="9429"/>
                    </a:lnTo>
                    <a:lnTo>
                      <a:pt x="39706" y="8964"/>
                    </a:lnTo>
                    <a:lnTo>
                      <a:pt x="38245" y="8433"/>
                    </a:lnTo>
                    <a:lnTo>
                      <a:pt x="36851" y="7902"/>
                    </a:lnTo>
                    <a:lnTo>
                      <a:pt x="35457" y="7304"/>
                    </a:lnTo>
                    <a:lnTo>
                      <a:pt x="34062" y="6640"/>
                    </a:lnTo>
                    <a:lnTo>
                      <a:pt x="32668" y="5976"/>
                    </a:lnTo>
                    <a:lnTo>
                      <a:pt x="31340" y="5246"/>
                    </a:lnTo>
                    <a:lnTo>
                      <a:pt x="30079" y="4449"/>
                    </a:lnTo>
                    <a:lnTo>
                      <a:pt x="28751" y="3652"/>
                    </a:lnTo>
                    <a:lnTo>
                      <a:pt x="27489" y="2789"/>
                    </a:lnTo>
                    <a:lnTo>
                      <a:pt x="26294" y="1860"/>
                    </a:lnTo>
                    <a:lnTo>
                      <a:pt x="25099" y="930"/>
                    </a:lnTo>
                    <a:lnTo>
                      <a:pt x="2390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19" name="Google Shape;2319;g34ed79b00d1_0_2287"/>
              <p:cNvSpPr/>
              <p:nvPr/>
            </p:nvSpPr>
            <p:spPr>
              <a:xfrm>
                <a:off x="2565025" y="2533800"/>
                <a:ext cx="1894000" cy="1138750"/>
              </a:xfrm>
              <a:custGeom>
                <a:rect b="b" l="l" r="r" t="t"/>
                <a:pathLst>
                  <a:path extrusionOk="0" fill="none" h="45550" w="75760">
                    <a:moveTo>
                      <a:pt x="75760" y="35656"/>
                    </a:moveTo>
                    <a:lnTo>
                      <a:pt x="75760" y="35656"/>
                    </a:lnTo>
                    <a:lnTo>
                      <a:pt x="75361" y="32270"/>
                    </a:lnTo>
                    <a:lnTo>
                      <a:pt x="74764" y="28883"/>
                    </a:lnTo>
                    <a:lnTo>
                      <a:pt x="74166" y="25431"/>
                    </a:lnTo>
                    <a:lnTo>
                      <a:pt x="73370" y="21978"/>
                    </a:lnTo>
                    <a:lnTo>
                      <a:pt x="72440" y="18525"/>
                    </a:lnTo>
                    <a:lnTo>
                      <a:pt x="71444" y="15073"/>
                    </a:lnTo>
                    <a:lnTo>
                      <a:pt x="70315" y="11620"/>
                    </a:lnTo>
                    <a:lnTo>
                      <a:pt x="69054" y="8167"/>
                    </a:lnTo>
                    <a:lnTo>
                      <a:pt x="69054" y="8167"/>
                    </a:lnTo>
                    <a:lnTo>
                      <a:pt x="67659" y="8765"/>
                    </a:lnTo>
                    <a:lnTo>
                      <a:pt x="66265" y="9296"/>
                    </a:lnTo>
                    <a:lnTo>
                      <a:pt x="64804" y="9761"/>
                    </a:lnTo>
                    <a:lnTo>
                      <a:pt x="63410" y="10159"/>
                    </a:lnTo>
                    <a:lnTo>
                      <a:pt x="61949" y="10491"/>
                    </a:lnTo>
                    <a:lnTo>
                      <a:pt x="60488" y="10757"/>
                    </a:lnTo>
                    <a:lnTo>
                      <a:pt x="58961" y="11022"/>
                    </a:lnTo>
                    <a:lnTo>
                      <a:pt x="57501" y="11155"/>
                    </a:lnTo>
                    <a:lnTo>
                      <a:pt x="56040" y="11288"/>
                    </a:lnTo>
                    <a:lnTo>
                      <a:pt x="54513" y="11354"/>
                    </a:lnTo>
                    <a:lnTo>
                      <a:pt x="52986" y="11354"/>
                    </a:lnTo>
                    <a:lnTo>
                      <a:pt x="51525" y="11288"/>
                    </a:lnTo>
                    <a:lnTo>
                      <a:pt x="49998" y="11155"/>
                    </a:lnTo>
                    <a:lnTo>
                      <a:pt x="48537" y="11022"/>
                    </a:lnTo>
                    <a:lnTo>
                      <a:pt x="47010" y="10757"/>
                    </a:lnTo>
                    <a:lnTo>
                      <a:pt x="45549" y="10491"/>
                    </a:lnTo>
                    <a:lnTo>
                      <a:pt x="44088" y="10226"/>
                    </a:lnTo>
                    <a:lnTo>
                      <a:pt x="42561" y="9827"/>
                    </a:lnTo>
                    <a:lnTo>
                      <a:pt x="41100" y="9429"/>
                    </a:lnTo>
                    <a:lnTo>
                      <a:pt x="39706" y="8964"/>
                    </a:lnTo>
                    <a:lnTo>
                      <a:pt x="38245" y="8433"/>
                    </a:lnTo>
                    <a:lnTo>
                      <a:pt x="36851" y="7902"/>
                    </a:lnTo>
                    <a:lnTo>
                      <a:pt x="35457" y="7304"/>
                    </a:lnTo>
                    <a:lnTo>
                      <a:pt x="34062" y="6640"/>
                    </a:lnTo>
                    <a:lnTo>
                      <a:pt x="32668" y="5976"/>
                    </a:lnTo>
                    <a:lnTo>
                      <a:pt x="31340" y="5246"/>
                    </a:lnTo>
                    <a:lnTo>
                      <a:pt x="30079" y="4449"/>
                    </a:lnTo>
                    <a:lnTo>
                      <a:pt x="28751" y="3652"/>
                    </a:lnTo>
                    <a:lnTo>
                      <a:pt x="27489" y="2789"/>
                    </a:lnTo>
                    <a:lnTo>
                      <a:pt x="26294" y="1860"/>
                    </a:lnTo>
                    <a:lnTo>
                      <a:pt x="25099" y="930"/>
                    </a:lnTo>
                    <a:lnTo>
                      <a:pt x="23904" y="1"/>
                    </a:lnTo>
                    <a:lnTo>
                      <a:pt x="23904" y="1"/>
                    </a:lnTo>
                    <a:lnTo>
                      <a:pt x="20650" y="3453"/>
                    </a:lnTo>
                    <a:lnTo>
                      <a:pt x="17330" y="7171"/>
                    </a:lnTo>
                    <a:lnTo>
                      <a:pt x="14143" y="10956"/>
                    </a:lnTo>
                    <a:lnTo>
                      <a:pt x="11089" y="14807"/>
                    </a:lnTo>
                    <a:lnTo>
                      <a:pt x="8101" y="18725"/>
                    </a:lnTo>
                    <a:lnTo>
                      <a:pt x="5246" y="22708"/>
                    </a:lnTo>
                    <a:lnTo>
                      <a:pt x="2524" y="26559"/>
                    </a:lnTo>
                    <a:lnTo>
                      <a:pt x="1" y="30411"/>
                    </a:lnTo>
                    <a:lnTo>
                      <a:pt x="1" y="30411"/>
                    </a:lnTo>
                    <a:lnTo>
                      <a:pt x="1993" y="31938"/>
                    </a:lnTo>
                    <a:lnTo>
                      <a:pt x="3984" y="33398"/>
                    </a:lnTo>
                    <a:lnTo>
                      <a:pt x="6109" y="34793"/>
                    </a:lnTo>
                    <a:lnTo>
                      <a:pt x="8300" y="36121"/>
                    </a:lnTo>
                    <a:lnTo>
                      <a:pt x="10558" y="37316"/>
                    </a:lnTo>
                    <a:lnTo>
                      <a:pt x="12815" y="38511"/>
                    </a:lnTo>
                    <a:lnTo>
                      <a:pt x="15139" y="39573"/>
                    </a:lnTo>
                    <a:lnTo>
                      <a:pt x="17529" y="40569"/>
                    </a:lnTo>
                    <a:lnTo>
                      <a:pt x="19986" y="41432"/>
                    </a:lnTo>
                    <a:lnTo>
                      <a:pt x="22443" y="42296"/>
                    </a:lnTo>
                    <a:lnTo>
                      <a:pt x="24900" y="43026"/>
                    </a:lnTo>
                    <a:lnTo>
                      <a:pt x="27423" y="43690"/>
                    </a:lnTo>
                    <a:lnTo>
                      <a:pt x="30012" y="44221"/>
                    </a:lnTo>
                    <a:lnTo>
                      <a:pt x="32535" y="44686"/>
                    </a:lnTo>
                    <a:lnTo>
                      <a:pt x="35125" y="45018"/>
                    </a:lnTo>
                    <a:lnTo>
                      <a:pt x="37648" y="45350"/>
                    </a:lnTo>
                    <a:lnTo>
                      <a:pt x="40237" y="45483"/>
                    </a:lnTo>
                    <a:lnTo>
                      <a:pt x="42827" y="45549"/>
                    </a:lnTo>
                    <a:lnTo>
                      <a:pt x="45350" y="45549"/>
                    </a:lnTo>
                    <a:lnTo>
                      <a:pt x="47939" y="45416"/>
                    </a:lnTo>
                    <a:lnTo>
                      <a:pt x="50462" y="45217"/>
                    </a:lnTo>
                    <a:lnTo>
                      <a:pt x="52986" y="44885"/>
                    </a:lnTo>
                    <a:lnTo>
                      <a:pt x="55442" y="44487"/>
                    </a:lnTo>
                    <a:lnTo>
                      <a:pt x="57899" y="43956"/>
                    </a:lnTo>
                    <a:lnTo>
                      <a:pt x="60289" y="43292"/>
                    </a:lnTo>
                    <a:lnTo>
                      <a:pt x="62680" y="42561"/>
                    </a:lnTo>
                    <a:lnTo>
                      <a:pt x="65003" y="41698"/>
                    </a:lnTo>
                    <a:lnTo>
                      <a:pt x="67261" y="40702"/>
                    </a:lnTo>
                    <a:lnTo>
                      <a:pt x="69518" y="39640"/>
                    </a:lnTo>
                    <a:lnTo>
                      <a:pt x="71643" y="38445"/>
                    </a:lnTo>
                    <a:lnTo>
                      <a:pt x="73768" y="37117"/>
                    </a:lnTo>
                    <a:lnTo>
                      <a:pt x="75760" y="35656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20" name="Google Shape;2320;g34ed79b00d1_0_2287"/>
              <p:cNvSpPr/>
              <p:nvPr/>
            </p:nvSpPr>
            <p:spPr>
              <a:xfrm>
                <a:off x="1379850" y="1665650"/>
                <a:ext cx="903025" cy="2486600"/>
              </a:xfrm>
              <a:custGeom>
                <a:rect b="b" l="l" r="r" t="t"/>
                <a:pathLst>
                  <a:path extrusionOk="0" h="99464" w="36121">
                    <a:moveTo>
                      <a:pt x="17396" y="1"/>
                    </a:moveTo>
                    <a:lnTo>
                      <a:pt x="16267" y="1395"/>
                    </a:lnTo>
                    <a:lnTo>
                      <a:pt x="15139" y="2789"/>
                    </a:lnTo>
                    <a:lnTo>
                      <a:pt x="14076" y="4184"/>
                    </a:lnTo>
                    <a:lnTo>
                      <a:pt x="13080" y="5644"/>
                    </a:lnTo>
                    <a:lnTo>
                      <a:pt x="12084" y="7105"/>
                    </a:lnTo>
                    <a:lnTo>
                      <a:pt x="11155" y="8566"/>
                    </a:lnTo>
                    <a:lnTo>
                      <a:pt x="10225" y="10027"/>
                    </a:lnTo>
                    <a:lnTo>
                      <a:pt x="9362" y="11554"/>
                    </a:lnTo>
                    <a:lnTo>
                      <a:pt x="8565" y="13081"/>
                    </a:lnTo>
                    <a:lnTo>
                      <a:pt x="7768" y="14608"/>
                    </a:lnTo>
                    <a:lnTo>
                      <a:pt x="6972" y="16135"/>
                    </a:lnTo>
                    <a:lnTo>
                      <a:pt x="6308" y="17662"/>
                    </a:lnTo>
                    <a:lnTo>
                      <a:pt x="5644" y="19256"/>
                    </a:lnTo>
                    <a:lnTo>
                      <a:pt x="4980" y="20849"/>
                    </a:lnTo>
                    <a:lnTo>
                      <a:pt x="3851" y="24037"/>
                    </a:lnTo>
                    <a:lnTo>
                      <a:pt x="2789" y="27290"/>
                    </a:lnTo>
                    <a:lnTo>
                      <a:pt x="1992" y="30543"/>
                    </a:lnTo>
                    <a:lnTo>
                      <a:pt x="1262" y="33863"/>
                    </a:lnTo>
                    <a:lnTo>
                      <a:pt x="730" y="37183"/>
                    </a:lnTo>
                    <a:lnTo>
                      <a:pt x="332" y="40503"/>
                    </a:lnTo>
                    <a:lnTo>
                      <a:pt x="66" y="43823"/>
                    </a:lnTo>
                    <a:lnTo>
                      <a:pt x="0" y="47209"/>
                    </a:lnTo>
                    <a:lnTo>
                      <a:pt x="66" y="50529"/>
                    </a:lnTo>
                    <a:lnTo>
                      <a:pt x="266" y="53849"/>
                    </a:lnTo>
                    <a:lnTo>
                      <a:pt x="664" y="57169"/>
                    </a:lnTo>
                    <a:lnTo>
                      <a:pt x="1195" y="60489"/>
                    </a:lnTo>
                    <a:lnTo>
                      <a:pt x="1859" y="63809"/>
                    </a:lnTo>
                    <a:lnTo>
                      <a:pt x="2656" y="67062"/>
                    </a:lnTo>
                    <a:lnTo>
                      <a:pt x="3652" y="70316"/>
                    </a:lnTo>
                    <a:lnTo>
                      <a:pt x="4781" y="73503"/>
                    </a:lnTo>
                    <a:lnTo>
                      <a:pt x="6042" y="76623"/>
                    </a:lnTo>
                    <a:lnTo>
                      <a:pt x="6773" y="78150"/>
                    </a:lnTo>
                    <a:lnTo>
                      <a:pt x="7503" y="79678"/>
                    </a:lnTo>
                    <a:lnTo>
                      <a:pt x="8233" y="81205"/>
                    </a:lnTo>
                    <a:lnTo>
                      <a:pt x="9030" y="82732"/>
                    </a:lnTo>
                    <a:lnTo>
                      <a:pt x="9893" y="84259"/>
                    </a:lnTo>
                    <a:lnTo>
                      <a:pt x="10823" y="85720"/>
                    </a:lnTo>
                    <a:lnTo>
                      <a:pt x="11686" y="87180"/>
                    </a:lnTo>
                    <a:lnTo>
                      <a:pt x="12682" y="88641"/>
                    </a:lnTo>
                    <a:lnTo>
                      <a:pt x="13678" y="90036"/>
                    </a:lnTo>
                    <a:lnTo>
                      <a:pt x="14674" y="91430"/>
                    </a:lnTo>
                    <a:lnTo>
                      <a:pt x="15803" y="92824"/>
                    </a:lnTo>
                    <a:lnTo>
                      <a:pt x="16865" y="94219"/>
                    </a:lnTo>
                    <a:lnTo>
                      <a:pt x="17994" y="95546"/>
                    </a:lnTo>
                    <a:lnTo>
                      <a:pt x="19189" y="96874"/>
                    </a:lnTo>
                    <a:lnTo>
                      <a:pt x="20450" y="98202"/>
                    </a:lnTo>
                    <a:lnTo>
                      <a:pt x="21712" y="99464"/>
                    </a:lnTo>
                    <a:lnTo>
                      <a:pt x="22243" y="97339"/>
                    </a:lnTo>
                    <a:lnTo>
                      <a:pt x="22907" y="95215"/>
                    </a:lnTo>
                    <a:lnTo>
                      <a:pt x="23637" y="93090"/>
                    </a:lnTo>
                    <a:lnTo>
                      <a:pt x="24368" y="90965"/>
                    </a:lnTo>
                    <a:lnTo>
                      <a:pt x="25165" y="88907"/>
                    </a:lnTo>
                    <a:lnTo>
                      <a:pt x="26028" y="86782"/>
                    </a:lnTo>
                    <a:lnTo>
                      <a:pt x="26891" y="84657"/>
                    </a:lnTo>
                    <a:lnTo>
                      <a:pt x="27820" y="82599"/>
                    </a:lnTo>
                    <a:lnTo>
                      <a:pt x="29746" y="78482"/>
                    </a:lnTo>
                    <a:lnTo>
                      <a:pt x="31804" y="74432"/>
                    </a:lnTo>
                    <a:lnTo>
                      <a:pt x="33929" y="70515"/>
                    </a:lnTo>
                    <a:lnTo>
                      <a:pt x="36120" y="66730"/>
                    </a:lnTo>
                    <a:lnTo>
                      <a:pt x="34460" y="64937"/>
                    </a:lnTo>
                    <a:lnTo>
                      <a:pt x="32867" y="63145"/>
                    </a:lnTo>
                    <a:lnTo>
                      <a:pt x="31273" y="61285"/>
                    </a:lnTo>
                    <a:lnTo>
                      <a:pt x="29812" y="59360"/>
                    </a:lnTo>
                    <a:lnTo>
                      <a:pt x="28418" y="57434"/>
                    </a:lnTo>
                    <a:lnTo>
                      <a:pt x="27156" y="55442"/>
                    </a:lnTo>
                    <a:lnTo>
                      <a:pt x="25895" y="53384"/>
                    </a:lnTo>
                    <a:lnTo>
                      <a:pt x="24700" y="51392"/>
                    </a:lnTo>
                    <a:lnTo>
                      <a:pt x="23571" y="49268"/>
                    </a:lnTo>
                    <a:lnTo>
                      <a:pt x="22509" y="47209"/>
                    </a:lnTo>
                    <a:lnTo>
                      <a:pt x="21579" y="45085"/>
                    </a:lnTo>
                    <a:lnTo>
                      <a:pt x="20650" y="42960"/>
                    </a:lnTo>
                    <a:lnTo>
                      <a:pt x="19853" y="40769"/>
                    </a:lnTo>
                    <a:lnTo>
                      <a:pt x="19056" y="38578"/>
                    </a:lnTo>
                    <a:lnTo>
                      <a:pt x="18392" y="36386"/>
                    </a:lnTo>
                    <a:lnTo>
                      <a:pt x="17728" y="34195"/>
                    </a:lnTo>
                    <a:lnTo>
                      <a:pt x="17197" y="32004"/>
                    </a:lnTo>
                    <a:lnTo>
                      <a:pt x="16732" y="29813"/>
                    </a:lnTo>
                    <a:lnTo>
                      <a:pt x="16267" y="27622"/>
                    </a:lnTo>
                    <a:lnTo>
                      <a:pt x="15935" y="25364"/>
                    </a:lnTo>
                    <a:lnTo>
                      <a:pt x="15670" y="23173"/>
                    </a:lnTo>
                    <a:lnTo>
                      <a:pt x="15471" y="20982"/>
                    </a:lnTo>
                    <a:lnTo>
                      <a:pt x="15338" y="18791"/>
                    </a:lnTo>
                    <a:lnTo>
                      <a:pt x="15271" y="16600"/>
                    </a:lnTo>
                    <a:lnTo>
                      <a:pt x="15338" y="14475"/>
                    </a:lnTo>
                    <a:lnTo>
                      <a:pt x="15404" y="12351"/>
                    </a:lnTo>
                    <a:lnTo>
                      <a:pt x="15537" y="10226"/>
                    </a:lnTo>
                    <a:lnTo>
                      <a:pt x="15803" y="8101"/>
                    </a:lnTo>
                    <a:lnTo>
                      <a:pt x="16068" y="6043"/>
                    </a:lnTo>
                    <a:lnTo>
                      <a:pt x="16467" y="3985"/>
                    </a:lnTo>
                    <a:lnTo>
                      <a:pt x="16865" y="1993"/>
                    </a:lnTo>
                    <a:lnTo>
                      <a:pt x="1739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21" name="Google Shape;2321;g34ed79b00d1_0_2287"/>
              <p:cNvSpPr/>
              <p:nvPr/>
            </p:nvSpPr>
            <p:spPr>
              <a:xfrm>
                <a:off x="1379850" y="1665650"/>
                <a:ext cx="903025" cy="2486600"/>
              </a:xfrm>
              <a:custGeom>
                <a:rect b="b" l="l" r="r" t="t"/>
                <a:pathLst>
                  <a:path extrusionOk="0" fill="none" h="99464" w="36121">
                    <a:moveTo>
                      <a:pt x="36120" y="66730"/>
                    </a:moveTo>
                    <a:lnTo>
                      <a:pt x="36120" y="66730"/>
                    </a:lnTo>
                    <a:lnTo>
                      <a:pt x="34460" y="64937"/>
                    </a:lnTo>
                    <a:lnTo>
                      <a:pt x="32867" y="63145"/>
                    </a:lnTo>
                    <a:lnTo>
                      <a:pt x="31273" y="61285"/>
                    </a:lnTo>
                    <a:lnTo>
                      <a:pt x="29812" y="59360"/>
                    </a:lnTo>
                    <a:lnTo>
                      <a:pt x="28418" y="57434"/>
                    </a:lnTo>
                    <a:lnTo>
                      <a:pt x="27156" y="55442"/>
                    </a:lnTo>
                    <a:lnTo>
                      <a:pt x="25895" y="53384"/>
                    </a:lnTo>
                    <a:lnTo>
                      <a:pt x="24700" y="51392"/>
                    </a:lnTo>
                    <a:lnTo>
                      <a:pt x="23571" y="49268"/>
                    </a:lnTo>
                    <a:lnTo>
                      <a:pt x="22509" y="47209"/>
                    </a:lnTo>
                    <a:lnTo>
                      <a:pt x="21579" y="45085"/>
                    </a:lnTo>
                    <a:lnTo>
                      <a:pt x="20650" y="42960"/>
                    </a:lnTo>
                    <a:lnTo>
                      <a:pt x="19853" y="40769"/>
                    </a:lnTo>
                    <a:lnTo>
                      <a:pt x="19056" y="38578"/>
                    </a:lnTo>
                    <a:lnTo>
                      <a:pt x="18392" y="36386"/>
                    </a:lnTo>
                    <a:lnTo>
                      <a:pt x="17728" y="34195"/>
                    </a:lnTo>
                    <a:lnTo>
                      <a:pt x="17197" y="32004"/>
                    </a:lnTo>
                    <a:lnTo>
                      <a:pt x="16732" y="29813"/>
                    </a:lnTo>
                    <a:lnTo>
                      <a:pt x="16267" y="27622"/>
                    </a:lnTo>
                    <a:lnTo>
                      <a:pt x="15935" y="25364"/>
                    </a:lnTo>
                    <a:lnTo>
                      <a:pt x="15670" y="23173"/>
                    </a:lnTo>
                    <a:lnTo>
                      <a:pt x="15471" y="20982"/>
                    </a:lnTo>
                    <a:lnTo>
                      <a:pt x="15338" y="18791"/>
                    </a:lnTo>
                    <a:lnTo>
                      <a:pt x="15271" y="16600"/>
                    </a:lnTo>
                    <a:lnTo>
                      <a:pt x="15338" y="14475"/>
                    </a:lnTo>
                    <a:lnTo>
                      <a:pt x="15404" y="12351"/>
                    </a:lnTo>
                    <a:lnTo>
                      <a:pt x="15537" y="10226"/>
                    </a:lnTo>
                    <a:lnTo>
                      <a:pt x="15803" y="8101"/>
                    </a:lnTo>
                    <a:lnTo>
                      <a:pt x="16068" y="6043"/>
                    </a:lnTo>
                    <a:lnTo>
                      <a:pt x="16467" y="3985"/>
                    </a:lnTo>
                    <a:lnTo>
                      <a:pt x="16865" y="1993"/>
                    </a:lnTo>
                    <a:lnTo>
                      <a:pt x="17396" y="1"/>
                    </a:lnTo>
                    <a:lnTo>
                      <a:pt x="17396" y="1"/>
                    </a:lnTo>
                    <a:lnTo>
                      <a:pt x="16267" y="1395"/>
                    </a:lnTo>
                    <a:lnTo>
                      <a:pt x="15139" y="2789"/>
                    </a:lnTo>
                    <a:lnTo>
                      <a:pt x="14076" y="4184"/>
                    </a:lnTo>
                    <a:lnTo>
                      <a:pt x="13080" y="5644"/>
                    </a:lnTo>
                    <a:lnTo>
                      <a:pt x="12084" y="7105"/>
                    </a:lnTo>
                    <a:lnTo>
                      <a:pt x="11155" y="8566"/>
                    </a:lnTo>
                    <a:lnTo>
                      <a:pt x="10225" y="10027"/>
                    </a:lnTo>
                    <a:lnTo>
                      <a:pt x="9362" y="11554"/>
                    </a:lnTo>
                    <a:lnTo>
                      <a:pt x="8565" y="13081"/>
                    </a:lnTo>
                    <a:lnTo>
                      <a:pt x="7768" y="14608"/>
                    </a:lnTo>
                    <a:lnTo>
                      <a:pt x="6972" y="16135"/>
                    </a:lnTo>
                    <a:lnTo>
                      <a:pt x="6308" y="17662"/>
                    </a:lnTo>
                    <a:lnTo>
                      <a:pt x="5644" y="19256"/>
                    </a:lnTo>
                    <a:lnTo>
                      <a:pt x="4980" y="20849"/>
                    </a:lnTo>
                    <a:lnTo>
                      <a:pt x="3851" y="24037"/>
                    </a:lnTo>
                    <a:lnTo>
                      <a:pt x="2789" y="27290"/>
                    </a:lnTo>
                    <a:lnTo>
                      <a:pt x="1992" y="30543"/>
                    </a:lnTo>
                    <a:lnTo>
                      <a:pt x="1262" y="33863"/>
                    </a:lnTo>
                    <a:lnTo>
                      <a:pt x="730" y="37183"/>
                    </a:lnTo>
                    <a:lnTo>
                      <a:pt x="332" y="40503"/>
                    </a:lnTo>
                    <a:lnTo>
                      <a:pt x="66" y="43823"/>
                    </a:lnTo>
                    <a:lnTo>
                      <a:pt x="0" y="47209"/>
                    </a:lnTo>
                    <a:lnTo>
                      <a:pt x="66" y="50529"/>
                    </a:lnTo>
                    <a:lnTo>
                      <a:pt x="266" y="53849"/>
                    </a:lnTo>
                    <a:lnTo>
                      <a:pt x="664" y="57169"/>
                    </a:lnTo>
                    <a:lnTo>
                      <a:pt x="1195" y="60489"/>
                    </a:lnTo>
                    <a:lnTo>
                      <a:pt x="1859" y="63809"/>
                    </a:lnTo>
                    <a:lnTo>
                      <a:pt x="2656" y="67062"/>
                    </a:lnTo>
                    <a:lnTo>
                      <a:pt x="3652" y="70316"/>
                    </a:lnTo>
                    <a:lnTo>
                      <a:pt x="4781" y="73503"/>
                    </a:lnTo>
                    <a:lnTo>
                      <a:pt x="6042" y="76623"/>
                    </a:lnTo>
                    <a:lnTo>
                      <a:pt x="6773" y="78150"/>
                    </a:lnTo>
                    <a:lnTo>
                      <a:pt x="7503" y="79678"/>
                    </a:lnTo>
                    <a:lnTo>
                      <a:pt x="8233" y="81205"/>
                    </a:lnTo>
                    <a:lnTo>
                      <a:pt x="9030" y="82732"/>
                    </a:lnTo>
                    <a:lnTo>
                      <a:pt x="9893" y="84259"/>
                    </a:lnTo>
                    <a:lnTo>
                      <a:pt x="10823" y="85720"/>
                    </a:lnTo>
                    <a:lnTo>
                      <a:pt x="11686" y="87180"/>
                    </a:lnTo>
                    <a:lnTo>
                      <a:pt x="12682" y="88641"/>
                    </a:lnTo>
                    <a:lnTo>
                      <a:pt x="13678" y="90036"/>
                    </a:lnTo>
                    <a:lnTo>
                      <a:pt x="14674" y="91430"/>
                    </a:lnTo>
                    <a:lnTo>
                      <a:pt x="15803" y="92824"/>
                    </a:lnTo>
                    <a:lnTo>
                      <a:pt x="16865" y="94219"/>
                    </a:lnTo>
                    <a:lnTo>
                      <a:pt x="17994" y="95546"/>
                    </a:lnTo>
                    <a:lnTo>
                      <a:pt x="19189" y="96874"/>
                    </a:lnTo>
                    <a:lnTo>
                      <a:pt x="20450" y="98202"/>
                    </a:lnTo>
                    <a:lnTo>
                      <a:pt x="21712" y="99464"/>
                    </a:lnTo>
                    <a:lnTo>
                      <a:pt x="21712" y="99464"/>
                    </a:lnTo>
                    <a:lnTo>
                      <a:pt x="22243" y="97339"/>
                    </a:lnTo>
                    <a:lnTo>
                      <a:pt x="22907" y="95215"/>
                    </a:lnTo>
                    <a:lnTo>
                      <a:pt x="23637" y="93090"/>
                    </a:lnTo>
                    <a:lnTo>
                      <a:pt x="24368" y="90965"/>
                    </a:lnTo>
                    <a:lnTo>
                      <a:pt x="25165" y="88907"/>
                    </a:lnTo>
                    <a:lnTo>
                      <a:pt x="26028" y="86782"/>
                    </a:lnTo>
                    <a:lnTo>
                      <a:pt x="26891" y="84657"/>
                    </a:lnTo>
                    <a:lnTo>
                      <a:pt x="27820" y="82599"/>
                    </a:lnTo>
                    <a:lnTo>
                      <a:pt x="29746" y="78482"/>
                    </a:lnTo>
                    <a:lnTo>
                      <a:pt x="31804" y="74432"/>
                    </a:lnTo>
                    <a:lnTo>
                      <a:pt x="33929" y="70515"/>
                    </a:lnTo>
                    <a:lnTo>
                      <a:pt x="36120" y="6673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22" name="Google Shape;2322;g34ed79b00d1_0_2287"/>
              <p:cNvSpPr/>
              <p:nvPr/>
            </p:nvSpPr>
            <p:spPr>
              <a:xfrm>
                <a:off x="3318625" y="1974400"/>
                <a:ext cx="888100" cy="627475"/>
              </a:xfrm>
              <a:custGeom>
                <a:rect b="b" l="l" r="r" t="t"/>
                <a:pathLst>
                  <a:path extrusionOk="0" h="25099" w="35524">
                    <a:moveTo>
                      <a:pt x="20783" y="1"/>
                    </a:moveTo>
                    <a:lnTo>
                      <a:pt x="18260" y="1727"/>
                    </a:lnTo>
                    <a:lnTo>
                      <a:pt x="15737" y="3520"/>
                    </a:lnTo>
                    <a:lnTo>
                      <a:pt x="13148" y="5445"/>
                    </a:lnTo>
                    <a:lnTo>
                      <a:pt x="10558" y="7437"/>
                    </a:lnTo>
                    <a:lnTo>
                      <a:pt x="7902" y="9495"/>
                    </a:lnTo>
                    <a:lnTo>
                      <a:pt x="5313" y="11687"/>
                    </a:lnTo>
                    <a:lnTo>
                      <a:pt x="2657" y="13944"/>
                    </a:lnTo>
                    <a:lnTo>
                      <a:pt x="1" y="16334"/>
                    </a:lnTo>
                    <a:lnTo>
                      <a:pt x="1063" y="17131"/>
                    </a:lnTo>
                    <a:lnTo>
                      <a:pt x="2126" y="17928"/>
                    </a:lnTo>
                    <a:lnTo>
                      <a:pt x="3188" y="18725"/>
                    </a:lnTo>
                    <a:lnTo>
                      <a:pt x="4250" y="19389"/>
                    </a:lnTo>
                    <a:lnTo>
                      <a:pt x="5379" y="20053"/>
                    </a:lnTo>
                    <a:lnTo>
                      <a:pt x="6508" y="20717"/>
                    </a:lnTo>
                    <a:lnTo>
                      <a:pt x="7637" y="21314"/>
                    </a:lnTo>
                    <a:lnTo>
                      <a:pt x="8765" y="21845"/>
                    </a:lnTo>
                    <a:lnTo>
                      <a:pt x="9894" y="22310"/>
                    </a:lnTo>
                    <a:lnTo>
                      <a:pt x="11089" y="22775"/>
                    </a:lnTo>
                    <a:lnTo>
                      <a:pt x="12218" y="23173"/>
                    </a:lnTo>
                    <a:lnTo>
                      <a:pt x="13413" y="23572"/>
                    </a:lnTo>
                    <a:lnTo>
                      <a:pt x="14542" y="23904"/>
                    </a:lnTo>
                    <a:lnTo>
                      <a:pt x="15737" y="24169"/>
                    </a:lnTo>
                    <a:lnTo>
                      <a:pt x="18061" y="24634"/>
                    </a:lnTo>
                    <a:lnTo>
                      <a:pt x="20451" y="24966"/>
                    </a:lnTo>
                    <a:lnTo>
                      <a:pt x="22709" y="25099"/>
                    </a:lnTo>
                    <a:lnTo>
                      <a:pt x="25033" y="25099"/>
                    </a:lnTo>
                    <a:lnTo>
                      <a:pt x="26161" y="25032"/>
                    </a:lnTo>
                    <a:lnTo>
                      <a:pt x="27224" y="24900"/>
                    </a:lnTo>
                    <a:lnTo>
                      <a:pt x="28353" y="24767"/>
                    </a:lnTo>
                    <a:lnTo>
                      <a:pt x="29415" y="24568"/>
                    </a:lnTo>
                    <a:lnTo>
                      <a:pt x="30477" y="24302"/>
                    </a:lnTo>
                    <a:lnTo>
                      <a:pt x="31540" y="24103"/>
                    </a:lnTo>
                    <a:lnTo>
                      <a:pt x="32536" y="23771"/>
                    </a:lnTo>
                    <a:lnTo>
                      <a:pt x="33532" y="23439"/>
                    </a:lnTo>
                    <a:lnTo>
                      <a:pt x="34527" y="23040"/>
                    </a:lnTo>
                    <a:lnTo>
                      <a:pt x="35523" y="22642"/>
                    </a:lnTo>
                    <a:lnTo>
                      <a:pt x="33996" y="19654"/>
                    </a:lnTo>
                    <a:lnTo>
                      <a:pt x="32403" y="16666"/>
                    </a:lnTo>
                    <a:lnTo>
                      <a:pt x="30743" y="13745"/>
                    </a:lnTo>
                    <a:lnTo>
                      <a:pt x="28950" y="10890"/>
                    </a:lnTo>
                    <a:lnTo>
                      <a:pt x="27025" y="8035"/>
                    </a:lnTo>
                    <a:lnTo>
                      <a:pt x="25033" y="5312"/>
                    </a:lnTo>
                    <a:lnTo>
                      <a:pt x="22974" y="2657"/>
                    </a:lnTo>
                    <a:lnTo>
                      <a:pt x="2078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23" name="Google Shape;2323;g34ed79b00d1_0_2287"/>
              <p:cNvSpPr/>
              <p:nvPr/>
            </p:nvSpPr>
            <p:spPr>
              <a:xfrm>
                <a:off x="3318625" y="1974400"/>
                <a:ext cx="888100" cy="627475"/>
              </a:xfrm>
              <a:custGeom>
                <a:rect b="b" l="l" r="r" t="t"/>
                <a:pathLst>
                  <a:path extrusionOk="0" fill="none" h="25099" w="35524">
                    <a:moveTo>
                      <a:pt x="35523" y="22642"/>
                    </a:moveTo>
                    <a:lnTo>
                      <a:pt x="35523" y="22642"/>
                    </a:lnTo>
                    <a:lnTo>
                      <a:pt x="33996" y="19654"/>
                    </a:lnTo>
                    <a:lnTo>
                      <a:pt x="32403" y="16666"/>
                    </a:lnTo>
                    <a:lnTo>
                      <a:pt x="30743" y="13745"/>
                    </a:lnTo>
                    <a:lnTo>
                      <a:pt x="28950" y="10890"/>
                    </a:lnTo>
                    <a:lnTo>
                      <a:pt x="27025" y="8035"/>
                    </a:lnTo>
                    <a:lnTo>
                      <a:pt x="25033" y="5312"/>
                    </a:lnTo>
                    <a:lnTo>
                      <a:pt x="22974" y="2657"/>
                    </a:lnTo>
                    <a:lnTo>
                      <a:pt x="20783" y="1"/>
                    </a:lnTo>
                    <a:lnTo>
                      <a:pt x="20783" y="1"/>
                    </a:lnTo>
                    <a:lnTo>
                      <a:pt x="18260" y="1727"/>
                    </a:lnTo>
                    <a:lnTo>
                      <a:pt x="15737" y="3520"/>
                    </a:lnTo>
                    <a:lnTo>
                      <a:pt x="13148" y="5445"/>
                    </a:lnTo>
                    <a:lnTo>
                      <a:pt x="10558" y="7437"/>
                    </a:lnTo>
                    <a:lnTo>
                      <a:pt x="7902" y="9495"/>
                    </a:lnTo>
                    <a:lnTo>
                      <a:pt x="5313" y="11687"/>
                    </a:lnTo>
                    <a:lnTo>
                      <a:pt x="2657" y="13944"/>
                    </a:lnTo>
                    <a:lnTo>
                      <a:pt x="1" y="16334"/>
                    </a:lnTo>
                    <a:lnTo>
                      <a:pt x="1" y="16334"/>
                    </a:lnTo>
                    <a:lnTo>
                      <a:pt x="1063" y="17131"/>
                    </a:lnTo>
                    <a:lnTo>
                      <a:pt x="2126" y="17928"/>
                    </a:lnTo>
                    <a:lnTo>
                      <a:pt x="3188" y="18725"/>
                    </a:lnTo>
                    <a:lnTo>
                      <a:pt x="4250" y="19389"/>
                    </a:lnTo>
                    <a:lnTo>
                      <a:pt x="5379" y="20053"/>
                    </a:lnTo>
                    <a:lnTo>
                      <a:pt x="6508" y="20717"/>
                    </a:lnTo>
                    <a:lnTo>
                      <a:pt x="7637" y="21314"/>
                    </a:lnTo>
                    <a:lnTo>
                      <a:pt x="8765" y="21845"/>
                    </a:lnTo>
                    <a:lnTo>
                      <a:pt x="9894" y="22310"/>
                    </a:lnTo>
                    <a:lnTo>
                      <a:pt x="11089" y="22775"/>
                    </a:lnTo>
                    <a:lnTo>
                      <a:pt x="12218" y="23173"/>
                    </a:lnTo>
                    <a:lnTo>
                      <a:pt x="13413" y="23572"/>
                    </a:lnTo>
                    <a:lnTo>
                      <a:pt x="14542" y="23904"/>
                    </a:lnTo>
                    <a:lnTo>
                      <a:pt x="15737" y="24169"/>
                    </a:lnTo>
                    <a:lnTo>
                      <a:pt x="18061" y="24634"/>
                    </a:lnTo>
                    <a:lnTo>
                      <a:pt x="20451" y="24966"/>
                    </a:lnTo>
                    <a:lnTo>
                      <a:pt x="22709" y="25099"/>
                    </a:lnTo>
                    <a:lnTo>
                      <a:pt x="25033" y="25099"/>
                    </a:lnTo>
                    <a:lnTo>
                      <a:pt x="26161" y="25032"/>
                    </a:lnTo>
                    <a:lnTo>
                      <a:pt x="27224" y="24900"/>
                    </a:lnTo>
                    <a:lnTo>
                      <a:pt x="28353" y="24767"/>
                    </a:lnTo>
                    <a:lnTo>
                      <a:pt x="29415" y="24568"/>
                    </a:lnTo>
                    <a:lnTo>
                      <a:pt x="30477" y="24302"/>
                    </a:lnTo>
                    <a:lnTo>
                      <a:pt x="31540" y="24103"/>
                    </a:lnTo>
                    <a:lnTo>
                      <a:pt x="32536" y="23771"/>
                    </a:lnTo>
                    <a:lnTo>
                      <a:pt x="33532" y="23439"/>
                    </a:lnTo>
                    <a:lnTo>
                      <a:pt x="34527" y="23040"/>
                    </a:lnTo>
                    <a:lnTo>
                      <a:pt x="35523" y="22642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24" name="Google Shape;2324;g34ed79b00d1_0_2287"/>
              <p:cNvSpPr/>
              <p:nvPr/>
            </p:nvSpPr>
            <p:spPr>
              <a:xfrm>
                <a:off x="3302025" y="1225775"/>
                <a:ext cx="962800" cy="464800"/>
              </a:xfrm>
              <a:custGeom>
                <a:rect b="b" l="l" r="r" t="t"/>
                <a:pathLst>
                  <a:path extrusionOk="0" h="18592" w="38512">
                    <a:moveTo>
                      <a:pt x="12683" y="0"/>
                    </a:moveTo>
                    <a:lnTo>
                      <a:pt x="11421" y="67"/>
                    </a:lnTo>
                    <a:lnTo>
                      <a:pt x="10226" y="200"/>
                    </a:lnTo>
                    <a:lnTo>
                      <a:pt x="9031" y="332"/>
                    </a:lnTo>
                    <a:lnTo>
                      <a:pt x="7836" y="532"/>
                    </a:lnTo>
                    <a:lnTo>
                      <a:pt x="6707" y="797"/>
                    </a:lnTo>
                    <a:lnTo>
                      <a:pt x="5578" y="1063"/>
                    </a:lnTo>
                    <a:lnTo>
                      <a:pt x="4516" y="1328"/>
                    </a:lnTo>
                    <a:lnTo>
                      <a:pt x="3520" y="1727"/>
                    </a:lnTo>
                    <a:lnTo>
                      <a:pt x="2590" y="2059"/>
                    </a:lnTo>
                    <a:lnTo>
                      <a:pt x="1661" y="2457"/>
                    </a:lnTo>
                    <a:lnTo>
                      <a:pt x="798" y="2922"/>
                    </a:lnTo>
                    <a:lnTo>
                      <a:pt x="1" y="3387"/>
                    </a:lnTo>
                    <a:lnTo>
                      <a:pt x="3055" y="4781"/>
                    </a:lnTo>
                    <a:lnTo>
                      <a:pt x="6043" y="6375"/>
                    </a:lnTo>
                    <a:lnTo>
                      <a:pt x="8965" y="8034"/>
                    </a:lnTo>
                    <a:lnTo>
                      <a:pt x="11820" y="9894"/>
                    </a:lnTo>
                    <a:lnTo>
                      <a:pt x="14608" y="11886"/>
                    </a:lnTo>
                    <a:lnTo>
                      <a:pt x="17331" y="13944"/>
                    </a:lnTo>
                    <a:lnTo>
                      <a:pt x="19987" y="16201"/>
                    </a:lnTo>
                    <a:lnTo>
                      <a:pt x="22576" y="18592"/>
                    </a:lnTo>
                    <a:lnTo>
                      <a:pt x="24435" y="17264"/>
                    </a:lnTo>
                    <a:lnTo>
                      <a:pt x="26427" y="16002"/>
                    </a:lnTo>
                    <a:lnTo>
                      <a:pt x="28485" y="14741"/>
                    </a:lnTo>
                    <a:lnTo>
                      <a:pt x="30544" y="13545"/>
                    </a:lnTo>
                    <a:lnTo>
                      <a:pt x="32668" y="12417"/>
                    </a:lnTo>
                    <a:lnTo>
                      <a:pt x="34727" y="11354"/>
                    </a:lnTo>
                    <a:lnTo>
                      <a:pt x="36719" y="10491"/>
                    </a:lnTo>
                    <a:lnTo>
                      <a:pt x="38511" y="9761"/>
                    </a:lnTo>
                    <a:lnTo>
                      <a:pt x="37449" y="8632"/>
                    </a:lnTo>
                    <a:lnTo>
                      <a:pt x="36254" y="7636"/>
                    </a:lnTo>
                    <a:lnTo>
                      <a:pt x="35059" y="6707"/>
                    </a:lnTo>
                    <a:lnTo>
                      <a:pt x="33864" y="5843"/>
                    </a:lnTo>
                    <a:lnTo>
                      <a:pt x="32602" y="5047"/>
                    </a:lnTo>
                    <a:lnTo>
                      <a:pt x="31340" y="4316"/>
                    </a:lnTo>
                    <a:lnTo>
                      <a:pt x="30079" y="3652"/>
                    </a:lnTo>
                    <a:lnTo>
                      <a:pt x="28751" y="3055"/>
                    </a:lnTo>
                    <a:lnTo>
                      <a:pt x="27423" y="2524"/>
                    </a:lnTo>
                    <a:lnTo>
                      <a:pt x="26095" y="1992"/>
                    </a:lnTo>
                    <a:lnTo>
                      <a:pt x="24701" y="1594"/>
                    </a:lnTo>
                    <a:lnTo>
                      <a:pt x="23373" y="1196"/>
                    </a:lnTo>
                    <a:lnTo>
                      <a:pt x="22045" y="864"/>
                    </a:lnTo>
                    <a:lnTo>
                      <a:pt x="20650" y="598"/>
                    </a:lnTo>
                    <a:lnTo>
                      <a:pt x="19323" y="399"/>
                    </a:lnTo>
                    <a:lnTo>
                      <a:pt x="17928" y="200"/>
                    </a:lnTo>
                    <a:lnTo>
                      <a:pt x="16600" y="67"/>
                    </a:lnTo>
                    <a:lnTo>
                      <a:pt x="1527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25" name="Google Shape;2325;g34ed79b00d1_0_2287"/>
              <p:cNvSpPr/>
              <p:nvPr/>
            </p:nvSpPr>
            <p:spPr>
              <a:xfrm>
                <a:off x="3302025" y="1225775"/>
                <a:ext cx="962800" cy="464800"/>
              </a:xfrm>
              <a:custGeom>
                <a:rect b="b" l="l" r="r" t="t"/>
                <a:pathLst>
                  <a:path extrusionOk="0" fill="none" h="18592" w="38512">
                    <a:moveTo>
                      <a:pt x="22576" y="18592"/>
                    </a:moveTo>
                    <a:lnTo>
                      <a:pt x="22576" y="18592"/>
                    </a:lnTo>
                    <a:lnTo>
                      <a:pt x="24435" y="17264"/>
                    </a:lnTo>
                    <a:lnTo>
                      <a:pt x="26427" y="16002"/>
                    </a:lnTo>
                    <a:lnTo>
                      <a:pt x="28485" y="14741"/>
                    </a:lnTo>
                    <a:lnTo>
                      <a:pt x="30544" y="13545"/>
                    </a:lnTo>
                    <a:lnTo>
                      <a:pt x="32668" y="12417"/>
                    </a:lnTo>
                    <a:lnTo>
                      <a:pt x="34727" y="11354"/>
                    </a:lnTo>
                    <a:lnTo>
                      <a:pt x="36719" y="10491"/>
                    </a:lnTo>
                    <a:lnTo>
                      <a:pt x="38511" y="9761"/>
                    </a:lnTo>
                    <a:lnTo>
                      <a:pt x="38511" y="9761"/>
                    </a:lnTo>
                    <a:lnTo>
                      <a:pt x="37449" y="8632"/>
                    </a:lnTo>
                    <a:lnTo>
                      <a:pt x="36254" y="7636"/>
                    </a:lnTo>
                    <a:lnTo>
                      <a:pt x="35059" y="6707"/>
                    </a:lnTo>
                    <a:lnTo>
                      <a:pt x="33864" y="5843"/>
                    </a:lnTo>
                    <a:lnTo>
                      <a:pt x="32602" y="5047"/>
                    </a:lnTo>
                    <a:lnTo>
                      <a:pt x="31340" y="4316"/>
                    </a:lnTo>
                    <a:lnTo>
                      <a:pt x="30079" y="3652"/>
                    </a:lnTo>
                    <a:lnTo>
                      <a:pt x="28751" y="3055"/>
                    </a:lnTo>
                    <a:lnTo>
                      <a:pt x="27423" y="2524"/>
                    </a:lnTo>
                    <a:lnTo>
                      <a:pt x="26095" y="1992"/>
                    </a:lnTo>
                    <a:lnTo>
                      <a:pt x="24701" y="1594"/>
                    </a:lnTo>
                    <a:lnTo>
                      <a:pt x="23373" y="1196"/>
                    </a:lnTo>
                    <a:lnTo>
                      <a:pt x="22045" y="864"/>
                    </a:lnTo>
                    <a:lnTo>
                      <a:pt x="20650" y="598"/>
                    </a:lnTo>
                    <a:lnTo>
                      <a:pt x="19323" y="399"/>
                    </a:lnTo>
                    <a:lnTo>
                      <a:pt x="17928" y="200"/>
                    </a:lnTo>
                    <a:lnTo>
                      <a:pt x="16600" y="67"/>
                    </a:lnTo>
                    <a:lnTo>
                      <a:pt x="15272" y="0"/>
                    </a:lnTo>
                    <a:lnTo>
                      <a:pt x="14011" y="0"/>
                    </a:lnTo>
                    <a:lnTo>
                      <a:pt x="12683" y="0"/>
                    </a:lnTo>
                    <a:lnTo>
                      <a:pt x="11421" y="67"/>
                    </a:lnTo>
                    <a:lnTo>
                      <a:pt x="10226" y="200"/>
                    </a:lnTo>
                    <a:lnTo>
                      <a:pt x="9031" y="332"/>
                    </a:lnTo>
                    <a:lnTo>
                      <a:pt x="7836" y="532"/>
                    </a:lnTo>
                    <a:lnTo>
                      <a:pt x="6707" y="797"/>
                    </a:lnTo>
                    <a:lnTo>
                      <a:pt x="5578" y="1063"/>
                    </a:lnTo>
                    <a:lnTo>
                      <a:pt x="4516" y="1328"/>
                    </a:lnTo>
                    <a:lnTo>
                      <a:pt x="3520" y="1727"/>
                    </a:lnTo>
                    <a:lnTo>
                      <a:pt x="2590" y="2059"/>
                    </a:lnTo>
                    <a:lnTo>
                      <a:pt x="1661" y="2457"/>
                    </a:lnTo>
                    <a:lnTo>
                      <a:pt x="798" y="2922"/>
                    </a:lnTo>
                    <a:lnTo>
                      <a:pt x="1" y="3387"/>
                    </a:lnTo>
                    <a:lnTo>
                      <a:pt x="1" y="3387"/>
                    </a:lnTo>
                    <a:lnTo>
                      <a:pt x="3055" y="4781"/>
                    </a:lnTo>
                    <a:lnTo>
                      <a:pt x="6043" y="6375"/>
                    </a:lnTo>
                    <a:lnTo>
                      <a:pt x="8965" y="8034"/>
                    </a:lnTo>
                    <a:lnTo>
                      <a:pt x="11820" y="9894"/>
                    </a:lnTo>
                    <a:lnTo>
                      <a:pt x="14608" y="11886"/>
                    </a:lnTo>
                    <a:lnTo>
                      <a:pt x="17331" y="13944"/>
                    </a:lnTo>
                    <a:lnTo>
                      <a:pt x="19987" y="16201"/>
                    </a:lnTo>
                    <a:lnTo>
                      <a:pt x="22576" y="18592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26" name="Google Shape;2326;g34ed79b00d1_0_2287"/>
              <p:cNvSpPr/>
              <p:nvPr/>
            </p:nvSpPr>
            <p:spPr>
              <a:xfrm>
                <a:off x="2108550" y="3483275"/>
                <a:ext cx="2365425" cy="1201825"/>
              </a:xfrm>
              <a:custGeom>
                <a:rect b="b" l="l" r="r" t="t"/>
                <a:pathLst>
                  <a:path extrusionOk="0" h="48073" w="94617">
                    <a:moveTo>
                      <a:pt x="13612" y="1"/>
                    </a:moveTo>
                    <a:lnTo>
                      <a:pt x="11952" y="2856"/>
                    </a:lnTo>
                    <a:lnTo>
                      <a:pt x="10425" y="5645"/>
                    </a:lnTo>
                    <a:lnTo>
                      <a:pt x="9097" y="8367"/>
                    </a:lnTo>
                    <a:lnTo>
                      <a:pt x="7835" y="10956"/>
                    </a:lnTo>
                    <a:lnTo>
                      <a:pt x="6706" y="13413"/>
                    </a:lnTo>
                    <a:lnTo>
                      <a:pt x="5644" y="15803"/>
                    </a:lnTo>
                    <a:lnTo>
                      <a:pt x="4715" y="18061"/>
                    </a:lnTo>
                    <a:lnTo>
                      <a:pt x="3851" y="20186"/>
                    </a:lnTo>
                    <a:lnTo>
                      <a:pt x="3121" y="22244"/>
                    </a:lnTo>
                    <a:lnTo>
                      <a:pt x="2457" y="24169"/>
                    </a:lnTo>
                    <a:lnTo>
                      <a:pt x="1859" y="25962"/>
                    </a:lnTo>
                    <a:lnTo>
                      <a:pt x="1395" y="27688"/>
                    </a:lnTo>
                    <a:lnTo>
                      <a:pt x="598" y="30743"/>
                    </a:lnTo>
                    <a:lnTo>
                      <a:pt x="0" y="33266"/>
                    </a:lnTo>
                    <a:lnTo>
                      <a:pt x="2590" y="35125"/>
                    </a:lnTo>
                    <a:lnTo>
                      <a:pt x="5179" y="36785"/>
                    </a:lnTo>
                    <a:lnTo>
                      <a:pt x="7835" y="38378"/>
                    </a:lnTo>
                    <a:lnTo>
                      <a:pt x="10558" y="39906"/>
                    </a:lnTo>
                    <a:lnTo>
                      <a:pt x="13280" y="41234"/>
                    </a:lnTo>
                    <a:lnTo>
                      <a:pt x="16135" y="42495"/>
                    </a:lnTo>
                    <a:lnTo>
                      <a:pt x="18924" y="43557"/>
                    </a:lnTo>
                    <a:lnTo>
                      <a:pt x="21779" y="44553"/>
                    </a:lnTo>
                    <a:lnTo>
                      <a:pt x="24700" y="45417"/>
                    </a:lnTo>
                    <a:lnTo>
                      <a:pt x="27622" y="46147"/>
                    </a:lnTo>
                    <a:lnTo>
                      <a:pt x="30543" y="46811"/>
                    </a:lnTo>
                    <a:lnTo>
                      <a:pt x="33531" y="47276"/>
                    </a:lnTo>
                    <a:lnTo>
                      <a:pt x="36519" y="47674"/>
                    </a:lnTo>
                    <a:lnTo>
                      <a:pt x="39507" y="47940"/>
                    </a:lnTo>
                    <a:lnTo>
                      <a:pt x="42495" y="48072"/>
                    </a:lnTo>
                    <a:lnTo>
                      <a:pt x="45482" y="48072"/>
                    </a:lnTo>
                    <a:lnTo>
                      <a:pt x="48470" y="47940"/>
                    </a:lnTo>
                    <a:lnTo>
                      <a:pt x="51458" y="47674"/>
                    </a:lnTo>
                    <a:lnTo>
                      <a:pt x="54446" y="47342"/>
                    </a:lnTo>
                    <a:lnTo>
                      <a:pt x="57434" y="46877"/>
                    </a:lnTo>
                    <a:lnTo>
                      <a:pt x="60355" y="46280"/>
                    </a:lnTo>
                    <a:lnTo>
                      <a:pt x="63277" y="45549"/>
                    </a:lnTo>
                    <a:lnTo>
                      <a:pt x="66198" y="44686"/>
                    </a:lnTo>
                    <a:lnTo>
                      <a:pt x="69053" y="43757"/>
                    </a:lnTo>
                    <a:lnTo>
                      <a:pt x="71909" y="42628"/>
                    </a:lnTo>
                    <a:lnTo>
                      <a:pt x="74697" y="41433"/>
                    </a:lnTo>
                    <a:lnTo>
                      <a:pt x="77486" y="40105"/>
                    </a:lnTo>
                    <a:lnTo>
                      <a:pt x="80142" y="38644"/>
                    </a:lnTo>
                    <a:lnTo>
                      <a:pt x="82864" y="37051"/>
                    </a:lnTo>
                    <a:lnTo>
                      <a:pt x="85454" y="35391"/>
                    </a:lnTo>
                    <a:lnTo>
                      <a:pt x="87977" y="33531"/>
                    </a:lnTo>
                    <a:lnTo>
                      <a:pt x="90500" y="31606"/>
                    </a:lnTo>
                    <a:lnTo>
                      <a:pt x="90965" y="30344"/>
                    </a:lnTo>
                    <a:lnTo>
                      <a:pt x="91429" y="29083"/>
                    </a:lnTo>
                    <a:lnTo>
                      <a:pt x="91894" y="27755"/>
                    </a:lnTo>
                    <a:lnTo>
                      <a:pt x="92292" y="26361"/>
                    </a:lnTo>
                    <a:lnTo>
                      <a:pt x="92956" y="23572"/>
                    </a:lnTo>
                    <a:lnTo>
                      <a:pt x="93554" y="20650"/>
                    </a:lnTo>
                    <a:lnTo>
                      <a:pt x="94019" y="17596"/>
                    </a:lnTo>
                    <a:lnTo>
                      <a:pt x="94351" y="14409"/>
                    </a:lnTo>
                    <a:lnTo>
                      <a:pt x="94550" y="11222"/>
                    </a:lnTo>
                    <a:lnTo>
                      <a:pt x="94616" y="7836"/>
                    </a:lnTo>
                    <a:lnTo>
                      <a:pt x="92226" y="9164"/>
                    </a:lnTo>
                    <a:lnTo>
                      <a:pt x="89769" y="10425"/>
                    </a:lnTo>
                    <a:lnTo>
                      <a:pt x="87313" y="11488"/>
                    </a:lnTo>
                    <a:lnTo>
                      <a:pt x="84790" y="12484"/>
                    </a:lnTo>
                    <a:lnTo>
                      <a:pt x="82267" y="13347"/>
                    </a:lnTo>
                    <a:lnTo>
                      <a:pt x="79677" y="14143"/>
                    </a:lnTo>
                    <a:lnTo>
                      <a:pt x="77088" y="14741"/>
                    </a:lnTo>
                    <a:lnTo>
                      <a:pt x="74432" y="15272"/>
                    </a:lnTo>
                    <a:lnTo>
                      <a:pt x="71776" y="15737"/>
                    </a:lnTo>
                    <a:lnTo>
                      <a:pt x="69053" y="16069"/>
                    </a:lnTo>
                    <a:lnTo>
                      <a:pt x="66398" y="16268"/>
                    </a:lnTo>
                    <a:lnTo>
                      <a:pt x="63675" y="16401"/>
                    </a:lnTo>
                    <a:lnTo>
                      <a:pt x="60953" y="16401"/>
                    </a:lnTo>
                    <a:lnTo>
                      <a:pt x="58231" y="16335"/>
                    </a:lnTo>
                    <a:lnTo>
                      <a:pt x="55508" y="16135"/>
                    </a:lnTo>
                    <a:lnTo>
                      <a:pt x="52786" y="15870"/>
                    </a:lnTo>
                    <a:lnTo>
                      <a:pt x="50064" y="15538"/>
                    </a:lnTo>
                    <a:lnTo>
                      <a:pt x="47408" y="15073"/>
                    </a:lnTo>
                    <a:lnTo>
                      <a:pt x="44752" y="14542"/>
                    </a:lnTo>
                    <a:lnTo>
                      <a:pt x="42096" y="13878"/>
                    </a:lnTo>
                    <a:lnTo>
                      <a:pt x="39440" y="13147"/>
                    </a:lnTo>
                    <a:lnTo>
                      <a:pt x="36851" y="12351"/>
                    </a:lnTo>
                    <a:lnTo>
                      <a:pt x="34328" y="11488"/>
                    </a:lnTo>
                    <a:lnTo>
                      <a:pt x="31805" y="10492"/>
                    </a:lnTo>
                    <a:lnTo>
                      <a:pt x="29348" y="9429"/>
                    </a:lnTo>
                    <a:lnTo>
                      <a:pt x="26891" y="8300"/>
                    </a:lnTo>
                    <a:lnTo>
                      <a:pt x="24567" y="7105"/>
                    </a:lnTo>
                    <a:lnTo>
                      <a:pt x="22243" y="5844"/>
                    </a:lnTo>
                    <a:lnTo>
                      <a:pt x="19986" y="4449"/>
                    </a:lnTo>
                    <a:lnTo>
                      <a:pt x="17795" y="3055"/>
                    </a:lnTo>
                    <a:lnTo>
                      <a:pt x="15670" y="1528"/>
                    </a:lnTo>
                    <a:lnTo>
                      <a:pt x="1361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27" name="Google Shape;2327;g34ed79b00d1_0_2287"/>
              <p:cNvSpPr/>
              <p:nvPr/>
            </p:nvSpPr>
            <p:spPr>
              <a:xfrm>
                <a:off x="2108550" y="3483275"/>
                <a:ext cx="2365425" cy="1201825"/>
              </a:xfrm>
              <a:custGeom>
                <a:rect b="b" l="l" r="r" t="t"/>
                <a:pathLst>
                  <a:path extrusionOk="0" fill="none" h="48073" w="94617">
                    <a:moveTo>
                      <a:pt x="13612" y="1"/>
                    </a:moveTo>
                    <a:lnTo>
                      <a:pt x="13612" y="1"/>
                    </a:lnTo>
                    <a:lnTo>
                      <a:pt x="11952" y="2856"/>
                    </a:lnTo>
                    <a:lnTo>
                      <a:pt x="10425" y="5645"/>
                    </a:lnTo>
                    <a:lnTo>
                      <a:pt x="9097" y="8367"/>
                    </a:lnTo>
                    <a:lnTo>
                      <a:pt x="7835" y="10956"/>
                    </a:lnTo>
                    <a:lnTo>
                      <a:pt x="6706" y="13413"/>
                    </a:lnTo>
                    <a:lnTo>
                      <a:pt x="5644" y="15803"/>
                    </a:lnTo>
                    <a:lnTo>
                      <a:pt x="4715" y="18061"/>
                    </a:lnTo>
                    <a:lnTo>
                      <a:pt x="3851" y="20186"/>
                    </a:lnTo>
                    <a:lnTo>
                      <a:pt x="3121" y="22244"/>
                    </a:lnTo>
                    <a:lnTo>
                      <a:pt x="2457" y="24169"/>
                    </a:lnTo>
                    <a:lnTo>
                      <a:pt x="1859" y="25962"/>
                    </a:lnTo>
                    <a:lnTo>
                      <a:pt x="1395" y="27688"/>
                    </a:lnTo>
                    <a:lnTo>
                      <a:pt x="598" y="30743"/>
                    </a:lnTo>
                    <a:lnTo>
                      <a:pt x="0" y="33266"/>
                    </a:lnTo>
                    <a:lnTo>
                      <a:pt x="0" y="33266"/>
                    </a:lnTo>
                    <a:lnTo>
                      <a:pt x="2590" y="35125"/>
                    </a:lnTo>
                    <a:lnTo>
                      <a:pt x="5179" y="36785"/>
                    </a:lnTo>
                    <a:lnTo>
                      <a:pt x="7835" y="38378"/>
                    </a:lnTo>
                    <a:lnTo>
                      <a:pt x="10558" y="39906"/>
                    </a:lnTo>
                    <a:lnTo>
                      <a:pt x="13280" y="41234"/>
                    </a:lnTo>
                    <a:lnTo>
                      <a:pt x="16135" y="42495"/>
                    </a:lnTo>
                    <a:lnTo>
                      <a:pt x="18924" y="43557"/>
                    </a:lnTo>
                    <a:lnTo>
                      <a:pt x="21779" y="44553"/>
                    </a:lnTo>
                    <a:lnTo>
                      <a:pt x="24700" y="45417"/>
                    </a:lnTo>
                    <a:lnTo>
                      <a:pt x="27622" y="46147"/>
                    </a:lnTo>
                    <a:lnTo>
                      <a:pt x="30543" y="46811"/>
                    </a:lnTo>
                    <a:lnTo>
                      <a:pt x="33531" y="47276"/>
                    </a:lnTo>
                    <a:lnTo>
                      <a:pt x="36519" y="47674"/>
                    </a:lnTo>
                    <a:lnTo>
                      <a:pt x="39507" y="47940"/>
                    </a:lnTo>
                    <a:lnTo>
                      <a:pt x="42495" y="48072"/>
                    </a:lnTo>
                    <a:lnTo>
                      <a:pt x="45482" y="48072"/>
                    </a:lnTo>
                    <a:lnTo>
                      <a:pt x="48470" y="47940"/>
                    </a:lnTo>
                    <a:lnTo>
                      <a:pt x="51458" y="47674"/>
                    </a:lnTo>
                    <a:lnTo>
                      <a:pt x="54446" y="47342"/>
                    </a:lnTo>
                    <a:lnTo>
                      <a:pt x="57434" y="46877"/>
                    </a:lnTo>
                    <a:lnTo>
                      <a:pt x="60355" y="46280"/>
                    </a:lnTo>
                    <a:lnTo>
                      <a:pt x="63277" y="45549"/>
                    </a:lnTo>
                    <a:lnTo>
                      <a:pt x="66198" y="44686"/>
                    </a:lnTo>
                    <a:lnTo>
                      <a:pt x="69053" y="43757"/>
                    </a:lnTo>
                    <a:lnTo>
                      <a:pt x="71909" y="42628"/>
                    </a:lnTo>
                    <a:lnTo>
                      <a:pt x="74697" y="41433"/>
                    </a:lnTo>
                    <a:lnTo>
                      <a:pt x="77486" y="40105"/>
                    </a:lnTo>
                    <a:lnTo>
                      <a:pt x="80142" y="38644"/>
                    </a:lnTo>
                    <a:lnTo>
                      <a:pt x="82864" y="37051"/>
                    </a:lnTo>
                    <a:lnTo>
                      <a:pt x="85454" y="35391"/>
                    </a:lnTo>
                    <a:lnTo>
                      <a:pt x="87977" y="33531"/>
                    </a:lnTo>
                    <a:lnTo>
                      <a:pt x="90500" y="31606"/>
                    </a:lnTo>
                    <a:lnTo>
                      <a:pt x="90500" y="31606"/>
                    </a:lnTo>
                    <a:lnTo>
                      <a:pt x="90965" y="30344"/>
                    </a:lnTo>
                    <a:lnTo>
                      <a:pt x="91429" y="29083"/>
                    </a:lnTo>
                    <a:lnTo>
                      <a:pt x="91894" y="27755"/>
                    </a:lnTo>
                    <a:lnTo>
                      <a:pt x="92292" y="26361"/>
                    </a:lnTo>
                    <a:lnTo>
                      <a:pt x="92956" y="23572"/>
                    </a:lnTo>
                    <a:lnTo>
                      <a:pt x="93554" y="20650"/>
                    </a:lnTo>
                    <a:lnTo>
                      <a:pt x="94019" y="17596"/>
                    </a:lnTo>
                    <a:lnTo>
                      <a:pt x="94351" y="14409"/>
                    </a:lnTo>
                    <a:lnTo>
                      <a:pt x="94550" y="11222"/>
                    </a:lnTo>
                    <a:lnTo>
                      <a:pt x="94616" y="7836"/>
                    </a:lnTo>
                    <a:lnTo>
                      <a:pt x="94616" y="7836"/>
                    </a:lnTo>
                    <a:lnTo>
                      <a:pt x="92226" y="9164"/>
                    </a:lnTo>
                    <a:lnTo>
                      <a:pt x="89769" y="10425"/>
                    </a:lnTo>
                    <a:lnTo>
                      <a:pt x="87313" y="11488"/>
                    </a:lnTo>
                    <a:lnTo>
                      <a:pt x="84790" y="12484"/>
                    </a:lnTo>
                    <a:lnTo>
                      <a:pt x="82267" y="13347"/>
                    </a:lnTo>
                    <a:lnTo>
                      <a:pt x="79677" y="14143"/>
                    </a:lnTo>
                    <a:lnTo>
                      <a:pt x="77088" y="14741"/>
                    </a:lnTo>
                    <a:lnTo>
                      <a:pt x="74432" y="15272"/>
                    </a:lnTo>
                    <a:lnTo>
                      <a:pt x="71776" y="15737"/>
                    </a:lnTo>
                    <a:lnTo>
                      <a:pt x="69053" y="16069"/>
                    </a:lnTo>
                    <a:lnTo>
                      <a:pt x="66398" y="16268"/>
                    </a:lnTo>
                    <a:lnTo>
                      <a:pt x="63675" y="16401"/>
                    </a:lnTo>
                    <a:lnTo>
                      <a:pt x="60953" y="16401"/>
                    </a:lnTo>
                    <a:lnTo>
                      <a:pt x="58231" y="16335"/>
                    </a:lnTo>
                    <a:lnTo>
                      <a:pt x="55508" y="16135"/>
                    </a:lnTo>
                    <a:lnTo>
                      <a:pt x="52786" y="15870"/>
                    </a:lnTo>
                    <a:lnTo>
                      <a:pt x="50064" y="15538"/>
                    </a:lnTo>
                    <a:lnTo>
                      <a:pt x="47408" y="15073"/>
                    </a:lnTo>
                    <a:lnTo>
                      <a:pt x="44752" y="14542"/>
                    </a:lnTo>
                    <a:lnTo>
                      <a:pt x="42096" y="13878"/>
                    </a:lnTo>
                    <a:lnTo>
                      <a:pt x="39440" y="13147"/>
                    </a:lnTo>
                    <a:lnTo>
                      <a:pt x="36851" y="12351"/>
                    </a:lnTo>
                    <a:lnTo>
                      <a:pt x="34328" y="11488"/>
                    </a:lnTo>
                    <a:lnTo>
                      <a:pt x="31805" y="10492"/>
                    </a:lnTo>
                    <a:lnTo>
                      <a:pt x="29348" y="9429"/>
                    </a:lnTo>
                    <a:lnTo>
                      <a:pt x="26891" y="8300"/>
                    </a:lnTo>
                    <a:lnTo>
                      <a:pt x="24567" y="7105"/>
                    </a:lnTo>
                    <a:lnTo>
                      <a:pt x="22243" y="5844"/>
                    </a:lnTo>
                    <a:lnTo>
                      <a:pt x="19986" y="4449"/>
                    </a:lnTo>
                    <a:lnTo>
                      <a:pt x="17795" y="3055"/>
                    </a:lnTo>
                    <a:lnTo>
                      <a:pt x="15670" y="1528"/>
                    </a:lnTo>
                    <a:lnTo>
                      <a:pt x="13612" y="1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28" name="Google Shape;2328;g34ed79b00d1_0_2287"/>
              <p:cNvSpPr/>
              <p:nvPr/>
            </p:nvSpPr>
            <p:spPr>
              <a:xfrm>
                <a:off x="4020775" y="1635775"/>
                <a:ext cx="501325" cy="773550"/>
              </a:xfrm>
              <a:custGeom>
                <a:rect b="b" l="l" r="r" t="t"/>
                <a:pathLst>
                  <a:path extrusionOk="0" h="30942" w="20053">
                    <a:moveTo>
                      <a:pt x="14940" y="1"/>
                    </a:moveTo>
                    <a:lnTo>
                      <a:pt x="13347" y="598"/>
                    </a:lnTo>
                    <a:lnTo>
                      <a:pt x="11488" y="1461"/>
                    </a:lnTo>
                    <a:lnTo>
                      <a:pt x="9429" y="2524"/>
                    </a:lnTo>
                    <a:lnTo>
                      <a:pt x="7305" y="3719"/>
                    </a:lnTo>
                    <a:lnTo>
                      <a:pt x="5246" y="5047"/>
                    </a:lnTo>
                    <a:lnTo>
                      <a:pt x="3254" y="6308"/>
                    </a:lnTo>
                    <a:lnTo>
                      <a:pt x="1462" y="7570"/>
                    </a:lnTo>
                    <a:lnTo>
                      <a:pt x="1" y="8765"/>
                    </a:lnTo>
                    <a:lnTo>
                      <a:pt x="2059" y="11222"/>
                    </a:lnTo>
                    <a:lnTo>
                      <a:pt x="4051" y="13811"/>
                    </a:lnTo>
                    <a:lnTo>
                      <a:pt x="5977" y="16467"/>
                    </a:lnTo>
                    <a:lnTo>
                      <a:pt x="7836" y="19189"/>
                    </a:lnTo>
                    <a:lnTo>
                      <a:pt x="9695" y="22044"/>
                    </a:lnTo>
                    <a:lnTo>
                      <a:pt x="11421" y="24966"/>
                    </a:lnTo>
                    <a:lnTo>
                      <a:pt x="13081" y="27954"/>
                    </a:lnTo>
                    <a:lnTo>
                      <a:pt x="14608" y="30942"/>
                    </a:lnTo>
                    <a:lnTo>
                      <a:pt x="15339" y="30145"/>
                    </a:lnTo>
                    <a:lnTo>
                      <a:pt x="16003" y="29348"/>
                    </a:lnTo>
                    <a:lnTo>
                      <a:pt x="16600" y="28419"/>
                    </a:lnTo>
                    <a:lnTo>
                      <a:pt x="17198" y="27555"/>
                    </a:lnTo>
                    <a:lnTo>
                      <a:pt x="17729" y="26626"/>
                    </a:lnTo>
                    <a:lnTo>
                      <a:pt x="18127" y="25696"/>
                    </a:lnTo>
                    <a:lnTo>
                      <a:pt x="18526" y="24700"/>
                    </a:lnTo>
                    <a:lnTo>
                      <a:pt x="18924" y="23704"/>
                    </a:lnTo>
                    <a:lnTo>
                      <a:pt x="19190" y="22708"/>
                    </a:lnTo>
                    <a:lnTo>
                      <a:pt x="19455" y="21712"/>
                    </a:lnTo>
                    <a:lnTo>
                      <a:pt x="19655" y="20650"/>
                    </a:lnTo>
                    <a:lnTo>
                      <a:pt x="19854" y="19654"/>
                    </a:lnTo>
                    <a:lnTo>
                      <a:pt x="19987" y="18592"/>
                    </a:lnTo>
                    <a:lnTo>
                      <a:pt x="20053" y="17529"/>
                    </a:lnTo>
                    <a:lnTo>
                      <a:pt x="20053" y="16467"/>
                    </a:lnTo>
                    <a:lnTo>
                      <a:pt x="20053" y="15405"/>
                    </a:lnTo>
                    <a:lnTo>
                      <a:pt x="20053" y="14342"/>
                    </a:lnTo>
                    <a:lnTo>
                      <a:pt x="19920" y="13280"/>
                    </a:lnTo>
                    <a:lnTo>
                      <a:pt x="19655" y="11222"/>
                    </a:lnTo>
                    <a:lnTo>
                      <a:pt x="19190" y="9163"/>
                    </a:lnTo>
                    <a:lnTo>
                      <a:pt x="18592" y="7105"/>
                    </a:lnTo>
                    <a:lnTo>
                      <a:pt x="17862" y="5180"/>
                    </a:lnTo>
                    <a:lnTo>
                      <a:pt x="16999" y="3320"/>
                    </a:lnTo>
                    <a:lnTo>
                      <a:pt x="16003" y="1594"/>
                    </a:lnTo>
                    <a:lnTo>
                      <a:pt x="15471" y="797"/>
                    </a:lnTo>
                    <a:lnTo>
                      <a:pt x="1494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29" name="Google Shape;2329;g34ed79b00d1_0_2287"/>
              <p:cNvSpPr/>
              <p:nvPr/>
            </p:nvSpPr>
            <p:spPr>
              <a:xfrm>
                <a:off x="4020775" y="1635775"/>
                <a:ext cx="501325" cy="773550"/>
              </a:xfrm>
              <a:custGeom>
                <a:rect b="b" l="l" r="r" t="t"/>
                <a:pathLst>
                  <a:path extrusionOk="0" fill="none" h="30942" w="20053">
                    <a:moveTo>
                      <a:pt x="14608" y="30942"/>
                    </a:moveTo>
                    <a:lnTo>
                      <a:pt x="14608" y="30942"/>
                    </a:lnTo>
                    <a:lnTo>
                      <a:pt x="15339" y="30145"/>
                    </a:lnTo>
                    <a:lnTo>
                      <a:pt x="16003" y="29348"/>
                    </a:lnTo>
                    <a:lnTo>
                      <a:pt x="16600" y="28419"/>
                    </a:lnTo>
                    <a:lnTo>
                      <a:pt x="17198" y="27555"/>
                    </a:lnTo>
                    <a:lnTo>
                      <a:pt x="17729" y="26626"/>
                    </a:lnTo>
                    <a:lnTo>
                      <a:pt x="18127" y="25696"/>
                    </a:lnTo>
                    <a:lnTo>
                      <a:pt x="18526" y="24700"/>
                    </a:lnTo>
                    <a:lnTo>
                      <a:pt x="18924" y="23704"/>
                    </a:lnTo>
                    <a:lnTo>
                      <a:pt x="19190" y="22708"/>
                    </a:lnTo>
                    <a:lnTo>
                      <a:pt x="19455" y="21712"/>
                    </a:lnTo>
                    <a:lnTo>
                      <a:pt x="19655" y="20650"/>
                    </a:lnTo>
                    <a:lnTo>
                      <a:pt x="19854" y="19654"/>
                    </a:lnTo>
                    <a:lnTo>
                      <a:pt x="19987" y="18592"/>
                    </a:lnTo>
                    <a:lnTo>
                      <a:pt x="20053" y="17529"/>
                    </a:lnTo>
                    <a:lnTo>
                      <a:pt x="20053" y="16467"/>
                    </a:lnTo>
                    <a:lnTo>
                      <a:pt x="20053" y="15405"/>
                    </a:lnTo>
                    <a:lnTo>
                      <a:pt x="20053" y="14342"/>
                    </a:lnTo>
                    <a:lnTo>
                      <a:pt x="19920" y="13280"/>
                    </a:lnTo>
                    <a:lnTo>
                      <a:pt x="19655" y="11222"/>
                    </a:lnTo>
                    <a:lnTo>
                      <a:pt x="19190" y="9163"/>
                    </a:lnTo>
                    <a:lnTo>
                      <a:pt x="18592" y="7105"/>
                    </a:lnTo>
                    <a:lnTo>
                      <a:pt x="17862" y="5180"/>
                    </a:lnTo>
                    <a:lnTo>
                      <a:pt x="16999" y="3320"/>
                    </a:lnTo>
                    <a:lnTo>
                      <a:pt x="16003" y="1594"/>
                    </a:lnTo>
                    <a:lnTo>
                      <a:pt x="15471" y="797"/>
                    </a:lnTo>
                    <a:lnTo>
                      <a:pt x="14940" y="1"/>
                    </a:lnTo>
                    <a:lnTo>
                      <a:pt x="14940" y="1"/>
                    </a:lnTo>
                    <a:lnTo>
                      <a:pt x="13347" y="598"/>
                    </a:lnTo>
                    <a:lnTo>
                      <a:pt x="11488" y="1461"/>
                    </a:lnTo>
                    <a:lnTo>
                      <a:pt x="9429" y="2524"/>
                    </a:lnTo>
                    <a:lnTo>
                      <a:pt x="7305" y="3719"/>
                    </a:lnTo>
                    <a:lnTo>
                      <a:pt x="5246" y="5047"/>
                    </a:lnTo>
                    <a:lnTo>
                      <a:pt x="3254" y="6308"/>
                    </a:lnTo>
                    <a:lnTo>
                      <a:pt x="1462" y="7570"/>
                    </a:lnTo>
                    <a:lnTo>
                      <a:pt x="1" y="8765"/>
                    </a:lnTo>
                    <a:lnTo>
                      <a:pt x="1" y="8765"/>
                    </a:lnTo>
                    <a:lnTo>
                      <a:pt x="2059" y="11222"/>
                    </a:lnTo>
                    <a:lnTo>
                      <a:pt x="4051" y="13811"/>
                    </a:lnTo>
                    <a:lnTo>
                      <a:pt x="5977" y="16467"/>
                    </a:lnTo>
                    <a:lnTo>
                      <a:pt x="7836" y="19189"/>
                    </a:lnTo>
                    <a:lnTo>
                      <a:pt x="9695" y="22044"/>
                    </a:lnTo>
                    <a:lnTo>
                      <a:pt x="11421" y="24966"/>
                    </a:lnTo>
                    <a:lnTo>
                      <a:pt x="13081" y="27954"/>
                    </a:lnTo>
                    <a:lnTo>
                      <a:pt x="14608" y="30942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30" name="Google Shape;2330;g34ed79b00d1_0_2287"/>
              <p:cNvSpPr/>
              <p:nvPr/>
            </p:nvSpPr>
            <p:spPr>
              <a:xfrm>
                <a:off x="4478925" y="1959475"/>
                <a:ext cx="388450" cy="1274850"/>
              </a:xfrm>
              <a:custGeom>
                <a:rect b="b" l="l" r="r" t="t"/>
                <a:pathLst>
                  <a:path extrusionOk="0" h="50994" w="15538">
                    <a:moveTo>
                      <a:pt x="10159" y="0"/>
                    </a:moveTo>
                    <a:lnTo>
                      <a:pt x="10359" y="1992"/>
                    </a:lnTo>
                    <a:lnTo>
                      <a:pt x="10359" y="3984"/>
                    </a:lnTo>
                    <a:lnTo>
                      <a:pt x="10292" y="5909"/>
                    </a:lnTo>
                    <a:lnTo>
                      <a:pt x="10093" y="7769"/>
                    </a:lnTo>
                    <a:lnTo>
                      <a:pt x="9827" y="9628"/>
                    </a:lnTo>
                    <a:lnTo>
                      <a:pt x="9429" y="11420"/>
                    </a:lnTo>
                    <a:lnTo>
                      <a:pt x="8898" y="13213"/>
                    </a:lnTo>
                    <a:lnTo>
                      <a:pt x="8300" y="14873"/>
                    </a:lnTo>
                    <a:lnTo>
                      <a:pt x="7570" y="16533"/>
                    </a:lnTo>
                    <a:lnTo>
                      <a:pt x="6773" y="18127"/>
                    </a:lnTo>
                    <a:lnTo>
                      <a:pt x="5844" y="19654"/>
                    </a:lnTo>
                    <a:lnTo>
                      <a:pt x="4848" y="21114"/>
                    </a:lnTo>
                    <a:lnTo>
                      <a:pt x="3785" y="22575"/>
                    </a:lnTo>
                    <a:lnTo>
                      <a:pt x="2590" y="23903"/>
                    </a:lnTo>
                    <a:lnTo>
                      <a:pt x="1329" y="25165"/>
                    </a:lnTo>
                    <a:lnTo>
                      <a:pt x="1" y="26360"/>
                    </a:lnTo>
                    <a:lnTo>
                      <a:pt x="1196" y="29348"/>
                    </a:lnTo>
                    <a:lnTo>
                      <a:pt x="2258" y="32402"/>
                    </a:lnTo>
                    <a:lnTo>
                      <a:pt x="3254" y="35456"/>
                    </a:lnTo>
                    <a:lnTo>
                      <a:pt x="4184" y="38511"/>
                    </a:lnTo>
                    <a:lnTo>
                      <a:pt x="4980" y="41631"/>
                    </a:lnTo>
                    <a:lnTo>
                      <a:pt x="5711" y="44752"/>
                    </a:lnTo>
                    <a:lnTo>
                      <a:pt x="6375" y="47873"/>
                    </a:lnTo>
                    <a:lnTo>
                      <a:pt x="6972" y="50993"/>
                    </a:lnTo>
                    <a:lnTo>
                      <a:pt x="7968" y="49665"/>
                    </a:lnTo>
                    <a:lnTo>
                      <a:pt x="8898" y="48271"/>
                    </a:lnTo>
                    <a:lnTo>
                      <a:pt x="9761" y="46810"/>
                    </a:lnTo>
                    <a:lnTo>
                      <a:pt x="10558" y="45349"/>
                    </a:lnTo>
                    <a:lnTo>
                      <a:pt x="11288" y="43889"/>
                    </a:lnTo>
                    <a:lnTo>
                      <a:pt x="11952" y="42362"/>
                    </a:lnTo>
                    <a:lnTo>
                      <a:pt x="12616" y="40834"/>
                    </a:lnTo>
                    <a:lnTo>
                      <a:pt x="13147" y="39307"/>
                    </a:lnTo>
                    <a:lnTo>
                      <a:pt x="13612" y="37714"/>
                    </a:lnTo>
                    <a:lnTo>
                      <a:pt x="14077" y="36120"/>
                    </a:lnTo>
                    <a:lnTo>
                      <a:pt x="14475" y="34527"/>
                    </a:lnTo>
                    <a:lnTo>
                      <a:pt x="14807" y="32867"/>
                    </a:lnTo>
                    <a:lnTo>
                      <a:pt x="15006" y="31273"/>
                    </a:lnTo>
                    <a:lnTo>
                      <a:pt x="15272" y="29613"/>
                    </a:lnTo>
                    <a:lnTo>
                      <a:pt x="15405" y="27953"/>
                    </a:lnTo>
                    <a:lnTo>
                      <a:pt x="15471" y="26227"/>
                    </a:lnTo>
                    <a:lnTo>
                      <a:pt x="15538" y="24567"/>
                    </a:lnTo>
                    <a:lnTo>
                      <a:pt x="15538" y="22907"/>
                    </a:lnTo>
                    <a:lnTo>
                      <a:pt x="15471" y="21247"/>
                    </a:lnTo>
                    <a:lnTo>
                      <a:pt x="15338" y="19521"/>
                    </a:lnTo>
                    <a:lnTo>
                      <a:pt x="15139" y="17861"/>
                    </a:lnTo>
                    <a:lnTo>
                      <a:pt x="14940" y="16201"/>
                    </a:lnTo>
                    <a:lnTo>
                      <a:pt x="14674" y="14475"/>
                    </a:lnTo>
                    <a:lnTo>
                      <a:pt x="14342" y="12815"/>
                    </a:lnTo>
                    <a:lnTo>
                      <a:pt x="14010" y="11155"/>
                    </a:lnTo>
                    <a:lnTo>
                      <a:pt x="13612" y="9561"/>
                    </a:lnTo>
                    <a:lnTo>
                      <a:pt x="13147" y="7901"/>
                    </a:lnTo>
                    <a:lnTo>
                      <a:pt x="12616" y="6308"/>
                    </a:lnTo>
                    <a:lnTo>
                      <a:pt x="12085" y="4648"/>
                    </a:lnTo>
                    <a:lnTo>
                      <a:pt x="11487" y="3121"/>
                    </a:lnTo>
                    <a:lnTo>
                      <a:pt x="10823" y="1527"/>
                    </a:lnTo>
                    <a:lnTo>
                      <a:pt x="1015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31" name="Google Shape;2331;g34ed79b00d1_0_2287"/>
              <p:cNvSpPr/>
              <p:nvPr/>
            </p:nvSpPr>
            <p:spPr>
              <a:xfrm>
                <a:off x="4478925" y="1959475"/>
                <a:ext cx="388450" cy="1274850"/>
              </a:xfrm>
              <a:custGeom>
                <a:rect b="b" l="l" r="r" t="t"/>
                <a:pathLst>
                  <a:path extrusionOk="0" fill="none" h="50994" w="15538">
                    <a:moveTo>
                      <a:pt x="10159" y="0"/>
                    </a:moveTo>
                    <a:lnTo>
                      <a:pt x="10159" y="0"/>
                    </a:lnTo>
                    <a:lnTo>
                      <a:pt x="10359" y="1992"/>
                    </a:lnTo>
                    <a:lnTo>
                      <a:pt x="10359" y="3984"/>
                    </a:lnTo>
                    <a:lnTo>
                      <a:pt x="10292" y="5909"/>
                    </a:lnTo>
                    <a:lnTo>
                      <a:pt x="10093" y="7769"/>
                    </a:lnTo>
                    <a:lnTo>
                      <a:pt x="9827" y="9628"/>
                    </a:lnTo>
                    <a:lnTo>
                      <a:pt x="9429" y="11420"/>
                    </a:lnTo>
                    <a:lnTo>
                      <a:pt x="8898" y="13213"/>
                    </a:lnTo>
                    <a:lnTo>
                      <a:pt x="8300" y="14873"/>
                    </a:lnTo>
                    <a:lnTo>
                      <a:pt x="7570" y="16533"/>
                    </a:lnTo>
                    <a:lnTo>
                      <a:pt x="6773" y="18127"/>
                    </a:lnTo>
                    <a:lnTo>
                      <a:pt x="5844" y="19654"/>
                    </a:lnTo>
                    <a:lnTo>
                      <a:pt x="4848" y="21114"/>
                    </a:lnTo>
                    <a:lnTo>
                      <a:pt x="3785" y="22575"/>
                    </a:lnTo>
                    <a:lnTo>
                      <a:pt x="2590" y="23903"/>
                    </a:lnTo>
                    <a:lnTo>
                      <a:pt x="1329" y="25165"/>
                    </a:lnTo>
                    <a:lnTo>
                      <a:pt x="1" y="26360"/>
                    </a:lnTo>
                    <a:lnTo>
                      <a:pt x="1" y="26360"/>
                    </a:lnTo>
                    <a:lnTo>
                      <a:pt x="1196" y="29348"/>
                    </a:lnTo>
                    <a:lnTo>
                      <a:pt x="2258" y="32402"/>
                    </a:lnTo>
                    <a:lnTo>
                      <a:pt x="3254" y="35456"/>
                    </a:lnTo>
                    <a:lnTo>
                      <a:pt x="4184" y="38511"/>
                    </a:lnTo>
                    <a:lnTo>
                      <a:pt x="4980" y="41631"/>
                    </a:lnTo>
                    <a:lnTo>
                      <a:pt x="5711" y="44752"/>
                    </a:lnTo>
                    <a:lnTo>
                      <a:pt x="6375" y="47873"/>
                    </a:lnTo>
                    <a:lnTo>
                      <a:pt x="6972" y="50993"/>
                    </a:lnTo>
                    <a:lnTo>
                      <a:pt x="6972" y="50993"/>
                    </a:lnTo>
                    <a:lnTo>
                      <a:pt x="7968" y="49665"/>
                    </a:lnTo>
                    <a:lnTo>
                      <a:pt x="8898" y="48271"/>
                    </a:lnTo>
                    <a:lnTo>
                      <a:pt x="9761" y="46810"/>
                    </a:lnTo>
                    <a:lnTo>
                      <a:pt x="10558" y="45349"/>
                    </a:lnTo>
                    <a:lnTo>
                      <a:pt x="11288" y="43889"/>
                    </a:lnTo>
                    <a:lnTo>
                      <a:pt x="11952" y="42362"/>
                    </a:lnTo>
                    <a:lnTo>
                      <a:pt x="12616" y="40834"/>
                    </a:lnTo>
                    <a:lnTo>
                      <a:pt x="13147" y="39307"/>
                    </a:lnTo>
                    <a:lnTo>
                      <a:pt x="13612" y="37714"/>
                    </a:lnTo>
                    <a:lnTo>
                      <a:pt x="14077" y="36120"/>
                    </a:lnTo>
                    <a:lnTo>
                      <a:pt x="14475" y="34527"/>
                    </a:lnTo>
                    <a:lnTo>
                      <a:pt x="14807" y="32867"/>
                    </a:lnTo>
                    <a:lnTo>
                      <a:pt x="15006" y="31273"/>
                    </a:lnTo>
                    <a:lnTo>
                      <a:pt x="15272" y="29613"/>
                    </a:lnTo>
                    <a:lnTo>
                      <a:pt x="15405" y="27953"/>
                    </a:lnTo>
                    <a:lnTo>
                      <a:pt x="15471" y="26227"/>
                    </a:lnTo>
                    <a:lnTo>
                      <a:pt x="15538" y="24567"/>
                    </a:lnTo>
                    <a:lnTo>
                      <a:pt x="15538" y="22907"/>
                    </a:lnTo>
                    <a:lnTo>
                      <a:pt x="15471" y="21247"/>
                    </a:lnTo>
                    <a:lnTo>
                      <a:pt x="15338" y="19521"/>
                    </a:lnTo>
                    <a:lnTo>
                      <a:pt x="15139" y="17861"/>
                    </a:lnTo>
                    <a:lnTo>
                      <a:pt x="14940" y="16201"/>
                    </a:lnTo>
                    <a:lnTo>
                      <a:pt x="14674" y="14475"/>
                    </a:lnTo>
                    <a:lnTo>
                      <a:pt x="14342" y="12815"/>
                    </a:lnTo>
                    <a:lnTo>
                      <a:pt x="14010" y="11155"/>
                    </a:lnTo>
                    <a:lnTo>
                      <a:pt x="13612" y="9561"/>
                    </a:lnTo>
                    <a:lnTo>
                      <a:pt x="13147" y="7901"/>
                    </a:lnTo>
                    <a:lnTo>
                      <a:pt x="12616" y="6308"/>
                    </a:lnTo>
                    <a:lnTo>
                      <a:pt x="12085" y="4648"/>
                    </a:lnTo>
                    <a:lnTo>
                      <a:pt x="11487" y="3121"/>
                    </a:lnTo>
                    <a:lnTo>
                      <a:pt x="10823" y="1527"/>
                    </a:lnTo>
                    <a:lnTo>
                      <a:pt x="10159" y="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32" name="Google Shape;2332;g34ed79b00d1_0_2287"/>
              <p:cNvSpPr/>
              <p:nvPr/>
            </p:nvSpPr>
            <p:spPr>
              <a:xfrm>
                <a:off x="3013200" y="1469775"/>
                <a:ext cx="668975" cy="753650"/>
              </a:xfrm>
              <a:custGeom>
                <a:rect b="b" l="l" r="r" t="t"/>
                <a:pathLst>
                  <a:path extrusionOk="0" h="30146" w="26759">
                    <a:moveTo>
                      <a:pt x="4051" y="1"/>
                    </a:moveTo>
                    <a:lnTo>
                      <a:pt x="3454" y="930"/>
                    </a:lnTo>
                    <a:lnTo>
                      <a:pt x="2922" y="1794"/>
                    </a:lnTo>
                    <a:lnTo>
                      <a:pt x="2391" y="2657"/>
                    </a:lnTo>
                    <a:lnTo>
                      <a:pt x="1993" y="3586"/>
                    </a:lnTo>
                    <a:lnTo>
                      <a:pt x="1528" y="4516"/>
                    </a:lnTo>
                    <a:lnTo>
                      <a:pt x="1196" y="5445"/>
                    </a:lnTo>
                    <a:lnTo>
                      <a:pt x="864" y="6375"/>
                    </a:lnTo>
                    <a:lnTo>
                      <a:pt x="598" y="7305"/>
                    </a:lnTo>
                    <a:lnTo>
                      <a:pt x="399" y="8300"/>
                    </a:lnTo>
                    <a:lnTo>
                      <a:pt x="266" y="9230"/>
                    </a:lnTo>
                    <a:lnTo>
                      <a:pt x="134" y="10226"/>
                    </a:lnTo>
                    <a:lnTo>
                      <a:pt x="1" y="11156"/>
                    </a:lnTo>
                    <a:lnTo>
                      <a:pt x="1" y="12152"/>
                    </a:lnTo>
                    <a:lnTo>
                      <a:pt x="1" y="13148"/>
                    </a:lnTo>
                    <a:lnTo>
                      <a:pt x="1" y="14143"/>
                    </a:lnTo>
                    <a:lnTo>
                      <a:pt x="67" y="15073"/>
                    </a:lnTo>
                    <a:lnTo>
                      <a:pt x="399" y="17065"/>
                    </a:lnTo>
                    <a:lnTo>
                      <a:pt x="798" y="18990"/>
                    </a:lnTo>
                    <a:lnTo>
                      <a:pt x="1395" y="20982"/>
                    </a:lnTo>
                    <a:lnTo>
                      <a:pt x="2059" y="22908"/>
                    </a:lnTo>
                    <a:lnTo>
                      <a:pt x="2922" y="24767"/>
                    </a:lnTo>
                    <a:lnTo>
                      <a:pt x="3918" y="26626"/>
                    </a:lnTo>
                    <a:lnTo>
                      <a:pt x="5047" y="28419"/>
                    </a:lnTo>
                    <a:lnTo>
                      <a:pt x="6242" y="30145"/>
                    </a:lnTo>
                    <a:lnTo>
                      <a:pt x="8832" y="27821"/>
                    </a:lnTo>
                    <a:lnTo>
                      <a:pt x="11355" y="25564"/>
                    </a:lnTo>
                    <a:lnTo>
                      <a:pt x="13944" y="23439"/>
                    </a:lnTo>
                    <a:lnTo>
                      <a:pt x="16534" y="21314"/>
                    </a:lnTo>
                    <a:lnTo>
                      <a:pt x="19123" y="19322"/>
                    </a:lnTo>
                    <a:lnTo>
                      <a:pt x="21646" y="17397"/>
                    </a:lnTo>
                    <a:lnTo>
                      <a:pt x="24236" y="15604"/>
                    </a:lnTo>
                    <a:lnTo>
                      <a:pt x="26759" y="13811"/>
                    </a:lnTo>
                    <a:lnTo>
                      <a:pt x="25431" y="12683"/>
                    </a:lnTo>
                    <a:lnTo>
                      <a:pt x="24169" y="11620"/>
                    </a:lnTo>
                    <a:lnTo>
                      <a:pt x="22841" y="10558"/>
                    </a:lnTo>
                    <a:lnTo>
                      <a:pt x="21514" y="9496"/>
                    </a:lnTo>
                    <a:lnTo>
                      <a:pt x="20119" y="8500"/>
                    </a:lnTo>
                    <a:lnTo>
                      <a:pt x="18725" y="7570"/>
                    </a:lnTo>
                    <a:lnTo>
                      <a:pt x="17331" y="6641"/>
                    </a:lnTo>
                    <a:lnTo>
                      <a:pt x="15936" y="5777"/>
                    </a:lnTo>
                    <a:lnTo>
                      <a:pt x="14475" y="4914"/>
                    </a:lnTo>
                    <a:lnTo>
                      <a:pt x="13015" y="4117"/>
                    </a:lnTo>
                    <a:lnTo>
                      <a:pt x="11554" y="3321"/>
                    </a:lnTo>
                    <a:lnTo>
                      <a:pt x="10093" y="2590"/>
                    </a:lnTo>
                    <a:lnTo>
                      <a:pt x="8632" y="1860"/>
                    </a:lnTo>
                    <a:lnTo>
                      <a:pt x="7105" y="1262"/>
                    </a:lnTo>
                    <a:lnTo>
                      <a:pt x="5578" y="598"/>
                    </a:lnTo>
                    <a:lnTo>
                      <a:pt x="405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33" name="Google Shape;2333;g34ed79b00d1_0_2287"/>
              <p:cNvSpPr/>
              <p:nvPr/>
            </p:nvSpPr>
            <p:spPr>
              <a:xfrm>
                <a:off x="3013200" y="1469775"/>
                <a:ext cx="668975" cy="753650"/>
              </a:xfrm>
              <a:custGeom>
                <a:rect b="b" l="l" r="r" t="t"/>
                <a:pathLst>
                  <a:path extrusionOk="0" fill="none" h="30146" w="26759">
                    <a:moveTo>
                      <a:pt x="6242" y="30145"/>
                    </a:moveTo>
                    <a:lnTo>
                      <a:pt x="6242" y="30145"/>
                    </a:lnTo>
                    <a:lnTo>
                      <a:pt x="8832" y="27821"/>
                    </a:lnTo>
                    <a:lnTo>
                      <a:pt x="11355" y="25564"/>
                    </a:lnTo>
                    <a:lnTo>
                      <a:pt x="13944" y="23439"/>
                    </a:lnTo>
                    <a:lnTo>
                      <a:pt x="16534" y="21314"/>
                    </a:lnTo>
                    <a:lnTo>
                      <a:pt x="19123" y="19322"/>
                    </a:lnTo>
                    <a:lnTo>
                      <a:pt x="21646" y="17397"/>
                    </a:lnTo>
                    <a:lnTo>
                      <a:pt x="24236" y="15604"/>
                    </a:lnTo>
                    <a:lnTo>
                      <a:pt x="26759" y="13811"/>
                    </a:lnTo>
                    <a:lnTo>
                      <a:pt x="26759" y="13811"/>
                    </a:lnTo>
                    <a:lnTo>
                      <a:pt x="25431" y="12683"/>
                    </a:lnTo>
                    <a:lnTo>
                      <a:pt x="24169" y="11620"/>
                    </a:lnTo>
                    <a:lnTo>
                      <a:pt x="22841" y="10558"/>
                    </a:lnTo>
                    <a:lnTo>
                      <a:pt x="21514" y="9496"/>
                    </a:lnTo>
                    <a:lnTo>
                      <a:pt x="20119" y="8500"/>
                    </a:lnTo>
                    <a:lnTo>
                      <a:pt x="18725" y="7570"/>
                    </a:lnTo>
                    <a:lnTo>
                      <a:pt x="17331" y="6641"/>
                    </a:lnTo>
                    <a:lnTo>
                      <a:pt x="15936" y="5777"/>
                    </a:lnTo>
                    <a:lnTo>
                      <a:pt x="14475" y="4914"/>
                    </a:lnTo>
                    <a:lnTo>
                      <a:pt x="13015" y="4117"/>
                    </a:lnTo>
                    <a:lnTo>
                      <a:pt x="11554" y="3321"/>
                    </a:lnTo>
                    <a:lnTo>
                      <a:pt x="10093" y="2590"/>
                    </a:lnTo>
                    <a:lnTo>
                      <a:pt x="8632" y="1860"/>
                    </a:lnTo>
                    <a:lnTo>
                      <a:pt x="7105" y="1262"/>
                    </a:lnTo>
                    <a:lnTo>
                      <a:pt x="5578" y="598"/>
                    </a:lnTo>
                    <a:lnTo>
                      <a:pt x="4051" y="1"/>
                    </a:lnTo>
                    <a:lnTo>
                      <a:pt x="4051" y="1"/>
                    </a:lnTo>
                    <a:lnTo>
                      <a:pt x="3454" y="930"/>
                    </a:lnTo>
                    <a:lnTo>
                      <a:pt x="2922" y="1794"/>
                    </a:lnTo>
                    <a:lnTo>
                      <a:pt x="2391" y="2657"/>
                    </a:lnTo>
                    <a:lnTo>
                      <a:pt x="1993" y="3586"/>
                    </a:lnTo>
                    <a:lnTo>
                      <a:pt x="1528" y="4516"/>
                    </a:lnTo>
                    <a:lnTo>
                      <a:pt x="1196" y="5445"/>
                    </a:lnTo>
                    <a:lnTo>
                      <a:pt x="864" y="6375"/>
                    </a:lnTo>
                    <a:lnTo>
                      <a:pt x="598" y="7305"/>
                    </a:lnTo>
                    <a:lnTo>
                      <a:pt x="399" y="8300"/>
                    </a:lnTo>
                    <a:lnTo>
                      <a:pt x="266" y="9230"/>
                    </a:lnTo>
                    <a:lnTo>
                      <a:pt x="134" y="10226"/>
                    </a:lnTo>
                    <a:lnTo>
                      <a:pt x="1" y="11156"/>
                    </a:lnTo>
                    <a:lnTo>
                      <a:pt x="1" y="12152"/>
                    </a:lnTo>
                    <a:lnTo>
                      <a:pt x="1" y="13148"/>
                    </a:lnTo>
                    <a:lnTo>
                      <a:pt x="1" y="14143"/>
                    </a:lnTo>
                    <a:lnTo>
                      <a:pt x="67" y="15073"/>
                    </a:lnTo>
                    <a:lnTo>
                      <a:pt x="399" y="17065"/>
                    </a:lnTo>
                    <a:lnTo>
                      <a:pt x="798" y="18990"/>
                    </a:lnTo>
                    <a:lnTo>
                      <a:pt x="1395" y="20982"/>
                    </a:lnTo>
                    <a:lnTo>
                      <a:pt x="2059" y="22908"/>
                    </a:lnTo>
                    <a:lnTo>
                      <a:pt x="2922" y="24767"/>
                    </a:lnTo>
                    <a:lnTo>
                      <a:pt x="3918" y="26626"/>
                    </a:lnTo>
                    <a:lnTo>
                      <a:pt x="5047" y="28419"/>
                    </a:lnTo>
                    <a:lnTo>
                      <a:pt x="6242" y="30145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34" name="Google Shape;2334;g34ed79b00d1_0_2287"/>
              <p:cNvSpPr/>
              <p:nvPr/>
            </p:nvSpPr>
            <p:spPr>
              <a:xfrm>
                <a:off x="4663175" y="2704775"/>
                <a:ext cx="390100" cy="1283150"/>
              </a:xfrm>
              <a:custGeom>
                <a:rect b="b" l="l" r="r" t="t"/>
                <a:pathLst>
                  <a:path extrusionOk="0" h="51326" w="15604">
                    <a:moveTo>
                      <a:pt x="15338" y="0"/>
                    </a:moveTo>
                    <a:lnTo>
                      <a:pt x="15006" y="2391"/>
                    </a:lnTo>
                    <a:lnTo>
                      <a:pt x="14608" y="4781"/>
                    </a:lnTo>
                    <a:lnTo>
                      <a:pt x="14143" y="7105"/>
                    </a:lnTo>
                    <a:lnTo>
                      <a:pt x="13612" y="9362"/>
                    </a:lnTo>
                    <a:lnTo>
                      <a:pt x="12948" y="11554"/>
                    </a:lnTo>
                    <a:lnTo>
                      <a:pt x="12284" y="13745"/>
                    </a:lnTo>
                    <a:lnTo>
                      <a:pt x="11487" y="15869"/>
                    </a:lnTo>
                    <a:lnTo>
                      <a:pt x="10624" y="17928"/>
                    </a:lnTo>
                    <a:lnTo>
                      <a:pt x="9695" y="19920"/>
                    </a:lnTo>
                    <a:lnTo>
                      <a:pt x="8699" y="21912"/>
                    </a:lnTo>
                    <a:lnTo>
                      <a:pt x="7570" y="23837"/>
                    </a:lnTo>
                    <a:lnTo>
                      <a:pt x="6375" y="25696"/>
                    </a:lnTo>
                    <a:lnTo>
                      <a:pt x="5180" y="27489"/>
                    </a:lnTo>
                    <a:lnTo>
                      <a:pt x="3785" y="29282"/>
                    </a:lnTo>
                    <a:lnTo>
                      <a:pt x="2391" y="31008"/>
                    </a:lnTo>
                    <a:lnTo>
                      <a:pt x="930" y="32668"/>
                    </a:lnTo>
                    <a:lnTo>
                      <a:pt x="997" y="35058"/>
                    </a:lnTo>
                    <a:lnTo>
                      <a:pt x="1063" y="37382"/>
                    </a:lnTo>
                    <a:lnTo>
                      <a:pt x="997" y="39839"/>
                    </a:lnTo>
                    <a:lnTo>
                      <a:pt x="864" y="42229"/>
                    </a:lnTo>
                    <a:lnTo>
                      <a:pt x="731" y="44619"/>
                    </a:lnTo>
                    <a:lnTo>
                      <a:pt x="532" y="46943"/>
                    </a:lnTo>
                    <a:lnTo>
                      <a:pt x="1" y="51326"/>
                    </a:lnTo>
                    <a:lnTo>
                      <a:pt x="1196" y="49798"/>
                    </a:lnTo>
                    <a:lnTo>
                      <a:pt x="2258" y="48271"/>
                    </a:lnTo>
                    <a:lnTo>
                      <a:pt x="3321" y="46678"/>
                    </a:lnTo>
                    <a:lnTo>
                      <a:pt x="4316" y="45151"/>
                    </a:lnTo>
                    <a:lnTo>
                      <a:pt x="5312" y="43557"/>
                    </a:lnTo>
                    <a:lnTo>
                      <a:pt x="6242" y="41964"/>
                    </a:lnTo>
                    <a:lnTo>
                      <a:pt x="7105" y="40304"/>
                    </a:lnTo>
                    <a:lnTo>
                      <a:pt x="7902" y="38710"/>
                    </a:lnTo>
                    <a:lnTo>
                      <a:pt x="8699" y="37050"/>
                    </a:lnTo>
                    <a:lnTo>
                      <a:pt x="9429" y="35390"/>
                    </a:lnTo>
                    <a:lnTo>
                      <a:pt x="10159" y="33730"/>
                    </a:lnTo>
                    <a:lnTo>
                      <a:pt x="10757" y="32070"/>
                    </a:lnTo>
                    <a:lnTo>
                      <a:pt x="11355" y="30410"/>
                    </a:lnTo>
                    <a:lnTo>
                      <a:pt x="11952" y="28751"/>
                    </a:lnTo>
                    <a:lnTo>
                      <a:pt x="12483" y="27091"/>
                    </a:lnTo>
                    <a:lnTo>
                      <a:pt x="12948" y="25431"/>
                    </a:lnTo>
                    <a:lnTo>
                      <a:pt x="13811" y="22111"/>
                    </a:lnTo>
                    <a:lnTo>
                      <a:pt x="14475" y="18791"/>
                    </a:lnTo>
                    <a:lnTo>
                      <a:pt x="15006" y="15471"/>
                    </a:lnTo>
                    <a:lnTo>
                      <a:pt x="15338" y="12284"/>
                    </a:lnTo>
                    <a:lnTo>
                      <a:pt x="15538" y="9097"/>
                    </a:lnTo>
                    <a:lnTo>
                      <a:pt x="15604" y="5976"/>
                    </a:lnTo>
                    <a:lnTo>
                      <a:pt x="15538" y="2922"/>
                    </a:lnTo>
                    <a:lnTo>
                      <a:pt x="1533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35" name="Google Shape;2335;g34ed79b00d1_0_2287"/>
              <p:cNvSpPr/>
              <p:nvPr/>
            </p:nvSpPr>
            <p:spPr>
              <a:xfrm>
                <a:off x="4663175" y="2704775"/>
                <a:ext cx="390100" cy="1283150"/>
              </a:xfrm>
              <a:custGeom>
                <a:rect b="b" l="l" r="r" t="t"/>
                <a:pathLst>
                  <a:path extrusionOk="0" fill="none" h="51326" w="15604">
                    <a:moveTo>
                      <a:pt x="930" y="32668"/>
                    </a:moveTo>
                    <a:lnTo>
                      <a:pt x="930" y="32668"/>
                    </a:lnTo>
                    <a:lnTo>
                      <a:pt x="997" y="35058"/>
                    </a:lnTo>
                    <a:lnTo>
                      <a:pt x="1063" y="37382"/>
                    </a:lnTo>
                    <a:lnTo>
                      <a:pt x="997" y="39839"/>
                    </a:lnTo>
                    <a:lnTo>
                      <a:pt x="864" y="42229"/>
                    </a:lnTo>
                    <a:lnTo>
                      <a:pt x="731" y="44619"/>
                    </a:lnTo>
                    <a:lnTo>
                      <a:pt x="532" y="46943"/>
                    </a:lnTo>
                    <a:lnTo>
                      <a:pt x="1" y="51326"/>
                    </a:lnTo>
                    <a:lnTo>
                      <a:pt x="1" y="51326"/>
                    </a:lnTo>
                    <a:lnTo>
                      <a:pt x="1196" y="49798"/>
                    </a:lnTo>
                    <a:lnTo>
                      <a:pt x="2258" y="48271"/>
                    </a:lnTo>
                    <a:lnTo>
                      <a:pt x="3321" y="46678"/>
                    </a:lnTo>
                    <a:lnTo>
                      <a:pt x="4316" y="45151"/>
                    </a:lnTo>
                    <a:lnTo>
                      <a:pt x="5312" y="43557"/>
                    </a:lnTo>
                    <a:lnTo>
                      <a:pt x="6242" y="41964"/>
                    </a:lnTo>
                    <a:lnTo>
                      <a:pt x="7105" y="40304"/>
                    </a:lnTo>
                    <a:lnTo>
                      <a:pt x="7902" y="38710"/>
                    </a:lnTo>
                    <a:lnTo>
                      <a:pt x="8699" y="37050"/>
                    </a:lnTo>
                    <a:lnTo>
                      <a:pt x="9429" y="35390"/>
                    </a:lnTo>
                    <a:lnTo>
                      <a:pt x="10159" y="33730"/>
                    </a:lnTo>
                    <a:lnTo>
                      <a:pt x="10757" y="32070"/>
                    </a:lnTo>
                    <a:lnTo>
                      <a:pt x="11355" y="30410"/>
                    </a:lnTo>
                    <a:lnTo>
                      <a:pt x="11952" y="28751"/>
                    </a:lnTo>
                    <a:lnTo>
                      <a:pt x="12483" y="27091"/>
                    </a:lnTo>
                    <a:lnTo>
                      <a:pt x="12948" y="25431"/>
                    </a:lnTo>
                    <a:lnTo>
                      <a:pt x="13811" y="22111"/>
                    </a:lnTo>
                    <a:lnTo>
                      <a:pt x="14475" y="18791"/>
                    </a:lnTo>
                    <a:lnTo>
                      <a:pt x="15006" y="15471"/>
                    </a:lnTo>
                    <a:lnTo>
                      <a:pt x="15338" y="12284"/>
                    </a:lnTo>
                    <a:lnTo>
                      <a:pt x="15538" y="9097"/>
                    </a:lnTo>
                    <a:lnTo>
                      <a:pt x="15604" y="5976"/>
                    </a:lnTo>
                    <a:lnTo>
                      <a:pt x="15538" y="2922"/>
                    </a:lnTo>
                    <a:lnTo>
                      <a:pt x="15338" y="0"/>
                    </a:lnTo>
                    <a:lnTo>
                      <a:pt x="15338" y="0"/>
                    </a:lnTo>
                    <a:lnTo>
                      <a:pt x="15006" y="2391"/>
                    </a:lnTo>
                    <a:lnTo>
                      <a:pt x="14608" y="4781"/>
                    </a:lnTo>
                    <a:lnTo>
                      <a:pt x="14143" y="7105"/>
                    </a:lnTo>
                    <a:lnTo>
                      <a:pt x="13612" y="9362"/>
                    </a:lnTo>
                    <a:lnTo>
                      <a:pt x="12948" y="11554"/>
                    </a:lnTo>
                    <a:lnTo>
                      <a:pt x="12284" y="13745"/>
                    </a:lnTo>
                    <a:lnTo>
                      <a:pt x="11487" y="15869"/>
                    </a:lnTo>
                    <a:lnTo>
                      <a:pt x="10624" y="17928"/>
                    </a:lnTo>
                    <a:lnTo>
                      <a:pt x="9695" y="19920"/>
                    </a:lnTo>
                    <a:lnTo>
                      <a:pt x="8699" y="21912"/>
                    </a:lnTo>
                    <a:lnTo>
                      <a:pt x="7570" y="23837"/>
                    </a:lnTo>
                    <a:lnTo>
                      <a:pt x="6375" y="25696"/>
                    </a:lnTo>
                    <a:lnTo>
                      <a:pt x="5180" y="27489"/>
                    </a:lnTo>
                    <a:lnTo>
                      <a:pt x="3785" y="29282"/>
                    </a:lnTo>
                    <a:lnTo>
                      <a:pt x="2391" y="31008"/>
                    </a:lnTo>
                    <a:lnTo>
                      <a:pt x="930" y="32668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36" name="Google Shape;2336;g34ed79b00d1_0_2287"/>
              <p:cNvSpPr/>
              <p:nvPr/>
            </p:nvSpPr>
            <p:spPr>
              <a:xfrm>
                <a:off x="1979075" y="1363550"/>
                <a:ext cx="1034150" cy="1777800"/>
              </a:xfrm>
              <a:custGeom>
                <a:rect b="b" l="l" r="r" t="t"/>
                <a:pathLst>
                  <a:path extrusionOk="0" h="71112" w="41366">
                    <a:moveTo>
                      <a:pt x="20451" y="0"/>
                    </a:moveTo>
                    <a:lnTo>
                      <a:pt x="18592" y="67"/>
                    </a:lnTo>
                    <a:lnTo>
                      <a:pt x="16732" y="266"/>
                    </a:lnTo>
                    <a:lnTo>
                      <a:pt x="14940" y="465"/>
                    </a:lnTo>
                    <a:lnTo>
                      <a:pt x="13147" y="731"/>
                    </a:lnTo>
                    <a:lnTo>
                      <a:pt x="11354" y="1063"/>
                    </a:lnTo>
                    <a:lnTo>
                      <a:pt x="9562" y="1395"/>
                    </a:lnTo>
                    <a:lnTo>
                      <a:pt x="7902" y="1860"/>
                    </a:lnTo>
                    <a:lnTo>
                      <a:pt x="6574" y="3851"/>
                    </a:lnTo>
                    <a:lnTo>
                      <a:pt x="5445" y="5843"/>
                    </a:lnTo>
                    <a:lnTo>
                      <a:pt x="4383" y="7835"/>
                    </a:lnTo>
                    <a:lnTo>
                      <a:pt x="3453" y="9960"/>
                    </a:lnTo>
                    <a:lnTo>
                      <a:pt x="2590" y="12085"/>
                    </a:lnTo>
                    <a:lnTo>
                      <a:pt x="1926" y="14276"/>
                    </a:lnTo>
                    <a:lnTo>
                      <a:pt x="1328" y="16467"/>
                    </a:lnTo>
                    <a:lnTo>
                      <a:pt x="864" y="18658"/>
                    </a:lnTo>
                    <a:lnTo>
                      <a:pt x="465" y="20916"/>
                    </a:lnTo>
                    <a:lnTo>
                      <a:pt x="200" y="23239"/>
                    </a:lnTo>
                    <a:lnTo>
                      <a:pt x="67" y="25497"/>
                    </a:lnTo>
                    <a:lnTo>
                      <a:pt x="0" y="27821"/>
                    </a:lnTo>
                    <a:lnTo>
                      <a:pt x="0" y="30145"/>
                    </a:lnTo>
                    <a:lnTo>
                      <a:pt x="133" y="32469"/>
                    </a:lnTo>
                    <a:lnTo>
                      <a:pt x="399" y="34793"/>
                    </a:lnTo>
                    <a:lnTo>
                      <a:pt x="731" y="37117"/>
                    </a:lnTo>
                    <a:lnTo>
                      <a:pt x="1129" y="39440"/>
                    </a:lnTo>
                    <a:lnTo>
                      <a:pt x="1594" y="41764"/>
                    </a:lnTo>
                    <a:lnTo>
                      <a:pt x="2192" y="44022"/>
                    </a:lnTo>
                    <a:lnTo>
                      <a:pt x="2922" y="46346"/>
                    </a:lnTo>
                    <a:lnTo>
                      <a:pt x="3652" y="48603"/>
                    </a:lnTo>
                    <a:lnTo>
                      <a:pt x="4515" y="50861"/>
                    </a:lnTo>
                    <a:lnTo>
                      <a:pt x="5445" y="53052"/>
                    </a:lnTo>
                    <a:lnTo>
                      <a:pt x="6441" y="55243"/>
                    </a:lnTo>
                    <a:lnTo>
                      <a:pt x="7503" y="57368"/>
                    </a:lnTo>
                    <a:lnTo>
                      <a:pt x="8632" y="59492"/>
                    </a:lnTo>
                    <a:lnTo>
                      <a:pt x="9827" y="61551"/>
                    </a:lnTo>
                    <a:lnTo>
                      <a:pt x="11155" y="63543"/>
                    </a:lnTo>
                    <a:lnTo>
                      <a:pt x="12483" y="65535"/>
                    </a:lnTo>
                    <a:lnTo>
                      <a:pt x="13944" y="67460"/>
                    </a:lnTo>
                    <a:lnTo>
                      <a:pt x="15405" y="69319"/>
                    </a:lnTo>
                    <a:lnTo>
                      <a:pt x="16932" y="71112"/>
                    </a:lnTo>
                    <a:lnTo>
                      <a:pt x="19455" y="67327"/>
                    </a:lnTo>
                    <a:lnTo>
                      <a:pt x="22243" y="63476"/>
                    </a:lnTo>
                    <a:lnTo>
                      <a:pt x="25165" y="59426"/>
                    </a:lnTo>
                    <a:lnTo>
                      <a:pt x="28286" y="55442"/>
                    </a:lnTo>
                    <a:lnTo>
                      <a:pt x="31473" y="51458"/>
                    </a:lnTo>
                    <a:lnTo>
                      <a:pt x="34726" y="47607"/>
                    </a:lnTo>
                    <a:lnTo>
                      <a:pt x="38046" y="43889"/>
                    </a:lnTo>
                    <a:lnTo>
                      <a:pt x="39706" y="42163"/>
                    </a:lnTo>
                    <a:lnTo>
                      <a:pt x="41366" y="40436"/>
                    </a:lnTo>
                    <a:lnTo>
                      <a:pt x="40569" y="39440"/>
                    </a:lnTo>
                    <a:lnTo>
                      <a:pt x="39839" y="38378"/>
                    </a:lnTo>
                    <a:lnTo>
                      <a:pt x="39108" y="37316"/>
                    </a:lnTo>
                    <a:lnTo>
                      <a:pt x="38378" y="36253"/>
                    </a:lnTo>
                    <a:lnTo>
                      <a:pt x="37780" y="35125"/>
                    </a:lnTo>
                    <a:lnTo>
                      <a:pt x="37116" y="33929"/>
                    </a:lnTo>
                    <a:lnTo>
                      <a:pt x="36519" y="32801"/>
                    </a:lnTo>
                    <a:lnTo>
                      <a:pt x="35988" y="31606"/>
                    </a:lnTo>
                    <a:lnTo>
                      <a:pt x="35523" y="30344"/>
                    </a:lnTo>
                    <a:lnTo>
                      <a:pt x="35058" y="29149"/>
                    </a:lnTo>
                    <a:lnTo>
                      <a:pt x="34593" y="27887"/>
                    </a:lnTo>
                    <a:lnTo>
                      <a:pt x="34195" y="26626"/>
                    </a:lnTo>
                    <a:lnTo>
                      <a:pt x="33863" y="25364"/>
                    </a:lnTo>
                    <a:lnTo>
                      <a:pt x="33597" y="24103"/>
                    </a:lnTo>
                    <a:lnTo>
                      <a:pt x="33332" y="22775"/>
                    </a:lnTo>
                    <a:lnTo>
                      <a:pt x="33133" y="21513"/>
                    </a:lnTo>
                    <a:lnTo>
                      <a:pt x="33000" y="20185"/>
                    </a:lnTo>
                    <a:lnTo>
                      <a:pt x="32867" y="18924"/>
                    </a:lnTo>
                    <a:lnTo>
                      <a:pt x="32801" y="17596"/>
                    </a:lnTo>
                    <a:lnTo>
                      <a:pt x="32801" y="16334"/>
                    </a:lnTo>
                    <a:lnTo>
                      <a:pt x="32867" y="15006"/>
                    </a:lnTo>
                    <a:lnTo>
                      <a:pt x="32933" y="13745"/>
                    </a:lnTo>
                    <a:lnTo>
                      <a:pt x="33066" y="12483"/>
                    </a:lnTo>
                    <a:lnTo>
                      <a:pt x="33265" y="11222"/>
                    </a:lnTo>
                    <a:lnTo>
                      <a:pt x="33531" y="9960"/>
                    </a:lnTo>
                    <a:lnTo>
                      <a:pt x="33863" y="8698"/>
                    </a:lnTo>
                    <a:lnTo>
                      <a:pt x="34195" y="7503"/>
                    </a:lnTo>
                    <a:lnTo>
                      <a:pt x="34660" y="6308"/>
                    </a:lnTo>
                    <a:lnTo>
                      <a:pt x="35125" y="5113"/>
                    </a:lnTo>
                    <a:lnTo>
                      <a:pt x="35722" y="3918"/>
                    </a:lnTo>
                    <a:lnTo>
                      <a:pt x="36320" y="2789"/>
                    </a:lnTo>
                    <a:lnTo>
                      <a:pt x="36984" y="1660"/>
                    </a:lnTo>
                    <a:lnTo>
                      <a:pt x="35257" y="1262"/>
                    </a:lnTo>
                    <a:lnTo>
                      <a:pt x="33465" y="930"/>
                    </a:lnTo>
                    <a:lnTo>
                      <a:pt x="31672" y="664"/>
                    </a:lnTo>
                    <a:lnTo>
                      <a:pt x="29813" y="399"/>
                    </a:lnTo>
                    <a:lnTo>
                      <a:pt x="27954" y="200"/>
                    </a:lnTo>
                    <a:lnTo>
                      <a:pt x="26094" y="67"/>
                    </a:lnTo>
                    <a:lnTo>
                      <a:pt x="2423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37" name="Google Shape;2337;g34ed79b00d1_0_2287"/>
              <p:cNvSpPr/>
              <p:nvPr/>
            </p:nvSpPr>
            <p:spPr>
              <a:xfrm>
                <a:off x="1979075" y="1363550"/>
                <a:ext cx="1034150" cy="1777800"/>
              </a:xfrm>
              <a:custGeom>
                <a:rect b="b" l="l" r="r" t="t"/>
                <a:pathLst>
                  <a:path extrusionOk="0" fill="none" h="71112" w="41366">
                    <a:moveTo>
                      <a:pt x="36984" y="1660"/>
                    </a:moveTo>
                    <a:lnTo>
                      <a:pt x="36984" y="1660"/>
                    </a:lnTo>
                    <a:lnTo>
                      <a:pt x="35257" y="1262"/>
                    </a:lnTo>
                    <a:lnTo>
                      <a:pt x="33465" y="930"/>
                    </a:lnTo>
                    <a:lnTo>
                      <a:pt x="31672" y="664"/>
                    </a:lnTo>
                    <a:lnTo>
                      <a:pt x="29813" y="399"/>
                    </a:lnTo>
                    <a:lnTo>
                      <a:pt x="27954" y="200"/>
                    </a:lnTo>
                    <a:lnTo>
                      <a:pt x="26094" y="67"/>
                    </a:lnTo>
                    <a:lnTo>
                      <a:pt x="24235" y="0"/>
                    </a:lnTo>
                    <a:lnTo>
                      <a:pt x="22376" y="0"/>
                    </a:lnTo>
                    <a:lnTo>
                      <a:pt x="20451" y="0"/>
                    </a:lnTo>
                    <a:lnTo>
                      <a:pt x="18592" y="67"/>
                    </a:lnTo>
                    <a:lnTo>
                      <a:pt x="16732" y="266"/>
                    </a:lnTo>
                    <a:lnTo>
                      <a:pt x="14940" y="465"/>
                    </a:lnTo>
                    <a:lnTo>
                      <a:pt x="13147" y="731"/>
                    </a:lnTo>
                    <a:lnTo>
                      <a:pt x="11354" y="1063"/>
                    </a:lnTo>
                    <a:lnTo>
                      <a:pt x="9562" y="1395"/>
                    </a:lnTo>
                    <a:lnTo>
                      <a:pt x="7902" y="1860"/>
                    </a:lnTo>
                    <a:lnTo>
                      <a:pt x="7902" y="1860"/>
                    </a:lnTo>
                    <a:lnTo>
                      <a:pt x="6574" y="3851"/>
                    </a:lnTo>
                    <a:lnTo>
                      <a:pt x="5445" y="5843"/>
                    </a:lnTo>
                    <a:lnTo>
                      <a:pt x="4383" y="7835"/>
                    </a:lnTo>
                    <a:lnTo>
                      <a:pt x="3453" y="9960"/>
                    </a:lnTo>
                    <a:lnTo>
                      <a:pt x="2590" y="12085"/>
                    </a:lnTo>
                    <a:lnTo>
                      <a:pt x="1926" y="14276"/>
                    </a:lnTo>
                    <a:lnTo>
                      <a:pt x="1328" y="16467"/>
                    </a:lnTo>
                    <a:lnTo>
                      <a:pt x="864" y="18658"/>
                    </a:lnTo>
                    <a:lnTo>
                      <a:pt x="465" y="20916"/>
                    </a:lnTo>
                    <a:lnTo>
                      <a:pt x="200" y="23239"/>
                    </a:lnTo>
                    <a:lnTo>
                      <a:pt x="67" y="25497"/>
                    </a:lnTo>
                    <a:lnTo>
                      <a:pt x="0" y="27821"/>
                    </a:lnTo>
                    <a:lnTo>
                      <a:pt x="0" y="30145"/>
                    </a:lnTo>
                    <a:lnTo>
                      <a:pt x="133" y="32469"/>
                    </a:lnTo>
                    <a:lnTo>
                      <a:pt x="399" y="34793"/>
                    </a:lnTo>
                    <a:lnTo>
                      <a:pt x="731" y="37117"/>
                    </a:lnTo>
                    <a:lnTo>
                      <a:pt x="1129" y="39440"/>
                    </a:lnTo>
                    <a:lnTo>
                      <a:pt x="1594" y="41764"/>
                    </a:lnTo>
                    <a:lnTo>
                      <a:pt x="2192" y="44022"/>
                    </a:lnTo>
                    <a:lnTo>
                      <a:pt x="2922" y="46346"/>
                    </a:lnTo>
                    <a:lnTo>
                      <a:pt x="3652" y="48603"/>
                    </a:lnTo>
                    <a:lnTo>
                      <a:pt x="4515" y="50861"/>
                    </a:lnTo>
                    <a:lnTo>
                      <a:pt x="5445" y="53052"/>
                    </a:lnTo>
                    <a:lnTo>
                      <a:pt x="6441" y="55243"/>
                    </a:lnTo>
                    <a:lnTo>
                      <a:pt x="7503" y="57368"/>
                    </a:lnTo>
                    <a:lnTo>
                      <a:pt x="8632" y="59492"/>
                    </a:lnTo>
                    <a:lnTo>
                      <a:pt x="9827" y="61551"/>
                    </a:lnTo>
                    <a:lnTo>
                      <a:pt x="11155" y="63543"/>
                    </a:lnTo>
                    <a:lnTo>
                      <a:pt x="12483" y="65535"/>
                    </a:lnTo>
                    <a:lnTo>
                      <a:pt x="13944" y="67460"/>
                    </a:lnTo>
                    <a:lnTo>
                      <a:pt x="15405" y="69319"/>
                    </a:lnTo>
                    <a:lnTo>
                      <a:pt x="16932" y="71112"/>
                    </a:lnTo>
                    <a:lnTo>
                      <a:pt x="16932" y="71112"/>
                    </a:lnTo>
                    <a:lnTo>
                      <a:pt x="19455" y="67327"/>
                    </a:lnTo>
                    <a:lnTo>
                      <a:pt x="22243" y="63476"/>
                    </a:lnTo>
                    <a:lnTo>
                      <a:pt x="25165" y="59426"/>
                    </a:lnTo>
                    <a:lnTo>
                      <a:pt x="28286" y="55442"/>
                    </a:lnTo>
                    <a:lnTo>
                      <a:pt x="31473" y="51458"/>
                    </a:lnTo>
                    <a:lnTo>
                      <a:pt x="34726" y="47607"/>
                    </a:lnTo>
                    <a:lnTo>
                      <a:pt x="38046" y="43889"/>
                    </a:lnTo>
                    <a:lnTo>
                      <a:pt x="39706" y="42163"/>
                    </a:lnTo>
                    <a:lnTo>
                      <a:pt x="41366" y="40436"/>
                    </a:lnTo>
                    <a:lnTo>
                      <a:pt x="41366" y="40436"/>
                    </a:lnTo>
                    <a:lnTo>
                      <a:pt x="40569" y="39440"/>
                    </a:lnTo>
                    <a:lnTo>
                      <a:pt x="39839" y="38378"/>
                    </a:lnTo>
                    <a:lnTo>
                      <a:pt x="39108" y="37316"/>
                    </a:lnTo>
                    <a:lnTo>
                      <a:pt x="38378" y="36253"/>
                    </a:lnTo>
                    <a:lnTo>
                      <a:pt x="37780" y="35125"/>
                    </a:lnTo>
                    <a:lnTo>
                      <a:pt x="37116" y="33929"/>
                    </a:lnTo>
                    <a:lnTo>
                      <a:pt x="36519" y="32801"/>
                    </a:lnTo>
                    <a:lnTo>
                      <a:pt x="35988" y="31606"/>
                    </a:lnTo>
                    <a:lnTo>
                      <a:pt x="35523" y="30344"/>
                    </a:lnTo>
                    <a:lnTo>
                      <a:pt x="35058" y="29149"/>
                    </a:lnTo>
                    <a:lnTo>
                      <a:pt x="34593" y="27887"/>
                    </a:lnTo>
                    <a:lnTo>
                      <a:pt x="34195" y="26626"/>
                    </a:lnTo>
                    <a:lnTo>
                      <a:pt x="33863" y="25364"/>
                    </a:lnTo>
                    <a:lnTo>
                      <a:pt x="33597" y="24103"/>
                    </a:lnTo>
                    <a:lnTo>
                      <a:pt x="33332" y="22775"/>
                    </a:lnTo>
                    <a:lnTo>
                      <a:pt x="33133" y="21513"/>
                    </a:lnTo>
                    <a:lnTo>
                      <a:pt x="33000" y="20185"/>
                    </a:lnTo>
                    <a:lnTo>
                      <a:pt x="32867" y="18924"/>
                    </a:lnTo>
                    <a:lnTo>
                      <a:pt x="32801" y="17596"/>
                    </a:lnTo>
                    <a:lnTo>
                      <a:pt x="32801" y="16334"/>
                    </a:lnTo>
                    <a:lnTo>
                      <a:pt x="32867" y="15006"/>
                    </a:lnTo>
                    <a:lnTo>
                      <a:pt x="32933" y="13745"/>
                    </a:lnTo>
                    <a:lnTo>
                      <a:pt x="33066" y="12483"/>
                    </a:lnTo>
                    <a:lnTo>
                      <a:pt x="33265" y="11222"/>
                    </a:lnTo>
                    <a:lnTo>
                      <a:pt x="33531" y="9960"/>
                    </a:lnTo>
                    <a:lnTo>
                      <a:pt x="33863" y="8698"/>
                    </a:lnTo>
                    <a:lnTo>
                      <a:pt x="34195" y="7503"/>
                    </a:lnTo>
                    <a:lnTo>
                      <a:pt x="34660" y="6308"/>
                    </a:lnTo>
                    <a:lnTo>
                      <a:pt x="35125" y="5113"/>
                    </a:lnTo>
                    <a:lnTo>
                      <a:pt x="35722" y="3918"/>
                    </a:lnTo>
                    <a:lnTo>
                      <a:pt x="36320" y="2789"/>
                    </a:lnTo>
                    <a:lnTo>
                      <a:pt x="36984" y="166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6 - Content and Image - 6 - Light">
  <p:cSld name="CUSTOM_4_2_7_1_1_1_1_1_1">
    <p:bg>
      <p:bgPr>
        <a:solidFill>
          <a:schemeClr val="lt1"/>
        </a:solidFill>
      </p:bgPr>
    </p:bg>
    <p:spTree>
      <p:nvGrpSpPr>
        <p:cNvPr id="2338" name="Shape 2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9" name="Google Shape;2339;g34ed79b00d1_0_2333"/>
          <p:cNvSpPr txBox="1"/>
          <p:nvPr>
            <p:ph type="title"/>
          </p:nvPr>
        </p:nvSpPr>
        <p:spPr>
          <a:xfrm>
            <a:off x="676650" y="0"/>
            <a:ext cx="3895500" cy="1289400"/>
          </a:xfrm>
          <a:prstGeom prst="rect">
            <a:avLst/>
          </a:prstGeom>
          <a:noFill/>
        </p:spPr>
        <p:txBody>
          <a:bodyPr anchorCtr="0" anchor="b" bIns="0" lIns="0" spcFirstLastPara="1" rIns="0" wrap="square" tIns="91425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pen Sans ExtraBold"/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pen Sans ExtraBold"/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pen Sans ExtraBold"/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pen Sans ExtraBold"/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pen Sans ExtraBold"/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pen Sans ExtraBold"/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pen Sans ExtraBold"/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pen Sans ExtraBold"/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/>
        </p:txBody>
      </p:sp>
      <p:sp>
        <p:nvSpPr>
          <p:cNvPr id="2340" name="Google Shape;2340;g34ed79b00d1_0_2333"/>
          <p:cNvSpPr txBox="1"/>
          <p:nvPr>
            <p:ph idx="1" type="subTitle"/>
          </p:nvPr>
        </p:nvSpPr>
        <p:spPr>
          <a:xfrm>
            <a:off x="676650" y="1449300"/>
            <a:ext cx="3895500" cy="320100"/>
          </a:xfrm>
          <a:prstGeom prst="rect">
            <a:avLst/>
          </a:prstGeom>
          <a:noFill/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/>
        </p:txBody>
      </p:sp>
      <p:sp>
        <p:nvSpPr>
          <p:cNvPr id="2341" name="Google Shape;2341;g34ed79b00d1_0_2333"/>
          <p:cNvSpPr txBox="1"/>
          <p:nvPr>
            <p:ph idx="2" type="body"/>
          </p:nvPr>
        </p:nvSpPr>
        <p:spPr>
          <a:xfrm>
            <a:off x="676500" y="1769375"/>
            <a:ext cx="3895500" cy="2720100"/>
          </a:xfrm>
          <a:prstGeom prst="rect">
            <a:avLst/>
          </a:prstGeom>
        </p:spPr>
        <p:txBody>
          <a:bodyPr anchorCtr="0" anchor="t" bIns="91425" lIns="0" spcFirstLastPara="1" rIns="0" wrap="square" tIns="91425">
            <a:noAutofit/>
          </a:bodyPr>
          <a:lstStyle>
            <a:lvl1pPr indent="-2921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400"/>
            </a:lvl1pPr>
            <a:lvl2pPr indent="-292100" lvl="1" marL="91440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000"/>
              <a:buChar char="●"/>
              <a:defRPr/>
            </a:lvl2pPr>
            <a:lvl3pPr indent="-292100" lvl="2" marL="137160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lnSpc>
                <a:spcPct val="115000"/>
              </a:lnSpc>
              <a:spcBef>
                <a:spcPts val="500"/>
              </a:spcBef>
              <a:spcAft>
                <a:spcPts val="50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2342" name="Google Shape;2342;g34ed79b00d1_0_2333"/>
          <p:cNvSpPr txBox="1"/>
          <p:nvPr/>
        </p:nvSpPr>
        <p:spPr>
          <a:xfrm>
            <a:off x="0" y="4969700"/>
            <a:ext cx="351900" cy="183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sz="7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43" name="Google Shape;2343;g34ed79b00d1_0_2333"/>
          <p:cNvSpPr/>
          <p:nvPr>
            <p:ph idx="3" type="pic"/>
          </p:nvPr>
        </p:nvSpPr>
        <p:spPr>
          <a:xfrm>
            <a:off x="5221200" y="2003325"/>
            <a:ext cx="1507500" cy="1123500"/>
          </a:xfrm>
          <a:prstGeom prst="rect">
            <a:avLst/>
          </a:prstGeom>
          <a:noFill/>
          <a:ln>
            <a:noFill/>
          </a:ln>
        </p:spPr>
      </p:sp>
      <p:sp>
        <p:nvSpPr>
          <p:cNvPr id="2344" name="Google Shape;2344;g34ed79b00d1_0_2333"/>
          <p:cNvSpPr/>
          <p:nvPr>
            <p:ph idx="4" type="pic"/>
          </p:nvPr>
        </p:nvSpPr>
        <p:spPr>
          <a:xfrm>
            <a:off x="6959800" y="2003325"/>
            <a:ext cx="1507500" cy="1123500"/>
          </a:xfrm>
          <a:prstGeom prst="rect">
            <a:avLst/>
          </a:prstGeom>
          <a:noFill/>
          <a:ln>
            <a:noFill/>
          </a:ln>
        </p:spPr>
      </p:sp>
      <p:sp>
        <p:nvSpPr>
          <p:cNvPr id="2345" name="Google Shape;2345;g34ed79b00d1_0_2333"/>
          <p:cNvSpPr/>
          <p:nvPr>
            <p:ph idx="5" type="pic"/>
          </p:nvPr>
        </p:nvSpPr>
        <p:spPr>
          <a:xfrm>
            <a:off x="5221200" y="3357425"/>
            <a:ext cx="1507500" cy="1123500"/>
          </a:xfrm>
          <a:prstGeom prst="rect">
            <a:avLst/>
          </a:prstGeom>
          <a:noFill/>
          <a:ln>
            <a:noFill/>
          </a:ln>
        </p:spPr>
      </p:sp>
      <p:sp>
        <p:nvSpPr>
          <p:cNvPr id="2346" name="Google Shape;2346;g34ed79b00d1_0_2333"/>
          <p:cNvSpPr/>
          <p:nvPr>
            <p:ph idx="6" type="pic"/>
          </p:nvPr>
        </p:nvSpPr>
        <p:spPr>
          <a:xfrm>
            <a:off x="6959800" y="3357425"/>
            <a:ext cx="1507500" cy="1123500"/>
          </a:xfrm>
          <a:prstGeom prst="rect">
            <a:avLst/>
          </a:prstGeom>
          <a:noFill/>
          <a:ln>
            <a:noFill/>
          </a:ln>
        </p:spPr>
      </p:sp>
      <p:sp>
        <p:nvSpPr>
          <p:cNvPr id="2347" name="Google Shape;2347;g34ed79b00d1_0_2333"/>
          <p:cNvSpPr/>
          <p:nvPr>
            <p:ph idx="7" type="pic"/>
          </p:nvPr>
        </p:nvSpPr>
        <p:spPr>
          <a:xfrm>
            <a:off x="5221200" y="649225"/>
            <a:ext cx="1507500" cy="1123500"/>
          </a:xfrm>
          <a:prstGeom prst="rect">
            <a:avLst/>
          </a:prstGeom>
          <a:noFill/>
          <a:ln>
            <a:noFill/>
          </a:ln>
        </p:spPr>
      </p:sp>
      <p:sp>
        <p:nvSpPr>
          <p:cNvPr id="2348" name="Google Shape;2348;g34ed79b00d1_0_2333"/>
          <p:cNvSpPr/>
          <p:nvPr>
            <p:ph idx="8" type="pic"/>
          </p:nvPr>
        </p:nvSpPr>
        <p:spPr>
          <a:xfrm>
            <a:off x="6959750" y="649225"/>
            <a:ext cx="1507500" cy="11235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2349" name="Google Shape;2349;g34ed79b00d1_0_2333"/>
          <p:cNvGrpSpPr/>
          <p:nvPr/>
        </p:nvGrpSpPr>
        <p:grpSpPr>
          <a:xfrm>
            <a:off x="8467274" y="-268"/>
            <a:ext cx="329400" cy="329400"/>
            <a:chOff x="8467274" y="-268"/>
            <a:chExt cx="329400" cy="329400"/>
          </a:xfrm>
        </p:grpSpPr>
        <p:sp>
          <p:nvSpPr>
            <p:cNvPr id="2350" name="Google Shape;2350;g34ed79b00d1_0_2333"/>
            <p:cNvSpPr/>
            <p:nvPr/>
          </p:nvSpPr>
          <p:spPr>
            <a:xfrm>
              <a:off x="8467274" y="-268"/>
              <a:ext cx="329400" cy="329400"/>
            </a:xfrm>
            <a:prstGeom prst="rect">
              <a:avLst/>
            </a:prstGeom>
            <a:solidFill>
              <a:srgbClr val="0063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grpSp>
          <p:nvGrpSpPr>
            <p:cNvPr id="2351" name="Google Shape;2351;g34ed79b00d1_0_2333"/>
            <p:cNvGrpSpPr/>
            <p:nvPr/>
          </p:nvGrpSpPr>
          <p:grpSpPr>
            <a:xfrm>
              <a:off x="8546153" y="63898"/>
              <a:ext cx="191009" cy="201168"/>
              <a:chOff x="1379850" y="238125"/>
              <a:chExt cx="4860275" cy="5238750"/>
            </a:xfrm>
          </p:grpSpPr>
          <p:sp>
            <p:nvSpPr>
              <p:cNvPr id="2352" name="Google Shape;2352;g34ed79b00d1_0_2333"/>
              <p:cNvSpPr/>
              <p:nvPr/>
            </p:nvSpPr>
            <p:spPr>
              <a:xfrm>
                <a:off x="4988525" y="4354750"/>
                <a:ext cx="727075" cy="727075"/>
              </a:xfrm>
              <a:custGeom>
                <a:rect b="b" l="l" r="r" t="t"/>
                <a:pathLst>
                  <a:path extrusionOk="0" h="29083" w="29083">
                    <a:moveTo>
                      <a:pt x="14210" y="9097"/>
                    </a:moveTo>
                    <a:lnTo>
                      <a:pt x="15139" y="9163"/>
                    </a:lnTo>
                    <a:lnTo>
                      <a:pt x="16002" y="9296"/>
                    </a:lnTo>
                    <a:lnTo>
                      <a:pt x="16334" y="9362"/>
                    </a:lnTo>
                    <a:lnTo>
                      <a:pt x="16733" y="9495"/>
                    </a:lnTo>
                    <a:lnTo>
                      <a:pt x="16998" y="9694"/>
                    </a:lnTo>
                    <a:lnTo>
                      <a:pt x="17264" y="9894"/>
                    </a:lnTo>
                    <a:lnTo>
                      <a:pt x="17463" y="10226"/>
                    </a:lnTo>
                    <a:lnTo>
                      <a:pt x="17596" y="10558"/>
                    </a:lnTo>
                    <a:lnTo>
                      <a:pt x="17729" y="10956"/>
                    </a:lnTo>
                    <a:lnTo>
                      <a:pt x="17729" y="11354"/>
                    </a:lnTo>
                    <a:lnTo>
                      <a:pt x="17729" y="11886"/>
                    </a:lnTo>
                    <a:lnTo>
                      <a:pt x="17596" y="12284"/>
                    </a:lnTo>
                    <a:lnTo>
                      <a:pt x="17463" y="12616"/>
                    </a:lnTo>
                    <a:lnTo>
                      <a:pt x="17264" y="12948"/>
                    </a:lnTo>
                    <a:lnTo>
                      <a:pt x="16998" y="13147"/>
                    </a:lnTo>
                    <a:lnTo>
                      <a:pt x="16733" y="13346"/>
                    </a:lnTo>
                    <a:lnTo>
                      <a:pt x="16401" y="13479"/>
                    </a:lnTo>
                    <a:lnTo>
                      <a:pt x="16002" y="13612"/>
                    </a:lnTo>
                    <a:lnTo>
                      <a:pt x="15139" y="13678"/>
                    </a:lnTo>
                    <a:lnTo>
                      <a:pt x="14210" y="13745"/>
                    </a:lnTo>
                    <a:lnTo>
                      <a:pt x="12151" y="13745"/>
                    </a:lnTo>
                    <a:lnTo>
                      <a:pt x="12151" y="9097"/>
                    </a:lnTo>
                    <a:close/>
                    <a:moveTo>
                      <a:pt x="13280" y="6242"/>
                    </a:moveTo>
                    <a:lnTo>
                      <a:pt x="8964" y="6308"/>
                    </a:lnTo>
                    <a:lnTo>
                      <a:pt x="8964" y="22244"/>
                    </a:lnTo>
                    <a:lnTo>
                      <a:pt x="12151" y="22244"/>
                    </a:lnTo>
                    <a:lnTo>
                      <a:pt x="12151" y="16135"/>
                    </a:lnTo>
                    <a:lnTo>
                      <a:pt x="14674" y="16135"/>
                    </a:lnTo>
                    <a:lnTo>
                      <a:pt x="17861" y="22244"/>
                    </a:lnTo>
                    <a:lnTo>
                      <a:pt x="21181" y="22244"/>
                    </a:lnTo>
                    <a:lnTo>
                      <a:pt x="17729" y="15737"/>
                    </a:lnTo>
                    <a:lnTo>
                      <a:pt x="18459" y="15471"/>
                    </a:lnTo>
                    <a:lnTo>
                      <a:pt x="19057" y="15139"/>
                    </a:lnTo>
                    <a:lnTo>
                      <a:pt x="19588" y="14674"/>
                    </a:lnTo>
                    <a:lnTo>
                      <a:pt x="20052" y="14209"/>
                    </a:lnTo>
                    <a:lnTo>
                      <a:pt x="20384" y="13612"/>
                    </a:lnTo>
                    <a:lnTo>
                      <a:pt x="20650" y="12881"/>
                    </a:lnTo>
                    <a:lnTo>
                      <a:pt x="20849" y="12085"/>
                    </a:lnTo>
                    <a:lnTo>
                      <a:pt x="20916" y="11222"/>
                    </a:lnTo>
                    <a:lnTo>
                      <a:pt x="20849" y="10159"/>
                    </a:lnTo>
                    <a:lnTo>
                      <a:pt x="20716" y="9761"/>
                    </a:lnTo>
                    <a:lnTo>
                      <a:pt x="20650" y="9296"/>
                    </a:lnTo>
                    <a:lnTo>
                      <a:pt x="20451" y="8964"/>
                    </a:lnTo>
                    <a:lnTo>
                      <a:pt x="20318" y="8566"/>
                    </a:lnTo>
                    <a:lnTo>
                      <a:pt x="20052" y="8300"/>
                    </a:lnTo>
                    <a:lnTo>
                      <a:pt x="19853" y="7968"/>
                    </a:lnTo>
                    <a:lnTo>
                      <a:pt x="19322" y="7503"/>
                    </a:lnTo>
                    <a:lnTo>
                      <a:pt x="18658" y="7105"/>
                    </a:lnTo>
                    <a:lnTo>
                      <a:pt x="17928" y="6773"/>
                    </a:lnTo>
                    <a:lnTo>
                      <a:pt x="17131" y="6574"/>
                    </a:lnTo>
                    <a:lnTo>
                      <a:pt x="16201" y="6441"/>
                    </a:lnTo>
                    <a:lnTo>
                      <a:pt x="15272" y="6308"/>
                    </a:lnTo>
                    <a:lnTo>
                      <a:pt x="14276" y="6242"/>
                    </a:lnTo>
                    <a:close/>
                    <a:moveTo>
                      <a:pt x="14608" y="2457"/>
                    </a:moveTo>
                    <a:lnTo>
                      <a:pt x="15670" y="2524"/>
                    </a:lnTo>
                    <a:lnTo>
                      <a:pt x="16799" y="2656"/>
                    </a:lnTo>
                    <a:lnTo>
                      <a:pt x="17928" y="2855"/>
                    </a:lnTo>
                    <a:lnTo>
                      <a:pt x="18990" y="3187"/>
                    </a:lnTo>
                    <a:lnTo>
                      <a:pt x="19986" y="3652"/>
                    </a:lnTo>
                    <a:lnTo>
                      <a:pt x="20982" y="4183"/>
                    </a:lnTo>
                    <a:lnTo>
                      <a:pt x="21912" y="4781"/>
                    </a:lnTo>
                    <a:lnTo>
                      <a:pt x="22775" y="5511"/>
                    </a:lnTo>
                    <a:lnTo>
                      <a:pt x="23638" y="6308"/>
                    </a:lnTo>
                    <a:lnTo>
                      <a:pt x="24368" y="7238"/>
                    </a:lnTo>
                    <a:lnTo>
                      <a:pt x="24966" y="8234"/>
                    </a:lnTo>
                    <a:lnTo>
                      <a:pt x="25497" y="9296"/>
                    </a:lnTo>
                    <a:lnTo>
                      <a:pt x="25962" y="10491"/>
                    </a:lnTo>
                    <a:lnTo>
                      <a:pt x="26294" y="11753"/>
                    </a:lnTo>
                    <a:lnTo>
                      <a:pt x="26493" y="13147"/>
                    </a:lnTo>
                    <a:lnTo>
                      <a:pt x="26559" y="14608"/>
                    </a:lnTo>
                    <a:lnTo>
                      <a:pt x="26493" y="16069"/>
                    </a:lnTo>
                    <a:lnTo>
                      <a:pt x="26294" y="17463"/>
                    </a:lnTo>
                    <a:lnTo>
                      <a:pt x="25962" y="18724"/>
                    </a:lnTo>
                    <a:lnTo>
                      <a:pt x="25497" y="19920"/>
                    </a:lnTo>
                    <a:lnTo>
                      <a:pt x="24966" y="21048"/>
                    </a:lnTo>
                    <a:lnTo>
                      <a:pt x="24368" y="22044"/>
                    </a:lnTo>
                    <a:lnTo>
                      <a:pt x="23638" y="22907"/>
                    </a:lnTo>
                    <a:lnTo>
                      <a:pt x="22775" y="23704"/>
                    </a:lnTo>
                    <a:lnTo>
                      <a:pt x="21912" y="24435"/>
                    </a:lnTo>
                    <a:lnTo>
                      <a:pt x="20982" y="25032"/>
                    </a:lnTo>
                    <a:lnTo>
                      <a:pt x="19986" y="25563"/>
                    </a:lnTo>
                    <a:lnTo>
                      <a:pt x="18990" y="26028"/>
                    </a:lnTo>
                    <a:lnTo>
                      <a:pt x="17928" y="26294"/>
                    </a:lnTo>
                    <a:lnTo>
                      <a:pt x="16799" y="26559"/>
                    </a:lnTo>
                    <a:lnTo>
                      <a:pt x="15670" y="26692"/>
                    </a:lnTo>
                    <a:lnTo>
                      <a:pt x="14608" y="26759"/>
                    </a:lnTo>
                    <a:lnTo>
                      <a:pt x="13479" y="26692"/>
                    </a:lnTo>
                    <a:lnTo>
                      <a:pt x="12350" y="26559"/>
                    </a:lnTo>
                    <a:lnTo>
                      <a:pt x="11222" y="26294"/>
                    </a:lnTo>
                    <a:lnTo>
                      <a:pt x="10159" y="25962"/>
                    </a:lnTo>
                    <a:lnTo>
                      <a:pt x="9163" y="25497"/>
                    </a:lnTo>
                    <a:lnTo>
                      <a:pt x="8167" y="25032"/>
                    </a:lnTo>
                    <a:lnTo>
                      <a:pt x="7238" y="24368"/>
                    </a:lnTo>
                    <a:lnTo>
                      <a:pt x="6375" y="23638"/>
                    </a:lnTo>
                    <a:lnTo>
                      <a:pt x="5511" y="22841"/>
                    </a:lnTo>
                    <a:lnTo>
                      <a:pt x="4781" y="21978"/>
                    </a:lnTo>
                    <a:lnTo>
                      <a:pt x="4184" y="20916"/>
                    </a:lnTo>
                    <a:lnTo>
                      <a:pt x="3652" y="19853"/>
                    </a:lnTo>
                    <a:lnTo>
                      <a:pt x="3188" y="18658"/>
                    </a:lnTo>
                    <a:lnTo>
                      <a:pt x="2856" y="17397"/>
                    </a:lnTo>
                    <a:lnTo>
                      <a:pt x="2656" y="16002"/>
                    </a:lnTo>
                    <a:lnTo>
                      <a:pt x="2590" y="14541"/>
                    </a:lnTo>
                    <a:lnTo>
                      <a:pt x="2656" y="13081"/>
                    </a:lnTo>
                    <a:lnTo>
                      <a:pt x="2856" y="11686"/>
                    </a:lnTo>
                    <a:lnTo>
                      <a:pt x="3188" y="10425"/>
                    </a:lnTo>
                    <a:lnTo>
                      <a:pt x="3652" y="9230"/>
                    </a:lnTo>
                    <a:lnTo>
                      <a:pt x="4184" y="8167"/>
                    </a:lnTo>
                    <a:lnTo>
                      <a:pt x="4781" y="7171"/>
                    </a:lnTo>
                    <a:lnTo>
                      <a:pt x="5511" y="6242"/>
                    </a:lnTo>
                    <a:lnTo>
                      <a:pt x="6375" y="5445"/>
                    </a:lnTo>
                    <a:lnTo>
                      <a:pt x="7238" y="4715"/>
                    </a:lnTo>
                    <a:lnTo>
                      <a:pt x="8167" y="4117"/>
                    </a:lnTo>
                    <a:lnTo>
                      <a:pt x="9163" y="3586"/>
                    </a:lnTo>
                    <a:lnTo>
                      <a:pt x="10159" y="3187"/>
                    </a:lnTo>
                    <a:lnTo>
                      <a:pt x="11222" y="2855"/>
                    </a:lnTo>
                    <a:lnTo>
                      <a:pt x="12350" y="2656"/>
                    </a:lnTo>
                    <a:lnTo>
                      <a:pt x="13479" y="2457"/>
                    </a:lnTo>
                    <a:close/>
                    <a:moveTo>
                      <a:pt x="14608" y="0"/>
                    </a:moveTo>
                    <a:lnTo>
                      <a:pt x="13081" y="67"/>
                    </a:lnTo>
                    <a:lnTo>
                      <a:pt x="11620" y="332"/>
                    </a:lnTo>
                    <a:lnTo>
                      <a:pt x="10226" y="664"/>
                    </a:lnTo>
                    <a:lnTo>
                      <a:pt x="8898" y="1129"/>
                    </a:lnTo>
                    <a:lnTo>
                      <a:pt x="7636" y="1727"/>
                    </a:lnTo>
                    <a:lnTo>
                      <a:pt x="6375" y="2457"/>
                    </a:lnTo>
                    <a:lnTo>
                      <a:pt x="5312" y="3320"/>
                    </a:lnTo>
                    <a:lnTo>
                      <a:pt x="4250" y="4250"/>
                    </a:lnTo>
                    <a:lnTo>
                      <a:pt x="3320" y="5246"/>
                    </a:lnTo>
                    <a:lnTo>
                      <a:pt x="2457" y="6375"/>
                    </a:lnTo>
                    <a:lnTo>
                      <a:pt x="1793" y="7570"/>
                    </a:lnTo>
                    <a:lnTo>
                      <a:pt x="1129" y="8898"/>
                    </a:lnTo>
                    <a:lnTo>
                      <a:pt x="664" y="10226"/>
                    </a:lnTo>
                    <a:lnTo>
                      <a:pt x="333" y="11620"/>
                    </a:lnTo>
                    <a:lnTo>
                      <a:pt x="67" y="13081"/>
                    </a:lnTo>
                    <a:lnTo>
                      <a:pt x="1" y="14608"/>
                    </a:lnTo>
                    <a:lnTo>
                      <a:pt x="67" y="15471"/>
                    </a:lnTo>
                    <a:lnTo>
                      <a:pt x="133" y="16334"/>
                    </a:lnTo>
                    <a:lnTo>
                      <a:pt x="200" y="17197"/>
                    </a:lnTo>
                    <a:lnTo>
                      <a:pt x="333" y="17994"/>
                    </a:lnTo>
                    <a:lnTo>
                      <a:pt x="532" y="18791"/>
                    </a:lnTo>
                    <a:lnTo>
                      <a:pt x="731" y="19521"/>
                    </a:lnTo>
                    <a:lnTo>
                      <a:pt x="996" y="20252"/>
                    </a:lnTo>
                    <a:lnTo>
                      <a:pt x="1262" y="20916"/>
                    </a:lnTo>
                    <a:lnTo>
                      <a:pt x="1594" y="21580"/>
                    </a:lnTo>
                    <a:lnTo>
                      <a:pt x="1926" y="22244"/>
                    </a:lnTo>
                    <a:lnTo>
                      <a:pt x="2723" y="23439"/>
                    </a:lnTo>
                    <a:lnTo>
                      <a:pt x="3586" y="24501"/>
                    </a:lnTo>
                    <a:lnTo>
                      <a:pt x="4582" y="25497"/>
                    </a:lnTo>
                    <a:lnTo>
                      <a:pt x="5644" y="26360"/>
                    </a:lnTo>
                    <a:lnTo>
                      <a:pt x="6773" y="27091"/>
                    </a:lnTo>
                    <a:lnTo>
                      <a:pt x="7968" y="27688"/>
                    </a:lnTo>
                    <a:lnTo>
                      <a:pt x="9230" y="28219"/>
                    </a:lnTo>
                    <a:lnTo>
                      <a:pt x="10491" y="28618"/>
                    </a:lnTo>
                    <a:lnTo>
                      <a:pt x="11819" y="28883"/>
                    </a:lnTo>
                    <a:lnTo>
                      <a:pt x="13214" y="29082"/>
                    </a:lnTo>
                    <a:lnTo>
                      <a:pt x="15936" y="29082"/>
                    </a:lnTo>
                    <a:lnTo>
                      <a:pt x="17264" y="28883"/>
                    </a:lnTo>
                    <a:lnTo>
                      <a:pt x="18592" y="28618"/>
                    </a:lnTo>
                    <a:lnTo>
                      <a:pt x="19853" y="28219"/>
                    </a:lnTo>
                    <a:lnTo>
                      <a:pt x="21115" y="27688"/>
                    </a:lnTo>
                    <a:lnTo>
                      <a:pt x="22310" y="27024"/>
                    </a:lnTo>
                    <a:lnTo>
                      <a:pt x="23439" y="26294"/>
                    </a:lnTo>
                    <a:lnTo>
                      <a:pt x="24501" y="25431"/>
                    </a:lnTo>
                    <a:lnTo>
                      <a:pt x="25497" y="24501"/>
                    </a:lnTo>
                    <a:lnTo>
                      <a:pt x="26360" y="23439"/>
                    </a:lnTo>
                    <a:lnTo>
                      <a:pt x="27157" y="22244"/>
                    </a:lnTo>
                    <a:lnTo>
                      <a:pt x="27489" y="21580"/>
                    </a:lnTo>
                    <a:lnTo>
                      <a:pt x="27821" y="20916"/>
                    </a:lnTo>
                    <a:lnTo>
                      <a:pt x="28087" y="20185"/>
                    </a:lnTo>
                    <a:lnTo>
                      <a:pt x="28352" y="19455"/>
                    </a:lnTo>
                    <a:lnTo>
                      <a:pt x="28551" y="18724"/>
                    </a:lnTo>
                    <a:lnTo>
                      <a:pt x="28751" y="17928"/>
                    </a:lnTo>
                    <a:lnTo>
                      <a:pt x="28883" y="17131"/>
                    </a:lnTo>
                    <a:lnTo>
                      <a:pt x="28950" y="16268"/>
                    </a:lnTo>
                    <a:lnTo>
                      <a:pt x="29016" y="15405"/>
                    </a:lnTo>
                    <a:lnTo>
                      <a:pt x="29082" y="14541"/>
                    </a:lnTo>
                    <a:lnTo>
                      <a:pt x="29016" y="13014"/>
                    </a:lnTo>
                    <a:lnTo>
                      <a:pt x="28751" y="11554"/>
                    </a:lnTo>
                    <a:lnTo>
                      <a:pt x="28419" y="10159"/>
                    </a:lnTo>
                    <a:lnTo>
                      <a:pt x="27954" y="8831"/>
                    </a:lnTo>
                    <a:lnTo>
                      <a:pt x="27356" y="7570"/>
                    </a:lnTo>
                    <a:lnTo>
                      <a:pt x="26626" y="6375"/>
                    </a:lnTo>
                    <a:lnTo>
                      <a:pt x="25829" y="5246"/>
                    </a:lnTo>
                    <a:lnTo>
                      <a:pt x="24899" y="4183"/>
                    </a:lnTo>
                    <a:lnTo>
                      <a:pt x="23904" y="3254"/>
                    </a:lnTo>
                    <a:lnTo>
                      <a:pt x="22775" y="2457"/>
                    </a:lnTo>
                    <a:lnTo>
                      <a:pt x="21580" y="1727"/>
                    </a:lnTo>
                    <a:lnTo>
                      <a:pt x="20318" y="1129"/>
                    </a:lnTo>
                    <a:lnTo>
                      <a:pt x="18990" y="664"/>
                    </a:lnTo>
                    <a:lnTo>
                      <a:pt x="17596" y="266"/>
                    </a:lnTo>
                    <a:lnTo>
                      <a:pt x="16135" y="67"/>
                    </a:lnTo>
                    <a:lnTo>
                      <a:pt x="1460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53" name="Google Shape;2353;g34ed79b00d1_0_2333"/>
              <p:cNvSpPr/>
              <p:nvPr/>
            </p:nvSpPr>
            <p:spPr>
              <a:xfrm>
                <a:off x="4988525" y="4354750"/>
                <a:ext cx="727075" cy="727075"/>
              </a:xfrm>
              <a:custGeom>
                <a:rect b="b" l="l" r="r" t="t"/>
                <a:pathLst>
                  <a:path extrusionOk="0" fill="none" h="29083" w="29083">
                    <a:moveTo>
                      <a:pt x="1" y="14608"/>
                    </a:moveTo>
                    <a:lnTo>
                      <a:pt x="1" y="14608"/>
                    </a:lnTo>
                    <a:lnTo>
                      <a:pt x="67" y="13081"/>
                    </a:lnTo>
                    <a:lnTo>
                      <a:pt x="333" y="11620"/>
                    </a:lnTo>
                    <a:lnTo>
                      <a:pt x="664" y="10226"/>
                    </a:lnTo>
                    <a:lnTo>
                      <a:pt x="1129" y="8898"/>
                    </a:lnTo>
                    <a:lnTo>
                      <a:pt x="1793" y="7570"/>
                    </a:lnTo>
                    <a:lnTo>
                      <a:pt x="2457" y="6375"/>
                    </a:lnTo>
                    <a:lnTo>
                      <a:pt x="3320" y="5246"/>
                    </a:lnTo>
                    <a:lnTo>
                      <a:pt x="4250" y="4250"/>
                    </a:lnTo>
                    <a:lnTo>
                      <a:pt x="5312" y="3320"/>
                    </a:lnTo>
                    <a:lnTo>
                      <a:pt x="6375" y="2457"/>
                    </a:lnTo>
                    <a:lnTo>
                      <a:pt x="7636" y="1727"/>
                    </a:lnTo>
                    <a:lnTo>
                      <a:pt x="8898" y="1129"/>
                    </a:lnTo>
                    <a:lnTo>
                      <a:pt x="10226" y="664"/>
                    </a:lnTo>
                    <a:lnTo>
                      <a:pt x="11620" y="332"/>
                    </a:lnTo>
                    <a:lnTo>
                      <a:pt x="13081" y="67"/>
                    </a:lnTo>
                    <a:lnTo>
                      <a:pt x="14608" y="0"/>
                    </a:lnTo>
                    <a:lnTo>
                      <a:pt x="14608" y="0"/>
                    </a:lnTo>
                    <a:lnTo>
                      <a:pt x="16135" y="67"/>
                    </a:lnTo>
                    <a:lnTo>
                      <a:pt x="17596" y="266"/>
                    </a:lnTo>
                    <a:lnTo>
                      <a:pt x="18990" y="664"/>
                    </a:lnTo>
                    <a:lnTo>
                      <a:pt x="20318" y="1129"/>
                    </a:lnTo>
                    <a:lnTo>
                      <a:pt x="21580" y="1727"/>
                    </a:lnTo>
                    <a:lnTo>
                      <a:pt x="22775" y="2457"/>
                    </a:lnTo>
                    <a:lnTo>
                      <a:pt x="23904" y="3254"/>
                    </a:lnTo>
                    <a:lnTo>
                      <a:pt x="24899" y="4183"/>
                    </a:lnTo>
                    <a:lnTo>
                      <a:pt x="25829" y="5246"/>
                    </a:lnTo>
                    <a:lnTo>
                      <a:pt x="26626" y="6375"/>
                    </a:lnTo>
                    <a:lnTo>
                      <a:pt x="27356" y="7570"/>
                    </a:lnTo>
                    <a:lnTo>
                      <a:pt x="27954" y="8831"/>
                    </a:lnTo>
                    <a:lnTo>
                      <a:pt x="28419" y="10159"/>
                    </a:lnTo>
                    <a:lnTo>
                      <a:pt x="28751" y="11554"/>
                    </a:lnTo>
                    <a:lnTo>
                      <a:pt x="29016" y="13014"/>
                    </a:lnTo>
                    <a:lnTo>
                      <a:pt x="29082" y="14541"/>
                    </a:lnTo>
                    <a:lnTo>
                      <a:pt x="29082" y="14541"/>
                    </a:lnTo>
                    <a:lnTo>
                      <a:pt x="29016" y="15405"/>
                    </a:lnTo>
                    <a:lnTo>
                      <a:pt x="28950" y="16268"/>
                    </a:lnTo>
                    <a:lnTo>
                      <a:pt x="28883" y="17131"/>
                    </a:lnTo>
                    <a:lnTo>
                      <a:pt x="28751" y="17928"/>
                    </a:lnTo>
                    <a:lnTo>
                      <a:pt x="28551" y="18724"/>
                    </a:lnTo>
                    <a:lnTo>
                      <a:pt x="28352" y="19455"/>
                    </a:lnTo>
                    <a:lnTo>
                      <a:pt x="28087" y="20185"/>
                    </a:lnTo>
                    <a:lnTo>
                      <a:pt x="27821" y="20916"/>
                    </a:lnTo>
                    <a:lnTo>
                      <a:pt x="27489" y="21580"/>
                    </a:lnTo>
                    <a:lnTo>
                      <a:pt x="27157" y="22244"/>
                    </a:lnTo>
                    <a:lnTo>
                      <a:pt x="26360" y="23439"/>
                    </a:lnTo>
                    <a:lnTo>
                      <a:pt x="25497" y="24501"/>
                    </a:lnTo>
                    <a:lnTo>
                      <a:pt x="24501" y="25431"/>
                    </a:lnTo>
                    <a:lnTo>
                      <a:pt x="23439" y="26294"/>
                    </a:lnTo>
                    <a:lnTo>
                      <a:pt x="22310" y="27024"/>
                    </a:lnTo>
                    <a:lnTo>
                      <a:pt x="21115" y="27688"/>
                    </a:lnTo>
                    <a:lnTo>
                      <a:pt x="19853" y="28219"/>
                    </a:lnTo>
                    <a:lnTo>
                      <a:pt x="18592" y="28618"/>
                    </a:lnTo>
                    <a:lnTo>
                      <a:pt x="17264" y="28883"/>
                    </a:lnTo>
                    <a:lnTo>
                      <a:pt x="15936" y="29082"/>
                    </a:lnTo>
                    <a:lnTo>
                      <a:pt x="14542" y="29082"/>
                    </a:lnTo>
                    <a:lnTo>
                      <a:pt x="13214" y="29082"/>
                    </a:lnTo>
                    <a:lnTo>
                      <a:pt x="11819" y="28883"/>
                    </a:lnTo>
                    <a:lnTo>
                      <a:pt x="10491" y="28618"/>
                    </a:lnTo>
                    <a:lnTo>
                      <a:pt x="9230" y="28219"/>
                    </a:lnTo>
                    <a:lnTo>
                      <a:pt x="7968" y="27688"/>
                    </a:lnTo>
                    <a:lnTo>
                      <a:pt x="6773" y="27091"/>
                    </a:lnTo>
                    <a:lnTo>
                      <a:pt x="5644" y="26360"/>
                    </a:lnTo>
                    <a:lnTo>
                      <a:pt x="4582" y="25497"/>
                    </a:lnTo>
                    <a:lnTo>
                      <a:pt x="3586" y="24501"/>
                    </a:lnTo>
                    <a:lnTo>
                      <a:pt x="2723" y="23439"/>
                    </a:lnTo>
                    <a:lnTo>
                      <a:pt x="1926" y="22244"/>
                    </a:lnTo>
                    <a:lnTo>
                      <a:pt x="1594" y="21580"/>
                    </a:lnTo>
                    <a:lnTo>
                      <a:pt x="1262" y="20916"/>
                    </a:lnTo>
                    <a:lnTo>
                      <a:pt x="996" y="20252"/>
                    </a:lnTo>
                    <a:lnTo>
                      <a:pt x="731" y="19521"/>
                    </a:lnTo>
                    <a:lnTo>
                      <a:pt x="532" y="18791"/>
                    </a:lnTo>
                    <a:lnTo>
                      <a:pt x="333" y="17994"/>
                    </a:lnTo>
                    <a:lnTo>
                      <a:pt x="200" y="17197"/>
                    </a:lnTo>
                    <a:lnTo>
                      <a:pt x="133" y="16334"/>
                    </a:lnTo>
                    <a:lnTo>
                      <a:pt x="67" y="15471"/>
                    </a:lnTo>
                    <a:lnTo>
                      <a:pt x="1" y="14608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54" name="Google Shape;2354;g34ed79b00d1_0_2333"/>
              <p:cNvSpPr/>
              <p:nvPr/>
            </p:nvSpPr>
            <p:spPr>
              <a:xfrm>
                <a:off x="5053275" y="4416175"/>
                <a:ext cx="599250" cy="607550"/>
              </a:xfrm>
              <a:custGeom>
                <a:rect b="b" l="l" r="r" t="t"/>
                <a:pathLst>
                  <a:path extrusionOk="0" fill="none" h="24302" w="23970">
                    <a:moveTo>
                      <a:pt x="23969" y="12151"/>
                    </a:moveTo>
                    <a:lnTo>
                      <a:pt x="23969" y="12151"/>
                    </a:lnTo>
                    <a:lnTo>
                      <a:pt x="23903" y="10690"/>
                    </a:lnTo>
                    <a:lnTo>
                      <a:pt x="23704" y="9296"/>
                    </a:lnTo>
                    <a:lnTo>
                      <a:pt x="23372" y="8034"/>
                    </a:lnTo>
                    <a:lnTo>
                      <a:pt x="22907" y="6839"/>
                    </a:lnTo>
                    <a:lnTo>
                      <a:pt x="22376" y="5777"/>
                    </a:lnTo>
                    <a:lnTo>
                      <a:pt x="21778" y="4781"/>
                    </a:lnTo>
                    <a:lnTo>
                      <a:pt x="21048" y="3851"/>
                    </a:lnTo>
                    <a:lnTo>
                      <a:pt x="20185" y="3054"/>
                    </a:lnTo>
                    <a:lnTo>
                      <a:pt x="19322" y="2324"/>
                    </a:lnTo>
                    <a:lnTo>
                      <a:pt x="18392" y="1726"/>
                    </a:lnTo>
                    <a:lnTo>
                      <a:pt x="17396" y="1195"/>
                    </a:lnTo>
                    <a:lnTo>
                      <a:pt x="16400" y="730"/>
                    </a:lnTo>
                    <a:lnTo>
                      <a:pt x="15338" y="398"/>
                    </a:lnTo>
                    <a:lnTo>
                      <a:pt x="14209" y="199"/>
                    </a:lnTo>
                    <a:lnTo>
                      <a:pt x="13080" y="67"/>
                    </a:lnTo>
                    <a:lnTo>
                      <a:pt x="12018" y="0"/>
                    </a:lnTo>
                    <a:lnTo>
                      <a:pt x="10889" y="0"/>
                    </a:lnTo>
                    <a:lnTo>
                      <a:pt x="9760" y="199"/>
                    </a:lnTo>
                    <a:lnTo>
                      <a:pt x="8632" y="398"/>
                    </a:lnTo>
                    <a:lnTo>
                      <a:pt x="7569" y="730"/>
                    </a:lnTo>
                    <a:lnTo>
                      <a:pt x="6573" y="1129"/>
                    </a:lnTo>
                    <a:lnTo>
                      <a:pt x="5577" y="1660"/>
                    </a:lnTo>
                    <a:lnTo>
                      <a:pt x="4648" y="2258"/>
                    </a:lnTo>
                    <a:lnTo>
                      <a:pt x="3785" y="2988"/>
                    </a:lnTo>
                    <a:lnTo>
                      <a:pt x="2921" y="3785"/>
                    </a:lnTo>
                    <a:lnTo>
                      <a:pt x="2191" y="4714"/>
                    </a:lnTo>
                    <a:lnTo>
                      <a:pt x="1594" y="5710"/>
                    </a:lnTo>
                    <a:lnTo>
                      <a:pt x="1062" y="6773"/>
                    </a:lnTo>
                    <a:lnTo>
                      <a:pt x="598" y="7968"/>
                    </a:lnTo>
                    <a:lnTo>
                      <a:pt x="266" y="9229"/>
                    </a:lnTo>
                    <a:lnTo>
                      <a:pt x="66" y="10624"/>
                    </a:lnTo>
                    <a:lnTo>
                      <a:pt x="0" y="12084"/>
                    </a:lnTo>
                    <a:lnTo>
                      <a:pt x="0" y="12084"/>
                    </a:lnTo>
                    <a:lnTo>
                      <a:pt x="66" y="13545"/>
                    </a:lnTo>
                    <a:lnTo>
                      <a:pt x="266" y="14940"/>
                    </a:lnTo>
                    <a:lnTo>
                      <a:pt x="598" y="16201"/>
                    </a:lnTo>
                    <a:lnTo>
                      <a:pt x="1062" y="17396"/>
                    </a:lnTo>
                    <a:lnTo>
                      <a:pt x="1594" y="18459"/>
                    </a:lnTo>
                    <a:lnTo>
                      <a:pt x="2191" y="19521"/>
                    </a:lnTo>
                    <a:lnTo>
                      <a:pt x="2921" y="20384"/>
                    </a:lnTo>
                    <a:lnTo>
                      <a:pt x="3785" y="21181"/>
                    </a:lnTo>
                    <a:lnTo>
                      <a:pt x="4648" y="21911"/>
                    </a:lnTo>
                    <a:lnTo>
                      <a:pt x="5577" y="22575"/>
                    </a:lnTo>
                    <a:lnTo>
                      <a:pt x="6573" y="23040"/>
                    </a:lnTo>
                    <a:lnTo>
                      <a:pt x="7569" y="23505"/>
                    </a:lnTo>
                    <a:lnTo>
                      <a:pt x="8632" y="23837"/>
                    </a:lnTo>
                    <a:lnTo>
                      <a:pt x="9760" y="24102"/>
                    </a:lnTo>
                    <a:lnTo>
                      <a:pt x="10889" y="24235"/>
                    </a:lnTo>
                    <a:lnTo>
                      <a:pt x="12018" y="24302"/>
                    </a:lnTo>
                    <a:lnTo>
                      <a:pt x="13080" y="24235"/>
                    </a:lnTo>
                    <a:lnTo>
                      <a:pt x="14209" y="24102"/>
                    </a:lnTo>
                    <a:lnTo>
                      <a:pt x="15338" y="23837"/>
                    </a:lnTo>
                    <a:lnTo>
                      <a:pt x="16400" y="23571"/>
                    </a:lnTo>
                    <a:lnTo>
                      <a:pt x="17396" y="23106"/>
                    </a:lnTo>
                    <a:lnTo>
                      <a:pt x="18392" y="22575"/>
                    </a:lnTo>
                    <a:lnTo>
                      <a:pt x="19322" y="21978"/>
                    </a:lnTo>
                    <a:lnTo>
                      <a:pt x="20185" y="21247"/>
                    </a:lnTo>
                    <a:lnTo>
                      <a:pt x="21048" y="20450"/>
                    </a:lnTo>
                    <a:lnTo>
                      <a:pt x="21778" y="19587"/>
                    </a:lnTo>
                    <a:lnTo>
                      <a:pt x="22376" y="18591"/>
                    </a:lnTo>
                    <a:lnTo>
                      <a:pt x="22907" y="17463"/>
                    </a:lnTo>
                    <a:lnTo>
                      <a:pt x="23372" y="16267"/>
                    </a:lnTo>
                    <a:lnTo>
                      <a:pt x="23704" y="15006"/>
                    </a:lnTo>
                    <a:lnTo>
                      <a:pt x="23903" y="13612"/>
                    </a:lnTo>
                    <a:lnTo>
                      <a:pt x="23969" y="12151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55" name="Google Shape;2355;g34ed79b00d1_0_2333"/>
              <p:cNvSpPr/>
              <p:nvPr/>
            </p:nvSpPr>
            <p:spPr>
              <a:xfrm>
                <a:off x="5212625" y="4510775"/>
                <a:ext cx="305450" cy="400075"/>
              </a:xfrm>
              <a:custGeom>
                <a:rect b="b" l="l" r="r" t="t"/>
                <a:pathLst>
                  <a:path extrusionOk="0" fill="none" h="16003" w="12218">
                    <a:moveTo>
                      <a:pt x="0" y="67"/>
                    </a:moveTo>
                    <a:lnTo>
                      <a:pt x="0" y="67"/>
                    </a:lnTo>
                    <a:lnTo>
                      <a:pt x="4316" y="1"/>
                    </a:lnTo>
                    <a:lnTo>
                      <a:pt x="5312" y="1"/>
                    </a:lnTo>
                    <a:lnTo>
                      <a:pt x="6308" y="67"/>
                    </a:lnTo>
                    <a:lnTo>
                      <a:pt x="7237" y="200"/>
                    </a:lnTo>
                    <a:lnTo>
                      <a:pt x="8167" y="333"/>
                    </a:lnTo>
                    <a:lnTo>
                      <a:pt x="8964" y="532"/>
                    </a:lnTo>
                    <a:lnTo>
                      <a:pt x="9694" y="864"/>
                    </a:lnTo>
                    <a:lnTo>
                      <a:pt x="10358" y="1262"/>
                    </a:lnTo>
                    <a:lnTo>
                      <a:pt x="10889" y="1727"/>
                    </a:lnTo>
                    <a:lnTo>
                      <a:pt x="11088" y="2059"/>
                    </a:lnTo>
                    <a:lnTo>
                      <a:pt x="11354" y="2325"/>
                    </a:lnTo>
                    <a:lnTo>
                      <a:pt x="11487" y="2723"/>
                    </a:lnTo>
                    <a:lnTo>
                      <a:pt x="11686" y="3055"/>
                    </a:lnTo>
                    <a:lnTo>
                      <a:pt x="11752" y="3520"/>
                    </a:lnTo>
                    <a:lnTo>
                      <a:pt x="11885" y="3918"/>
                    </a:lnTo>
                    <a:lnTo>
                      <a:pt x="11952" y="4981"/>
                    </a:lnTo>
                    <a:lnTo>
                      <a:pt x="11952" y="4981"/>
                    </a:lnTo>
                    <a:lnTo>
                      <a:pt x="11885" y="5844"/>
                    </a:lnTo>
                    <a:lnTo>
                      <a:pt x="11686" y="6640"/>
                    </a:lnTo>
                    <a:lnTo>
                      <a:pt x="11420" y="7371"/>
                    </a:lnTo>
                    <a:lnTo>
                      <a:pt x="11088" y="7968"/>
                    </a:lnTo>
                    <a:lnTo>
                      <a:pt x="10624" y="8433"/>
                    </a:lnTo>
                    <a:lnTo>
                      <a:pt x="10093" y="8898"/>
                    </a:lnTo>
                    <a:lnTo>
                      <a:pt x="9495" y="9230"/>
                    </a:lnTo>
                    <a:lnTo>
                      <a:pt x="8765" y="9496"/>
                    </a:lnTo>
                    <a:lnTo>
                      <a:pt x="12217" y="16003"/>
                    </a:lnTo>
                    <a:lnTo>
                      <a:pt x="8897" y="16003"/>
                    </a:lnTo>
                    <a:lnTo>
                      <a:pt x="5710" y="9894"/>
                    </a:lnTo>
                    <a:lnTo>
                      <a:pt x="3187" y="9894"/>
                    </a:lnTo>
                    <a:lnTo>
                      <a:pt x="3187" y="16003"/>
                    </a:lnTo>
                    <a:lnTo>
                      <a:pt x="0" y="16003"/>
                    </a:lnTo>
                    <a:lnTo>
                      <a:pt x="0" y="67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56" name="Google Shape;2356;g34ed79b00d1_0_2333"/>
              <p:cNvSpPr/>
              <p:nvPr/>
            </p:nvSpPr>
            <p:spPr>
              <a:xfrm>
                <a:off x="5292300" y="4582150"/>
                <a:ext cx="139450" cy="116225"/>
              </a:xfrm>
              <a:custGeom>
                <a:rect b="b" l="l" r="r" t="t"/>
                <a:pathLst>
                  <a:path extrusionOk="0" fill="none" h="4649" w="5578">
                    <a:moveTo>
                      <a:pt x="5578" y="2258"/>
                    </a:moveTo>
                    <a:lnTo>
                      <a:pt x="5578" y="2258"/>
                    </a:lnTo>
                    <a:lnTo>
                      <a:pt x="5578" y="1860"/>
                    </a:lnTo>
                    <a:lnTo>
                      <a:pt x="5445" y="1462"/>
                    </a:lnTo>
                    <a:lnTo>
                      <a:pt x="5312" y="1130"/>
                    </a:lnTo>
                    <a:lnTo>
                      <a:pt x="5113" y="798"/>
                    </a:lnTo>
                    <a:lnTo>
                      <a:pt x="4847" y="598"/>
                    </a:lnTo>
                    <a:lnTo>
                      <a:pt x="4582" y="399"/>
                    </a:lnTo>
                    <a:lnTo>
                      <a:pt x="4183" y="266"/>
                    </a:lnTo>
                    <a:lnTo>
                      <a:pt x="3851" y="200"/>
                    </a:lnTo>
                    <a:lnTo>
                      <a:pt x="2988" y="67"/>
                    </a:lnTo>
                    <a:lnTo>
                      <a:pt x="2059" y="1"/>
                    </a:lnTo>
                    <a:lnTo>
                      <a:pt x="0" y="1"/>
                    </a:lnTo>
                    <a:lnTo>
                      <a:pt x="0" y="4649"/>
                    </a:lnTo>
                    <a:lnTo>
                      <a:pt x="0" y="4649"/>
                    </a:lnTo>
                    <a:lnTo>
                      <a:pt x="2059" y="4649"/>
                    </a:lnTo>
                    <a:lnTo>
                      <a:pt x="2988" y="4582"/>
                    </a:lnTo>
                    <a:lnTo>
                      <a:pt x="3851" y="4516"/>
                    </a:lnTo>
                    <a:lnTo>
                      <a:pt x="4250" y="4383"/>
                    </a:lnTo>
                    <a:lnTo>
                      <a:pt x="4582" y="4250"/>
                    </a:lnTo>
                    <a:lnTo>
                      <a:pt x="4847" y="4051"/>
                    </a:lnTo>
                    <a:lnTo>
                      <a:pt x="5113" y="3852"/>
                    </a:lnTo>
                    <a:lnTo>
                      <a:pt x="5312" y="3520"/>
                    </a:lnTo>
                    <a:lnTo>
                      <a:pt x="5445" y="3188"/>
                    </a:lnTo>
                    <a:lnTo>
                      <a:pt x="5578" y="2790"/>
                    </a:lnTo>
                    <a:lnTo>
                      <a:pt x="5578" y="2258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57" name="Google Shape;2357;g34ed79b00d1_0_2333"/>
              <p:cNvSpPr/>
              <p:nvPr/>
            </p:nvSpPr>
            <p:spPr>
              <a:xfrm>
                <a:off x="1703525" y="4240200"/>
                <a:ext cx="1075650" cy="1236675"/>
              </a:xfrm>
              <a:custGeom>
                <a:rect b="b" l="l" r="r" t="t"/>
                <a:pathLst>
                  <a:path extrusionOk="0" h="49467" w="43026">
                    <a:moveTo>
                      <a:pt x="0" y="1"/>
                    </a:moveTo>
                    <a:lnTo>
                      <a:pt x="0" y="49467"/>
                    </a:lnTo>
                    <a:lnTo>
                      <a:pt x="43026" y="24634"/>
                    </a:lnTo>
                    <a:lnTo>
                      <a:pt x="39905" y="23904"/>
                    </a:lnTo>
                    <a:lnTo>
                      <a:pt x="36917" y="23041"/>
                    </a:lnTo>
                    <a:lnTo>
                      <a:pt x="33929" y="22111"/>
                    </a:lnTo>
                    <a:lnTo>
                      <a:pt x="30942" y="21049"/>
                    </a:lnTo>
                    <a:lnTo>
                      <a:pt x="28020" y="19854"/>
                    </a:lnTo>
                    <a:lnTo>
                      <a:pt x="25165" y="18592"/>
                    </a:lnTo>
                    <a:lnTo>
                      <a:pt x="22376" y="17198"/>
                    </a:lnTo>
                    <a:lnTo>
                      <a:pt x="19654" y="15671"/>
                    </a:lnTo>
                    <a:lnTo>
                      <a:pt x="16932" y="14077"/>
                    </a:lnTo>
                    <a:lnTo>
                      <a:pt x="14342" y="12351"/>
                    </a:lnTo>
                    <a:lnTo>
                      <a:pt x="11753" y="10558"/>
                    </a:lnTo>
                    <a:lnTo>
                      <a:pt x="9296" y="8633"/>
                    </a:lnTo>
                    <a:lnTo>
                      <a:pt x="6839" y="6641"/>
                    </a:lnTo>
                    <a:lnTo>
                      <a:pt x="4515" y="4516"/>
                    </a:lnTo>
                    <a:lnTo>
                      <a:pt x="2258" y="232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58" name="Google Shape;2358;g34ed79b00d1_0_2333"/>
              <p:cNvSpPr/>
              <p:nvPr/>
            </p:nvSpPr>
            <p:spPr>
              <a:xfrm>
                <a:off x="1703525" y="4240200"/>
                <a:ext cx="1075650" cy="1236675"/>
              </a:xfrm>
              <a:custGeom>
                <a:rect b="b" l="l" r="r" t="t"/>
                <a:pathLst>
                  <a:path extrusionOk="0" fill="none" h="49467" w="43026">
                    <a:moveTo>
                      <a:pt x="0" y="1"/>
                    </a:moveTo>
                    <a:lnTo>
                      <a:pt x="0" y="49467"/>
                    </a:lnTo>
                    <a:lnTo>
                      <a:pt x="43026" y="24634"/>
                    </a:lnTo>
                    <a:lnTo>
                      <a:pt x="43026" y="24634"/>
                    </a:lnTo>
                    <a:lnTo>
                      <a:pt x="39905" y="23904"/>
                    </a:lnTo>
                    <a:lnTo>
                      <a:pt x="36917" y="23041"/>
                    </a:lnTo>
                    <a:lnTo>
                      <a:pt x="33929" y="22111"/>
                    </a:lnTo>
                    <a:lnTo>
                      <a:pt x="30942" y="21049"/>
                    </a:lnTo>
                    <a:lnTo>
                      <a:pt x="28020" y="19854"/>
                    </a:lnTo>
                    <a:lnTo>
                      <a:pt x="25165" y="18592"/>
                    </a:lnTo>
                    <a:lnTo>
                      <a:pt x="22376" y="17198"/>
                    </a:lnTo>
                    <a:lnTo>
                      <a:pt x="19654" y="15671"/>
                    </a:lnTo>
                    <a:lnTo>
                      <a:pt x="16932" y="14077"/>
                    </a:lnTo>
                    <a:lnTo>
                      <a:pt x="14342" y="12351"/>
                    </a:lnTo>
                    <a:lnTo>
                      <a:pt x="11753" y="10558"/>
                    </a:lnTo>
                    <a:lnTo>
                      <a:pt x="9296" y="8633"/>
                    </a:lnTo>
                    <a:lnTo>
                      <a:pt x="6839" y="6641"/>
                    </a:lnTo>
                    <a:lnTo>
                      <a:pt x="4515" y="4516"/>
                    </a:lnTo>
                    <a:lnTo>
                      <a:pt x="2258" y="2325"/>
                    </a:lnTo>
                    <a:lnTo>
                      <a:pt x="0" y="1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59" name="Google Shape;2359;g34ed79b00d1_0_2333"/>
              <p:cNvSpPr/>
              <p:nvPr/>
            </p:nvSpPr>
            <p:spPr>
              <a:xfrm>
                <a:off x="1703525" y="238125"/>
                <a:ext cx="1067350" cy="1228375"/>
              </a:xfrm>
              <a:custGeom>
                <a:rect b="b" l="l" r="r" t="t"/>
                <a:pathLst>
                  <a:path extrusionOk="0" h="49135" w="42694">
                    <a:moveTo>
                      <a:pt x="0" y="0"/>
                    </a:moveTo>
                    <a:lnTo>
                      <a:pt x="0" y="49134"/>
                    </a:lnTo>
                    <a:lnTo>
                      <a:pt x="2324" y="46744"/>
                    </a:lnTo>
                    <a:lnTo>
                      <a:pt x="4648" y="44486"/>
                    </a:lnTo>
                    <a:lnTo>
                      <a:pt x="7105" y="42362"/>
                    </a:lnTo>
                    <a:lnTo>
                      <a:pt x="9628" y="40303"/>
                    </a:lnTo>
                    <a:lnTo>
                      <a:pt x="12151" y="38378"/>
                    </a:lnTo>
                    <a:lnTo>
                      <a:pt x="14741" y="36585"/>
                    </a:lnTo>
                    <a:lnTo>
                      <a:pt x="17397" y="34859"/>
                    </a:lnTo>
                    <a:lnTo>
                      <a:pt x="20119" y="33265"/>
                    </a:lnTo>
                    <a:lnTo>
                      <a:pt x="22841" y="31804"/>
                    </a:lnTo>
                    <a:lnTo>
                      <a:pt x="25630" y="30410"/>
                    </a:lnTo>
                    <a:lnTo>
                      <a:pt x="28418" y="29148"/>
                    </a:lnTo>
                    <a:lnTo>
                      <a:pt x="31274" y="28020"/>
                    </a:lnTo>
                    <a:lnTo>
                      <a:pt x="34129" y="27024"/>
                    </a:lnTo>
                    <a:lnTo>
                      <a:pt x="36984" y="26094"/>
                    </a:lnTo>
                    <a:lnTo>
                      <a:pt x="39839" y="25297"/>
                    </a:lnTo>
                    <a:lnTo>
                      <a:pt x="42694" y="2463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60" name="Google Shape;2360;g34ed79b00d1_0_2333"/>
              <p:cNvSpPr/>
              <p:nvPr/>
            </p:nvSpPr>
            <p:spPr>
              <a:xfrm>
                <a:off x="1703525" y="238125"/>
                <a:ext cx="1067350" cy="1228375"/>
              </a:xfrm>
              <a:custGeom>
                <a:rect b="b" l="l" r="r" t="t"/>
                <a:pathLst>
                  <a:path extrusionOk="0" fill="none" h="49135" w="42694">
                    <a:moveTo>
                      <a:pt x="42694" y="24633"/>
                    </a:moveTo>
                    <a:lnTo>
                      <a:pt x="0" y="0"/>
                    </a:lnTo>
                    <a:lnTo>
                      <a:pt x="0" y="49134"/>
                    </a:lnTo>
                    <a:lnTo>
                      <a:pt x="0" y="49134"/>
                    </a:lnTo>
                    <a:lnTo>
                      <a:pt x="2324" y="46744"/>
                    </a:lnTo>
                    <a:lnTo>
                      <a:pt x="4648" y="44486"/>
                    </a:lnTo>
                    <a:lnTo>
                      <a:pt x="7105" y="42362"/>
                    </a:lnTo>
                    <a:lnTo>
                      <a:pt x="9628" y="40303"/>
                    </a:lnTo>
                    <a:lnTo>
                      <a:pt x="12151" y="38378"/>
                    </a:lnTo>
                    <a:lnTo>
                      <a:pt x="14741" y="36585"/>
                    </a:lnTo>
                    <a:lnTo>
                      <a:pt x="17397" y="34859"/>
                    </a:lnTo>
                    <a:lnTo>
                      <a:pt x="20119" y="33265"/>
                    </a:lnTo>
                    <a:lnTo>
                      <a:pt x="22841" y="31804"/>
                    </a:lnTo>
                    <a:lnTo>
                      <a:pt x="25630" y="30410"/>
                    </a:lnTo>
                    <a:lnTo>
                      <a:pt x="28418" y="29148"/>
                    </a:lnTo>
                    <a:lnTo>
                      <a:pt x="31274" y="28020"/>
                    </a:lnTo>
                    <a:lnTo>
                      <a:pt x="34129" y="27024"/>
                    </a:lnTo>
                    <a:lnTo>
                      <a:pt x="36984" y="26094"/>
                    </a:lnTo>
                    <a:lnTo>
                      <a:pt x="39839" y="25297"/>
                    </a:lnTo>
                    <a:lnTo>
                      <a:pt x="42694" y="24633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61" name="Google Shape;2361;g34ed79b00d1_0_2333"/>
              <p:cNvSpPr/>
              <p:nvPr/>
            </p:nvSpPr>
            <p:spPr>
              <a:xfrm>
                <a:off x="5162825" y="2236675"/>
                <a:ext cx="1077300" cy="1243300"/>
              </a:xfrm>
              <a:custGeom>
                <a:rect b="b" l="l" r="r" t="t"/>
                <a:pathLst>
                  <a:path extrusionOk="0" h="49732" w="43092">
                    <a:moveTo>
                      <a:pt x="133" y="0"/>
                    </a:moveTo>
                    <a:lnTo>
                      <a:pt x="996" y="3055"/>
                    </a:lnTo>
                    <a:lnTo>
                      <a:pt x="1793" y="6109"/>
                    </a:lnTo>
                    <a:lnTo>
                      <a:pt x="2457" y="9163"/>
                    </a:lnTo>
                    <a:lnTo>
                      <a:pt x="2988" y="12284"/>
                    </a:lnTo>
                    <a:lnTo>
                      <a:pt x="3386" y="15405"/>
                    </a:lnTo>
                    <a:lnTo>
                      <a:pt x="3718" y="18525"/>
                    </a:lnTo>
                    <a:lnTo>
                      <a:pt x="3851" y="21646"/>
                    </a:lnTo>
                    <a:lnTo>
                      <a:pt x="3918" y="24833"/>
                    </a:lnTo>
                    <a:lnTo>
                      <a:pt x="3851" y="27954"/>
                    </a:lnTo>
                    <a:lnTo>
                      <a:pt x="3652" y="31074"/>
                    </a:lnTo>
                    <a:lnTo>
                      <a:pt x="3386" y="34261"/>
                    </a:lnTo>
                    <a:lnTo>
                      <a:pt x="2922" y="37382"/>
                    </a:lnTo>
                    <a:lnTo>
                      <a:pt x="2391" y="40503"/>
                    </a:lnTo>
                    <a:lnTo>
                      <a:pt x="1727" y="43557"/>
                    </a:lnTo>
                    <a:lnTo>
                      <a:pt x="930" y="46678"/>
                    </a:lnTo>
                    <a:lnTo>
                      <a:pt x="0" y="49732"/>
                    </a:lnTo>
                    <a:lnTo>
                      <a:pt x="43092" y="24833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62" name="Google Shape;2362;g34ed79b00d1_0_2333"/>
              <p:cNvSpPr/>
              <p:nvPr/>
            </p:nvSpPr>
            <p:spPr>
              <a:xfrm>
                <a:off x="2412325" y="1011650"/>
                <a:ext cx="1185200" cy="212500"/>
              </a:xfrm>
              <a:custGeom>
                <a:rect b="b" l="l" r="r" t="t"/>
                <a:pathLst>
                  <a:path extrusionOk="0" h="8500" w="47408">
                    <a:moveTo>
                      <a:pt x="33730" y="0"/>
                    </a:moveTo>
                    <a:lnTo>
                      <a:pt x="30410" y="67"/>
                    </a:lnTo>
                    <a:lnTo>
                      <a:pt x="27223" y="199"/>
                    </a:lnTo>
                    <a:lnTo>
                      <a:pt x="24036" y="531"/>
                    </a:lnTo>
                    <a:lnTo>
                      <a:pt x="20982" y="863"/>
                    </a:lnTo>
                    <a:lnTo>
                      <a:pt x="17994" y="1395"/>
                    </a:lnTo>
                    <a:lnTo>
                      <a:pt x="15072" y="1926"/>
                    </a:lnTo>
                    <a:lnTo>
                      <a:pt x="12284" y="2590"/>
                    </a:lnTo>
                    <a:lnTo>
                      <a:pt x="9561" y="3320"/>
                    </a:lnTo>
                    <a:lnTo>
                      <a:pt x="6972" y="4050"/>
                    </a:lnTo>
                    <a:lnTo>
                      <a:pt x="4515" y="4914"/>
                    </a:lnTo>
                    <a:lnTo>
                      <a:pt x="2191" y="5710"/>
                    </a:lnTo>
                    <a:lnTo>
                      <a:pt x="0" y="6640"/>
                    </a:lnTo>
                    <a:lnTo>
                      <a:pt x="1195" y="6374"/>
                    </a:lnTo>
                    <a:lnTo>
                      <a:pt x="2590" y="6242"/>
                    </a:lnTo>
                    <a:lnTo>
                      <a:pt x="4050" y="6109"/>
                    </a:lnTo>
                    <a:lnTo>
                      <a:pt x="5644" y="6042"/>
                    </a:lnTo>
                    <a:lnTo>
                      <a:pt x="7304" y="6042"/>
                    </a:lnTo>
                    <a:lnTo>
                      <a:pt x="9030" y="6109"/>
                    </a:lnTo>
                    <a:lnTo>
                      <a:pt x="10823" y="6175"/>
                    </a:lnTo>
                    <a:lnTo>
                      <a:pt x="12616" y="6308"/>
                    </a:lnTo>
                    <a:lnTo>
                      <a:pt x="16201" y="6706"/>
                    </a:lnTo>
                    <a:lnTo>
                      <a:pt x="19720" y="7171"/>
                    </a:lnTo>
                    <a:lnTo>
                      <a:pt x="22907" y="7769"/>
                    </a:lnTo>
                    <a:lnTo>
                      <a:pt x="24368" y="8101"/>
                    </a:lnTo>
                    <a:lnTo>
                      <a:pt x="25696" y="8499"/>
                    </a:lnTo>
                    <a:lnTo>
                      <a:pt x="26758" y="7702"/>
                    </a:lnTo>
                    <a:lnTo>
                      <a:pt x="27887" y="6972"/>
                    </a:lnTo>
                    <a:lnTo>
                      <a:pt x="29016" y="6242"/>
                    </a:lnTo>
                    <a:lnTo>
                      <a:pt x="30211" y="5578"/>
                    </a:lnTo>
                    <a:lnTo>
                      <a:pt x="31472" y="4980"/>
                    </a:lnTo>
                    <a:lnTo>
                      <a:pt x="32800" y="4382"/>
                    </a:lnTo>
                    <a:lnTo>
                      <a:pt x="34128" y="3918"/>
                    </a:lnTo>
                    <a:lnTo>
                      <a:pt x="35523" y="3386"/>
                    </a:lnTo>
                    <a:lnTo>
                      <a:pt x="36983" y="2988"/>
                    </a:lnTo>
                    <a:lnTo>
                      <a:pt x="38378" y="2590"/>
                    </a:lnTo>
                    <a:lnTo>
                      <a:pt x="39905" y="2258"/>
                    </a:lnTo>
                    <a:lnTo>
                      <a:pt x="41366" y="1992"/>
                    </a:lnTo>
                    <a:lnTo>
                      <a:pt x="42893" y="1726"/>
                    </a:lnTo>
                    <a:lnTo>
                      <a:pt x="44353" y="1527"/>
                    </a:lnTo>
                    <a:lnTo>
                      <a:pt x="45881" y="1395"/>
                    </a:lnTo>
                    <a:lnTo>
                      <a:pt x="47408" y="1262"/>
                    </a:lnTo>
                    <a:lnTo>
                      <a:pt x="45681" y="996"/>
                    </a:lnTo>
                    <a:lnTo>
                      <a:pt x="43955" y="731"/>
                    </a:lnTo>
                    <a:lnTo>
                      <a:pt x="40502" y="332"/>
                    </a:lnTo>
                    <a:lnTo>
                      <a:pt x="37116" y="133"/>
                    </a:lnTo>
                    <a:lnTo>
                      <a:pt x="3373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63" name="Google Shape;2363;g34ed79b00d1_0_2333"/>
              <p:cNvSpPr/>
              <p:nvPr/>
            </p:nvSpPr>
            <p:spPr>
              <a:xfrm>
                <a:off x="2412325" y="1011650"/>
                <a:ext cx="1185200" cy="212500"/>
              </a:xfrm>
              <a:custGeom>
                <a:rect b="b" l="l" r="r" t="t"/>
                <a:pathLst>
                  <a:path extrusionOk="0" fill="none" h="8500" w="47408">
                    <a:moveTo>
                      <a:pt x="0" y="6640"/>
                    </a:moveTo>
                    <a:lnTo>
                      <a:pt x="0" y="6640"/>
                    </a:lnTo>
                    <a:lnTo>
                      <a:pt x="1195" y="6374"/>
                    </a:lnTo>
                    <a:lnTo>
                      <a:pt x="2590" y="6242"/>
                    </a:lnTo>
                    <a:lnTo>
                      <a:pt x="4050" y="6109"/>
                    </a:lnTo>
                    <a:lnTo>
                      <a:pt x="5644" y="6042"/>
                    </a:lnTo>
                    <a:lnTo>
                      <a:pt x="7304" y="6042"/>
                    </a:lnTo>
                    <a:lnTo>
                      <a:pt x="9030" y="6109"/>
                    </a:lnTo>
                    <a:lnTo>
                      <a:pt x="10823" y="6175"/>
                    </a:lnTo>
                    <a:lnTo>
                      <a:pt x="12616" y="6308"/>
                    </a:lnTo>
                    <a:lnTo>
                      <a:pt x="16201" y="6706"/>
                    </a:lnTo>
                    <a:lnTo>
                      <a:pt x="19720" y="7171"/>
                    </a:lnTo>
                    <a:lnTo>
                      <a:pt x="22907" y="7769"/>
                    </a:lnTo>
                    <a:lnTo>
                      <a:pt x="24368" y="8101"/>
                    </a:lnTo>
                    <a:lnTo>
                      <a:pt x="25696" y="8499"/>
                    </a:lnTo>
                    <a:lnTo>
                      <a:pt x="25696" y="8499"/>
                    </a:lnTo>
                    <a:lnTo>
                      <a:pt x="26758" y="7702"/>
                    </a:lnTo>
                    <a:lnTo>
                      <a:pt x="27887" y="6972"/>
                    </a:lnTo>
                    <a:lnTo>
                      <a:pt x="29016" y="6242"/>
                    </a:lnTo>
                    <a:lnTo>
                      <a:pt x="30211" y="5578"/>
                    </a:lnTo>
                    <a:lnTo>
                      <a:pt x="31472" y="4980"/>
                    </a:lnTo>
                    <a:lnTo>
                      <a:pt x="32800" y="4382"/>
                    </a:lnTo>
                    <a:lnTo>
                      <a:pt x="34128" y="3918"/>
                    </a:lnTo>
                    <a:lnTo>
                      <a:pt x="35523" y="3386"/>
                    </a:lnTo>
                    <a:lnTo>
                      <a:pt x="36983" y="2988"/>
                    </a:lnTo>
                    <a:lnTo>
                      <a:pt x="38378" y="2590"/>
                    </a:lnTo>
                    <a:lnTo>
                      <a:pt x="39905" y="2258"/>
                    </a:lnTo>
                    <a:lnTo>
                      <a:pt x="41366" y="1992"/>
                    </a:lnTo>
                    <a:lnTo>
                      <a:pt x="42893" y="1726"/>
                    </a:lnTo>
                    <a:lnTo>
                      <a:pt x="44353" y="1527"/>
                    </a:lnTo>
                    <a:lnTo>
                      <a:pt x="45881" y="1395"/>
                    </a:lnTo>
                    <a:lnTo>
                      <a:pt x="47408" y="1262"/>
                    </a:lnTo>
                    <a:lnTo>
                      <a:pt x="47408" y="1262"/>
                    </a:lnTo>
                    <a:lnTo>
                      <a:pt x="45681" y="996"/>
                    </a:lnTo>
                    <a:lnTo>
                      <a:pt x="43955" y="731"/>
                    </a:lnTo>
                    <a:lnTo>
                      <a:pt x="40502" y="332"/>
                    </a:lnTo>
                    <a:lnTo>
                      <a:pt x="37116" y="133"/>
                    </a:lnTo>
                    <a:lnTo>
                      <a:pt x="33730" y="0"/>
                    </a:lnTo>
                    <a:lnTo>
                      <a:pt x="30410" y="67"/>
                    </a:lnTo>
                    <a:lnTo>
                      <a:pt x="27223" y="199"/>
                    </a:lnTo>
                    <a:lnTo>
                      <a:pt x="24036" y="531"/>
                    </a:lnTo>
                    <a:lnTo>
                      <a:pt x="20982" y="863"/>
                    </a:lnTo>
                    <a:lnTo>
                      <a:pt x="17994" y="1395"/>
                    </a:lnTo>
                    <a:lnTo>
                      <a:pt x="15072" y="1926"/>
                    </a:lnTo>
                    <a:lnTo>
                      <a:pt x="12284" y="2590"/>
                    </a:lnTo>
                    <a:lnTo>
                      <a:pt x="9561" y="3320"/>
                    </a:lnTo>
                    <a:lnTo>
                      <a:pt x="6972" y="4050"/>
                    </a:lnTo>
                    <a:lnTo>
                      <a:pt x="4515" y="4914"/>
                    </a:lnTo>
                    <a:lnTo>
                      <a:pt x="2191" y="5710"/>
                    </a:lnTo>
                    <a:lnTo>
                      <a:pt x="0" y="664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64" name="Google Shape;2364;g34ed79b00d1_0_2333"/>
              <p:cNvSpPr/>
              <p:nvPr/>
            </p:nvSpPr>
            <p:spPr>
              <a:xfrm>
                <a:off x="2565025" y="2533800"/>
                <a:ext cx="1894000" cy="1138750"/>
              </a:xfrm>
              <a:custGeom>
                <a:rect b="b" l="l" r="r" t="t"/>
                <a:pathLst>
                  <a:path extrusionOk="0" h="45550" w="75760">
                    <a:moveTo>
                      <a:pt x="23904" y="1"/>
                    </a:moveTo>
                    <a:lnTo>
                      <a:pt x="20650" y="3453"/>
                    </a:lnTo>
                    <a:lnTo>
                      <a:pt x="17330" y="7171"/>
                    </a:lnTo>
                    <a:lnTo>
                      <a:pt x="14143" y="10956"/>
                    </a:lnTo>
                    <a:lnTo>
                      <a:pt x="11089" y="14807"/>
                    </a:lnTo>
                    <a:lnTo>
                      <a:pt x="8101" y="18725"/>
                    </a:lnTo>
                    <a:lnTo>
                      <a:pt x="5246" y="22708"/>
                    </a:lnTo>
                    <a:lnTo>
                      <a:pt x="2524" y="26559"/>
                    </a:lnTo>
                    <a:lnTo>
                      <a:pt x="1" y="30411"/>
                    </a:lnTo>
                    <a:lnTo>
                      <a:pt x="1993" y="31938"/>
                    </a:lnTo>
                    <a:lnTo>
                      <a:pt x="3984" y="33398"/>
                    </a:lnTo>
                    <a:lnTo>
                      <a:pt x="6109" y="34793"/>
                    </a:lnTo>
                    <a:lnTo>
                      <a:pt x="8300" y="36121"/>
                    </a:lnTo>
                    <a:lnTo>
                      <a:pt x="10558" y="37316"/>
                    </a:lnTo>
                    <a:lnTo>
                      <a:pt x="12815" y="38511"/>
                    </a:lnTo>
                    <a:lnTo>
                      <a:pt x="15139" y="39573"/>
                    </a:lnTo>
                    <a:lnTo>
                      <a:pt x="17529" y="40569"/>
                    </a:lnTo>
                    <a:lnTo>
                      <a:pt x="19986" y="41432"/>
                    </a:lnTo>
                    <a:lnTo>
                      <a:pt x="22443" y="42296"/>
                    </a:lnTo>
                    <a:lnTo>
                      <a:pt x="24900" y="43026"/>
                    </a:lnTo>
                    <a:lnTo>
                      <a:pt x="27423" y="43690"/>
                    </a:lnTo>
                    <a:lnTo>
                      <a:pt x="30012" y="44221"/>
                    </a:lnTo>
                    <a:lnTo>
                      <a:pt x="32535" y="44686"/>
                    </a:lnTo>
                    <a:lnTo>
                      <a:pt x="35125" y="45018"/>
                    </a:lnTo>
                    <a:lnTo>
                      <a:pt x="37648" y="45350"/>
                    </a:lnTo>
                    <a:lnTo>
                      <a:pt x="40237" y="45483"/>
                    </a:lnTo>
                    <a:lnTo>
                      <a:pt x="42827" y="45549"/>
                    </a:lnTo>
                    <a:lnTo>
                      <a:pt x="45350" y="45549"/>
                    </a:lnTo>
                    <a:lnTo>
                      <a:pt x="47939" y="45416"/>
                    </a:lnTo>
                    <a:lnTo>
                      <a:pt x="50462" y="45217"/>
                    </a:lnTo>
                    <a:lnTo>
                      <a:pt x="52986" y="44885"/>
                    </a:lnTo>
                    <a:lnTo>
                      <a:pt x="55442" y="44487"/>
                    </a:lnTo>
                    <a:lnTo>
                      <a:pt x="57899" y="43956"/>
                    </a:lnTo>
                    <a:lnTo>
                      <a:pt x="60289" y="43292"/>
                    </a:lnTo>
                    <a:lnTo>
                      <a:pt x="62680" y="42561"/>
                    </a:lnTo>
                    <a:lnTo>
                      <a:pt x="65003" y="41698"/>
                    </a:lnTo>
                    <a:lnTo>
                      <a:pt x="67261" y="40702"/>
                    </a:lnTo>
                    <a:lnTo>
                      <a:pt x="69518" y="39640"/>
                    </a:lnTo>
                    <a:lnTo>
                      <a:pt x="71643" y="38445"/>
                    </a:lnTo>
                    <a:lnTo>
                      <a:pt x="73768" y="37117"/>
                    </a:lnTo>
                    <a:lnTo>
                      <a:pt x="75760" y="35656"/>
                    </a:lnTo>
                    <a:lnTo>
                      <a:pt x="75361" y="32270"/>
                    </a:lnTo>
                    <a:lnTo>
                      <a:pt x="74764" y="28883"/>
                    </a:lnTo>
                    <a:lnTo>
                      <a:pt x="74166" y="25431"/>
                    </a:lnTo>
                    <a:lnTo>
                      <a:pt x="73370" y="21978"/>
                    </a:lnTo>
                    <a:lnTo>
                      <a:pt x="72440" y="18525"/>
                    </a:lnTo>
                    <a:lnTo>
                      <a:pt x="71444" y="15073"/>
                    </a:lnTo>
                    <a:lnTo>
                      <a:pt x="70315" y="11620"/>
                    </a:lnTo>
                    <a:lnTo>
                      <a:pt x="69054" y="8167"/>
                    </a:lnTo>
                    <a:lnTo>
                      <a:pt x="67659" y="8765"/>
                    </a:lnTo>
                    <a:lnTo>
                      <a:pt x="66265" y="9296"/>
                    </a:lnTo>
                    <a:lnTo>
                      <a:pt x="64804" y="9761"/>
                    </a:lnTo>
                    <a:lnTo>
                      <a:pt x="63410" y="10159"/>
                    </a:lnTo>
                    <a:lnTo>
                      <a:pt x="61949" y="10491"/>
                    </a:lnTo>
                    <a:lnTo>
                      <a:pt x="60488" y="10757"/>
                    </a:lnTo>
                    <a:lnTo>
                      <a:pt x="58961" y="11022"/>
                    </a:lnTo>
                    <a:lnTo>
                      <a:pt x="57501" y="11155"/>
                    </a:lnTo>
                    <a:lnTo>
                      <a:pt x="56040" y="11288"/>
                    </a:lnTo>
                    <a:lnTo>
                      <a:pt x="54513" y="11354"/>
                    </a:lnTo>
                    <a:lnTo>
                      <a:pt x="52986" y="11354"/>
                    </a:lnTo>
                    <a:lnTo>
                      <a:pt x="51525" y="11288"/>
                    </a:lnTo>
                    <a:lnTo>
                      <a:pt x="49998" y="11155"/>
                    </a:lnTo>
                    <a:lnTo>
                      <a:pt x="48537" y="11022"/>
                    </a:lnTo>
                    <a:lnTo>
                      <a:pt x="47010" y="10757"/>
                    </a:lnTo>
                    <a:lnTo>
                      <a:pt x="45549" y="10491"/>
                    </a:lnTo>
                    <a:lnTo>
                      <a:pt x="44088" y="10226"/>
                    </a:lnTo>
                    <a:lnTo>
                      <a:pt x="42561" y="9827"/>
                    </a:lnTo>
                    <a:lnTo>
                      <a:pt x="41100" y="9429"/>
                    </a:lnTo>
                    <a:lnTo>
                      <a:pt x="39706" y="8964"/>
                    </a:lnTo>
                    <a:lnTo>
                      <a:pt x="38245" y="8433"/>
                    </a:lnTo>
                    <a:lnTo>
                      <a:pt x="36851" y="7902"/>
                    </a:lnTo>
                    <a:lnTo>
                      <a:pt x="35457" y="7304"/>
                    </a:lnTo>
                    <a:lnTo>
                      <a:pt x="34062" y="6640"/>
                    </a:lnTo>
                    <a:lnTo>
                      <a:pt x="32668" y="5976"/>
                    </a:lnTo>
                    <a:lnTo>
                      <a:pt x="31340" y="5246"/>
                    </a:lnTo>
                    <a:lnTo>
                      <a:pt x="30079" y="4449"/>
                    </a:lnTo>
                    <a:lnTo>
                      <a:pt x="28751" y="3652"/>
                    </a:lnTo>
                    <a:lnTo>
                      <a:pt x="27489" y="2789"/>
                    </a:lnTo>
                    <a:lnTo>
                      <a:pt x="26294" y="1860"/>
                    </a:lnTo>
                    <a:lnTo>
                      <a:pt x="25099" y="930"/>
                    </a:lnTo>
                    <a:lnTo>
                      <a:pt x="2390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65" name="Google Shape;2365;g34ed79b00d1_0_2333"/>
              <p:cNvSpPr/>
              <p:nvPr/>
            </p:nvSpPr>
            <p:spPr>
              <a:xfrm>
                <a:off x="2565025" y="2533800"/>
                <a:ext cx="1894000" cy="1138750"/>
              </a:xfrm>
              <a:custGeom>
                <a:rect b="b" l="l" r="r" t="t"/>
                <a:pathLst>
                  <a:path extrusionOk="0" fill="none" h="45550" w="75760">
                    <a:moveTo>
                      <a:pt x="75760" y="35656"/>
                    </a:moveTo>
                    <a:lnTo>
                      <a:pt x="75760" y="35656"/>
                    </a:lnTo>
                    <a:lnTo>
                      <a:pt x="75361" y="32270"/>
                    </a:lnTo>
                    <a:lnTo>
                      <a:pt x="74764" y="28883"/>
                    </a:lnTo>
                    <a:lnTo>
                      <a:pt x="74166" y="25431"/>
                    </a:lnTo>
                    <a:lnTo>
                      <a:pt x="73370" y="21978"/>
                    </a:lnTo>
                    <a:lnTo>
                      <a:pt x="72440" y="18525"/>
                    </a:lnTo>
                    <a:lnTo>
                      <a:pt x="71444" y="15073"/>
                    </a:lnTo>
                    <a:lnTo>
                      <a:pt x="70315" y="11620"/>
                    </a:lnTo>
                    <a:lnTo>
                      <a:pt x="69054" y="8167"/>
                    </a:lnTo>
                    <a:lnTo>
                      <a:pt x="69054" y="8167"/>
                    </a:lnTo>
                    <a:lnTo>
                      <a:pt x="67659" y="8765"/>
                    </a:lnTo>
                    <a:lnTo>
                      <a:pt x="66265" y="9296"/>
                    </a:lnTo>
                    <a:lnTo>
                      <a:pt x="64804" y="9761"/>
                    </a:lnTo>
                    <a:lnTo>
                      <a:pt x="63410" y="10159"/>
                    </a:lnTo>
                    <a:lnTo>
                      <a:pt x="61949" y="10491"/>
                    </a:lnTo>
                    <a:lnTo>
                      <a:pt x="60488" y="10757"/>
                    </a:lnTo>
                    <a:lnTo>
                      <a:pt x="58961" y="11022"/>
                    </a:lnTo>
                    <a:lnTo>
                      <a:pt x="57501" y="11155"/>
                    </a:lnTo>
                    <a:lnTo>
                      <a:pt x="56040" y="11288"/>
                    </a:lnTo>
                    <a:lnTo>
                      <a:pt x="54513" y="11354"/>
                    </a:lnTo>
                    <a:lnTo>
                      <a:pt x="52986" y="11354"/>
                    </a:lnTo>
                    <a:lnTo>
                      <a:pt x="51525" y="11288"/>
                    </a:lnTo>
                    <a:lnTo>
                      <a:pt x="49998" y="11155"/>
                    </a:lnTo>
                    <a:lnTo>
                      <a:pt x="48537" y="11022"/>
                    </a:lnTo>
                    <a:lnTo>
                      <a:pt x="47010" y="10757"/>
                    </a:lnTo>
                    <a:lnTo>
                      <a:pt x="45549" y="10491"/>
                    </a:lnTo>
                    <a:lnTo>
                      <a:pt x="44088" y="10226"/>
                    </a:lnTo>
                    <a:lnTo>
                      <a:pt x="42561" y="9827"/>
                    </a:lnTo>
                    <a:lnTo>
                      <a:pt x="41100" y="9429"/>
                    </a:lnTo>
                    <a:lnTo>
                      <a:pt x="39706" y="8964"/>
                    </a:lnTo>
                    <a:lnTo>
                      <a:pt x="38245" y="8433"/>
                    </a:lnTo>
                    <a:lnTo>
                      <a:pt x="36851" y="7902"/>
                    </a:lnTo>
                    <a:lnTo>
                      <a:pt x="35457" y="7304"/>
                    </a:lnTo>
                    <a:lnTo>
                      <a:pt x="34062" y="6640"/>
                    </a:lnTo>
                    <a:lnTo>
                      <a:pt x="32668" y="5976"/>
                    </a:lnTo>
                    <a:lnTo>
                      <a:pt x="31340" y="5246"/>
                    </a:lnTo>
                    <a:lnTo>
                      <a:pt x="30079" y="4449"/>
                    </a:lnTo>
                    <a:lnTo>
                      <a:pt x="28751" y="3652"/>
                    </a:lnTo>
                    <a:lnTo>
                      <a:pt x="27489" y="2789"/>
                    </a:lnTo>
                    <a:lnTo>
                      <a:pt x="26294" y="1860"/>
                    </a:lnTo>
                    <a:lnTo>
                      <a:pt x="25099" y="930"/>
                    </a:lnTo>
                    <a:lnTo>
                      <a:pt x="23904" y="1"/>
                    </a:lnTo>
                    <a:lnTo>
                      <a:pt x="23904" y="1"/>
                    </a:lnTo>
                    <a:lnTo>
                      <a:pt x="20650" y="3453"/>
                    </a:lnTo>
                    <a:lnTo>
                      <a:pt x="17330" y="7171"/>
                    </a:lnTo>
                    <a:lnTo>
                      <a:pt x="14143" y="10956"/>
                    </a:lnTo>
                    <a:lnTo>
                      <a:pt x="11089" y="14807"/>
                    </a:lnTo>
                    <a:lnTo>
                      <a:pt x="8101" y="18725"/>
                    </a:lnTo>
                    <a:lnTo>
                      <a:pt x="5246" y="22708"/>
                    </a:lnTo>
                    <a:lnTo>
                      <a:pt x="2524" y="26559"/>
                    </a:lnTo>
                    <a:lnTo>
                      <a:pt x="1" y="30411"/>
                    </a:lnTo>
                    <a:lnTo>
                      <a:pt x="1" y="30411"/>
                    </a:lnTo>
                    <a:lnTo>
                      <a:pt x="1993" y="31938"/>
                    </a:lnTo>
                    <a:lnTo>
                      <a:pt x="3984" y="33398"/>
                    </a:lnTo>
                    <a:lnTo>
                      <a:pt x="6109" y="34793"/>
                    </a:lnTo>
                    <a:lnTo>
                      <a:pt x="8300" y="36121"/>
                    </a:lnTo>
                    <a:lnTo>
                      <a:pt x="10558" y="37316"/>
                    </a:lnTo>
                    <a:lnTo>
                      <a:pt x="12815" y="38511"/>
                    </a:lnTo>
                    <a:lnTo>
                      <a:pt x="15139" y="39573"/>
                    </a:lnTo>
                    <a:lnTo>
                      <a:pt x="17529" y="40569"/>
                    </a:lnTo>
                    <a:lnTo>
                      <a:pt x="19986" y="41432"/>
                    </a:lnTo>
                    <a:lnTo>
                      <a:pt x="22443" y="42296"/>
                    </a:lnTo>
                    <a:lnTo>
                      <a:pt x="24900" y="43026"/>
                    </a:lnTo>
                    <a:lnTo>
                      <a:pt x="27423" y="43690"/>
                    </a:lnTo>
                    <a:lnTo>
                      <a:pt x="30012" y="44221"/>
                    </a:lnTo>
                    <a:lnTo>
                      <a:pt x="32535" y="44686"/>
                    </a:lnTo>
                    <a:lnTo>
                      <a:pt x="35125" y="45018"/>
                    </a:lnTo>
                    <a:lnTo>
                      <a:pt x="37648" y="45350"/>
                    </a:lnTo>
                    <a:lnTo>
                      <a:pt x="40237" y="45483"/>
                    </a:lnTo>
                    <a:lnTo>
                      <a:pt x="42827" y="45549"/>
                    </a:lnTo>
                    <a:lnTo>
                      <a:pt x="45350" y="45549"/>
                    </a:lnTo>
                    <a:lnTo>
                      <a:pt x="47939" y="45416"/>
                    </a:lnTo>
                    <a:lnTo>
                      <a:pt x="50462" y="45217"/>
                    </a:lnTo>
                    <a:lnTo>
                      <a:pt x="52986" y="44885"/>
                    </a:lnTo>
                    <a:lnTo>
                      <a:pt x="55442" y="44487"/>
                    </a:lnTo>
                    <a:lnTo>
                      <a:pt x="57899" y="43956"/>
                    </a:lnTo>
                    <a:lnTo>
                      <a:pt x="60289" y="43292"/>
                    </a:lnTo>
                    <a:lnTo>
                      <a:pt x="62680" y="42561"/>
                    </a:lnTo>
                    <a:lnTo>
                      <a:pt x="65003" y="41698"/>
                    </a:lnTo>
                    <a:lnTo>
                      <a:pt x="67261" y="40702"/>
                    </a:lnTo>
                    <a:lnTo>
                      <a:pt x="69518" y="39640"/>
                    </a:lnTo>
                    <a:lnTo>
                      <a:pt x="71643" y="38445"/>
                    </a:lnTo>
                    <a:lnTo>
                      <a:pt x="73768" y="37117"/>
                    </a:lnTo>
                    <a:lnTo>
                      <a:pt x="75760" y="35656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66" name="Google Shape;2366;g34ed79b00d1_0_2333"/>
              <p:cNvSpPr/>
              <p:nvPr/>
            </p:nvSpPr>
            <p:spPr>
              <a:xfrm>
                <a:off x="1379850" y="1665650"/>
                <a:ext cx="903025" cy="2486600"/>
              </a:xfrm>
              <a:custGeom>
                <a:rect b="b" l="l" r="r" t="t"/>
                <a:pathLst>
                  <a:path extrusionOk="0" h="99464" w="36121">
                    <a:moveTo>
                      <a:pt x="17396" y="1"/>
                    </a:moveTo>
                    <a:lnTo>
                      <a:pt x="16267" y="1395"/>
                    </a:lnTo>
                    <a:lnTo>
                      <a:pt x="15139" y="2789"/>
                    </a:lnTo>
                    <a:lnTo>
                      <a:pt x="14076" y="4184"/>
                    </a:lnTo>
                    <a:lnTo>
                      <a:pt x="13080" y="5644"/>
                    </a:lnTo>
                    <a:lnTo>
                      <a:pt x="12084" y="7105"/>
                    </a:lnTo>
                    <a:lnTo>
                      <a:pt x="11155" y="8566"/>
                    </a:lnTo>
                    <a:lnTo>
                      <a:pt x="10225" y="10027"/>
                    </a:lnTo>
                    <a:lnTo>
                      <a:pt x="9362" y="11554"/>
                    </a:lnTo>
                    <a:lnTo>
                      <a:pt x="8565" y="13081"/>
                    </a:lnTo>
                    <a:lnTo>
                      <a:pt x="7768" y="14608"/>
                    </a:lnTo>
                    <a:lnTo>
                      <a:pt x="6972" y="16135"/>
                    </a:lnTo>
                    <a:lnTo>
                      <a:pt x="6308" y="17662"/>
                    </a:lnTo>
                    <a:lnTo>
                      <a:pt x="5644" y="19256"/>
                    </a:lnTo>
                    <a:lnTo>
                      <a:pt x="4980" y="20849"/>
                    </a:lnTo>
                    <a:lnTo>
                      <a:pt x="3851" y="24037"/>
                    </a:lnTo>
                    <a:lnTo>
                      <a:pt x="2789" y="27290"/>
                    </a:lnTo>
                    <a:lnTo>
                      <a:pt x="1992" y="30543"/>
                    </a:lnTo>
                    <a:lnTo>
                      <a:pt x="1262" y="33863"/>
                    </a:lnTo>
                    <a:lnTo>
                      <a:pt x="730" y="37183"/>
                    </a:lnTo>
                    <a:lnTo>
                      <a:pt x="332" y="40503"/>
                    </a:lnTo>
                    <a:lnTo>
                      <a:pt x="66" y="43823"/>
                    </a:lnTo>
                    <a:lnTo>
                      <a:pt x="0" y="47209"/>
                    </a:lnTo>
                    <a:lnTo>
                      <a:pt x="66" y="50529"/>
                    </a:lnTo>
                    <a:lnTo>
                      <a:pt x="266" y="53849"/>
                    </a:lnTo>
                    <a:lnTo>
                      <a:pt x="664" y="57169"/>
                    </a:lnTo>
                    <a:lnTo>
                      <a:pt x="1195" y="60489"/>
                    </a:lnTo>
                    <a:lnTo>
                      <a:pt x="1859" y="63809"/>
                    </a:lnTo>
                    <a:lnTo>
                      <a:pt x="2656" y="67062"/>
                    </a:lnTo>
                    <a:lnTo>
                      <a:pt x="3652" y="70316"/>
                    </a:lnTo>
                    <a:lnTo>
                      <a:pt x="4781" y="73503"/>
                    </a:lnTo>
                    <a:lnTo>
                      <a:pt x="6042" y="76623"/>
                    </a:lnTo>
                    <a:lnTo>
                      <a:pt x="6773" y="78150"/>
                    </a:lnTo>
                    <a:lnTo>
                      <a:pt x="7503" y="79678"/>
                    </a:lnTo>
                    <a:lnTo>
                      <a:pt x="8233" y="81205"/>
                    </a:lnTo>
                    <a:lnTo>
                      <a:pt x="9030" y="82732"/>
                    </a:lnTo>
                    <a:lnTo>
                      <a:pt x="9893" y="84259"/>
                    </a:lnTo>
                    <a:lnTo>
                      <a:pt x="10823" y="85720"/>
                    </a:lnTo>
                    <a:lnTo>
                      <a:pt x="11686" y="87180"/>
                    </a:lnTo>
                    <a:lnTo>
                      <a:pt x="12682" y="88641"/>
                    </a:lnTo>
                    <a:lnTo>
                      <a:pt x="13678" y="90036"/>
                    </a:lnTo>
                    <a:lnTo>
                      <a:pt x="14674" y="91430"/>
                    </a:lnTo>
                    <a:lnTo>
                      <a:pt x="15803" y="92824"/>
                    </a:lnTo>
                    <a:lnTo>
                      <a:pt x="16865" y="94219"/>
                    </a:lnTo>
                    <a:lnTo>
                      <a:pt x="17994" y="95546"/>
                    </a:lnTo>
                    <a:lnTo>
                      <a:pt x="19189" y="96874"/>
                    </a:lnTo>
                    <a:lnTo>
                      <a:pt x="20450" y="98202"/>
                    </a:lnTo>
                    <a:lnTo>
                      <a:pt x="21712" y="99464"/>
                    </a:lnTo>
                    <a:lnTo>
                      <a:pt x="22243" y="97339"/>
                    </a:lnTo>
                    <a:lnTo>
                      <a:pt x="22907" y="95215"/>
                    </a:lnTo>
                    <a:lnTo>
                      <a:pt x="23637" y="93090"/>
                    </a:lnTo>
                    <a:lnTo>
                      <a:pt x="24368" y="90965"/>
                    </a:lnTo>
                    <a:lnTo>
                      <a:pt x="25165" y="88907"/>
                    </a:lnTo>
                    <a:lnTo>
                      <a:pt x="26028" y="86782"/>
                    </a:lnTo>
                    <a:lnTo>
                      <a:pt x="26891" y="84657"/>
                    </a:lnTo>
                    <a:lnTo>
                      <a:pt x="27820" y="82599"/>
                    </a:lnTo>
                    <a:lnTo>
                      <a:pt x="29746" y="78482"/>
                    </a:lnTo>
                    <a:lnTo>
                      <a:pt x="31804" y="74432"/>
                    </a:lnTo>
                    <a:lnTo>
                      <a:pt x="33929" y="70515"/>
                    </a:lnTo>
                    <a:lnTo>
                      <a:pt x="36120" y="66730"/>
                    </a:lnTo>
                    <a:lnTo>
                      <a:pt x="34460" y="64937"/>
                    </a:lnTo>
                    <a:lnTo>
                      <a:pt x="32867" y="63145"/>
                    </a:lnTo>
                    <a:lnTo>
                      <a:pt x="31273" y="61285"/>
                    </a:lnTo>
                    <a:lnTo>
                      <a:pt x="29812" y="59360"/>
                    </a:lnTo>
                    <a:lnTo>
                      <a:pt x="28418" y="57434"/>
                    </a:lnTo>
                    <a:lnTo>
                      <a:pt x="27156" y="55442"/>
                    </a:lnTo>
                    <a:lnTo>
                      <a:pt x="25895" y="53384"/>
                    </a:lnTo>
                    <a:lnTo>
                      <a:pt x="24700" y="51392"/>
                    </a:lnTo>
                    <a:lnTo>
                      <a:pt x="23571" y="49268"/>
                    </a:lnTo>
                    <a:lnTo>
                      <a:pt x="22509" y="47209"/>
                    </a:lnTo>
                    <a:lnTo>
                      <a:pt x="21579" y="45085"/>
                    </a:lnTo>
                    <a:lnTo>
                      <a:pt x="20650" y="42960"/>
                    </a:lnTo>
                    <a:lnTo>
                      <a:pt x="19853" y="40769"/>
                    </a:lnTo>
                    <a:lnTo>
                      <a:pt x="19056" y="38578"/>
                    </a:lnTo>
                    <a:lnTo>
                      <a:pt x="18392" y="36386"/>
                    </a:lnTo>
                    <a:lnTo>
                      <a:pt x="17728" y="34195"/>
                    </a:lnTo>
                    <a:lnTo>
                      <a:pt x="17197" y="32004"/>
                    </a:lnTo>
                    <a:lnTo>
                      <a:pt x="16732" y="29813"/>
                    </a:lnTo>
                    <a:lnTo>
                      <a:pt x="16267" y="27622"/>
                    </a:lnTo>
                    <a:lnTo>
                      <a:pt x="15935" y="25364"/>
                    </a:lnTo>
                    <a:lnTo>
                      <a:pt x="15670" y="23173"/>
                    </a:lnTo>
                    <a:lnTo>
                      <a:pt x="15471" y="20982"/>
                    </a:lnTo>
                    <a:lnTo>
                      <a:pt x="15338" y="18791"/>
                    </a:lnTo>
                    <a:lnTo>
                      <a:pt x="15271" y="16600"/>
                    </a:lnTo>
                    <a:lnTo>
                      <a:pt x="15338" y="14475"/>
                    </a:lnTo>
                    <a:lnTo>
                      <a:pt x="15404" y="12351"/>
                    </a:lnTo>
                    <a:lnTo>
                      <a:pt x="15537" y="10226"/>
                    </a:lnTo>
                    <a:lnTo>
                      <a:pt x="15803" y="8101"/>
                    </a:lnTo>
                    <a:lnTo>
                      <a:pt x="16068" y="6043"/>
                    </a:lnTo>
                    <a:lnTo>
                      <a:pt x="16467" y="3985"/>
                    </a:lnTo>
                    <a:lnTo>
                      <a:pt x="16865" y="1993"/>
                    </a:lnTo>
                    <a:lnTo>
                      <a:pt x="1739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67" name="Google Shape;2367;g34ed79b00d1_0_2333"/>
              <p:cNvSpPr/>
              <p:nvPr/>
            </p:nvSpPr>
            <p:spPr>
              <a:xfrm>
                <a:off x="1379850" y="1665650"/>
                <a:ext cx="903025" cy="2486600"/>
              </a:xfrm>
              <a:custGeom>
                <a:rect b="b" l="l" r="r" t="t"/>
                <a:pathLst>
                  <a:path extrusionOk="0" fill="none" h="99464" w="36121">
                    <a:moveTo>
                      <a:pt x="36120" y="66730"/>
                    </a:moveTo>
                    <a:lnTo>
                      <a:pt x="36120" y="66730"/>
                    </a:lnTo>
                    <a:lnTo>
                      <a:pt x="34460" y="64937"/>
                    </a:lnTo>
                    <a:lnTo>
                      <a:pt x="32867" y="63145"/>
                    </a:lnTo>
                    <a:lnTo>
                      <a:pt x="31273" y="61285"/>
                    </a:lnTo>
                    <a:lnTo>
                      <a:pt x="29812" y="59360"/>
                    </a:lnTo>
                    <a:lnTo>
                      <a:pt x="28418" y="57434"/>
                    </a:lnTo>
                    <a:lnTo>
                      <a:pt x="27156" y="55442"/>
                    </a:lnTo>
                    <a:lnTo>
                      <a:pt x="25895" y="53384"/>
                    </a:lnTo>
                    <a:lnTo>
                      <a:pt x="24700" y="51392"/>
                    </a:lnTo>
                    <a:lnTo>
                      <a:pt x="23571" y="49268"/>
                    </a:lnTo>
                    <a:lnTo>
                      <a:pt x="22509" y="47209"/>
                    </a:lnTo>
                    <a:lnTo>
                      <a:pt x="21579" y="45085"/>
                    </a:lnTo>
                    <a:lnTo>
                      <a:pt x="20650" y="42960"/>
                    </a:lnTo>
                    <a:lnTo>
                      <a:pt x="19853" y="40769"/>
                    </a:lnTo>
                    <a:lnTo>
                      <a:pt x="19056" y="38578"/>
                    </a:lnTo>
                    <a:lnTo>
                      <a:pt x="18392" y="36386"/>
                    </a:lnTo>
                    <a:lnTo>
                      <a:pt x="17728" y="34195"/>
                    </a:lnTo>
                    <a:lnTo>
                      <a:pt x="17197" y="32004"/>
                    </a:lnTo>
                    <a:lnTo>
                      <a:pt x="16732" y="29813"/>
                    </a:lnTo>
                    <a:lnTo>
                      <a:pt x="16267" y="27622"/>
                    </a:lnTo>
                    <a:lnTo>
                      <a:pt x="15935" y="25364"/>
                    </a:lnTo>
                    <a:lnTo>
                      <a:pt x="15670" y="23173"/>
                    </a:lnTo>
                    <a:lnTo>
                      <a:pt x="15471" y="20982"/>
                    </a:lnTo>
                    <a:lnTo>
                      <a:pt x="15338" y="18791"/>
                    </a:lnTo>
                    <a:lnTo>
                      <a:pt x="15271" y="16600"/>
                    </a:lnTo>
                    <a:lnTo>
                      <a:pt x="15338" y="14475"/>
                    </a:lnTo>
                    <a:lnTo>
                      <a:pt x="15404" y="12351"/>
                    </a:lnTo>
                    <a:lnTo>
                      <a:pt x="15537" y="10226"/>
                    </a:lnTo>
                    <a:lnTo>
                      <a:pt x="15803" y="8101"/>
                    </a:lnTo>
                    <a:lnTo>
                      <a:pt x="16068" y="6043"/>
                    </a:lnTo>
                    <a:lnTo>
                      <a:pt x="16467" y="3985"/>
                    </a:lnTo>
                    <a:lnTo>
                      <a:pt x="16865" y="1993"/>
                    </a:lnTo>
                    <a:lnTo>
                      <a:pt x="17396" y="1"/>
                    </a:lnTo>
                    <a:lnTo>
                      <a:pt x="17396" y="1"/>
                    </a:lnTo>
                    <a:lnTo>
                      <a:pt x="16267" y="1395"/>
                    </a:lnTo>
                    <a:lnTo>
                      <a:pt x="15139" y="2789"/>
                    </a:lnTo>
                    <a:lnTo>
                      <a:pt x="14076" y="4184"/>
                    </a:lnTo>
                    <a:lnTo>
                      <a:pt x="13080" y="5644"/>
                    </a:lnTo>
                    <a:lnTo>
                      <a:pt x="12084" y="7105"/>
                    </a:lnTo>
                    <a:lnTo>
                      <a:pt x="11155" y="8566"/>
                    </a:lnTo>
                    <a:lnTo>
                      <a:pt x="10225" y="10027"/>
                    </a:lnTo>
                    <a:lnTo>
                      <a:pt x="9362" y="11554"/>
                    </a:lnTo>
                    <a:lnTo>
                      <a:pt x="8565" y="13081"/>
                    </a:lnTo>
                    <a:lnTo>
                      <a:pt x="7768" y="14608"/>
                    </a:lnTo>
                    <a:lnTo>
                      <a:pt x="6972" y="16135"/>
                    </a:lnTo>
                    <a:lnTo>
                      <a:pt x="6308" y="17662"/>
                    </a:lnTo>
                    <a:lnTo>
                      <a:pt x="5644" y="19256"/>
                    </a:lnTo>
                    <a:lnTo>
                      <a:pt x="4980" y="20849"/>
                    </a:lnTo>
                    <a:lnTo>
                      <a:pt x="3851" y="24037"/>
                    </a:lnTo>
                    <a:lnTo>
                      <a:pt x="2789" y="27290"/>
                    </a:lnTo>
                    <a:lnTo>
                      <a:pt x="1992" y="30543"/>
                    </a:lnTo>
                    <a:lnTo>
                      <a:pt x="1262" y="33863"/>
                    </a:lnTo>
                    <a:lnTo>
                      <a:pt x="730" y="37183"/>
                    </a:lnTo>
                    <a:lnTo>
                      <a:pt x="332" y="40503"/>
                    </a:lnTo>
                    <a:lnTo>
                      <a:pt x="66" y="43823"/>
                    </a:lnTo>
                    <a:lnTo>
                      <a:pt x="0" y="47209"/>
                    </a:lnTo>
                    <a:lnTo>
                      <a:pt x="66" y="50529"/>
                    </a:lnTo>
                    <a:lnTo>
                      <a:pt x="266" y="53849"/>
                    </a:lnTo>
                    <a:lnTo>
                      <a:pt x="664" y="57169"/>
                    </a:lnTo>
                    <a:lnTo>
                      <a:pt x="1195" y="60489"/>
                    </a:lnTo>
                    <a:lnTo>
                      <a:pt x="1859" y="63809"/>
                    </a:lnTo>
                    <a:lnTo>
                      <a:pt x="2656" y="67062"/>
                    </a:lnTo>
                    <a:lnTo>
                      <a:pt x="3652" y="70316"/>
                    </a:lnTo>
                    <a:lnTo>
                      <a:pt x="4781" y="73503"/>
                    </a:lnTo>
                    <a:lnTo>
                      <a:pt x="6042" y="76623"/>
                    </a:lnTo>
                    <a:lnTo>
                      <a:pt x="6773" y="78150"/>
                    </a:lnTo>
                    <a:lnTo>
                      <a:pt x="7503" y="79678"/>
                    </a:lnTo>
                    <a:lnTo>
                      <a:pt x="8233" y="81205"/>
                    </a:lnTo>
                    <a:lnTo>
                      <a:pt x="9030" y="82732"/>
                    </a:lnTo>
                    <a:lnTo>
                      <a:pt x="9893" y="84259"/>
                    </a:lnTo>
                    <a:lnTo>
                      <a:pt x="10823" y="85720"/>
                    </a:lnTo>
                    <a:lnTo>
                      <a:pt x="11686" y="87180"/>
                    </a:lnTo>
                    <a:lnTo>
                      <a:pt x="12682" y="88641"/>
                    </a:lnTo>
                    <a:lnTo>
                      <a:pt x="13678" y="90036"/>
                    </a:lnTo>
                    <a:lnTo>
                      <a:pt x="14674" y="91430"/>
                    </a:lnTo>
                    <a:lnTo>
                      <a:pt x="15803" y="92824"/>
                    </a:lnTo>
                    <a:lnTo>
                      <a:pt x="16865" y="94219"/>
                    </a:lnTo>
                    <a:lnTo>
                      <a:pt x="17994" y="95546"/>
                    </a:lnTo>
                    <a:lnTo>
                      <a:pt x="19189" y="96874"/>
                    </a:lnTo>
                    <a:lnTo>
                      <a:pt x="20450" y="98202"/>
                    </a:lnTo>
                    <a:lnTo>
                      <a:pt x="21712" y="99464"/>
                    </a:lnTo>
                    <a:lnTo>
                      <a:pt x="21712" y="99464"/>
                    </a:lnTo>
                    <a:lnTo>
                      <a:pt x="22243" y="97339"/>
                    </a:lnTo>
                    <a:lnTo>
                      <a:pt x="22907" y="95215"/>
                    </a:lnTo>
                    <a:lnTo>
                      <a:pt x="23637" y="93090"/>
                    </a:lnTo>
                    <a:lnTo>
                      <a:pt x="24368" y="90965"/>
                    </a:lnTo>
                    <a:lnTo>
                      <a:pt x="25165" y="88907"/>
                    </a:lnTo>
                    <a:lnTo>
                      <a:pt x="26028" y="86782"/>
                    </a:lnTo>
                    <a:lnTo>
                      <a:pt x="26891" y="84657"/>
                    </a:lnTo>
                    <a:lnTo>
                      <a:pt x="27820" y="82599"/>
                    </a:lnTo>
                    <a:lnTo>
                      <a:pt x="29746" y="78482"/>
                    </a:lnTo>
                    <a:lnTo>
                      <a:pt x="31804" y="74432"/>
                    </a:lnTo>
                    <a:lnTo>
                      <a:pt x="33929" y="70515"/>
                    </a:lnTo>
                    <a:lnTo>
                      <a:pt x="36120" y="6673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68" name="Google Shape;2368;g34ed79b00d1_0_2333"/>
              <p:cNvSpPr/>
              <p:nvPr/>
            </p:nvSpPr>
            <p:spPr>
              <a:xfrm>
                <a:off x="3318625" y="1974400"/>
                <a:ext cx="888100" cy="627475"/>
              </a:xfrm>
              <a:custGeom>
                <a:rect b="b" l="l" r="r" t="t"/>
                <a:pathLst>
                  <a:path extrusionOk="0" h="25099" w="35524">
                    <a:moveTo>
                      <a:pt x="20783" y="1"/>
                    </a:moveTo>
                    <a:lnTo>
                      <a:pt x="18260" y="1727"/>
                    </a:lnTo>
                    <a:lnTo>
                      <a:pt x="15737" y="3520"/>
                    </a:lnTo>
                    <a:lnTo>
                      <a:pt x="13148" y="5445"/>
                    </a:lnTo>
                    <a:lnTo>
                      <a:pt x="10558" y="7437"/>
                    </a:lnTo>
                    <a:lnTo>
                      <a:pt x="7902" y="9495"/>
                    </a:lnTo>
                    <a:lnTo>
                      <a:pt x="5313" y="11687"/>
                    </a:lnTo>
                    <a:lnTo>
                      <a:pt x="2657" y="13944"/>
                    </a:lnTo>
                    <a:lnTo>
                      <a:pt x="1" y="16334"/>
                    </a:lnTo>
                    <a:lnTo>
                      <a:pt x="1063" y="17131"/>
                    </a:lnTo>
                    <a:lnTo>
                      <a:pt x="2126" y="17928"/>
                    </a:lnTo>
                    <a:lnTo>
                      <a:pt x="3188" y="18725"/>
                    </a:lnTo>
                    <a:lnTo>
                      <a:pt x="4250" y="19389"/>
                    </a:lnTo>
                    <a:lnTo>
                      <a:pt x="5379" y="20053"/>
                    </a:lnTo>
                    <a:lnTo>
                      <a:pt x="6508" y="20717"/>
                    </a:lnTo>
                    <a:lnTo>
                      <a:pt x="7637" y="21314"/>
                    </a:lnTo>
                    <a:lnTo>
                      <a:pt x="8765" y="21845"/>
                    </a:lnTo>
                    <a:lnTo>
                      <a:pt x="9894" y="22310"/>
                    </a:lnTo>
                    <a:lnTo>
                      <a:pt x="11089" y="22775"/>
                    </a:lnTo>
                    <a:lnTo>
                      <a:pt x="12218" y="23173"/>
                    </a:lnTo>
                    <a:lnTo>
                      <a:pt x="13413" y="23572"/>
                    </a:lnTo>
                    <a:lnTo>
                      <a:pt x="14542" y="23904"/>
                    </a:lnTo>
                    <a:lnTo>
                      <a:pt x="15737" y="24169"/>
                    </a:lnTo>
                    <a:lnTo>
                      <a:pt x="18061" y="24634"/>
                    </a:lnTo>
                    <a:lnTo>
                      <a:pt x="20451" y="24966"/>
                    </a:lnTo>
                    <a:lnTo>
                      <a:pt x="22709" y="25099"/>
                    </a:lnTo>
                    <a:lnTo>
                      <a:pt x="25033" y="25099"/>
                    </a:lnTo>
                    <a:lnTo>
                      <a:pt x="26161" y="25032"/>
                    </a:lnTo>
                    <a:lnTo>
                      <a:pt x="27224" y="24900"/>
                    </a:lnTo>
                    <a:lnTo>
                      <a:pt x="28353" y="24767"/>
                    </a:lnTo>
                    <a:lnTo>
                      <a:pt x="29415" y="24568"/>
                    </a:lnTo>
                    <a:lnTo>
                      <a:pt x="30477" y="24302"/>
                    </a:lnTo>
                    <a:lnTo>
                      <a:pt x="31540" y="24103"/>
                    </a:lnTo>
                    <a:lnTo>
                      <a:pt x="32536" y="23771"/>
                    </a:lnTo>
                    <a:lnTo>
                      <a:pt x="33532" y="23439"/>
                    </a:lnTo>
                    <a:lnTo>
                      <a:pt x="34527" y="23040"/>
                    </a:lnTo>
                    <a:lnTo>
                      <a:pt x="35523" y="22642"/>
                    </a:lnTo>
                    <a:lnTo>
                      <a:pt x="33996" y="19654"/>
                    </a:lnTo>
                    <a:lnTo>
                      <a:pt x="32403" y="16666"/>
                    </a:lnTo>
                    <a:lnTo>
                      <a:pt x="30743" y="13745"/>
                    </a:lnTo>
                    <a:lnTo>
                      <a:pt x="28950" y="10890"/>
                    </a:lnTo>
                    <a:lnTo>
                      <a:pt x="27025" y="8035"/>
                    </a:lnTo>
                    <a:lnTo>
                      <a:pt x="25033" y="5312"/>
                    </a:lnTo>
                    <a:lnTo>
                      <a:pt x="22974" y="2657"/>
                    </a:lnTo>
                    <a:lnTo>
                      <a:pt x="2078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69" name="Google Shape;2369;g34ed79b00d1_0_2333"/>
              <p:cNvSpPr/>
              <p:nvPr/>
            </p:nvSpPr>
            <p:spPr>
              <a:xfrm>
                <a:off x="3318625" y="1974400"/>
                <a:ext cx="888100" cy="627475"/>
              </a:xfrm>
              <a:custGeom>
                <a:rect b="b" l="l" r="r" t="t"/>
                <a:pathLst>
                  <a:path extrusionOk="0" fill="none" h="25099" w="35524">
                    <a:moveTo>
                      <a:pt x="35523" y="22642"/>
                    </a:moveTo>
                    <a:lnTo>
                      <a:pt x="35523" y="22642"/>
                    </a:lnTo>
                    <a:lnTo>
                      <a:pt x="33996" y="19654"/>
                    </a:lnTo>
                    <a:lnTo>
                      <a:pt x="32403" y="16666"/>
                    </a:lnTo>
                    <a:lnTo>
                      <a:pt x="30743" y="13745"/>
                    </a:lnTo>
                    <a:lnTo>
                      <a:pt x="28950" y="10890"/>
                    </a:lnTo>
                    <a:lnTo>
                      <a:pt x="27025" y="8035"/>
                    </a:lnTo>
                    <a:lnTo>
                      <a:pt x="25033" y="5312"/>
                    </a:lnTo>
                    <a:lnTo>
                      <a:pt x="22974" y="2657"/>
                    </a:lnTo>
                    <a:lnTo>
                      <a:pt x="20783" y="1"/>
                    </a:lnTo>
                    <a:lnTo>
                      <a:pt x="20783" y="1"/>
                    </a:lnTo>
                    <a:lnTo>
                      <a:pt x="18260" y="1727"/>
                    </a:lnTo>
                    <a:lnTo>
                      <a:pt x="15737" y="3520"/>
                    </a:lnTo>
                    <a:lnTo>
                      <a:pt x="13148" y="5445"/>
                    </a:lnTo>
                    <a:lnTo>
                      <a:pt x="10558" y="7437"/>
                    </a:lnTo>
                    <a:lnTo>
                      <a:pt x="7902" y="9495"/>
                    </a:lnTo>
                    <a:lnTo>
                      <a:pt x="5313" y="11687"/>
                    </a:lnTo>
                    <a:lnTo>
                      <a:pt x="2657" y="13944"/>
                    </a:lnTo>
                    <a:lnTo>
                      <a:pt x="1" y="16334"/>
                    </a:lnTo>
                    <a:lnTo>
                      <a:pt x="1" y="16334"/>
                    </a:lnTo>
                    <a:lnTo>
                      <a:pt x="1063" y="17131"/>
                    </a:lnTo>
                    <a:lnTo>
                      <a:pt x="2126" y="17928"/>
                    </a:lnTo>
                    <a:lnTo>
                      <a:pt x="3188" y="18725"/>
                    </a:lnTo>
                    <a:lnTo>
                      <a:pt x="4250" y="19389"/>
                    </a:lnTo>
                    <a:lnTo>
                      <a:pt x="5379" y="20053"/>
                    </a:lnTo>
                    <a:lnTo>
                      <a:pt x="6508" y="20717"/>
                    </a:lnTo>
                    <a:lnTo>
                      <a:pt x="7637" y="21314"/>
                    </a:lnTo>
                    <a:lnTo>
                      <a:pt x="8765" y="21845"/>
                    </a:lnTo>
                    <a:lnTo>
                      <a:pt x="9894" y="22310"/>
                    </a:lnTo>
                    <a:lnTo>
                      <a:pt x="11089" y="22775"/>
                    </a:lnTo>
                    <a:lnTo>
                      <a:pt x="12218" y="23173"/>
                    </a:lnTo>
                    <a:lnTo>
                      <a:pt x="13413" y="23572"/>
                    </a:lnTo>
                    <a:lnTo>
                      <a:pt x="14542" y="23904"/>
                    </a:lnTo>
                    <a:lnTo>
                      <a:pt x="15737" y="24169"/>
                    </a:lnTo>
                    <a:lnTo>
                      <a:pt x="18061" y="24634"/>
                    </a:lnTo>
                    <a:lnTo>
                      <a:pt x="20451" y="24966"/>
                    </a:lnTo>
                    <a:lnTo>
                      <a:pt x="22709" y="25099"/>
                    </a:lnTo>
                    <a:lnTo>
                      <a:pt x="25033" y="25099"/>
                    </a:lnTo>
                    <a:lnTo>
                      <a:pt x="26161" y="25032"/>
                    </a:lnTo>
                    <a:lnTo>
                      <a:pt x="27224" y="24900"/>
                    </a:lnTo>
                    <a:lnTo>
                      <a:pt x="28353" y="24767"/>
                    </a:lnTo>
                    <a:lnTo>
                      <a:pt x="29415" y="24568"/>
                    </a:lnTo>
                    <a:lnTo>
                      <a:pt x="30477" y="24302"/>
                    </a:lnTo>
                    <a:lnTo>
                      <a:pt x="31540" y="24103"/>
                    </a:lnTo>
                    <a:lnTo>
                      <a:pt x="32536" y="23771"/>
                    </a:lnTo>
                    <a:lnTo>
                      <a:pt x="33532" y="23439"/>
                    </a:lnTo>
                    <a:lnTo>
                      <a:pt x="34527" y="23040"/>
                    </a:lnTo>
                    <a:lnTo>
                      <a:pt x="35523" y="22642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70" name="Google Shape;2370;g34ed79b00d1_0_2333"/>
              <p:cNvSpPr/>
              <p:nvPr/>
            </p:nvSpPr>
            <p:spPr>
              <a:xfrm>
                <a:off x="3302025" y="1225775"/>
                <a:ext cx="962800" cy="464800"/>
              </a:xfrm>
              <a:custGeom>
                <a:rect b="b" l="l" r="r" t="t"/>
                <a:pathLst>
                  <a:path extrusionOk="0" h="18592" w="38512">
                    <a:moveTo>
                      <a:pt x="12683" y="0"/>
                    </a:moveTo>
                    <a:lnTo>
                      <a:pt x="11421" y="67"/>
                    </a:lnTo>
                    <a:lnTo>
                      <a:pt x="10226" y="200"/>
                    </a:lnTo>
                    <a:lnTo>
                      <a:pt x="9031" y="332"/>
                    </a:lnTo>
                    <a:lnTo>
                      <a:pt x="7836" y="532"/>
                    </a:lnTo>
                    <a:lnTo>
                      <a:pt x="6707" y="797"/>
                    </a:lnTo>
                    <a:lnTo>
                      <a:pt x="5578" y="1063"/>
                    </a:lnTo>
                    <a:lnTo>
                      <a:pt x="4516" y="1328"/>
                    </a:lnTo>
                    <a:lnTo>
                      <a:pt x="3520" y="1727"/>
                    </a:lnTo>
                    <a:lnTo>
                      <a:pt x="2590" y="2059"/>
                    </a:lnTo>
                    <a:lnTo>
                      <a:pt x="1661" y="2457"/>
                    </a:lnTo>
                    <a:lnTo>
                      <a:pt x="798" y="2922"/>
                    </a:lnTo>
                    <a:lnTo>
                      <a:pt x="1" y="3387"/>
                    </a:lnTo>
                    <a:lnTo>
                      <a:pt x="3055" y="4781"/>
                    </a:lnTo>
                    <a:lnTo>
                      <a:pt x="6043" y="6375"/>
                    </a:lnTo>
                    <a:lnTo>
                      <a:pt x="8965" y="8034"/>
                    </a:lnTo>
                    <a:lnTo>
                      <a:pt x="11820" y="9894"/>
                    </a:lnTo>
                    <a:lnTo>
                      <a:pt x="14608" y="11886"/>
                    </a:lnTo>
                    <a:lnTo>
                      <a:pt x="17331" y="13944"/>
                    </a:lnTo>
                    <a:lnTo>
                      <a:pt x="19987" y="16201"/>
                    </a:lnTo>
                    <a:lnTo>
                      <a:pt x="22576" y="18592"/>
                    </a:lnTo>
                    <a:lnTo>
                      <a:pt x="24435" y="17264"/>
                    </a:lnTo>
                    <a:lnTo>
                      <a:pt x="26427" y="16002"/>
                    </a:lnTo>
                    <a:lnTo>
                      <a:pt x="28485" y="14741"/>
                    </a:lnTo>
                    <a:lnTo>
                      <a:pt x="30544" y="13545"/>
                    </a:lnTo>
                    <a:lnTo>
                      <a:pt x="32668" y="12417"/>
                    </a:lnTo>
                    <a:lnTo>
                      <a:pt x="34727" y="11354"/>
                    </a:lnTo>
                    <a:lnTo>
                      <a:pt x="36719" y="10491"/>
                    </a:lnTo>
                    <a:lnTo>
                      <a:pt x="38511" y="9761"/>
                    </a:lnTo>
                    <a:lnTo>
                      <a:pt x="37449" y="8632"/>
                    </a:lnTo>
                    <a:lnTo>
                      <a:pt x="36254" y="7636"/>
                    </a:lnTo>
                    <a:lnTo>
                      <a:pt x="35059" y="6707"/>
                    </a:lnTo>
                    <a:lnTo>
                      <a:pt x="33864" y="5843"/>
                    </a:lnTo>
                    <a:lnTo>
                      <a:pt x="32602" y="5047"/>
                    </a:lnTo>
                    <a:lnTo>
                      <a:pt x="31340" y="4316"/>
                    </a:lnTo>
                    <a:lnTo>
                      <a:pt x="30079" y="3652"/>
                    </a:lnTo>
                    <a:lnTo>
                      <a:pt x="28751" y="3055"/>
                    </a:lnTo>
                    <a:lnTo>
                      <a:pt x="27423" y="2524"/>
                    </a:lnTo>
                    <a:lnTo>
                      <a:pt x="26095" y="1992"/>
                    </a:lnTo>
                    <a:lnTo>
                      <a:pt x="24701" y="1594"/>
                    </a:lnTo>
                    <a:lnTo>
                      <a:pt x="23373" y="1196"/>
                    </a:lnTo>
                    <a:lnTo>
                      <a:pt x="22045" y="864"/>
                    </a:lnTo>
                    <a:lnTo>
                      <a:pt x="20650" y="598"/>
                    </a:lnTo>
                    <a:lnTo>
                      <a:pt x="19323" y="399"/>
                    </a:lnTo>
                    <a:lnTo>
                      <a:pt x="17928" y="200"/>
                    </a:lnTo>
                    <a:lnTo>
                      <a:pt x="16600" y="67"/>
                    </a:lnTo>
                    <a:lnTo>
                      <a:pt x="1527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71" name="Google Shape;2371;g34ed79b00d1_0_2333"/>
              <p:cNvSpPr/>
              <p:nvPr/>
            </p:nvSpPr>
            <p:spPr>
              <a:xfrm>
                <a:off x="3302025" y="1225775"/>
                <a:ext cx="962800" cy="464800"/>
              </a:xfrm>
              <a:custGeom>
                <a:rect b="b" l="l" r="r" t="t"/>
                <a:pathLst>
                  <a:path extrusionOk="0" fill="none" h="18592" w="38512">
                    <a:moveTo>
                      <a:pt x="22576" y="18592"/>
                    </a:moveTo>
                    <a:lnTo>
                      <a:pt x="22576" y="18592"/>
                    </a:lnTo>
                    <a:lnTo>
                      <a:pt x="24435" y="17264"/>
                    </a:lnTo>
                    <a:lnTo>
                      <a:pt x="26427" y="16002"/>
                    </a:lnTo>
                    <a:lnTo>
                      <a:pt x="28485" y="14741"/>
                    </a:lnTo>
                    <a:lnTo>
                      <a:pt x="30544" y="13545"/>
                    </a:lnTo>
                    <a:lnTo>
                      <a:pt x="32668" y="12417"/>
                    </a:lnTo>
                    <a:lnTo>
                      <a:pt x="34727" y="11354"/>
                    </a:lnTo>
                    <a:lnTo>
                      <a:pt x="36719" y="10491"/>
                    </a:lnTo>
                    <a:lnTo>
                      <a:pt x="38511" y="9761"/>
                    </a:lnTo>
                    <a:lnTo>
                      <a:pt x="38511" y="9761"/>
                    </a:lnTo>
                    <a:lnTo>
                      <a:pt x="37449" y="8632"/>
                    </a:lnTo>
                    <a:lnTo>
                      <a:pt x="36254" y="7636"/>
                    </a:lnTo>
                    <a:lnTo>
                      <a:pt x="35059" y="6707"/>
                    </a:lnTo>
                    <a:lnTo>
                      <a:pt x="33864" y="5843"/>
                    </a:lnTo>
                    <a:lnTo>
                      <a:pt x="32602" y="5047"/>
                    </a:lnTo>
                    <a:lnTo>
                      <a:pt x="31340" y="4316"/>
                    </a:lnTo>
                    <a:lnTo>
                      <a:pt x="30079" y="3652"/>
                    </a:lnTo>
                    <a:lnTo>
                      <a:pt x="28751" y="3055"/>
                    </a:lnTo>
                    <a:lnTo>
                      <a:pt x="27423" y="2524"/>
                    </a:lnTo>
                    <a:lnTo>
                      <a:pt x="26095" y="1992"/>
                    </a:lnTo>
                    <a:lnTo>
                      <a:pt x="24701" y="1594"/>
                    </a:lnTo>
                    <a:lnTo>
                      <a:pt x="23373" y="1196"/>
                    </a:lnTo>
                    <a:lnTo>
                      <a:pt x="22045" y="864"/>
                    </a:lnTo>
                    <a:lnTo>
                      <a:pt x="20650" y="598"/>
                    </a:lnTo>
                    <a:lnTo>
                      <a:pt x="19323" y="399"/>
                    </a:lnTo>
                    <a:lnTo>
                      <a:pt x="17928" y="200"/>
                    </a:lnTo>
                    <a:lnTo>
                      <a:pt x="16600" y="67"/>
                    </a:lnTo>
                    <a:lnTo>
                      <a:pt x="15272" y="0"/>
                    </a:lnTo>
                    <a:lnTo>
                      <a:pt x="14011" y="0"/>
                    </a:lnTo>
                    <a:lnTo>
                      <a:pt x="12683" y="0"/>
                    </a:lnTo>
                    <a:lnTo>
                      <a:pt x="11421" y="67"/>
                    </a:lnTo>
                    <a:lnTo>
                      <a:pt x="10226" y="200"/>
                    </a:lnTo>
                    <a:lnTo>
                      <a:pt x="9031" y="332"/>
                    </a:lnTo>
                    <a:lnTo>
                      <a:pt x="7836" y="532"/>
                    </a:lnTo>
                    <a:lnTo>
                      <a:pt x="6707" y="797"/>
                    </a:lnTo>
                    <a:lnTo>
                      <a:pt x="5578" y="1063"/>
                    </a:lnTo>
                    <a:lnTo>
                      <a:pt x="4516" y="1328"/>
                    </a:lnTo>
                    <a:lnTo>
                      <a:pt x="3520" y="1727"/>
                    </a:lnTo>
                    <a:lnTo>
                      <a:pt x="2590" y="2059"/>
                    </a:lnTo>
                    <a:lnTo>
                      <a:pt x="1661" y="2457"/>
                    </a:lnTo>
                    <a:lnTo>
                      <a:pt x="798" y="2922"/>
                    </a:lnTo>
                    <a:lnTo>
                      <a:pt x="1" y="3387"/>
                    </a:lnTo>
                    <a:lnTo>
                      <a:pt x="1" y="3387"/>
                    </a:lnTo>
                    <a:lnTo>
                      <a:pt x="3055" y="4781"/>
                    </a:lnTo>
                    <a:lnTo>
                      <a:pt x="6043" y="6375"/>
                    </a:lnTo>
                    <a:lnTo>
                      <a:pt x="8965" y="8034"/>
                    </a:lnTo>
                    <a:lnTo>
                      <a:pt x="11820" y="9894"/>
                    </a:lnTo>
                    <a:lnTo>
                      <a:pt x="14608" y="11886"/>
                    </a:lnTo>
                    <a:lnTo>
                      <a:pt x="17331" y="13944"/>
                    </a:lnTo>
                    <a:lnTo>
                      <a:pt x="19987" y="16201"/>
                    </a:lnTo>
                    <a:lnTo>
                      <a:pt x="22576" y="18592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72" name="Google Shape;2372;g34ed79b00d1_0_2333"/>
              <p:cNvSpPr/>
              <p:nvPr/>
            </p:nvSpPr>
            <p:spPr>
              <a:xfrm>
                <a:off x="2108550" y="3483275"/>
                <a:ext cx="2365425" cy="1201825"/>
              </a:xfrm>
              <a:custGeom>
                <a:rect b="b" l="l" r="r" t="t"/>
                <a:pathLst>
                  <a:path extrusionOk="0" h="48073" w="94617">
                    <a:moveTo>
                      <a:pt x="13612" y="1"/>
                    </a:moveTo>
                    <a:lnTo>
                      <a:pt x="11952" y="2856"/>
                    </a:lnTo>
                    <a:lnTo>
                      <a:pt x="10425" y="5645"/>
                    </a:lnTo>
                    <a:lnTo>
                      <a:pt x="9097" y="8367"/>
                    </a:lnTo>
                    <a:lnTo>
                      <a:pt x="7835" y="10956"/>
                    </a:lnTo>
                    <a:lnTo>
                      <a:pt x="6706" y="13413"/>
                    </a:lnTo>
                    <a:lnTo>
                      <a:pt x="5644" y="15803"/>
                    </a:lnTo>
                    <a:lnTo>
                      <a:pt x="4715" y="18061"/>
                    </a:lnTo>
                    <a:lnTo>
                      <a:pt x="3851" y="20186"/>
                    </a:lnTo>
                    <a:lnTo>
                      <a:pt x="3121" y="22244"/>
                    </a:lnTo>
                    <a:lnTo>
                      <a:pt x="2457" y="24169"/>
                    </a:lnTo>
                    <a:lnTo>
                      <a:pt x="1859" y="25962"/>
                    </a:lnTo>
                    <a:lnTo>
                      <a:pt x="1395" y="27688"/>
                    </a:lnTo>
                    <a:lnTo>
                      <a:pt x="598" y="30743"/>
                    </a:lnTo>
                    <a:lnTo>
                      <a:pt x="0" y="33266"/>
                    </a:lnTo>
                    <a:lnTo>
                      <a:pt x="2590" y="35125"/>
                    </a:lnTo>
                    <a:lnTo>
                      <a:pt x="5179" y="36785"/>
                    </a:lnTo>
                    <a:lnTo>
                      <a:pt x="7835" y="38378"/>
                    </a:lnTo>
                    <a:lnTo>
                      <a:pt x="10558" y="39906"/>
                    </a:lnTo>
                    <a:lnTo>
                      <a:pt x="13280" y="41234"/>
                    </a:lnTo>
                    <a:lnTo>
                      <a:pt x="16135" y="42495"/>
                    </a:lnTo>
                    <a:lnTo>
                      <a:pt x="18924" y="43557"/>
                    </a:lnTo>
                    <a:lnTo>
                      <a:pt x="21779" y="44553"/>
                    </a:lnTo>
                    <a:lnTo>
                      <a:pt x="24700" y="45417"/>
                    </a:lnTo>
                    <a:lnTo>
                      <a:pt x="27622" y="46147"/>
                    </a:lnTo>
                    <a:lnTo>
                      <a:pt x="30543" y="46811"/>
                    </a:lnTo>
                    <a:lnTo>
                      <a:pt x="33531" y="47276"/>
                    </a:lnTo>
                    <a:lnTo>
                      <a:pt x="36519" y="47674"/>
                    </a:lnTo>
                    <a:lnTo>
                      <a:pt x="39507" y="47940"/>
                    </a:lnTo>
                    <a:lnTo>
                      <a:pt x="42495" y="48072"/>
                    </a:lnTo>
                    <a:lnTo>
                      <a:pt x="45482" y="48072"/>
                    </a:lnTo>
                    <a:lnTo>
                      <a:pt x="48470" y="47940"/>
                    </a:lnTo>
                    <a:lnTo>
                      <a:pt x="51458" y="47674"/>
                    </a:lnTo>
                    <a:lnTo>
                      <a:pt x="54446" y="47342"/>
                    </a:lnTo>
                    <a:lnTo>
                      <a:pt x="57434" y="46877"/>
                    </a:lnTo>
                    <a:lnTo>
                      <a:pt x="60355" y="46280"/>
                    </a:lnTo>
                    <a:lnTo>
                      <a:pt x="63277" y="45549"/>
                    </a:lnTo>
                    <a:lnTo>
                      <a:pt x="66198" y="44686"/>
                    </a:lnTo>
                    <a:lnTo>
                      <a:pt x="69053" y="43757"/>
                    </a:lnTo>
                    <a:lnTo>
                      <a:pt x="71909" y="42628"/>
                    </a:lnTo>
                    <a:lnTo>
                      <a:pt x="74697" y="41433"/>
                    </a:lnTo>
                    <a:lnTo>
                      <a:pt x="77486" y="40105"/>
                    </a:lnTo>
                    <a:lnTo>
                      <a:pt x="80142" y="38644"/>
                    </a:lnTo>
                    <a:lnTo>
                      <a:pt x="82864" y="37051"/>
                    </a:lnTo>
                    <a:lnTo>
                      <a:pt x="85454" y="35391"/>
                    </a:lnTo>
                    <a:lnTo>
                      <a:pt x="87977" y="33531"/>
                    </a:lnTo>
                    <a:lnTo>
                      <a:pt x="90500" y="31606"/>
                    </a:lnTo>
                    <a:lnTo>
                      <a:pt x="90965" y="30344"/>
                    </a:lnTo>
                    <a:lnTo>
                      <a:pt x="91429" y="29083"/>
                    </a:lnTo>
                    <a:lnTo>
                      <a:pt x="91894" y="27755"/>
                    </a:lnTo>
                    <a:lnTo>
                      <a:pt x="92292" y="26361"/>
                    </a:lnTo>
                    <a:lnTo>
                      <a:pt x="92956" y="23572"/>
                    </a:lnTo>
                    <a:lnTo>
                      <a:pt x="93554" y="20650"/>
                    </a:lnTo>
                    <a:lnTo>
                      <a:pt x="94019" y="17596"/>
                    </a:lnTo>
                    <a:lnTo>
                      <a:pt x="94351" y="14409"/>
                    </a:lnTo>
                    <a:lnTo>
                      <a:pt x="94550" y="11222"/>
                    </a:lnTo>
                    <a:lnTo>
                      <a:pt x="94616" y="7836"/>
                    </a:lnTo>
                    <a:lnTo>
                      <a:pt x="92226" y="9164"/>
                    </a:lnTo>
                    <a:lnTo>
                      <a:pt x="89769" y="10425"/>
                    </a:lnTo>
                    <a:lnTo>
                      <a:pt x="87313" y="11488"/>
                    </a:lnTo>
                    <a:lnTo>
                      <a:pt x="84790" y="12484"/>
                    </a:lnTo>
                    <a:lnTo>
                      <a:pt x="82267" y="13347"/>
                    </a:lnTo>
                    <a:lnTo>
                      <a:pt x="79677" y="14143"/>
                    </a:lnTo>
                    <a:lnTo>
                      <a:pt x="77088" y="14741"/>
                    </a:lnTo>
                    <a:lnTo>
                      <a:pt x="74432" y="15272"/>
                    </a:lnTo>
                    <a:lnTo>
                      <a:pt x="71776" y="15737"/>
                    </a:lnTo>
                    <a:lnTo>
                      <a:pt x="69053" y="16069"/>
                    </a:lnTo>
                    <a:lnTo>
                      <a:pt x="66398" y="16268"/>
                    </a:lnTo>
                    <a:lnTo>
                      <a:pt x="63675" y="16401"/>
                    </a:lnTo>
                    <a:lnTo>
                      <a:pt x="60953" y="16401"/>
                    </a:lnTo>
                    <a:lnTo>
                      <a:pt x="58231" y="16335"/>
                    </a:lnTo>
                    <a:lnTo>
                      <a:pt x="55508" y="16135"/>
                    </a:lnTo>
                    <a:lnTo>
                      <a:pt x="52786" y="15870"/>
                    </a:lnTo>
                    <a:lnTo>
                      <a:pt x="50064" y="15538"/>
                    </a:lnTo>
                    <a:lnTo>
                      <a:pt x="47408" y="15073"/>
                    </a:lnTo>
                    <a:lnTo>
                      <a:pt x="44752" y="14542"/>
                    </a:lnTo>
                    <a:lnTo>
                      <a:pt x="42096" y="13878"/>
                    </a:lnTo>
                    <a:lnTo>
                      <a:pt x="39440" y="13147"/>
                    </a:lnTo>
                    <a:lnTo>
                      <a:pt x="36851" y="12351"/>
                    </a:lnTo>
                    <a:lnTo>
                      <a:pt x="34328" y="11488"/>
                    </a:lnTo>
                    <a:lnTo>
                      <a:pt x="31805" y="10492"/>
                    </a:lnTo>
                    <a:lnTo>
                      <a:pt x="29348" y="9429"/>
                    </a:lnTo>
                    <a:lnTo>
                      <a:pt x="26891" y="8300"/>
                    </a:lnTo>
                    <a:lnTo>
                      <a:pt x="24567" y="7105"/>
                    </a:lnTo>
                    <a:lnTo>
                      <a:pt x="22243" y="5844"/>
                    </a:lnTo>
                    <a:lnTo>
                      <a:pt x="19986" y="4449"/>
                    </a:lnTo>
                    <a:lnTo>
                      <a:pt x="17795" y="3055"/>
                    </a:lnTo>
                    <a:lnTo>
                      <a:pt x="15670" y="1528"/>
                    </a:lnTo>
                    <a:lnTo>
                      <a:pt x="1361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73" name="Google Shape;2373;g34ed79b00d1_0_2333"/>
              <p:cNvSpPr/>
              <p:nvPr/>
            </p:nvSpPr>
            <p:spPr>
              <a:xfrm>
                <a:off x="2108550" y="3483275"/>
                <a:ext cx="2365425" cy="1201825"/>
              </a:xfrm>
              <a:custGeom>
                <a:rect b="b" l="l" r="r" t="t"/>
                <a:pathLst>
                  <a:path extrusionOk="0" fill="none" h="48073" w="94617">
                    <a:moveTo>
                      <a:pt x="13612" y="1"/>
                    </a:moveTo>
                    <a:lnTo>
                      <a:pt x="13612" y="1"/>
                    </a:lnTo>
                    <a:lnTo>
                      <a:pt x="11952" y="2856"/>
                    </a:lnTo>
                    <a:lnTo>
                      <a:pt x="10425" y="5645"/>
                    </a:lnTo>
                    <a:lnTo>
                      <a:pt x="9097" y="8367"/>
                    </a:lnTo>
                    <a:lnTo>
                      <a:pt x="7835" y="10956"/>
                    </a:lnTo>
                    <a:lnTo>
                      <a:pt x="6706" y="13413"/>
                    </a:lnTo>
                    <a:lnTo>
                      <a:pt x="5644" y="15803"/>
                    </a:lnTo>
                    <a:lnTo>
                      <a:pt x="4715" y="18061"/>
                    </a:lnTo>
                    <a:lnTo>
                      <a:pt x="3851" y="20186"/>
                    </a:lnTo>
                    <a:lnTo>
                      <a:pt x="3121" y="22244"/>
                    </a:lnTo>
                    <a:lnTo>
                      <a:pt x="2457" y="24169"/>
                    </a:lnTo>
                    <a:lnTo>
                      <a:pt x="1859" y="25962"/>
                    </a:lnTo>
                    <a:lnTo>
                      <a:pt x="1395" y="27688"/>
                    </a:lnTo>
                    <a:lnTo>
                      <a:pt x="598" y="30743"/>
                    </a:lnTo>
                    <a:lnTo>
                      <a:pt x="0" y="33266"/>
                    </a:lnTo>
                    <a:lnTo>
                      <a:pt x="0" y="33266"/>
                    </a:lnTo>
                    <a:lnTo>
                      <a:pt x="2590" y="35125"/>
                    </a:lnTo>
                    <a:lnTo>
                      <a:pt x="5179" y="36785"/>
                    </a:lnTo>
                    <a:lnTo>
                      <a:pt x="7835" y="38378"/>
                    </a:lnTo>
                    <a:lnTo>
                      <a:pt x="10558" y="39906"/>
                    </a:lnTo>
                    <a:lnTo>
                      <a:pt x="13280" y="41234"/>
                    </a:lnTo>
                    <a:lnTo>
                      <a:pt x="16135" y="42495"/>
                    </a:lnTo>
                    <a:lnTo>
                      <a:pt x="18924" y="43557"/>
                    </a:lnTo>
                    <a:lnTo>
                      <a:pt x="21779" y="44553"/>
                    </a:lnTo>
                    <a:lnTo>
                      <a:pt x="24700" y="45417"/>
                    </a:lnTo>
                    <a:lnTo>
                      <a:pt x="27622" y="46147"/>
                    </a:lnTo>
                    <a:lnTo>
                      <a:pt x="30543" y="46811"/>
                    </a:lnTo>
                    <a:lnTo>
                      <a:pt x="33531" y="47276"/>
                    </a:lnTo>
                    <a:lnTo>
                      <a:pt x="36519" y="47674"/>
                    </a:lnTo>
                    <a:lnTo>
                      <a:pt x="39507" y="47940"/>
                    </a:lnTo>
                    <a:lnTo>
                      <a:pt x="42495" y="48072"/>
                    </a:lnTo>
                    <a:lnTo>
                      <a:pt x="45482" y="48072"/>
                    </a:lnTo>
                    <a:lnTo>
                      <a:pt x="48470" y="47940"/>
                    </a:lnTo>
                    <a:lnTo>
                      <a:pt x="51458" y="47674"/>
                    </a:lnTo>
                    <a:lnTo>
                      <a:pt x="54446" y="47342"/>
                    </a:lnTo>
                    <a:lnTo>
                      <a:pt x="57434" y="46877"/>
                    </a:lnTo>
                    <a:lnTo>
                      <a:pt x="60355" y="46280"/>
                    </a:lnTo>
                    <a:lnTo>
                      <a:pt x="63277" y="45549"/>
                    </a:lnTo>
                    <a:lnTo>
                      <a:pt x="66198" y="44686"/>
                    </a:lnTo>
                    <a:lnTo>
                      <a:pt x="69053" y="43757"/>
                    </a:lnTo>
                    <a:lnTo>
                      <a:pt x="71909" y="42628"/>
                    </a:lnTo>
                    <a:lnTo>
                      <a:pt x="74697" y="41433"/>
                    </a:lnTo>
                    <a:lnTo>
                      <a:pt x="77486" y="40105"/>
                    </a:lnTo>
                    <a:lnTo>
                      <a:pt x="80142" y="38644"/>
                    </a:lnTo>
                    <a:lnTo>
                      <a:pt x="82864" y="37051"/>
                    </a:lnTo>
                    <a:lnTo>
                      <a:pt x="85454" y="35391"/>
                    </a:lnTo>
                    <a:lnTo>
                      <a:pt x="87977" y="33531"/>
                    </a:lnTo>
                    <a:lnTo>
                      <a:pt x="90500" y="31606"/>
                    </a:lnTo>
                    <a:lnTo>
                      <a:pt x="90500" y="31606"/>
                    </a:lnTo>
                    <a:lnTo>
                      <a:pt x="90965" y="30344"/>
                    </a:lnTo>
                    <a:lnTo>
                      <a:pt x="91429" y="29083"/>
                    </a:lnTo>
                    <a:lnTo>
                      <a:pt x="91894" y="27755"/>
                    </a:lnTo>
                    <a:lnTo>
                      <a:pt x="92292" y="26361"/>
                    </a:lnTo>
                    <a:lnTo>
                      <a:pt x="92956" y="23572"/>
                    </a:lnTo>
                    <a:lnTo>
                      <a:pt x="93554" y="20650"/>
                    </a:lnTo>
                    <a:lnTo>
                      <a:pt x="94019" y="17596"/>
                    </a:lnTo>
                    <a:lnTo>
                      <a:pt x="94351" y="14409"/>
                    </a:lnTo>
                    <a:lnTo>
                      <a:pt x="94550" y="11222"/>
                    </a:lnTo>
                    <a:lnTo>
                      <a:pt x="94616" y="7836"/>
                    </a:lnTo>
                    <a:lnTo>
                      <a:pt x="94616" y="7836"/>
                    </a:lnTo>
                    <a:lnTo>
                      <a:pt x="92226" y="9164"/>
                    </a:lnTo>
                    <a:lnTo>
                      <a:pt x="89769" y="10425"/>
                    </a:lnTo>
                    <a:lnTo>
                      <a:pt x="87313" y="11488"/>
                    </a:lnTo>
                    <a:lnTo>
                      <a:pt x="84790" y="12484"/>
                    </a:lnTo>
                    <a:lnTo>
                      <a:pt x="82267" y="13347"/>
                    </a:lnTo>
                    <a:lnTo>
                      <a:pt x="79677" y="14143"/>
                    </a:lnTo>
                    <a:lnTo>
                      <a:pt x="77088" y="14741"/>
                    </a:lnTo>
                    <a:lnTo>
                      <a:pt x="74432" y="15272"/>
                    </a:lnTo>
                    <a:lnTo>
                      <a:pt x="71776" y="15737"/>
                    </a:lnTo>
                    <a:lnTo>
                      <a:pt x="69053" y="16069"/>
                    </a:lnTo>
                    <a:lnTo>
                      <a:pt x="66398" y="16268"/>
                    </a:lnTo>
                    <a:lnTo>
                      <a:pt x="63675" y="16401"/>
                    </a:lnTo>
                    <a:lnTo>
                      <a:pt x="60953" y="16401"/>
                    </a:lnTo>
                    <a:lnTo>
                      <a:pt x="58231" y="16335"/>
                    </a:lnTo>
                    <a:lnTo>
                      <a:pt x="55508" y="16135"/>
                    </a:lnTo>
                    <a:lnTo>
                      <a:pt x="52786" y="15870"/>
                    </a:lnTo>
                    <a:lnTo>
                      <a:pt x="50064" y="15538"/>
                    </a:lnTo>
                    <a:lnTo>
                      <a:pt x="47408" y="15073"/>
                    </a:lnTo>
                    <a:lnTo>
                      <a:pt x="44752" y="14542"/>
                    </a:lnTo>
                    <a:lnTo>
                      <a:pt x="42096" y="13878"/>
                    </a:lnTo>
                    <a:lnTo>
                      <a:pt x="39440" y="13147"/>
                    </a:lnTo>
                    <a:lnTo>
                      <a:pt x="36851" y="12351"/>
                    </a:lnTo>
                    <a:lnTo>
                      <a:pt x="34328" y="11488"/>
                    </a:lnTo>
                    <a:lnTo>
                      <a:pt x="31805" y="10492"/>
                    </a:lnTo>
                    <a:lnTo>
                      <a:pt x="29348" y="9429"/>
                    </a:lnTo>
                    <a:lnTo>
                      <a:pt x="26891" y="8300"/>
                    </a:lnTo>
                    <a:lnTo>
                      <a:pt x="24567" y="7105"/>
                    </a:lnTo>
                    <a:lnTo>
                      <a:pt x="22243" y="5844"/>
                    </a:lnTo>
                    <a:lnTo>
                      <a:pt x="19986" y="4449"/>
                    </a:lnTo>
                    <a:lnTo>
                      <a:pt x="17795" y="3055"/>
                    </a:lnTo>
                    <a:lnTo>
                      <a:pt x="15670" y="1528"/>
                    </a:lnTo>
                    <a:lnTo>
                      <a:pt x="13612" y="1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74" name="Google Shape;2374;g34ed79b00d1_0_2333"/>
              <p:cNvSpPr/>
              <p:nvPr/>
            </p:nvSpPr>
            <p:spPr>
              <a:xfrm>
                <a:off x="4020775" y="1635775"/>
                <a:ext cx="501325" cy="773550"/>
              </a:xfrm>
              <a:custGeom>
                <a:rect b="b" l="l" r="r" t="t"/>
                <a:pathLst>
                  <a:path extrusionOk="0" h="30942" w="20053">
                    <a:moveTo>
                      <a:pt x="14940" y="1"/>
                    </a:moveTo>
                    <a:lnTo>
                      <a:pt x="13347" y="598"/>
                    </a:lnTo>
                    <a:lnTo>
                      <a:pt x="11488" y="1461"/>
                    </a:lnTo>
                    <a:lnTo>
                      <a:pt x="9429" y="2524"/>
                    </a:lnTo>
                    <a:lnTo>
                      <a:pt x="7305" y="3719"/>
                    </a:lnTo>
                    <a:lnTo>
                      <a:pt x="5246" y="5047"/>
                    </a:lnTo>
                    <a:lnTo>
                      <a:pt x="3254" y="6308"/>
                    </a:lnTo>
                    <a:lnTo>
                      <a:pt x="1462" y="7570"/>
                    </a:lnTo>
                    <a:lnTo>
                      <a:pt x="1" y="8765"/>
                    </a:lnTo>
                    <a:lnTo>
                      <a:pt x="2059" y="11222"/>
                    </a:lnTo>
                    <a:lnTo>
                      <a:pt x="4051" y="13811"/>
                    </a:lnTo>
                    <a:lnTo>
                      <a:pt x="5977" y="16467"/>
                    </a:lnTo>
                    <a:lnTo>
                      <a:pt x="7836" y="19189"/>
                    </a:lnTo>
                    <a:lnTo>
                      <a:pt x="9695" y="22044"/>
                    </a:lnTo>
                    <a:lnTo>
                      <a:pt x="11421" y="24966"/>
                    </a:lnTo>
                    <a:lnTo>
                      <a:pt x="13081" y="27954"/>
                    </a:lnTo>
                    <a:lnTo>
                      <a:pt x="14608" y="30942"/>
                    </a:lnTo>
                    <a:lnTo>
                      <a:pt x="15339" y="30145"/>
                    </a:lnTo>
                    <a:lnTo>
                      <a:pt x="16003" y="29348"/>
                    </a:lnTo>
                    <a:lnTo>
                      <a:pt x="16600" y="28419"/>
                    </a:lnTo>
                    <a:lnTo>
                      <a:pt x="17198" y="27555"/>
                    </a:lnTo>
                    <a:lnTo>
                      <a:pt x="17729" y="26626"/>
                    </a:lnTo>
                    <a:lnTo>
                      <a:pt x="18127" y="25696"/>
                    </a:lnTo>
                    <a:lnTo>
                      <a:pt x="18526" y="24700"/>
                    </a:lnTo>
                    <a:lnTo>
                      <a:pt x="18924" y="23704"/>
                    </a:lnTo>
                    <a:lnTo>
                      <a:pt x="19190" y="22708"/>
                    </a:lnTo>
                    <a:lnTo>
                      <a:pt x="19455" y="21712"/>
                    </a:lnTo>
                    <a:lnTo>
                      <a:pt x="19655" y="20650"/>
                    </a:lnTo>
                    <a:lnTo>
                      <a:pt x="19854" y="19654"/>
                    </a:lnTo>
                    <a:lnTo>
                      <a:pt x="19987" y="18592"/>
                    </a:lnTo>
                    <a:lnTo>
                      <a:pt x="20053" y="17529"/>
                    </a:lnTo>
                    <a:lnTo>
                      <a:pt x="20053" y="16467"/>
                    </a:lnTo>
                    <a:lnTo>
                      <a:pt x="20053" y="15405"/>
                    </a:lnTo>
                    <a:lnTo>
                      <a:pt x="20053" y="14342"/>
                    </a:lnTo>
                    <a:lnTo>
                      <a:pt x="19920" y="13280"/>
                    </a:lnTo>
                    <a:lnTo>
                      <a:pt x="19655" y="11222"/>
                    </a:lnTo>
                    <a:lnTo>
                      <a:pt x="19190" y="9163"/>
                    </a:lnTo>
                    <a:lnTo>
                      <a:pt x="18592" y="7105"/>
                    </a:lnTo>
                    <a:lnTo>
                      <a:pt x="17862" y="5180"/>
                    </a:lnTo>
                    <a:lnTo>
                      <a:pt x="16999" y="3320"/>
                    </a:lnTo>
                    <a:lnTo>
                      <a:pt x="16003" y="1594"/>
                    </a:lnTo>
                    <a:lnTo>
                      <a:pt x="15471" y="797"/>
                    </a:lnTo>
                    <a:lnTo>
                      <a:pt x="1494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75" name="Google Shape;2375;g34ed79b00d1_0_2333"/>
              <p:cNvSpPr/>
              <p:nvPr/>
            </p:nvSpPr>
            <p:spPr>
              <a:xfrm>
                <a:off x="4020775" y="1635775"/>
                <a:ext cx="501325" cy="773550"/>
              </a:xfrm>
              <a:custGeom>
                <a:rect b="b" l="l" r="r" t="t"/>
                <a:pathLst>
                  <a:path extrusionOk="0" fill="none" h="30942" w="20053">
                    <a:moveTo>
                      <a:pt x="14608" y="30942"/>
                    </a:moveTo>
                    <a:lnTo>
                      <a:pt x="14608" y="30942"/>
                    </a:lnTo>
                    <a:lnTo>
                      <a:pt x="15339" y="30145"/>
                    </a:lnTo>
                    <a:lnTo>
                      <a:pt x="16003" y="29348"/>
                    </a:lnTo>
                    <a:lnTo>
                      <a:pt x="16600" y="28419"/>
                    </a:lnTo>
                    <a:lnTo>
                      <a:pt x="17198" y="27555"/>
                    </a:lnTo>
                    <a:lnTo>
                      <a:pt x="17729" y="26626"/>
                    </a:lnTo>
                    <a:lnTo>
                      <a:pt x="18127" y="25696"/>
                    </a:lnTo>
                    <a:lnTo>
                      <a:pt x="18526" y="24700"/>
                    </a:lnTo>
                    <a:lnTo>
                      <a:pt x="18924" y="23704"/>
                    </a:lnTo>
                    <a:lnTo>
                      <a:pt x="19190" y="22708"/>
                    </a:lnTo>
                    <a:lnTo>
                      <a:pt x="19455" y="21712"/>
                    </a:lnTo>
                    <a:lnTo>
                      <a:pt x="19655" y="20650"/>
                    </a:lnTo>
                    <a:lnTo>
                      <a:pt x="19854" y="19654"/>
                    </a:lnTo>
                    <a:lnTo>
                      <a:pt x="19987" y="18592"/>
                    </a:lnTo>
                    <a:lnTo>
                      <a:pt x="20053" y="17529"/>
                    </a:lnTo>
                    <a:lnTo>
                      <a:pt x="20053" y="16467"/>
                    </a:lnTo>
                    <a:lnTo>
                      <a:pt x="20053" y="15405"/>
                    </a:lnTo>
                    <a:lnTo>
                      <a:pt x="20053" y="14342"/>
                    </a:lnTo>
                    <a:lnTo>
                      <a:pt x="19920" y="13280"/>
                    </a:lnTo>
                    <a:lnTo>
                      <a:pt x="19655" y="11222"/>
                    </a:lnTo>
                    <a:lnTo>
                      <a:pt x="19190" y="9163"/>
                    </a:lnTo>
                    <a:lnTo>
                      <a:pt x="18592" y="7105"/>
                    </a:lnTo>
                    <a:lnTo>
                      <a:pt x="17862" y="5180"/>
                    </a:lnTo>
                    <a:lnTo>
                      <a:pt x="16999" y="3320"/>
                    </a:lnTo>
                    <a:lnTo>
                      <a:pt x="16003" y="1594"/>
                    </a:lnTo>
                    <a:lnTo>
                      <a:pt x="15471" y="797"/>
                    </a:lnTo>
                    <a:lnTo>
                      <a:pt x="14940" y="1"/>
                    </a:lnTo>
                    <a:lnTo>
                      <a:pt x="14940" y="1"/>
                    </a:lnTo>
                    <a:lnTo>
                      <a:pt x="13347" y="598"/>
                    </a:lnTo>
                    <a:lnTo>
                      <a:pt x="11488" y="1461"/>
                    </a:lnTo>
                    <a:lnTo>
                      <a:pt x="9429" y="2524"/>
                    </a:lnTo>
                    <a:lnTo>
                      <a:pt x="7305" y="3719"/>
                    </a:lnTo>
                    <a:lnTo>
                      <a:pt x="5246" y="5047"/>
                    </a:lnTo>
                    <a:lnTo>
                      <a:pt x="3254" y="6308"/>
                    </a:lnTo>
                    <a:lnTo>
                      <a:pt x="1462" y="7570"/>
                    </a:lnTo>
                    <a:lnTo>
                      <a:pt x="1" y="8765"/>
                    </a:lnTo>
                    <a:lnTo>
                      <a:pt x="1" y="8765"/>
                    </a:lnTo>
                    <a:lnTo>
                      <a:pt x="2059" y="11222"/>
                    </a:lnTo>
                    <a:lnTo>
                      <a:pt x="4051" y="13811"/>
                    </a:lnTo>
                    <a:lnTo>
                      <a:pt x="5977" y="16467"/>
                    </a:lnTo>
                    <a:lnTo>
                      <a:pt x="7836" y="19189"/>
                    </a:lnTo>
                    <a:lnTo>
                      <a:pt x="9695" y="22044"/>
                    </a:lnTo>
                    <a:lnTo>
                      <a:pt x="11421" y="24966"/>
                    </a:lnTo>
                    <a:lnTo>
                      <a:pt x="13081" y="27954"/>
                    </a:lnTo>
                    <a:lnTo>
                      <a:pt x="14608" y="30942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76" name="Google Shape;2376;g34ed79b00d1_0_2333"/>
              <p:cNvSpPr/>
              <p:nvPr/>
            </p:nvSpPr>
            <p:spPr>
              <a:xfrm>
                <a:off x="4478925" y="1959475"/>
                <a:ext cx="388450" cy="1274850"/>
              </a:xfrm>
              <a:custGeom>
                <a:rect b="b" l="l" r="r" t="t"/>
                <a:pathLst>
                  <a:path extrusionOk="0" h="50994" w="15538">
                    <a:moveTo>
                      <a:pt x="10159" y="0"/>
                    </a:moveTo>
                    <a:lnTo>
                      <a:pt x="10359" y="1992"/>
                    </a:lnTo>
                    <a:lnTo>
                      <a:pt x="10359" y="3984"/>
                    </a:lnTo>
                    <a:lnTo>
                      <a:pt x="10292" y="5909"/>
                    </a:lnTo>
                    <a:lnTo>
                      <a:pt x="10093" y="7769"/>
                    </a:lnTo>
                    <a:lnTo>
                      <a:pt x="9827" y="9628"/>
                    </a:lnTo>
                    <a:lnTo>
                      <a:pt x="9429" y="11420"/>
                    </a:lnTo>
                    <a:lnTo>
                      <a:pt x="8898" y="13213"/>
                    </a:lnTo>
                    <a:lnTo>
                      <a:pt x="8300" y="14873"/>
                    </a:lnTo>
                    <a:lnTo>
                      <a:pt x="7570" y="16533"/>
                    </a:lnTo>
                    <a:lnTo>
                      <a:pt x="6773" y="18127"/>
                    </a:lnTo>
                    <a:lnTo>
                      <a:pt x="5844" y="19654"/>
                    </a:lnTo>
                    <a:lnTo>
                      <a:pt x="4848" y="21114"/>
                    </a:lnTo>
                    <a:lnTo>
                      <a:pt x="3785" y="22575"/>
                    </a:lnTo>
                    <a:lnTo>
                      <a:pt x="2590" y="23903"/>
                    </a:lnTo>
                    <a:lnTo>
                      <a:pt x="1329" y="25165"/>
                    </a:lnTo>
                    <a:lnTo>
                      <a:pt x="1" y="26360"/>
                    </a:lnTo>
                    <a:lnTo>
                      <a:pt x="1196" y="29348"/>
                    </a:lnTo>
                    <a:lnTo>
                      <a:pt x="2258" y="32402"/>
                    </a:lnTo>
                    <a:lnTo>
                      <a:pt x="3254" y="35456"/>
                    </a:lnTo>
                    <a:lnTo>
                      <a:pt x="4184" y="38511"/>
                    </a:lnTo>
                    <a:lnTo>
                      <a:pt x="4980" y="41631"/>
                    </a:lnTo>
                    <a:lnTo>
                      <a:pt x="5711" y="44752"/>
                    </a:lnTo>
                    <a:lnTo>
                      <a:pt x="6375" y="47873"/>
                    </a:lnTo>
                    <a:lnTo>
                      <a:pt x="6972" y="50993"/>
                    </a:lnTo>
                    <a:lnTo>
                      <a:pt x="7968" y="49665"/>
                    </a:lnTo>
                    <a:lnTo>
                      <a:pt x="8898" y="48271"/>
                    </a:lnTo>
                    <a:lnTo>
                      <a:pt x="9761" y="46810"/>
                    </a:lnTo>
                    <a:lnTo>
                      <a:pt x="10558" y="45349"/>
                    </a:lnTo>
                    <a:lnTo>
                      <a:pt x="11288" y="43889"/>
                    </a:lnTo>
                    <a:lnTo>
                      <a:pt x="11952" y="42362"/>
                    </a:lnTo>
                    <a:lnTo>
                      <a:pt x="12616" y="40834"/>
                    </a:lnTo>
                    <a:lnTo>
                      <a:pt x="13147" y="39307"/>
                    </a:lnTo>
                    <a:lnTo>
                      <a:pt x="13612" y="37714"/>
                    </a:lnTo>
                    <a:lnTo>
                      <a:pt x="14077" y="36120"/>
                    </a:lnTo>
                    <a:lnTo>
                      <a:pt x="14475" y="34527"/>
                    </a:lnTo>
                    <a:lnTo>
                      <a:pt x="14807" y="32867"/>
                    </a:lnTo>
                    <a:lnTo>
                      <a:pt x="15006" y="31273"/>
                    </a:lnTo>
                    <a:lnTo>
                      <a:pt x="15272" y="29613"/>
                    </a:lnTo>
                    <a:lnTo>
                      <a:pt x="15405" y="27953"/>
                    </a:lnTo>
                    <a:lnTo>
                      <a:pt x="15471" y="26227"/>
                    </a:lnTo>
                    <a:lnTo>
                      <a:pt x="15538" y="24567"/>
                    </a:lnTo>
                    <a:lnTo>
                      <a:pt x="15538" y="22907"/>
                    </a:lnTo>
                    <a:lnTo>
                      <a:pt x="15471" y="21247"/>
                    </a:lnTo>
                    <a:lnTo>
                      <a:pt x="15338" y="19521"/>
                    </a:lnTo>
                    <a:lnTo>
                      <a:pt x="15139" y="17861"/>
                    </a:lnTo>
                    <a:lnTo>
                      <a:pt x="14940" y="16201"/>
                    </a:lnTo>
                    <a:lnTo>
                      <a:pt x="14674" y="14475"/>
                    </a:lnTo>
                    <a:lnTo>
                      <a:pt x="14342" y="12815"/>
                    </a:lnTo>
                    <a:lnTo>
                      <a:pt x="14010" y="11155"/>
                    </a:lnTo>
                    <a:lnTo>
                      <a:pt x="13612" y="9561"/>
                    </a:lnTo>
                    <a:lnTo>
                      <a:pt x="13147" y="7901"/>
                    </a:lnTo>
                    <a:lnTo>
                      <a:pt x="12616" y="6308"/>
                    </a:lnTo>
                    <a:lnTo>
                      <a:pt x="12085" y="4648"/>
                    </a:lnTo>
                    <a:lnTo>
                      <a:pt x="11487" y="3121"/>
                    </a:lnTo>
                    <a:lnTo>
                      <a:pt x="10823" y="1527"/>
                    </a:lnTo>
                    <a:lnTo>
                      <a:pt x="1015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77" name="Google Shape;2377;g34ed79b00d1_0_2333"/>
              <p:cNvSpPr/>
              <p:nvPr/>
            </p:nvSpPr>
            <p:spPr>
              <a:xfrm>
                <a:off x="4478925" y="1959475"/>
                <a:ext cx="388450" cy="1274850"/>
              </a:xfrm>
              <a:custGeom>
                <a:rect b="b" l="l" r="r" t="t"/>
                <a:pathLst>
                  <a:path extrusionOk="0" fill="none" h="50994" w="15538">
                    <a:moveTo>
                      <a:pt x="10159" y="0"/>
                    </a:moveTo>
                    <a:lnTo>
                      <a:pt x="10159" y="0"/>
                    </a:lnTo>
                    <a:lnTo>
                      <a:pt x="10359" y="1992"/>
                    </a:lnTo>
                    <a:lnTo>
                      <a:pt x="10359" y="3984"/>
                    </a:lnTo>
                    <a:lnTo>
                      <a:pt x="10292" y="5909"/>
                    </a:lnTo>
                    <a:lnTo>
                      <a:pt x="10093" y="7769"/>
                    </a:lnTo>
                    <a:lnTo>
                      <a:pt x="9827" y="9628"/>
                    </a:lnTo>
                    <a:lnTo>
                      <a:pt x="9429" y="11420"/>
                    </a:lnTo>
                    <a:lnTo>
                      <a:pt x="8898" y="13213"/>
                    </a:lnTo>
                    <a:lnTo>
                      <a:pt x="8300" y="14873"/>
                    </a:lnTo>
                    <a:lnTo>
                      <a:pt x="7570" y="16533"/>
                    </a:lnTo>
                    <a:lnTo>
                      <a:pt x="6773" y="18127"/>
                    </a:lnTo>
                    <a:lnTo>
                      <a:pt x="5844" y="19654"/>
                    </a:lnTo>
                    <a:lnTo>
                      <a:pt x="4848" y="21114"/>
                    </a:lnTo>
                    <a:lnTo>
                      <a:pt x="3785" y="22575"/>
                    </a:lnTo>
                    <a:lnTo>
                      <a:pt x="2590" y="23903"/>
                    </a:lnTo>
                    <a:lnTo>
                      <a:pt x="1329" y="25165"/>
                    </a:lnTo>
                    <a:lnTo>
                      <a:pt x="1" y="26360"/>
                    </a:lnTo>
                    <a:lnTo>
                      <a:pt x="1" y="26360"/>
                    </a:lnTo>
                    <a:lnTo>
                      <a:pt x="1196" y="29348"/>
                    </a:lnTo>
                    <a:lnTo>
                      <a:pt x="2258" y="32402"/>
                    </a:lnTo>
                    <a:lnTo>
                      <a:pt x="3254" y="35456"/>
                    </a:lnTo>
                    <a:lnTo>
                      <a:pt x="4184" y="38511"/>
                    </a:lnTo>
                    <a:lnTo>
                      <a:pt x="4980" y="41631"/>
                    </a:lnTo>
                    <a:lnTo>
                      <a:pt x="5711" y="44752"/>
                    </a:lnTo>
                    <a:lnTo>
                      <a:pt x="6375" y="47873"/>
                    </a:lnTo>
                    <a:lnTo>
                      <a:pt x="6972" y="50993"/>
                    </a:lnTo>
                    <a:lnTo>
                      <a:pt x="6972" y="50993"/>
                    </a:lnTo>
                    <a:lnTo>
                      <a:pt x="7968" y="49665"/>
                    </a:lnTo>
                    <a:lnTo>
                      <a:pt x="8898" y="48271"/>
                    </a:lnTo>
                    <a:lnTo>
                      <a:pt x="9761" y="46810"/>
                    </a:lnTo>
                    <a:lnTo>
                      <a:pt x="10558" y="45349"/>
                    </a:lnTo>
                    <a:lnTo>
                      <a:pt x="11288" y="43889"/>
                    </a:lnTo>
                    <a:lnTo>
                      <a:pt x="11952" y="42362"/>
                    </a:lnTo>
                    <a:lnTo>
                      <a:pt x="12616" y="40834"/>
                    </a:lnTo>
                    <a:lnTo>
                      <a:pt x="13147" y="39307"/>
                    </a:lnTo>
                    <a:lnTo>
                      <a:pt x="13612" y="37714"/>
                    </a:lnTo>
                    <a:lnTo>
                      <a:pt x="14077" y="36120"/>
                    </a:lnTo>
                    <a:lnTo>
                      <a:pt x="14475" y="34527"/>
                    </a:lnTo>
                    <a:lnTo>
                      <a:pt x="14807" y="32867"/>
                    </a:lnTo>
                    <a:lnTo>
                      <a:pt x="15006" y="31273"/>
                    </a:lnTo>
                    <a:lnTo>
                      <a:pt x="15272" y="29613"/>
                    </a:lnTo>
                    <a:lnTo>
                      <a:pt x="15405" y="27953"/>
                    </a:lnTo>
                    <a:lnTo>
                      <a:pt x="15471" y="26227"/>
                    </a:lnTo>
                    <a:lnTo>
                      <a:pt x="15538" y="24567"/>
                    </a:lnTo>
                    <a:lnTo>
                      <a:pt x="15538" y="22907"/>
                    </a:lnTo>
                    <a:lnTo>
                      <a:pt x="15471" y="21247"/>
                    </a:lnTo>
                    <a:lnTo>
                      <a:pt x="15338" y="19521"/>
                    </a:lnTo>
                    <a:lnTo>
                      <a:pt x="15139" y="17861"/>
                    </a:lnTo>
                    <a:lnTo>
                      <a:pt x="14940" y="16201"/>
                    </a:lnTo>
                    <a:lnTo>
                      <a:pt x="14674" y="14475"/>
                    </a:lnTo>
                    <a:lnTo>
                      <a:pt x="14342" y="12815"/>
                    </a:lnTo>
                    <a:lnTo>
                      <a:pt x="14010" y="11155"/>
                    </a:lnTo>
                    <a:lnTo>
                      <a:pt x="13612" y="9561"/>
                    </a:lnTo>
                    <a:lnTo>
                      <a:pt x="13147" y="7901"/>
                    </a:lnTo>
                    <a:lnTo>
                      <a:pt x="12616" y="6308"/>
                    </a:lnTo>
                    <a:lnTo>
                      <a:pt x="12085" y="4648"/>
                    </a:lnTo>
                    <a:lnTo>
                      <a:pt x="11487" y="3121"/>
                    </a:lnTo>
                    <a:lnTo>
                      <a:pt x="10823" y="1527"/>
                    </a:lnTo>
                    <a:lnTo>
                      <a:pt x="10159" y="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78" name="Google Shape;2378;g34ed79b00d1_0_2333"/>
              <p:cNvSpPr/>
              <p:nvPr/>
            </p:nvSpPr>
            <p:spPr>
              <a:xfrm>
                <a:off x="3013200" y="1469775"/>
                <a:ext cx="668975" cy="753650"/>
              </a:xfrm>
              <a:custGeom>
                <a:rect b="b" l="l" r="r" t="t"/>
                <a:pathLst>
                  <a:path extrusionOk="0" h="30146" w="26759">
                    <a:moveTo>
                      <a:pt x="4051" y="1"/>
                    </a:moveTo>
                    <a:lnTo>
                      <a:pt x="3454" y="930"/>
                    </a:lnTo>
                    <a:lnTo>
                      <a:pt x="2922" y="1794"/>
                    </a:lnTo>
                    <a:lnTo>
                      <a:pt x="2391" y="2657"/>
                    </a:lnTo>
                    <a:lnTo>
                      <a:pt x="1993" y="3586"/>
                    </a:lnTo>
                    <a:lnTo>
                      <a:pt x="1528" y="4516"/>
                    </a:lnTo>
                    <a:lnTo>
                      <a:pt x="1196" y="5445"/>
                    </a:lnTo>
                    <a:lnTo>
                      <a:pt x="864" y="6375"/>
                    </a:lnTo>
                    <a:lnTo>
                      <a:pt x="598" y="7305"/>
                    </a:lnTo>
                    <a:lnTo>
                      <a:pt x="399" y="8300"/>
                    </a:lnTo>
                    <a:lnTo>
                      <a:pt x="266" y="9230"/>
                    </a:lnTo>
                    <a:lnTo>
                      <a:pt x="134" y="10226"/>
                    </a:lnTo>
                    <a:lnTo>
                      <a:pt x="1" y="11156"/>
                    </a:lnTo>
                    <a:lnTo>
                      <a:pt x="1" y="12152"/>
                    </a:lnTo>
                    <a:lnTo>
                      <a:pt x="1" y="13148"/>
                    </a:lnTo>
                    <a:lnTo>
                      <a:pt x="1" y="14143"/>
                    </a:lnTo>
                    <a:lnTo>
                      <a:pt x="67" y="15073"/>
                    </a:lnTo>
                    <a:lnTo>
                      <a:pt x="399" y="17065"/>
                    </a:lnTo>
                    <a:lnTo>
                      <a:pt x="798" y="18990"/>
                    </a:lnTo>
                    <a:lnTo>
                      <a:pt x="1395" y="20982"/>
                    </a:lnTo>
                    <a:lnTo>
                      <a:pt x="2059" y="22908"/>
                    </a:lnTo>
                    <a:lnTo>
                      <a:pt x="2922" y="24767"/>
                    </a:lnTo>
                    <a:lnTo>
                      <a:pt x="3918" y="26626"/>
                    </a:lnTo>
                    <a:lnTo>
                      <a:pt x="5047" y="28419"/>
                    </a:lnTo>
                    <a:lnTo>
                      <a:pt x="6242" y="30145"/>
                    </a:lnTo>
                    <a:lnTo>
                      <a:pt x="8832" y="27821"/>
                    </a:lnTo>
                    <a:lnTo>
                      <a:pt x="11355" y="25564"/>
                    </a:lnTo>
                    <a:lnTo>
                      <a:pt x="13944" y="23439"/>
                    </a:lnTo>
                    <a:lnTo>
                      <a:pt x="16534" y="21314"/>
                    </a:lnTo>
                    <a:lnTo>
                      <a:pt x="19123" y="19322"/>
                    </a:lnTo>
                    <a:lnTo>
                      <a:pt x="21646" y="17397"/>
                    </a:lnTo>
                    <a:lnTo>
                      <a:pt x="24236" y="15604"/>
                    </a:lnTo>
                    <a:lnTo>
                      <a:pt x="26759" y="13811"/>
                    </a:lnTo>
                    <a:lnTo>
                      <a:pt x="25431" y="12683"/>
                    </a:lnTo>
                    <a:lnTo>
                      <a:pt x="24169" y="11620"/>
                    </a:lnTo>
                    <a:lnTo>
                      <a:pt x="22841" y="10558"/>
                    </a:lnTo>
                    <a:lnTo>
                      <a:pt x="21514" y="9496"/>
                    </a:lnTo>
                    <a:lnTo>
                      <a:pt x="20119" y="8500"/>
                    </a:lnTo>
                    <a:lnTo>
                      <a:pt x="18725" y="7570"/>
                    </a:lnTo>
                    <a:lnTo>
                      <a:pt x="17331" y="6641"/>
                    </a:lnTo>
                    <a:lnTo>
                      <a:pt x="15936" y="5777"/>
                    </a:lnTo>
                    <a:lnTo>
                      <a:pt x="14475" y="4914"/>
                    </a:lnTo>
                    <a:lnTo>
                      <a:pt x="13015" y="4117"/>
                    </a:lnTo>
                    <a:lnTo>
                      <a:pt x="11554" y="3321"/>
                    </a:lnTo>
                    <a:lnTo>
                      <a:pt x="10093" y="2590"/>
                    </a:lnTo>
                    <a:lnTo>
                      <a:pt x="8632" y="1860"/>
                    </a:lnTo>
                    <a:lnTo>
                      <a:pt x="7105" y="1262"/>
                    </a:lnTo>
                    <a:lnTo>
                      <a:pt x="5578" y="598"/>
                    </a:lnTo>
                    <a:lnTo>
                      <a:pt x="405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79" name="Google Shape;2379;g34ed79b00d1_0_2333"/>
              <p:cNvSpPr/>
              <p:nvPr/>
            </p:nvSpPr>
            <p:spPr>
              <a:xfrm>
                <a:off x="3013200" y="1469775"/>
                <a:ext cx="668975" cy="753650"/>
              </a:xfrm>
              <a:custGeom>
                <a:rect b="b" l="l" r="r" t="t"/>
                <a:pathLst>
                  <a:path extrusionOk="0" fill="none" h="30146" w="26759">
                    <a:moveTo>
                      <a:pt x="6242" y="30145"/>
                    </a:moveTo>
                    <a:lnTo>
                      <a:pt x="6242" y="30145"/>
                    </a:lnTo>
                    <a:lnTo>
                      <a:pt x="8832" y="27821"/>
                    </a:lnTo>
                    <a:lnTo>
                      <a:pt x="11355" y="25564"/>
                    </a:lnTo>
                    <a:lnTo>
                      <a:pt x="13944" y="23439"/>
                    </a:lnTo>
                    <a:lnTo>
                      <a:pt x="16534" y="21314"/>
                    </a:lnTo>
                    <a:lnTo>
                      <a:pt x="19123" y="19322"/>
                    </a:lnTo>
                    <a:lnTo>
                      <a:pt x="21646" y="17397"/>
                    </a:lnTo>
                    <a:lnTo>
                      <a:pt x="24236" y="15604"/>
                    </a:lnTo>
                    <a:lnTo>
                      <a:pt x="26759" y="13811"/>
                    </a:lnTo>
                    <a:lnTo>
                      <a:pt x="26759" y="13811"/>
                    </a:lnTo>
                    <a:lnTo>
                      <a:pt x="25431" y="12683"/>
                    </a:lnTo>
                    <a:lnTo>
                      <a:pt x="24169" y="11620"/>
                    </a:lnTo>
                    <a:lnTo>
                      <a:pt x="22841" y="10558"/>
                    </a:lnTo>
                    <a:lnTo>
                      <a:pt x="21514" y="9496"/>
                    </a:lnTo>
                    <a:lnTo>
                      <a:pt x="20119" y="8500"/>
                    </a:lnTo>
                    <a:lnTo>
                      <a:pt x="18725" y="7570"/>
                    </a:lnTo>
                    <a:lnTo>
                      <a:pt x="17331" y="6641"/>
                    </a:lnTo>
                    <a:lnTo>
                      <a:pt x="15936" y="5777"/>
                    </a:lnTo>
                    <a:lnTo>
                      <a:pt x="14475" y="4914"/>
                    </a:lnTo>
                    <a:lnTo>
                      <a:pt x="13015" y="4117"/>
                    </a:lnTo>
                    <a:lnTo>
                      <a:pt x="11554" y="3321"/>
                    </a:lnTo>
                    <a:lnTo>
                      <a:pt x="10093" y="2590"/>
                    </a:lnTo>
                    <a:lnTo>
                      <a:pt x="8632" y="1860"/>
                    </a:lnTo>
                    <a:lnTo>
                      <a:pt x="7105" y="1262"/>
                    </a:lnTo>
                    <a:lnTo>
                      <a:pt x="5578" y="598"/>
                    </a:lnTo>
                    <a:lnTo>
                      <a:pt x="4051" y="1"/>
                    </a:lnTo>
                    <a:lnTo>
                      <a:pt x="4051" y="1"/>
                    </a:lnTo>
                    <a:lnTo>
                      <a:pt x="3454" y="930"/>
                    </a:lnTo>
                    <a:lnTo>
                      <a:pt x="2922" y="1794"/>
                    </a:lnTo>
                    <a:lnTo>
                      <a:pt x="2391" y="2657"/>
                    </a:lnTo>
                    <a:lnTo>
                      <a:pt x="1993" y="3586"/>
                    </a:lnTo>
                    <a:lnTo>
                      <a:pt x="1528" y="4516"/>
                    </a:lnTo>
                    <a:lnTo>
                      <a:pt x="1196" y="5445"/>
                    </a:lnTo>
                    <a:lnTo>
                      <a:pt x="864" y="6375"/>
                    </a:lnTo>
                    <a:lnTo>
                      <a:pt x="598" y="7305"/>
                    </a:lnTo>
                    <a:lnTo>
                      <a:pt x="399" y="8300"/>
                    </a:lnTo>
                    <a:lnTo>
                      <a:pt x="266" y="9230"/>
                    </a:lnTo>
                    <a:lnTo>
                      <a:pt x="134" y="10226"/>
                    </a:lnTo>
                    <a:lnTo>
                      <a:pt x="1" y="11156"/>
                    </a:lnTo>
                    <a:lnTo>
                      <a:pt x="1" y="12152"/>
                    </a:lnTo>
                    <a:lnTo>
                      <a:pt x="1" y="13148"/>
                    </a:lnTo>
                    <a:lnTo>
                      <a:pt x="1" y="14143"/>
                    </a:lnTo>
                    <a:lnTo>
                      <a:pt x="67" y="15073"/>
                    </a:lnTo>
                    <a:lnTo>
                      <a:pt x="399" y="17065"/>
                    </a:lnTo>
                    <a:lnTo>
                      <a:pt x="798" y="18990"/>
                    </a:lnTo>
                    <a:lnTo>
                      <a:pt x="1395" y="20982"/>
                    </a:lnTo>
                    <a:lnTo>
                      <a:pt x="2059" y="22908"/>
                    </a:lnTo>
                    <a:lnTo>
                      <a:pt x="2922" y="24767"/>
                    </a:lnTo>
                    <a:lnTo>
                      <a:pt x="3918" y="26626"/>
                    </a:lnTo>
                    <a:lnTo>
                      <a:pt x="5047" y="28419"/>
                    </a:lnTo>
                    <a:lnTo>
                      <a:pt x="6242" y="30145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80" name="Google Shape;2380;g34ed79b00d1_0_2333"/>
              <p:cNvSpPr/>
              <p:nvPr/>
            </p:nvSpPr>
            <p:spPr>
              <a:xfrm>
                <a:off x="4663175" y="2704775"/>
                <a:ext cx="390100" cy="1283150"/>
              </a:xfrm>
              <a:custGeom>
                <a:rect b="b" l="l" r="r" t="t"/>
                <a:pathLst>
                  <a:path extrusionOk="0" h="51326" w="15604">
                    <a:moveTo>
                      <a:pt x="15338" y="0"/>
                    </a:moveTo>
                    <a:lnTo>
                      <a:pt x="15006" y="2391"/>
                    </a:lnTo>
                    <a:lnTo>
                      <a:pt x="14608" y="4781"/>
                    </a:lnTo>
                    <a:lnTo>
                      <a:pt x="14143" y="7105"/>
                    </a:lnTo>
                    <a:lnTo>
                      <a:pt x="13612" y="9362"/>
                    </a:lnTo>
                    <a:lnTo>
                      <a:pt x="12948" y="11554"/>
                    </a:lnTo>
                    <a:lnTo>
                      <a:pt x="12284" y="13745"/>
                    </a:lnTo>
                    <a:lnTo>
                      <a:pt x="11487" y="15869"/>
                    </a:lnTo>
                    <a:lnTo>
                      <a:pt x="10624" y="17928"/>
                    </a:lnTo>
                    <a:lnTo>
                      <a:pt x="9695" y="19920"/>
                    </a:lnTo>
                    <a:lnTo>
                      <a:pt x="8699" y="21912"/>
                    </a:lnTo>
                    <a:lnTo>
                      <a:pt x="7570" y="23837"/>
                    </a:lnTo>
                    <a:lnTo>
                      <a:pt x="6375" y="25696"/>
                    </a:lnTo>
                    <a:lnTo>
                      <a:pt x="5180" y="27489"/>
                    </a:lnTo>
                    <a:lnTo>
                      <a:pt x="3785" y="29282"/>
                    </a:lnTo>
                    <a:lnTo>
                      <a:pt x="2391" y="31008"/>
                    </a:lnTo>
                    <a:lnTo>
                      <a:pt x="930" y="32668"/>
                    </a:lnTo>
                    <a:lnTo>
                      <a:pt x="997" y="35058"/>
                    </a:lnTo>
                    <a:lnTo>
                      <a:pt x="1063" y="37382"/>
                    </a:lnTo>
                    <a:lnTo>
                      <a:pt x="997" y="39839"/>
                    </a:lnTo>
                    <a:lnTo>
                      <a:pt x="864" y="42229"/>
                    </a:lnTo>
                    <a:lnTo>
                      <a:pt x="731" y="44619"/>
                    </a:lnTo>
                    <a:lnTo>
                      <a:pt x="532" y="46943"/>
                    </a:lnTo>
                    <a:lnTo>
                      <a:pt x="1" y="51326"/>
                    </a:lnTo>
                    <a:lnTo>
                      <a:pt x="1196" y="49798"/>
                    </a:lnTo>
                    <a:lnTo>
                      <a:pt x="2258" y="48271"/>
                    </a:lnTo>
                    <a:lnTo>
                      <a:pt x="3321" y="46678"/>
                    </a:lnTo>
                    <a:lnTo>
                      <a:pt x="4316" y="45151"/>
                    </a:lnTo>
                    <a:lnTo>
                      <a:pt x="5312" y="43557"/>
                    </a:lnTo>
                    <a:lnTo>
                      <a:pt x="6242" y="41964"/>
                    </a:lnTo>
                    <a:lnTo>
                      <a:pt x="7105" y="40304"/>
                    </a:lnTo>
                    <a:lnTo>
                      <a:pt x="7902" y="38710"/>
                    </a:lnTo>
                    <a:lnTo>
                      <a:pt x="8699" y="37050"/>
                    </a:lnTo>
                    <a:lnTo>
                      <a:pt x="9429" y="35390"/>
                    </a:lnTo>
                    <a:lnTo>
                      <a:pt x="10159" y="33730"/>
                    </a:lnTo>
                    <a:lnTo>
                      <a:pt x="10757" y="32070"/>
                    </a:lnTo>
                    <a:lnTo>
                      <a:pt x="11355" y="30410"/>
                    </a:lnTo>
                    <a:lnTo>
                      <a:pt x="11952" y="28751"/>
                    </a:lnTo>
                    <a:lnTo>
                      <a:pt x="12483" y="27091"/>
                    </a:lnTo>
                    <a:lnTo>
                      <a:pt x="12948" y="25431"/>
                    </a:lnTo>
                    <a:lnTo>
                      <a:pt x="13811" y="22111"/>
                    </a:lnTo>
                    <a:lnTo>
                      <a:pt x="14475" y="18791"/>
                    </a:lnTo>
                    <a:lnTo>
                      <a:pt x="15006" y="15471"/>
                    </a:lnTo>
                    <a:lnTo>
                      <a:pt x="15338" y="12284"/>
                    </a:lnTo>
                    <a:lnTo>
                      <a:pt x="15538" y="9097"/>
                    </a:lnTo>
                    <a:lnTo>
                      <a:pt x="15604" y="5976"/>
                    </a:lnTo>
                    <a:lnTo>
                      <a:pt x="15538" y="2922"/>
                    </a:lnTo>
                    <a:lnTo>
                      <a:pt x="1533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81" name="Google Shape;2381;g34ed79b00d1_0_2333"/>
              <p:cNvSpPr/>
              <p:nvPr/>
            </p:nvSpPr>
            <p:spPr>
              <a:xfrm>
                <a:off x="4663175" y="2704775"/>
                <a:ext cx="390100" cy="1283150"/>
              </a:xfrm>
              <a:custGeom>
                <a:rect b="b" l="l" r="r" t="t"/>
                <a:pathLst>
                  <a:path extrusionOk="0" fill="none" h="51326" w="15604">
                    <a:moveTo>
                      <a:pt x="930" y="32668"/>
                    </a:moveTo>
                    <a:lnTo>
                      <a:pt x="930" y="32668"/>
                    </a:lnTo>
                    <a:lnTo>
                      <a:pt x="997" y="35058"/>
                    </a:lnTo>
                    <a:lnTo>
                      <a:pt x="1063" y="37382"/>
                    </a:lnTo>
                    <a:lnTo>
                      <a:pt x="997" y="39839"/>
                    </a:lnTo>
                    <a:lnTo>
                      <a:pt x="864" y="42229"/>
                    </a:lnTo>
                    <a:lnTo>
                      <a:pt x="731" y="44619"/>
                    </a:lnTo>
                    <a:lnTo>
                      <a:pt x="532" y="46943"/>
                    </a:lnTo>
                    <a:lnTo>
                      <a:pt x="1" y="51326"/>
                    </a:lnTo>
                    <a:lnTo>
                      <a:pt x="1" y="51326"/>
                    </a:lnTo>
                    <a:lnTo>
                      <a:pt x="1196" y="49798"/>
                    </a:lnTo>
                    <a:lnTo>
                      <a:pt x="2258" y="48271"/>
                    </a:lnTo>
                    <a:lnTo>
                      <a:pt x="3321" y="46678"/>
                    </a:lnTo>
                    <a:lnTo>
                      <a:pt x="4316" y="45151"/>
                    </a:lnTo>
                    <a:lnTo>
                      <a:pt x="5312" y="43557"/>
                    </a:lnTo>
                    <a:lnTo>
                      <a:pt x="6242" y="41964"/>
                    </a:lnTo>
                    <a:lnTo>
                      <a:pt x="7105" y="40304"/>
                    </a:lnTo>
                    <a:lnTo>
                      <a:pt x="7902" y="38710"/>
                    </a:lnTo>
                    <a:lnTo>
                      <a:pt x="8699" y="37050"/>
                    </a:lnTo>
                    <a:lnTo>
                      <a:pt x="9429" y="35390"/>
                    </a:lnTo>
                    <a:lnTo>
                      <a:pt x="10159" y="33730"/>
                    </a:lnTo>
                    <a:lnTo>
                      <a:pt x="10757" y="32070"/>
                    </a:lnTo>
                    <a:lnTo>
                      <a:pt x="11355" y="30410"/>
                    </a:lnTo>
                    <a:lnTo>
                      <a:pt x="11952" y="28751"/>
                    </a:lnTo>
                    <a:lnTo>
                      <a:pt x="12483" y="27091"/>
                    </a:lnTo>
                    <a:lnTo>
                      <a:pt x="12948" y="25431"/>
                    </a:lnTo>
                    <a:lnTo>
                      <a:pt x="13811" y="22111"/>
                    </a:lnTo>
                    <a:lnTo>
                      <a:pt x="14475" y="18791"/>
                    </a:lnTo>
                    <a:lnTo>
                      <a:pt x="15006" y="15471"/>
                    </a:lnTo>
                    <a:lnTo>
                      <a:pt x="15338" y="12284"/>
                    </a:lnTo>
                    <a:lnTo>
                      <a:pt x="15538" y="9097"/>
                    </a:lnTo>
                    <a:lnTo>
                      <a:pt x="15604" y="5976"/>
                    </a:lnTo>
                    <a:lnTo>
                      <a:pt x="15538" y="2922"/>
                    </a:lnTo>
                    <a:lnTo>
                      <a:pt x="15338" y="0"/>
                    </a:lnTo>
                    <a:lnTo>
                      <a:pt x="15338" y="0"/>
                    </a:lnTo>
                    <a:lnTo>
                      <a:pt x="15006" y="2391"/>
                    </a:lnTo>
                    <a:lnTo>
                      <a:pt x="14608" y="4781"/>
                    </a:lnTo>
                    <a:lnTo>
                      <a:pt x="14143" y="7105"/>
                    </a:lnTo>
                    <a:lnTo>
                      <a:pt x="13612" y="9362"/>
                    </a:lnTo>
                    <a:lnTo>
                      <a:pt x="12948" y="11554"/>
                    </a:lnTo>
                    <a:lnTo>
                      <a:pt x="12284" y="13745"/>
                    </a:lnTo>
                    <a:lnTo>
                      <a:pt x="11487" y="15869"/>
                    </a:lnTo>
                    <a:lnTo>
                      <a:pt x="10624" y="17928"/>
                    </a:lnTo>
                    <a:lnTo>
                      <a:pt x="9695" y="19920"/>
                    </a:lnTo>
                    <a:lnTo>
                      <a:pt x="8699" y="21912"/>
                    </a:lnTo>
                    <a:lnTo>
                      <a:pt x="7570" y="23837"/>
                    </a:lnTo>
                    <a:lnTo>
                      <a:pt x="6375" y="25696"/>
                    </a:lnTo>
                    <a:lnTo>
                      <a:pt x="5180" y="27489"/>
                    </a:lnTo>
                    <a:lnTo>
                      <a:pt x="3785" y="29282"/>
                    </a:lnTo>
                    <a:lnTo>
                      <a:pt x="2391" y="31008"/>
                    </a:lnTo>
                    <a:lnTo>
                      <a:pt x="930" y="32668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82" name="Google Shape;2382;g34ed79b00d1_0_2333"/>
              <p:cNvSpPr/>
              <p:nvPr/>
            </p:nvSpPr>
            <p:spPr>
              <a:xfrm>
                <a:off x="1979075" y="1363550"/>
                <a:ext cx="1034150" cy="1777800"/>
              </a:xfrm>
              <a:custGeom>
                <a:rect b="b" l="l" r="r" t="t"/>
                <a:pathLst>
                  <a:path extrusionOk="0" h="71112" w="41366">
                    <a:moveTo>
                      <a:pt x="20451" y="0"/>
                    </a:moveTo>
                    <a:lnTo>
                      <a:pt x="18592" y="67"/>
                    </a:lnTo>
                    <a:lnTo>
                      <a:pt x="16732" y="266"/>
                    </a:lnTo>
                    <a:lnTo>
                      <a:pt x="14940" y="465"/>
                    </a:lnTo>
                    <a:lnTo>
                      <a:pt x="13147" y="731"/>
                    </a:lnTo>
                    <a:lnTo>
                      <a:pt x="11354" y="1063"/>
                    </a:lnTo>
                    <a:lnTo>
                      <a:pt x="9562" y="1395"/>
                    </a:lnTo>
                    <a:lnTo>
                      <a:pt x="7902" y="1860"/>
                    </a:lnTo>
                    <a:lnTo>
                      <a:pt x="6574" y="3851"/>
                    </a:lnTo>
                    <a:lnTo>
                      <a:pt x="5445" y="5843"/>
                    </a:lnTo>
                    <a:lnTo>
                      <a:pt x="4383" y="7835"/>
                    </a:lnTo>
                    <a:lnTo>
                      <a:pt x="3453" y="9960"/>
                    </a:lnTo>
                    <a:lnTo>
                      <a:pt x="2590" y="12085"/>
                    </a:lnTo>
                    <a:lnTo>
                      <a:pt x="1926" y="14276"/>
                    </a:lnTo>
                    <a:lnTo>
                      <a:pt x="1328" y="16467"/>
                    </a:lnTo>
                    <a:lnTo>
                      <a:pt x="864" y="18658"/>
                    </a:lnTo>
                    <a:lnTo>
                      <a:pt x="465" y="20916"/>
                    </a:lnTo>
                    <a:lnTo>
                      <a:pt x="200" y="23239"/>
                    </a:lnTo>
                    <a:lnTo>
                      <a:pt x="67" y="25497"/>
                    </a:lnTo>
                    <a:lnTo>
                      <a:pt x="0" y="27821"/>
                    </a:lnTo>
                    <a:lnTo>
                      <a:pt x="0" y="30145"/>
                    </a:lnTo>
                    <a:lnTo>
                      <a:pt x="133" y="32469"/>
                    </a:lnTo>
                    <a:lnTo>
                      <a:pt x="399" y="34793"/>
                    </a:lnTo>
                    <a:lnTo>
                      <a:pt x="731" y="37117"/>
                    </a:lnTo>
                    <a:lnTo>
                      <a:pt x="1129" y="39440"/>
                    </a:lnTo>
                    <a:lnTo>
                      <a:pt x="1594" y="41764"/>
                    </a:lnTo>
                    <a:lnTo>
                      <a:pt x="2192" y="44022"/>
                    </a:lnTo>
                    <a:lnTo>
                      <a:pt x="2922" y="46346"/>
                    </a:lnTo>
                    <a:lnTo>
                      <a:pt x="3652" y="48603"/>
                    </a:lnTo>
                    <a:lnTo>
                      <a:pt x="4515" y="50861"/>
                    </a:lnTo>
                    <a:lnTo>
                      <a:pt x="5445" y="53052"/>
                    </a:lnTo>
                    <a:lnTo>
                      <a:pt x="6441" y="55243"/>
                    </a:lnTo>
                    <a:lnTo>
                      <a:pt x="7503" y="57368"/>
                    </a:lnTo>
                    <a:lnTo>
                      <a:pt x="8632" y="59492"/>
                    </a:lnTo>
                    <a:lnTo>
                      <a:pt x="9827" y="61551"/>
                    </a:lnTo>
                    <a:lnTo>
                      <a:pt x="11155" y="63543"/>
                    </a:lnTo>
                    <a:lnTo>
                      <a:pt x="12483" y="65535"/>
                    </a:lnTo>
                    <a:lnTo>
                      <a:pt x="13944" y="67460"/>
                    </a:lnTo>
                    <a:lnTo>
                      <a:pt x="15405" y="69319"/>
                    </a:lnTo>
                    <a:lnTo>
                      <a:pt x="16932" y="71112"/>
                    </a:lnTo>
                    <a:lnTo>
                      <a:pt x="19455" y="67327"/>
                    </a:lnTo>
                    <a:lnTo>
                      <a:pt x="22243" y="63476"/>
                    </a:lnTo>
                    <a:lnTo>
                      <a:pt x="25165" y="59426"/>
                    </a:lnTo>
                    <a:lnTo>
                      <a:pt x="28286" y="55442"/>
                    </a:lnTo>
                    <a:lnTo>
                      <a:pt x="31473" y="51458"/>
                    </a:lnTo>
                    <a:lnTo>
                      <a:pt x="34726" y="47607"/>
                    </a:lnTo>
                    <a:lnTo>
                      <a:pt x="38046" y="43889"/>
                    </a:lnTo>
                    <a:lnTo>
                      <a:pt x="39706" y="42163"/>
                    </a:lnTo>
                    <a:lnTo>
                      <a:pt x="41366" y="40436"/>
                    </a:lnTo>
                    <a:lnTo>
                      <a:pt x="40569" y="39440"/>
                    </a:lnTo>
                    <a:lnTo>
                      <a:pt x="39839" y="38378"/>
                    </a:lnTo>
                    <a:lnTo>
                      <a:pt x="39108" y="37316"/>
                    </a:lnTo>
                    <a:lnTo>
                      <a:pt x="38378" y="36253"/>
                    </a:lnTo>
                    <a:lnTo>
                      <a:pt x="37780" y="35125"/>
                    </a:lnTo>
                    <a:lnTo>
                      <a:pt x="37116" y="33929"/>
                    </a:lnTo>
                    <a:lnTo>
                      <a:pt x="36519" y="32801"/>
                    </a:lnTo>
                    <a:lnTo>
                      <a:pt x="35988" y="31606"/>
                    </a:lnTo>
                    <a:lnTo>
                      <a:pt x="35523" y="30344"/>
                    </a:lnTo>
                    <a:lnTo>
                      <a:pt x="35058" y="29149"/>
                    </a:lnTo>
                    <a:lnTo>
                      <a:pt x="34593" y="27887"/>
                    </a:lnTo>
                    <a:lnTo>
                      <a:pt x="34195" y="26626"/>
                    </a:lnTo>
                    <a:lnTo>
                      <a:pt x="33863" y="25364"/>
                    </a:lnTo>
                    <a:lnTo>
                      <a:pt x="33597" y="24103"/>
                    </a:lnTo>
                    <a:lnTo>
                      <a:pt x="33332" y="22775"/>
                    </a:lnTo>
                    <a:lnTo>
                      <a:pt x="33133" y="21513"/>
                    </a:lnTo>
                    <a:lnTo>
                      <a:pt x="33000" y="20185"/>
                    </a:lnTo>
                    <a:lnTo>
                      <a:pt x="32867" y="18924"/>
                    </a:lnTo>
                    <a:lnTo>
                      <a:pt x="32801" y="17596"/>
                    </a:lnTo>
                    <a:lnTo>
                      <a:pt x="32801" y="16334"/>
                    </a:lnTo>
                    <a:lnTo>
                      <a:pt x="32867" y="15006"/>
                    </a:lnTo>
                    <a:lnTo>
                      <a:pt x="32933" y="13745"/>
                    </a:lnTo>
                    <a:lnTo>
                      <a:pt x="33066" y="12483"/>
                    </a:lnTo>
                    <a:lnTo>
                      <a:pt x="33265" y="11222"/>
                    </a:lnTo>
                    <a:lnTo>
                      <a:pt x="33531" y="9960"/>
                    </a:lnTo>
                    <a:lnTo>
                      <a:pt x="33863" y="8698"/>
                    </a:lnTo>
                    <a:lnTo>
                      <a:pt x="34195" y="7503"/>
                    </a:lnTo>
                    <a:lnTo>
                      <a:pt x="34660" y="6308"/>
                    </a:lnTo>
                    <a:lnTo>
                      <a:pt x="35125" y="5113"/>
                    </a:lnTo>
                    <a:lnTo>
                      <a:pt x="35722" y="3918"/>
                    </a:lnTo>
                    <a:lnTo>
                      <a:pt x="36320" y="2789"/>
                    </a:lnTo>
                    <a:lnTo>
                      <a:pt x="36984" y="1660"/>
                    </a:lnTo>
                    <a:lnTo>
                      <a:pt x="35257" y="1262"/>
                    </a:lnTo>
                    <a:lnTo>
                      <a:pt x="33465" y="930"/>
                    </a:lnTo>
                    <a:lnTo>
                      <a:pt x="31672" y="664"/>
                    </a:lnTo>
                    <a:lnTo>
                      <a:pt x="29813" y="399"/>
                    </a:lnTo>
                    <a:lnTo>
                      <a:pt x="27954" y="200"/>
                    </a:lnTo>
                    <a:lnTo>
                      <a:pt x="26094" y="67"/>
                    </a:lnTo>
                    <a:lnTo>
                      <a:pt x="2423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83" name="Google Shape;2383;g34ed79b00d1_0_2333"/>
              <p:cNvSpPr/>
              <p:nvPr/>
            </p:nvSpPr>
            <p:spPr>
              <a:xfrm>
                <a:off x="1979075" y="1363550"/>
                <a:ext cx="1034150" cy="1777800"/>
              </a:xfrm>
              <a:custGeom>
                <a:rect b="b" l="l" r="r" t="t"/>
                <a:pathLst>
                  <a:path extrusionOk="0" fill="none" h="71112" w="41366">
                    <a:moveTo>
                      <a:pt x="36984" y="1660"/>
                    </a:moveTo>
                    <a:lnTo>
                      <a:pt x="36984" y="1660"/>
                    </a:lnTo>
                    <a:lnTo>
                      <a:pt x="35257" y="1262"/>
                    </a:lnTo>
                    <a:lnTo>
                      <a:pt x="33465" y="930"/>
                    </a:lnTo>
                    <a:lnTo>
                      <a:pt x="31672" y="664"/>
                    </a:lnTo>
                    <a:lnTo>
                      <a:pt x="29813" y="399"/>
                    </a:lnTo>
                    <a:lnTo>
                      <a:pt x="27954" y="200"/>
                    </a:lnTo>
                    <a:lnTo>
                      <a:pt x="26094" y="67"/>
                    </a:lnTo>
                    <a:lnTo>
                      <a:pt x="24235" y="0"/>
                    </a:lnTo>
                    <a:lnTo>
                      <a:pt x="22376" y="0"/>
                    </a:lnTo>
                    <a:lnTo>
                      <a:pt x="20451" y="0"/>
                    </a:lnTo>
                    <a:lnTo>
                      <a:pt x="18592" y="67"/>
                    </a:lnTo>
                    <a:lnTo>
                      <a:pt x="16732" y="266"/>
                    </a:lnTo>
                    <a:lnTo>
                      <a:pt x="14940" y="465"/>
                    </a:lnTo>
                    <a:lnTo>
                      <a:pt x="13147" y="731"/>
                    </a:lnTo>
                    <a:lnTo>
                      <a:pt x="11354" y="1063"/>
                    </a:lnTo>
                    <a:lnTo>
                      <a:pt x="9562" y="1395"/>
                    </a:lnTo>
                    <a:lnTo>
                      <a:pt x="7902" y="1860"/>
                    </a:lnTo>
                    <a:lnTo>
                      <a:pt x="7902" y="1860"/>
                    </a:lnTo>
                    <a:lnTo>
                      <a:pt x="6574" y="3851"/>
                    </a:lnTo>
                    <a:lnTo>
                      <a:pt x="5445" y="5843"/>
                    </a:lnTo>
                    <a:lnTo>
                      <a:pt x="4383" y="7835"/>
                    </a:lnTo>
                    <a:lnTo>
                      <a:pt x="3453" y="9960"/>
                    </a:lnTo>
                    <a:lnTo>
                      <a:pt x="2590" y="12085"/>
                    </a:lnTo>
                    <a:lnTo>
                      <a:pt x="1926" y="14276"/>
                    </a:lnTo>
                    <a:lnTo>
                      <a:pt x="1328" y="16467"/>
                    </a:lnTo>
                    <a:lnTo>
                      <a:pt x="864" y="18658"/>
                    </a:lnTo>
                    <a:lnTo>
                      <a:pt x="465" y="20916"/>
                    </a:lnTo>
                    <a:lnTo>
                      <a:pt x="200" y="23239"/>
                    </a:lnTo>
                    <a:lnTo>
                      <a:pt x="67" y="25497"/>
                    </a:lnTo>
                    <a:lnTo>
                      <a:pt x="0" y="27821"/>
                    </a:lnTo>
                    <a:lnTo>
                      <a:pt x="0" y="30145"/>
                    </a:lnTo>
                    <a:lnTo>
                      <a:pt x="133" y="32469"/>
                    </a:lnTo>
                    <a:lnTo>
                      <a:pt x="399" y="34793"/>
                    </a:lnTo>
                    <a:lnTo>
                      <a:pt x="731" y="37117"/>
                    </a:lnTo>
                    <a:lnTo>
                      <a:pt x="1129" y="39440"/>
                    </a:lnTo>
                    <a:lnTo>
                      <a:pt x="1594" y="41764"/>
                    </a:lnTo>
                    <a:lnTo>
                      <a:pt x="2192" y="44022"/>
                    </a:lnTo>
                    <a:lnTo>
                      <a:pt x="2922" y="46346"/>
                    </a:lnTo>
                    <a:lnTo>
                      <a:pt x="3652" y="48603"/>
                    </a:lnTo>
                    <a:lnTo>
                      <a:pt x="4515" y="50861"/>
                    </a:lnTo>
                    <a:lnTo>
                      <a:pt x="5445" y="53052"/>
                    </a:lnTo>
                    <a:lnTo>
                      <a:pt x="6441" y="55243"/>
                    </a:lnTo>
                    <a:lnTo>
                      <a:pt x="7503" y="57368"/>
                    </a:lnTo>
                    <a:lnTo>
                      <a:pt x="8632" y="59492"/>
                    </a:lnTo>
                    <a:lnTo>
                      <a:pt x="9827" y="61551"/>
                    </a:lnTo>
                    <a:lnTo>
                      <a:pt x="11155" y="63543"/>
                    </a:lnTo>
                    <a:lnTo>
                      <a:pt x="12483" y="65535"/>
                    </a:lnTo>
                    <a:lnTo>
                      <a:pt x="13944" y="67460"/>
                    </a:lnTo>
                    <a:lnTo>
                      <a:pt x="15405" y="69319"/>
                    </a:lnTo>
                    <a:lnTo>
                      <a:pt x="16932" y="71112"/>
                    </a:lnTo>
                    <a:lnTo>
                      <a:pt x="16932" y="71112"/>
                    </a:lnTo>
                    <a:lnTo>
                      <a:pt x="19455" y="67327"/>
                    </a:lnTo>
                    <a:lnTo>
                      <a:pt x="22243" y="63476"/>
                    </a:lnTo>
                    <a:lnTo>
                      <a:pt x="25165" y="59426"/>
                    </a:lnTo>
                    <a:lnTo>
                      <a:pt x="28286" y="55442"/>
                    </a:lnTo>
                    <a:lnTo>
                      <a:pt x="31473" y="51458"/>
                    </a:lnTo>
                    <a:lnTo>
                      <a:pt x="34726" y="47607"/>
                    </a:lnTo>
                    <a:lnTo>
                      <a:pt x="38046" y="43889"/>
                    </a:lnTo>
                    <a:lnTo>
                      <a:pt x="39706" y="42163"/>
                    </a:lnTo>
                    <a:lnTo>
                      <a:pt x="41366" y="40436"/>
                    </a:lnTo>
                    <a:lnTo>
                      <a:pt x="41366" y="40436"/>
                    </a:lnTo>
                    <a:lnTo>
                      <a:pt x="40569" y="39440"/>
                    </a:lnTo>
                    <a:lnTo>
                      <a:pt x="39839" y="38378"/>
                    </a:lnTo>
                    <a:lnTo>
                      <a:pt x="39108" y="37316"/>
                    </a:lnTo>
                    <a:lnTo>
                      <a:pt x="38378" y="36253"/>
                    </a:lnTo>
                    <a:lnTo>
                      <a:pt x="37780" y="35125"/>
                    </a:lnTo>
                    <a:lnTo>
                      <a:pt x="37116" y="33929"/>
                    </a:lnTo>
                    <a:lnTo>
                      <a:pt x="36519" y="32801"/>
                    </a:lnTo>
                    <a:lnTo>
                      <a:pt x="35988" y="31606"/>
                    </a:lnTo>
                    <a:lnTo>
                      <a:pt x="35523" y="30344"/>
                    </a:lnTo>
                    <a:lnTo>
                      <a:pt x="35058" y="29149"/>
                    </a:lnTo>
                    <a:lnTo>
                      <a:pt x="34593" y="27887"/>
                    </a:lnTo>
                    <a:lnTo>
                      <a:pt x="34195" y="26626"/>
                    </a:lnTo>
                    <a:lnTo>
                      <a:pt x="33863" y="25364"/>
                    </a:lnTo>
                    <a:lnTo>
                      <a:pt x="33597" y="24103"/>
                    </a:lnTo>
                    <a:lnTo>
                      <a:pt x="33332" y="22775"/>
                    </a:lnTo>
                    <a:lnTo>
                      <a:pt x="33133" y="21513"/>
                    </a:lnTo>
                    <a:lnTo>
                      <a:pt x="33000" y="20185"/>
                    </a:lnTo>
                    <a:lnTo>
                      <a:pt x="32867" y="18924"/>
                    </a:lnTo>
                    <a:lnTo>
                      <a:pt x="32801" y="17596"/>
                    </a:lnTo>
                    <a:lnTo>
                      <a:pt x="32801" y="16334"/>
                    </a:lnTo>
                    <a:lnTo>
                      <a:pt x="32867" y="15006"/>
                    </a:lnTo>
                    <a:lnTo>
                      <a:pt x="32933" y="13745"/>
                    </a:lnTo>
                    <a:lnTo>
                      <a:pt x="33066" y="12483"/>
                    </a:lnTo>
                    <a:lnTo>
                      <a:pt x="33265" y="11222"/>
                    </a:lnTo>
                    <a:lnTo>
                      <a:pt x="33531" y="9960"/>
                    </a:lnTo>
                    <a:lnTo>
                      <a:pt x="33863" y="8698"/>
                    </a:lnTo>
                    <a:lnTo>
                      <a:pt x="34195" y="7503"/>
                    </a:lnTo>
                    <a:lnTo>
                      <a:pt x="34660" y="6308"/>
                    </a:lnTo>
                    <a:lnTo>
                      <a:pt x="35125" y="5113"/>
                    </a:lnTo>
                    <a:lnTo>
                      <a:pt x="35722" y="3918"/>
                    </a:lnTo>
                    <a:lnTo>
                      <a:pt x="36320" y="2789"/>
                    </a:lnTo>
                    <a:lnTo>
                      <a:pt x="36984" y="166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7 - Device - A - Dark">
  <p:cSld name="CUSTOM_3">
    <p:bg>
      <p:bgPr>
        <a:solidFill>
          <a:schemeClr val="accent4"/>
        </a:solidFill>
      </p:bgPr>
    </p:bg>
    <p:spTree>
      <p:nvGrpSpPr>
        <p:cNvPr id="2384" name="Shape 2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5" name="Google Shape;2385;g34ed79b00d1_0_2379"/>
          <p:cNvPicPr preferRelativeResize="0"/>
          <p:nvPr/>
        </p:nvPicPr>
        <p:blipFill rotWithShape="1">
          <a:blip r:embed="rId2">
            <a:alphaModFix/>
          </a:blip>
          <a:srcRect b="6103" l="0" r="0" t="0"/>
          <a:stretch/>
        </p:blipFill>
        <p:spPr>
          <a:xfrm>
            <a:off x="676650" y="367093"/>
            <a:ext cx="7790700" cy="4494275"/>
          </a:xfrm>
          <a:prstGeom prst="rect">
            <a:avLst/>
          </a:prstGeom>
          <a:noFill/>
          <a:ln>
            <a:noFill/>
          </a:ln>
        </p:spPr>
      </p:pic>
      <p:sp>
        <p:nvSpPr>
          <p:cNvPr id="2386" name="Google Shape;2386;g34ed79b00d1_0_2379"/>
          <p:cNvSpPr txBox="1"/>
          <p:nvPr/>
        </p:nvSpPr>
        <p:spPr>
          <a:xfrm>
            <a:off x="0" y="4969700"/>
            <a:ext cx="351900" cy="183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7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sz="7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87" name="Google Shape;2387;g34ed79b00d1_0_2379"/>
          <p:cNvSpPr/>
          <p:nvPr/>
        </p:nvSpPr>
        <p:spPr>
          <a:xfrm>
            <a:off x="676650" y="2806200"/>
            <a:ext cx="7790700" cy="2337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8" name="Google Shape;2388;g34ed79b00d1_0_2379"/>
          <p:cNvSpPr/>
          <p:nvPr>
            <p:ph idx="2" type="pic"/>
          </p:nvPr>
        </p:nvSpPr>
        <p:spPr>
          <a:xfrm>
            <a:off x="676650" y="649300"/>
            <a:ext cx="7790700" cy="4494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7 - Device - A 2 - Light">
  <p:cSld name="CUSTOM_3_2">
    <p:bg>
      <p:bgPr>
        <a:solidFill>
          <a:schemeClr val="lt1"/>
        </a:solidFill>
      </p:bgPr>
    </p:bg>
    <p:spTree>
      <p:nvGrpSpPr>
        <p:cNvPr id="2389" name="Shape 2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0" name="Google Shape;2390;g34ed79b00d1_0_2384"/>
          <p:cNvPicPr preferRelativeResize="0"/>
          <p:nvPr/>
        </p:nvPicPr>
        <p:blipFill rotWithShape="1">
          <a:blip r:embed="rId2">
            <a:alphaModFix/>
          </a:blip>
          <a:srcRect b="6103" l="0" r="0" t="0"/>
          <a:stretch/>
        </p:blipFill>
        <p:spPr>
          <a:xfrm>
            <a:off x="676650" y="367093"/>
            <a:ext cx="7790700" cy="4494275"/>
          </a:xfrm>
          <a:prstGeom prst="rect">
            <a:avLst/>
          </a:prstGeom>
          <a:noFill/>
          <a:ln>
            <a:noFill/>
          </a:ln>
        </p:spPr>
      </p:pic>
      <p:sp>
        <p:nvSpPr>
          <p:cNvPr id="2391" name="Google Shape;2391;g34ed79b00d1_0_2384"/>
          <p:cNvSpPr txBox="1"/>
          <p:nvPr/>
        </p:nvSpPr>
        <p:spPr>
          <a:xfrm>
            <a:off x="0" y="4969700"/>
            <a:ext cx="351900" cy="183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7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sz="7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92" name="Google Shape;2392;g34ed79b00d1_0_2384"/>
          <p:cNvSpPr/>
          <p:nvPr/>
        </p:nvSpPr>
        <p:spPr>
          <a:xfrm>
            <a:off x="676650" y="2806200"/>
            <a:ext cx="7790700" cy="2337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3" name="Google Shape;2393;g34ed79b00d1_0_2384"/>
          <p:cNvSpPr/>
          <p:nvPr>
            <p:ph idx="2" type="pic"/>
          </p:nvPr>
        </p:nvSpPr>
        <p:spPr>
          <a:xfrm>
            <a:off x="676650" y="649300"/>
            <a:ext cx="7790700" cy="4494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0 - Title B - Full no image - Pattern Right - Light">
  <p:cSld name="TITLE_2_1_3_1_2_1">
    <p:bg>
      <p:bgPr>
        <a:solidFill>
          <a:schemeClr val="lt1"/>
        </a:solidFill>
      </p:bgPr>
    </p:bg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g34ed79b00d1_0_162"/>
          <p:cNvPicPr preferRelativeResize="0"/>
          <p:nvPr/>
        </p:nvPicPr>
        <p:blipFill>
          <a:blip r:embed="rId2">
            <a:alphaModFix amt="70000"/>
          </a:blip>
          <a:stretch>
            <a:fillRect/>
          </a:stretch>
        </p:blipFill>
        <p:spPr>
          <a:xfrm flipH="1">
            <a:off x="5686418" y="0"/>
            <a:ext cx="345757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g34ed79b00d1_0_162"/>
          <p:cNvSpPr txBox="1"/>
          <p:nvPr>
            <p:ph idx="1" type="subTitle"/>
          </p:nvPr>
        </p:nvSpPr>
        <p:spPr>
          <a:xfrm>
            <a:off x="676475" y="3529700"/>
            <a:ext cx="4220100" cy="319800"/>
          </a:xfrm>
          <a:prstGeom prst="rect">
            <a:avLst/>
          </a:prstGeom>
        </p:spPr>
        <p:txBody>
          <a:bodyPr anchorCtr="0" anchor="ctr" bIns="0" lIns="0" spcFirstLastPara="1" rIns="91425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0" name="Google Shape;170;g34ed79b00d1_0_162"/>
          <p:cNvSpPr txBox="1"/>
          <p:nvPr>
            <p:ph type="title"/>
          </p:nvPr>
        </p:nvSpPr>
        <p:spPr>
          <a:xfrm>
            <a:off x="676475" y="1289300"/>
            <a:ext cx="5843100" cy="1601400"/>
          </a:xfrm>
          <a:prstGeom prst="rect">
            <a:avLst/>
          </a:prstGeom>
        </p:spPr>
        <p:txBody>
          <a:bodyPr anchorCtr="0" anchor="b" bIns="228600" lIns="0" spcFirstLastPara="1" rIns="91425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pen Sans ExtraBold"/>
              <a:buNone/>
              <a:defRPr sz="3600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pen Sans ExtraBold"/>
              <a:buNone/>
              <a:defRPr sz="3600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pen Sans ExtraBold"/>
              <a:buNone/>
              <a:defRPr sz="3600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pen Sans ExtraBold"/>
              <a:buNone/>
              <a:defRPr sz="3600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pen Sans ExtraBold"/>
              <a:buNone/>
              <a:defRPr sz="3600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pen Sans ExtraBold"/>
              <a:buNone/>
              <a:defRPr sz="3600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pen Sans ExtraBold"/>
              <a:buNone/>
              <a:defRPr sz="3600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pen Sans ExtraBold"/>
              <a:buNone/>
              <a:defRPr sz="3600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/>
        </p:txBody>
      </p:sp>
      <p:sp>
        <p:nvSpPr>
          <p:cNvPr id="171" name="Google Shape;171;g34ed79b00d1_0_162"/>
          <p:cNvSpPr txBox="1"/>
          <p:nvPr>
            <p:ph idx="2" type="subTitle"/>
          </p:nvPr>
        </p:nvSpPr>
        <p:spPr>
          <a:xfrm>
            <a:off x="676475" y="2890700"/>
            <a:ext cx="4220100" cy="639000"/>
          </a:xfrm>
          <a:prstGeom prst="rect">
            <a:avLst/>
          </a:prstGeom>
        </p:spPr>
        <p:txBody>
          <a:bodyPr anchorCtr="0" anchor="t" bIns="0" lIns="0" spcFirstLastPara="1" rIns="91425" wrap="square" tIns="18287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>
                <a:solidFill>
                  <a:schemeClr val="dk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>
                <a:solidFill>
                  <a:schemeClr val="dk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>
                <a:solidFill>
                  <a:schemeClr val="dk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>
                <a:solidFill>
                  <a:schemeClr val="dk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>
                <a:solidFill>
                  <a:schemeClr val="dk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>
                <a:solidFill>
                  <a:schemeClr val="dk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>
                <a:solidFill>
                  <a:schemeClr val="dk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>
                <a:solidFill>
                  <a:schemeClr val="dk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72" name="Google Shape;172;g34ed79b00d1_0_162"/>
          <p:cNvSpPr txBox="1"/>
          <p:nvPr/>
        </p:nvSpPr>
        <p:spPr>
          <a:xfrm>
            <a:off x="676725" y="4386200"/>
            <a:ext cx="3895200" cy="103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© 2025 Trimble, Inc - All Rights Reserved</a:t>
            </a:r>
            <a:endParaRPr sz="7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173" name="Google Shape;173;g34ed79b00d1_0_162"/>
          <p:cNvGrpSpPr/>
          <p:nvPr/>
        </p:nvGrpSpPr>
        <p:grpSpPr>
          <a:xfrm>
            <a:off x="-44" y="435716"/>
            <a:ext cx="1107778" cy="429444"/>
            <a:chOff x="8237125" y="577250"/>
            <a:chExt cx="906900" cy="351600"/>
          </a:xfrm>
        </p:grpSpPr>
        <p:sp>
          <p:nvSpPr>
            <p:cNvPr id="174" name="Google Shape;174;g34ed79b00d1_0_162"/>
            <p:cNvSpPr/>
            <p:nvPr/>
          </p:nvSpPr>
          <p:spPr>
            <a:xfrm>
              <a:off x="8237125" y="577250"/>
              <a:ext cx="906900" cy="351600"/>
            </a:xfrm>
            <a:prstGeom prst="rect">
              <a:avLst/>
            </a:prstGeom>
            <a:solidFill>
              <a:srgbClr val="0063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grpSp>
          <p:nvGrpSpPr>
            <p:cNvPr id="175" name="Google Shape;175;g34ed79b00d1_0_162"/>
            <p:cNvGrpSpPr/>
            <p:nvPr/>
          </p:nvGrpSpPr>
          <p:grpSpPr>
            <a:xfrm>
              <a:off x="8369177" y="682605"/>
              <a:ext cx="626131" cy="140779"/>
              <a:chOff x="3976687" y="3573303"/>
              <a:chExt cx="4236338" cy="952499"/>
            </a:xfrm>
          </p:grpSpPr>
          <p:sp>
            <p:nvSpPr>
              <p:cNvPr id="176" name="Google Shape;176;g34ed79b00d1_0_162"/>
              <p:cNvSpPr/>
              <p:nvPr/>
            </p:nvSpPr>
            <p:spPr>
              <a:xfrm>
                <a:off x="4862702" y="3680079"/>
                <a:ext cx="595979" cy="723900"/>
              </a:xfrm>
              <a:custGeom>
                <a:rect b="b" l="l" r="r" t="t"/>
                <a:pathLst>
                  <a:path extrusionOk="0" h="723900" w="595979">
                    <a:moveTo>
                      <a:pt x="217646" y="723138"/>
                    </a:moveTo>
                    <a:lnTo>
                      <a:pt x="217646" y="132588"/>
                    </a:lnTo>
                    <a:lnTo>
                      <a:pt x="0" y="132588"/>
                    </a:lnTo>
                    <a:lnTo>
                      <a:pt x="0" y="0"/>
                    </a:lnTo>
                    <a:lnTo>
                      <a:pt x="595979" y="0"/>
                    </a:lnTo>
                    <a:lnTo>
                      <a:pt x="595979" y="133350"/>
                    </a:lnTo>
                    <a:lnTo>
                      <a:pt x="376904" y="133350"/>
                    </a:lnTo>
                    <a:lnTo>
                      <a:pt x="376904" y="723900"/>
                    </a:lnTo>
                    <a:lnTo>
                      <a:pt x="217646" y="72313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7" name="Google Shape;177;g34ed79b00d1_0_162"/>
              <p:cNvSpPr/>
              <p:nvPr/>
            </p:nvSpPr>
            <p:spPr>
              <a:xfrm>
                <a:off x="5328474" y="3871626"/>
                <a:ext cx="339090" cy="532066"/>
              </a:xfrm>
              <a:custGeom>
                <a:rect b="b" l="l" r="r" t="t"/>
                <a:pathLst>
                  <a:path extrusionOk="0" h="532066" w="339090">
                    <a:moveTo>
                      <a:pt x="0" y="531590"/>
                    </a:moveTo>
                    <a:lnTo>
                      <a:pt x="0" y="13525"/>
                    </a:lnTo>
                    <a:lnTo>
                      <a:pt x="157353" y="13525"/>
                    </a:lnTo>
                    <a:lnTo>
                      <a:pt x="157353" y="97726"/>
                    </a:lnTo>
                    <a:lnTo>
                      <a:pt x="158305" y="97726"/>
                    </a:lnTo>
                    <a:cubicBezTo>
                      <a:pt x="186880" y="53721"/>
                      <a:pt x="236506" y="0"/>
                      <a:pt x="334232" y="0"/>
                    </a:cubicBezTo>
                    <a:lnTo>
                      <a:pt x="339090" y="0"/>
                    </a:lnTo>
                    <a:lnTo>
                      <a:pt x="339090" y="139827"/>
                    </a:lnTo>
                    <a:cubicBezTo>
                      <a:pt x="333280" y="138779"/>
                      <a:pt x="305848" y="136874"/>
                      <a:pt x="296132" y="136874"/>
                    </a:cubicBezTo>
                    <a:cubicBezTo>
                      <a:pt x="241173" y="137446"/>
                      <a:pt x="189738" y="163830"/>
                      <a:pt x="157353" y="208217"/>
                    </a:cubicBezTo>
                    <a:lnTo>
                      <a:pt x="157353" y="532067"/>
                    </a:lnTo>
                    <a:lnTo>
                      <a:pt x="0" y="53159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" name="Google Shape;178;g34ed79b00d1_0_162"/>
              <p:cNvSpPr/>
              <p:nvPr/>
            </p:nvSpPr>
            <p:spPr>
              <a:xfrm>
                <a:off x="5717285" y="3684936"/>
                <a:ext cx="158305" cy="718661"/>
              </a:xfrm>
              <a:custGeom>
                <a:rect b="b" l="l" r="r" t="t"/>
                <a:pathLst>
                  <a:path extrusionOk="0" h="718661" w="158305">
                    <a:moveTo>
                      <a:pt x="0" y="126492"/>
                    </a:moveTo>
                    <a:lnTo>
                      <a:pt x="0" y="0"/>
                    </a:lnTo>
                    <a:lnTo>
                      <a:pt x="158305" y="0"/>
                    </a:lnTo>
                    <a:lnTo>
                      <a:pt x="158305" y="126492"/>
                    </a:lnTo>
                    <a:lnTo>
                      <a:pt x="0" y="126492"/>
                    </a:lnTo>
                    <a:close/>
                    <a:moveTo>
                      <a:pt x="1048" y="718661"/>
                    </a:moveTo>
                    <a:lnTo>
                      <a:pt x="1048" y="197358"/>
                    </a:lnTo>
                    <a:lnTo>
                      <a:pt x="157353" y="197358"/>
                    </a:lnTo>
                    <a:lnTo>
                      <a:pt x="157353" y="718280"/>
                    </a:lnTo>
                    <a:lnTo>
                      <a:pt x="1048" y="71866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" name="Google Shape;179;g34ed79b00d1_0_162"/>
              <p:cNvSpPr/>
              <p:nvPr/>
            </p:nvSpPr>
            <p:spPr>
              <a:xfrm>
                <a:off x="5936170" y="3871626"/>
                <a:ext cx="795432" cy="531590"/>
              </a:xfrm>
              <a:custGeom>
                <a:rect b="b" l="l" r="r" t="t"/>
                <a:pathLst>
                  <a:path extrusionOk="0" h="531590" w="795432">
                    <a:moveTo>
                      <a:pt x="0" y="531590"/>
                    </a:moveTo>
                    <a:lnTo>
                      <a:pt x="0" y="10668"/>
                    </a:lnTo>
                    <a:lnTo>
                      <a:pt x="157258" y="10668"/>
                    </a:lnTo>
                    <a:lnTo>
                      <a:pt x="157258" y="92774"/>
                    </a:lnTo>
                    <a:cubicBezTo>
                      <a:pt x="188595" y="51721"/>
                      <a:pt x="246221" y="0"/>
                      <a:pt x="328708" y="0"/>
                    </a:cubicBezTo>
                    <a:cubicBezTo>
                      <a:pt x="415671" y="0"/>
                      <a:pt x="456724" y="36100"/>
                      <a:pt x="471583" y="92774"/>
                    </a:cubicBezTo>
                    <a:cubicBezTo>
                      <a:pt x="502825" y="52768"/>
                      <a:pt x="561499" y="0"/>
                      <a:pt x="643033" y="0"/>
                    </a:cubicBezTo>
                    <a:cubicBezTo>
                      <a:pt x="748570" y="0"/>
                      <a:pt x="795433" y="66675"/>
                      <a:pt x="795433" y="159258"/>
                    </a:cubicBezTo>
                    <a:lnTo>
                      <a:pt x="795433" y="531590"/>
                    </a:lnTo>
                    <a:lnTo>
                      <a:pt x="638080" y="531590"/>
                    </a:lnTo>
                    <a:lnTo>
                      <a:pt x="638080" y="201263"/>
                    </a:lnTo>
                    <a:cubicBezTo>
                      <a:pt x="638080" y="154400"/>
                      <a:pt x="627316" y="129921"/>
                      <a:pt x="581406" y="129921"/>
                    </a:cubicBezTo>
                    <a:cubicBezTo>
                      <a:pt x="542354" y="129921"/>
                      <a:pt x="511016" y="151447"/>
                      <a:pt x="476631" y="181737"/>
                    </a:cubicBezTo>
                    <a:lnTo>
                      <a:pt x="476631" y="531590"/>
                    </a:lnTo>
                    <a:lnTo>
                      <a:pt x="319564" y="531590"/>
                    </a:lnTo>
                    <a:lnTo>
                      <a:pt x="319564" y="201263"/>
                    </a:lnTo>
                    <a:cubicBezTo>
                      <a:pt x="319564" y="154400"/>
                      <a:pt x="308800" y="129921"/>
                      <a:pt x="262414" y="129921"/>
                    </a:cubicBezTo>
                    <a:cubicBezTo>
                      <a:pt x="223361" y="129921"/>
                      <a:pt x="192119" y="151447"/>
                      <a:pt x="156877" y="181737"/>
                    </a:cubicBezTo>
                    <a:lnTo>
                      <a:pt x="156877" y="531590"/>
                    </a:lnTo>
                    <a:lnTo>
                      <a:pt x="0" y="53159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" name="Google Shape;180;g34ed79b00d1_0_162"/>
              <p:cNvSpPr/>
              <p:nvPr/>
            </p:nvSpPr>
            <p:spPr>
              <a:xfrm>
                <a:off x="6791038" y="3680079"/>
                <a:ext cx="517874" cy="731424"/>
              </a:xfrm>
              <a:custGeom>
                <a:rect b="b" l="l" r="r" t="t"/>
                <a:pathLst>
                  <a:path extrusionOk="0" h="731424" w="517874">
                    <a:moveTo>
                      <a:pt x="157639" y="661511"/>
                    </a:moveTo>
                    <a:lnTo>
                      <a:pt x="157639" y="723138"/>
                    </a:lnTo>
                    <a:lnTo>
                      <a:pt x="0" y="723138"/>
                    </a:lnTo>
                    <a:lnTo>
                      <a:pt x="0" y="0"/>
                    </a:lnTo>
                    <a:lnTo>
                      <a:pt x="157639" y="0"/>
                    </a:lnTo>
                    <a:lnTo>
                      <a:pt x="157639" y="282416"/>
                    </a:lnTo>
                    <a:cubicBezTo>
                      <a:pt x="191833" y="234791"/>
                      <a:pt x="240697" y="191548"/>
                      <a:pt x="317849" y="191548"/>
                    </a:cubicBezTo>
                    <a:cubicBezTo>
                      <a:pt x="436150" y="191548"/>
                      <a:pt x="517874" y="282416"/>
                      <a:pt x="517874" y="462153"/>
                    </a:cubicBezTo>
                    <a:cubicBezTo>
                      <a:pt x="517874" y="641890"/>
                      <a:pt x="434912" y="731425"/>
                      <a:pt x="315658" y="731425"/>
                    </a:cubicBezTo>
                    <a:cubicBezTo>
                      <a:pt x="245269" y="731425"/>
                      <a:pt x="196405" y="705517"/>
                      <a:pt x="157639" y="661511"/>
                    </a:cubicBezTo>
                    <a:close/>
                    <a:moveTo>
                      <a:pt x="360902" y="463201"/>
                    </a:moveTo>
                    <a:cubicBezTo>
                      <a:pt x="360902" y="376238"/>
                      <a:pt x="330613" y="321469"/>
                      <a:pt x="260223" y="321469"/>
                    </a:cubicBezTo>
                    <a:cubicBezTo>
                      <a:pt x="220123" y="321469"/>
                      <a:pt x="184023" y="345948"/>
                      <a:pt x="157639" y="372332"/>
                    </a:cubicBezTo>
                    <a:lnTo>
                      <a:pt x="157639" y="564833"/>
                    </a:lnTo>
                    <a:cubicBezTo>
                      <a:pt x="191833" y="597027"/>
                      <a:pt x="220123" y="612458"/>
                      <a:pt x="262414" y="612458"/>
                    </a:cubicBezTo>
                    <a:cubicBezTo>
                      <a:pt x="327374" y="612648"/>
                      <a:pt x="360616" y="557975"/>
                      <a:pt x="360616" y="463201"/>
                    </a:cubicBezTo>
                    <a:lnTo>
                      <a:pt x="360902" y="46320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" name="Google Shape;181;g34ed79b00d1_0_162"/>
              <p:cNvSpPr/>
              <p:nvPr/>
            </p:nvSpPr>
            <p:spPr>
              <a:xfrm>
                <a:off x="7357680" y="3680079"/>
                <a:ext cx="156305" cy="723137"/>
              </a:xfrm>
              <a:custGeom>
                <a:rect b="b" l="l" r="r" t="t"/>
                <a:pathLst>
                  <a:path extrusionOk="0" h="723137" w="156305">
                    <a:moveTo>
                      <a:pt x="0" y="723138"/>
                    </a:moveTo>
                    <a:lnTo>
                      <a:pt x="0" y="0"/>
                    </a:lnTo>
                    <a:lnTo>
                      <a:pt x="156305" y="0"/>
                    </a:lnTo>
                    <a:lnTo>
                      <a:pt x="156305" y="723138"/>
                    </a:lnTo>
                    <a:lnTo>
                      <a:pt x="0" y="72313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182;g34ed79b00d1_0_162"/>
              <p:cNvSpPr/>
              <p:nvPr/>
            </p:nvSpPr>
            <p:spPr>
              <a:xfrm>
                <a:off x="7562754" y="3871626"/>
                <a:ext cx="501300" cy="542353"/>
              </a:xfrm>
              <a:custGeom>
                <a:rect b="b" l="l" r="r" t="t"/>
                <a:pathLst>
                  <a:path extrusionOk="0" h="542353" w="501300">
                    <a:moveTo>
                      <a:pt x="0" y="271653"/>
                    </a:moveTo>
                    <a:cubicBezTo>
                      <a:pt x="0" y="69342"/>
                      <a:pt x="154400" y="0"/>
                      <a:pt x="261842" y="0"/>
                    </a:cubicBezTo>
                    <a:cubicBezTo>
                      <a:pt x="369284" y="0"/>
                      <a:pt x="501301" y="54102"/>
                      <a:pt x="501301" y="290227"/>
                    </a:cubicBezTo>
                    <a:lnTo>
                      <a:pt x="501301" y="313658"/>
                    </a:lnTo>
                    <a:lnTo>
                      <a:pt x="156305" y="313658"/>
                    </a:lnTo>
                    <a:cubicBezTo>
                      <a:pt x="164211" y="399383"/>
                      <a:pt x="212027" y="432816"/>
                      <a:pt x="277559" y="432816"/>
                    </a:cubicBezTo>
                    <a:cubicBezTo>
                      <a:pt x="334804" y="431101"/>
                      <a:pt x="389573" y="408908"/>
                      <a:pt x="431959" y="370332"/>
                    </a:cubicBezTo>
                    <a:lnTo>
                      <a:pt x="492538" y="464153"/>
                    </a:lnTo>
                    <a:cubicBezTo>
                      <a:pt x="431959" y="515969"/>
                      <a:pt x="356711" y="542354"/>
                      <a:pt x="265843" y="542354"/>
                    </a:cubicBezTo>
                    <a:cubicBezTo>
                      <a:pt x="129921" y="542354"/>
                      <a:pt x="0" y="473202"/>
                      <a:pt x="0" y="271653"/>
                    </a:cubicBezTo>
                    <a:close/>
                    <a:moveTo>
                      <a:pt x="360617" y="220789"/>
                    </a:moveTo>
                    <a:cubicBezTo>
                      <a:pt x="352806" y="147542"/>
                      <a:pt x="319564" y="112300"/>
                      <a:pt x="260890" y="112300"/>
                    </a:cubicBezTo>
                    <a:cubicBezTo>
                      <a:pt x="212027" y="112300"/>
                      <a:pt x="170021" y="144589"/>
                      <a:pt x="158305" y="220789"/>
                    </a:cubicBezTo>
                    <a:lnTo>
                      <a:pt x="360617" y="22078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" name="Google Shape;183;g34ed79b00d1_0_162"/>
              <p:cNvSpPr/>
              <p:nvPr/>
            </p:nvSpPr>
            <p:spPr>
              <a:xfrm>
                <a:off x="8093768" y="4285202"/>
                <a:ext cx="119257" cy="119253"/>
              </a:xfrm>
              <a:custGeom>
                <a:rect b="b" l="l" r="r" t="t"/>
                <a:pathLst>
                  <a:path extrusionOk="0" h="119253" w="119257">
                    <a:moveTo>
                      <a:pt x="4" y="59626"/>
                    </a:moveTo>
                    <a:cubicBezTo>
                      <a:pt x="-377" y="27051"/>
                      <a:pt x="25722" y="381"/>
                      <a:pt x="58297" y="0"/>
                    </a:cubicBezTo>
                    <a:cubicBezTo>
                      <a:pt x="58773" y="0"/>
                      <a:pt x="59155" y="0"/>
                      <a:pt x="59631" y="0"/>
                    </a:cubicBezTo>
                    <a:cubicBezTo>
                      <a:pt x="92587" y="0"/>
                      <a:pt x="119257" y="26670"/>
                      <a:pt x="119257" y="59626"/>
                    </a:cubicBezTo>
                    <a:cubicBezTo>
                      <a:pt x="119257" y="92583"/>
                      <a:pt x="92587" y="119253"/>
                      <a:pt x="59631" y="119253"/>
                    </a:cubicBezTo>
                    <a:cubicBezTo>
                      <a:pt x="26674" y="119253"/>
                      <a:pt x="4" y="92583"/>
                      <a:pt x="4" y="59626"/>
                    </a:cubicBezTo>
                    <a:close/>
                    <a:moveTo>
                      <a:pt x="108399" y="59626"/>
                    </a:moveTo>
                    <a:cubicBezTo>
                      <a:pt x="107923" y="32575"/>
                      <a:pt x="85634" y="11049"/>
                      <a:pt x="58583" y="11525"/>
                    </a:cubicBezTo>
                    <a:cubicBezTo>
                      <a:pt x="31532" y="12001"/>
                      <a:pt x="10006" y="34290"/>
                      <a:pt x="10482" y="61341"/>
                    </a:cubicBezTo>
                    <a:cubicBezTo>
                      <a:pt x="10958" y="88106"/>
                      <a:pt x="32865" y="109538"/>
                      <a:pt x="59631" y="109442"/>
                    </a:cubicBezTo>
                    <a:cubicBezTo>
                      <a:pt x="86586" y="109442"/>
                      <a:pt x="108399" y="87630"/>
                      <a:pt x="108399" y="60674"/>
                    </a:cubicBezTo>
                    <a:cubicBezTo>
                      <a:pt x="108399" y="60293"/>
                      <a:pt x="108399" y="60008"/>
                      <a:pt x="108399" y="59626"/>
                    </a:cubicBezTo>
                    <a:close/>
                    <a:moveTo>
                      <a:pt x="36485" y="25717"/>
                    </a:moveTo>
                    <a:lnTo>
                      <a:pt x="60869" y="25717"/>
                    </a:lnTo>
                    <a:cubicBezTo>
                      <a:pt x="76299" y="25717"/>
                      <a:pt x="85253" y="32385"/>
                      <a:pt x="85253" y="45720"/>
                    </a:cubicBezTo>
                    <a:cubicBezTo>
                      <a:pt x="86015" y="54197"/>
                      <a:pt x="80681" y="61913"/>
                      <a:pt x="72490" y="64199"/>
                    </a:cubicBezTo>
                    <a:lnTo>
                      <a:pt x="86586" y="90964"/>
                    </a:lnTo>
                    <a:lnTo>
                      <a:pt x="72966" y="90964"/>
                    </a:lnTo>
                    <a:lnTo>
                      <a:pt x="59821" y="66008"/>
                    </a:lnTo>
                    <a:lnTo>
                      <a:pt x="49534" y="66008"/>
                    </a:lnTo>
                    <a:lnTo>
                      <a:pt x="49534" y="90964"/>
                    </a:lnTo>
                    <a:lnTo>
                      <a:pt x="36485" y="90964"/>
                    </a:lnTo>
                    <a:lnTo>
                      <a:pt x="36485" y="25717"/>
                    </a:lnTo>
                    <a:close/>
                    <a:moveTo>
                      <a:pt x="60107" y="56007"/>
                    </a:moveTo>
                    <a:cubicBezTo>
                      <a:pt x="68108" y="56007"/>
                      <a:pt x="72490" y="53435"/>
                      <a:pt x="72490" y="46482"/>
                    </a:cubicBezTo>
                    <a:cubicBezTo>
                      <a:pt x="72490" y="39529"/>
                      <a:pt x="68108" y="36957"/>
                      <a:pt x="59821" y="36957"/>
                    </a:cubicBezTo>
                    <a:lnTo>
                      <a:pt x="49534" y="36957"/>
                    </a:lnTo>
                    <a:lnTo>
                      <a:pt x="49534" y="56007"/>
                    </a:lnTo>
                    <a:lnTo>
                      <a:pt x="60107" y="5600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" name="Google Shape;184;g34ed79b00d1_0_162"/>
              <p:cNvSpPr/>
              <p:nvPr/>
            </p:nvSpPr>
            <p:spPr>
              <a:xfrm>
                <a:off x="4035837" y="4301108"/>
                <a:ext cx="195452" cy="224694"/>
              </a:xfrm>
              <a:custGeom>
                <a:rect b="b" l="l" r="r" t="t"/>
                <a:pathLst>
                  <a:path extrusionOk="0" h="224694" w="195452">
                    <a:moveTo>
                      <a:pt x="0" y="0"/>
                    </a:moveTo>
                    <a:lnTo>
                      <a:pt x="0" y="224695"/>
                    </a:lnTo>
                    <a:lnTo>
                      <a:pt x="195453" y="111919"/>
                    </a:lnTo>
                    <a:cubicBezTo>
                      <a:pt x="120301" y="95726"/>
                      <a:pt x="52007" y="56579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" name="Google Shape;185;g34ed79b00d1_0_162"/>
              <p:cNvSpPr/>
              <p:nvPr/>
            </p:nvSpPr>
            <p:spPr>
              <a:xfrm>
                <a:off x="4035837" y="3573303"/>
                <a:ext cx="194024" cy="223361"/>
              </a:xfrm>
              <a:custGeom>
                <a:rect b="b" l="l" r="r" t="t"/>
                <a:pathLst>
                  <a:path extrusionOk="0" h="223361" w="194024">
                    <a:moveTo>
                      <a:pt x="194024" y="111824"/>
                    </a:moveTo>
                    <a:lnTo>
                      <a:pt x="0" y="0"/>
                    </a:lnTo>
                    <a:lnTo>
                      <a:pt x="0" y="223361"/>
                    </a:lnTo>
                    <a:cubicBezTo>
                      <a:pt x="51816" y="167259"/>
                      <a:pt x="119539" y="128397"/>
                      <a:pt x="194024" y="11182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" name="Google Shape;186;g34ed79b00d1_0_162"/>
              <p:cNvSpPr/>
              <p:nvPr/>
            </p:nvSpPr>
            <p:spPr>
              <a:xfrm>
                <a:off x="4664868" y="3936777"/>
                <a:ext cx="195929" cy="225933"/>
              </a:xfrm>
              <a:custGeom>
                <a:rect b="b" l="l" r="r" t="t"/>
                <a:pathLst>
                  <a:path extrusionOk="0" h="225933" w="195929">
                    <a:moveTo>
                      <a:pt x="195929" y="112776"/>
                    </a:moveTo>
                    <a:lnTo>
                      <a:pt x="571" y="0"/>
                    </a:lnTo>
                    <a:cubicBezTo>
                      <a:pt x="23717" y="73533"/>
                      <a:pt x="23431" y="152495"/>
                      <a:pt x="0" y="225933"/>
                    </a:cubicBezTo>
                    <a:lnTo>
                      <a:pt x="195929" y="11277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" name="Google Shape;187;g34ed79b00d1_0_162"/>
              <p:cNvSpPr/>
              <p:nvPr/>
            </p:nvSpPr>
            <p:spPr>
              <a:xfrm>
                <a:off x="4164519" y="3714067"/>
                <a:ext cx="215741" cy="38401"/>
              </a:xfrm>
              <a:custGeom>
                <a:rect b="b" l="l" r="r" t="t"/>
                <a:pathLst>
                  <a:path extrusionOk="0" h="38401" w="215741">
                    <a:moveTo>
                      <a:pt x="0" y="29925"/>
                    </a:moveTo>
                    <a:cubicBezTo>
                      <a:pt x="28004" y="23733"/>
                      <a:pt x="86201" y="29925"/>
                      <a:pt x="116967" y="38402"/>
                    </a:cubicBezTo>
                    <a:cubicBezTo>
                      <a:pt x="145923" y="17828"/>
                      <a:pt x="180308" y="6398"/>
                      <a:pt x="215741" y="5540"/>
                    </a:cubicBezTo>
                    <a:cubicBezTo>
                      <a:pt x="142970" y="-6842"/>
                      <a:pt x="68199" y="1635"/>
                      <a:pt x="0" y="2992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" name="Google Shape;188;g34ed79b00d1_0_162"/>
              <p:cNvSpPr/>
              <p:nvPr/>
            </p:nvSpPr>
            <p:spPr>
              <a:xfrm>
                <a:off x="4192332" y="3990594"/>
                <a:ext cx="344519" cy="207317"/>
              </a:xfrm>
              <a:custGeom>
                <a:rect b="b" l="l" r="r" t="t"/>
                <a:pathLst>
                  <a:path extrusionOk="0" h="207317" w="344519">
                    <a:moveTo>
                      <a:pt x="344519" y="162211"/>
                    </a:moveTo>
                    <a:cubicBezTo>
                      <a:pt x="339662" y="119348"/>
                      <a:pt x="329470" y="77343"/>
                      <a:pt x="313944" y="37147"/>
                    </a:cubicBezTo>
                    <a:cubicBezTo>
                      <a:pt x="247269" y="67437"/>
                      <a:pt x="164211" y="47911"/>
                      <a:pt x="108871" y="0"/>
                    </a:cubicBezTo>
                    <a:cubicBezTo>
                      <a:pt x="68199" y="42481"/>
                      <a:pt x="31718" y="88773"/>
                      <a:pt x="0" y="138208"/>
                    </a:cubicBezTo>
                    <a:cubicBezTo>
                      <a:pt x="93821" y="214693"/>
                      <a:pt x="248126" y="234791"/>
                      <a:pt x="344519" y="16221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9" name="Google Shape;189;g34ed79b00d1_0_162"/>
              <p:cNvSpPr/>
              <p:nvPr/>
            </p:nvSpPr>
            <p:spPr>
              <a:xfrm>
                <a:off x="3976687" y="3832859"/>
                <a:ext cx="164305" cy="452151"/>
              </a:xfrm>
              <a:custGeom>
                <a:rect b="b" l="l" r="r" t="t"/>
                <a:pathLst>
                  <a:path extrusionOk="0" h="452151" w="164305">
                    <a:moveTo>
                      <a:pt x="164305" y="303276"/>
                    </a:moveTo>
                    <a:cubicBezTo>
                      <a:pt x="81628" y="218504"/>
                      <a:pt x="52768" y="94964"/>
                      <a:pt x="79247" y="0"/>
                    </a:cubicBezTo>
                    <a:cubicBezTo>
                      <a:pt x="-33338" y="132588"/>
                      <a:pt x="-25052" y="329470"/>
                      <a:pt x="98297" y="452152"/>
                    </a:cubicBezTo>
                    <a:cubicBezTo>
                      <a:pt x="113442" y="399764"/>
                      <a:pt x="135635" y="349663"/>
                      <a:pt x="164305" y="30327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0" name="Google Shape;190;g34ed79b00d1_0_162"/>
              <p:cNvSpPr/>
              <p:nvPr/>
            </p:nvSpPr>
            <p:spPr>
              <a:xfrm>
                <a:off x="4329302" y="3889152"/>
                <a:ext cx="161925" cy="113925"/>
              </a:xfrm>
              <a:custGeom>
                <a:rect b="b" l="l" r="r" t="t"/>
                <a:pathLst>
                  <a:path extrusionOk="0" h="113925" w="161925">
                    <a:moveTo>
                      <a:pt x="161925" y="102679"/>
                    </a:moveTo>
                    <a:cubicBezTo>
                      <a:pt x="144494" y="65532"/>
                      <a:pt x="122015" y="31052"/>
                      <a:pt x="95250" y="0"/>
                    </a:cubicBezTo>
                    <a:cubicBezTo>
                      <a:pt x="61627" y="22098"/>
                      <a:pt x="29718" y="46863"/>
                      <a:pt x="0" y="74009"/>
                    </a:cubicBezTo>
                    <a:cubicBezTo>
                      <a:pt x="50101" y="115633"/>
                      <a:pt x="115633" y="123825"/>
                      <a:pt x="161925" y="10267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" name="Google Shape;191;g34ed79b00d1_0_162"/>
              <p:cNvSpPr/>
              <p:nvPr/>
            </p:nvSpPr>
            <p:spPr>
              <a:xfrm>
                <a:off x="4326445" y="3752941"/>
                <a:ext cx="175164" cy="84395"/>
              </a:xfrm>
              <a:custGeom>
                <a:rect b="b" l="l" r="r" t="t"/>
                <a:pathLst>
                  <a:path extrusionOk="0" h="84395" w="175164">
                    <a:moveTo>
                      <a:pt x="102584" y="84395"/>
                    </a:moveTo>
                    <a:cubicBezTo>
                      <a:pt x="125063" y="68107"/>
                      <a:pt x="149447" y="54582"/>
                      <a:pt x="175165" y="44104"/>
                    </a:cubicBezTo>
                    <a:cubicBezTo>
                      <a:pt x="122206" y="-9426"/>
                      <a:pt x="37052" y="-7997"/>
                      <a:pt x="0" y="15529"/>
                    </a:cubicBezTo>
                    <a:cubicBezTo>
                      <a:pt x="38005" y="32293"/>
                      <a:pt x="72676" y="55630"/>
                      <a:pt x="102584" y="8439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2" name="Google Shape;192;g34ed79b00d1_0_162"/>
              <p:cNvSpPr/>
              <p:nvPr/>
            </p:nvSpPr>
            <p:spPr>
              <a:xfrm>
                <a:off x="4109465" y="4163853"/>
                <a:ext cx="430386" cy="218059"/>
              </a:xfrm>
              <a:custGeom>
                <a:rect b="b" l="l" r="r" t="t"/>
                <a:pathLst>
                  <a:path extrusionOk="0" h="218059" w="430386">
                    <a:moveTo>
                      <a:pt x="61722" y="0"/>
                    </a:moveTo>
                    <a:cubicBezTo>
                      <a:pt x="20574" y="71152"/>
                      <a:pt x="5525" y="123825"/>
                      <a:pt x="0" y="151162"/>
                    </a:cubicBezTo>
                    <a:cubicBezTo>
                      <a:pt x="122682" y="243364"/>
                      <a:pt x="292418" y="239935"/>
                      <a:pt x="411290" y="142875"/>
                    </a:cubicBezTo>
                    <a:cubicBezTo>
                      <a:pt x="424529" y="108490"/>
                      <a:pt x="431006" y="71819"/>
                      <a:pt x="430340" y="34957"/>
                    </a:cubicBezTo>
                    <a:cubicBezTo>
                      <a:pt x="316421" y="102775"/>
                      <a:pt x="159449" y="76867"/>
                      <a:pt x="617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3" name="Google Shape;193;g34ed79b00d1_0_162"/>
              <p:cNvSpPr/>
              <p:nvPr/>
            </p:nvSpPr>
            <p:spPr>
              <a:xfrm>
                <a:off x="4457127" y="3827335"/>
                <a:ext cx="91323" cy="140779"/>
              </a:xfrm>
              <a:custGeom>
                <a:rect b="b" l="l" r="r" t="t"/>
                <a:pathLst>
                  <a:path extrusionOk="0" h="140779" w="91323">
                    <a:moveTo>
                      <a:pt x="66484" y="140779"/>
                    </a:moveTo>
                    <a:cubicBezTo>
                      <a:pt x="102965" y="102679"/>
                      <a:pt x="95631" y="37528"/>
                      <a:pt x="67913" y="0"/>
                    </a:cubicBezTo>
                    <a:cubicBezTo>
                      <a:pt x="43529" y="10001"/>
                      <a:pt x="20669" y="23431"/>
                      <a:pt x="0" y="39814"/>
                    </a:cubicBezTo>
                    <a:cubicBezTo>
                      <a:pt x="26099" y="70675"/>
                      <a:pt x="48482" y="104584"/>
                      <a:pt x="66484" y="14077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4" name="Google Shape;194;g34ed79b00d1_0_162"/>
              <p:cNvSpPr/>
              <p:nvPr/>
            </p:nvSpPr>
            <p:spPr>
              <a:xfrm>
                <a:off x="4540376" y="3886200"/>
                <a:ext cx="70634" cy="231933"/>
              </a:xfrm>
              <a:custGeom>
                <a:rect b="b" l="l" r="r" t="t"/>
                <a:pathLst>
                  <a:path extrusionOk="0" h="231933" w="70634">
                    <a:moveTo>
                      <a:pt x="46101" y="0"/>
                    </a:moveTo>
                    <a:cubicBezTo>
                      <a:pt x="52102" y="45244"/>
                      <a:pt x="34766" y="90392"/>
                      <a:pt x="0" y="119920"/>
                    </a:cubicBezTo>
                    <a:cubicBezTo>
                      <a:pt x="14573" y="156020"/>
                      <a:pt x="25146" y="193548"/>
                      <a:pt x="31718" y="231934"/>
                    </a:cubicBezTo>
                    <a:cubicBezTo>
                      <a:pt x="81725" y="166973"/>
                      <a:pt x="80200" y="74200"/>
                      <a:pt x="4610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5" name="Google Shape;195;g34ed79b00d1_0_162"/>
              <p:cNvSpPr/>
              <p:nvPr/>
            </p:nvSpPr>
            <p:spPr>
              <a:xfrm>
                <a:off x="4273836" y="3797331"/>
                <a:ext cx="122140" cy="136969"/>
              </a:xfrm>
              <a:custGeom>
                <a:rect b="b" l="l" r="r" t="t"/>
                <a:pathLst>
                  <a:path extrusionOk="0" h="136969" w="122140">
                    <a:moveTo>
                      <a:pt x="28415" y="136970"/>
                    </a:moveTo>
                    <a:cubicBezTo>
                      <a:pt x="57752" y="109919"/>
                      <a:pt x="89089" y="85154"/>
                      <a:pt x="122141" y="62770"/>
                    </a:cubicBezTo>
                    <a:cubicBezTo>
                      <a:pt x="92137" y="35433"/>
                      <a:pt x="57180" y="14097"/>
                      <a:pt x="19080" y="0"/>
                    </a:cubicBezTo>
                    <a:cubicBezTo>
                      <a:pt x="-11971" y="41624"/>
                      <a:pt x="-2446" y="95345"/>
                      <a:pt x="28415" y="13697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6" name="Google Shape;196;g34ed79b00d1_0_162"/>
              <p:cNvSpPr/>
              <p:nvPr/>
            </p:nvSpPr>
            <p:spPr>
              <a:xfrm>
                <a:off x="4573999" y="4021645"/>
                <a:ext cx="70694" cy="233362"/>
              </a:xfrm>
              <a:custGeom>
                <a:rect b="b" l="l" r="r" t="t"/>
                <a:pathLst>
                  <a:path extrusionOk="0" h="233362" w="70694">
                    <a:moveTo>
                      <a:pt x="4096" y="148780"/>
                    </a:moveTo>
                    <a:cubicBezTo>
                      <a:pt x="5239" y="177070"/>
                      <a:pt x="3905" y="205359"/>
                      <a:pt x="0" y="233363"/>
                    </a:cubicBezTo>
                    <a:cubicBezTo>
                      <a:pt x="51530" y="166973"/>
                      <a:pt x="76295" y="83725"/>
                      <a:pt x="69628" y="0"/>
                    </a:cubicBezTo>
                    <a:cubicBezTo>
                      <a:pt x="64579" y="55435"/>
                      <a:pt x="41529" y="107633"/>
                      <a:pt x="4096" y="14878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7" name="Google Shape;197;g34ed79b00d1_0_162"/>
              <p:cNvSpPr/>
              <p:nvPr/>
            </p:nvSpPr>
            <p:spPr>
              <a:xfrm>
                <a:off x="4085721" y="3777728"/>
                <a:ext cx="188145" cy="322974"/>
              </a:xfrm>
              <a:custGeom>
                <a:rect b="b" l="l" r="r" t="t"/>
                <a:pathLst>
                  <a:path extrusionOk="0" h="322974" w="188145">
                    <a:moveTo>
                      <a:pt x="168334" y="7792"/>
                    </a:moveTo>
                    <a:cubicBezTo>
                      <a:pt x="124804" y="-2876"/>
                      <a:pt x="79275" y="-2590"/>
                      <a:pt x="35936" y="8650"/>
                    </a:cubicBezTo>
                    <a:cubicBezTo>
                      <a:pt x="-29691" y="101709"/>
                      <a:pt x="789" y="238012"/>
                      <a:pt x="77179" y="322975"/>
                    </a:cubicBezTo>
                    <a:cubicBezTo>
                      <a:pt x="109755" y="273349"/>
                      <a:pt x="146902" y="226867"/>
                      <a:pt x="188146" y="184100"/>
                    </a:cubicBezTo>
                    <a:cubicBezTo>
                      <a:pt x="149284" y="135808"/>
                      <a:pt x="133853" y="61227"/>
                      <a:pt x="168334" y="779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7 - Device - A 1 - Dark">
  <p:cSld name="CUSTOM_3_1">
    <p:bg>
      <p:bgPr>
        <a:solidFill>
          <a:schemeClr val="accent4"/>
        </a:solidFill>
      </p:bgPr>
    </p:bg>
    <p:spTree>
      <p:nvGrpSpPr>
        <p:cNvPr id="2394" name="Shape 2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5" name="Google Shape;2395;g34ed79b00d1_0_2389"/>
          <p:cNvPicPr preferRelativeResize="0"/>
          <p:nvPr/>
        </p:nvPicPr>
        <p:blipFill rotWithShape="1">
          <a:blip r:embed="rId2">
            <a:alphaModFix/>
          </a:blip>
          <a:srcRect b="6103" l="0" r="0" t="0"/>
          <a:stretch/>
        </p:blipFill>
        <p:spPr>
          <a:xfrm>
            <a:off x="676650" y="1609045"/>
            <a:ext cx="7790700" cy="4494275"/>
          </a:xfrm>
          <a:prstGeom prst="rect">
            <a:avLst/>
          </a:prstGeom>
          <a:noFill/>
          <a:ln>
            <a:noFill/>
          </a:ln>
        </p:spPr>
      </p:pic>
      <p:sp>
        <p:nvSpPr>
          <p:cNvPr id="2396" name="Google Shape;2396;g34ed79b00d1_0_2389"/>
          <p:cNvSpPr/>
          <p:nvPr>
            <p:ph idx="2" type="pic"/>
          </p:nvPr>
        </p:nvSpPr>
        <p:spPr>
          <a:xfrm>
            <a:off x="676650" y="1901575"/>
            <a:ext cx="7790700" cy="3241800"/>
          </a:xfrm>
          <a:prstGeom prst="rect">
            <a:avLst/>
          </a:prstGeom>
          <a:noFill/>
          <a:ln>
            <a:noFill/>
          </a:ln>
        </p:spPr>
      </p:sp>
      <p:sp>
        <p:nvSpPr>
          <p:cNvPr id="2397" name="Google Shape;2397;g34ed79b00d1_0_2389"/>
          <p:cNvSpPr txBox="1"/>
          <p:nvPr/>
        </p:nvSpPr>
        <p:spPr>
          <a:xfrm>
            <a:off x="0" y="4969700"/>
            <a:ext cx="351900" cy="183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7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sz="7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98" name="Google Shape;2398;g34ed79b00d1_0_2389"/>
          <p:cNvSpPr txBox="1"/>
          <p:nvPr>
            <p:ph type="title"/>
          </p:nvPr>
        </p:nvSpPr>
        <p:spPr>
          <a:xfrm>
            <a:off x="676650" y="0"/>
            <a:ext cx="7790700" cy="1289400"/>
          </a:xfrm>
          <a:prstGeom prst="rect">
            <a:avLst/>
          </a:prstGeom>
          <a:noFill/>
        </p:spPr>
        <p:txBody>
          <a:bodyPr anchorCtr="0" anchor="b" bIns="0" lIns="0" spcFirstLastPara="1" rIns="0" wrap="square" tIns="91425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  <a:defRPr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  <a:defRPr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  <a:defRPr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  <a:defRPr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  <a:defRPr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  <a:defRPr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  <a:defRPr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  <a:defRPr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/>
        </p:txBody>
      </p:sp>
      <p:grpSp>
        <p:nvGrpSpPr>
          <p:cNvPr id="2399" name="Google Shape;2399;g34ed79b00d1_0_2389"/>
          <p:cNvGrpSpPr/>
          <p:nvPr/>
        </p:nvGrpSpPr>
        <p:grpSpPr>
          <a:xfrm>
            <a:off x="8467274" y="-268"/>
            <a:ext cx="329400" cy="329400"/>
            <a:chOff x="8467274" y="-268"/>
            <a:chExt cx="329400" cy="329400"/>
          </a:xfrm>
        </p:grpSpPr>
        <p:sp>
          <p:nvSpPr>
            <p:cNvPr id="2400" name="Google Shape;2400;g34ed79b00d1_0_2389"/>
            <p:cNvSpPr/>
            <p:nvPr/>
          </p:nvSpPr>
          <p:spPr>
            <a:xfrm>
              <a:off x="8467274" y="-268"/>
              <a:ext cx="329400" cy="329400"/>
            </a:xfrm>
            <a:prstGeom prst="rect">
              <a:avLst/>
            </a:prstGeom>
            <a:solidFill>
              <a:srgbClr val="0063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grpSp>
          <p:nvGrpSpPr>
            <p:cNvPr id="2401" name="Google Shape;2401;g34ed79b00d1_0_2389"/>
            <p:cNvGrpSpPr/>
            <p:nvPr/>
          </p:nvGrpSpPr>
          <p:grpSpPr>
            <a:xfrm>
              <a:off x="8546153" y="63898"/>
              <a:ext cx="191009" cy="201168"/>
              <a:chOff x="1379850" y="238125"/>
              <a:chExt cx="4860275" cy="5238750"/>
            </a:xfrm>
          </p:grpSpPr>
          <p:sp>
            <p:nvSpPr>
              <p:cNvPr id="2402" name="Google Shape;2402;g34ed79b00d1_0_2389"/>
              <p:cNvSpPr/>
              <p:nvPr/>
            </p:nvSpPr>
            <p:spPr>
              <a:xfrm>
                <a:off x="4988525" y="4354750"/>
                <a:ext cx="727075" cy="727075"/>
              </a:xfrm>
              <a:custGeom>
                <a:rect b="b" l="l" r="r" t="t"/>
                <a:pathLst>
                  <a:path extrusionOk="0" h="29083" w="29083">
                    <a:moveTo>
                      <a:pt x="14210" y="9097"/>
                    </a:moveTo>
                    <a:lnTo>
                      <a:pt x="15139" y="9163"/>
                    </a:lnTo>
                    <a:lnTo>
                      <a:pt x="16002" y="9296"/>
                    </a:lnTo>
                    <a:lnTo>
                      <a:pt x="16334" y="9362"/>
                    </a:lnTo>
                    <a:lnTo>
                      <a:pt x="16733" y="9495"/>
                    </a:lnTo>
                    <a:lnTo>
                      <a:pt x="16998" y="9694"/>
                    </a:lnTo>
                    <a:lnTo>
                      <a:pt x="17264" y="9894"/>
                    </a:lnTo>
                    <a:lnTo>
                      <a:pt x="17463" y="10226"/>
                    </a:lnTo>
                    <a:lnTo>
                      <a:pt x="17596" y="10558"/>
                    </a:lnTo>
                    <a:lnTo>
                      <a:pt x="17729" y="10956"/>
                    </a:lnTo>
                    <a:lnTo>
                      <a:pt x="17729" y="11354"/>
                    </a:lnTo>
                    <a:lnTo>
                      <a:pt x="17729" y="11886"/>
                    </a:lnTo>
                    <a:lnTo>
                      <a:pt x="17596" y="12284"/>
                    </a:lnTo>
                    <a:lnTo>
                      <a:pt x="17463" y="12616"/>
                    </a:lnTo>
                    <a:lnTo>
                      <a:pt x="17264" y="12948"/>
                    </a:lnTo>
                    <a:lnTo>
                      <a:pt x="16998" y="13147"/>
                    </a:lnTo>
                    <a:lnTo>
                      <a:pt x="16733" y="13346"/>
                    </a:lnTo>
                    <a:lnTo>
                      <a:pt x="16401" y="13479"/>
                    </a:lnTo>
                    <a:lnTo>
                      <a:pt x="16002" y="13612"/>
                    </a:lnTo>
                    <a:lnTo>
                      <a:pt x="15139" y="13678"/>
                    </a:lnTo>
                    <a:lnTo>
                      <a:pt x="14210" y="13745"/>
                    </a:lnTo>
                    <a:lnTo>
                      <a:pt x="12151" y="13745"/>
                    </a:lnTo>
                    <a:lnTo>
                      <a:pt x="12151" y="9097"/>
                    </a:lnTo>
                    <a:close/>
                    <a:moveTo>
                      <a:pt x="13280" y="6242"/>
                    </a:moveTo>
                    <a:lnTo>
                      <a:pt x="8964" y="6308"/>
                    </a:lnTo>
                    <a:lnTo>
                      <a:pt x="8964" y="22244"/>
                    </a:lnTo>
                    <a:lnTo>
                      <a:pt x="12151" y="22244"/>
                    </a:lnTo>
                    <a:lnTo>
                      <a:pt x="12151" y="16135"/>
                    </a:lnTo>
                    <a:lnTo>
                      <a:pt x="14674" y="16135"/>
                    </a:lnTo>
                    <a:lnTo>
                      <a:pt x="17861" y="22244"/>
                    </a:lnTo>
                    <a:lnTo>
                      <a:pt x="21181" y="22244"/>
                    </a:lnTo>
                    <a:lnTo>
                      <a:pt x="17729" y="15737"/>
                    </a:lnTo>
                    <a:lnTo>
                      <a:pt x="18459" y="15471"/>
                    </a:lnTo>
                    <a:lnTo>
                      <a:pt x="19057" y="15139"/>
                    </a:lnTo>
                    <a:lnTo>
                      <a:pt x="19588" y="14674"/>
                    </a:lnTo>
                    <a:lnTo>
                      <a:pt x="20052" y="14209"/>
                    </a:lnTo>
                    <a:lnTo>
                      <a:pt x="20384" y="13612"/>
                    </a:lnTo>
                    <a:lnTo>
                      <a:pt x="20650" y="12881"/>
                    </a:lnTo>
                    <a:lnTo>
                      <a:pt x="20849" y="12085"/>
                    </a:lnTo>
                    <a:lnTo>
                      <a:pt x="20916" y="11222"/>
                    </a:lnTo>
                    <a:lnTo>
                      <a:pt x="20849" y="10159"/>
                    </a:lnTo>
                    <a:lnTo>
                      <a:pt x="20716" y="9761"/>
                    </a:lnTo>
                    <a:lnTo>
                      <a:pt x="20650" y="9296"/>
                    </a:lnTo>
                    <a:lnTo>
                      <a:pt x="20451" y="8964"/>
                    </a:lnTo>
                    <a:lnTo>
                      <a:pt x="20318" y="8566"/>
                    </a:lnTo>
                    <a:lnTo>
                      <a:pt x="20052" y="8300"/>
                    </a:lnTo>
                    <a:lnTo>
                      <a:pt x="19853" y="7968"/>
                    </a:lnTo>
                    <a:lnTo>
                      <a:pt x="19322" y="7503"/>
                    </a:lnTo>
                    <a:lnTo>
                      <a:pt x="18658" y="7105"/>
                    </a:lnTo>
                    <a:lnTo>
                      <a:pt x="17928" y="6773"/>
                    </a:lnTo>
                    <a:lnTo>
                      <a:pt x="17131" y="6574"/>
                    </a:lnTo>
                    <a:lnTo>
                      <a:pt x="16201" y="6441"/>
                    </a:lnTo>
                    <a:lnTo>
                      <a:pt x="15272" y="6308"/>
                    </a:lnTo>
                    <a:lnTo>
                      <a:pt x="14276" y="6242"/>
                    </a:lnTo>
                    <a:close/>
                    <a:moveTo>
                      <a:pt x="14608" y="2457"/>
                    </a:moveTo>
                    <a:lnTo>
                      <a:pt x="15670" y="2524"/>
                    </a:lnTo>
                    <a:lnTo>
                      <a:pt x="16799" y="2656"/>
                    </a:lnTo>
                    <a:lnTo>
                      <a:pt x="17928" y="2855"/>
                    </a:lnTo>
                    <a:lnTo>
                      <a:pt x="18990" y="3187"/>
                    </a:lnTo>
                    <a:lnTo>
                      <a:pt x="19986" y="3652"/>
                    </a:lnTo>
                    <a:lnTo>
                      <a:pt x="20982" y="4183"/>
                    </a:lnTo>
                    <a:lnTo>
                      <a:pt x="21912" y="4781"/>
                    </a:lnTo>
                    <a:lnTo>
                      <a:pt x="22775" y="5511"/>
                    </a:lnTo>
                    <a:lnTo>
                      <a:pt x="23638" y="6308"/>
                    </a:lnTo>
                    <a:lnTo>
                      <a:pt x="24368" y="7238"/>
                    </a:lnTo>
                    <a:lnTo>
                      <a:pt x="24966" y="8234"/>
                    </a:lnTo>
                    <a:lnTo>
                      <a:pt x="25497" y="9296"/>
                    </a:lnTo>
                    <a:lnTo>
                      <a:pt x="25962" y="10491"/>
                    </a:lnTo>
                    <a:lnTo>
                      <a:pt x="26294" y="11753"/>
                    </a:lnTo>
                    <a:lnTo>
                      <a:pt x="26493" y="13147"/>
                    </a:lnTo>
                    <a:lnTo>
                      <a:pt x="26559" y="14608"/>
                    </a:lnTo>
                    <a:lnTo>
                      <a:pt x="26493" y="16069"/>
                    </a:lnTo>
                    <a:lnTo>
                      <a:pt x="26294" y="17463"/>
                    </a:lnTo>
                    <a:lnTo>
                      <a:pt x="25962" y="18724"/>
                    </a:lnTo>
                    <a:lnTo>
                      <a:pt x="25497" y="19920"/>
                    </a:lnTo>
                    <a:lnTo>
                      <a:pt x="24966" y="21048"/>
                    </a:lnTo>
                    <a:lnTo>
                      <a:pt x="24368" y="22044"/>
                    </a:lnTo>
                    <a:lnTo>
                      <a:pt x="23638" y="22907"/>
                    </a:lnTo>
                    <a:lnTo>
                      <a:pt x="22775" y="23704"/>
                    </a:lnTo>
                    <a:lnTo>
                      <a:pt x="21912" y="24435"/>
                    </a:lnTo>
                    <a:lnTo>
                      <a:pt x="20982" y="25032"/>
                    </a:lnTo>
                    <a:lnTo>
                      <a:pt x="19986" y="25563"/>
                    </a:lnTo>
                    <a:lnTo>
                      <a:pt x="18990" y="26028"/>
                    </a:lnTo>
                    <a:lnTo>
                      <a:pt x="17928" y="26294"/>
                    </a:lnTo>
                    <a:lnTo>
                      <a:pt x="16799" y="26559"/>
                    </a:lnTo>
                    <a:lnTo>
                      <a:pt x="15670" y="26692"/>
                    </a:lnTo>
                    <a:lnTo>
                      <a:pt x="14608" y="26759"/>
                    </a:lnTo>
                    <a:lnTo>
                      <a:pt x="13479" y="26692"/>
                    </a:lnTo>
                    <a:lnTo>
                      <a:pt x="12350" y="26559"/>
                    </a:lnTo>
                    <a:lnTo>
                      <a:pt x="11222" y="26294"/>
                    </a:lnTo>
                    <a:lnTo>
                      <a:pt x="10159" y="25962"/>
                    </a:lnTo>
                    <a:lnTo>
                      <a:pt x="9163" y="25497"/>
                    </a:lnTo>
                    <a:lnTo>
                      <a:pt x="8167" y="25032"/>
                    </a:lnTo>
                    <a:lnTo>
                      <a:pt x="7238" y="24368"/>
                    </a:lnTo>
                    <a:lnTo>
                      <a:pt x="6375" y="23638"/>
                    </a:lnTo>
                    <a:lnTo>
                      <a:pt x="5511" y="22841"/>
                    </a:lnTo>
                    <a:lnTo>
                      <a:pt x="4781" y="21978"/>
                    </a:lnTo>
                    <a:lnTo>
                      <a:pt x="4184" y="20916"/>
                    </a:lnTo>
                    <a:lnTo>
                      <a:pt x="3652" y="19853"/>
                    </a:lnTo>
                    <a:lnTo>
                      <a:pt x="3188" y="18658"/>
                    </a:lnTo>
                    <a:lnTo>
                      <a:pt x="2856" y="17397"/>
                    </a:lnTo>
                    <a:lnTo>
                      <a:pt x="2656" y="16002"/>
                    </a:lnTo>
                    <a:lnTo>
                      <a:pt x="2590" y="14541"/>
                    </a:lnTo>
                    <a:lnTo>
                      <a:pt x="2656" y="13081"/>
                    </a:lnTo>
                    <a:lnTo>
                      <a:pt x="2856" y="11686"/>
                    </a:lnTo>
                    <a:lnTo>
                      <a:pt x="3188" y="10425"/>
                    </a:lnTo>
                    <a:lnTo>
                      <a:pt x="3652" y="9230"/>
                    </a:lnTo>
                    <a:lnTo>
                      <a:pt x="4184" y="8167"/>
                    </a:lnTo>
                    <a:lnTo>
                      <a:pt x="4781" y="7171"/>
                    </a:lnTo>
                    <a:lnTo>
                      <a:pt x="5511" y="6242"/>
                    </a:lnTo>
                    <a:lnTo>
                      <a:pt x="6375" y="5445"/>
                    </a:lnTo>
                    <a:lnTo>
                      <a:pt x="7238" y="4715"/>
                    </a:lnTo>
                    <a:lnTo>
                      <a:pt x="8167" y="4117"/>
                    </a:lnTo>
                    <a:lnTo>
                      <a:pt x="9163" y="3586"/>
                    </a:lnTo>
                    <a:lnTo>
                      <a:pt x="10159" y="3187"/>
                    </a:lnTo>
                    <a:lnTo>
                      <a:pt x="11222" y="2855"/>
                    </a:lnTo>
                    <a:lnTo>
                      <a:pt x="12350" y="2656"/>
                    </a:lnTo>
                    <a:lnTo>
                      <a:pt x="13479" y="2457"/>
                    </a:lnTo>
                    <a:close/>
                    <a:moveTo>
                      <a:pt x="14608" y="0"/>
                    </a:moveTo>
                    <a:lnTo>
                      <a:pt x="13081" y="67"/>
                    </a:lnTo>
                    <a:lnTo>
                      <a:pt x="11620" y="332"/>
                    </a:lnTo>
                    <a:lnTo>
                      <a:pt x="10226" y="664"/>
                    </a:lnTo>
                    <a:lnTo>
                      <a:pt x="8898" y="1129"/>
                    </a:lnTo>
                    <a:lnTo>
                      <a:pt x="7636" y="1727"/>
                    </a:lnTo>
                    <a:lnTo>
                      <a:pt x="6375" y="2457"/>
                    </a:lnTo>
                    <a:lnTo>
                      <a:pt x="5312" y="3320"/>
                    </a:lnTo>
                    <a:lnTo>
                      <a:pt x="4250" y="4250"/>
                    </a:lnTo>
                    <a:lnTo>
                      <a:pt x="3320" y="5246"/>
                    </a:lnTo>
                    <a:lnTo>
                      <a:pt x="2457" y="6375"/>
                    </a:lnTo>
                    <a:lnTo>
                      <a:pt x="1793" y="7570"/>
                    </a:lnTo>
                    <a:lnTo>
                      <a:pt x="1129" y="8898"/>
                    </a:lnTo>
                    <a:lnTo>
                      <a:pt x="664" y="10226"/>
                    </a:lnTo>
                    <a:lnTo>
                      <a:pt x="333" y="11620"/>
                    </a:lnTo>
                    <a:lnTo>
                      <a:pt x="67" y="13081"/>
                    </a:lnTo>
                    <a:lnTo>
                      <a:pt x="1" y="14608"/>
                    </a:lnTo>
                    <a:lnTo>
                      <a:pt x="67" y="15471"/>
                    </a:lnTo>
                    <a:lnTo>
                      <a:pt x="133" y="16334"/>
                    </a:lnTo>
                    <a:lnTo>
                      <a:pt x="200" y="17197"/>
                    </a:lnTo>
                    <a:lnTo>
                      <a:pt x="333" y="17994"/>
                    </a:lnTo>
                    <a:lnTo>
                      <a:pt x="532" y="18791"/>
                    </a:lnTo>
                    <a:lnTo>
                      <a:pt x="731" y="19521"/>
                    </a:lnTo>
                    <a:lnTo>
                      <a:pt x="996" y="20252"/>
                    </a:lnTo>
                    <a:lnTo>
                      <a:pt x="1262" y="20916"/>
                    </a:lnTo>
                    <a:lnTo>
                      <a:pt x="1594" y="21580"/>
                    </a:lnTo>
                    <a:lnTo>
                      <a:pt x="1926" y="22244"/>
                    </a:lnTo>
                    <a:lnTo>
                      <a:pt x="2723" y="23439"/>
                    </a:lnTo>
                    <a:lnTo>
                      <a:pt x="3586" y="24501"/>
                    </a:lnTo>
                    <a:lnTo>
                      <a:pt x="4582" y="25497"/>
                    </a:lnTo>
                    <a:lnTo>
                      <a:pt x="5644" y="26360"/>
                    </a:lnTo>
                    <a:lnTo>
                      <a:pt x="6773" y="27091"/>
                    </a:lnTo>
                    <a:lnTo>
                      <a:pt x="7968" y="27688"/>
                    </a:lnTo>
                    <a:lnTo>
                      <a:pt x="9230" y="28219"/>
                    </a:lnTo>
                    <a:lnTo>
                      <a:pt x="10491" y="28618"/>
                    </a:lnTo>
                    <a:lnTo>
                      <a:pt x="11819" y="28883"/>
                    </a:lnTo>
                    <a:lnTo>
                      <a:pt x="13214" y="29082"/>
                    </a:lnTo>
                    <a:lnTo>
                      <a:pt x="15936" y="29082"/>
                    </a:lnTo>
                    <a:lnTo>
                      <a:pt x="17264" y="28883"/>
                    </a:lnTo>
                    <a:lnTo>
                      <a:pt x="18592" y="28618"/>
                    </a:lnTo>
                    <a:lnTo>
                      <a:pt x="19853" y="28219"/>
                    </a:lnTo>
                    <a:lnTo>
                      <a:pt x="21115" y="27688"/>
                    </a:lnTo>
                    <a:lnTo>
                      <a:pt x="22310" y="27024"/>
                    </a:lnTo>
                    <a:lnTo>
                      <a:pt x="23439" y="26294"/>
                    </a:lnTo>
                    <a:lnTo>
                      <a:pt x="24501" y="25431"/>
                    </a:lnTo>
                    <a:lnTo>
                      <a:pt x="25497" y="24501"/>
                    </a:lnTo>
                    <a:lnTo>
                      <a:pt x="26360" y="23439"/>
                    </a:lnTo>
                    <a:lnTo>
                      <a:pt x="27157" y="22244"/>
                    </a:lnTo>
                    <a:lnTo>
                      <a:pt x="27489" y="21580"/>
                    </a:lnTo>
                    <a:lnTo>
                      <a:pt x="27821" y="20916"/>
                    </a:lnTo>
                    <a:lnTo>
                      <a:pt x="28087" y="20185"/>
                    </a:lnTo>
                    <a:lnTo>
                      <a:pt x="28352" y="19455"/>
                    </a:lnTo>
                    <a:lnTo>
                      <a:pt x="28551" y="18724"/>
                    </a:lnTo>
                    <a:lnTo>
                      <a:pt x="28751" y="17928"/>
                    </a:lnTo>
                    <a:lnTo>
                      <a:pt x="28883" y="17131"/>
                    </a:lnTo>
                    <a:lnTo>
                      <a:pt x="28950" y="16268"/>
                    </a:lnTo>
                    <a:lnTo>
                      <a:pt x="29016" y="15405"/>
                    </a:lnTo>
                    <a:lnTo>
                      <a:pt x="29082" y="14541"/>
                    </a:lnTo>
                    <a:lnTo>
                      <a:pt x="29016" y="13014"/>
                    </a:lnTo>
                    <a:lnTo>
                      <a:pt x="28751" y="11554"/>
                    </a:lnTo>
                    <a:lnTo>
                      <a:pt x="28419" y="10159"/>
                    </a:lnTo>
                    <a:lnTo>
                      <a:pt x="27954" y="8831"/>
                    </a:lnTo>
                    <a:lnTo>
                      <a:pt x="27356" y="7570"/>
                    </a:lnTo>
                    <a:lnTo>
                      <a:pt x="26626" y="6375"/>
                    </a:lnTo>
                    <a:lnTo>
                      <a:pt x="25829" y="5246"/>
                    </a:lnTo>
                    <a:lnTo>
                      <a:pt x="24899" y="4183"/>
                    </a:lnTo>
                    <a:lnTo>
                      <a:pt x="23904" y="3254"/>
                    </a:lnTo>
                    <a:lnTo>
                      <a:pt x="22775" y="2457"/>
                    </a:lnTo>
                    <a:lnTo>
                      <a:pt x="21580" y="1727"/>
                    </a:lnTo>
                    <a:lnTo>
                      <a:pt x="20318" y="1129"/>
                    </a:lnTo>
                    <a:lnTo>
                      <a:pt x="18990" y="664"/>
                    </a:lnTo>
                    <a:lnTo>
                      <a:pt x="17596" y="266"/>
                    </a:lnTo>
                    <a:lnTo>
                      <a:pt x="16135" y="67"/>
                    </a:lnTo>
                    <a:lnTo>
                      <a:pt x="1460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03" name="Google Shape;2403;g34ed79b00d1_0_2389"/>
              <p:cNvSpPr/>
              <p:nvPr/>
            </p:nvSpPr>
            <p:spPr>
              <a:xfrm>
                <a:off x="4988525" y="4354750"/>
                <a:ext cx="727075" cy="727075"/>
              </a:xfrm>
              <a:custGeom>
                <a:rect b="b" l="l" r="r" t="t"/>
                <a:pathLst>
                  <a:path extrusionOk="0" fill="none" h="29083" w="29083">
                    <a:moveTo>
                      <a:pt x="1" y="14608"/>
                    </a:moveTo>
                    <a:lnTo>
                      <a:pt x="1" y="14608"/>
                    </a:lnTo>
                    <a:lnTo>
                      <a:pt x="67" y="13081"/>
                    </a:lnTo>
                    <a:lnTo>
                      <a:pt x="333" y="11620"/>
                    </a:lnTo>
                    <a:lnTo>
                      <a:pt x="664" y="10226"/>
                    </a:lnTo>
                    <a:lnTo>
                      <a:pt x="1129" y="8898"/>
                    </a:lnTo>
                    <a:lnTo>
                      <a:pt x="1793" y="7570"/>
                    </a:lnTo>
                    <a:lnTo>
                      <a:pt x="2457" y="6375"/>
                    </a:lnTo>
                    <a:lnTo>
                      <a:pt x="3320" y="5246"/>
                    </a:lnTo>
                    <a:lnTo>
                      <a:pt x="4250" y="4250"/>
                    </a:lnTo>
                    <a:lnTo>
                      <a:pt x="5312" y="3320"/>
                    </a:lnTo>
                    <a:lnTo>
                      <a:pt x="6375" y="2457"/>
                    </a:lnTo>
                    <a:lnTo>
                      <a:pt x="7636" y="1727"/>
                    </a:lnTo>
                    <a:lnTo>
                      <a:pt x="8898" y="1129"/>
                    </a:lnTo>
                    <a:lnTo>
                      <a:pt x="10226" y="664"/>
                    </a:lnTo>
                    <a:lnTo>
                      <a:pt x="11620" y="332"/>
                    </a:lnTo>
                    <a:lnTo>
                      <a:pt x="13081" y="67"/>
                    </a:lnTo>
                    <a:lnTo>
                      <a:pt x="14608" y="0"/>
                    </a:lnTo>
                    <a:lnTo>
                      <a:pt x="14608" y="0"/>
                    </a:lnTo>
                    <a:lnTo>
                      <a:pt x="16135" y="67"/>
                    </a:lnTo>
                    <a:lnTo>
                      <a:pt x="17596" y="266"/>
                    </a:lnTo>
                    <a:lnTo>
                      <a:pt x="18990" y="664"/>
                    </a:lnTo>
                    <a:lnTo>
                      <a:pt x="20318" y="1129"/>
                    </a:lnTo>
                    <a:lnTo>
                      <a:pt x="21580" y="1727"/>
                    </a:lnTo>
                    <a:lnTo>
                      <a:pt x="22775" y="2457"/>
                    </a:lnTo>
                    <a:lnTo>
                      <a:pt x="23904" y="3254"/>
                    </a:lnTo>
                    <a:lnTo>
                      <a:pt x="24899" y="4183"/>
                    </a:lnTo>
                    <a:lnTo>
                      <a:pt x="25829" y="5246"/>
                    </a:lnTo>
                    <a:lnTo>
                      <a:pt x="26626" y="6375"/>
                    </a:lnTo>
                    <a:lnTo>
                      <a:pt x="27356" y="7570"/>
                    </a:lnTo>
                    <a:lnTo>
                      <a:pt x="27954" y="8831"/>
                    </a:lnTo>
                    <a:lnTo>
                      <a:pt x="28419" y="10159"/>
                    </a:lnTo>
                    <a:lnTo>
                      <a:pt x="28751" y="11554"/>
                    </a:lnTo>
                    <a:lnTo>
                      <a:pt x="29016" y="13014"/>
                    </a:lnTo>
                    <a:lnTo>
                      <a:pt x="29082" y="14541"/>
                    </a:lnTo>
                    <a:lnTo>
                      <a:pt x="29082" y="14541"/>
                    </a:lnTo>
                    <a:lnTo>
                      <a:pt x="29016" y="15405"/>
                    </a:lnTo>
                    <a:lnTo>
                      <a:pt x="28950" y="16268"/>
                    </a:lnTo>
                    <a:lnTo>
                      <a:pt x="28883" y="17131"/>
                    </a:lnTo>
                    <a:lnTo>
                      <a:pt x="28751" y="17928"/>
                    </a:lnTo>
                    <a:lnTo>
                      <a:pt x="28551" y="18724"/>
                    </a:lnTo>
                    <a:lnTo>
                      <a:pt x="28352" y="19455"/>
                    </a:lnTo>
                    <a:lnTo>
                      <a:pt x="28087" y="20185"/>
                    </a:lnTo>
                    <a:lnTo>
                      <a:pt x="27821" y="20916"/>
                    </a:lnTo>
                    <a:lnTo>
                      <a:pt x="27489" y="21580"/>
                    </a:lnTo>
                    <a:lnTo>
                      <a:pt x="27157" y="22244"/>
                    </a:lnTo>
                    <a:lnTo>
                      <a:pt x="26360" y="23439"/>
                    </a:lnTo>
                    <a:lnTo>
                      <a:pt x="25497" y="24501"/>
                    </a:lnTo>
                    <a:lnTo>
                      <a:pt x="24501" y="25431"/>
                    </a:lnTo>
                    <a:lnTo>
                      <a:pt x="23439" y="26294"/>
                    </a:lnTo>
                    <a:lnTo>
                      <a:pt x="22310" y="27024"/>
                    </a:lnTo>
                    <a:lnTo>
                      <a:pt x="21115" y="27688"/>
                    </a:lnTo>
                    <a:lnTo>
                      <a:pt x="19853" y="28219"/>
                    </a:lnTo>
                    <a:lnTo>
                      <a:pt x="18592" y="28618"/>
                    </a:lnTo>
                    <a:lnTo>
                      <a:pt x="17264" y="28883"/>
                    </a:lnTo>
                    <a:lnTo>
                      <a:pt x="15936" y="29082"/>
                    </a:lnTo>
                    <a:lnTo>
                      <a:pt x="14542" y="29082"/>
                    </a:lnTo>
                    <a:lnTo>
                      <a:pt x="13214" y="29082"/>
                    </a:lnTo>
                    <a:lnTo>
                      <a:pt x="11819" y="28883"/>
                    </a:lnTo>
                    <a:lnTo>
                      <a:pt x="10491" y="28618"/>
                    </a:lnTo>
                    <a:lnTo>
                      <a:pt x="9230" y="28219"/>
                    </a:lnTo>
                    <a:lnTo>
                      <a:pt x="7968" y="27688"/>
                    </a:lnTo>
                    <a:lnTo>
                      <a:pt x="6773" y="27091"/>
                    </a:lnTo>
                    <a:lnTo>
                      <a:pt x="5644" y="26360"/>
                    </a:lnTo>
                    <a:lnTo>
                      <a:pt x="4582" y="25497"/>
                    </a:lnTo>
                    <a:lnTo>
                      <a:pt x="3586" y="24501"/>
                    </a:lnTo>
                    <a:lnTo>
                      <a:pt x="2723" y="23439"/>
                    </a:lnTo>
                    <a:lnTo>
                      <a:pt x="1926" y="22244"/>
                    </a:lnTo>
                    <a:lnTo>
                      <a:pt x="1594" y="21580"/>
                    </a:lnTo>
                    <a:lnTo>
                      <a:pt x="1262" y="20916"/>
                    </a:lnTo>
                    <a:lnTo>
                      <a:pt x="996" y="20252"/>
                    </a:lnTo>
                    <a:lnTo>
                      <a:pt x="731" y="19521"/>
                    </a:lnTo>
                    <a:lnTo>
                      <a:pt x="532" y="18791"/>
                    </a:lnTo>
                    <a:lnTo>
                      <a:pt x="333" y="17994"/>
                    </a:lnTo>
                    <a:lnTo>
                      <a:pt x="200" y="17197"/>
                    </a:lnTo>
                    <a:lnTo>
                      <a:pt x="133" y="16334"/>
                    </a:lnTo>
                    <a:lnTo>
                      <a:pt x="67" y="15471"/>
                    </a:lnTo>
                    <a:lnTo>
                      <a:pt x="1" y="14608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04" name="Google Shape;2404;g34ed79b00d1_0_2389"/>
              <p:cNvSpPr/>
              <p:nvPr/>
            </p:nvSpPr>
            <p:spPr>
              <a:xfrm>
                <a:off x="5053275" y="4416175"/>
                <a:ext cx="599250" cy="607550"/>
              </a:xfrm>
              <a:custGeom>
                <a:rect b="b" l="l" r="r" t="t"/>
                <a:pathLst>
                  <a:path extrusionOk="0" fill="none" h="24302" w="23970">
                    <a:moveTo>
                      <a:pt x="23969" y="12151"/>
                    </a:moveTo>
                    <a:lnTo>
                      <a:pt x="23969" y="12151"/>
                    </a:lnTo>
                    <a:lnTo>
                      <a:pt x="23903" y="10690"/>
                    </a:lnTo>
                    <a:lnTo>
                      <a:pt x="23704" y="9296"/>
                    </a:lnTo>
                    <a:lnTo>
                      <a:pt x="23372" y="8034"/>
                    </a:lnTo>
                    <a:lnTo>
                      <a:pt x="22907" y="6839"/>
                    </a:lnTo>
                    <a:lnTo>
                      <a:pt x="22376" y="5777"/>
                    </a:lnTo>
                    <a:lnTo>
                      <a:pt x="21778" y="4781"/>
                    </a:lnTo>
                    <a:lnTo>
                      <a:pt x="21048" y="3851"/>
                    </a:lnTo>
                    <a:lnTo>
                      <a:pt x="20185" y="3054"/>
                    </a:lnTo>
                    <a:lnTo>
                      <a:pt x="19322" y="2324"/>
                    </a:lnTo>
                    <a:lnTo>
                      <a:pt x="18392" y="1726"/>
                    </a:lnTo>
                    <a:lnTo>
                      <a:pt x="17396" y="1195"/>
                    </a:lnTo>
                    <a:lnTo>
                      <a:pt x="16400" y="730"/>
                    </a:lnTo>
                    <a:lnTo>
                      <a:pt x="15338" y="398"/>
                    </a:lnTo>
                    <a:lnTo>
                      <a:pt x="14209" y="199"/>
                    </a:lnTo>
                    <a:lnTo>
                      <a:pt x="13080" y="67"/>
                    </a:lnTo>
                    <a:lnTo>
                      <a:pt x="12018" y="0"/>
                    </a:lnTo>
                    <a:lnTo>
                      <a:pt x="10889" y="0"/>
                    </a:lnTo>
                    <a:lnTo>
                      <a:pt x="9760" y="199"/>
                    </a:lnTo>
                    <a:lnTo>
                      <a:pt x="8632" y="398"/>
                    </a:lnTo>
                    <a:lnTo>
                      <a:pt x="7569" y="730"/>
                    </a:lnTo>
                    <a:lnTo>
                      <a:pt x="6573" y="1129"/>
                    </a:lnTo>
                    <a:lnTo>
                      <a:pt x="5577" y="1660"/>
                    </a:lnTo>
                    <a:lnTo>
                      <a:pt x="4648" y="2258"/>
                    </a:lnTo>
                    <a:lnTo>
                      <a:pt x="3785" y="2988"/>
                    </a:lnTo>
                    <a:lnTo>
                      <a:pt x="2921" y="3785"/>
                    </a:lnTo>
                    <a:lnTo>
                      <a:pt x="2191" y="4714"/>
                    </a:lnTo>
                    <a:lnTo>
                      <a:pt x="1594" y="5710"/>
                    </a:lnTo>
                    <a:lnTo>
                      <a:pt x="1062" y="6773"/>
                    </a:lnTo>
                    <a:lnTo>
                      <a:pt x="598" y="7968"/>
                    </a:lnTo>
                    <a:lnTo>
                      <a:pt x="266" y="9229"/>
                    </a:lnTo>
                    <a:lnTo>
                      <a:pt x="66" y="10624"/>
                    </a:lnTo>
                    <a:lnTo>
                      <a:pt x="0" y="12084"/>
                    </a:lnTo>
                    <a:lnTo>
                      <a:pt x="0" y="12084"/>
                    </a:lnTo>
                    <a:lnTo>
                      <a:pt x="66" y="13545"/>
                    </a:lnTo>
                    <a:lnTo>
                      <a:pt x="266" y="14940"/>
                    </a:lnTo>
                    <a:lnTo>
                      <a:pt x="598" y="16201"/>
                    </a:lnTo>
                    <a:lnTo>
                      <a:pt x="1062" y="17396"/>
                    </a:lnTo>
                    <a:lnTo>
                      <a:pt x="1594" y="18459"/>
                    </a:lnTo>
                    <a:lnTo>
                      <a:pt x="2191" y="19521"/>
                    </a:lnTo>
                    <a:lnTo>
                      <a:pt x="2921" y="20384"/>
                    </a:lnTo>
                    <a:lnTo>
                      <a:pt x="3785" y="21181"/>
                    </a:lnTo>
                    <a:lnTo>
                      <a:pt x="4648" y="21911"/>
                    </a:lnTo>
                    <a:lnTo>
                      <a:pt x="5577" y="22575"/>
                    </a:lnTo>
                    <a:lnTo>
                      <a:pt x="6573" y="23040"/>
                    </a:lnTo>
                    <a:lnTo>
                      <a:pt x="7569" y="23505"/>
                    </a:lnTo>
                    <a:lnTo>
                      <a:pt x="8632" y="23837"/>
                    </a:lnTo>
                    <a:lnTo>
                      <a:pt x="9760" y="24102"/>
                    </a:lnTo>
                    <a:lnTo>
                      <a:pt x="10889" y="24235"/>
                    </a:lnTo>
                    <a:lnTo>
                      <a:pt x="12018" y="24302"/>
                    </a:lnTo>
                    <a:lnTo>
                      <a:pt x="13080" y="24235"/>
                    </a:lnTo>
                    <a:lnTo>
                      <a:pt x="14209" y="24102"/>
                    </a:lnTo>
                    <a:lnTo>
                      <a:pt x="15338" y="23837"/>
                    </a:lnTo>
                    <a:lnTo>
                      <a:pt x="16400" y="23571"/>
                    </a:lnTo>
                    <a:lnTo>
                      <a:pt x="17396" y="23106"/>
                    </a:lnTo>
                    <a:lnTo>
                      <a:pt x="18392" y="22575"/>
                    </a:lnTo>
                    <a:lnTo>
                      <a:pt x="19322" y="21978"/>
                    </a:lnTo>
                    <a:lnTo>
                      <a:pt x="20185" y="21247"/>
                    </a:lnTo>
                    <a:lnTo>
                      <a:pt x="21048" y="20450"/>
                    </a:lnTo>
                    <a:lnTo>
                      <a:pt x="21778" y="19587"/>
                    </a:lnTo>
                    <a:lnTo>
                      <a:pt x="22376" y="18591"/>
                    </a:lnTo>
                    <a:lnTo>
                      <a:pt x="22907" y="17463"/>
                    </a:lnTo>
                    <a:lnTo>
                      <a:pt x="23372" y="16267"/>
                    </a:lnTo>
                    <a:lnTo>
                      <a:pt x="23704" y="15006"/>
                    </a:lnTo>
                    <a:lnTo>
                      <a:pt x="23903" y="13612"/>
                    </a:lnTo>
                    <a:lnTo>
                      <a:pt x="23969" y="12151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05" name="Google Shape;2405;g34ed79b00d1_0_2389"/>
              <p:cNvSpPr/>
              <p:nvPr/>
            </p:nvSpPr>
            <p:spPr>
              <a:xfrm>
                <a:off x="5212625" y="4510775"/>
                <a:ext cx="305450" cy="400075"/>
              </a:xfrm>
              <a:custGeom>
                <a:rect b="b" l="l" r="r" t="t"/>
                <a:pathLst>
                  <a:path extrusionOk="0" fill="none" h="16003" w="12218">
                    <a:moveTo>
                      <a:pt x="0" y="67"/>
                    </a:moveTo>
                    <a:lnTo>
                      <a:pt x="0" y="67"/>
                    </a:lnTo>
                    <a:lnTo>
                      <a:pt x="4316" y="1"/>
                    </a:lnTo>
                    <a:lnTo>
                      <a:pt x="5312" y="1"/>
                    </a:lnTo>
                    <a:lnTo>
                      <a:pt x="6308" y="67"/>
                    </a:lnTo>
                    <a:lnTo>
                      <a:pt x="7237" y="200"/>
                    </a:lnTo>
                    <a:lnTo>
                      <a:pt x="8167" y="333"/>
                    </a:lnTo>
                    <a:lnTo>
                      <a:pt x="8964" y="532"/>
                    </a:lnTo>
                    <a:lnTo>
                      <a:pt x="9694" y="864"/>
                    </a:lnTo>
                    <a:lnTo>
                      <a:pt x="10358" y="1262"/>
                    </a:lnTo>
                    <a:lnTo>
                      <a:pt x="10889" y="1727"/>
                    </a:lnTo>
                    <a:lnTo>
                      <a:pt x="11088" y="2059"/>
                    </a:lnTo>
                    <a:lnTo>
                      <a:pt x="11354" y="2325"/>
                    </a:lnTo>
                    <a:lnTo>
                      <a:pt x="11487" y="2723"/>
                    </a:lnTo>
                    <a:lnTo>
                      <a:pt x="11686" y="3055"/>
                    </a:lnTo>
                    <a:lnTo>
                      <a:pt x="11752" y="3520"/>
                    </a:lnTo>
                    <a:lnTo>
                      <a:pt x="11885" y="3918"/>
                    </a:lnTo>
                    <a:lnTo>
                      <a:pt x="11952" y="4981"/>
                    </a:lnTo>
                    <a:lnTo>
                      <a:pt x="11952" y="4981"/>
                    </a:lnTo>
                    <a:lnTo>
                      <a:pt x="11885" y="5844"/>
                    </a:lnTo>
                    <a:lnTo>
                      <a:pt x="11686" y="6640"/>
                    </a:lnTo>
                    <a:lnTo>
                      <a:pt x="11420" y="7371"/>
                    </a:lnTo>
                    <a:lnTo>
                      <a:pt x="11088" y="7968"/>
                    </a:lnTo>
                    <a:lnTo>
                      <a:pt x="10624" y="8433"/>
                    </a:lnTo>
                    <a:lnTo>
                      <a:pt x="10093" y="8898"/>
                    </a:lnTo>
                    <a:lnTo>
                      <a:pt x="9495" y="9230"/>
                    </a:lnTo>
                    <a:lnTo>
                      <a:pt x="8765" y="9496"/>
                    </a:lnTo>
                    <a:lnTo>
                      <a:pt x="12217" y="16003"/>
                    </a:lnTo>
                    <a:lnTo>
                      <a:pt x="8897" y="16003"/>
                    </a:lnTo>
                    <a:lnTo>
                      <a:pt x="5710" y="9894"/>
                    </a:lnTo>
                    <a:lnTo>
                      <a:pt x="3187" y="9894"/>
                    </a:lnTo>
                    <a:lnTo>
                      <a:pt x="3187" y="16003"/>
                    </a:lnTo>
                    <a:lnTo>
                      <a:pt x="0" y="16003"/>
                    </a:lnTo>
                    <a:lnTo>
                      <a:pt x="0" y="67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06" name="Google Shape;2406;g34ed79b00d1_0_2389"/>
              <p:cNvSpPr/>
              <p:nvPr/>
            </p:nvSpPr>
            <p:spPr>
              <a:xfrm>
                <a:off x="5292300" y="4582150"/>
                <a:ext cx="139450" cy="116225"/>
              </a:xfrm>
              <a:custGeom>
                <a:rect b="b" l="l" r="r" t="t"/>
                <a:pathLst>
                  <a:path extrusionOk="0" fill="none" h="4649" w="5578">
                    <a:moveTo>
                      <a:pt x="5578" y="2258"/>
                    </a:moveTo>
                    <a:lnTo>
                      <a:pt x="5578" y="2258"/>
                    </a:lnTo>
                    <a:lnTo>
                      <a:pt x="5578" y="1860"/>
                    </a:lnTo>
                    <a:lnTo>
                      <a:pt x="5445" y="1462"/>
                    </a:lnTo>
                    <a:lnTo>
                      <a:pt x="5312" y="1130"/>
                    </a:lnTo>
                    <a:lnTo>
                      <a:pt x="5113" y="798"/>
                    </a:lnTo>
                    <a:lnTo>
                      <a:pt x="4847" y="598"/>
                    </a:lnTo>
                    <a:lnTo>
                      <a:pt x="4582" y="399"/>
                    </a:lnTo>
                    <a:lnTo>
                      <a:pt x="4183" y="266"/>
                    </a:lnTo>
                    <a:lnTo>
                      <a:pt x="3851" y="200"/>
                    </a:lnTo>
                    <a:lnTo>
                      <a:pt x="2988" y="67"/>
                    </a:lnTo>
                    <a:lnTo>
                      <a:pt x="2059" y="1"/>
                    </a:lnTo>
                    <a:lnTo>
                      <a:pt x="0" y="1"/>
                    </a:lnTo>
                    <a:lnTo>
                      <a:pt x="0" y="4649"/>
                    </a:lnTo>
                    <a:lnTo>
                      <a:pt x="0" y="4649"/>
                    </a:lnTo>
                    <a:lnTo>
                      <a:pt x="2059" y="4649"/>
                    </a:lnTo>
                    <a:lnTo>
                      <a:pt x="2988" y="4582"/>
                    </a:lnTo>
                    <a:lnTo>
                      <a:pt x="3851" y="4516"/>
                    </a:lnTo>
                    <a:lnTo>
                      <a:pt x="4250" y="4383"/>
                    </a:lnTo>
                    <a:lnTo>
                      <a:pt x="4582" y="4250"/>
                    </a:lnTo>
                    <a:lnTo>
                      <a:pt x="4847" y="4051"/>
                    </a:lnTo>
                    <a:lnTo>
                      <a:pt x="5113" y="3852"/>
                    </a:lnTo>
                    <a:lnTo>
                      <a:pt x="5312" y="3520"/>
                    </a:lnTo>
                    <a:lnTo>
                      <a:pt x="5445" y="3188"/>
                    </a:lnTo>
                    <a:lnTo>
                      <a:pt x="5578" y="2790"/>
                    </a:lnTo>
                    <a:lnTo>
                      <a:pt x="5578" y="2258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07" name="Google Shape;2407;g34ed79b00d1_0_2389"/>
              <p:cNvSpPr/>
              <p:nvPr/>
            </p:nvSpPr>
            <p:spPr>
              <a:xfrm>
                <a:off x="1703525" y="4240200"/>
                <a:ext cx="1075650" cy="1236675"/>
              </a:xfrm>
              <a:custGeom>
                <a:rect b="b" l="l" r="r" t="t"/>
                <a:pathLst>
                  <a:path extrusionOk="0" h="49467" w="43026">
                    <a:moveTo>
                      <a:pt x="0" y="1"/>
                    </a:moveTo>
                    <a:lnTo>
                      <a:pt x="0" y="49467"/>
                    </a:lnTo>
                    <a:lnTo>
                      <a:pt x="43026" y="24634"/>
                    </a:lnTo>
                    <a:lnTo>
                      <a:pt x="39905" y="23904"/>
                    </a:lnTo>
                    <a:lnTo>
                      <a:pt x="36917" y="23041"/>
                    </a:lnTo>
                    <a:lnTo>
                      <a:pt x="33929" y="22111"/>
                    </a:lnTo>
                    <a:lnTo>
                      <a:pt x="30942" y="21049"/>
                    </a:lnTo>
                    <a:lnTo>
                      <a:pt x="28020" y="19854"/>
                    </a:lnTo>
                    <a:lnTo>
                      <a:pt x="25165" y="18592"/>
                    </a:lnTo>
                    <a:lnTo>
                      <a:pt x="22376" y="17198"/>
                    </a:lnTo>
                    <a:lnTo>
                      <a:pt x="19654" y="15671"/>
                    </a:lnTo>
                    <a:lnTo>
                      <a:pt x="16932" y="14077"/>
                    </a:lnTo>
                    <a:lnTo>
                      <a:pt x="14342" y="12351"/>
                    </a:lnTo>
                    <a:lnTo>
                      <a:pt x="11753" y="10558"/>
                    </a:lnTo>
                    <a:lnTo>
                      <a:pt x="9296" y="8633"/>
                    </a:lnTo>
                    <a:lnTo>
                      <a:pt x="6839" y="6641"/>
                    </a:lnTo>
                    <a:lnTo>
                      <a:pt x="4515" y="4516"/>
                    </a:lnTo>
                    <a:lnTo>
                      <a:pt x="2258" y="232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08" name="Google Shape;2408;g34ed79b00d1_0_2389"/>
              <p:cNvSpPr/>
              <p:nvPr/>
            </p:nvSpPr>
            <p:spPr>
              <a:xfrm>
                <a:off x="1703525" y="4240200"/>
                <a:ext cx="1075650" cy="1236675"/>
              </a:xfrm>
              <a:custGeom>
                <a:rect b="b" l="l" r="r" t="t"/>
                <a:pathLst>
                  <a:path extrusionOk="0" fill="none" h="49467" w="43026">
                    <a:moveTo>
                      <a:pt x="0" y="1"/>
                    </a:moveTo>
                    <a:lnTo>
                      <a:pt x="0" y="49467"/>
                    </a:lnTo>
                    <a:lnTo>
                      <a:pt x="43026" y="24634"/>
                    </a:lnTo>
                    <a:lnTo>
                      <a:pt x="43026" y="24634"/>
                    </a:lnTo>
                    <a:lnTo>
                      <a:pt x="39905" y="23904"/>
                    </a:lnTo>
                    <a:lnTo>
                      <a:pt x="36917" y="23041"/>
                    </a:lnTo>
                    <a:lnTo>
                      <a:pt x="33929" y="22111"/>
                    </a:lnTo>
                    <a:lnTo>
                      <a:pt x="30942" y="21049"/>
                    </a:lnTo>
                    <a:lnTo>
                      <a:pt x="28020" y="19854"/>
                    </a:lnTo>
                    <a:lnTo>
                      <a:pt x="25165" y="18592"/>
                    </a:lnTo>
                    <a:lnTo>
                      <a:pt x="22376" y="17198"/>
                    </a:lnTo>
                    <a:lnTo>
                      <a:pt x="19654" y="15671"/>
                    </a:lnTo>
                    <a:lnTo>
                      <a:pt x="16932" y="14077"/>
                    </a:lnTo>
                    <a:lnTo>
                      <a:pt x="14342" y="12351"/>
                    </a:lnTo>
                    <a:lnTo>
                      <a:pt x="11753" y="10558"/>
                    </a:lnTo>
                    <a:lnTo>
                      <a:pt x="9296" y="8633"/>
                    </a:lnTo>
                    <a:lnTo>
                      <a:pt x="6839" y="6641"/>
                    </a:lnTo>
                    <a:lnTo>
                      <a:pt x="4515" y="4516"/>
                    </a:lnTo>
                    <a:lnTo>
                      <a:pt x="2258" y="2325"/>
                    </a:lnTo>
                    <a:lnTo>
                      <a:pt x="0" y="1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09" name="Google Shape;2409;g34ed79b00d1_0_2389"/>
              <p:cNvSpPr/>
              <p:nvPr/>
            </p:nvSpPr>
            <p:spPr>
              <a:xfrm>
                <a:off x="1703525" y="238125"/>
                <a:ext cx="1067350" cy="1228375"/>
              </a:xfrm>
              <a:custGeom>
                <a:rect b="b" l="l" r="r" t="t"/>
                <a:pathLst>
                  <a:path extrusionOk="0" h="49135" w="42694">
                    <a:moveTo>
                      <a:pt x="0" y="0"/>
                    </a:moveTo>
                    <a:lnTo>
                      <a:pt x="0" y="49134"/>
                    </a:lnTo>
                    <a:lnTo>
                      <a:pt x="2324" y="46744"/>
                    </a:lnTo>
                    <a:lnTo>
                      <a:pt x="4648" y="44486"/>
                    </a:lnTo>
                    <a:lnTo>
                      <a:pt x="7105" y="42362"/>
                    </a:lnTo>
                    <a:lnTo>
                      <a:pt x="9628" y="40303"/>
                    </a:lnTo>
                    <a:lnTo>
                      <a:pt x="12151" y="38378"/>
                    </a:lnTo>
                    <a:lnTo>
                      <a:pt x="14741" y="36585"/>
                    </a:lnTo>
                    <a:lnTo>
                      <a:pt x="17397" y="34859"/>
                    </a:lnTo>
                    <a:lnTo>
                      <a:pt x="20119" y="33265"/>
                    </a:lnTo>
                    <a:lnTo>
                      <a:pt x="22841" y="31804"/>
                    </a:lnTo>
                    <a:lnTo>
                      <a:pt x="25630" y="30410"/>
                    </a:lnTo>
                    <a:lnTo>
                      <a:pt x="28418" y="29148"/>
                    </a:lnTo>
                    <a:lnTo>
                      <a:pt x="31274" y="28020"/>
                    </a:lnTo>
                    <a:lnTo>
                      <a:pt x="34129" y="27024"/>
                    </a:lnTo>
                    <a:lnTo>
                      <a:pt x="36984" y="26094"/>
                    </a:lnTo>
                    <a:lnTo>
                      <a:pt x="39839" y="25297"/>
                    </a:lnTo>
                    <a:lnTo>
                      <a:pt x="42694" y="2463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10" name="Google Shape;2410;g34ed79b00d1_0_2389"/>
              <p:cNvSpPr/>
              <p:nvPr/>
            </p:nvSpPr>
            <p:spPr>
              <a:xfrm>
                <a:off x="1703525" y="238125"/>
                <a:ext cx="1067350" cy="1228375"/>
              </a:xfrm>
              <a:custGeom>
                <a:rect b="b" l="l" r="r" t="t"/>
                <a:pathLst>
                  <a:path extrusionOk="0" fill="none" h="49135" w="42694">
                    <a:moveTo>
                      <a:pt x="42694" y="24633"/>
                    </a:moveTo>
                    <a:lnTo>
                      <a:pt x="0" y="0"/>
                    </a:lnTo>
                    <a:lnTo>
                      <a:pt x="0" y="49134"/>
                    </a:lnTo>
                    <a:lnTo>
                      <a:pt x="0" y="49134"/>
                    </a:lnTo>
                    <a:lnTo>
                      <a:pt x="2324" y="46744"/>
                    </a:lnTo>
                    <a:lnTo>
                      <a:pt x="4648" y="44486"/>
                    </a:lnTo>
                    <a:lnTo>
                      <a:pt x="7105" y="42362"/>
                    </a:lnTo>
                    <a:lnTo>
                      <a:pt x="9628" y="40303"/>
                    </a:lnTo>
                    <a:lnTo>
                      <a:pt x="12151" y="38378"/>
                    </a:lnTo>
                    <a:lnTo>
                      <a:pt x="14741" y="36585"/>
                    </a:lnTo>
                    <a:lnTo>
                      <a:pt x="17397" y="34859"/>
                    </a:lnTo>
                    <a:lnTo>
                      <a:pt x="20119" y="33265"/>
                    </a:lnTo>
                    <a:lnTo>
                      <a:pt x="22841" y="31804"/>
                    </a:lnTo>
                    <a:lnTo>
                      <a:pt x="25630" y="30410"/>
                    </a:lnTo>
                    <a:lnTo>
                      <a:pt x="28418" y="29148"/>
                    </a:lnTo>
                    <a:lnTo>
                      <a:pt x="31274" y="28020"/>
                    </a:lnTo>
                    <a:lnTo>
                      <a:pt x="34129" y="27024"/>
                    </a:lnTo>
                    <a:lnTo>
                      <a:pt x="36984" y="26094"/>
                    </a:lnTo>
                    <a:lnTo>
                      <a:pt x="39839" y="25297"/>
                    </a:lnTo>
                    <a:lnTo>
                      <a:pt x="42694" y="24633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11" name="Google Shape;2411;g34ed79b00d1_0_2389"/>
              <p:cNvSpPr/>
              <p:nvPr/>
            </p:nvSpPr>
            <p:spPr>
              <a:xfrm>
                <a:off x="5162825" y="2236675"/>
                <a:ext cx="1077300" cy="1243300"/>
              </a:xfrm>
              <a:custGeom>
                <a:rect b="b" l="l" r="r" t="t"/>
                <a:pathLst>
                  <a:path extrusionOk="0" h="49732" w="43092">
                    <a:moveTo>
                      <a:pt x="133" y="0"/>
                    </a:moveTo>
                    <a:lnTo>
                      <a:pt x="996" y="3055"/>
                    </a:lnTo>
                    <a:lnTo>
                      <a:pt x="1793" y="6109"/>
                    </a:lnTo>
                    <a:lnTo>
                      <a:pt x="2457" y="9163"/>
                    </a:lnTo>
                    <a:lnTo>
                      <a:pt x="2988" y="12284"/>
                    </a:lnTo>
                    <a:lnTo>
                      <a:pt x="3386" y="15405"/>
                    </a:lnTo>
                    <a:lnTo>
                      <a:pt x="3718" y="18525"/>
                    </a:lnTo>
                    <a:lnTo>
                      <a:pt x="3851" y="21646"/>
                    </a:lnTo>
                    <a:lnTo>
                      <a:pt x="3918" y="24833"/>
                    </a:lnTo>
                    <a:lnTo>
                      <a:pt x="3851" y="27954"/>
                    </a:lnTo>
                    <a:lnTo>
                      <a:pt x="3652" y="31074"/>
                    </a:lnTo>
                    <a:lnTo>
                      <a:pt x="3386" y="34261"/>
                    </a:lnTo>
                    <a:lnTo>
                      <a:pt x="2922" y="37382"/>
                    </a:lnTo>
                    <a:lnTo>
                      <a:pt x="2391" y="40503"/>
                    </a:lnTo>
                    <a:lnTo>
                      <a:pt x="1727" y="43557"/>
                    </a:lnTo>
                    <a:lnTo>
                      <a:pt x="930" y="46678"/>
                    </a:lnTo>
                    <a:lnTo>
                      <a:pt x="0" y="49732"/>
                    </a:lnTo>
                    <a:lnTo>
                      <a:pt x="43092" y="24833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12" name="Google Shape;2412;g34ed79b00d1_0_2389"/>
              <p:cNvSpPr/>
              <p:nvPr/>
            </p:nvSpPr>
            <p:spPr>
              <a:xfrm>
                <a:off x="2412325" y="1011650"/>
                <a:ext cx="1185200" cy="212500"/>
              </a:xfrm>
              <a:custGeom>
                <a:rect b="b" l="l" r="r" t="t"/>
                <a:pathLst>
                  <a:path extrusionOk="0" h="8500" w="47408">
                    <a:moveTo>
                      <a:pt x="33730" y="0"/>
                    </a:moveTo>
                    <a:lnTo>
                      <a:pt x="30410" y="67"/>
                    </a:lnTo>
                    <a:lnTo>
                      <a:pt x="27223" y="199"/>
                    </a:lnTo>
                    <a:lnTo>
                      <a:pt x="24036" y="531"/>
                    </a:lnTo>
                    <a:lnTo>
                      <a:pt x="20982" y="863"/>
                    </a:lnTo>
                    <a:lnTo>
                      <a:pt x="17994" y="1395"/>
                    </a:lnTo>
                    <a:lnTo>
                      <a:pt x="15072" y="1926"/>
                    </a:lnTo>
                    <a:lnTo>
                      <a:pt x="12284" y="2590"/>
                    </a:lnTo>
                    <a:lnTo>
                      <a:pt x="9561" y="3320"/>
                    </a:lnTo>
                    <a:lnTo>
                      <a:pt x="6972" y="4050"/>
                    </a:lnTo>
                    <a:lnTo>
                      <a:pt x="4515" y="4914"/>
                    </a:lnTo>
                    <a:lnTo>
                      <a:pt x="2191" y="5710"/>
                    </a:lnTo>
                    <a:lnTo>
                      <a:pt x="0" y="6640"/>
                    </a:lnTo>
                    <a:lnTo>
                      <a:pt x="1195" y="6374"/>
                    </a:lnTo>
                    <a:lnTo>
                      <a:pt x="2590" y="6242"/>
                    </a:lnTo>
                    <a:lnTo>
                      <a:pt x="4050" y="6109"/>
                    </a:lnTo>
                    <a:lnTo>
                      <a:pt x="5644" y="6042"/>
                    </a:lnTo>
                    <a:lnTo>
                      <a:pt x="7304" y="6042"/>
                    </a:lnTo>
                    <a:lnTo>
                      <a:pt x="9030" y="6109"/>
                    </a:lnTo>
                    <a:lnTo>
                      <a:pt x="10823" y="6175"/>
                    </a:lnTo>
                    <a:lnTo>
                      <a:pt x="12616" y="6308"/>
                    </a:lnTo>
                    <a:lnTo>
                      <a:pt x="16201" y="6706"/>
                    </a:lnTo>
                    <a:lnTo>
                      <a:pt x="19720" y="7171"/>
                    </a:lnTo>
                    <a:lnTo>
                      <a:pt x="22907" y="7769"/>
                    </a:lnTo>
                    <a:lnTo>
                      <a:pt x="24368" y="8101"/>
                    </a:lnTo>
                    <a:lnTo>
                      <a:pt x="25696" y="8499"/>
                    </a:lnTo>
                    <a:lnTo>
                      <a:pt x="26758" y="7702"/>
                    </a:lnTo>
                    <a:lnTo>
                      <a:pt x="27887" y="6972"/>
                    </a:lnTo>
                    <a:lnTo>
                      <a:pt x="29016" y="6242"/>
                    </a:lnTo>
                    <a:lnTo>
                      <a:pt x="30211" y="5578"/>
                    </a:lnTo>
                    <a:lnTo>
                      <a:pt x="31472" y="4980"/>
                    </a:lnTo>
                    <a:lnTo>
                      <a:pt x="32800" y="4382"/>
                    </a:lnTo>
                    <a:lnTo>
                      <a:pt x="34128" y="3918"/>
                    </a:lnTo>
                    <a:lnTo>
                      <a:pt x="35523" y="3386"/>
                    </a:lnTo>
                    <a:lnTo>
                      <a:pt x="36983" y="2988"/>
                    </a:lnTo>
                    <a:lnTo>
                      <a:pt x="38378" y="2590"/>
                    </a:lnTo>
                    <a:lnTo>
                      <a:pt x="39905" y="2258"/>
                    </a:lnTo>
                    <a:lnTo>
                      <a:pt x="41366" y="1992"/>
                    </a:lnTo>
                    <a:lnTo>
                      <a:pt x="42893" y="1726"/>
                    </a:lnTo>
                    <a:lnTo>
                      <a:pt x="44353" y="1527"/>
                    </a:lnTo>
                    <a:lnTo>
                      <a:pt x="45881" y="1395"/>
                    </a:lnTo>
                    <a:lnTo>
                      <a:pt x="47408" y="1262"/>
                    </a:lnTo>
                    <a:lnTo>
                      <a:pt x="45681" y="996"/>
                    </a:lnTo>
                    <a:lnTo>
                      <a:pt x="43955" y="731"/>
                    </a:lnTo>
                    <a:lnTo>
                      <a:pt x="40502" y="332"/>
                    </a:lnTo>
                    <a:lnTo>
                      <a:pt x="37116" y="133"/>
                    </a:lnTo>
                    <a:lnTo>
                      <a:pt x="3373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13" name="Google Shape;2413;g34ed79b00d1_0_2389"/>
              <p:cNvSpPr/>
              <p:nvPr/>
            </p:nvSpPr>
            <p:spPr>
              <a:xfrm>
                <a:off x="2412325" y="1011650"/>
                <a:ext cx="1185200" cy="212500"/>
              </a:xfrm>
              <a:custGeom>
                <a:rect b="b" l="l" r="r" t="t"/>
                <a:pathLst>
                  <a:path extrusionOk="0" fill="none" h="8500" w="47408">
                    <a:moveTo>
                      <a:pt x="0" y="6640"/>
                    </a:moveTo>
                    <a:lnTo>
                      <a:pt x="0" y="6640"/>
                    </a:lnTo>
                    <a:lnTo>
                      <a:pt x="1195" y="6374"/>
                    </a:lnTo>
                    <a:lnTo>
                      <a:pt x="2590" y="6242"/>
                    </a:lnTo>
                    <a:lnTo>
                      <a:pt x="4050" y="6109"/>
                    </a:lnTo>
                    <a:lnTo>
                      <a:pt x="5644" y="6042"/>
                    </a:lnTo>
                    <a:lnTo>
                      <a:pt x="7304" y="6042"/>
                    </a:lnTo>
                    <a:lnTo>
                      <a:pt x="9030" y="6109"/>
                    </a:lnTo>
                    <a:lnTo>
                      <a:pt x="10823" y="6175"/>
                    </a:lnTo>
                    <a:lnTo>
                      <a:pt x="12616" y="6308"/>
                    </a:lnTo>
                    <a:lnTo>
                      <a:pt x="16201" y="6706"/>
                    </a:lnTo>
                    <a:lnTo>
                      <a:pt x="19720" y="7171"/>
                    </a:lnTo>
                    <a:lnTo>
                      <a:pt x="22907" y="7769"/>
                    </a:lnTo>
                    <a:lnTo>
                      <a:pt x="24368" y="8101"/>
                    </a:lnTo>
                    <a:lnTo>
                      <a:pt x="25696" y="8499"/>
                    </a:lnTo>
                    <a:lnTo>
                      <a:pt x="25696" y="8499"/>
                    </a:lnTo>
                    <a:lnTo>
                      <a:pt x="26758" y="7702"/>
                    </a:lnTo>
                    <a:lnTo>
                      <a:pt x="27887" y="6972"/>
                    </a:lnTo>
                    <a:lnTo>
                      <a:pt x="29016" y="6242"/>
                    </a:lnTo>
                    <a:lnTo>
                      <a:pt x="30211" y="5578"/>
                    </a:lnTo>
                    <a:lnTo>
                      <a:pt x="31472" y="4980"/>
                    </a:lnTo>
                    <a:lnTo>
                      <a:pt x="32800" y="4382"/>
                    </a:lnTo>
                    <a:lnTo>
                      <a:pt x="34128" y="3918"/>
                    </a:lnTo>
                    <a:lnTo>
                      <a:pt x="35523" y="3386"/>
                    </a:lnTo>
                    <a:lnTo>
                      <a:pt x="36983" y="2988"/>
                    </a:lnTo>
                    <a:lnTo>
                      <a:pt x="38378" y="2590"/>
                    </a:lnTo>
                    <a:lnTo>
                      <a:pt x="39905" y="2258"/>
                    </a:lnTo>
                    <a:lnTo>
                      <a:pt x="41366" y="1992"/>
                    </a:lnTo>
                    <a:lnTo>
                      <a:pt x="42893" y="1726"/>
                    </a:lnTo>
                    <a:lnTo>
                      <a:pt x="44353" y="1527"/>
                    </a:lnTo>
                    <a:lnTo>
                      <a:pt x="45881" y="1395"/>
                    </a:lnTo>
                    <a:lnTo>
                      <a:pt x="47408" y="1262"/>
                    </a:lnTo>
                    <a:lnTo>
                      <a:pt x="47408" y="1262"/>
                    </a:lnTo>
                    <a:lnTo>
                      <a:pt x="45681" y="996"/>
                    </a:lnTo>
                    <a:lnTo>
                      <a:pt x="43955" y="731"/>
                    </a:lnTo>
                    <a:lnTo>
                      <a:pt x="40502" y="332"/>
                    </a:lnTo>
                    <a:lnTo>
                      <a:pt x="37116" y="133"/>
                    </a:lnTo>
                    <a:lnTo>
                      <a:pt x="33730" y="0"/>
                    </a:lnTo>
                    <a:lnTo>
                      <a:pt x="30410" y="67"/>
                    </a:lnTo>
                    <a:lnTo>
                      <a:pt x="27223" y="199"/>
                    </a:lnTo>
                    <a:lnTo>
                      <a:pt x="24036" y="531"/>
                    </a:lnTo>
                    <a:lnTo>
                      <a:pt x="20982" y="863"/>
                    </a:lnTo>
                    <a:lnTo>
                      <a:pt x="17994" y="1395"/>
                    </a:lnTo>
                    <a:lnTo>
                      <a:pt x="15072" y="1926"/>
                    </a:lnTo>
                    <a:lnTo>
                      <a:pt x="12284" y="2590"/>
                    </a:lnTo>
                    <a:lnTo>
                      <a:pt x="9561" y="3320"/>
                    </a:lnTo>
                    <a:lnTo>
                      <a:pt x="6972" y="4050"/>
                    </a:lnTo>
                    <a:lnTo>
                      <a:pt x="4515" y="4914"/>
                    </a:lnTo>
                    <a:lnTo>
                      <a:pt x="2191" y="5710"/>
                    </a:lnTo>
                    <a:lnTo>
                      <a:pt x="0" y="664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14" name="Google Shape;2414;g34ed79b00d1_0_2389"/>
              <p:cNvSpPr/>
              <p:nvPr/>
            </p:nvSpPr>
            <p:spPr>
              <a:xfrm>
                <a:off x="2565025" y="2533800"/>
                <a:ext cx="1894000" cy="1138750"/>
              </a:xfrm>
              <a:custGeom>
                <a:rect b="b" l="l" r="r" t="t"/>
                <a:pathLst>
                  <a:path extrusionOk="0" h="45550" w="75760">
                    <a:moveTo>
                      <a:pt x="23904" y="1"/>
                    </a:moveTo>
                    <a:lnTo>
                      <a:pt x="20650" y="3453"/>
                    </a:lnTo>
                    <a:lnTo>
                      <a:pt x="17330" y="7171"/>
                    </a:lnTo>
                    <a:lnTo>
                      <a:pt x="14143" y="10956"/>
                    </a:lnTo>
                    <a:lnTo>
                      <a:pt x="11089" y="14807"/>
                    </a:lnTo>
                    <a:lnTo>
                      <a:pt x="8101" y="18725"/>
                    </a:lnTo>
                    <a:lnTo>
                      <a:pt x="5246" y="22708"/>
                    </a:lnTo>
                    <a:lnTo>
                      <a:pt x="2524" y="26559"/>
                    </a:lnTo>
                    <a:lnTo>
                      <a:pt x="1" y="30411"/>
                    </a:lnTo>
                    <a:lnTo>
                      <a:pt x="1993" y="31938"/>
                    </a:lnTo>
                    <a:lnTo>
                      <a:pt x="3984" y="33398"/>
                    </a:lnTo>
                    <a:lnTo>
                      <a:pt x="6109" y="34793"/>
                    </a:lnTo>
                    <a:lnTo>
                      <a:pt x="8300" y="36121"/>
                    </a:lnTo>
                    <a:lnTo>
                      <a:pt x="10558" y="37316"/>
                    </a:lnTo>
                    <a:lnTo>
                      <a:pt x="12815" y="38511"/>
                    </a:lnTo>
                    <a:lnTo>
                      <a:pt x="15139" y="39573"/>
                    </a:lnTo>
                    <a:lnTo>
                      <a:pt x="17529" y="40569"/>
                    </a:lnTo>
                    <a:lnTo>
                      <a:pt x="19986" y="41432"/>
                    </a:lnTo>
                    <a:lnTo>
                      <a:pt x="22443" y="42296"/>
                    </a:lnTo>
                    <a:lnTo>
                      <a:pt x="24900" y="43026"/>
                    </a:lnTo>
                    <a:lnTo>
                      <a:pt x="27423" y="43690"/>
                    </a:lnTo>
                    <a:lnTo>
                      <a:pt x="30012" y="44221"/>
                    </a:lnTo>
                    <a:lnTo>
                      <a:pt x="32535" y="44686"/>
                    </a:lnTo>
                    <a:lnTo>
                      <a:pt x="35125" y="45018"/>
                    </a:lnTo>
                    <a:lnTo>
                      <a:pt x="37648" y="45350"/>
                    </a:lnTo>
                    <a:lnTo>
                      <a:pt x="40237" y="45483"/>
                    </a:lnTo>
                    <a:lnTo>
                      <a:pt x="42827" y="45549"/>
                    </a:lnTo>
                    <a:lnTo>
                      <a:pt x="45350" y="45549"/>
                    </a:lnTo>
                    <a:lnTo>
                      <a:pt x="47939" y="45416"/>
                    </a:lnTo>
                    <a:lnTo>
                      <a:pt x="50462" y="45217"/>
                    </a:lnTo>
                    <a:lnTo>
                      <a:pt x="52986" y="44885"/>
                    </a:lnTo>
                    <a:lnTo>
                      <a:pt x="55442" y="44487"/>
                    </a:lnTo>
                    <a:lnTo>
                      <a:pt x="57899" y="43956"/>
                    </a:lnTo>
                    <a:lnTo>
                      <a:pt x="60289" y="43292"/>
                    </a:lnTo>
                    <a:lnTo>
                      <a:pt x="62680" y="42561"/>
                    </a:lnTo>
                    <a:lnTo>
                      <a:pt x="65003" y="41698"/>
                    </a:lnTo>
                    <a:lnTo>
                      <a:pt x="67261" y="40702"/>
                    </a:lnTo>
                    <a:lnTo>
                      <a:pt x="69518" y="39640"/>
                    </a:lnTo>
                    <a:lnTo>
                      <a:pt x="71643" y="38445"/>
                    </a:lnTo>
                    <a:lnTo>
                      <a:pt x="73768" y="37117"/>
                    </a:lnTo>
                    <a:lnTo>
                      <a:pt x="75760" y="35656"/>
                    </a:lnTo>
                    <a:lnTo>
                      <a:pt x="75361" y="32270"/>
                    </a:lnTo>
                    <a:lnTo>
                      <a:pt x="74764" y="28883"/>
                    </a:lnTo>
                    <a:lnTo>
                      <a:pt x="74166" y="25431"/>
                    </a:lnTo>
                    <a:lnTo>
                      <a:pt x="73370" y="21978"/>
                    </a:lnTo>
                    <a:lnTo>
                      <a:pt x="72440" y="18525"/>
                    </a:lnTo>
                    <a:lnTo>
                      <a:pt x="71444" y="15073"/>
                    </a:lnTo>
                    <a:lnTo>
                      <a:pt x="70315" y="11620"/>
                    </a:lnTo>
                    <a:lnTo>
                      <a:pt x="69054" y="8167"/>
                    </a:lnTo>
                    <a:lnTo>
                      <a:pt x="67659" y="8765"/>
                    </a:lnTo>
                    <a:lnTo>
                      <a:pt x="66265" y="9296"/>
                    </a:lnTo>
                    <a:lnTo>
                      <a:pt x="64804" y="9761"/>
                    </a:lnTo>
                    <a:lnTo>
                      <a:pt x="63410" y="10159"/>
                    </a:lnTo>
                    <a:lnTo>
                      <a:pt x="61949" y="10491"/>
                    </a:lnTo>
                    <a:lnTo>
                      <a:pt x="60488" y="10757"/>
                    </a:lnTo>
                    <a:lnTo>
                      <a:pt x="58961" y="11022"/>
                    </a:lnTo>
                    <a:lnTo>
                      <a:pt x="57501" y="11155"/>
                    </a:lnTo>
                    <a:lnTo>
                      <a:pt x="56040" y="11288"/>
                    </a:lnTo>
                    <a:lnTo>
                      <a:pt x="54513" y="11354"/>
                    </a:lnTo>
                    <a:lnTo>
                      <a:pt x="52986" y="11354"/>
                    </a:lnTo>
                    <a:lnTo>
                      <a:pt x="51525" y="11288"/>
                    </a:lnTo>
                    <a:lnTo>
                      <a:pt x="49998" y="11155"/>
                    </a:lnTo>
                    <a:lnTo>
                      <a:pt x="48537" y="11022"/>
                    </a:lnTo>
                    <a:lnTo>
                      <a:pt x="47010" y="10757"/>
                    </a:lnTo>
                    <a:lnTo>
                      <a:pt x="45549" y="10491"/>
                    </a:lnTo>
                    <a:lnTo>
                      <a:pt x="44088" y="10226"/>
                    </a:lnTo>
                    <a:lnTo>
                      <a:pt x="42561" y="9827"/>
                    </a:lnTo>
                    <a:lnTo>
                      <a:pt x="41100" y="9429"/>
                    </a:lnTo>
                    <a:lnTo>
                      <a:pt x="39706" y="8964"/>
                    </a:lnTo>
                    <a:lnTo>
                      <a:pt x="38245" y="8433"/>
                    </a:lnTo>
                    <a:lnTo>
                      <a:pt x="36851" y="7902"/>
                    </a:lnTo>
                    <a:lnTo>
                      <a:pt x="35457" y="7304"/>
                    </a:lnTo>
                    <a:lnTo>
                      <a:pt x="34062" y="6640"/>
                    </a:lnTo>
                    <a:lnTo>
                      <a:pt x="32668" y="5976"/>
                    </a:lnTo>
                    <a:lnTo>
                      <a:pt x="31340" y="5246"/>
                    </a:lnTo>
                    <a:lnTo>
                      <a:pt x="30079" y="4449"/>
                    </a:lnTo>
                    <a:lnTo>
                      <a:pt x="28751" y="3652"/>
                    </a:lnTo>
                    <a:lnTo>
                      <a:pt x="27489" y="2789"/>
                    </a:lnTo>
                    <a:lnTo>
                      <a:pt x="26294" y="1860"/>
                    </a:lnTo>
                    <a:lnTo>
                      <a:pt x="25099" y="930"/>
                    </a:lnTo>
                    <a:lnTo>
                      <a:pt x="2390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15" name="Google Shape;2415;g34ed79b00d1_0_2389"/>
              <p:cNvSpPr/>
              <p:nvPr/>
            </p:nvSpPr>
            <p:spPr>
              <a:xfrm>
                <a:off x="2565025" y="2533800"/>
                <a:ext cx="1894000" cy="1138750"/>
              </a:xfrm>
              <a:custGeom>
                <a:rect b="b" l="l" r="r" t="t"/>
                <a:pathLst>
                  <a:path extrusionOk="0" fill="none" h="45550" w="75760">
                    <a:moveTo>
                      <a:pt x="75760" y="35656"/>
                    </a:moveTo>
                    <a:lnTo>
                      <a:pt x="75760" y="35656"/>
                    </a:lnTo>
                    <a:lnTo>
                      <a:pt x="75361" y="32270"/>
                    </a:lnTo>
                    <a:lnTo>
                      <a:pt x="74764" y="28883"/>
                    </a:lnTo>
                    <a:lnTo>
                      <a:pt x="74166" y="25431"/>
                    </a:lnTo>
                    <a:lnTo>
                      <a:pt x="73370" y="21978"/>
                    </a:lnTo>
                    <a:lnTo>
                      <a:pt x="72440" y="18525"/>
                    </a:lnTo>
                    <a:lnTo>
                      <a:pt x="71444" y="15073"/>
                    </a:lnTo>
                    <a:lnTo>
                      <a:pt x="70315" y="11620"/>
                    </a:lnTo>
                    <a:lnTo>
                      <a:pt x="69054" y="8167"/>
                    </a:lnTo>
                    <a:lnTo>
                      <a:pt x="69054" y="8167"/>
                    </a:lnTo>
                    <a:lnTo>
                      <a:pt x="67659" y="8765"/>
                    </a:lnTo>
                    <a:lnTo>
                      <a:pt x="66265" y="9296"/>
                    </a:lnTo>
                    <a:lnTo>
                      <a:pt x="64804" y="9761"/>
                    </a:lnTo>
                    <a:lnTo>
                      <a:pt x="63410" y="10159"/>
                    </a:lnTo>
                    <a:lnTo>
                      <a:pt x="61949" y="10491"/>
                    </a:lnTo>
                    <a:lnTo>
                      <a:pt x="60488" y="10757"/>
                    </a:lnTo>
                    <a:lnTo>
                      <a:pt x="58961" y="11022"/>
                    </a:lnTo>
                    <a:lnTo>
                      <a:pt x="57501" y="11155"/>
                    </a:lnTo>
                    <a:lnTo>
                      <a:pt x="56040" y="11288"/>
                    </a:lnTo>
                    <a:lnTo>
                      <a:pt x="54513" y="11354"/>
                    </a:lnTo>
                    <a:lnTo>
                      <a:pt x="52986" y="11354"/>
                    </a:lnTo>
                    <a:lnTo>
                      <a:pt x="51525" y="11288"/>
                    </a:lnTo>
                    <a:lnTo>
                      <a:pt x="49998" y="11155"/>
                    </a:lnTo>
                    <a:lnTo>
                      <a:pt x="48537" y="11022"/>
                    </a:lnTo>
                    <a:lnTo>
                      <a:pt x="47010" y="10757"/>
                    </a:lnTo>
                    <a:lnTo>
                      <a:pt x="45549" y="10491"/>
                    </a:lnTo>
                    <a:lnTo>
                      <a:pt x="44088" y="10226"/>
                    </a:lnTo>
                    <a:lnTo>
                      <a:pt x="42561" y="9827"/>
                    </a:lnTo>
                    <a:lnTo>
                      <a:pt x="41100" y="9429"/>
                    </a:lnTo>
                    <a:lnTo>
                      <a:pt x="39706" y="8964"/>
                    </a:lnTo>
                    <a:lnTo>
                      <a:pt x="38245" y="8433"/>
                    </a:lnTo>
                    <a:lnTo>
                      <a:pt x="36851" y="7902"/>
                    </a:lnTo>
                    <a:lnTo>
                      <a:pt x="35457" y="7304"/>
                    </a:lnTo>
                    <a:lnTo>
                      <a:pt x="34062" y="6640"/>
                    </a:lnTo>
                    <a:lnTo>
                      <a:pt x="32668" y="5976"/>
                    </a:lnTo>
                    <a:lnTo>
                      <a:pt x="31340" y="5246"/>
                    </a:lnTo>
                    <a:lnTo>
                      <a:pt x="30079" y="4449"/>
                    </a:lnTo>
                    <a:lnTo>
                      <a:pt x="28751" y="3652"/>
                    </a:lnTo>
                    <a:lnTo>
                      <a:pt x="27489" y="2789"/>
                    </a:lnTo>
                    <a:lnTo>
                      <a:pt x="26294" y="1860"/>
                    </a:lnTo>
                    <a:lnTo>
                      <a:pt x="25099" y="930"/>
                    </a:lnTo>
                    <a:lnTo>
                      <a:pt x="23904" y="1"/>
                    </a:lnTo>
                    <a:lnTo>
                      <a:pt x="23904" y="1"/>
                    </a:lnTo>
                    <a:lnTo>
                      <a:pt x="20650" y="3453"/>
                    </a:lnTo>
                    <a:lnTo>
                      <a:pt x="17330" y="7171"/>
                    </a:lnTo>
                    <a:lnTo>
                      <a:pt x="14143" y="10956"/>
                    </a:lnTo>
                    <a:lnTo>
                      <a:pt x="11089" y="14807"/>
                    </a:lnTo>
                    <a:lnTo>
                      <a:pt x="8101" y="18725"/>
                    </a:lnTo>
                    <a:lnTo>
                      <a:pt x="5246" y="22708"/>
                    </a:lnTo>
                    <a:lnTo>
                      <a:pt x="2524" y="26559"/>
                    </a:lnTo>
                    <a:lnTo>
                      <a:pt x="1" y="30411"/>
                    </a:lnTo>
                    <a:lnTo>
                      <a:pt x="1" y="30411"/>
                    </a:lnTo>
                    <a:lnTo>
                      <a:pt x="1993" y="31938"/>
                    </a:lnTo>
                    <a:lnTo>
                      <a:pt x="3984" y="33398"/>
                    </a:lnTo>
                    <a:lnTo>
                      <a:pt x="6109" y="34793"/>
                    </a:lnTo>
                    <a:lnTo>
                      <a:pt x="8300" y="36121"/>
                    </a:lnTo>
                    <a:lnTo>
                      <a:pt x="10558" y="37316"/>
                    </a:lnTo>
                    <a:lnTo>
                      <a:pt x="12815" y="38511"/>
                    </a:lnTo>
                    <a:lnTo>
                      <a:pt x="15139" y="39573"/>
                    </a:lnTo>
                    <a:lnTo>
                      <a:pt x="17529" y="40569"/>
                    </a:lnTo>
                    <a:lnTo>
                      <a:pt x="19986" y="41432"/>
                    </a:lnTo>
                    <a:lnTo>
                      <a:pt x="22443" y="42296"/>
                    </a:lnTo>
                    <a:lnTo>
                      <a:pt x="24900" y="43026"/>
                    </a:lnTo>
                    <a:lnTo>
                      <a:pt x="27423" y="43690"/>
                    </a:lnTo>
                    <a:lnTo>
                      <a:pt x="30012" y="44221"/>
                    </a:lnTo>
                    <a:lnTo>
                      <a:pt x="32535" y="44686"/>
                    </a:lnTo>
                    <a:lnTo>
                      <a:pt x="35125" y="45018"/>
                    </a:lnTo>
                    <a:lnTo>
                      <a:pt x="37648" y="45350"/>
                    </a:lnTo>
                    <a:lnTo>
                      <a:pt x="40237" y="45483"/>
                    </a:lnTo>
                    <a:lnTo>
                      <a:pt x="42827" y="45549"/>
                    </a:lnTo>
                    <a:lnTo>
                      <a:pt x="45350" y="45549"/>
                    </a:lnTo>
                    <a:lnTo>
                      <a:pt x="47939" y="45416"/>
                    </a:lnTo>
                    <a:lnTo>
                      <a:pt x="50462" y="45217"/>
                    </a:lnTo>
                    <a:lnTo>
                      <a:pt x="52986" y="44885"/>
                    </a:lnTo>
                    <a:lnTo>
                      <a:pt x="55442" y="44487"/>
                    </a:lnTo>
                    <a:lnTo>
                      <a:pt x="57899" y="43956"/>
                    </a:lnTo>
                    <a:lnTo>
                      <a:pt x="60289" y="43292"/>
                    </a:lnTo>
                    <a:lnTo>
                      <a:pt x="62680" y="42561"/>
                    </a:lnTo>
                    <a:lnTo>
                      <a:pt x="65003" y="41698"/>
                    </a:lnTo>
                    <a:lnTo>
                      <a:pt x="67261" y="40702"/>
                    </a:lnTo>
                    <a:lnTo>
                      <a:pt x="69518" y="39640"/>
                    </a:lnTo>
                    <a:lnTo>
                      <a:pt x="71643" y="38445"/>
                    </a:lnTo>
                    <a:lnTo>
                      <a:pt x="73768" y="37117"/>
                    </a:lnTo>
                    <a:lnTo>
                      <a:pt x="75760" y="35656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16" name="Google Shape;2416;g34ed79b00d1_0_2389"/>
              <p:cNvSpPr/>
              <p:nvPr/>
            </p:nvSpPr>
            <p:spPr>
              <a:xfrm>
                <a:off x="1379850" y="1665650"/>
                <a:ext cx="903025" cy="2486600"/>
              </a:xfrm>
              <a:custGeom>
                <a:rect b="b" l="l" r="r" t="t"/>
                <a:pathLst>
                  <a:path extrusionOk="0" h="99464" w="36121">
                    <a:moveTo>
                      <a:pt x="17396" y="1"/>
                    </a:moveTo>
                    <a:lnTo>
                      <a:pt x="16267" y="1395"/>
                    </a:lnTo>
                    <a:lnTo>
                      <a:pt x="15139" y="2789"/>
                    </a:lnTo>
                    <a:lnTo>
                      <a:pt x="14076" y="4184"/>
                    </a:lnTo>
                    <a:lnTo>
                      <a:pt x="13080" y="5644"/>
                    </a:lnTo>
                    <a:lnTo>
                      <a:pt x="12084" y="7105"/>
                    </a:lnTo>
                    <a:lnTo>
                      <a:pt x="11155" y="8566"/>
                    </a:lnTo>
                    <a:lnTo>
                      <a:pt x="10225" y="10027"/>
                    </a:lnTo>
                    <a:lnTo>
                      <a:pt x="9362" y="11554"/>
                    </a:lnTo>
                    <a:lnTo>
                      <a:pt x="8565" y="13081"/>
                    </a:lnTo>
                    <a:lnTo>
                      <a:pt x="7768" y="14608"/>
                    </a:lnTo>
                    <a:lnTo>
                      <a:pt x="6972" y="16135"/>
                    </a:lnTo>
                    <a:lnTo>
                      <a:pt x="6308" y="17662"/>
                    </a:lnTo>
                    <a:lnTo>
                      <a:pt x="5644" y="19256"/>
                    </a:lnTo>
                    <a:lnTo>
                      <a:pt x="4980" y="20849"/>
                    </a:lnTo>
                    <a:lnTo>
                      <a:pt x="3851" y="24037"/>
                    </a:lnTo>
                    <a:lnTo>
                      <a:pt x="2789" y="27290"/>
                    </a:lnTo>
                    <a:lnTo>
                      <a:pt x="1992" y="30543"/>
                    </a:lnTo>
                    <a:lnTo>
                      <a:pt x="1262" y="33863"/>
                    </a:lnTo>
                    <a:lnTo>
                      <a:pt x="730" y="37183"/>
                    </a:lnTo>
                    <a:lnTo>
                      <a:pt x="332" y="40503"/>
                    </a:lnTo>
                    <a:lnTo>
                      <a:pt x="66" y="43823"/>
                    </a:lnTo>
                    <a:lnTo>
                      <a:pt x="0" y="47209"/>
                    </a:lnTo>
                    <a:lnTo>
                      <a:pt x="66" y="50529"/>
                    </a:lnTo>
                    <a:lnTo>
                      <a:pt x="266" y="53849"/>
                    </a:lnTo>
                    <a:lnTo>
                      <a:pt x="664" y="57169"/>
                    </a:lnTo>
                    <a:lnTo>
                      <a:pt x="1195" y="60489"/>
                    </a:lnTo>
                    <a:lnTo>
                      <a:pt x="1859" y="63809"/>
                    </a:lnTo>
                    <a:lnTo>
                      <a:pt x="2656" y="67062"/>
                    </a:lnTo>
                    <a:lnTo>
                      <a:pt x="3652" y="70316"/>
                    </a:lnTo>
                    <a:lnTo>
                      <a:pt x="4781" y="73503"/>
                    </a:lnTo>
                    <a:lnTo>
                      <a:pt x="6042" y="76623"/>
                    </a:lnTo>
                    <a:lnTo>
                      <a:pt x="6773" y="78150"/>
                    </a:lnTo>
                    <a:lnTo>
                      <a:pt x="7503" y="79678"/>
                    </a:lnTo>
                    <a:lnTo>
                      <a:pt x="8233" y="81205"/>
                    </a:lnTo>
                    <a:lnTo>
                      <a:pt x="9030" y="82732"/>
                    </a:lnTo>
                    <a:lnTo>
                      <a:pt x="9893" y="84259"/>
                    </a:lnTo>
                    <a:lnTo>
                      <a:pt x="10823" y="85720"/>
                    </a:lnTo>
                    <a:lnTo>
                      <a:pt x="11686" y="87180"/>
                    </a:lnTo>
                    <a:lnTo>
                      <a:pt x="12682" y="88641"/>
                    </a:lnTo>
                    <a:lnTo>
                      <a:pt x="13678" y="90036"/>
                    </a:lnTo>
                    <a:lnTo>
                      <a:pt x="14674" y="91430"/>
                    </a:lnTo>
                    <a:lnTo>
                      <a:pt x="15803" y="92824"/>
                    </a:lnTo>
                    <a:lnTo>
                      <a:pt x="16865" y="94219"/>
                    </a:lnTo>
                    <a:lnTo>
                      <a:pt x="17994" y="95546"/>
                    </a:lnTo>
                    <a:lnTo>
                      <a:pt x="19189" y="96874"/>
                    </a:lnTo>
                    <a:lnTo>
                      <a:pt x="20450" y="98202"/>
                    </a:lnTo>
                    <a:lnTo>
                      <a:pt x="21712" y="99464"/>
                    </a:lnTo>
                    <a:lnTo>
                      <a:pt x="22243" y="97339"/>
                    </a:lnTo>
                    <a:lnTo>
                      <a:pt x="22907" y="95215"/>
                    </a:lnTo>
                    <a:lnTo>
                      <a:pt x="23637" y="93090"/>
                    </a:lnTo>
                    <a:lnTo>
                      <a:pt x="24368" y="90965"/>
                    </a:lnTo>
                    <a:lnTo>
                      <a:pt x="25165" y="88907"/>
                    </a:lnTo>
                    <a:lnTo>
                      <a:pt x="26028" y="86782"/>
                    </a:lnTo>
                    <a:lnTo>
                      <a:pt x="26891" y="84657"/>
                    </a:lnTo>
                    <a:lnTo>
                      <a:pt x="27820" y="82599"/>
                    </a:lnTo>
                    <a:lnTo>
                      <a:pt x="29746" y="78482"/>
                    </a:lnTo>
                    <a:lnTo>
                      <a:pt x="31804" y="74432"/>
                    </a:lnTo>
                    <a:lnTo>
                      <a:pt x="33929" y="70515"/>
                    </a:lnTo>
                    <a:lnTo>
                      <a:pt x="36120" y="66730"/>
                    </a:lnTo>
                    <a:lnTo>
                      <a:pt x="34460" y="64937"/>
                    </a:lnTo>
                    <a:lnTo>
                      <a:pt x="32867" y="63145"/>
                    </a:lnTo>
                    <a:lnTo>
                      <a:pt x="31273" y="61285"/>
                    </a:lnTo>
                    <a:lnTo>
                      <a:pt x="29812" y="59360"/>
                    </a:lnTo>
                    <a:lnTo>
                      <a:pt x="28418" y="57434"/>
                    </a:lnTo>
                    <a:lnTo>
                      <a:pt x="27156" y="55442"/>
                    </a:lnTo>
                    <a:lnTo>
                      <a:pt x="25895" y="53384"/>
                    </a:lnTo>
                    <a:lnTo>
                      <a:pt x="24700" y="51392"/>
                    </a:lnTo>
                    <a:lnTo>
                      <a:pt x="23571" y="49268"/>
                    </a:lnTo>
                    <a:lnTo>
                      <a:pt x="22509" y="47209"/>
                    </a:lnTo>
                    <a:lnTo>
                      <a:pt x="21579" y="45085"/>
                    </a:lnTo>
                    <a:lnTo>
                      <a:pt x="20650" y="42960"/>
                    </a:lnTo>
                    <a:lnTo>
                      <a:pt x="19853" y="40769"/>
                    </a:lnTo>
                    <a:lnTo>
                      <a:pt x="19056" y="38578"/>
                    </a:lnTo>
                    <a:lnTo>
                      <a:pt x="18392" y="36386"/>
                    </a:lnTo>
                    <a:lnTo>
                      <a:pt x="17728" y="34195"/>
                    </a:lnTo>
                    <a:lnTo>
                      <a:pt x="17197" y="32004"/>
                    </a:lnTo>
                    <a:lnTo>
                      <a:pt x="16732" y="29813"/>
                    </a:lnTo>
                    <a:lnTo>
                      <a:pt x="16267" y="27622"/>
                    </a:lnTo>
                    <a:lnTo>
                      <a:pt x="15935" y="25364"/>
                    </a:lnTo>
                    <a:lnTo>
                      <a:pt x="15670" y="23173"/>
                    </a:lnTo>
                    <a:lnTo>
                      <a:pt x="15471" y="20982"/>
                    </a:lnTo>
                    <a:lnTo>
                      <a:pt x="15338" y="18791"/>
                    </a:lnTo>
                    <a:lnTo>
                      <a:pt x="15271" y="16600"/>
                    </a:lnTo>
                    <a:lnTo>
                      <a:pt x="15338" y="14475"/>
                    </a:lnTo>
                    <a:lnTo>
                      <a:pt x="15404" y="12351"/>
                    </a:lnTo>
                    <a:lnTo>
                      <a:pt x="15537" y="10226"/>
                    </a:lnTo>
                    <a:lnTo>
                      <a:pt x="15803" y="8101"/>
                    </a:lnTo>
                    <a:lnTo>
                      <a:pt x="16068" y="6043"/>
                    </a:lnTo>
                    <a:lnTo>
                      <a:pt x="16467" y="3985"/>
                    </a:lnTo>
                    <a:lnTo>
                      <a:pt x="16865" y="1993"/>
                    </a:lnTo>
                    <a:lnTo>
                      <a:pt x="1739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17" name="Google Shape;2417;g34ed79b00d1_0_2389"/>
              <p:cNvSpPr/>
              <p:nvPr/>
            </p:nvSpPr>
            <p:spPr>
              <a:xfrm>
                <a:off x="1379850" y="1665650"/>
                <a:ext cx="903025" cy="2486600"/>
              </a:xfrm>
              <a:custGeom>
                <a:rect b="b" l="l" r="r" t="t"/>
                <a:pathLst>
                  <a:path extrusionOk="0" fill="none" h="99464" w="36121">
                    <a:moveTo>
                      <a:pt x="36120" y="66730"/>
                    </a:moveTo>
                    <a:lnTo>
                      <a:pt x="36120" y="66730"/>
                    </a:lnTo>
                    <a:lnTo>
                      <a:pt x="34460" y="64937"/>
                    </a:lnTo>
                    <a:lnTo>
                      <a:pt x="32867" y="63145"/>
                    </a:lnTo>
                    <a:lnTo>
                      <a:pt x="31273" y="61285"/>
                    </a:lnTo>
                    <a:lnTo>
                      <a:pt x="29812" y="59360"/>
                    </a:lnTo>
                    <a:lnTo>
                      <a:pt x="28418" y="57434"/>
                    </a:lnTo>
                    <a:lnTo>
                      <a:pt x="27156" y="55442"/>
                    </a:lnTo>
                    <a:lnTo>
                      <a:pt x="25895" y="53384"/>
                    </a:lnTo>
                    <a:lnTo>
                      <a:pt x="24700" y="51392"/>
                    </a:lnTo>
                    <a:lnTo>
                      <a:pt x="23571" y="49268"/>
                    </a:lnTo>
                    <a:lnTo>
                      <a:pt x="22509" y="47209"/>
                    </a:lnTo>
                    <a:lnTo>
                      <a:pt x="21579" y="45085"/>
                    </a:lnTo>
                    <a:lnTo>
                      <a:pt x="20650" y="42960"/>
                    </a:lnTo>
                    <a:lnTo>
                      <a:pt x="19853" y="40769"/>
                    </a:lnTo>
                    <a:lnTo>
                      <a:pt x="19056" y="38578"/>
                    </a:lnTo>
                    <a:lnTo>
                      <a:pt x="18392" y="36386"/>
                    </a:lnTo>
                    <a:lnTo>
                      <a:pt x="17728" y="34195"/>
                    </a:lnTo>
                    <a:lnTo>
                      <a:pt x="17197" y="32004"/>
                    </a:lnTo>
                    <a:lnTo>
                      <a:pt x="16732" y="29813"/>
                    </a:lnTo>
                    <a:lnTo>
                      <a:pt x="16267" y="27622"/>
                    </a:lnTo>
                    <a:lnTo>
                      <a:pt x="15935" y="25364"/>
                    </a:lnTo>
                    <a:lnTo>
                      <a:pt x="15670" y="23173"/>
                    </a:lnTo>
                    <a:lnTo>
                      <a:pt x="15471" y="20982"/>
                    </a:lnTo>
                    <a:lnTo>
                      <a:pt x="15338" y="18791"/>
                    </a:lnTo>
                    <a:lnTo>
                      <a:pt x="15271" y="16600"/>
                    </a:lnTo>
                    <a:lnTo>
                      <a:pt x="15338" y="14475"/>
                    </a:lnTo>
                    <a:lnTo>
                      <a:pt x="15404" y="12351"/>
                    </a:lnTo>
                    <a:lnTo>
                      <a:pt x="15537" y="10226"/>
                    </a:lnTo>
                    <a:lnTo>
                      <a:pt x="15803" y="8101"/>
                    </a:lnTo>
                    <a:lnTo>
                      <a:pt x="16068" y="6043"/>
                    </a:lnTo>
                    <a:lnTo>
                      <a:pt x="16467" y="3985"/>
                    </a:lnTo>
                    <a:lnTo>
                      <a:pt x="16865" y="1993"/>
                    </a:lnTo>
                    <a:lnTo>
                      <a:pt x="17396" y="1"/>
                    </a:lnTo>
                    <a:lnTo>
                      <a:pt x="17396" y="1"/>
                    </a:lnTo>
                    <a:lnTo>
                      <a:pt x="16267" y="1395"/>
                    </a:lnTo>
                    <a:lnTo>
                      <a:pt x="15139" y="2789"/>
                    </a:lnTo>
                    <a:lnTo>
                      <a:pt x="14076" y="4184"/>
                    </a:lnTo>
                    <a:lnTo>
                      <a:pt x="13080" y="5644"/>
                    </a:lnTo>
                    <a:lnTo>
                      <a:pt x="12084" y="7105"/>
                    </a:lnTo>
                    <a:lnTo>
                      <a:pt x="11155" y="8566"/>
                    </a:lnTo>
                    <a:lnTo>
                      <a:pt x="10225" y="10027"/>
                    </a:lnTo>
                    <a:lnTo>
                      <a:pt x="9362" y="11554"/>
                    </a:lnTo>
                    <a:lnTo>
                      <a:pt x="8565" y="13081"/>
                    </a:lnTo>
                    <a:lnTo>
                      <a:pt x="7768" y="14608"/>
                    </a:lnTo>
                    <a:lnTo>
                      <a:pt x="6972" y="16135"/>
                    </a:lnTo>
                    <a:lnTo>
                      <a:pt x="6308" y="17662"/>
                    </a:lnTo>
                    <a:lnTo>
                      <a:pt x="5644" y="19256"/>
                    </a:lnTo>
                    <a:lnTo>
                      <a:pt x="4980" y="20849"/>
                    </a:lnTo>
                    <a:lnTo>
                      <a:pt x="3851" y="24037"/>
                    </a:lnTo>
                    <a:lnTo>
                      <a:pt x="2789" y="27290"/>
                    </a:lnTo>
                    <a:lnTo>
                      <a:pt x="1992" y="30543"/>
                    </a:lnTo>
                    <a:lnTo>
                      <a:pt x="1262" y="33863"/>
                    </a:lnTo>
                    <a:lnTo>
                      <a:pt x="730" y="37183"/>
                    </a:lnTo>
                    <a:lnTo>
                      <a:pt x="332" y="40503"/>
                    </a:lnTo>
                    <a:lnTo>
                      <a:pt x="66" y="43823"/>
                    </a:lnTo>
                    <a:lnTo>
                      <a:pt x="0" y="47209"/>
                    </a:lnTo>
                    <a:lnTo>
                      <a:pt x="66" y="50529"/>
                    </a:lnTo>
                    <a:lnTo>
                      <a:pt x="266" y="53849"/>
                    </a:lnTo>
                    <a:lnTo>
                      <a:pt x="664" y="57169"/>
                    </a:lnTo>
                    <a:lnTo>
                      <a:pt x="1195" y="60489"/>
                    </a:lnTo>
                    <a:lnTo>
                      <a:pt x="1859" y="63809"/>
                    </a:lnTo>
                    <a:lnTo>
                      <a:pt x="2656" y="67062"/>
                    </a:lnTo>
                    <a:lnTo>
                      <a:pt x="3652" y="70316"/>
                    </a:lnTo>
                    <a:lnTo>
                      <a:pt x="4781" y="73503"/>
                    </a:lnTo>
                    <a:lnTo>
                      <a:pt x="6042" y="76623"/>
                    </a:lnTo>
                    <a:lnTo>
                      <a:pt x="6773" y="78150"/>
                    </a:lnTo>
                    <a:lnTo>
                      <a:pt x="7503" y="79678"/>
                    </a:lnTo>
                    <a:lnTo>
                      <a:pt x="8233" y="81205"/>
                    </a:lnTo>
                    <a:lnTo>
                      <a:pt x="9030" y="82732"/>
                    </a:lnTo>
                    <a:lnTo>
                      <a:pt x="9893" y="84259"/>
                    </a:lnTo>
                    <a:lnTo>
                      <a:pt x="10823" y="85720"/>
                    </a:lnTo>
                    <a:lnTo>
                      <a:pt x="11686" y="87180"/>
                    </a:lnTo>
                    <a:lnTo>
                      <a:pt x="12682" y="88641"/>
                    </a:lnTo>
                    <a:lnTo>
                      <a:pt x="13678" y="90036"/>
                    </a:lnTo>
                    <a:lnTo>
                      <a:pt x="14674" y="91430"/>
                    </a:lnTo>
                    <a:lnTo>
                      <a:pt x="15803" y="92824"/>
                    </a:lnTo>
                    <a:lnTo>
                      <a:pt x="16865" y="94219"/>
                    </a:lnTo>
                    <a:lnTo>
                      <a:pt x="17994" y="95546"/>
                    </a:lnTo>
                    <a:lnTo>
                      <a:pt x="19189" y="96874"/>
                    </a:lnTo>
                    <a:lnTo>
                      <a:pt x="20450" y="98202"/>
                    </a:lnTo>
                    <a:lnTo>
                      <a:pt x="21712" y="99464"/>
                    </a:lnTo>
                    <a:lnTo>
                      <a:pt x="21712" y="99464"/>
                    </a:lnTo>
                    <a:lnTo>
                      <a:pt x="22243" y="97339"/>
                    </a:lnTo>
                    <a:lnTo>
                      <a:pt x="22907" y="95215"/>
                    </a:lnTo>
                    <a:lnTo>
                      <a:pt x="23637" y="93090"/>
                    </a:lnTo>
                    <a:lnTo>
                      <a:pt x="24368" y="90965"/>
                    </a:lnTo>
                    <a:lnTo>
                      <a:pt x="25165" y="88907"/>
                    </a:lnTo>
                    <a:lnTo>
                      <a:pt x="26028" y="86782"/>
                    </a:lnTo>
                    <a:lnTo>
                      <a:pt x="26891" y="84657"/>
                    </a:lnTo>
                    <a:lnTo>
                      <a:pt x="27820" y="82599"/>
                    </a:lnTo>
                    <a:lnTo>
                      <a:pt x="29746" y="78482"/>
                    </a:lnTo>
                    <a:lnTo>
                      <a:pt x="31804" y="74432"/>
                    </a:lnTo>
                    <a:lnTo>
                      <a:pt x="33929" y="70515"/>
                    </a:lnTo>
                    <a:lnTo>
                      <a:pt x="36120" y="6673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18" name="Google Shape;2418;g34ed79b00d1_0_2389"/>
              <p:cNvSpPr/>
              <p:nvPr/>
            </p:nvSpPr>
            <p:spPr>
              <a:xfrm>
                <a:off x="3318625" y="1974400"/>
                <a:ext cx="888100" cy="627475"/>
              </a:xfrm>
              <a:custGeom>
                <a:rect b="b" l="l" r="r" t="t"/>
                <a:pathLst>
                  <a:path extrusionOk="0" h="25099" w="35524">
                    <a:moveTo>
                      <a:pt x="20783" y="1"/>
                    </a:moveTo>
                    <a:lnTo>
                      <a:pt x="18260" y="1727"/>
                    </a:lnTo>
                    <a:lnTo>
                      <a:pt x="15737" y="3520"/>
                    </a:lnTo>
                    <a:lnTo>
                      <a:pt x="13148" y="5445"/>
                    </a:lnTo>
                    <a:lnTo>
                      <a:pt x="10558" y="7437"/>
                    </a:lnTo>
                    <a:lnTo>
                      <a:pt x="7902" y="9495"/>
                    </a:lnTo>
                    <a:lnTo>
                      <a:pt x="5313" y="11687"/>
                    </a:lnTo>
                    <a:lnTo>
                      <a:pt x="2657" y="13944"/>
                    </a:lnTo>
                    <a:lnTo>
                      <a:pt x="1" y="16334"/>
                    </a:lnTo>
                    <a:lnTo>
                      <a:pt x="1063" y="17131"/>
                    </a:lnTo>
                    <a:lnTo>
                      <a:pt x="2126" y="17928"/>
                    </a:lnTo>
                    <a:lnTo>
                      <a:pt x="3188" y="18725"/>
                    </a:lnTo>
                    <a:lnTo>
                      <a:pt x="4250" y="19389"/>
                    </a:lnTo>
                    <a:lnTo>
                      <a:pt x="5379" y="20053"/>
                    </a:lnTo>
                    <a:lnTo>
                      <a:pt x="6508" y="20717"/>
                    </a:lnTo>
                    <a:lnTo>
                      <a:pt x="7637" y="21314"/>
                    </a:lnTo>
                    <a:lnTo>
                      <a:pt x="8765" y="21845"/>
                    </a:lnTo>
                    <a:lnTo>
                      <a:pt x="9894" y="22310"/>
                    </a:lnTo>
                    <a:lnTo>
                      <a:pt x="11089" y="22775"/>
                    </a:lnTo>
                    <a:lnTo>
                      <a:pt x="12218" y="23173"/>
                    </a:lnTo>
                    <a:lnTo>
                      <a:pt x="13413" y="23572"/>
                    </a:lnTo>
                    <a:lnTo>
                      <a:pt x="14542" y="23904"/>
                    </a:lnTo>
                    <a:lnTo>
                      <a:pt x="15737" y="24169"/>
                    </a:lnTo>
                    <a:lnTo>
                      <a:pt x="18061" y="24634"/>
                    </a:lnTo>
                    <a:lnTo>
                      <a:pt x="20451" y="24966"/>
                    </a:lnTo>
                    <a:lnTo>
                      <a:pt x="22709" y="25099"/>
                    </a:lnTo>
                    <a:lnTo>
                      <a:pt x="25033" y="25099"/>
                    </a:lnTo>
                    <a:lnTo>
                      <a:pt x="26161" y="25032"/>
                    </a:lnTo>
                    <a:lnTo>
                      <a:pt x="27224" y="24900"/>
                    </a:lnTo>
                    <a:lnTo>
                      <a:pt x="28353" y="24767"/>
                    </a:lnTo>
                    <a:lnTo>
                      <a:pt x="29415" y="24568"/>
                    </a:lnTo>
                    <a:lnTo>
                      <a:pt x="30477" y="24302"/>
                    </a:lnTo>
                    <a:lnTo>
                      <a:pt x="31540" y="24103"/>
                    </a:lnTo>
                    <a:lnTo>
                      <a:pt x="32536" y="23771"/>
                    </a:lnTo>
                    <a:lnTo>
                      <a:pt x="33532" y="23439"/>
                    </a:lnTo>
                    <a:lnTo>
                      <a:pt x="34527" y="23040"/>
                    </a:lnTo>
                    <a:lnTo>
                      <a:pt x="35523" y="22642"/>
                    </a:lnTo>
                    <a:lnTo>
                      <a:pt x="33996" y="19654"/>
                    </a:lnTo>
                    <a:lnTo>
                      <a:pt x="32403" y="16666"/>
                    </a:lnTo>
                    <a:lnTo>
                      <a:pt x="30743" y="13745"/>
                    </a:lnTo>
                    <a:lnTo>
                      <a:pt x="28950" y="10890"/>
                    </a:lnTo>
                    <a:lnTo>
                      <a:pt x="27025" y="8035"/>
                    </a:lnTo>
                    <a:lnTo>
                      <a:pt x="25033" y="5312"/>
                    </a:lnTo>
                    <a:lnTo>
                      <a:pt x="22974" y="2657"/>
                    </a:lnTo>
                    <a:lnTo>
                      <a:pt x="2078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19" name="Google Shape;2419;g34ed79b00d1_0_2389"/>
              <p:cNvSpPr/>
              <p:nvPr/>
            </p:nvSpPr>
            <p:spPr>
              <a:xfrm>
                <a:off x="3318625" y="1974400"/>
                <a:ext cx="888100" cy="627475"/>
              </a:xfrm>
              <a:custGeom>
                <a:rect b="b" l="l" r="r" t="t"/>
                <a:pathLst>
                  <a:path extrusionOk="0" fill="none" h="25099" w="35524">
                    <a:moveTo>
                      <a:pt x="35523" y="22642"/>
                    </a:moveTo>
                    <a:lnTo>
                      <a:pt x="35523" y="22642"/>
                    </a:lnTo>
                    <a:lnTo>
                      <a:pt x="33996" y="19654"/>
                    </a:lnTo>
                    <a:lnTo>
                      <a:pt x="32403" y="16666"/>
                    </a:lnTo>
                    <a:lnTo>
                      <a:pt x="30743" y="13745"/>
                    </a:lnTo>
                    <a:lnTo>
                      <a:pt x="28950" y="10890"/>
                    </a:lnTo>
                    <a:lnTo>
                      <a:pt x="27025" y="8035"/>
                    </a:lnTo>
                    <a:lnTo>
                      <a:pt x="25033" y="5312"/>
                    </a:lnTo>
                    <a:lnTo>
                      <a:pt x="22974" y="2657"/>
                    </a:lnTo>
                    <a:lnTo>
                      <a:pt x="20783" y="1"/>
                    </a:lnTo>
                    <a:lnTo>
                      <a:pt x="20783" y="1"/>
                    </a:lnTo>
                    <a:lnTo>
                      <a:pt x="18260" y="1727"/>
                    </a:lnTo>
                    <a:lnTo>
                      <a:pt x="15737" y="3520"/>
                    </a:lnTo>
                    <a:lnTo>
                      <a:pt x="13148" y="5445"/>
                    </a:lnTo>
                    <a:lnTo>
                      <a:pt x="10558" y="7437"/>
                    </a:lnTo>
                    <a:lnTo>
                      <a:pt x="7902" y="9495"/>
                    </a:lnTo>
                    <a:lnTo>
                      <a:pt x="5313" y="11687"/>
                    </a:lnTo>
                    <a:lnTo>
                      <a:pt x="2657" y="13944"/>
                    </a:lnTo>
                    <a:lnTo>
                      <a:pt x="1" y="16334"/>
                    </a:lnTo>
                    <a:lnTo>
                      <a:pt x="1" y="16334"/>
                    </a:lnTo>
                    <a:lnTo>
                      <a:pt x="1063" y="17131"/>
                    </a:lnTo>
                    <a:lnTo>
                      <a:pt x="2126" y="17928"/>
                    </a:lnTo>
                    <a:lnTo>
                      <a:pt x="3188" y="18725"/>
                    </a:lnTo>
                    <a:lnTo>
                      <a:pt x="4250" y="19389"/>
                    </a:lnTo>
                    <a:lnTo>
                      <a:pt x="5379" y="20053"/>
                    </a:lnTo>
                    <a:lnTo>
                      <a:pt x="6508" y="20717"/>
                    </a:lnTo>
                    <a:lnTo>
                      <a:pt x="7637" y="21314"/>
                    </a:lnTo>
                    <a:lnTo>
                      <a:pt x="8765" y="21845"/>
                    </a:lnTo>
                    <a:lnTo>
                      <a:pt x="9894" y="22310"/>
                    </a:lnTo>
                    <a:lnTo>
                      <a:pt x="11089" y="22775"/>
                    </a:lnTo>
                    <a:lnTo>
                      <a:pt x="12218" y="23173"/>
                    </a:lnTo>
                    <a:lnTo>
                      <a:pt x="13413" y="23572"/>
                    </a:lnTo>
                    <a:lnTo>
                      <a:pt x="14542" y="23904"/>
                    </a:lnTo>
                    <a:lnTo>
                      <a:pt x="15737" y="24169"/>
                    </a:lnTo>
                    <a:lnTo>
                      <a:pt x="18061" y="24634"/>
                    </a:lnTo>
                    <a:lnTo>
                      <a:pt x="20451" y="24966"/>
                    </a:lnTo>
                    <a:lnTo>
                      <a:pt x="22709" y="25099"/>
                    </a:lnTo>
                    <a:lnTo>
                      <a:pt x="25033" y="25099"/>
                    </a:lnTo>
                    <a:lnTo>
                      <a:pt x="26161" y="25032"/>
                    </a:lnTo>
                    <a:lnTo>
                      <a:pt x="27224" y="24900"/>
                    </a:lnTo>
                    <a:lnTo>
                      <a:pt x="28353" y="24767"/>
                    </a:lnTo>
                    <a:lnTo>
                      <a:pt x="29415" y="24568"/>
                    </a:lnTo>
                    <a:lnTo>
                      <a:pt x="30477" y="24302"/>
                    </a:lnTo>
                    <a:lnTo>
                      <a:pt x="31540" y="24103"/>
                    </a:lnTo>
                    <a:lnTo>
                      <a:pt x="32536" y="23771"/>
                    </a:lnTo>
                    <a:lnTo>
                      <a:pt x="33532" y="23439"/>
                    </a:lnTo>
                    <a:lnTo>
                      <a:pt x="34527" y="23040"/>
                    </a:lnTo>
                    <a:lnTo>
                      <a:pt x="35523" y="22642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20" name="Google Shape;2420;g34ed79b00d1_0_2389"/>
              <p:cNvSpPr/>
              <p:nvPr/>
            </p:nvSpPr>
            <p:spPr>
              <a:xfrm>
                <a:off x="3302025" y="1225775"/>
                <a:ext cx="962800" cy="464800"/>
              </a:xfrm>
              <a:custGeom>
                <a:rect b="b" l="l" r="r" t="t"/>
                <a:pathLst>
                  <a:path extrusionOk="0" h="18592" w="38512">
                    <a:moveTo>
                      <a:pt x="12683" y="0"/>
                    </a:moveTo>
                    <a:lnTo>
                      <a:pt x="11421" y="67"/>
                    </a:lnTo>
                    <a:lnTo>
                      <a:pt x="10226" y="200"/>
                    </a:lnTo>
                    <a:lnTo>
                      <a:pt x="9031" y="332"/>
                    </a:lnTo>
                    <a:lnTo>
                      <a:pt x="7836" y="532"/>
                    </a:lnTo>
                    <a:lnTo>
                      <a:pt x="6707" y="797"/>
                    </a:lnTo>
                    <a:lnTo>
                      <a:pt x="5578" y="1063"/>
                    </a:lnTo>
                    <a:lnTo>
                      <a:pt x="4516" y="1328"/>
                    </a:lnTo>
                    <a:lnTo>
                      <a:pt x="3520" y="1727"/>
                    </a:lnTo>
                    <a:lnTo>
                      <a:pt x="2590" y="2059"/>
                    </a:lnTo>
                    <a:lnTo>
                      <a:pt x="1661" y="2457"/>
                    </a:lnTo>
                    <a:lnTo>
                      <a:pt x="798" y="2922"/>
                    </a:lnTo>
                    <a:lnTo>
                      <a:pt x="1" y="3387"/>
                    </a:lnTo>
                    <a:lnTo>
                      <a:pt x="3055" y="4781"/>
                    </a:lnTo>
                    <a:lnTo>
                      <a:pt x="6043" y="6375"/>
                    </a:lnTo>
                    <a:lnTo>
                      <a:pt x="8965" y="8034"/>
                    </a:lnTo>
                    <a:lnTo>
                      <a:pt x="11820" y="9894"/>
                    </a:lnTo>
                    <a:lnTo>
                      <a:pt x="14608" y="11886"/>
                    </a:lnTo>
                    <a:lnTo>
                      <a:pt x="17331" y="13944"/>
                    </a:lnTo>
                    <a:lnTo>
                      <a:pt x="19987" y="16201"/>
                    </a:lnTo>
                    <a:lnTo>
                      <a:pt x="22576" y="18592"/>
                    </a:lnTo>
                    <a:lnTo>
                      <a:pt x="24435" y="17264"/>
                    </a:lnTo>
                    <a:lnTo>
                      <a:pt x="26427" y="16002"/>
                    </a:lnTo>
                    <a:lnTo>
                      <a:pt x="28485" y="14741"/>
                    </a:lnTo>
                    <a:lnTo>
                      <a:pt x="30544" y="13545"/>
                    </a:lnTo>
                    <a:lnTo>
                      <a:pt x="32668" y="12417"/>
                    </a:lnTo>
                    <a:lnTo>
                      <a:pt x="34727" y="11354"/>
                    </a:lnTo>
                    <a:lnTo>
                      <a:pt x="36719" y="10491"/>
                    </a:lnTo>
                    <a:lnTo>
                      <a:pt x="38511" y="9761"/>
                    </a:lnTo>
                    <a:lnTo>
                      <a:pt x="37449" y="8632"/>
                    </a:lnTo>
                    <a:lnTo>
                      <a:pt x="36254" y="7636"/>
                    </a:lnTo>
                    <a:lnTo>
                      <a:pt x="35059" y="6707"/>
                    </a:lnTo>
                    <a:lnTo>
                      <a:pt x="33864" y="5843"/>
                    </a:lnTo>
                    <a:lnTo>
                      <a:pt x="32602" y="5047"/>
                    </a:lnTo>
                    <a:lnTo>
                      <a:pt x="31340" y="4316"/>
                    </a:lnTo>
                    <a:lnTo>
                      <a:pt x="30079" y="3652"/>
                    </a:lnTo>
                    <a:lnTo>
                      <a:pt x="28751" y="3055"/>
                    </a:lnTo>
                    <a:lnTo>
                      <a:pt x="27423" y="2524"/>
                    </a:lnTo>
                    <a:lnTo>
                      <a:pt x="26095" y="1992"/>
                    </a:lnTo>
                    <a:lnTo>
                      <a:pt x="24701" y="1594"/>
                    </a:lnTo>
                    <a:lnTo>
                      <a:pt x="23373" y="1196"/>
                    </a:lnTo>
                    <a:lnTo>
                      <a:pt x="22045" y="864"/>
                    </a:lnTo>
                    <a:lnTo>
                      <a:pt x="20650" y="598"/>
                    </a:lnTo>
                    <a:lnTo>
                      <a:pt x="19323" y="399"/>
                    </a:lnTo>
                    <a:lnTo>
                      <a:pt x="17928" y="200"/>
                    </a:lnTo>
                    <a:lnTo>
                      <a:pt x="16600" y="67"/>
                    </a:lnTo>
                    <a:lnTo>
                      <a:pt x="1527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21" name="Google Shape;2421;g34ed79b00d1_0_2389"/>
              <p:cNvSpPr/>
              <p:nvPr/>
            </p:nvSpPr>
            <p:spPr>
              <a:xfrm>
                <a:off x="3302025" y="1225775"/>
                <a:ext cx="962800" cy="464800"/>
              </a:xfrm>
              <a:custGeom>
                <a:rect b="b" l="l" r="r" t="t"/>
                <a:pathLst>
                  <a:path extrusionOk="0" fill="none" h="18592" w="38512">
                    <a:moveTo>
                      <a:pt x="22576" y="18592"/>
                    </a:moveTo>
                    <a:lnTo>
                      <a:pt x="22576" y="18592"/>
                    </a:lnTo>
                    <a:lnTo>
                      <a:pt x="24435" y="17264"/>
                    </a:lnTo>
                    <a:lnTo>
                      <a:pt x="26427" y="16002"/>
                    </a:lnTo>
                    <a:lnTo>
                      <a:pt x="28485" y="14741"/>
                    </a:lnTo>
                    <a:lnTo>
                      <a:pt x="30544" y="13545"/>
                    </a:lnTo>
                    <a:lnTo>
                      <a:pt x="32668" y="12417"/>
                    </a:lnTo>
                    <a:lnTo>
                      <a:pt x="34727" y="11354"/>
                    </a:lnTo>
                    <a:lnTo>
                      <a:pt x="36719" y="10491"/>
                    </a:lnTo>
                    <a:lnTo>
                      <a:pt x="38511" y="9761"/>
                    </a:lnTo>
                    <a:lnTo>
                      <a:pt x="38511" y="9761"/>
                    </a:lnTo>
                    <a:lnTo>
                      <a:pt x="37449" y="8632"/>
                    </a:lnTo>
                    <a:lnTo>
                      <a:pt x="36254" y="7636"/>
                    </a:lnTo>
                    <a:lnTo>
                      <a:pt x="35059" y="6707"/>
                    </a:lnTo>
                    <a:lnTo>
                      <a:pt x="33864" y="5843"/>
                    </a:lnTo>
                    <a:lnTo>
                      <a:pt x="32602" y="5047"/>
                    </a:lnTo>
                    <a:lnTo>
                      <a:pt x="31340" y="4316"/>
                    </a:lnTo>
                    <a:lnTo>
                      <a:pt x="30079" y="3652"/>
                    </a:lnTo>
                    <a:lnTo>
                      <a:pt x="28751" y="3055"/>
                    </a:lnTo>
                    <a:lnTo>
                      <a:pt x="27423" y="2524"/>
                    </a:lnTo>
                    <a:lnTo>
                      <a:pt x="26095" y="1992"/>
                    </a:lnTo>
                    <a:lnTo>
                      <a:pt x="24701" y="1594"/>
                    </a:lnTo>
                    <a:lnTo>
                      <a:pt x="23373" y="1196"/>
                    </a:lnTo>
                    <a:lnTo>
                      <a:pt x="22045" y="864"/>
                    </a:lnTo>
                    <a:lnTo>
                      <a:pt x="20650" y="598"/>
                    </a:lnTo>
                    <a:lnTo>
                      <a:pt x="19323" y="399"/>
                    </a:lnTo>
                    <a:lnTo>
                      <a:pt x="17928" y="200"/>
                    </a:lnTo>
                    <a:lnTo>
                      <a:pt x="16600" y="67"/>
                    </a:lnTo>
                    <a:lnTo>
                      <a:pt x="15272" y="0"/>
                    </a:lnTo>
                    <a:lnTo>
                      <a:pt x="14011" y="0"/>
                    </a:lnTo>
                    <a:lnTo>
                      <a:pt x="12683" y="0"/>
                    </a:lnTo>
                    <a:lnTo>
                      <a:pt x="11421" y="67"/>
                    </a:lnTo>
                    <a:lnTo>
                      <a:pt x="10226" y="200"/>
                    </a:lnTo>
                    <a:lnTo>
                      <a:pt x="9031" y="332"/>
                    </a:lnTo>
                    <a:lnTo>
                      <a:pt x="7836" y="532"/>
                    </a:lnTo>
                    <a:lnTo>
                      <a:pt x="6707" y="797"/>
                    </a:lnTo>
                    <a:lnTo>
                      <a:pt x="5578" y="1063"/>
                    </a:lnTo>
                    <a:lnTo>
                      <a:pt x="4516" y="1328"/>
                    </a:lnTo>
                    <a:lnTo>
                      <a:pt x="3520" y="1727"/>
                    </a:lnTo>
                    <a:lnTo>
                      <a:pt x="2590" y="2059"/>
                    </a:lnTo>
                    <a:lnTo>
                      <a:pt x="1661" y="2457"/>
                    </a:lnTo>
                    <a:lnTo>
                      <a:pt x="798" y="2922"/>
                    </a:lnTo>
                    <a:lnTo>
                      <a:pt x="1" y="3387"/>
                    </a:lnTo>
                    <a:lnTo>
                      <a:pt x="1" y="3387"/>
                    </a:lnTo>
                    <a:lnTo>
                      <a:pt x="3055" y="4781"/>
                    </a:lnTo>
                    <a:lnTo>
                      <a:pt x="6043" y="6375"/>
                    </a:lnTo>
                    <a:lnTo>
                      <a:pt x="8965" y="8034"/>
                    </a:lnTo>
                    <a:lnTo>
                      <a:pt x="11820" y="9894"/>
                    </a:lnTo>
                    <a:lnTo>
                      <a:pt x="14608" y="11886"/>
                    </a:lnTo>
                    <a:lnTo>
                      <a:pt x="17331" y="13944"/>
                    </a:lnTo>
                    <a:lnTo>
                      <a:pt x="19987" y="16201"/>
                    </a:lnTo>
                    <a:lnTo>
                      <a:pt x="22576" y="18592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22" name="Google Shape;2422;g34ed79b00d1_0_2389"/>
              <p:cNvSpPr/>
              <p:nvPr/>
            </p:nvSpPr>
            <p:spPr>
              <a:xfrm>
                <a:off x="2108550" y="3483275"/>
                <a:ext cx="2365425" cy="1201825"/>
              </a:xfrm>
              <a:custGeom>
                <a:rect b="b" l="l" r="r" t="t"/>
                <a:pathLst>
                  <a:path extrusionOk="0" h="48073" w="94617">
                    <a:moveTo>
                      <a:pt x="13612" y="1"/>
                    </a:moveTo>
                    <a:lnTo>
                      <a:pt x="11952" y="2856"/>
                    </a:lnTo>
                    <a:lnTo>
                      <a:pt x="10425" y="5645"/>
                    </a:lnTo>
                    <a:lnTo>
                      <a:pt x="9097" y="8367"/>
                    </a:lnTo>
                    <a:lnTo>
                      <a:pt x="7835" y="10956"/>
                    </a:lnTo>
                    <a:lnTo>
                      <a:pt x="6706" y="13413"/>
                    </a:lnTo>
                    <a:lnTo>
                      <a:pt x="5644" y="15803"/>
                    </a:lnTo>
                    <a:lnTo>
                      <a:pt x="4715" y="18061"/>
                    </a:lnTo>
                    <a:lnTo>
                      <a:pt x="3851" y="20186"/>
                    </a:lnTo>
                    <a:lnTo>
                      <a:pt x="3121" y="22244"/>
                    </a:lnTo>
                    <a:lnTo>
                      <a:pt x="2457" y="24169"/>
                    </a:lnTo>
                    <a:lnTo>
                      <a:pt x="1859" y="25962"/>
                    </a:lnTo>
                    <a:lnTo>
                      <a:pt x="1395" y="27688"/>
                    </a:lnTo>
                    <a:lnTo>
                      <a:pt x="598" y="30743"/>
                    </a:lnTo>
                    <a:lnTo>
                      <a:pt x="0" y="33266"/>
                    </a:lnTo>
                    <a:lnTo>
                      <a:pt x="2590" y="35125"/>
                    </a:lnTo>
                    <a:lnTo>
                      <a:pt x="5179" y="36785"/>
                    </a:lnTo>
                    <a:lnTo>
                      <a:pt x="7835" y="38378"/>
                    </a:lnTo>
                    <a:lnTo>
                      <a:pt x="10558" y="39906"/>
                    </a:lnTo>
                    <a:lnTo>
                      <a:pt x="13280" y="41234"/>
                    </a:lnTo>
                    <a:lnTo>
                      <a:pt x="16135" y="42495"/>
                    </a:lnTo>
                    <a:lnTo>
                      <a:pt x="18924" y="43557"/>
                    </a:lnTo>
                    <a:lnTo>
                      <a:pt x="21779" y="44553"/>
                    </a:lnTo>
                    <a:lnTo>
                      <a:pt x="24700" y="45417"/>
                    </a:lnTo>
                    <a:lnTo>
                      <a:pt x="27622" y="46147"/>
                    </a:lnTo>
                    <a:lnTo>
                      <a:pt x="30543" y="46811"/>
                    </a:lnTo>
                    <a:lnTo>
                      <a:pt x="33531" y="47276"/>
                    </a:lnTo>
                    <a:lnTo>
                      <a:pt x="36519" y="47674"/>
                    </a:lnTo>
                    <a:lnTo>
                      <a:pt x="39507" y="47940"/>
                    </a:lnTo>
                    <a:lnTo>
                      <a:pt x="42495" y="48072"/>
                    </a:lnTo>
                    <a:lnTo>
                      <a:pt x="45482" y="48072"/>
                    </a:lnTo>
                    <a:lnTo>
                      <a:pt x="48470" y="47940"/>
                    </a:lnTo>
                    <a:lnTo>
                      <a:pt x="51458" y="47674"/>
                    </a:lnTo>
                    <a:lnTo>
                      <a:pt x="54446" y="47342"/>
                    </a:lnTo>
                    <a:lnTo>
                      <a:pt x="57434" y="46877"/>
                    </a:lnTo>
                    <a:lnTo>
                      <a:pt x="60355" y="46280"/>
                    </a:lnTo>
                    <a:lnTo>
                      <a:pt x="63277" y="45549"/>
                    </a:lnTo>
                    <a:lnTo>
                      <a:pt x="66198" y="44686"/>
                    </a:lnTo>
                    <a:lnTo>
                      <a:pt x="69053" y="43757"/>
                    </a:lnTo>
                    <a:lnTo>
                      <a:pt x="71909" y="42628"/>
                    </a:lnTo>
                    <a:lnTo>
                      <a:pt x="74697" y="41433"/>
                    </a:lnTo>
                    <a:lnTo>
                      <a:pt x="77486" y="40105"/>
                    </a:lnTo>
                    <a:lnTo>
                      <a:pt x="80142" y="38644"/>
                    </a:lnTo>
                    <a:lnTo>
                      <a:pt x="82864" y="37051"/>
                    </a:lnTo>
                    <a:lnTo>
                      <a:pt x="85454" y="35391"/>
                    </a:lnTo>
                    <a:lnTo>
                      <a:pt x="87977" y="33531"/>
                    </a:lnTo>
                    <a:lnTo>
                      <a:pt x="90500" y="31606"/>
                    </a:lnTo>
                    <a:lnTo>
                      <a:pt x="90965" y="30344"/>
                    </a:lnTo>
                    <a:lnTo>
                      <a:pt x="91429" y="29083"/>
                    </a:lnTo>
                    <a:lnTo>
                      <a:pt x="91894" y="27755"/>
                    </a:lnTo>
                    <a:lnTo>
                      <a:pt x="92292" y="26361"/>
                    </a:lnTo>
                    <a:lnTo>
                      <a:pt x="92956" y="23572"/>
                    </a:lnTo>
                    <a:lnTo>
                      <a:pt x="93554" y="20650"/>
                    </a:lnTo>
                    <a:lnTo>
                      <a:pt x="94019" y="17596"/>
                    </a:lnTo>
                    <a:lnTo>
                      <a:pt x="94351" y="14409"/>
                    </a:lnTo>
                    <a:lnTo>
                      <a:pt x="94550" y="11222"/>
                    </a:lnTo>
                    <a:lnTo>
                      <a:pt x="94616" y="7836"/>
                    </a:lnTo>
                    <a:lnTo>
                      <a:pt x="92226" y="9164"/>
                    </a:lnTo>
                    <a:lnTo>
                      <a:pt x="89769" y="10425"/>
                    </a:lnTo>
                    <a:lnTo>
                      <a:pt x="87313" y="11488"/>
                    </a:lnTo>
                    <a:lnTo>
                      <a:pt x="84790" y="12484"/>
                    </a:lnTo>
                    <a:lnTo>
                      <a:pt x="82267" y="13347"/>
                    </a:lnTo>
                    <a:lnTo>
                      <a:pt x="79677" y="14143"/>
                    </a:lnTo>
                    <a:lnTo>
                      <a:pt x="77088" y="14741"/>
                    </a:lnTo>
                    <a:lnTo>
                      <a:pt x="74432" y="15272"/>
                    </a:lnTo>
                    <a:lnTo>
                      <a:pt x="71776" y="15737"/>
                    </a:lnTo>
                    <a:lnTo>
                      <a:pt x="69053" y="16069"/>
                    </a:lnTo>
                    <a:lnTo>
                      <a:pt x="66398" y="16268"/>
                    </a:lnTo>
                    <a:lnTo>
                      <a:pt x="63675" y="16401"/>
                    </a:lnTo>
                    <a:lnTo>
                      <a:pt x="60953" y="16401"/>
                    </a:lnTo>
                    <a:lnTo>
                      <a:pt x="58231" y="16335"/>
                    </a:lnTo>
                    <a:lnTo>
                      <a:pt x="55508" y="16135"/>
                    </a:lnTo>
                    <a:lnTo>
                      <a:pt x="52786" y="15870"/>
                    </a:lnTo>
                    <a:lnTo>
                      <a:pt x="50064" y="15538"/>
                    </a:lnTo>
                    <a:lnTo>
                      <a:pt x="47408" y="15073"/>
                    </a:lnTo>
                    <a:lnTo>
                      <a:pt x="44752" y="14542"/>
                    </a:lnTo>
                    <a:lnTo>
                      <a:pt x="42096" y="13878"/>
                    </a:lnTo>
                    <a:lnTo>
                      <a:pt x="39440" y="13147"/>
                    </a:lnTo>
                    <a:lnTo>
                      <a:pt x="36851" y="12351"/>
                    </a:lnTo>
                    <a:lnTo>
                      <a:pt x="34328" y="11488"/>
                    </a:lnTo>
                    <a:lnTo>
                      <a:pt x="31805" y="10492"/>
                    </a:lnTo>
                    <a:lnTo>
                      <a:pt x="29348" y="9429"/>
                    </a:lnTo>
                    <a:lnTo>
                      <a:pt x="26891" y="8300"/>
                    </a:lnTo>
                    <a:lnTo>
                      <a:pt x="24567" y="7105"/>
                    </a:lnTo>
                    <a:lnTo>
                      <a:pt x="22243" y="5844"/>
                    </a:lnTo>
                    <a:lnTo>
                      <a:pt x="19986" y="4449"/>
                    </a:lnTo>
                    <a:lnTo>
                      <a:pt x="17795" y="3055"/>
                    </a:lnTo>
                    <a:lnTo>
                      <a:pt x="15670" y="1528"/>
                    </a:lnTo>
                    <a:lnTo>
                      <a:pt x="1361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23" name="Google Shape;2423;g34ed79b00d1_0_2389"/>
              <p:cNvSpPr/>
              <p:nvPr/>
            </p:nvSpPr>
            <p:spPr>
              <a:xfrm>
                <a:off x="2108550" y="3483275"/>
                <a:ext cx="2365425" cy="1201825"/>
              </a:xfrm>
              <a:custGeom>
                <a:rect b="b" l="l" r="r" t="t"/>
                <a:pathLst>
                  <a:path extrusionOk="0" fill="none" h="48073" w="94617">
                    <a:moveTo>
                      <a:pt x="13612" y="1"/>
                    </a:moveTo>
                    <a:lnTo>
                      <a:pt x="13612" y="1"/>
                    </a:lnTo>
                    <a:lnTo>
                      <a:pt x="11952" y="2856"/>
                    </a:lnTo>
                    <a:lnTo>
                      <a:pt x="10425" y="5645"/>
                    </a:lnTo>
                    <a:lnTo>
                      <a:pt x="9097" y="8367"/>
                    </a:lnTo>
                    <a:lnTo>
                      <a:pt x="7835" y="10956"/>
                    </a:lnTo>
                    <a:lnTo>
                      <a:pt x="6706" y="13413"/>
                    </a:lnTo>
                    <a:lnTo>
                      <a:pt x="5644" y="15803"/>
                    </a:lnTo>
                    <a:lnTo>
                      <a:pt x="4715" y="18061"/>
                    </a:lnTo>
                    <a:lnTo>
                      <a:pt x="3851" y="20186"/>
                    </a:lnTo>
                    <a:lnTo>
                      <a:pt x="3121" y="22244"/>
                    </a:lnTo>
                    <a:lnTo>
                      <a:pt x="2457" y="24169"/>
                    </a:lnTo>
                    <a:lnTo>
                      <a:pt x="1859" y="25962"/>
                    </a:lnTo>
                    <a:lnTo>
                      <a:pt x="1395" y="27688"/>
                    </a:lnTo>
                    <a:lnTo>
                      <a:pt x="598" y="30743"/>
                    </a:lnTo>
                    <a:lnTo>
                      <a:pt x="0" y="33266"/>
                    </a:lnTo>
                    <a:lnTo>
                      <a:pt x="0" y="33266"/>
                    </a:lnTo>
                    <a:lnTo>
                      <a:pt x="2590" y="35125"/>
                    </a:lnTo>
                    <a:lnTo>
                      <a:pt x="5179" y="36785"/>
                    </a:lnTo>
                    <a:lnTo>
                      <a:pt x="7835" y="38378"/>
                    </a:lnTo>
                    <a:lnTo>
                      <a:pt x="10558" y="39906"/>
                    </a:lnTo>
                    <a:lnTo>
                      <a:pt x="13280" y="41234"/>
                    </a:lnTo>
                    <a:lnTo>
                      <a:pt x="16135" y="42495"/>
                    </a:lnTo>
                    <a:lnTo>
                      <a:pt x="18924" y="43557"/>
                    </a:lnTo>
                    <a:lnTo>
                      <a:pt x="21779" y="44553"/>
                    </a:lnTo>
                    <a:lnTo>
                      <a:pt x="24700" y="45417"/>
                    </a:lnTo>
                    <a:lnTo>
                      <a:pt x="27622" y="46147"/>
                    </a:lnTo>
                    <a:lnTo>
                      <a:pt x="30543" y="46811"/>
                    </a:lnTo>
                    <a:lnTo>
                      <a:pt x="33531" y="47276"/>
                    </a:lnTo>
                    <a:lnTo>
                      <a:pt x="36519" y="47674"/>
                    </a:lnTo>
                    <a:lnTo>
                      <a:pt x="39507" y="47940"/>
                    </a:lnTo>
                    <a:lnTo>
                      <a:pt x="42495" y="48072"/>
                    </a:lnTo>
                    <a:lnTo>
                      <a:pt x="45482" y="48072"/>
                    </a:lnTo>
                    <a:lnTo>
                      <a:pt x="48470" y="47940"/>
                    </a:lnTo>
                    <a:lnTo>
                      <a:pt x="51458" y="47674"/>
                    </a:lnTo>
                    <a:lnTo>
                      <a:pt x="54446" y="47342"/>
                    </a:lnTo>
                    <a:lnTo>
                      <a:pt x="57434" y="46877"/>
                    </a:lnTo>
                    <a:lnTo>
                      <a:pt x="60355" y="46280"/>
                    </a:lnTo>
                    <a:lnTo>
                      <a:pt x="63277" y="45549"/>
                    </a:lnTo>
                    <a:lnTo>
                      <a:pt x="66198" y="44686"/>
                    </a:lnTo>
                    <a:lnTo>
                      <a:pt x="69053" y="43757"/>
                    </a:lnTo>
                    <a:lnTo>
                      <a:pt x="71909" y="42628"/>
                    </a:lnTo>
                    <a:lnTo>
                      <a:pt x="74697" y="41433"/>
                    </a:lnTo>
                    <a:lnTo>
                      <a:pt x="77486" y="40105"/>
                    </a:lnTo>
                    <a:lnTo>
                      <a:pt x="80142" y="38644"/>
                    </a:lnTo>
                    <a:lnTo>
                      <a:pt x="82864" y="37051"/>
                    </a:lnTo>
                    <a:lnTo>
                      <a:pt x="85454" y="35391"/>
                    </a:lnTo>
                    <a:lnTo>
                      <a:pt x="87977" y="33531"/>
                    </a:lnTo>
                    <a:lnTo>
                      <a:pt x="90500" y="31606"/>
                    </a:lnTo>
                    <a:lnTo>
                      <a:pt x="90500" y="31606"/>
                    </a:lnTo>
                    <a:lnTo>
                      <a:pt x="90965" y="30344"/>
                    </a:lnTo>
                    <a:lnTo>
                      <a:pt x="91429" y="29083"/>
                    </a:lnTo>
                    <a:lnTo>
                      <a:pt x="91894" y="27755"/>
                    </a:lnTo>
                    <a:lnTo>
                      <a:pt x="92292" y="26361"/>
                    </a:lnTo>
                    <a:lnTo>
                      <a:pt x="92956" y="23572"/>
                    </a:lnTo>
                    <a:lnTo>
                      <a:pt x="93554" y="20650"/>
                    </a:lnTo>
                    <a:lnTo>
                      <a:pt x="94019" y="17596"/>
                    </a:lnTo>
                    <a:lnTo>
                      <a:pt x="94351" y="14409"/>
                    </a:lnTo>
                    <a:lnTo>
                      <a:pt x="94550" y="11222"/>
                    </a:lnTo>
                    <a:lnTo>
                      <a:pt x="94616" y="7836"/>
                    </a:lnTo>
                    <a:lnTo>
                      <a:pt x="94616" y="7836"/>
                    </a:lnTo>
                    <a:lnTo>
                      <a:pt x="92226" y="9164"/>
                    </a:lnTo>
                    <a:lnTo>
                      <a:pt x="89769" y="10425"/>
                    </a:lnTo>
                    <a:lnTo>
                      <a:pt x="87313" y="11488"/>
                    </a:lnTo>
                    <a:lnTo>
                      <a:pt x="84790" y="12484"/>
                    </a:lnTo>
                    <a:lnTo>
                      <a:pt x="82267" y="13347"/>
                    </a:lnTo>
                    <a:lnTo>
                      <a:pt x="79677" y="14143"/>
                    </a:lnTo>
                    <a:lnTo>
                      <a:pt x="77088" y="14741"/>
                    </a:lnTo>
                    <a:lnTo>
                      <a:pt x="74432" y="15272"/>
                    </a:lnTo>
                    <a:lnTo>
                      <a:pt x="71776" y="15737"/>
                    </a:lnTo>
                    <a:lnTo>
                      <a:pt x="69053" y="16069"/>
                    </a:lnTo>
                    <a:lnTo>
                      <a:pt x="66398" y="16268"/>
                    </a:lnTo>
                    <a:lnTo>
                      <a:pt x="63675" y="16401"/>
                    </a:lnTo>
                    <a:lnTo>
                      <a:pt x="60953" y="16401"/>
                    </a:lnTo>
                    <a:lnTo>
                      <a:pt x="58231" y="16335"/>
                    </a:lnTo>
                    <a:lnTo>
                      <a:pt x="55508" y="16135"/>
                    </a:lnTo>
                    <a:lnTo>
                      <a:pt x="52786" y="15870"/>
                    </a:lnTo>
                    <a:lnTo>
                      <a:pt x="50064" y="15538"/>
                    </a:lnTo>
                    <a:lnTo>
                      <a:pt x="47408" y="15073"/>
                    </a:lnTo>
                    <a:lnTo>
                      <a:pt x="44752" y="14542"/>
                    </a:lnTo>
                    <a:lnTo>
                      <a:pt x="42096" y="13878"/>
                    </a:lnTo>
                    <a:lnTo>
                      <a:pt x="39440" y="13147"/>
                    </a:lnTo>
                    <a:lnTo>
                      <a:pt x="36851" y="12351"/>
                    </a:lnTo>
                    <a:lnTo>
                      <a:pt x="34328" y="11488"/>
                    </a:lnTo>
                    <a:lnTo>
                      <a:pt x="31805" y="10492"/>
                    </a:lnTo>
                    <a:lnTo>
                      <a:pt x="29348" y="9429"/>
                    </a:lnTo>
                    <a:lnTo>
                      <a:pt x="26891" y="8300"/>
                    </a:lnTo>
                    <a:lnTo>
                      <a:pt x="24567" y="7105"/>
                    </a:lnTo>
                    <a:lnTo>
                      <a:pt x="22243" y="5844"/>
                    </a:lnTo>
                    <a:lnTo>
                      <a:pt x="19986" y="4449"/>
                    </a:lnTo>
                    <a:lnTo>
                      <a:pt x="17795" y="3055"/>
                    </a:lnTo>
                    <a:lnTo>
                      <a:pt x="15670" y="1528"/>
                    </a:lnTo>
                    <a:lnTo>
                      <a:pt x="13612" y="1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24" name="Google Shape;2424;g34ed79b00d1_0_2389"/>
              <p:cNvSpPr/>
              <p:nvPr/>
            </p:nvSpPr>
            <p:spPr>
              <a:xfrm>
                <a:off x="4020775" y="1635775"/>
                <a:ext cx="501325" cy="773550"/>
              </a:xfrm>
              <a:custGeom>
                <a:rect b="b" l="l" r="r" t="t"/>
                <a:pathLst>
                  <a:path extrusionOk="0" h="30942" w="20053">
                    <a:moveTo>
                      <a:pt x="14940" y="1"/>
                    </a:moveTo>
                    <a:lnTo>
                      <a:pt x="13347" y="598"/>
                    </a:lnTo>
                    <a:lnTo>
                      <a:pt x="11488" y="1461"/>
                    </a:lnTo>
                    <a:lnTo>
                      <a:pt x="9429" y="2524"/>
                    </a:lnTo>
                    <a:lnTo>
                      <a:pt x="7305" y="3719"/>
                    </a:lnTo>
                    <a:lnTo>
                      <a:pt x="5246" y="5047"/>
                    </a:lnTo>
                    <a:lnTo>
                      <a:pt x="3254" y="6308"/>
                    </a:lnTo>
                    <a:lnTo>
                      <a:pt x="1462" y="7570"/>
                    </a:lnTo>
                    <a:lnTo>
                      <a:pt x="1" y="8765"/>
                    </a:lnTo>
                    <a:lnTo>
                      <a:pt x="2059" y="11222"/>
                    </a:lnTo>
                    <a:lnTo>
                      <a:pt x="4051" y="13811"/>
                    </a:lnTo>
                    <a:lnTo>
                      <a:pt x="5977" y="16467"/>
                    </a:lnTo>
                    <a:lnTo>
                      <a:pt x="7836" y="19189"/>
                    </a:lnTo>
                    <a:lnTo>
                      <a:pt x="9695" y="22044"/>
                    </a:lnTo>
                    <a:lnTo>
                      <a:pt x="11421" y="24966"/>
                    </a:lnTo>
                    <a:lnTo>
                      <a:pt x="13081" y="27954"/>
                    </a:lnTo>
                    <a:lnTo>
                      <a:pt x="14608" y="30942"/>
                    </a:lnTo>
                    <a:lnTo>
                      <a:pt x="15339" y="30145"/>
                    </a:lnTo>
                    <a:lnTo>
                      <a:pt x="16003" y="29348"/>
                    </a:lnTo>
                    <a:lnTo>
                      <a:pt x="16600" y="28419"/>
                    </a:lnTo>
                    <a:lnTo>
                      <a:pt x="17198" y="27555"/>
                    </a:lnTo>
                    <a:lnTo>
                      <a:pt x="17729" y="26626"/>
                    </a:lnTo>
                    <a:lnTo>
                      <a:pt x="18127" y="25696"/>
                    </a:lnTo>
                    <a:lnTo>
                      <a:pt x="18526" y="24700"/>
                    </a:lnTo>
                    <a:lnTo>
                      <a:pt x="18924" y="23704"/>
                    </a:lnTo>
                    <a:lnTo>
                      <a:pt x="19190" y="22708"/>
                    </a:lnTo>
                    <a:lnTo>
                      <a:pt x="19455" y="21712"/>
                    </a:lnTo>
                    <a:lnTo>
                      <a:pt x="19655" y="20650"/>
                    </a:lnTo>
                    <a:lnTo>
                      <a:pt x="19854" y="19654"/>
                    </a:lnTo>
                    <a:lnTo>
                      <a:pt x="19987" y="18592"/>
                    </a:lnTo>
                    <a:lnTo>
                      <a:pt x="20053" y="17529"/>
                    </a:lnTo>
                    <a:lnTo>
                      <a:pt x="20053" y="16467"/>
                    </a:lnTo>
                    <a:lnTo>
                      <a:pt x="20053" y="15405"/>
                    </a:lnTo>
                    <a:lnTo>
                      <a:pt x="20053" y="14342"/>
                    </a:lnTo>
                    <a:lnTo>
                      <a:pt x="19920" y="13280"/>
                    </a:lnTo>
                    <a:lnTo>
                      <a:pt x="19655" y="11222"/>
                    </a:lnTo>
                    <a:lnTo>
                      <a:pt x="19190" y="9163"/>
                    </a:lnTo>
                    <a:lnTo>
                      <a:pt x="18592" y="7105"/>
                    </a:lnTo>
                    <a:lnTo>
                      <a:pt x="17862" y="5180"/>
                    </a:lnTo>
                    <a:lnTo>
                      <a:pt x="16999" y="3320"/>
                    </a:lnTo>
                    <a:lnTo>
                      <a:pt x="16003" y="1594"/>
                    </a:lnTo>
                    <a:lnTo>
                      <a:pt x="15471" y="797"/>
                    </a:lnTo>
                    <a:lnTo>
                      <a:pt x="1494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25" name="Google Shape;2425;g34ed79b00d1_0_2389"/>
              <p:cNvSpPr/>
              <p:nvPr/>
            </p:nvSpPr>
            <p:spPr>
              <a:xfrm>
                <a:off x="4020775" y="1635775"/>
                <a:ext cx="501325" cy="773550"/>
              </a:xfrm>
              <a:custGeom>
                <a:rect b="b" l="l" r="r" t="t"/>
                <a:pathLst>
                  <a:path extrusionOk="0" fill="none" h="30942" w="20053">
                    <a:moveTo>
                      <a:pt x="14608" y="30942"/>
                    </a:moveTo>
                    <a:lnTo>
                      <a:pt x="14608" y="30942"/>
                    </a:lnTo>
                    <a:lnTo>
                      <a:pt x="15339" y="30145"/>
                    </a:lnTo>
                    <a:lnTo>
                      <a:pt x="16003" y="29348"/>
                    </a:lnTo>
                    <a:lnTo>
                      <a:pt x="16600" y="28419"/>
                    </a:lnTo>
                    <a:lnTo>
                      <a:pt x="17198" y="27555"/>
                    </a:lnTo>
                    <a:lnTo>
                      <a:pt x="17729" y="26626"/>
                    </a:lnTo>
                    <a:lnTo>
                      <a:pt x="18127" y="25696"/>
                    </a:lnTo>
                    <a:lnTo>
                      <a:pt x="18526" y="24700"/>
                    </a:lnTo>
                    <a:lnTo>
                      <a:pt x="18924" y="23704"/>
                    </a:lnTo>
                    <a:lnTo>
                      <a:pt x="19190" y="22708"/>
                    </a:lnTo>
                    <a:lnTo>
                      <a:pt x="19455" y="21712"/>
                    </a:lnTo>
                    <a:lnTo>
                      <a:pt x="19655" y="20650"/>
                    </a:lnTo>
                    <a:lnTo>
                      <a:pt x="19854" y="19654"/>
                    </a:lnTo>
                    <a:lnTo>
                      <a:pt x="19987" y="18592"/>
                    </a:lnTo>
                    <a:lnTo>
                      <a:pt x="20053" y="17529"/>
                    </a:lnTo>
                    <a:lnTo>
                      <a:pt x="20053" y="16467"/>
                    </a:lnTo>
                    <a:lnTo>
                      <a:pt x="20053" y="15405"/>
                    </a:lnTo>
                    <a:lnTo>
                      <a:pt x="20053" y="14342"/>
                    </a:lnTo>
                    <a:lnTo>
                      <a:pt x="19920" y="13280"/>
                    </a:lnTo>
                    <a:lnTo>
                      <a:pt x="19655" y="11222"/>
                    </a:lnTo>
                    <a:lnTo>
                      <a:pt x="19190" y="9163"/>
                    </a:lnTo>
                    <a:lnTo>
                      <a:pt x="18592" y="7105"/>
                    </a:lnTo>
                    <a:lnTo>
                      <a:pt x="17862" y="5180"/>
                    </a:lnTo>
                    <a:lnTo>
                      <a:pt x="16999" y="3320"/>
                    </a:lnTo>
                    <a:lnTo>
                      <a:pt x="16003" y="1594"/>
                    </a:lnTo>
                    <a:lnTo>
                      <a:pt x="15471" y="797"/>
                    </a:lnTo>
                    <a:lnTo>
                      <a:pt x="14940" y="1"/>
                    </a:lnTo>
                    <a:lnTo>
                      <a:pt x="14940" y="1"/>
                    </a:lnTo>
                    <a:lnTo>
                      <a:pt x="13347" y="598"/>
                    </a:lnTo>
                    <a:lnTo>
                      <a:pt x="11488" y="1461"/>
                    </a:lnTo>
                    <a:lnTo>
                      <a:pt x="9429" y="2524"/>
                    </a:lnTo>
                    <a:lnTo>
                      <a:pt x="7305" y="3719"/>
                    </a:lnTo>
                    <a:lnTo>
                      <a:pt x="5246" y="5047"/>
                    </a:lnTo>
                    <a:lnTo>
                      <a:pt x="3254" y="6308"/>
                    </a:lnTo>
                    <a:lnTo>
                      <a:pt x="1462" y="7570"/>
                    </a:lnTo>
                    <a:lnTo>
                      <a:pt x="1" y="8765"/>
                    </a:lnTo>
                    <a:lnTo>
                      <a:pt x="1" y="8765"/>
                    </a:lnTo>
                    <a:lnTo>
                      <a:pt x="2059" y="11222"/>
                    </a:lnTo>
                    <a:lnTo>
                      <a:pt x="4051" y="13811"/>
                    </a:lnTo>
                    <a:lnTo>
                      <a:pt x="5977" y="16467"/>
                    </a:lnTo>
                    <a:lnTo>
                      <a:pt x="7836" y="19189"/>
                    </a:lnTo>
                    <a:lnTo>
                      <a:pt x="9695" y="22044"/>
                    </a:lnTo>
                    <a:lnTo>
                      <a:pt x="11421" y="24966"/>
                    </a:lnTo>
                    <a:lnTo>
                      <a:pt x="13081" y="27954"/>
                    </a:lnTo>
                    <a:lnTo>
                      <a:pt x="14608" y="30942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26" name="Google Shape;2426;g34ed79b00d1_0_2389"/>
              <p:cNvSpPr/>
              <p:nvPr/>
            </p:nvSpPr>
            <p:spPr>
              <a:xfrm>
                <a:off x="4478925" y="1959475"/>
                <a:ext cx="388450" cy="1274850"/>
              </a:xfrm>
              <a:custGeom>
                <a:rect b="b" l="l" r="r" t="t"/>
                <a:pathLst>
                  <a:path extrusionOk="0" h="50994" w="15538">
                    <a:moveTo>
                      <a:pt x="10159" y="0"/>
                    </a:moveTo>
                    <a:lnTo>
                      <a:pt x="10359" y="1992"/>
                    </a:lnTo>
                    <a:lnTo>
                      <a:pt x="10359" y="3984"/>
                    </a:lnTo>
                    <a:lnTo>
                      <a:pt x="10292" y="5909"/>
                    </a:lnTo>
                    <a:lnTo>
                      <a:pt x="10093" y="7769"/>
                    </a:lnTo>
                    <a:lnTo>
                      <a:pt x="9827" y="9628"/>
                    </a:lnTo>
                    <a:lnTo>
                      <a:pt x="9429" y="11420"/>
                    </a:lnTo>
                    <a:lnTo>
                      <a:pt x="8898" y="13213"/>
                    </a:lnTo>
                    <a:lnTo>
                      <a:pt x="8300" y="14873"/>
                    </a:lnTo>
                    <a:lnTo>
                      <a:pt x="7570" y="16533"/>
                    </a:lnTo>
                    <a:lnTo>
                      <a:pt x="6773" y="18127"/>
                    </a:lnTo>
                    <a:lnTo>
                      <a:pt x="5844" y="19654"/>
                    </a:lnTo>
                    <a:lnTo>
                      <a:pt x="4848" y="21114"/>
                    </a:lnTo>
                    <a:lnTo>
                      <a:pt x="3785" y="22575"/>
                    </a:lnTo>
                    <a:lnTo>
                      <a:pt x="2590" y="23903"/>
                    </a:lnTo>
                    <a:lnTo>
                      <a:pt x="1329" y="25165"/>
                    </a:lnTo>
                    <a:lnTo>
                      <a:pt x="1" y="26360"/>
                    </a:lnTo>
                    <a:lnTo>
                      <a:pt x="1196" y="29348"/>
                    </a:lnTo>
                    <a:lnTo>
                      <a:pt x="2258" y="32402"/>
                    </a:lnTo>
                    <a:lnTo>
                      <a:pt x="3254" y="35456"/>
                    </a:lnTo>
                    <a:lnTo>
                      <a:pt x="4184" y="38511"/>
                    </a:lnTo>
                    <a:lnTo>
                      <a:pt x="4980" y="41631"/>
                    </a:lnTo>
                    <a:lnTo>
                      <a:pt x="5711" y="44752"/>
                    </a:lnTo>
                    <a:lnTo>
                      <a:pt x="6375" y="47873"/>
                    </a:lnTo>
                    <a:lnTo>
                      <a:pt x="6972" y="50993"/>
                    </a:lnTo>
                    <a:lnTo>
                      <a:pt x="7968" y="49665"/>
                    </a:lnTo>
                    <a:lnTo>
                      <a:pt x="8898" y="48271"/>
                    </a:lnTo>
                    <a:lnTo>
                      <a:pt x="9761" y="46810"/>
                    </a:lnTo>
                    <a:lnTo>
                      <a:pt x="10558" y="45349"/>
                    </a:lnTo>
                    <a:lnTo>
                      <a:pt x="11288" y="43889"/>
                    </a:lnTo>
                    <a:lnTo>
                      <a:pt x="11952" y="42362"/>
                    </a:lnTo>
                    <a:lnTo>
                      <a:pt x="12616" y="40834"/>
                    </a:lnTo>
                    <a:lnTo>
                      <a:pt x="13147" y="39307"/>
                    </a:lnTo>
                    <a:lnTo>
                      <a:pt x="13612" y="37714"/>
                    </a:lnTo>
                    <a:lnTo>
                      <a:pt x="14077" y="36120"/>
                    </a:lnTo>
                    <a:lnTo>
                      <a:pt x="14475" y="34527"/>
                    </a:lnTo>
                    <a:lnTo>
                      <a:pt x="14807" y="32867"/>
                    </a:lnTo>
                    <a:lnTo>
                      <a:pt x="15006" y="31273"/>
                    </a:lnTo>
                    <a:lnTo>
                      <a:pt x="15272" y="29613"/>
                    </a:lnTo>
                    <a:lnTo>
                      <a:pt x="15405" y="27953"/>
                    </a:lnTo>
                    <a:lnTo>
                      <a:pt x="15471" y="26227"/>
                    </a:lnTo>
                    <a:lnTo>
                      <a:pt x="15538" y="24567"/>
                    </a:lnTo>
                    <a:lnTo>
                      <a:pt x="15538" y="22907"/>
                    </a:lnTo>
                    <a:lnTo>
                      <a:pt x="15471" y="21247"/>
                    </a:lnTo>
                    <a:lnTo>
                      <a:pt x="15338" y="19521"/>
                    </a:lnTo>
                    <a:lnTo>
                      <a:pt x="15139" y="17861"/>
                    </a:lnTo>
                    <a:lnTo>
                      <a:pt x="14940" y="16201"/>
                    </a:lnTo>
                    <a:lnTo>
                      <a:pt x="14674" y="14475"/>
                    </a:lnTo>
                    <a:lnTo>
                      <a:pt x="14342" y="12815"/>
                    </a:lnTo>
                    <a:lnTo>
                      <a:pt x="14010" y="11155"/>
                    </a:lnTo>
                    <a:lnTo>
                      <a:pt x="13612" y="9561"/>
                    </a:lnTo>
                    <a:lnTo>
                      <a:pt x="13147" y="7901"/>
                    </a:lnTo>
                    <a:lnTo>
                      <a:pt x="12616" y="6308"/>
                    </a:lnTo>
                    <a:lnTo>
                      <a:pt x="12085" y="4648"/>
                    </a:lnTo>
                    <a:lnTo>
                      <a:pt x="11487" y="3121"/>
                    </a:lnTo>
                    <a:lnTo>
                      <a:pt x="10823" y="1527"/>
                    </a:lnTo>
                    <a:lnTo>
                      <a:pt x="1015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27" name="Google Shape;2427;g34ed79b00d1_0_2389"/>
              <p:cNvSpPr/>
              <p:nvPr/>
            </p:nvSpPr>
            <p:spPr>
              <a:xfrm>
                <a:off x="4478925" y="1959475"/>
                <a:ext cx="388450" cy="1274850"/>
              </a:xfrm>
              <a:custGeom>
                <a:rect b="b" l="l" r="r" t="t"/>
                <a:pathLst>
                  <a:path extrusionOk="0" fill="none" h="50994" w="15538">
                    <a:moveTo>
                      <a:pt x="10159" y="0"/>
                    </a:moveTo>
                    <a:lnTo>
                      <a:pt x="10159" y="0"/>
                    </a:lnTo>
                    <a:lnTo>
                      <a:pt x="10359" y="1992"/>
                    </a:lnTo>
                    <a:lnTo>
                      <a:pt x="10359" y="3984"/>
                    </a:lnTo>
                    <a:lnTo>
                      <a:pt x="10292" y="5909"/>
                    </a:lnTo>
                    <a:lnTo>
                      <a:pt x="10093" y="7769"/>
                    </a:lnTo>
                    <a:lnTo>
                      <a:pt x="9827" y="9628"/>
                    </a:lnTo>
                    <a:lnTo>
                      <a:pt x="9429" y="11420"/>
                    </a:lnTo>
                    <a:lnTo>
                      <a:pt x="8898" y="13213"/>
                    </a:lnTo>
                    <a:lnTo>
                      <a:pt x="8300" y="14873"/>
                    </a:lnTo>
                    <a:lnTo>
                      <a:pt x="7570" y="16533"/>
                    </a:lnTo>
                    <a:lnTo>
                      <a:pt x="6773" y="18127"/>
                    </a:lnTo>
                    <a:lnTo>
                      <a:pt x="5844" y="19654"/>
                    </a:lnTo>
                    <a:lnTo>
                      <a:pt x="4848" y="21114"/>
                    </a:lnTo>
                    <a:lnTo>
                      <a:pt x="3785" y="22575"/>
                    </a:lnTo>
                    <a:lnTo>
                      <a:pt x="2590" y="23903"/>
                    </a:lnTo>
                    <a:lnTo>
                      <a:pt x="1329" y="25165"/>
                    </a:lnTo>
                    <a:lnTo>
                      <a:pt x="1" y="26360"/>
                    </a:lnTo>
                    <a:lnTo>
                      <a:pt x="1" y="26360"/>
                    </a:lnTo>
                    <a:lnTo>
                      <a:pt x="1196" y="29348"/>
                    </a:lnTo>
                    <a:lnTo>
                      <a:pt x="2258" y="32402"/>
                    </a:lnTo>
                    <a:lnTo>
                      <a:pt x="3254" y="35456"/>
                    </a:lnTo>
                    <a:lnTo>
                      <a:pt x="4184" y="38511"/>
                    </a:lnTo>
                    <a:lnTo>
                      <a:pt x="4980" y="41631"/>
                    </a:lnTo>
                    <a:lnTo>
                      <a:pt x="5711" y="44752"/>
                    </a:lnTo>
                    <a:lnTo>
                      <a:pt x="6375" y="47873"/>
                    </a:lnTo>
                    <a:lnTo>
                      <a:pt x="6972" y="50993"/>
                    </a:lnTo>
                    <a:lnTo>
                      <a:pt x="6972" y="50993"/>
                    </a:lnTo>
                    <a:lnTo>
                      <a:pt x="7968" y="49665"/>
                    </a:lnTo>
                    <a:lnTo>
                      <a:pt x="8898" y="48271"/>
                    </a:lnTo>
                    <a:lnTo>
                      <a:pt x="9761" y="46810"/>
                    </a:lnTo>
                    <a:lnTo>
                      <a:pt x="10558" y="45349"/>
                    </a:lnTo>
                    <a:lnTo>
                      <a:pt x="11288" y="43889"/>
                    </a:lnTo>
                    <a:lnTo>
                      <a:pt x="11952" y="42362"/>
                    </a:lnTo>
                    <a:lnTo>
                      <a:pt x="12616" y="40834"/>
                    </a:lnTo>
                    <a:lnTo>
                      <a:pt x="13147" y="39307"/>
                    </a:lnTo>
                    <a:lnTo>
                      <a:pt x="13612" y="37714"/>
                    </a:lnTo>
                    <a:lnTo>
                      <a:pt x="14077" y="36120"/>
                    </a:lnTo>
                    <a:lnTo>
                      <a:pt x="14475" y="34527"/>
                    </a:lnTo>
                    <a:lnTo>
                      <a:pt x="14807" y="32867"/>
                    </a:lnTo>
                    <a:lnTo>
                      <a:pt x="15006" y="31273"/>
                    </a:lnTo>
                    <a:lnTo>
                      <a:pt x="15272" y="29613"/>
                    </a:lnTo>
                    <a:lnTo>
                      <a:pt x="15405" y="27953"/>
                    </a:lnTo>
                    <a:lnTo>
                      <a:pt x="15471" y="26227"/>
                    </a:lnTo>
                    <a:lnTo>
                      <a:pt x="15538" y="24567"/>
                    </a:lnTo>
                    <a:lnTo>
                      <a:pt x="15538" y="22907"/>
                    </a:lnTo>
                    <a:lnTo>
                      <a:pt x="15471" y="21247"/>
                    </a:lnTo>
                    <a:lnTo>
                      <a:pt x="15338" y="19521"/>
                    </a:lnTo>
                    <a:lnTo>
                      <a:pt x="15139" y="17861"/>
                    </a:lnTo>
                    <a:lnTo>
                      <a:pt x="14940" y="16201"/>
                    </a:lnTo>
                    <a:lnTo>
                      <a:pt x="14674" y="14475"/>
                    </a:lnTo>
                    <a:lnTo>
                      <a:pt x="14342" y="12815"/>
                    </a:lnTo>
                    <a:lnTo>
                      <a:pt x="14010" y="11155"/>
                    </a:lnTo>
                    <a:lnTo>
                      <a:pt x="13612" y="9561"/>
                    </a:lnTo>
                    <a:lnTo>
                      <a:pt x="13147" y="7901"/>
                    </a:lnTo>
                    <a:lnTo>
                      <a:pt x="12616" y="6308"/>
                    </a:lnTo>
                    <a:lnTo>
                      <a:pt x="12085" y="4648"/>
                    </a:lnTo>
                    <a:lnTo>
                      <a:pt x="11487" y="3121"/>
                    </a:lnTo>
                    <a:lnTo>
                      <a:pt x="10823" y="1527"/>
                    </a:lnTo>
                    <a:lnTo>
                      <a:pt x="10159" y="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28" name="Google Shape;2428;g34ed79b00d1_0_2389"/>
              <p:cNvSpPr/>
              <p:nvPr/>
            </p:nvSpPr>
            <p:spPr>
              <a:xfrm>
                <a:off x="3013200" y="1469775"/>
                <a:ext cx="668975" cy="753650"/>
              </a:xfrm>
              <a:custGeom>
                <a:rect b="b" l="l" r="r" t="t"/>
                <a:pathLst>
                  <a:path extrusionOk="0" h="30146" w="26759">
                    <a:moveTo>
                      <a:pt x="4051" y="1"/>
                    </a:moveTo>
                    <a:lnTo>
                      <a:pt x="3454" y="930"/>
                    </a:lnTo>
                    <a:lnTo>
                      <a:pt x="2922" y="1794"/>
                    </a:lnTo>
                    <a:lnTo>
                      <a:pt x="2391" y="2657"/>
                    </a:lnTo>
                    <a:lnTo>
                      <a:pt x="1993" y="3586"/>
                    </a:lnTo>
                    <a:lnTo>
                      <a:pt x="1528" y="4516"/>
                    </a:lnTo>
                    <a:lnTo>
                      <a:pt x="1196" y="5445"/>
                    </a:lnTo>
                    <a:lnTo>
                      <a:pt x="864" y="6375"/>
                    </a:lnTo>
                    <a:lnTo>
                      <a:pt x="598" y="7305"/>
                    </a:lnTo>
                    <a:lnTo>
                      <a:pt x="399" y="8300"/>
                    </a:lnTo>
                    <a:lnTo>
                      <a:pt x="266" y="9230"/>
                    </a:lnTo>
                    <a:lnTo>
                      <a:pt x="134" y="10226"/>
                    </a:lnTo>
                    <a:lnTo>
                      <a:pt x="1" y="11156"/>
                    </a:lnTo>
                    <a:lnTo>
                      <a:pt x="1" y="12152"/>
                    </a:lnTo>
                    <a:lnTo>
                      <a:pt x="1" y="13148"/>
                    </a:lnTo>
                    <a:lnTo>
                      <a:pt x="1" y="14143"/>
                    </a:lnTo>
                    <a:lnTo>
                      <a:pt x="67" y="15073"/>
                    </a:lnTo>
                    <a:lnTo>
                      <a:pt x="399" y="17065"/>
                    </a:lnTo>
                    <a:lnTo>
                      <a:pt x="798" y="18990"/>
                    </a:lnTo>
                    <a:lnTo>
                      <a:pt x="1395" y="20982"/>
                    </a:lnTo>
                    <a:lnTo>
                      <a:pt x="2059" y="22908"/>
                    </a:lnTo>
                    <a:lnTo>
                      <a:pt x="2922" y="24767"/>
                    </a:lnTo>
                    <a:lnTo>
                      <a:pt x="3918" y="26626"/>
                    </a:lnTo>
                    <a:lnTo>
                      <a:pt x="5047" y="28419"/>
                    </a:lnTo>
                    <a:lnTo>
                      <a:pt x="6242" y="30145"/>
                    </a:lnTo>
                    <a:lnTo>
                      <a:pt x="8832" y="27821"/>
                    </a:lnTo>
                    <a:lnTo>
                      <a:pt x="11355" y="25564"/>
                    </a:lnTo>
                    <a:lnTo>
                      <a:pt x="13944" y="23439"/>
                    </a:lnTo>
                    <a:lnTo>
                      <a:pt x="16534" y="21314"/>
                    </a:lnTo>
                    <a:lnTo>
                      <a:pt x="19123" y="19322"/>
                    </a:lnTo>
                    <a:lnTo>
                      <a:pt x="21646" y="17397"/>
                    </a:lnTo>
                    <a:lnTo>
                      <a:pt x="24236" y="15604"/>
                    </a:lnTo>
                    <a:lnTo>
                      <a:pt x="26759" y="13811"/>
                    </a:lnTo>
                    <a:lnTo>
                      <a:pt x="25431" y="12683"/>
                    </a:lnTo>
                    <a:lnTo>
                      <a:pt x="24169" y="11620"/>
                    </a:lnTo>
                    <a:lnTo>
                      <a:pt x="22841" y="10558"/>
                    </a:lnTo>
                    <a:lnTo>
                      <a:pt x="21514" y="9496"/>
                    </a:lnTo>
                    <a:lnTo>
                      <a:pt x="20119" y="8500"/>
                    </a:lnTo>
                    <a:lnTo>
                      <a:pt x="18725" y="7570"/>
                    </a:lnTo>
                    <a:lnTo>
                      <a:pt x="17331" y="6641"/>
                    </a:lnTo>
                    <a:lnTo>
                      <a:pt x="15936" y="5777"/>
                    </a:lnTo>
                    <a:lnTo>
                      <a:pt x="14475" y="4914"/>
                    </a:lnTo>
                    <a:lnTo>
                      <a:pt x="13015" y="4117"/>
                    </a:lnTo>
                    <a:lnTo>
                      <a:pt x="11554" y="3321"/>
                    </a:lnTo>
                    <a:lnTo>
                      <a:pt x="10093" y="2590"/>
                    </a:lnTo>
                    <a:lnTo>
                      <a:pt x="8632" y="1860"/>
                    </a:lnTo>
                    <a:lnTo>
                      <a:pt x="7105" y="1262"/>
                    </a:lnTo>
                    <a:lnTo>
                      <a:pt x="5578" y="598"/>
                    </a:lnTo>
                    <a:lnTo>
                      <a:pt x="405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29" name="Google Shape;2429;g34ed79b00d1_0_2389"/>
              <p:cNvSpPr/>
              <p:nvPr/>
            </p:nvSpPr>
            <p:spPr>
              <a:xfrm>
                <a:off x="3013200" y="1469775"/>
                <a:ext cx="668975" cy="753650"/>
              </a:xfrm>
              <a:custGeom>
                <a:rect b="b" l="l" r="r" t="t"/>
                <a:pathLst>
                  <a:path extrusionOk="0" fill="none" h="30146" w="26759">
                    <a:moveTo>
                      <a:pt x="6242" y="30145"/>
                    </a:moveTo>
                    <a:lnTo>
                      <a:pt x="6242" y="30145"/>
                    </a:lnTo>
                    <a:lnTo>
                      <a:pt x="8832" y="27821"/>
                    </a:lnTo>
                    <a:lnTo>
                      <a:pt x="11355" y="25564"/>
                    </a:lnTo>
                    <a:lnTo>
                      <a:pt x="13944" y="23439"/>
                    </a:lnTo>
                    <a:lnTo>
                      <a:pt x="16534" y="21314"/>
                    </a:lnTo>
                    <a:lnTo>
                      <a:pt x="19123" y="19322"/>
                    </a:lnTo>
                    <a:lnTo>
                      <a:pt x="21646" y="17397"/>
                    </a:lnTo>
                    <a:lnTo>
                      <a:pt x="24236" y="15604"/>
                    </a:lnTo>
                    <a:lnTo>
                      <a:pt x="26759" y="13811"/>
                    </a:lnTo>
                    <a:lnTo>
                      <a:pt x="26759" y="13811"/>
                    </a:lnTo>
                    <a:lnTo>
                      <a:pt x="25431" y="12683"/>
                    </a:lnTo>
                    <a:lnTo>
                      <a:pt x="24169" y="11620"/>
                    </a:lnTo>
                    <a:lnTo>
                      <a:pt x="22841" y="10558"/>
                    </a:lnTo>
                    <a:lnTo>
                      <a:pt x="21514" y="9496"/>
                    </a:lnTo>
                    <a:lnTo>
                      <a:pt x="20119" y="8500"/>
                    </a:lnTo>
                    <a:lnTo>
                      <a:pt x="18725" y="7570"/>
                    </a:lnTo>
                    <a:lnTo>
                      <a:pt x="17331" y="6641"/>
                    </a:lnTo>
                    <a:lnTo>
                      <a:pt x="15936" y="5777"/>
                    </a:lnTo>
                    <a:lnTo>
                      <a:pt x="14475" y="4914"/>
                    </a:lnTo>
                    <a:lnTo>
                      <a:pt x="13015" y="4117"/>
                    </a:lnTo>
                    <a:lnTo>
                      <a:pt x="11554" y="3321"/>
                    </a:lnTo>
                    <a:lnTo>
                      <a:pt x="10093" y="2590"/>
                    </a:lnTo>
                    <a:lnTo>
                      <a:pt x="8632" y="1860"/>
                    </a:lnTo>
                    <a:lnTo>
                      <a:pt x="7105" y="1262"/>
                    </a:lnTo>
                    <a:lnTo>
                      <a:pt x="5578" y="598"/>
                    </a:lnTo>
                    <a:lnTo>
                      <a:pt x="4051" y="1"/>
                    </a:lnTo>
                    <a:lnTo>
                      <a:pt x="4051" y="1"/>
                    </a:lnTo>
                    <a:lnTo>
                      <a:pt x="3454" y="930"/>
                    </a:lnTo>
                    <a:lnTo>
                      <a:pt x="2922" y="1794"/>
                    </a:lnTo>
                    <a:lnTo>
                      <a:pt x="2391" y="2657"/>
                    </a:lnTo>
                    <a:lnTo>
                      <a:pt x="1993" y="3586"/>
                    </a:lnTo>
                    <a:lnTo>
                      <a:pt x="1528" y="4516"/>
                    </a:lnTo>
                    <a:lnTo>
                      <a:pt x="1196" y="5445"/>
                    </a:lnTo>
                    <a:lnTo>
                      <a:pt x="864" y="6375"/>
                    </a:lnTo>
                    <a:lnTo>
                      <a:pt x="598" y="7305"/>
                    </a:lnTo>
                    <a:lnTo>
                      <a:pt x="399" y="8300"/>
                    </a:lnTo>
                    <a:lnTo>
                      <a:pt x="266" y="9230"/>
                    </a:lnTo>
                    <a:lnTo>
                      <a:pt x="134" y="10226"/>
                    </a:lnTo>
                    <a:lnTo>
                      <a:pt x="1" y="11156"/>
                    </a:lnTo>
                    <a:lnTo>
                      <a:pt x="1" y="12152"/>
                    </a:lnTo>
                    <a:lnTo>
                      <a:pt x="1" y="13148"/>
                    </a:lnTo>
                    <a:lnTo>
                      <a:pt x="1" y="14143"/>
                    </a:lnTo>
                    <a:lnTo>
                      <a:pt x="67" y="15073"/>
                    </a:lnTo>
                    <a:lnTo>
                      <a:pt x="399" y="17065"/>
                    </a:lnTo>
                    <a:lnTo>
                      <a:pt x="798" y="18990"/>
                    </a:lnTo>
                    <a:lnTo>
                      <a:pt x="1395" y="20982"/>
                    </a:lnTo>
                    <a:lnTo>
                      <a:pt x="2059" y="22908"/>
                    </a:lnTo>
                    <a:lnTo>
                      <a:pt x="2922" y="24767"/>
                    </a:lnTo>
                    <a:lnTo>
                      <a:pt x="3918" y="26626"/>
                    </a:lnTo>
                    <a:lnTo>
                      <a:pt x="5047" y="28419"/>
                    </a:lnTo>
                    <a:lnTo>
                      <a:pt x="6242" y="30145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30" name="Google Shape;2430;g34ed79b00d1_0_2389"/>
              <p:cNvSpPr/>
              <p:nvPr/>
            </p:nvSpPr>
            <p:spPr>
              <a:xfrm>
                <a:off x="4663175" y="2704775"/>
                <a:ext cx="390100" cy="1283150"/>
              </a:xfrm>
              <a:custGeom>
                <a:rect b="b" l="l" r="r" t="t"/>
                <a:pathLst>
                  <a:path extrusionOk="0" h="51326" w="15604">
                    <a:moveTo>
                      <a:pt x="15338" y="0"/>
                    </a:moveTo>
                    <a:lnTo>
                      <a:pt x="15006" y="2391"/>
                    </a:lnTo>
                    <a:lnTo>
                      <a:pt x="14608" y="4781"/>
                    </a:lnTo>
                    <a:lnTo>
                      <a:pt x="14143" y="7105"/>
                    </a:lnTo>
                    <a:lnTo>
                      <a:pt x="13612" y="9362"/>
                    </a:lnTo>
                    <a:lnTo>
                      <a:pt x="12948" y="11554"/>
                    </a:lnTo>
                    <a:lnTo>
                      <a:pt x="12284" y="13745"/>
                    </a:lnTo>
                    <a:lnTo>
                      <a:pt x="11487" y="15869"/>
                    </a:lnTo>
                    <a:lnTo>
                      <a:pt x="10624" y="17928"/>
                    </a:lnTo>
                    <a:lnTo>
                      <a:pt x="9695" y="19920"/>
                    </a:lnTo>
                    <a:lnTo>
                      <a:pt x="8699" y="21912"/>
                    </a:lnTo>
                    <a:lnTo>
                      <a:pt x="7570" y="23837"/>
                    </a:lnTo>
                    <a:lnTo>
                      <a:pt x="6375" y="25696"/>
                    </a:lnTo>
                    <a:lnTo>
                      <a:pt x="5180" y="27489"/>
                    </a:lnTo>
                    <a:lnTo>
                      <a:pt x="3785" y="29282"/>
                    </a:lnTo>
                    <a:lnTo>
                      <a:pt x="2391" y="31008"/>
                    </a:lnTo>
                    <a:lnTo>
                      <a:pt x="930" y="32668"/>
                    </a:lnTo>
                    <a:lnTo>
                      <a:pt x="997" y="35058"/>
                    </a:lnTo>
                    <a:lnTo>
                      <a:pt x="1063" y="37382"/>
                    </a:lnTo>
                    <a:lnTo>
                      <a:pt x="997" y="39839"/>
                    </a:lnTo>
                    <a:lnTo>
                      <a:pt x="864" y="42229"/>
                    </a:lnTo>
                    <a:lnTo>
                      <a:pt x="731" y="44619"/>
                    </a:lnTo>
                    <a:lnTo>
                      <a:pt x="532" y="46943"/>
                    </a:lnTo>
                    <a:lnTo>
                      <a:pt x="1" y="51326"/>
                    </a:lnTo>
                    <a:lnTo>
                      <a:pt x="1196" y="49798"/>
                    </a:lnTo>
                    <a:lnTo>
                      <a:pt x="2258" y="48271"/>
                    </a:lnTo>
                    <a:lnTo>
                      <a:pt x="3321" y="46678"/>
                    </a:lnTo>
                    <a:lnTo>
                      <a:pt x="4316" y="45151"/>
                    </a:lnTo>
                    <a:lnTo>
                      <a:pt x="5312" y="43557"/>
                    </a:lnTo>
                    <a:lnTo>
                      <a:pt x="6242" y="41964"/>
                    </a:lnTo>
                    <a:lnTo>
                      <a:pt x="7105" y="40304"/>
                    </a:lnTo>
                    <a:lnTo>
                      <a:pt x="7902" y="38710"/>
                    </a:lnTo>
                    <a:lnTo>
                      <a:pt x="8699" y="37050"/>
                    </a:lnTo>
                    <a:lnTo>
                      <a:pt x="9429" y="35390"/>
                    </a:lnTo>
                    <a:lnTo>
                      <a:pt x="10159" y="33730"/>
                    </a:lnTo>
                    <a:lnTo>
                      <a:pt x="10757" y="32070"/>
                    </a:lnTo>
                    <a:lnTo>
                      <a:pt x="11355" y="30410"/>
                    </a:lnTo>
                    <a:lnTo>
                      <a:pt x="11952" y="28751"/>
                    </a:lnTo>
                    <a:lnTo>
                      <a:pt x="12483" y="27091"/>
                    </a:lnTo>
                    <a:lnTo>
                      <a:pt x="12948" y="25431"/>
                    </a:lnTo>
                    <a:lnTo>
                      <a:pt x="13811" y="22111"/>
                    </a:lnTo>
                    <a:lnTo>
                      <a:pt x="14475" y="18791"/>
                    </a:lnTo>
                    <a:lnTo>
                      <a:pt x="15006" y="15471"/>
                    </a:lnTo>
                    <a:lnTo>
                      <a:pt x="15338" y="12284"/>
                    </a:lnTo>
                    <a:lnTo>
                      <a:pt x="15538" y="9097"/>
                    </a:lnTo>
                    <a:lnTo>
                      <a:pt x="15604" y="5976"/>
                    </a:lnTo>
                    <a:lnTo>
                      <a:pt x="15538" y="2922"/>
                    </a:lnTo>
                    <a:lnTo>
                      <a:pt x="1533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31" name="Google Shape;2431;g34ed79b00d1_0_2389"/>
              <p:cNvSpPr/>
              <p:nvPr/>
            </p:nvSpPr>
            <p:spPr>
              <a:xfrm>
                <a:off x="4663175" y="2704775"/>
                <a:ext cx="390100" cy="1283150"/>
              </a:xfrm>
              <a:custGeom>
                <a:rect b="b" l="l" r="r" t="t"/>
                <a:pathLst>
                  <a:path extrusionOk="0" fill="none" h="51326" w="15604">
                    <a:moveTo>
                      <a:pt x="930" y="32668"/>
                    </a:moveTo>
                    <a:lnTo>
                      <a:pt x="930" y="32668"/>
                    </a:lnTo>
                    <a:lnTo>
                      <a:pt x="997" y="35058"/>
                    </a:lnTo>
                    <a:lnTo>
                      <a:pt x="1063" y="37382"/>
                    </a:lnTo>
                    <a:lnTo>
                      <a:pt x="997" y="39839"/>
                    </a:lnTo>
                    <a:lnTo>
                      <a:pt x="864" y="42229"/>
                    </a:lnTo>
                    <a:lnTo>
                      <a:pt x="731" y="44619"/>
                    </a:lnTo>
                    <a:lnTo>
                      <a:pt x="532" y="46943"/>
                    </a:lnTo>
                    <a:lnTo>
                      <a:pt x="1" y="51326"/>
                    </a:lnTo>
                    <a:lnTo>
                      <a:pt x="1" y="51326"/>
                    </a:lnTo>
                    <a:lnTo>
                      <a:pt x="1196" y="49798"/>
                    </a:lnTo>
                    <a:lnTo>
                      <a:pt x="2258" y="48271"/>
                    </a:lnTo>
                    <a:lnTo>
                      <a:pt x="3321" y="46678"/>
                    </a:lnTo>
                    <a:lnTo>
                      <a:pt x="4316" y="45151"/>
                    </a:lnTo>
                    <a:lnTo>
                      <a:pt x="5312" y="43557"/>
                    </a:lnTo>
                    <a:lnTo>
                      <a:pt x="6242" y="41964"/>
                    </a:lnTo>
                    <a:lnTo>
                      <a:pt x="7105" y="40304"/>
                    </a:lnTo>
                    <a:lnTo>
                      <a:pt x="7902" y="38710"/>
                    </a:lnTo>
                    <a:lnTo>
                      <a:pt x="8699" y="37050"/>
                    </a:lnTo>
                    <a:lnTo>
                      <a:pt x="9429" y="35390"/>
                    </a:lnTo>
                    <a:lnTo>
                      <a:pt x="10159" y="33730"/>
                    </a:lnTo>
                    <a:lnTo>
                      <a:pt x="10757" y="32070"/>
                    </a:lnTo>
                    <a:lnTo>
                      <a:pt x="11355" y="30410"/>
                    </a:lnTo>
                    <a:lnTo>
                      <a:pt x="11952" y="28751"/>
                    </a:lnTo>
                    <a:lnTo>
                      <a:pt x="12483" y="27091"/>
                    </a:lnTo>
                    <a:lnTo>
                      <a:pt x="12948" y="25431"/>
                    </a:lnTo>
                    <a:lnTo>
                      <a:pt x="13811" y="22111"/>
                    </a:lnTo>
                    <a:lnTo>
                      <a:pt x="14475" y="18791"/>
                    </a:lnTo>
                    <a:lnTo>
                      <a:pt x="15006" y="15471"/>
                    </a:lnTo>
                    <a:lnTo>
                      <a:pt x="15338" y="12284"/>
                    </a:lnTo>
                    <a:lnTo>
                      <a:pt x="15538" y="9097"/>
                    </a:lnTo>
                    <a:lnTo>
                      <a:pt x="15604" y="5976"/>
                    </a:lnTo>
                    <a:lnTo>
                      <a:pt x="15538" y="2922"/>
                    </a:lnTo>
                    <a:lnTo>
                      <a:pt x="15338" y="0"/>
                    </a:lnTo>
                    <a:lnTo>
                      <a:pt x="15338" y="0"/>
                    </a:lnTo>
                    <a:lnTo>
                      <a:pt x="15006" y="2391"/>
                    </a:lnTo>
                    <a:lnTo>
                      <a:pt x="14608" y="4781"/>
                    </a:lnTo>
                    <a:lnTo>
                      <a:pt x="14143" y="7105"/>
                    </a:lnTo>
                    <a:lnTo>
                      <a:pt x="13612" y="9362"/>
                    </a:lnTo>
                    <a:lnTo>
                      <a:pt x="12948" y="11554"/>
                    </a:lnTo>
                    <a:lnTo>
                      <a:pt x="12284" y="13745"/>
                    </a:lnTo>
                    <a:lnTo>
                      <a:pt x="11487" y="15869"/>
                    </a:lnTo>
                    <a:lnTo>
                      <a:pt x="10624" y="17928"/>
                    </a:lnTo>
                    <a:lnTo>
                      <a:pt x="9695" y="19920"/>
                    </a:lnTo>
                    <a:lnTo>
                      <a:pt x="8699" y="21912"/>
                    </a:lnTo>
                    <a:lnTo>
                      <a:pt x="7570" y="23837"/>
                    </a:lnTo>
                    <a:lnTo>
                      <a:pt x="6375" y="25696"/>
                    </a:lnTo>
                    <a:lnTo>
                      <a:pt x="5180" y="27489"/>
                    </a:lnTo>
                    <a:lnTo>
                      <a:pt x="3785" y="29282"/>
                    </a:lnTo>
                    <a:lnTo>
                      <a:pt x="2391" y="31008"/>
                    </a:lnTo>
                    <a:lnTo>
                      <a:pt x="930" y="32668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32" name="Google Shape;2432;g34ed79b00d1_0_2389"/>
              <p:cNvSpPr/>
              <p:nvPr/>
            </p:nvSpPr>
            <p:spPr>
              <a:xfrm>
                <a:off x="1979075" y="1363550"/>
                <a:ext cx="1034150" cy="1777800"/>
              </a:xfrm>
              <a:custGeom>
                <a:rect b="b" l="l" r="r" t="t"/>
                <a:pathLst>
                  <a:path extrusionOk="0" h="71112" w="41366">
                    <a:moveTo>
                      <a:pt x="20451" y="0"/>
                    </a:moveTo>
                    <a:lnTo>
                      <a:pt x="18592" y="67"/>
                    </a:lnTo>
                    <a:lnTo>
                      <a:pt x="16732" y="266"/>
                    </a:lnTo>
                    <a:lnTo>
                      <a:pt x="14940" y="465"/>
                    </a:lnTo>
                    <a:lnTo>
                      <a:pt x="13147" y="731"/>
                    </a:lnTo>
                    <a:lnTo>
                      <a:pt x="11354" y="1063"/>
                    </a:lnTo>
                    <a:lnTo>
                      <a:pt x="9562" y="1395"/>
                    </a:lnTo>
                    <a:lnTo>
                      <a:pt x="7902" y="1860"/>
                    </a:lnTo>
                    <a:lnTo>
                      <a:pt x="6574" y="3851"/>
                    </a:lnTo>
                    <a:lnTo>
                      <a:pt x="5445" y="5843"/>
                    </a:lnTo>
                    <a:lnTo>
                      <a:pt x="4383" y="7835"/>
                    </a:lnTo>
                    <a:lnTo>
                      <a:pt x="3453" y="9960"/>
                    </a:lnTo>
                    <a:lnTo>
                      <a:pt x="2590" y="12085"/>
                    </a:lnTo>
                    <a:lnTo>
                      <a:pt x="1926" y="14276"/>
                    </a:lnTo>
                    <a:lnTo>
                      <a:pt x="1328" y="16467"/>
                    </a:lnTo>
                    <a:lnTo>
                      <a:pt x="864" y="18658"/>
                    </a:lnTo>
                    <a:lnTo>
                      <a:pt x="465" y="20916"/>
                    </a:lnTo>
                    <a:lnTo>
                      <a:pt x="200" y="23239"/>
                    </a:lnTo>
                    <a:lnTo>
                      <a:pt x="67" y="25497"/>
                    </a:lnTo>
                    <a:lnTo>
                      <a:pt x="0" y="27821"/>
                    </a:lnTo>
                    <a:lnTo>
                      <a:pt x="0" y="30145"/>
                    </a:lnTo>
                    <a:lnTo>
                      <a:pt x="133" y="32469"/>
                    </a:lnTo>
                    <a:lnTo>
                      <a:pt x="399" y="34793"/>
                    </a:lnTo>
                    <a:lnTo>
                      <a:pt x="731" y="37117"/>
                    </a:lnTo>
                    <a:lnTo>
                      <a:pt x="1129" y="39440"/>
                    </a:lnTo>
                    <a:lnTo>
                      <a:pt x="1594" y="41764"/>
                    </a:lnTo>
                    <a:lnTo>
                      <a:pt x="2192" y="44022"/>
                    </a:lnTo>
                    <a:lnTo>
                      <a:pt x="2922" y="46346"/>
                    </a:lnTo>
                    <a:lnTo>
                      <a:pt x="3652" y="48603"/>
                    </a:lnTo>
                    <a:lnTo>
                      <a:pt x="4515" y="50861"/>
                    </a:lnTo>
                    <a:lnTo>
                      <a:pt x="5445" y="53052"/>
                    </a:lnTo>
                    <a:lnTo>
                      <a:pt x="6441" y="55243"/>
                    </a:lnTo>
                    <a:lnTo>
                      <a:pt x="7503" y="57368"/>
                    </a:lnTo>
                    <a:lnTo>
                      <a:pt x="8632" y="59492"/>
                    </a:lnTo>
                    <a:lnTo>
                      <a:pt x="9827" y="61551"/>
                    </a:lnTo>
                    <a:lnTo>
                      <a:pt x="11155" y="63543"/>
                    </a:lnTo>
                    <a:lnTo>
                      <a:pt x="12483" y="65535"/>
                    </a:lnTo>
                    <a:lnTo>
                      <a:pt x="13944" y="67460"/>
                    </a:lnTo>
                    <a:lnTo>
                      <a:pt x="15405" y="69319"/>
                    </a:lnTo>
                    <a:lnTo>
                      <a:pt x="16932" y="71112"/>
                    </a:lnTo>
                    <a:lnTo>
                      <a:pt x="19455" y="67327"/>
                    </a:lnTo>
                    <a:lnTo>
                      <a:pt x="22243" y="63476"/>
                    </a:lnTo>
                    <a:lnTo>
                      <a:pt x="25165" y="59426"/>
                    </a:lnTo>
                    <a:lnTo>
                      <a:pt x="28286" y="55442"/>
                    </a:lnTo>
                    <a:lnTo>
                      <a:pt x="31473" y="51458"/>
                    </a:lnTo>
                    <a:lnTo>
                      <a:pt x="34726" y="47607"/>
                    </a:lnTo>
                    <a:lnTo>
                      <a:pt x="38046" y="43889"/>
                    </a:lnTo>
                    <a:lnTo>
                      <a:pt x="39706" y="42163"/>
                    </a:lnTo>
                    <a:lnTo>
                      <a:pt x="41366" y="40436"/>
                    </a:lnTo>
                    <a:lnTo>
                      <a:pt x="40569" y="39440"/>
                    </a:lnTo>
                    <a:lnTo>
                      <a:pt x="39839" y="38378"/>
                    </a:lnTo>
                    <a:lnTo>
                      <a:pt x="39108" y="37316"/>
                    </a:lnTo>
                    <a:lnTo>
                      <a:pt x="38378" y="36253"/>
                    </a:lnTo>
                    <a:lnTo>
                      <a:pt x="37780" y="35125"/>
                    </a:lnTo>
                    <a:lnTo>
                      <a:pt x="37116" y="33929"/>
                    </a:lnTo>
                    <a:lnTo>
                      <a:pt x="36519" y="32801"/>
                    </a:lnTo>
                    <a:lnTo>
                      <a:pt x="35988" y="31606"/>
                    </a:lnTo>
                    <a:lnTo>
                      <a:pt x="35523" y="30344"/>
                    </a:lnTo>
                    <a:lnTo>
                      <a:pt x="35058" y="29149"/>
                    </a:lnTo>
                    <a:lnTo>
                      <a:pt x="34593" y="27887"/>
                    </a:lnTo>
                    <a:lnTo>
                      <a:pt x="34195" y="26626"/>
                    </a:lnTo>
                    <a:lnTo>
                      <a:pt x="33863" y="25364"/>
                    </a:lnTo>
                    <a:lnTo>
                      <a:pt x="33597" y="24103"/>
                    </a:lnTo>
                    <a:lnTo>
                      <a:pt x="33332" y="22775"/>
                    </a:lnTo>
                    <a:lnTo>
                      <a:pt x="33133" y="21513"/>
                    </a:lnTo>
                    <a:lnTo>
                      <a:pt x="33000" y="20185"/>
                    </a:lnTo>
                    <a:lnTo>
                      <a:pt x="32867" y="18924"/>
                    </a:lnTo>
                    <a:lnTo>
                      <a:pt x="32801" y="17596"/>
                    </a:lnTo>
                    <a:lnTo>
                      <a:pt x="32801" y="16334"/>
                    </a:lnTo>
                    <a:lnTo>
                      <a:pt x="32867" y="15006"/>
                    </a:lnTo>
                    <a:lnTo>
                      <a:pt x="32933" y="13745"/>
                    </a:lnTo>
                    <a:lnTo>
                      <a:pt x="33066" y="12483"/>
                    </a:lnTo>
                    <a:lnTo>
                      <a:pt x="33265" y="11222"/>
                    </a:lnTo>
                    <a:lnTo>
                      <a:pt x="33531" y="9960"/>
                    </a:lnTo>
                    <a:lnTo>
                      <a:pt x="33863" y="8698"/>
                    </a:lnTo>
                    <a:lnTo>
                      <a:pt x="34195" y="7503"/>
                    </a:lnTo>
                    <a:lnTo>
                      <a:pt x="34660" y="6308"/>
                    </a:lnTo>
                    <a:lnTo>
                      <a:pt x="35125" y="5113"/>
                    </a:lnTo>
                    <a:lnTo>
                      <a:pt x="35722" y="3918"/>
                    </a:lnTo>
                    <a:lnTo>
                      <a:pt x="36320" y="2789"/>
                    </a:lnTo>
                    <a:lnTo>
                      <a:pt x="36984" y="1660"/>
                    </a:lnTo>
                    <a:lnTo>
                      <a:pt x="35257" y="1262"/>
                    </a:lnTo>
                    <a:lnTo>
                      <a:pt x="33465" y="930"/>
                    </a:lnTo>
                    <a:lnTo>
                      <a:pt x="31672" y="664"/>
                    </a:lnTo>
                    <a:lnTo>
                      <a:pt x="29813" y="399"/>
                    </a:lnTo>
                    <a:lnTo>
                      <a:pt x="27954" y="200"/>
                    </a:lnTo>
                    <a:lnTo>
                      <a:pt x="26094" y="67"/>
                    </a:lnTo>
                    <a:lnTo>
                      <a:pt x="2423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33" name="Google Shape;2433;g34ed79b00d1_0_2389"/>
              <p:cNvSpPr/>
              <p:nvPr/>
            </p:nvSpPr>
            <p:spPr>
              <a:xfrm>
                <a:off x="1979075" y="1363550"/>
                <a:ext cx="1034150" cy="1777800"/>
              </a:xfrm>
              <a:custGeom>
                <a:rect b="b" l="l" r="r" t="t"/>
                <a:pathLst>
                  <a:path extrusionOk="0" fill="none" h="71112" w="41366">
                    <a:moveTo>
                      <a:pt x="36984" y="1660"/>
                    </a:moveTo>
                    <a:lnTo>
                      <a:pt x="36984" y="1660"/>
                    </a:lnTo>
                    <a:lnTo>
                      <a:pt x="35257" y="1262"/>
                    </a:lnTo>
                    <a:lnTo>
                      <a:pt x="33465" y="930"/>
                    </a:lnTo>
                    <a:lnTo>
                      <a:pt x="31672" y="664"/>
                    </a:lnTo>
                    <a:lnTo>
                      <a:pt x="29813" y="399"/>
                    </a:lnTo>
                    <a:lnTo>
                      <a:pt x="27954" y="200"/>
                    </a:lnTo>
                    <a:lnTo>
                      <a:pt x="26094" y="67"/>
                    </a:lnTo>
                    <a:lnTo>
                      <a:pt x="24235" y="0"/>
                    </a:lnTo>
                    <a:lnTo>
                      <a:pt x="22376" y="0"/>
                    </a:lnTo>
                    <a:lnTo>
                      <a:pt x="20451" y="0"/>
                    </a:lnTo>
                    <a:lnTo>
                      <a:pt x="18592" y="67"/>
                    </a:lnTo>
                    <a:lnTo>
                      <a:pt x="16732" y="266"/>
                    </a:lnTo>
                    <a:lnTo>
                      <a:pt x="14940" y="465"/>
                    </a:lnTo>
                    <a:lnTo>
                      <a:pt x="13147" y="731"/>
                    </a:lnTo>
                    <a:lnTo>
                      <a:pt x="11354" y="1063"/>
                    </a:lnTo>
                    <a:lnTo>
                      <a:pt x="9562" y="1395"/>
                    </a:lnTo>
                    <a:lnTo>
                      <a:pt x="7902" y="1860"/>
                    </a:lnTo>
                    <a:lnTo>
                      <a:pt x="7902" y="1860"/>
                    </a:lnTo>
                    <a:lnTo>
                      <a:pt x="6574" y="3851"/>
                    </a:lnTo>
                    <a:lnTo>
                      <a:pt x="5445" y="5843"/>
                    </a:lnTo>
                    <a:lnTo>
                      <a:pt x="4383" y="7835"/>
                    </a:lnTo>
                    <a:lnTo>
                      <a:pt x="3453" y="9960"/>
                    </a:lnTo>
                    <a:lnTo>
                      <a:pt x="2590" y="12085"/>
                    </a:lnTo>
                    <a:lnTo>
                      <a:pt x="1926" y="14276"/>
                    </a:lnTo>
                    <a:lnTo>
                      <a:pt x="1328" y="16467"/>
                    </a:lnTo>
                    <a:lnTo>
                      <a:pt x="864" y="18658"/>
                    </a:lnTo>
                    <a:lnTo>
                      <a:pt x="465" y="20916"/>
                    </a:lnTo>
                    <a:lnTo>
                      <a:pt x="200" y="23239"/>
                    </a:lnTo>
                    <a:lnTo>
                      <a:pt x="67" y="25497"/>
                    </a:lnTo>
                    <a:lnTo>
                      <a:pt x="0" y="27821"/>
                    </a:lnTo>
                    <a:lnTo>
                      <a:pt x="0" y="30145"/>
                    </a:lnTo>
                    <a:lnTo>
                      <a:pt x="133" y="32469"/>
                    </a:lnTo>
                    <a:lnTo>
                      <a:pt x="399" y="34793"/>
                    </a:lnTo>
                    <a:lnTo>
                      <a:pt x="731" y="37117"/>
                    </a:lnTo>
                    <a:lnTo>
                      <a:pt x="1129" y="39440"/>
                    </a:lnTo>
                    <a:lnTo>
                      <a:pt x="1594" y="41764"/>
                    </a:lnTo>
                    <a:lnTo>
                      <a:pt x="2192" y="44022"/>
                    </a:lnTo>
                    <a:lnTo>
                      <a:pt x="2922" y="46346"/>
                    </a:lnTo>
                    <a:lnTo>
                      <a:pt x="3652" y="48603"/>
                    </a:lnTo>
                    <a:lnTo>
                      <a:pt x="4515" y="50861"/>
                    </a:lnTo>
                    <a:lnTo>
                      <a:pt x="5445" y="53052"/>
                    </a:lnTo>
                    <a:lnTo>
                      <a:pt x="6441" y="55243"/>
                    </a:lnTo>
                    <a:lnTo>
                      <a:pt x="7503" y="57368"/>
                    </a:lnTo>
                    <a:lnTo>
                      <a:pt x="8632" y="59492"/>
                    </a:lnTo>
                    <a:lnTo>
                      <a:pt x="9827" y="61551"/>
                    </a:lnTo>
                    <a:lnTo>
                      <a:pt x="11155" y="63543"/>
                    </a:lnTo>
                    <a:lnTo>
                      <a:pt x="12483" y="65535"/>
                    </a:lnTo>
                    <a:lnTo>
                      <a:pt x="13944" y="67460"/>
                    </a:lnTo>
                    <a:lnTo>
                      <a:pt x="15405" y="69319"/>
                    </a:lnTo>
                    <a:lnTo>
                      <a:pt x="16932" y="71112"/>
                    </a:lnTo>
                    <a:lnTo>
                      <a:pt x="16932" y="71112"/>
                    </a:lnTo>
                    <a:lnTo>
                      <a:pt x="19455" y="67327"/>
                    </a:lnTo>
                    <a:lnTo>
                      <a:pt x="22243" y="63476"/>
                    </a:lnTo>
                    <a:lnTo>
                      <a:pt x="25165" y="59426"/>
                    </a:lnTo>
                    <a:lnTo>
                      <a:pt x="28286" y="55442"/>
                    </a:lnTo>
                    <a:lnTo>
                      <a:pt x="31473" y="51458"/>
                    </a:lnTo>
                    <a:lnTo>
                      <a:pt x="34726" y="47607"/>
                    </a:lnTo>
                    <a:lnTo>
                      <a:pt x="38046" y="43889"/>
                    </a:lnTo>
                    <a:lnTo>
                      <a:pt x="39706" y="42163"/>
                    </a:lnTo>
                    <a:lnTo>
                      <a:pt x="41366" y="40436"/>
                    </a:lnTo>
                    <a:lnTo>
                      <a:pt x="41366" y="40436"/>
                    </a:lnTo>
                    <a:lnTo>
                      <a:pt x="40569" y="39440"/>
                    </a:lnTo>
                    <a:lnTo>
                      <a:pt x="39839" y="38378"/>
                    </a:lnTo>
                    <a:lnTo>
                      <a:pt x="39108" y="37316"/>
                    </a:lnTo>
                    <a:lnTo>
                      <a:pt x="38378" y="36253"/>
                    </a:lnTo>
                    <a:lnTo>
                      <a:pt x="37780" y="35125"/>
                    </a:lnTo>
                    <a:lnTo>
                      <a:pt x="37116" y="33929"/>
                    </a:lnTo>
                    <a:lnTo>
                      <a:pt x="36519" y="32801"/>
                    </a:lnTo>
                    <a:lnTo>
                      <a:pt x="35988" y="31606"/>
                    </a:lnTo>
                    <a:lnTo>
                      <a:pt x="35523" y="30344"/>
                    </a:lnTo>
                    <a:lnTo>
                      <a:pt x="35058" y="29149"/>
                    </a:lnTo>
                    <a:lnTo>
                      <a:pt x="34593" y="27887"/>
                    </a:lnTo>
                    <a:lnTo>
                      <a:pt x="34195" y="26626"/>
                    </a:lnTo>
                    <a:lnTo>
                      <a:pt x="33863" y="25364"/>
                    </a:lnTo>
                    <a:lnTo>
                      <a:pt x="33597" y="24103"/>
                    </a:lnTo>
                    <a:lnTo>
                      <a:pt x="33332" y="22775"/>
                    </a:lnTo>
                    <a:lnTo>
                      <a:pt x="33133" y="21513"/>
                    </a:lnTo>
                    <a:lnTo>
                      <a:pt x="33000" y="20185"/>
                    </a:lnTo>
                    <a:lnTo>
                      <a:pt x="32867" y="18924"/>
                    </a:lnTo>
                    <a:lnTo>
                      <a:pt x="32801" y="17596"/>
                    </a:lnTo>
                    <a:lnTo>
                      <a:pt x="32801" y="16334"/>
                    </a:lnTo>
                    <a:lnTo>
                      <a:pt x="32867" y="15006"/>
                    </a:lnTo>
                    <a:lnTo>
                      <a:pt x="32933" y="13745"/>
                    </a:lnTo>
                    <a:lnTo>
                      <a:pt x="33066" y="12483"/>
                    </a:lnTo>
                    <a:lnTo>
                      <a:pt x="33265" y="11222"/>
                    </a:lnTo>
                    <a:lnTo>
                      <a:pt x="33531" y="9960"/>
                    </a:lnTo>
                    <a:lnTo>
                      <a:pt x="33863" y="8698"/>
                    </a:lnTo>
                    <a:lnTo>
                      <a:pt x="34195" y="7503"/>
                    </a:lnTo>
                    <a:lnTo>
                      <a:pt x="34660" y="6308"/>
                    </a:lnTo>
                    <a:lnTo>
                      <a:pt x="35125" y="5113"/>
                    </a:lnTo>
                    <a:lnTo>
                      <a:pt x="35722" y="3918"/>
                    </a:lnTo>
                    <a:lnTo>
                      <a:pt x="36320" y="2789"/>
                    </a:lnTo>
                    <a:lnTo>
                      <a:pt x="36984" y="166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7 - Device - A 1 - Light">
  <p:cSld name="CUSTOM_3_1_1">
    <p:bg>
      <p:bgPr>
        <a:solidFill>
          <a:schemeClr val="lt1"/>
        </a:solidFill>
      </p:bgPr>
    </p:bg>
    <p:spTree>
      <p:nvGrpSpPr>
        <p:cNvPr id="2434" name="Shape 2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5" name="Google Shape;2435;g34ed79b00d1_0_2429"/>
          <p:cNvPicPr preferRelativeResize="0"/>
          <p:nvPr/>
        </p:nvPicPr>
        <p:blipFill rotWithShape="1">
          <a:blip r:embed="rId2">
            <a:alphaModFix/>
          </a:blip>
          <a:srcRect b="6103" l="0" r="0" t="0"/>
          <a:stretch/>
        </p:blipFill>
        <p:spPr>
          <a:xfrm>
            <a:off x="676650" y="1609045"/>
            <a:ext cx="7790700" cy="4494275"/>
          </a:xfrm>
          <a:prstGeom prst="rect">
            <a:avLst/>
          </a:prstGeom>
          <a:noFill/>
          <a:ln>
            <a:noFill/>
          </a:ln>
        </p:spPr>
      </p:pic>
      <p:sp>
        <p:nvSpPr>
          <p:cNvPr id="2436" name="Google Shape;2436;g34ed79b00d1_0_2429"/>
          <p:cNvSpPr/>
          <p:nvPr>
            <p:ph idx="2" type="pic"/>
          </p:nvPr>
        </p:nvSpPr>
        <p:spPr>
          <a:xfrm>
            <a:off x="676650" y="1901575"/>
            <a:ext cx="7790700" cy="3241800"/>
          </a:xfrm>
          <a:prstGeom prst="rect">
            <a:avLst/>
          </a:prstGeom>
          <a:noFill/>
          <a:ln>
            <a:noFill/>
          </a:ln>
        </p:spPr>
      </p:sp>
      <p:sp>
        <p:nvSpPr>
          <p:cNvPr id="2437" name="Google Shape;2437;g34ed79b00d1_0_2429"/>
          <p:cNvSpPr txBox="1"/>
          <p:nvPr/>
        </p:nvSpPr>
        <p:spPr>
          <a:xfrm>
            <a:off x="0" y="4969700"/>
            <a:ext cx="351900" cy="183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7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sz="7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38" name="Google Shape;2438;g34ed79b00d1_0_2429"/>
          <p:cNvSpPr txBox="1"/>
          <p:nvPr>
            <p:ph type="title"/>
          </p:nvPr>
        </p:nvSpPr>
        <p:spPr>
          <a:xfrm>
            <a:off x="676650" y="0"/>
            <a:ext cx="7790700" cy="1289400"/>
          </a:xfrm>
          <a:prstGeom prst="rect">
            <a:avLst/>
          </a:prstGeom>
          <a:noFill/>
        </p:spPr>
        <p:txBody>
          <a:bodyPr anchorCtr="0" anchor="b" bIns="0" lIns="0" spcFirstLastPara="1" rIns="0" wrap="square" tIns="91425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pen Sans ExtraBold"/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pen Sans ExtraBold"/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pen Sans ExtraBold"/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pen Sans ExtraBold"/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pen Sans ExtraBold"/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pen Sans ExtraBold"/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pen Sans ExtraBold"/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pen Sans ExtraBold"/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/>
        </p:txBody>
      </p:sp>
      <p:grpSp>
        <p:nvGrpSpPr>
          <p:cNvPr id="2439" name="Google Shape;2439;g34ed79b00d1_0_2429"/>
          <p:cNvGrpSpPr/>
          <p:nvPr/>
        </p:nvGrpSpPr>
        <p:grpSpPr>
          <a:xfrm>
            <a:off x="8467274" y="-268"/>
            <a:ext cx="329400" cy="329400"/>
            <a:chOff x="8467274" y="-268"/>
            <a:chExt cx="329400" cy="329400"/>
          </a:xfrm>
        </p:grpSpPr>
        <p:sp>
          <p:nvSpPr>
            <p:cNvPr id="2440" name="Google Shape;2440;g34ed79b00d1_0_2429"/>
            <p:cNvSpPr/>
            <p:nvPr/>
          </p:nvSpPr>
          <p:spPr>
            <a:xfrm>
              <a:off x="8467274" y="-268"/>
              <a:ext cx="329400" cy="329400"/>
            </a:xfrm>
            <a:prstGeom prst="rect">
              <a:avLst/>
            </a:prstGeom>
            <a:solidFill>
              <a:srgbClr val="0063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grpSp>
          <p:nvGrpSpPr>
            <p:cNvPr id="2441" name="Google Shape;2441;g34ed79b00d1_0_2429"/>
            <p:cNvGrpSpPr/>
            <p:nvPr/>
          </p:nvGrpSpPr>
          <p:grpSpPr>
            <a:xfrm>
              <a:off x="8546153" y="63898"/>
              <a:ext cx="191009" cy="201168"/>
              <a:chOff x="1379850" y="238125"/>
              <a:chExt cx="4860275" cy="5238750"/>
            </a:xfrm>
          </p:grpSpPr>
          <p:sp>
            <p:nvSpPr>
              <p:cNvPr id="2442" name="Google Shape;2442;g34ed79b00d1_0_2429"/>
              <p:cNvSpPr/>
              <p:nvPr/>
            </p:nvSpPr>
            <p:spPr>
              <a:xfrm>
                <a:off x="4988525" y="4354750"/>
                <a:ext cx="727075" cy="727075"/>
              </a:xfrm>
              <a:custGeom>
                <a:rect b="b" l="l" r="r" t="t"/>
                <a:pathLst>
                  <a:path extrusionOk="0" h="29083" w="29083">
                    <a:moveTo>
                      <a:pt x="14210" y="9097"/>
                    </a:moveTo>
                    <a:lnTo>
                      <a:pt x="15139" y="9163"/>
                    </a:lnTo>
                    <a:lnTo>
                      <a:pt x="16002" y="9296"/>
                    </a:lnTo>
                    <a:lnTo>
                      <a:pt x="16334" y="9362"/>
                    </a:lnTo>
                    <a:lnTo>
                      <a:pt x="16733" y="9495"/>
                    </a:lnTo>
                    <a:lnTo>
                      <a:pt x="16998" y="9694"/>
                    </a:lnTo>
                    <a:lnTo>
                      <a:pt x="17264" y="9894"/>
                    </a:lnTo>
                    <a:lnTo>
                      <a:pt x="17463" y="10226"/>
                    </a:lnTo>
                    <a:lnTo>
                      <a:pt x="17596" y="10558"/>
                    </a:lnTo>
                    <a:lnTo>
                      <a:pt x="17729" y="10956"/>
                    </a:lnTo>
                    <a:lnTo>
                      <a:pt x="17729" y="11354"/>
                    </a:lnTo>
                    <a:lnTo>
                      <a:pt x="17729" y="11886"/>
                    </a:lnTo>
                    <a:lnTo>
                      <a:pt x="17596" y="12284"/>
                    </a:lnTo>
                    <a:lnTo>
                      <a:pt x="17463" y="12616"/>
                    </a:lnTo>
                    <a:lnTo>
                      <a:pt x="17264" y="12948"/>
                    </a:lnTo>
                    <a:lnTo>
                      <a:pt x="16998" y="13147"/>
                    </a:lnTo>
                    <a:lnTo>
                      <a:pt x="16733" y="13346"/>
                    </a:lnTo>
                    <a:lnTo>
                      <a:pt x="16401" y="13479"/>
                    </a:lnTo>
                    <a:lnTo>
                      <a:pt x="16002" y="13612"/>
                    </a:lnTo>
                    <a:lnTo>
                      <a:pt x="15139" y="13678"/>
                    </a:lnTo>
                    <a:lnTo>
                      <a:pt x="14210" y="13745"/>
                    </a:lnTo>
                    <a:lnTo>
                      <a:pt x="12151" y="13745"/>
                    </a:lnTo>
                    <a:lnTo>
                      <a:pt x="12151" y="9097"/>
                    </a:lnTo>
                    <a:close/>
                    <a:moveTo>
                      <a:pt x="13280" y="6242"/>
                    </a:moveTo>
                    <a:lnTo>
                      <a:pt x="8964" y="6308"/>
                    </a:lnTo>
                    <a:lnTo>
                      <a:pt x="8964" y="22244"/>
                    </a:lnTo>
                    <a:lnTo>
                      <a:pt x="12151" y="22244"/>
                    </a:lnTo>
                    <a:lnTo>
                      <a:pt x="12151" y="16135"/>
                    </a:lnTo>
                    <a:lnTo>
                      <a:pt x="14674" y="16135"/>
                    </a:lnTo>
                    <a:lnTo>
                      <a:pt x="17861" y="22244"/>
                    </a:lnTo>
                    <a:lnTo>
                      <a:pt x="21181" y="22244"/>
                    </a:lnTo>
                    <a:lnTo>
                      <a:pt x="17729" y="15737"/>
                    </a:lnTo>
                    <a:lnTo>
                      <a:pt x="18459" y="15471"/>
                    </a:lnTo>
                    <a:lnTo>
                      <a:pt x="19057" y="15139"/>
                    </a:lnTo>
                    <a:lnTo>
                      <a:pt x="19588" y="14674"/>
                    </a:lnTo>
                    <a:lnTo>
                      <a:pt x="20052" y="14209"/>
                    </a:lnTo>
                    <a:lnTo>
                      <a:pt x="20384" y="13612"/>
                    </a:lnTo>
                    <a:lnTo>
                      <a:pt x="20650" y="12881"/>
                    </a:lnTo>
                    <a:lnTo>
                      <a:pt x="20849" y="12085"/>
                    </a:lnTo>
                    <a:lnTo>
                      <a:pt x="20916" y="11222"/>
                    </a:lnTo>
                    <a:lnTo>
                      <a:pt x="20849" y="10159"/>
                    </a:lnTo>
                    <a:lnTo>
                      <a:pt x="20716" y="9761"/>
                    </a:lnTo>
                    <a:lnTo>
                      <a:pt x="20650" y="9296"/>
                    </a:lnTo>
                    <a:lnTo>
                      <a:pt x="20451" y="8964"/>
                    </a:lnTo>
                    <a:lnTo>
                      <a:pt x="20318" y="8566"/>
                    </a:lnTo>
                    <a:lnTo>
                      <a:pt x="20052" y="8300"/>
                    </a:lnTo>
                    <a:lnTo>
                      <a:pt x="19853" y="7968"/>
                    </a:lnTo>
                    <a:lnTo>
                      <a:pt x="19322" y="7503"/>
                    </a:lnTo>
                    <a:lnTo>
                      <a:pt x="18658" y="7105"/>
                    </a:lnTo>
                    <a:lnTo>
                      <a:pt x="17928" y="6773"/>
                    </a:lnTo>
                    <a:lnTo>
                      <a:pt x="17131" y="6574"/>
                    </a:lnTo>
                    <a:lnTo>
                      <a:pt x="16201" y="6441"/>
                    </a:lnTo>
                    <a:lnTo>
                      <a:pt x="15272" y="6308"/>
                    </a:lnTo>
                    <a:lnTo>
                      <a:pt x="14276" y="6242"/>
                    </a:lnTo>
                    <a:close/>
                    <a:moveTo>
                      <a:pt x="14608" y="2457"/>
                    </a:moveTo>
                    <a:lnTo>
                      <a:pt x="15670" y="2524"/>
                    </a:lnTo>
                    <a:lnTo>
                      <a:pt x="16799" y="2656"/>
                    </a:lnTo>
                    <a:lnTo>
                      <a:pt x="17928" y="2855"/>
                    </a:lnTo>
                    <a:lnTo>
                      <a:pt x="18990" y="3187"/>
                    </a:lnTo>
                    <a:lnTo>
                      <a:pt x="19986" y="3652"/>
                    </a:lnTo>
                    <a:lnTo>
                      <a:pt x="20982" y="4183"/>
                    </a:lnTo>
                    <a:lnTo>
                      <a:pt x="21912" y="4781"/>
                    </a:lnTo>
                    <a:lnTo>
                      <a:pt x="22775" y="5511"/>
                    </a:lnTo>
                    <a:lnTo>
                      <a:pt x="23638" y="6308"/>
                    </a:lnTo>
                    <a:lnTo>
                      <a:pt x="24368" y="7238"/>
                    </a:lnTo>
                    <a:lnTo>
                      <a:pt x="24966" y="8234"/>
                    </a:lnTo>
                    <a:lnTo>
                      <a:pt x="25497" y="9296"/>
                    </a:lnTo>
                    <a:lnTo>
                      <a:pt x="25962" y="10491"/>
                    </a:lnTo>
                    <a:lnTo>
                      <a:pt x="26294" y="11753"/>
                    </a:lnTo>
                    <a:lnTo>
                      <a:pt x="26493" y="13147"/>
                    </a:lnTo>
                    <a:lnTo>
                      <a:pt x="26559" y="14608"/>
                    </a:lnTo>
                    <a:lnTo>
                      <a:pt x="26493" y="16069"/>
                    </a:lnTo>
                    <a:lnTo>
                      <a:pt x="26294" y="17463"/>
                    </a:lnTo>
                    <a:lnTo>
                      <a:pt x="25962" y="18724"/>
                    </a:lnTo>
                    <a:lnTo>
                      <a:pt x="25497" y="19920"/>
                    </a:lnTo>
                    <a:lnTo>
                      <a:pt x="24966" y="21048"/>
                    </a:lnTo>
                    <a:lnTo>
                      <a:pt x="24368" y="22044"/>
                    </a:lnTo>
                    <a:lnTo>
                      <a:pt x="23638" y="22907"/>
                    </a:lnTo>
                    <a:lnTo>
                      <a:pt x="22775" y="23704"/>
                    </a:lnTo>
                    <a:lnTo>
                      <a:pt x="21912" y="24435"/>
                    </a:lnTo>
                    <a:lnTo>
                      <a:pt x="20982" y="25032"/>
                    </a:lnTo>
                    <a:lnTo>
                      <a:pt x="19986" y="25563"/>
                    </a:lnTo>
                    <a:lnTo>
                      <a:pt x="18990" y="26028"/>
                    </a:lnTo>
                    <a:lnTo>
                      <a:pt x="17928" y="26294"/>
                    </a:lnTo>
                    <a:lnTo>
                      <a:pt x="16799" y="26559"/>
                    </a:lnTo>
                    <a:lnTo>
                      <a:pt x="15670" y="26692"/>
                    </a:lnTo>
                    <a:lnTo>
                      <a:pt x="14608" y="26759"/>
                    </a:lnTo>
                    <a:lnTo>
                      <a:pt x="13479" y="26692"/>
                    </a:lnTo>
                    <a:lnTo>
                      <a:pt x="12350" y="26559"/>
                    </a:lnTo>
                    <a:lnTo>
                      <a:pt x="11222" y="26294"/>
                    </a:lnTo>
                    <a:lnTo>
                      <a:pt x="10159" y="25962"/>
                    </a:lnTo>
                    <a:lnTo>
                      <a:pt x="9163" y="25497"/>
                    </a:lnTo>
                    <a:lnTo>
                      <a:pt x="8167" y="25032"/>
                    </a:lnTo>
                    <a:lnTo>
                      <a:pt x="7238" y="24368"/>
                    </a:lnTo>
                    <a:lnTo>
                      <a:pt x="6375" y="23638"/>
                    </a:lnTo>
                    <a:lnTo>
                      <a:pt x="5511" y="22841"/>
                    </a:lnTo>
                    <a:lnTo>
                      <a:pt x="4781" y="21978"/>
                    </a:lnTo>
                    <a:lnTo>
                      <a:pt x="4184" y="20916"/>
                    </a:lnTo>
                    <a:lnTo>
                      <a:pt x="3652" y="19853"/>
                    </a:lnTo>
                    <a:lnTo>
                      <a:pt x="3188" y="18658"/>
                    </a:lnTo>
                    <a:lnTo>
                      <a:pt x="2856" y="17397"/>
                    </a:lnTo>
                    <a:lnTo>
                      <a:pt x="2656" y="16002"/>
                    </a:lnTo>
                    <a:lnTo>
                      <a:pt x="2590" y="14541"/>
                    </a:lnTo>
                    <a:lnTo>
                      <a:pt x="2656" y="13081"/>
                    </a:lnTo>
                    <a:lnTo>
                      <a:pt x="2856" y="11686"/>
                    </a:lnTo>
                    <a:lnTo>
                      <a:pt x="3188" y="10425"/>
                    </a:lnTo>
                    <a:lnTo>
                      <a:pt x="3652" y="9230"/>
                    </a:lnTo>
                    <a:lnTo>
                      <a:pt x="4184" y="8167"/>
                    </a:lnTo>
                    <a:lnTo>
                      <a:pt x="4781" y="7171"/>
                    </a:lnTo>
                    <a:lnTo>
                      <a:pt x="5511" y="6242"/>
                    </a:lnTo>
                    <a:lnTo>
                      <a:pt x="6375" y="5445"/>
                    </a:lnTo>
                    <a:lnTo>
                      <a:pt x="7238" y="4715"/>
                    </a:lnTo>
                    <a:lnTo>
                      <a:pt x="8167" y="4117"/>
                    </a:lnTo>
                    <a:lnTo>
                      <a:pt x="9163" y="3586"/>
                    </a:lnTo>
                    <a:lnTo>
                      <a:pt x="10159" y="3187"/>
                    </a:lnTo>
                    <a:lnTo>
                      <a:pt x="11222" y="2855"/>
                    </a:lnTo>
                    <a:lnTo>
                      <a:pt x="12350" y="2656"/>
                    </a:lnTo>
                    <a:lnTo>
                      <a:pt x="13479" y="2457"/>
                    </a:lnTo>
                    <a:close/>
                    <a:moveTo>
                      <a:pt x="14608" y="0"/>
                    </a:moveTo>
                    <a:lnTo>
                      <a:pt x="13081" y="67"/>
                    </a:lnTo>
                    <a:lnTo>
                      <a:pt x="11620" y="332"/>
                    </a:lnTo>
                    <a:lnTo>
                      <a:pt x="10226" y="664"/>
                    </a:lnTo>
                    <a:lnTo>
                      <a:pt x="8898" y="1129"/>
                    </a:lnTo>
                    <a:lnTo>
                      <a:pt x="7636" y="1727"/>
                    </a:lnTo>
                    <a:lnTo>
                      <a:pt x="6375" y="2457"/>
                    </a:lnTo>
                    <a:lnTo>
                      <a:pt x="5312" y="3320"/>
                    </a:lnTo>
                    <a:lnTo>
                      <a:pt x="4250" y="4250"/>
                    </a:lnTo>
                    <a:lnTo>
                      <a:pt x="3320" y="5246"/>
                    </a:lnTo>
                    <a:lnTo>
                      <a:pt x="2457" y="6375"/>
                    </a:lnTo>
                    <a:lnTo>
                      <a:pt x="1793" y="7570"/>
                    </a:lnTo>
                    <a:lnTo>
                      <a:pt x="1129" y="8898"/>
                    </a:lnTo>
                    <a:lnTo>
                      <a:pt x="664" y="10226"/>
                    </a:lnTo>
                    <a:lnTo>
                      <a:pt x="333" y="11620"/>
                    </a:lnTo>
                    <a:lnTo>
                      <a:pt x="67" y="13081"/>
                    </a:lnTo>
                    <a:lnTo>
                      <a:pt x="1" y="14608"/>
                    </a:lnTo>
                    <a:lnTo>
                      <a:pt x="67" y="15471"/>
                    </a:lnTo>
                    <a:lnTo>
                      <a:pt x="133" y="16334"/>
                    </a:lnTo>
                    <a:lnTo>
                      <a:pt x="200" y="17197"/>
                    </a:lnTo>
                    <a:lnTo>
                      <a:pt x="333" y="17994"/>
                    </a:lnTo>
                    <a:lnTo>
                      <a:pt x="532" y="18791"/>
                    </a:lnTo>
                    <a:lnTo>
                      <a:pt x="731" y="19521"/>
                    </a:lnTo>
                    <a:lnTo>
                      <a:pt x="996" y="20252"/>
                    </a:lnTo>
                    <a:lnTo>
                      <a:pt x="1262" y="20916"/>
                    </a:lnTo>
                    <a:lnTo>
                      <a:pt x="1594" y="21580"/>
                    </a:lnTo>
                    <a:lnTo>
                      <a:pt x="1926" y="22244"/>
                    </a:lnTo>
                    <a:lnTo>
                      <a:pt x="2723" y="23439"/>
                    </a:lnTo>
                    <a:lnTo>
                      <a:pt x="3586" y="24501"/>
                    </a:lnTo>
                    <a:lnTo>
                      <a:pt x="4582" y="25497"/>
                    </a:lnTo>
                    <a:lnTo>
                      <a:pt x="5644" y="26360"/>
                    </a:lnTo>
                    <a:lnTo>
                      <a:pt x="6773" y="27091"/>
                    </a:lnTo>
                    <a:lnTo>
                      <a:pt x="7968" y="27688"/>
                    </a:lnTo>
                    <a:lnTo>
                      <a:pt x="9230" y="28219"/>
                    </a:lnTo>
                    <a:lnTo>
                      <a:pt x="10491" y="28618"/>
                    </a:lnTo>
                    <a:lnTo>
                      <a:pt x="11819" y="28883"/>
                    </a:lnTo>
                    <a:lnTo>
                      <a:pt x="13214" y="29082"/>
                    </a:lnTo>
                    <a:lnTo>
                      <a:pt x="15936" y="29082"/>
                    </a:lnTo>
                    <a:lnTo>
                      <a:pt x="17264" y="28883"/>
                    </a:lnTo>
                    <a:lnTo>
                      <a:pt x="18592" y="28618"/>
                    </a:lnTo>
                    <a:lnTo>
                      <a:pt x="19853" y="28219"/>
                    </a:lnTo>
                    <a:lnTo>
                      <a:pt x="21115" y="27688"/>
                    </a:lnTo>
                    <a:lnTo>
                      <a:pt x="22310" y="27024"/>
                    </a:lnTo>
                    <a:lnTo>
                      <a:pt x="23439" y="26294"/>
                    </a:lnTo>
                    <a:lnTo>
                      <a:pt x="24501" y="25431"/>
                    </a:lnTo>
                    <a:lnTo>
                      <a:pt x="25497" y="24501"/>
                    </a:lnTo>
                    <a:lnTo>
                      <a:pt x="26360" y="23439"/>
                    </a:lnTo>
                    <a:lnTo>
                      <a:pt x="27157" y="22244"/>
                    </a:lnTo>
                    <a:lnTo>
                      <a:pt x="27489" y="21580"/>
                    </a:lnTo>
                    <a:lnTo>
                      <a:pt x="27821" y="20916"/>
                    </a:lnTo>
                    <a:lnTo>
                      <a:pt x="28087" y="20185"/>
                    </a:lnTo>
                    <a:lnTo>
                      <a:pt x="28352" y="19455"/>
                    </a:lnTo>
                    <a:lnTo>
                      <a:pt x="28551" y="18724"/>
                    </a:lnTo>
                    <a:lnTo>
                      <a:pt x="28751" y="17928"/>
                    </a:lnTo>
                    <a:lnTo>
                      <a:pt x="28883" y="17131"/>
                    </a:lnTo>
                    <a:lnTo>
                      <a:pt x="28950" y="16268"/>
                    </a:lnTo>
                    <a:lnTo>
                      <a:pt x="29016" y="15405"/>
                    </a:lnTo>
                    <a:lnTo>
                      <a:pt x="29082" y="14541"/>
                    </a:lnTo>
                    <a:lnTo>
                      <a:pt x="29016" y="13014"/>
                    </a:lnTo>
                    <a:lnTo>
                      <a:pt x="28751" y="11554"/>
                    </a:lnTo>
                    <a:lnTo>
                      <a:pt x="28419" y="10159"/>
                    </a:lnTo>
                    <a:lnTo>
                      <a:pt x="27954" y="8831"/>
                    </a:lnTo>
                    <a:lnTo>
                      <a:pt x="27356" y="7570"/>
                    </a:lnTo>
                    <a:lnTo>
                      <a:pt x="26626" y="6375"/>
                    </a:lnTo>
                    <a:lnTo>
                      <a:pt x="25829" y="5246"/>
                    </a:lnTo>
                    <a:lnTo>
                      <a:pt x="24899" y="4183"/>
                    </a:lnTo>
                    <a:lnTo>
                      <a:pt x="23904" y="3254"/>
                    </a:lnTo>
                    <a:lnTo>
                      <a:pt x="22775" y="2457"/>
                    </a:lnTo>
                    <a:lnTo>
                      <a:pt x="21580" y="1727"/>
                    </a:lnTo>
                    <a:lnTo>
                      <a:pt x="20318" y="1129"/>
                    </a:lnTo>
                    <a:lnTo>
                      <a:pt x="18990" y="664"/>
                    </a:lnTo>
                    <a:lnTo>
                      <a:pt x="17596" y="266"/>
                    </a:lnTo>
                    <a:lnTo>
                      <a:pt x="16135" y="67"/>
                    </a:lnTo>
                    <a:lnTo>
                      <a:pt x="1460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43" name="Google Shape;2443;g34ed79b00d1_0_2429"/>
              <p:cNvSpPr/>
              <p:nvPr/>
            </p:nvSpPr>
            <p:spPr>
              <a:xfrm>
                <a:off x="4988525" y="4354750"/>
                <a:ext cx="727075" cy="727075"/>
              </a:xfrm>
              <a:custGeom>
                <a:rect b="b" l="l" r="r" t="t"/>
                <a:pathLst>
                  <a:path extrusionOk="0" fill="none" h="29083" w="29083">
                    <a:moveTo>
                      <a:pt x="1" y="14608"/>
                    </a:moveTo>
                    <a:lnTo>
                      <a:pt x="1" y="14608"/>
                    </a:lnTo>
                    <a:lnTo>
                      <a:pt x="67" y="13081"/>
                    </a:lnTo>
                    <a:lnTo>
                      <a:pt x="333" y="11620"/>
                    </a:lnTo>
                    <a:lnTo>
                      <a:pt x="664" y="10226"/>
                    </a:lnTo>
                    <a:lnTo>
                      <a:pt x="1129" y="8898"/>
                    </a:lnTo>
                    <a:lnTo>
                      <a:pt x="1793" y="7570"/>
                    </a:lnTo>
                    <a:lnTo>
                      <a:pt x="2457" y="6375"/>
                    </a:lnTo>
                    <a:lnTo>
                      <a:pt x="3320" y="5246"/>
                    </a:lnTo>
                    <a:lnTo>
                      <a:pt x="4250" y="4250"/>
                    </a:lnTo>
                    <a:lnTo>
                      <a:pt x="5312" y="3320"/>
                    </a:lnTo>
                    <a:lnTo>
                      <a:pt x="6375" y="2457"/>
                    </a:lnTo>
                    <a:lnTo>
                      <a:pt x="7636" y="1727"/>
                    </a:lnTo>
                    <a:lnTo>
                      <a:pt x="8898" y="1129"/>
                    </a:lnTo>
                    <a:lnTo>
                      <a:pt x="10226" y="664"/>
                    </a:lnTo>
                    <a:lnTo>
                      <a:pt x="11620" y="332"/>
                    </a:lnTo>
                    <a:lnTo>
                      <a:pt x="13081" y="67"/>
                    </a:lnTo>
                    <a:lnTo>
                      <a:pt x="14608" y="0"/>
                    </a:lnTo>
                    <a:lnTo>
                      <a:pt x="14608" y="0"/>
                    </a:lnTo>
                    <a:lnTo>
                      <a:pt x="16135" y="67"/>
                    </a:lnTo>
                    <a:lnTo>
                      <a:pt x="17596" y="266"/>
                    </a:lnTo>
                    <a:lnTo>
                      <a:pt x="18990" y="664"/>
                    </a:lnTo>
                    <a:lnTo>
                      <a:pt x="20318" y="1129"/>
                    </a:lnTo>
                    <a:lnTo>
                      <a:pt x="21580" y="1727"/>
                    </a:lnTo>
                    <a:lnTo>
                      <a:pt x="22775" y="2457"/>
                    </a:lnTo>
                    <a:lnTo>
                      <a:pt x="23904" y="3254"/>
                    </a:lnTo>
                    <a:lnTo>
                      <a:pt x="24899" y="4183"/>
                    </a:lnTo>
                    <a:lnTo>
                      <a:pt x="25829" y="5246"/>
                    </a:lnTo>
                    <a:lnTo>
                      <a:pt x="26626" y="6375"/>
                    </a:lnTo>
                    <a:lnTo>
                      <a:pt x="27356" y="7570"/>
                    </a:lnTo>
                    <a:lnTo>
                      <a:pt x="27954" y="8831"/>
                    </a:lnTo>
                    <a:lnTo>
                      <a:pt x="28419" y="10159"/>
                    </a:lnTo>
                    <a:lnTo>
                      <a:pt x="28751" y="11554"/>
                    </a:lnTo>
                    <a:lnTo>
                      <a:pt x="29016" y="13014"/>
                    </a:lnTo>
                    <a:lnTo>
                      <a:pt x="29082" y="14541"/>
                    </a:lnTo>
                    <a:lnTo>
                      <a:pt x="29082" y="14541"/>
                    </a:lnTo>
                    <a:lnTo>
                      <a:pt x="29016" y="15405"/>
                    </a:lnTo>
                    <a:lnTo>
                      <a:pt x="28950" y="16268"/>
                    </a:lnTo>
                    <a:lnTo>
                      <a:pt x="28883" y="17131"/>
                    </a:lnTo>
                    <a:lnTo>
                      <a:pt x="28751" y="17928"/>
                    </a:lnTo>
                    <a:lnTo>
                      <a:pt x="28551" y="18724"/>
                    </a:lnTo>
                    <a:lnTo>
                      <a:pt x="28352" y="19455"/>
                    </a:lnTo>
                    <a:lnTo>
                      <a:pt x="28087" y="20185"/>
                    </a:lnTo>
                    <a:lnTo>
                      <a:pt x="27821" y="20916"/>
                    </a:lnTo>
                    <a:lnTo>
                      <a:pt x="27489" y="21580"/>
                    </a:lnTo>
                    <a:lnTo>
                      <a:pt x="27157" y="22244"/>
                    </a:lnTo>
                    <a:lnTo>
                      <a:pt x="26360" y="23439"/>
                    </a:lnTo>
                    <a:lnTo>
                      <a:pt x="25497" y="24501"/>
                    </a:lnTo>
                    <a:lnTo>
                      <a:pt x="24501" y="25431"/>
                    </a:lnTo>
                    <a:lnTo>
                      <a:pt x="23439" y="26294"/>
                    </a:lnTo>
                    <a:lnTo>
                      <a:pt x="22310" y="27024"/>
                    </a:lnTo>
                    <a:lnTo>
                      <a:pt x="21115" y="27688"/>
                    </a:lnTo>
                    <a:lnTo>
                      <a:pt x="19853" y="28219"/>
                    </a:lnTo>
                    <a:lnTo>
                      <a:pt x="18592" y="28618"/>
                    </a:lnTo>
                    <a:lnTo>
                      <a:pt x="17264" y="28883"/>
                    </a:lnTo>
                    <a:lnTo>
                      <a:pt x="15936" y="29082"/>
                    </a:lnTo>
                    <a:lnTo>
                      <a:pt x="14542" y="29082"/>
                    </a:lnTo>
                    <a:lnTo>
                      <a:pt x="13214" y="29082"/>
                    </a:lnTo>
                    <a:lnTo>
                      <a:pt x="11819" y="28883"/>
                    </a:lnTo>
                    <a:lnTo>
                      <a:pt x="10491" y="28618"/>
                    </a:lnTo>
                    <a:lnTo>
                      <a:pt x="9230" y="28219"/>
                    </a:lnTo>
                    <a:lnTo>
                      <a:pt x="7968" y="27688"/>
                    </a:lnTo>
                    <a:lnTo>
                      <a:pt x="6773" y="27091"/>
                    </a:lnTo>
                    <a:lnTo>
                      <a:pt x="5644" y="26360"/>
                    </a:lnTo>
                    <a:lnTo>
                      <a:pt x="4582" y="25497"/>
                    </a:lnTo>
                    <a:lnTo>
                      <a:pt x="3586" y="24501"/>
                    </a:lnTo>
                    <a:lnTo>
                      <a:pt x="2723" y="23439"/>
                    </a:lnTo>
                    <a:lnTo>
                      <a:pt x="1926" y="22244"/>
                    </a:lnTo>
                    <a:lnTo>
                      <a:pt x="1594" y="21580"/>
                    </a:lnTo>
                    <a:lnTo>
                      <a:pt x="1262" y="20916"/>
                    </a:lnTo>
                    <a:lnTo>
                      <a:pt x="996" y="20252"/>
                    </a:lnTo>
                    <a:lnTo>
                      <a:pt x="731" y="19521"/>
                    </a:lnTo>
                    <a:lnTo>
                      <a:pt x="532" y="18791"/>
                    </a:lnTo>
                    <a:lnTo>
                      <a:pt x="333" y="17994"/>
                    </a:lnTo>
                    <a:lnTo>
                      <a:pt x="200" y="17197"/>
                    </a:lnTo>
                    <a:lnTo>
                      <a:pt x="133" y="16334"/>
                    </a:lnTo>
                    <a:lnTo>
                      <a:pt x="67" y="15471"/>
                    </a:lnTo>
                    <a:lnTo>
                      <a:pt x="1" y="14608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44" name="Google Shape;2444;g34ed79b00d1_0_2429"/>
              <p:cNvSpPr/>
              <p:nvPr/>
            </p:nvSpPr>
            <p:spPr>
              <a:xfrm>
                <a:off x="5053275" y="4416175"/>
                <a:ext cx="599250" cy="607550"/>
              </a:xfrm>
              <a:custGeom>
                <a:rect b="b" l="l" r="r" t="t"/>
                <a:pathLst>
                  <a:path extrusionOk="0" fill="none" h="24302" w="23970">
                    <a:moveTo>
                      <a:pt x="23969" y="12151"/>
                    </a:moveTo>
                    <a:lnTo>
                      <a:pt x="23969" y="12151"/>
                    </a:lnTo>
                    <a:lnTo>
                      <a:pt x="23903" y="10690"/>
                    </a:lnTo>
                    <a:lnTo>
                      <a:pt x="23704" y="9296"/>
                    </a:lnTo>
                    <a:lnTo>
                      <a:pt x="23372" y="8034"/>
                    </a:lnTo>
                    <a:lnTo>
                      <a:pt x="22907" y="6839"/>
                    </a:lnTo>
                    <a:lnTo>
                      <a:pt x="22376" y="5777"/>
                    </a:lnTo>
                    <a:lnTo>
                      <a:pt x="21778" y="4781"/>
                    </a:lnTo>
                    <a:lnTo>
                      <a:pt x="21048" y="3851"/>
                    </a:lnTo>
                    <a:lnTo>
                      <a:pt x="20185" y="3054"/>
                    </a:lnTo>
                    <a:lnTo>
                      <a:pt x="19322" y="2324"/>
                    </a:lnTo>
                    <a:lnTo>
                      <a:pt x="18392" y="1726"/>
                    </a:lnTo>
                    <a:lnTo>
                      <a:pt x="17396" y="1195"/>
                    </a:lnTo>
                    <a:lnTo>
                      <a:pt x="16400" y="730"/>
                    </a:lnTo>
                    <a:lnTo>
                      <a:pt x="15338" y="398"/>
                    </a:lnTo>
                    <a:lnTo>
                      <a:pt x="14209" y="199"/>
                    </a:lnTo>
                    <a:lnTo>
                      <a:pt x="13080" y="67"/>
                    </a:lnTo>
                    <a:lnTo>
                      <a:pt x="12018" y="0"/>
                    </a:lnTo>
                    <a:lnTo>
                      <a:pt x="10889" y="0"/>
                    </a:lnTo>
                    <a:lnTo>
                      <a:pt x="9760" y="199"/>
                    </a:lnTo>
                    <a:lnTo>
                      <a:pt x="8632" y="398"/>
                    </a:lnTo>
                    <a:lnTo>
                      <a:pt x="7569" y="730"/>
                    </a:lnTo>
                    <a:lnTo>
                      <a:pt x="6573" y="1129"/>
                    </a:lnTo>
                    <a:lnTo>
                      <a:pt x="5577" y="1660"/>
                    </a:lnTo>
                    <a:lnTo>
                      <a:pt x="4648" y="2258"/>
                    </a:lnTo>
                    <a:lnTo>
                      <a:pt x="3785" y="2988"/>
                    </a:lnTo>
                    <a:lnTo>
                      <a:pt x="2921" y="3785"/>
                    </a:lnTo>
                    <a:lnTo>
                      <a:pt x="2191" y="4714"/>
                    </a:lnTo>
                    <a:lnTo>
                      <a:pt x="1594" y="5710"/>
                    </a:lnTo>
                    <a:lnTo>
                      <a:pt x="1062" y="6773"/>
                    </a:lnTo>
                    <a:lnTo>
                      <a:pt x="598" y="7968"/>
                    </a:lnTo>
                    <a:lnTo>
                      <a:pt x="266" y="9229"/>
                    </a:lnTo>
                    <a:lnTo>
                      <a:pt x="66" y="10624"/>
                    </a:lnTo>
                    <a:lnTo>
                      <a:pt x="0" y="12084"/>
                    </a:lnTo>
                    <a:lnTo>
                      <a:pt x="0" y="12084"/>
                    </a:lnTo>
                    <a:lnTo>
                      <a:pt x="66" y="13545"/>
                    </a:lnTo>
                    <a:lnTo>
                      <a:pt x="266" y="14940"/>
                    </a:lnTo>
                    <a:lnTo>
                      <a:pt x="598" y="16201"/>
                    </a:lnTo>
                    <a:lnTo>
                      <a:pt x="1062" y="17396"/>
                    </a:lnTo>
                    <a:lnTo>
                      <a:pt x="1594" y="18459"/>
                    </a:lnTo>
                    <a:lnTo>
                      <a:pt x="2191" y="19521"/>
                    </a:lnTo>
                    <a:lnTo>
                      <a:pt x="2921" y="20384"/>
                    </a:lnTo>
                    <a:lnTo>
                      <a:pt x="3785" y="21181"/>
                    </a:lnTo>
                    <a:lnTo>
                      <a:pt x="4648" y="21911"/>
                    </a:lnTo>
                    <a:lnTo>
                      <a:pt x="5577" y="22575"/>
                    </a:lnTo>
                    <a:lnTo>
                      <a:pt x="6573" y="23040"/>
                    </a:lnTo>
                    <a:lnTo>
                      <a:pt x="7569" y="23505"/>
                    </a:lnTo>
                    <a:lnTo>
                      <a:pt x="8632" y="23837"/>
                    </a:lnTo>
                    <a:lnTo>
                      <a:pt x="9760" y="24102"/>
                    </a:lnTo>
                    <a:lnTo>
                      <a:pt x="10889" y="24235"/>
                    </a:lnTo>
                    <a:lnTo>
                      <a:pt x="12018" y="24302"/>
                    </a:lnTo>
                    <a:lnTo>
                      <a:pt x="13080" y="24235"/>
                    </a:lnTo>
                    <a:lnTo>
                      <a:pt x="14209" y="24102"/>
                    </a:lnTo>
                    <a:lnTo>
                      <a:pt x="15338" y="23837"/>
                    </a:lnTo>
                    <a:lnTo>
                      <a:pt x="16400" y="23571"/>
                    </a:lnTo>
                    <a:lnTo>
                      <a:pt x="17396" y="23106"/>
                    </a:lnTo>
                    <a:lnTo>
                      <a:pt x="18392" y="22575"/>
                    </a:lnTo>
                    <a:lnTo>
                      <a:pt x="19322" y="21978"/>
                    </a:lnTo>
                    <a:lnTo>
                      <a:pt x="20185" y="21247"/>
                    </a:lnTo>
                    <a:lnTo>
                      <a:pt x="21048" y="20450"/>
                    </a:lnTo>
                    <a:lnTo>
                      <a:pt x="21778" y="19587"/>
                    </a:lnTo>
                    <a:lnTo>
                      <a:pt x="22376" y="18591"/>
                    </a:lnTo>
                    <a:lnTo>
                      <a:pt x="22907" y="17463"/>
                    </a:lnTo>
                    <a:lnTo>
                      <a:pt x="23372" y="16267"/>
                    </a:lnTo>
                    <a:lnTo>
                      <a:pt x="23704" y="15006"/>
                    </a:lnTo>
                    <a:lnTo>
                      <a:pt x="23903" y="13612"/>
                    </a:lnTo>
                    <a:lnTo>
                      <a:pt x="23969" y="12151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45" name="Google Shape;2445;g34ed79b00d1_0_2429"/>
              <p:cNvSpPr/>
              <p:nvPr/>
            </p:nvSpPr>
            <p:spPr>
              <a:xfrm>
                <a:off x="5212625" y="4510775"/>
                <a:ext cx="305450" cy="400075"/>
              </a:xfrm>
              <a:custGeom>
                <a:rect b="b" l="l" r="r" t="t"/>
                <a:pathLst>
                  <a:path extrusionOk="0" fill="none" h="16003" w="12218">
                    <a:moveTo>
                      <a:pt x="0" y="67"/>
                    </a:moveTo>
                    <a:lnTo>
                      <a:pt x="0" y="67"/>
                    </a:lnTo>
                    <a:lnTo>
                      <a:pt x="4316" y="1"/>
                    </a:lnTo>
                    <a:lnTo>
                      <a:pt x="5312" y="1"/>
                    </a:lnTo>
                    <a:lnTo>
                      <a:pt x="6308" y="67"/>
                    </a:lnTo>
                    <a:lnTo>
                      <a:pt x="7237" y="200"/>
                    </a:lnTo>
                    <a:lnTo>
                      <a:pt x="8167" y="333"/>
                    </a:lnTo>
                    <a:lnTo>
                      <a:pt x="8964" y="532"/>
                    </a:lnTo>
                    <a:lnTo>
                      <a:pt x="9694" y="864"/>
                    </a:lnTo>
                    <a:lnTo>
                      <a:pt x="10358" y="1262"/>
                    </a:lnTo>
                    <a:lnTo>
                      <a:pt x="10889" y="1727"/>
                    </a:lnTo>
                    <a:lnTo>
                      <a:pt x="11088" y="2059"/>
                    </a:lnTo>
                    <a:lnTo>
                      <a:pt x="11354" y="2325"/>
                    </a:lnTo>
                    <a:lnTo>
                      <a:pt x="11487" y="2723"/>
                    </a:lnTo>
                    <a:lnTo>
                      <a:pt x="11686" y="3055"/>
                    </a:lnTo>
                    <a:lnTo>
                      <a:pt x="11752" y="3520"/>
                    </a:lnTo>
                    <a:lnTo>
                      <a:pt x="11885" y="3918"/>
                    </a:lnTo>
                    <a:lnTo>
                      <a:pt x="11952" y="4981"/>
                    </a:lnTo>
                    <a:lnTo>
                      <a:pt x="11952" y="4981"/>
                    </a:lnTo>
                    <a:lnTo>
                      <a:pt x="11885" y="5844"/>
                    </a:lnTo>
                    <a:lnTo>
                      <a:pt x="11686" y="6640"/>
                    </a:lnTo>
                    <a:lnTo>
                      <a:pt x="11420" y="7371"/>
                    </a:lnTo>
                    <a:lnTo>
                      <a:pt x="11088" y="7968"/>
                    </a:lnTo>
                    <a:lnTo>
                      <a:pt x="10624" y="8433"/>
                    </a:lnTo>
                    <a:lnTo>
                      <a:pt x="10093" y="8898"/>
                    </a:lnTo>
                    <a:lnTo>
                      <a:pt x="9495" y="9230"/>
                    </a:lnTo>
                    <a:lnTo>
                      <a:pt x="8765" y="9496"/>
                    </a:lnTo>
                    <a:lnTo>
                      <a:pt x="12217" y="16003"/>
                    </a:lnTo>
                    <a:lnTo>
                      <a:pt x="8897" y="16003"/>
                    </a:lnTo>
                    <a:lnTo>
                      <a:pt x="5710" y="9894"/>
                    </a:lnTo>
                    <a:lnTo>
                      <a:pt x="3187" y="9894"/>
                    </a:lnTo>
                    <a:lnTo>
                      <a:pt x="3187" y="16003"/>
                    </a:lnTo>
                    <a:lnTo>
                      <a:pt x="0" y="16003"/>
                    </a:lnTo>
                    <a:lnTo>
                      <a:pt x="0" y="67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46" name="Google Shape;2446;g34ed79b00d1_0_2429"/>
              <p:cNvSpPr/>
              <p:nvPr/>
            </p:nvSpPr>
            <p:spPr>
              <a:xfrm>
                <a:off x="5292300" y="4582150"/>
                <a:ext cx="139450" cy="116225"/>
              </a:xfrm>
              <a:custGeom>
                <a:rect b="b" l="l" r="r" t="t"/>
                <a:pathLst>
                  <a:path extrusionOk="0" fill="none" h="4649" w="5578">
                    <a:moveTo>
                      <a:pt x="5578" y="2258"/>
                    </a:moveTo>
                    <a:lnTo>
                      <a:pt x="5578" y="2258"/>
                    </a:lnTo>
                    <a:lnTo>
                      <a:pt x="5578" y="1860"/>
                    </a:lnTo>
                    <a:lnTo>
                      <a:pt x="5445" y="1462"/>
                    </a:lnTo>
                    <a:lnTo>
                      <a:pt x="5312" y="1130"/>
                    </a:lnTo>
                    <a:lnTo>
                      <a:pt x="5113" y="798"/>
                    </a:lnTo>
                    <a:lnTo>
                      <a:pt x="4847" y="598"/>
                    </a:lnTo>
                    <a:lnTo>
                      <a:pt x="4582" y="399"/>
                    </a:lnTo>
                    <a:lnTo>
                      <a:pt x="4183" y="266"/>
                    </a:lnTo>
                    <a:lnTo>
                      <a:pt x="3851" y="200"/>
                    </a:lnTo>
                    <a:lnTo>
                      <a:pt x="2988" y="67"/>
                    </a:lnTo>
                    <a:lnTo>
                      <a:pt x="2059" y="1"/>
                    </a:lnTo>
                    <a:lnTo>
                      <a:pt x="0" y="1"/>
                    </a:lnTo>
                    <a:lnTo>
                      <a:pt x="0" y="4649"/>
                    </a:lnTo>
                    <a:lnTo>
                      <a:pt x="0" y="4649"/>
                    </a:lnTo>
                    <a:lnTo>
                      <a:pt x="2059" y="4649"/>
                    </a:lnTo>
                    <a:lnTo>
                      <a:pt x="2988" y="4582"/>
                    </a:lnTo>
                    <a:lnTo>
                      <a:pt x="3851" y="4516"/>
                    </a:lnTo>
                    <a:lnTo>
                      <a:pt x="4250" y="4383"/>
                    </a:lnTo>
                    <a:lnTo>
                      <a:pt x="4582" y="4250"/>
                    </a:lnTo>
                    <a:lnTo>
                      <a:pt x="4847" y="4051"/>
                    </a:lnTo>
                    <a:lnTo>
                      <a:pt x="5113" y="3852"/>
                    </a:lnTo>
                    <a:lnTo>
                      <a:pt x="5312" y="3520"/>
                    </a:lnTo>
                    <a:lnTo>
                      <a:pt x="5445" y="3188"/>
                    </a:lnTo>
                    <a:lnTo>
                      <a:pt x="5578" y="2790"/>
                    </a:lnTo>
                    <a:lnTo>
                      <a:pt x="5578" y="2258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47" name="Google Shape;2447;g34ed79b00d1_0_2429"/>
              <p:cNvSpPr/>
              <p:nvPr/>
            </p:nvSpPr>
            <p:spPr>
              <a:xfrm>
                <a:off x="1703525" y="4240200"/>
                <a:ext cx="1075650" cy="1236675"/>
              </a:xfrm>
              <a:custGeom>
                <a:rect b="b" l="l" r="r" t="t"/>
                <a:pathLst>
                  <a:path extrusionOk="0" h="49467" w="43026">
                    <a:moveTo>
                      <a:pt x="0" y="1"/>
                    </a:moveTo>
                    <a:lnTo>
                      <a:pt x="0" y="49467"/>
                    </a:lnTo>
                    <a:lnTo>
                      <a:pt x="43026" y="24634"/>
                    </a:lnTo>
                    <a:lnTo>
                      <a:pt x="39905" y="23904"/>
                    </a:lnTo>
                    <a:lnTo>
                      <a:pt x="36917" y="23041"/>
                    </a:lnTo>
                    <a:lnTo>
                      <a:pt x="33929" y="22111"/>
                    </a:lnTo>
                    <a:lnTo>
                      <a:pt x="30942" y="21049"/>
                    </a:lnTo>
                    <a:lnTo>
                      <a:pt x="28020" y="19854"/>
                    </a:lnTo>
                    <a:lnTo>
                      <a:pt x="25165" y="18592"/>
                    </a:lnTo>
                    <a:lnTo>
                      <a:pt x="22376" y="17198"/>
                    </a:lnTo>
                    <a:lnTo>
                      <a:pt x="19654" y="15671"/>
                    </a:lnTo>
                    <a:lnTo>
                      <a:pt x="16932" y="14077"/>
                    </a:lnTo>
                    <a:lnTo>
                      <a:pt x="14342" y="12351"/>
                    </a:lnTo>
                    <a:lnTo>
                      <a:pt x="11753" y="10558"/>
                    </a:lnTo>
                    <a:lnTo>
                      <a:pt x="9296" y="8633"/>
                    </a:lnTo>
                    <a:lnTo>
                      <a:pt x="6839" y="6641"/>
                    </a:lnTo>
                    <a:lnTo>
                      <a:pt x="4515" y="4516"/>
                    </a:lnTo>
                    <a:lnTo>
                      <a:pt x="2258" y="232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48" name="Google Shape;2448;g34ed79b00d1_0_2429"/>
              <p:cNvSpPr/>
              <p:nvPr/>
            </p:nvSpPr>
            <p:spPr>
              <a:xfrm>
                <a:off x="1703525" y="4240200"/>
                <a:ext cx="1075650" cy="1236675"/>
              </a:xfrm>
              <a:custGeom>
                <a:rect b="b" l="l" r="r" t="t"/>
                <a:pathLst>
                  <a:path extrusionOk="0" fill="none" h="49467" w="43026">
                    <a:moveTo>
                      <a:pt x="0" y="1"/>
                    </a:moveTo>
                    <a:lnTo>
                      <a:pt x="0" y="49467"/>
                    </a:lnTo>
                    <a:lnTo>
                      <a:pt x="43026" y="24634"/>
                    </a:lnTo>
                    <a:lnTo>
                      <a:pt x="43026" y="24634"/>
                    </a:lnTo>
                    <a:lnTo>
                      <a:pt x="39905" y="23904"/>
                    </a:lnTo>
                    <a:lnTo>
                      <a:pt x="36917" y="23041"/>
                    </a:lnTo>
                    <a:lnTo>
                      <a:pt x="33929" y="22111"/>
                    </a:lnTo>
                    <a:lnTo>
                      <a:pt x="30942" y="21049"/>
                    </a:lnTo>
                    <a:lnTo>
                      <a:pt x="28020" y="19854"/>
                    </a:lnTo>
                    <a:lnTo>
                      <a:pt x="25165" y="18592"/>
                    </a:lnTo>
                    <a:lnTo>
                      <a:pt x="22376" y="17198"/>
                    </a:lnTo>
                    <a:lnTo>
                      <a:pt x="19654" y="15671"/>
                    </a:lnTo>
                    <a:lnTo>
                      <a:pt x="16932" y="14077"/>
                    </a:lnTo>
                    <a:lnTo>
                      <a:pt x="14342" y="12351"/>
                    </a:lnTo>
                    <a:lnTo>
                      <a:pt x="11753" y="10558"/>
                    </a:lnTo>
                    <a:lnTo>
                      <a:pt x="9296" y="8633"/>
                    </a:lnTo>
                    <a:lnTo>
                      <a:pt x="6839" y="6641"/>
                    </a:lnTo>
                    <a:lnTo>
                      <a:pt x="4515" y="4516"/>
                    </a:lnTo>
                    <a:lnTo>
                      <a:pt x="2258" y="2325"/>
                    </a:lnTo>
                    <a:lnTo>
                      <a:pt x="0" y="1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49" name="Google Shape;2449;g34ed79b00d1_0_2429"/>
              <p:cNvSpPr/>
              <p:nvPr/>
            </p:nvSpPr>
            <p:spPr>
              <a:xfrm>
                <a:off x="1703525" y="238125"/>
                <a:ext cx="1067350" cy="1228375"/>
              </a:xfrm>
              <a:custGeom>
                <a:rect b="b" l="l" r="r" t="t"/>
                <a:pathLst>
                  <a:path extrusionOk="0" h="49135" w="42694">
                    <a:moveTo>
                      <a:pt x="0" y="0"/>
                    </a:moveTo>
                    <a:lnTo>
                      <a:pt x="0" y="49134"/>
                    </a:lnTo>
                    <a:lnTo>
                      <a:pt x="2324" y="46744"/>
                    </a:lnTo>
                    <a:lnTo>
                      <a:pt x="4648" y="44486"/>
                    </a:lnTo>
                    <a:lnTo>
                      <a:pt x="7105" y="42362"/>
                    </a:lnTo>
                    <a:lnTo>
                      <a:pt x="9628" y="40303"/>
                    </a:lnTo>
                    <a:lnTo>
                      <a:pt x="12151" y="38378"/>
                    </a:lnTo>
                    <a:lnTo>
                      <a:pt x="14741" y="36585"/>
                    </a:lnTo>
                    <a:lnTo>
                      <a:pt x="17397" y="34859"/>
                    </a:lnTo>
                    <a:lnTo>
                      <a:pt x="20119" y="33265"/>
                    </a:lnTo>
                    <a:lnTo>
                      <a:pt x="22841" y="31804"/>
                    </a:lnTo>
                    <a:lnTo>
                      <a:pt x="25630" y="30410"/>
                    </a:lnTo>
                    <a:lnTo>
                      <a:pt x="28418" y="29148"/>
                    </a:lnTo>
                    <a:lnTo>
                      <a:pt x="31274" y="28020"/>
                    </a:lnTo>
                    <a:lnTo>
                      <a:pt x="34129" y="27024"/>
                    </a:lnTo>
                    <a:lnTo>
                      <a:pt x="36984" y="26094"/>
                    </a:lnTo>
                    <a:lnTo>
                      <a:pt x="39839" y="25297"/>
                    </a:lnTo>
                    <a:lnTo>
                      <a:pt x="42694" y="2463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50" name="Google Shape;2450;g34ed79b00d1_0_2429"/>
              <p:cNvSpPr/>
              <p:nvPr/>
            </p:nvSpPr>
            <p:spPr>
              <a:xfrm>
                <a:off x="1703525" y="238125"/>
                <a:ext cx="1067350" cy="1228375"/>
              </a:xfrm>
              <a:custGeom>
                <a:rect b="b" l="l" r="r" t="t"/>
                <a:pathLst>
                  <a:path extrusionOk="0" fill="none" h="49135" w="42694">
                    <a:moveTo>
                      <a:pt x="42694" y="24633"/>
                    </a:moveTo>
                    <a:lnTo>
                      <a:pt x="0" y="0"/>
                    </a:lnTo>
                    <a:lnTo>
                      <a:pt x="0" y="49134"/>
                    </a:lnTo>
                    <a:lnTo>
                      <a:pt x="0" y="49134"/>
                    </a:lnTo>
                    <a:lnTo>
                      <a:pt x="2324" y="46744"/>
                    </a:lnTo>
                    <a:lnTo>
                      <a:pt x="4648" y="44486"/>
                    </a:lnTo>
                    <a:lnTo>
                      <a:pt x="7105" y="42362"/>
                    </a:lnTo>
                    <a:lnTo>
                      <a:pt x="9628" y="40303"/>
                    </a:lnTo>
                    <a:lnTo>
                      <a:pt x="12151" y="38378"/>
                    </a:lnTo>
                    <a:lnTo>
                      <a:pt x="14741" y="36585"/>
                    </a:lnTo>
                    <a:lnTo>
                      <a:pt x="17397" y="34859"/>
                    </a:lnTo>
                    <a:lnTo>
                      <a:pt x="20119" y="33265"/>
                    </a:lnTo>
                    <a:lnTo>
                      <a:pt x="22841" y="31804"/>
                    </a:lnTo>
                    <a:lnTo>
                      <a:pt x="25630" y="30410"/>
                    </a:lnTo>
                    <a:lnTo>
                      <a:pt x="28418" y="29148"/>
                    </a:lnTo>
                    <a:lnTo>
                      <a:pt x="31274" y="28020"/>
                    </a:lnTo>
                    <a:lnTo>
                      <a:pt x="34129" y="27024"/>
                    </a:lnTo>
                    <a:lnTo>
                      <a:pt x="36984" y="26094"/>
                    </a:lnTo>
                    <a:lnTo>
                      <a:pt x="39839" y="25297"/>
                    </a:lnTo>
                    <a:lnTo>
                      <a:pt x="42694" y="24633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51" name="Google Shape;2451;g34ed79b00d1_0_2429"/>
              <p:cNvSpPr/>
              <p:nvPr/>
            </p:nvSpPr>
            <p:spPr>
              <a:xfrm>
                <a:off x="5162825" y="2236675"/>
                <a:ext cx="1077300" cy="1243300"/>
              </a:xfrm>
              <a:custGeom>
                <a:rect b="b" l="l" r="r" t="t"/>
                <a:pathLst>
                  <a:path extrusionOk="0" h="49732" w="43092">
                    <a:moveTo>
                      <a:pt x="133" y="0"/>
                    </a:moveTo>
                    <a:lnTo>
                      <a:pt x="996" y="3055"/>
                    </a:lnTo>
                    <a:lnTo>
                      <a:pt x="1793" y="6109"/>
                    </a:lnTo>
                    <a:lnTo>
                      <a:pt x="2457" y="9163"/>
                    </a:lnTo>
                    <a:lnTo>
                      <a:pt x="2988" y="12284"/>
                    </a:lnTo>
                    <a:lnTo>
                      <a:pt x="3386" y="15405"/>
                    </a:lnTo>
                    <a:lnTo>
                      <a:pt x="3718" y="18525"/>
                    </a:lnTo>
                    <a:lnTo>
                      <a:pt x="3851" y="21646"/>
                    </a:lnTo>
                    <a:lnTo>
                      <a:pt x="3918" y="24833"/>
                    </a:lnTo>
                    <a:lnTo>
                      <a:pt x="3851" y="27954"/>
                    </a:lnTo>
                    <a:lnTo>
                      <a:pt x="3652" y="31074"/>
                    </a:lnTo>
                    <a:lnTo>
                      <a:pt x="3386" y="34261"/>
                    </a:lnTo>
                    <a:lnTo>
                      <a:pt x="2922" y="37382"/>
                    </a:lnTo>
                    <a:lnTo>
                      <a:pt x="2391" y="40503"/>
                    </a:lnTo>
                    <a:lnTo>
                      <a:pt x="1727" y="43557"/>
                    </a:lnTo>
                    <a:lnTo>
                      <a:pt x="930" y="46678"/>
                    </a:lnTo>
                    <a:lnTo>
                      <a:pt x="0" y="49732"/>
                    </a:lnTo>
                    <a:lnTo>
                      <a:pt x="43092" y="24833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52" name="Google Shape;2452;g34ed79b00d1_0_2429"/>
              <p:cNvSpPr/>
              <p:nvPr/>
            </p:nvSpPr>
            <p:spPr>
              <a:xfrm>
                <a:off x="2412325" y="1011650"/>
                <a:ext cx="1185200" cy="212500"/>
              </a:xfrm>
              <a:custGeom>
                <a:rect b="b" l="l" r="r" t="t"/>
                <a:pathLst>
                  <a:path extrusionOk="0" h="8500" w="47408">
                    <a:moveTo>
                      <a:pt x="33730" y="0"/>
                    </a:moveTo>
                    <a:lnTo>
                      <a:pt x="30410" y="67"/>
                    </a:lnTo>
                    <a:lnTo>
                      <a:pt x="27223" y="199"/>
                    </a:lnTo>
                    <a:lnTo>
                      <a:pt x="24036" y="531"/>
                    </a:lnTo>
                    <a:lnTo>
                      <a:pt x="20982" y="863"/>
                    </a:lnTo>
                    <a:lnTo>
                      <a:pt x="17994" y="1395"/>
                    </a:lnTo>
                    <a:lnTo>
                      <a:pt x="15072" y="1926"/>
                    </a:lnTo>
                    <a:lnTo>
                      <a:pt x="12284" y="2590"/>
                    </a:lnTo>
                    <a:lnTo>
                      <a:pt x="9561" y="3320"/>
                    </a:lnTo>
                    <a:lnTo>
                      <a:pt x="6972" y="4050"/>
                    </a:lnTo>
                    <a:lnTo>
                      <a:pt x="4515" y="4914"/>
                    </a:lnTo>
                    <a:lnTo>
                      <a:pt x="2191" y="5710"/>
                    </a:lnTo>
                    <a:lnTo>
                      <a:pt x="0" y="6640"/>
                    </a:lnTo>
                    <a:lnTo>
                      <a:pt x="1195" y="6374"/>
                    </a:lnTo>
                    <a:lnTo>
                      <a:pt x="2590" y="6242"/>
                    </a:lnTo>
                    <a:lnTo>
                      <a:pt x="4050" y="6109"/>
                    </a:lnTo>
                    <a:lnTo>
                      <a:pt x="5644" y="6042"/>
                    </a:lnTo>
                    <a:lnTo>
                      <a:pt x="7304" y="6042"/>
                    </a:lnTo>
                    <a:lnTo>
                      <a:pt x="9030" y="6109"/>
                    </a:lnTo>
                    <a:lnTo>
                      <a:pt x="10823" y="6175"/>
                    </a:lnTo>
                    <a:lnTo>
                      <a:pt x="12616" y="6308"/>
                    </a:lnTo>
                    <a:lnTo>
                      <a:pt x="16201" y="6706"/>
                    </a:lnTo>
                    <a:lnTo>
                      <a:pt x="19720" y="7171"/>
                    </a:lnTo>
                    <a:lnTo>
                      <a:pt x="22907" y="7769"/>
                    </a:lnTo>
                    <a:lnTo>
                      <a:pt x="24368" y="8101"/>
                    </a:lnTo>
                    <a:lnTo>
                      <a:pt x="25696" y="8499"/>
                    </a:lnTo>
                    <a:lnTo>
                      <a:pt x="26758" y="7702"/>
                    </a:lnTo>
                    <a:lnTo>
                      <a:pt x="27887" y="6972"/>
                    </a:lnTo>
                    <a:lnTo>
                      <a:pt x="29016" y="6242"/>
                    </a:lnTo>
                    <a:lnTo>
                      <a:pt x="30211" y="5578"/>
                    </a:lnTo>
                    <a:lnTo>
                      <a:pt x="31472" y="4980"/>
                    </a:lnTo>
                    <a:lnTo>
                      <a:pt x="32800" y="4382"/>
                    </a:lnTo>
                    <a:lnTo>
                      <a:pt x="34128" y="3918"/>
                    </a:lnTo>
                    <a:lnTo>
                      <a:pt x="35523" y="3386"/>
                    </a:lnTo>
                    <a:lnTo>
                      <a:pt x="36983" y="2988"/>
                    </a:lnTo>
                    <a:lnTo>
                      <a:pt x="38378" y="2590"/>
                    </a:lnTo>
                    <a:lnTo>
                      <a:pt x="39905" y="2258"/>
                    </a:lnTo>
                    <a:lnTo>
                      <a:pt x="41366" y="1992"/>
                    </a:lnTo>
                    <a:lnTo>
                      <a:pt x="42893" y="1726"/>
                    </a:lnTo>
                    <a:lnTo>
                      <a:pt x="44353" y="1527"/>
                    </a:lnTo>
                    <a:lnTo>
                      <a:pt x="45881" y="1395"/>
                    </a:lnTo>
                    <a:lnTo>
                      <a:pt x="47408" y="1262"/>
                    </a:lnTo>
                    <a:lnTo>
                      <a:pt x="45681" y="996"/>
                    </a:lnTo>
                    <a:lnTo>
                      <a:pt x="43955" y="731"/>
                    </a:lnTo>
                    <a:lnTo>
                      <a:pt x="40502" y="332"/>
                    </a:lnTo>
                    <a:lnTo>
                      <a:pt x="37116" y="133"/>
                    </a:lnTo>
                    <a:lnTo>
                      <a:pt x="3373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53" name="Google Shape;2453;g34ed79b00d1_0_2429"/>
              <p:cNvSpPr/>
              <p:nvPr/>
            </p:nvSpPr>
            <p:spPr>
              <a:xfrm>
                <a:off x="2412325" y="1011650"/>
                <a:ext cx="1185200" cy="212500"/>
              </a:xfrm>
              <a:custGeom>
                <a:rect b="b" l="l" r="r" t="t"/>
                <a:pathLst>
                  <a:path extrusionOk="0" fill="none" h="8500" w="47408">
                    <a:moveTo>
                      <a:pt x="0" y="6640"/>
                    </a:moveTo>
                    <a:lnTo>
                      <a:pt x="0" y="6640"/>
                    </a:lnTo>
                    <a:lnTo>
                      <a:pt x="1195" y="6374"/>
                    </a:lnTo>
                    <a:lnTo>
                      <a:pt x="2590" y="6242"/>
                    </a:lnTo>
                    <a:lnTo>
                      <a:pt x="4050" y="6109"/>
                    </a:lnTo>
                    <a:lnTo>
                      <a:pt x="5644" y="6042"/>
                    </a:lnTo>
                    <a:lnTo>
                      <a:pt x="7304" y="6042"/>
                    </a:lnTo>
                    <a:lnTo>
                      <a:pt x="9030" y="6109"/>
                    </a:lnTo>
                    <a:lnTo>
                      <a:pt x="10823" y="6175"/>
                    </a:lnTo>
                    <a:lnTo>
                      <a:pt x="12616" y="6308"/>
                    </a:lnTo>
                    <a:lnTo>
                      <a:pt x="16201" y="6706"/>
                    </a:lnTo>
                    <a:lnTo>
                      <a:pt x="19720" y="7171"/>
                    </a:lnTo>
                    <a:lnTo>
                      <a:pt x="22907" y="7769"/>
                    </a:lnTo>
                    <a:lnTo>
                      <a:pt x="24368" y="8101"/>
                    </a:lnTo>
                    <a:lnTo>
                      <a:pt x="25696" y="8499"/>
                    </a:lnTo>
                    <a:lnTo>
                      <a:pt x="25696" y="8499"/>
                    </a:lnTo>
                    <a:lnTo>
                      <a:pt x="26758" y="7702"/>
                    </a:lnTo>
                    <a:lnTo>
                      <a:pt x="27887" y="6972"/>
                    </a:lnTo>
                    <a:lnTo>
                      <a:pt x="29016" y="6242"/>
                    </a:lnTo>
                    <a:lnTo>
                      <a:pt x="30211" y="5578"/>
                    </a:lnTo>
                    <a:lnTo>
                      <a:pt x="31472" y="4980"/>
                    </a:lnTo>
                    <a:lnTo>
                      <a:pt x="32800" y="4382"/>
                    </a:lnTo>
                    <a:lnTo>
                      <a:pt x="34128" y="3918"/>
                    </a:lnTo>
                    <a:lnTo>
                      <a:pt x="35523" y="3386"/>
                    </a:lnTo>
                    <a:lnTo>
                      <a:pt x="36983" y="2988"/>
                    </a:lnTo>
                    <a:lnTo>
                      <a:pt x="38378" y="2590"/>
                    </a:lnTo>
                    <a:lnTo>
                      <a:pt x="39905" y="2258"/>
                    </a:lnTo>
                    <a:lnTo>
                      <a:pt x="41366" y="1992"/>
                    </a:lnTo>
                    <a:lnTo>
                      <a:pt x="42893" y="1726"/>
                    </a:lnTo>
                    <a:lnTo>
                      <a:pt x="44353" y="1527"/>
                    </a:lnTo>
                    <a:lnTo>
                      <a:pt x="45881" y="1395"/>
                    </a:lnTo>
                    <a:lnTo>
                      <a:pt x="47408" y="1262"/>
                    </a:lnTo>
                    <a:lnTo>
                      <a:pt x="47408" y="1262"/>
                    </a:lnTo>
                    <a:lnTo>
                      <a:pt x="45681" y="996"/>
                    </a:lnTo>
                    <a:lnTo>
                      <a:pt x="43955" y="731"/>
                    </a:lnTo>
                    <a:lnTo>
                      <a:pt x="40502" y="332"/>
                    </a:lnTo>
                    <a:lnTo>
                      <a:pt x="37116" y="133"/>
                    </a:lnTo>
                    <a:lnTo>
                      <a:pt x="33730" y="0"/>
                    </a:lnTo>
                    <a:lnTo>
                      <a:pt x="30410" y="67"/>
                    </a:lnTo>
                    <a:lnTo>
                      <a:pt x="27223" y="199"/>
                    </a:lnTo>
                    <a:lnTo>
                      <a:pt x="24036" y="531"/>
                    </a:lnTo>
                    <a:lnTo>
                      <a:pt x="20982" y="863"/>
                    </a:lnTo>
                    <a:lnTo>
                      <a:pt x="17994" y="1395"/>
                    </a:lnTo>
                    <a:lnTo>
                      <a:pt x="15072" y="1926"/>
                    </a:lnTo>
                    <a:lnTo>
                      <a:pt x="12284" y="2590"/>
                    </a:lnTo>
                    <a:lnTo>
                      <a:pt x="9561" y="3320"/>
                    </a:lnTo>
                    <a:lnTo>
                      <a:pt x="6972" y="4050"/>
                    </a:lnTo>
                    <a:lnTo>
                      <a:pt x="4515" y="4914"/>
                    </a:lnTo>
                    <a:lnTo>
                      <a:pt x="2191" y="5710"/>
                    </a:lnTo>
                    <a:lnTo>
                      <a:pt x="0" y="664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54" name="Google Shape;2454;g34ed79b00d1_0_2429"/>
              <p:cNvSpPr/>
              <p:nvPr/>
            </p:nvSpPr>
            <p:spPr>
              <a:xfrm>
                <a:off x="2565025" y="2533800"/>
                <a:ext cx="1894000" cy="1138750"/>
              </a:xfrm>
              <a:custGeom>
                <a:rect b="b" l="l" r="r" t="t"/>
                <a:pathLst>
                  <a:path extrusionOk="0" h="45550" w="75760">
                    <a:moveTo>
                      <a:pt x="23904" y="1"/>
                    </a:moveTo>
                    <a:lnTo>
                      <a:pt x="20650" y="3453"/>
                    </a:lnTo>
                    <a:lnTo>
                      <a:pt x="17330" y="7171"/>
                    </a:lnTo>
                    <a:lnTo>
                      <a:pt x="14143" y="10956"/>
                    </a:lnTo>
                    <a:lnTo>
                      <a:pt x="11089" y="14807"/>
                    </a:lnTo>
                    <a:lnTo>
                      <a:pt x="8101" y="18725"/>
                    </a:lnTo>
                    <a:lnTo>
                      <a:pt x="5246" y="22708"/>
                    </a:lnTo>
                    <a:lnTo>
                      <a:pt x="2524" y="26559"/>
                    </a:lnTo>
                    <a:lnTo>
                      <a:pt x="1" y="30411"/>
                    </a:lnTo>
                    <a:lnTo>
                      <a:pt x="1993" y="31938"/>
                    </a:lnTo>
                    <a:lnTo>
                      <a:pt x="3984" y="33398"/>
                    </a:lnTo>
                    <a:lnTo>
                      <a:pt x="6109" y="34793"/>
                    </a:lnTo>
                    <a:lnTo>
                      <a:pt x="8300" y="36121"/>
                    </a:lnTo>
                    <a:lnTo>
                      <a:pt x="10558" y="37316"/>
                    </a:lnTo>
                    <a:lnTo>
                      <a:pt x="12815" y="38511"/>
                    </a:lnTo>
                    <a:lnTo>
                      <a:pt x="15139" y="39573"/>
                    </a:lnTo>
                    <a:lnTo>
                      <a:pt x="17529" y="40569"/>
                    </a:lnTo>
                    <a:lnTo>
                      <a:pt x="19986" y="41432"/>
                    </a:lnTo>
                    <a:lnTo>
                      <a:pt x="22443" y="42296"/>
                    </a:lnTo>
                    <a:lnTo>
                      <a:pt x="24900" y="43026"/>
                    </a:lnTo>
                    <a:lnTo>
                      <a:pt x="27423" y="43690"/>
                    </a:lnTo>
                    <a:lnTo>
                      <a:pt x="30012" y="44221"/>
                    </a:lnTo>
                    <a:lnTo>
                      <a:pt x="32535" y="44686"/>
                    </a:lnTo>
                    <a:lnTo>
                      <a:pt x="35125" y="45018"/>
                    </a:lnTo>
                    <a:lnTo>
                      <a:pt x="37648" y="45350"/>
                    </a:lnTo>
                    <a:lnTo>
                      <a:pt x="40237" y="45483"/>
                    </a:lnTo>
                    <a:lnTo>
                      <a:pt x="42827" y="45549"/>
                    </a:lnTo>
                    <a:lnTo>
                      <a:pt x="45350" y="45549"/>
                    </a:lnTo>
                    <a:lnTo>
                      <a:pt x="47939" y="45416"/>
                    </a:lnTo>
                    <a:lnTo>
                      <a:pt x="50462" y="45217"/>
                    </a:lnTo>
                    <a:lnTo>
                      <a:pt x="52986" y="44885"/>
                    </a:lnTo>
                    <a:lnTo>
                      <a:pt x="55442" y="44487"/>
                    </a:lnTo>
                    <a:lnTo>
                      <a:pt x="57899" y="43956"/>
                    </a:lnTo>
                    <a:lnTo>
                      <a:pt x="60289" y="43292"/>
                    </a:lnTo>
                    <a:lnTo>
                      <a:pt x="62680" y="42561"/>
                    </a:lnTo>
                    <a:lnTo>
                      <a:pt x="65003" y="41698"/>
                    </a:lnTo>
                    <a:lnTo>
                      <a:pt x="67261" y="40702"/>
                    </a:lnTo>
                    <a:lnTo>
                      <a:pt x="69518" y="39640"/>
                    </a:lnTo>
                    <a:lnTo>
                      <a:pt x="71643" y="38445"/>
                    </a:lnTo>
                    <a:lnTo>
                      <a:pt x="73768" y="37117"/>
                    </a:lnTo>
                    <a:lnTo>
                      <a:pt x="75760" y="35656"/>
                    </a:lnTo>
                    <a:lnTo>
                      <a:pt x="75361" y="32270"/>
                    </a:lnTo>
                    <a:lnTo>
                      <a:pt x="74764" y="28883"/>
                    </a:lnTo>
                    <a:lnTo>
                      <a:pt x="74166" y="25431"/>
                    </a:lnTo>
                    <a:lnTo>
                      <a:pt x="73370" y="21978"/>
                    </a:lnTo>
                    <a:lnTo>
                      <a:pt x="72440" y="18525"/>
                    </a:lnTo>
                    <a:lnTo>
                      <a:pt x="71444" y="15073"/>
                    </a:lnTo>
                    <a:lnTo>
                      <a:pt x="70315" y="11620"/>
                    </a:lnTo>
                    <a:lnTo>
                      <a:pt x="69054" y="8167"/>
                    </a:lnTo>
                    <a:lnTo>
                      <a:pt x="67659" y="8765"/>
                    </a:lnTo>
                    <a:lnTo>
                      <a:pt x="66265" y="9296"/>
                    </a:lnTo>
                    <a:lnTo>
                      <a:pt x="64804" y="9761"/>
                    </a:lnTo>
                    <a:lnTo>
                      <a:pt x="63410" y="10159"/>
                    </a:lnTo>
                    <a:lnTo>
                      <a:pt x="61949" y="10491"/>
                    </a:lnTo>
                    <a:lnTo>
                      <a:pt x="60488" y="10757"/>
                    </a:lnTo>
                    <a:lnTo>
                      <a:pt x="58961" y="11022"/>
                    </a:lnTo>
                    <a:lnTo>
                      <a:pt x="57501" y="11155"/>
                    </a:lnTo>
                    <a:lnTo>
                      <a:pt x="56040" y="11288"/>
                    </a:lnTo>
                    <a:lnTo>
                      <a:pt x="54513" y="11354"/>
                    </a:lnTo>
                    <a:lnTo>
                      <a:pt x="52986" y="11354"/>
                    </a:lnTo>
                    <a:lnTo>
                      <a:pt x="51525" y="11288"/>
                    </a:lnTo>
                    <a:lnTo>
                      <a:pt x="49998" y="11155"/>
                    </a:lnTo>
                    <a:lnTo>
                      <a:pt x="48537" y="11022"/>
                    </a:lnTo>
                    <a:lnTo>
                      <a:pt x="47010" y="10757"/>
                    </a:lnTo>
                    <a:lnTo>
                      <a:pt x="45549" y="10491"/>
                    </a:lnTo>
                    <a:lnTo>
                      <a:pt x="44088" y="10226"/>
                    </a:lnTo>
                    <a:lnTo>
                      <a:pt x="42561" y="9827"/>
                    </a:lnTo>
                    <a:lnTo>
                      <a:pt x="41100" y="9429"/>
                    </a:lnTo>
                    <a:lnTo>
                      <a:pt x="39706" y="8964"/>
                    </a:lnTo>
                    <a:lnTo>
                      <a:pt x="38245" y="8433"/>
                    </a:lnTo>
                    <a:lnTo>
                      <a:pt x="36851" y="7902"/>
                    </a:lnTo>
                    <a:lnTo>
                      <a:pt x="35457" y="7304"/>
                    </a:lnTo>
                    <a:lnTo>
                      <a:pt x="34062" y="6640"/>
                    </a:lnTo>
                    <a:lnTo>
                      <a:pt x="32668" y="5976"/>
                    </a:lnTo>
                    <a:lnTo>
                      <a:pt x="31340" y="5246"/>
                    </a:lnTo>
                    <a:lnTo>
                      <a:pt x="30079" y="4449"/>
                    </a:lnTo>
                    <a:lnTo>
                      <a:pt x="28751" y="3652"/>
                    </a:lnTo>
                    <a:lnTo>
                      <a:pt x="27489" y="2789"/>
                    </a:lnTo>
                    <a:lnTo>
                      <a:pt x="26294" y="1860"/>
                    </a:lnTo>
                    <a:lnTo>
                      <a:pt x="25099" y="930"/>
                    </a:lnTo>
                    <a:lnTo>
                      <a:pt x="2390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55" name="Google Shape;2455;g34ed79b00d1_0_2429"/>
              <p:cNvSpPr/>
              <p:nvPr/>
            </p:nvSpPr>
            <p:spPr>
              <a:xfrm>
                <a:off x="2565025" y="2533800"/>
                <a:ext cx="1894000" cy="1138750"/>
              </a:xfrm>
              <a:custGeom>
                <a:rect b="b" l="l" r="r" t="t"/>
                <a:pathLst>
                  <a:path extrusionOk="0" fill="none" h="45550" w="75760">
                    <a:moveTo>
                      <a:pt x="75760" y="35656"/>
                    </a:moveTo>
                    <a:lnTo>
                      <a:pt x="75760" y="35656"/>
                    </a:lnTo>
                    <a:lnTo>
                      <a:pt x="75361" y="32270"/>
                    </a:lnTo>
                    <a:lnTo>
                      <a:pt x="74764" y="28883"/>
                    </a:lnTo>
                    <a:lnTo>
                      <a:pt x="74166" y="25431"/>
                    </a:lnTo>
                    <a:lnTo>
                      <a:pt x="73370" y="21978"/>
                    </a:lnTo>
                    <a:lnTo>
                      <a:pt x="72440" y="18525"/>
                    </a:lnTo>
                    <a:lnTo>
                      <a:pt x="71444" y="15073"/>
                    </a:lnTo>
                    <a:lnTo>
                      <a:pt x="70315" y="11620"/>
                    </a:lnTo>
                    <a:lnTo>
                      <a:pt x="69054" y="8167"/>
                    </a:lnTo>
                    <a:lnTo>
                      <a:pt x="69054" y="8167"/>
                    </a:lnTo>
                    <a:lnTo>
                      <a:pt x="67659" y="8765"/>
                    </a:lnTo>
                    <a:lnTo>
                      <a:pt x="66265" y="9296"/>
                    </a:lnTo>
                    <a:lnTo>
                      <a:pt x="64804" y="9761"/>
                    </a:lnTo>
                    <a:lnTo>
                      <a:pt x="63410" y="10159"/>
                    </a:lnTo>
                    <a:lnTo>
                      <a:pt x="61949" y="10491"/>
                    </a:lnTo>
                    <a:lnTo>
                      <a:pt x="60488" y="10757"/>
                    </a:lnTo>
                    <a:lnTo>
                      <a:pt x="58961" y="11022"/>
                    </a:lnTo>
                    <a:lnTo>
                      <a:pt x="57501" y="11155"/>
                    </a:lnTo>
                    <a:lnTo>
                      <a:pt x="56040" y="11288"/>
                    </a:lnTo>
                    <a:lnTo>
                      <a:pt x="54513" y="11354"/>
                    </a:lnTo>
                    <a:lnTo>
                      <a:pt x="52986" y="11354"/>
                    </a:lnTo>
                    <a:lnTo>
                      <a:pt x="51525" y="11288"/>
                    </a:lnTo>
                    <a:lnTo>
                      <a:pt x="49998" y="11155"/>
                    </a:lnTo>
                    <a:lnTo>
                      <a:pt x="48537" y="11022"/>
                    </a:lnTo>
                    <a:lnTo>
                      <a:pt x="47010" y="10757"/>
                    </a:lnTo>
                    <a:lnTo>
                      <a:pt x="45549" y="10491"/>
                    </a:lnTo>
                    <a:lnTo>
                      <a:pt x="44088" y="10226"/>
                    </a:lnTo>
                    <a:lnTo>
                      <a:pt x="42561" y="9827"/>
                    </a:lnTo>
                    <a:lnTo>
                      <a:pt x="41100" y="9429"/>
                    </a:lnTo>
                    <a:lnTo>
                      <a:pt x="39706" y="8964"/>
                    </a:lnTo>
                    <a:lnTo>
                      <a:pt x="38245" y="8433"/>
                    </a:lnTo>
                    <a:lnTo>
                      <a:pt x="36851" y="7902"/>
                    </a:lnTo>
                    <a:lnTo>
                      <a:pt x="35457" y="7304"/>
                    </a:lnTo>
                    <a:lnTo>
                      <a:pt x="34062" y="6640"/>
                    </a:lnTo>
                    <a:lnTo>
                      <a:pt x="32668" y="5976"/>
                    </a:lnTo>
                    <a:lnTo>
                      <a:pt x="31340" y="5246"/>
                    </a:lnTo>
                    <a:lnTo>
                      <a:pt x="30079" y="4449"/>
                    </a:lnTo>
                    <a:lnTo>
                      <a:pt x="28751" y="3652"/>
                    </a:lnTo>
                    <a:lnTo>
                      <a:pt x="27489" y="2789"/>
                    </a:lnTo>
                    <a:lnTo>
                      <a:pt x="26294" y="1860"/>
                    </a:lnTo>
                    <a:lnTo>
                      <a:pt x="25099" y="930"/>
                    </a:lnTo>
                    <a:lnTo>
                      <a:pt x="23904" y="1"/>
                    </a:lnTo>
                    <a:lnTo>
                      <a:pt x="23904" y="1"/>
                    </a:lnTo>
                    <a:lnTo>
                      <a:pt x="20650" y="3453"/>
                    </a:lnTo>
                    <a:lnTo>
                      <a:pt x="17330" y="7171"/>
                    </a:lnTo>
                    <a:lnTo>
                      <a:pt x="14143" y="10956"/>
                    </a:lnTo>
                    <a:lnTo>
                      <a:pt x="11089" y="14807"/>
                    </a:lnTo>
                    <a:lnTo>
                      <a:pt x="8101" y="18725"/>
                    </a:lnTo>
                    <a:lnTo>
                      <a:pt x="5246" y="22708"/>
                    </a:lnTo>
                    <a:lnTo>
                      <a:pt x="2524" y="26559"/>
                    </a:lnTo>
                    <a:lnTo>
                      <a:pt x="1" y="30411"/>
                    </a:lnTo>
                    <a:lnTo>
                      <a:pt x="1" y="30411"/>
                    </a:lnTo>
                    <a:lnTo>
                      <a:pt x="1993" y="31938"/>
                    </a:lnTo>
                    <a:lnTo>
                      <a:pt x="3984" y="33398"/>
                    </a:lnTo>
                    <a:lnTo>
                      <a:pt x="6109" y="34793"/>
                    </a:lnTo>
                    <a:lnTo>
                      <a:pt x="8300" y="36121"/>
                    </a:lnTo>
                    <a:lnTo>
                      <a:pt x="10558" y="37316"/>
                    </a:lnTo>
                    <a:lnTo>
                      <a:pt x="12815" y="38511"/>
                    </a:lnTo>
                    <a:lnTo>
                      <a:pt x="15139" y="39573"/>
                    </a:lnTo>
                    <a:lnTo>
                      <a:pt x="17529" y="40569"/>
                    </a:lnTo>
                    <a:lnTo>
                      <a:pt x="19986" y="41432"/>
                    </a:lnTo>
                    <a:lnTo>
                      <a:pt x="22443" y="42296"/>
                    </a:lnTo>
                    <a:lnTo>
                      <a:pt x="24900" y="43026"/>
                    </a:lnTo>
                    <a:lnTo>
                      <a:pt x="27423" y="43690"/>
                    </a:lnTo>
                    <a:lnTo>
                      <a:pt x="30012" y="44221"/>
                    </a:lnTo>
                    <a:lnTo>
                      <a:pt x="32535" y="44686"/>
                    </a:lnTo>
                    <a:lnTo>
                      <a:pt x="35125" y="45018"/>
                    </a:lnTo>
                    <a:lnTo>
                      <a:pt x="37648" y="45350"/>
                    </a:lnTo>
                    <a:lnTo>
                      <a:pt x="40237" y="45483"/>
                    </a:lnTo>
                    <a:lnTo>
                      <a:pt x="42827" y="45549"/>
                    </a:lnTo>
                    <a:lnTo>
                      <a:pt x="45350" y="45549"/>
                    </a:lnTo>
                    <a:lnTo>
                      <a:pt x="47939" y="45416"/>
                    </a:lnTo>
                    <a:lnTo>
                      <a:pt x="50462" y="45217"/>
                    </a:lnTo>
                    <a:lnTo>
                      <a:pt x="52986" y="44885"/>
                    </a:lnTo>
                    <a:lnTo>
                      <a:pt x="55442" y="44487"/>
                    </a:lnTo>
                    <a:lnTo>
                      <a:pt x="57899" y="43956"/>
                    </a:lnTo>
                    <a:lnTo>
                      <a:pt x="60289" y="43292"/>
                    </a:lnTo>
                    <a:lnTo>
                      <a:pt x="62680" y="42561"/>
                    </a:lnTo>
                    <a:lnTo>
                      <a:pt x="65003" y="41698"/>
                    </a:lnTo>
                    <a:lnTo>
                      <a:pt x="67261" y="40702"/>
                    </a:lnTo>
                    <a:lnTo>
                      <a:pt x="69518" y="39640"/>
                    </a:lnTo>
                    <a:lnTo>
                      <a:pt x="71643" y="38445"/>
                    </a:lnTo>
                    <a:lnTo>
                      <a:pt x="73768" y="37117"/>
                    </a:lnTo>
                    <a:lnTo>
                      <a:pt x="75760" y="35656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56" name="Google Shape;2456;g34ed79b00d1_0_2429"/>
              <p:cNvSpPr/>
              <p:nvPr/>
            </p:nvSpPr>
            <p:spPr>
              <a:xfrm>
                <a:off x="1379850" y="1665650"/>
                <a:ext cx="903025" cy="2486600"/>
              </a:xfrm>
              <a:custGeom>
                <a:rect b="b" l="l" r="r" t="t"/>
                <a:pathLst>
                  <a:path extrusionOk="0" h="99464" w="36121">
                    <a:moveTo>
                      <a:pt x="17396" y="1"/>
                    </a:moveTo>
                    <a:lnTo>
                      <a:pt x="16267" y="1395"/>
                    </a:lnTo>
                    <a:lnTo>
                      <a:pt x="15139" y="2789"/>
                    </a:lnTo>
                    <a:lnTo>
                      <a:pt x="14076" y="4184"/>
                    </a:lnTo>
                    <a:lnTo>
                      <a:pt x="13080" y="5644"/>
                    </a:lnTo>
                    <a:lnTo>
                      <a:pt x="12084" y="7105"/>
                    </a:lnTo>
                    <a:lnTo>
                      <a:pt x="11155" y="8566"/>
                    </a:lnTo>
                    <a:lnTo>
                      <a:pt x="10225" y="10027"/>
                    </a:lnTo>
                    <a:lnTo>
                      <a:pt x="9362" y="11554"/>
                    </a:lnTo>
                    <a:lnTo>
                      <a:pt x="8565" y="13081"/>
                    </a:lnTo>
                    <a:lnTo>
                      <a:pt x="7768" y="14608"/>
                    </a:lnTo>
                    <a:lnTo>
                      <a:pt x="6972" y="16135"/>
                    </a:lnTo>
                    <a:lnTo>
                      <a:pt x="6308" y="17662"/>
                    </a:lnTo>
                    <a:lnTo>
                      <a:pt x="5644" y="19256"/>
                    </a:lnTo>
                    <a:lnTo>
                      <a:pt x="4980" y="20849"/>
                    </a:lnTo>
                    <a:lnTo>
                      <a:pt x="3851" y="24037"/>
                    </a:lnTo>
                    <a:lnTo>
                      <a:pt x="2789" y="27290"/>
                    </a:lnTo>
                    <a:lnTo>
                      <a:pt x="1992" y="30543"/>
                    </a:lnTo>
                    <a:lnTo>
                      <a:pt x="1262" y="33863"/>
                    </a:lnTo>
                    <a:lnTo>
                      <a:pt x="730" y="37183"/>
                    </a:lnTo>
                    <a:lnTo>
                      <a:pt x="332" y="40503"/>
                    </a:lnTo>
                    <a:lnTo>
                      <a:pt x="66" y="43823"/>
                    </a:lnTo>
                    <a:lnTo>
                      <a:pt x="0" y="47209"/>
                    </a:lnTo>
                    <a:lnTo>
                      <a:pt x="66" y="50529"/>
                    </a:lnTo>
                    <a:lnTo>
                      <a:pt x="266" y="53849"/>
                    </a:lnTo>
                    <a:lnTo>
                      <a:pt x="664" y="57169"/>
                    </a:lnTo>
                    <a:lnTo>
                      <a:pt x="1195" y="60489"/>
                    </a:lnTo>
                    <a:lnTo>
                      <a:pt x="1859" y="63809"/>
                    </a:lnTo>
                    <a:lnTo>
                      <a:pt x="2656" y="67062"/>
                    </a:lnTo>
                    <a:lnTo>
                      <a:pt x="3652" y="70316"/>
                    </a:lnTo>
                    <a:lnTo>
                      <a:pt x="4781" y="73503"/>
                    </a:lnTo>
                    <a:lnTo>
                      <a:pt x="6042" y="76623"/>
                    </a:lnTo>
                    <a:lnTo>
                      <a:pt x="6773" y="78150"/>
                    </a:lnTo>
                    <a:lnTo>
                      <a:pt x="7503" y="79678"/>
                    </a:lnTo>
                    <a:lnTo>
                      <a:pt x="8233" y="81205"/>
                    </a:lnTo>
                    <a:lnTo>
                      <a:pt x="9030" y="82732"/>
                    </a:lnTo>
                    <a:lnTo>
                      <a:pt x="9893" y="84259"/>
                    </a:lnTo>
                    <a:lnTo>
                      <a:pt x="10823" y="85720"/>
                    </a:lnTo>
                    <a:lnTo>
                      <a:pt x="11686" y="87180"/>
                    </a:lnTo>
                    <a:lnTo>
                      <a:pt x="12682" y="88641"/>
                    </a:lnTo>
                    <a:lnTo>
                      <a:pt x="13678" y="90036"/>
                    </a:lnTo>
                    <a:lnTo>
                      <a:pt x="14674" y="91430"/>
                    </a:lnTo>
                    <a:lnTo>
                      <a:pt x="15803" y="92824"/>
                    </a:lnTo>
                    <a:lnTo>
                      <a:pt x="16865" y="94219"/>
                    </a:lnTo>
                    <a:lnTo>
                      <a:pt x="17994" y="95546"/>
                    </a:lnTo>
                    <a:lnTo>
                      <a:pt x="19189" y="96874"/>
                    </a:lnTo>
                    <a:lnTo>
                      <a:pt x="20450" y="98202"/>
                    </a:lnTo>
                    <a:lnTo>
                      <a:pt x="21712" y="99464"/>
                    </a:lnTo>
                    <a:lnTo>
                      <a:pt x="22243" y="97339"/>
                    </a:lnTo>
                    <a:lnTo>
                      <a:pt x="22907" y="95215"/>
                    </a:lnTo>
                    <a:lnTo>
                      <a:pt x="23637" y="93090"/>
                    </a:lnTo>
                    <a:lnTo>
                      <a:pt x="24368" y="90965"/>
                    </a:lnTo>
                    <a:lnTo>
                      <a:pt x="25165" y="88907"/>
                    </a:lnTo>
                    <a:lnTo>
                      <a:pt x="26028" y="86782"/>
                    </a:lnTo>
                    <a:lnTo>
                      <a:pt x="26891" y="84657"/>
                    </a:lnTo>
                    <a:lnTo>
                      <a:pt x="27820" y="82599"/>
                    </a:lnTo>
                    <a:lnTo>
                      <a:pt x="29746" y="78482"/>
                    </a:lnTo>
                    <a:lnTo>
                      <a:pt x="31804" y="74432"/>
                    </a:lnTo>
                    <a:lnTo>
                      <a:pt x="33929" y="70515"/>
                    </a:lnTo>
                    <a:lnTo>
                      <a:pt x="36120" y="66730"/>
                    </a:lnTo>
                    <a:lnTo>
                      <a:pt x="34460" y="64937"/>
                    </a:lnTo>
                    <a:lnTo>
                      <a:pt x="32867" y="63145"/>
                    </a:lnTo>
                    <a:lnTo>
                      <a:pt x="31273" y="61285"/>
                    </a:lnTo>
                    <a:lnTo>
                      <a:pt x="29812" y="59360"/>
                    </a:lnTo>
                    <a:lnTo>
                      <a:pt x="28418" y="57434"/>
                    </a:lnTo>
                    <a:lnTo>
                      <a:pt x="27156" y="55442"/>
                    </a:lnTo>
                    <a:lnTo>
                      <a:pt x="25895" y="53384"/>
                    </a:lnTo>
                    <a:lnTo>
                      <a:pt x="24700" y="51392"/>
                    </a:lnTo>
                    <a:lnTo>
                      <a:pt x="23571" y="49268"/>
                    </a:lnTo>
                    <a:lnTo>
                      <a:pt x="22509" y="47209"/>
                    </a:lnTo>
                    <a:lnTo>
                      <a:pt x="21579" y="45085"/>
                    </a:lnTo>
                    <a:lnTo>
                      <a:pt x="20650" y="42960"/>
                    </a:lnTo>
                    <a:lnTo>
                      <a:pt x="19853" y="40769"/>
                    </a:lnTo>
                    <a:lnTo>
                      <a:pt x="19056" y="38578"/>
                    </a:lnTo>
                    <a:lnTo>
                      <a:pt x="18392" y="36386"/>
                    </a:lnTo>
                    <a:lnTo>
                      <a:pt x="17728" y="34195"/>
                    </a:lnTo>
                    <a:lnTo>
                      <a:pt x="17197" y="32004"/>
                    </a:lnTo>
                    <a:lnTo>
                      <a:pt x="16732" y="29813"/>
                    </a:lnTo>
                    <a:lnTo>
                      <a:pt x="16267" y="27622"/>
                    </a:lnTo>
                    <a:lnTo>
                      <a:pt x="15935" y="25364"/>
                    </a:lnTo>
                    <a:lnTo>
                      <a:pt x="15670" y="23173"/>
                    </a:lnTo>
                    <a:lnTo>
                      <a:pt x="15471" y="20982"/>
                    </a:lnTo>
                    <a:lnTo>
                      <a:pt x="15338" y="18791"/>
                    </a:lnTo>
                    <a:lnTo>
                      <a:pt x="15271" y="16600"/>
                    </a:lnTo>
                    <a:lnTo>
                      <a:pt x="15338" y="14475"/>
                    </a:lnTo>
                    <a:lnTo>
                      <a:pt x="15404" y="12351"/>
                    </a:lnTo>
                    <a:lnTo>
                      <a:pt x="15537" y="10226"/>
                    </a:lnTo>
                    <a:lnTo>
                      <a:pt x="15803" y="8101"/>
                    </a:lnTo>
                    <a:lnTo>
                      <a:pt x="16068" y="6043"/>
                    </a:lnTo>
                    <a:lnTo>
                      <a:pt x="16467" y="3985"/>
                    </a:lnTo>
                    <a:lnTo>
                      <a:pt x="16865" y="1993"/>
                    </a:lnTo>
                    <a:lnTo>
                      <a:pt x="1739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57" name="Google Shape;2457;g34ed79b00d1_0_2429"/>
              <p:cNvSpPr/>
              <p:nvPr/>
            </p:nvSpPr>
            <p:spPr>
              <a:xfrm>
                <a:off x="1379850" y="1665650"/>
                <a:ext cx="903025" cy="2486600"/>
              </a:xfrm>
              <a:custGeom>
                <a:rect b="b" l="l" r="r" t="t"/>
                <a:pathLst>
                  <a:path extrusionOk="0" fill="none" h="99464" w="36121">
                    <a:moveTo>
                      <a:pt x="36120" y="66730"/>
                    </a:moveTo>
                    <a:lnTo>
                      <a:pt x="36120" y="66730"/>
                    </a:lnTo>
                    <a:lnTo>
                      <a:pt x="34460" y="64937"/>
                    </a:lnTo>
                    <a:lnTo>
                      <a:pt x="32867" y="63145"/>
                    </a:lnTo>
                    <a:lnTo>
                      <a:pt x="31273" y="61285"/>
                    </a:lnTo>
                    <a:lnTo>
                      <a:pt x="29812" y="59360"/>
                    </a:lnTo>
                    <a:lnTo>
                      <a:pt x="28418" y="57434"/>
                    </a:lnTo>
                    <a:lnTo>
                      <a:pt x="27156" y="55442"/>
                    </a:lnTo>
                    <a:lnTo>
                      <a:pt x="25895" y="53384"/>
                    </a:lnTo>
                    <a:lnTo>
                      <a:pt x="24700" y="51392"/>
                    </a:lnTo>
                    <a:lnTo>
                      <a:pt x="23571" y="49268"/>
                    </a:lnTo>
                    <a:lnTo>
                      <a:pt x="22509" y="47209"/>
                    </a:lnTo>
                    <a:lnTo>
                      <a:pt x="21579" y="45085"/>
                    </a:lnTo>
                    <a:lnTo>
                      <a:pt x="20650" y="42960"/>
                    </a:lnTo>
                    <a:lnTo>
                      <a:pt x="19853" y="40769"/>
                    </a:lnTo>
                    <a:lnTo>
                      <a:pt x="19056" y="38578"/>
                    </a:lnTo>
                    <a:lnTo>
                      <a:pt x="18392" y="36386"/>
                    </a:lnTo>
                    <a:lnTo>
                      <a:pt x="17728" y="34195"/>
                    </a:lnTo>
                    <a:lnTo>
                      <a:pt x="17197" y="32004"/>
                    </a:lnTo>
                    <a:lnTo>
                      <a:pt x="16732" y="29813"/>
                    </a:lnTo>
                    <a:lnTo>
                      <a:pt x="16267" y="27622"/>
                    </a:lnTo>
                    <a:lnTo>
                      <a:pt x="15935" y="25364"/>
                    </a:lnTo>
                    <a:lnTo>
                      <a:pt x="15670" y="23173"/>
                    </a:lnTo>
                    <a:lnTo>
                      <a:pt x="15471" y="20982"/>
                    </a:lnTo>
                    <a:lnTo>
                      <a:pt x="15338" y="18791"/>
                    </a:lnTo>
                    <a:lnTo>
                      <a:pt x="15271" y="16600"/>
                    </a:lnTo>
                    <a:lnTo>
                      <a:pt x="15338" y="14475"/>
                    </a:lnTo>
                    <a:lnTo>
                      <a:pt x="15404" y="12351"/>
                    </a:lnTo>
                    <a:lnTo>
                      <a:pt x="15537" y="10226"/>
                    </a:lnTo>
                    <a:lnTo>
                      <a:pt x="15803" y="8101"/>
                    </a:lnTo>
                    <a:lnTo>
                      <a:pt x="16068" y="6043"/>
                    </a:lnTo>
                    <a:lnTo>
                      <a:pt x="16467" y="3985"/>
                    </a:lnTo>
                    <a:lnTo>
                      <a:pt x="16865" y="1993"/>
                    </a:lnTo>
                    <a:lnTo>
                      <a:pt x="17396" y="1"/>
                    </a:lnTo>
                    <a:lnTo>
                      <a:pt x="17396" y="1"/>
                    </a:lnTo>
                    <a:lnTo>
                      <a:pt x="16267" y="1395"/>
                    </a:lnTo>
                    <a:lnTo>
                      <a:pt x="15139" y="2789"/>
                    </a:lnTo>
                    <a:lnTo>
                      <a:pt x="14076" y="4184"/>
                    </a:lnTo>
                    <a:lnTo>
                      <a:pt x="13080" y="5644"/>
                    </a:lnTo>
                    <a:lnTo>
                      <a:pt x="12084" y="7105"/>
                    </a:lnTo>
                    <a:lnTo>
                      <a:pt x="11155" y="8566"/>
                    </a:lnTo>
                    <a:lnTo>
                      <a:pt x="10225" y="10027"/>
                    </a:lnTo>
                    <a:lnTo>
                      <a:pt x="9362" y="11554"/>
                    </a:lnTo>
                    <a:lnTo>
                      <a:pt x="8565" y="13081"/>
                    </a:lnTo>
                    <a:lnTo>
                      <a:pt x="7768" y="14608"/>
                    </a:lnTo>
                    <a:lnTo>
                      <a:pt x="6972" y="16135"/>
                    </a:lnTo>
                    <a:lnTo>
                      <a:pt x="6308" y="17662"/>
                    </a:lnTo>
                    <a:lnTo>
                      <a:pt x="5644" y="19256"/>
                    </a:lnTo>
                    <a:lnTo>
                      <a:pt x="4980" y="20849"/>
                    </a:lnTo>
                    <a:lnTo>
                      <a:pt x="3851" y="24037"/>
                    </a:lnTo>
                    <a:lnTo>
                      <a:pt x="2789" y="27290"/>
                    </a:lnTo>
                    <a:lnTo>
                      <a:pt x="1992" y="30543"/>
                    </a:lnTo>
                    <a:lnTo>
                      <a:pt x="1262" y="33863"/>
                    </a:lnTo>
                    <a:lnTo>
                      <a:pt x="730" y="37183"/>
                    </a:lnTo>
                    <a:lnTo>
                      <a:pt x="332" y="40503"/>
                    </a:lnTo>
                    <a:lnTo>
                      <a:pt x="66" y="43823"/>
                    </a:lnTo>
                    <a:lnTo>
                      <a:pt x="0" y="47209"/>
                    </a:lnTo>
                    <a:lnTo>
                      <a:pt x="66" y="50529"/>
                    </a:lnTo>
                    <a:lnTo>
                      <a:pt x="266" y="53849"/>
                    </a:lnTo>
                    <a:lnTo>
                      <a:pt x="664" y="57169"/>
                    </a:lnTo>
                    <a:lnTo>
                      <a:pt x="1195" y="60489"/>
                    </a:lnTo>
                    <a:lnTo>
                      <a:pt x="1859" y="63809"/>
                    </a:lnTo>
                    <a:lnTo>
                      <a:pt x="2656" y="67062"/>
                    </a:lnTo>
                    <a:lnTo>
                      <a:pt x="3652" y="70316"/>
                    </a:lnTo>
                    <a:lnTo>
                      <a:pt x="4781" y="73503"/>
                    </a:lnTo>
                    <a:lnTo>
                      <a:pt x="6042" y="76623"/>
                    </a:lnTo>
                    <a:lnTo>
                      <a:pt x="6773" y="78150"/>
                    </a:lnTo>
                    <a:lnTo>
                      <a:pt x="7503" y="79678"/>
                    </a:lnTo>
                    <a:lnTo>
                      <a:pt x="8233" y="81205"/>
                    </a:lnTo>
                    <a:lnTo>
                      <a:pt x="9030" y="82732"/>
                    </a:lnTo>
                    <a:lnTo>
                      <a:pt x="9893" y="84259"/>
                    </a:lnTo>
                    <a:lnTo>
                      <a:pt x="10823" y="85720"/>
                    </a:lnTo>
                    <a:lnTo>
                      <a:pt x="11686" y="87180"/>
                    </a:lnTo>
                    <a:lnTo>
                      <a:pt x="12682" y="88641"/>
                    </a:lnTo>
                    <a:lnTo>
                      <a:pt x="13678" y="90036"/>
                    </a:lnTo>
                    <a:lnTo>
                      <a:pt x="14674" y="91430"/>
                    </a:lnTo>
                    <a:lnTo>
                      <a:pt x="15803" y="92824"/>
                    </a:lnTo>
                    <a:lnTo>
                      <a:pt x="16865" y="94219"/>
                    </a:lnTo>
                    <a:lnTo>
                      <a:pt x="17994" y="95546"/>
                    </a:lnTo>
                    <a:lnTo>
                      <a:pt x="19189" y="96874"/>
                    </a:lnTo>
                    <a:lnTo>
                      <a:pt x="20450" y="98202"/>
                    </a:lnTo>
                    <a:lnTo>
                      <a:pt x="21712" y="99464"/>
                    </a:lnTo>
                    <a:lnTo>
                      <a:pt x="21712" y="99464"/>
                    </a:lnTo>
                    <a:lnTo>
                      <a:pt x="22243" y="97339"/>
                    </a:lnTo>
                    <a:lnTo>
                      <a:pt x="22907" y="95215"/>
                    </a:lnTo>
                    <a:lnTo>
                      <a:pt x="23637" y="93090"/>
                    </a:lnTo>
                    <a:lnTo>
                      <a:pt x="24368" y="90965"/>
                    </a:lnTo>
                    <a:lnTo>
                      <a:pt x="25165" y="88907"/>
                    </a:lnTo>
                    <a:lnTo>
                      <a:pt x="26028" y="86782"/>
                    </a:lnTo>
                    <a:lnTo>
                      <a:pt x="26891" y="84657"/>
                    </a:lnTo>
                    <a:lnTo>
                      <a:pt x="27820" y="82599"/>
                    </a:lnTo>
                    <a:lnTo>
                      <a:pt x="29746" y="78482"/>
                    </a:lnTo>
                    <a:lnTo>
                      <a:pt x="31804" y="74432"/>
                    </a:lnTo>
                    <a:lnTo>
                      <a:pt x="33929" y="70515"/>
                    </a:lnTo>
                    <a:lnTo>
                      <a:pt x="36120" y="6673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58" name="Google Shape;2458;g34ed79b00d1_0_2429"/>
              <p:cNvSpPr/>
              <p:nvPr/>
            </p:nvSpPr>
            <p:spPr>
              <a:xfrm>
                <a:off x="3318625" y="1974400"/>
                <a:ext cx="888100" cy="627475"/>
              </a:xfrm>
              <a:custGeom>
                <a:rect b="b" l="l" r="r" t="t"/>
                <a:pathLst>
                  <a:path extrusionOk="0" h="25099" w="35524">
                    <a:moveTo>
                      <a:pt x="20783" y="1"/>
                    </a:moveTo>
                    <a:lnTo>
                      <a:pt x="18260" y="1727"/>
                    </a:lnTo>
                    <a:lnTo>
                      <a:pt x="15737" y="3520"/>
                    </a:lnTo>
                    <a:lnTo>
                      <a:pt x="13148" y="5445"/>
                    </a:lnTo>
                    <a:lnTo>
                      <a:pt x="10558" y="7437"/>
                    </a:lnTo>
                    <a:lnTo>
                      <a:pt x="7902" y="9495"/>
                    </a:lnTo>
                    <a:lnTo>
                      <a:pt x="5313" y="11687"/>
                    </a:lnTo>
                    <a:lnTo>
                      <a:pt x="2657" y="13944"/>
                    </a:lnTo>
                    <a:lnTo>
                      <a:pt x="1" y="16334"/>
                    </a:lnTo>
                    <a:lnTo>
                      <a:pt x="1063" y="17131"/>
                    </a:lnTo>
                    <a:lnTo>
                      <a:pt x="2126" y="17928"/>
                    </a:lnTo>
                    <a:lnTo>
                      <a:pt x="3188" y="18725"/>
                    </a:lnTo>
                    <a:lnTo>
                      <a:pt x="4250" y="19389"/>
                    </a:lnTo>
                    <a:lnTo>
                      <a:pt x="5379" y="20053"/>
                    </a:lnTo>
                    <a:lnTo>
                      <a:pt x="6508" y="20717"/>
                    </a:lnTo>
                    <a:lnTo>
                      <a:pt x="7637" y="21314"/>
                    </a:lnTo>
                    <a:lnTo>
                      <a:pt x="8765" y="21845"/>
                    </a:lnTo>
                    <a:lnTo>
                      <a:pt x="9894" y="22310"/>
                    </a:lnTo>
                    <a:lnTo>
                      <a:pt x="11089" y="22775"/>
                    </a:lnTo>
                    <a:lnTo>
                      <a:pt x="12218" y="23173"/>
                    </a:lnTo>
                    <a:lnTo>
                      <a:pt x="13413" y="23572"/>
                    </a:lnTo>
                    <a:lnTo>
                      <a:pt x="14542" y="23904"/>
                    </a:lnTo>
                    <a:lnTo>
                      <a:pt x="15737" y="24169"/>
                    </a:lnTo>
                    <a:lnTo>
                      <a:pt x="18061" y="24634"/>
                    </a:lnTo>
                    <a:lnTo>
                      <a:pt x="20451" y="24966"/>
                    </a:lnTo>
                    <a:lnTo>
                      <a:pt x="22709" y="25099"/>
                    </a:lnTo>
                    <a:lnTo>
                      <a:pt x="25033" y="25099"/>
                    </a:lnTo>
                    <a:lnTo>
                      <a:pt x="26161" y="25032"/>
                    </a:lnTo>
                    <a:lnTo>
                      <a:pt x="27224" y="24900"/>
                    </a:lnTo>
                    <a:lnTo>
                      <a:pt x="28353" y="24767"/>
                    </a:lnTo>
                    <a:lnTo>
                      <a:pt x="29415" y="24568"/>
                    </a:lnTo>
                    <a:lnTo>
                      <a:pt x="30477" y="24302"/>
                    </a:lnTo>
                    <a:lnTo>
                      <a:pt x="31540" y="24103"/>
                    </a:lnTo>
                    <a:lnTo>
                      <a:pt x="32536" y="23771"/>
                    </a:lnTo>
                    <a:lnTo>
                      <a:pt x="33532" y="23439"/>
                    </a:lnTo>
                    <a:lnTo>
                      <a:pt x="34527" y="23040"/>
                    </a:lnTo>
                    <a:lnTo>
                      <a:pt x="35523" y="22642"/>
                    </a:lnTo>
                    <a:lnTo>
                      <a:pt x="33996" y="19654"/>
                    </a:lnTo>
                    <a:lnTo>
                      <a:pt x="32403" y="16666"/>
                    </a:lnTo>
                    <a:lnTo>
                      <a:pt x="30743" y="13745"/>
                    </a:lnTo>
                    <a:lnTo>
                      <a:pt x="28950" y="10890"/>
                    </a:lnTo>
                    <a:lnTo>
                      <a:pt x="27025" y="8035"/>
                    </a:lnTo>
                    <a:lnTo>
                      <a:pt x="25033" y="5312"/>
                    </a:lnTo>
                    <a:lnTo>
                      <a:pt x="22974" y="2657"/>
                    </a:lnTo>
                    <a:lnTo>
                      <a:pt x="2078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59" name="Google Shape;2459;g34ed79b00d1_0_2429"/>
              <p:cNvSpPr/>
              <p:nvPr/>
            </p:nvSpPr>
            <p:spPr>
              <a:xfrm>
                <a:off x="3318625" y="1974400"/>
                <a:ext cx="888100" cy="627475"/>
              </a:xfrm>
              <a:custGeom>
                <a:rect b="b" l="l" r="r" t="t"/>
                <a:pathLst>
                  <a:path extrusionOk="0" fill="none" h="25099" w="35524">
                    <a:moveTo>
                      <a:pt x="35523" y="22642"/>
                    </a:moveTo>
                    <a:lnTo>
                      <a:pt x="35523" y="22642"/>
                    </a:lnTo>
                    <a:lnTo>
                      <a:pt x="33996" y="19654"/>
                    </a:lnTo>
                    <a:lnTo>
                      <a:pt x="32403" y="16666"/>
                    </a:lnTo>
                    <a:lnTo>
                      <a:pt x="30743" y="13745"/>
                    </a:lnTo>
                    <a:lnTo>
                      <a:pt x="28950" y="10890"/>
                    </a:lnTo>
                    <a:lnTo>
                      <a:pt x="27025" y="8035"/>
                    </a:lnTo>
                    <a:lnTo>
                      <a:pt x="25033" y="5312"/>
                    </a:lnTo>
                    <a:lnTo>
                      <a:pt x="22974" y="2657"/>
                    </a:lnTo>
                    <a:lnTo>
                      <a:pt x="20783" y="1"/>
                    </a:lnTo>
                    <a:lnTo>
                      <a:pt x="20783" y="1"/>
                    </a:lnTo>
                    <a:lnTo>
                      <a:pt x="18260" y="1727"/>
                    </a:lnTo>
                    <a:lnTo>
                      <a:pt x="15737" y="3520"/>
                    </a:lnTo>
                    <a:lnTo>
                      <a:pt x="13148" y="5445"/>
                    </a:lnTo>
                    <a:lnTo>
                      <a:pt x="10558" y="7437"/>
                    </a:lnTo>
                    <a:lnTo>
                      <a:pt x="7902" y="9495"/>
                    </a:lnTo>
                    <a:lnTo>
                      <a:pt x="5313" y="11687"/>
                    </a:lnTo>
                    <a:lnTo>
                      <a:pt x="2657" y="13944"/>
                    </a:lnTo>
                    <a:lnTo>
                      <a:pt x="1" y="16334"/>
                    </a:lnTo>
                    <a:lnTo>
                      <a:pt x="1" y="16334"/>
                    </a:lnTo>
                    <a:lnTo>
                      <a:pt x="1063" y="17131"/>
                    </a:lnTo>
                    <a:lnTo>
                      <a:pt x="2126" y="17928"/>
                    </a:lnTo>
                    <a:lnTo>
                      <a:pt x="3188" y="18725"/>
                    </a:lnTo>
                    <a:lnTo>
                      <a:pt x="4250" y="19389"/>
                    </a:lnTo>
                    <a:lnTo>
                      <a:pt x="5379" y="20053"/>
                    </a:lnTo>
                    <a:lnTo>
                      <a:pt x="6508" y="20717"/>
                    </a:lnTo>
                    <a:lnTo>
                      <a:pt x="7637" y="21314"/>
                    </a:lnTo>
                    <a:lnTo>
                      <a:pt x="8765" y="21845"/>
                    </a:lnTo>
                    <a:lnTo>
                      <a:pt x="9894" y="22310"/>
                    </a:lnTo>
                    <a:lnTo>
                      <a:pt x="11089" y="22775"/>
                    </a:lnTo>
                    <a:lnTo>
                      <a:pt x="12218" y="23173"/>
                    </a:lnTo>
                    <a:lnTo>
                      <a:pt x="13413" y="23572"/>
                    </a:lnTo>
                    <a:lnTo>
                      <a:pt x="14542" y="23904"/>
                    </a:lnTo>
                    <a:lnTo>
                      <a:pt x="15737" y="24169"/>
                    </a:lnTo>
                    <a:lnTo>
                      <a:pt x="18061" y="24634"/>
                    </a:lnTo>
                    <a:lnTo>
                      <a:pt x="20451" y="24966"/>
                    </a:lnTo>
                    <a:lnTo>
                      <a:pt x="22709" y="25099"/>
                    </a:lnTo>
                    <a:lnTo>
                      <a:pt x="25033" y="25099"/>
                    </a:lnTo>
                    <a:lnTo>
                      <a:pt x="26161" y="25032"/>
                    </a:lnTo>
                    <a:lnTo>
                      <a:pt x="27224" y="24900"/>
                    </a:lnTo>
                    <a:lnTo>
                      <a:pt x="28353" y="24767"/>
                    </a:lnTo>
                    <a:lnTo>
                      <a:pt x="29415" y="24568"/>
                    </a:lnTo>
                    <a:lnTo>
                      <a:pt x="30477" y="24302"/>
                    </a:lnTo>
                    <a:lnTo>
                      <a:pt x="31540" y="24103"/>
                    </a:lnTo>
                    <a:lnTo>
                      <a:pt x="32536" y="23771"/>
                    </a:lnTo>
                    <a:lnTo>
                      <a:pt x="33532" y="23439"/>
                    </a:lnTo>
                    <a:lnTo>
                      <a:pt x="34527" y="23040"/>
                    </a:lnTo>
                    <a:lnTo>
                      <a:pt x="35523" y="22642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60" name="Google Shape;2460;g34ed79b00d1_0_2429"/>
              <p:cNvSpPr/>
              <p:nvPr/>
            </p:nvSpPr>
            <p:spPr>
              <a:xfrm>
                <a:off x="3302025" y="1225775"/>
                <a:ext cx="962800" cy="464800"/>
              </a:xfrm>
              <a:custGeom>
                <a:rect b="b" l="l" r="r" t="t"/>
                <a:pathLst>
                  <a:path extrusionOk="0" h="18592" w="38512">
                    <a:moveTo>
                      <a:pt x="12683" y="0"/>
                    </a:moveTo>
                    <a:lnTo>
                      <a:pt x="11421" y="67"/>
                    </a:lnTo>
                    <a:lnTo>
                      <a:pt x="10226" y="200"/>
                    </a:lnTo>
                    <a:lnTo>
                      <a:pt x="9031" y="332"/>
                    </a:lnTo>
                    <a:lnTo>
                      <a:pt x="7836" y="532"/>
                    </a:lnTo>
                    <a:lnTo>
                      <a:pt x="6707" y="797"/>
                    </a:lnTo>
                    <a:lnTo>
                      <a:pt x="5578" y="1063"/>
                    </a:lnTo>
                    <a:lnTo>
                      <a:pt x="4516" y="1328"/>
                    </a:lnTo>
                    <a:lnTo>
                      <a:pt x="3520" y="1727"/>
                    </a:lnTo>
                    <a:lnTo>
                      <a:pt x="2590" y="2059"/>
                    </a:lnTo>
                    <a:lnTo>
                      <a:pt x="1661" y="2457"/>
                    </a:lnTo>
                    <a:lnTo>
                      <a:pt x="798" y="2922"/>
                    </a:lnTo>
                    <a:lnTo>
                      <a:pt x="1" y="3387"/>
                    </a:lnTo>
                    <a:lnTo>
                      <a:pt x="3055" y="4781"/>
                    </a:lnTo>
                    <a:lnTo>
                      <a:pt x="6043" y="6375"/>
                    </a:lnTo>
                    <a:lnTo>
                      <a:pt x="8965" y="8034"/>
                    </a:lnTo>
                    <a:lnTo>
                      <a:pt x="11820" y="9894"/>
                    </a:lnTo>
                    <a:lnTo>
                      <a:pt x="14608" y="11886"/>
                    </a:lnTo>
                    <a:lnTo>
                      <a:pt x="17331" y="13944"/>
                    </a:lnTo>
                    <a:lnTo>
                      <a:pt x="19987" y="16201"/>
                    </a:lnTo>
                    <a:lnTo>
                      <a:pt x="22576" y="18592"/>
                    </a:lnTo>
                    <a:lnTo>
                      <a:pt x="24435" y="17264"/>
                    </a:lnTo>
                    <a:lnTo>
                      <a:pt x="26427" y="16002"/>
                    </a:lnTo>
                    <a:lnTo>
                      <a:pt x="28485" y="14741"/>
                    </a:lnTo>
                    <a:lnTo>
                      <a:pt x="30544" y="13545"/>
                    </a:lnTo>
                    <a:lnTo>
                      <a:pt x="32668" y="12417"/>
                    </a:lnTo>
                    <a:lnTo>
                      <a:pt x="34727" y="11354"/>
                    </a:lnTo>
                    <a:lnTo>
                      <a:pt x="36719" y="10491"/>
                    </a:lnTo>
                    <a:lnTo>
                      <a:pt x="38511" y="9761"/>
                    </a:lnTo>
                    <a:lnTo>
                      <a:pt x="37449" y="8632"/>
                    </a:lnTo>
                    <a:lnTo>
                      <a:pt x="36254" y="7636"/>
                    </a:lnTo>
                    <a:lnTo>
                      <a:pt x="35059" y="6707"/>
                    </a:lnTo>
                    <a:lnTo>
                      <a:pt x="33864" y="5843"/>
                    </a:lnTo>
                    <a:lnTo>
                      <a:pt x="32602" y="5047"/>
                    </a:lnTo>
                    <a:lnTo>
                      <a:pt x="31340" y="4316"/>
                    </a:lnTo>
                    <a:lnTo>
                      <a:pt x="30079" y="3652"/>
                    </a:lnTo>
                    <a:lnTo>
                      <a:pt x="28751" y="3055"/>
                    </a:lnTo>
                    <a:lnTo>
                      <a:pt x="27423" y="2524"/>
                    </a:lnTo>
                    <a:lnTo>
                      <a:pt x="26095" y="1992"/>
                    </a:lnTo>
                    <a:lnTo>
                      <a:pt x="24701" y="1594"/>
                    </a:lnTo>
                    <a:lnTo>
                      <a:pt x="23373" y="1196"/>
                    </a:lnTo>
                    <a:lnTo>
                      <a:pt x="22045" y="864"/>
                    </a:lnTo>
                    <a:lnTo>
                      <a:pt x="20650" y="598"/>
                    </a:lnTo>
                    <a:lnTo>
                      <a:pt x="19323" y="399"/>
                    </a:lnTo>
                    <a:lnTo>
                      <a:pt x="17928" y="200"/>
                    </a:lnTo>
                    <a:lnTo>
                      <a:pt x="16600" y="67"/>
                    </a:lnTo>
                    <a:lnTo>
                      <a:pt x="1527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61" name="Google Shape;2461;g34ed79b00d1_0_2429"/>
              <p:cNvSpPr/>
              <p:nvPr/>
            </p:nvSpPr>
            <p:spPr>
              <a:xfrm>
                <a:off x="3302025" y="1225775"/>
                <a:ext cx="962800" cy="464800"/>
              </a:xfrm>
              <a:custGeom>
                <a:rect b="b" l="l" r="r" t="t"/>
                <a:pathLst>
                  <a:path extrusionOk="0" fill="none" h="18592" w="38512">
                    <a:moveTo>
                      <a:pt x="22576" y="18592"/>
                    </a:moveTo>
                    <a:lnTo>
                      <a:pt x="22576" y="18592"/>
                    </a:lnTo>
                    <a:lnTo>
                      <a:pt x="24435" y="17264"/>
                    </a:lnTo>
                    <a:lnTo>
                      <a:pt x="26427" y="16002"/>
                    </a:lnTo>
                    <a:lnTo>
                      <a:pt x="28485" y="14741"/>
                    </a:lnTo>
                    <a:lnTo>
                      <a:pt x="30544" y="13545"/>
                    </a:lnTo>
                    <a:lnTo>
                      <a:pt x="32668" y="12417"/>
                    </a:lnTo>
                    <a:lnTo>
                      <a:pt x="34727" y="11354"/>
                    </a:lnTo>
                    <a:lnTo>
                      <a:pt x="36719" y="10491"/>
                    </a:lnTo>
                    <a:lnTo>
                      <a:pt x="38511" y="9761"/>
                    </a:lnTo>
                    <a:lnTo>
                      <a:pt x="38511" y="9761"/>
                    </a:lnTo>
                    <a:lnTo>
                      <a:pt x="37449" y="8632"/>
                    </a:lnTo>
                    <a:lnTo>
                      <a:pt x="36254" y="7636"/>
                    </a:lnTo>
                    <a:lnTo>
                      <a:pt x="35059" y="6707"/>
                    </a:lnTo>
                    <a:lnTo>
                      <a:pt x="33864" y="5843"/>
                    </a:lnTo>
                    <a:lnTo>
                      <a:pt x="32602" y="5047"/>
                    </a:lnTo>
                    <a:lnTo>
                      <a:pt x="31340" y="4316"/>
                    </a:lnTo>
                    <a:lnTo>
                      <a:pt x="30079" y="3652"/>
                    </a:lnTo>
                    <a:lnTo>
                      <a:pt x="28751" y="3055"/>
                    </a:lnTo>
                    <a:lnTo>
                      <a:pt x="27423" y="2524"/>
                    </a:lnTo>
                    <a:lnTo>
                      <a:pt x="26095" y="1992"/>
                    </a:lnTo>
                    <a:lnTo>
                      <a:pt x="24701" y="1594"/>
                    </a:lnTo>
                    <a:lnTo>
                      <a:pt x="23373" y="1196"/>
                    </a:lnTo>
                    <a:lnTo>
                      <a:pt x="22045" y="864"/>
                    </a:lnTo>
                    <a:lnTo>
                      <a:pt x="20650" y="598"/>
                    </a:lnTo>
                    <a:lnTo>
                      <a:pt x="19323" y="399"/>
                    </a:lnTo>
                    <a:lnTo>
                      <a:pt x="17928" y="200"/>
                    </a:lnTo>
                    <a:lnTo>
                      <a:pt x="16600" y="67"/>
                    </a:lnTo>
                    <a:lnTo>
                      <a:pt x="15272" y="0"/>
                    </a:lnTo>
                    <a:lnTo>
                      <a:pt x="14011" y="0"/>
                    </a:lnTo>
                    <a:lnTo>
                      <a:pt x="12683" y="0"/>
                    </a:lnTo>
                    <a:lnTo>
                      <a:pt x="11421" y="67"/>
                    </a:lnTo>
                    <a:lnTo>
                      <a:pt x="10226" y="200"/>
                    </a:lnTo>
                    <a:lnTo>
                      <a:pt x="9031" y="332"/>
                    </a:lnTo>
                    <a:lnTo>
                      <a:pt x="7836" y="532"/>
                    </a:lnTo>
                    <a:lnTo>
                      <a:pt x="6707" y="797"/>
                    </a:lnTo>
                    <a:lnTo>
                      <a:pt x="5578" y="1063"/>
                    </a:lnTo>
                    <a:lnTo>
                      <a:pt x="4516" y="1328"/>
                    </a:lnTo>
                    <a:lnTo>
                      <a:pt x="3520" y="1727"/>
                    </a:lnTo>
                    <a:lnTo>
                      <a:pt x="2590" y="2059"/>
                    </a:lnTo>
                    <a:lnTo>
                      <a:pt x="1661" y="2457"/>
                    </a:lnTo>
                    <a:lnTo>
                      <a:pt x="798" y="2922"/>
                    </a:lnTo>
                    <a:lnTo>
                      <a:pt x="1" y="3387"/>
                    </a:lnTo>
                    <a:lnTo>
                      <a:pt x="1" y="3387"/>
                    </a:lnTo>
                    <a:lnTo>
                      <a:pt x="3055" y="4781"/>
                    </a:lnTo>
                    <a:lnTo>
                      <a:pt x="6043" y="6375"/>
                    </a:lnTo>
                    <a:lnTo>
                      <a:pt x="8965" y="8034"/>
                    </a:lnTo>
                    <a:lnTo>
                      <a:pt x="11820" y="9894"/>
                    </a:lnTo>
                    <a:lnTo>
                      <a:pt x="14608" y="11886"/>
                    </a:lnTo>
                    <a:lnTo>
                      <a:pt x="17331" y="13944"/>
                    </a:lnTo>
                    <a:lnTo>
                      <a:pt x="19987" y="16201"/>
                    </a:lnTo>
                    <a:lnTo>
                      <a:pt x="22576" y="18592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62" name="Google Shape;2462;g34ed79b00d1_0_2429"/>
              <p:cNvSpPr/>
              <p:nvPr/>
            </p:nvSpPr>
            <p:spPr>
              <a:xfrm>
                <a:off x="2108550" y="3483275"/>
                <a:ext cx="2365425" cy="1201825"/>
              </a:xfrm>
              <a:custGeom>
                <a:rect b="b" l="l" r="r" t="t"/>
                <a:pathLst>
                  <a:path extrusionOk="0" h="48073" w="94617">
                    <a:moveTo>
                      <a:pt x="13612" y="1"/>
                    </a:moveTo>
                    <a:lnTo>
                      <a:pt x="11952" y="2856"/>
                    </a:lnTo>
                    <a:lnTo>
                      <a:pt x="10425" y="5645"/>
                    </a:lnTo>
                    <a:lnTo>
                      <a:pt x="9097" y="8367"/>
                    </a:lnTo>
                    <a:lnTo>
                      <a:pt x="7835" y="10956"/>
                    </a:lnTo>
                    <a:lnTo>
                      <a:pt x="6706" y="13413"/>
                    </a:lnTo>
                    <a:lnTo>
                      <a:pt x="5644" y="15803"/>
                    </a:lnTo>
                    <a:lnTo>
                      <a:pt x="4715" y="18061"/>
                    </a:lnTo>
                    <a:lnTo>
                      <a:pt x="3851" y="20186"/>
                    </a:lnTo>
                    <a:lnTo>
                      <a:pt x="3121" y="22244"/>
                    </a:lnTo>
                    <a:lnTo>
                      <a:pt x="2457" y="24169"/>
                    </a:lnTo>
                    <a:lnTo>
                      <a:pt x="1859" y="25962"/>
                    </a:lnTo>
                    <a:lnTo>
                      <a:pt x="1395" y="27688"/>
                    </a:lnTo>
                    <a:lnTo>
                      <a:pt x="598" y="30743"/>
                    </a:lnTo>
                    <a:lnTo>
                      <a:pt x="0" y="33266"/>
                    </a:lnTo>
                    <a:lnTo>
                      <a:pt x="2590" y="35125"/>
                    </a:lnTo>
                    <a:lnTo>
                      <a:pt x="5179" y="36785"/>
                    </a:lnTo>
                    <a:lnTo>
                      <a:pt x="7835" y="38378"/>
                    </a:lnTo>
                    <a:lnTo>
                      <a:pt x="10558" y="39906"/>
                    </a:lnTo>
                    <a:lnTo>
                      <a:pt x="13280" y="41234"/>
                    </a:lnTo>
                    <a:lnTo>
                      <a:pt x="16135" y="42495"/>
                    </a:lnTo>
                    <a:lnTo>
                      <a:pt x="18924" y="43557"/>
                    </a:lnTo>
                    <a:lnTo>
                      <a:pt x="21779" y="44553"/>
                    </a:lnTo>
                    <a:lnTo>
                      <a:pt x="24700" y="45417"/>
                    </a:lnTo>
                    <a:lnTo>
                      <a:pt x="27622" y="46147"/>
                    </a:lnTo>
                    <a:lnTo>
                      <a:pt x="30543" y="46811"/>
                    </a:lnTo>
                    <a:lnTo>
                      <a:pt x="33531" y="47276"/>
                    </a:lnTo>
                    <a:lnTo>
                      <a:pt x="36519" y="47674"/>
                    </a:lnTo>
                    <a:lnTo>
                      <a:pt x="39507" y="47940"/>
                    </a:lnTo>
                    <a:lnTo>
                      <a:pt x="42495" y="48072"/>
                    </a:lnTo>
                    <a:lnTo>
                      <a:pt x="45482" y="48072"/>
                    </a:lnTo>
                    <a:lnTo>
                      <a:pt x="48470" y="47940"/>
                    </a:lnTo>
                    <a:lnTo>
                      <a:pt x="51458" y="47674"/>
                    </a:lnTo>
                    <a:lnTo>
                      <a:pt x="54446" y="47342"/>
                    </a:lnTo>
                    <a:lnTo>
                      <a:pt x="57434" y="46877"/>
                    </a:lnTo>
                    <a:lnTo>
                      <a:pt x="60355" y="46280"/>
                    </a:lnTo>
                    <a:lnTo>
                      <a:pt x="63277" y="45549"/>
                    </a:lnTo>
                    <a:lnTo>
                      <a:pt x="66198" y="44686"/>
                    </a:lnTo>
                    <a:lnTo>
                      <a:pt x="69053" y="43757"/>
                    </a:lnTo>
                    <a:lnTo>
                      <a:pt x="71909" y="42628"/>
                    </a:lnTo>
                    <a:lnTo>
                      <a:pt x="74697" y="41433"/>
                    </a:lnTo>
                    <a:lnTo>
                      <a:pt x="77486" y="40105"/>
                    </a:lnTo>
                    <a:lnTo>
                      <a:pt x="80142" y="38644"/>
                    </a:lnTo>
                    <a:lnTo>
                      <a:pt x="82864" y="37051"/>
                    </a:lnTo>
                    <a:lnTo>
                      <a:pt x="85454" y="35391"/>
                    </a:lnTo>
                    <a:lnTo>
                      <a:pt x="87977" y="33531"/>
                    </a:lnTo>
                    <a:lnTo>
                      <a:pt x="90500" y="31606"/>
                    </a:lnTo>
                    <a:lnTo>
                      <a:pt x="90965" y="30344"/>
                    </a:lnTo>
                    <a:lnTo>
                      <a:pt x="91429" y="29083"/>
                    </a:lnTo>
                    <a:lnTo>
                      <a:pt x="91894" y="27755"/>
                    </a:lnTo>
                    <a:lnTo>
                      <a:pt x="92292" y="26361"/>
                    </a:lnTo>
                    <a:lnTo>
                      <a:pt x="92956" y="23572"/>
                    </a:lnTo>
                    <a:lnTo>
                      <a:pt x="93554" y="20650"/>
                    </a:lnTo>
                    <a:lnTo>
                      <a:pt x="94019" y="17596"/>
                    </a:lnTo>
                    <a:lnTo>
                      <a:pt x="94351" y="14409"/>
                    </a:lnTo>
                    <a:lnTo>
                      <a:pt x="94550" y="11222"/>
                    </a:lnTo>
                    <a:lnTo>
                      <a:pt x="94616" y="7836"/>
                    </a:lnTo>
                    <a:lnTo>
                      <a:pt x="92226" y="9164"/>
                    </a:lnTo>
                    <a:lnTo>
                      <a:pt x="89769" y="10425"/>
                    </a:lnTo>
                    <a:lnTo>
                      <a:pt x="87313" y="11488"/>
                    </a:lnTo>
                    <a:lnTo>
                      <a:pt x="84790" y="12484"/>
                    </a:lnTo>
                    <a:lnTo>
                      <a:pt x="82267" y="13347"/>
                    </a:lnTo>
                    <a:lnTo>
                      <a:pt x="79677" y="14143"/>
                    </a:lnTo>
                    <a:lnTo>
                      <a:pt x="77088" y="14741"/>
                    </a:lnTo>
                    <a:lnTo>
                      <a:pt x="74432" y="15272"/>
                    </a:lnTo>
                    <a:lnTo>
                      <a:pt x="71776" y="15737"/>
                    </a:lnTo>
                    <a:lnTo>
                      <a:pt x="69053" y="16069"/>
                    </a:lnTo>
                    <a:lnTo>
                      <a:pt x="66398" y="16268"/>
                    </a:lnTo>
                    <a:lnTo>
                      <a:pt x="63675" y="16401"/>
                    </a:lnTo>
                    <a:lnTo>
                      <a:pt x="60953" y="16401"/>
                    </a:lnTo>
                    <a:lnTo>
                      <a:pt x="58231" y="16335"/>
                    </a:lnTo>
                    <a:lnTo>
                      <a:pt x="55508" y="16135"/>
                    </a:lnTo>
                    <a:lnTo>
                      <a:pt x="52786" y="15870"/>
                    </a:lnTo>
                    <a:lnTo>
                      <a:pt x="50064" y="15538"/>
                    </a:lnTo>
                    <a:lnTo>
                      <a:pt x="47408" y="15073"/>
                    </a:lnTo>
                    <a:lnTo>
                      <a:pt x="44752" y="14542"/>
                    </a:lnTo>
                    <a:lnTo>
                      <a:pt x="42096" y="13878"/>
                    </a:lnTo>
                    <a:lnTo>
                      <a:pt x="39440" y="13147"/>
                    </a:lnTo>
                    <a:lnTo>
                      <a:pt x="36851" y="12351"/>
                    </a:lnTo>
                    <a:lnTo>
                      <a:pt x="34328" y="11488"/>
                    </a:lnTo>
                    <a:lnTo>
                      <a:pt x="31805" y="10492"/>
                    </a:lnTo>
                    <a:lnTo>
                      <a:pt x="29348" y="9429"/>
                    </a:lnTo>
                    <a:lnTo>
                      <a:pt x="26891" y="8300"/>
                    </a:lnTo>
                    <a:lnTo>
                      <a:pt x="24567" y="7105"/>
                    </a:lnTo>
                    <a:lnTo>
                      <a:pt x="22243" y="5844"/>
                    </a:lnTo>
                    <a:lnTo>
                      <a:pt x="19986" y="4449"/>
                    </a:lnTo>
                    <a:lnTo>
                      <a:pt x="17795" y="3055"/>
                    </a:lnTo>
                    <a:lnTo>
                      <a:pt x="15670" y="1528"/>
                    </a:lnTo>
                    <a:lnTo>
                      <a:pt x="1361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63" name="Google Shape;2463;g34ed79b00d1_0_2429"/>
              <p:cNvSpPr/>
              <p:nvPr/>
            </p:nvSpPr>
            <p:spPr>
              <a:xfrm>
                <a:off x="2108550" y="3483275"/>
                <a:ext cx="2365425" cy="1201825"/>
              </a:xfrm>
              <a:custGeom>
                <a:rect b="b" l="l" r="r" t="t"/>
                <a:pathLst>
                  <a:path extrusionOk="0" fill="none" h="48073" w="94617">
                    <a:moveTo>
                      <a:pt x="13612" y="1"/>
                    </a:moveTo>
                    <a:lnTo>
                      <a:pt x="13612" y="1"/>
                    </a:lnTo>
                    <a:lnTo>
                      <a:pt x="11952" y="2856"/>
                    </a:lnTo>
                    <a:lnTo>
                      <a:pt x="10425" y="5645"/>
                    </a:lnTo>
                    <a:lnTo>
                      <a:pt x="9097" y="8367"/>
                    </a:lnTo>
                    <a:lnTo>
                      <a:pt x="7835" y="10956"/>
                    </a:lnTo>
                    <a:lnTo>
                      <a:pt x="6706" y="13413"/>
                    </a:lnTo>
                    <a:lnTo>
                      <a:pt x="5644" y="15803"/>
                    </a:lnTo>
                    <a:lnTo>
                      <a:pt x="4715" y="18061"/>
                    </a:lnTo>
                    <a:lnTo>
                      <a:pt x="3851" y="20186"/>
                    </a:lnTo>
                    <a:lnTo>
                      <a:pt x="3121" y="22244"/>
                    </a:lnTo>
                    <a:lnTo>
                      <a:pt x="2457" y="24169"/>
                    </a:lnTo>
                    <a:lnTo>
                      <a:pt x="1859" y="25962"/>
                    </a:lnTo>
                    <a:lnTo>
                      <a:pt x="1395" y="27688"/>
                    </a:lnTo>
                    <a:lnTo>
                      <a:pt x="598" y="30743"/>
                    </a:lnTo>
                    <a:lnTo>
                      <a:pt x="0" y="33266"/>
                    </a:lnTo>
                    <a:lnTo>
                      <a:pt x="0" y="33266"/>
                    </a:lnTo>
                    <a:lnTo>
                      <a:pt x="2590" y="35125"/>
                    </a:lnTo>
                    <a:lnTo>
                      <a:pt x="5179" y="36785"/>
                    </a:lnTo>
                    <a:lnTo>
                      <a:pt x="7835" y="38378"/>
                    </a:lnTo>
                    <a:lnTo>
                      <a:pt x="10558" y="39906"/>
                    </a:lnTo>
                    <a:lnTo>
                      <a:pt x="13280" y="41234"/>
                    </a:lnTo>
                    <a:lnTo>
                      <a:pt x="16135" y="42495"/>
                    </a:lnTo>
                    <a:lnTo>
                      <a:pt x="18924" y="43557"/>
                    </a:lnTo>
                    <a:lnTo>
                      <a:pt x="21779" y="44553"/>
                    </a:lnTo>
                    <a:lnTo>
                      <a:pt x="24700" y="45417"/>
                    </a:lnTo>
                    <a:lnTo>
                      <a:pt x="27622" y="46147"/>
                    </a:lnTo>
                    <a:lnTo>
                      <a:pt x="30543" y="46811"/>
                    </a:lnTo>
                    <a:lnTo>
                      <a:pt x="33531" y="47276"/>
                    </a:lnTo>
                    <a:lnTo>
                      <a:pt x="36519" y="47674"/>
                    </a:lnTo>
                    <a:lnTo>
                      <a:pt x="39507" y="47940"/>
                    </a:lnTo>
                    <a:lnTo>
                      <a:pt x="42495" y="48072"/>
                    </a:lnTo>
                    <a:lnTo>
                      <a:pt x="45482" y="48072"/>
                    </a:lnTo>
                    <a:lnTo>
                      <a:pt x="48470" y="47940"/>
                    </a:lnTo>
                    <a:lnTo>
                      <a:pt x="51458" y="47674"/>
                    </a:lnTo>
                    <a:lnTo>
                      <a:pt x="54446" y="47342"/>
                    </a:lnTo>
                    <a:lnTo>
                      <a:pt x="57434" y="46877"/>
                    </a:lnTo>
                    <a:lnTo>
                      <a:pt x="60355" y="46280"/>
                    </a:lnTo>
                    <a:lnTo>
                      <a:pt x="63277" y="45549"/>
                    </a:lnTo>
                    <a:lnTo>
                      <a:pt x="66198" y="44686"/>
                    </a:lnTo>
                    <a:lnTo>
                      <a:pt x="69053" y="43757"/>
                    </a:lnTo>
                    <a:lnTo>
                      <a:pt x="71909" y="42628"/>
                    </a:lnTo>
                    <a:lnTo>
                      <a:pt x="74697" y="41433"/>
                    </a:lnTo>
                    <a:lnTo>
                      <a:pt x="77486" y="40105"/>
                    </a:lnTo>
                    <a:lnTo>
                      <a:pt x="80142" y="38644"/>
                    </a:lnTo>
                    <a:lnTo>
                      <a:pt x="82864" y="37051"/>
                    </a:lnTo>
                    <a:lnTo>
                      <a:pt x="85454" y="35391"/>
                    </a:lnTo>
                    <a:lnTo>
                      <a:pt x="87977" y="33531"/>
                    </a:lnTo>
                    <a:lnTo>
                      <a:pt x="90500" y="31606"/>
                    </a:lnTo>
                    <a:lnTo>
                      <a:pt x="90500" y="31606"/>
                    </a:lnTo>
                    <a:lnTo>
                      <a:pt x="90965" y="30344"/>
                    </a:lnTo>
                    <a:lnTo>
                      <a:pt x="91429" y="29083"/>
                    </a:lnTo>
                    <a:lnTo>
                      <a:pt x="91894" y="27755"/>
                    </a:lnTo>
                    <a:lnTo>
                      <a:pt x="92292" y="26361"/>
                    </a:lnTo>
                    <a:lnTo>
                      <a:pt x="92956" y="23572"/>
                    </a:lnTo>
                    <a:lnTo>
                      <a:pt x="93554" y="20650"/>
                    </a:lnTo>
                    <a:lnTo>
                      <a:pt x="94019" y="17596"/>
                    </a:lnTo>
                    <a:lnTo>
                      <a:pt x="94351" y="14409"/>
                    </a:lnTo>
                    <a:lnTo>
                      <a:pt x="94550" y="11222"/>
                    </a:lnTo>
                    <a:lnTo>
                      <a:pt x="94616" y="7836"/>
                    </a:lnTo>
                    <a:lnTo>
                      <a:pt x="94616" y="7836"/>
                    </a:lnTo>
                    <a:lnTo>
                      <a:pt x="92226" y="9164"/>
                    </a:lnTo>
                    <a:lnTo>
                      <a:pt x="89769" y="10425"/>
                    </a:lnTo>
                    <a:lnTo>
                      <a:pt x="87313" y="11488"/>
                    </a:lnTo>
                    <a:lnTo>
                      <a:pt x="84790" y="12484"/>
                    </a:lnTo>
                    <a:lnTo>
                      <a:pt x="82267" y="13347"/>
                    </a:lnTo>
                    <a:lnTo>
                      <a:pt x="79677" y="14143"/>
                    </a:lnTo>
                    <a:lnTo>
                      <a:pt x="77088" y="14741"/>
                    </a:lnTo>
                    <a:lnTo>
                      <a:pt x="74432" y="15272"/>
                    </a:lnTo>
                    <a:lnTo>
                      <a:pt x="71776" y="15737"/>
                    </a:lnTo>
                    <a:lnTo>
                      <a:pt x="69053" y="16069"/>
                    </a:lnTo>
                    <a:lnTo>
                      <a:pt x="66398" y="16268"/>
                    </a:lnTo>
                    <a:lnTo>
                      <a:pt x="63675" y="16401"/>
                    </a:lnTo>
                    <a:lnTo>
                      <a:pt x="60953" y="16401"/>
                    </a:lnTo>
                    <a:lnTo>
                      <a:pt x="58231" y="16335"/>
                    </a:lnTo>
                    <a:lnTo>
                      <a:pt x="55508" y="16135"/>
                    </a:lnTo>
                    <a:lnTo>
                      <a:pt x="52786" y="15870"/>
                    </a:lnTo>
                    <a:lnTo>
                      <a:pt x="50064" y="15538"/>
                    </a:lnTo>
                    <a:lnTo>
                      <a:pt x="47408" y="15073"/>
                    </a:lnTo>
                    <a:lnTo>
                      <a:pt x="44752" y="14542"/>
                    </a:lnTo>
                    <a:lnTo>
                      <a:pt x="42096" y="13878"/>
                    </a:lnTo>
                    <a:lnTo>
                      <a:pt x="39440" y="13147"/>
                    </a:lnTo>
                    <a:lnTo>
                      <a:pt x="36851" y="12351"/>
                    </a:lnTo>
                    <a:lnTo>
                      <a:pt x="34328" y="11488"/>
                    </a:lnTo>
                    <a:lnTo>
                      <a:pt x="31805" y="10492"/>
                    </a:lnTo>
                    <a:lnTo>
                      <a:pt x="29348" y="9429"/>
                    </a:lnTo>
                    <a:lnTo>
                      <a:pt x="26891" y="8300"/>
                    </a:lnTo>
                    <a:lnTo>
                      <a:pt x="24567" y="7105"/>
                    </a:lnTo>
                    <a:lnTo>
                      <a:pt x="22243" y="5844"/>
                    </a:lnTo>
                    <a:lnTo>
                      <a:pt x="19986" y="4449"/>
                    </a:lnTo>
                    <a:lnTo>
                      <a:pt x="17795" y="3055"/>
                    </a:lnTo>
                    <a:lnTo>
                      <a:pt x="15670" y="1528"/>
                    </a:lnTo>
                    <a:lnTo>
                      <a:pt x="13612" y="1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64" name="Google Shape;2464;g34ed79b00d1_0_2429"/>
              <p:cNvSpPr/>
              <p:nvPr/>
            </p:nvSpPr>
            <p:spPr>
              <a:xfrm>
                <a:off x="4020775" y="1635775"/>
                <a:ext cx="501325" cy="773550"/>
              </a:xfrm>
              <a:custGeom>
                <a:rect b="b" l="l" r="r" t="t"/>
                <a:pathLst>
                  <a:path extrusionOk="0" h="30942" w="20053">
                    <a:moveTo>
                      <a:pt x="14940" y="1"/>
                    </a:moveTo>
                    <a:lnTo>
                      <a:pt x="13347" y="598"/>
                    </a:lnTo>
                    <a:lnTo>
                      <a:pt x="11488" y="1461"/>
                    </a:lnTo>
                    <a:lnTo>
                      <a:pt x="9429" y="2524"/>
                    </a:lnTo>
                    <a:lnTo>
                      <a:pt x="7305" y="3719"/>
                    </a:lnTo>
                    <a:lnTo>
                      <a:pt x="5246" y="5047"/>
                    </a:lnTo>
                    <a:lnTo>
                      <a:pt x="3254" y="6308"/>
                    </a:lnTo>
                    <a:lnTo>
                      <a:pt x="1462" y="7570"/>
                    </a:lnTo>
                    <a:lnTo>
                      <a:pt x="1" y="8765"/>
                    </a:lnTo>
                    <a:lnTo>
                      <a:pt x="2059" y="11222"/>
                    </a:lnTo>
                    <a:lnTo>
                      <a:pt x="4051" y="13811"/>
                    </a:lnTo>
                    <a:lnTo>
                      <a:pt x="5977" y="16467"/>
                    </a:lnTo>
                    <a:lnTo>
                      <a:pt x="7836" y="19189"/>
                    </a:lnTo>
                    <a:lnTo>
                      <a:pt x="9695" y="22044"/>
                    </a:lnTo>
                    <a:lnTo>
                      <a:pt x="11421" y="24966"/>
                    </a:lnTo>
                    <a:lnTo>
                      <a:pt x="13081" y="27954"/>
                    </a:lnTo>
                    <a:lnTo>
                      <a:pt x="14608" y="30942"/>
                    </a:lnTo>
                    <a:lnTo>
                      <a:pt x="15339" y="30145"/>
                    </a:lnTo>
                    <a:lnTo>
                      <a:pt x="16003" y="29348"/>
                    </a:lnTo>
                    <a:lnTo>
                      <a:pt x="16600" y="28419"/>
                    </a:lnTo>
                    <a:lnTo>
                      <a:pt x="17198" y="27555"/>
                    </a:lnTo>
                    <a:lnTo>
                      <a:pt x="17729" y="26626"/>
                    </a:lnTo>
                    <a:lnTo>
                      <a:pt x="18127" y="25696"/>
                    </a:lnTo>
                    <a:lnTo>
                      <a:pt x="18526" y="24700"/>
                    </a:lnTo>
                    <a:lnTo>
                      <a:pt x="18924" y="23704"/>
                    </a:lnTo>
                    <a:lnTo>
                      <a:pt x="19190" y="22708"/>
                    </a:lnTo>
                    <a:lnTo>
                      <a:pt x="19455" y="21712"/>
                    </a:lnTo>
                    <a:lnTo>
                      <a:pt x="19655" y="20650"/>
                    </a:lnTo>
                    <a:lnTo>
                      <a:pt x="19854" y="19654"/>
                    </a:lnTo>
                    <a:lnTo>
                      <a:pt x="19987" y="18592"/>
                    </a:lnTo>
                    <a:lnTo>
                      <a:pt x="20053" y="17529"/>
                    </a:lnTo>
                    <a:lnTo>
                      <a:pt x="20053" y="16467"/>
                    </a:lnTo>
                    <a:lnTo>
                      <a:pt x="20053" y="15405"/>
                    </a:lnTo>
                    <a:lnTo>
                      <a:pt x="20053" y="14342"/>
                    </a:lnTo>
                    <a:lnTo>
                      <a:pt x="19920" y="13280"/>
                    </a:lnTo>
                    <a:lnTo>
                      <a:pt x="19655" y="11222"/>
                    </a:lnTo>
                    <a:lnTo>
                      <a:pt x="19190" y="9163"/>
                    </a:lnTo>
                    <a:lnTo>
                      <a:pt x="18592" y="7105"/>
                    </a:lnTo>
                    <a:lnTo>
                      <a:pt x="17862" y="5180"/>
                    </a:lnTo>
                    <a:lnTo>
                      <a:pt x="16999" y="3320"/>
                    </a:lnTo>
                    <a:lnTo>
                      <a:pt x="16003" y="1594"/>
                    </a:lnTo>
                    <a:lnTo>
                      <a:pt x="15471" y="797"/>
                    </a:lnTo>
                    <a:lnTo>
                      <a:pt x="1494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65" name="Google Shape;2465;g34ed79b00d1_0_2429"/>
              <p:cNvSpPr/>
              <p:nvPr/>
            </p:nvSpPr>
            <p:spPr>
              <a:xfrm>
                <a:off x="4020775" y="1635775"/>
                <a:ext cx="501325" cy="773550"/>
              </a:xfrm>
              <a:custGeom>
                <a:rect b="b" l="l" r="r" t="t"/>
                <a:pathLst>
                  <a:path extrusionOk="0" fill="none" h="30942" w="20053">
                    <a:moveTo>
                      <a:pt x="14608" y="30942"/>
                    </a:moveTo>
                    <a:lnTo>
                      <a:pt x="14608" y="30942"/>
                    </a:lnTo>
                    <a:lnTo>
                      <a:pt x="15339" y="30145"/>
                    </a:lnTo>
                    <a:lnTo>
                      <a:pt x="16003" y="29348"/>
                    </a:lnTo>
                    <a:lnTo>
                      <a:pt x="16600" y="28419"/>
                    </a:lnTo>
                    <a:lnTo>
                      <a:pt x="17198" y="27555"/>
                    </a:lnTo>
                    <a:lnTo>
                      <a:pt x="17729" y="26626"/>
                    </a:lnTo>
                    <a:lnTo>
                      <a:pt x="18127" y="25696"/>
                    </a:lnTo>
                    <a:lnTo>
                      <a:pt x="18526" y="24700"/>
                    </a:lnTo>
                    <a:lnTo>
                      <a:pt x="18924" y="23704"/>
                    </a:lnTo>
                    <a:lnTo>
                      <a:pt x="19190" y="22708"/>
                    </a:lnTo>
                    <a:lnTo>
                      <a:pt x="19455" y="21712"/>
                    </a:lnTo>
                    <a:lnTo>
                      <a:pt x="19655" y="20650"/>
                    </a:lnTo>
                    <a:lnTo>
                      <a:pt x="19854" y="19654"/>
                    </a:lnTo>
                    <a:lnTo>
                      <a:pt x="19987" y="18592"/>
                    </a:lnTo>
                    <a:lnTo>
                      <a:pt x="20053" y="17529"/>
                    </a:lnTo>
                    <a:lnTo>
                      <a:pt x="20053" y="16467"/>
                    </a:lnTo>
                    <a:lnTo>
                      <a:pt x="20053" y="15405"/>
                    </a:lnTo>
                    <a:lnTo>
                      <a:pt x="20053" y="14342"/>
                    </a:lnTo>
                    <a:lnTo>
                      <a:pt x="19920" y="13280"/>
                    </a:lnTo>
                    <a:lnTo>
                      <a:pt x="19655" y="11222"/>
                    </a:lnTo>
                    <a:lnTo>
                      <a:pt x="19190" y="9163"/>
                    </a:lnTo>
                    <a:lnTo>
                      <a:pt x="18592" y="7105"/>
                    </a:lnTo>
                    <a:lnTo>
                      <a:pt x="17862" y="5180"/>
                    </a:lnTo>
                    <a:lnTo>
                      <a:pt x="16999" y="3320"/>
                    </a:lnTo>
                    <a:lnTo>
                      <a:pt x="16003" y="1594"/>
                    </a:lnTo>
                    <a:lnTo>
                      <a:pt x="15471" y="797"/>
                    </a:lnTo>
                    <a:lnTo>
                      <a:pt x="14940" y="1"/>
                    </a:lnTo>
                    <a:lnTo>
                      <a:pt x="14940" y="1"/>
                    </a:lnTo>
                    <a:lnTo>
                      <a:pt x="13347" y="598"/>
                    </a:lnTo>
                    <a:lnTo>
                      <a:pt x="11488" y="1461"/>
                    </a:lnTo>
                    <a:lnTo>
                      <a:pt x="9429" y="2524"/>
                    </a:lnTo>
                    <a:lnTo>
                      <a:pt x="7305" y="3719"/>
                    </a:lnTo>
                    <a:lnTo>
                      <a:pt x="5246" y="5047"/>
                    </a:lnTo>
                    <a:lnTo>
                      <a:pt x="3254" y="6308"/>
                    </a:lnTo>
                    <a:lnTo>
                      <a:pt x="1462" y="7570"/>
                    </a:lnTo>
                    <a:lnTo>
                      <a:pt x="1" y="8765"/>
                    </a:lnTo>
                    <a:lnTo>
                      <a:pt x="1" y="8765"/>
                    </a:lnTo>
                    <a:lnTo>
                      <a:pt x="2059" y="11222"/>
                    </a:lnTo>
                    <a:lnTo>
                      <a:pt x="4051" y="13811"/>
                    </a:lnTo>
                    <a:lnTo>
                      <a:pt x="5977" y="16467"/>
                    </a:lnTo>
                    <a:lnTo>
                      <a:pt x="7836" y="19189"/>
                    </a:lnTo>
                    <a:lnTo>
                      <a:pt x="9695" y="22044"/>
                    </a:lnTo>
                    <a:lnTo>
                      <a:pt x="11421" y="24966"/>
                    </a:lnTo>
                    <a:lnTo>
                      <a:pt x="13081" y="27954"/>
                    </a:lnTo>
                    <a:lnTo>
                      <a:pt x="14608" y="30942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66" name="Google Shape;2466;g34ed79b00d1_0_2429"/>
              <p:cNvSpPr/>
              <p:nvPr/>
            </p:nvSpPr>
            <p:spPr>
              <a:xfrm>
                <a:off x="4478925" y="1959475"/>
                <a:ext cx="388450" cy="1274850"/>
              </a:xfrm>
              <a:custGeom>
                <a:rect b="b" l="l" r="r" t="t"/>
                <a:pathLst>
                  <a:path extrusionOk="0" h="50994" w="15538">
                    <a:moveTo>
                      <a:pt x="10159" y="0"/>
                    </a:moveTo>
                    <a:lnTo>
                      <a:pt x="10359" y="1992"/>
                    </a:lnTo>
                    <a:lnTo>
                      <a:pt x="10359" y="3984"/>
                    </a:lnTo>
                    <a:lnTo>
                      <a:pt x="10292" y="5909"/>
                    </a:lnTo>
                    <a:lnTo>
                      <a:pt x="10093" y="7769"/>
                    </a:lnTo>
                    <a:lnTo>
                      <a:pt x="9827" y="9628"/>
                    </a:lnTo>
                    <a:lnTo>
                      <a:pt x="9429" y="11420"/>
                    </a:lnTo>
                    <a:lnTo>
                      <a:pt x="8898" y="13213"/>
                    </a:lnTo>
                    <a:lnTo>
                      <a:pt x="8300" y="14873"/>
                    </a:lnTo>
                    <a:lnTo>
                      <a:pt x="7570" y="16533"/>
                    </a:lnTo>
                    <a:lnTo>
                      <a:pt x="6773" y="18127"/>
                    </a:lnTo>
                    <a:lnTo>
                      <a:pt x="5844" y="19654"/>
                    </a:lnTo>
                    <a:lnTo>
                      <a:pt x="4848" y="21114"/>
                    </a:lnTo>
                    <a:lnTo>
                      <a:pt x="3785" y="22575"/>
                    </a:lnTo>
                    <a:lnTo>
                      <a:pt x="2590" y="23903"/>
                    </a:lnTo>
                    <a:lnTo>
                      <a:pt x="1329" y="25165"/>
                    </a:lnTo>
                    <a:lnTo>
                      <a:pt x="1" y="26360"/>
                    </a:lnTo>
                    <a:lnTo>
                      <a:pt x="1196" y="29348"/>
                    </a:lnTo>
                    <a:lnTo>
                      <a:pt x="2258" y="32402"/>
                    </a:lnTo>
                    <a:lnTo>
                      <a:pt x="3254" y="35456"/>
                    </a:lnTo>
                    <a:lnTo>
                      <a:pt x="4184" y="38511"/>
                    </a:lnTo>
                    <a:lnTo>
                      <a:pt x="4980" y="41631"/>
                    </a:lnTo>
                    <a:lnTo>
                      <a:pt x="5711" y="44752"/>
                    </a:lnTo>
                    <a:lnTo>
                      <a:pt x="6375" y="47873"/>
                    </a:lnTo>
                    <a:lnTo>
                      <a:pt x="6972" y="50993"/>
                    </a:lnTo>
                    <a:lnTo>
                      <a:pt x="7968" y="49665"/>
                    </a:lnTo>
                    <a:lnTo>
                      <a:pt x="8898" y="48271"/>
                    </a:lnTo>
                    <a:lnTo>
                      <a:pt x="9761" y="46810"/>
                    </a:lnTo>
                    <a:lnTo>
                      <a:pt x="10558" y="45349"/>
                    </a:lnTo>
                    <a:lnTo>
                      <a:pt x="11288" y="43889"/>
                    </a:lnTo>
                    <a:lnTo>
                      <a:pt x="11952" y="42362"/>
                    </a:lnTo>
                    <a:lnTo>
                      <a:pt x="12616" y="40834"/>
                    </a:lnTo>
                    <a:lnTo>
                      <a:pt x="13147" y="39307"/>
                    </a:lnTo>
                    <a:lnTo>
                      <a:pt x="13612" y="37714"/>
                    </a:lnTo>
                    <a:lnTo>
                      <a:pt x="14077" y="36120"/>
                    </a:lnTo>
                    <a:lnTo>
                      <a:pt x="14475" y="34527"/>
                    </a:lnTo>
                    <a:lnTo>
                      <a:pt x="14807" y="32867"/>
                    </a:lnTo>
                    <a:lnTo>
                      <a:pt x="15006" y="31273"/>
                    </a:lnTo>
                    <a:lnTo>
                      <a:pt x="15272" y="29613"/>
                    </a:lnTo>
                    <a:lnTo>
                      <a:pt x="15405" y="27953"/>
                    </a:lnTo>
                    <a:lnTo>
                      <a:pt x="15471" y="26227"/>
                    </a:lnTo>
                    <a:lnTo>
                      <a:pt x="15538" y="24567"/>
                    </a:lnTo>
                    <a:lnTo>
                      <a:pt x="15538" y="22907"/>
                    </a:lnTo>
                    <a:lnTo>
                      <a:pt x="15471" y="21247"/>
                    </a:lnTo>
                    <a:lnTo>
                      <a:pt x="15338" y="19521"/>
                    </a:lnTo>
                    <a:lnTo>
                      <a:pt x="15139" y="17861"/>
                    </a:lnTo>
                    <a:lnTo>
                      <a:pt x="14940" y="16201"/>
                    </a:lnTo>
                    <a:lnTo>
                      <a:pt x="14674" y="14475"/>
                    </a:lnTo>
                    <a:lnTo>
                      <a:pt x="14342" y="12815"/>
                    </a:lnTo>
                    <a:lnTo>
                      <a:pt x="14010" y="11155"/>
                    </a:lnTo>
                    <a:lnTo>
                      <a:pt x="13612" y="9561"/>
                    </a:lnTo>
                    <a:lnTo>
                      <a:pt x="13147" y="7901"/>
                    </a:lnTo>
                    <a:lnTo>
                      <a:pt x="12616" y="6308"/>
                    </a:lnTo>
                    <a:lnTo>
                      <a:pt x="12085" y="4648"/>
                    </a:lnTo>
                    <a:lnTo>
                      <a:pt x="11487" y="3121"/>
                    </a:lnTo>
                    <a:lnTo>
                      <a:pt x="10823" y="1527"/>
                    </a:lnTo>
                    <a:lnTo>
                      <a:pt x="1015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67" name="Google Shape;2467;g34ed79b00d1_0_2429"/>
              <p:cNvSpPr/>
              <p:nvPr/>
            </p:nvSpPr>
            <p:spPr>
              <a:xfrm>
                <a:off x="4478925" y="1959475"/>
                <a:ext cx="388450" cy="1274850"/>
              </a:xfrm>
              <a:custGeom>
                <a:rect b="b" l="l" r="r" t="t"/>
                <a:pathLst>
                  <a:path extrusionOk="0" fill="none" h="50994" w="15538">
                    <a:moveTo>
                      <a:pt x="10159" y="0"/>
                    </a:moveTo>
                    <a:lnTo>
                      <a:pt x="10159" y="0"/>
                    </a:lnTo>
                    <a:lnTo>
                      <a:pt x="10359" y="1992"/>
                    </a:lnTo>
                    <a:lnTo>
                      <a:pt x="10359" y="3984"/>
                    </a:lnTo>
                    <a:lnTo>
                      <a:pt x="10292" y="5909"/>
                    </a:lnTo>
                    <a:lnTo>
                      <a:pt x="10093" y="7769"/>
                    </a:lnTo>
                    <a:lnTo>
                      <a:pt x="9827" y="9628"/>
                    </a:lnTo>
                    <a:lnTo>
                      <a:pt x="9429" y="11420"/>
                    </a:lnTo>
                    <a:lnTo>
                      <a:pt x="8898" y="13213"/>
                    </a:lnTo>
                    <a:lnTo>
                      <a:pt x="8300" y="14873"/>
                    </a:lnTo>
                    <a:lnTo>
                      <a:pt x="7570" y="16533"/>
                    </a:lnTo>
                    <a:lnTo>
                      <a:pt x="6773" y="18127"/>
                    </a:lnTo>
                    <a:lnTo>
                      <a:pt x="5844" y="19654"/>
                    </a:lnTo>
                    <a:lnTo>
                      <a:pt x="4848" y="21114"/>
                    </a:lnTo>
                    <a:lnTo>
                      <a:pt x="3785" y="22575"/>
                    </a:lnTo>
                    <a:lnTo>
                      <a:pt x="2590" y="23903"/>
                    </a:lnTo>
                    <a:lnTo>
                      <a:pt x="1329" y="25165"/>
                    </a:lnTo>
                    <a:lnTo>
                      <a:pt x="1" y="26360"/>
                    </a:lnTo>
                    <a:lnTo>
                      <a:pt x="1" y="26360"/>
                    </a:lnTo>
                    <a:lnTo>
                      <a:pt x="1196" y="29348"/>
                    </a:lnTo>
                    <a:lnTo>
                      <a:pt x="2258" y="32402"/>
                    </a:lnTo>
                    <a:lnTo>
                      <a:pt x="3254" y="35456"/>
                    </a:lnTo>
                    <a:lnTo>
                      <a:pt x="4184" y="38511"/>
                    </a:lnTo>
                    <a:lnTo>
                      <a:pt x="4980" y="41631"/>
                    </a:lnTo>
                    <a:lnTo>
                      <a:pt x="5711" y="44752"/>
                    </a:lnTo>
                    <a:lnTo>
                      <a:pt x="6375" y="47873"/>
                    </a:lnTo>
                    <a:lnTo>
                      <a:pt x="6972" y="50993"/>
                    </a:lnTo>
                    <a:lnTo>
                      <a:pt x="6972" y="50993"/>
                    </a:lnTo>
                    <a:lnTo>
                      <a:pt x="7968" y="49665"/>
                    </a:lnTo>
                    <a:lnTo>
                      <a:pt x="8898" y="48271"/>
                    </a:lnTo>
                    <a:lnTo>
                      <a:pt x="9761" y="46810"/>
                    </a:lnTo>
                    <a:lnTo>
                      <a:pt x="10558" y="45349"/>
                    </a:lnTo>
                    <a:lnTo>
                      <a:pt x="11288" y="43889"/>
                    </a:lnTo>
                    <a:lnTo>
                      <a:pt x="11952" y="42362"/>
                    </a:lnTo>
                    <a:lnTo>
                      <a:pt x="12616" y="40834"/>
                    </a:lnTo>
                    <a:lnTo>
                      <a:pt x="13147" y="39307"/>
                    </a:lnTo>
                    <a:lnTo>
                      <a:pt x="13612" y="37714"/>
                    </a:lnTo>
                    <a:lnTo>
                      <a:pt x="14077" y="36120"/>
                    </a:lnTo>
                    <a:lnTo>
                      <a:pt x="14475" y="34527"/>
                    </a:lnTo>
                    <a:lnTo>
                      <a:pt x="14807" y="32867"/>
                    </a:lnTo>
                    <a:lnTo>
                      <a:pt x="15006" y="31273"/>
                    </a:lnTo>
                    <a:lnTo>
                      <a:pt x="15272" y="29613"/>
                    </a:lnTo>
                    <a:lnTo>
                      <a:pt x="15405" y="27953"/>
                    </a:lnTo>
                    <a:lnTo>
                      <a:pt x="15471" y="26227"/>
                    </a:lnTo>
                    <a:lnTo>
                      <a:pt x="15538" y="24567"/>
                    </a:lnTo>
                    <a:lnTo>
                      <a:pt x="15538" y="22907"/>
                    </a:lnTo>
                    <a:lnTo>
                      <a:pt x="15471" y="21247"/>
                    </a:lnTo>
                    <a:lnTo>
                      <a:pt x="15338" y="19521"/>
                    </a:lnTo>
                    <a:lnTo>
                      <a:pt x="15139" y="17861"/>
                    </a:lnTo>
                    <a:lnTo>
                      <a:pt x="14940" y="16201"/>
                    </a:lnTo>
                    <a:lnTo>
                      <a:pt x="14674" y="14475"/>
                    </a:lnTo>
                    <a:lnTo>
                      <a:pt x="14342" y="12815"/>
                    </a:lnTo>
                    <a:lnTo>
                      <a:pt x="14010" y="11155"/>
                    </a:lnTo>
                    <a:lnTo>
                      <a:pt x="13612" y="9561"/>
                    </a:lnTo>
                    <a:lnTo>
                      <a:pt x="13147" y="7901"/>
                    </a:lnTo>
                    <a:lnTo>
                      <a:pt x="12616" y="6308"/>
                    </a:lnTo>
                    <a:lnTo>
                      <a:pt x="12085" y="4648"/>
                    </a:lnTo>
                    <a:lnTo>
                      <a:pt x="11487" y="3121"/>
                    </a:lnTo>
                    <a:lnTo>
                      <a:pt x="10823" y="1527"/>
                    </a:lnTo>
                    <a:lnTo>
                      <a:pt x="10159" y="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68" name="Google Shape;2468;g34ed79b00d1_0_2429"/>
              <p:cNvSpPr/>
              <p:nvPr/>
            </p:nvSpPr>
            <p:spPr>
              <a:xfrm>
                <a:off x="3013200" y="1469775"/>
                <a:ext cx="668975" cy="753650"/>
              </a:xfrm>
              <a:custGeom>
                <a:rect b="b" l="l" r="r" t="t"/>
                <a:pathLst>
                  <a:path extrusionOk="0" h="30146" w="26759">
                    <a:moveTo>
                      <a:pt x="4051" y="1"/>
                    </a:moveTo>
                    <a:lnTo>
                      <a:pt x="3454" y="930"/>
                    </a:lnTo>
                    <a:lnTo>
                      <a:pt x="2922" y="1794"/>
                    </a:lnTo>
                    <a:lnTo>
                      <a:pt x="2391" y="2657"/>
                    </a:lnTo>
                    <a:lnTo>
                      <a:pt x="1993" y="3586"/>
                    </a:lnTo>
                    <a:lnTo>
                      <a:pt x="1528" y="4516"/>
                    </a:lnTo>
                    <a:lnTo>
                      <a:pt x="1196" y="5445"/>
                    </a:lnTo>
                    <a:lnTo>
                      <a:pt x="864" y="6375"/>
                    </a:lnTo>
                    <a:lnTo>
                      <a:pt x="598" y="7305"/>
                    </a:lnTo>
                    <a:lnTo>
                      <a:pt x="399" y="8300"/>
                    </a:lnTo>
                    <a:lnTo>
                      <a:pt x="266" y="9230"/>
                    </a:lnTo>
                    <a:lnTo>
                      <a:pt x="134" y="10226"/>
                    </a:lnTo>
                    <a:lnTo>
                      <a:pt x="1" y="11156"/>
                    </a:lnTo>
                    <a:lnTo>
                      <a:pt x="1" y="12152"/>
                    </a:lnTo>
                    <a:lnTo>
                      <a:pt x="1" y="13148"/>
                    </a:lnTo>
                    <a:lnTo>
                      <a:pt x="1" y="14143"/>
                    </a:lnTo>
                    <a:lnTo>
                      <a:pt x="67" y="15073"/>
                    </a:lnTo>
                    <a:lnTo>
                      <a:pt x="399" y="17065"/>
                    </a:lnTo>
                    <a:lnTo>
                      <a:pt x="798" y="18990"/>
                    </a:lnTo>
                    <a:lnTo>
                      <a:pt x="1395" y="20982"/>
                    </a:lnTo>
                    <a:lnTo>
                      <a:pt x="2059" y="22908"/>
                    </a:lnTo>
                    <a:lnTo>
                      <a:pt x="2922" y="24767"/>
                    </a:lnTo>
                    <a:lnTo>
                      <a:pt x="3918" y="26626"/>
                    </a:lnTo>
                    <a:lnTo>
                      <a:pt x="5047" y="28419"/>
                    </a:lnTo>
                    <a:lnTo>
                      <a:pt x="6242" y="30145"/>
                    </a:lnTo>
                    <a:lnTo>
                      <a:pt x="8832" y="27821"/>
                    </a:lnTo>
                    <a:lnTo>
                      <a:pt x="11355" y="25564"/>
                    </a:lnTo>
                    <a:lnTo>
                      <a:pt x="13944" y="23439"/>
                    </a:lnTo>
                    <a:lnTo>
                      <a:pt x="16534" y="21314"/>
                    </a:lnTo>
                    <a:lnTo>
                      <a:pt x="19123" y="19322"/>
                    </a:lnTo>
                    <a:lnTo>
                      <a:pt x="21646" y="17397"/>
                    </a:lnTo>
                    <a:lnTo>
                      <a:pt x="24236" y="15604"/>
                    </a:lnTo>
                    <a:lnTo>
                      <a:pt x="26759" y="13811"/>
                    </a:lnTo>
                    <a:lnTo>
                      <a:pt x="25431" y="12683"/>
                    </a:lnTo>
                    <a:lnTo>
                      <a:pt x="24169" y="11620"/>
                    </a:lnTo>
                    <a:lnTo>
                      <a:pt x="22841" y="10558"/>
                    </a:lnTo>
                    <a:lnTo>
                      <a:pt x="21514" y="9496"/>
                    </a:lnTo>
                    <a:lnTo>
                      <a:pt x="20119" y="8500"/>
                    </a:lnTo>
                    <a:lnTo>
                      <a:pt x="18725" y="7570"/>
                    </a:lnTo>
                    <a:lnTo>
                      <a:pt x="17331" y="6641"/>
                    </a:lnTo>
                    <a:lnTo>
                      <a:pt x="15936" y="5777"/>
                    </a:lnTo>
                    <a:lnTo>
                      <a:pt x="14475" y="4914"/>
                    </a:lnTo>
                    <a:lnTo>
                      <a:pt x="13015" y="4117"/>
                    </a:lnTo>
                    <a:lnTo>
                      <a:pt x="11554" y="3321"/>
                    </a:lnTo>
                    <a:lnTo>
                      <a:pt x="10093" y="2590"/>
                    </a:lnTo>
                    <a:lnTo>
                      <a:pt x="8632" y="1860"/>
                    </a:lnTo>
                    <a:lnTo>
                      <a:pt x="7105" y="1262"/>
                    </a:lnTo>
                    <a:lnTo>
                      <a:pt x="5578" y="598"/>
                    </a:lnTo>
                    <a:lnTo>
                      <a:pt x="405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69" name="Google Shape;2469;g34ed79b00d1_0_2429"/>
              <p:cNvSpPr/>
              <p:nvPr/>
            </p:nvSpPr>
            <p:spPr>
              <a:xfrm>
                <a:off x="3013200" y="1469775"/>
                <a:ext cx="668975" cy="753650"/>
              </a:xfrm>
              <a:custGeom>
                <a:rect b="b" l="l" r="r" t="t"/>
                <a:pathLst>
                  <a:path extrusionOk="0" fill="none" h="30146" w="26759">
                    <a:moveTo>
                      <a:pt x="6242" y="30145"/>
                    </a:moveTo>
                    <a:lnTo>
                      <a:pt x="6242" y="30145"/>
                    </a:lnTo>
                    <a:lnTo>
                      <a:pt x="8832" y="27821"/>
                    </a:lnTo>
                    <a:lnTo>
                      <a:pt x="11355" y="25564"/>
                    </a:lnTo>
                    <a:lnTo>
                      <a:pt x="13944" y="23439"/>
                    </a:lnTo>
                    <a:lnTo>
                      <a:pt x="16534" y="21314"/>
                    </a:lnTo>
                    <a:lnTo>
                      <a:pt x="19123" y="19322"/>
                    </a:lnTo>
                    <a:lnTo>
                      <a:pt x="21646" y="17397"/>
                    </a:lnTo>
                    <a:lnTo>
                      <a:pt x="24236" y="15604"/>
                    </a:lnTo>
                    <a:lnTo>
                      <a:pt x="26759" y="13811"/>
                    </a:lnTo>
                    <a:lnTo>
                      <a:pt x="26759" y="13811"/>
                    </a:lnTo>
                    <a:lnTo>
                      <a:pt x="25431" y="12683"/>
                    </a:lnTo>
                    <a:lnTo>
                      <a:pt x="24169" y="11620"/>
                    </a:lnTo>
                    <a:lnTo>
                      <a:pt x="22841" y="10558"/>
                    </a:lnTo>
                    <a:lnTo>
                      <a:pt x="21514" y="9496"/>
                    </a:lnTo>
                    <a:lnTo>
                      <a:pt x="20119" y="8500"/>
                    </a:lnTo>
                    <a:lnTo>
                      <a:pt x="18725" y="7570"/>
                    </a:lnTo>
                    <a:lnTo>
                      <a:pt x="17331" y="6641"/>
                    </a:lnTo>
                    <a:lnTo>
                      <a:pt x="15936" y="5777"/>
                    </a:lnTo>
                    <a:lnTo>
                      <a:pt x="14475" y="4914"/>
                    </a:lnTo>
                    <a:lnTo>
                      <a:pt x="13015" y="4117"/>
                    </a:lnTo>
                    <a:lnTo>
                      <a:pt x="11554" y="3321"/>
                    </a:lnTo>
                    <a:lnTo>
                      <a:pt x="10093" y="2590"/>
                    </a:lnTo>
                    <a:lnTo>
                      <a:pt x="8632" y="1860"/>
                    </a:lnTo>
                    <a:lnTo>
                      <a:pt x="7105" y="1262"/>
                    </a:lnTo>
                    <a:lnTo>
                      <a:pt x="5578" y="598"/>
                    </a:lnTo>
                    <a:lnTo>
                      <a:pt x="4051" y="1"/>
                    </a:lnTo>
                    <a:lnTo>
                      <a:pt x="4051" y="1"/>
                    </a:lnTo>
                    <a:lnTo>
                      <a:pt x="3454" y="930"/>
                    </a:lnTo>
                    <a:lnTo>
                      <a:pt x="2922" y="1794"/>
                    </a:lnTo>
                    <a:lnTo>
                      <a:pt x="2391" y="2657"/>
                    </a:lnTo>
                    <a:lnTo>
                      <a:pt x="1993" y="3586"/>
                    </a:lnTo>
                    <a:lnTo>
                      <a:pt x="1528" y="4516"/>
                    </a:lnTo>
                    <a:lnTo>
                      <a:pt x="1196" y="5445"/>
                    </a:lnTo>
                    <a:lnTo>
                      <a:pt x="864" y="6375"/>
                    </a:lnTo>
                    <a:lnTo>
                      <a:pt x="598" y="7305"/>
                    </a:lnTo>
                    <a:lnTo>
                      <a:pt x="399" y="8300"/>
                    </a:lnTo>
                    <a:lnTo>
                      <a:pt x="266" y="9230"/>
                    </a:lnTo>
                    <a:lnTo>
                      <a:pt x="134" y="10226"/>
                    </a:lnTo>
                    <a:lnTo>
                      <a:pt x="1" y="11156"/>
                    </a:lnTo>
                    <a:lnTo>
                      <a:pt x="1" y="12152"/>
                    </a:lnTo>
                    <a:lnTo>
                      <a:pt x="1" y="13148"/>
                    </a:lnTo>
                    <a:lnTo>
                      <a:pt x="1" y="14143"/>
                    </a:lnTo>
                    <a:lnTo>
                      <a:pt x="67" y="15073"/>
                    </a:lnTo>
                    <a:lnTo>
                      <a:pt x="399" y="17065"/>
                    </a:lnTo>
                    <a:lnTo>
                      <a:pt x="798" y="18990"/>
                    </a:lnTo>
                    <a:lnTo>
                      <a:pt x="1395" y="20982"/>
                    </a:lnTo>
                    <a:lnTo>
                      <a:pt x="2059" y="22908"/>
                    </a:lnTo>
                    <a:lnTo>
                      <a:pt x="2922" y="24767"/>
                    </a:lnTo>
                    <a:lnTo>
                      <a:pt x="3918" y="26626"/>
                    </a:lnTo>
                    <a:lnTo>
                      <a:pt x="5047" y="28419"/>
                    </a:lnTo>
                    <a:lnTo>
                      <a:pt x="6242" y="30145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70" name="Google Shape;2470;g34ed79b00d1_0_2429"/>
              <p:cNvSpPr/>
              <p:nvPr/>
            </p:nvSpPr>
            <p:spPr>
              <a:xfrm>
                <a:off x="4663175" y="2704775"/>
                <a:ext cx="390100" cy="1283150"/>
              </a:xfrm>
              <a:custGeom>
                <a:rect b="b" l="l" r="r" t="t"/>
                <a:pathLst>
                  <a:path extrusionOk="0" h="51326" w="15604">
                    <a:moveTo>
                      <a:pt x="15338" y="0"/>
                    </a:moveTo>
                    <a:lnTo>
                      <a:pt x="15006" y="2391"/>
                    </a:lnTo>
                    <a:lnTo>
                      <a:pt x="14608" y="4781"/>
                    </a:lnTo>
                    <a:lnTo>
                      <a:pt x="14143" y="7105"/>
                    </a:lnTo>
                    <a:lnTo>
                      <a:pt x="13612" y="9362"/>
                    </a:lnTo>
                    <a:lnTo>
                      <a:pt x="12948" y="11554"/>
                    </a:lnTo>
                    <a:lnTo>
                      <a:pt x="12284" y="13745"/>
                    </a:lnTo>
                    <a:lnTo>
                      <a:pt x="11487" y="15869"/>
                    </a:lnTo>
                    <a:lnTo>
                      <a:pt x="10624" y="17928"/>
                    </a:lnTo>
                    <a:lnTo>
                      <a:pt x="9695" y="19920"/>
                    </a:lnTo>
                    <a:lnTo>
                      <a:pt x="8699" y="21912"/>
                    </a:lnTo>
                    <a:lnTo>
                      <a:pt x="7570" y="23837"/>
                    </a:lnTo>
                    <a:lnTo>
                      <a:pt x="6375" y="25696"/>
                    </a:lnTo>
                    <a:lnTo>
                      <a:pt x="5180" y="27489"/>
                    </a:lnTo>
                    <a:lnTo>
                      <a:pt x="3785" y="29282"/>
                    </a:lnTo>
                    <a:lnTo>
                      <a:pt x="2391" y="31008"/>
                    </a:lnTo>
                    <a:lnTo>
                      <a:pt x="930" y="32668"/>
                    </a:lnTo>
                    <a:lnTo>
                      <a:pt x="997" y="35058"/>
                    </a:lnTo>
                    <a:lnTo>
                      <a:pt x="1063" y="37382"/>
                    </a:lnTo>
                    <a:lnTo>
                      <a:pt x="997" y="39839"/>
                    </a:lnTo>
                    <a:lnTo>
                      <a:pt x="864" y="42229"/>
                    </a:lnTo>
                    <a:lnTo>
                      <a:pt x="731" y="44619"/>
                    </a:lnTo>
                    <a:lnTo>
                      <a:pt x="532" y="46943"/>
                    </a:lnTo>
                    <a:lnTo>
                      <a:pt x="1" y="51326"/>
                    </a:lnTo>
                    <a:lnTo>
                      <a:pt x="1196" y="49798"/>
                    </a:lnTo>
                    <a:lnTo>
                      <a:pt x="2258" y="48271"/>
                    </a:lnTo>
                    <a:lnTo>
                      <a:pt x="3321" y="46678"/>
                    </a:lnTo>
                    <a:lnTo>
                      <a:pt x="4316" y="45151"/>
                    </a:lnTo>
                    <a:lnTo>
                      <a:pt x="5312" y="43557"/>
                    </a:lnTo>
                    <a:lnTo>
                      <a:pt x="6242" y="41964"/>
                    </a:lnTo>
                    <a:lnTo>
                      <a:pt x="7105" y="40304"/>
                    </a:lnTo>
                    <a:lnTo>
                      <a:pt x="7902" y="38710"/>
                    </a:lnTo>
                    <a:lnTo>
                      <a:pt x="8699" y="37050"/>
                    </a:lnTo>
                    <a:lnTo>
                      <a:pt x="9429" y="35390"/>
                    </a:lnTo>
                    <a:lnTo>
                      <a:pt x="10159" y="33730"/>
                    </a:lnTo>
                    <a:lnTo>
                      <a:pt x="10757" y="32070"/>
                    </a:lnTo>
                    <a:lnTo>
                      <a:pt x="11355" y="30410"/>
                    </a:lnTo>
                    <a:lnTo>
                      <a:pt x="11952" y="28751"/>
                    </a:lnTo>
                    <a:lnTo>
                      <a:pt x="12483" y="27091"/>
                    </a:lnTo>
                    <a:lnTo>
                      <a:pt x="12948" y="25431"/>
                    </a:lnTo>
                    <a:lnTo>
                      <a:pt x="13811" y="22111"/>
                    </a:lnTo>
                    <a:lnTo>
                      <a:pt x="14475" y="18791"/>
                    </a:lnTo>
                    <a:lnTo>
                      <a:pt x="15006" y="15471"/>
                    </a:lnTo>
                    <a:lnTo>
                      <a:pt x="15338" y="12284"/>
                    </a:lnTo>
                    <a:lnTo>
                      <a:pt x="15538" y="9097"/>
                    </a:lnTo>
                    <a:lnTo>
                      <a:pt x="15604" y="5976"/>
                    </a:lnTo>
                    <a:lnTo>
                      <a:pt x="15538" y="2922"/>
                    </a:lnTo>
                    <a:lnTo>
                      <a:pt x="1533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71" name="Google Shape;2471;g34ed79b00d1_0_2429"/>
              <p:cNvSpPr/>
              <p:nvPr/>
            </p:nvSpPr>
            <p:spPr>
              <a:xfrm>
                <a:off x="4663175" y="2704775"/>
                <a:ext cx="390100" cy="1283150"/>
              </a:xfrm>
              <a:custGeom>
                <a:rect b="b" l="l" r="r" t="t"/>
                <a:pathLst>
                  <a:path extrusionOk="0" fill="none" h="51326" w="15604">
                    <a:moveTo>
                      <a:pt x="930" y="32668"/>
                    </a:moveTo>
                    <a:lnTo>
                      <a:pt x="930" y="32668"/>
                    </a:lnTo>
                    <a:lnTo>
                      <a:pt x="997" y="35058"/>
                    </a:lnTo>
                    <a:lnTo>
                      <a:pt x="1063" y="37382"/>
                    </a:lnTo>
                    <a:lnTo>
                      <a:pt x="997" y="39839"/>
                    </a:lnTo>
                    <a:lnTo>
                      <a:pt x="864" y="42229"/>
                    </a:lnTo>
                    <a:lnTo>
                      <a:pt x="731" y="44619"/>
                    </a:lnTo>
                    <a:lnTo>
                      <a:pt x="532" y="46943"/>
                    </a:lnTo>
                    <a:lnTo>
                      <a:pt x="1" y="51326"/>
                    </a:lnTo>
                    <a:lnTo>
                      <a:pt x="1" y="51326"/>
                    </a:lnTo>
                    <a:lnTo>
                      <a:pt x="1196" y="49798"/>
                    </a:lnTo>
                    <a:lnTo>
                      <a:pt x="2258" y="48271"/>
                    </a:lnTo>
                    <a:lnTo>
                      <a:pt x="3321" y="46678"/>
                    </a:lnTo>
                    <a:lnTo>
                      <a:pt x="4316" y="45151"/>
                    </a:lnTo>
                    <a:lnTo>
                      <a:pt x="5312" y="43557"/>
                    </a:lnTo>
                    <a:lnTo>
                      <a:pt x="6242" y="41964"/>
                    </a:lnTo>
                    <a:lnTo>
                      <a:pt x="7105" y="40304"/>
                    </a:lnTo>
                    <a:lnTo>
                      <a:pt x="7902" y="38710"/>
                    </a:lnTo>
                    <a:lnTo>
                      <a:pt x="8699" y="37050"/>
                    </a:lnTo>
                    <a:lnTo>
                      <a:pt x="9429" y="35390"/>
                    </a:lnTo>
                    <a:lnTo>
                      <a:pt x="10159" y="33730"/>
                    </a:lnTo>
                    <a:lnTo>
                      <a:pt x="10757" y="32070"/>
                    </a:lnTo>
                    <a:lnTo>
                      <a:pt x="11355" y="30410"/>
                    </a:lnTo>
                    <a:lnTo>
                      <a:pt x="11952" y="28751"/>
                    </a:lnTo>
                    <a:lnTo>
                      <a:pt x="12483" y="27091"/>
                    </a:lnTo>
                    <a:lnTo>
                      <a:pt x="12948" y="25431"/>
                    </a:lnTo>
                    <a:lnTo>
                      <a:pt x="13811" y="22111"/>
                    </a:lnTo>
                    <a:lnTo>
                      <a:pt x="14475" y="18791"/>
                    </a:lnTo>
                    <a:lnTo>
                      <a:pt x="15006" y="15471"/>
                    </a:lnTo>
                    <a:lnTo>
                      <a:pt x="15338" y="12284"/>
                    </a:lnTo>
                    <a:lnTo>
                      <a:pt x="15538" y="9097"/>
                    </a:lnTo>
                    <a:lnTo>
                      <a:pt x="15604" y="5976"/>
                    </a:lnTo>
                    <a:lnTo>
                      <a:pt x="15538" y="2922"/>
                    </a:lnTo>
                    <a:lnTo>
                      <a:pt x="15338" y="0"/>
                    </a:lnTo>
                    <a:lnTo>
                      <a:pt x="15338" y="0"/>
                    </a:lnTo>
                    <a:lnTo>
                      <a:pt x="15006" y="2391"/>
                    </a:lnTo>
                    <a:lnTo>
                      <a:pt x="14608" y="4781"/>
                    </a:lnTo>
                    <a:lnTo>
                      <a:pt x="14143" y="7105"/>
                    </a:lnTo>
                    <a:lnTo>
                      <a:pt x="13612" y="9362"/>
                    </a:lnTo>
                    <a:lnTo>
                      <a:pt x="12948" y="11554"/>
                    </a:lnTo>
                    <a:lnTo>
                      <a:pt x="12284" y="13745"/>
                    </a:lnTo>
                    <a:lnTo>
                      <a:pt x="11487" y="15869"/>
                    </a:lnTo>
                    <a:lnTo>
                      <a:pt x="10624" y="17928"/>
                    </a:lnTo>
                    <a:lnTo>
                      <a:pt x="9695" y="19920"/>
                    </a:lnTo>
                    <a:lnTo>
                      <a:pt x="8699" y="21912"/>
                    </a:lnTo>
                    <a:lnTo>
                      <a:pt x="7570" y="23837"/>
                    </a:lnTo>
                    <a:lnTo>
                      <a:pt x="6375" y="25696"/>
                    </a:lnTo>
                    <a:lnTo>
                      <a:pt x="5180" y="27489"/>
                    </a:lnTo>
                    <a:lnTo>
                      <a:pt x="3785" y="29282"/>
                    </a:lnTo>
                    <a:lnTo>
                      <a:pt x="2391" y="31008"/>
                    </a:lnTo>
                    <a:lnTo>
                      <a:pt x="930" y="32668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72" name="Google Shape;2472;g34ed79b00d1_0_2429"/>
              <p:cNvSpPr/>
              <p:nvPr/>
            </p:nvSpPr>
            <p:spPr>
              <a:xfrm>
                <a:off x="1979075" y="1363550"/>
                <a:ext cx="1034150" cy="1777800"/>
              </a:xfrm>
              <a:custGeom>
                <a:rect b="b" l="l" r="r" t="t"/>
                <a:pathLst>
                  <a:path extrusionOk="0" h="71112" w="41366">
                    <a:moveTo>
                      <a:pt x="20451" y="0"/>
                    </a:moveTo>
                    <a:lnTo>
                      <a:pt x="18592" y="67"/>
                    </a:lnTo>
                    <a:lnTo>
                      <a:pt x="16732" y="266"/>
                    </a:lnTo>
                    <a:lnTo>
                      <a:pt x="14940" y="465"/>
                    </a:lnTo>
                    <a:lnTo>
                      <a:pt x="13147" y="731"/>
                    </a:lnTo>
                    <a:lnTo>
                      <a:pt x="11354" y="1063"/>
                    </a:lnTo>
                    <a:lnTo>
                      <a:pt x="9562" y="1395"/>
                    </a:lnTo>
                    <a:lnTo>
                      <a:pt x="7902" y="1860"/>
                    </a:lnTo>
                    <a:lnTo>
                      <a:pt x="6574" y="3851"/>
                    </a:lnTo>
                    <a:lnTo>
                      <a:pt x="5445" y="5843"/>
                    </a:lnTo>
                    <a:lnTo>
                      <a:pt x="4383" y="7835"/>
                    </a:lnTo>
                    <a:lnTo>
                      <a:pt x="3453" y="9960"/>
                    </a:lnTo>
                    <a:lnTo>
                      <a:pt x="2590" y="12085"/>
                    </a:lnTo>
                    <a:lnTo>
                      <a:pt x="1926" y="14276"/>
                    </a:lnTo>
                    <a:lnTo>
                      <a:pt x="1328" y="16467"/>
                    </a:lnTo>
                    <a:lnTo>
                      <a:pt x="864" y="18658"/>
                    </a:lnTo>
                    <a:lnTo>
                      <a:pt x="465" y="20916"/>
                    </a:lnTo>
                    <a:lnTo>
                      <a:pt x="200" y="23239"/>
                    </a:lnTo>
                    <a:lnTo>
                      <a:pt x="67" y="25497"/>
                    </a:lnTo>
                    <a:lnTo>
                      <a:pt x="0" y="27821"/>
                    </a:lnTo>
                    <a:lnTo>
                      <a:pt x="0" y="30145"/>
                    </a:lnTo>
                    <a:lnTo>
                      <a:pt x="133" y="32469"/>
                    </a:lnTo>
                    <a:lnTo>
                      <a:pt x="399" y="34793"/>
                    </a:lnTo>
                    <a:lnTo>
                      <a:pt x="731" y="37117"/>
                    </a:lnTo>
                    <a:lnTo>
                      <a:pt x="1129" y="39440"/>
                    </a:lnTo>
                    <a:lnTo>
                      <a:pt x="1594" y="41764"/>
                    </a:lnTo>
                    <a:lnTo>
                      <a:pt x="2192" y="44022"/>
                    </a:lnTo>
                    <a:lnTo>
                      <a:pt x="2922" y="46346"/>
                    </a:lnTo>
                    <a:lnTo>
                      <a:pt x="3652" y="48603"/>
                    </a:lnTo>
                    <a:lnTo>
                      <a:pt x="4515" y="50861"/>
                    </a:lnTo>
                    <a:lnTo>
                      <a:pt x="5445" y="53052"/>
                    </a:lnTo>
                    <a:lnTo>
                      <a:pt x="6441" y="55243"/>
                    </a:lnTo>
                    <a:lnTo>
                      <a:pt x="7503" y="57368"/>
                    </a:lnTo>
                    <a:lnTo>
                      <a:pt x="8632" y="59492"/>
                    </a:lnTo>
                    <a:lnTo>
                      <a:pt x="9827" y="61551"/>
                    </a:lnTo>
                    <a:lnTo>
                      <a:pt x="11155" y="63543"/>
                    </a:lnTo>
                    <a:lnTo>
                      <a:pt x="12483" y="65535"/>
                    </a:lnTo>
                    <a:lnTo>
                      <a:pt x="13944" y="67460"/>
                    </a:lnTo>
                    <a:lnTo>
                      <a:pt x="15405" y="69319"/>
                    </a:lnTo>
                    <a:lnTo>
                      <a:pt x="16932" y="71112"/>
                    </a:lnTo>
                    <a:lnTo>
                      <a:pt x="19455" y="67327"/>
                    </a:lnTo>
                    <a:lnTo>
                      <a:pt x="22243" y="63476"/>
                    </a:lnTo>
                    <a:lnTo>
                      <a:pt x="25165" y="59426"/>
                    </a:lnTo>
                    <a:lnTo>
                      <a:pt x="28286" y="55442"/>
                    </a:lnTo>
                    <a:lnTo>
                      <a:pt x="31473" y="51458"/>
                    </a:lnTo>
                    <a:lnTo>
                      <a:pt x="34726" y="47607"/>
                    </a:lnTo>
                    <a:lnTo>
                      <a:pt x="38046" y="43889"/>
                    </a:lnTo>
                    <a:lnTo>
                      <a:pt x="39706" y="42163"/>
                    </a:lnTo>
                    <a:lnTo>
                      <a:pt x="41366" y="40436"/>
                    </a:lnTo>
                    <a:lnTo>
                      <a:pt x="40569" y="39440"/>
                    </a:lnTo>
                    <a:lnTo>
                      <a:pt x="39839" y="38378"/>
                    </a:lnTo>
                    <a:lnTo>
                      <a:pt x="39108" y="37316"/>
                    </a:lnTo>
                    <a:lnTo>
                      <a:pt x="38378" y="36253"/>
                    </a:lnTo>
                    <a:lnTo>
                      <a:pt x="37780" y="35125"/>
                    </a:lnTo>
                    <a:lnTo>
                      <a:pt x="37116" y="33929"/>
                    </a:lnTo>
                    <a:lnTo>
                      <a:pt x="36519" y="32801"/>
                    </a:lnTo>
                    <a:lnTo>
                      <a:pt x="35988" y="31606"/>
                    </a:lnTo>
                    <a:lnTo>
                      <a:pt x="35523" y="30344"/>
                    </a:lnTo>
                    <a:lnTo>
                      <a:pt x="35058" y="29149"/>
                    </a:lnTo>
                    <a:lnTo>
                      <a:pt x="34593" y="27887"/>
                    </a:lnTo>
                    <a:lnTo>
                      <a:pt x="34195" y="26626"/>
                    </a:lnTo>
                    <a:lnTo>
                      <a:pt x="33863" y="25364"/>
                    </a:lnTo>
                    <a:lnTo>
                      <a:pt x="33597" y="24103"/>
                    </a:lnTo>
                    <a:lnTo>
                      <a:pt x="33332" y="22775"/>
                    </a:lnTo>
                    <a:lnTo>
                      <a:pt x="33133" y="21513"/>
                    </a:lnTo>
                    <a:lnTo>
                      <a:pt x="33000" y="20185"/>
                    </a:lnTo>
                    <a:lnTo>
                      <a:pt x="32867" y="18924"/>
                    </a:lnTo>
                    <a:lnTo>
                      <a:pt x="32801" y="17596"/>
                    </a:lnTo>
                    <a:lnTo>
                      <a:pt x="32801" y="16334"/>
                    </a:lnTo>
                    <a:lnTo>
                      <a:pt x="32867" y="15006"/>
                    </a:lnTo>
                    <a:lnTo>
                      <a:pt x="32933" y="13745"/>
                    </a:lnTo>
                    <a:lnTo>
                      <a:pt x="33066" y="12483"/>
                    </a:lnTo>
                    <a:lnTo>
                      <a:pt x="33265" y="11222"/>
                    </a:lnTo>
                    <a:lnTo>
                      <a:pt x="33531" y="9960"/>
                    </a:lnTo>
                    <a:lnTo>
                      <a:pt x="33863" y="8698"/>
                    </a:lnTo>
                    <a:lnTo>
                      <a:pt x="34195" y="7503"/>
                    </a:lnTo>
                    <a:lnTo>
                      <a:pt x="34660" y="6308"/>
                    </a:lnTo>
                    <a:lnTo>
                      <a:pt x="35125" y="5113"/>
                    </a:lnTo>
                    <a:lnTo>
                      <a:pt x="35722" y="3918"/>
                    </a:lnTo>
                    <a:lnTo>
                      <a:pt x="36320" y="2789"/>
                    </a:lnTo>
                    <a:lnTo>
                      <a:pt x="36984" y="1660"/>
                    </a:lnTo>
                    <a:lnTo>
                      <a:pt x="35257" y="1262"/>
                    </a:lnTo>
                    <a:lnTo>
                      <a:pt x="33465" y="930"/>
                    </a:lnTo>
                    <a:lnTo>
                      <a:pt x="31672" y="664"/>
                    </a:lnTo>
                    <a:lnTo>
                      <a:pt x="29813" y="399"/>
                    </a:lnTo>
                    <a:lnTo>
                      <a:pt x="27954" y="200"/>
                    </a:lnTo>
                    <a:lnTo>
                      <a:pt x="26094" y="67"/>
                    </a:lnTo>
                    <a:lnTo>
                      <a:pt x="2423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73" name="Google Shape;2473;g34ed79b00d1_0_2429"/>
              <p:cNvSpPr/>
              <p:nvPr/>
            </p:nvSpPr>
            <p:spPr>
              <a:xfrm>
                <a:off x="1979075" y="1363550"/>
                <a:ext cx="1034150" cy="1777800"/>
              </a:xfrm>
              <a:custGeom>
                <a:rect b="b" l="l" r="r" t="t"/>
                <a:pathLst>
                  <a:path extrusionOk="0" fill="none" h="71112" w="41366">
                    <a:moveTo>
                      <a:pt x="36984" y="1660"/>
                    </a:moveTo>
                    <a:lnTo>
                      <a:pt x="36984" y="1660"/>
                    </a:lnTo>
                    <a:lnTo>
                      <a:pt x="35257" y="1262"/>
                    </a:lnTo>
                    <a:lnTo>
                      <a:pt x="33465" y="930"/>
                    </a:lnTo>
                    <a:lnTo>
                      <a:pt x="31672" y="664"/>
                    </a:lnTo>
                    <a:lnTo>
                      <a:pt x="29813" y="399"/>
                    </a:lnTo>
                    <a:lnTo>
                      <a:pt x="27954" y="200"/>
                    </a:lnTo>
                    <a:lnTo>
                      <a:pt x="26094" y="67"/>
                    </a:lnTo>
                    <a:lnTo>
                      <a:pt x="24235" y="0"/>
                    </a:lnTo>
                    <a:lnTo>
                      <a:pt x="22376" y="0"/>
                    </a:lnTo>
                    <a:lnTo>
                      <a:pt x="20451" y="0"/>
                    </a:lnTo>
                    <a:lnTo>
                      <a:pt x="18592" y="67"/>
                    </a:lnTo>
                    <a:lnTo>
                      <a:pt x="16732" y="266"/>
                    </a:lnTo>
                    <a:lnTo>
                      <a:pt x="14940" y="465"/>
                    </a:lnTo>
                    <a:lnTo>
                      <a:pt x="13147" y="731"/>
                    </a:lnTo>
                    <a:lnTo>
                      <a:pt x="11354" y="1063"/>
                    </a:lnTo>
                    <a:lnTo>
                      <a:pt x="9562" y="1395"/>
                    </a:lnTo>
                    <a:lnTo>
                      <a:pt x="7902" y="1860"/>
                    </a:lnTo>
                    <a:lnTo>
                      <a:pt x="7902" y="1860"/>
                    </a:lnTo>
                    <a:lnTo>
                      <a:pt x="6574" y="3851"/>
                    </a:lnTo>
                    <a:lnTo>
                      <a:pt x="5445" y="5843"/>
                    </a:lnTo>
                    <a:lnTo>
                      <a:pt x="4383" y="7835"/>
                    </a:lnTo>
                    <a:lnTo>
                      <a:pt x="3453" y="9960"/>
                    </a:lnTo>
                    <a:lnTo>
                      <a:pt x="2590" y="12085"/>
                    </a:lnTo>
                    <a:lnTo>
                      <a:pt x="1926" y="14276"/>
                    </a:lnTo>
                    <a:lnTo>
                      <a:pt x="1328" y="16467"/>
                    </a:lnTo>
                    <a:lnTo>
                      <a:pt x="864" y="18658"/>
                    </a:lnTo>
                    <a:lnTo>
                      <a:pt x="465" y="20916"/>
                    </a:lnTo>
                    <a:lnTo>
                      <a:pt x="200" y="23239"/>
                    </a:lnTo>
                    <a:lnTo>
                      <a:pt x="67" y="25497"/>
                    </a:lnTo>
                    <a:lnTo>
                      <a:pt x="0" y="27821"/>
                    </a:lnTo>
                    <a:lnTo>
                      <a:pt x="0" y="30145"/>
                    </a:lnTo>
                    <a:lnTo>
                      <a:pt x="133" y="32469"/>
                    </a:lnTo>
                    <a:lnTo>
                      <a:pt x="399" y="34793"/>
                    </a:lnTo>
                    <a:lnTo>
                      <a:pt x="731" y="37117"/>
                    </a:lnTo>
                    <a:lnTo>
                      <a:pt x="1129" y="39440"/>
                    </a:lnTo>
                    <a:lnTo>
                      <a:pt x="1594" y="41764"/>
                    </a:lnTo>
                    <a:lnTo>
                      <a:pt x="2192" y="44022"/>
                    </a:lnTo>
                    <a:lnTo>
                      <a:pt x="2922" y="46346"/>
                    </a:lnTo>
                    <a:lnTo>
                      <a:pt x="3652" y="48603"/>
                    </a:lnTo>
                    <a:lnTo>
                      <a:pt x="4515" y="50861"/>
                    </a:lnTo>
                    <a:lnTo>
                      <a:pt x="5445" y="53052"/>
                    </a:lnTo>
                    <a:lnTo>
                      <a:pt x="6441" y="55243"/>
                    </a:lnTo>
                    <a:lnTo>
                      <a:pt x="7503" y="57368"/>
                    </a:lnTo>
                    <a:lnTo>
                      <a:pt x="8632" y="59492"/>
                    </a:lnTo>
                    <a:lnTo>
                      <a:pt x="9827" y="61551"/>
                    </a:lnTo>
                    <a:lnTo>
                      <a:pt x="11155" y="63543"/>
                    </a:lnTo>
                    <a:lnTo>
                      <a:pt x="12483" y="65535"/>
                    </a:lnTo>
                    <a:lnTo>
                      <a:pt x="13944" y="67460"/>
                    </a:lnTo>
                    <a:lnTo>
                      <a:pt x="15405" y="69319"/>
                    </a:lnTo>
                    <a:lnTo>
                      <a:pt x="16932" y="71112"/>
                    </a:lnTo>
                    <a:lnTo>
                      <a:pt x="16932" y="71112"/>
                    </a:lnTo>
                    <a:lnTo>
                      <a:pt x="19455" y="67327"/>
                    </a:lnTo>
                    <a:lnTo>
                      <a:pt x="22243" y="63476"/>
                    </a:lnTo>
                    <a:lnTo>
                      <a:pt x="25165" y="59426"/>
                    </a:lnTo>
                    <a:lnTo>
                      <a:pt x="28286" y="55442"/>
                    </a:lnTo>
                    <a:lnTo>
                      <a:pt x="31473" y="51458"/>
                    </a:lnTo>
                    <a:lnTo>
                      <a:pt x="34726" y="47607"/>
                    </a:lnTo>
                    <a:lnTo>
                      <a:pt x="38046" y="43889"/>
                    </a:lnTo>
                    <a:lnTo>
                      <a:pt x="39706" y="42163"/>
                    </a:lnTo>
                    <a:lnTo>
                      <a:pt x="41366" y="40436"/>
                    </a:lnTo>
                    <a:lnTo>
                      <a:pt x="41366" y="40436"/>
                    </a:lnTo>
                    <a:lnTo>
                      <a:pt x="40569" y="39440"/>
                    </a:lnTo>
                    <a:lnTo>
                      <a:pt x="39839" y="38378"/>
                    </a:lnTo>
                    <a:lnTo>
                      <a:pt x="39108" y="37316"/>
                    </a:lnTo>
                    <a:lnTo>
                      <a:pt x="38378" y="36253"/>
                    </a:lnTo>
                    <a:lnTo>
                      <a:pt x="37780" y="35125"/>
                    </a:lnTo>
                    <a:lnTo>
                      <a:pt x="37116" y="33929"/>
                    </a:lnTo>
                    <a:lnTo>
                      <a:pt x="36519" y="32801"/>
                    </a:lnTo>
                    <a:lnTo>
                      <a:pt x="35988" y="31606"/>
                    </a:lnTo>
                    <a:lnTo>
                      <a:pt x="35523" y="30344"/>
                    </a:lnTo>
                    <a:lnTo>
                      <a:pt x="35058" y="29149"/>
                    </a:lnTo>
                    <a:lnTo>
                      <a:pt x="34593" y="27887"/>
                    </a:lnTo>
                    <a:lnTo>
                      <a:pt x="34195" y="26626"/>
                    </a:lnTo>
                    <a:lnTo>
                      <a:pt x="33863" y="25364"/>
                    </a:lnTo>
                    <a:lnTo>
                      <a:pt x="33597" y="24103"/>
                    </a:lnTo>
                    <a:lnTo>
                      <a:pt x="33332" y="22775"/>
                    </a:lnTo>
                    <a:lnTo>
                      <a:pt x="33133" y="21513"/>
                    </a:lnTo>
                    <a:lnTo>
                      <a:pt x="33000" y="20185"/>
                    </a:lnTo>
                    <a:lnTo>
                      <a:pt x="32867" y="18924"/>
                    </a:lnTo>
                    <a:lnTo>
                      <a:pt x="32801" y="17596"/>
                    </a:lnTo>
                    <a:lnTo>
                      <a:pt x="32801" y="16334"/>
                    </a:lnTo>
                    <a:lnTo>
                      <a:pt x="32867" y="15006"/>
                    </a:lnTo>
                    <a:lnTo>
                      <a:pt x="32933" y="13745"/>
                    </a:lnTo>
                    <a:lnTo>
                      <a:pt x="33066" y="12483"/>
                    </a:lnTo>
                    <a:lnTo>
                      <a:pt x="33265" y="11222"/>
                    </a:lnTo>
                    <a:lnTo>
                      <a:pt x="33531" y="9960"/>
                    </a:lnTo>
                    <a:lnTo>
                      <a:pt x="33863" y="8698"/>
                    </a:lnTo>
                    <a:lnTo>
                      <a:pt x="34195" y="7503"/>
                    </a:lnTo>
                    <a:lnTo>
                      <a:pt x="34660" y="6308"/>
                    </a:lnTo>
                    <a:lnTo>
                      <a:pt x="35125" y="5113"/>
                    </a:lnTo>
                    <a:lnTo>
                      <a:pt x="35722" y="3918"/>
                    </a:lnTo>
                    <a:lnTo>
                      <a:pt x="36320" y="2789"/>
                    </a:lnTo>
                    <a:lnTo>
                      <a:pt x="36984" y="166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7 - Device - B - Dark">
  <p:cSld name="CUSTOM_9_1">
    <p:bg>
      <p:bgPr>
        <a:solidFill>
          <a:schemeClr val="accent4"/>
        </a:solidFill>
      </p:bgPr>
    </p:bg>
    <p:spTree>
      <p:nvGrpSpPr>
        <p:cNvPr id="2474" name="Shape 2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75" name="Google Shape;2475;g34ed79b00d1_0_2469"/>
          <p:cNvGrpSpPr/>
          <p:nvPr/>
        </p:nvGrpSpPr>
        <p:grpSpPr>
          <a:xfrm>
            <a:off x="4174953" y="1709040"/>
            <a:ext cx="4694065" cy="2750196"/>
            <a:chOff x="1177450" y="241631"/>
            <a:chExt cx="6173152" cy="3616776"/>
          </a:xfrm>
        </p:grpSpPr>
        <p:sp>
          <p:nvSpPr>
            <p:cNvPr id="2476" name="Google Shape;2476;g34ed79b00d1_0_2469"/>
            <p:cNvSpPr/>
            <p:nvPr/>
          </p:nvSpPr>
          <p:spPr>
            <a:xfrm>
              <a:off x="1682275" y="241631"/>
              <a:ext cx="5161606" cy="3454973"/>
            </a:xfrm>
            <a:custGeom>
              <a:rect b="b" l="l" r="r" t="t"/>
              <a:pathLst>
                <a:path extrusionOk="0" h="3454973" w="5161606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gradFill>
              <a:gsLst>
                <a:gs pos="0">
                  <a:srgbClr val="DDDDDD"/>
                </a:gs>
                <a:gs pos="100000">
                  <a:srgbClr val="919191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7" name="Google Shape;2477;g34ed79b00d1_0_2469"/>
            <p:cNvSpPr/>
            <p:nvPr/>
          </p:nvSpPr>
          <p:spPr>
            <a:xfrm>
              <a:off x="1177450" y="3763229"/>
              <a:ext cx="6173152" cy="95178"/>
            </a:xfrm>
            <a:custGeom>
              <a:rect b="b" l="l" r="r" t="t"/>
              <a:pathLst>
                <a:path extrusionOk="0" h="95178" w="6173152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8" name="Google Shape;2478;g34ed79b00d1_0_2469"/>
            <p:cNvSpPr/>
            <p:nvPr/>
          </p:nvSpPr>
          <p:spPr>
            <a:xfrm>
              <a:off x="1177450" y="3687086"/>
              <a:ext cx="6172200" cy="76142"/>
            </a:xfrm>
            <a:custGeom>
              <a:rect b="b" l="l" r="r" t="t"/>
              <a:pathLst>
                <a:path extrusionOk="0" h="76142" w="617220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9" name="Google Shape;2479;g34ed79b00d1_0_2469"/>
            <p:cNvSpPr/>
            <p:nvPr/>
          </p:nvSpPr>
          <p:spPr>
            <a:xfrm>
              <a:off x="3806350" y="3687086"/>
              <a:ext cx="903922" cy="47589"/>
            </a:xfrm>
            <a:custGeom>
              <a:rect b="b" l="l" r="r" t="t"/>
              <a:pathLst>
                <a:path extrusionOk="0" h="47589" w="903922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80" name="Google Shape;2480;g34ed79b00d1_0_2469"/>
          <p:cNvSpPr/>
          <p:nvPr/>
        </p:nvSpPr>
        <p:spPr>
          <a:xfrm>
            <a:off x="4705321" y="1859802"/>
            <a:ext cx="3645000" cy="2317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1" name="Google Shape;2481;g34ed79b00d1_0_2469"/>
          <p:cNvSpPr txBox="1"/>
          <p:nvPr>
            <p:ph type="title"/>
          </p:nvPr>
        </p:nvSpPr>
        <p:spPr>
          <a:xfrm>
            <a:off x="676650" y="649225"/>
            <a:ext cx="3895200" cy="1280100"/>
          </a:xfrm>
          <a:prstGeom prst="rect">
            <a:avLst/>
          </a:prstGeom>
          <a:noFill/>
        </p:spPr>
        <p:txBody>
          <a:bodyPr anchorCtr="0" anchor="b" bIns="0" lIns="0" spcFirstLastPara="1" rIns="0" wrap="square" tIns="91425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  <a:defRPr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  <a:defRPr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  <a:defRPr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  <a:defRPr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  <a:defRPr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  <a:defRPr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  <a:defRPr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  <a:defRPr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/>
        </p:txBody>
      </p:sp>
      <p:sp>
        <p:nvSpPr>
          <p:cNvPr id="2482" name="Google Shape;2482;g34ed79b00d1_0_2469"/>
          <p:cNvSpPr txBox="1"/>
          <p:nvPr>
            <p:ph idx="1" type="subTitle"/>
          </p:nvPr>
        </p:nvSpPr>
        <p:spPr>
          <a:xfrm>
            <a:off x="676650" y="2098525"/>
            <a:ext cx="3895200" cy="320100"/>
          </a:xfrm>
          <a:prstGeom prst="rect">
            <a:avLst/>
          </a:prstGeom>
          <a:noFill/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483" name="Google Shape;2483;g34ed79b00d1_0_2469"/>
          <p:cNvSpPr/>
          <p:nvPr>
            <p:ph idx="2" type="pic"/>
          </p:nvPr>
        </p:nvSpPr>
        <p:spPr>
          <a:xfrm>
            <a:off x="4705325" y="1859800"/>
            <a:ext cx="3645000" cy="2317200"/>
          </a:xfrm>
          <a:prstGeom prst="rect">
            <a:avLst/>
          </a:prstGeom>
          <a:noFill/>
          <a:ln>
            <a:noFill/>
          </a:ln>
        </p:spPr>
      </p:sp>
      <p:sp>
        <p:nvSpPr>
          <p:cNvPr id="2484" name="Google Shape;2484;g34ed79b00d1_0_2469"/>
          <p:cNvSpPr txBox="1"/>
          <p:nvPr/>
        </p:nvSpPr>
        <p:spPr>
          <a:xfrm>
            <a:off x="0" y="4969700"/>
            <a:ext cx="351900" cy="183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7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sz="7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2485" name="Google Shape;2485;g34ed79b00d1_0_2469"/>
          <p:cNvGrpSpPr/>
          <p:nvPr/>
        </p:nvGrpSpPr>
        <p:grpSpPr>
          <a:xfrm>
            <a:off x="8467274" y="-268"/>
            <a:ext cx="329400" cy="329400"/>
            <a:chOff x="8467274" y="-268"/>
            <a:chExt cx="329400" cy="329400"/>
          </a:xfrm>
        </p:grpSpPr>
        <p:sp>
          <p:nvSpPr>
            <p:cNvPr id="2486" name="Google Shape;2486;g34ed79b00d1_0_2469"/>
            <p:cNvSpPr/>
            <p:nvPr/>
          </p:nvSpPr>
          <p:spPr>
            <a:xfrm>
              <a:off x="8467274" y="-268"/>
              <a:ext cx="329400" cy="329400"/>
            </a:xfrm>
            <a:prstGeom prst="rect">
              <a:avLst/>
            </a:prstGeom>
            <a:solidFill>
              <a:srgbClr val="0063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grpSp>
          <p:nvGrpSpPr>
            <p:cNvPr id="2487" name="Google Shape;2487;g34ed79b00d1_0_2469"/>
            <p:cNvGrpSpPr/>
            <p:nvPr/>
          </p:nvGrpSpPr>
          <p:grpSpPr>
            <a:xfrm>
              <a:off x="8546153" y="63898"/>
              <a:ext cx="191009" cy="201168"/>
              <a:chOff x="1379850" y="238125"/>
              <a:chExt cx="4860275" cy="5238750"/>
            </a:xfrm>
          </p:grpSpPr>
          <p:sp>
            <p:nvSpPr>
              <p:cNvPr id="2488" name="Google Shape;2488;g34ed79b00d1_0_2469"/>
              <p:cNvSpPr/>
              <p:nvPr/>
            </p:nvSpPr>
            <p:spPr>
              <a:xfrm>
                <a:off x="4988525" y="4354750"/>
                <a:ext cx="727075" cy="727075"/>
              </a:xfrm>
              <a:custGeom>
                <a:rect b="b" l="l" r="r" t="t"/>
                <a:pathLst>
                  <a:path extrusionOk="0" h="29083" w="29083">
                    <a:moveTo>
                      <a:pt x="14210" y="9097"/>
                    </a:moveTo>
                    <a:lnTo>
                      <a:pt x="15139" y="9163"/>
                    </a:lnTo>
                    <a:lnTo>
                      <a:pt x="16002" y="9296"/>
                    </a:lnTo>
                    <a:lnTo>
                      <a:pt x="16334" y="9362"/>
                    </a:lnTo>
                    <a:lnTo>
                      <a:pt x="16733" y="9495"/>
                    </a:lnTo>
                    <a:lnTo>
                      <a:pt x="16998" y="9694"/>
                    </a:lnTo>
                    <a:lnTo>
                      <a:pt x="17264" y="9894"/>
                    </a:lnTo>
                    <a:lnTo>
                      <a:pt x="17463" y="10226"/>
                    </a:lnTo>
                    <a:lnTo>
                      <a:pt x="17596" y="10558"/>
                    </a:lnTo>
                    <a:lnTo>
                      <a:pt x="17729" y="10956"/>
                    </a:lnTo>
                    <a:lnTo>
                      <a:pt x="17729" y="11354"/>
                    </a:lnTo>
                    <a:lnTo>
                      <a:pt x="17729" y="11886"/>
                    </a:lnTo>
                    <a:lnTo>
                      <a:pt x="17596" y="12284"/>
                    </a:lnTo>
                    <a:lnTo>
                      <a:pt x="17463" y="12616"/>
                    </a:lnTo>
                    <a:lnTo>
                      <a:pt x="17264" y="12948"/>
                    </a:lnTo>
                    <a:lnTo>
                      <a:pt x="16998" y="13147"/>
                    </a:lnTo>
                    <a:lnTo>
                      <a:pt x="16733" y="13346"/>
                    </a:lnTo>
                    <a:lnTo>
                      <a:pt x="16401" y="13479"/>
                    </a:lnTo>
                    <a:lnTo>
                      <a:pt x="16002" y="13612"/>
                    </a:lnTo>
                    <a:lnTo>
                      <a:pt x="15139" y="13678"/>
                    </a:lnTo>
                    <a:lnTo>
                      <a:pt x="14210" y="13745"/>
                    </a:lnTo>
                    <a:lnTo>
                      <a:pt x="12151" y="13745"/>
                    </a:lnTo>
                    <a:lnTo>
                      <a:pt x="12151" y="9097"/>
                    </a:lnTo>
                    <a:close/>
                    <a:moveTo>
                      <a:pt x="13280" y="6242"/>
                    </a:moveTo>
                    <a:lnTo>
                      <a:pt x="8964" y="6308"/>
                    </a:lnTo>
                    <a:lnTo>
                      <a:pt x="8964" y="22244"/>
                    </a:lnTo>
                    <a:lnTo>
                      <a:pt x="12151" y="22244"/>
                    </a:lnTo>
                    <a:lnTo>
                      <a:pt x="12151" y="16135"/>
                    </a:lnTo>
                    <a:lnTo>
                      <a:pt x="14674" y="16135"/>
                    </a:lnTo>
                    <a:lnTo>
                      <a:pt x="17861" y="22244"/>
                    </a:lnTo>
                    <a:lnTo>
                      <a:pt x="21181" y="22244"/>
                    </a:lnTo>
                    <a:lnTo>
                      <a:pt x="17729" y="15737"/>
                    </a:lnTo>
                    <a:lnTo>
                      <a:pt x="18459" y="15471"/>
                    </a:lnTo>
                    <a:lnTo>
                      <a:pt x="19057" y="15139"/>
                    </a:lnTo>
                    <a:lnTo>
                      <a:pt x="19588" y="14674"/>
                    </a:lnTo>
                    <a:lnTo>
                      <a:pt x="20052" y="14209"/>
                    </a:lnTo>
                    <a:lnTo>
                      <a:pt x="20384" y="13612"/>
                    </a:lnTo>
                    <a:lnTo>
                      <a:pt x="20650" y="12881"/>
                    </a:lnTo>
                    <a:lnTo>
                      <a:pt x="20849" y="12085"/>
                    </a:lnTo>
                    <a:lnTo>
                      <a:pt x="20916" y="11222"/>
                    </a:lnTo>
                    <a:lnTo>
                      <a:pt x="20849" y="10159"/>
                    </a:lnTo>
                    <a:lnTo>
                      <a:pt x="20716" y="9761"/>
                    </a:lnTo>
                    <a:lnTo>
                      <a:pt x="20650" y="9296"/>
                    </a:lnTo>
                    <a:lnTo>
                      <a:pt x="20451" y="8964"/>
                    </a:lnTo>
                    <a:lnTo>
                      <a:pt x="20318" y="8566"/>
                    </a:lnTo>
                    <a:lnTo>
                      <a:pt x="20052" y="8300"/>
                    </a:lnTo>
                    <a:lnTo>
                      <a:pt x="19853" y="7968"/>
                    </a:lnTo>
                    <a:lnTo>
                      <a:pt x="19322" y="7503"/>
                    </a:lnTo>
                    <a:lnTo>
                      <a:pt x="18658" y="7105"/>
                    </a:lnTo>
                    <a:lnTo>
                      <a:pt x="17928" y="6773"/>
                    </a:lnTo>
                    <a:lnTo>
                      <a:pt x="17131" y="6574"/>
                    </a:lnTo>
                    <a:lnTo>
                      <a:pt x="16201" y="6441"/>
                    </a:lnTo>
                    <a:lnTo>
                      <a:pt x="15272" y="6308"/>
                    </a:lnTo>
                    <a:lnTo>
                      <a:pt x="14276" y="6242"/>
                    </a:lnTo>
                    <a:close/>
                    <a:moveTo>
                      <a:pt x="14608" y="2457"/>
                    </a:moveTo>
                    <a:lnTo>
                      <a:pt x="15670" y="2524"/>
                    </a:lnTo>
                    <a:lnTo>
                      <a:pt x="16799" y="2656"/>
                    </a:lnTo>
                    <a:lnTo>
                      <a:pt x="17928" y="2855"/>
                    </a:lnTo>
                    <a:lnTo>
                      <a:pt x="18990" y="3187"/>
                    </a:lnTo>
                    <a:lnTo>
                      <a:pt x="19986" y="3652"/>
                    </a:lnTo>
                    <a:lnTo>
                      <a:pt x="20982" y="4183"/>
                    </a:lnTo>
                    <a:lnTo>
                      <a:pt x="21912" y="4781"/>
                    </a:lnTo>
                    <a:lnTo>
                      <a:pt x="22775" y="5511"/>
                    </a:lnTo>
                    <a:lnTo>
                      <a:pt x="23638" y="6308"/>
                    </a:lnTo>
                    <a:lnTo>
                      <a:pt x="24368" y="7238"/>
                    </a:lnTo>
                    <a:lnTo>
                      <a:pt x="24966" y="8234"/>
                    </a:lnTo>
                    <a:lnTo>
                      <a:pt x="25497" y="9296"/>
                    </a:lnTo>
                    <a:lnTo>
                      <a:pt x="25962" y="10491"/>
                    </a:lnTo>
                    <a:lnTo>
                      <a:pt x="26294" y="11753"/>
                    </a:lnTo>
                    <a:lnTo>
                      <a:pt x="26493" y="13147"/>
                    </a:lnTo>
                    <a:lnTo>
                      <a:pt x="26559" y="14608"/>
                    </a:lnTo>
                    <a:lnTo>
                      <a:pt x="26493" y="16069"/>
                    </a:lnTo>
                    <a:lnTo>
                      <a:pt x="26294" y="17463"/>
                    </a:lnTo>
                    <a:lnTo>
                      <a:pt x="25962" y="18724"/>
                    </a:lnTo>
                    <a:lnTo>
                      <a:pt x="25497" y="19920"/>
                    </a:lnTo>
                    <a:lnTo>
                      <a:pt x="24966" y="21048"/>
                    </a:lnTo>
                    <a:lnTo>
                      <a:pt x="24368" y="22044"/>
                    </a:lnTo>
                    <a:lnTo>
                      <a:pt x="23638" y="22907"/>
                    </a:lnTo>
                    <a:lnTo>
                      <a:pt x="22775" y="23704"/>
                    </a:lnTo>
                    <a:lnTo>
                      <a:pt x="21912" y="24435"/>
                    </a:lnTo>
                    <a:lnTo>
                      <a:pt x="20982" y="25032"/>
                    </a:lnTo>
                    <a:lnTo>
                      <a:pt x="19986" y="25563"/>
                    </a:lnTo>
                    <a:lnTo>
                      <a:pt x="18990" y="26028"/>
                    </a:lnTo>
                    <a:lnTo>
                      <a:pt x="17928" y="26294"/>
                    </a:lnTo>
                    <a:lnTo>
                      <a:pt x="16799" y="26559"/>
                    </a:lnTo>
                    <a:lnTo>
                      <a:pt x="15670" y="26692"/>
                    </a:lnTo>
                    <a:lnTo>
                      <a:pt x="14608" y="26759"/>
                    </a:lnTo>
                    <a:lnTo>
                      <a:pt x="13479" y="26692"/>
                    </a:lnTo>
                    <a:lnTo>
                      <a:pt x="12350" y="26559"/>
                    </a:lnTo>
                    <a:lnTo>
                      <a:pt x="11222" y="26294"/>
                    </a:lnTo>
                    <a:lnTo>
                      <a:pt x="10159" y="25962"/>
                    </a:lnTo>
                    <a:lnTo>
                      <a:pt x="9163" y="25497"/>
                    </a:lnTo>
                    <a:lnTo>
                      <a:pt x="8167" y="25032"/>
                    </a:lnTo>
                    <a:lnTo>
                      <a:pt x="7238" y="24368"/>
                    </a:lnTo>
                    <a:lnTo>
                      <a:pt x="6375" y="23638"/>
                    </a:lnTo>
                    <a:lnTo>
                      <a:pt x="5511" y="22841"/>
                    </a:lnTo>
                    <a:lnTo>
                      <a:pt x="4781" y="21978"/>
                    </a:lnTo>
                    <a:lnTo>
                      <a:pt x="4184" y="20916"/>
                    </a:lnTo>
                    <a:lnTo>
                      <a:pt x="3652" y="19853"/>
                    </a:lnTo>
                    <a:lnTo>
                      <a:pt x="3188" y="18658"/>
                    </a:lnTo>
                    <a:lnTo>
                      <a:pt x="2856" y="17397"/>
                    </a:lnTo>
                    <a:lnTo>
                      <a:pt x="2656" y="16002"/>
                    </a:lnTo>
                    <a:lnTo>
                      <a:pt x="2590" y="14541"/>
                    </a:lnTo>
                    <a:lnTo>
                      <a:pt x="2656" y="13081"/>
                    </a:lnTo>
                    <a:lnTo>
                      <a:pt x="2856" y="11686"/>
                    </a:lnTo>
                    <a:lnTo>
                      <a:pt x="3188" y="10425"/>
                    </a:lnTo>
                    <a:lnTo>
                      <a:pt x="3652" y="9230"/>
                    </a:lnTo>
                    <a:lnTo>
                      <a:pt x="4184" y="8167"/>
                    </a:lnTo>
                    <a:lnTo>
                      <a:pt x="4781" y="7171"/>
                    </a:lnTo>
                    <a:lnTo>
                      <a:pt x="5511" y="6242"/>
                    </a:lnTo>
                    <a:lnTo>
                      <a:pt x="6375" y="5445"/>
                    </a:lnTo>
                    <a:lnTo>
                      <a:pt x="7238" y="4715"/>
                    </a:lnTo>
                    <a:lnTo>
                      <a:pt x="8167" y="4117"/>
                    </a:lnTo>
                    <a:lnTo>
                      <a:pt x="9163" y="3586"/>
                    </a:lnTo>
                    <a:lnTo>
                      <a:pt x="10159" y="3187"/>
                    </a:lnTo>
                    <a:lnTo>
                      <a:pt x="11222" y="2855"/>
                    </a:lnTo>
                    <a:lnTo>
                      <a:pt x="12350" y="2656"/>
                    </a:lnTo>
                    <a:lnTo>
                      <a:pt x="13479" y="2457"/>
                    </a:lnTo>
                    <a:close/>
                    <a:moveTo>
                      <a:pt x="14608" y="0"/>
                    </a:moveTo>
                    <a:lnTo>
                      <a:pt x="13081" y="67"/>
                    </a:lnTo>
                    <a:lnTo>
                      <a:pt x="11620" y="332"/>
                    </a:lnTo>
                    <a:lnTo>
                      <a:pt x="10226" y="664"/>
                    </a:lnTo>
                    <a:lnTo>
                      <a:pt x="8898" y="1129"/>
                    </a:lnTo>
                    <a:lnTo>
                      <a:pt x="7636" y="1727"/>
                    </a:lnTo>
                    <a:lnTo>
                      <a:pt x="6375" y="2457"/>
                    </a:lnTo>
                    <a:lnTo>
                      <a:pt x="5312" y="3320"/>
                    </a:lnTo>
                    <a:lnTo>
                      <a:pt x="4250" y="4250"/>
                    </a:lnTo>
                    <a:lnTo>
                      <a:pt x="3320" y="5246"/>
                    </a:lnTo>
                    <a:lnTo>
                      <a:pt x="2457" y="6375"/>
                    </a:lnTo>
                    <a:lnTo>
                      <a:pt x="1793" y="7570"/>
                    </a:lnTo>
                    <a:lnTo>
                      <a:pt x="1129" y="8898"/>
                    </a:lnTo>
                    <a:lnTo>
                      <a:pt x="664" y="10226"/>
                    </a:lnTo>
                    <a:lnTo>
                      <a:pt x="333" y="11620"/>
                    </a:lnTo>
                    <a:lnTo>
                      <a:pt x="67" y="13081"/>
                    </a:lnTo>
                    <a:lnTo>
                      <a:pt x="1" y="14608"/>
                    </a:lnTo>
                    <a:lnTo>
                      <a:pt x="67" y="15471"/>
                    </a:lnTo>
                    <a:lnTo>
                      <a:pt x="133" y="16334"/>
                    </a:lnTo>
                    <a:lnTo>
                      <a:pt x="200" y="17197"/>
                    </a:lnTo>
                    <a:lnTo>
                      <a:pt x="333" y="17994"/>
                    </a:lnTo>
                    <a:lnTo>
                      <a:pt x="532" y="18791"/>
                    </a:lnTo>
                    <a:lnTo>
                      <a:pt x="731" y="19521"/>
                    </a:lnTo>
                    <a:lnTo>
                      <a:pt x="996" y="20252"/>
                    </a:lnTo>
                    <a:lnTo>
                      <a:pt x="1262" y="20916"/>
                    </a:lnTo>
                    <a:lnTo>
                      <a:pt x="1594" y="21580"/>
                    </a:lnTo>
                    <a:lnTo>
                      <a:pt x="1926" y="22244"/>
                    </a:lnTo>
                    <a:lnTo>
                      <a:pt x="2723" y="23439"/>
                    </a:lnTo>
                    <a:lnTo>
                      <a:pt x="3586" y="24501"/>
                    </a:lnTo>
                    <a:lnTo>
                      <a:pt x="4582" y="25497"/>
                    </a:lnTo>
                    <a:lnTo>
                      <a:pt x="5644" y="26360"/>
                    </a:lnTo>
                    <a:lnTo>
                      <a:pt x="6773" y="27091"/>
                    </a:lnTo>
                    <a:lnTo>
                      <a:pt x="7968" y="27688"/>
                    </a:lnTo>
                    <a:lnTo>
                      <a:pt x="9230" y="28219"/>
                    </a:lnTo>
                    <a:lnTo>
                      <a:pt x="10491" y="28618"/>
                    </a:lnTo>
                    <a:lnTo>
                      <a:pt x="11819" y="28883"/>
                    </a:lnTo>
                    <a:lnTo>
                      <a:pt x="13214" y="29082"/>
                    </a:lnTo>
                    <a:lnTo>
                      <a:pt x="15936" y="29082"/>
                    </a:lnTo>
                    <a:lnTo>
                      <a:pt x="17264" y="28883"/>
                    </a:lnTo>
                    <a:lnTo>
                      <a:pt x="18592" y="28618"/>
                    </a:lnTo>
                    <a:lnTo>
                      <a:pt x="19853" y="28219"/>
                    </a:lnTo>
                    <a:lnTo>
                      <a:pt x="21115" y="27688"/>
                    </a:lnTo>
                    <a:lnTo>
                      <a:pt x="22310" y="27024"/>
                    </a:lnTo>
                    <a:lnTo>
                      <a:pt x="23439" y="26294"/>
                    </a:lnTo>
                    <a:lnTo>
                      <a:pt x="24501" y="25431"/>
                    </a:lnTo>
                    <a:lnTo>
                      <a:pt x="25497" y="24501"/>
                    </a:lnTo>
                    <a:lnTo>
                      <a:pt x="26360" y="23439"/>
                    </a:lnTo>
                    <a:lnTo>
                      <a:pt x="27157" y="22244"/>
                    </a:lnTo>
                    <a:lnTo>
                      <a:pt x="27489" y="21580"/>
                    </a:lnTo>
                    <a:lnTo>
                      <a:pt x="27821" y="20916"/>
                    </a:lnTo>
                    <a:lnTo>
                      <a:pt x="28087" y="20185"/>
                    </a:lnTo>
                    <a:lnTo>
                      <a:pt x="28352" y="19455"/>
                    </a:lnTo>
                    <a:lnTo>
                      <a:pt x="28551" y="18724"/>
                    </a:lnTo>
                    <a:lnTo>
                      <a:pt x="28751" y="17928"/>
                    </a:lnTo>
                    <a:lnTo>
                      <a:pt x="28883" y="17131"/>
                    </a:lnTo>
                    <a:lnTo>
                      <a:pt x="28950" y="16268"/>
                    </a:lnTo>
                    <a:lnTo>
                      <a:pt x="29016" y="15405"/>
                    </a:lnTo>
                    <a:lnTo>
                      <a:pt x="29082" y="14541"/>
                    </a:lnTo>
                    <a:lnTo>
                      <a:pt x="29016" y="13014"/>
                    </a:lnTo>
                    <a:lnTo>
                      <a:pt x="28751" y="11554"/>
                    </a:lnTo>
                    <a:lnTo>
                      <a:pt x="28419" y="10159"/>
                    </a:lnTo>
                    <a:lnTo>
                      <a:pt x="27954" y="8831"/>
                    </a:lnTo>
                    <a:lnTo>
                      <a:pt x="27356" y="7570"/>
                    </a:lnTo>
                    <a:lnTo>
                      <a:pt x="26626" y="6375"/>
                    </a:lnTo>
                    <a:lnTo>
                      <a:pt x="25829" y="5246"/>
                    </a:lnTo>
                    <a:lnTo>
                      <a:pt x="24899" y="4183"/>
                    </a:lnTo>
                    <a:lnTo>
                      <a:pt x="23904" y="3254"/>
                    </a:lnTo>
                    <a:lnTo>
                      <a:pt x="22775" y="2457"/>
                    </a:lnTo>
                    <a:lnTo>
                      <a:pt x="21580" y="1727"/>
                    </a:lnTo>
                    <a:lnTo>
                      <a:pt x="20318" y="1129"/>
                    </a:lnTo>
                    <a:lnTo>
                      <a:pt x="18990" y="664"/>
                    </a:lnTo>
                    <a:lnTo>
                      <a:pt x="17596" y="266"/>
                    </a:lnTo>
                    <a:lnTo>
                      <a:pt x="16135" y="67"/>
                    </a:lnTo>
                    <a:lnTo>
                      <a:pt x="1460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89" name="Google Shape;2489;g34ed79b00d1_0_2469"/>
              <p:cNvSpPr/>
              <p:nvPr/>
            </p:nvSpPr>
            <p:spPr>
              <a:xfrm>
                <a:off x="4988525" y="4354750"/>
                <a:ext cx="727075" cy="727075"/>
              </a:xfrm>
              <a:custGeom>
                <a:rect b="b" l="l" r="r" t="t"/>
                <a:pathLst>
                  <a:path extrusionOk="0" fill="none" h="29083" w="29083">
                    <a:moveTo>
                      <a:pt x="1" y="14608"/>
                    </a:moveTo>
                    <a:lnTo>
                      <a:pt x="1" y="14608"/>
                    </a:lnTo>
                    <a:lnTo>
                      <a:pt x="67" y="13081"/>
                    </a:lnTo>
                    <a:lnTo>
                      <a:pt x="333" y="11620"/>
                    </a:lnTo>
                    <a:lnTo>
                      <a:pt x="664" y="10226"/>
                    </a:lnTo>
                    <a:lnTo>
                      <a:pt x="1129" y="8898"/>
                    </a:lnTo>
                    <a:lnTo>
                      <a:pt x="1793" y="7570"/>
                    </a:lnTo>
                    <a:lnTo>
                      <a:pt x="2457" y="6375"/>
                    </a:lnTo>
                    <a:lnTo>
                      <a:pt x="3320" y="5246"/>
                    </a:lnTo>
                    <a:lnTo>
                      <a:pt x="4250" y="4250"/>
                    </a:lnTo>
                    <a:lnTo>
                      <a:pt x="5312" y="3320"/>
                    </a:lnTo>
                    <a:lnTo>
                      <a:pt x="6375" y="2457"/>
                    </a:lnTo>
                    <a:lnTo>
                      <a:pt x="7636" y="1727"/>
                    </a:lnTo>
                    <a:lnTo>
                      <a:pt x="8898" y="1129"/>
                    </a:lnTo>
                    <a:lnTo>
                      <a:pt x="10226" y="664"/>
                    </a:lnTo>
                    <a:lnTo>
                      <a:pt x="11620" y="332"/>
                    </a:lnTo>
                    <a:lnTo>
                      <a:pt x="13081" y="67"/>
                    </a:lnTo>
                    <a:lnTo>
                      <a:pt x="14608" y="0"/>
                    </a:lnTo>
                    <a:lnTo>
                      <a:pt x="14608" y="0"/>
                    </a:lnTo>
                    <a:lnTo>
                      <a:pt x="16135" y="67"/>
                    </a:lnTo>
                    <a:lnTo>
                      <a:pt x="17596" y="266"/>
                    </a:lnTo>
                    <a:lnTo>
                      <a:pt x="18990" y="664"/>
                    </a:lnTo>
                    <a:lnTo>
                      <a:pt x="20318" y="1129"/>
                    </a:lnTo>
                    <a:lnTo>
                      <a:pt x="21580" y="1727"/>
                    </a:lnTo>
                    <a:lnTo>
                      <a:pt x="22775" y="2457"/>
                    </a:lnTo>
                    <a:lnTo>
                      <a:pt x="23904" y="3254"/>
                    </a:lnTo>
                    <a:lnTo>
                      <a:pt x="24899" y="4183"/>
                    </a:lnTo>
                    <a:lnTo>
                      <a:pt x="25829" y="5246"/>
                    </a:lnTo>
                    <a:lnTo>
                      <a:pt x="26626" y="6375"/>
                    </a:lnTo>
                    <a:lnTo>
                      <a:pt x="27356" y="7570"/>
                    </a:lnTo>
                    <a:lnTo>
                      <a:pt x="27954" y="8831"/>
                    </a:lnTo>
                    <a:lnTo>
                      <a:pt x="28419" y="10159"/>
                    </a:lnTo>
                    <a:lnTo>
                      <a:pt x="28751" y="11554"/>
                    </a:lnTo>
                    <a:lnTo>
                      <a:pt x="29016" y="13014"/>
                    </a:lnTo>
                    <a:lnTo>
                      <a:pt x="29082" y="14541"/>
                    </a:lnTo>
                    <a:lnTo>
                      <a:pt x="29082" y="14541"/>
                    </a:lnTo>
                    <a:lnTo>
                      <a:pt x="29016" y="15405"/>
                    </a:lnTo>
                    <a:lnTo>
                      <a:pt x="28950" y="16268"/>
                    </a:lnTo>
                    <a:lnTo>
                      <a:pt x="28883" y="17131"/>
                    </a:lnTo>
                    <a:lnTo>
                      <a:pt x="28751" y="17928"/>
                    </a:lnTo>
                    <a:lnTo>
                      <a:pt x="28551" y="18724"/>
                    </a:lnTo>
                    <a:lnTo>
                      <a:pt x="28352" y="19455"/>
                    </a:lnTo>
                    <a:lnTo>
                      <a:pt x="28087" y="20185"/>
                    </a:lnTo>
                    <a:lnTo>
                      <a:pt x="27821" y="20916"/>
                    </a:lnTo>
                    <a:lnTo>
                      <a:pt x="27489" y="21580"/>
                    </a:lnTo>
                    <a:lnTo>
                      <a:pt x="27157" y="22244"/>
                    </a:lnTo>
                    <a:lnTo>
                      <a:pt x="26360" y="23439"/>
                    </a:lnTo>
                    <a:lnTo>
                      <a:pt x="25497" y="24501"/>
                    </a:lnTo>
                    <a:lnTo>
                      <a:pt x="24501" y="25431"/>
                    </a:lnTo>
                    <a:lnTo>
                      <a:pt x="23439" y="26294"/>
                    </a:lnTo>
                    <a:lnTo>
                      <a:pt x="22310" y="27024"/>
                    </a:lnTo>
                    <a:lnTo>
                      <a:pt x="21115" y="27688"/>
                    </a:lnTo>
                    <a:lnTo>
                      <a:pt x="19853" y="28219"/>
                    </a:lnTo>
                    <a:lnTo>
                      <a:pt x="18592" y="28618"/>
                    </a:lnTo>
                    <a:lnTo>
                      <a:pt x="17264" y="28883"/>
                    </a:lnTo>
                    <a:lnTo>
                      <a:pt x="15936" y="29082"/>
                    </a:lnTo>
                    <a:lnTo>
                      <a:pt x="14542" y="29082"/>
                    </a:lnTo>
                    <a:lnTo>
                      <a:pt x="13214" y="29082"/>
                    </a:lnTo>
                    <a:lnTo>
                      <a:pt x="11819" y="28883"/>
                    </a:lnTo>
                    <a:lnTo>
                      <a:pt x="10491" y="28618"/>
                    </a:lnTo>
                    <a:lnTo>
                      <a:pt x="9230" y="28219"/>
                    </a:lnTo>
                    <a:lnTo>
                      <a:pt x="7968" y="27688"/>
                    </a:lnTo>
                    <a:lnTo>
                      <a:pt x="6773" y="27091"/>
                    </a:lnTo>
                    <a:lnTo>
                      <a:pt x="5644" y="26360"/>
                    </a:lnTo>
                    <a:lnTo>
                      <a:pt x="4582" y="25497"/>
                    </a:lnTo>
                    <a:lnTo>
                      <a:pt x="3586" y="24501"/>
                    </a:lnTo>
                    <a:lnTo>
                      <a:pt x="2723" y="23439"/>
                    </a:lnTo>
                    <a:lnTo>
                      <a:pt x="1926" y="22244"/>
                    </a:lnTo>
                    <a:lnTo>
                      <a:pt x="1594" y="21580"/>
                    </a:lnTo>
                    <a:lnTo>
                      <a:pt x="1262" y="20916"/>
                    </a:lnTo>
                    <a:lnTo>
                      <a:pt x="996" y="20252"/>
                    </a:lnTo>
                    <a:lnTo>
                      <a:pt x="731" y="19521"/>
                    </a:lnTo>
                    <a:lnTo>
                      <a:pt x="532" y="18791"/>
                    </a:lnTo>
                    <a:lnTo>
                      <a:pt x="333" y="17994"/>
                    </a:lnTo>
                    <a:lnTo>
                      <a:pt x="200" y="17197"/>
                    </a:lnTo>
                    <a:lnTo>
                      <a:pt x="133" y="16334"/>
                    </a:lnTo>
                    <a:lnTo>
                      <a:pt x="67" y="15471"/>
                    </a:lnTo>
                    <a:lnTo>
                      <a:pt x="1" y="14608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90" name="Google Shape;2490;g34ed79b00d1_0_2469"/>
              <p:cNvSpPr/>
              <p:nvPr/>
            </p:nvSpPr>
            <p:spPr>
              <a:xfrm>
                <a:off x="5053275" y="4416175"/>
                <a:ext cx="599250" cy="607550"/>
              </a:xfrm>
              <a:custGeom>
                <a:rect b="b" l="l" r="r" t="t"/>
                <a:pathLst>
                  <a:path extrusionOk="0" fill="none" h="24302" w="23970">
                    <a:moveTo>
                      <a:pt x="23969" y="12151"/>
                    </a:moveTo>
                    <a:lnTo>
                      <a:pt x="23969" y="12151"/>
                    </a:lnTo>
                    <a:lnTo>
                      <a:pt x="23903" y="10690"/>
                    </a:lnTo>
                    <a:lnTo>
                      <a:pt x="23704" y="9296"/>
                    </a:lnTo>
                    <a:lnTo>
                      <a:pt x="23372" y="8034"/>
                    </a:lnTo>
                    <a:lnTo>
                      <a:pt x="22907" y="6839"/>
                    </a:lnTo>
                    <a:lnTo>
                      <a:pt x="22376" y="5777"/>
                    </a:lnTo>
                    <a:lnTo>
                      <a:pt x="21778" y="4781"/>
                    </a:lnTo>
                    <a:lnTo>
                      <a:pt x="21048" y="3851"/>
                    </a:lnTo>
                    <a:lnTo>
                      <a:pt x="20185" y="3054"/>
                    </a:lnTo>
                    <a:lnTo>
                      <a:pt x="19322" y="2324"/>
                    </a:lnTo>
                    <a:lnTo>
                      <a:pt x="18392" y="1726"/>
                    </a:lnTo>
                    <a:lnTo>
                      <a:pt x="17396" y="1195"/>
                    </a:lnTo>
                    <a:lnTo>
                      <a:pt x="16400" y="730"/>
                    </a:lnTo>
                    <a:lnTo>
                      <a:pt x="15338" y="398"/>
                    </a:lnTo>
                    <a:lnTo>
                      <a:pt x="14209" y="199"/>
                    </a:lnTo>
                    <a:lnTo>
                      <a:pt x="13080" y="67"/>
                    </a:lnTo>
                    <a:lnTo>
                      <a:pt x="12018" y="0"/>
                    </a:lnTo>
                    <a:lnTo>
                      <a:pt x="10889" y="0"/>
                    </a:lnTo>
                    <a:lnTo>
                      <a:pt x="9760" y="199"/>
                    </a:lnTo>
                    <a:lnTo>
                      <a:pt x="8632" y="398"/>
                    </a:lnTo>
                    <a:lnTo>
                      <a:pt x="7569" y="730"/>
                    </a:lnTo>
                    <a:lnTo>
                      <a:pt x="6573" y="1129"/>
                    </a:lnTo>
                    <a:lnTo>
                      <a:pt x="5577" y="1660"/>
                    </a:lnTo>
                    <a:lnTo>
                      <a:pt x="4648" y="2258"/>
                    </a:lnTo>
                    <a:lnTo>
                      <a:pt x="3785" y="2988"/>
                    </a:lnTo>
                    <a:lnTo>
                      <a:pt x="2921" y="3785"/>
                    </a:lnTo>
                    <a:lnTo>
                      <a:pt x="2191" y="4714"/>
                    </a:lnTo>
                    <a:lnTo>
                      <a:pt x="1594" y="5710"/>
                    </a:lnTo>
                    <a:lnTo>
                      <a:pt x="1062" y="6773"/>
                    </a:lnTo>
                    <a:lnTo>
                      <a:pt x="598" y="7968"/>
                    </a:lnTo>
                    <a:lnTo>
                      <a:pt x="266" y="9229"/>
                    </a:lnTo>
                    <a:lnTo>
                      <a:pt x="66" y="10624"/>
                    </a:lnTo>
                    <a:lnTo>
                      <a:pt x="0" y="12084"/>
                    </a:lnTo>
                    <a:lnTo>
                      <a:pt x="0" y="12084"/>
                    </a:lnTo>
                    <a:lnTo>
                      <a:pt x="66" y="13545"/>
                    </a:lnTo>
                    <a:lnTo>
                      <a:pt x="266" y="14940"/>
                    </a:lnTo>
                    <a:lnTo>
                      <a:pt x="598" y="16201"/>
                    </a:lnTo>
                    <a:lnTo>
                      <a:pt x="1062" y="17396"/>
                    </a:lnTo>
                    <a:lnTo>
                      <a:pt x="1594" y="18459"/>
                    </a:lnTo>
                    <a:lnTo>
                      <a:pt x="2191" y="19521"/>
                    </a:lnTo>
                    <a:lnTo>
                      <a:pt x="2921" y="20384"/>
                    </a:lnTo>
                    <a:lnTo>
                      <a:pt x="3785" y="21181"/>
                    </a:lnTo>
                    <a:lnTo>
                      <a:pt x="4648" y="21911"/>
                    </a:lnTo>
                    <a:lnTo>
                      <a:pt x="5577" y="22575"/>
                    </a:lnTo>
                    <a:lnTo>
                      <a:pt x="6573" y="23040"/>
                    </a:lnTo>
                    <a:lnTo>
                      <a:pt x="7569" y="23505"/>
                    </a:lnTo>
                    <a:lnTo>
                      <a:pt x="8632" y="23837"/>
                    </a:lnTo>
                    <a:lnTo>
                      <a:pt x="9760" y="24102"/>
                    </a:lnTo>
                    <a:lnTo>
                      <a:pt x="10889" y="24235"/>
                    </a:lnTo>
                    <a:lnTo>
                      <a:pt x="12018" y="24302"/>
                    </a:lnTo>
                    <a:lnTo>
                      <a:pt x="13080" y="24235"/>
                    </a:lnTo>
                    <a:lnTo>
                      <a:pt x="14209" y="24102"/>
                    </a:lnTo>
                    <a:lnTo>
                      <a:pt x="15338" y="23837"/>
                    </a:lnTo>
                    <a:lnTo>
                      <a:pt x="16400" y="23571"/>
                    </a:lnTo>
                    <a:lnTo>
                      <a:pt x="17396" y="23106"/>
                    </a:lnTo>
                    <a:lnTo>
                      <a:pt x="18392" y="22575"/>
                    </a:lnTo>
                    <a:lnTo>
                      <a:pt x="19322" y="21978"/>
                    </a:lnTo>
                    <a:lnTo>
                      <a:pt x="20185" y="21247"/>
                    </a:lnTo>
                    <a:lnTo>
                      <a:pt x="21048" y="20450"/>
                    </a:lnTo>
                    <a:lnTo>
                      <a:pt x="21778" y="19587"/>
                    </a:lnTo>
                    <a:lnTo>
                      <a:pt x="22376" y="18591"/>
                    </a:lnTo>
                    <a:lnTo>
                      <a:pt x="22907" y="17463"/>
                    </a:lnTo>
                    <a:lnTo>
                      <a:pt x="23372" y="16267"/>
                    </a:lnTo>
                    <a:lnTo>
                      <a:pt x="23704" y="15006"/>
                    </a:lnTo>
                    <a:lnTo>
                      <a:pt x="23903" y="13612"/>
                    </a:lnTo>
                    <a:lnTo>
                      <a:pt x="23969" y="12151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91" name="Google Shape;2491;g34ed79b00d1_0_2469"/>
              <p:cNvSpPr/>
              <p:nvPr/>
            </p:nvSpPr>
            <p:spPr>
              <a:xfrm>
                <a:off x="5212625" y="4510775"/>
                <a:ext cx="305450" cy="400075"/>
              </a:xfrm>
              <a:custGeom>
                <a:rect b="b" l="l" r="r" t="t"/>
                <a:pathLst>
                  <a:path extrusionOk="0" fill="none" h="16003" w="12218">
                    <a:moveTo>
                      <a:pt x="0" y="67"/>
                    </a:moveTo>
                    <a:lnTo>
                      <a:pt x="0" y="67"/>
                    </a:lnTo>
                    <a:lnTo>
                      <a:pt x="4316" y="1"/>
                    </a:lnTo>
                    <a:lnTo>
                      <a:pt x="5312" y="1"/>
                    </a:lnTo>
                    <a:lnTo>
                      <a:pt x="6308" y="67"/>
                    </a:lnTo>
                    <a:lnTo>
                      <a:pt x="7237" y="200"/>
                    </a:lnTo>
                    <a:lnTo>
                      <a:pt x="8167" y="333"/>
                    </a:lnTo>
                    <a:lnTo>
                      <a:pt x="8964" y="532"/>
                    </a:lnTo>
                    <a:lnTo>
                      <a:pt x="9694" y="864"/>
                    </a:lnTo>
                    <a:lnTo>
                      <a:pt x="10358" y="1262"/>
                    </a:lnTo>
                    <a:lnTo>
                      <a:pt x="10889" y="1727"/>
                    </a:lnTo>
                    <a:lnTo>
                      <a:pt x="11088" y="2059"/>
                    </a:lnTo>
                    <a:lnTo>
                      <a:pt x="11354" y="2325"/>
                    </a:lnTo>
                    <a:lnTo>
                      <a:pt x="11487" y="2723"/>
                    </a:lnTo>
                    <a:lnTo>
                      <a:pt x="11686" y="3055"/>
                    </a:lnTo>
                    <a:lnTo>
                      <a:pt x="11752" y="3520"/>
                    </a:lnTo>
                    <a:lnTo>
                      <a:pt x="11885" y="3918"/>
                    </a:lnTo>
                    <a:lnTo>
                      <a:pt x="11952" y="4981"/>
                    </a:lnTo>
                    <a:lnTo>
                      <a:pt x="11952" y="4981"/>
                    </a:lnTo>
                    <a:lnTo>
                      <a:pt x="11885" y="5844"/>
                    </a:lnTo>
                    <a:lnTo>
                      <a:pt x="11686" y="6640"/>
                    </a:lnTo>
                    <a:lnTo>
                      <a:pt x="11420" y="7371"/>
                    </a:lnTo>
                    <a:lnTo>
                      <a:pt x="11088" y="7968"/>
                    </a:lnTo>
                    <a:lnTo>
                      <a:pt x="10624" y="8433"/>
                    </a:lnTo>
                    <a:lnTo>
                      <a:pt x="10093" y="8898"/>
                    </a:lnTo>
                    <a:lnTo>
                      <a:pt x="9495" y="9230"/>
                    </a:lnTo>
                    <a:lnTo>
                      <a:pt x="8765" y="9496"/>
                    </a:lnTo>
                    <a:lnTo>
                      <a:pt x="12217" y="16003"/>
                    </a:lnTo>
                    <a:lnTo>
                      <a:pt x="8897" y="16003"/>
                    </a:lnTo>
                    <a:lnTo>
                      <a:pt x="5710" y="9894"/>
                    </a:lnTo>
                    <a:lnTo>
                      <a:pt x="3187" y="9894"/>
                    </a:lnTo>
                    <a:lnTo>
                      <a:pt x="3187" y="16003"/>
                    </a:lnTo>
                    <a:lnTo>
                      <a:pt x="0" y="16003"/>
                    </a:lnTo>
                    <a:lnTo>
                      <a:pt x="0" y="67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92" name="Google Shape;2492;g34ed79b00d1_0_2469"/>
              <p:cNvSpPr/>
              <p:nvPr/>
            </p:nvSpPr>
            <p:spPr>
              <a:xfrm>
                <a:off x="5292300" y="4582150"/>
                <a:ext cx="139450" cy="116225"/>
              </a:xfrm>
              <a:custGeom>
                <a:rect b="b" l="l" r="r" t="t"/>
                <a:pathLst>
                  <a:path extrusionOk="0" fill="none" h="4649" w="5578">
                    <a:moveTo>
                      <a:pt x="5578" y="2258"/>
                    </a:moveTo>
                    <a:lnTo>
                      <a:pt x="5578" y="2258"/>
                    </a:lnTo>
                    <a:lnTo>
                      <a:pt x="5578" y="1860"/>
                    </a:lnTo>
                    <a:lnTo>
                      <a:pt x="5445" y="1462"/>
                    </a:lnTo>
                    <a:lnTo>
                      <a:pt x="5312" y="1130"/>
                    </a:lnTo>
                    <a:lnTo>
                      <a:pt x="5113" y="798"/>
                    </a:lnTo>
                    <a:lnTo>
                      <a:pt x="4847" y="598"/>
                    </a:lnTo>
                    <a:lnTo>
                      <a:pt x="4582" y="399"/>
                    </a:lnTo>
                    <a:lnTo>
                      <a:pt x="4183" y="266"/>
                    </a:lnTo>
                    <a:lnTo>
                      <a:pt x="3851" y="200"/>
                    </a:lnTo>
                    <a:lnTo>
                      <a:pt x="2988" y="67"/>
                    </a:lnTo>
                    <a:lnTo>
                      <a:pt x="2059" y="1"/>
                    </a:lnTo>
                    <a:lnTo>
                      <a:pt x="0" y="1"/>
                    </a:lnTo>
                    <a:lnTo>
                      <a:pt x="0" y="4649"/>
                    </a:lnTo>
                    <a:lnTo>
                      <a:pt x="0" y="4649"/>
                    </a:lnTo>
                    <a:lnTo>
                      <a:pt x="2059" y="4649"/>
                    </a:lnTo>
                    <a:lnTo>
                      <a:pt x="2988" y="4582"/>
                    </a:lnTo>
                    <a:lnTo>
                      <a:pt x="3851" y="4516"/>
                    </a:lnTo>
                    <a:lnTo>
                      <a:pt x="4250" y="4383"/>
                    </a:lnTo>
                    <a:lnTo>
                      <a:pt x="4582" y="4250"/>
                    </a:lnTo>
                    <a:lnTo>
                      <a:pt x="4847" y="4051"/>
                    </a:lnTo>
                    <a:lnTo>
                      <a:pt x="5113" y="3852"/>
                    </a:lnTo>
                    <a:lnTo>
                      <a:pt x="5312" y="3520"/>
                    </a:lnTo>
                    <a:lnTo>
                      <a:pt x="5445" y="3188"/>
                    </a:lnTo>
                    <a:lnTo>
                      <a:pt x="5578" y="2790"/>
                    </a:lnTo>
                    <a:lnTo>
                      <a:pt x="5578" y="2258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93" name="Google Shape;2493;g34ed79b00d1_0_2469"/>
              <p:cNvSpPr/>
              <p:nvPr/>
            </p:nvSpPr>
            <p:spPr>
              <a:xfrm>
                <a:off x="1703525" y="4240200"/>
                <a:ext cx="1075650" cy="1236675"/>
              </a:xfrm>
              <a:custGeom>
                <a:rect b="b" l="l" r="r" t="t"/>
                <a:pathLst>
                  <a:path extrusionOk="0" h="49467" w="43026">
                    <a:moveTo>
                      <a:pt x="0" y="1"/>
                    </a:moveTo>
                    <a:lnTo>
                      <a:pt x="0" y="49467"/>
                    </a:lnTo>
                    <a:lnTo>
                      <a:pt x="43026" y="24634"/>
                    </a:lnTo>
                    <a:lnTo>
                      <a:pt x="39905" y="23904"/>
                    </a:lnTo>
                    <a:lnTo>
                      <a:pt x="36917" y="23041"/>
                    </a:lnTo>
                    <a:lnTo>
                      <a:pt x="33929" y="22111"/>
                    </a:lnTo>
                    <a:lnTo>
                      <a:pt x="30942" y="21049"/>
                    </a:lnTo>
                    <a:lnTo>
                      <a:pt x="28020" y="19854"/>
                    </a:lnTo>
                    <a:lnTo>
                      <a:pt x="25165" y="18592"/>
                    </a:lnTo>
                    <a:lnTo>
                      <a:pt x="22376" y="17198"/>
                    </a:lnTo>
                    <a:lnTo>
                      <a:pt x="19654" y="15671"/>
                    </a:lnTo>
                    <a:lnTo>
                      <a:pt x="16932" y="14077"/>
                    </a:lnTo>
                    <a:lnTo>
                      <a:pt x="14342" y="12351"/>
                    </a:lnTo>
                    <a:lnTo>
                      <a:pt x="11753" y="10558"/>
                    </a:lnTo>
                    <a:lnTo>
                      <a:pt x="9296" y="8633"/>
                    </a:lnTo>
                    <a:lnTo>
                      <a:pt x="6839" y="6641"/>
                    </a:lnTo>
                    <a:lnTo>
                      <a:pt x="4515" y="4516"/>
                    </a:lnTo>
                    <a:lnTo>
                      <a:pt x="2258" y="232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94" name="Google Shape;2494;g34ed79b00d1_0_2469"/>
              <p:cNvSpPr/>
              <p:nvPr/>
            </p:nvSpPr>
            <p:spPr>
              <a:xfrm>
                <a:off x="1703525" y="4240200"/>
                <a:ext cx="1075650" cy="1236675"/>
              </a:xfrm>
              <a:custGeom>
                <a:rect b="b" l="l" r="r" t="t"/>
                <a:pathLst>
                  <a:path extrusionOk="0" fill="none" h="49467" w="43026">
                    <a:moveTo>
                      <a:pt x="0" y="1"/>
                    </a:moveTo>
                    <a:lnTo>
                      <a:pt x="0" y="49467"/>
                    </a:lnTo>
                    <a:lnTo>
                      <a:pt x="43026" y="24634"/>
                    </a:lnTo>
                    <a:lnTo>
                      <a:pt x="43026" y="24634"/>
                    </a:lnTo>
                    <a:lnTo>
                      <a:pt x="39905" y="23904"/>
                    </a:lnTo>
                    <a:lnTo>
                      <a:pt x="36917" y="23041"/>
                    </a:lnTo>
                    <a:lnTo>
                      <a:pt x="33929" y="22111"/>
                    </a:lnTo>
                    <a:lnTo>
                      <a:pt x="30942" y="21049"/>
                    </a:lnTo>
                    <a:lnTo>
                      <a:pt x="28020" y="19854"/>
                    </a:lnTo>
                    <a:lnTo>
                      <a:pt x="25165" y="18592"/>
                    </a:lnTo>
                    <a:lnTo>
                      <a:pt x="22376" y="17198"/>
                    </a:lnTo>
                    <a:lnTo>
                      <a:pt x="19654" y="15671"/>
                    </a:lnTo>
                    <a:lnTo>
                      <a:pt x="16932" y="14077"/>
                    </a:lnTo>
                    <a:lnTo>
                      <a:pt x="14342" y="12351"/>
                    </a:lnTo>
                    <a:lnTo>
                      <a:pt x="11753" y="10558"/>
                    </a:lnTo>
                    <a:lnTo>
                      <a:pt x="9296" y="8633"/>
                    </a:lnTo>
                    <a:lnTo>
                      <a:pt x="6839" y="6641"/>
                    </a:lnTo>
                    <a:lnTo>
                      <a:pt x="4515" y="4516"/>
                    </a:lnTo>
                    <a:lnTo>
                      <a:pt x="2258" y="2325"/>
                    </a:lnTo>
                    <a:lnTo>
                      <a:pt x="0" y="1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95" name="Google Shape;2495;g34ed79b00d1_0_2469"/>
              <p:cNvSpPr/>
              <p:nvPr/>
            </p:nvSpPr>
            <p:spPr>
              <a:xfrm>
                <a:off x="1703525" y="238125"/>
                <a:ext cx="1067350" cy="1228375"/>
              </a:xfrm>
              <a:custGeom>
                <a:rect b="b" l="l" r="r" t="t"/>
                <a:pathLst>
                  <a:path extrusionOk="0" h="49135" w="42694">
                    <a:moveTo>
                      <a:pt x="0" y="0"/>
                    </a:moveTo>
                    <a:lnTo>
                      <a:pt x="0" y="49134"/>
                    </a:lnTo>
                    <a:lnTo>
                      <a:pt x="2324" y="46744"/>
                    </a:lnTo>
                    <a:lnTo>
                      <a:pt x="4648" y="44486"/>
                    </a:lnTo>
                    <a:lnTo>
                      <a:pt x="7105" y="42362"/>
                    </a:lnTo>
                    <a:lnTo>
                      <a:pt x="9628" y="40303"/>
                    </a:lnTo>
                    <a:lnTo>
                      <a:pt x="12151" y="38378"/>
                    </a:lnTo>
                    <a:lnTo>
                      <a:pt x="14741" y="36585"/>
                    </a:lnTo>
                    <a:lnTo>
                      <a:pt x="17397" y="34859"/>
                    </a:lnTo>
                    <a:lnTo>
                      <a:pt x="20119" y="33265"/>
                    </a:lnTo>
                    <a:lnTo>
                      <a:pt x="22841" y="31804"/>
                    </a:lnTo>
                    <a:lnTo>
                      <a:pt x="25630" y="30410"/>
                    </a:lnTo>
                    <a:lnTo>
                      <a:pt x="28418" y="29148"/>
                    </a:lnTo>
                    <a:lnTo>
                      <a:pt x="31274" y="28020"/>
                    </a:lnTo>
                    <a:lnTo>
                      <a:pt x="34129" y="27024"/>
                    </a:lnTo>
                    <a:lnTo>
                      <a:pt x="36984" y="26094"/>
                    </a:lnTo>
                    <a:lnTo>
                      <a:pt x="39839" y="25297"/>
                    </a:lnTo>
                    <a:lnTo>
                      <a:pt x="42694" y="2463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96" name="Google Shape;2496;g34ed79b00d1_0_2469"/>
              <p:cNvSpPr/>
              <p:nvPr/>
            </p:nvSpPr>
            <p:spPr>
              <a:xfrm>
                <a:off x="1703525" y="238125"/>
                <a:ext cx="1067350" cy="1228375"/>
              </a:xfrm>
              <a:custGeom>
                <a:rect b="b" l="l" r="r" t="t"/>
                <a:pathLst>
                  <a:path extrusionOk="0" fill="none" h="49135" w="42694">
                    <a:moveTo>
                      <a:pt x="42694" y="24633"/>
                    </a:moveTo>
                    <a:lnTo>
                      <a:pt x="0" y="0"/>
                    </a:lnTo>
                    <a:lnTo>
                      <a:pt x="0" y="49134"/>
                    </a:lnTo>
                    <a:lnTo>
                      <a:pt x="0" y="49134"/>
                    </a:lnTo>
                    <a:lnTo>
                      <a:pt x="2324" y="46744"/>
                    </a:lnTo>
                    <a:lnTo>
                      <a:pt x="4648" y="44486"/>
                    </a:lnTo>
                    <a:lnTo>
                      <a:pt x="7105" y="42362"/>
                    </a:lnTo>
                    <a:lnTo>
                      <a:pt x="9628" y="40303"/>
                    </a:lnTo>
                    <a:lnTo>
                      <a:pt x="12151" y="38378"/>
                    </a:lnTo>
                    <a:lnTo>
                      <a:pt x="14741" y="36585"/>
                    </a:lnTo>
                    <a:lnTo>
                      <a:pt x="17397" y="34859"/>
                    </a:lnTo>
                    <a:lnTo>
                      <a:pt x="20119" y="33265"/>
                    </a:lnTo>
                    <a:lnTo>
                      <a:pt x="22841" y="31804"/>
                    </a:lnTo>
                    <a:lnTo>
                      <a:pt x="25630" y="30410"/>
                    </a:lnTo>
                    <a:lnTo>
                      <a:pt x="28418" y="29148"/>
                    </a:lnTo>
                    <a:lnTo>
                      <a:pt x="31274" y="28020"/>
                    </a:lnTo>
                    <a:lnTo>
                      <a:pt x="34129" y="27024"/>
                    </a:lnTo>
                    <a:lnTo>
                      <a:pt x="36984" y="26094"/>
                    </a:lnTo>
                    <a:lnTo>
                      <a:pt x="39839" y="25297"/>
                    </a:lnTo>
                    <a:lnTo>
                      <a:pt x="42694" y="24633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97" name="Google Shape;2497;g34ed79b00d1_0_2469"/>
              <p:cNvSpPr/>
              <p:nvPr/>
            </p:nvSpPr>
            <p:spPr>
              <a:xfrm>
                <a:off x="5162825" y="2236675"/>
                <a:ext cx="1077300" cy="1243300"/>
              </a:xfrm>
              <a:custGeom>
                <a:rect b="b" l="l" r="r" t="t"/>
                <a:pathLst>
                  <a:path extrusionOk="0" h="49732" w="43092">
                    <a:moveTo>
                      <a:pt x="133" y="0"/>
                    </a:moveTo>
                    <a:lnTo>
                      <a:pt x="996" y="3055"/>
                    </a:lnTo>
                    <a:lnTo>
                      <a:pt x="1793" y="6109"/>
                    </a:lnTo>
                    <a:lnTo>
                      <a:pt x="2457" y="9163"/>
                    </a:lnTo>
                    <a:lnTo>
                      <a:pt x="2988" y="12284"/>
                    </a:lnTo>
                    <a:lnTo>
                      <a:pt x="3386" y="15405"/>
                    </a:lnTo>
                    <a:lnTo>
                      <a:pt x="3718" y="18525"/>
                    </a:lnTo>
                    <a:lnTo>
                      <a:pt x="3851" y="21646"/>
                    </a:lnTo>
                    <a:lnTo>
                      <a:pt x="3918" y="24833"/>
                    </a:lnTo>
                    <a:lnTo>
                      <a:pt x="3851" y="27954"/>
                    </a:lnTo>
                    <a:lnTo>
                      <a:pt x="3652" y="31074"/>
                    </a:lnTo>
                    <a:lnTo>
                      <a:pt x="3386" y="34261"/>
                    </a:lnTo>
                    <a:lnTo>
                      <a:pt x="2922" y="37382"/>
                    </a:lnTo>
                    <a:lnTo>
                      <a:pt x="2391" y="40503"/>
                    </a:lnTo>
                    <a:lnTo>
                      <a:pt x="1727" y="43557"/>
                    </a:lnTo>
                    <a:lnTo>
                      <a:pt x="930" y="46678"/>
                    </a:lnTo>
                    <a:lnTo>
                      <a:pt x="0" y="49732"/>
                    </a:lnTo>
                    <a:lnTo>
                      <a:pt x="43092" y="24833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98" name="Google Shape;2498;g34ed79b00d1_0_2469"/>
              <p:cNvSpPr/>
              <p:nvPr/>
            </p:nvSpPr>
            <p:spPr>
              <a:xfrm>
                <a:off x="2412325" y="1011650"/>
                <a:ext cx="1185200" cy="212500"/>
              </a:xfrm>
              <a:custGeom>
                <a:rect b="b" l="l" r="r" t="t"/>
                <a:pathLst>
                  <a:path extrusionOk="0" h="8500" w="47408">
                    <a:moveTo>
                      <a:pt x="33730" y="0"/>
                    </a:moveTo>
                    <a:lnTo>
                      <a:pt x="30410" y="67"/>
                    </a:lnTo>
                    <a:lnTo>
                      <a:pt x="27223" y="199"/>
                    </a:lnTo>
                    <a:lnTo>
                      <a:pt x="24036" y="531"/>
                    </a:lnTo>
                    <a:lnTo>
                      <a:pt x="20982" y="863"/>
                    </a:lnTo>
                    <a:lnTo>
                      <a:pt x="17994" y="1395"/>
                    </a:lnTo>
                    <a:lnTo>
                      <a:pt x="15072" y="1926"/>
                    </a:lnTo>
                    <a:lnTo>
                      <a:pt x="12284" y="2590"/>
                    </a:lnTo>
                    <a:lnTo>
                      <a:pt x="9561" y="3320"/>
                    </a:lnTo>
                    <a:lnTo>
                      <a:pt x="6972" y="4050"/>
                    </a:lnTo>
                    <a:lnTo>
                      <a:pt x="4515" y="4914"/>
                    </a:lnTo>
                    <a:lnTo>
                      <a:pt x="2191" y="5710"/>
                    </a:lnTo>
                    <a:lnTo>
                      <a:pt x="0" y="6640"/>
                    </a:lnTo>
                    <a:lnTo>
                      <a:pt x="1195" y="6374"/>
                    </a:lnTo>
                    <a:lnTo>
                      <a:pt x="2590" y="6242"/>
                    </a:lnTo>
                    <a:lnTo>
                      <a:pt x="4050" y="6109"/>
                    </a:lnTo>
                    <a:lnTo>
                      <a:pt x="5644" y="6042"/>
                    </a:lnTo>
                    <a:lnTo>
                      <a:pt x="7304" y="6042"/>
                    </a:lnTo>
                    <a:lnTo>
                      <a:pt x="9030" y="6109"/>
                    </a:lnTo>
                    <a:lnTo>
                      <a:pt x="10823" y="6175"/>
                    </a:lnTo>
                    <a:lnTo>
                      <a:pt x="12616" y="6308"/>
                    </a:lnTo>
                    <a:lnTo>
                      <a:pt x="16201" y="6706"/>
                    </a:lnTo>
                    <a:lnTo>
                      <a:pt x="19720" y="7171"/>
                    </a:lnTo>
                    <a:lnTo>
                      <a:pt x="22907" y="7769"/>
                    </a:lnTo>
                    <a:lnTo>
                      <a:pt x="24368" y="8101"/>
                    </a:lnTo>
                    <a:lnTo>
                      <a:pt x="25696" y="8499"/>
                    </a:lnTo>
                    <a:lnTo>
                      <a:pt x="26758" y="7702"/>
                    </a:lnTo>
                    <a:lnTo>
                      <a:pt x="27887" y="6972"/>
                    </a:lnTo>
                    <a:lnTo>
                      <a:pt x="29016" y="6242"/>
                    </a:lnTo>
                    <a:lnTo>
                      <a:pt x="30211" y="5578"/>
                    </a:lnTo>
                    <a:lnTo>
                      <a:pt x="31472" y="4980"/>
                    </a:lnTo>
                    <a:lnTo>
                      <a:pt x="32800" y="4382"/>
                    </a:lnTo>
                    <a:lnTo>
                      <a:pt x="34128" y="3918"/>
                    </a:lnTo>
                    <a:lnTo>
                      <a:pt x="35523" y="3386"/>
                    </a:lnTo>
                    <a:lnTo>
                      <a:pt x="36983" y="2988"/>
                    </a:lnTo>
                    <a:lnTo>
                      <a:pt x="38378" y="2590"/>
                    </a:lnTo>
                    <a:lnTo>
                      <a:pt x="39905" y="2258"/>
                    </a:lnTo>
                    <a:lnTo>
                      <a:pt x="41366" y="1992"/>
                    </a:lnTo>
                    <a:lnTo>
                      <a:pt x="42893" y="1726"/>
                    </a:lnTo>
                    <a:lnTo>
                      <a:pt x="44353" y="1527"/>
                    </a:lnTo>
                    <a:lnTo>
                      <a:pt x="45881" y="1395"/>
                    </a:lnTo>
                    <a:lnTo>
                      <a:pt x="47408" y="1262"/>
                    </a:lnTo>
                    <a:lnTo>
                      <a:pt x="45681" y="996"/>
                    </a:lnTo>
                    <a:lnTo>
                      <a:pt x="43955" y="731"/>
                    </a:lnTo>
                    <a:lnTo>
                      <a:pt x="40502" y="332"/>
                    </a:lnTo>
                    <a:lnTo>
                      <a:pt x="37116" y="133"/>
                    </a:lnTo>
                    <a:lnTo>
                      <a:pt x="3373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99" name="Google Shape;2499;g34ed79b00d1_0_2469"/>
              <p:cNvSpPr/>
              <p:nvPr/>
            </p:nvSpPr>
            <p:spPr>
              <a:xfrm>
                <a:off x="2412325" y="1011650"/>
                <a:ext cx="1185200" cy="212500"/>
              </a:xfrm>
              <a:custGeom>
                <a:rect b="b" l="l" r="r" t="t"/>
                <a:pathLst>
                  <a:path extrusionOk="0" fill="none" h="8500" w="47408">
                    <a:moveTo>
                      <a:pt x="0" y="6640"/>
                    </a:moveTo>
                    <a:lnTo>
                      <a:pt x="0" y="6640"/>
                    </a:lnTo>
                    <a:lnTo>
                      <a:pt x="1195" y="6374"/>
                    </a:lnTo>
                    <a:lnTo>
                      <a:pt x="2590" y="6242"/>
                    </a:lnTo>
                    <a:lnTo>
                      <a:pt x="4050" y="6109"/>
                    </a:lnTo>
                    <a:lnTo>
                      <a:pt x="5644" y="6042"/>
                    </a:lnTo>
                    <a:lnTo>
                      <a:pt x="7304" y="6042"/>
                    </a:lnTo>
                    <a:lnTo>
                      <a:pt x="9030" y="6109"/>
                    </a:lnTo>
                    <a:lnTo>
                      <a:pt x="10823" y="6175"/>
                    </a:lnTo>
                    <a:lnTo>
                      <a:pt x="12616" y="6308"/>
                    </a:lnTo>
                    <a:lnTo>
                      <a:pt x="16201" y="6706"/>
                    </a:lnTo>
                    <a:lnTo>
                      <a:pt x="19720" y="7171"/>
                    </a:lnTo>
                    <a:lnTo>
                      <a:pt x="22907" y="7769"/>
                    </a:lnTo>
                    <a:lnTo>
                      <a:pt x="24368" y="8101"/>
                    </a:lnTo>
                    <a:lnTo>
                      <a:pt x="25696" y="8499"/>
                    </a:lnTo>
                    <a:lnTo>
                      <a:pt x="25696" y="8499"/>
                    </a:lnTo>
                    <a:lnTo>
                      <a:pt x="26758" y="7702"/>
                    </a:lnTo>
                    <a:lnTo>
                      <a:pt x="27887" y="6972"/>
                    </a:lnTo>
                    <a:lnTo>
                      <a:pt x="29016" y="6242"/>
                    </a:lnTo>
                    <a:lnTo>
                      <a:pt x="30211" y="5578"/>
                    </a:lnTo>
                    <a:lnTo>
                      <a:pt x="31472" y="4980"/>
                    </a:lnTo>
                    <a:lnTo>
                      <a:pt x="32800" y="4382"/>
                    </a:lnTo>
                    <a:lnTo>
                      <a:pt x="34128" y="3918"/>
                    </a:lnTo>
                    <a:lnTo>
                      <a:pt x="35523" y="3386"/>
                    </a:lnTo>
                    <a:lnTo>
                      <a:pt x="36983" y="2988"/>
                    </a:lnTo>
                    <a:lnTo>
                      <a:pt x="38378" y="2590"/>
                    </a:lnTo>
                    <a:lnTo>
                      <a:pt x="39905" y="2258"/>
                    </a:lnTo>
                    <a:lnTo>
                      <a:pt x="41366" y="1992"/>
                    </a:lnTo>
                    <a:lnTo>
                      <a:pt x="42893" y="1726"/>
                    </a:lnTo>
                    <a:lnTo>
                      <a:pt x="44353" y="1527"/>
                    </a:lnTo>
                    <a:lnTo>
                      <a:pt x="45881" y="1395"/>
                    </a:lnTo>
                    <a:lnTo>
                      <a:pt x="47408" y="1262"/>
                    </a:lnTo>
                    <a:lnTo>
                      <a:pt x="47408" y="1262"/>
                    </a:lnTo>
                    <a:lnTo>
                      <a:pt x="45681" y="996"/>
                    </a:lnTo>
                    <a:lnTo>
                      <a:pt x="43955" y="731"/>
                    </a:lnTo>
                    <a:lnTo>
                      <a:pt x="40502" y="332"/>
                    </a:lnTo>
                    <a:lnTo>
                      <a:pt x="37116" y="133"/>
                    </a:lnTo>
                    <a:lnTo>
                      <a:pt x="33730" y="0"/>
                    </a:lnTo>
                    <a:lnTo>
                      <a:pt x="30410" y="67"/>
                    </a:lnTo>
                    <a:lnTo>
                      <a:pt x="27223" y="199"/>
                    </a:lnTo>
                    <a:lnTo>
                      <a:pt x="24036" y="531"/>
                    </a:lnTo>
                    <a:lnTo>
                      <a:pt x="20982" y="863"/>
                    </a:lnTo>
                    <a:lnTo>
                      <a:pt x="17994" y="1395"/>
                    </a:lnTo>
                    <a:lnTo>
                      <a:pt x="15072" y="1926"/>
                    </a:lnTo>
                    <a:lnTo>
                      <a:pt x="12284" y="2590"/>
                    </a:lnTo>
                    <a:lnTo>
                      <a:pt x="9561" y="3320"/>
                    </a:lnTo>
                    <a:lnTo>
                      <a:pt x="6972" y="4050"/>
                    </a:lnTo>
                    <a:lnTo>
                      <a:pt x="4515" y="4914"/>
                    </a:lnTo>
                    <a:lnTo>
                      <a:pt x="2191" y="5710"/>
                    </a:lnTo>
                    <a:lnTo>
                      <a:pt x="0" y="664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00" name="Google Shape;2500;g34ed79b00d1_0_2469"/>
              <p:cNvSpPr/>
              <p:nvPr/>
            </p:nvSpPr>
            <p:spPr>
              <a:xfrm>
                <a:off x="2565025" y="2533800"/>
                <a:ext cx="1894000" cy="1138750"/>
              </a:xfrm>
              <a:custGeom>
                <a:rect b="b" l="l" r="r" t="t"/>
                <a:pathLst>
                  <a:path extrusionOk="0" h="45550" w="75760">
                    <a:moveTo>
                      <a:pt x="23904" y="1"/>
                    </a:moveTo>
                    <a:lnTo>
                      <a:pt x="20650" y="3453"/>
                    </a:lnTo>
                    <a:lnTo>
                      <a:pt x="17330" y="7171"/>
                    </a:lnTo>
                    <a:lnTo>
                      <a:pt x="14143" y="10956"/>
                    </a:lnTo>
                    <a:lnTo>
                      <a:pt x="11089" y="14807"/>
                    </a:lnTo>
                    <a:lnTo>
                      <a:pt x="8101" y="18725"/>
                    </a:lnTo>
                    <a:lnTo>
                      <a:pt x="5246" y="22708"/>
                    </a:lnTo>
                    <a:lnTo>
                      <a:pt x="2524" y="26559"/>
                    </a:lnTo>
                    <a:lnTo>
                      <a:pt x="1" y="30411"/>
                    </a:lnTo>
                    <a:lnTo>
                      <a:pt x="1993" y="31938"/>
                    </a:lnTo>
                    <a:lnTo>
                      <a:pt x="3984" y="33398"/>
                    </a:lnTo>
                    <a:lnTo>
                      <a:pt x="6109" y="34793"/>
                    </a:lnTo>
                    <a:lnTo>
                      <a:pt x="8300" y="36121"/>
                    </a:lnTo>
                    <a:lnTo>
                      <a:pt x="10558" y="37316"/>
                    </a:lnTo>
                    <a:lnTo>
                      <a:pt x="12815" y="38511"/>
                    </a:lnTo>
                    <a:lnTo>
                      <a:pt x="15139" y="39573"/>
                    </a:lnTo>
                    <a:lnTo>
                      <a:pt x="17529" y="40569"/>
                    </a:lnTo>
                    <a:lnTo>
                      <a:pt x="19986" y="41432"/>
                    </a:lnTo>
                    <a:lnTo>
                      <a:pt x="22443" y="42296"/>
                    </a:lnTo>
                    <a:lnTo>
                      <a:pt x="24900" y="43026"/>
                    </a:lnTo>
                    <a:lnTo>
                      <a:pt x="27423" y="43690"/>
                    </a:lnTo>
                    <a:lnTo>
                      <a:pt x="30012" y="44221"/>
                    </a:lnTo>
                    <a:lnTo>
                      <a:pt x="32535" y="44686"/>
                    </a:lnTo>
                    <a:lnTo>
                      <a:pt x="35125" y="45018"/>
                    </a:lnTo>
                    <a:lnTo>
                      <a:pt x="37648" y="45350"/>
                    </a:lnTo>
                    <a:lnTo>
                      <a:pt x="40237" y="45483"/>
                    </a:lnTo>
                    <a:lnTo>
                      <a:pt x="42827" y="45549"/>
                    </a:lnTo>
                    <a:lnTo>
                      <a:pt x="45350" y="45549"/>
                    </a:lnTo>
                    <a:lnTo>
                      <a:pt x="47939" y="45416"/>
                    </a:lnTo>
                    <a:lnTo>
                      <a:pt x="50462" y="45217"/>
                    </a:lnTo>
                    <a:lnTo>
                      <a:pt x="52986" y="44885"/>
                    </a:lnTo>
                    <a:lnTo>
                      <a:pt x="55442" y="44487"/>
                    </a:lnTo>
                    <a:lnTo>
                      <a:pt x="57899" y="43956"/>
                    </a:lnTo>
                    <a:lnTo>
                      <a:pt x="60289" y="43292"/>
                    </a:lnTo>
                    <a:lnTo>
                      <a:pt x="62680" y="42561"/>
                    </a:lnTo>
                    <a:lnTo>
                      <a:pt x="65003" y="41698"/>
                    </a:lnTo>
                    <a:lnTo>
                      <a:pt x="67261" y="40702"/>
                    </a:lnTo>
                    <a:lnTo>
                      <a:pt x="69518" y="39640"/>
                    </a:lnTo>
                    <a:lnTo>
                      <a:pt x="71643" y="38445"/>
                    </a:lnTo>
                    <a:lnTo>
                      <a:pt x="73768" y="37117"/>
                    </a:lnTo>
                    <a:lnTo>
                      <a:pt x="75760" y="35656"/>
                    </a:lnTo>
                    <a:lnTo>
                      <a:pt x="75361" y="32270"/>
                    </a:lnTo>
                    <a:lnTo>
                      <a:pt x="74764" y="28883"/>
                    </a:lnTo>
                    <a:lnTo>
                      <a:pt x="74166" y="25431"/>
                    </a:lnTo>
                    <a:lnTo>
                      <a:pt x="73370" y="21978"/>
                    </a:lnTo>
                    <a:lnTo>
                      <a:pt x="72440" y="18525"/>
                    </a:lnTo>
                    <a:lnTo>
                      <a:pt x="71444" y="15073"/>
                    </a:lnTo>
                    <a:lnTo>
                      <a:pt x="70315" y="11620"/>
                    </a:lnTo>
                    <a:lnTo>
                      <a:pt x="69054" y="8167"/>
                    </a:lnTo>
                    <a:lnTo>
                      <a:pt x="67659" y="8765"/>
                    </a:lnTo>
                    <a:lnTo>
                      <a:pt x="66265" y="9296"/>
                    </a:lnTo>
                    <a:lnTo>
                      <a:pt x="64804" y="9761"/>
                    </a:lnTo>
                    <a:lnTo>
                      <a:pt x="63410" y="10159"/>
                    </a:lnTo>
                    <a:lnTo>
                      <a:pt x="61949" y="10491"/>
                    </a:lnTo>
                    <a:lnTo>
                      <a:pt x="60488" y="10757"/>
                    </a:lnTo>
                    <a:lnTo>
                      <a:pt x="58961" y="11022"/>
                    </a:lnTo>
                    <a:lnTo>
                      <a:pt x="57501" y="11155"/>
                    </a:lnTo>
                    <a:lnTo>
                      <a:pt x="56040" y="11288"/>
                    </a:lnTo>
                    <a:lnTo>
                      <a:pt x="54513" y="11354"/>
                    </a:lnTo>
                    <a:lnTo>
                      <a:pt x="52986" y="11354"/>
                    </a:lnTo>
                    <a:lnTo>
                      <a:pt x="51525" y="11288"/>
                    </a:lnTo>
                    <a:lnTo>
                      <a:pt x="49998" y="11155"/>
                    </a:lnTo>
                    <a:lnTo>
                      <a:pt x="48537" y="11022"/>
                    </a:lnTo>
                    <a:lnTo>
                      <a:pt x="47010" y="10757"/>
                    </a:lnTo>
                    <a:lnTo>
                      <a:pt x="45549" y="10491"/>
                    </a:lnTo>
                    <a:lnTo>
                      <a:pt x="44088" y="10226"/>
                    </a:lnTo>
                    <a:lnTo>
                      <a:pt x="42561" y="9827"/>
                    </a:lnTo>
                    <a:lnTo>
                      <a:pt x="41100" y="9429"/>
                    </a:lnTo>
                    <a:lnTo>
                      <a:pt x="39706" y="8964"/>
                    </a:lnTo>
                    <a:lnTo>
                      <a:pt x="38245" y="8433"/>
                    </a:lnTo>
                    <a:lnTo>
                      <a:pt x="36851" y="7902"/>
                    </a:lnTo>
                    <a:lnTo>
                      <a:pt x="35457" y="7304"/>
                    </a:lnTo>
                    <a:lnTo>
                      <a:pt x="34062" y="6640"/>
                    </a:lnTo>
                    <a:lnTo>
                      <a:pt x="32668" y="5976"/>
                    </a:lnTo>
                    <a:lnTo>
                      <a:pt x="31340" y="5246"/>
                    </a:lnTo>
                    <a:lnTo>
                      <a:pt x="30079" y="4449"/>
                    </a:lnTo>
                    <a:lnTo>
                      <a:pt x="28751" y="3652"/>
                    </a:lnTo>
                    <a:lnTo>
                      <a:pt x="27489" y="2789"/>
                    </a:lnTo>
                    <a:lnTo>
                      <a:pt x="26294" y="1860"/>
                    </a:lnTo>
                    <a:lnTo>
                      <a:pt x="25099" y="930"/>
                    </a:lnTo>
                    <a:lnTo>
                      <a:pt x="2390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01" name="Google Shape;2501;g34ed79b00d1_0_2469"/>
              <p:cNvSpPr/>
              <p:nvPr/>
            </p:nvSpPr>
            <p:spPr>
              <a:xfrm>
                <a:off x="2565025" y="2533800"/>
                <a:ext cx="1894000" cy="1138750"/>
              </a:xfrm>
              <a:custGeom>
                <a:rect b="b" l="l" r="r" t="t"/>
                <a:pathLst>
                  <a:path extrusionOk="0" fill="none" h="45550" w="75760">
                    <a:moveTo>
                      <a:pt x="75760" y="35656"/>
                    </a:moveTo>
                    <a:lnTo>
                      <a:pt x="75760" y="35656"/>
                    </a:lnTo>
                    <a:lnTo>
                      <a:pt x="75361" y="32270"/>
                    </a:lnTo>
                    <a:lnTo>
                      <a:pt x="74764" y="28883"/>
                    </a:lnTo>
                    <a:lnTo>
                      <a:pt x="74166" y="25431"/>
                    </a:lnTo>
                    <a:lnTo>
                      <a:pt x="73370" y="21978"/>
                    </a:lnTo>
                    <a:lnTo>
                      <a:pt x="72440" y="18525"/>
                    </a:lnTo>
                    <a:lnTo>
                      <a:pt x="71444" y="15073"/>
                    </a:lnTo>
                    <a:lnTo>
                      <a:pt x="70315" y="11620"/>
                    </a:lnTo>
                    <a:lnTo>
                      <a:pt x="69054" y="8167"/>
                    </a:lnTo>
                    <a:lnTo>
                      <a:pt x="69054" y="8167"/>
                    </a:lnTo>
                    <a:lnTo>
                      <a:pt x="67659" y="8765"/>
                    </a:lnTo>
                    <a:lnTo>
                      <a:pt x="66265" y="9296"/>
                    </a:lnTo>
                    <a:lnTo>
                      <a:pt x="64804" y="9761"/>
                    </a:lnTo>
                    <a:lnTo>
                      <a:pt x="63410" y="10159"/>
                    </a:lnTo>
                    <a:lnTo>
                      <a:pt x="61949" y="10491"/>
                    </a:lnTo>
                    <a:lnTo>
                      <a:pt x="60488" y="10757"/>
                    </a:lnTo>
                    <a:lnTo>
                      <a:pt x="58961" y="11022"/>
                    </a:lnTo>
                    <a:lnTo>
                      <a:pt x="57501" y="11155"/>
                    </a:lnTo>
                    <a:lnTo>
                      <a:pt x="56040" y="11288"/>
                    </a:lnTo>
                    <a:lnTo>
                      <a:pt x="54513" y="11354"/>
                    </a:lnTo>
                    <a:lnTo>
                      <a:pt x="52986" y="11354"/>
                    </a:lnTo>
                    <a:lnTo>
                      <a:pt x="51525" y="11288"/>
                    </a:lnTo>
                    <a:lnTo>
                      <a:pt x="49998" y="11155"/>
                    </a:lnTo>
                    <a:lnTo>
                      <a:pt x="48537" y="11022"/>
                    </a:lnTo>
                    <a:lnTo>
                      <a:pt x="47010" y="10757"/>
                    </a:lnTo>
                    <a:lnTo>
                      <a:pt x="45549" y="10491"/>
                    </a:lnTo>
                    <a:lnTo>
                      <a:pt x="44088" y="10226"/>
                    </a:lnTo>
                    <a:lnTo>
                      <a:pt x="42561" y="9827"/>
                    </a:lnTo>
                    <a:lnTo>
                      <a:pt x="41100" y="9429"/>
                    </a:lnTo>
                    <a:lnTo>
                      <a:pt x="39706" y="8964"/>
                    </a:lnTo>
                    <a:lnTo>
                      <a:pt x="38245" y="8433"/>
                    </a:lnTo>
                    <a:lnTo>
                      <a:pt x="36851" y="7902"/>
                    </a:lnTo>
                    <a:lnTo>
                      <a:pt x="35457" y="7304"/>
                    </a:lnTo>
                    <a:lnTo>
                      <a:pt x="34062" y="6640"/>
                    </a:lnTo>
                    <a:lnTo>
                      <a:pt x="32668" y="5976"/>
                    </a:lnTo>
                    <a:lnTo>
                      <a:pt x="31340" y="5246"/>
                    </a:lnTo>
                    <a:lnTo>
                      <a:pt x="30079" y="4449"/>
                    </a:lnTo>
                    <a:lnTo>
                      <a:pt x="28751" y="3652"/>
                    </a:lnTo>
                    <a:lnTo>
                      <a:pt x="27489" y="2789"/>
                    </a:lnTo>
                    <a:lnTo>
                      <a:pt x="26294" y="1860"/>
                    </a:lnTo>
                    <a:lnTo>
                      <a:pt x="25099" y="930"/>
                    </a:lnTo>
                    <a:lnTo>
                      <a:pt x="23904" y="1"/>
                    </a:lnTo>
                    <a:lnTo>
                      <a:pt x="23904" y="1"/>
                    </a:lnTo>
                    <a:lnTo>
                      <a:pt x="20650" y="3453"/>
                    </a:lnTo>
                    <a:lnTo>
                      <a:pt x="17330" y="7171"/>
                    </a:lnTo>
                    <a:lnTo>
                      <a:pt x="14143" y="10956"/>
                    </a:lnTo>
                    <a:lnTo>
                      <a:pt x="11089" y="14807"/>
                    </a:lnTo>
                    <a:lnTo>
                      <a:pt x="8101" y="18725"/>
                    </a:lnTo>
                    <a:lnTo>
                      <a:pt x="5246" y="22708"/>
                    </a:lnTo>
                    <a:lnTo>
                      <a:pt x="2524" y="26559"/>
                    </a:lnTo>
                    <a:lnTo>
                      <a:pt x="1" y="30411"/>
                    </a:lnTo>
                    <a:lnTo>
                      <a:pt x="1" y="30411"/>
                    </a:lnTo>
                    <a:lnTo>
                      <a:pt x="1993" y="31938"/>
                    </a:lnTo>
                    <a:lnTo>
                      <a:pt x="3984" y="33398"/>
                    </a:lnTo>
                    <a:lnTo>
                      <a:pt x="6109" y="34793"/>
                    </a:lnTo>
                    <a:lnTo>
                      <a:pt x="8300" y="36121"/>
                    </a:lnTo>
                    <a:lnTo>
                      <a:pt x="10558" y="37316"/>
                    </a:lnTo>
                    <a:lnTo>
                      <a:pt x="12815" y="38511"/>
                    </a:lnTo>
                    <a:lnTo>
                      <a:pt x="15139" y="39573"/>
                    </a:lnTo>
                    <a:lnTo>
                      <a:pt x="17529" y="40569"/>
                    </a:lnTo>
                    <a:lnTo>
                      <a:pt x="19986" y="41432"/>
                    </a:lnTo>
                    <a:lnTo>
                      <a:pt x="22443" y="42296"/>
                    </a:lnTo>
                    <a:lnTo>
                      <a:pt x="24900" y="43026"/>
                    </a:lnTo>
                    <a:lnTo>
                      <a:pt x="27423" y="43690"/>
                    </a:lnTo>
                    <a:lnTo>
                      <a:pt x="30012" y="44221"/>
                    </a:lnTo>
                    <a:lnTo>
                      <a:pt x="32535" y="44686"/>
                    </a:lnTo>
                    <a:lnTo>
                      <a:pt x="35125" y="45018"/>
                    </a:lnTo>
                    <a:lnTo>
                      <a:pt x="37648" y="45350"/>
                    </a:lnTo>
                    <a:lnTo>
                      <a:pt x="40237" y="45483"/>
                    </a:lnTo>
                    <a:lnTo>
                      <a:pt x="42827" y="45549"/>
                    </a:lnTo>
                    <a:lnTo>
                      <a:pt x="45350" y="45549"/>
                    </a:lnTo>
                    <a:lnTo>
                      <a:pt x="47939" y="45416"/>
                    </a:lnTo>
                    <a:lnTo>
                      <a:pt x="50462" y="45217"/>
                    </a:lnTo>
                    <a:lnTo>
                      <a:pt x="52986" y="44885"/>
                    </a:lnTo>
                    <a:lnTo>
                      <a:pt x="55442" y="44487"/>
                    </a:lnTo>
                    <a:lnTo>
                      <a:pt x="57899" y="43956"/>
                    </a:lnTo>
                    <a:lnTo>
                      <a:pt x="60289" y="43292"/>
                    </a:lnTo>
                    <a:lnTo>
                      <a:pt x="62680" y="42561"/>
                    </a:lnTo>
                    <a:lnTo>
                      <a:pt x="65003" y="41698"/>
                    </a:lnTo>
                    <a:lnTo>
                      <a:pt x="67261" y="40702"/>
                    </a:lnTo>
                    <a:lnTo>
                      <a:pt x="69518" y="39640"/>
                    </a:lnTo>
                    <a:lnTo>
                      <a:pt x="71643" y="38445"/>
                    </a:lnTo>
                    <a:lnTo>
                      <a:pt x="73768" y="37117"/>
                    </a:lnTo>
                    <a:lnTo>
                      <a:pt x="75760" y="35656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02" name="Google Shape;2502;g34ed79b00d1_0_2469"/>
              <p:cNvSpPr/>
              <p:nvPr/>
            </p:nvSpPr>
            <p:spPr>
              <a:xfrm>
                <a:off x="1379850" y="1665650"/>
                <a:ext cx="903025" cy="2486600"/>
              </a:xfrm>
              <a:custGeom>
                <a:rect b="b" l="l" r="r" t="t"/>
                <a:pathLst>
                  <a:path extrusionOk="0" h="99464" w="36121">
                    <a:moveTo>
                      <a:pt x="17396" y="1"/>
                    </a:moveTo>
                    <a:lnTo>
                      <a:pt x="16267" y="1395"/>
                    </a:lnTo>
                    <a:lnTo>
                      <a:pt x="15139" y="2789"/>
                    </a:lnTo>
                    <a:lnTo>
                      <a:pt x="14076" y="4184"/>
                    </a:lnTo>
                    <a:lnTo>
                      <a:pt x="13080" y="5644"/>
                    </a:lnTo>
                    <a:lnTo>
                      <a:pt x="12084" y="7105"/>
                    </a:lnTo>
                    <a:lnTo>
                      <a:pt x="11155" y="8566"/>
                    </a:lnTo>
                    <a:lnTo>
                      <a:pt x="10225" y="10027"/>
                    </a:lnTo>
                    <a:lnTo>
                      <a:pt x="9362" y="11554"/>
                    </a:lnTo>
                    <a:lnTo>
                      <a:pt x="8565" y="13081"/>
                    </a:lnTo>
                    <a:lnTo>
                      <a:pt x="7768" y="14608"/>
                    </a:lnTo>
                    <a:lnTo>
                      <a:pt x="6972" y="16135"/>
                    </a:lnTo>
                    <a:lnTo>
                      <a:pt x="6308" y="17662"/>
                    </a:lnTo>
                    <a:lnTo>
                      <a:pt x="5644" y="19256"/>
                    </a:lnTo>
                    <a:lnTo>
                      <a:pt x="4980" y="20849"/>
                    </a:lnTo>
                    <a:lnTo>
                      <a:pt x="3851" y="24037"/>
                    </a:lnTo>
                    <a:lnTo>
                      <a:pt x="2789" y="27290"/>
                    </a:lnTo>
                    <a:lnTo>
                      <a:pt x="1992" y="30543"/>
                    </a:lnTo>
                    <a:lnTo>
                      <a:pt x="1262" y="33863"/>
                    </a:lnTo>
                    <a:lnTo>
                      <a:pt x="730" y="37183"/>
                    </a:lnTo>
                    <a:lnTo>
                      <a:pt x="332" y="40503"/>
                    </a:lnTo>
                    <a:lnTo>
                      <a:pt x="66" y="43823"/>
                    </a:lnTo>
                    <a:lnTo>
                      <a:pt x="0" y="47209"/>
                    </a:lnTo>
                    <a:lnTo>
                      <a:pt x="66" y="50529"/>
                    </a:lnTo>
                    <a:lnTo>
                      <a:pt x="266" y="53849"/>
                    </a:lnTo>
                    <a:lnTo>
                      <a:pt x="664" y="57169"/>
                    </a:lnTo>
                    <a:lnTo>
                      <a:pt x="1195" y="60489"/>
                    </a:lnTo>
                    <a:lnTo>
                      <a:pt x="1859" y="63809"/>
                    </a:lnTo>
                    <a:lnTo>
                      <a:pt x="2656" y="67062"/>
                    </a:lnTo>
                    <a:lnTo>
                      <a:pt x="3652" y="70316"/>
                    </a:lnTo>
                    <a:lnTo>
                      <a:pt x="4781" y="73503"/>
                    </a:lnTo>
                    <a:lnTo>
                      <a:pt x="6042" y="76623"/>
                    </a:lnTo>
                    <a:lnTo>
                      <a:pt x="6773" y="78150"/>
                    </a:lnTo>
                    <a:lnTo>
                      <a:pt x="7503" y="79678"/>
                    </a:lnTo>
                    <a:lnTo>
                      <a:pt x="8233" y="81205"/>
                    </a:lnTo>
                    <a:lnTo>
                      <a:pt x="9030" y="82732"/>
                    </a:lnTo>
                    <a:lnTo>
                      <a:pt x="9893" y="84259"/>
                    </a:lnTo>
                    <a:lnTo>
                      <a:pt x="10823" y="85720"/>
                    </a:lnTo>
                    <a:lnTo>
                      <a:pt x="11686" y="87180"/>
                    </a:lnTo>
                    <a:lnTo>
                      <a:pt x="12682" y="88641"/>
                    </a:lnTo>
                    <a:lnTo>
                      <a:pt x="13678" y="90036"/>
                    </a:lnTo>
                    <a:lnTo>
                      <a:pt x="14674" y="91430"/>
                    </a:lnTo>
                    <a:lnTo>
                      <a:pt x="15803" y="92824"/>
                    </a:lnTo>
                    <a:lnTo>
                      <a:pt x="16865" y="94219"/>
                    </a:lnTo>
                    <a:lnTo>
                      <a:pt x="17994" y="95546"/>
                    </a:lnTo>
                    <a:lnTo>
                      <a:pt x="19189" y="96874"/>
                    </a:lnTo>
                    <a:lnTo>
                      <a:pt x="20450" y="98202"/>
                    </a:lnTo>
                    <a:lnTo>
                      <a:pt x="21712" y="99464"/>
                    </a:lnTo>
                    <a:lnTo>
                      <a:pt x="22243" y="97339"/>
                    </a:lnTo>
                    <a:lnTo>
                      <a:pt x="22907" y="95215"/>
                    </a:lnTo>
                    <a:lnTo>
                      <a:pt x="23637" y="93090"/>
                    </a:lnTo>
                    <a:lnTo>
                      <a:pt x="24368" y="90965"/>
                    </a:lnTo>
                    <a:lnTo>
                      <a:pt x="25165" y="88907"/>
                    </a:lnTo>
                    <a:lnTo>
                      <a:pt x="26028" y="86782"/>
                    </a:lnTo>
                    <a:lnTo>
                      <a:pt x="26891" y="84657"/>
                    </a:lnTo>
                    <a:lnTo>
                      <a:pt x="27820" y="82599"/>
                    </a:lnTo>
                    <a:lnTo>
                      <a:pt x="29746" y="78482"/>
                    </a:lnTo>
                    <a:lnTo>
                      <a:pt x="31804" y="74432"/>
                    </a:lnTo>
                    <a:lnTo>
                      <a:pt x="33929" y="70515"/>
                    </a:lnTo>
                    <a:lnTo>
                      <a:pt x="36120" y="66730"/>
                    </a:lnTo>
                    <a:lnTo>
                      <a:pt x="34460" y="64937"/>
                    </a:lnTo>
                    <a:lnTo>
                      <a:pt x="32867" y="63145"/>
                    </a:lnTo>
                    <a:lnTo>
                      <a:pt x="31273" y="61285"/>
                    </a:lnTo>
                    <a:lnTo>
                      <a:pt x="29812" y="59360"/>
                    </a:lnTo>
                    <a:lnTo>
                      <a:pt x="28418" y="57434"/>
                    </a:lnTo>
                    <a:lnTo>
                      <a:pt x="27156" y="55442"/>
                    </a:lnTo>
                    <a:lnTo>
                      <a:pt x="25895" y="53384"/>
                    </a:lnTo>
                    <a:lnTo>
                      <a:pt x="24700" y="51392"/>
                    </a:lnTo>
                    <a:lnTo>
                      <a:pt x="23571" y="49268"/>
                    </a:lnTo>
                    <a:lnTo>
                      <a:pt x="22509" y="47209"/>
                    </a:lnTo>
                    <a:lnTo>
                      <a:pt x="21579" y="45085"/>
                    </a:lnTo>
                    <a:lnTo>
                      <a:pt x="20650" y="42960"/>
                    </a:lnTo>
                    <a:lnTo>
                      <a:pt x="19853" y="40769"/>
                    </a:lnTo>
                    <a:lnTo>
                      <a:pt x="19056" y="38578"/>
                    </a:lnTo>
                    <a:lnTo>
                      <a:pt x="18392" y="36386"/>
                    </a:lnTo>
                    <a:lnTo>
                      <a:pt x="17728" y="34195"/>
                    </a:lnTo>
                    <a:lnTo>
                      <a:pt x="17197" y="32004"/>
                    </a:lnTo>
                    <a:lnTo>
                      <a:pt x="16732" y="29813"/>
                    </a:lnTo>
                    <a:lnTo>
                      <a:pt x="16267" y="27622"/>
                    </a:lnTo>
                    <a:lnTo>
                      <a:pt x="15935" y="25364"/>
                    </a:lnTo>
                    <a:lnTo>
                      <a:pt x="15670" y="23173"/>
                    </a:lnTo>
                    <a:lnTo>
                      <a:pt x="15471" y="20982"/>
                    </a:lnTo>
                    <a:lnTo>
                      <a:pt x="15338" y="18791"/>
                    </a:lnTo>
                    <a:lnTo>
                      <a:pt x="15271" y="16600"/>
                    </a:lnTo>
                    <a:lnTo>
                      <a:pt x="15338" y="14475"/>
                    </a:lnTo>
                    <a:lnTo>
                      <a:pt x="15404" y="12351"/>
                    </a:lnTo>
                    <a:lnTo>
                      <a:pt x="15537" y="10226"/>
                    </a:lnTo>
                    <a:lnTo>
                      <a:pt x="15803" y="8101"/>
                    </a:lnTo>
                    <a:lnTo>
                      <a:pt x="16068" y="6043"/>
                    </a:lnTo>
                    <a:lnTo>
                      <a:pt x="16467" y="3985"/>
                    </a:lnTo>
                    <a:lnTo>
                      <a:pt x="16865" y="1993"/>
                    </a:lnTo>
                    <a:lnTo>
                      <a:pt x="1739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03" name="Google Shape;2503;g34ed79b00d1_0_2469"/>
              <p:cNvSpPr/>
              <p:nvPr/>
            </p:nvSpPr>
            <p:spPr>
              <a:xfrm>
                <a:off x="1379850" y="1665650"/>
                <a:ext cx="903025" cy="2486600"/>
              </a:xfrm>
              <a:custGeom>
                <a:rect b="b" l="l" r="r" t="t"/>
                <a:pathLst>
                  <a:path extrusionOk="0" fill="none" h="99464" w="36121">
                    <a:moveTo>
                      <a:pt x="36120" y="66730"/>
                    </a:moveTo>
                    <a:lnTo>
                      <a:pt x="36120" y="66730"/>
                    </a:lnTo>
                    <a:lnTo>
                      <a:pt x="34460" y="64937"/>
                    </a:lnTo>
                    <a:lnTo>
                      <a:pt x="32867" y="63145"/>
                    </a:lnTo>
                    <a:lnTo>
                      <a:pt x="31273" y="61285"/>
                    </a:lnTo>
                    <a:lnTo>
                      <a:pt x="29812" y="59360"/>
                    </a:lnTo>
                    <a:lnTo>
                      <a:pt x="28418" y="57434"/>
                    </a:lnTo>
                    <a:lnTo>
                      <a:pt x="27156" y="55442"/>
                    </a:lnTo>
                    <a:lnTo>
                      <a:pt x="25895" y="53384"/>
                    </a:lnTo>
                    <a:lnTo>
                      <a:pt x="24700" y="51392"/>
                    </a:lnTo>
                    <a:lnTo>
                      <a:pt x="23571" y="49268"/>
                    </a:lnTo>
                    <a:lnTo>
                      <a:pt x="22509" y="47209"/>
                    </a:lnTo>
                    <a:lnTo>
                      <a:pt x="21579" y="45085"/>
                    </a:lnTo>
                    <a:lnTo>
                      <a:pt x="20650" y="42960"/>
                    </a:lnTo>
                    <a:lnTo>
                      <a:pt x="19853" y="40769"/>
                    </a:lnTo>
                    <a:lnTo>
                      <a:pt x="19056" y="38578"/>
                    </a:lnTo>
                    <a:lnTo>
                      <a:pt x="18392" y="36386"/>
                    </a:lnTo>
                    <a:lnTo>
                      <a:pt x="17728" y="34195"/>
                    </a:lnTo>
                    <a:lnTo>
                      <a:pt x="17197" y="32004"/>
                    </a:lnTo>
                    <a:lnTo>
                      <a:pt x="16732" y="29813"/>
                    </a:lnTo>
                    <a:lnTo>
                      <a:pt x="16267" y="27622"/>
                    </a:lnTo>
                    <a:lnTo>
                      <a:pt x="15935" y="25364"/>
                    </a:lnTo>
                    <a:lnTo>
                      <a:pt x="15670" y="23173"/>
                    </a:lnTo>
                    <a:lnTo>
                      <a:pt x="15471" y="20982"/>
                    </a:lnTo>
                    <a:lnTo>
                      <a:pt x="15338" y="18791"/>
                    </a:lnTo>
                    <a:lnTo>
                      <a:pt x="15271" y="16600"/>
                    </a:lnTo>
                    <a:lnTo>
                      <a:pt x="15338" y="14475"/>
                    </a:lnTo>
                    <a:lnTo>
                      <a:pt x="15404" y="12351"/>
                    </a:lnTo>
                    <a:lnTo>
                      <a:pt x="15537" y="10226"/>
                    </a:lnTo>
                    <a:lnTo>
                      <a:pt x="15803" y="8101"/>
                    </a:lnTo>
                    <a:lnTo>
                      <a:pt x="16068" y="6043"/>
                    </a:lnTo>
                    <a:lnTo>
                      <a:pt x="16467" y="3985"/>
                    </a:lnTo>
                    <a:lnTo>
                      <a:pt x="16865" y="1993"/>
                    </a:lnTo>
                    <a:lnTo>
                      <a:pt x="17396" y="1"/>
                    </a:lnTo>
                    <a:lnTo>
                      <a:pt x="17396" y="1"/>
                    </a:lnTo>
                    <a:lnTo>
                      <a:pt x="16267" y="1395"/>
                    </a:lnTo>
                    <a:lnTo>
                      <a:pt x="15139" y="2789"/>
                    </a:lnTo>
                    <a:lnTo>
                      <a:pt x="14076" y="4184"/>
                    </a:lnTo>
                    <a:lnTo>
                      <a:pt x="13080" y="5644"/>
                    </a:lnTo>
                    <a:lnTo>
                      <a:pt x="12084" y="7105"/>
                    </a:lnTo>
                    <a:lnTo>
                      <a:pt x="11155" y="8566"/>
                    </a:lnTo>
                    <a:lnTo>
                      <a:pt x="10225" y="10027"/>
                    </a:lnTo>
                    <a:lnTo>
                      <a:pt x="9362" y="11554"/>
                    </a:lnTo>
                    <a:lnTo>
                      <a:pt x="8565" y="13081"/>
                    </a:lnTo>
                    <a:lnTo>
                      <a:pt x="7768" y="14608"/>
                    </a:lnTo>
                    <a:lnTo>
                      <a:pt x="6972" y="16135"/>
                    </a:lnTo>
                    <a:lnTo>
                      <a:pt x="6308" y="17662"/>
                    </a:lnTo>
                    <a:lnTo>
                      <a:pt x="5644" y="19256"/>
                    </a:lnTo>
                    <a:lnTo>
                      <a:pt x="4980" y="20849"/>
                    </a:lnTo>
                    <a:lnTo>
                      <a:pt x="3851" y="24037"/>
                    </a:lnTo>
                    <a:lnTo>
                      <a:pt x="2789" y="27290"/>
                    </a:lnTo>
                    <a:lnTo>
                      <a:pt x="1992" y="30543"/>
                    </a:lnTo>
                    <a:lnTo>
                      <a:pt x="1262" y="33863"/>
                    </a:lnTo>
                    <a:lnTo>
                      <a:pt x="730" y="37183"/>
                    </a:lnTo>
                    <a:lnTo>
                      <a:pt x="332" y="40503"/>
                    </a:lnTo>
                    <a:lnTo>
                      <a:pt x="66" y="43823"/>
                    </a:lnTo>
                    <a:lnTo>
                      <a:pt x="0" y="47209"/>
                    </a:lnTo>
                    <a:lnTo>
                      <a:pt x="66" y="50529"/>
                    </a:lnTo>
                    <a:lnTo>
                      <a:pt x="266" y="53849"/>
                    </a:lnTo>
                    <a:lnTo>
                      <a:pt x="664" y="57169"/>
                    </a:lnTo>
                    <a:lnTo>
                      <a:pt x="1195" y="60489"/>
                    </a:lnTo>
                    <a:lnTo>
                      <a:pt x="1859" y="63809"/>
                    </a:lnTo>
                    <a:lnTo>
                      <a:pt x="2656" y="67062"/>
                    </a:lnTo>
                    <a:lnTo>
                      <a:pt x="3652" y="70316"/>
                    </a:lnTo>
                    <a:lnTo>
                      <a:pt x="4781" y="73503"/>
                    </a:lnTo>
                    <a:lnTo>
                      <a:pt x="6042" y="76623"/>
                    </a:lnTo>
                    <a:lnTo>
                      <a:pt x="6773" y="78150"/>
                    </a:lnTo>
                    <a:lnTo>
                      <a:pt x="7503" y="79678"/>
                    </a:lnTo>
                    <a:lnTo>
                      <a:pt x="8233" y="81205"/>
                    </a:lnTo>
                    <a:lnTo>
                      <a:pt x="9030" y="82732"/>
                    </a:lnTo>
                    <a:lnTo>
                      <a:pt x="9893" y="84259"/>
                    </a:lnTo>
                    <a:lnTo>
                      <a:pt x="10823" y="85720"/>
                    </a:lnTo>
                    <a:lnTo>
                      <a:pt x="11686" y="87180"/>
                    </a:lnTo>
                    <a:lnTo>
                      <a:pt x="12682" y="88641"/>
                    </a:lnTo>
                    <a:lnTo>
                      <a:pt x="13678" y="90036"/>
                    </a:lnTo>
                    <a:lnTo>
                      <a:pt x="14674" y="91430"/>
                    </a:lnTo>
                    <a:lnTo>
                      <a:pt x="15803" y="92824"/>
                    </a:lnTo>
                    <a:lnTo>
                      <a:pt x="16865" y="94219"/>
                    </a:lnTo>
                    <a:lnTo>
                      <a:pt x="17994" y="95546"/>
                    </a:lnTo>
                    <a:lnTo>
                      <a:pt x="19189" y="96874"/>
                    </a:lnTo>
                    <a:lnTo>
                      <a:pt x="20450" y="98202"/>
                    </a:lnTo>
                    <a:lnTo>
                      <a:pt x="21712" y="99464"/>
                    </a:lnTo>
                    <a:lnTo>
                      <a:pt x="21712" y="99464"/>
                    </a:lnTo>
                    <a:lnTo>
                      <a:pt x="22243" y="97339"/>
                    </a:lnTo>
                    <a:lnTo>
                      <a:pt x="22907" y="95215"/>
                    </a:lnTo>
                    <a:lnTo>
                      <a:pt x="23637" y="93090"/>
                    </a:lnTo>
                    <a:lnTo>
                      <a:pt x="24368" y="90965"/>
                    </a:lnTo>
                    <a:lnTo>
                      <a:pt x="25165" y="88907"/>
                    </a:lnTo>
                    <a:lnTo>
                      <a:pt x="26028" y="86782"/>
                    </a:lnTo>
                    <a:lnTo>
                      <a:pt x="26891" y="84657"/>
                    </a:lnTo>
                    <a:lnTo>
                      <a:pt x="27820" y="82599"/>
                    </a:lnTo>
                    <a:lnTo>
                      <a:pt x="29746" y="78482"/>
                    </a:lnTo>
                    <a:lnTo>
                      <a:pt x="31804" y="74432"/>
                    </a:lnTo>
                    <a:lnTo>
                      <a:pt x="33929" y="70515"/>
                    </a:lnTo>
                    <a:lnTo>
                      <a:pt x="36120" y="6673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04" name="Google Shape;2504;g34ed79b00d1_0_2469"/>
              <p:cNvSpPr/>
              <p:nvPr/>
            </p:nvSpPr>
            <p:spPr>
              <a:xfrm>
                <a:off x="3318625" y="1974400"/>
                <a:ext cx="888100" cy="627475"/>
              </a:xfrm>
              <a:custGeom>
                <a:rect b="b" l="l" r="r" t="t"/>
                <a:pathLst>
                  <a:path extrusionOk="0" h="25099" w="35524">
                    <a:moveTo>
                      <a:pt x="20783" y="1"/>
                    </a:moveTo>
                    <a:lnTo>
                      <a:pt x="18260" y="1727"/>
                    </a:lnTo>
                    <a:lnTo>
                      <a:pt x="15737" y="3520"/>
                    </a:lnTo>
                    <a:lnTo>
                      <a:pt x="13148" y="5445"/>
                    </a:lnTo>
                    <a:lnTo>
                      <a:pt x="10558" y="7437"/>
                    </a:lnTo>
                    <a:lnTo>
                      <a:pt x="7902" y="9495"/>
                    </a:lnTo>
                    <a:lnTo>
                      <a:pt x="5313" y="11687"/>
                    </a:lnTo>
                    <a:lnTo>
                      <a:pt x="2657" y="13944"/>
                    </a:lnTo>
                    <a:lnTo>
                      <a:pt x="1" y="16334"/>
                    </a:lnTo>
                    <a:lnTo>
                      <a:pt x="1063" y="17131"/>
                    </a:lnTo>
                    <a:lnTo>
                      <a:pt x="2126" y="17928"/>
                    </a:lnTo>
                    <a:lnTo>
                      <a:pt x="3188" y="18725"/>
                    </a:lnTo>
                    <a:lnTo>
                      <a:pt x="4250" y="19389"/>
                    </a:lnTo>
                    <a:lnTo>
                      <a:pt x="5379" y="20053"/>
                    </a:lnTo>
                    <a:lnTo>
                      <a:pt x="6508" y="20717"/>
                    </a:lnTo>
                    <a:lnTo>
                      <a:pt x="7637" y="21314"/>
                    </a:lnTo>
                    <a:lnTo>
                      <a:pt x="8765" y="21845"/>
                    </a:lnTo>
                    <a:lnTo>
                      <a:pt x="9894" y="22310"/>
                    </a:lnTo>
                    <a:lnTo>
                      <a:pt x="11089" y="22775"/>
                    </a:lnTo>
                    <a:lnTo>
                      <a:pt x="12218" y="23173"/>
                    </a:lnTo>
                    <a:lnTo>
                      <a:pt x="13413" y="23572"/>
                    </a:lnTo>
                    <a:lnTo>
                      <a:pt x="14542" y="23904"/>
                    </a:lnTo>
                    <a:lnTo>
                      <a:pt x="15737" y="24169"/>
                    </a:lnTo>
                    <a:lnTo>
                      <a:pt x="18061" y="24634"/>
                    </a:lnTo>
                    <a:lnTo>
                      <a:pt x="20451" y="24966"/>
                    </a:lnTo>
                    <a:lnTo>
                      <a:pt x="22709" y="25099"/>
                    </a:lnTo>
                    <a:lnTo>
                      <a:pt x="25033" y="25099"/>
                    </a:lnTo>
                    <a:lnTo>
                      <a:pt x="26161" y="25032"/>
                    </a:lnTo>
                    <a:lnTo>
                      <a:pt x="27224" y="24900"/>
                    </a:lnTo>
                    <a:lnTo>
                      <a:pt x="28353" y="24767"/>
                    </a:lnTo>
                    <a:lnTo>
                      <a:pt x="29415" y="24568"/>
                    </a:lnTo>
                    <a:lnTo>
                      <a:pt x="30477" y="24302"/>
                    </a:lnTo>
                    <a:lnTo>
                      <a:pt x="31540" y="24103"/>
                    </a:lnTo>
                    <a:lnTo>
                      <a:pt x="32536" y="23771"/>
                    </a:lnTo>
                    <a:lnTo>
                      <a:pt x="33532" y="23439"/>
                    </a:lnTo>
                    <a:lnTo>
                      <a:pt x="34527" y="23040"/>
                    </a:lnTo>
                    <a:lnTo>
                      <a:pt x="35523" y="22642"/>
                    </a:lnTo>
                    <a:lnTo>
                      <a:pt x="33996" y="19654"/>
                    </a:lnTo>
                    <a:lnTo>
                      <a:pt x="32403" y="16666"/>
                    </a:lnTo>
                    <a:lnTo>
                      <a:pt x="30743" y="13745"/>
                    </a:lnTo>
                    <a:lnTo>
                      <a:pt x="28950" y="10890"/>
                    </a:lnTo>
                    <a:lnTo>
                      <a:pt x="27025" y="8035"/>
                    </a:lnTo>
                    <a:lnTo>
                      <a:pt x="25033" y="5312"/>
                    </a:lnTo>
                    <a:lnTo>
                      <a:pt x="22974" y="2657"/>
                    </a:lnTo>
                    <a:lnTo>
                      <a:pt x="2078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05" name="Google Shape;2505;g34ed79b00d1_0_2469"/>
              <p:cNvSpPr/>
              <p:nvPr/>
            </p:nvSpPr>
            <p:spPr>
              <a:xfrm>
                <a:off x="3318625" y="1974400"/>
                <a:ext cx="888100" cy="627475"/>
              </a:xfrm>
              <a:custGeom>
                <a:rect b="b" l="l" r="r" t="t"/>
                <a:pathLst>
                  <a:path extrusionOk="0" fill="none" h="25099" w="35524">
                    <a:moveTo>
                      <a:pt x="35523" y="22642"/>
                    </a:moveTo>
                    <a:lnTo>
                      <a:pt x="35523" y="22642"/>
                    </a:lnTo>
                    <a:lnTo>
                      <a:pt x="33996" y="19654"/>
                    </a:lnTo>
                    <a:lnTo>
                      <a:pt x="32403" y="16666"/>
                    </a:lnTo>
                    <a:lnTo>
                      <a:pt x="30743" y="13745"/>
                    </a:lnTo>
                    <a:lnTo>
                      <a:pt x="28950" y="10890"/>
                    </a:lnTo>
                    <a:lnTo>
                      <a:pt x="27025" y="8035"/>
                    </a:lnTo>
                    <a:lnTo>
                      <a:pt x="25033" y="5312"/>
                    </a:lnTo>
                    <a:lnTo>
                      <a:pt x="22974" y="2657"/>
                    </a:lnTo>
                    <a:lnTo>
                      <a:pt x="20783" y="1"/>
                    </a:lnTo>
                    <a:lnTo>
                      <a:pt x="20783" y="1"/>
                    </a:lnTo>
                    <a:lnTo>
                      <a:pt x="18260" y="1727"/>
                    </a:lnTo>
                    <a:lnTo>
                      <a:pt x="15737" y="3520"/>
                    </a:lnTo>
                    <a:lnTo>
                      <a:pt x="13148" y="5445"/>
                    </a:lnTo>
                    <a:lnTo>
                      <a:pt x="10558" y="7437"/>
                    </a:lnTo>
                    <a:lnTo>
                      <a:pt x="7902" y="9495"/>
                    </a:lnTo>
                    <a:lnTo>
                      <a:pt x="5313" y="11687"/>
                    </a:lnTo>
                    <a:lnTo>
                      <a:pt x="2657" y="13944"/>
                    </a:lnTo>
                    <a:lnTo>
                      <a:pt x="1" y="16334"/>
                    </a:lnTo>
                    <a:lnTo>
                      <a:pt x="1" y="16334"/>
                    </a:lnTo>
                    <a:lnTo>
                      <a:pt x="1063" y="17131"/>
                    </a:lnTo>
                    <a:lnTo>
                      <a:pt x="2126" y="17928"/>
                    </a:lnTo>
                    <a:lnTo>
                      <a:pt x="3188" y="18725"/>
                    </a:lnTo>
                    <a:lnTo>
                      <a:pt x="4250" y="19389"/>
                    </a:lnTo>
                    <a:lnTo>
                      <a:pt x="5379" y="20053"/>
                    </a:lnTo>
                    <a:lnTo>
                      <a:pt x="6508" y="20717"/>
                    </a:lnTo>
                    <a:lnTo>
                      <a:pt x="7637" y="21314"/>
                    </a:lnTo>
                    <a:lnTo>
                      <a:pt x="8765" y="21845"/>
                    </a:lnTo>
                    <a:lnTo>
                      <a:pt x="9894" y="22310"/>
                    </a:lnTo>
                    <a:lnTo>
                      <a:pt x="11089" y="22775"/>
                    </a:lnTo>
                    <a:lnTo>
                      <a:pt x="12218" y="23173"/>
                    </a:lnTo>
                    <a:lnTo>
                      <a:pt x="13413" y="23572"/>
                    </a:lnTo>
                    <a:lnTo>
                      <a:pt x="14542" y="23904"/>
                    </a:lnTo>
                    <a:lnTo>
                      <a:pt x="15737" y="24169"/>
                    </a:lnTo>
                    <a:lnTo>
                      <a:pt x="18061" y="24634"/>
                    </a:lnTo>
                    <a:lnTo>
                      <a:pt x="20451" y="24966"/>
                    </a:lnTo>
                    <a:lnTo>
                      <a:pt x="22709" y="25099"/>
                    </a:lnTo>
                    <a:lnTo>
                      <a:pt x="25033" y="25099"/>
                    </a:lnTo>
                    <a:lnTo>
                      <a:pt x="26161" y="25032"/>
                    </a:lnTo>
                    <a:lnTo>
                      <a:pt x="27224" y="24900"/>
                    </a:lnTo>
                    <a:lnTo>
                      <a:pt x="28353" y="24767"/>
                    </a:lnTo>
                    <a:lnTo>
                      <a:pt x="29415" y="24568"/>
                    </a:lnTo>
                    <a:lnTo>
                      <a:pt x="30477" y="24302"/>
                    </a:lnTo>
                    <a:lnTo>
                      <a:pt x="31540" y="24103"/>
                    </a:lnTo>
                    <a:lnTo>
                      <a:pt x="32536" y="23771"/>
                    </a:lnTo>
                    <a:lnTo>
                      <a:pt x="33532" y="23439"/>
                    </a:lnTo>
                    <a:lnTo>
                      <a:pt x="34527" y="23040"/>
                    </a:lnTo>
                    <a:lnTo>
                      <a:pt x="35523" y="22642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06" name="Google Shape;2506;g34ed79b00d1_0_2469"/>
              <p:cNvSpPr/>
              <p:nvPr/>
            </p:nvSpPr>
            <p:spPr>
              <a:xfrm>
                <a:off x="3302025" y="1225775"/>
                <a:ext cx="962800" cy="464800"/>
              </a:xfrm>
              <a:custGeom>
                <a:rect b="b" l="l" r="r" t="t"/>
                <a:pathLst>
                  <a:path extrusionOk="0" h="18592" w="38512">
                    <a:moveTo>
                      <a:pt x="12683" y="0"/>
                    </a:moveTo>
                    <a:lnTo>
                      <a:pt x="11421" y="67"/>
                    </a:lnTo>
                    <a:lnTo>
                      <a:pt x="10226" y="200"/>
                    </a:lnTo>
                    <a:lnTo>
                      <a:pt x="9031" y="332"/>
                    </a:lnTo>
                    <a:lnTo>
                      <a:pt x="7836" y="532"/>
                    </a:lnTo>
                    <a:lnTo>
                      <a:pt x="6707" y="797"/>
                    </a:lnTo>
                    <a:lnTo>
                      <a:pt x="5578" y="1063"/>
                    </a:lnTo>
                    <a:lnTo>
                      <a:pt x="4516" y="1328"/>
                    </a:lnTo>
                    <a:lnTo>
                      <a:pt x="3520" y="1727"/>
                    </a:lnTo>
                    <a:lnTo>
                      <a:pt x="2590" y="2059"/>
                    </a:lnTo>
                    <a:lnTo>
                      <a:pt x="1661" y="2457"/>
                    </a:lnTo>
                    <a:lnTo>
                      <a:pt x="798" y="2922"/>
                    </a:lnTo>
                    <a:lnTo>
                      <a:pt x="1" y="3387"/>
                    </a:lnTo>
                    <a:lnTo>
                      <a:pt x="3055" y="4781"/>
                    </a:lnTo>
                    <a:lnTo>
                      <a:pt x="6043" y="6375"/>
                    </a:lnTo>
                    <a:lnTo>
                      <a:pt x="8965" y="8034"/>
                    </a:lnTo>
                    <a:lnTo>
                      <a:pt x="11820" y="9894"/>
                    </a:lnTo>
                    <a:lnTo>
                      <a:pt x="14608" y="11886"/>
                    </a:lnTo>
                    <a:lnTo>
                      <a:pt x="17331" y="13944"/>
                    </a:lnTo>
                    <a:lnTo>
                      <a:pt x="19987" y="16201"/>
                    </a:lnTo>
                    <a:lnTo>
                      <a:pt x="22576" y="18592"/>
                    </a:lnTo>
                    <a:lnTo>
                      <a:pt x="24435" y="17264"/>
                    </a:lnTo>
                    <a:lnTo>
                      <a:pt x="26427" y="16002"/>
                    </a:lnTo>
                    <a:lnTo>
                      <a:pt x="28485" y="14741"/>
                    </a:lnTo>
                    <a:lnTo>
                      <a:pt x="30544" y="13545"/>
                    </a:lnTo>
                    <a:lnTo>
                      <a:pt x="32668" y="12417"/>
                    </a:lnTo>
                    <a:lnTo>
                      <a:pt x="34727" y="11354"/>
                    </a:lnTo>
                    <a:lnTo>
                      <a:pt x="36719" y="10491"/>
                    </a:lnTo>
                    <a:lnTo>
                      <a:pt x="38511" y="9761"/>
                    </a:lnTo>
                    <a:lnTo>
                      <a:pt x="37449" y="8632"/>
                    </a:lnTo>
                    <a:lnTo>
                      <a:pt x="36254" y="7636"/>
                    </a:lnTo>
                    <a:lnTo>
                      <a:pt x="35059" y="6707"/>
                    </a:lnTo>
                    <a:lnTo>
                      <a:pt x="33864" y="5843"/>
                    </a:lnTo>
                    <a:lnTo>
                      <a:pt x="32602" y="5047"/>
                    </a:lnTo>
                    <a:lnTo>
                      <a:pt x="31340" y="4316"/>
                    </a:lnTo>
                    <a:lnTo>
                      <a:pt x="30079" y="3652"/>
                    </a:lnTo>
                    <a:lnTo>
                      <a:pt x="28751" y="3055"/>
                    </a:lnTo>
                    <a:lnTo>
                      <a:pt x="27423" y="2524"/>
                    </a:lnTo>
                    <a:lnTo>
                      <a:pt x="26095" y="1992"/>
                    </a:lnTo>
                    <a:lnTo>
                      <a:pt x="24701" y="1594"/>
                    </a:lnTo>
                    <a:lnTo>
                      <a:pt x="23373" y="1196"/>
                    </a:lnTo>
                    <a:lnTo>
                      <a:pt x="22045" y="864"/>
                    </a:lnTo>
                    <a:lnTo>
                      <a:pt x="20650" y="598"/>
                    </a:lnTo>
                    <a:lnTo>
                      <a:pt x="19323" y="399"/>
                    </a:lnTo>
                    <a:lnTo>
                      <a:pt x="17928" y="200"/>
                    </a:lnTo>
                    <a:lnTo>
                      <a:pt x="16600" y="67"/>
                    </a:lnTo>
                    <a:lnTo>
                      <a:pt x="1527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07" name="Google Shape;2507;g34ed79b00d1_0_2469"/>
              <p:cNvSpPr/>
              <p:nvPr/>
            </p:nvSpPr>
            <p:spPr>
              <a:xfrm>
                <a:off x="3302025" y="1225775"/>
                <a:ext cx="962800" cy="464800"/>
              </a:xfrm>
              <a:custGeom>
                <a:rect b="b" l="l" r="r" t="t"/>
                <a:pathLst>
                  <a:path extrusionOk="0" fill="none" h="18592" w="38512">
                    <a:moveTo>
                      <a:pt x="22576" y="18592"/>
                    </a:moveTo>
                    <a:lnTo>
                      <a:pt x="22576" y="18592"/>
                    </a:lnTo>
                    <a:lnTo>
                      <a:pt x="24435" y="17264"/>
                    </a:lnTo>
                    <a:lnTo>
                      <a:pt x="26427" y="16002"/>
                    </a:lnTo>
                    <a:lnTo>
                      <a:pt x="28485" y="14741"/>
                    </a:lnTo>
                    <a:lnTo>
                      <a:pt x="30544" y="13545"/>
                    </a:lnTo>
                    <a:lnTo>
                      <a:pt x="32668" y="12417"/>
                    </a:lnTo>
                    <a:lnTo>
                      <a:pt x="34727" y="11354"/>
                    </a:lnTo>
                    <a:lnTo>
                      <a:pt x="36719" y="10491"/>
                    </a:lnTo>
                    <a:lnTo>
                      <a:pt x="38511" y="9761"/>
                    </a:lnTo>
                    <a:lnTo>
                      <a:pt x="38511" y="9761"/>
                    </a:lnTo>
                    <a:lnTo>
                      <a:pt x="37449" y="8632"/>
                    </a:lnTo>
                    <a:lnTo>
                      <a:pt x="36254" y="7636"/>
                    </a:lnTo>
                    <a:lnTo>
                      <a:pt x="35059" y="6707"/>
                    </a:lnTo>
                    <a:lnTo>
                      <a:pt x="33864" y="5843"/>
                    </a:lnTo>
                    <a:lnTo>
                      <a:pt x="32602" y="5047"/>
                    </a:lnTo>
                    <a:lnTo>
                      <a:pt x="31340" y="4316"/>
                    </a:lnTo>
                    <a:lnTo>
                      <a:pt x="30079" y="3652"/>
                    </a:lnTo>
                    <a:lnTo>
                      <a:pt x="28751" y="3055"/>
                    </a:lnTo>
                    <a:lnTo>
                      <a:pt x="27423" y="2524"/>
                    </a:lnTo>
                    <a:lnTo>
                      <a:pt x="26095" y="1992"/>
                    </a:lnTo>
                    <a:lnTo>
                      <a:pt x="24701" y="1594"/>
                    </a:lnTo>
                    <a:lnTo>
                      <a:pt x="23373" y="1196"/>
                    </a:lnTo>
                    <a:lnTo>
                      <a:pt x="22045" y="864"/>
                    </a:lnTo>
                    <a:lnTo>
                      <a:pt x="20650" y="598"/>
                    </a:lnTo>
                    <a:lnTo>
                      <a:pt x="19323" y="399"/>
                    </a:lnTo>
                    <a:lnTo>
                      <a:pt x="17928" y="200"/>
                    </a:lnTo>
                    <a:lnTo>
                      <a:pt x="16600" y="67"/>
                    </a:lnTo>
                    <a:lnTo>
                      <a:pt x="15272" y="0"/>
                    </a:lnTo>
                    <a:lnTo>
                      <a:pt x="14011" y="0"/>
                    </a:lnTo>
                    <a:lnTo>
                      <a:pt x="12683" y="0"/>
                    </a:lnTo>
                    <a:lnTo>
                      <a:pt x="11421" y="67"/>
                    </a:lnTo>
                    <a:lnTo>
                      <a:pt x="10226" y="200"/>
                    </a:lnTo>
                    <a:lnTo>
                      <a:pt x="9031" y="332"/>
                    </a:lnTo>
                    <a:lnTo>
                      <a:pt x="7836" y="532"/>
                    </a:lnTo>
                    <a:lnTo>
                      <a:pt x="6707" y="797"/>
                    </a:lnTo>
                    <a:lnTo>
                      <a:pt x="5578" y="1063"/>
                    </a:lnTo>
                    <a:lnTo>
                      <a:pt x="4516" y="1328"/>
                    </a:lnTo>
                    <a:lnTo>
                      <a:pt x="3520" y="1727"/>
                    </a:lnTo>
                    <a:lnTo>
                      <a:pt x="2590" y="2059"/>
                    </a:lnTo>
                    <a:lnTo>
                      <a:pt x="1661" y="2457"/>
                    </a:lnTo>
                    <a:lnTo>
                      <a:pt x="798" y="2922"/>
                    </a:lnTo>
                    <a:lnTo>
                      <a:pt x="1" y="3387"/>
                    </a:lnTo>
                    <a:lnTo>
                      <a:pt x="1" y="3387"/>
                    </a:lnTo>
                    <a:lnTo>
                      <a:pt x="3055" y="4781"/>
                    </a:lnTo>
                    <a:lnTo>
                      <a:pt x="6043" y="6375"/>
                    </a:lnTo>
                    <a:lnTo>
                      <a:pt x="8965" y="8034"/>
                    </a:lnTo>
                    <a:lnTo>
                      <a:pt x="11820" y="9894"/>
                    </a:lnTo>
                    <a:lnTo>
                      <a:pt x="14608" y="11886"/>
                    </a:lnTo>
                    <a:lnTo>
                      <a:pt x="17331" y="13944"/>
                    </a:lnTo>
                    <a:lnTo>
                      <a:pt x="19987" y="16201"/>
                    </a:lnTo>
                    <a:lnTo>
                      <a:pt x="22576" y="18592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08" name="Google Shape;2508;g34ed79b00d1_0_2469"/>
              <p:cNvSpPr/>
              <p:nvPr/>
            </p:nvSpPr>
            <p:spPr>
              <a:xfrm>
                <a:off x="2108550" y="3483275"/>
                <a:ext cx="2365425" cy="1201825"/>
              </a:xfrm>
              <a:custGeom>
                <a:rect b="b" l="l" r="r" t="t"/>
                <a:pathLst>
                  <a:path extrusionOk="0" h="48073" w="94617">
                    <a:moveTo>
                      <a:pt x="13612" y="1"/>
                    </a:moveTo>
                    <a:lnTo>
                      <a:pt x="11952" y="2856"/>
                    </a:lnTo>
                    <a:lnTo>
                      <a:pt x="10425" y="5645"/>
                    </a:lnTo>
                    <a:lnTo>
                      <a:pt x="9097" y="8367"/>
                    </a:lnTo>
                    <a:lnTo>
                      <a:pt x="7835" y="10956"/>
                    </a:lnTo>
                    <a:lnTo>
                      <a:pt x="6706" y="13413"/>
                    </a:lnTo>
                    <a:lnTo>
                      <a:pt x="5644" y="15803"/>
                    </a:lnTo>
                    <a:lnTo>
                      <a:pt x="4715" y="18061"/>
                    </a:lnTo>
                    <a:lnTo>
                      <a:pt x="3851" y="20186"/>
                    </a:lnTo>
                    <a:lnTo>
                      <a:pt x="3121" y="22244"/>
                    </a:lnTo>
                    <a:lnTo>
                      <a:pt x="2457" y="24169"/>
                    </a:lnTo>
                    <a:lnTo>
                      <a:pt x="1859" y="25962"/>
                    </a:lnTo>
                    <a:lnTo>
                      <a:pt x="1395" y="27688"/>
                    </a:lnTo>
                    <a:lnTo>
                      <a:pt x="598" y="30743"/>
                    </a:lnTo>
                    <a:lnTo>
                      <a:pt x="0" y="33266"/>
                    </a:lnTo>
                    <a:lnTo>
                      <a:pt x="2590" y="35125"/>
                    </a:lnTo>
                    <a:lnTo>
                      <a:pt x="5179" y="36785"/>
                    </a:lnTo>
                    <a:lnTo>
                      <a:pt x="7835" y="38378"/>
                    </a:lnTo>
                    <a:lnTo>
                      <a:pt x="10558" y="39906"/>
                    </a:lnTo>
                    <a:lnTo>
                      <a:pt x="13280" y="41234"/>
                    </a:lnTo>
                    <a:lnTo>
                      <a:pt x="16135" y="42495"/>
                    </a:lnTo>
                    <a:lnTo>
                      <a:pt x="18924" y="43557"/>
                    </a:lnTo>
                    <a:lnTo>
                      <a:pt x="21779" y="44553"/>
                    </a:lnTo>
                    <a:lnTo>
                      <a:pt x="24700" y="45417"/>
                    </a:lnTo>
                    <a:lnTo>
                      <a:pt x="27622" y="46147"/>
                    </a:lnTo>
                    <a:lnTo>
                      <a:pt x="30543" y="46811"/>
                    </a:lnTo>
                    <a:lnTo>
                      <a:pt x="33531" y="47276"/>
                    </a:lnTo>
                    <a:lnTo>
                      <a:pt x="36519" y="47674"/>
                    </a:lnTo>
                    <a:lnTo>
                      <a:pt x="39507" y="47940"/>
                    </a:lnTo>
                    <a:lnTo>
                      <a:pt x="42495" y="48072"/>
                    </a:lnTo>
                    <a:lnTo>
                      <a:pt x="45482" y="48072"/>
                    </a:lnTo>
                    <a:lnTo>
                      <a:pt x="48470" y="47940"/>
                    </a:lnTo>
                    <a:lnTo>
                      <a:pt x="51458" y="47674"/>
                    </a:lnTo>
                    <a:lnTo>
                      <a:pt x="54446" y="47342"/>
                    </a:lnTo>
                    <a:lnTo>
                      <a:pt x="57434" y="46877"/>
                    </a:lnTo>
                    <a:lnTo>
                      <a:pt x="60355" y="46280"/>
                    </a:lnTo>
                    <a:lnTo>
                      <a:pt x="63277" y="45549"/>
                    </a:lnTo>
                    <a:lnTo>
                      <a:pt x="66198" y="44686"/>
                    </a:lnTo>
                    <a:lnTo>
                      <a:pt x="69053" y="43757"/>
                    </a:lnTo>
                    <a:lnTo>
                      <a:pt x="71909" y="42628"/>
                    </a:lnTo>
                    <a:lnTo>
                      <a:pt x="74697" y="41433"/>
                    </a:lnTo>
                    <a:lnTo>
                      <a:pt x="77486" y="40105"/>
                    </a:lnTo>
                    <a:lnTo>
                      <a:pt x="80142" y="38644"/>
                    </a:lnTo>
                    <a:lnTo>
                      <a:pt x="82864" y="37051"/>
                    </a:lnTo>
                    <a:lnTo>
                      <a:pt x="85454" y="35391"/>
                    </a:lnTo>
                    <a:lnTo>
                      <a:pt x="87977" y="33531"/>
                    </a:lnTo>
                    <a:lnTo>
                      <a:pt x="90500" y="31606"/>
                    </a:lnTo>
                    <a:lnTo>
                      <a:pt x="90965" y="30344"/>
                    </a:lnTo>
                    <a:lnTo>
                      <a:pt x="91429" y="29083"/>
                    </a:lnTo>
                    <a:lnTo>
                      <a:pt x="91894" y="27755"/>
                    </a:lnTo>
                    <a:lnTo>
                      <a:pt x="92292" y="26361"/>
                    </a:lnTo>
                    <a:lnTo>
                      <a:pt x="92956" y="23572"/>
                    </a:lnTo>
                    <a:lnTo>
                      <a:pt x="93554" y="20650"/>
                    </a:lnTo>
                    <a:lnTo>
                      <a:pt x="94019" y="17596"/>
                    </a:lnTo>
                    <a:lnTo>
                      <a:pt x="94351" y="14409"/>
                    </a:lnTo>
                    <a:lnTo>
                      <a:pt x="94550" y="11222"/>
                    </a:lnTo>
                    <a:lnTo>
                      <a:pt x="94616" y="7836"/>
                    </a:lnTo>
                    <a:lnTo>
                      <a:pt x="92226" y="9164"/>
                    </a:lnTo>
                    <a:lnTo>
                      <a:pt x="89769" y="10425"/>
                    </a:lnTo>
                    <a:lnTo>
                      <a:pt x="87313" y="11488"/>
                    </a:lnTo>
                    <a:lnTo>
                      <a:pt x="84790" y="12484"/>
                    </a:lnTo>
                    <a:lnTo>
                      <a:pt x="82267" y="13347"/>
                    </a:lnTo>
                    <a:lnTo>
                      <a:pt x="79677" y="14143"/>
                    </a:lnTo>
                    <a:lnTo>
                      <a:pt x="77088" y="14741"/>
                    </a:lnTo>
                    <a:lnTo>
                      <a:pt x="74432" y="15272"/>
                    </a:lnTo>
                    <a:lnTo>
                      <a:pt x="71776" y="15737"/>
                    </a:lnTo>
                    <a:lnTo>
                      <a:pt x="69053" y="16069"/>
                    </a:lnTo>
                    <a:lnTo>
                      <a:pt x="66398" y="16268"/>
                    </a:lnTo>
                    <a:lnTo>
                      <a:pt x="63675" y="16401"/>
                    </a:lnTo>
                    <a:lnTo>
                      <a:pt x="60953" y="16401"/>
                    </a:lnTo>
                    <a:lnTo>
                      <a:pt x="58231" y="16335"/>
                    </a:lnTo>
                    <a:lnTo>
                      <a:pt x="55508" y="16135"/>
                    </a:lnTo>
                    <a:lnTo>
                      <a:pt x="52786" y="15870"/>
                    </a:lnTo>
                    <a:lnTo>
                      <a:pt x="50064" y="15538"/>
                    </a:lnTo>
                    <a:lnTo>
                      <a:pt x="47408" y="15073"/>
                    </a:lnTo>
                    <a:lnTo>
                      <a:pt x="44752" y="14542"/>
                    </a:lnTo>
                    <a:lnTo>
                      <a:pt x="42096" y="13878"/>
                    </a:lnTo>
                    <a:lnTo>
                      <a:pt x="39440" y="13147"/>
                    </a:lnTo>
                    <a:lnTo>
                      <a:pt x="36851" y="12351"/>
                    </a:lnTo>
                    <a:lnTo>
                      <a:pt x="34328" y="11488"/>
                    </a:lnTo>
                    <a:lnTo>
                      <a:pt x="31805" y="10492"/>
                    </a:lnTo>
                    <a:lnTo>
                      <a:pt x="29348" y="9429"/>
                    </a:lnTo>
                    <a:lnTo>
                      <a:pt x="26891" y="8300"/>
                    </a:lnTo>
                    <a:lnTo>
                      <a:pt x="24567" y="7105"/>
                    </a:lnTo>
                    <a:lnTo>
                      <a:pt x="22243" y="5844"/>
                    </a:lnTo>
                    <a:lnTo>
                      <a:pt x="19986" y="4449"/>
                    </a:lnTo>
                    <a:lnTo>
                      <a:pt x="17795" y="3055"/>
                    </a:lnTo>
                    <a:lnTo>
                      <a:pt x="15670" y="1528"/>
                    </a:lnTo>
                    <a:lnTo>
                      <a:pt x="1361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09" name="Google Shape;2509;g34ed79b00d1_0_2469"/>
              <p:cNvSpPr/>
              <p:nvPr/>
            </p:nvSpPr>
            <p:spPr>
              <a:xfrm>
                <a:off x="2108550" y="3483275"/>
                <a:ext cx="2365425" cy="1201825"/>
              </a:xfrm>
              <a:custGeom>
                <a:rect b="b" l="l" r="r" t="t"/>
                <a:pathLst>
                  <a:path extrusionOk="0" fill="none" h="48073" w="94617">
                    <a:moveTo>
                      <a:pt x="13612" y="1"/>
                    </a:moveTo>
                    <a:lnTo>
                      <a:pt x="13612" y="1"/>
                    </a:lnTo>
                    <a:lnTo>
                      <a:pt x="11952" y="2856"/>
                    </a:lnTo>
                    <a:lnTo>
                      <a:pt x="10425" y="5645"/>
                    </a:lnTo>
                    <a:lnTo>
                      <a:pt x="9097" y="8367"/>
                    </a:lnTo>
                    <a:lnTo>
                      <a:pt x="7835" y="10956"/>
                    </a:lnTo>
                    <a:lnTo>
                      <a:pt x="6706" y="13413"/>
                    </a:lnTo>
                    <a:lnTo>
                      <a:pt x="5644" y="15803"/>
                    </a:lnTo>
                    <a:lnTo>
                      <a:pt x="4715" y="18061"/>
                    </a:lnTo>
                    <a:lnTo>
                      <a:pt x="3851" y="20186"/>
                    </a:lnTo>
                    <a:lnTo>
                      <a:pt x="3121" y="22244"/>
                    </a:lnTo>
                    <a:lnTo>
                      <a:pt x="2457" y="24169"/>
                    </a:lnTo>
                    <a:lnTo>
                      <a:pt x="1859" y="25962"/>
                    </a:lnTo>
                    <a:lnTo>
                      <a:pt x="1395" y="27688"/>
                    </a:lnTo>
                    <a:lnTo>
                      <a:pt x="598" y="30743"/>
                    </a:lnTo>
                    <a:lnTo>
                      <a:pt x="0" y="33266"/>
                    </a:lnTo>
                    <a:lnTo>
                      <a:pt x="0" y="33266"/>
                    </a:lnTo>
                    <a:lnTo>
                      <a:pt x="2590" y="35125"/>
                    </a:lnTo>
                    <a:lnTo>
                      <a:pt x="5179" y="36785"/>
                    </a:lnTo>
                    <a:lnTo>
                      <a:pt x="7835" y="38378"/>
                    </a:lnTo>
                    <a:lnTo>
                      <a:pt x="10558" y="39906"/>
                    </a:lnTo>
                    <a:lnTo>
                      <a:pt x="13280" y="41234"/>
                    </a:lnTo>
                    <a:lnTo>
                      <a:pt x="16135" y="42495"/>
                    </a:lnTo>
                    <a:lnTo>
                      <a:pt x="18924" y="43557"/>
                    </a:lnTo>
                    <a:lnTo>
                      <a:pt x="21779" y="44553"/>
                    </a:lnTo>
                    <a:lnTo>
                      <a:pt x="24700" y="45417"/>
                    </a:lnTo>
                    <a:lnTo>
                      <a:pt x="27622" y="46147"/>
                    </a:lnTo>
                    <a:lnTo>
                      <a:pt x="30543" y="46811"/>
                    </a:lnTo>
                    <a:lnTo>
                      <a:pt x="33531" y="47276"/>
                    </a:lnTo>
                    <a:lnTo>
                      <a:pt x="36519" y="47674"/>
                    </a:lnTo>
                    <a:lnTo>
                      <a:pt x="39507" y="47940"/>
                    </a:lnTo>
                    <a:lnTo>
                      <a:pt x="42495" y="48072"/>
                    </a:lnTo>
                    <a:lnTo>
                      <a:pt x="45482" y="48072"/>
                    </a:lnTo>
                    <a:lnTo>
                      <a:pt x="48470" y="47940"/>
                    </a:lnTo>
                    <a:lnTo>
                      <a:pt x="51458" y="47674"/>
                    </a:lnTo>
                    <a:lnTo>
                      <a:pt x="54446" y="47342"/>
                    </a:lnTo>
                    <a:lnTo>
                      <a:pt x="57434" y="46877"/>
                    </a:lnTo>
                    <a:lnTo>
                      <a:pt x="60355" y="46280"/>
                    </a:lnTo>
                    <a:lnTo>
                      <a:pt x="63277" y="45549"/>
                    </a:lnTo>
                    <a:lnTo>
                      <a:pt x="66198" y="44686"/>
                    </a:lnTo>
                    <a:lnTo>
                      <a:pt x="69053" y="43757"/>
                    </a:lnTo>
                    <a:lnTo>
                      <a:pt x="71909" y="42628"/>
                    </a:lnTo>
                    <a:lnTo>
                      <a:pt x="74697" y="41433"/>
                    </a:lnTo>
                    <a:lnTo>
                      <a:pt x="77486" y="40105"/>
                    </a:lnTo>
                    <a:lnTo>
                      <a:pt x="80142" y="38644"/>
                    </a:lnTo>
                    <a:lnTo>
                      <a:pt x="82864" y="37051"/>
                    </a:lnTo>
                    <a:lnTo>
                      <a:pt x="85454" y="35391"/>
                    </a:lnTo>
                    <a:lnTo>
                      <a:pt x="87977" y="33531"/>
                    </a:lnTo>
                    <a:lnTo>
                      <a:pt x="90500" y="31606"/>
                    </a:lnTo>
                    <a:lnTo>
                      <a:pt x="90500" y="31606"/>
                    </a:lnTo>
                    <a:lnTo>
                      <a:pt x="90965" y="30344"/>
                    </a:lnTo>
                    <a:lnTo>
                      <a:pt x="91429" y="29083"/>
                    </a:lnTo>
                    <a:lnTo>
                      <a:pt x="91894" y="27755"/>
                    </a:lnTo>
                    <a:lnTo>
                      <a:pt x="92292" y="26361"/>
                    </a:lnTo>
                    <a:lnTo>
                      <a:pt x="92956" y="23572"/>
                    </a:lnTo>
                    <a:lnTo>
                      <a:pt x="93554" y="20650"/>
                    </a:lnTo>
                    <a:lnTo>
                      <a:pt x="94019" y="17596"/>
                    </a:lnTo>
                    <a:lnTo>
                      <a:pt x="94351" y="14409"/>
                    </a:lnTo>
                    <a:lnTo>
                      <a:pt x="94550" y="11222"/>
                    </a:lnTo>
                    <a:lnTo>
                      <a:pt x="94616" y="7836"/>
                    </a:lnTo>
                    <a:lnTo>
                      <a:pt x="94616" y="7836"/>
                    </a:lnTo>
                    <a:lnTo>
                      <a:pt x="92226" y="9164"/>
                    </a:lnTo>
                    <a:lnTo>
                      <a:pt x="89769" y="10425"/>
                    </a:lnTo>
                    <a:lnTo>
                      <a:pt x="87313" y="11488"/>
                    </a:lnTo>
                    <a:lnTo>
                      <a:pt x="84790" y="12484"/>
                    </a:lnTo>
                    <a:lnTo>
                      <a:pt x="82267" y="13347"/>
                    </a:lnTo>
                    <a:lnTo>
                      <a:pt x="79677" y="14143"/>
                    </a:lnTo>
                    <a:lnTo>
                      <a:pt x="77088" y="14741"/>
                    </a:lnTo>
                    <a:lnTo>
                      <a:pt x="74432" y="15272"/>
                    </a:lnTo>
                    <a:lnTo>
                      <a:pt x="71776" y="15737"/>
                    </a:lnTo>
                    <a:lnTo>
                      <a:pt x="69053" y="16069"/>
                    </a:lnTo>
                    <a:lnTo>
                      <a:pt x="66398" y="16268"/>
                    </a:lnTo>
                    <a:lnTo>
                      <a:pt x="63675" y="16401"/>
                    </a:lnTo>
                    <a:lnTo>
                      <a:pt x="60953" y="16401"/>
                    </a:lnTo>
                    <a:lnTo>
                      <a:pt x="58231" y="16335"/>
                    </a:lnTo>
                    <a:lnTo>
                      <a:pt x="55508" y="16135"/>
                    </a:lnTo>
                    <a:lnTo>
                      <a:pt x="52786" y="15870"/>
                    </a:lnTo>
                    <a:lnTo>
                      <a:pt x="50064" y="15538"/>
                    </a:lnTo>
                    <a:lnTo>
                      <a:pt x="47408" y="15073"/>
                    </a:lnTo>
                    <a:lnTo>
                      <a:pt x="44752" y="14542"/>
                    </a:lnTo>
                    <a:lnTo>
                      <a:pt x="42096" y="13878"/>
                    </a:lnTo>
                    <a:lnTo>
                      <a:pt x="39440" y="13147"/>
                    </a:lnTo>
                    <a:lnTo>
                      <a:pt x="36851" y="12351"/>
                    </a:lnTo>
                    <a:lnTo>
                      <a:pt x="34328" y="11488"/>
                    </a:lnTo>
                    <a:lnTo>
                      <a:pt x="31805" y="10492"/>
                    </a:lnTo>
                    <a:lnTo>
                      <a:pt x="29348" y="9429"/>
                    </a:lnTo>
                    <a:lnTo>
                      <a:pt x="26891" y="8300"/>
                    </a:lnTo>
                    <a:lnTo>
                      <a:pt x="24567" y="7105"/>
                    </a:lnTo>
                    <a:lnTo>
                      <a:pt x="22243" y="5844"/>
                    </a:lnTo>
                    <a:lnTo>
                      <a:pt x="19986" y="4449"/>
                    </a:lnTo>
                    <a:lnTo>
                      <a:pt x="17795" y="3055"/>
                    </a:lnTo>
                    <a:lnTo>
                      <a:pt x="15670" y="1528"/>
                    </a:lnTo>
                    <a:lnTo>
                      <a:pt x="13612" y="1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10" name="Google Shape;2510;g34ed79b00d1_0_2469"/>
              <p:cNvSpPr/>
              <p:nvPr/>
            </p:nvSpPr>
            <p:spPr>
              <a:xfrm>
                <a:off x="4020775" y="1635775"/>
                <a:ext cx="501325" cy="773550"/>
              </a:xfrm>
              <a:custGeom>
                <a:rect b="b" l="l" r="r" t="t"/>
                <a:pathLst>
                  <a:path extrusionOk="0" h="30942" w="20053">
                    <a:moveTo>
                      <a:pt x="14940" y="1"/>
                    </a:moveTo>
                    <a:lnTo>
                      <a:pt x="13347" y="598"/>
                    </a:lnTo>
                    <a:lnTo>
                      <a:pt x="11488" y="1461"/>
                    </a:lnTo>
                    <a:lnTo>
                      <a:pt x="9429" y="2524"/>
                    </a:lnTo>
                    <a:lnTo>
                      <a:pt x="7305" y="3719"/>
                    </a:lnTo>
                    <a:lnTo>
                      <a:pt x="5246" y="5047"/>
                    </a:lnTo>
                    <a:lnTo>
                      <a:pt x="3254" y="6308"/>
                    </a:lnTo>
                    <a:lnTo>
                      <a:pt x="1462" y="7570"/>
                    </a:lnTo>
                    <a:lnTo>
                      <a:pt x="1" y="8765"/>
                    </a:lnTo>
                    <a:lnTo>
                      <a:pt x="2059" y="11222"/>
                    </a:lnTo>
                    <a:lnTo>
                      <a:pt x="4051" y="13811"/>
                    </a:lnTo>
                    <a:lnTo>
                      <a:pt x="5977" y="16467"/>
                    </a:lnTo>
                    <a:lnTo>
                      <a:pt x="7836" y="19189"/>
                    </a:lnTo>
                    <a:lnTo>
                      <a:pt x="9695" y="22044"/>
                    </a:lnTo>
                    <a:lnTo>
                      <a:pt x="11421" y="24966"/>
                    </a:lnTo>
                    <a:lnTo>
                      <a:pt x="13081" y="27954"/>
                    </a:lnTo>
                    <a:lnTo>
                      <a:pt x="14608" y="30942"/>
                    </a:lnTo>
                    <a:lnTo>
                      <a:pt x="15339" y="30145"/>
                    </a:lnTo>
                    <a:lnTo>
                      <a:pt x="16003" y="29348"/>
                    </a:lnTo>
                    <a:lnTo>
                      <a:pt x="16600" y="28419"/>
                    </a:lnTo>
                    <a:lnTo>
                      <a:pt x="17198" y="27555"/>
                    </a:lnTo>
                    <a:lnTo>
                      <a:pt x="17729" y="26626"/>
                    </a:lnTo>
                    <a:lnTo>
                      <a:pt x="18127" y="25696"/>
                    </a:lnTo>
                    <a:lnTo>
                      <a:pt x="18526" y="24700"/>
                    </a:lnTo>
                    <a:lnTo>
                      <a:pt x="18924" y="23704"/>
                    </a:lnTo>
                    <a:lnTo>
                      <a:pt x="19190" y="22708"/>
                    </a:lnTo>
                    <a:lnTo>
                      <a:pt x="19455" y="21712"/>
                    </a:lnTo>
                    <a:lnTo>
                      <a:pt x="19655" y="20650"/>
                    </a:lnTo>
                    <a:lnTo>
                      <a:pt x="19854" y="19654"/>
                    </a:lnTo>
                    <a:lnTo>
                      <a:pt x="19987" y="18592"/>
                    </a:lnTo>
                    <a:lnTo>
                      <a:pt x="20053" y="17529"/>
                    </a:lnTo>
                    <a:lnTo>
                      <a:pt x="20053" y="16467"/>
                    </a:lnTo>
                    <a:lnTo>
                      <a:pt x="20053" y="15405"/>
                    </a:lnTo>
                    <a:lnTo>
                      <a:pt x="20053" y="14342"/>
                    </a:lnTo>
                    <a:lnTo>
                      <a:pt x="19920" y="13280"/>
                    </a:lnTo>
                    <a:lnTo>
                      <a:pt x="19655" y="11222"/>
                    </a:lnTo>
                    <a:lnTo>
                      <a:pt x="19190" y="9163"/>
                    </a:lnTo>
                    <a:lnTo>
                      <a:pt x="18592" y="7105"/>
                    </a:lnTo>
                    <a:lnTo>
                      <a:pt x="17862" y="5180"/>
                    </a:lnTo>
                    <a:lnTo>
                      <a:pt x="16999" y="3320"/>
                    </a:lnTo>
                    <a:lnTo>
                      <a:pt x="16003" y="1594"/>
                    </a:lnTo>
                    <a:lnTo>
                      <a:pt x="15471" y="797"/>
                    </a:lnTo>
                    <a:lnTo>
                      <a:pt x="1494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11" name="Google Shape;2511;g34ed79b00d1_0_2469"/>
              <p:cNvSpPr/>
              <p:nvPr/>
            </p:nvSpPr>
            <p:spPr>
              <a:xfrm>
                <a:off x="4020775" y="1635775"/>
                <a:ext cx="501325" cy="773550"/>
              </a:xfrm>
              <a:custGeom>
                <a:rect b="b" l="l" r="r" t="t"/>
                <a:pathLst>
                  <a:path extrusionOk="0" fill="none" h="30942" w="20053">
                    <a:moveTo>
                      <a:pt x="14608" y="30942"/>
                    </a:moveTo>
                    <a:lnTo>
                      <a:pt x="14608" y="30942"/>
                    </a:lnTo>
                    <a:lnTo>
                      <a:pt x="15339" y="30145"/>
                    </a:lnTo>
                    <a:lnTo>
                      <a:pt x="16003" y="29348"/>
                    </a:lnTo>
                    <a:lnTo>
                      <a:pt x="16600" y="28419"/>
                    </a:lnTo>
                    <a:lnTo>
                      <a:pt x="17198" y="27555"/>
                    </a:lnTo>
                    <a:lnTo>
                      <a:pt x="17729" y="26626"/>
                    </a:lnTo>
                    <a:lnTo>
                      <a:pt x="18127" y="25696"/>
                    </a:lnTo>
                    <a:lnTo>
                      <a:pt x="18526" y="24700"/>
                    </a:lnTo>
                    <a:lnTo>
                      <a:pt x="18924" y="23704"/>
                    </a:lnTo>
                    <a:lnTo>
                      <a:pt x="19190" y="22708"/>
                    </a:lnTo>
                    <a:lnTo>
                      <a:pt x="19455" y="21712"/>
                    </a:lnTo>
                    <a:lnTo>
                      <a:pt x="19655" y="20650"/>
                    </a:lnTo>
                    <a:lnTo>
                      <a:pt x="19854" y="19654"/>
                    </a:lnTo>
                    <a:lnTo>
                      <a:pt x="19987" y="18592"/>
                    </a:lnTo>
                    <a:lnTo>
                      <a:pt x="20053" y="17529"/>
                    </a:lnTo>
                    <a:lnTo>
                      <a:pt x="20053" y="16467"/>
                    </a:lnTo>
                    <a:lnTo>
                      <a:pt x="20053" y="15405"/>
                    </a:lnTo>
                    <a:lnTo>
                      <a:pt x="20053" y="14342"/>
                    </a:lnTo>
                    <a:lnTo>
                      <a:pt x="19920" y="13280"/>
                    </a:lnTo>
                    <a:lnTo>
                      <a:pt x="19655" y="11222"/>
                    </a:lnTo>
                    <a:lnTo>
                      <a:pt x="19190" y="9163"/>
                    </a:lnTo>
                    <a:lnTo>
                      <a:pt x="18592" y="7105"/>
                    </a:lnTo>
                    <a:lnTo>
                      <a:pt x="17862" y="5180"/>
                    </a:lnTo>
                    <a:lnTo>
                      <a:pt x="16999" y="3320"/>
                    </a:lnTo>
                    <a:lnTo>
                      <a:pt x="16003" y="1594"/>
                    </a:lnTo>
                    <a:lnTo>
                      <a:pt x="15471" y="797"/>
                    </a:lnTo>
                    <a:lnTo>
                      <a:pt x="14940" y="1"/>
                    </a:lnTo>
                    <a:lnTo>
                      <a:pt x="14940" y="1"/>
                    </a:lnTo>
                    <a:lnTo>
                      <a:pt x="13347" y="598"/>
                    </a:lnTo>
                    <a:lnTo>
                      <a:pt x="11488" y="1461"/>
                    </a:lnTo>
                    <a:lnTo>
                      <a:pt x="9429" y="2524"/>
                    </a:lnTo>
                    <a:lnTo>
                      <a:pt x="7305" y="3719"/>
                    </a:lnTo>
                    <a:lnTo>
                      <a:pt x="5246" y="5047"/>
                    </a:lnTo>
                    <a:lnTo>
                      <a:pt x="3254" y="6308"/>
                    </a:lnTo>
                    <a:lnTo>
                      <a:pt x="1462" y="7570"/>
                    </a:lnTo>
                    <a:lnTo>
                      <a:pt x="1" y="8765"/>
                    </a:lnTo>
                    <a:lnTo>
                      <a:pt x="1" y="8765"/>
                    </a:lnTo>
                    <a:lnTo>
                      <a:pt x="2059" y="11222"/>
                    </a:lnTo>
                    <a:lnTo>
                      <a:pt x="4051" y="13811"/>
                    </a:lnTo>
                    <a:lnTo>
                      <a:pt x="5977" y="16467"/>
                    </a:lnTo>
                    <a:lnTo>
                      <a:pt x="7836" y="19189"/>
                    </a:lnTo>
                    <a:lnTo>
                      <a:pt x="9695" y="22044"/>
                    </a:lnTo>
                    <a:lnTo>
                      <a:pt x="11421" y="24966"/>
                    </a:lnTo>
                    <a:lnTo>
                      <a:pt x="13081" y="27954"/>
                    </a:lnTo>
                    <a:lnTo>
                      <a:pt x="14608" y="30942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12" name="Google Shape;2512;g34ed79b00d1_0_2469"/>
              <p:cNvSpPr/>
              <p:nvPr/>
            </p:nvSpPr>
            <p:spPr>
              <a:xfrm>
                <a:off x="4478925" y="1959475"/>
                <a:ext cx="388450" cy="1274850"/>
              </a:xfrm>
              <a:custGeom>
                <a:rect b="b" l="l" r="r" t="t"/>
                <a:pathLst>
                  <a:path extrusionOk="0" h="50994" w="15538">
                    <a:moveTo>
                      <a:pt x="10159" y="0"/>
                    </a:moveTo>
                    <a:lnTo>
                      <a:pt x="10359" y="1992"/>
                    </a:lnTo>
                    <a:lnTo>
                      <a:pt x="10359" y="3984"/>
                    </a:lnTo>
                    <a:lnTo>
                      <a:pt x="10292" y="5909"/>
                    </a:lnTo>
                    <a:lnTo>
                      <a:pt x="10093" y="7769"/>
                    </a:lnTo>
                    <a:lnTo>
                      <a:pt x="9827" y="9628"/>
                    </a:lnTo>
                    <a:lnTo>
                      <a:pt x="9429" y="11420"/>
                    </a:lnTo>
                    <a:lnTo>
                      <a:pt x="8898" y="13213"/>
                    </a:lnTo>
                    <a:lnTo>
                      <a:pt x="8300" y="14873"/>
                    </a:lnTo>
                    <a:lnTo>
                      <a:pt x="7570" y="16533"/>
                    </a:lnTo>
                    <a:lnTo>
                      <a:pt x="6773" y="18127"/>
                    </a:lnTo>
                    <a:lnTo>
                      <a:pt x="5844" y="19654"/>
                    </a:lnTo>
                    <a:lnTo>
                      <a:pt x="4848" y="21114"/>
                    </a:lnTo>
                    <a:lnTo>
                      <a:pt x="3785" y="22575"/>
                    </a:lnTo>
                    <a:lnTo>
                      <a:pt x="2590" y="23903"/>
                    </a:lnTo>
                    <a:lnTo>
                      <a:pt x="1329" y="25165"/>
                    </a:lnTo>
                    <a:lnTo>
                      <a:pt x="1" y="26360"/>
                    </a:lnTo>
                    <a:lnTo>
                      <a:pt x="1196" y="29348"/>
                    </a:lnTo>
                    <a:lnTo>
                      <a:pt x="2258" y="32402"/>
                    </a:lnTo>
                    <a:lnTo>
                      <a:pt x="3254" y="35456"/>
                    </a:lnTo>
                    <a:lnTo>
                      <a:pt x="4184" y="38511"/>
                    </a:lnTo>
                    <a:lnTo>
                      <a:pt x="4980" y="41631"/>
                    </a:lnTo>
                    <a:lnTo>
                      <a:pt x="5711" y="44752"/>
                    </a:lnTo>
                    <a:lnTo>
                      <a:pt x="6375" y="47873"/>
                    </a:lnTo>
                    <a:lnTo>
                      <a:pt x="6972" y="50993"/>
                    </a:lnTo>
                    <a:lnTo>
                      <a:pt x="7968" y="49665"/>
                    </a:lnTo>
                    <a:lnTo>
                      <a:pt x="8898" y="48271"/>
                    </a:lnTo>
                    <a:lnTo>
                      <a:pt x="9761" y="46810"/>
                    </a:lnTo>
                    <a:lnTo>
                      <a:pt x="10558" y="45349"/>
                    </a:lnTo>
                    <a:lnTo>
                      <a:pt x="11288" y="43889"/>
                    </a:lnTo>
                    <a:lnTo>
                      <a:pt x="11952" y="42362"/>
                    </a:lnTo>
                    <a:lnTo>
                      <a:pt x="12616" y="40834"/>
                    </a:lnTo>
                    <a:lnTo>
                      <a:pt x="13147" y="39307"/>
                    </a:lnTo>
                    <a:lnTo>
                      <a:pt x="13612" y="37714"/>
                    </a:lnTo>
                    <a:lnTo>
                      <a:pt x="14077" y="36120"/>
                    </a:lnTo>
                    <a:lnTo>
                      <a:pt x="14475" y="34527"/>
                    </a:lnTo>
                    <a:lnTo>
                      <a:pt x="14807" y="32867"/>
                    </a:lnTo>
                    <a:lnTo>
                      <a:pt x="15006" y="31273"/>
                    </a:lnTo>
                    <a:lnTo>
                      <a:pt x="15272" y="29613"/>
                    </a:lnTo>
                    <a:lnTo>
                      <a:pt x="15405" y="27953"/>
                    </a:lnTo>
                    <a:lnTo>
                      <a:pt x="15471" y="26227"/>
                    </a:lnTo>
                    <a:lnTo>
                      <a:pt x="15538" y="24567"/>
                    </a:lnTo>
                    <a:lnTo>
                      <a:pt x="15538" y="22907"/>
                    </a:lnTo>
                    <a:lnTo>
                      <a:pt x="15471" y="21247"/>
                    </a:lnTo>
                    <a:lnTo>
                      <a:pt x="15338" y="19521"/>
                    </a:lnTo>
                    <a:lnTo>
                      <a:pt x="15139" y="17861"/>
                    </a:lnTo>
                    <a:lnTo>
                      <a:pt x="14940" y="16201"/>
                    </a:lnTo>
                    <a:lnTo>
                      <a:pt x="14674" y="14475"/>
                    </a:lnTo>
                    <a:lnTo>
                      <a:pt x="14342" y="12815"/>
                    </a:lnTo>
                    <a:lnTo>
                      <a:pt x="14010" y="11155"/>
                    </a:lnTo>
                    <a:lnTo>
                      <a:pt x="13612" y="9561"/>
                    </a:lnTo>
                    <a:lnTo>
                      <a:pt x="13147" y="7901"/>
                    </a:lnTo>
                    <a:lnTo>
                      <a:pt x="12616" y="6308"/>
                    </a:lnTo>
                    <a:lnTo>
                      <a:pt x="12085" y="4648"/>
                    </a:lnTo>
                    <a:lnTo>
                      <a:pt x="11487" y="3121"/>
                    </a:lnTo>
                    <a:lnTo>
                      <a:pt x="10823" y="1527"/>
                    </a:lnTo>
                    <a:lnTo>
                      <a:pt x="1015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13" name="Google Shape;2513;g34ed79b00d1_0_2469"/>
              <p:cNvSpPr/>
              <p:nvPr/>
            </p:nvSpPr>
            <p:spPr>
              <a:xfrm>
                <a:off x="4478925" y="1959475"/>
                <a:ext cx="388450" cy="1274850"/>
              </a:xfrm>
              <a:custGeom>
                <a:rect b="b" l="l" r="r" t="t"/>
                <a:pathLst>
                  <a:path extrusionOk="0" fill="none" h="50994" w="15538">
                    <a:moveTo>
                      <a:pt x="10159" y="0"/>
                    </a:moveTo>
                    <a:lnTo>
                      <a:pt x="10159" y="0"/>
                    </a:lnTo>
                    <a:lnTo>
                      <a:pt x="10359" y="1992"/>
                    </a:lnTo>
                    <a:lnTo>
                      <a:pt x="10359" y="3984"/>
                    </a:lnTo>
                    <a:lnTo>
                      <a:pt x="10292" y="5909"/>
                    </a:lnTo>
                    <a:lnTo>
                      <a:pt x="10093" y="7769"/>
                    </a:lnTo>
                    <a:lnTo>
                      <a:pt x="9827" y="9628"/>
                    </a:lnTo>
                    <a:lnTo>
                      <a:pt x="9429" y="11420"/>
                    </a:lnTo>
                    <a:lnTo>
                      <a:pt x="8898" y="13213"/>
                    </a:lnTo>
                    <a:lnTo>
                      <a:pt x="8300" y="14873"/>
                    </a:lnTo>
                    <a:lnTo>
                      <a:pt x="7570" y="16533"/>
                    </a:lnTo>
                    <a:lnTo>
                      <a:pt x="6773" y="18127"/>
                    </a:lnTo>
                    <a:lnTo>
                      <a:pt x="5844" y="19654"/>
                    </a:lnTo>
                    <a:lnTo>
                      <a:pt x="4848" y="21114"/>
                    </a:lnTo>
                    <a:lnTo>
                      <a:pt x="3785" y="22575"/>
                    </a:lnTo>
                    <a:lnTo>
                      <a:pt x="2590" y="23903"/>
                    </a:lnTo>
                    <a:lnTo>
                      <a:pt x="1329" y="25165"/>
                    </a:lnTo>
                    <a:lnTo>
                      <a:pt x="1" y="26360"/>
                    </a:lnTo>
                    <a:lnTo>
                      <a:pt x="1" y="26360"/>
                    </a:lnTo>
                    <a:lnTo>
                      <a:pt x="1196" y="29348"/>
                    </a:lnTo>
                    <a:lnTo>
                      <a:pt x="2258" y="32402"/>
                    </a:lnTo>
                    <a:lnTo>
                      <a:pt x="3254" y="35456"/>
                    </a:lnTo>
                    <a:lnTo>
                      <a:pt x="4184" y="38511"/>
                    </a:lnTo>
                    <a:lnTo>
                      <a:pt x="4980" y="41631"/>
                    </a:lnTo>
                    <a:lnTo>
                      <a:pt x="5711" y="44752"/>
                    </a:lnTo>
                    <a:lnTo>
                      <a:pt x="6375" y="47873"/>
                    </a:lnTo>
                    <a:lnTo>
                      <a:pt x="6972" y="50993"/>
                    </a:lnTo>
                    <a:lnTo>
                      <a:pt x="6972" y="50993"/>
                    </a:lnTo>
                    <a:lnTo>
                      <a:pt x="7968" y="49665"/>
                    </a:lnTo>
                    <a:lnTo>
                      <a:pt x="8898" y="48271"/>
                    </a:lnTo>
                    <a:lnTo>
                      <a:pt x="9761" y="46810"/>
                    </a:lnTo>
                    <a:lnTo>
                      <a:pt x="10558" y="45349"/>
                    </a:lnTo>
                    <a:lnTo>
                      <a:pt x="11288" y="43889"/>
                    </a:lnTo>
                    <a:lnTo>
                      <a:pt x="11952" y="42362"/>
                    </a:lnTo>
                    <a:lnTo>
                      <a:pt x="12616" y="40834"/>
                    </a:lnTo>
                    <a:lnTo>
                      <a:pt x="13147" y="39307"/>
                    </a:lnTo>
                    <a:lnTo>
                      <a:pt x="13612" y="37714"/>
                    </a:lnTo>
                    <a:lnTo>
                      <a:pt x="14077" y="36120"/>
                    </a:lnTo>
                    <a:lnTo>
                      <a:pt x="14475" y="34527"/>
                    </a:lnTo>
                    <a:lnTo>
                      <a:pt x="14807" y="32867"/>
                    </a:lnTo>
                    <a:lnTo>
                      <a:pt x="15006" y="31273"/>
                    </a:lnTo>
                    <a:lnTo>
                      <a:pt x="15272" y="29613"/>
                    </a:lnTo>
                    <a:lnTo>
                      <a:pt x="15405" y="27953"/>
                    </a:lnTo>
                    <a:lnTo>
                      <a:pt x="15471" y="26227"/>
                    </a:lnTo>
                    <a:lnTo>
                      <a:pt x="15538" y="24567"/>
                    </a:lnTo>
                    <a:lnTo>
                      <a:pt x="15538" y="22907"/>
                    </a:lnTo>
                    <a:lnTo>
                      <a:pt x="15471" y="21247"/>
                    </a:lnTo>
                    <a:lnTo>
                      <a:pt x="15338" y="19521"/>
                    </a:lnTo>
                    <a:lnTo>
                      <a:pt x="15139" y="17861"/>
                    </a:lnTo>
                    <a:lnTo>
                      <a:pt x="14940" y="16201"/>
                    </a:lnTo>
                    <a:lnTo>
                      <a:pt x="14674" y="14475"/>
                    </a:lnTo>
                    <a:lnTo>
                      <a:pt x="14342" y="12815"/>
                    </a:lnTo>
                    <a:lnTo>
                      <a:pt x="14010" y="11155"/>
                    </a:lnTo>
                    <a:lnTo>
                      <a:pt x="13612" y="9561"/>
                    </a:lnTo>
                    <a:lnTo>
                      <a:pt x="13147" y="7901"/>
                    </a:lnTo>
                    <a:lnTo>
                      <a:pt x="12616" y="6308"/>
                    </a:lnTo>
                    <a:lnTo>
                      <a:pt x="12085" y="4648"/>
                    </a:lnTo>
                    <a:lnTo>
                      <a:pt x="11487" y="3121"/>
                    </a:lnTo>
                    <a:lnTo>
                      <a:pt x="10823" y="1527"/>
                    </a:lnTo>
                    <a:lnTo>
                      <a:pt x="10159" y="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14" name="Google Shape;2514;g34ed79b00d1_0_2469"/>
              <p:cNvSpPr/>
              <p:nvPr/>
            </p:nvSpPr>
            <p:spPr>
              <a:xfrm>
                <a:off x="3013200" y="1469775"/>
                <a:ext cx="668975" cy="753650"/>
              </a:xfrm>
              <a:custGeom>
                <a:rect b="b" l="l" r="r" t="t"/>
                <a:pathLst>
                  <a:path extrusionOk="0" h="30146" w="26759">
                    <a:moveTo>
                      <a:pt x="4051" y="1"/>
                    </a:moveTo>
                    <a:lnTo>
                      <a:pt x="3454" y="930"/>
                    </a:lnTo>
                    <a:lnTo>
                      <a:pt x="2922" y="1794"/>
                    </a:lnTo>
                    <a:lnTo>
                      <a:pt x="2391" y="2657"/>
                    </a:lnTo>
                    <a:lnTo>
                      <a:pt x="1993" y="3586"/>
                    </a:lnTo>
                    <a:lnTo>
                      <a:pt x="1528" y="4516"/>
                    </a:lnTo>
                    <a:lnTo>
                      <a:pt x="1196" y="5445"/>
                    </a:lnTo>
                    <a:lnTo>
                      <a:pt x="864" y="6375"/>
                    </a:lnTo>
                    <a:lnTo>
                      <a:pt x="598" y="7305"/>
                    </a:lnTo>
                    <a:lnTo>
                      <a:pt x="399" y="8300"/>
                    </a:lnTo>
                    <a:lnTo>
                      <a:pt x="266" y="9230"/>
                    </a:lnTo>
                    <a:lnTo>
                      <a:pt x="134" y="10226"/>
                    </a:lnTo>
                    <a:lnTo>
                      <a:pt x="1" y="11156"/>
                    </a:lnTo>
                    <a:lnTo>
                      <a:pt x="1" y="12152"/>
                    </a:lnTo>
                    <a:lnTo>
                      <a:pt x="1" y="13148"/>
                    </a:lnTo>
                    <a:lnTo>
                      <a:pt x="1" y="14143"/>
                    </a:lnTo>
                    <a:lnTo>
                      <a:pt x="67" y="15073"/>
                    </a:lnTo>
                    <a:lnTo>
                      <a:pt x="399" y="17065"/>
                    </a:lnTo>
                    <a:lnTo>
                      <a:pt x="798" y="18990"/>
                    </a:lnTo>
                    <a:lnTo>
                      <a:pt x="1395" y="20982"/>
                    </a:lnTo>
                    <a:lnTo>
                      <a:pt x="2059" y="22908"/>
                    </a:lnTo>
                    <a:lnTo>
                      <a:pt x="2922" y="24767"/>
                    </a:lnTo>
                    <a:lnTo>
                      <a:pt x="3918" y="26626"/>
                    </a:lnTo>
                    <a:lnTo>
                      <a:pt x="5047" y="28419"/>
                    </a:lnTo>
                    <a:lnTo>
                      <a:pt x="6242" y="30145"/>
                    </a:lnTo>
                    <a:lnTo>
                      <a:pt x="8832" y="27821"/>
                    </a:lnTo>
                    <a:lnTo>
                      <a:pt x="11355" y="25564"/>
                    </a:lnTo>
                    <a:lnTo>
                      <a:pt x="13944" y="23439"/>
                    </a:lnTo>
                    <a:lnTo>
                      <a:pt x="16534" y="21314"/>
                    </a:lnTo>
                    <a:lnTo>
                      <a:pt x="19123" y="19322"/>
                    </a:lnTo>
                    <a:lnTo>
                      <a:pt x="21646" y="17397"/>
                    </a:lnTo>
                    <a:lnTo>
                      <a:pt x="24236" y="15604"/>
                    </a:lnTo>
                    <a:lnTo>
                      <a:pt x="26759" y="13811"/>
                    </a:lnTo>
                    <a:lnTo>
                      <a:pt x="25431" y="12683"/>
                    </a:lnTo>
                    <a:lnTo>
                      <a:pt x="24169" y="11620"/>
                    </a:lnTo>
                    <a:lnTo>
                      <a:pt x="22841" y="10558"/>
                    </a:lnTo>
                    <a:lnTo>
                      <a:pt x="21514" y="9496"/>
                    </a:lnTo>
                    <a:lnTo>
                      <a:pt x="20119" y="8500"/>
                    </a:lnTo>
                    <a:lnTo>
                      <a:pt x="18725" y="7570"/>
                    </a:lnTo>
                    <a:lnTo>
                      <a:pt x="17331" y="6641"/>
                    </a:lnTo>
                    <a:lnTo>
                      <a:pt x="15936" y="5777"/>
                    </a:lnTo>
                    <a:lnTo>
                      <a:pt x="14475" y="4914"/>
                    </a:lnTo>
                    <a:lnTo>
                      <a:pt x="13015" y="4117"/>
                    </a:lnTo>
                    <a:lnTo>
                      <a:pt x="11554" y="3321"/>
                    </a:lnTo>
                    <a:lnTo>
                      <a:pt x="10093" y="2590"/>
                    </a:lnTo>
                    <a:lnTo>
                      <a:pt x="8632" y="1860"/>
                    </a:lnTo>
                    <a:lnTo>
                      <a:pt x="7105" y="1262"/>
                    </a:lnTo>
                    <a:lnTo>
                      <a:pt x="5578" y="598"/>
                    </a:lnTo>
                    <a:lnTo>
                      <a:pt x="405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15" name="Google Shape;2515;g34ed79b00d1_0_2469"/>
              <p:cNvSpPr/>
              <p:nvPr/>
            </p:nvSpPr>
            <p:spPr>
              <a:xfrm>
                <a:off x="3013200" y="1469775"/>
                <a:ext cx="668975" cy="753650"/>
              </a:xfrm>
              <a:custGeom>
                <a:rect b="b" l="l" r="r" t="t"/>
                <a:pathLst>
                  <a:path extrusionOk="0" fill="none" h="30146" w="26759">
                    <a:moveTo>
                      <a:pt x="6242" y="30145"/>
                    </a:moveTo>
                    <a:lnTo>
                      <a:pt x="6242" y="30145"/>
                    </a:lnTo>
                    <a:lnTo>
                      <a:pt x="8832" y="27821"/>
                    </a:lnTo>
                    <a:lnTo>
                      <a:pt x="11355" y="25564"/>
                    </a:lnTo>
                    <a:lnTo>
                      <a:pt x="13944" y="23439"/>
                    </a:lnTo>
                    <a:lnTo>
                      <a:pt x="16534" y="21314"/>
                    </a:lnTo>
                    <a:lnTo>
                      <a:pt x="19123" y="19322"/>
                    </a:lnTo>
                    <a:lnTo>
                      <a:pt x="21646" y="17397"/>
                    </a:lnTo>
                    <a:lnTo>
                      <a:pt x="24236" y="15604"/>
                    </a:lnTo>
                    <a:lnTo>
                      <a:pt x="26759" y="13811"/>
                    </a:lnTo>
                    <a:lnTo>
                      <a:pt x="26759" y="13811"/>
                    </a:lnTo>
                    <a:lnTo>
                      <a:pt x="25431" y="12683"/>
                    </a:lnTo>
                    <a:lnTo>
                      <a:pt x="24169" y="11620"/>
                    </a:lnTo>
                    <a:lnTo>
                      <a:pt x="22841" y="10558"/>
                    </a:lnTo>
                    <a:lnTo>
                      <a:pt x="21514" y="9496"/>
                    </a:lnTo>
                    <a:lnTo>
                      <a:pt x="20119" y="8500"/>
                    </a:lnTo>
                    <a:lnTo>
                      <a:pt x="18725" y="7570"/>
                    </a:lnTo>
                    <a:lnTo>
                      <a:pt x="17331" y="6641"/>
                    </a:lnTo>
                    <a:lnTo>
                      <a:pt x="15936" y="5777"/>
                    </a:lnTo>
                    <a:lnTo>
                      <a:pt x="14475" y="4914"/>
                    </a:lnTo>
                    <a:lnTo>
                      <a:pt x="13015" y="4117"/>
                    </a:lnTo>
                    <a:lnTo>
                      <a:pt x="11554" y="3321"/>
                    </a:lnTo>
                    <a:lnTo>
                      <a:pt x="10093" y="2590"/>
                    </a:lnTo>
                    <a:lnTo>
                      <a:pt x="8632" y="1860"/>
                    </a:lnTo>
                    <a:lnTo>
                      <a:pt x="7105" y="1262"/>
                    </a:lnTo>
                    <a:lnTo>
                      <a:pt x="5578" y="598"/>
                    </a:lnTo>
                    <a:lnTo>
                      <a:pt x="4051" y="1"/>
                    </a:lnTo>
                    <a:lnTo>
                      <a:pt x="4051" y="1"/>
                    </a:lnTo>
                    <a:lnTo>
                      <a:pt x="3454" y="930"/>
                    </a:lnTo>
                    <a:lnTo>
                      <a:pt x="2922" y="1794"/>
                    </a:lnTo>
                    <a:lnTo>
                      <a:pt x="2391" y="2657"/>
                    </a:lnTo>
                    <a:lnTo>
                      <a:pt x="1993" y="3586"/>
                    </a:lnTo>
                    <a:lnTo>
                      <a:pt x="1528" y="4516"/>
                    </a:lnTo>
                    <a:lnTo>
                      <a:pt x="1196" y="5445"/>
                    </a:lnTo>
                    <a:lnTo>
                      <a:pt x="864" y="6375"/>
                    </a:lnTo>
                    <a:lnTo>
                      <a:pt x="598" y="7305"/>
                    </a:lnTo>
                    <a:lnTo>
                      <a:pt x="399" y="8300"/>
                    </a:lnTo>
                    <a:lnTo>
                      <a:pt x="266" y="9230"/>
                    </a:lnTo>
                    <a:lnTo>
                      <a:pt x="134" y="10226"/>
                    </a:lnTo>
                    <a:lnTo>
                      <a:pt x="1" y="11156"/>
                    </a:lnTo>
                    <a:lnTo>
                      <a:pt x="1" y="12152"/>
                    </a:lnTo>
                    <a:lnTo>
                      <a:pt x="1" y="13148"/>
                    </a:lnTo>
                    <a:lnTo>
                      <a:pt x="1" y="14143"/>
                    </a:lnTo>
                    <a:lnTo>
                      <a:pt x="67" y="15073"/>
                    </a:lnTo>
                    <a:lnTo>
                      <a:pt x="399" y="17065"/>
                    </a:lnTo>
                    <a:lnTo>
                      <a:pt x="798" y="18990"/>
                    </a:lnTo>
                    <a:lnTo>
                      <a:pt x="1395" y="20982"/>
                    </a:lnTo>
                    <a:lnTo>
                      <a:pt x="2059" y="22908"/>
                    </a:lnTo>
                    <a:lnTo>
                      <a:pt x="2922" y="24767"/>
                    </a:lnTo>
                    <a:lnTo>
                      <a:pt x="3918" y="26626"/>
                    </a:lnTo>
                    <a:lnTo>
                      <a:pt x="5047" y="28419"/>
                    </a:lnTo>
                    <a:lnTo>
                      <a:pt x="6242" y="30145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16" name="Google Shape;2516;g34ed79b00d1_0_2469"/>
              <p:cNvSpPr/>
              <p:nvPr/>
            </p:nvSpPr>
            <p:spPr>
              <a:xfrm>
                <a:off x="4663175" y="2704775"/>
                <a:ext cx="390100" cy="1283150"/>
              </a:xfrm>
              <a:custGeom>
                <a:rect b="b" l="l" r="r" t="t"/>
                <a:pathLst>
                  <a:path extrusionOk="0" h="51326" w="15604">
                    <a:moveTo>
                      <a:pt x="15338" y="0"/>
                    </a:moveTo>
                    <a:lnTo>
                      <a:pt x="15006" y="2391"/>
                    </a:lnTo>
                    <a:lnTo>
                      <a:pt x="14608" y="4781"/>
                    </a:lnTo>
                    <a:lnTo>
                      <a:pt x="14143" y="7105"/>
                    </a:lnTo>
                    <a:lnTo>
                      <a:pt x="13612" y="9362"/>
                    </a:lnTo>
                    <a:lnTo>
                      <a:pt x="12948" y="11554"/>
                    </a:lnTo>
                    <a:lnTo>
                      <a:pt x="12284" y="13745"/>
                    </a:lnTo>
                    <a:lnTo>
                      <a:pt x="11487" y="15869"/>
                    </a:lnTo>
                    <a:lnTo>
                      <a:pt x="10624" y="17928"/>
                    </a:lnTo>
                    <a:lnTo>
                      <a:pt x="9695" y="19920"/>
                    </a:lnTo>
                    <a:lnTo>
                      <a:pt x="8699" y="21912"/>
                    </a:lnTo>
                    <a:lnTo>
                      <a:pt x="7570" y="23837"/>
                    </a:lnTo>
                    <a:lnTo>
                      <a:pt x="6375" y="25696"/>
                    </a:lnTo>
                    <a:lnTo>
                      <a:pt x="5180" y="27489"/>
                    </a:lnTo>
                    <a:lnTo>
                      <a:pt x="3785" y="29282"/>
                    </a:lnTo>
                    <a:lnTo>
                      <a:pt x="2391" y="31008"/>
                    </a:lnTo>
                    <a:lnTo>
                      <a:pt x="930" y="32668"/>
                    </a:lnTo>
                    <a:lnTo>
                      <a:pt x="997" y="35058"/>
                    </a:lnTo>
                    <a:lnTo>
                      <a:pt x="1063" y="37382"/>
                    </a:lnTo>
                    <a:lnTo>
                      <a:pt x="997" y="39839"/>
                    </a:lnTo>
                    <a:lnTo>
                      <a:pt x="864" y="42229"/>
                    </a:lnTo>
                    <a:lnTo>
                      <a:pt x="731" y="44619"/>
                    </a:lnTo>
                    <a:lnTo>
                      <a:pt x="532" y="46943"/>
                    </a:lnTo>
                    <a:lnTo>
                      <a:pt x="1" y="51326"/>
                    </a:lnTo>
                    <a:lnTo>
                      <a:pt x="1196" y="49798"/>
                    </a:lnTo>
                    <a:lnTo>
                      <a:pt x="2258" y="48271"/>
                    </a:lnTo>
                    <a:lnTo>
                      <a:pt x="3321" y="46678"/>
                    </a:lnTo>
                    <a:lnTo>
                      <a:pt x="4316" y="45151"/>
                    </a:lnTo>
                    <a:lnTo>
                      <a:pt x="5312" y="43557"/>
                    </a:lnTo>
                    <a:lnTo>
                      <a:pt x="6242" y="41964"/>
                    </a:lnTo>
                    <a:lnTo>
                      <a:pt x="7105" y="40304"/>
                    </a:lnTo>
                    <a:lnTo>
                      <a:pt x="7902" y="38710"/>
                    </a:lnTo>
                    <a:lnTo>
                      <a:pt x="8699" y="37050"/>
                    </a:lnTo>
                    <a:lnTo>
                      <a:pt x="9429" y="35390"/>
                    </a:lnTo>
                    <a:lnTo>
                      <a:pt x="10159" y="33730"/>
                    </a:lnTo>
                    <a:lnTo>
                      <a:pt x="10757" y="32070"/>
                    </a:lnTo>
                    <a:lnTo>
                      <a:pt x="11355" y="30410"/>
                    </a:lnTo>
                    <a:lnTo>
                      <a:pt x="11952" y="28751"/>
                    </a:lnTo>
                    <a:lnTo>
                      <a:pt x="12483" y="27091"/>
                    </a:lnTo>
                    <a:lnTo>
                      <a:pt x="12948" y="25431"/>
                    </a:lnTo>
                    <a:lnTo>
                      <a:pt x="13811" y="22111"/>
                    </a:lnTo>
                    <a:lnTo>
                      <a:pt x="14475" y="18791"/>
                    </a:lnTo>
                    <a:lnTo>
                      <a:pt x="15006" y="15471"/>
                    </a:lnTo>
                    <a:lnTo>
                      <a:pt x="15338" y="12284"/>
                    </a:lnTo>
                    <a:lnTo>
                      <a:pt x="15538" y="9097"/>
                    </a:lnTo>
                    <a:lnTo>
                      <a:pt x="15604" y="5976"/>
                    </a:lnTo>
                    <a:lnTo>
                      <a:pt x="15538" y="2922"/>
                    </a:lnTo>
                    <a:lnTo>
                      <a:pt x="1533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17" name="Google Shape;2517;g34ed79b00d1_0_2469"/>
              <p:cNvSpPr/>
              <p:nvPr/>
            </p:nvSpPr>
            <p:spPr>
              <a:xfrm>
                <a:off x="4663175" y="2704775"/>
                <a:ext cx="390100" cy="1283150"/>
              </a:xfrm>
              <a:custGeom>
                <a:rect b="b" l="l" r="r" t="t"/>
                <a:pathLst>
                  <a:path extrusionOk="0" fill="none" h="51326" w="15604">
                    <a:moveTo>
                      <a:pt x="930" y="32668"/>
                    </a:moveTo>
                    <a:lnTo>
                      <a:pt x="930" y="32668"/>
                    </a:lnTo>
                    <a:lnTo>
                      <a:pt x="997" y="35058"/>
                    </a:lnTo>
                    <a:lnTo>
                      <a:pt x="1063" y="37382"/>
                    </a:lnTo>
                    <a:lnTo>
                      <a:pt x="997" y="39839"/>
                    </a:lnTo>
                    <a:lnTo>
                      <a:pt x="864" y="42229"/>
                    </a:lnTo>
                    <a:lnTo>
                      <a:pt x="731" y="44619"/>
                    </a:lnTo>
                    <a:lnTo>
                      <a:pt x="532" y="46943"/>
                    </a:lnTo>
                    <a:lnTo>
                      <a:pt x="1" y="51326"/>
                    </a:lnTo>
                    <a:lnTo>
                      <a:pt x="1" y="51326"/>
                    </a:lnTo>
                    <a:lnTo>
                      <a:pt x="1196" y="49798"/>
                    </a:lnTo>
                    <a:lnTo>
                      <a:pt x="2258" y="48271"/>
                    </a:lnTo>
                    <a:lnTo>
                      <a:pt x="3321" y="46678"/>
                    </a:lnTo>
                    <a:lnTo>
                      <a:pt x="4316" y="45151"/>
                    </a:lnTo>
                    <a:lnTo>
                      <a:pt x="5312" y="43557"/>
                    </a:lnTo>
                    <a:lnTo>
                      <a:pt x="6242" y="41964"/>
                    </a:lnTo>
                    <a:lnTo>
                      <a:pt x="7105" y="40304"/>
                    </a:lnTo>
                    <a:lnTo>
                      <a:pt x="7902" y="38710"/>
                    </a:lnTo>
                    <a:lnTo>
                      <a:pt x="8699" y="37050"/>
                    </a:lnTo>
                    <a:lnTo>
                      <a:pt x="9429" y="35390"/>
                    </a:lnTo>
                    <a:lnTo>
                      <a:pt x="10159" y="33730"/>
                    </a:lnTo>
                    <a:lnTo>
                      <a:pt x="10757" y="32070"/>
                    </a:lnTo>
                    <a:lnTo>
                      <a:pt x="11355" y="30410"/>
                    </a:lnTo>
                    <a:lnTo>
                      <a:pt x="11952" y="28751"/>
                    </a:lnTo>
                    <a:lnTo>
                      <a:pt x="12483" y="27091"/>
                    </a:lnTo>
                    <a:lnTo>
                      <a:pt x="12948" y="25431"/>
                    </a:lnTo>
                    <a:lnTo>
                      <a:pt x="13811" y="22111"/>
                    </a:lnTo>
                    <a:lnTo>
                      <a:pt x="14475" y="18791"/>
                    </a:lnTo>
                    <a:lnTo>
                      <a:pt x="15006" y="15471"/>
                    </a:lnTo>
                    <a:lnTo>
                      <a:pt x="15338" y="12284"/>
                    </a:lnTo>
                    <a:lnTo>
                      <a:pt x="15538" y="9097"/>
                    </a:lnTo>
                    <a:lnTo>
                      <a:pt x="15604" y="5976"/>
                    </a:lnTo>
                    <a:lnTo>
                      <a:pt x="15538" y="2922"/>
                    </a:lnTo>
                    <a:lnTo>
                      <a:pt x="15338" y="0"/>
                    </a:lnTo>
                    <a:lnTo>
                      <a:pt x="15338" y="0"/>
                    </a:lnTo>
                    <a:lnTo>
                      <a:pt x="15006" y="2391"/>
                    </a:lnTo>
                    <a:lnTo>
                      <a:pt x="14608" y="4781"/>
                    </a:lnTo>
                    <a:lnTo>
                      <a:pt x="14143" y="7105"/>
                    </a:lnTo>
                    <a:lnTo>
                      <a:pt x="13612" y="9362"/>
                    </a:lnTo>
                    <a:lnTo>
                      <a:pt x="12948" y="11554"/>
                    </a:lnTo>
                    <a:lnTo>
                      <a:pt x="12284" y="13745"/>
                    </a:lnTo>
                    <a:lnTo>
                      <a:pt x="11487" y="15869"/>
                    </a:lnTo>
                    <a:lnTo>
                      <a:pt x="10624" y="17928"/>
                    </a:lnTo>
                    <a:lnTo>
                      <a:pt x="9695" y="19920"/>
                    </a:lnTo>
                    <a:lnTo>
                      <a:pt x="8699" y="21912"/>
                    </a:lnTo>
                    <a:lnTo>
                      <a:pt x="7570" y="23837"/>
                    </a:lnTo>
                    <a:lnTo>
                      <a:pt x="6375" y="25696"/>
                    </a:lnTo>
                    <a:lnTo>
                      <a:pt x="5180" y="27489"/>
                    </a:lnTo>
                    <a:lnTo>
                      <a:pt x="3785" y="29282"/>
                    </a:lnTo>
                    <a:lnTo>
                      <a:pt x="2391" y="31008"/>
                    </a:lnTo>
                    <a:lnTo>
                      <a:pt x="930" y="32668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18" name="Google Shape;2518;g34ed79b00d1_0_2469"/>
              <p:cNvSpPr/>
              <p:nvPr/>
            </p:nvSpPr>
            <p:spPr>
              <a:xfrm>
                <a:off x="1979075" y="1363550"/>
                <a:ext cx="1034150" cy="1777800"/>
              </a:xfrm>
              <a:custGeom>
                <a:rect b="b" l="l" r="r" t="t"/>
                <a:pathLst>
                  <a:path extrusionOk="0" h="71112" w="41366">
                    <a:moveTo>
                      <a:pt x="20451" y="0"/>
                    </a:moveTo>
                    <a:lnTo>
                      <a:pt x="18592" y="67"/>
                    </a:lnTo>
                    <a:lnTo>
                      <a:pt x="16732" y="266"/>
                    </a:lnTo>
                    <a:lnTo>
                      <a:pt x="14940" y="465"/>
                    </a:lnTo>
                    <a:lnTo>
                      <a:pt x="13147" y="731"/>
                    </a:lnTo>
                    <a:lnTo>
                      <a:pt x="11354" y="1063"/>
                    </a:lnTo>
                    <a:lnTo>
                      <a:pt x="9562" y="1395"/>
                    </a:lnTo>
                    <a:lnTo>
                      <a:pt x="7902" y="1860"/>
                    </a:lnTo>
                    <a:lnTo>
                      <a:pt x="6574" y="3851"/>
                    </a:lnTo>
                    <a:lnTo>
                      <a:pt x="5445" y="5843"/>
                    </a:lnTo>
                    <a:lnTo>
                      <a:pt x="4383" y="7835"/>
                    </a:lnTo>
                    <a:lnTo>
                      <a:pt x="3453" y="9960"/>
                    </a:lnTo>
                    <a:lnTo>
                      <a:pt x="2590" y="12085"/>
                    </a:lnTo>
                    <a:lnTo>
                      <a:pt x="1926" y="14276"/>
                    </a:lnTo>
                    <a:lnTo>
                      <a:pt x="1328" y="16467"/>
                    </a:lnTo>
                    <a:lnTo>
                      <a:pt x="864" y="18658"/>
                    </a:lnTo>
                    <a:lnTo>
                      <a:pt x="465" y="20916"/>
                    </a:lnTo>
                    <a:lnTo>
                      <a:pt x="200" y="23239"/>
                    </a:lnTo>
                    <a:lnTo>
                      <a:pt x="67" y="25497"/>
                    </a:lnTo>
                    <a:lnTo>
                      <a:pt x="0" y="27821"/>
                    </a:lnTo>
                    <a:lnTo>
                      <a:pt x="0" y="30145"/>
                    </a:lnTo>
                    <a:lnTo>
                      <a:pt x="133" y="32469"/>
                    </a:lnTo>
                    <a:lnTo>
                      <a:pt x="399" y="34793"/>
                    </a:lnTo>
                    <a:lnTo>
                      <a:pt x="731" y="37117"/>
                    </a:lnTo>
                    <a:lnTo>
                      <a:pt x="1129" y="39440"/>
                    </a:lnTo>
                    <a:lnTo>
                      <a:pt x="1594" y="41764"/>
                    </a:lnTo>
                    <a:lnTo>
                      <a:pt x="2192" y="44022"/>
                    </a:lnTo>
                    <a:lnTo>
                      <a:pt x="2922" y="46346"/>
                    </a:lnTo>
                    <a:lnTo>
                      <a:pt x="3652" y="48603"/>
                    </a:lnTo>
                    <a:lnTo>
                      <a:pt x="4515" y="50861"/>
                    </a:lnTo>
                    <a:lnTo>
                      <a:pt x="5445" y="53052"/>
                    </a:lnTo>
                    <a:lnTo>
                      <a:pt x="6441" y="55243"/>
                    </a:lnTo>
                    <a:lnTo>
                      <a:pt x="7503" y="57368"/>
                    </a:lnTo>
                    <a:lnTo>
                      <a:pt x="8632" y="59492"/>
                    </a:lnTo>
                    <a:lnTo>
                      <a:pt x="9827" y="61551"/>
                    </a:lnTo>
                    <a:lnTo>
                      <a:pt x="11155" y="63543"/>
                    </a:lnTo>
                    <a:lnTo>
                      <a:pt x="12483" y="65535"/>
                    </a:lnTo>
                    <a:lnTo>
                      <a:pt x="13944" y="67460"/>
                    </a:lnTo>
                    <a:lnTo>
                      <a:pt x="15405" y="69319"/>
                    </a:lnTo>
                    <a:lnTo>
                      <a:pt x="16932" y="71112"/>
                    </a:lnTo>
                    <a:lnTo>
                      <a:pt x="19455" y="67327"/>
                    </a:lnTo>
                    <a:lnTo>
                      <a:pt x="22243" y="63476"/>
                    </a:lnTo>
                    <a:lnTo>
                      <a:pt x="25165" y="59426"/>
                    </a:lnTo>
                    <a:lnTo>
                      <a:pt x="28286" y="55442"/>
                    </a:lnTo>
                    <a:lnTo>
                      <a:pt x="31473" y="51458"/>
                    </a:lnTo>
                    <a:lnTo>
                      <a:pt x="34726" y="47607"/>
                    </a:lnTo>
                    <a:lnTo>
                      <a:pt x="38046" y="43889"/>
                    </a:lnTo>
                    <a:lnTo>
                      <a:pt x="39706" y="42163"/>
                    </a:lnTo>
                    <a:lnTo>
                      <a:pt x="41366" y="40436"/>
                    </a:lnTo>
                    <a:lnTo>
                      <a:pt x="40569" y="39440"/>
                    </a:lnTo>
                    <a:lnTo>
                      <a:pt x="39839" y="38378"/>
                    </a:lnTo>
                    <a:lnTo>
                      <a:pt x="39108" y="37316"/>
                    </a:lnTo>
                    <a:lnTo>
                      <a:pt x="38378" y="36253"/>
                    </a:lnTo>
                    <a:lnTo>
                      <a:pt x="37780" y="35125"/>
                    </a:lnTo>
                    <a:lnTo>
                      <a:pt x="37116" y="33929"/>
                    </a:lnTo>
                    <a:lnTo>
                      <a:pt x="36519" y="32801"/>
                    </a:lnTo>
                    <a:lnTo>
                      <a:pt x="35988" y="31606"/>
                    </a:lnTo>
                    <a:lnTo>
                      <a:pt x="35523" y="30344"/>
                    </a:lnTo>
                    <a:lnTo>
                      <a:pt x="35058" y="29149"/>
                    </a:lnTo>
                    <a:lnTo>
                      <a:pt x="34593" y="27887"/>
                    </a:lnTo>
                    <a:lnTo>
                      <a:pt x="34195" y="26626"/>
                    </a:lnTo>
                    <a:lnTo>
                      <a:pt x="33863" y="25364"/>
                    </a:lnTo>
                    <a:lnTo>
                      <a:pt x="33597" y="24103"/>
                    </a:lnTo>
                    <a:lnTo>
                      <a:pt x="33332" y="22775"/>
                    </a:lnTo>
                    <a:lnTo>
                      <a:pt x="33133" y="21513"/>
                    </a:lnTo>
                    <a:lnTo>
                      <a:pt x="33000" y="20185"/>
                    </a:lnTo>
                    <a:lnTo>
                      <a:pt x="32867" y="18924"/>
                    </a:lnTo>
                    <a:lnTo>
                      <a:pt x="32801" y="17596"/>
                    </a:lnTo>
                    <a:lnTo>
                      <a:pt x="32801" y="16334"/>
                    </a:lnTo>
                    <a:lnTo>
                      <a:pt x="32867" y="15006"/>
                    </a:lnTo>
                    <a:lnTo>
                      <a:pt x="32933" y="13745"/>
                    </a:lnTo>
                    <a:lnTo>
                      <a:pt x="33066" y="12483"/>
                    </a:lnTo>
                    <a:lnTo>
                      <a:pt x="33265" y="11222"/>
                    </a:lnTo>
                    <a:lnTo>
                      <a:pt x="33531" y="9960"/>
                    </a:lnTo>
                    <a:lnTo>
                      <a:pt x="33863" y="8698"/>
                    </a:lnTo>
                    <a:lnTo>
                      <a:pt x="34195" y="7503"/>
                    </a:lnTo>
                    <a:lnTo>
                      <a:pt x="34660" y="6308"/>
                    </a:lnTo>
                    <a:lnTo>
                      <a:pt x="35125" y="5113"/>
                    </a:lnTo>
                    <a:lnTo>
                      <a:pt x="35722" y="3918"/>
                    </a:lnTo>
                    <a:lnTo>
                      <a:pt x="36320" y="2789"/>
                    </a:lnTo>
                    <a:lnTo>
                      <a:pt x="36984" y="1660"/>
                    </a:lnTo>
                    <a:lnTo>
                      <a:pt x="35257" y="1262"/>
                    </a:lnTo>
                    <a:lnTo>
                      <a:pt x="33465" y="930"/>
                    </a:lnTo>
                    <a:lnTo>
                      <a:pt x="31672" y="664"/>
                    </a:lnTo>
                    <a:lnTo>
                      <a:pt x="29813" y="399"/>
                    </a:lnTo>
                    <a:lnTo>
                      <a:pt x="27954" y="200"/>
                    </a:lnTo>
                    <a:lnTo>
                      <a:pt x="26094" y="67"/>
                    </a:lnTo>
                    <a:lnTo>
                      <a:pt x="2423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19" name="Google Shape;2519;g34ed79b00d1_0_2469"/>
              <p:cNvSpPr/>
              <p:nvPr/>
            </p:nvSpPr>
            <p:spPr>
              <a:xfrm>
                <a:off x="1979075" y="1363550"/>
                <a:ext cx="1034150" cy="1777800"/>
              </a:xfrm>
              <a:custGeom>
                <a:rect b="b" l="l" r="r" t="t"/>
                <a:pathLst>
                  <a:path extrusionOk="0" fill="none" h="71112" w="41366">
                    <a:moveTo>
                      <a:pt x="36984" y="1660"/>
                    </a:moveTo>
                    <a:lnTo>
                      <a:pt x="36984" y="1660"/>
                    </a:lnTo>
                    <a:lnTo>
                      <a:pt x="35257" y="1262"/>
                    </a:lnTo>
                    <a:lnTo>
                      <a:pt x="33465" y="930"/>
                    </a:lnTo>
                    <a:lnTo>
                      <a:pt x="31672" y="664"/>
                    </a:lnTo>
                    <a:lnTo>
                      <a:pt x="29813" y="399"/>
                    </a:lnTo>
                    <a:lnTo>
                      <a:pt x="27954" y="200"/>
                    </a:lnTo>
                    <a:lnTo>
                      <a:pt x="26094" y="67"/>
                    </a:lnTo>
                    <a:lnTo>
                      <a:pt x="24235" y="0"/>
                    </a:lnTo>
                    <a:lnTo>
                      <a:pt x="22376" y="0"/>
                    </a:lnTo>
                    <a:lnTo>
                      <a:pt x="20451" y="0"/>
                    </a:lnTo>
                    <a:lnTo>
                      <a:pt x="18592" y="67"/>
                    </a:lnTo>
                    <a:lnTo>
                      <a:pt x="16732" y="266"/>
                    </a:lnTo>
                    <a:lnTo>
                      <a:pt x="14940" y="465"/>
                    </a:lnTo>
                    <a:lnTo>
                      <a:pt x="13147" y="731"/>
                    </a:lnTo>
                    <a:lnTo>
                      <a:pt x="11354" y="1063"/>
                    </a:lnTo>
                    <a:lnTo>
                      <a:pt x="9562" y="1395"/>
                    </a:lnTo>
                    <a:lnTo>
                      <a:pt x="7902" y="1860"/>
                    </a:lnTo>
                    <a:lnTo>
                      <a:pt x="7902" y="1860"/>
                    </a:lnTo>
                    <a:lnTo>
                      <a:pt x="6574" y="3851"/>
                    </a:lnTo>
                    <a:lnTo>
                      <a:pt x="5445" y="5843"/>
                    </a:lnTo>
                    <a:lnTo>
                      <a:pt x="4383" y="7835"/>
                    </a:lnTo>
                    <a:lnTo>
                      <a:pt x="3453" y="9960"/>
                    </a:lnTo>
                    <a:lnTo>
                      <a:pt x="2590" y="12085"/>
                    </a:lnTo>
                    <a:lnTo>
                      <a:pt x="1926" y="14276"/>
                    </a:lnTo>
                    <a:lnTo>
                      <a:pt x="1328" y="16467"/>
                    </a:lnTo>
                    <a:lnTo>
                      <a:pt x="864" y="18658"/>
                    </a:lnTo>
                    <a:lnTo>
                      <a:pt x="465" y="20916"/>
                    </a:lnTo>
                    <a:lnTo>
                      <a:pt x="200" y="23239"/>
                    </a:lnTo>
                    <a:lnTo>
                      <a:pt x="67" y="25497"/>
                    </a:lnTo>
                    <a:lnTo>
                      <a:pt x="0" y="27821"/>
                    </a:lnTo>
                    <a:lnTo>
                      <a:pt x="0" y="30145"/>
                    </a:lnTo>
                    <a:lnTo>
                      <a:pt x="133" y="32469"/>
                    </a:lnTo>
                    <a:lnTo>
                      <a:pt x="399" y="34793"/>
                    </a:lnTo>
                    <a:lnTo>
                      <a:pt x="731" y="37117"/>
                    </a:lnTo>
                    <a:lnTo>
                      <a:pt x="1129" y="39440"/>
                    </a:lnTo>
                    <a:lnTo>
                      <a:pt x="1594" y="41764"/>
                    </a:lnTo>
                    <a:lnTo>
                      <a:pt x="2192" y="44022"/>
                    </a:lnTo>
                    <a:lnTo>
                      <a:pt x="2922" y="46346"/>
                    </a:lnTo>
                    <a:lnTo>
                      <a:pt x="3652" y="48603"/>
                    </a:lnTo>
                    <a:lnTo>
                      <a:pt x="4515" y="50861"/>
                    </a:lnTo>
                    <a:lnTo>
                      <a:pt x="5445" y="53052"/>
                    </a:lnTo>
                    <a:lnTo>
                      <a:pt x="6441" y="55243"/>
                    </a:lnTo>
                    <a:lnTo>
                      <a:pt x="7503" y="57368"/>
                    </a:lnTo>
                    <a:lnTo>
                      <a:pt x="8632" y="59492"/>
                    </a:lnTo>
                    <a:lnTo>
                      <a:pt x="9827" y="61551"/>
                    </a:lnTo>
                    <a:lnTo>
                      <a:pt x="11155" y="63543"/>
                    </a:lnTo>
                    <a:lnTo>
                      <a:pt x="12483" y="65535"/>
                    </a:lnTo>
                    <a:lnTo>
                      <a:pt x="13944" y="67460"/>
                    </a:lnTo>
                    <a:lnTo>
                      <a:pt x="15405" y="69319"/>
                    </a:lnTo>
                    <a:lnTo>
                      <a:pt x="16932" y="71112"/>
                    </a:lnTo>
                    <a:lnTo>
                      <a:pt x="16932" y="71112"/>
                    </a:lnTo>
                    <a:lnTo>
                      <a:pt x="19455" y="67327"/>
                    </a:lnTo>
                    <a:lnTo>
                      <a:pt x="22243" y="63476"/>
                    </a:lnTo>
                    <a:lnTo>
                      <a:pt x="25165" y="59426"/>
                    </a:lnTo>
                    <a:lnTo>
                      <a:pt x="28286" y="55442"/>
                    </a:lnTo>
                    <a:lnTo>
                      <a:pt x="31473" y="51458"/>
                    </a:lnTo>
                    <a:lnTo>
                      <a:pt x="34726" y="47607"/>
                    </a:lnTo>
                    <a:lnTo>
                      <a:pt x="38046" y="43889"/>
                    </a:lnTo>
                    <a:lnTo>
                      <a:pt x="39706" y="42163"/>
                    </a:lnTo>
                    <a:lnTo>
                      <a:pt x="41366" y="40436"/>
                    </a:lnTo>
                    <a:lnTo>
                      <a:pt x="41366" y="40436"/>
                    </a:lnTo>
                    <a:lnTo>
                      <a:pt x="40569" y="39440"/>
                    </a:lnTo>
                    <a:lnTo>
                      <a:pt x="39839" y="38378"/>
                    </a:lnTo>
                    <a:lnTo>
                      <a:pt x="39108" y="37316"/>
                    </a:lnTo>
                    <a:lnTo>
                      <a:pt x="38378" y="36253"/>
                    </a:lnTo>
                    <a:lnTo>
                      <a:pt x="37780" y="35125"/>
                    </a:lnTo>
                    <a:lnTo>
                      <a:pt x="37116" y="33929"/>
                    </a:lnTo>
                    <a:lnTo>
                      <a:pt x="36519" y="32801"/>
                    </a:lnTo>
                    <a:lnTo>
                      <a:pt x="35988" y="31606"/>
                    </a:lnTo>
                    <a:lnTo>
                      <a:pt x="35523" y="30344"/>
                    </a:lnTo>
                    <a:lnTo>
                      <a:pt x="35058" y="29149"/>
                    </a:lnTo>
                    <a:lnTo>
                      <a:pt x="34593" y="27887"/>
                    </a:lnTo>
                    <a:lnTo>
                      <a:pt x="34195" y="26626"/>
                    </a:lnTo>
                    <a:lnTo>
                      <a:pt x="33863" y="25364"/>
                    </a:lnTo>
                    <a:lnTo>
                      <a:pt x="33597" y="24103"/>
                    </a:lnTo>
                    <a:lnTo>
                      <a:pt x="33332" y="22775"/>
                    </a:lnTo>
                    <a:lnTo>
                      <a:pt x="33133" y="21513"/>
                    </a:lnTo>
                    <a:lnTo>
                      <a:pt x="33000" y="20185"/>
                    </a:lnTo>
                    <a:lnTo>
                      <a:pt x="32867" y="18924"/>
                    </a:lnTo>
                    <a:lnTo>
                      <a:pt x="32801" y="17596"/>
                    </a:lnTo>
                    <a:lnTo>
                      <a:pt x="32801" y="16334"/>
                    </a:lnTo>
                    <a:lnTo>
                      <a:pt x="32867" y="15006"/>
                    </a:lnTo>
                    <a:lnTo>
                      <a:pt x="32933" y="13745"/>
                    </a:lnTo>
                    <a:lnTo>
                      <a:pt x="33066" y="12483"/>
                    </a:lnTo>
                    <a:lnTo>
                      <a:pt x="33265" y="11222"/>
                    </a:lnTo>
                    <a:lnTo>
                      <a:pt x="33531" y="9960"/>
                    </a:lnTo>
                    <a:lnTo>
                      <a:pt x="33863" y="8698"/>
                    </a:lnTo>
                    <a:lnTo>
                      <a:pt x="34195" y="7503"/>
                    </a:lnTo>
                    <a:lnTo>
                      <a:pt x="34660" y="6308"/>
                    </a:lnTo>
                    <a:lnTo>
                      <a:pt x="35125" y="5113"/>
                    </a:lnTo>
                    <a:lnTo>
                      <a:pt x="35722" y="3918"/>
                    </a:lnTo>
                    <a:lnTo>
                      <a:pt x="36320" y="2789"/>
                    </a:lnTo>
                    <a:lnTo>
                      <a:pt x="36984" y="166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7 - Device - B - Light">
  <p:cSld name="CUSTOM_9_1_1">
    <p:bg>
      <p:bgPr>
        <a:solidFill>
          <a:schemeClr val="lt1"/>
        </a:solidFill>
      </p:bgPr>
    </p:bg>
    <p:spTree>
      <p:nvGrpSpPr>
        <p:cNvPr id="2520" name="Shape 2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21" name="Google Shape;2521;g34ed79b00d1_0_2515"/>
          <p:cNvGrpSpPr/>
          <p:nvPr/>
        </p:nvGrpSpPr>
        <p:grpSpPr>
          <a:xfrm>
            <a:off x="4174953" y="1709040"/>
            <a:ext cx="4694065" cy="2750196"/>
            <a:chOff x="1177450" y="241631"/>
            <a:chExt cx="6173152" cy="3616776"/>
          </a:xfrm>
        </p:grpSpPr>
        <p:sp>
          <p:nvSpPr>
            <p:cNvPr id="2522" name="Google Shape;2522;g34ed79b00d1_0_2515"/>
            <p:cNvSpPr/>
            <p:nvPr/>
          </p:nvSpPr>
          <p:spPr>
            <a:xfrm>
              <a:off x="1682275" y="241631"/>
              <a:ext cx="5161606" cy="3454973"/>
            </a:xfrm>
            <a:custGeom>
              <a:rect b="b" l="l" r="r" t="t"/>
              <a:pathLst>
                <a:path extrusionOk="0" h="3454973" w="5161606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gradFill>
              <a:gsLst>
                <a:gs pos="0">
                  <a:srgbClr val="DDDDDD"/>
                </a:gs>
                <a:gs pos="100000">
                  <a:srgbClr val="919191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3" name="Google Shape;2523;g34ed79b00d1_0_2515"/>
            <p:cNvSpPr/>
            <p:nvPr/>
          </p:nvSpPr>
          <p:spPr>
            <a:xfrm>
              <a:off x="1177450" y="3763229"/>
              <a:ext cx="6173152" cy="95178"/>
            </a:xfrm>
            <a:custGeom>
              <a:rect b="b" l="l" r="r" t="t"/>
              <a:pathLst>
                <a:path extrusionOk="0" h="95178" w="6173152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4" name="Google Shape;2524;g34ed79b00d1_0_2515"/>
            <p:cNvSpPr/>
            <p:nvPr/>
          </p:nvSpPr>
          <p:spPr>
            <a:xfrm>
              <a:off x="1177450" y="3687086"/>
              <a:ext cx="6172200" cy="76142"/>
            </a:xfrm>
            <a:custGeom>
              <a:rect b="b" l="l" r="r" t="t"/>
              <a:pathLst>
                <a:path extrusionOk="0" h="76142" w="617220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5" name="Google Shape;2525;g34ed79b00d1_0_2515"/>
            <p:cNvSpPr/>
            <p:nvPr/>
          </p:nvSpPr>
          <p:spPr>
            <a:xfrm>
              <a:off x="3806350" y="3687086"/>
              <a:ext cx="903922" cy="47589"/>
            </a:xfrm>
            <a:custGeom>
              <a:rect b="b" l="l" r="r" t="t"/>
              <a:pathLst>
                <a:path extrusionOk="0" h="47589" w="903922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26" name="Google Shape;2526;g34ed79b00d1_0_2515"/>
          <p:cNvSpPr/>
          <p:nvPr/>
        </p:nvSpPr>
        <p:spPr>
          <a:xfrm>
            <a:off x="4705321" y="1859802"/>
            <a:ext cx="3645000" cy="2317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7" name="Google Shape;2527;g34ed79b00d1_0_2515"/>
          <p:cNvSpPr txBox="1"/>
          <p:nvPr>
            <p:ph type="title"/>
          </p:nvPr>
        </p:nvSpPr>
        <p:spPr>
          <a:xfrm>
            <a:off x="676650" y="649225"/>
            <a:ext cx="3895200" cy="1280100"/>
          </a:xfrm>
          <a:prstGeom prst="rect">
            <a:avLst/>
          </a:prstGeom>
          <a:noFill/>
        </p:spPr>
        <p:txBody>
          <a:bodyPr anchorCtr="0" anchor="b" bIns="0" lIns="0" spcFirstLastPara="1" rIns="0" wrap="square" tIns="91425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pen Sans ExtraBold"/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pen Sans ExtraBold"/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pen Sans ExtraBold"/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pen Sans ExtraBold"/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pen Sans ExtraBold"/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pen Sans ExtraBold"/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pen Sans ExtraBold"/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pen Sans ExtraBold"/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/>
        </p:txBody>
      </p:sp>
      <p:sp>
        <p:nvSpPr>
          <p:cNvPr id="2528" name="Google Shape;2528;g34ed79b00d1_0_2515"/>
          <p:cNvSpPr txBox="1"/>
          <p:nvPr>
            <p:ph idx="1" type="subTitle"/>
          </p:nvPr>
        </p:nvSpPr>
        <p:spPr>
          <a:xfrm>
            <a:off x="676650" y="2098525"/>
            <a:ext cx="3895200" cy="320100"/>
          </a:xfrm>
          <a:prstGeom prst="rect">
            <a:avLst/>
          </a:prstGeom>
          <a:noFill/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/>
        </p:txBody>
      </p:sp>
      <p:sp>
        <p:nvSpPr>
          <p:cNvPr id="2529" name="Google Shape;2529;g34ed79b00d1_0_2515"/>
          <p:cNvSpPr/>
          <p:nvPr>
            <p:ph idx="2" type="pic"/>
          </p:nvPr>
        </p:nvSpPr>
        <p:spPr>
          <a:xfrm>
            <a:off x="4705325" y="1859800"/>
            <a:ext cx="3645000" cy="2317200"/>
          </a:xfrm>
          <a:prstGeom prst="rect">
            <a:avLst/>
          </a:prstGeom>
          <a:noFill/>
          <a:ln>
            <a:noFill/>
          </a:ln>
        </p:spPr>
      </p:sp>
      <p:sp>
        <p:nvSpPr>
          <p:cNvPr id="2530" name="Google Shape;2530;g34ed79b00d1_0_2515"/>
          <p:cNvSpPr txBox="1"/>
          <p:nvPr/>
        </p:nvSpPr>
        <p:spPr>
          <a:xfrm>
            <a:off x="0" y="4969700"/>
            <a:ext cx="351900" cy="183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7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sz="7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2531" name="Google Shape;2531;g34ed79b00d1_0_2515"/>
          <p:cNvGrpSpPr/>
          <p:nvPr/>
        </p:nvGrpSpPr>
        <p:grpSpPr>
          <a:xfrm>
            <a:off x="8467274" y="-268"/>
            <a:ext cx="329400" cy="329400"/>
            <a:chOff x="8467274" y="-268"/>
            <a:chExt cx="329400" cy="329400"/>
          </a:xfrm>
        </p:grpSpPr>
        <p:sp>
          <p:nvSpPr>
            <p:cNvPr id="2532" name="Google Shape;2532;g34ed79b00d1_0_2515"/>
            <p:cNvSpPr/>
            <p:nvPr/>
          </p:nvSpPr>
          <p:spPr>
            <a:xfrm>
              <a:off x="8467274" y="-268"/>
              <a:ext cx="329400" cy="329400"/>
            </a:xfrm>
            <a:prstGeom prst="rect">
              <a:avLst/>
            </a:prstGeom>
            <a:solidFill>
              <a:srgbClr val="0063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grpSp>
          <p:nvGrpSpPr>
            <p:cNvPr id="2533" name="Google Shape;2533;g34ed79b00d1_0_2515"/>
            <p:cNvGrpSpPr/>
            <p:nvPr/>
          </p:nvGrpSpPr>
          <p:grpSpPr>
            <a:xfrm>
              <a:off x="8546153" y="63898"/>
              <a:ext cx="191009" cy="201168"/>
              <a:chOff x="1379850" y="238125"/>
              <a:chExt cx="4860275" cy="5238750"/>
            </a:xfrm>
          </p:grpSpPr>
          <p:sp>
            <p:nvSpPr>
              <p:cNvPr id="2534" name="Google Shape;2534;g34ed79b00d1_0_2515"/>
              <p:cNvSpPr/>
              <p:nvPr/>
            </p:nvSpPr>
            <p:spPr>
              <a:xfrm>
                <a:off x="4988525" y="4354750"/>
                <a:ext cx="727075" cy="727075"/>
              </a:xfrm>
              <a:custGeom>
                <a:rect b="b" l="l" r="r" t="t"/>
                <a:pathLst>
                  <a:path extrusionOk="0" h="29083" w="29083">
                    <a:moveTo>
                      <a:pt x="14210" y="9097"/>
                    </a:moveTo>
                    <a:lnTo>
                      <a:pt x="15139" y="9163"/>
                    </a:lnTo>
                    <a:lnTo>
                      <a:pt x="16002" y="9296"/>
                    </a:lnTo>
                    <a:lnTo>
                      <a:pt x="16334" y="9362"/>
                    </a:lnTo>
                    <a:lnTo>
                      <a:pt x="16733" y="9495"/>
                    </a:lnTo>
                    <a:lnTo>
                      <a:pt x="16998" y="9694"/>
                    </a:lnTo>
                    <a:lnTo>
                      <a:pt x="17264" y="9894"/>
                    </a:lnTo>
                    <a:lnTo>
                      <a:pt x="17463" y="10226"/>
                    </a:lnTo>
                    <a:lnTo>
                      <a:pt x="17596" y="10558"/>
                    </a:lnTo>
                    <a:lnTo>
                      <a:pt x="17729" y="10956"/>
                    </a:lnTo>
                    <a:lnTo>
                      <a:pt x="17729" y="11354"/>
                    </a:lnTo>
                    <a:lnTo>
                      <a:pt x="17729" y="11886"/>
                    </a:lnTo>
                    <a:lnTo>
                      <a:pt x="17596" y="12284"/>
                    </a:lnTo>
                    <a:lnTo>
                      <a:pt x="17463" y="12616"/>
                    </a:lnTo>
                    <a:lnTo>
                      <a:pt x="17264" y="12948"/>
                    </a:lnTo>
                    <a:lnTo>
                      <a:pt x="16998" y="13147"/>
                    </a:lnTo>
                    <a:lnTo>
                      <a:pt x="16733" y="13346"/>
                    </a:lnTo>
                    <a:lnTo>
                      <a:pt x="16401" y="13479"/>
                    </a:lnTo>
                    <a:lnTo>
                      <a:pt x="16002" y="13612"/>
                    </a:lnTo>
                    <a:lnTo>
                      <a:pt x="15139" y="13678"/>
                    </a:lnTo>
                    <a:lnTo>
                      <a:pt x="14210" y="13745"/>
                    </a:lnTo>
                    <a:lnTo>
                      <a:pt x="12151" y="13745"/>
                    </a:lnTo>
                    <a:lnTo>
                      <a:pt x="12151" y="9097"/>
                    </a:lnTo>
                    <a:close/>
                    <a:moveTo>
                      <a:pt x="13280" y="6242"/>
                    </a:moveTo>
                    <a:lnTo>
                      <a:pt x="8964" y="6308"/>
                    </a:lnTo>
                    <a:lnTo>
                      <a:pt x="8964" y="22244"/>
                    </a:lnTo>
                    <a:lnTo>
                      <a:pt x="12151" y="22244"/>
                    </a:lnTo>
                    <a:lnTo>
                      <a:pt x="12151" y="16135"/>
                    </a:lnTo>
                    <a:lnTo>
                      <a:pt x="14674" y="16135"/>
                    </a:lnTo>
                    <a:lnTo>
                      <a:pt x="17861" y="22244"/>
                    </a:lnTo>
                    <a:lnTo>
                      <a:pt x="21181" y="22244"/>
                    </a:lnTo>
                    <a:lnTo>
                      <a:pt x="17729" y="15737"/>
                    </a:lnTo>
                    <a:lnTo>
                      <a:pt x="18459" y="15471"/>
                    </a:lnTo>
                    <a:lnTo>
                      <a:pt x="19057" y="15139"/>
                    </a:lnTo>
                    <a:lnTo>
                      <a:pt x="19588" y="14674"/>
                    </a:lnTo>
                    <a:lnTo>
                      <a:pt x="20052" y="14209"/>
                    </a:lnTo>
                    <a:lnTo>
                      <a:pt x="20384" y="13612"/>
                    </a:lnTo>
                    <a:lnTo>
                      <a:pt x="20650" y="12881"/>
                    </a:lnTo>
                    <a:lnTo>
                      <a:pt x="20849" y="12085"/>
                    </a:lnTo>
                    <a:lnTo>
                      <a:pt x="20916" y="11222"/>
                    </a:lnTo>
                    <a:lnTo>
                      <a:pt x="20849" y="10159"/>
                    </a:lnTo>
                    <a:lnTo>
                      <a:pt x="20716" y="9761"/>
                    </a:lnTo>
                    <a:lnTo>
                      <a:pt x="20650" y="9296"/>
                    </a:lnTo>
                    <a:lnTo>
                      <a:pt x="20451" y="8964"/>
                    </a:lnTo>
                    <a:lnTo>
                      <a:pt x="20318" y="8566"/>
                    </a:lnTo>
                    <a:lnTo>
                      <a:pt x="20052" y="8300"/>
                    </a:lnTo>
                    <a:lnTo>
                      <a:pt x="19853" y="7968"/>
                    </a:lnTo>
                    <a:lnTo>
                      <a:pt x="19322" y="7503"/>
                    </a:lnTo>
                    <a:lnTo>
                      <a:pt x="18658" y="7105"/>
                    </a:lnTo>
                    <a:lnTo>
                      <a:pt x="17928" y="6773"/>
                    </a:lnTo>
                    <a:lnTo>
                      <a:pt x="17131" y="6574"/>
                    </a:lnTo>
                    <a:lnTo>
                      <a:pt x="16201" y="6441"/>
                    </a:lnTo>
                    <a:lnTo>
                      <a:pt x="15272" y="6308"/>
                    </a:lnTo>
                    <a:lnTo>
                      <a:pt x="14276" y="6242"/>
                    </a:lnTo>
                    <a:close/>
                    <a:moveTo>
                      <a:pt x="14608" y="2457"/>
                    </a:moveTo>
                    <a:lnTo>
                      <a:pt x="15670" y="2524"/>
                    </a:lnTo>
                    <a:lnTo>
                      <a:pt x="16799" y="2656"/>
                    </a:lnTo>
                    <a:lnTo>
                      <a:pt x="17928" y="2855"/>
                    </a:lnTo>
                    <a:lnTo>
                      <a:pt x="18990" y="3187"/>
                    </a:lnTo>
                    <a:lnTo>
                      <a:pt x="19986" y="3652"/>
                    </a:lnTo>
                    <a:lnTo>
                      <a:pt x="20982" y="4183"/>
                    </a:lnTo>
                    <a:lnTo>
                      <a:pt x="21912" y="4781"/>
                    </a:lnTo>
                    <a:lnTo>
                      <a:pt x="22775" y="5511"/>
                    </a:lnTo>
                    <a:lnTo>
                      <a:pt x="23638" y="6308"/>
                    </a:lnTo>
                    <a:lnTo>
                      <a:pt x="24368" y="7238"/>
                    </a:lnTo>
                    <a:lnTo>
                      <a:pt x="24966" y="8234"/>
                    </a:lnTo>
                    <a:lnTo>
                      <a:pt x="25497" y="9296"/>
                    </a:lnTo>
                    <a:lnTo>
                      <a:pt x="25962" y="10491"/>
                    </a:lnTo>
                    <a:lnTo>
                      <a:pt x="26294" y="11753"/>
                    </a:lnTo>
                    <a:lnTo>
                      <a:pt x="26493" y="13147"/>
                    </a:lnTo>
                    <a:lnTo>
                      <a:pt x="26559" y="14608"/>
                    </a:lnTo>
                    <a:lnTo>
                      <a:pt x="26493" y="16069"/>
                    </a:lnTo>
                    <a:lnTo>
                      <a:pt x="26294" y="17463"/>
                    </a:lnTo>
                    <a:lnTo>
                      <a:pt x="25962" y="18724"/>
                    </a:lnTo>
                    <a:lnTo>
                      <a:pt x="25497" y="19920"/>
                    </a:lnTo>
                    <a:lnTo>
                      <a:pt x="24966" y="21048"/>
                    </a:lnTo>
                    <a:lnTo>
                      <a:pt x="24368" y="22044"/>
                    </a:lnTo>
                    <a:lnTo>
                      <a:pt x="23638" y="22907"/>
                    </a:lnTo>
                    <a:lnTo>
                      <a:pt x="22775" y="23704"/>
                    </a:lnTo>
                    <a:lnTo>
                      <a:pt x="21912" y="24435"/>
                    </a:lnTo>
                    <a:lnTo>
                      <a:pt x="20982" y="25032"/>
                    </a:lnTo>
                    <a:lnTo>
                      <a:pt x="19986" y="25563"/>
                    </a:lnTo>
                    <a:lnTo>
                      <a:pt x="18990" y="26028"/>
                    </a:lnTo>
                    <a:lnTo>
                      <a:pt x="17928" y="26294"/>
                    </a:lnTo>
                    <a:lnTo>
                      <a:pt x="16799" y="26559"/>
                    </a:lnTo>
                    <a:lnTo>
                      <a:pt x="15670" y="26692"/>
                    </a:lnTo>
                    <a:lnTo>
                      <a:pt x="14608" y="26759"/>
                    </a:lnTo>
                    <a:lnTo>
                      <a:pt x="13479" y="26692"/>
                    </a:lnTo>
                    <a:lnTo>
                      <a:pt x="12350" y="26559"/>
                    </a:lnTo>
                    <a:lnTo>
                      <a:pt x="11222" y="26294"/>
                    </a:lnTo>
                    <a:lnTo>
                      <a:pt x="10159" y="25962"/>
                    </a:lnTo>
                    <a:lnTo>
                      <a:pt x="9163" y="25497"/>
                    </a:lnTo>
                    <a:lnTo>
                      <a:pt x="8167" y="25032"/>
                    </a:lnTo>
                    <a:lnTo>
                      <a:pt x="7238" y="24368"/>
                    </a:lnTo>
                    <a:lnTo>
                      <a:pt x="6375" y="23638"/>
                    </a:lnTo>
                    <a:lnTo>
                      <a:pt x="5511" y="22841"/>
                    </a:lnTo>
                    <a:lnTo>
                      <a:pt x="4781" y="21978"/>
                    </a:lnTo>
                    <a:lnTo>
                      <a:pt x="4184" y="20916"/>
                    </a:lnTo>
                    <a:lnTo>
                      <a:pt x="3652" y="19853"/>
                    </a:lnTo>
                    <a:lnTo>
                      <a:pt x="3188" y="18658"/>
                    </a:lnTo>
                    <a:lnTo>
                      <a:pt x="2856" y="17397"/>
                    </a:lnTo>
                    <a:lnTo>
                      <a:pt x="2656" y="16002"/>
                    </a:lnTo>
                    <a:lnTo>
                      <a:pt x="2590" y="14541"/>
                    </a:lnTo>
                    <a:lnTo>
                      <a:pt x="2656" y="13081"/>
                    </a:lnTo>
                    <a:lnTo>
                      <a:pt x="2856" y="11686"/>
                    </a:lnTo>
                    <a:lnTo>
                      <a:pt x="3188" y="10425"/>
                    </a:lnTo>
                    <a:lnTo>
                      <a:pt x="3652" y="9230"/>
                    </a:lnTo>
                    <a:lnTo>
                      <a:pt x="4184" y="8167"/>
                    </a:lnTo>
                    <a:lnTo>
                      <a:pt x="4781" y="7171"/>
                    </a:lnTo>
                    <a:lnTo>
                      <a:pt x="5511" y="6242"/>
                    </a:lnTo>
                    <a:lnTo>
                      <a:pt x="6375" y="5445"/>
                    </a:lnTo>
                    <a:lnTo>
                      <a:pt x="7238" y="4715"/>
                    </a:lnTo>
                    <a:lnTo>
                      <a:pt x="8167" y="4117"/>
                    </a:lnTo>
                    <a:lnTo>
                      <a:pt x="9163" y="3586"/>
                    </a:lnTo>
                    <a:lnTo>
                      <a:pt x="10159" y="3187"/>
                    </a:lnTo>
                    <a:lnTo>
                      <a:pt x="11222" y="2855"/>
                    </a:lnTo>
                    <a:lnTo>
                      <a:pt x="12350" y="2656"/>
                    </a:lnTo>
                    <a:lnTo>
                      <a:pt x="13479" y="2457"/>
                    </a:lnTo>
                    <a:close/>
                    <a:moveTo>
                      <a:pt x="14608" y="0"/>
                    </a:moveTo>
                    <a:lnTo>
                      <a:pt x="13081" y="67"/>
                    </a:lnTo>
                    <a:lnTo>
                      <a:pt x="11620" y="332"/>
                    </a:lnTo>
                    <a:lnTo>
                      <a:pt x="10226" y="664"/>
                    </a:lnTo>
                    <a:lnTo>
                      <a:pt x="8898" y="1129"/>
                    </a:lnTo>
                    <a:lnTo>
                      <a:pt x="7636" y="1727"/>
                    </a:lnTo>
                    <a:lnTo>
                      <a:pt x="6375" y="2457"/>
                    </a:lnTo>
                    <a:lnTo>
                      <a:pt x="5312" y="3320"/>
                    </a:lnTo>
                    <a:lnTo>
                      <a:pt x="4250" y="4250"/>
                    </a:lnTo>
                    <a:lnTo>
                      <a:pt x="3320" y="5246"/>
                    </a:lnTo>
                    <a:lnTo>
                      <a:pt x="2457" y="6375"/>
                    </a:lnTo>
                    <a:lnTo>
                      <a:pt x="1793" y="7570"/>
                    </a:lnTo>
                    <a:lnTo>
                      <a:pt x="1129" y="8898"/>
                    </a:lnTo>
                    <a:lnTo>
                      <a:pt x="664" y="10226"/>
                    </a:lnTo>
                    <a:lnTo>
                      <a:pt x="333" y="11620"/>
                    </a:lnTo>
                    <a:lnTo>
                      <a:pt x="67" y="13081"/>
                    </a:lnTo>
                    <a:lnTo>
                      <a:pt x="1" y="14608"/>
                    </a:lnTo>
                    <a:lnTo>
                      <a:pt x="67" y="15471"/>
                    </a:lnTo>
                    <a:lnTo>
                      <a:pt x="133" y="16334"/>
                    </a:lnTo>
                    <a:lnTo>
                      <a:pt x="200" y="17197"/>
                    </a:lnTo>
                    <a:lnTo>
                      <a:pt x="333" y="17994"/>
                    </a:lnTo>
                    <a:lnTo>
                      <a:pt x="532" y="18791"/>
                    </a:lnTo>
                    <a:lnTo>
                      <a:pt x="731" y="19521"/>
                    </a:lnTo>
                    <a:lnTo>
                      <a:pt x="996" y="20252"/>
                    </a:lnTo>
                    <a:lnTo>
                      <a:pt x="1262" y="20916"/>
                    </a:lnTo>
                    <a:lnTo>
                      <a:pt x="1594" y="21580"/>
                    </a:lnTo>
                    <a:lnTo>
                      <a:pt x="1926" y="22244"/>
                    </a:lnTo>
                    <a:lnTo>
                      <a:pt x="2723" y="23439"/>
                    </a:lnTo>
                    <a:lnTo>
                      <a:pt x="3586" y="24501"/>
                    </a:lnTo>
                    <a:lnTo>
                      <a:pt x="4582" y="25497"/>
                    </a:lnTo>
                    <a:lnTo>
                      <a:pt x="5644" y="26360"/>
                    </a:lnTo>
                    <a:lnTo>
                      <a:pt x="6773" y="27091"/>
                    </a:lnTo>
                    <a:lnTo>
                      <a:pt x="7968" y="27688"/>
                    </a:lnTo>
                    <a:lnTo>
                      <a:pt x="9230" y="28219"/>
                    </a:lnTo>
                    <a:lnTo>
                      <a:pt x="10491" y="28618"/>
                    </a:lnTo>
                    <a:lnTo>
                      <a:pt x="11819" y="28883"/>
                    </a:lnTo>
                    <a:lnTo>
                      <a:pt x="13214" y="29082"/>
                    </a:lnTo>
                    <a:lnTo>
                      <a:pt x="15936" y="29082"/>
                    </a:lnTo>
                    <a:lnTo>
                      <a:pt x="17264" y="28883"/>
                    </a:lnTo>
                    <a:lnTo>
                      <a:pt x="18592" y="28618"/>
                    </a:lnTo>
                    <a:lnTo>
                      <a:pt x="19853" y="28219"/>
                    </a:lnTo>
                    <a:lnTo>
                      <a:pt x="21115" y="27688"/>
                    </a:lnTo>
                    <a:lnTo>
                      <a:pt x="22310" y="27024"/>
                    </a:lnTo>
                    <a:lnTo>
                      <a:pt x="23439" y="26294"/>
                    </a:lnTo>
                    <a:lnTo>
                      <a:pt x="24501" y="25431"/>
                    </a:lnTo>
                    <a:lnTo>
                      <a:pt x="25497" y="24501"/>
                    </a:lnTo>
                    <a:lnTo>
                      <a:pt x="26360" y="23439"/>
                    </a:lnTo>
                    <a:lnTo>
                      <a:pt x="27157" y="22244"/>
                    </a:lnTo>
                    <a:lnTo>
                      <a:pt x="27489" y="21580"/>
                    </a:lnTo>
                    <a:lnTo>
                      <a:pt x="27821" y="20916"/>
                    </a:lnTo>
                    <a:lnTo>
                      <a:pt x="28087" y="20185"/>
                    </a:lnTo>
                    <a:lnTo>
                      <a:pt x="28352" y="19455"/>
                    </a:lnTo>
                    <a:lnTo>
                      <a:pt x="28551" y="18724"/>
                    </a:lnTo>
                    <a:lnTo>
                      <a:pt x="28751" y="17928"/>
                    </a:lnTo>
                    <a:lnTo>
                      <a:pt x="28883" y="17131"/>
                    </a:lnTo>
                    <a:lnTo>
                      <a:pt x="28950" y="16268"/>
                    </a:lnTo>
                    <a:lnTo>
                      <a:pt x="29016" y="15405"/>
                    </a:lnTo>
                    <a:lnTo>
                      <a:pt x="29082" y="14541"/>
                    </a:lnTo>
                    <a:lnTo>
                      <a:pt x="29016" y="13014"/>
                    </a:lnTo>
                    <a:lnTo>
                      <a:pt x="28751" y="11554"/>
                    </a:lnTo>
                    <a:lnTo>
                      <a:pt x="28419" y="10159"/>
                    </a:lnTo>
                    <a:lnTo>
                      <a:pt x="27954" y="8831"/>
                    </a:lnTo>
                    <a:lnTo>
                      <a:pt x="27356" y="7570"/>
                    </a:lnTo>
                    <a:lnTo>
                      <a:pt x="26626" y="6375"/>
                    </a:lnTo>
                    <a:lnTo>
                      <a:pt x="25829" y="5246"/>
                    </a:lnTo>
                    <a:lnTo>
                      <a:pt x="24899" y="4183"/>
                    </a:lnTo>
                    <a:lnTo>
                      <a:pt x="23904" y="3254"/>
                    </a:lnTo>
                    <a:lnTo>
                      <a:pt x="22775" y="2457"/>
                    </a:lnTo>
                    <a:lnTo>
                      <a:pt x="21580" y="1727"/>
                    </a:lnTo>
                    <a:lnTo>
                      <a:pt x="20318" y="1129"/>
                    </a:lnTo>
                    <a:lnTo>
                      <a:pt x="18990" y="664"/>
                    </a:lnTo>
                    <a:lnTo>
                      <a:pt x="17596" y="266"/>
                    </a:lnTo>
                    <a:lnTo>
                      <a:pt x="16135" y="67"/>
                    </a:lnTo>
                    <a:lnTo>
                      <a:pt x="1460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35" name="Google Shape;2535;g34ed79b00d1_0_2515"/>
              <p:cNvSpPr/>
              <p:nvPr/>
            </p:nvSpPr>
            <p:spPr>
              <a:xfrm>
                <a:off x="4988525" y="4354750"/>
                <a:ext cx="727075" cy="727075"/>
              </a:xfrm>
              <a:custGeom>
                <a:rect b="b" l="l" r="r" t="t"/>
                <a:pathLst>
                  <a:path extrusionOk="0" fill="none" h="29083" w="29083">
                    <a:moveTo>
                      <a:pt x="1" y="14608"/>
                    </a:moveTo>
                    <a:lnTo>
                      <a:pt x="1" y="14608"/>
                    </a:lnTo>
                    <a:lnTo>
                      <a:pt x="67" y="13081"/>
                    </a:lnTo>
                    <a:lnTo>
                      <a:pt x="333" y="11620"/>
                    </a:lnTo>
                    <a:lnTo>
                      <a:pt x="664" y="10226"/>
                    </a:lnTo>
                    <a:lnTo>
                      <a:pt x="1129" y="8898"/>
                    </a:lnTo>
                    <a:lnTo>
                      <a:pt x="1793" y="7570"/>
                    </a:lnTo>
                    <a:lnTo>
                      <a:pt x="2457" y="6375"/>
                    </a:lnTo>
                    <a:lnTo>
                      <a:pt x="3320" y="5246"/>
                    </a:lnTo>
                    <a:lnTo>
                      <a:pt x="4250" y="4250"/>
                    </a:lnTo>
                    <a:lnTo>
                      <a:pt x="5312" y="3320"/>
                    </a:lnTo>
                    <a:lnTo>
                      <a:pt x="6375" y="2457"/>
                    </a:lnTo>
                    <a:lnTo>
                      <a:pt x="7636" y="1727"/>
                    </a:lnTo>
                    <a:lnTo>
                      <a:pt x="8898" y="1129"/>
                    </a:lnTo>
                    <a:lnTo>
                      <a:pt x="10226" y="664"/>
                    </a:lnTo>
                    <a:lnTo>
                      <a:pt x="11620" y="332"/>
                    </a:lnTo>
                    <a:lnTo>
                      <a:pt x="13081" y="67"/>
                    </a:lnTo>
                    <a:lnTo>
                      <a:pt x="14608" y="0"/>
                    </a:lnTo>
                    <a:lnTo>
                      <a:pt x="14608" y="0"/>
                    </a:lnTo>
                    <a:lnTo>
                      <a:pt x="16135" y="67"/>
                    </a:lnTo>
                    <a:lnTo>
                      <a:pt x="17596" y="266"/>
                    </a:lnTo>
                    <a:lnTo>
                      <a:pt x="18990" y="664"/>
                    </a:lnTo>
                    <a:lnTo>
                      <a:pt x="20318" y="1129"/>
                    </a:lnTo>
                    <a:lnTo>
                      <a:pt x="21580" y="1727"/>
                    </a:lnTo>
                    <a:lnTo>
                      <a:pt x="22775" y="2457"/>
                    </a:lnTo>
                    <a:lnTo>
                      <a:pt x="23904" y="3254"/>
                    </a:lnTo>
                    <a:lnTo>
                      <a:pt x="24899" y="4183"/>
                    </a:lnTo>
                    <a:lnTo>
                      <a:pt x="25829" y="5246"/>
                    </a:lnTo>
                    <a:lnTo>
                      <a:pt x="26626" y="6375"/>
                    </a:lnTo>
                    <a:lnTo>
                      <a:pt x="27356" y="7570"/>
                    </a:lnTo>
                    <a:lnTo>
                      <a:pt x="27954" y="8831"/>
                    </a:lnTo>
                    <a:lnTo>
                      <a:pt x="28419" y="10159"/>
                    </a:lnTo>
                    <a:lnTo>
                      <a:pt x="28751" y="11554"/>
                    </a:lnTo>
                    <a:lnTo>
                      <a:pt x="29016" y="13014"/>
                    </a:lnTo>
                    <a:lnTo>
                      <a:pt x="29082" y="14541"/>
                    </a:lnTo>
                    <a:lnTo>
                      <a:pt x="29082" y="14541"/>
                    </a:lnTo>
                    <a:lnTo>
                      <a:pt x="29016" y="15405"/>
                    </a:lnTo>
                    <a:lnTo>
                      <a:pt x="28950" y="16268"/>
                    </a:lnTo>
                    <a:lnTo>
                      <a:pt x="28883" y="17131"/>
                    </a:lnTo>
                    <a:lnTo>
                      <a:pt x="28751" y="17928"/>
                    </a:lnTo>
                    <a:lnTo>
                      <a:pt x="28551" y="18724"/>
                    </a:lnTo>
                    <a:lnTo>
                      <a:pt x="28352" y="19455"/>
                    </a:lnTo>
                    <a:lnTo>
                      <a:pt x="28087" y="20185"/>
                    </a:lnTo>
                    <a:lnTo>
                      <a:pt x="27821" y="20916"/>
                    </a:lnTo>
                    <a:lnTo>
                      <a:pt x="27489" y="21580"/>
                    </a:lnTo>
                    <a:lnTo>
                      <a:pt x="27157" y="22244"/>
                    </a:lnTo>
                    <a:lnTo>
                      <a:pt x="26360" y="23439"/>
                    </a:lnTo>
                    <a:lnTo>
                      <a:pt x="25497" y="24501"/>
                    </a:lnTo>
                    <a:lnTo>
                      <a:pt x="24501" y="25431"/>
                    </a:lnTo>
                    <a:lnTo>
                      <a:pt x="23439" y="26294"/>
                    </a:lnTo>
                    <a:lnTo>
                      <a:pt x="22310" y="27024"/>
                    </a:lnTo>
                    <a:lnTo>
                      <a:pt x="21115" y="27688"/>
                    </a:lnTo>
                    <a:lnTo>
                      <a:pt x="19853" y="28219"/>
                    </a:lnTo>
                    <a:lnTo>
                      <a:pt x="18592" y="28618"/>
                    </a:lnTo>
                    <a:lnTo>
                      <a:pt x="17264" y="28883"/>
                    </a:lnTo>
                    <a:lnTo>
                      <a:pt x="15936" y="29082"/>
                    </a:lnTo>
                    <a:lnTo>
                      <a:pt x="14542" y="29082"/>
                    </a:lnTo>
                    <a:lnTo>
                      <a:pt x="13214" y="29082"/>
                    </a:lnTo>
                    <a:lnTo>
                      <a:pt x="11819" y="28883"/>
                    </a:lnTo>
                    <a:lnTo>
                      <a:pt x="10491" y="28618"/>
                    </a:lnTo>
                    <a:lnTo>
                      <a:pt x="9230" y="28219"/>
                    </a:lnTo>
                    <a:lnTo>
                      <a:pt x="7968" y="27688"/>
                    </a:lnTo>
                    <a:lnTo>
                      <a:pt x="6773" y="27091"/>
                    </a:lnTo>
                    <a:lnTo>
                      <a:pt x="5644" y="26360"/>
                    </a:lnTo>
                    <a:lnTo>
                      <a:pt x="4582" y="25497"/>
                    </a:lnTo>
                    <a:lnTo>
                      <a:pt x="3586" y="24501"/>
                    </a:lnTo>
                    <a:lnTo>
                      <a:pt x="2723" y="23439"/>
                    </a:lnTo>
                    <a:lnTo>
                      <a:pt x="1926" y="22244"/>
                    </a:lnTo>
                    <a:lnTo>
                      <a:pt x="1594" y="21580"/>
                    </a:lnTo>
                    <a:lnTo>
                      <a:pt x="1262" y="20916"/>
                    </a:lnTo>
                    <a:lnTo>
                      <a:pt x="996" y="20252"/>
                    </a:lnTo>
                    <a:lnTo>
                      <a:pt x="731" y="19521"/>
                    </a:lnTo>
                    <a:lnTo>
                      <a:pt x="532" y="18791"/>
                    </a:lnTo>
                    <a:lnTo>
                      <a:pt x="333" y="17994"/>
                    </a:lnTo>
                    <a:lnTo>
                      <a:pt x="200" y="17197"/>
                    </a:lnTo>
                    <a:lnTo>
                      <a:pt x="133" y="16334"/>
                    </a:lnTo>
                    <a:lnTo>
                      <a:pt x="67" y="15471"/>
                    </a:lnTo>
                    <a:lnTo>
                      <a:pt x="1" y="14608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36" name="Google Shape;2536;g34ed79b00d1_0_2515"/>
              <p:cNvSpPr/>
              <p:nvPr/>
            </p:nvSpPr>
            <p:spPr>
              <a:xfrm>
                <a:off x="5053275" y="4416175"/>
                <a:ext cx="599250" cy="607550"/>
              </a:xfrm>
              <a:custGeom>
                <a:rect b="b" l="l" r="r" t="t"/>
                <a:pathLst>
                  <a:path extrusionOk="0" fill="none" h="24302" w="23970">
                    <a:moveTo>
                      <a:pt x="23969" y="12151"/>
                    </a:moveTo>
                    <a:lnTo>
                      <a:pt x="23969" y="12151"/>
                    </a:lnTo>
                    <a:lnTo>
                      <a:pt x="23903" y="10690"/>
                    </a:lnTo>
                    <a:lnTo>
                      <a:pt x="23704" y="9296"/>
                    </a:lnTo>
                    <a:lnTo>
                      <a:pt x="23372" y="8034"/>
                    </a:lnTo>
                    <a:lnTo>
                      <a:pt x="22907" y="6839"/>
                    </a:lnTo>
                    <a:lnTo>
                      <a:pt x="22376" y="5777"/>
                    </a:lnTo>
                    <a:lnTo>
                      <a:pt x="21778" y="4781"/>
                    </a:lnTo>
                    <a:lnTo>
                      <a:pt x="21048" y="3851"/>
                    </a:lnTo>
                    <a:lnTo>
                      <a:pt x="20185" y="3054"/>
                    </a:lnTo>
                    <a:lnTo>
                      <a:pt x="19322" y="2324"/>
                    </a:lnTo>
                    <a:lnTo>
                      <a:pt x="18392" y="1726"/>
                    </a:lnTo>
                    <a:lnTo>
                      <a:pt x="17396" y="1195"/>
                    </a:lnTo>
                    <a:lnTo>
                      <a:pt x="16400" y="730"/>
                    </a:lnTo>
                    <a:lnTo>
                      <a:pt x="15338" y="398"/>
                    </a:lnTo>
                    <a:lnTo>
                      <a:pt x="14209" y="199"/>
                    </a:lnTo>
                    <a:lnTo>
                      <a:pt x="13080" y="67"/>
                    </a:lnTo>
                    <a:lnTo>
                      <a:pt x="12018" y="0"/>
                    </a:lnTo>
                    <a:lnTo>
                      <a:pt x="10889" y="0"/>
                    </a:lnTo>
                    <a:lnTo>
                      <a:pt x="9760" y="199"/>
                    </a:lnTo>
                    <a:lnTo>
                      <a:pt x="8632" y="398"/>
                    </a:lnTo>
                    <a:lnTo>
                      <a:pt x="7569" y="730"/>
                    </a:lnTo>
                    <a:lnTo>
                      <a:pt x="6573" y="1129"/>
                    </a:lnTo>
                    <a:lnTo>
                      <a:pt x="5577" y="1660"/>
                    </a:lnTo>
                    <a:lnTo>
                      <a:pt x="4648" y="2258"/>
                    </a:lnTo>
                    <a:lnTo>
                      <a:pt x="3785" y="2988"/>
                    </a:lnTo>
                    <a:lnTo>
                      <a:pt x="2921" y="3785"/>
                    </a:lnTo>
                    <a:lnTo>
                      <a:pt x="2191" y="4714"/>
                    </a:lnTo>
                    <a:lnTo>
                      <a:pt x="1594" y="5710"/>
                    </a:lnTo>
                    <a:lnTo>
                      <a:pt x="1062" y="6773"/>
                    </a:lnTo>
                    <a:lnTo>
                      <a:pt x="598" y="7968"/>
                    </a:lnTo>
                    <a:lnTo>
                      <a:pt x="266" y="9229"/>
                    </a:lnTo>
                    <a:lnTo>
                      <a:pt x="66" y="10624"/>
                    </a:lnTo>
                    <a:lnTo>
                      <a:pt x="0" y="12084"/>
                    </a:lnTo>
                    <a:lnTo>
                      <a:pt x="0" y="12084"/>
                    </a:lnTo>
                    <a:lnTo>
                      <a:pt x="66" y="13545"/>
                    </a:lnTo>
                    <a:lnTo>
                      <a:pt x="266" y="14940"/>
                    </a:lnTo>
                    <a:lnTo>
                      <a:pt x="598" y="16201"/>
                    </a:lnTo>
                    <a:lnTo>
                      <a:pt x="1062" y="17396"/>
                    </a:lnTo>
                    <a:lnTo>
                      <a:pt x="1594" y="18459"/>
                    </a:lnTo>
                    <a:lnTo>
                      <a:pt x="2191" y="19521"/>
                    </a:lnTo>
                    <a:lnTo>
                      <a:pt x="2921" y="20384"/>
                    </a:lnTo>
                    <a:lnTo>
                      <a:pt x="3785" y="21181"/>
                    </a:lnTo>
                    <a:lnTo>
                      <a:pt x="4648" y="21911"/>
                    </a:lnTo>
                    <a:lnTo>
                      <a:pt x="5577" y="22575"/>
                    </a:lnTo>
                    <a:lnTo>
                      <a:pt x="6573" y="23040"/>
                    </a:lnTo>
                    <a:lnTo>
                      <a:pt x="7569" y="23505"/>
                    </a:lnTo>
                    <a:lnTo>
                      <a:pt x="8632" y="23837"/>
                    </a:lnTo>
                    <a:lnTo>
                      <a:pt x="9760" y="24102"/>
                    </a:lnTo>
                    <a:lnTo>
                      <a:pt x="10889" y="24235"/>
                    </a:lnTo>
                    <a:lnTo>
                      <a:pt x="12018" y="24302"/>
                    </a:lnTo>
                    <a:lnTo>
                      <a:pt x="13080" y="24235"/>
                    </a:lnTo>
                    <a:lnTo>
                      <a:pt x="14209" y="24102"/>
                    </a:lnTo>
                    <a:lnTo>
                      <a:pt x="15338" y="23837"/>
                    </a:lnTo>
                    <a:lnTo>
                      <a:pt x="16400" y="23571"/>
                    </a:lnTo>
                    <a:lnTo>
                      <a:pt x="17396" y="23106"/>
                    </a:lnTo>
                    <a:lnTo>
                      <a:pt x="18392" y="22575"/>
                    </a:lnTo>
                    <a:lnTo>
                      <a:pt x="19322" y="21978"/>
                    </a:lnTo>
                    <a:lnTo>
                      <a:pt x="20185" y="21247"/>
                    </a:lnTo>
                    <a:lnTo>
                      <a:pt x="21048" y="20450"/>
                    </a:lnTo>
                    <a:lnTo>
                      <a:pt x="21778" y="19587"/>
                    </a:lnTo>
                    <a:lnTo>
                      <a:pt x="22376" y="18591"/>
                    </a:lnTo>
                    <a:lnTo>
                      <a:pt x="22907" y="17463"/>
                    </a:lnTo>
                    <a:lnTo>
                      <a:pt x="23372" y="16267"/>
                    </a:lnTo>
                    <a:lnTo>
                      <a:pt x="23704" y="15006"/>
                    </a:lnTo>
                    <a:lnTo>
                      <a:pt x="23903" y="13612"/>
                    </a:lnTo>
                    <a:lnTo>
                      <a:pt x="23969" y="12151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37" name="Google Shape;2537;g34ed79b00d1_0_2515"/>
              <p:cNvSpPr/>
              <p:nvPr/>
            </p:nvSpPr>
            <p:spPr>
              <a:xfrm>
                <a:off x="5212625" y="4510775"/>
                <a:ext cx="305450" cy="400075"/>
              </a:xfrm>
              <a:custGeom>
                <a:rect b="b" l="l" r="r" t="t"/>
                <a:pathLst>
                  <a:path extrusionOk="0" fill="none" h="16003" w="12218">
                    <a:moveTo>
                      <a:pt x="0" y="67"/>
                    </a:moveTo>
                    <a:lnTo>
                      <a:pt x="0" y="67"/>
                    </a:lnTo>
                    <a:lnTo>
                      <a:pt x="4316" y="1"/>
                    </a:lnTo>
                    <a:lnTo>
                      <a:pt x="5312" y="1"/>
                    </a:lnTo>
                    <a:lnTo>
                      <a:pt x="6308" y="67"/>
                    </a:lnTo>
                    <a:lnTo>
                      <a:pt x="7237" y="200"/>
                    </a:lnTo>
                    <a:lnTo>
                      <a:pt x="8167" y="333"/>
                    </a:lnTo>
                    <a:lnTo>
                      <a:pt x="8964" y="532"/>
                    </a:lnTo>
                    <a:lnTo>
                      <a:pt x="9694" y="864"/>
                    </a:lnTo>
                    <a:lnTo>
                      <a:pt x="10358" y="1262"/>
                    </a:lnTo>
                    <a:lnTo>
                      <a:pt x="10889" y="1727"/>
                    </a:lnTo>
                    <a:lnTo>
                      <a:pt x="11088" y="2059"/>
                    </a:lnTo>
                    <a:lnTo>
                      <a:pt x="11354" y="2325"/>
                    </a:lnTo>
                    <a:lnTo>
                      <a:pt x="11487" y="2723"/>
                    </a:lnTo>
                    <a:lnTo>
                      <a:pt x="11686" y="3055"/>
                    </a:lnTo>
                    <a:lnTo>
                      <a:pt x="11752" y="3520"/>
                    </a:lnTo>
                    <a:lnTo>
                      <a:pt x="11885" y="3918"/>
                    </a:lnTo>
                    <a:lnTo>
                      <a:pt x="11952" y="4981"/>
                    </a:lnTo>
                    <a:lnTo>
                      <a:pt x="11952" y="4981"/>
                    </a:lnTo>
                    <a:lnTo>
                      <a:pt x="11885" y="5844"/>
                    </a:lnTo>
                    <a:lnTo>
                      <a:pt x="11686" y="6640"/>
                    </a:lnTo>
                    <a:lnTo>
                      <a:pt x="11420" y="7371"/>
                    </a:lnTo>
                    <a:lnTo>
                      <a:pt x="11088" y="7968"/>
                    </a:lnTo>
                    <a:lnTo>
                      <a:pt x="10624" y="8433"/>
                    </a:lnTo>
                    <a:lnTo>
                      <a:pt x="10093" y="8898"/>
                    </a:lnTo>
                    <a:lnTo>
                      <a:pt x="9495" y="9230"/>
                    </a:lnTo>
                    <a:lnTo>
                      <a:pt x="8765" y="9496"/>
                    </a:lnTo>
                    <a:lnTo>
                      <a:pt x="12217" y="16003"/>
                    </a:lnTo>
                    <a:lnTo>
                      <a:pt x="8897" y="16003"/>
                    </a:lnTo>
                    <a:lnTo>
                      <a:pt x="5710" y="9894"/>
                    </a:lnTo>
                    <a:lnTo>
                      <a:pt x="3187" y="9894"/>
                    </a:lnTo>
                    <a:lnTo>
                      <a:pt x="3187" y="16003"/>
                    </a:lnTo>
                    <a:lnTo>
                      <a:pt x="0" y="16003"/>
                    </a:lnTo>
                    <a:lnTo>
                      <a:pt x="0" y="67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38" name="Google Shape;2538;g34ed79b00d1_0_2515"/>
              <p:cNvSpPr/>
              <p:nvPr/>
            </p:nvSpPr>
            <p:spPr>
              <a:xfrm>
                <a:off x="5292300" y="4582150"/>
                <a:ext cx="139450" cy="116225"/>
              </a:xfrm>
              <a:custGeom>
                <a:rect b="b" l="l" r="r" t="t"/>
                <a:pathLst>
                  <a:path extrusionOk="0" fill="none" h="4649" w="5578">
                    <a:moveTo>
                      <a:pt x="5578" y="2258"/>
                    </a:moveTo>
                    <a:lnTo>
                      <a:pt x="5578" y="2258"/>
                    </a:lnTo>
                    <a:lnTo>
                      <a:pt x="5578" y="1860"/>
                    </a:lnTo>
                    <a:lnTo>
                      <a:pt x="5445" y="1462"/>
                    </a:lnTo>
                    <a:lnTo>
                      <a:pt x="5312" y="1130"/>
                    </a:lnTo>
                    <a:lnTo>
                      <a:pt x="5113" y="798"/>
                    </a:lnTo>
                    <a:lnTo>
                      <a:pt x="4847" y="598"/>
                    </a:lnTo>
                    <a:lnTo>
                      <a:pt x="4582" y="399"/>
                    </a:lnTo>
                    <a:lnTo>
                      <a:pt x="4183" y="266"/>
                    </a:lnTo>
                    <a:lnTo>
                      <a:pt x="3851" y="200"/>
                    </a:lnTo>
                    <a:lnTo>
                      <a:pt x="2988" y="67"/>
                    </a:lnTo>
                    <a:lnTo>
                      <a:pt x="2059" y="1"/>
                    </a:lnTo>
                    <a:lnTo>
                      <a:pt x="0" y="1"/>
                    </a:lnTo>
                    <a:lnTo>
                      <a:pt x="0" y="4649"/>
                    </a:lnTo>
                    <a:lnTo>
                      <a:pt x="0" y="4649"/>
                    </a:lnTo>
                    <a:lnTo>
                      <a:pt x="2059" y="4649"/>
                    </a:lnTo>
                    <a:lnTo>
                      <a:pt x="2988" y="4582"/>
                    </a:lnTo>
                    <a:lnTo>
                      <a:pt x="3851" y="4516"/>
                    </a:lnTo>
                    <a:lnTo>
                      <a:pt x="4250" y="4383"/>
                    </a:lnTo>
                    <a:lnTo>
                      <a:pt x="4582" y="4250"/>
                    </a:lnTo>
                    <a:lnTo>
                      <a:pt x="4847" y="4051"/>
                    </a:lnTo>
                    <a:lnTo>
                      <a:pt x="5113" y="3852"/>
                    </a:lnTo>
                    <a:lnTo>
                      <a:pt x="5312" y="3520"/>
                    </a:lnTo>
                    <a:lnTo>
                      <a:pt x="5445" y="3188"/>
                    </a:lnTo>
                    <a:lnTo>
                      <a:pt x="5578" y="2790"/>
                    </a:lnTo>
                    <a:lnTo>
                      <a:pt x="5578" y="2258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39" name="Google Shape;2539;g34ed79b00d1_0_2515"/>
              <p:cNvSpPr/>
              <p:nvPr/>
            </p:nvSpPr>
            <p:spPr>
              <a:xfrm>
                <a:off x="1703525" y="4240200"/>
                <a:ext cx="1075650" cy="1236675"/>
              </a:xfrm>
              <a:custGeom>
                <a:rect b="b" l="l" r="r" t="t"/>
                <a:pathLst>
                  <a:path extrusionOk="0" h="49467" w="43026">
                    <a:moveTo>
                      <a:pt x="0" y="1"/>
                    </a:moveTo>
                    <a:lnTo>
                      <a:pt x="0" y="49467"/>
                    </a:lnTo>
                    <a:lnTo>
                      <a:pt x="43026" y="24634"/>
                    </a:lnTo>
                    <a:lnTo>
                      <a:pt x="39905" y="23904"/>
                    </a:lnTo>
                    <a:lnTo>
                      <a:pt x="36917" y="23041"/>
                    </a:lnTo>
                    <a:lnTo>
                      <a:pt x="33929" y="22111"/>
                    </a:lnTo>
                    <a:lnTo>
                      <a:pt x="30942" y="21049"/>
                    </a:lnTo>
                    <a:lnTo>
                      <a:pt x="28020" y="19854"/>
                    </a:lnTo>
                    <a:lnTo>
                      <a:pt x="25165" y="18592"/>
                    </a:lnTo>
                    <a:lnTo>
                      <a:pt x="22376" y="17198"/>
                    </a:lnTo>
                    <a:lnTo>
                      <a:pt x="19654" y="15671"/>
                    </a:lnTo>
                    <a:lnTo>
                      <a:pt x="16932" y="14077"/>
                    </a:lnTo>
                    <a:lnTo>
                      <a:pt x="14342" y="12351"/>
                    </a:lnTo>
                    <a:lnTo>
                      <a:pt x="11753" y="10558"/>
                    </a:lnTo>
                    <a:lnTo>
                      <a:pt x="9296" y="8633"/>
                    </a:lnTo>
                    <a:lnTo>
                      <a:pt x="6839" y="6641"/>
                    </a:lnTo>
                    <a:lnTo>
                      <a:pt x="4515" y="4516"/>
                    </a:lnTo>
                    <a:lnTo>
                      <a:pt x="2258" y="232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40" name="Google Shape;2540;g34ed79b00d1_0_2515"/>
              <p:cNvSpPr/>
              <p:nvPr/>
            </p:nvSpPr>
            <p:spPr>
              <a:xfrm>
                <a:off x="1703525" y="4240200"/>
                <a:ext cx="1075650" cy="1236675"/>
              </a:xfrm>
              <a:custGeom>
                <a:rect b="b" l="l" r="r" t="t"/>
                <a:pathLst>
                  <a:path extrusionOk="0" fill="none" h="49467" w="43026">
                    <a:moveTo>
                      <a:pt x="0" y="1"/>
                    </a:moveTo>
                    <a:lnTo>
                      <a:pt x="0" y="49467"/>
                    </a:lnTo>
                    <a:lnTo>
                      <a:pt x="43026" y="24634"/>
                    </a:lnTo>
                    <a:lnTo>
                      <a:pt x="43026" y="24634"/>
                    </a:lnTo>
                    <a:lnTo>
                      <a:pt x="39905" y="23904"/>
                    </a:lnTo>
                    <a:lnTo>
                      <a:pt x="36917" y="23041"/>
                    </a:lnTo>
                    <a:lnTo>
                      <a:pt x="33929" y="22111"/>
                    </a:lnTo>
                    <a:lnTo>
                      <a:pt x="30942" y="21049"/>
                    </a:lnTo>
                    <a:lnTo>
                      <a:pt x="28020" y="19854"/>
                    </a:lnTo>
                    <a:lnTo>
                      <a:pt x="25165" y="18592"/>
                    </a:lnTo>
                    <a:lnTo>
                      <a:pt x="22376" y="17198"/>
                    </a:lnTo>
                    <a:lnTo>
                      <a:pt x="19654" y="15671"/>
                    </a:lnTo>
                    <a:lnTo>
                      <a:pt x="16932" y="14077"/>
                    </a:lnTo>
                    <a:lnTo>
                      <a:pt x="14342" y="12351"/>
                    </a:lnTo>
                    <a:lnTo>
                      <a:pt x="11753" y="10558"/>
                    </a:lnTo>
                    <a:lnTo>
                      <a:pt x="9296" y="8633"/>
                    </a:lnTo>
                    <a:lnTo>
                      <a:pt x="6839" y="6641"/>
                    </a:lnTo>
                    <a:lnTo>
                      <a:pt x="4515" y="4516"/>
                    </a:lnTo>
                    <a:lnTo>
                      <a:pt x="2258" y="2325"/>
                    </a:lnTo>
                    <a:lnTo>
                      <a:pt x="0" y="1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41" name="Google Shape;2541;g34ed79b00d1_0_2515"/>
              <p:cNvSpPr/>
              <p:nvPr/>
            </p:nvSpPr>
            <p:spPr>
              <a:xfrm>
                <a:off x="1703525" y="238125"/>
                <a:ext cx="1067350" cy="1228375"/>
              </a:xfrm>
              <a:custGeom>
                <a:rect b="b" l="l" r="r" t="t"/>
                <a:pathLst>
                  <a:path extrusionOk="0" h="49135" w="42694">
                    <a:moveTo>
                      <a:pt x="0" y="0"/>
                    </a:moveTo>
                    <a:lnTo>
                      <a:pt x="0" y="49134"/>
                    </a:lnTo>
                    <a:lnTo>
                      <a:pt x="2324" y="46744"/>
                    </a:lnTo>
                    <a:lnTo>
                      <a:pt x="4648" y="44486"/>
                    </a:lnTo>
                    <a:lnTo>
                      <a:pt x="7105" y="42362"/>
                    </a:lnTo>
                    <a:lnTo>
                      <a:pt x="9628" y="40303"/>
                    </a:lnTo>
                    <a:lnTo>
                      <a:pt x="12151" y="38378"/>
                    </a:lnTo>
                    <a:lnTo>
                      <a:pt x="14741" y="36585"/>
                    </a:lnTo>
                    <a:lnTo>
                      <a:pt x="17397" y="34859"/>
                    </a:lnTo>
                    <a:lnTo>
                      <a:pt x="20119" y="33265"/>
                    </a:lnTo>
                    <a:lnTo>
                      <a:pt x="22841" y="31804"/>
                    </a:lnTo>
                    <a:lnTo>
                      <a:pt x="25630" y="30410"/>
                    </a:lnTo>
                    <a:lnTo>
                      <a:pt x="28418" y="29148"/>
                    </a:lnTo>
                    <a:lnTo>
                      <a:pt x="31274" y="28020"/>
                    </a:lnTo>
                    <a:lnTo>
                      <a:pt x="34129" y="27024"/>
                    </a:lnTo>
                    <a:lnTo>
                      <a:pt x="36984" y="26094"/>
                    </a:lnTo>
                    <a:lnTo>
                      <a:pt x="39839" y="25297"/>
                    </a:lnTo>
                    <a:lnTo>
                      <a:pt x="42694" y="2463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42" name="Google Shape;2542;g34ed79b00d1_0_2515"/>
              <p:cNvSpPr/>
              <p:nvPr/>
            </p:nvSpPr>
            <p:spPr>
              <a:xfrm>
                <a:off x="1703525" y="238125"/>
                <a:ext cx="1067350" cy="1228375"/>
              </a:xfrm>
              <a:custGeom>
                <a:rect b="b" l="l" r="r" t="t"/>
                <a:pathLst>
                  <a:path extrusionOk="0" fill="none" h="49135" w="42694">
                    <a:moveTo>
                      <a:pt x="42694" y="24633"/>
                    </a:moveTo>
                    <a:lnTo>
                      <a:pt x="0" y="0"/>
                    </a:lnTo>
                    <a:lnTo>
                      <a:pt x="0" y="49134"/>
                    </a:lnTo>
                    <a:lnTo>
                      <a:pt x="0" y="49134"/>
                    </a:lnTo>
                    <a:lnTo>
                      <a:pt x="2324" y="46744"/>
                    </a:lnTo>
                    <a:lnTo>
                      <a:pt x="4648" y="44486"/>
                    </a:lnTo>
                    <a:lnTo>
                      <a:pt x="7105" y="42362"/>
                    </a:lnTo>
                    <a:lnTo>
                      <a:pt x="9628" y="40303"/>
                    </a:lnTo>
                    <a:lnTo>
                      <a:pt x="12151" y="38378"/>
                    </a:lnTo>
                    <a:lnTo>
                      <a:pt x="14741" y="36585"/>
                    </a:lnTo>
                    <a:lnTo>
                      <a:pt x="17397" y="34859"/>
                    </a:lnTo>
                    <a:lnTo>
                      <a:pt x="20119" y="33265"/>
                    </a:lnTo>
                    <a:lnTo>
                      <a:pt x="22841" y="31804"/>
                    </a:lnTo>
                    <a:lnTo>
                      <a:pt x="25630" y="30410"/>
                    </a:lnTo>
                    <a:lnTo>
                      <a:pt x="28418" y="29148"/>
                    </a:lnTo>
                    <a:lnTo>
                      <a:pt x="31274" y="28020"/>
                    </a:lnTo>
                    <a:lnTo>
                      <a:pt x="34129" y="27024"/>
                    </a:lnTo>
                    <a:lnTo>
                      <a:pt x="36984" y="26094"/>
                    </a:lnTo>
                    <a:lnTo>
                      <a:pt x="39839" y="25297"/>
                    </a:lnTo>
                    <a:lnTo>
                      <a:pt x="42694" y="24633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43" name="Google Shape;2543;g34ed79b00d1_0_2515"/>
              <p:cNvSpPr/>
              <p:nvPr/>
            </p:nvSpPr>
            <p:spPr>
              <a:xfrm>
                <a:off x="5162825" y="2236675"/>
                <a:ext cx="1077300" cy="1243300"/>
              </a:xfrm>
              <a:custGeom>
                <a:rect b="b" l="l" r="r" t="t"/>
                <a:pathLst>
                  <a:path extrusionOk="0" h="49732" w="43092">
                    <a:moveTo>
                      <a:pt x="133" y="0"/>
                    </a:moveTo>
                    <a:lnTo>
                      <a:pt x="996" y="3055"/>
                    </a:lnTo>
                    <a:lnTo>
                      <a:pt x="1793" y="6109"/>
                    </a:lnTo>
                    <a:lnTo>
                      <a:pt x="2457" y="9163"/>
                    </a:lnTo>
                    <a:lnTo>
                      <a:pt x="2988" y="12284"/>
                    </a:lnTo>
                    <a:lnTo>
                      <a:pt x="3386" y="15405"/>
                    </a:lnTo>
                    <a:lnTo>
                      <a:pt x="3718" y="18525"/>
                    </a:lnTo>
                    <a:lnTo>
                      <a:pt x="3851" y="21646"/>
                    </a:lnTo>
                    <a:lnTo>
                      <a:pt x="3918" y="24833"/>
                    </a:lnTo>
                    <a:lnTo>
                      <a:pt x="3851" y="27954"/>
                    </a:lnTo>
                    <a:lnTo>
                      <a:pt x="3652" y="31074"/>
                    </a:lnTo>
                    <a:lnTo>
                      <a:pt x="3386" y="34261"/>
                    </a:lnTo>
                    <a:lnTo>
                      <a:pt x="2922" y="37382"/>
                    </a:lnTo>
                    <a:lnTo>
                      <a:pt x="2391" y="40503"/>
                    </a:lnTo>
                    <a:lnTo>
                      <a:pt x="1727" y="43557"/>
                    </a:lnTo>
                    <a:lnTo>
                      <a:pt x="930" y="46678"/>
                    </a:lnTo>
                    <a:lnTo>
                      <a:pt x="0" y="49732"/>
                    </a:lnTo>
                    <a:lnTo>
                      <a:pt x="43092" y="24833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44" name="Google Shape;2544;g34ed79b00d1_0_2515"/>
              <p:cNvSpPr/>
              <p:nvPr/>
            </p:nvSpPr>
            <p:spPr>
              <a:xfrm>
                <a:off x="2412325" y="1011650"/>
                <a:ext cx="1185200" cy="212500"/>
              </a:xfrm>
              <a:custGeom>
                <a:rect b="b" l="l" r="r" t="t"/>
                <a:pathLst>
                  <a:path extrusionOk="0" h="8500" w="47408">
                    <a:moveTo>
                      <a:pt x="33730" y="0"/>
                    </a:moveTo>
                    <a:lnTo>
                      <a:pt x="30410" y="67"/>
                    </a:lnTo>
                    <a:lnTo>
                      <a:pt x="27223" y="199"/>
                    </a:lnTo>
                    <a:lnTo>
                      <a:pt x="24036" y="531"/>
                    </a:lnTo>
                    <a:lnTo>
                      <a:pt x="20982" y="863"/>
                    </a:lnTo>
                    <a:lnTo>
                      <a:pt x="17994" y="1395"/>
                    </a:lnTo>
                    <a:lnTo>
                      <a:pt x="15072" y="1926"/>
                    </a:lnTo>
                    <a:lnTo>
                      <a:pt x="12284" y="2590"/>
                    </a:lnTo>
                    <a:lnTo>
                      <a:pt x="9561" y="3320"/>
                    </a:lnTo>
                    <a:lnTo>
                      <a:pt x="6972" y="4050"/>
                    </a:lnTo>
                    <a:lnTo>
                      <a:pt x="4515" y="4914"/>
                    </a:lnTo>
                    <a:lnTo>
                      <a:pt x="2191" y="5710"/>
                    </a:lnTo>
                    <a:lnTo>
                      <a:pt x="0" y="6640"/>
                    </a:lnTo>
                    <a:lnTo>
                      <a:pt x="1195" y="6374"/>
                    </a:lnTo>
                    <a:lnTo>
                      <a:pt x="2590" y="6242"/>
                    </a:lnTo>
                    <a:lnTo>
                      <a:pt x="4050" y="6109"/>
                    </a:lnTo>
                    <a:lnTo>
                      <a:pt x="5644" y="6042"/>
                    </a:lnTo>
                    <a:lnTo>
                      <a:pt x="7304" y="6042"/>
                    </a:lnTo>
                    <a:lnTo>
                      <a:pt x="9030" y="6109"/>
                    </a:lnTo>
                    <a:lnTo>
                      <a:pt x="10823" y="6175"/>
                    </a:lnTo>
                    <a:lnTo>
                      <a:pt x="12616" y="6308"/>
                    </a:lnTo>
                    <a:lnTo>
                      <a:pt x="16201" y="6706"/>
                    </a:lnTo>
                    <a:lnTo>
                      <a:pt x="19720" y="7171"/>
                    </a:lnTo>
                    <a:lnTo>
                      <a:pt x="22907" y="7769"/>
                    </a:lnTo>
                    <a:lnTo>
                      <a:pt x="24368" y="8101"/>
                    </a:lnTo>
                    <a:lnTo>
                      <a:pt x="25696" y="8499"/>
                    </a:lnTo>
                    <a:lnTo>
                      <a:pt x="26758" y="7702"/>
                    </a:lnTo>
                    <a:lnTo>
                      <a:pt x="27887" y="6972"/>
                    </a:lnTo>
                    <a:lnTo>
                      <a:pt x="29016" y="6242"/>
                    </a:lnTo>
                    <a:lnTo>
                      <a:pt x="30211" y="5578"/>
                    </a:lnTo>
                    <a:lnTo>
                      <a:pt x="31472" y="4980"/>
                    </a:lnTo>
                    <a:lnTo>
                      <a:pt x="32800" y="4382"/>
                    </a:lnTo>
                    <a:lnTo>
                      <a:pt x="34128" y="3918"/>
                    </a:lnTo>
                    <a:lnTo>
                      <a:pt x="35523" y="3386"/>
                    </a:lnTo>
                    <a:lnTo>
                      <a:pt x="36983" y="2988"/>
                    </a:lnTo>
                    <a:lnTo>
                      <a:pt x="38378" y="2590"/>
                    </a:lnTo>
                    <a:lnTo>
                      <a:pt x="39905" y="2258"/>
                    </a:lnTo>
                    <a:lnTo>
                      <a:pt x="41366" y="1992"/>
                    </a:lnTo>
                    <a:lnTo>
                      <a:pt x="42893" y="1726"/>
                    </a:lnTo>
                    <a:lnTo>
                      <a:pt x="44353" y="1527"/>
                    </a:lnTo>
                    <a:lnTo>
                      <a:pt x="45881" y="1395"/>
                    </a:lnTo>
                    <a:lnTo>
                      <a:pt x="47408" y="1262"/>
                    </a:lnTo>
                    <a:lnTo>
                      <a:pt x="45681" y="996"/>
                    </a:lnTo>
                    <a:lnTo>
                      <a:pt x="43955" y="731"/>
                    </a:lnTo>
                    <a:lnTo>
                      <a:pt x="40502" y="332"/>
                    </a:lnTo>
                    <a:lnTo>
                      <a:pt x="37116" y="133"/>
                    </a:lnTo>
                    <a:lnTo>
                      <a:pt x="3373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45" name="Google Shape;2545;g34ed79b00d1_0_2515"/>
              <p:cNvSpPr/>
              <p:nvPr/>
            </p:nvSpPr>
            <p:spPr>
              <a:xfrm>
                <a:off x="2412325" y="1011650"/>
                <a:ext cx="1185200" cy="212500"/>
              </a:xfrm>
              <a:custGeom>
                <a:rect b="b" l="l" r="r" t="t"/>
                <a:pathLst>
                  <a:path extrusionOk="0" fill="none" h="8500" w="47408">
                    <a:moveTo>
                      <a:pt x="0" y="6640"/>
                    </a:moveTo>
                    <a:lnTo>
                      <a:pt x="0" y="6640"/>
                    </a:lnTo>
                    <a:lnTo>
                      <a:pt x="1195" y="6374"/>
                    </a:lnTo>
                    <a:lnTo>
                      <a:pt x="2590" y="6242"/>
                    </a:lnTo>
                    <a:lnTo>
                      <a:pt x="4050" y="6109"/>
                    </a:lnTo>
                    <a:lnTo>
                      <a:pt x="5644" y="6042"/>
                    </a:lnTo>
                    <a:lnTo>
                      <a:pt x="7304" y="6042"/>
                    </a:lnTo>
                    <a:lnTo>
                      <a:pt x="9030" y="6109"/>
                    </a:lnTo>
                    <a:lnTo>
                      <a:pt x="10823" y="6175"/>
                    </a:lnTo>
                    <a:lnTo>
                      <a:pt x="12616" y="6308"/>
                    </a:lnTo>
                    <a:lnTo>
                      <a:pt x="16201" y="6706"/>
                    </a:lnTo>
                    <a:lnTo>
                      <a:pt x="19720" y="7171"/>
                    </a:lnTo>
                    <a:lnTo>
                      <a:pt x="22907" y="7769"/>
                    </a:lnTo>
                    <a:lnTo>
                      <a:pt x="24368" y="8101"/>
                    </a:lnTo>
                    <a:lnTo>
                      <a:pt x="25696" y="8499"/>
                    </a:lnTo>
                    <a:lnTo>
                      <a:pt x="25696" y="8499"/>
                    </a:lnTo>
                    <a:lnTo>
                      <a:pt x="26758" y="7702"/>
                    </a:lnTo>
                    <a:lnTo>
                      <a:pt x="27887" y="6972"/>
                    </a:lnTo>
                    <a:lnTo>
                      <a:pt x="29016" y="6242"/>
                    </a:lnTo>
                    <a:lnTo>
                      <a:pt x="30211" y="5578"/>
                    </a:lnTo>
                    <a:lnTo>
                      <a:pt x="31472" y="4980"/>
                    </a:lnTo>
                    <a:lnTo>
                      <a:pt x="32800" y="4382"/>
                    </a:lnTo>
                    <a:lnTo>
                      <a:pt x="34128" y="3918"/>
                    </a:lnTo>
                    <a:lnTo>
                      <a:pt x="35523" y="3386"/>
                    </a:lnTo>
                    <a:lnTo>
                      <a:pt x="36983" y="2988"/>
                    </a:lnTo>
                    <a:lnTo>
                      <a:pt x="38378" y="2590"/>
                    </a:lnTo>
                    <a:lnTo>
                      <a:pt x="39905" y="2258"/>
                    </a:lnTo>
                    <a:lnTo>
                      <a:pt x="41366" y="1992"/>
                    </a:lnTo>
                    <a:lnTo>
                      <a:pt x="42893" y="1726"/>
                    </a:lnTo>
                    <a:lnTo>
                      <a:pt x="44353" y="1527"/>
                    </a:lnTo>
                    <a:lnTo>
                      <a:pt x="45881" y="1395"/>
                    </a:lnTo>
                    <a:lnTo>
                      <a:pt x="47408" y="1262"/>
                    </a:lnTo>
                    <a:lnTo>
                      <a:pt x="47408" y="1262"/>
                    </a:lnTo>
                    <a:lnTo>
                      <a:pt x="45681" y="996"/>
                    </a:lnTo>
                    <a:lnTo>
                      <a:pt x="43955" y="731"/>
                    </a:lnTo>
                    <a:lnTo>
                      <a:pt x="40502" y="332"/>
                    </a:lnTo>
                    <a:lnTo>
                      <a:pt x="37116" y="133"/>
                    </a:lnTo>
                    <a:lnTo>
                      <a:pt x="33730" y="0"/>
                    </a:lnTo>
                    <a:lnTo>
                      <a:pt x="30410" y="67"/>
                    </a:lnTo>
                    <a:lnTo>
                      <a:pt x="27223" y="199"/>
                    </a:lnTo>
                    <a:lnTo>
                      <a:pt x="24036" y="531"/>
                    </a:lnTo>
                    <a:lnTo>
                      <a:pt x="20982" y="863"/>
                    </a:lnTo>
                    <a:lnTo>
                      <a:pt x="17994" y="1395"/>
                    </a:lnTo>
                    <a:lnTo>
                      <a:pt x="15072" y="1926"/>
                    </a:lnTo>
                    <a:lnTo>
                      <a:pt x="12284" y="2590"/>
                    </a:lnTo>
                    <a:lnTo>
                      <a:pt x="9561" y="3320"/>
                    </a:lnTo>
                    <a:lnTo>
                      <a:pt x="6972" y="4050"/>
                    </a:lnTo>
                    <a:lnTo>
                      <a:pt x="4515" y="4914"/>
                    </a:lnTo>
                    <a:lnTo>
                      <a:pt x="2191" y="5710"/>
                    </a:lnTo>
                    <a:lnTo>
                      <a:pt x="0" y="664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46" name="Google Shape;2546;g34ed79b00d1_0_2515"/>
              <p:cNvSpPr/>
              <p:nvPr/>
            </p:nvSpPr>
            <p:spPr>
              <a:xfrm>
                <a:off x="2565025" y="2533800"/>
                <a:ext cx="1894000" cy="1138750"/>
              </a:xfrm>
              <a:custGeom>
                <a:rect b="b" l="l" r="r" t="t"/>
                <a:pathLst>
                  <a:path extrusionOk="0" h="45550" w="75760">
                    <a:moveTo>
                      <a:pt x="23904" y="1"/>
                    </a:moveTo>
                    <a:lnTo>
                      <a:pt x="20650" y="3453"/>
                    </a:lnTo>
                    <a:lnTo>
                      <a:pt x="17330" y="7171"/>
                    </a:lnTo>
                    <a:lnTo>
                      <a:pt x="14143" y="10956"/>
                    </a:lnTo>
                    <a:lnTo>
                      <a:pt x="11089" y="14807"/>
                    </a:lnTo>
                    <a:lnTo>
                      <a:pt x="8101" y="18725"/>
                    </a:lnTo>
                    <a:lnTo>
                      <a:pt x="5246" y="22708"/>
                    </a:lnTo>
                    <a:lnTo>
                      <a:pt x="2524" y="26559"/>
                    </a:lnTo>
                    <a:lnTo>
                      <a:pt x="1" y="30411"/>
                    </a:lnTo>
                    <a:lnTo>
                      <a:pt x="1993" y="31938"/>
                    </a:lnTo>
                    <a:lnTo>
                      <a:pt x="3984" y="33398"/>
                    </a:lnTo>
                    <a:lnTo>
                      <a:pt x="6109" y="34793"/>
                    </a:lnTo>
                    <a:lnTo>
                      <a:pt x="8300" y="36121"/>
                    </a:lnTo>
                    <a:lnTo>
                      <a:pt x="10558" y="37316"/>
                    </a:lnTo>
                    <a:lnTo>
                      <a:pt x="12815" y="38511"/>
                    </a:lnTo>
                    <a:lnTo>
                      <a:pt x="15139" y="39573"/>
                    </a:lnTo>
                    <a:lnTo>
                      <a:pt x="17529" y="40569"/>
                    </a:lnTo>
                    <a:lnTo>
                      <a:pt x="19986" y="41432"/>
                    </a:lnTo>
                    <a:lnTo>
                      <a:pt x="22443" y="42296"/>
                    </a:lnTo>
                    <a:lnTo>
                      <a:pt x="24900" y="43026"/>
                    </a:lnTo>
                    <a:lnTo>
                      <a:pt x="27423" y="43690"/>
                    </a:lnTo>
                    <a:lnTo>
                      <a:pt x="30012" y="44221"/>
                    </a:lnTo>
                    <a:lnTo>
                      <a:pt x="32535" y="44686"/>
                    </a:lnTo>
                    <a:lnTo>
                      <a:pt x="35125" y="45018"/>
                    </a:lnTo>
                    <a:lnTo>
                      <a:pt x="37648" y="45350"/>
                    </a:lnTo>
                    <a:lnTo>
                      <a:pt x="40237" y="45483"/>
                    </a:lnTo>
                    <a:lnTo>
                      <a:pt x="42827" y="45549"/>
                    </a:lnTo>
                    <a:lnTo>
                      <a:pt x="45350" y="45549"/>
                    </a:lnTo>
                    <a:lnTo>
                      <a:pt x="47939" y="45416"/>
                    </a:lnTo>
                    <a:lnTo>
                      <a:pt x="50462" y="45217"/>
                    </a:lnTo>
                    <a:lnTo>
                      <a:pt x="52986" y="44885"/>
                    </a:lnTo>
                    <a:lnTo>
                      <a:pt x="55442" y="44487"/>
                    </a:lnTo>
                    <a:lnTo>
                      <a:pt x="57899" y="43956"/>
                    </a:lnTo>
                    <a:lnTo>
                      <a:pt x="60289" y="43292"/>
                    </a:lnTo>
                    <a:lnTo>
                      <a:pt x="62680" y="42561"/>
                    </a:lnTo>
                    <a:lnTo>
                      <a:pt x="65003" y="41698"/>
                    </a:lnTo>
                    <a:lnTo>
                      <a:pt x="67261" y="40702"/>
                    </a:lnTo>
                    <a:lnTo>
                      <a:pt x="69518" y="39640"/>
                    </a:lnTo>
                    <a:lnTo>
                      <a:pt x="71643" y="38445"/>
                    </a:lnTo>
                    <a:lnTo>
                      <a:pt x="73768" y="37117"/>
                    </a:lnTo>
                    <a:lnTo>
                      <a:pt x="75760" y="35656"/>
                    </a:lnTo>
                    <a:lnTo>
                      <a:pt x="75361" y="32270"/>
                    </a:lnTo>
                    <a:lnTo>
                      <a:pt x="74764" y="28883"/>
                    </a:lnTo>
                    <a:lnTo>
                      <a:pt x="74166" y="25431"/>
                    </a:lnTo>
                    <a:lnTo>
                      <a:pt x="73370" y="21978"/>
                    </a:lnTo>
                    <a:lnTo>
                      <a:pt x="72440" y="18525"/>
                    </a:lnTo>
                    <a:lnTo>
                      <a:pt x="71444" y="15073"/>
                    </a:lnTo>
                    <a:lnTo>
                      <a:pt x="70315" y="11620"/>
                    </a:lnTo>
                    <a:lnTo>
                      <a:pt x="69054" y="8167"/>
                    </a:lnTo>
                    <a:lnTo>
                      <a:pt x="67659" y="8765"/>
                    </a:lnTo>
                    <a:lnTo>
                      <a:pt x="66265" y="9296"/>
                    </a:lnTo>
                    <a:lnTo>
                      <a:pt x="64804" y="9761"/>
                    </a:lnTo>
                    <a:lnTo>
                      <a:pt x="63410" y="10159"/>
                    </a:lnTo>
                    <a:lnTo>
                      <a:pt x="61949" y="10491"/>
                    </a:lnTo>
                    <a:lnTo>
                      <a:pt x="60488" y="10757"/>
                    </a:lnTo>
                    <a:lnTo>
                      <a:pt x="58961" y="11022"/>
                    </a:lnTo>
                    <a:lnTo>
                      <a:pt x="57501" y="11155"/>
                    </a:lnTo>
                    <a:lnTo>
                      <a:pt x="56040" y="11288"/>
                    </a:lnTo>
                    <a:lnTo>
                      <a:pt x="54513" y="11354"/>
                    </a:lnTo>
                    <a:lnTo>
                      <a:pt x="52986" y="11354"/>
                    </a:lnTo>
                    <a:lnTo>
                      <a:pt x="51525" y="11288"/>
                    </a:lnTo>
                    <a:lnTo>
                      <a:pt x="49998" y="11155"/>
                    </a:lnTo>
                    <a:lnTo>
                      <a:pt x="48537" y="11022"/>
                    </a:lnTo>
                    <a:lnTo>
                      <a:pt x="47010" y="10757"/>
                    </a:lnTo>
                    <a:lnTo>
                      <a:pt x="45549" y="10491"/>
                    </a:lnTo>
                    <a:lnTo>
                      <a:pt x="44088" y="10226"/>
                    </a:lnTo>
                    <a:lnTo>
                      <a:pt x="42561" y="9827"/>
                    </a:lnTo>
                    <a:lnTo>
                      <a:pt x="41100" y="9429"/>
                    </a:lnTo>
                    <a:lnTo>
                      <a:pt x="39706" y="8964"/>
                    </a:lnTo>
                    <a:lnTo>
                      <a:pt x="38245" y="8433"/>
                    </a:lnTo>
                    <a:lnTo>
                      <a:pt x="36851" y="7902"/>
                    </a:lnTo>
                    <a:lnTo>
                      <a:pt x="35457" y="7304"/>
                    </a:lnTo>
                    <a:lnTo>
                      <a:pt x="34062" y="6640"/>
                    </a:lnTo>
                    <a:lnTo>
                      <a:pt x="32668" y="5976"/>
                    </a:lnTo>
                    <a:lnTo>
                      <a:pt x="31340" y="5246"/>
                    </a:lnTo>
                    <a:lnTo>
                      <a:pt x="30079" y="4449"/>
                    </a:lnTo>
                    <a:lnTo>
                      <a:pt x="28751" y="3652"/>
                    </a:lnTo>
                    <a:lnTo>
                      <a:pt x="27489" y="2789"/>
                    </a:lnTo>
                    <a:lnTo>
                      <a:pt x="26294" y="1860"/>
                    </a:lnTo>
                    <a:lnTo>
                      <a:pt x="25099" y="930"/>
                    </a:lnTo>
                    <a:lnTo>
                      <a:pt x="2390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47" name="Google Shape;2547;g34ed79b00d1_0_2515"/>
              <p:cNvSpPr/>
              <p:nvPr/>
            </p:nvSpPr>
            <p:spPr>
              <a:xfrm>
                <a:off x="2565025" y="2533800"/>
                <a:ext cx="1894000" cy="1138750"/>
              </a:xfrm>
              <a:custGeom>
                <a:rect b="b" l="l" r="r" t="t"/>
                <a:pathLst>
                  <a:path extrusionOk="0" fill="none" h="45550" w="75760">
                    <a:moveTo>
                      <a:pt x="75760" y="35656"/>
                    </a:moveTo>
                    <a:lnTo>
                      <a:pt x="75760" y="35656"/>
                    </a:lnTo>
                    <a:lnTo>
                      <a:pt x="75361" y="32270"/>
                    </a:lnTo>
                    <a:lnTo>
                      <a:pt x="74764" y="28883"/>
                    </a:lnTo>
                    <a:lnTo>
                      <a:pt x="74166" y="25431"/>
                    </a:lnTo>
                    <a:lnTo>
                      <a:pt x="73370" y="21978"/>
                    </a:lnTo>
                    <a:lnTo>
                      <a:pt x="72440" y="18525"/>
                    </a:lnTo>
                    <a:lnTo>
                      <a:pt x="71444" y="15073"/>
                    </a:lnTo>
                    <a:lnTo>
                      <a:pt x="70315" y="11620"/>
                    </a:lnTo>
                    <a:lnTo>
                      <a:pt x="69054" y="8167"/>
                    </a:lnTo>
                    <a:lnTo>
                      <a:pt x="69054" y="8167"/>
                    </a:lnTo>
                    <a:lnTo>
                      <a:pt x="67659" y="8765"/>
                    </a:lnTo>
                    <a:lnTo>
                      <a:pt x="66265" y="9296"/>
                    </a:lnTo>
                    <a:lnTo>
                      <a:pt x="64804" y="9761"/>
                    </a:lnTo>
                    <a:lnTo>
                      <a:pt x="63410" y="10159"/>
                    </a:lnTo>
                    <a:lnTo>
                      <a:pt x="61949" y="10491"/>
                    </a:lnTo>
                    <a:lnTo>
                      <a:pt x="60488" y="10757"/>
                    </a:lnTo>
                    <a:lnTo>
                      <a:pt x="58961" y="11022"/>
                    </a:lnTo>
                    <a:lnTo>
                      <a:pt x="57501" y="11155"/>
                    </a:lnTo>
                    <a:lnTo>
                      <a:pt x="56040" y="11288"/>
                    </a:lnTo>
                    <a:lnTo>
                      <a:pt x="54513" y="11354"/>
                    </a:lnTo>
                    <a:lnTo>
                      <a:pt x="52986" y="11354"/>
                    </a:lnTo>
                    <a:lnTo>
                      <a:pt x="51525" y="11288"/>
                    </a:lnTo>
                    <a:lnTo>
                      <a:pt x="49998" y="11155"/>
                    </a:lnTo>
                    <a:lnTo>
                      <a:pt x="48537" y="11022"/>
                    </a:lnTo>
                    <a:lnTo>
                      <a:pt x="47010" y="10757"/>
                    </a:lnTo>
                    <a:lnTo>
                      <a:pt x="45549" y="10491"/>
                    </a:lnTo>
                    <a:lnTo>
                      <a:pt x="44088" y="10226"/>
                    </a:lnTo>
                    <a:lnTo>
                      <a:pt x="42561" y="9827"/>
                    </a:lnTo>
                    <a:lnTo>
                      <a:pt x="41100" y="9429"/>
                    </a:lnTo>
                    <a:lnTo>
                      <a:pt x="39706" y="8964"/>
                    </a:lnTo>
                    <a:lnTo>
                      <a:pt x="38245" y="8433"/>
                    </a:lnTo>
                    <a:lnTo>
                      <a:pt x="36851" y="7902"/>
                    </a:lnTo>
                    <a:lnTo>
                      <a:pt x="35457" y="7304"/>
                    </a:lnTo>
                    <a:lnTo>
                      <a:pt x="34062" y="6640"/>
                    </a:lnTo>
                    <a:lnTo>
                      <a:pt x="32668" y="5976"/>
                    </a:lnTo>
                    <a:lnTo>
                      <a:pt x="31340" y="5246"/>
                    </a:lnTo>
                    <a:lnTo>
                      <a:pt x="30079" y="4449"/>
                    </a:lnTo>
                    <a:lnTo>
                      <a:pt x="28751" y="3652"/>
                    </a:lnTo>
                    <a:lnTo>
                      <a:pt x="27489" y="2789"/>
                    </a:lnTo>
                    <a:lnTo>
                      <a:pt x="26294" y="1860"/>
                    </a:lnTo>
                    <a:lnTo>
                      <a:pt x="25099" y="930"/>
                    </a:lnTo>
                    <a:lnTo>
                      <a:pt x="23904" y="1"/>
                    </a:lnTo>
                    <a:lnTo>
                      <a:pt x="23904" y="1"/>
                    </a:lnTo>
                    <a:lnTo>
                      <a:pt x="20650" y="3453"/>
                    </a:lnTo>
                    <a:lnTo>
                      <a:pt x="17330" y="7171"/>
                    </a:lnTo>
                    <a:lnTo>
                      <a:pt x="14143" y="10956"/>
                    </a:lnTo>
                    <a:lnTo>
                      <a:pt x="11089" y="14807"/>
                    </a:lnTo>
                    <a:lnTo>
                      <a:pt x="8101" y="18725"/>
                    </a:lnTo>
                    <a:lnTo>
                      <a:pt x="5246" y="22708"/>
                    </a:lnTo>
                    <a:lnTo>
                      <a:pt x="2524" y="26559"/>
                    </a:lnTo>
                    <a:lnTo>
                      <a:pt x="1" y="30411"/>
                    </a:lnTo>
                    <a:lnTo>
                      <a:pt x="1" y="30411"/>
                    </a:lnTo>
                    <a:lnTo>
                      <a:pt x="1993" y="31938"/>
                    </a:lnTo>
                    <a:lnTo>
                      <a:pt x="3984" y="33398"/>
                    </a:lnTo>
                    <a:lnTo>
                      <a:pt x="6109" y="34793"/>
                    </a:lnTo>
                    <a:lnTo>
                      <a:pt x="8300" y="36121"/>
                    </a:lnTo>
                    <a:lnTo>
                      <a:pt x="10558" y="37316"/>
                    </a:lnTo>
                    <a:lnTo>
                      <a:pt x="12815" y="38511"/>
                    </a:lnTo>
                    <a:lnTo>
                      <a:pt x="15139" y="39573"/>
                    </a:lnTo>
                    <a:lnTo>
                      <a:pt x="17529" y="40569"/>
                    </a:lnTo>
                    <a:lnTo>
                      <a:pt x="19986" y="41432"/>
                    </a:lnTo>
                    <a:lnTo>
                      <a:pt x="22443" y="42296"/>
                    </a:lnTo>
                    <a:lnTo>
                      <a:pt x="24900" y="43026"/>
                    </a:lnTo>
                    <a:lnTo>
                      <a:pt x="27423" y="43690"/>
                    </a:lnTo>
                    <a:lnTo>
                      <a:pt x="30012" y="44221"/>
                    </a:lnTo>
                    <a:lnTo>
                      <a:pt x="32535" y="44686"/>
                    </a:lnTo>
                    <a:lnTo>
                      <a:pt x="35125" y="45018"/>
                    </a:lnTo>
                    <a:lnTo>
                      <a:pt x="37648" y="45350"/>
                    </a:lnTo>
                    <a:lnTo>
                      <a:pt x="40237" y="45483"/>
                    </a:lnTo>
                    <a:lnTo>
                      <a:pt x="42827" y="45549"/>
                    </a:lnTo>
                    <a:lnTo>
                      <a:pt x="45350" y="45549"/>
                    </a:lnTo>
                    <a:lnTo>
                      <a:pt x="47939" y="45416"/>
                    </a:lnTo>
                    <a:lnTo>
                      <a:pt x="50462" y="45217"/>
                    </a:lnTo>
                    <a:lnTo>
                      <a:pt x="52986" y="44885"/>
                    </a:lnTo>
                    <a:lnTo>
                      <a:pt x="55442" y="44487"/>
                    </a:lnTo>
                    <a:lnTo>
                      <a:pt x="57899" y="43956"/>
                    </a:lnTo>
                    <a:lnTo>
                      <a:pt x="60289" y="43292"/>
                    </a:lnTo>
                    <a:lnTo>
                      <a:pt x="62680" y="42561"/>
                    </a:lnTo>
                    <a:lnTo>
                      <a:pt x="65003" y="41698"/>
                    </a:lnTo>
                    <a:lnTo>
                      <a:pt x="67261" y="40702"/>
                    </a:lnTo>
                    <a:lnTo>
                      <a:pt x="69518" y="39640"/>
                    </a:lnTo>
                    <a:lnTo>
                      <a:pt x="71643" y="38445"/>
                    </a:lnTo>
                    <a:lnTo>
                      <a:pt x="73768" y="37117"/>
                    </a:lnTo>
                    <a:lnTo>
                      <a:pt x="75760" y="35656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48" name="Google Shape;2548;g34ed79b00d1_0_2515"/>
              <p:cNvSpPr/>
              <p:nvPr/>
            </p:nvSpPr>
            <p:spPr>
              <a:xfrm>
                <a:off x="1379850" y="1665650"/>
                <a:ext cx="903025" cy="2486600"/>
              </a:xfrm>
              <a:custGeom>
                <a:rect b="b" l="l" r="r" t="t"/>
                <a:pathLst>
                  <a:path extrusionOk="0" h="99464" w="36121">
                    <a:moveTo>
                      <a:pt x="17396" y="1"/>
                    </a:moveTo>
                    <a:lnTo>
                      <a:pt x="16267" y="1395"/>
                    </a:lnTo>
                    <a:lnTo>
                      <a:pt x="15139" y="2789"/>
                    </a:lnTo>
                    <a:lnTo>
                      <a:pt x="14076" y="4184"/>
                    </a:lnTo>
                    <a:lnTo>
                      <a:pt x="13080" y="5644"/>
                    </a:lnTo>
                    <a:lnTo>
                      <a:pt x="12084" y="7105"/>
                    </a:lnTo>
                    <a:lnTo>
                      <a:pt x="11155" y="8566"/>
                    </a:lnTo>
                    <a:lnTo>
                      <a:pt x="10225" y="10027"/>
                    </a:lnTo>
                    <a:lnTo>
                      <a:pt x="9362" y="11554"/>
                    </a:lnTo>
                    <a:lnTo>
                      <a:pt x="8565" y="13081"/>
                    </a:lnTo>
                    <a:lnTo>
                      <a:pt x="7768" y="14608"/>
                    </a:lnTo>
                    <a:lnTo>
                      <a:pt x="6972" y="16135"/>
                    </a:lnTo>
                    <a:lnTo>
                      <a:pt x="6308" y="17662"/>
                    </a:lnTo>
                    <a:lnTo>
                      <a:pt x="5644" y="19256"/>
                    </a:lnTo>
                    <a:lnTo>
                      <a:pt x="4980" y="20849"/>
                    </a:lnTo>
                    <a:lnTo>
                      <a:pt x="3851" y="24037"/>
                    </a:lnTo>
                    <a:lnTo>
                      <a:pt x="2789" y="27290"/>
                    </a:lnTo>
                    <a:lnTo>
                      <a:pt x="1992" y="30543"/>
                    </a:lnTo>
                    <a:lnTo>
                      <a:pt x="1262" y="33863"/>
                    </a:lnTo>
                    <a:lnTo>
                      <a:pt x="730" y="37183"/>
                    </a:lnTo>
                    <a:lnTo>
                      <a:pt x="332" y="40503"/>
                    </a:lnTo>
                    <a:lnTo>
                      <a:pt x="66" y="43823"/>
                    </a:lnTo>
                    <a:lnTo>
                      <a:pt x="0" y="47209"/>
                    </a:lnTo>
                    <a:lnTo>
                      <a:pt x="66" y="50529"/>
                    </a:lnTo>
                    <a:lnTo>
                      <a:pt x="266" y="53849"/>
                    </a:lnTo>
                    <a:lnTo>
                      <a:pt x="664" y="57169"/>
                    </a:lnTo>
                    <a:lnTo>
                      <a:pt x="1195" y="60489"/>
                    </a:lnTo>
                    <a:lnTo>
                      <a:pt x="1859" y="63809"/>
                    </a:lnTo>
                    <a:lnTo>
                      <a:pt x="2656" y="67062"/>
                    </a:lnTo>
                    <a:lnTo>
                      <a:pt x="3652" y="70316"/>
                    </a:lnTo>
                    <a:lnTo>
                      <a:pt x="4781" y="73503"/>
                    </a:lnTo>
                    <a:lnTo>
                      <a:pt x="6042" y="76623"/>
                    </a:lnTo>
                    <a:lnTo>
                      <a:pt x="6773" y="78150"/>
                    </a:lnTo>
                    <a:lnTo>
                      <a:pt x="7503" y="79678"/>
                    </a:lnTo>
                    <a:lnTo>
                      <a:pt x="8233" y="81205"/>
                    </a:lnTo>
                    <a:lnTo>
                      <a:pt x="9030" y="82732"/>
                    </a:lnTo>
                    <a:lnTo>
                      <a:pt x="9893" y="84259"/>
                    </a:lnTo>
                    <a:lnTo>
                      <a:pt x="10823" y="85720"/>
                    </a:lnTo>
                    <a:lnTo>
                      <a:pt x="11686" y="87180"/>
                    </a:lnTo>
                    <a:lnTo>
                      <a:pt x="12682" y="88641"/>
                    </a:lnTo>
                    <a:lnTo>
                      <a:pt x="13678" y="90036"/>
                    </a:lnTo>
                    <a:lnTo>
                      <a:pt x="14674" y="91430"/>
                    </a:lnTo>
                    <a:lnTo>
                      <a:pt x="15803" y="92824"/>
                    </a:lnTo>
                    <a:lnTo>
                      <a:pt x="16865" y="94219"/>
                    </a:lnTo>
                    <a:lnTo>
                      <a:pt x="17994" y="95546"/>
                    </a:lnTo>
                    <a:lnTo>
                      <a:pt x="19189" y="96874"/>
                    </a:lnTo>
                    <a:lnTo>
                      <a:pt x="20450" y="98202"/>
                    </a:lnTo>
                    <a:lnTo>
                      <a:pt x="21712" y="99464"/>
                    </a:lnTo>
                    <a:lnTo>
                      <a:pt x="22243" y="97339"/>
                    </a:lnTo>
                    <a:lnTo>
                      <a:pt x="22907" y="95215"/>
                    </a:lnTo>
                    <a:lnTo>
                      <a:pt x="23637" y="93090"/>
                    </a:lnTo>
                    <a:lnTo>
                      <a:pt x="24368" y="90965"/>
                    </a:lnTo>
                    <a:lnTo>
                      <a:pt x="25165" y="88907"/>
                    </a:lnTo>
                    <a:lnTo>
                      <a:pt x="26028" y="86782"/>
                    </a:lnTo>
                    <a:lnTo>
                      <a:pt x="26891" y="84657"/>
                    </a:lnTo>
                    <a:lnTo>
                      <a:pt x="27820" y="82599"/>
                    </a:lnTo>
                    <a:lnTo>
                      <a:pt x="29746" y="78482"/>
                    </a:lnTo>
                    <a:lnTo>
                      <a:pt x="31804" y="74432"/>
                    </a:lnTo>
                    <a:lnTo>
                      <a:pt x="33929" y="70515"/>
                    </a:lnTo>
                    <a:lnTo>
                      <a:pt x="36120" y="66730"/>
                    </a:lnTo>
                    <a:lnTo>
                      <a:pt x="34460" y="64937"/>
                    </a:lnTo>
                    <a:lnTo>
                      <a:pt x="32867" y="63145"/>
                    </a:lnTo>
                    <a:lnTo>
                      <a:pt x="31273" y="61285"/>
                    </a:lnTo>
                    <a:lnTo>
                      <a:pt x="29812" y="59360"/>
                    </a:lnTo>
                    <a:lnTo>
                      <a:pt x="28418" y="57434"/>
                    </a:lnTo>
                    <a:lnTo>
                      <a:pt x="27156" y="55442"/>
                    </a:lnTo>
                    <a:lnTo>
                      <a:pt x="25895" y="53384"/>
                    </a:lnTo>
                    <a:lnTo>
                      <a:pt x="24700" y="51392"/>
                    </a:lnTo>
                    <a:lnTo>
                      <a:pt x="23571" y="49268"/>
                    </a:lnTo>
                    <a:lnTo>
                      <a:pt x="22509" y="47209"/>
                    </a:lnTo>
                    <a:lnTo>
                      <a:pt x="21579" y="45085"/>
                    </a:lnTo>
                    <a:lnTo>
                      <a:pt x="20650" y="42960"/>
                    </a:lnTo>
                    <a:lnTo>
                      <a:pt x="19853" y="40769"/>
                    </a:lnTo>
                    <a:lnTo>
                      <a:pt x="19056" y="38578"/>
                    </a:lnTo>
                    <a:lnTo>
                      <a:pt x="18392" y="36386"/>
                    </a:lnTo>
                    <a:lnTo>
                      <a:pt x="17728" y="34195"/>
                    </a:lnTo>
                    <a:lnTo>
                      <a:pt x="17197" y="32004"/>
                    </a:lnTo>
                    <a:lnTo>
                      <a:pt x="16732" y="29813"/>
                    </a:lnTo>
                    <a:lnTo>
                      <a:pt x="16267" y="27622"/>
                    </a:lnTo>
                    <a:lnTo>
                      <a:pt x="15935" y="25364"/>
                    </a:lnTo>
                    <a:lnTo>
                      <a:pt x="15670" y="23173"/>
                    </a:lnTo>
                    <a:lnTo>
                      <a:pt x="15471" y="20982"/>
                    </a:lnTo>
                    <a:lnTo>
                      <a:pt x="15338" y="18791"/>
                    </a:lnTo>
                    <a:lnTo>
                      <a:pt x="15271" y="16600"/>
                    </a:lnTo>
                    <a:lnTo>
                      <a:pt x="15338" y="14475"/>
                    </a:lnTo>
                    <a:lnTo>
                      <a:pt x="15404" y="12351"/>
                    </a:lnTo>
                    <a:lnTo>
                      <a:pt x="15537" y="10226"/>
                    </a:lnTo>
                    <a:lnTo>
                      <a:pt x="15803" y="8101"/>
                    </a:lnTo>
                    <a:lnTo>
                      <a:pt x="16068" y="6043"/>
                    </a:lnTo>
                    <a:lnTo>
                      <a:pt x="16467" y="3985"/>
                    </a:lnTo>
                    <a:lnTo>
                      <a:pt x="16865" y="1993"/>
                    </a:lnTo>
                    <a:lnTo>
                      <a:pt x="1739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49" name="Google Shape;2549;g34ed79b00d1_0_2515"/>
              <p:cNvSpPr/>
              <p:nvPr/>
            </p:nvSpPr>
            <p:spPr>
              <a:xfrm>
                <a:off x="1379850" y="1665650"/>
                <a:ext cx="903025" cy="2486600"/>
              </a:xfrm>
              <a:custGeom>
                <a:rect b="b" l="l" r="r" t="t"/>
                <a:pathLst>
                  <a:path extrusionOk="0" fill="none" h="99464" w="36121">
                    <a:moveTo>
                      <a:pt x="36120" y="66730"/>
                    </a:moveTo>
                    <a:lnTo>
                      <a:pt x="36120" y="66730"/>
                    </a:lnTo>
                    <a:lnTo>
                      <a:pt x="34460" y="64937"/>
                    </a:lnTo>
                    <a:lnTo>
                      <a:pt x="32867" y="63145"/>
                    </a:lnTo>
                    <a:lnTo>
                      <a:pt x="31273" y="61285"/>
                    </a:lnTo>
                    <a:lnTo>
                      <a:pt x="29812" y="59360"/>
                    </a:lnTo>
                    <a:lnTo>
                      <a:pt x="28418" y="57434"/>
                    </a:lnTo>
                    <a:lnTo>
                      <a:pt x="27156" y="55442"/>
                    </a:lnTo>
                    <a:lnTo>
                      <a:pt x="25895" y="53384"/>
                    </a:lnTo>
                    <a:lnTo>
                      <a:pt x="24700" y="51392"/>
                    </a:lnTo>
                    <a:lnTo>
                      <a:pt x="23571" y="49268"/>
                    </a:lnTo>
                    <a:lnTo>
                      <a:pt x="22509" y="47209"/>
                    </a:lnTo>
                    <a:lnTo>
                      <a:pt x="21579" y="45085"/>
                    </a:lnTo>
                    <a:lnTo>
                      <a:pt x="20650" y="42960"/>
                    </a:lnTo>
                    <a:lnTo>
                      <a:pt x="19853" y="40769"/>
                    </a:lnTo>
                    <a:lnTo>
                      <a:pt x="19056" y="38578"/>
                    </a:lnTo>
                    <a:lnTo>
                      <a:pt x="18392" y="36386"/>
                    </a:lnTo>
                    <a:lnTo>
                      <a:pt x="17728" y="34195"/>
                    </a:lnTo>
                    <a:lnTo>
                      <a:pt x="17197" y="32004"/>
                    </a:lnTo>
                    <a:lnTo>
                      <a:pt x="16732" y="29813"/>
                    </a:lnTo>
                    <a:lnTo>
                      <a:pt x="16267" y="27622"/>
                    </a:lnTo>
                    <a:lnTo>
                      <a:pt x="15935" y="25364"/>
                    </a:lnTo>
                    <a:lnTo>
                      <a:pt x="15670" y="23173"/>
                    </a:lnTo>
                    <a:lnTo>
                      <a:pt x="15471" y="20982"/>
                    </a:lnTo>
                    <a:lnTo>
                      <a:pt x="15338" y="18791"/>
                    </a:lnTo>
                    <a:lnTo>
                      <a:pt x="15271" y="16600"/>
                    </a:lnTo>
                    <a:lnTo>
                      <a:pt x="15338" y="14475"/>
                    </a:lnTo>
                    <a:lnTo>
                      <a:pt x="15404" y="12351"/>
                    </a:lnTo>
                    <a:lnTo>
                      <a:pt x="15537" y="10226"/>
                    </a:lnTo>
                    <a:lnTo>
                      <a:pt x="15803" y="8101"/>
                    </a:lnTo>
                    <a:lnTo>
                      <a:pt x="16068" y="6043"/>
                    </a:lnTo>
                    <a:lnTo>
                      <a:pt x="16467" y="3985"/>
                    </a:lnTo>
                    <a:lnTo>
                      <a:pt x="16865" y="1993"/>
                    </a:lnTo>
                    <a:lnTo>
                      <a:pt x="17396" y="1"/>
                    </a:lnTo>
                    <a:lnTo>
                      <a:pt x="17396" y="1"/>
                    </a:lnTo>
                    <a:lnTo>
                      <a:pt x="16267" y="1395"/>
                    </a:lnTo>
                    <a:lnTo>
                      <a:pt x="15139" y="2789"/>
                    </a:lnTo>
                    <a:lnTo>
                      <a:pt x="14076" y="4184"/>
                    </a:lnTo>
                    <a:lnTo>
                      <a:pt x="13080" y="5644"/>
                    </a:lnTo>
                    <a:lnTo>
                      <a:pt x="12084" y="7105"/>
                    </a:lnTo>
                    <a:lnTo>
                      <a:pt x="11155" y="8566"/>
                    </a:lnTo>
                    <a:lnTo>
                      <a:pt x="10225" y="10027"/>
                    </a:lnTo>
                    <a:lnTo>
                      <a:pt x="9362" y="11554"/>
                    </a:lnTo>
                    <a:lnTo>
                      <a:pt x="8565" y="13081"/>
                    </a:lnTo>
                    <a:lnTo>
                      <a:pt x="7768" y="14608"/>
                    </a:lnTo>
                    <a:lnTo>
                      <a:pt x="6972" y="16135"/>
                    </a:lnTo>
                    <a:lnTo>
                      <a:pt x="6308" y="17662"/>
                    </a:lnTo>
                    <a:lnTo>
                      <a:pt x="5644" y="19256"/>
                    </a:lnTo>
                    <a:lnTo>
                      <a:pt x="4980" y="20849"/>
                    </a:lnTo>
                    <a:lnTo>
                      <a:pt x="3851" y="24037"/>
                    </a:lnTo>
                    <a:lnTo>
                      <a:pt x="2789" y="27290"/>
                    </a:lnTo>
                    <a:lnTo>
                      <a:pt x="1992" y="30543"/>
                    </a:lnTo>
                    <a:lnTo>
                      <a:pt x="1262" y="33863"/>
                    </a:lnTo>
                    <a:lnTo>
                      <a:pt x="730" y="37183"/>
                    </a:lnTo>
                    <a:lnTo>
                      <a:pt x="332" y="40503"/>
                    </a:lnTo>
                    <a:lnTo>
                      <a:pt x="66" y="43823"/>
                    </a:lnTo>
                    <a:lnTo>
                      <a:pt x="0" y="47209"/>
                    </a:lnTo>
                    <a:lnTo>
                      <a:pt x="66" y="50529"/>
                    </a:lnTo>
                    <a:lnTo>
                      <a:pt x="266" y="53849"/>
                    </a:lnTo>
                    <a:lnTo>
                      <a:pt x="664" y="57169"/>
                    </a:lnTo>
                    <a:lnTo>
                      <a:pt x="1195" y="60489"/>
                    </a:lnTo>
                    <a:lnTo>
                      <a:pt x="1859" y="63809"/>
                    </a:lnTo>
                    <a:lnTo>
                      <a:pt x="2656" y="67062"/>
                    </a:lnTo>
                    <a:lnTo>
                      <a:pt x="3652" y="70316"/>
                    </a:lnTo>
                    <a:lnTo>
                      <a:pt x="4781" y="73503"/>
                    </a:lnTo>
                    <a:lnTo>
                      <a:pt x="6042" y="76623"/>
                    </a:lnTo>
                    <a:lnTo>
                      <a:pt x="6773" y="78150"/>
                    </a:lnTo>
                    <a:lnTo>
                      <a:pt x="7503" y="79678"/>
                    </a:lnTo>
                    <a:lnTo>
                      <a:pt x="8233" y="81205"/>
                    </a:lnTo>
                    <a:lnTo>
                      <a:pt x="9030" y="82732"/>
                    </a:lnTo>
                    <a:lnTo>
                      <a:pt x="9893" y="84259"/>
                    </a:lnTo>
                    <a:lnTo>
                      <a:pt x="10823" y="85720"/>
                    </a:lnTo>
                    <a:lnTo>
                      <a:pt x="11686" y="87180"/>
                    </a:lnTo>
                    <a:lnTo>
                      <a:pt x="12682" y="88641"/>
                    </a:lnTo>
                    <a:lnTo>
                      <a:pt x="13678" y="90036"/>
                    </a:lnTo>
                    <a:lnTo>
                      <a:pt x="14674" y="91430"/>
                    </a:lnTo>
                    <a:lnTo>
                      <a:pt x="15803" y="92824"/>
                    </a:lnTo>
                    <a:lnTo>
                      <a:pt x="16865" y="94219"/>
                    </a:lnTo>
                    <a:lnTo>
                      <a:pt x="17994" y="95546"/>
                    </a:lnTo>
                    <a:lnTo>
                      <a:pt x="19189" y="96874"/>
                    </a:lnTo>
                    <a:lnTo>
                      <a:pt x="20450" y="98202"/>
                    </a:lnTo>
                    <a:lnTo>
                      <a:pt x="21712" y="99464"/>
                    </a:lnTo>
                    <a:lnTo>
                      <a:pt x="21712" y="99464"/>
                    </a:lnTo>
                    <a:lnTo>
                      <a:pt x="22243" y="97339"/>
                    </a:lnTo>
                    <a:lnTo>
                      <a:pt x="22907" y="95215"/>
                    </a:lnTo>
                    <a:lnTo>
                      <a:pt x="23637" y="93090"/>
                    </a:lnTo>
                    <a:lnTo>
                      <a:pt x="24368" y="90965"/>
                    </a:lnTo>
                    <a:lnTo>
                      <a:pt x="25165" y="88907"/>
                    </a:lnTo>
                    <a:lnTo>
                      <a:pt x="26028" y="86782"/>
                    </a:lnTo>
                    <a:lnTo>
                      <a:pt x="26891" y="84657"/>
                    </a:lnTo>
                    <a:lnTo>
                      <a:pt x="27820" y="82599"/>
                    </a:lnTo>
                    <a:lnTo>
                      <a:pt x="29746" y="78482"/>
                    </a:lnTo>
                    <a:lnTo>
                      <a:pt x="31804" y="74432"/>
                    </a:lnTo>
                    <a:lnTo>
                      <a:pt x="33929" y="70515"/>
                    </a:lnTo>
                    <a:lnTo>
                      <a:pt x="36120" y="6673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50" name="Google Shape;2550;g34ed79b00d1_0_2515"/>
              <p:cNvSpPr/>
              <p:nvPr/>
            </p:nvSpPr>
            <p:spPr>
              <a:xfrm>
                <a:off x="3318625" y="1974400"/>
                <a:ext cx="888100" cy="627475"/>
              </a:xfrm>
              <a:custGeom>
                <a:rect b="b" l="l" r="r" t="t"/>
                <a:pathLst>
                  <a:path extrusionOk="0" h="25099" w="35524">
                    <a:moveTo>
                      <a:pt x="20783" y="1"/>
                    </a:moveTo>
                    <a:lnTo>
                      <a:pt x="18260" y="1727"/>
                    </a:lnTo>
                    <a:lnTo>
                      <a:pt x="15737" y="3520"/>
                    </a:lnTo>
                    <a:lnTo>
                      <a:pt x="13148" y="5445"/>
                    </a:lnTo>
                    <a:lnTo>
                      <a:pt x="10558" y="7437"/>
                    </a:lnTo>
                    <a:lnTo>
                      <a:pt x="7902" y="9495"/>
                    </a:lnTo>
                    <a:lnTo>
                      <a:pt x="5313" y="11687"/>
                    </a:lnTo>
                    <a:lnTo>
                      <a:pt x="2657" y="13944"/>
                    </a:lnTo>
                    <a:lnTo>
                      <a:pt x="1" y="16334"/>
                    </a:lnTo>
                    <a:lnTo>
                      <a:pt x="1063" y="17131"/>
                    </a:lnTo>
                    <a:lnTo>
                      <a:pt x="2126" y="17928"/>
                    </a:lnTo>
                    <a:lnTo>
                      <a:pt x="3188" y="18725"/>
                    </a:lnTo>
                    <a:lnTo>
                      <a:pt x="4250" y="19389"/>
                    </a:lnTo>
                    <a:lnTo>
                      <a:pt x="5379" y="20053"/>
                    </a:lnTo>
                    <a:lnTo>
                      <a:pt x="6508" y="20717"/>
                    </a:lnTo>
                    <a:lnTo>
                      <a:pt x="7637" y="21314"/>
                    </a:lnTo>
                    <a:lnTo>
                      <a:pt x="8765" y="21845"/>
                    </a:lnTo>
                    <a:lnTo>
                      <a:pt x="9894" y="22310"/>
                    </a:lnTo>
                    <a:lnTo>
                      <a:pt x="11089" y="22775"/>
                    </a:lnTo>
                    <a:lnTo>
                      <a:pt x="12218" y="23173"/>
                    </a:lnTo>
                    <a:lnTo>
                      <a:pt x="13413" y="23572"/>
                    </a:lnTo>
                    <a:lnTo>
                      <a:pt x="14542" y="23904"/>
                    </a:lnTo>
                    <a:lnTo>
                      <a:pt x="15737" y="24169"/>
                    </a:lnTo>
                    <a:lnTo>
                      <a:pt x="18061" y="24634"/>
                    </a:lnTo>
                    <a:lnTo>
                      <a:pt x="20451" y="24966"/>
                    </a:lnTo>
                    <a:lnTo>
                      <a:pt x="22709" y="25099"/>
                    </a:lnTo>
                    <a:lnTo>
                      <a:pt x="25033" y="25099"/>
                    </a:lnTo>
                    <a:lnTo>
                      <a:pt x="26161" y="25032"/>
                    </a:lnTo>
                    <a:lnTo>
                      <a:pt x="27224" y="24900"/>
                    </a:lnTo>
                    <a:lnTo>
                      <a:pt x="28353" y="24767"/>
                    </a:lnTo>
                    <a:lnTo>
                      <a:pt x="29415" y="24568"/>
                    </a:lnTo>
                    <a:lnTo>
                      <a:pt x="30477" y="24302"/>
                    </a:lnTo>
                    <a:lnTo>
                      <a:pt x="31540" y="24103"/>
                    </a:lnTo>
                    <a:lnTo>
                      <a:pt x="32536" y="23771"/>
                    </a:lnTo>
                    <a:lnTo>
                      <a:pt x="33532" y="23439"/>
                    </a:lnTo>
                    <a:lnTo>
                      <a:pt x="34527" y="23040"/>
                    </a:lnTo>
                    <a:lnTo>
                      <a:pt x="35523" y="22642"/>
                    </a:lnTo>
                    <a:lnTo>
                      <a:pt x="33996" y="19654"/>
                    </a:lnTo>
                    <a:lnTo>
                      <a:pt x="32403" y="16666"/>
                    </a:lnTo>
                    <a:lnTo>
                      <a:pt x="30743" y="13745"/>
                    </a:lnTo>
                    <a:lnTo>
                      <a:pt x="28950" y="10890"/>
                    </a:lnTo>
                    <a:lnTo>
                      <a:pt x="27025" y="8035"/>
                    </a:lnTo>
                    <a:lnTo>
                      <a:pt x="25033" y="5312"/>
                    </a:lnTo>
                    <a:lnTo>
                      <a:pt x="22974" y="2657"/>
                    </a:lnTo>
                    <a:lnTo>
                      <a:pt x="2078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51" name="Google Shape;2551;g34ed79b00d1_0_2515"/>
              <p:cNvSpPr/>
              <p:nvPr/>
            </p:nvSpPr>
            <p:spPr>
              <a:xfrm>
                <a:off x="3318625" y="1974400"/>
                <a:ext cx="888100" cy="627475"/>
              </a:xfrm>
              <a:custGeom>
                <a:rect b="b" l="l" r="r" t="t"/>
                <a:pathLst>
                  <a:path extrusionOk="0" fill="none" h="25099" w="35524">
                    <a:moveTo>
                      <a:pt x="35523" y="22642"/>
                    </a:moveTo>
                    <a:lnTo>
                      <a:pt x="35523" y="22642"/>
                    </a:lnTo>
                    <a:lnTo>
                      <a:pt x="33996" y="19654"/>
                    </a:lnTo>
                    <a:lnTo>
                      <a:pt x="32403" y="16666"/>
                    </a:lnTo>
                    <a:lnTo>
                      <a:pt x="30743" y="13745"/>
                    </a:lnTo>
                    <a:lnTo>
                      <a:pt x="28950" y="10890"/>
                    </a:lnTo>
                    <a:lnTo>
                      <a:pt x="27025" y="8035"/>
                    </a:lnTo>
                    <a:lnTo>
                      <a:pt x="25033" y="5312"/>
                    </a:lnTo>
                    <a:lnTo>
                      <a:pt x="22974" y="2657"/>
                    </a:lnTo>
                    <a:lnTo>
                      <a:pt x="20783" y="1"/>
                    </a:lnTo>
                    <a:lnTo>
                      <a:pt x="20783" y="1"/>
                    </a:lnTo>
                    <a:lnTo>
                      <a:pt x="18260" y="1727"/>
                    </a:lnTo>
                    <a:lnTo>
                      <a:pt x="15737" y="3520"/>
                    </a:lnTo>
                    <a:lnTo>
                      <a:pt x="13148" y="5445"/>
                    </a:lnTo>
                    <a:lnTo>
                      <a:pt x="10558" y="7437"/>
                    </a:lnTo>
                    <a:lnTo>
                      <a:pt x="7902" y="9495"/>
                    </a:lnTo>
                    <a:lnTo>
                      <a:pt x="5313" y="11687"/>
                    </a:lnTo>
                    <a:lnTo>
                      <a:pt x="2657" y="13944"/>
                    </a:lnTo>
                    <a:lnTo>
                      <a:pt x="1" y="16334"/>
                    </a:lnTo>
                    <a:lnTo>
                      <a:pt x="1" y="16334"/>
                    </a:lnTo>
                    <a:lnTo>
                      <a:pt x="1063" y="17131"/>
                    </a:lnTo>
                    <a:lnTo>
                      <a:pt x="2126" y="17928"/>
                    </a:lnTo>
                    <a:lnTo>
                      <a:pt x="3188" y="18725"/>
                    </a:lnTo>
                    <a:lnTo>
                      <a:pt x="4250" y="19389"/>
                    </a:lnTo>
                    <a:lnTo>
                      <a:pt x="5379" y="20053"/>
                    </a:lnTo>
                    <a:lnTo>
                      <a:pt x="6508" y="20717"/>
                    </a:lnTo>
                    <a:lnTo>
                      <a:pt x="7637" y="21314"/>
                    </a:lnTo>
                    <a:lnTo>
                      <a:pt x="8765" y="21845"/>
                    </a:lnTo>
                    <a:lnTo>
                      <a:pt x="9894" y="22310"/>
                    </a:lnTo>
                    <a:lnTo>
                      <a:pt x="11089" y="22775"/>
                    </a:lnTo>
                    <a:lnTo>
                      <a:pt x="12218" y="23173"/>
                    </a:lnTo>
                    <a:lnTo>
                      <a:pt x="13413" y="23572"/>
                    </a:lnTo>
                    <a:lnTo>
                      <a:pt x="14542" y="23904"/>
                    </a:lnTo>
                    <a:lnTo>
                      <a:pt x="15737" y="24169"/>
                    </a:lnTo>
                    <a:lnTo>
                      <a:pt x="18061" y="24634"/>
                    </a:lnTo>
                    <a:lnTo>
                      <a:pt x="20451" y="24966"/>
                    </a:lnTo>
                    <a:lnTo>
                      <a:pt x="22709" y="25099"/>
                    </a:lnTo>
                    <a:lnTo>
                      <a:pt x="25033" y="25099"/>
                    </a:lnTo>
                    <a:lnTo>
                      <a:pt x="26161" y="25032"/>
                    </a:lnTo>
                    <a:lnTo>
                      <a:pt x="27224" y="24900"/>
                    </a:lnTo>
                    <a:lnTo>
                      <a:pt x="28353" y="24767"/>
                    </a:lnTo>
                    <a:lnTo>
                      <a:pt x="29415" y="24568"/>
                    </a:lnTo>
                    <a:lnTo>
                      <a:pt x="30477" y="24302"/>
                    </a:lnTo>
                    <a:lnTo>
                      <a:pt x="31540" y="24103"/>
                    </a:lnTo>
                    <a:lnTo>
                      <a:pt x="32536" y="23771"/>
                    </a:lnTo>
                    <a:lnTo>
                      <a:pt x="33532" y="23439"/>
                    </a:lnTo>
                    <a:lnTo>
                      <a:pt x="34527" y="23040"/>
                    </a:lnTo>
                    <a:lnTo>
                      <a:pt x="35523" y="22642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52" name="Google Shape;2552;g34ed79b00d1_0_2515"/>
              <p:cNvSpPr/>
              <p:nvPr/>
            </p:nvSpPr>
            <p:spPr>
              <a:xfrm>
                <a:off x="3302025" y="1225775"/>
                <a:ext cx="962800" cy="464800"/>
              </a:xfrm>
              <a:custGeom>
                <a:rect b="b" l="l" r="r" t="t"/>
                <a:pathLst>
                  <a:path extrusionOk="0" h="18592" w="38512">
                    <a:moveTo>
                      <a:pt x="12683" y="0"/>
                    </a:moveTo>
                    <a:lnTo>
                      <a:pt x="11421" y="67"/>
                    </a:lnTo>
                    <a:lnTo>
                      <a:pt x="10226" y="200"/>
                    </a:lnTo>
                    <a:lnTo>
                      <a:pt x="9031" y="332"/>
                    </a:lnTo>
                    <a:lnTo>
                      <a:pt x="7836" y="532"/>
                    </a:lnTo>
                    <a:lnTo>
                      <a:pt x="6707" y="797"/>
                    </a:lnTo>
                    <a:lnTo>
                      <a:pt x="5578" y="1063"/>
                    </a:lnTo>
                    <a:lnTo>
                      <a:pt x="4516" y="1328"/>
                    </a:lnTo>
                    <a:lnTo>
                      <a:pt x="3520" y="1727"/>
                    </a:lnTo>
                    <a:lnTo>
                      <a:pt x="2590" y="2059"/>
                    </a:lnTo>
                    <a:lnTo>
                      <a:pt x="1661" y="2457"/>
                    </a:lnTo>
                    <a:lnTo>
                      <a:pt x="798" y="2922"/>
                    </a:lnTo>
                    <a:lnTo>
                      <a:pt x="1" y="3387"/>
                    </a:lnTo>
                    <a:lnTo>
                      <a:pt x="3055" y="4781"/>
                    </a:lnTo>
                    <a:lnTo>
                      <a:pt x="6043" y="6375"/>
                    </a:lnTo>
                    <a:lnTo>
                      <a:pt x="8965" y="8034"/>
                    </a:lnTo>
                    <a:lnTo>
                      <a:pt x="11820" y="9894"/>
                    </a:lnTo>
                    <a:lnTo>
                      <a:pt x="14608" y="11886"/>
                    </a:lnTo>
                    <a:lnTo>
                      <a:pt x="17331" y="13944"/>
                    </a:lnTo>
                    <a:lnTo>
                      <a:pt x="19987" y="16201"/>
                    </a:lnTo>
                    <a:lnTo>
                      <a:pt x="22576" y="18592"/>
                    </a:lnTo>
                    <a:lnTo>
                      <a:pt x="24435" y="17264"/>
                    </a:lnTo>
                    <a:lnTo>
                      <a:pt x="26427" y="16002"/>
                    </a:lnTo>
                    <a:lnTo>
                      <a:pt x="28485" y="14741"/>
                    </a:lnTo>
                    <a:lnTo>
                      <a:pt x="30544" y="13545"/>
                    </a:lnTo>
                    <a:lnTo>
                      <a:pt x="32668" y="12417"/>
                    </a:lnTo>
                    <a:lnTo>
                      <a:pt x="34727" y="11354"/>
                    </a:lnTo>
                    <a:lnTo>
                      <a:pt x="36719" y="10491"/>
                    </a:lnTo>
                    <a:lnTo>
                      <a:pt x="38511" y="9761"/>
                    </a:lnTo>
                    <a:lnTo>
                      <a:pt x="37449" y="8632"/>
                    </a:lnTo>
                    <a:lnTo>
                      <a:pt x="36254" y="7636"/>
                    </a:lnTo>
                    <a:lnTo>
                      <a:pt x="35059" y="6707"/>
                    </a:lnTo>
                    <a:lnTo>
                      <a:pt x="33864" y="5843"/>
                    </a:lnTo>
                    <a:lnTo>
                      <a:pt x="32602" y="5047"/>
                    </a:lnTo>
                    <a:lnTo>
                      <a:pt x="31340" y="4316"/>
                    </a:lnTo>
                    <a:lnTo>
                      <a:pt x="30079" y="3652"/>
                    </a:lnTo>
                    <a:lnTo>
                      <a:pt x="28751" y="3055"/>
                    </a:lnTo>
                    <a:lnTo>
                      <a:pt x="27423" y="2524"/>
                    </a:lnTo>
                    <a:lnTo>
                      <a:pt x="26095" y="1992"/>
                    </a:lnTo>
                    <a:lnTo>
                      <a:pt x="24701" y="1594"/>
                    </a:lnTo>
                    <a:lnTo>
                      <a:pt x="23373" y="1196"/>
                    </a:lnTo>
                    <a:lnTo>
                      <a:pt x="22045" y="864"/>
                    </a:lnTo>
                    <a:lnTo>
                      <a:pt x="20650" y="598"/>
                    </a:lnTo>
                    <a:lnTo>
                      <a:pt x="19323" y="399"/>
                    </a:lnTo>
                    <a:lnTo>
                      <a:pt x="17928" y="200"/>
                    </a:lnTo>
                    <a:lnTo>
                      <a:pt x="16600" y="67"/>
                    </a:lnTo>
                    <a:lnTo>
                      <a:pt x="1527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53" name="Google Shape;2553;g34ed79b00d1_0_2515"/>
              <p:cNvSpPr/>
              <p:nvPr/>
            </p:nvSpPr>
            <p:spPr>
              <a:xfrm>
                <a:off x="3302025" y="1225775"/>
                <a:ext cx="962800" cy="464800"/>
              </a:xfrm>
              <a:custGeom>
                <a:rect b="b" l="l" r="r" t="t"/>
                <a:pathLst>
                  <a:path extrusionOk="0" fill="none" h="18592" w="38512">
                    <a:moveTo>
                      <a:pt x="22576" y="18592"/>
                    </a:moveTo>
                    <a:lnTo>
                      <a:pt x="22576" y="18592"/>
                    </a:lnTo>
                    <a:lnTo>
                      <a:pt x="24435" y="17264"/>
                    </a:lnTo>
                    <a:lnTo>
                      <a:pt x="26427" y="16002"/>
                    </a:lnTo>
                    <a:lnTo>
                      <a:pt x="28485" y="14741"/>
                    </a:lnTo>
                    <a:lnTo>
                      <a:pt x="30544" y="13545"/>
                    </a:lnTo>
                    <a:lnTo>
                      <a:pt x="32668" y="12417"/>
                    </a:lnTo>
                    <a:lnTo>
                      <a:pt x="34727" y="11354"/>
                    </a:lnTo>
                    <a:lnTo>
                      <a:pt x="36719" y="10491"/>
                    </a:lnTo>
                    <a:lnTo>
                      <a:pt x="38511" y="9761"/>
                    </a:lnTo>
                    <a:lnTo>
                      <a:pt x="38511" y="9761"/>
                    </a:lnTo>
                    <a:lnTo>
                      <a:pt x="37449" y="8632"/>
                    </a:lnTo>
                    <a:lnTo>
                      <a:pt x="36254" y="7636"/>
                    </a:lnTo>
                    <a:lnTo>
                      <a:pt x="35059" y="6707"/>
                    </a:lnTo>
                    <a:lnTo>
                      <a:pt x="33864" y="5843"/>
                    </a:lnTo>
                    <a:lnTo>
                      <a:pt x="32602" y="5047"/>
                    </a:lnTo>
                    <a:lnTo>
                      <a:pt x="31340" y="4316"/>
                    </a:lnTo>
                    <a:lnTo>
                      <a:pt x="30079" y="3652"/>
                    </a:lnTo>
                    <a:lnTo>
                      <a:pt x="28751" y="3055"/>
                    </a:lnTo>
                    <a:lnTo>
                      <a:pt x="27423" y="2524"/>
                    </a:lnTo>
                    <a:lnTo>
                      <a:pt x="26095" y="1992"/>
                    </a:lnTo>
                    <a:lnTo>
                      <a:pt x="24701" y="1594"/>
                    </a:lnTo>
                    <a:lnTo>
                      <a:pt x="23373" y="1196"/>
                    </a:lnTo>
                    <a:lnTo>
                      <a:pt x="22045" y="864"/>
                    </a:lnTo>
                    <a:lnTo>
                      <a:pt x="20650" y="598"/>
                    </a:lnTo>
                    <a:lnTo>
                      <a:pt x="19323" y="399"/>
                    </a:lnTo>
                    <a:lnTo>
                      <a:pt x="17928" y="200"/>
                    </a:lnTo>
                    <a:lnTo>
                      <a:pt x="16600" y="67"/>
                    </a:lnTo>
                    <a:lnTo>
                      <a:pt x="15272" y="0"/>
                    </a:lnTo>
                    <a:lnTo>
                      <a:pt x="14011" y="0"/>
                    </a:lnTo>
                    <a:lnTo>
                      <a:pt x="12683" y="0"/>
                    </a:lnTo>
                    <a:lnTo>
                      <a:pt x="11421" y="67"/>
                    </a:lnTo>
                    <a:lnTo>
                      <a:pt x="10226" y="200"/>
                    </a:lnTo>
                    <a:lnTo>
                      <a:pt x="9031" y="332"/>
                    </a:lnTo>
                    <a:lnTo>
                      <a:pt x="7836" y="532"/>
                    </a:lnTo>
                    <a:lnTo>
                      <a:pt x="6707" y="797"/>
                    </a:lnTo>
                    <a:lnTo>
                      <a:pt x="5578" y="1063"/>
                    </a:lnTo>
                    <a:lnTo>
                      <a:pt x="4516" y="1328"/>
                    </a:lnTo>
                    <a:lnTo>
                      <a:pt x="3520" y="1727"/>
                    </a:lnTo>
                    <a:lnTo>
                      <a:pt x="2590" y="2059"/>
                    </a:lnTo>
                    <a:lnTo>
                      <a:pt x="1661" y="2457"/>
                    </a:lnTo>
                    <a:lnTo>
                      <a:pt x="798" y="2922"/>
                    </a:lnTo>
                    <a:lnTo>
                      <a:pt x="1" y="3387"/>
                    </a:lnTo>
                    <a:lnTo>
                      <a:pt x="1" y="3387"/>
                    </a:lnTo>
                    <a:lnTo>
                      <a:pt x="3055" y="4781"/>
                    </a:lnTo>
                    <a:lnTo>
                      <a:pt x="6043" y="6375"/>
                    </a:lnTo>
                    <a:lnTo>
                      <a:pt x="8965" y="8034"/>
                    </a:lnTo>
                    <a:lnTo>
                      <a:pt x="11820" y="9894"/>
                    </a:lnTo>
                    <a:lnTo>
                      <a:pt x="14608" y="11886"/>
                    </a:lnTo>
                    <a:lnTo>
                      <a:pt x="17331" y="13944"/>
                    </a:lnTo>
                    <a:lnTo>
                      <a:pt x="19987" y="16201"/>
                    </a:lnTo>
                    <a:lnTo>
                      <a:pt x="22576" y="18592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54" name="Google Shape;2554;g34ed79b00d1_0_2515"/>
              <p:cNvSpPr/>
              <p:nvPr/>
            </p:nvSpPr>
            <p:spPr>
              <a:xfrm>
                <a:off x="2108550" y="3483275"/>
                <a:ext cx="2365425" cy="1201825"/>
              </a:xfrm>
              <a:custGeom>
                <a:rect b="b" l="l" r="r" t="t"/>
                <a:pathLst>
                  <a:path extrusionOk="0" h="48073" w="94617">
                    <a:moveTo>
                      <a:pt x="13612" y="1"/>
                    </a:moveTo>
                    <a:lnTo>
                      <a:pt x="11952" y="2856"/>
                    </a:lnTo>
                    <a:lnTo>
                      <a:pt x="10425" y="5645"/>
                    </a:lnTo>
                    <a:lnTo>
                      <a:pt x="9097" y="8367"/>
                    </a:lnTo>
                    <a:lnTo>
                      <a:pt x="7835" y="10956"/>
                    </a:lnTo>
                    <a:lnTo>
                      <a:pt x="6706" y="13413"/>
                    </a:lnTo>
                    <a:lnTo>
                      <a:pt x="5644" y="15803"/>
                    </a:lnTo>
                    <a:lnTo>
                      <a:pt x="4715" y="18061"/>
                    </a:lnTo>
                    <a:lnTo>
                      <a:pt x="3851" y="20186"/>
                    </a:lnTo>
                    <a:lnTo>
                      <a:pt x="3121" y="22244"/>
                    </a:lnTo>
                    <a:lnTo>
                      <a:pt x="2457" y="24169"/>
                    </a:lnTo>
                    <a:lnTo>
                      <a:pt x="1859" y="25962"/>
                    </a:lnTo>
                    <a:lnTo>
                      <a:pt x="1395" y="27688"/>
                    </a:lnTo>
                    <a:lnTo>
                      <a:pt x="598" y="30743"/>
                    </a:lnTo>
                    <a:lnTo>
                      <a:pt x="0" y="33266"/>
                    </a:lnTo>
                    <a:lnTo>
                      <a:pt x="2590" y="35125"/>
                    </a:lnTo>
                    <a:lnTo>
                      <a:pt x="5179" y="36785"/>
                    </a:lnTo>
                    <a:lnTo>
                      <a:pt x="7835" y="38378"/>
                    </a:lnTo>
                    <a:lnTo>
                      <a:pt x="10558" y="39906"/>
                    </a:lnTo>
                    <a:lnTo>
                      <a:pt x="13280" y="41234"/>
                    </a:lnTo>
                    <a:lnTo>
                      <a:pt x="16135" y="42495"/>
                    </a:lnTo>
                    <a:lnTo>
                      <a:pt x="18924" y="43557"/>
                    </a:lnTo>
                    <a:lnTo>
                      <a:pt x="21779" y="44553"/>
                    </a:lnTo>
                    <a:lnTo>
                      <a:pt x="24700" y="45417"/>
                    </a:lnTo>
                    <a:lnTo>
                      <a:pt x="27622" y="46147"/>
                    </a:lnTo>
                    <a:lnTo>
                      <a:pt x="30543" y="46811"/>
                    </a:lnTo>
                    <a:lnTo>
                      <a:pt x="33531" y="47276"/>
                    </a:lnTo>
                    <a:lnTo>
                      <a:pt x="36519" y="47674"/>
                    </a:lnTo>
                    <a:lnTo>
                      <a:pt x="39507" y="47940"/>
                    </a:lnTo>
                    <a:lnTo>
                      <a:pt x="42495" y="48072"/>
                    </a:lnTo>
                    <a:lnTo>
                      <a:pt x="45482" y="48072"/>
                    </a:lnTo>
                    <a:lnTo>
                      <a:pt x="48470" y="47940"/>
                    </a:lnTo>
                    <a:lnTo>
                      <a:pt x="51458" y="47674"/>
                    </a:lnTo>
                    <a:lnTo>
                      <a:pt x="54446" y="47342"/>
                    </a:lnTo>
                    <a:lnTo>
                      <a:pt x="57434" y="46877"/>
                    </a:lnTo>
                    <a:lnTo>
                      <a:pt x="60355" y="46280"/>
                    </a:lnTo>
                    <a:lnTo>
                      <a:pt x="63277" y="45549"/>
                    </a:lnTo>
                    <a:lnTo>
                      <a:pt x="66198" y="44686"/>
                    </a:lnTo>
                    <a:lnTo>
                      <a:pt x="69053" y="43757"/>
                    </a:lnTo>
                    <a:lnTo>
                      <a:pt x="71909" y="42628"/>
                    </a:lnTo>
                    <a:lnTo>
                      <a:pt x="74697" y="41433"/>
                    </a:lnTo>
                    <a:lnTo>
                      <a:pt x="77486" y="40105"/>
                    </a:lnTo>
                    <a:lnTo>
                      <a:pt x="80142" y="38644"/>
                    </a:lnTo>
                    <a:lnTo>
                      <a:pt x="82864" y="37051"/>
                    </a:lnTo>
                    <a:lnTo>
                      <a:pt x="85454" y="35391"/>
                    </a:lnTo>
                    <a:lnTo>
                      <a:pt x="87977" y="33531"/>
                    </a:lnTo>
                    <a:lnTo>
                      <a:pt x="90500" y="31606"/>
                    </a:lnTo>
                    <a:lnTo>
                      <a:pt x="90965" y="30344"/>
                    </a:lnTo>
                    <a:lnTo>
                      <a:pt x="91429" y="29083"/>
                    </a:lnTo>
                    <a:lnTo>
                      <a:pt x="91894" y="27755"/>
                    </a:lnTo>
                    <a:lnTo>
                      <a:pt x="92292" y="26361"/>
                    </a:lnTo>
                    <a:lnTo>
                      <a:pt x="92956" y="23572"/>
                    </a:lnTo>
                    <a:lnTo>
                      <a:pt x="93554" y="20650"/>
                    </a:lnTo>
                    <a:lnTo>
                      <a:pt x="94019" y="17596"/>
                    </a:lnTo>
                    <a:lnTo>
                      <a:pt x="94351" y="14409"/>
                    </a:lnTo>
                    <a:lnTo>
                      <a:pt x="94550" y="11222"/>
                    </a:lnTo>
                    <a:lnTo>
                      <a:pt x="94616" y="7836"/>
                    </a:lnTo>
                    <a:lnTo>
                      <a:pt x="92226" y="9164"/>
                    </a:lnTo>
                    <a:lnTo>
                      <a:pt x="89769" y="10425"/>
                    </a:lnTo>
                    <a:lnTo>
                      <a:pt x="87313" y="11488"/>
                    </a:lnTo>
                    <a:lnTo>
                      <a:pt x="84790" y="12484"/>
                    </a:lnTo>
                    <a:lnTo>
                      <a:pt x="82267" y="13347"/>
                    </a:lnTo>
                    <a:lnTo>
                      <a:pt x="79677" y="14143"/>
                    </a:lnTo>
                    <a:lnTo>
                      <a:pt x="77088" y="14741"/>
                    </a:lnTo>
                    <a:lnTo>
                      <a:pt x="74432" y="15272"/>
                    </a:lnTo>
                    <a:lnTo>
                      <a:pt x="71776" y="15737"/>
                    </a:lnTo>
                    <a:lnTo>
                      <a:pt x="69053" y="16069"/>
                    </a:lnTo>
                    <a:lnTo>
                      <a:pt x="66398" y="16268"/>
                    </a:lnTo>
                    <a:lnTo>
                      <a:pt x="63675" y="16401"/>
                    </a:lnTo>
                    <a:lnTo>
                      <a:pt x="60953" y="16401"/>
                    </a:lnTo>
                    <a:lnTo>
                      <a:pt x="58231" y="16335"/>
                    </a:lnTo>
                    <a:lnTo>
                      <a:pt x="55508" y="16135"/>
                    </a:lnTo>
                    <a:lnTo>
                      <a:pt x="52786" y="15870"/>
                    </a:lnTo>
                    <a:lnTo>
                      <a:pt x="50064" y="15538"/>
                    </a:lnTo>
                    <a:lnTo>
                      <a:pt x="47408" y="15073"/>
                    </a:lnTo>
                    <a:lnTo>
                      <a:pt x="44752" y="14542"/>
                    </a:lnTo>
                    <a:lnTo>
                      <a:pt x="42096" y="13878"/>
                    </a:lnTo>
                    <a:lnTo>
                      <a:pt x="39440" y="13147"/>
                    </a:lnTo>
                    <a:lnTo>
                      <a:pt x="36851" y="12351"/>
                    </a:lnTo>
                    <a:lnTo>
                      <a:pt x="34328" y="11488"/>
                    </a:lnTo>
                    <a:lnTo>
                      <a:pt x="31805" y="10492"/>
                    </a:lnTo>
                    <a:lnTo>
                      <a:pt x="29348" y="9429"/>
                    </a:lnTo>
                    <a:lnTo>
                      <a:pt x="26891" y="8300"/>
                    </a:lnTo>
                    <a:lnTo>
                      <a:pt x="24567" y="7105"/>
                    </a:lnTo>
                    <a:lnTo>
                      <a:pt x="22243" y="5844"/>
                    </a:lnTo>
                    <a:lnTo>
                      <a:pt x="19986" y="4449"/>
                    </a:lnTo>
                    <a:lnTo>
                      <a:pt x="17795" y="3055"/>
                    </a:lnTo>
                    <a:lnTo>
                      <a:pt x="15670" y="1528"/>
                    </a:lnTo>
                    <a:lnTo>
                      <a:pt x="1361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55" name="Google Shape;2555;g34ed79b00d1_0_2515"/>
              <p:cNvSpPr/>
              <p:nvPr/>
            </p:nvSpPr>
            <p:spPr>
              <a:xfrm>
                <a:off x="2108550" y="3483275"/>
                <a:ext cx="2365425" cy="1201825"/>
              </a:xfrm>
              <a:custGeom>
                <a:rect b="b" l="l" r="r" t="t"/>
                <a:pathLst>
                  <a:path extrusionOk="0" fill="none" h="48073" w="94617">
                    <a:moveTo>
                      <a:pt x="13612" y="1"/>
                    </a:moveTo>
                    <a:lnTo>
                      <a:pt x="13612" y="1"/>
                    </a:lnTo>
                    <a:lnTo>
                      <a:pt x="11952" y="2856"/>
                    </a:lnTo>
                    <a:lnTo>
                      <a:pt x="10425" y="5645"/>
                    </a:lnTo>
                    <a:lnTo>
                      <a:pt x="9097" y="8367"/>
                    </a:lnTo>
                    <a:lnTo>
                      <a:pt x="7835" y="10956"/>
                    </a:lnTo>
                    <a:lnTo>
                      <a:pt x="6706" y="13413"/>
                    </a:lnTo>
                    <a:lnTo>
                      <a:pt x="5644" y="15803"/>
                    </a:lnTo>
                    <a:lnTo>
                      <a:pt x="4715" y="18061"/>
                    </a:lnTo>
                    <a:lnTo>
                      <a:pt x="3851" y="20186"/>
                    </a:lnTo>
                    <a:lnTo>
                      <a:pt x="3121" y="22244"/>
                    </a:lnTo>
                    <a:lnTo>
                      <a:pt x="2457" y="24169"/>
                    </a:lnTo>
                    <a:lnTo>
                      <a:pt x="1859" y="25962"/>
                    </a:lnTo>
                    <a:lnTo>
                      <a:pt x="1395" y="27688"/>
                    </a:lnTo>
                    <a:lnTo>
                      <a:pt x="598" y="30743"/>
                    </a:lnTo>
                    <a:lnTo>
                      <a:pt x="0" y="33266"/>
                    </a:lnTo>
                    <a:lnTo>
                      <a:pt x="0" y="33266"/>
                    </a:lnTo>
                    <a:lnTo>
                      <a:pt x="2590" y="35125"/>
                    </a:lnTo>
                    <a:lnTo>
                      <a:pt x="5179" y="36785"/>
                    </a:lnTo>
                    <a:lnTo>
                      <a:pt x="7835" y="38378"/>
                    </a:lnTo>
                    <a:lnTo>
                      <a:pt x="10558" y="39906"/>
                    </a:lnTo>
                    <a:lnTo>
                      <a:pt x="13280" y="41234"/>
                    </a:lnTo>
                    <a:lnTo>
                      <a:pt x="16135" y="42495"/>
                    </a:lnTo>
                    <a:lnTo>
                      <a:pt x="18924" y="43557"/>
                    </a:lnTo>
                    <a:lnTo>
                      <a:pt x="21779" y="44553"/>
                    </a:lnTo>
                    <a:lnTo>
                      <a:pt x="24700" y="45417"/>
                    </a:lnTo>
                    <a:lnTo>
                      <a:pt x="27622" y="46147"/>
                    </a:lnTo>
                    <a:lnTo>
                      <a:pt x="30543" y="46811"/>
                    </a:lnTo>
                    <a:lnTo>
                      <a:pt x="33531" y="47276"/>
                    </a:lnTo>
                    <a:lnTo>
                      <a:pt x="36519" y="47674"/>
                    </a:lnTo>
                    <a:lnTo>
                      <a:pt x="39507" y="47940"/>
                    </a:lnTo>
                    <a:lnTo>
                      <a:pt x="42495" y="48072"/>
                    </a:lnTo>
                    <a:lnTo>
                      <a:pt x="45482" y="48072"/>
                    </a:lnTo>
                    <a:lnTo>
                      <a:pt x="48470" y="47940"/>
                    </a:lnTo>
                    <a:lnTo>
                      <a:pt x="51458" y="47674"/>
                    </a:lnTo>
                    <a:lnTo>
                      <a:pt x="54446" y="47342"/>
                    </a:lnTo>
                    <a:lnTo>
                      <a:pt x="57434" y="46877"/>
                    </a:lnTo>
                    <a:lnTo>
                      <a:pt x="60355" y="46280"/>
                    </a:lnTo>
                    <a:lnTo>
                      <a:pt x="63277" y="45549"/>
                    </a:lnTo>
                    <a:lnTo>
                      <a:pt x="66198" y="44686"/>
                    </a:lnTo>
                    <a:lnTo>
                      <a:pt x="69053" y="43757"/>
                    </a:lnTo>
                    <a:lnTo>
                      <a:pt x="71909" y="42628"/>
                    </a:lnTo>
                    <a:lnTo>
                      <a:pt x="74697" y="41433"/>
                    </a:lnTo>
                    <a:lnTo>
                      <a:pt x="77486" y="40105"/>
                    </a:lnTo>
                    <a:lnTo>
                      <a:pt x="80142" y="38644"/>
                    </a:lnTo>
                    <a:lnTo>
                      <a:pt x="82864" y="37051"/>
                    </a:lnTo>
                    <a:lnTo>
                      <a:pt x="85454" y="35391"/>
                    </a:lnTo>
                    <a:lnTo>
                      <a:pt x="87977" y="33531"/>
                    </a:lnTo>
                    <a:lnTo>
                      <a:pt x="90500" y="31606"/>
                    </a:lnTo>
                    <a:lnTo>
                      <a:pt x="90500" y="31606"/>
                    </a:lnTo>
                    <a:lnTo>
                      <a:pt x="90965" y="30344"/>
                    </a:lnTo>
                    <a:lnTo>
                      <a:pt x="91429" y="29083"/>
                    </a:lnTo>
                    <a:lnTo>
                      <a:pt x="91894" y="27755"/>
                    </a:lnTo>
                    <a:lnTo>
                      <a:pt x="92292" y="26361"/>
                    </a:lnTo>
                    <a:lnTo>
                      <a:pt x="92956" y="23572"/>
                    </a:lnTo>
                    <a:lnTo>
                      <a:pt x="93554" y="20650"/>
                    </a:lnTo>
                    <a:lnTo>
                      <a:pt x="94019" y="17596"/>
                    </a:lnTo>
                    <a:lnTo>
                      <a:pt x="94351" y="14409"/>
                    </a:lnTo>
                    <a:lnTo>
                      <a:pt x="94550" y="11222"/>
                    </a:lnTo>
                    <a:lnTo>
                      <a:pt x="94616" y="7836"/>
                    </a:lnTo>
                    <a:lnTo>
                      <a:pt x="94616" y="7836"/>
                    </a:lnTo>
                    <a:lnTo>
                      <a:pt x="92226" y="9164"/>
                    </a:lnTo>
                    <a:lnTo>
                      <a:pt x="89769" y="10425"/>
                    </a:lnTo>
                    <a:lnTo>
                      <a:pt x="87313" y="11488"/>
                    </a:lnTo>
                    <a:lnTo>
                      <a:pt x="84790" y="12484"/>
                    </a:lnTo>
                    <a:lnTo>
                      <a:pt x="82267" y="13347"/>
                    </a:lnTo>
                    <a:lnTo>
                      <a:pt x="79677" y="14143"/>
                    </a:lnTo>
                    <a:lnTo>
                      <a:pt x="77088" y="14741"/>
                    </a:lnTo>
                    <a:lnTo>
                      <a:pt x="74432" y="15272"/>
                    </a:lnTo>
                    <a:lnTo>
                      <a:pt x="71776" y="15737"/>
                    </a:lnTo>
                    <a:lnTo>
                      <a:pt x="69053" y="16069"/>
                    </a:lnTo>
                    <a:lnTo>
                      <a:pt x="66398" y="16268"/>
                    </a:lnTo>
                    <a:lnTo>
                      <a:pt x="63675" y="16401"/>
                    </a:lnTo>
                    <a:lnTo>
                      <a:pt x="60953" y="16401"/>
                    </a:lnTo>
                    <a:lnTo>
                      <a:pt x="58231" y="16335"/>
                    </a:lnTo>
                    <a:lnTo>
                      <a:pt x="55508" y="16135"/>
                    </a:lnTo>
                    <a:lnTo>
                      <a:pt x="52786" y="15870"/>
                    </a:lnTo>
                    <a:lnTo>
                      <a:pt x="50064" y="15538"/>
                    </a:lnTo>
                    <a:lnTo>
                      <a:pt x="47408" y="15073"/>
                    </a:lnTo>
                    <a:lnTo>
                      <a:pt x="44752" y="14542"/>
                    </a:lnTo>
                    <a:lnTo>
                      <a:pt x="42096" y="13878"/>
                    </a:lnTo>
                    <a:lnTo>
                      <a:pt x="39440" y="13147"/>
                    </a:lnTo>
                    <a:lnTo>
                      <a:pt x="36851" y="12351"/>
                    </a:lnTo>
                    <a:lnTo>
                      <a:pt x="34328" y="11488"/>
                    </a:lnTo>
                    <a:lnTo>
                      <a:pt x="31805" y="10492"/>
                    </a:lnTo>
                    <a:lnTo>
                      <a:pt x="29348" y="9429"/>
                    </a:lnTo>
                    <a:lnTo>
                      <a:pt x="26891" y="8300"/>
                    </a:lnTo>
                    <a:lnTo>
                      <a:pt x="24567" y="7105"/>
                    </a:lnTo>
                    <a:lnTo>
                      <a:pt x="22243" y="5844"/>
                    </a:lnTo>
                    <a:lnTo>
                      <a:pt x="19986" y="4449"/>
                    </a:lnTo>
                    <a:lnTo>
                      <a:pt x="17795" y="3055"/>
                    </a:lnTo>
                    <a:lnTo>
                      <a:pt x="15670" y="1528"/>
                    </a:lnTo>
                    <a:lnTo>
                      <a:pt x="13612" y="1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56" name="Google Shape;2556;g34ed79b00d1_0_2515"/>
              <p:cNvSpPr/>
              <p:nvPr/>
            </p:nvSpPr>
            <p:spPr>
              <a:xfrm>
                <a:off x="4020775" y="1635775"/>
                <a:ext cx="501325" cy="773550"/>
              </a:xfrm>
              <a:custGeom>
                <a:rect b="b" l="l" r="r" t="t"/>
                <a:pathLst>
                  <a:path extrusionOk="0" h="30942" w="20053">
                    <a:moveTo>
                      <a:pt x="14940" y="1"/>
                    </a:moveTo>
                    <a:lnTo>
                      <a:pt x="13347" y="598"/>
                    </a:lnTo>
                    <a:lnTo>
                      <a:pt x="11488" y="1461"/>
                    </a:lnTo>
                    <a:lnTo>
                      <a:pt x="9429" y="2524"/>
                    </a:lnTo>
                    <a:lnTo>
                      <a:pt x="7305" y="3719"/>
                    </a:lnTo>
                    <a:lnTo>
                      <a:pt x="5246" y="5047"/>
                    </a:lnTo>
                    <a:lnTo>
                      <a:pt x="3254" y="6308"/>
                    </a:lnTo>
                    <a:lnTo>
                      <a:pt x="1462" y="7570"/>
                    </a:lnTo>
                    <a:lnTo>
                      <a:pt x="1" y="8765"/>
                    </a:lnTo>
                    <a:lnTo>
                      <a:pt x="2059" y="11222"/>
                    </a:lnTo>
                    <a:lnTo>
                      <a:pt x="4051" y="13811"/>
                    </a:lnTo>
                    <a:lnTo>
                      <a:pt x="5977" y="16467"/>
                    </a:lnTo>
                    <a:lnTo>
                      <a:pt x="7836" y="19189"/>
                    </a:lnTo>
                    <a:lnTo>
                      <a:pt x="9695" y="22044"/>
                    </a:lnTo>
                    <a:lnTo>
                      <a:pt x="11421" y="24966"/>
                    </a:lnTo>
                    <a:lnTo>
                      <a:pt x="13081" y="27954"/>
                    </a:lnTo>
                    <a:lnTo>
                      <a:pt x="14608" y="30942"/>
                    </a:lnTo>
                    <a:lnTo>
                      <a:pt x="15339" y="30145"/>
                    </a:lnTo>
                    <a:lnTo>
                      <a:pt x="16003" y="29348"/>
                    </a:lnTo>
                    <a:lnTo>
                      <a:pt x="16600" y="28419"/>
                    </a:lnTo>
                    <a:lnTo>
                      <a:pt x="17198" y="27555"/>
                    </a:lnTo>
                    <a:lnTo>
                      <a:pt x="17729" y="26626"/>
                    </a:lnTo>
                    <a:lnTo>
                      <a:pt x="18127" y="25696"/>
                    </a:lnTo>
                    <a:lnTo>
                      <a:pt x="18526" y="24700"/>
                    </a:lnTo>
                    <a:lnTo>
                      <a:pt x="18924" y="23704"/>
                    </a:lnTo>
                    <a:lnTo>
                      <a:pt x="19190" y="22708"/>
                    </a:lnTo>
                    <a:lnTo>
                      <a:pt x="19455" y="21712"/>
                    </a:lnTo>
                    <a:lnTo>
                      <a:pt x="19655" y="20650"/>
                    </a:lnTo>
                    <a:lnTo>
                      <a:pt x="19854" y="19654"/>
                    </a:lnTo>
                    <a:lnTo>
                      <a:pt x="19987" y="18592"/>
                    </a:lnTo>
                    <a:lnTo>
                      <a:pt x="20053" y="17529"/>
                    </a:lnTo>
                    <a:lnTo>
                      <a:pt x="20053" y="16467"/>
                    </a:lnTo>
                    <a:lnTo>
                      <a:pt x="20053" y="15405"/>
                    </a:lnTo>
                    <a:lnTo>
                      <a:pt x="20053" y="14342"/>
                    </a:lnTo>
                    <a:lnTo>
                      <a:pt x="19920" y="13280"/>
                    </a:lnTo>
                    <a:lnTo>
                      <a:pt x="19655" y="11222"/>
                    </a:lnTo>
                    <a:lnTo>
                      <a:pt x="19190" y="9163"/>
                    </a:lnTo>
                    <a:lnTo>
                      <a:pt x="18592" y="7105"/>
                    </a:lnTo>
                    <a:lnTo>
                      <a:pt x="17862" y="5180"/>
                    </a:lnTo>
                    <a:lnTo>
                      <a:pt x="16999" y="3320"/>
                    </a:lnTo>
                    <a:lnTo>
                      <a:pt x="16003" y="1594"/>
                    </a:lnTo>
                    <a:lnTo>
                      <a:pt x="15471" y="797"/>
                    </a:lnTo>
                    <a:lnTo>
                      <a:pt x="1494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57" name="Google Shape;2557;g34ed79b00d1_0_2515"/>
              <p:cNvSpPr/>
              <p:nvPr/>
            </p:nvSpPr>
            <p:spPr>
              <a:xfrm>
                <a:off x="4020775" y="1635775"/>
                <a:ext cx="501325" cy="773550"/>
              </a:xfrm>
              <a:custGeom>
                <a:rect b="b" l="l" r="r" t="t"/>
                <a:pathLst>
                  <a:path extrusionOk="0" fill="none" h="30942" w="20053">
                    <a:moveTo>
                      <a:pt x="14608" y="30942"/>
                    </a:moveTo>
                    <a:lnTo>
                      <a:pt x="14608" y="30942"/>
                    </a:lnTo>
                    <a:lnTo>
                      <a:pt x="15339" y="30145"/>
                    </a:lnTo>
                    <a:lnTo>
                      <a:pt x="16003" y="29348"/>
                    </a:lnTo>
                    <a:lnTo>
                      <a:pt x="16600" y="28419"/>
                    </a:lnTo>
                    <a:lnTo>
                      <a:pt x="17198" y="27555"/>
                    </a:lnTo>
                    <a:lnTo>
                      <a:pt x="17729" y="26626"/>
                    </a:lnTo>
                    <a:lnTo>
                      <a:pt x="18127" y="25696"/>
                    </a:lnTo>
                    <a:lnTo>
                      <a:pt x="18526" y="24700"/>
                    </a:lnTo>
                    <a:lnTo>
                      <a:pt x="18924" y="23704"/>
                    </a:lnTo>
                    <a:lnTo>
                      <a:pt x="19190" y="22708"/>
                    </a:lnTo>
                    <a:lnTo>
                      <a:pt x="19455" y="21712"/>
                    </a:lnTo>
                    <a:lnTo>
                      <a:pt x="19655" y="20650"/>
                    </a:lnTo>
                    <a:lnTo>
                      <a:pt x="19854" y="19654"/>
                    </a:lnTo>
                    <a:lnTo>
                      <a:pt x="19987" y="18592"/>
                    </a:lnTo>
                    <a:lnTo>
                      <a:pt x="20053" y="17529"/>
                    </a:lnTo>
                    <a:lnTo>
                      <a:pt x="20053" y="16467"/>
                    </a:lnTo>
                    <a:lnTo>
                      <a:pt x="20053" y="15405"/>
                    </a:lnTo>
                    <a:lnTo>
                      <a:pt x="20053" y="14342"/>
                    </a:lnTo>
                    <a:lnTo>
                      <a:pt x="19920" y="13280"/>
                    </a:lnTo>
                    <a:lnTo>
                      <a:pt x="19655" y="11222"/>
                    </a:lnTo>
                    <a:lnTo>
                      <a:pt x="19190" y="9163"/>
                    </a:lnTo>
                    <a:lnTo>
                      <a:pt x="18592" y="7105"/>
                    </a:lnTo>
                    <a:lnTo>
                      <a:pt x="17862" y="5180"/>
                    </a:lnTo>
                    <a:lnTo>
                      <a:pt x="16999" y="3320"/>
                    </a:lnTo>
                    <a:lnTo>
                      <a:pt x="16003" y="1594"/>
                    </a:lnTo>
                    <a:lnTo>
                      <a:pt x="15471" y="797"/>
                    </a:lnTo>
                    <a:lnTo>
                      <a:pt x="14940" y="1"/>
                    </a:lnTo>
                    <a:lnTo>
                      <a:pt x="14940" y="1"/>
                    </a:lnTo>
                    <a:lnTo>
                      <a:pt x="13347" y="598"/>
                    </a:lnTo>
                    <a:lnTo>
                      <a:pt x="11488" y="1461"/>
                    </a:lnTo>
                    <a:lnTo>
                      <a:pt x="9429" y="2524"/>
                    </a:lnTo>
                    <a:lnTo>
                      <a:pt x="7305" y="3719"/>
                    </a:lnTo>
                    <a:lnTo>
                      <a:pt x="5246" y="5047"/>
                    </a:lnTo>
                    <a:lnTo>
                      <a:pt x="3254" y="6308"/>
                    </a:lnTo>
                    <a:lnTo>
                      <a:pt x="1462" y="7570"/>
                    </a:lnTo>
                    <a:lnTo>
                      <a:pt x="1" y="8765"/>
                    </a:lnTo>
                    <a:lnTo>
                      <a:pt x="1" y="8765"/>
                    </a:lnTo>
                    <a:lnTo>
                      <a:pt x="2059" y="11222"/>
                    </a:lnTo>
                    <a:lnTo>
                      <a:pt x="4051" y="13811"/>
                    </a:lnTo>
                    <a:lnTo>
                      <a:pt x="5977" y="16467"/>
                    </a:lnTo>
                    <a:lnTo>
                      <a:pt x="7836" y="19189"/>
                    </a:lnTo>
                    <a:lnTo>
                      <a:pt x="9695" y="22044"/>
                    </a:lnTo>
                    <a:lnTo>
                      <a:pt x="11421" y="24966"/>
                    </a:lnTo>
                    <a:lnTo>
                      <a:pt x="13081" y="27954"/>
                    </a:lnTo>
                    <a:lnTo>
                      <a:pt x="14608" y="30942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58" name="Google Shape;2558;g34ed79b00d1_0_2515"/>
              <p:cNvSpPr/>
              <p:nvPr/>
            </p:nvSpPr>
            <p:spPr>
              <a:xfrm>
                <a:off x="4478925" y="1959475"/>
                <a:ext cx="388450" cy="1274850"/>
              </a:xfrm>
              <a:custGeom>
                <a:rect b="b" l="l" r="r" t="t"/>
                <a:pathLst>
                  <a:path extrusionOk="0" h="50994" w="15538">
                    <a:moveTo>
                      <a:pt x="10159" y="0"/>
                    </a:moveTo>
                    <a:lnTo>
                      <a:pt x="10359" y="1992"/>
                    </a:lnTo>
                    <a:lnTo>
                      <a:pt x="10359" y="3984"/>
                    </a:lnTo>
                    <a:lnTo>
                      <a:pt x="10292" y="5909"/>
                    </a:lnTo>
                    <a:lnTo>
                      <a:pt x="10093" y="7769"/>
                    </a:lnTo>
                    <a:lnTo>
                      <a:pt x="9827" y="9628"/>
                    </a:lnTo>
                    <a:lnTo>
                      <a:pt x="9429" y="11420"/>
                    </a:lnTo>
                    <a:lnTo>
                      <a:pt x="8898" y="13213"/>
                    </a:lnTo>
                    <a:lnTo>
                      <a:pt x="8300" y="14873"/>
                    </a:lnTo>
                    <a:lnTo>
                      <a:pt x="7570" y="16533"/>
                    </a:lnTo>
                    <a:lnTo>
                      <a:pt x="6773" y="18127"/>
                    </a:lnTo>
                    <a:lnTo>
                      <a:pt x="5844" y="19654"/>
                    </a:lnTo>
                    <a:lnTo>
                      <a:pt x="4848" y="21114"/>
                    </a:lnTo>
                    <a:lnTo>
                      <a:pt x="3785" y="22575"/>
                    </a:lnTo>
                    <a:lnTo>
                      <a:pt x="2590" y="23903"/>
                    </a:lnTo>
                    <a:lnTo>
                      <a:pt x="1329" y="25165"/>
                    </a:lnTo>
                    <a:lnTo>
                      <a:pt x="1" y="26360"/>
                    </a:lnTo>
                    <a:lnTo>
                      <a:pt x="1196" y="29348"/>
                    </a:lnTo>
                    <a:lnTo>
                      <a:pt x="2258" y="32402"/>
                    </a:lnTo>
                    <a:lnTo>
                      <a:pt x="3254" y="35456"/>
                    </a:lnTo>
                    <a:lnTo>
                      <a:pt x="4184" y="38511"/>
                    </a:lnTo>
                    <a:lnTo>
                      <a:pt x="4980" y="41631"/>
                    </a:lnTo>
                    <a:lnTo>
                      <a:pt x="5711" y="44752"/>
                    </a:lnTo>
                    <a:lnTo>
                      <a:pt x="6375" y="47873"/>
                    </a:lnTo>
                    <a:lnTo>
                      <a:pt x="6972" y="50993"/>
                    </a:lnTo>
                    <a:lnTo>
                      <a:pt x="7968" y="49665"/>
                    </a:lnTo>
                    <a:lnTo>
                      <a:pt x="8898" y="48271"/>
                    </a:lnTo>
                    <a:lnTo>
                      <a:pt x="9761" y="46810"/>
                    </a:lnTo>
                    <a:lnTo>
                      <a:pt x="10558" y="45349"/>
                    </a:lnTo>
                    <a:lnTo>
                      <a:pt x="11288" y="43889"/>
                    </a:lnTo>
                    <a:lnTo>
                      <a:pt x="11952" y="42362"/>
                    </a:lnTo>
                    <a:lnTo>
                      <a:pt x="12616" y="40834"/>
                    </a:lnTo>
                    <a:lnTo>
                      <a:pt x="13147" y="39307"/>
                    </a:lnTo>
                    <a:lnTo>
                      <a:pt x="13612" y="37714"/>
                    </a:lnTo>
                    <a:lnTo>
                      <a:pt x="14077" y="36120"/>
                    </a:lnTo>
                    <a:lnTo>
                      <a:pt x="14475" y="34527"/>
                    </a:lnTo>
                    <a:lnTo>
                      <a:pt x="14807" y="32867"/>
                    </a:lnTo>
                    <a:lnTo>
                      <a:pt x="15006" y="31273"/>
                    </a:lnTo>
                    <a:lnTo>
                      <a:pt x="15272" y="29613"/>
                    </a:lnTo>
                    <a:lnTo>
                      <a:pt x="15405" y="27953"/>
                    </a:lnTo>
                    <a:lnTo>
                      <a:pt x="15471" y="26227"/>
                    </a:lnTo>
                    <a:lnTo>
                      <a:pt x="15538" y="24567"/>
                    </a:lnTo>
                    <a:lnTo>
                      <a:pt x="15538" y="22907"/>
                    </a:lnTo>
                    <a:lnTo>
                      <a:pt x="15471" y="21247"/>
                    </a:lnTo>
                    <a:lnTo>
                      <a:pt x="15338" y="19521"/>
                    </a:lnTo>
                    <a:lnTo>
                      <a:pt x="15139" y="17861"/>
                    </a:lnTo>
                    <a:lnTo>
                      <a:pt x="14940" y="16201"/>
                    </a:lnTo>
                    <a:lnTo>
                      <a:pt x="14674" y="14475"/>
                    </a:lnTo>
                    <a:lnTo>
                      <a:pt x="14342" y="12815"/>
                    </a:lnTo>
                    <a:lnTo>
                      <a:pt x="14010" y="11155"/>
                    </a:lnTo>
                    <a:lnTo>
                      <a:pt x="13612" y="9561"/>
                    </a:lnTo>
                    <a:lnTo>
                      <a:pt x="13147" y="7901"/>
                    </a:lnTo>
                    <a:lnTo>
                      <a:pt x="12616" y="6308"/>
                    </a:lnTo>
                    <a:lnTo>
                      <a:pt x="12085" y="4648"/>
                    </a:lnTo>
                    <a:lnTo>
                      <a:pt x="11487" y="3121"/>
                    </a:lnTo>
                    <a:lnTo>
                      <a:pt x="10823" y="1527"/>
                    </a:lnTo>
                    <a:lnTo>
                      <a:pt x="1015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59" name="Google Shape;2559;g34ed79b00d1_0_2515"/>
              <p:cNvSpPr/>
              <p:nvPr/>
            </p:nvSpPr>
            <p:spPr>
              <a:xfrm>
                <a:off x="4478925" y="1959475"/>
                <a:ext cx="388450" cy="1274850"/>
              </a:xfrm>
              <a:custGeom>
                <a:rect b="b" l="l" r="r" t="t"/>
                <a:pathLst>
                  <a:path extrusionOk="0" fill="none" h="50994" w="15538">
                    <a:moveTo>
                      <a:pt x="10159" y="0"/>
                    </a:moveTo>
                    <a:lnTo>
                      <a:pt x="10159" y="0"/>
                    </a:lnTo>
                    <a:lnTo>
                      <a:pt x="10359" y="1992"/>
                    </a:lnTo>
                    <a:lnTo>
                      <a:pt x="10359" y="3984"/>
                    </a:lnTo>
                    <a:lnTo>
                      <a:pt x="10292" y="5909"/>
                    </a:lnTo>
                    <a:lnTo>
                      <a:pt x="10093" y="7769"/>
                    </a:lnTo>
                    <a:lnTo>
                      <a:pt x="9827" y="9628"/>
                    </a:lnTo>
                    <a:lnTo>
                      <a:pt x="9429" y="11420"/>
                    </a:lnTo>
                    <a:lnTo>
                      <a:pt x="8898" y="13213"/>
                    </a:lnTo>
                    <a:lnTo>
                      <a:pt x="8300" y="14873"/>
                    </a:lnTo>
                    <a:lnTo>
                      <a:pt x="7570" y="16533"/>
                    </a:lnTo>
                    <a:lnTo>
                      <a:pt x="6773" y="18127"/>
                    </a:lnTo>
                    <a:lnTo>
                      <a:pt x="5844" y="19654"/>
                    </a:lnTo>
                    <a:lnTo>
                      <a:pt x="4848" y="21114"/>
                    </a:lnTo>
                    <a:lnTo>
                      <a:pt x="3785" y="22575"/>
                    </a:lnTo>
                    <a:lnTo>
                      <a:pt x="2590" y="23903"/>
                    </a:lnTo>
                    <a:lnTo>
                      <a:pt x="1329" y="25165"/>
                    </a:lnTo>
                    <a:lnTo>
                      <a:pt x="1" y="26360"/>
                    </a:lnTo>
                    <a:lnTo>
                      <a:pt x="1" y="26360"/>
                    </a:lnTo>
                    <a:lnTo>
                      <a:pt x="1196" y="29348"/>
                    </a:lnTo>
                    <a:lnTo>
                      <a:pt x="2258" y="32402"/>
                    </a:lnTo>
                    <a:lnTo>
                      <a:pt x="3254" y="35456"/>
                    </a:lnTo>
                    <a:lnTo>
                      <a:pt x="4184" y="38511"/>
                    </a:lnTo>
                    <a:lnTo>
                      <a:pt x="4980" y="41631"/>
                    </a:lnTo>
                    <a:lnTo>
                      <a:pt x="5711" y="44752"/>
                    </a:lnTo>
                    <a:lnTo>
                      <a:pt x="6375" y="47873"/>
                    </a:lnTo>
                    <a:lnTo>
                      <a:pt x="6972" y="50993"/>
                    </a:lnTo>
                    <a:lnTo>
                      <a:pt x="6972" y="50993"/>
                    </a:lnTo>
                    <a:lnTo>
                      <a:pt x="7968" y="49665"/>
                    </a:lnTo>
                    <a:lnTo>
                      <a:pt x="8898" y="48271"/>
                    </a:lnTo>
                    <a:lnTo>
                      <a:pt x="9761" y="46810"/>
                    </a:lnTo>
                    <a:lnTo>
                      <a:pt x="10558" y="45349"/>
                    </a:lnTo>
                    <a:lnTo>
                      <a:pt x="11288" y="43889"/>
                    </a:lnTo>
                    <a:lnTo>
                      <a:pt x="11952" y="42362"/>
                    </a:lnTo>
                    <a:lnTo>
                      <a:pt x="12616" y="40834"/>
                    </a:lnTo>
                    <a:lnTo>
                      <a:pt x="13147" y="39307"/>
                    </a:lnTo>
                    <a:lnTo>
                      <a:pt x="13612" y="37714"/>
                    </a:lnTo>
                    <a:lnTo>
                      <a:pt x="14077" y="36120"/>
                    </a:lnTo>
                    <a:lnTo>
                      <a:pt x="14475" y="34527"/>
                    </a:lnTo>
                    <a:lnTo>
                      <a:pt x="14807" y="32867"/>
                    </a:lnTo>
                    <a:lnTo>
                      <a:pt x="15006" y="31273"/>
                    </a:lnTo>
                    <a:lnTo>
                      <a:pt x="15272" y="29613"/>
                    </a:lnTo>
                    <a:lnTo>
                      <a:pt x="15405" y="27953"/>
                    </a:lnTo>
                    <a:lnTo>
                      <a:pt x="15471" y="26227"/>
                    </a:lnTo>
                    <a:lnTo>
                      <a:pt x="15538" y="24567"/>
                    </a:lnTo>
                    <a:lnTo>
                      <a:pt x="15538" y="22907"/>
                    </a:lnTo>
                    <a:lnTo>
                      <a:pt x="15471" y="21247"/>
                    </a:lnTo>
                    <a:lnTo>
                      <a:pt x="15338" y="19521"/>
                    </a:lnTo>
                    <a:lnTo>
                      <a:pt x="15139" y="17861"/>
                    </a:lnTo>
                    <a:lnTo>
                      <a:pt x="14940" y="16201"/>
                    </a:lnTo>
                    <a:lnTo>
                      <a:pt x="14674" y="14475"/>
                    </a:lnTo>
                    <a:lnTo>
                      <a:pt x="14342" y="12815"/>
                    </a:lnTo>
                    <a:lnTo>
                      <a:pt x="14010" y="11155"/>
                    </a:lnTo>
                    <a:lnTo>
                      <a:pt x="13612" y="9561"/>
                    </a:lnTo>
                    <a:lnTo>
                      <a:pt x="13147" y="7901"/>
                    </a:lnTo>
                    <a:lnTo>
                      <a:pt x="12616" y="6308"/>
                    </a:lnTo>
                    <a:lnTo>
                      <a:pt x="12085" y="4648"/>
                    </a:lnTo>
                    <a:lnTo>
                      <a:pt x="11487" y="3121"/>
                    </a:lnTo>
                    <a:lnTo>
                      <a:pt x="10823" y="1527"/>
                    </a:lnTo>
                    <a:lnTo>
                      <a:pt x="10159" y="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60" name="Google Shape;2560;g34ed79b00d1_0_2515"/>
              <p:cNvSpPr/>
              <p:nvPr/>
            </p:nvSpPr>
            <p:spPr>
              <a:xfrm>
                <a:off x="3013200" y="1469775"/>
                <a:ext cx="668975" cy="753650"/>
              </a:xfrm>
              <a:custGeom>
                <a:rect b="b" l="l" r="r" t="t"/>
                <a:pathLst>
                  <a:path extrusionOk="0" h="30146" w="26759">
                    <a:moveTo>
                      <a:pt x="4051" y="1"/>
                    </a:moveTo>
                    <a:lnTo>
                      <a:pt x="3454" y="930"/>
                    </a:lnTo>
                    <a:lnTo>
                      <a:pt x="2922" y="1794"/>
                    </a:lnTo>
                    <a:lnTo>
                      <a:pt x="2391" y="2657"/>
                    </a:lnTo>
                    <a:lnTo>
                      <a:pt x="1993" y="3586"/>
                    </a:lnTo>
                    <a:lnTo>
                      <a:pt x="1528" y="4516"/>
                    </a:lnTo>
                    <a:lnTo>
                      <a:pt x="1196" y="5445"/>
                    </a:lnTo>
                    <a:lnTo>
                      <a:pt x="864" y="6375"/>
                    </a:lnTo>
                    <a:lnTo>
                      <a:pt x="598" y="7305"/>
                    </a:lnTo>
                    <a:lnTo>
                      <a:pt x="399" y="8300"/>
                    </a:lnTo>
                    <a:lnTo>
                      <a:pt x="266" y="9230"/>
                    </a:lnTo>
                    <a:lnTo>
                      <a:pt x="134" y="10226"/>
                    </a:lnTo>
                    <a:lnTo>
                      <a:pt x="1" y="11156"/>
                    </a:lnTo>
                    <a:lnTo>
                      <a:pt x="1" y="12152"/>
                    </a:lnTo>
                    <a:lnTo>
                      <a:pt x="1" y="13148"/>
                    </a:lnTo>
                    <a:lnTo>
                      <a:pt x="1" y="14143"/>
                    </a:lnTo>
                    <a:lnTo>
                      <a:pt x="67" y="15073"/>
                    </a:lnTo>
                    <a:lnTo>
                      <a:pt x="399" y="17065"/>
                    </a:lnTo>
                    <a:lnTo>
                      <a:pt x="798" y="18990"/>
                    </a:lnTo>
                    <a:lnTo>
                      <a:pt x="1395" y="20982"/>
                    </a:lnTo>
                    <a:lnTo>
                      <a:pt x="2059" y="22908"/>
                    </a:lnTo>
                    <a:lnTo>
                      <a:pt x="2922" y="24767"/>
                    </a:lnTo>
                    <a:lnTo>
                      <a:pt x="3918" y="26626"/>
                    </a:lnTo>
                    <a:lnTo>
                      <a:pt x="5047" y="28419"/>
                    </a:lnTo>
                    <a:lnTo>
                      <a:pt x="6242" y="30145"/>
                    </a:lnTo>
                    <a:lnTo>
                      <a:pt x="8832" y="27821"/>
                    </a:lnTo>
                    <a:lnTo>
                      <a:pt x="11355" y="25564"/>
                    </a:lnTo>
                    <a:lnTo>
                      <a:pt x="13944" y="23439"/>
                    </a:lnTo>
                    <a:lnTo>
                      <a:pt x="16534" y="21314"/>
                    </a:lnTo>
                    <a:lnTo>
                      <a:pt x="19123" y="19322"/>
                    </a:lnTo>
                    <a:lnTo>
                      <a:pt x="21646" y="17397"/>
                    </a:lnTo>
                    <a:lnTo>
                      <a:pt x="24236" y="15604"/>
                    </a:lnTo>
                    <a:lnTo>
                      <a:pt x="26759" y="13811"/>
                    </a:lnTo>
                    <a:lnTo>
                      <a:pt x="25431" y="12683"/>
                    </a:lnTo>
                    <a:lnTo>
                      <a:pt x="24169" y="11620"/>
                    </a:lnTo>
                    <a:lnTo>
                      <a:pt x="22841" y="10558"/>
                    </a:lnTo>
                    <a:lnTo>
                      <a:pt x="21514" y="9496"/>
                    </a:lnTo>
                    <a:lnTo>
                      <a:pt x="20119" y="8500"/>
                    </a:lnTo>
                    <a:lnTo>
                      <a:pt x="18725" y="7570"/>
                    </a:lnTo>
                    <a:lnTo>
                      <a:pt x="17331" y="6641"/>
                    </a:lnTo>
                    <a:lnTo>
                      <a:pt x="15936" y="5777"/>
                    </a:lnTo>
                    <a:lnTo>
                      <a:pt x="14475" y="4914"/>
                    </a:lnTo>
                    <a:lnTo>
                      <a:pt x="13015" y="4117"/>
                    </a:lnTo>
                    <a:lnTo>
                      <a:pt x="11554" y="3321"/>
                    </a:lnTo>
                    <a:lnTo>
                      <a:pt x="10093" y="2590"/>
                    </a:lnTo>
                    <a:lnTo>
                      <a:pt x="8632" y="1860"/>
                    </a:lnTo>
                    <a:lnTo>
                      <a:pt x="7105" y="1262"/>
                    </a:lnTo>
                    <a:lnTo>
                      <a:pt x="5578" y="598"/>
                    </a:lnTo>
                    <a:lnTo>
                      <a:pt x="405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61" name="Google Shape;2561;g34ed79b00d1_0_2515"/>
              <p:cNvSpPr/>
              <p:nvPr/>
            </p:nvSpPr>
            <p:spPr>
              <a:xfrm>
                <a:off x="3013200" y="1469775"/>
                <a:ext cx="668975" cy="753650"/>
              </a:xfrm>
              <a:custGeom>
                <a:rect b="b" l="l" r="r" t="t"/>
                <a:pathLst>
                  <a:path extrusionOk="0" fill="none" h="30146" w="26759">
                    <a:moveTo>
                      <a:pt x="6242" y="30145"/>
                    </a:moveTo>
                    <a:lnTo>
                      <a:pt x="6242" y="30145"/>
                    </a:lnTo>
                    <a:lnTo>
                      <a:pt x="8832" y="27821"/>
                    </a:lnTo>
                    <a:lnTo>
                      <a:pt x="11355" y="25564"/>
                    </a:lnTo>
                    <a:lnTo>
                      <a:pt x="13944" y="23439"/>
                    </a:lnTo>
                    <a:lnTo>
                      <a:pt x="16534" y="21314"/>
                    </a:lnTo>
                    <a:lnTo>
                      <a:pt x="19123" y="19322"/>
                    </a:lnTo>
                    <a:lnTo>
                      <a:pt x="21646" y="17397"/>
                    </a:lnTo>
                    <a:lnTo>
                      <a:pt x="24236" y="15604"/>
                    </a:lnTo>
                    <a:lnTo>
                      <a:pt x="26759" y="13811"/>
                    </a:lnTo>
                    <a:lnTo>
                      <a:pt x="26759" y="13811"/>
                    </a:lnTo>
                    <a:lnTo>
                      <a:pt x="25431" y="12683"/>
                    </a:lnTo>
                    <a:lnTo>
                      <a:pt x="24169" y="11620"/>
                    </a:lnTo>
                    <a:lnTo>
                      <a:pt x="22841" y="10558"/>
                    </a:lnTo>
                    <a:lnTo>
                      <a:pt x="21514" y="9496"/>
                    </a:lnTo>
                    <a:lnTo>
                      <a:pt x="20119" y="8500"/>
                    </a:lnTo>
                    <a:lnTo>
                      <a:pt x="18725" y="7570"/>
                    </a:lnTo>
                    <a:lnTo>
                      <a:pt x="17331" y="6641"/>
                    </a:lnTo>
                    <a:lnTo>
                      <a:pt x="15936" y="5777"/>
                    </a:lnTo>
                    <a:lnTo>
                      <a:pt x="14475" y="4914"/>
                    </a:lnTo>
                    <a:lnTo>
                      <a:pt x="13015" y="4117"/>
                    </a:lnTo>
                    <a:lnTo>
                      <a:pt x="11554" y="3321"/>
                    </a:lnTo>
                    <a:lnTo>
                      <a:pt x="10093" y="2590"/>
                    </a:lnTo>
                    <a:lnTo>
                      <a:pt x="8632" y="1860"/>
                    </a:lnTo>
                    <a:lnTo>
                      <a:pt x="7105" y="1262"/>
                    </a:lnTo>
                    <a:lnTo>
                      <a:pt x="5578" y="598"/>
                    </a:lnTo>
                    <a:lnTo>
                      <a:pt x="4051" y="1"/>
                    </a:lnTo>
                    <a:lnTo>
                      <a:pt x="4051" y="1"/>
                    </a:lnTo>
                    <a:lnTo>
                      <a:pt x="3454" y="930"/>
                    </a:lnTo>
                    <a:lnTo>
                      <a:pt x="2922" y="1794"/>
                    </a:lnTo>
                    <a:lnTo>
                      <a:pt x="2391" y="2657"/>
                    </a:lnTo>
                    <a:lnTo>
                      <a:pt x="1993" y="3586"/>
                    </a:lnTo>
                    <a:lnTo>
                      <a:pt x="1528" y="4516"/>
                    </a:lnTo>
                    <a:lnTo>
                      <a:pt x="1196" y="5445"/>
                    </a:lnTo>
                    <a:lnTo>
                      <a:pt x="864" y="6375"/>
                    </a:lnTo>
                    <a:lnTo>
                      <a:pt x="598" y="7305"/>
                    </a:lnTo>
                    <a:lnTo>
                      <a:pt x="399" y="8300"/>
                    </a:lnTo>
                    <a:lnTo>
                      <a:pt x="266" y="9230"/>
                    </a:lnTo>
                    <a:lnTo>
                      <a:pt x="134" y="10226"/>
                    </a:lnTo>
                    <a:lnTo>
                      <a:pt x="1" y="11156"/>
                    </a:lnTo>
                    <a:lnTo>
                      <a:pt x="1" y="12152"/>
                    </a:lnTo>
                    <a:lnTo>
                      <a:pt x="1" y="13148"/>
                    </a:lnTo>
                    <a:lnTo>
                      <a:pt x="1" y="14143"/>
                    </a:lnTo>
                    <a:lnTo>
                      <a:pt x="67" y="15073"/>
                    </a:lnTo>
                    <a:lnTo>
                      <a:pt x="399" y="17065"/>
                    </a:lnTo>
                    <a:lnTo>
                      <a:pt x="798" y="18990"/>
                    </a:lnTo>
                    <a:lnTo>
                      <a:pt x="1395" y="20982"/>
                    </a:lnTo>
                    <a:lnTo>
                      <a:pt x="2059" y="22908"/>
                    </a:lnTo>
                    <a:lnTo>
                      <a:pt x="2922" y="24767"/>
                    </a:lnTo>
                    <a:lnTo>
                      <a:pt x="3918" y="26626"/>
                    </a:lnTo>
                    <a:lnTo>
                      <a:pt x="5047" y="28419"/>
                    </a:lnTo>
                    <a:lnTo>
                      <a:pt x="6242" y="30145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62" name="Google Shape;2562;g34ed79b00d1_0_2515"/>
              <p:cNvSpPr/>
              <p:nvPr/>
            </p:nvSpPr>
            <p:spPr>
              <a:xfrm>
                <a:off x="4663175" y="2704775"/>
                <a:ext cx="390100" cy="1283150"/>
              </a:xfrm>
              <a:custGeom>
                <a:rect b="b" l="l" r="r" t="t"/>
                <a:pathLst>
                  <a:path extrusionOk="0" h="51326" w="15604">
                    <a:moveTo>
                      <a:pt x="15338" y="0"/>
                    </a:moveTo>
                    <a:lnTo>
                      <a:pt x="15006" y="2391"/>
                    </a:lnTo>
                    <a:lnTo>
                      <a:pt x="14608" y="4781"/>
                    </a:lnTo>
                    <a:lnTo>
                      <a:pt x="14143" y="7105"/>
                    </a:lnTo>
                    <a:lnTo>
                      <a:pt x="13612" y="9362"/>
                    </a:lnTo>
                    <a:lnTo>
                      <a:pt x="12948" y="11554"/>
                    </a:lnTo>
                    <a:lnTo>
                      <a:pt x="12284" y="13745"/>
                    </a:lnTo>
                    <a:lnTo>
                      <a:pt x="11487" y="15869"/>
                    </a:lnTo>
                    <a:lnTo>
                      <a:pt x="10624" y="17928"/>
                    </a:lnTo>
                    <a:lnTo>
                      <a:pt x="9695" y="19920"/>
                    </a:lnTo>
                    <a:lnTo>
                      <a:pt x="8699" y="21912"/>
                    </a:lnTo>
                    <a:lnTo>
                      <a:pt x="7570" y="23837"/>
                    </a:lnTo>
                    <a:lnTo>
                      <a:pt x="6375" y="25696"/>
                    </a:lnTo>
                    <a:lnTo>
                      <a:pt x="5180" y="27489"/>
                    </a:lnTo>
                    <a:lnTo>
                      <a:pt x="3785" y="29282"/>
                    </a:lnTo>
                    <a:lnTo>
                      <a:pt x="2391" y="31008"/>
                    </a:lnTo>
                    <a:lnTo>
                      <a:pt x="930" y="32668"/>
                    </a:lnTo>
                    <a:lnTo>
                      <a:pt x="997" y="35058"/>
                    </a:lnTo>
                    <a:lnTo>
                      <a:pt x="1063" y="37382"/>
                    </a:lnTo>
                    <a:lnTo>
                      <a:pt x="997" y="39839"/>
                    </a:lnTo>
                    <a:lnTo>
                      <a:pt x="864" y="42229"/>
                    </a:lnTo>
                    <a:lnTo>
                      <a:pt x="731" y="44619"/>
                    </a:lnTo>
                    <a:lnTo>
                      <a:pt x="532" y="46943"/>
                    </a:lnTo>
                    <a:lnTo>
                      <a:pt x="1" y="51326"/>
                    </a:lnTo>
                    <a:lnTo>
                      <a:pt x="1196" y="49798"/>
                    </a:lnTo>
                    <a:lnTo>
                      <a:pt x="2258" y="48271"/>
                    </a:lnTo>
                    <a:lnTo>
                      <a:pt x="3321" y="46678"/>
                    </a:lnTo>
                    <a:lnTo>
                      <a:pt x="4316" y="45151"/>
                    </a:lnTo>
                    <a:lnTo>
                      <a:pt x="5312" y="43557"/>
                    </a:lnTo>
                    <a:lnTo>
                      <a:pt x="6242" y="41964"/>
                    </a:lnTo>
                    <a:lnTo>
                      <a:pt x="7105" y="40304"/>
                    </a:lnTo>
                    <a:lnTo>
                      <a:pt x="7902" y="38710"/>
                    </a:lnTo>
                    <a:lnTo>
                      <a:pt x="8699" y="37050"/>
                    </a:lnTo>
                    <a:lnTo>
                      <a:pt x="9429" y="35390"/>
                    </a:lnTo>
                    <a:lnTo>
                      <a:pt x="10159" y="33730"/>
                    </a:lnTo>
                    <a:lnTo>
                      <a:pt x="10757" y="32070"/>
                    </a:lnTo>
                    <a:lnTo>
                      <a:pt x="11355" y="30410"/>
                    </a:lnTo>
                    <a:lnTo>
                      <a:pt x="11952" y="28751"/>
                    </a:lnTo>
                    <a:lnTo>
                      <a:pt x="12483" y="27091"/>
                    </a:lnTo>
                    <a:lnTo>
                      <a:pt x="12948" y="25431"/>
                    </a:lnTo>
                    <a:lnTo>
                      <a:pt x="13811" y="22111"/>
                    </a:lnTo>
                    <a:lnTo>
                      <a:pt x="14475" y="18791"/>
                    </a:lnTo>
                    <a:lnTo>
                      <a:pt x="15006" y="15471"/>
                    </a:lnTo>
                    <a:lnTo>
                      <a:pt x="15338" y="12284"/>
                    </a:lnTo>
                    <a:lnTo>
                      <a:pt x="15538" y="9097"/>
                    </a:lnTo>
                    <a:lnTo>
                      <a:pt x="15604" y="5976"/>
                    </a:lnTo>
                    <a:lnTo>
                      <a:pt x="15538" y="2922"/>
                    </a:lnTo>
                    <a:lnTo>
                      <a:pt x="1533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63" name="Google Shape;2563;g34ed79b00d1_0_2515"/>
              <p:cNvSpPr/>
              <p:nvPr/>
            </p:nvSpPr>
            <p:spPr>
              <a:xfrm>
                <a:off x="4663175" y="2704775"/>
                <a:ext cx="390100" cy="1283150"/>
              </a:xfrm>
              <a:custGeom>
                <a:rect b="b" l="l" r="r" t="t"/>
                <a:pathLst>
                  <a:path extrusionOk="0" fill="none" h="51326" w="15604">
                    <a:moveTo>
                      <a:pt x="930" y="32668"/>
                    </a:moveTo>
                    <a:lnTo>
                      <a:pt x="930" y="32668"/>
                    </a:lnTo>
                    <a:lnTo>
                      <a:pt x="997" y="35058"/>
                    </a:lnTo>
                    <a:lnTo>
                      <a:pt x="1063" y="37382"/>
                    </a:lnTo>
                    <a:lnTo>
                      <a:pt x="997" y="39839"/>
                    </a:lnTo>
                    <a:lnTo>
                      <a:pt x="864" y="42229"/>
                    </a:lnTo>
                    <a:lnTo>
                      <a:pt x="731" y="44619"/>
                    </a:lnTo>
                    <a:lnTo>
                      <a:pt x="532" y="46943"/>
                    </a:lnTo>
                    <a:lnTo>
                      <a:pt x="1" y="51326"/>
                    </a:lnTo>
                    <a:lnTo>
                      <a:pt x="1" y="51326"/>
                    </a:lnTo>
                    <a:lnTo>
                      <a:pt x="1196" y="49798"/>
                    </a:lnTo>
                    <a:lnTo>
                      <a:pt x="2258" y="48271"/>
                    </a:lnTo>
                    <a:lnTo>
                      <a:pt x="3321" y="46678"/>
                    </a:lnTo>
                    <a:lnTo>
                      <a:pt x="4316" y="45151"/>
                    </a:lnTo>
                    <a:lnTo>
                      <a:pt x="5312" y="43557"/>
                    </a:lnTo>
                    <a:lnTo>
                      <a:pt x="6242" y="41964"/>
                    </a:lnTo>
                    <a:lnTo>
                      <a:pt x="7105" y="40304"/>
                    </a:lnTo>
                    <a:lnTo>
                      <a:pt x="7902" y="38710"/>
                    </a:lnTo>
                    <a:lnTo>
                      <a:pt x="8699" y="37050"/>
                    </a:lnTo>
                    <a:lnTo>
                      <a:pt x="9429" y="35390"/>
                    </a:lnTo>
                    <a:lnTo>
                      <a:pt x="10159" y="33730"/>
                    </a:lnTo>
                    <a:lnTo>
                      <a:pt x="10757" y="32070"/>
                    </a:lnTo>
                    <a:lnTo>
                      <a:pt x="11355" y="30410"/>
                    </a:lnTo>
                    <a:lnTo>
                      <a:pt x="11952" y="28751"/>
                    </a:lnTo>
                    <a:lnTo>
                      <a:pt x="12483" y="27091"/>
                    </a:lnTo>
                    <a:lnTo>
                      <a:pt x="12948" y="25431"/>
                    </a:lnTo>
                    <a:lnTo>
                      <a:pt x="13811" y="22111"/>
                    </a:lnTo>
                    <a:lnTo>
                      <a:pt x="14475" y="18791"/>
                    </a:lnTo>
                    <a:lnTo>
                      <a:pt x="15006" y="15471"/>
                    </a:lnTo>
                    <a:lnTo>
                      <a:pt x="15338" y="12284"/>
                    </a:lnTo>
                    <a:lnTo>
                      <a:pt x="15538" y="9097"/>
                    </a:lnTo>
                    <a:lnTo>
                      <a:pt x="15604" y="5976"/>
                    </a:lnTo>
                    <a:lnTo>
                      <a:pt x="15538" y="2922"/>
                    </a:lnTo>
                    <a:lnTo>
                      <a:pt x="15338" y="0"/>
                    </a:lnTo>
                    <a:lnTo>
                      <a:pt x="15338" y="0"/>
                    </a:lnTo>
                    <a:lnTo>
                      <a:pt x="15006" y="2391"/>
                    </a:lnTo>
                    <a:lnTo>
                      <a:pt x="14608" y="4781"/>
                    </a:lnTo>
                    <a:lnTo>
                      <a:pt x="14143" y="7105"/>
                    </a:lnTo>
                    <a:lnTo>
                      <a:pt x="13612" y="9362"/>
                    </a:lnTo>
                    <a:lnTo>
                      <a:pt x="12948" y="11554"/>
                    </a:lnTo>
                    <a:lnTo>
                      <a:pt x="12284" y="13745"/>
                    </a:lnTo>
                    <a:lnTo>
                      <a:pt x="11487" y="15869"/>
                    </a:lnTo>
                    <a:lnTo>
                      <a:pt x="10624" y="17928"/>
                    </a:lnTo>
                    <a:lnTo>
                      <a:pt x="9695" y="19920"/>
                    </a:lnTo>
                    <a:lnTo>
                      <a:pt x="8699" y="21912"/>
                    </a:lnTo>
                    <a:lnTo>
                      <a:pt x="7570" y="23837"/>
                    </a:lnTo>
                    <a:lnTo>
                      <a:pt x="6375" y="25696"/>
                    </a:lnTo>
                    <a:lnTo>
                      <a:pt x="5180" y="27489"/>
                    </a:lnTo>
                    <a:lnTo>
                      <a:pt x="3785" y="29282"/>
                    </a:lnTo>
                    <a:lnTo>
                      <a:pt x="2391" y="31008"/>
                    </a:lnTo>
                    <a:lnTo>
                      <a:pt x="930" y="32668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64" name="Google Shape;2564;g34ed79b00d1_0_2515"/>
              <p:cNvSpPr/>
              <p:nvPr/>
            </p:nvSpPr>
            <p:spPr>
              <a:xfrm>
                <a:off x="1979075" y="1363550"/>
                <a:ext cx="1034150" cy="1777800"/>
              </a:xfrm>
              <a:custGeom>
                <a:rect b="b" l="l" r="r" t="t"/>
                <a:pathLst>
                  <a:path extrusionOk="0" h="71112" w="41366">
                    <a:moveTo>
                      <a:pt x="20451" y="0"/>
                    </a:moveTo>
                    <a:lnTo>
                      <a:pt x="18592" y="67"/>
                    </a:lnTo>
                    <a:lnTo>
                      <a:pt x="16732" y="266"/>
                    </a:lnTo>
                    <a:lnTo>
                      <a:pt x="14940" y="465"/>
                    </a:lnTo>
                    <a:lnTo>
                      <a:pt x="13147" y="731"/>
                    </a:lnTo>
                    <a:lnTo>
                      <a:pt x="11354" y="1063"/>
                    </a:lnTo>
                    <a:lnTo>
                      <a:pt x="9562" y="1395"/>
                    </a:lnTo>
                    <a:lnTo>
                      <a:pt x="7902" y="1860"/>
                    </a:lnTo>
                    <a:lnTo>
                      <a:pt x="6574" y="3851"/>
                    </a:lnTo>
                    <a:lnTo>
                      <a:pt x="5445" y="5843"/>
                    </a:lnTo>
                    <a:lnTo>
                      <a:pt x="4383" y="7835"/>
                    </a:lnTo>
                    <a:lnTo>
                      <a:pt x="3453" y="9960"/>
                    </a:lnTo>
                    <a:lnTo>
                      <a:pt x="2590" y="12085"/>
                    </a:lnTo>
                    <a:lnTo>
                      <a:pt x="1926" y="14276"/>
                    </a:lnTo>
                    <a:lnTo>
                      <a:pt x="1328" y="16467"/>
                    </a:lnTo>
                    <a:lnTo>
                      <a:pt x="864" y="18658"/>
                    </a:lnTo>
                    <a:lnTo>
                      <a:pt x="465" y="20916"/>
                    </a:lnTo>
                    <a:lnTo>
                      <a:pt x="200" y="23239"/>
                    </a:lnTo>
                    <a:lnTo>
                      <a:pt x="67" y="25497"/>
                    </a:lnTo>
                    <a:lnTo>
                      <a:pt x="0" y="27821"/>
                    </a:lnTo>
                    <a:lnTo>
                      <a:pt x="0" y="30145"/>
                    </a:lnTo>
                    <a:lnTo>
                      <a:pt x="133" y="32469"/>
                    </a:lnTo>
                    <a:lnTo>
                      <a:pt x="399" y="34793"/>
                    </a:lnTo>
                    <a:lnTo>
                      <a:pt x="731" y="37117"/>
                    </a:lnTo>
                    <a:lnTo>
                      <a:pt x="1129" y="39440"/>
                    </a:lnTo>
                    <a:lnTo>
                      <a:pt x="1594" y="41764"/>
                    </a:lnTo>
                    <a:lnTo>
                      <a:pt x="2192" y="44022"/>
                    </a:lnTo>
                    <a:lnTo>
                      <a:pt x="2922" y="46346"/>
                    </a:lnTo>
                    <a:lnTo>
                      <a:pt x="3652" y="48603"/>
                    </a:lnTo>
                    <a:lnTo>
                      <a:pt x="4515" y="50861"/>
                    </a:lnTo>
                    <a:lnTo>
                      <a:pt x="5445" y="53052"/>
                    </a:lnTo>
                    <a:lnTo>
                      <a:pt x="6441" y="55243"/>
                    </a:lnTo>
                    <a:lnTo>
                      <a:pt x="7503" y="57368"/>
                    </a:lnTo>
                    <a:lnTo>
                      <a:pt x="8632" y="59492"/>
                    </a:lnTo>
                    <a:lnTo>
                      <a:pt x="9827" y="61551"/>
                    </a:lnTo>
                    <a:lnTo>
                      <a:pt x="11155" y="63543"/>
                    </a:lnTo>
                    <a:lnTo>
                      <a:pt x="12483" y="65535"/>
                    </a:lnTo>
                    <a:lnTo>
                      <a:pt x="13944" y="67460"/>
                    </a:lnTo>
                    <a:lnTo>
                      <a:pt x="15405" y="69319"/>
                    </a:lnTo>
                    <a:lnTo>
                      <a:pt x="16932" y="71112"/>
                    </a:lnTo>
                    <a:lnTo>
                      <a:pt x="19455" y="67327"/>
                    </a:lnTo>
                    <a:lnTo>
                      <a:pt x="22243" y="63476"/>
                    </a:lnTo>
                    <a:lnTo>
                      <a:pt x="25165" y="59426"/>
                    </a:lnTo>
                    <a:lnTo>
                      <a:pt x="28286" y="55442"/>
                    </a:lnTo>
                    <a:lnTo>
                      <a:pt x="31473" y="51458"/>
                    </a:lnTo>
                    <a:lnTo>
                      <a:pt x="34726" y="47607"/>
                    </a:lnTo>
                    <a:lnTo>
                      <a:pt x="38046" y="43889"/>
                    </a:lnTo>
                    <a:lnTo>
                      <a:pt x="39706" y="42163"/>
                    </a:lnTo>
                    <a:lnTo>
                      <a:pt x="41366" y="40436"/>
                    </a:lnTo>
                    <a:lnTo>
                      <a:pt x="40569" y="39440"/>
                    </a:lnTo>
                    <a:lnTo>
                      <a:pt x="39839" y="38378"/>
                    </a:lnTo>
                    <a:lnTo>
                      <a:pt x="39108" y="37316"/>
                    </a:lnTo>
                    <a:lnTo>
                      <a:pt x="38378" y="36253"/>
                    </a:lnTo>
                    <a:lnTo>
                      <a:pt x="37780" y="35125"/>
                    </a:lnTo>
                    <a:lnTo>
                      <a:pt x="37116" y="33929"/>
                    </a:lnTo>
                    <a:lnTo>
                      <a:pt x="36519" y="32801"/>
                    </a:lnTo>
                    <a:lnTo>
                      <a:pt x="35988" y="31606"/>
                    </a:lnTo>
                    <a:lnTo>
                      <a:pt x="35523" y="30344"/>
                    </a:lnTo>
                    <a:lnTo>
                      <a:pt x="35058" y="29149"/>
                    </a:lnTo>
                    <a:lnTo>
                      <a:pt x="34593" y="27887"/>
                    </a:lnTo>
                    <a:lnTo>
                      <a:pt x="34195" y="26626"/>
                    </a:lnTo>
                    <a:lnTo>
                      <a:pt x="33863" y="25364"/>
                    </a:lnTo>
                    <a:lnTo>
                      <a:pt x="33597" y="24103"/>
                    </a:lnTo>
                    <a:lnTo>
                      <a:pt x="33332" y="22775"/>
                    </a:lnTo>
                    <a:lnTo>
                      <a:pt x="33133" y="21513"/>
                    </a:lnTo>
                    <a:lnTo>
                      <a:pt x="33000" y="20185"/>
                    </a:lnTo>
                    <a:lnTo>
                      <a:pt x="32867" y="18924"/>
                    </a:lnTo>
                    <a:lnTo>
                      <a:pt x="32801" y="17596"/>
                    </a:lnTo>
                    <a:lnTo>
                      <a:pt x="32801" y="16334"/>
                    </a:lnTo>
                    <a:lnTo>
                      <a:pt x="32867" y="15006"/>
                    </a:lnTo>
                    <a:lnTo>
                      <a:pt x="32933" y="13745"/>
                    </a:lnTo>
                    <a:lnTo>
                      <a:pt x="33066" y="12483"/>
                    </a:lnTo>
                    <a:lnTo>
                      <a:pt x="33265" y="11222"/>
                    </a:lnTo>
                    <a:lnTo>
                      <a:pt x="33531" y="9960"/>
                    </a:lnTo>
                    <a:lnTo>
                      <a:pt x="33863" y="8698"/>
                    </a:lnTo>
                    <a:lnTo>
                      <a:pt x="34195" y="7503"/>
                    </a:lnTo>
                    <a:lnTo>
                      <a:pt x="34660" y="6308"/>
                    </a:lnTo>
                    <a:lnTo>
                      <a:pt x="35125" y="5113"/>
                    </a:lnTo>
                    <a:lnTo>
                      <a:pt x="35722" y="3918"/>
                    </a:lnTo>
                    <a:lnTo>
                      <a:pt x="36320" y="2789"/>
                    </a:lnTo>
                    <a:lnTo>
                      <a:pt x="36984" y="1660"/>
                    </a:lnTo>
                    <a:lnTo>
                      <a:pt x="35257" y="1262"/>
                    </a:lnTo>
                    <a:lnTo>
                      <a:pt x="33465" y="930"/>
                    </a:lnTo>
                    <a:lnTo>
                      <a:pt x="31672" y="664"/>
                    </a:lnTo>
                    <a:lnTo>
                      <a:pt x="29813" y="399"/>
                    </a:lnTo>
                    <a:lnTo>
                      <a:pt x="27954" y="200"/>
                    </a:lnTo>
                    <a:lnTo>
                      <a:pt x="26094" y="67"/>
                    </a:lnTo>
                    <a:lnTo>
                      <a:pt x="2423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65" name="Google Shape;2565;g34ed79b00d1_0_2515"/>
              <p:cNvSpPr/>
              <p:nvPr/>
            </p:nvSpPr>
            <p:spPr>
              <a:xfrm>
                <a:off x="1979075" y="1363550"/>
                <a:ext cx="1034150" cy="1777800"/>
              </a:xfrm>
              <a:custGeom>
                <a:rect b="b" l="l" r="r" t="t"/>
                <a:pathLst>
                  <a:path extrusionOk="0" fill="none" h="71112" w="41366">
                    <a:moveTo>
                      <a:pt x="36984" y="1660"/>
                    </a:moveTo>
                    <a:lnTo>
                      <a:pt x="36984" y="1660"/>
                    </a:lnTo>
                    <a:lnTo>
                      <a:pt x="35257" y="1262"/>
                    </a:lnTo>
                    <a:lnTo>
                      <a:pt x="33465" y="930"/>
                    </a:lnTo>
                    <a:lnTo>
                      <a:pt x="31672" y="664"/>
                    </a:lnTo>
                    <a:lnTo>
                      <a:pt x="29813" y="399"/>
                    </a:lnTo>
                    <a:lnTo>
                      <a:pt x="27954" y="200"/>
                    </a:lnTo>
                    <a:lnTo>
                      <a:pt x="26094" y="67"/>
                    </a:lnTo>
                    <a:lnTo>
                      <a:pt x="24235" y="0"/>
                    </a:lnTo>
                    <a:lnTo>
                      <a:pt x="22376" y="0"/>
                    </a:lnTo>
                    <a:lnTo>
                      <a:pt x="20451" y="0"/>
                    </a:lnTo>
                    <a:lnTo>
                      <a:pt x="18592" y="67"/>
                    </a:lnTo>
                    <a:lnTo>
                      <a:pt x="16732" y="266"/>
                    </a:lnTo>
                    <a:lnTo>
                      <a:pt x="14940" y="465"/>
                    </a:lnTo>
                    <a:lnTo>
                      <a:pt x="13147" y="731"/>
                    </a:lnTo>
                    <a:lnTo>
                      <a:pt x="11354" y="1063"/>
                    </a:lnTo>
                    <a:lnTo>
                      <a:pt x="9562" y="1395"/>
                    </a:lnTo>
                    <a:lnTo>
                      <a:pt x="7902" y="1860"/>
                    </a:lnTo>
                    <a:lnTo>
                      <a:pt x="7902" y="1860"/>
                    </a:lnTo>
                    <a:lnTo>
                      <a:pt x="6574" y="3851"/>
                    </a:lnTo>
                    <a:lnTo>
                      <a:pt x="5445" y="5843"/>
                    </a:lnTo>
                    <a:lnTo>
                      <a:pt x="4383" y="7835"/>
                    </a:lnTo>
                    <a:lnTo>
                      <a:pt x="3453" y="9960"/>
                    </a:lnTo>
                    <a:lnTo>
                      <a:pt x="2590" y="12085"/>
                    </a:lnTo>
                    <a:lnTo>
                      <a:pt x="1926" y="14276"/>
                    </a:lnTo>
                    <a:lnTo>
                      <a:pt x="1328" y="16467"/>
                    </a:lnTo>
                    <a:lnTo>
                      <a:pt x="864" y="18658"/>
                    </a:lnTo>
                    <a:lnTo>
                      <a:pt x="465" y="20916"/>
                    </a:lnTo>
                    <a:lnTo>
                      <a:pt x="200" y="23239"/>
                    </a:lnTo>
                    <a:lnTo>
                      <a:pt x="67" y="25497"/>
                    </a:lnTo>
                    <a:lnTo>
                      <a:pt x="0" y="27821"/>
                    </a:lnTo>
                    <a:lnTo>
                      <a:pt x="0" y="30145"/>
                    </a:lnTo>
                    <a:lnTo>
                      <a:pt x="133" y="32469"/>
                    </a:lnTo>
                    <a:lnTo>
                      <a:pt x="399" y="34793"/>
                    </a:lnTo>
                    <a:lnTo>
                      <a:pt x="731" y="37117"/>
                    </a:lnTo>
                    <a:lnTo>
                      <a:pt x="1129" y="39440"/>
                    </a:lnTo>
                    <a:lnTo>
                      <a:pt x="1594" y="41764"/>
                    </a:lnTo>
                    <a:lnTo>
                      <a:pt x="2192" y="44022"/>
                    </a:lnTo>
                    <a:lnTo>
                      <a:pt x="2922" y="46346"/>
                    </a:lnTo>
                    <a:lnTo>
                      <a:pt x="3652" y="48603"/>
                    </a:lnTo>
                    <a:lnTo>
                      <a:pt x="4515" y="50861"/>
                    </a:lnTo>
                    <a:lnTo>
                      <a:pt x="5445" y="53052"/>
                    </a:lnTo>
                    <a:lnTo>
                      <a:pt x="6441" y="55243"/>
                    </a:lnTo>
                    <a:lnTo>
                      <a:pt x="7503" y="57368"/>
                    </a:lnTo>
                    <a:lnTo>
                      <a:pt x="8632" y="59492"/>
                    </a:lnTo>
                    <a:lnTo>
                      <a:pt x="9827" y="61551"/>
                    </a:lnTo>
                    <a:lnTo>
                      <a:pt x="11155" y="63543"/>
                    </a:lnTo>
                    <a:lnTo>
                      <a:pt x="12483" y="65535"/>
                    </a:lnTo>
                    <a:lnTo>
                      <a:pt x="13944" y="67460"/>
                    </a:lnTo>
                    <a:lnTo>
                      <a:pt x="15405" y="69319"/>
                    </a:lnTo>
                    <a:lnTo>
                      <a:pt x="16932" y="71112"/>
                    </a:lnTo>
                    <a:lnTo>
                      <a:pt x="16932" y="71112"/>
                    </a:lnTo>
                    <a:lnTo>
                      <a:pt x="19455" y="67327"/>
                    </a:lnTo>
                    <a:lnTo>
                      <a:pt x="22243" y="63476"/>
                    </a:lnTo>
                    <a:lnTo>
                      <a:pt x="25165" y="59426"/>
                    </a:lnTo>
                    <a:lnTo>
                      <a:pt x="28286" y="55442"/>
                    </a:lnTo>
                    <a:lnTo>
                      <a:pt x="31473" y="51458"/>
                    </a:lnTo>
                    <a:lnTo>
                      <a:pt x="34726" y="47607"/>
                    </a:lnTo>
                    <a:lnTo>
                      <a:pt x="38046" y="43889"/>
                    </a:lnTo>
                    <a:lnTo>
                      <a:pt x="39706" y="42163"/>
                    </a:lnTo>
                    <a:lnTo>
                      <a:pt x="41366" y="40436"/>
                    </a:lnTo>
                    <a:lnTo>
                      <a:pt x="41366" y="40436"/>
                    </a:lnTo>
                    <a:lnTo>
                      <a:pt x="40569" y="39440"/>
                    </a:lnTo>
                    <a:lnTo>
                      <a:pt x="39839" y="38378"/>
                    </a:lnTo>
                    <a:lnTo>
                      <a:pt x="39108" y="37316"/>
                    </a:lnTo>
                    <a:lnTo>
                      <a:pt x="38378" y="36253"/>
                    </a:lnTo>
                    <a:lnTo>
                      <a:pt x="37780" y="35125"/>
                    </a:lnTo>
                    <a:lnTo>
                      <a:pt x="37116" y="33929"/>
                    </a:lnTo>
                    <a:lnTo>
                      <a:pt x="36519" y="32801"/>
                    </a:lnTo>
                    <a:lnTo>
                      <a:pt x="35988" y="31606"/>
                    </a:lnTo>
                    <a:lnTo>
                      <a:pt x="35523" y="30344"/>
                    </a:lnTo>
                    <a:lnTo>
                      <a:pt x="35058" y="29149"/>
                    </a:lnTo>
                    <a:lnTo>
                      <a:pt x="34593" y="27887"/>
                    </a:lnTo>
                    <a:lnTo>
                      <a:pt x="34195" y="26626"/>
                    </a:lnTo>
                    <a:lnTo>
                      <a:pt x="33863" y="25364"/>
                    </a:lnTo>
                    <a:lnTo>
                      <a:pt x="33597" y="24103"/>
                    </a:lnTo>
                    <a:lnTo>
                      <a:pt x="33332" y="22775"/>
                    </a:lnTo>
                    <a:lnTo>
                      <a:pt x="33133" y="21513"/>
                    </a:lnTo>
                    <a:lnTo>
                      <a:pt x="33000" y="20185"/>
                    </a:lnTo>
                    <a:lnTo>
                      <a:pt x="32867" y="18924"/>
                    </a:lnTo>
                    <a:lnTo>
                      <a:pt x="32801" y="17596"/>
                    </a:lnTo>
                    <a:lnTo>
                      <a:pt x="32801" y="16334"/>
                    </a:lnTo>
                    <a:lnTo>
                      <a:pt x="32867" y="15006"/>
                    </a:lnTo>
                    <a:lnTo>
                      <a:pt x="32933" y="13745"/>
                    </a:lnTo>
                    <a:lnTo>
                      <a:pt x="33066" y="12483"/>
                    </a:lnTo>
                    <a:lnTo>
                      <a:pt x="33265" y="11222"/>
                    </a:lnTo>
                    <a:lnTo>
                      <a:pt x="33531" y="9960"/>
                    </a:lnTo>
                    <a:lnTo>
                      <a:pt x="33863" y="8698"/>
                    </a:lnTo>
                    <a:lnTo>
                      <a:pt x="34195" y="7503"/>
                    </a:lnTo>
                    <a:lnTo>
                      <a:pt x="34660" y="6308"/>
                    </a:lnTo>
                    <a:lnTo>
                      <a:pt x="35125" y="5113"/>
                    </a:lnTo>
                    <a:lnTo>
                      <a:pt x="35722" y="3918"/>
                    </a:lnTo>
                    <a:lnTo>
                      <a:pt x="36320" y="2789"/>
                    </a:lnTo>
                    <a:lnTo>
                      <a:pt x="36984" y="166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7 - Device - C - Dark">
  <p:cSld name="CUSTOM_10_1">
    <p:bg>
      <p:bgPr>
        <a:solidFill>
          <a:schemeClr val="accent4"/>
        </a:solidFill>
      </p:bgPr>
    </p:bg>
    <p:spTree>
      <p:nvGrpSpPr>
        <p:cNvPr id="2566" name="Shape 2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7" name="Google Shape;2567;g34ed79b00d1_0_2561"/>
          <p:cNvGrpSpPr/>
          <p:nvPr/>
        </p:nvGrpSpPr>
        <p:grpSpPr>
          <a:xfrm>
            <a:off x="5221227" y="465959"/>
            <a:ext cx="2736410" cy="4222433"/>
            <a:chOff x="2112475" y="238125"/>
            <a:chExt cx="3395050" cy="5238750"/>
          </a:xfrm>
        </p:grpSpPr>
        <p:sp>
          <p:nvSpPr>
            <p:cNvPr id="2568" name="Google Shape;2568;g34ed79b00d1_0_2561"/>
            <p:cNvSpPr/>
            <p:nvPr/>
          </p:nvSpPr>
          <p:spPr>
            <a:xfrm>
              <a:off x="2112475" y="238125"/>
              <a:ext cx="3395050" cy="5238750"/>
            </a:xfrm>
            <a:custGeom>
              <a:rect b="b" l="l" r="r" t="t"/>
              <a:pathLst>
                <a:path extrusionOk="0" h="209550" w="135802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gradFill>
              <a:gsLst>
                <a:gs pos="0">
                  <a:srgbClr val="DDDDDD"/>
                </a:gs>
                <a:gs pos="100000">
                  <a:srgbClr val="919191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9" name="Google Shape;2569;g34ed79b00d1_0_2561"/>
            <p:cNvSpPr/>
            <p:nvPr/>
          </p:nvSpPr>
          <p:spPr>
            <a:xfrm>
              <a:off x="3671350" y="5147100"/>
              <a:ext cx="279175" cy="179900"/>
            </a:xfrm>
            <a:custGeom>
              <a:rect b="b" l="l" r="r" t="t"/>
              <a:pathLst>
                <a:path extrusionOk="0" h="7196" w="11167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solidFill>
              <a:srgbClr val="B7B9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0" name="Google Shape;2570;g34ed79b00d1_0_2561"/>
            <p:cNvSpPr/>
            <p:nvPr/>
          </p:nvSpPr>
          <p:spPr>
            <a:xfrm>
              <a:off x="3650725" y="446100"/>
              <a:ext cx="54375" cy="54350"/>
            </a:xfrm>
            <a:custGeom>
              <a:rect b="b" l="l" r="r" t="t"/>
              <a:pathLst>
                <a:path extrusionOk="0" h="2174" w="2175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rgbClr val="B7B9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1" name="Google Shape;2571;g34ed79b00d1_0_2561"/>
            <p:cNvSpPr/>
            <p:nvPr/>
          </p:nvSpPr>
          <p:spPr>
            <a:xfrm>
              <a:off x="3761275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rgbClr val="B7B9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572" name="Google Shape;2572;g34ed79b00d1_0_2561"/>
          <p:cNvSpPr/>
          <p:nvPr/>
        </p:nvSpPr>
        <p:spPr>
          <a:xfrm>
            <a:off x="5290750" y="844650"/>
            <a:ext cx="2602500" cy="3461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3" name="Google Shape;2573;g34ed79b00d1_0_2561"/>
          <p:cNvSpPr txBox="1"/>
          <p:nvPr>
            <p:ph idx="1" type="subTitle"/>
          </p:nvPr>
        </p:nvSpPr>
        <p:spPr>
          <a:xfrm>
            <a:off x="676650" y="2098525"/>
            <a:ext cx="3895200" cy="320100"/>
          </a:xfrm>
          <a:prstGeom prst="rect">
            <a:avLst/>
          </a:prstGeom>
          <a:noFill/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574" name="Google Shape;2574;g34ed79b00d1_0_2561"/>
          <p:cNvSpPr txBox="1"/>
          <p:nvPr>
            <p:ph type="title"/>
          </p:nvPr>
        </p:nvSpPr>
        <p:spPr>
          <a:xfrm>
            <a:off x="676650" y="649225"/>
            <a:ext cx="3895200" cy="1280100"/>
          </a:xfrm>
          <a:prstGeom prst="rect">
            <a:avLst/>
          </a:prstGeom>
          <a:noFill/>
        </p:spPr>
        <p:txBody>
          <a:bodyPr anchorCtr="0" anchor="b" bIns="0" lIns="0" spcFirstLastPara="1" rIns="0" wrap="square" tIns="91425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  <a:defRPr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  <a:defRPr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  <a:defRPr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  <a:defRPr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  <a:defRPr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  <a:defRPr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  <a:defRPr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  <a:defRPr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/>
        </p:txBody>
      </p:sp>
      <p:sp>
        <p:nvSpPr>
          <p:cNvPr id="2575" name="Google Shape;2575;g34ed79b00d1_0_2561"/>
          <p:cNvSpPr/>
          <p:nvPr>
            <p:ph idx="2" type="pic"/>
          </p:nvPr>
        </p:nvSpPr>
        <p:spPr>
          <a:xfrm>
            <a:off x="5290750" y="844650"/>
            <a:ext cx="2602500" cy="3461100"/>
          </a:xfrm>
          <a:prstGeom prst="rect">
            <a:avLst/>
          </a:prstGeom>
          <a:noFill/>
          <a:ln>
            <a:noFill/>
          </a:ln>
        </p:spPr>
      </p:sp>
      <p:sp>
        <p:nvSpPr>
          <p:cNvPr id="2576" name="Google Shape;2576;g34ed79b00d1_0_2561"/>
          <p:cNvSpPr txBox="1"/>
          <p:nvPr/>
        </p:nvSpPr>
        <p:spPr>
          <a:xfrm>
            <a:off x="0" y="4969700"/>
            <a:ext cx="351900" cy="183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7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sz="7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2577" name="Google Shape;2577;g34ed79b00d1_0_2561"/>
          <p:cNvGrpSpPr/>
          <p:nvPr/>
        </p:nvGrpSpPr>
        <p:grpSpPr>
          <a:xfrm>
            <a:off x="8467274" y="-268"/>
            <a:ext cx="329400" cy="329400"/>
            <a:chOff x="8467274" y="-268"/>
            <a:chExt cx="329400" cy="329400"/>
          </a:xfrm>
        </p:grpSpPr>
        <p:sp>
          <p:nvSpPr>
            <p:cNvPr id="2578" name="Google Shape;2578;g34ed79b00d1_0_2561"/>
            <p:cNvSpPr/>
            <p:nvPr/>
          </p:nvSpPr>
          <p:spPr>
            <a:xfrm>
              <a:off x="8467274" y="-268"/>
              <a:ext cx="329400" cy="329400"/>
            </a:xfrm>
            <a:prstGeom prst="rect">
              <a:avLst/>
            </a:prstGeom>
            <a:solidFill>
              <a:srgbClr val="0063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grpSp>
          <p:nvGrpSpPr>
            <p:cNvPr id="2579" name="Google Shape;2579;g34ed79b00d1_0_2561"/>
            <p:cNvGrpSpPr/>
            <p:nvPr/>
          </p:nvGrpSpPr>
          <p:grpSpPr>
            <a:xfrm>
              <a:off x="8546153" y="63898"/>
              <a:ext cx="191009" cy="201168"/>
              <a:chOff x="1379850" y="238125"/>
              <a:chExt cx="4860275" cy="5238750"/>
            </a:xfrm>
          </p:grpSpPr>
          <p:sp>
            <p:nvSpPr>
              <p:cNvPr id="2580" name="Google Shape;2580;g34ed79b00d1_0_2561"/>
              <p:cNvSpPr/>
              <p:nvPr/>
            </p:nvSpPr>
            <p:spPr>
              <a:xfrm>
                <a:off x="4988525" y="4354750"/>
                <a:ext cx="727075" cy="727075"/>
              </a:xfrm>
              <a:custGeom>
                <a:rect b="b" l="l" r="r" t="t"/>
                <a:pathLst>
                  <a:path extrusionOk="0" h="29083" w="29083">
                    <a:moveTo>
                      <a:pt x="14210" y="9097"/>
                    </a:moveTo>
                    <a:lnTo>
                      <a:pt x="15139" y="9163"/>
                    </a:lnTo>
                    <a:lnTo>
                      <a:pt x="16002" y="9296"/>
                    </a:lnTo>
                    <a:lnTo>
                      <a:pt x="16334" y="9362"/>
                    </a:lnTo>
                    <a:lnTo>
                      <a:pt x="16733" y="9495"/>
                    </a:lnTo>
                    <a:lnTo>
                      <a:pt x="16998" y="9694"/>
                    </a:lnTo>
                    <a:lnTo>
                      <a:pt x="17264" y="9894"/>
                    </a:lnTo>
                    <a:lnTo>
                      <a:pt x="17463" y="10226"/>
                    </a:lnTo>
                    <a:lnTo>
                      <a:pt x="17596" y="10558"/>
                    </a:lnTo>
                    <a:lnTo>
                      <a:pt x="17729" y="10956"/>
                    </a:lnTo>
                    <a:lnTo>
                      <a:pt x="17729" y="11354"/>
                    </a:lnTo>
                    <a:lnTo>
                      <a:pt x="17729" y="11886"/>
                    </a:lnTo>
                    <a:lnTo>
                      <a:pt x="17596" y="12284"/>
                    </a:lnTo>
                    <a:lnTo>
                      <a:pt x="17463" y="12616"/>
                    </a:lnTo>
                    <a:lnTo>
                      <a:pt x="17264" y="12948"/>
                    </a:lnTo>
                    <a:lnTo>
                      <a:pt x="16998" y="13147"/>
                    </a:lnTo>
                    <a:lnTo>
                      <a:pt x="16733" y="13346"/>
                    </a:lnTo>
                    <a:lnTo>
                      <a:pt x="16401" y="13479"/>
                    </a:lnTo>
                    <a:lnTo>
                      <a:pt x="16002" y="13612"/>
                    </a:lnTo>
                    <a:lnTo>
                      <a:pt x="15139" y="13678"/>
                    </a:lnTo>
                    <a:lnTo>
                      <a:pt x="14210" y="13745"/>
                    </a:lnTo>
                    <a:lnTo>
                      <a:pt x="12151" y="13745"/>
                    </a:lnTo>
                    <a:lnTo>
                      <a:pt x="12151" y="9097"/>
                    </a:lnTo>
                    <a:close/>
                    <a:moveTo>
                      <a:pt x="13280" y="6242"/>
                    </a:moveTo>
                    <a:lnTo>
                      <a:pt x="8964" y="6308"/>
                    </a:lnTo>
                    <a:lnTo>
                      <a:pt x="8964" y="22244"/>
                    </a:lnTo>
                    <a:lnTo>
                      <a:pt x="12151" y="22244"/>
                    </a:lnTo>
                    <a:lnTo>
                      <a:pt x="12151" y="16135"/>
                    </a:lnTo>
                    <a:lnTo>
                      <a:pt x="14674" y="16135"/>
                    </a:lnTo>
                    <a:lnTo>
                      <a:pt x="17861" y="22244"/>
                    </a:lnTo>
                    <a:lnTo>
                      <a:pt x="21181" y="22244"/>
                    </a:lnTo>
                    <a:lnTo>
                      <a:pt x="17729" y="15737"/>
                    </a:lnTo>
                    <a:lnTo>
                      <a:pt x="18459" y="15471"/>
                    </a:lnTo>
                    <a:lnTo>
                      <a:pt x="19057" y="15139"/>
                    </a:lnTo>
                    <a:lnTo>
                      <a:pt x="19588" y="14674"/>
                    </a:lnTo>
                    <a:lnTo>
                      <a:pt x="20052" y="14209"/>
                    </a:lnTo>
                    <a:lnTo>
                      <a:pt x="20384" y="13612"/>
                    </a:lnTo>
                    <a:lnTo>
                      <a:pt x="20650" y="12881"/>
                    </a:lnTo>
                    <a:lnTo>
                      <a:pt x="20849" y="12085"/>
                    </a:lnTo>
                    <a:lnTo>
                      <a:pt x="20916" y="11222"/>
                    </a:lnTo>
                    <a:lnTo>
                      <a:pt x="20849" y="10159"/>
                    </a:lnTo>
                    <a:lnTo>
                      <a:pt x="20716" y="9761"/>
                    </a:lnTo>
                    <a:lnTo>
                      <a:pt x="20650" y="9296"/>
                    </a:lnTo>
                    <a:lnTo>
                      <a:pt x="20451" y="8964"/>
                    </a:lnTo>
                    <a:lnTo>
                      <a:pt x="20318" y="8566"/>
                    </a:lnTo>
                    <a:lnTo>
                      <a:pt x="20052" y="8300"/>
                    </a:lnTo>
                    <a:lnTo>
                      <a:pt x="19853" y="7968"/>
                    </a:lnTo>
                    <a:lnTo>
                      <a:pt x="19322" y="7503"/>
                    </a:lnTo>
                    <a:lnTo>
                      <a:pt x="18658" y="7105"/>
                    </a:lnTo>
                    <a:lnTo>
                      <a:pt x="17928" y="6773"/>
                    </a:lnTo>
                    <a:lnTo>
                      <a:pt x="17131" y="6574"/>
                    </a:lnTo>
                    <a:lnTo>
                      <a:pt x="16201" y="6441"/>
                    </a:lnTo>
                    <a:lnTo>
                      <a:pt x="15272" y="6308"/>
                    </a:lnTo>
                    <a:lnTo>
                      <a:pt x="14276" y="6242"/>
                    </a:lnTo>
                    <a:close/>
                    <a:moveTo>
                      <a:pt x="14608" y="2457"/>
                    </a:moveTo>
                    <a:lnTo>
                      <a:pt x="15670" y="2524"/>
                    </a:lnTo>
                    <a:lnTo>
                      <a:pt x="16799" y="2656"/>
                    </a:lnTo>
                    <a:lnTo>
                      <a:pt x="17928" y="2855"/>
                    </a:lnTo>
                    <a:lnTo>
                      <a:pt x="18990" y="3187"/>
                    </a:lnTo>
                    <a:lnTo>
                      <a:pt x="19986" y="3652"/>
                    </a:lnTo>
                    <a:lnTo>
                      <a:pt x="20982" y="4183"/>
                    </a:lnTo>
                    <a:lnTo>
                      <a:pt x="21912" y="4781"/>
                    </a:lnTo>
                    <a:lnTo>
                      <a:pt x="22775" y="5511"/>
                    </a:lnTo>
                    <a:lnTo>
                      <a:pt x="23638" y="6308"/>
                    </a:lnTo>
                    <a:lnTo>
                      <a:pt x="24368" y="7238"/>
                    </a:lnTo>
                    <a:lnTo>
                      <a:pt x="24966" y="8234"/>
                    </a:lnTo>
                    <a:lnTo>
                      <a:pt x="25497" y="9296"/>
                    </a:lnTo>
                    <a:lnTo>
                      <a:pt x="25962" y="10491"/>
                    </a:lnTo>
                    <a:lnTo>
                      <a:pt x="26294" y="11753"/>
                    </a:lnTo>
                    <a:lnTo>
                      <a:pt x="26493" y="13147"/>
                    </a:lnTo>
                    <a:lnTo>
                      <a:pt x="26559" y="14608"/>
                    </a:lnTo>
                    <a:lnTo>
                      <a:pt x="26493" y="16069"/>
                    </a:lnTo>
                    <a:lnTo>
                      <a:pt x="26294" y="17463"/>
                    </a:lnTo>
                    <a:lnTo>
                      <a:pt x="25962" y="18724"/>
                    </a:lnTo>
                    <a:lnTo>
                      <a:pt x="25497" y="19920"/>
                    </a:lnTo>
                    <a:lnTo>
                      <a:pt x="24966" y="21048"/>
                    </a:lnTo>
                    <a:lnTo>
                      <a:pt x="24368" y="22044"/>
                    </a:lnTo>
                    <a:lnTo>
                      <a:pt x="23638" y="22907"/>
                    </a:lnTo>
                    <a:lnTo>
                      <a:pt x="22775" y="23704"/>
                    </a:lnTo>
                    <a:lnTo>
                      <a:pt x="21912" y="24435"/>
                    </a:lnTo>
                    <a:lnTo>
                      <a:pt x="20982" y="25032"/>
                    </a:lnTo>
                    <a:lnTo>
                      <a:pt x="19986" y="25563"/>
                    </a:lnTo>
                    <a:lnTo>
                      <a:pt x="18990" y="26028"/>
                    </a:lnTo>
                    <a:lnTo>
                      <a:pt x="17928" y="26294"/>
                    </a:lnTo>
                    <a:lnTo>
                      <a:pt x="16799" y="26559"/>
                    </a:lnTo>
                    <a:lnTo>
                      <a:pt x="15670" y="26692"/>
                    </a:lnTo>
                    <a:lnTo>
                      <a:pt x="14608" y="26759"/>
                    </a:lnTo>
                    <a:lnTo>
                      <a:pt x="13479" y="26692"/>
                    </a:lnTo>
                    <a:lnTo>
                      <a:pt x="12350" y="26559"/>
                    </a:lnTo>
                    <a:lnTo>
                      <a:pt x="11222" y="26294"/>
                    </a:lnTo>
                    <a:lnTo>
                      <a:pt x="10159" y="25962"/>
                    </a:lnTo>
                    <a:lnTo>
                      <a:pt x="9163" y="25497"/>
                    </a:lnTo>
                    <a:lnTo>
                      <a:pt x="8167" y="25032"/>
                    </a:lnTo>
                    <a:lnTo>
                      <a:pt x="7238" y="24368"/>
                    </a:lnTo>
                    <a:lnTo>
                      <a:pt x="6375" y="23638"/>
                    </a:lnTo>
                    <a:lnTo>
                      <a:pt x="5511" y="22841"/>
                    </a:lnTo>
                    <a:lnTo>
                      <a:pt x="4781" y="21978"/>
                    </a:lnTo>
                    <a:lnTo>
                      <a:pt x="4184" y="20916"/>
                    </a:lnTo>
                    <a:lnTo>
                      <a:pt x="3652" y="19853"/>
                    </a:lnTo>
                    <a:lnTo>
                      <a:pt x="3188" y="18658"/>
                    </a:lnTo>
                    <a:lnTo>
                      <a:pt x="2856" y="17397"/>
                    </a:lnTo>
                    <a:lnTo>
                      <a:pt x="2656" y="16002"/>
                    </a:lnTo>
                    <a:lnTo>
                      <a:pt x="2590" y="14541"/>
                    </a:lnTo>
                    <a:lnTo>
                      <a:pt x="2656" y="13081"/>
                    </a:lnTo>
                    <a:lnTo>
                      <a:pt x="2856" y="11686"/>
                    </a:lnTo>
                    <a:lnTo>
                      <a:pt x="3188" y="10425"/>
                    </a:lnTo>
                    <a:lnTo>
                      <a:pt x="3652" y="9230"/>
                    </a:lnTo>
                    <a:lnTo>
                      <a:pt x="4184" y="8167"/>
                    </a:lnTo>
                    <a:lnTo>
                      <a:pt x="4781" y="7171"/>
                    </a:lnTo>
                    <a:lnTo>
                      <a:pt x="5511" y="6242"/>
                    </a:lnTo>
                    <a:lnTo>
                      <a:pt x="6375" y="5445"/>
                    </a:lnTo>
                    <a:lnTo>
                      <a:pt x="7238" y="4715"/>
                    </a:lnTo>
                    <a:lnTo>
                      <a:pt x="8167" y="4117"/>
                    </a:lnTo>
                    <a:lnTo>
                      <a:pt x="9163" y="3586"/>
                    </a:lnTo>
                    <a:lnTo>
                      <a:pt x="10159" y="3187"/>
                    </a:lnTo>
                    <a:lnTo>
                      <a:pt x="11222" y="2855"/>
                    </a:lnTo>
                    <a:lnTo>
                      <a:pt x="12350" y="2656"/>
                    </a:lnTo>
                    <a:lnTo>
                      <a:pt x="13479" y="2457"/>
                    </a:lnTo>
                    <a:close/>
                    <a:moveTo>
                      <a:pt x="14608" y="0"/>
                    </a:moveTo>
                    <a:lnTo>
                      <a:pt x="13081" y="67"/>
                    </a:lnTo>
                    <a:lnTo>
                      <a:pt x="11620" y="332"/>
                    </a:lnTo>
                    <a:lnTo>
                      <a:pt x="10226" y="664"/>
                    </a:lnTo>
                    <a:lnTo>
                      <a:pt x="8898" y="1129"/>
                    </a:lnTo>
                    <a:lnTo>
                      <a:pt x="7636" y="1727"/>
                    </a:lnTo>
                    <a:lnTo>
                      <a:pt x="6375" y="2457"/>
                    </a:lnTo>
                    <a:lnTo>
                      <a:pt x="5312" y="3320"/>
                    </a:lnTo>
                    <a:lnTo>
                      <a:pt x="4250" y="4250"/>
                    </a:lnTo>
                    <a:lnTo>
                      <a:pt x="3320" y="5246"/>
                    </a:lnTo>
                    <a:lnTo>
                      <a:pt x="2457" y="6375"/>
                    </a:lnTo>
                    <a:lnTo>
                      <a:pt x="1793" y="7570"/>
                    </a:lnTo>
                    <a:lnTo>
                      <a:pt x="1129" y="8898"/>
                    </a:lnTo>
                    <a:lnTo>
                      <a:pt x="664" y="10226"/>
                    </a:lnTo>
                    <a:lnTo>
                      <a:pt x="333" y="11620"/>
                    </a:lnTo>
                    <a:lnTo>
                      <a:pt x="67" y="13081"/>
                    </a:lnTo>
                    <a:lnTo>
                      <a:pt x="1" y="14608"/>
                    </a:lnTo>
                    <a:lnTo>
                      <a:pt x="67" y="15471"/>
                    </a:lnTo>
                    <a:lnTo>
                      <a:pt x="133" y="16334"/>
                    </a:lnTo>
                    <a:lnTo>
                      <a:pt x="200" y="17197"/>
                    </a:lnTo>
                    <a:lnTo>
                      <a:pt x="333" y="17994"/>
                    </a:lnTo>
                    <a:lnTo>
                      <a:pt x="532" y="18791"/>
                    </a:lnTo>
                    <a:lnTo>
                      <a:pt x="731" y="19521"/>
                    </a:lnTo>
                    <a:lnTo>
                      <a:pt x="996" y="20252"/>
                    </a:lnTo>
                    <a:lnTo>
                      <a:pt x="1262" y="20916"/>
                    </a:lnTo>
                    <a:lnTo>
                      <a:pt x="1594" y="21580"/>
                    </a:lnTo>
                    <a:lnTo>
                      <a:pt x="1926" y="22244"/>
                    </a:lnTo>
                    <a:lnTo>
                      <a:pt x="2723" y="23439"/>
                    </a:lnTo>
                    <a:lnTo>
                      <a:pt x="3586" y="24501"/>
                    </a:lnTo>
                    <a:lnTo>
                      <a:pt x="4582" y="25497"/>
                    </a:lnTo>
                    <a:lnTo>
                      <a:pt x="5644" y="26360"/>
                    </a:lnTo>
                    <a:lnTo>
                      <a:pt x="6773" y="27091"/>
                    </a:lnTo>
                    <a:lnTo>
                      <a:pt x="7968" y="27688"/>
                    </a:lnTo>
                    <a:lnTo>
                      <a:pt x="9230" y="28219"/>
                    </a:lnTo>
                    <a:lnTo>
                      <a:pt x="10491" y="28618"/>
                    </a:lnTo>
                    <a:lnTo>
                      <a:pt x="11819" y="28883"/>
                    </a:lnTo>
                    <a:lnTo>
                      <a:pt x="13214" y="29082"/>
                    </a:lnTo>
                    <a:lnTo>
                      <a:pt x="15936" y="29082"/>
                    </a:lnTo>
                    <a:lnTo>
                      <a:pt x="17264" y="28883"/>
                    </a:lnTo>
                    <a:lnTo>
                      <a:pt x="18592" y="28618"/>
                    </a:lnTo>
                    <a:lnTo>
                      <a:pt x="19853" y="28219"/>
                    </a:lnTo>
                    <a:lnTo>
                      <a:pt x="21115" y="27688"/>
                    </a:lnTo>
                    <a:lnTo>
                      <a:pt x="22310" y="27024"/>
                    </a:lnTo>
                    <a:lnTo>
                      <a:pt x="23439" y="26294"/>
                    </a:lnTo>
                    <a:lnTo>
                      <a:pt x="24501" y="25431"/>
                    </a:lnTo>
                    <a:lnTo>
                      <a:pt x="25497" y="24501"/>
                    </a:lnTo>
                    <a:lnTo>
                      <a:pt x="26360" y="23439"/>
                    </a:lnTo>
                    <a:lnTo>
                      <a:pt x="27157" y="22244"/>
                    </a:lnTo>
                    <a:lnTo>
                      <a:pt x="27489" y="21580"/>
                    </a:lnTo>
                    <a:lnTo>
                      <a:pt x="27821" y="20916"/>
                    </a:lnTo>
                    <a:lnTo>
                      <a:pt x="28087" y="20185"/>
                    </a:lnTo>
                    <a:lnTo>
                      <a:pt x="28352" y="19455"/>
                    </a:lnTo>
                    <a:lnTo>
                      <a:pt x="28551" y="18724"/>
                    </a:lnTo>
                    <a:lnTo>
                      <a:pt x="28751" y="17928"/>
                    </a:lnTo>
                    <a:lnTo>
                      <a:pt x="28883" y="17131"/>
                    </a:lnTo>
                    <a:lnTo>
                      <a:pt x="28950" y="16268"/>
                    </a:lnTo>
                    <a:lnTo>
                      <a:pt x="29016" y="15405"/>
                    </a:lnTo>
                    <a:lnTo>
                      <a:pt x="29082" y="14541"/>
                    </a:lnTo>
                    <a:lnTo>
                      <a:pt x="29016" y="13014"/>
                    </a:lnTo>
                    <a:lnTo>
                      <a:pt x="28751" y="11554"/>
                    </a:lnTo>
                    <a:lnTo>
                      <a:pt x="28419" y="10159"/>
                    </a:lnTo>
                    <a:lnTo>
                      <a:pt x="27954" y="8831"/>
                    </a:lnTo>
                    <a:lnTo>
                      <a:pt x="27356" y="7570"/>
                    </a:lnTo>
                    <a:lnTo>
                      <a:pt x="26626" y="6375"/>
                    </a:lnTo>
                    <a:lnTo>
                      <a:pt x="25829" y="5246"/>
                    </a:lnTo>
                    <a:lnTo>
                      <a:pt x="24899" y="4183"/>
                    </a:lnTo>
                    <a:lnTo>
                      <a:pt x="23904" y="3254"/>
                    </a:lnTo>
                    <a:lnTo>
                      <a:pt x="22775" y="2457"/>
                    </a:lnTo>
                    <a:lnTo>
                      <a:pt x="21580" y="1727"/>
                    </a:lnTo>
                    <a:lnTo>
                      <a:pt x="20318" y="1129"/>
                    </a:lnTo>
                    <a:lnTo>
                      <a:pt x="18990" y="664"/>
                    </a:lnTo>
                    <a:lnTo>
                      <a:pt x="17596" y="266"/>
                    </a:lnTo>
                    <a:lnTo>
                      <a:pt x="16135" y="67"/>
                    </a:lnTo>
                    <a:lnTo>
                      <a:pt x="1460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81" name="Google Shape;2581;g34ed79b00d1_0_2561"/>
              <p:cNvSpPr/>
              <p:nvPr/>
            </p:nvSpPr>
            <p:spPr>
              <a:xfrm>
                <a:off x="4988525" y="4354750"/>
                <a:ext cx="727075" cy="727075"/>
              </a:xfrm>
              <a:custGeom>
                <a:rect b="b" l="l" r="r" t="t"/>
                <a:pathLst>
                  <a:path extrusionOk="0" fill="none" h="29083" w="29083">
                    <a:moveTo>
                      <a:pt x="1" y="14608"/>
                    </a:moveTo>
                    <a:lnTo>
                      <a:pt x="1" y="14608"/>
                    </a:lnTo>
                    <a:lnTo>
                      <a:pt x="67" y="13081"/>
                    </a:lnTo>
                    <a:lnTo>
                      <a:pt x="333" y="11620"/>
                    </a:lnTo>
                    <a:lnTo>
                      <a:pt x="664" y="10226"/>
                    </a:lnTo>
                    <a:lnTo>
                      <a:pt x="1129" y="8898"/>
                    </a:lnTo>
                    <a:lnTo>
                      <a:pt x="1793" y="7570"/>
                    </a:lnTo>
                    <a:lnTo>
                      <a:pt x="2457" y="6375"/>
                    </a:lnTo>
                    <a:lnTo>
                      <a:pt x="3320" y="5246"/>
                    </a:lnTo>
                    <a:lnTo>
                      <a:pt x="4250" y="4250"/>
                    </a:lnTo>
                    <a:lnTo>
                      <a:pt x="5312" y="3320"/>
                    </a:lnTo>
                    <a:lnTo>
                      <a:pt x="6375" y="2457"/>
                    </a:lnTo>
                    <a:lnTo>
                      <a:pt x="7636" y="1727"/>
                    </a:lnTo>
                    <a:lnTo>
                      <a:pt x="8898" y="1129"/>
                    </a:lnTo>
                    <a:lnTo>
                      <a:pt x="10226" y="664"/>
                    </a:lnTo>
                    <a:lnTo>
                      <a:pt x="11620" y="332"/>
                    </a:lnTo>
                    <a:lnTo>
                      <a:pt x="13081" y="67"/>
                    </a:lnTo>
                    <a:lnTo>
                      <a:pt x="14608" y="0"/>
                    </a:lnTo>
                    <a:lnTo>
                      <a:pt x="14608" y="0"/>
                    </a:lnTo>
                    <a:lnTo>
                      <a:pt x="16135" y="67"/>
                    </a:lnTo>
                    <a:lnTo>
                      <a:pt x="17596" y="266"/>
                    </a:lnTo>
                    <a:lnTo>
                      <a:pt x="18990" y="664"/>
                    </a:lnTo>
                    <a:lnTo>
                      <a:pt x="20318" y="1129"/>
                    </a:lnTo>
                    <a:lnTo>
                      <a:pt x="21580" y="1727"/>
                    </a:lnTo>
                    <a:lnTo>
                      <a:pt x="22775" y="2457"/>
                    </a:lnTo>
                    <a:lnTo>
                      <a:pt x="23904" y="3254"/>
                    </a:lnTo>
                    <a:lnTo>
                      <a:pt x="24899" y="4183"/>
                    </a:lnTo>
                    <a:lnTo>
                      <a:pt x="25829" y="5246"/>
                    </a:lnTo>
                    <a:lnTo>
                      <a:pt x="26626" y="6375"/>
                    </a:lnTo>
                    <a:lnTo>
                      <a:pt x="27356" y="7570"/>
                    </a:lnTo>
                    <a:lnTo>
                      <a:pt x="27954" y="8831"/>
                    </a:lnTo>
                    <a:lnTo>
                      <a:pt x="28419" y="10159"/>
                    </a:lnTo>
                    <a:lnTo>
                      <a:pt x="28751" y="11554"/>
                    </a:lnTo>
                    <a:lnTo>
                      <a:pt x="29016" y="13014"/>
                    </a:lnTo>
                    <a:lnTo>
                      <a:pt x="29082" y="14541"/>
                    </a:lnTo>
                    <a:lnTo>
                      <a:pt x="29082" y="14541"/>
                    </a:lnTo>
                    <a:lnTo>
                      <a:pt x="29016" y="15405"/>
                    </a:lnTo>
                    <a:lnTo>
                      <a:pt x="28950" y="16268"/>
                    </a:lnTo>
                    <a:lnTo>
                      <a:pt x="28883" y="17131"/>
                    </a:lnTo>
                    <a:lnTo>
                      <a:pt x="28751" y="17928"/>
                    </a:lnTo>
                    <a:lnTo>
                      <a:pt x="28551" y="18724"/>
                    </a:lnTo>
                    <a:lnTo>
                      <a:pt x="28352" y="19455"/>
                    </a:lnTo>
                    <a:lnTo>
                      <a:pt x="28087" y="20185"/>
                    </a:lnTo>
                    <a:lnTo>
                      <a:pt x="27821" y="20916"/>
                    </a:lnTo>
                    <a:lnTo>
                      <a:pt x="27489" y="21580"/>
                    </a:lnTo>
                    <a:lnTo>
                      <a:pt x="27157" y="22244"/>
                    </a:lnTo>
                    <a:lnTo>
                      <a:pt x="26360" y="23439"/>
                    </a:lnTo>
                    <a:lnTo>
                      <a:pt x="25497" y="24501"/>
                    </a:lnTo>
                    <a:lnTo>
                      <a:pt x="24501" y="25431"/>
                    </a:lnTo>
                    <a:lnTo>
                      <a:pt x="23439" y="26294"/>
                    </a:lnTo>
                    <a:lnTo>
                      <a:pt x="22310" y="27024"/>
                    </a:lnTo>
                    <a:lnTo>
                      <a:pt x="21115" y="27688"/>
                    </a:lnTo>
                    <a:lnTo>
                      <a:pt x="19853" y="28219"/>
                    </a:lnTo>
                    <a:lnTo>
                      <a:pt x="18592" y="28618"/>
                    </a:lnTo>
                    <a:lnTo>
                      <a:pt x="17264" y="28883"/>
                    </a:lnTo>
                    <a:lnTo>
                      <a:pt x="15936" y="29082"/>
                    </a:lnTo>
                    <a:lnTo>
                      <a:pt x="14542" y="29082"/>
                    </a:lnTo>
                    <a:lnTo>
                      <a:pt x="13214" y="29082"/>
                    </a:lnTo>
                    <a:lnTo>
                      <a:pt x="11819" y="28883"/>
                    </a:lnTo>
                    <a:lnTo>
                      <a:pt x="10491" y="28618"/>
                    </a:lnTo>
                    <a:lnTo>
                      <a:pt x="9230" y="28219"/>
                    </a:lnTo>
                    <a:lnTo>
                      <a:pt x="7968" y="27688"/>
                    </a:lnTo>
                    <a:lnTo>
                      <a:pt x="6773" y="27091"/>
                    </a:lnTo>
                    <a:lnTo>
                      <a:pt x="5644" y="26360"/>
                    </a:lnTo>
                    <a:lnTo>
                      <a:pt x="4582" y="25497"/>
                    </a:lnTo>
                    <a:lnTo>
                      <a:pt x="3586" y="24501"/>
                    </a:lnTo>
                    <a:lnTo>
                      <a:pt x="2723" y="23439"/>
                    </a:lnTo>
                    <a:lnTo>
                      <a:pt x="1926" y="22244"/>
                    </a:lnTo>
                    <a:lnTo>
                      <a:pt x="1594" y="21580"/>
                    </a:lnTo>
                    <a:lnTo>
                      <a:pt x="1262" y="20916"/>
                    </a:lnTo>
                    <a:lnTo>
                      <a:pt x="996" y="20252"/>
                    </a:lnTo>
                    <a:lnTo>
                      <a:pt x="731" y="19521"/>
                    </a:lnTo>
                    <a:lnTo>
                      <a:pt x="532" y="18791"/>
                    </a:lnTo>
                    <a:lnTo>
                      <a:pt x="333" y="17994"/>
                    </a:lnTo>
                    <a:lnTo>
                      <a:pt x="200" y="17197"/>
                    </a:lnTo>
                    <a:lnTo>
                      <a:pt x="133" y="16334"/>
                    </a:lnTo>
                    <a:lnTo>
                      <a:pt x="67" y="15471"/>
                    </a:lnTo>
                    <a:lnTo>
                      <a:pt x="1" y="14608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82" name="Google Shape;2582;g34ed79b00d1_0_2561"/>
              <p:cNvSpPr/>
              <p:nvPr/>
            </p:nvSpPr>
            <p:spPr>
              <a:xfrm>
                <a:off x="5053275" y="4416175"/>
                <a:ext cx="599250" cy="607550"/>
              </a:xfrm>
              <a:custGeom>
                <a:rect b="b" l="l" r="r" t="t"/>
                <a:pathLst>
                  <a:path extrusionOk="0" fill="none" h="24302" w="23970">
                    <a:moveTo>
                      <a:pt x="23969" y="12151"/>
                    </a:moveTo>
                    <a:lnTo>
                      <a:pt x="23969" y="12151"/>
                    </a:lnTo>
                    <a:lnTo>
                      <a:pt x="23903" y="10690"/>
                    </a:lnTo>
                    <a:lnTo>
                      <a:pt x="23704" y="9296"/>
                    </a:lnTo>
                    <a:lnTo>
                      <a:pt x="23372" y="8034"/>
                    </a:lnTo>
                    <a:lnTo>
                      <a:pt x="22907" y="6839"/>
                    </a:lnTo>
                    <a:lnTo>
                      <a:pt x="22376" y="5777"/>
                    </a:lnTo>
                    <a:lnTo>
                      <a:pt x="21778" y="4781"/>
                    </a:lnTo>
                    <a:lnTo>
                      <a:pt x="21048" y="3851"/>
                    </a:lnTo>
                    <a:lnTo>
                      <a:pt x="20185" y="3054"/>
                    </a:lnTo>
                    <a:lnTo>
                      <a:pt x="19322" y="2324"/>
                    </a:lnTo>
                    <a:lnTo>
                      <a:pt x="18392" y="1726"/>
                    </a:lnTo>
                    <a:lnTo>
                      <a:pt x="17396" y="1195"/>
                    </a:lnTo>
                    <a:lnTo>
                      <a:pt x="16400" y="730"/>
                    </a:lnTo>
                    <a:lnTo>
                      <a:pt x="15338" y="398"/>
                    </a:lnTo>
                    <a:lnTo>
                      <a:pt x="14209" y="199"/>
                    </a:lnTo>
                    <a:lnTo>
                      <a:pt x="13080" y="67"/>
                    </a:lnTo>
                    <a:lnTo>
                      <a:pt x="12018" y="0"/>
                    </a:lnTo>
                    <a:lnTo>
                      <a:pt x="10889" y="0"/>
                    </a:lnTo>
                    <a:lnTo>
                      <a:pt x="9760" y="199"/>
                    </a:lnTo>
                    <a:lnTo>
                      <a:pt x="8632" y="398"/>
                    </a:lnTo>
                    <a:lnTo>
                      <a:pt x="7569" y="730"/>
                    </a:lnTo>
                    <a:lnTo>
                      <a:pt x="6573" y="1129"/>
                    </a:lnTo>
                    <a:lnTo>
                      <a:pt x="5577" y="1660"/>
                    </a:lnTo>
                    <a:lnTo>
                      <a:pt x="4648" y="2258"/>
                    </a:lnTo>
                    <a:lnTo>
                      <a:pt x="3785" y="2988"/>
                    </a:lnTo>
                    <a:lnTo>
                      <a:pt x="2921" y="3785"/>
                    </a:lnTo>
                    <a:lnTo>
                      <a:pt x="2191" y="4714"/>
                    </a:lnTo>
                    <a:lnTo>
                      <a:pt x="1594" y="5710"/>
                    </a:lnTo>
                    <a:lnTo>
                      <a:pt x="1062" y="6773"/>
                    </a:lnTo>
                    <a:lnTo>
                      <a:pt x="598" y="7968"/>
                    </a:lnTo>
                    <a:lnTo>
                      <a:pt x="266" y="9229"/>
                    </a:lnTo>
                    <a:lnTo>
                      <a:pt x="66" y="10624"/>
                    </a:lnTo>
                    <a:lnTo>
                      <a:pt x="0" y="12084"/>
                    </a:lnTo>
                    <a:lnTo>
                      <a:pt x="0" y="12084"/>
                    </a:lnTo>
                    <a:lnTo>
                      <a:pt x="66" y="13545"/>
                    </a:lnTo>
                    <a:lnTo>
                      <a:pt x="266" y="14940"/>
                    </a:lnTo>
                    <a:lnTo>
                      <a:pt x="598" y="16201"/>
                    </a:lnTo>
                    <a:lnTo>
                      <a:pt x="1062" y="17396"/>
                    </a:lnTo>
                    <a:lnTo>
                      <a:pt x="1594" y="18459"/>
                    </a:lnTo>
                    <a:lnTo>
                      <a:pt x="2191" y="19521"/>
                    </a:lnTo>
                    <a:lnTo>
                      <a:pt x="2921" y="20384"/>
                    </a:lnTo>
                    <a:lnTo>
                      <a:pt x="3785" y="21181"/>
                    </a:lnTo>
                    <a:lnTo>
                      <a:pt x="4648" y="21911"/>
                    </a:lnTo>
                    <a:lnTo>
                      <a:pt x="5577" y="22575"/>
                    </a:lnTo>
                    <a:lnTo>
                      <a:pt x="6573" y="23040"/>
                    </a:lnTo>
                    <a:lnTo>
                      <a:pt x="7569" y="23505"/>
                    </a:lnTo>
                    <a:lnTo>
                      <a:pt x="8632" y="23837"/>
                    </a:lnTo>
                    <a:lnTo>
                      <a:pt x="9760" y="24102"/>
                    </a:lnTo>
                    <a:lnTo>
                      <a:pt x="10889" y="24235"/>
                    </a:lnTo>
                    <a:lnTo>
                      <a:pt x="12018" y="24302"/>
                    </a:lnTo>
                    <a:lnTo>
                      <a:pt x="13080" y="24235"/>
                    </a:lnTo>
                    <a:lnTo>
                      <a:pt x="14209" y="24102"/>
                    </a:lnTo>
                    <a:lnTo>
                      <a:pt x="15338" y="23837"/>
                    </a:lnTo>
                    <a:lnTo>
                      <a:pt x="16400" y="23571"/>
                    </a:lnTo>
                    <a:lnTo>
                      <a:pt x="17396" y="23106"/>
                    </a:lnTo>
                    <a:lnTo>
                      <a:pt x="18392" y="22575"/>
                    </a:lnTo>
                    <a:lnTo>
                      <a:pt x="19322" y="21978"/>
                    </a:lnTo>
                    <a:lnTo>
                      <a:pt x="20185" y="21247"/>
                    </a:lnTo>
                    <a:lnTo>
                      <a:pt x="21048" y="20450"/>
                    </a:lnTo>
                    <a:lnTo>
                      <a:pt x="21778" y="19587"/>
                    </a:lnTo>
                    <a:lnTo>
                      <a:pt x="22376" y="18591"/>
                    </a:lnTo>
                    <a:lnTo>
                      <a:pt x="22907" y="17463"/>
                    </a:lnTo>
                    <a:lnTo>
                      <a:pt x="23372" y="16267"/>
                    </a:lnTo>
                    <a:lnTo>
                      <a:pt x="23704" y="15006"/>
                    </a:lnTo>
                    <a:lnTo>
                      <a:pt x="23903" y="13612"/>
                    </a:lnTo>
                    <a:lnTo>
                      <a:pt x="23969" y="12151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83" name="Google Shape;2583;g34ed79b00d1_0_2561"/>
              <p:cNvSpPr/>
              <p:nvPr/>
            </p:nvSpPr>
            <p:spPr>
              <a:xfrm>
                <a:off x="5212625" y="4510775"/>
                <a:ext cx="305450" cy="400075"/>
              </a:xfrm>
              <a:custGeom>
                <a:rect b="b" l="l" r="r" t="t"/>
                <a:pathLst>
                  <a:path extrusionOk="0" fill="none" h="16003" w="12218">
                    <a:moveTo>
                      <a:pt x="0" y="67"/>
                    </a:moveTo>
                    <a:lnTo>
                      <a:pt x="0" y="67"/>
                    </a:lnTo>
                    <a:lnTo>
                      <a:pt x="4316" y="1"/>
                    </a:lnTo>
                    <a:lnTo>
                      <a:pt x="5312" y="1"/>
                    </a:lnTo>
                    <a:lnTo>
                      <a:pt x="6308" y="67"/>
                    </a:lnTo>
                    <a:lnTo>
                      <a:pt x="7237" y="200"/>
                    </a:lnTo>
                    <a:lnTo>
                      <a:pt x="8167" y="333"/>
                    </a:lnTo>
                    <a:lnTo>
                      <a:pt x="8964" y="532"/>
                    </a:lnTo>
                    <a:lnTo>
                      <a:pt x="9694" y="864"/>
                    </a:lnTo>
                    <a:lnTo>
                      <a:pt x="10358" y="1262"/>
                    </a:lnTo>
                    <a:lnTo>
                      <a:pt x="10889" y="1727"/>
                    </a:lnTo>
                    <a:lnTo>
                      <a:pt x="11088" y="2059"/>
                    </a:lnTo>
                    <a:lnTo>
                      <a:pt x="11354" y="2325"/>
                    </a:lnTo>
                    <a:lnTo>
                      <a:pt x="11487" y="2723"/>
                    </a:lnTo>
                    <a:lnTo>
                      <a:pt x="11686" y="3055"/>
                    </a:lnTo>
                    <a:lnTo>
                      <a:pt x="11752" y="3520"/>
                    </a:lnTo>
                    <a:lnTo>
                      <a:pt x="11885" y="3918"/>
                    </a:lnTo>
                    <a:lnTo>
                      <a:pt x="11952" y="4981"/>
                    </a:lnTo>
                    <a:lnTo>
                      <a:pt x="11952" y="4981"/>
                    </a:lnTo>
                    <a:lnTo>
                      <a:pt x="11885" y="5844"/>
                    </a:lnTo>
                    <a:lnTo>
                      <a:pt x="11686" y="6640"/>
                    </a:lnTo>
                    <a:lnTo>
                      <a:pt x="11420" y="7371"/>
                    </a:lnTo>
                    <a:lnTo>
                      <a:pt x="11088" y="7968"/>
                    </a:lnTo>
                    <a:lnTo>
                      <a:pt x="10624" y="8433"/>
                    </a:lnTo>
                    <a:lnTo>
                      <a:pt x="10093" y="8898"/>
                    </a:lnTo>
                    <a:lnTo>
                      <a:pt x="9495" y="9230"/>
                    </a:lnTo>
                    <a:lnTo>
                      <a:pt x="8765" y="9496"/>
                    </a:lnTo>
                    <a:lnTo>
                      <a:pt x="12217" y="16003"/>
                    </a:lnTo>
                    <a:lnTo>
                      <a:pt x="8897" y="16003"/>
                    </a:lnTo>
                    <a:lnTo>
                      <a:pt x="5710" y="9894"/>
                    </a:lnTo>
                    <a:lnTo>
                      <a:pt x="3187" y="9894"/>
                    </a:lnTo>
                    <a:lnTo>
                      <a:pt x="3187" y="16003"/>
                    </a:lnTo>
                    <a:lnTo>
                      <a:pt x="0" y="16003"/>
                    </a:lnTo>
                    <a:lnTo>
                      <a:pt x="0" y="67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84" name="Google Shape;2584;g34ed79b00d1_0_2561"/>
              <p:cNvSpPr/>
              <p:nvPr/>
            </p:nvSpPr>
            <p:spPr>
              <a:xfrm>
                <a:off x="5292300" y="4582150"/>
                <a:ext cx="139450" cy="116225"/>
              </a:xfrm>
              <a:custGeom>
                <a:rect b="b" l="l" r="r" t="t"/>
                <a:pathLst>
                  <a:path extrusionOk="0" fill="none" h="4649" w="5578">
                    <a:moveTo>
                      <a:pt x="5578" y="2258"/>
                    </a:moveTo>
                    <a:lnTo>
                      <a:pt x="5578" y="2258"/>
                    </a:lnTo>
                    <a:lnTo>
                      <a:pt x="5578" y="1860"/>
                    </a:lnTo>
                    <a:lnTo>
                      <a:pt x="5445" y="1462"/>
                    </a:lnTo>
                    <a:lnTo>
                      <a:pt x="5312" y="1130"/>
                    </a:lnTo>
                    <a:lnTo>
                      <a:pt x="5113" y="798"/>
                    </a:lnTo>
                    <a:lnTo>
                      <a:pt x="4847" y="598"/>
                    </a:lnTo>
                    <a:lnTo>
                      <a:pt x="4582" y="399"/>
                    </a:lnTo>
                    <a:lnTo>
                      <a:pt x="4183" y="266"/>
                    </a:lnTo>
                    <a:lnTo>
                      <a:pt x="3851" y="200"/>
                    </a:lnTo>
                    <a:lnTo>
                      <a:pt x="2988" y="67"/>
                    </a:lnTo>
                    <a:lnTo>
                      <a:pt x="2059" y="1"/>
                    </a:lnTo>
                    <a:lnTo>
                      <a:pt x="0" y="1"/>
                    </a:lnTo>
                    <a:lnTo>
                      <a:pt x="0" y="4649"/>
                    </a:lnTo>
                    <a:lnTo>
                      <a:pt x="0" y="4649"/>
                    </a:lnTo>
                    <a:lnTo>
                      <a:pt x="2059" y="4649"/>
                    </a:lnTo>
                    <a:lnTo>
                      <a:pt x="2988" y="4582"/>
                    </a:lnTo>
                    <a:lnTo>
                      <a:pt x="3851" y="4516"/>
                    </a:lnTo>
                    <a:lnTo>
                      <a:pt x="4250" y="4383"/>
                    </a:lnTo>
                    <a:lnTo>
                      <a:pt x="4582" y="4250"/>
                    </a:lnTo>
                    <a:lnTo>
                      <a:pt x="4847" y="4051"/>
                    </a:lnTo>
                    <a:lnTo>
                      <a:pt x="5113" y="3852"/>
                    </a:lnTo>
                    <a:lnTo>
                      <a:pt x="5312" y="3520"/>
                    </a:lnTo>
                    <a:lnTo>
                      <a:pt x="5445" y="3188"/>
                    </a:lnTo>
                    <a:lnTo>
                      <a:pt x="5578" y="2790"/>
                    </a:lnTo>
                    <a:lnTo>
                      <a:pt x="5578" y="2258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85" name="Google Shape;2585;g34ed79b00d1_0_2561"/>
              <p:cNvSpPr/>
              <p:nvPr/>
            </p:nvSpPr>
            <p:spPr>
              <a:xfrm>
                <a:off x="1703525" y="4240200"/>
                <a:ext cx="1075650" cy="1236675"/>
              </a:xfrm>
              <a:custGeom>
                <a:rect b="b" l="l" r="r" t="t"/>
                <a:pathLst>
                  <a:path extrusionOk="0" h="49467" w="43026">
                    <a:moveTo>
                      <a:pt x="0" y="1"/>
                    </a:moveTo>
                    <a:lnTo>
                      <a:pt x="0" y="49467"/>
                    </a:lnTo>
                    <a:lnTo>
                      <a:pt x="43026" y="24634"/>
                    </a:lnTo>
                    <a:lnTo>
                      <a:pt x="39905" y="23904"/>
                    </a:lnTo>
                    <a:lnTo>
                      <a:pt x="36917" y="23041"/>
                    </a:lnTo>
                    <a:lnTo>
                      <a:pt x="33929" y="22111"/>
                    </a:lnTo>
                    <a:lnTo>
                      <a:pt x="30942" y="21049"/>
                    </a:lnTo>
                    <a:lnTo>
                      <a:pt x="28020" y="19854"/>
                    </a:lnTo>
                    <a:lnTo>
                      <a:pt x="25165" y="18592"/>
                    </a:lnTo>
                    <a:lnTo>
                      <a:pt x="22376" y="17198"/>
                    </a:lnTo>
                    <a:lnTo>
                      <a:pt x="19654" y="15671"/>
                    </a:lnTo>
                    <a:lnTo>
                      <a:pt x="16932" y="14077"/>
                    </a:lnTo>
                    <a:lnTo>
                      <a:pt x="14342" y="12351"/>
                    </a:lnTo>
                    <a:lnTo>
                      <a:pt x="11753" y="10558"/>
                    </a:lnTo>
                    <a:lnTo>
                      <a:pt x="9296" y="8633"/>
                    </a:lnTo>
                    <a:lnTo>
                      <a:pt x="6839" y="6641"/>
                    </a:lnTo>
                    <a:lnTo>
                      <a:pt x="4515" y="4516"/>
                    </a:lnTo>
                    <a:lnTo>
                      <a:pt x="2258" y="232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86" name="Google Shape;2586;g34ed79b00d1_0_2561"/>
              <p:cNvSpPr/>
              <p:nvPr/>
            </p:nvSpPr>
            <p:spPr>
              <a:xfrm>
                <a:off x="1703525" y="4240200"/>
                <a:ext cx="1075650" cy="1236675"/>
              </a:xfrm>
              <a:custGeom>
                <a:rect b="b" l="l" r="r" t="t"/>
                <a:pathLst>
                  <a:path extrusionOk="0" fill="none" h="49467" w="43026">
                    <a:moveTo>
                      <a:pt x="0" y="1"/>
                    </a:moveTo>
                    <a:lnTo>
                      <a:pt x="0" y="49467"/>
                    </a:lnTo>
                    <a:lnTo>
                      <a:pt x="43026" y="24634"/>
                    </a:lnTo>
                    <a:lnTo>
                      <a:pt x="43026" y="24634"/>
                    </a:lnTo>
                    <a:lnTo>
                      <a:pt x="39905" y="23904"/>
                    </a:lnTo>
                    <a:lnTo>
                      <a:pt x="36917" y="23041"/>
                    </a:lnTo>
                    <a:lnTo>
                      <a:pt x="33929" y="22111"/>
                    </a:lnTo>
                    <a:lnTo>
                      <a:pt x="30942" y="21049"/>
                    </a:lnTo>
                    <a:lnTo>
                      <a:pt x="28020" y="19854"/>
                    </a:lnTo>
                    <a:lnTo>
                      <a:pt x="25165" y="18592"/>
                    </a:lnTo>
                    <a:lnTo>
                      <a:pt x="22376" y="17198"/>
                    </a:lnTo>
                    <a:lnTo>
                      <a:pt x="19654" y="15671"/>
                    </a:lnTo>
                    <a:lnTo>
                      <a:pt x="16932" y="14077"/>
                    </a:lnTo>
                    <a:lnTo>
                      <a:pt x="14342" y="12351"/>
                    </a:lnTo>
                    <a:lnTo>
                      <a:pt x="11753" y="10558"/>
                    </a:lnTo>
                    <a:lnTo>
                      <a:pt x="9296" y="8633"/>
                    </a:lnTo>
                    <a:lnTo>
                      <a:pt x="6839" y="6641"/>
                    </a:lnTo>
                    <a:lnTo>
                      <a:pt x="4515" y="4516"/>
                    </a:lnTo>
                    <a:lnTo>
                      <a:pt x="2258" y="2325"/>
                    </a:lnTo>
                    <a:lnTo>
                      <a:pt x="0" y="1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87" name="Google Shape;2587;g34ed79b00d1_0_2561"/>
              <p:cNvSpPr/>
              <p:nvPr/>
            </p:nvSpPr>
            <p:spPr>
              <a:xfrm>
                <a:off x="1703525" y="238125"/>
                <a:ext cx="1067350" cy="1228375"/>
              </a:xfrm>
              <a:custGeom>
                <a:rect b="b" l="l" r="r" t="t"/>
                <a:pathLst>
                  <a:path extrusionOk="0" h="49135" w="42694">
                    <a:moveTo>
                      <a:pt x="0" y="0"/>
                    </a:moveTo>
                    <a:lnTo>
                      <a:pt x="0" y="49134"/>
                    </a:lnTo>
                    <a:lnTo>
                      <a:pt x="2324" y="46744"/>
                    </a:lnTo>
                    <a:lnTo>
                      <a:pt x="4648" y="44486"/>
                    </a:lnTo>
                    <a:lnTo>
                      <a:pt x="7105" y="42362"/>
                    </a:lnTo>
                    <a:lnTo>
                      <a:pt x="9628" y="40303"/>
                    </a:lnTo>
                    <a:lnTo>
                      <a:pt x="12151" y="38378"/>
                    </a:lnTo>
                    <a:lnTo>
                      <a:pt x="14741" y="36585"/>
                    </a:lnTo>
                    <a:lnTo>
                      <a:pt x="17397" y="34859"/>
                    </a:lnTo>
                    <a:lnTo>
                      <a:pt x="20119" y="33265"/>
                    </a:lnTo>
                    <a:lnTo>
                      <a:pt x="22841" y="31804"/>
                    </a:lnTo>
                    <a:lnTo>
                      <a:pt x="25630" y="30410"/>
                    </a:lnTo>
                    <a:lnTo>
                      <a:pt x="28418" y="29148"/>
                    </a:lnTo>
                    <a:lnTo>
                      <a:pt x="31274" y="28020"/>
                    </a:lnTo>
                    <a:lnTo>
                      <a:pt x="34129" y="27024"/>
                    </a:lnTo>
                    <a:lnTo>
                      <a:pt x="36984" y="26094"/>
                    </a:lnTo>
                    <a:lnTo>
                      <a:pt x="39839" y="25297"/>
                    </a:lnTo>
                    <a:lnTo>
                      <a:pt x="42694" y="2463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88" name="Google Shape;2588;g34ed79b00d1_0_2561"/>
              <p:cNvSpPr/>
              <p:nvPr/>
            </p:nvSpPr>
            <p:spPr>
              <a:xfrm>
                <a:off x="1703525" y="238125"/>
                <a:ext cx="1067350" cy="1228375"/>
              </a:xfrm>
              <a:custGeom>
                <a:rect b="b" l="l" r="r" t="t"/>
                <a:pathLst>
                  <a:path extrusionOk="0" fill="none" h="49135" w="42694">
                    <a:moveTo>
                      <a:pt x="42694" y="24633"/>
                    </a:moveTo>
                    <a:lnTo>
                      <a:pt x="0" y="0"/>
                    </a:lnTo>
                    <a:lnTo>
                      <a:pt x="0" y="49134"/>
                    </a:lnTo>
                    <a:lnTo>
                      <a:pt x="0" y="49134"/>
                    </a:lnTo>
                    <a:lnTo>
                      <a:pt x="2324" y="46744"/>
                    </a:lnTo>
                    <a:lnTo>
                      <a:pt x="4648" y="44486"/>
                    </a:lnTo>
                    <a:lnTo>
                      <a:pt x="7105" y="42362"/>
                    </a:lnTo>
                    <a:lnTo>
                      <a:pt x="9628" y="40303"/>
                    </a:lnTo>
                    <a:lnTo>
                      <a:pt x="12151" y="38378"/>
                    </a:lnTo>
                    <a:lnTo>
                      <a:pt x="14741" y="36585"/>
                    </a:lnTo>
                    <a:lnTo>
                      <a:pt x="17397" y="34859"/>
                    </a:lnTo>
                    <a:lnTo>
                      <a:pt x="20119" y="33265"/>
                    </a:lnTo>
                    <a:lnTo>
                      <a:pt x="22841" y="31804"/>
                    </a:lnTo>
                    <a:lnTo>
                      <a:pt x="25630" y="30410"/>
                    </a:lnTo>
                    <a:lnTo>
                      <a:pt x="28418" y="29148"/>
                    </a:lnTo>
                    <a:lnTo>
                      <a:pt x="31274" y="28020"/>
                    </a:lnTo>
                    <a:lnTo>
                      <a:pt x="34129" y="27024"/>
                    </a:lnTo>
                    <a:lnTo>
                      <a:pt x="36984" y="26094"/>
                    </a:lnTo>
                    <a:lnTo>
                      <a:pt x="39839" y="25297"/>
                    </a:lnTo>
                    <a:lnTo>
                      <a:pt x="42694" y="24633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89" name="Google Shape;2589;g34ed79b00d1_0_2561"/>
              <p:cNvSpPr/>
              <p:nvPr/>
            </p:nvSpPr>
            <p:spPr>
              <a:xfrm>
                <a:off x="5162825" y="2236675"/>
                <a:ext cx="1077300" cy="1243300"/>
              </a:xfrm>
              <a:custGeom>
                <a:rect b="b" l="l" r="r" t="t"/>
                <a:pathLst>
                  <a:path extrusionOk="0" h="49732" w="43092">
                    <a:moveTo>
                      <a:pt x="133" y="0"/>
                    </a:moveTo>
                    <a:lnTo>
                      <a:pt x="996" y="3055"/>
                    </a:lnTo>
                    <a:lnTo>
                      <a:pt x="1793" y="6109"/>
                    </a:lnTo>
                    <a:lnTo>
                      <a:pt x="2457" y="9163"/>
                    </a:lnTo>
                    <a:lnTo>
                      <a:pt x="2988" y="12284"/>
                    </a:lnTo>
                    <a:lnTo>
                      <a:pt x="3386" y="15405"/>
                    </a:lnTo>
                    <a:lnTo>
                      <a:pt x="3718" y="18525"/>
                    </a:lnTo>
                    <a:lnTo>
                      <a:pt x="3851" y="21646"/>
                    </a:lnTo>
                    <a:lnTo>
                      <a:pt x="3918" y="24833"/>
                    </a:lnTo>
                    <a:lnTo>
                      <a:pt x="3851" y="27954"/>
                    </a:lnTo>
                    <a:lnTo>
                      <a:pt x="3652" y="31074"/>
                    </a:lnTo>
                    <a:lnTo>
                      <a:pt x="3386" y="34261"/>
                    </a:lnTo>
                    <a:lnTo>
                      <a:pt x="2922" y="37382"/>
                    </a:lnTo>
                    <a:lnTo>
                      <a:pt x="2391" y="40503"/>
                    </a:lnTo>
                    <a:lnTo>
                      <a:pt x="1727" y="43557"/>
                    </a:lnTo>
                    <a:lnTo>
                      <a:pt x="930" y="46678"/>
                    </a:lnTo>
                    <a:lnTo>
                      <a:pt x="0" y="49732"/>
                    </a:lnTo>
                    <a:lnTo>
                      <a:pt x="43092" y="24833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90" name="Google Shape;2590;g34ed79b00d1_0_2561"/>
              <p:cNvSpPr/>
              <p:nvPr/>
            </p:nvSpPr>
            <p:spPr>
              <a:xfrm>
                <a:off x="2412325" y="1011650"/>
                <a:ext cx="1185200" cy="212500"/>
              </a:xfrm>
              <a:custGeom>
                <a:rect b="b" l="l" r="r" t="t"/>
                <a:pathLst>
                  <a:path extrusionOk="0" h="8500" w="47408">
                    <a:moveTo>
                      <a:pt x="33730" y="0"/>
                    </a:moveTo>
                    <a:lnTo>
                      <a:pt x="30410" y="67"/>
                    </a:lnTo>
                    <a:lnTo>
                      <a:pt x="27223" y="199"/>
                    </a:lnTo>
                    <a:lnTo>
                      <a:pt x="24036" y="531"/>
                    </a:lnTo>
                    <a:lnTo>
                      <a:pt x="20982" y="863"/>
                    </a:lnTo>
                    <a:lnTo>
                      <a:pt x="17994" y="1395"/>
                    </a:lnTo>
                    <a:lnTo>
                      <a:pt x="15072" y="1926"/>
                    </a:lnTo>
                    <a:lnTo>
                      <a:pt x="12284" y="2590"/>
                    </a:lnTo>
                    <a:lnTo>
                      <a:pt x="9561" y="3320"/>
                    </a:lnTo>
                    <a:lnTo>
                      <a:pt x="6972" y="4050"/>
                    </a:lnTo>
                    <a:lnTo>
                      <a:pt x="4515" y="4914"/>
                    </a:lnTo>
                    <a:lnTo>
                      <a:pt x="2191" y="5710"/>
                    </a:lnTo>
                    <a:lnTo>
                      <a:pt x="0" y="6640"/>
                    </a:lnTo>
                    <a:lnTo>
                      <a:pt x="1195" y="6374"/>
                    </a:lnTo>
                    <a:lnTo>
                      <a:pt x="2590" y="6242"/>
                    </a:lnTo>
                    <a:lnTo>
                      <a:pt x="4050" y="6109"/>
                    </a:lnTo>
                    <a:lnTo>
                      <a:pt x="5644" y="6042"/>
                    </a:lnTo>
                    <a:lnTo>
                      <a:pt x="7304" y="6042"/>
                    </a:lnTo>
                    <a:lnTo>
                      <a:pt x="9030" y="6109"/>
                    </a:lnTo>
                    <a:lnTo>
                      <a:pt x="10823" y="6175"/>
                    </a:lnTo>
                    <a:lnTo>
                      <a:pt x="12616" y="6308"/>
                    </a:lnTo>
                    <a:lnTo>
                      <a:pt x="16201" y="6706"/>
                    </a:lnTo>
                    <a:lnTo>
                      <a:pt x="19720" y="7171"/>
                    </a:lnTo>
                    <a:lnTo>
                      <a:pt x="22907" y="7769"/>
                    </a:lnTo>
                    <a:lnTo>
                      <a:pt x="24368" y="8101"/>
                    </a:lnTo>
                    <a:lnTo>
                      <a:pt x="25696" y="8499"/>
                    </a:lnTo>
                    <a:lnTo>
                      <a:pt x="26758" y="7702"/>
                    </a:lnTo>
                    <a:lnTo>
                      <a:pt x="27887" y="6972"/>
                    </a:lnTo>
                    <a:lnTo>
                      <a:pt x="29016" y="6242"/>
                    </a:lnTo>
                    <a:lnTo>
                      <a:pt x="30211" y="5578"/>
                    </a:lnTo>
                    <a:lnTo>
                      <a:pt x="31472" y="4980"/>
                    </a:lnTo>
                    <a:lnTo>
                      <a:pt x="32800" y="4382"/>
                    </a:lnTo>
                    <a:lnTo>
                      <a:pt x="34128" y="3918"/>
                    </a:lnTo>
                    <a:lnTo>
                      <a:pt x="35523" y="3386"/>
                    </a:lnTo>
                    <a:lnTo>
                      <a:pt x="36983" y="2988"/>
                    </a:lnTo>
                    <a:lnTo>
                      <a:pt x="38378" y="2590"/>
                    </a:lnTo>
                    <a:lnTo>
                      <a:pt x="39905" y="2258"/>
                    </a:lnTo>
                    <a:lnTo>
                      <a:pt x="41366" y="1992"/>
                    </a:lnTo>
                    <a:lnTo>
                      <a:pt x="42893" y="1726"/>
                    </a:lnTo>
                    <a:lnTo>
                      <a:pt x="44353" y="1527"/>
                    </a:lnTo>
                    <a:lnTo>
                      <a:pt x="45881" y="1395"/>
                    </a:lnTo>
                    <a:lnTo>
                      <a:pt x="47408" y="1262"/>
                    </a:lnTo>
                    <a:lnTo>
                      <a:pt x="45681" y="996"/>
                    </a:lnTo>
                    <a:lnTo>
                      <a:pt x="43955" y="731"/>
                    </a:lnTo>
                    <a:lnTo>
                      <a:pt x="40502" y="332"/>
                    </a:lnTo>
                    <a:lnTo>
                      <a:pt x="37116" y="133"/>
                    </a:lnTo>
                    <a:lnTo>
                      <a:pt x="3373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91" name="Google Shape;2591;g34ed79b00d1_0_2561"/>
              <p:cNvSpPr/>
              <p:nvPr/>
            </p:nvSpPr>
            <p:spPr>
              <a:xfrm>
                <a:off x="2412325" y="1011650"/>
                <a:ext cx="1185200" cy="212500"/>
              </a:xfrm>
              <a:custGeom>
                <a:rect b="b" l="l" r="r" t="t"/>
                <a:pathLst>
                  <a:path extrusionOk="0" fill="none" h="8500" w="47408">
                    <a:moveTo>
                      <a:pt x="0" y="6640"/>
                    </a:moveTo>
                    <a:lnTo>
                      <a:pt x="0" y="6640"/>
                    </a:lnTo>
                    <a:lnTo>
                      <a:pt x="1195" y="6374"/>
                    </a:lnTo>
                    <a:lnTo>
                      <a:pt x="2590" y="6242"/>
                    </a:lnTo>
                    <a:lnTo>
                      <a:pt x="4050" y="6109"/>
                    </a:lnTo>
                    <a:lnTo>
                      <a:pt x="5644" y="6042"/>
                    </a:lnTo>
                    <a:lnTo>
                      <a:pt x="7304" y="6042"/>
                    </a:lnTo>
                    <a:lnTo>
                      <a:pt x="9030" y="6109"/>
                    </a:lnTo>
                    <a:lnTo>
                      <a:pt x="10823" y="6175"/>
                    </a:lnTo>
                    <a:lnTo>
                      <a:pt x="12616" y="6308"/>
                    </a:lnTo>
                    <a:lnTo>
                      <a:pt x="16201" y="6706"/>
                    </a:lnTo>
                    <a:lnTo>
                      <a:pt x="19720" y="7171"/>
                    </a:lnTo>
                    <a:lnTo>
                      <a:pt x="22907" y="7769"/>
                    </a:lnTo>
                    <a:lnTo>
                      <a:pt x="24368" y="8101"/>
                    </a:lnTo>
                    <a:lnTo>
                      <a:pt x="25696" y="8499"/>
                    </a:lnTo>
                    <a:lnTo>
                      <a:pt x="25696" y="8499"/>
                    </a:lnTo>
                    <a:lnTo>
                      <a:pt x="26758" y="7702"/>
                    </a:lnTo>
                    <a:lnTo>
                      <a:pt x="27887" y="6972"/>
                    </a:lnTo>
                    <a:lnTo>
                      <a:pt x="29016" y="6242"/>
                    </a:lnTo>
                    <a:lnTo>
                      <a:pt x="30211" y="5578"/>
                    </a:lnTo>
                    <a:lnTo>
                      <a:pt x="31472" y="4980"/>
                    </a:lnTo>
                    <a:lnTo>
                      <a:pt x="32800" y="4382"/>
                    </a:lnTo>
                    <a:lnTo>
                      <a:pt x="34128" y="3918"/>
                    </a:lnTo>
                    <a:lnTo>
                      <a:pt x="35523" y="3386"/>
                    </a:lnTo>
                    <a:lnTo>
                      <a:pt x="36983" y="2988"/>
                    </a:lnTo>
                    <a:lnTo>
                      <a:pt x="38378" y="2590"/>
                    </a:lnTo>
                    <a:lnTo>
                      <a:pt x="39905" y="2258"/>
                    </a:lnTo>
                    <a:lnTo>
                      <a:pt x="41366" y="1992"/>
                    </a:lnTo>
                    <a:lnTo>
                      <a:pt x="42893" y="1726"/>
                    </a:lnTo>
                    <a:lnTo>
                      <a:pt x="44353" y="1527"/>
                    </a:lnTo>
                    <a:lnTo>
                      <a:pt x="45881" y="1395"/>
                    </a:lnTo>
                    <a:lnTo>
                      <a:pt x="47408" y="1262"/>
                    </a:lnTo>
                    <a:lnTo>
                      <a:pt x="47408" y="1262"/>
                    </a:lnTo>
                    <a:lnTo>
                      <a:pt x="45681" y="996"/>
                    </a:lnTo>
                    <a:lnTo>
                      <a:pt x="43955" y="731"/>
                    </a:lnTo>
                    <a:lnTo>
                      <a:pt x="40502" y="332"/>
                    </a:lnTo>
                    <a:lnTo>
                      <a:pt x="37116" y="133"/>
                    </a:lnTo>
                    <a:lnTo>
                      <a:pt x="33730" y="0"/>
                    </a:lnTo>
                    <a:lnTo>
                      <a:pt x="30410" y="67"/>
                    </a:lnTo>
                    <a:lnTo>
                      <a:pt x="27223" y="199"/>
                    </a:lnTo>
                    <a:lnTo>
                      <a:pt x="24036" y="531"/>
                    </a:lnTo>
                    <a:lnTo>
                      <a:pt x="20982" y="863"/>
                    </a:lnTo>
                    <a:lnTo>
                      <a:pt x="17994" y="1395"/>
                    </a:lnTo>
                    <a:lnTo>
                      <a:pt x="15072" y="1926"/>
                    </a:lnTo>
                    <a:lnTo>
                      <a:pt x="12284" y="2590"/>
                    </a:lnTo>
                    <a:lnTo>
                      <a:pt x="9561" y="3320"/>
                    </a:lnTo>
                    <a:lnTo>
                      <a:pt x="6972" y="4050"/>
                    </a:lnTo>
                    <a:lnTo>
                      <a:pt x="4515" y="4914"/>
                    </a:lnTo>
                    <a:lnTo>
                      <a:pt x="2191" y="5710"/>
                    </a:lnTo>
                    <a:lnTo>
                      <a:pt x="0" y="664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92" name="Google Shape;2592;g34ed79b00d1_0_2561"/>
              <p:cNvSpPr/>
              <p:nvPr/>
            </p:nvSpPr>
            <p:spPr>
              <a:xfrm>
                <a:off x="2565025" y="2533800"/>
                <a:ext cx="1894000" cy="1138750"/>
              </a:xfrm>
              <a:custGeom>
                <a:rect b="b" l="l" r="r" t="t"/>
                <a:pathLst>
                  <a:path extrusionOk="0" h="45550" w="75760">
                    <a:moveTo>
                      <a:pt x="23904" y="1"/>
                    </a:moveTo>
                    <a:lnTo>
                      <a:pt x="20650" y="3453"/>
                    </a:lnTo>
                    <a:lnTo>
                      <a:pt x="17330" y="7171"/>
                    </a:lnTo>
                    <a:lnTo>
                      <a:pt x="14143" y="10956"/>
                    </a:lnTo>
                    <a:lnTo>
                      <a:pt x="11089" y="14807"/>
                    </a:lnTo>
                    <a:lnTo>
                      <a:pt x="8101" y="18725"/>
                    </a:lnTo>
                    <a:lnTo>
                      <a:pt x="5246" y="22708"/>
                    </a:lnTo>
                    <a:lnTo>
                      <a:pt x="2524" y="26559"/>
                    </a:lnTo>
                    <a:lnTo>
                      <a:pt x="1" y="30411"/>
                    </a:lnTo>
                    <a:lnTo>
                      <a:pt x="1993" y="31938"/>
                    </a:lnTo>
                    <a:lnTo>
                      <a:pt x="3984" y="33398"/>
                    </a:lnTo>
                    <a:lnTo>
                      <a:pt x="6109" y="34793"/>
                    </a:lnTo>
                    <a:lnTo>
                      <a:pt x="8300" y="36121"/>
                    </a:lnTo>
                    <a:lnTo>
                      <a:pt x="10558" y="37316"/>
                    </a:lnTo>
                    <a:lnTo>
                      <a:pt x="12815" y="38511"/>
                    </a:lnTo>
                    <a:lnTo>
                      <a:pt x="15139" y="39573"/>
                    </a:lnTo>
                    <a:lnTo>
                      <a:pt x="17529" y="40569"/>
                    </a:lnTo>
                    <a:lnTo>
                      <a:pt x="19986" y="41432"/>
                    </a:lnTo>
                    <a:lnTo>
                      <a:pt x="22443" y="42296"/>
                    </a:lnTo>
                    <a:lnTo>
                      <a:pt x="24900" y="43026"/>
                    </a:lnTo>
                    <a:lnTo>
                      <a:pt x="27423" y="43690"/>
                    </a:lnTo>
                    <a:lnTo>
                      <a:pt x="30012" y="44221"/>
                    </a:lnTo>
                    <a:lnTo>
                      <a:pt x="32535" y="44686"/>
                    </a:lnTo>
                    <a:lnTo>
                      <a:pt x="35125" y="45018"/>
                    </a:lnTo>
                    <a:lnTo>
                      <a:pt x="37648" y="45350"/>
                    </a:lnTo>
                    <a:lnTo>
                      <a:pt x="40237" y="45483"/>
                    </a:lnTo>
                    <a:lnTo>
                      <a:pt x="42827" y="45549"/>
                    </a:lnTo>
                    <a:lnTo>
                      <a:pt x="45350" y="45549"/>
                    </a:lnTo>
                    <a:lnTo>
                      <a:pt x="47939" y="45416"/>
                    </a:lnTo>
                    <a:lnTo>
                      <a:pt x="50462" y="45217"/>
                    </a:lnTo>
                    <a:lnTo>
                      <a:pt x="52986" y="44885"/>
                    </a:lnTo>
                    <a:lnTo>
                      <a:pt x="55442" y="44487"/>
                    </a:lnTo>
                    <a:lnTo>
                      <a:pt x="57899" y="43956"/>
                    </a:lnTo>
                    <a:lnTo>
                      <a:pt x="60289" y="43292"/>
                    </a:lnTo>
                    <a:lnTo>
                      <a:pt x="62680" y="42561"/>
                    </a:lnTo>
                    <a:lnTo>
                      <a:pt x="65003" y="41698"/>
                    </a:lnTo>
                    <a:lnTo>
                      <a:pt x="67261" y="40702"/>
                    </a:lnTo>
                    <a:lnTo>
                      <a:pt x="69518" y="39640"/>
                    </a:lnTo>
                    <a:lnTo>
                      <a:pt x="71643" y="38445"/>
                    </a:lnTo>
                    <a:lnTo>
                      <a:pt x="73768" y="37117"/>
                    </a:lnTo>
                    <a:lnTo>
                      <a:pt x="75760" y="35656"/>
                    </a:lnTo>
                    <a:lnTo>
                      <a:pt x="75361" y="32270"/>
                    </a:lnTo>
                    <a:lnTo>
                      <a:pt x="74764" y="28883"/>
                    </a:lnTo>
                    <a:lnTo>
                      <a:pt x="74166" y="25431"/>
                    </a:lnTo>
                    <a:lnTo>
                      <a:pt x="73370" y="21978"/>
                    </a:lnTo>
                    <a:lnTo>
                      <a:pt x="72440" y="18525"/>
                    </a:lnTo>
                    <a:lnTo>
                      <a:pt x="71444" y="15073"/>
                    </a:lnTo>
                    <a:lnTo>
                      <a:pt x="70315" y="11620"/>
                    </a:lnTo>
                    <a:lnTo>
                      <a:pt x="69054" y="8167"/>
                    </a:lnTo>
                    <a:lnTo>
                      <a:pt x="67659" y="8765"/>
                    </a:lnTo>
                    <a:lnTo>
                      <a:pt x="66265" y="9296"/>
                    </a:lnTo>
                    <a:lnTo>
                      <a:pt x="64804" y="9761"/>
                    </a:lnTo>
                    <a:lnTo>
                      <a:pt x="63410" y="10159"/>
                    </a:lnTo>
                    <a:lnTo>
                      <a:pt x="61949" y="10491"/>
                    </a:lnTo>
                    <a:lnTo>
                      <a:pt x="60488" y="10757"/>
                    </a:lnTo>
                    <a:lnTo>
                      <a:pt x="58961" y="11022"/>
                    </a:lnTo>
                    <a:lnTo>
                      <a:pt x="57501" y="11155"/>
                    </a:lnTo>
                    <a:lnTo>
                      <a:pt x="56040" y="11288"/>
                    </a:lnTo>
                    <a:lnTo>
                      <a:pt x="54513" y="11354"/>
                    </a:lnTo>
                    <a:lnTo>
                      <a:pt x="52986" y="11354"/>
                    </a:lnTo>
                    <a:lnTo>
                      <a:pt x="51525" y="11288"/>
                    </a:lnTo>
                    <a:lnTo>
                      <a:pt x="49998" y="11155"/>
                    </a:lnTo>
                    <a:lnTo>
                      <a:pt x="48537" y="11022"/>
                    </a:lnTo>
                    <a:lnTo>
                      <a:pt x="47010" y="10757"/>
                    </a:lnTo>
                    <a:lnTo>
                      <a:pt x="45549" y="10491"/>
                    </a:lnTo>
                    <a:lnTo>
                      <a:pt x="44088" y="10226"/>
                    </a:lnTo>
                    <a:lnTo>
                      <a:pt x="42561" y="9827"/>
                    </a:lnTo>
                    <a:lnTo>
                      <a:pt x="41100" y="9429"/>
                    </a:lnTo>
                    <a:lnTo>
                      <a:pt x="39706" y="8964"/>
                    </a:lnTo>
                    <a:lnTo>
                      <a:pt x="38245" y="8433"/>
                    </a:lnTo>
                    <a:lnTo>
                      <a:pt x="36851" y="7902"/>
                    </a:lnTo>
                    <a:lnTo>
                      <a:pt x="35457" y="7304"/>
                    </a:lnTo>
                    <a:lnTo>
                      <a:pt x="34062" y="6640"/>
                    </a:lnTo>
                    <a:lnTo>
                      <a:pt x="32668" y="5976"/>
                    </a:lnTo>
                    <a:lnTo>
                      <a:pt x="31340" y="5246"/>
                    </a:lnTo>
                    <a:lnTo>
                      <a:pt x="30079" y="4449"/>
                    </a:lnTo>
                    <a:lnTo>
                      <a:pt x="28751" y="3652"/>
                    </a:lnTo>
                    <a:lnTo>
                      <a:pt x="27489" y="2789"/>
                    </a:lnTo>
                    <a:lnTo>
                      <a:pt x="26294" y="1860"/>
                    </a:lnTo>
                    <a:lnTo>
                      <a:pt x="25099" y="930"/>
                    </a:lnTo>
                    <a:lnTo>
                      <a:pt x="2390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93" name="Google Shape;2593;g34ed79b00d1_0_2561"/>
              <p:cNvSpPr/>
              <p:nvPr/>
            </p:nvSpPr>
            <p:spPr>
              <a:xfrm>
                <a:off x="2565025" y="2533800"/>
                <a:ext cx="1894000" cy="1138750"/>
              </a:xfrm>
              <a:custGeom>
                <a:rect b="b" l="l" r="r" t="t"/>
                <a:pathLst>
                  <a:path extrusionOk="0" fill="none" h="45550" w="75760">
                    <a:moveTo>
                      <a:pt x="75760" y="35656"/>
                    </a:moveTo>
                    <a:lnTo>
                      <a:pt x="75760" y="35656"/>
                    </a:lnTo>
                    <a:lnTo>
                      <a:pt x="75361" y="32270"/>
                    </a:lnTo>
                    <a:lnTo>
                      <a:pt x="74764" y="28883"/>
                    </a:lnTo>
                    <a:lnTo>
                      <a:pt x="74166" y="25431"/>
                    </a:lnTo>
                    <a:lnTo>
                      <a:pt x="73370" y="21978"/>
                    </a:lnTo>
                    <a:lnTo>
                      <a:pt x="72440" y="18525"/>
                    </a:lnTo>
                    <a:lnTo>
                      <a:pt x="71444" y="15073"/>
                    </a:lnTo>
                    <a:lnTo>
                      <a:pt x="70315" y="11620"/>
                    </a:lnTo>
                    <a:lnTo>
                      <a:pt x="69054" y="8167"/>
                    </a:lnTo>
                    <a:lnTo>
                      <a:pt x="69054" y="8167"/>
                    </a:lnTo>
                    <a:lnTo>
                      <a:pt x="67659" y="8765"/>
                    </a:lnTo>
                    <a:lnTo>
                      <a:pt x="66265" y="9296"/>
                    </a:lnTo>
                    <a:lnTo>
                      <a:pt x="64804" y="9761"/>
                    </a:lnTo>
                    <a:lnTo>
                      <a:pt x="63410" y="10159"/>
                    </a:lnTo>
                    <a:lnTo>
                      <a:pt x="61949" y="10491"/>
                    </a:lnTo>
                    <a:lnTo>
                      <a:pt x="60488" y="10757"/>
                    </a:lnTo>
                    <a:lnTo>
                      <a:pt x="58961" y="11022"/>
                    </a:lnTo>
                    <a:lnTo>
                      <a:pt x="57501" y="11155"/>
                    </a:lnTo>
                    <a:lnTo>
                      <a:pt x="56040" y="11288"/>
                    </a:lnTo>
                    <a:lnTo>
                      <a:pt x="54513" y="11354"/>
                    </a:lnTo>
                    <a:lnTo>
                      <a:pt x="52986" y="11354"/>
                    </a:lnTo>
                    <a:lnTo>
                      <a:pt x="51525" y="11288"/>
                    </a:lnTo>
                    <a:lnTo>
                      <a:pt x="49998" y="11155"/>
                    </a:lnTo>
                    <a:lnTo>
                      <a:pt x="48537" y="11022"/>
                    </a:lnTo>
                    <a:lnTo>
                      <a:pt x="47010" y="10757"/>
                    </a:lnTo>
                    <a:lnTo>
                      <a:pt x="45549" y="10491"/>
                    </a:lnTo>
                    <a:lnTo>
                      <a:pt x="44088" y="10226"/>
                    </a:lnTo>
                    <a:lnTo>
                      <a:pt x="42561" y="9827"/>
                    </a:lnTo>
                    <a:lnTo>
                      <a:pt x="41100" y="9429"/>
                    </a:lnTo>
                    <a:lnTo>
                      <a:pt x="39706" y="8964"/>
                    </a:lnTo>
                    <a:lnTo>
                      <a:pt x="38245" y="8433"/>
                    </a:lnTo>
                    <a:lnTo>
                      <a:pt x="36851" y="7902"/>
                    </a:lnTo>
                    <a:lnTo>
                      <a:pt x="35457" y="7304"/>
                    </a:lnTo>
                    <a:lnTo>
                      <a:pt x="34062" y="6640"/>
                    </a:lnTo>
                    <a:lnTo>
                      <a:pt x="32668" y="5976"/>
                    </a:lnTo>
                    <a:lnTo>
                      <a:pt x="31340" y="5246"/>
                    </a:lnTo>
                    <a:lnTo>
                      <a:pt x="30079" y="4449"/>
                    </a:lnTo>
                    <a:lnTo>
                      <a:pt x="28751" y="3652"/>
                    </a:lnTo>
                    <a:lnTo>
                      <a:pt x="27489" y="2789"/>
                    </a:lnTo>
                    <a:lnTo>
                      <a:pt x="26294" y="1860"/>
                    </a:lnTo>
                    <a:lnTo>
                      <a:pt x="25099" y="930"/>
                    </a:lnTo>
                    <a:lnTo>
                      <a:pt x="23904" y="1"/>
                    </a:lnTo>
                    <a:lnTo>
                      <a:pt x="23904" y="1"/>
                    </a:lnTo>
                    <a:lnTo>
                      <a:pt x="20650" y="3453"/>
                    </a:lnTo>
                    <a:lnTo>
                      <a:pt x="17330" y="7171"/>
                    </a:lnTo>
                    <a:lnTo>
                      <a:pt x="14143" y="10956"/>
                    </a:lnTo>
                    <a:lnTo>
                      <a:pt x="11089" y="14807"/>
                    </a:lnTo>
                    <a:lnTo>
                      <a:pt x="8101" y="18725"/>
                    </a:lnTo>
                    <a:lnTo>
                      <a:pt x="5246" y="22708"/>
                    </a:lnTo>
                    <a:lnTo>
                      <a:pt x="2524" y="26559"/>
                    </a:lnTo>
                    <a:lnTo>
                      <a:pt x="1" y="30411"/>
                    </a:lnTo>
                    <a:lnTo>
                      <a:pt x="1" y="30411"/>
                    </a:lnTo>
                    <a:lnTo>
                      <a:pt x="1993" y="31938"/>
                    </a:lnTo>
                    <a:lnTo>
                      <a:pt x="3984" y="33398"/>
                    </a:lnTo>
                    <a:lnTo>
                      <a:pt x="6109" y="34793"/>
                    </a:lnTo>
                    <a:lnTo>
                      <a:pt x="8300" y="36121"/>
                    </a:lnTo>
                    <a:lnTo>
                      <a:pt x="10558" y="37316"/>
                    </a:lnTo>
                    <a:lnTo>
                      <a:pt x="12815" y="38511"/>
                    </a:lnTo>
                    <a:lnTo>
                      <a:pt x="15139" y="39573"/>
                    </a:lnTo>
                    <a:lnTo>
                      <a:pt x="17529" y="40569"/>
                    </a:lnTo>
                    <a:lnTo>
                      <a:pt x="19986" y="41432"/>
                    </a:lnTo>
                    <a:lnTo>
                      <a:pt x="22443" y="42296"/>
                    </a:lnTo>
                    <a:lnTo>
                      <a:pt x="24900" y="43026"/>
                    </a:lnTo>
                    <a:lnTo>
                      <a:pt x="27423" y="43690"/>
                    </a:lnTo>
                    <a:lnTo>
                      <a:pt x="30012" y="44221"/>
                    </a:lnTo>
                    <a:lnTo>
                      <a:pt x="32535" y="44686"/>
                    </a:lnTo>
                    <a:lnTo>
                      <a:pt x="35125" y="45018"/>
                    </a:lnTo>
                    <a:lnTo>
                      <a:pt x="37648" y="45350"/>
                    </a:lnTo>
                    <a:lnTo>
                      <a:pt x="40237" y="45483"/>
                    </a:lnTo>
                    <a:lnTo>
                      <a:pt x="42827" y="45549"/>
                    </a:lnTo>
                    <a:lnTo>
                      <a:pt x="45350" y="45549"/>
                    </a:lnTo>
                    <a:lnTo>
                      <a:pt x="47939" y="45416"/>
                    </a:lnTo>
                    <a:lnTo>
                      <a:pt x="50462" y="45217"/>
                    </a:lnTo>
                    <a:lnTo>
                      <a:pt x="52986" y="44885"/>
                    </a:lnTo>
                    <a:lnTo>
                      <a:pt x="55442" y="44487"/>
                    </a:lnTo>
                    <a:lnTo>
                      <a:pt x="57899" y="43956"/>
                    </a:lnTo>
                    <a:lnTo>
                      <a:pt x="60289" y="43292"/>
                    </a:lnTo>
                    <a:lnTo>
                      <a:pt x="62680" y="42561"/>
                    </a:lnTo>
                    <a:lnTo>
                      <a:pt x="65003" y="41698"/>
                    </a:lnTo>
                    <a:lnTo>
                      <a:pt x="67261" y="40702"/>
                    </a:lnTo>
                    <a:lnTo>
                      <a:pt x="69518" y="39640"/>
                    </a:lnTo>
                    <a:lnTo>
                      <a:pt x="71643" y="38445"/>
                    </a:lnTo>
                    <a:lnTo>
                      <a:pt x="73768" y="37117"/>
                    </a:lnTo>
                    <a:lnTo>
                      <a:pt x="75760" y="35656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94" name="Google Shape;2594;g34ed79b00d1_0_2561"/>
              <p:cNvSpPr/>
              <p:nvPr/>
            </p:nvSpPr>
            <p:spPr>
              <a:xfrm>
                <a:off x="1379850" y="1665650"/>
                <a:ext cx="903025" cy="2486600"/>
              </a:xfrm>
              <a:custGeom>
                <a:rect b="b" l="l" r="r" t="t"/>
                <a:pathLst>
                  <a:path extrusionOk="0" h="99464" w="36121">
                    <a:moveTo>
                      <a:pt x="17396" y="1"/>
                    </a:moveTo>
                    <a:lnTo>
                      <a:pt x="16267" y="1395"/>
                    </a:lnTo>
                    <a:lnTo>
                      <a:pt x="15139" y="2789"/>
                    </a:lnTo>
                    <a:lnTo>
                      <a:pt x="14076" y="4184"/>
                    </a:lnTo>
                    <a:lnTo>
                      <a:pt x="13080" y="5644"/>
                    </a:lnTo>
                    <a:lnTo>
                      <a:pt x="12084" y="7105"/>
                    </a:lnTo>
                    <a:lnTo>
                      <a:pt x="11155" y="8566"/>
                    </a:lnTo>
                    <a:lnTo>
                      <a:pt x="10225" y="10027"/>
                    </a:lnTo>
                    <a:lnTo>
                      <a:pt x="9362" y="11554"/>
                    </a:lnTo>
                    <a:lnTo>
                      <a:pt x="8565" y="13081"/>
                    </a:lnTo>
                    <a:lnTo>
                      <a:pt x="7768" y="14608"/>
                    </a:lnTo>
                    <a:lnTo>
                      <a:pt x="6972" y="16135"/>
                    </a:lnTo>
                    <a:lnTo>
                      <a:pt x="6308" y="17662"/>
                    </a:lnTo>
                    <a:lnTo>
                      <a:pt x="5644" y="19256"/>
                    </a:lnTo>
                    <a:lnTo>
                      <a:pt x="4980" y="20849"/>
                    </a:lnTo>
                    <a:lnTo>
                      <a:pt x="3851" y="24037"/>
                    </a:lnTo>
                    <a:lnTo>
                      <a:pt x="2789" y="27290"/>
                    </a:lnTo>
                    <a:lnTo>
                      <a:pt x="1992" y="30543"/>
                    </a:lnTo>
                    <a:lnTo>
                      <a:pt x="1262" y="33863"/>
                    </a:lnTo>
                    <a:lnTo>
                      <a:pt x="730" y="37183"/>
                    </a:lnTo>
                    <a:lnTo>
                      <a:pt x="332" y="40503"/>
                    </a:lnTo>
                    <a:lnTo>
                      <a:pt x="66" y="43823"/>
                    </a:lnTo>
                    <a:lnTo>
                      <a:pt x="0" y="47209"/>
                    </a:lnTo>
                    <a:lnTo>
                      <a:pt x="66" y="50529"/>
                    </a:lnTo>
                    <a:lnTo>
                      <a:pt x="266" y="53849"/>
                    </a:lnTo>
                    <a:lnTo>
                      <a:pt x="664" y="57169"/>
                    </a:lnTo>
                    <a:lnTo>
                      <a:pt x="1195" y="60489"/>
                    </a:lnTo>
                    <a:lnTo>
                      <a:pt x="1859" y="63809"/>
                    </a:lnTo>
                    <a:lnTo>
                      <a:pt x="2656" y="67062"/>
                    </a:lnTo>
                    <a:lnTo>
                      <a:pt x="3652" y="70316"/>
                    </a:lnTo>
                    <a:lnTo>
                      <a:pt x="4781" y="73503"/>
                    </a:lnTo>
                    <a:lnTo>
                      <a:pt x="6042" y="76623"/>
                    </a:lnTo>
                    <a:lnTo>
                      <a:pt x="6773" y="78150"/>
                    </a:lnTo>
                    <a:lnTo>
                      <a:pt x="7503" y="79678"/>
                    </a:lnTo>
                    <a:lnTo>
                      <a:pt x="8233" y="81205"/>
                    </a:lnTo>
                    <a:lnTo>
                      <a:pt x="9030" y="82732"/>
                    </a:lnTo>
                    <a:lnTo>
                      <a:pt x="9893" y="84259"/>
                    </a:lnTo>
                    <a:lnTo>
                      <a:pt x="10823" y="85720"/>
                    </a:lnTo>
                    <a:lnTo>
                      <a:pt x="11686" y="87180"/>
                    </a:lnTo>
                    <a:lnTo>
                      <a:pt x="12682" y="88641"/>
                    </a:lnTo>
                    <a:lnTo>
                      <a:pt x="13678" y="90036"/>
                    </a:lnTo>
                    <a:lnTo>
                      <a:pt x="14674" y="91430"/>
                    </a:lnTo>
                    <a:lnTo>
                      <a:pt x="15803" y="92824"/>
                    </a:lnTo>
                    <a:lnTo>
                      <a:pt x="16865" y="94219"/>
                    </a:lnTo>
                    <a:lnTo>
                      <a:pt x="17994" y="95546"/>
                    </a:lnTo>
                    <a:lnTo>
                      <a:pt x="19189" y="96874"/>
                    </a:lnTo>
                    <a:lnTo>
                      <a:pt x="20450" y="98202"/>
                    </a:lnTo>
                    <a:lnTo>
                      <a:pt x="21712" y="99464"/>
                    </a:lnTo>
                    <a:lnTo>
                      <a:pt x="22243" y="97339"/>
                    </a:lnTo>
                    <a:lnTo>
                      <a:pt x="22907" y="95215"/>
                    </a:lnTo>
                    <a:lnTo>
                      <a:pt x="23637" y="93090"/>
                    </a:lnTo>
                    <a:lnTo>
                      <a:pt x="24368" y="90965"/>
                    </a:lnTo>
                    <a:lnTo>
                      <a:pt x="25165" y="88907"/>
                    </a:lnTo>
                    <a:lnTo>
                      <a:pt x="26028" y="86782"/>
                    </a:lnTo>
                    <a:lnTo>
                      <a:pt x="26891" y="84657"/>
                    </a:lnTo>
                    <a:lnTo>
                      <a:pt x="27820" y="82599"/>
                    </a:lnTo>
                    <a:lnTo>
                      <a:pt x="29746" y="78482"/>
                    </a:lnTo>
                    <a:lnTo>
                      <a:pt x="31804" y="74432"/>
                    </a:lnTo>
                    <a:lnTo>
                      <a:pt x="33929" y="70515"/>
                    </a:lnTo>
                    <a:lnTo>
                      <a:pt x="36120" y="66730"/>
                    </a:lnTo>
                    <a:lnTo>
                      <a:pt x="34460" y="64937"/>
                    </a:lnTo>
                    <a:lnTo>
                      <a:pt x="32867" y="63145"/>
                    </a:lnTo>
                    <a:lnTo>
                      <a:pt x="31273" y="61285"/>
                    </a:lnTo>
                    <a:lnTo>
                      <a:pt x="29812" y="59360"/>
                    </a:lnTo>
                    <a:lnTo>
                      <a:pt x="28418" y="57434"/>
                    </a:lnTo>
                    <a:lnTo>
                      <a:pt x="27156" y="55442"/>
                    </a:lnTo>
                    <a:lnTo>
                      <a:pt x="25895" y="53384"/>
                    </a:lnTo>
                    <a:lnTo>
                      <a:pt x="24700" y="51392"/>
                    </a:lnTo>
                    <a:lnTo>
                      <a:pt x="23571" y="49268"/>
                    </a:lnTo>
                    <a:lnTo>
                      <a:pt x="22509" y="47209"/>
                    </a:lnTo>
                    <a:lnTo>
                      <a:pt x="21579" y="45085"/>
                    </a:lnTo>
                    <a:lnTo>
                      <a:pt x="20650" y="42960"/>
                    </a:lnTo>
                    <a:lnTo>
                      <a:pt x="19853" y="40769"/>
                    </a:lnTo>
                    <a:lnTo>
                      <a:pt x="19056" y="38578"/>
                    </a:lnTo>
                    <a:lnTo>
                      <a:pt x="18392" y="36386"/>
                    </a:lnTo>
                    <a:lnTo>
                      <a:pt x="17728" y="34195"/>
                    </a:lnTo>
                    <a:lnTo>
                      <a:pt x="17197" y="32004"/>
                    </a:lnTo>
                    <a:lnTo>
                      <a:pt x="16732" y="29813"/>
                    </a:lnTo>
                    <a:lnTo>
                      <a:pt x="16267" y="27622"/>
                    </a:lnTo>
                    <a:lnTo>
                      <a:pt x="15935" y="25364"/>
                    </a:lnTo>
                    <a:lnTo>
                      <a:pt x="15670" y="23173"/>
                    </a:lnTo>
                    <a:lnTo>
                      <a:pt x="15471" y="20982"/>
                    </a:lnTo>
                    <a:lnTo>
                      <a:pt x="15338" y="18791"/>
                    </a:lnTo>
                    <a:lnTo>
                      <a:pt x="15271" y="16600"/>
                    </a:lnTo>
                    <a:lnTo>
                      <a:pt x="15338" y="14475"/>
                    </a:lnTo>
                    <a:lnTo>
                      <a:pt x="15404" y="12351"/>
                    </a:lnTo>
                    <a:lnTo>
                      <a:pt x="15537" y="10226"/>
                    </a:lnTo>
                    <a:lnTo>
                      <a:pt x="15803" y="8101"/>
                    </a:lnTo>
                    <a:lnTo>
                      <a:pt x="16068" y="6043"/>
                    </a:lnTo>
                    <a:lnTo>
                      <a:pt x="16467" y="3985"/>
                    </a:lnTo>
                    <a:lnTo>
                      <a:pt x="16865" y="1993"/>
                    </a:lnTo>
                    <a:lnTo>
                      <a:pt x="1739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95" name="Google Shape;2595;g34ed79b00d1_0_2561"/>
              <p:cNvSpPr/>
              <p:nvPr/>
            </p:nvSpPr>
            <p:spPr>
              <a:xfrm>
                <a:off x="1379850" y="1665650"/>
                <a:ext cx="903025" cy="2486600"/>
              </a:xfrm>
              <a:custGeom>
                <a:rect b="b" l="l" r="r" t="t"/>
                <a:pathLst>
                  <a:path extrusionOk="0" fill="none" h="99464" w="36121">
                    <a:moveTo>
                      <a:pt x="36120" y="66730"/>
                    </a:moveTo>
                    <a:lnTo>
                      <a:pt x="36120" y="66730"/>
                    </a:lnTo>
                    <a:lnTo>
                      <a:pt x="34460" y="64937"/>
                    </a:lnTo>
                    <a:lnTo>
                      <a:pt x="32867" y="63145"/>
                    </a:lnTo>
                    <a:lnTo>
                      <a:pt x="31273" y="61285"/>
                    </a:lnTo>
                    <a:lnTo>
                      <a:pt x="29812" y="59360"/>
                    </a:lnTo>
                    <a:lnTo>
                      <a:pt x="28418" y="57434"/>
                    </a:lnTo>
                    <a:lnTo>
                      <a:pt x="27156" y="55442"/>
                    </a:lnTo>
                    <a:lnTo>
                      <a:pt x="25895" y="53384"/>
                    </a:lnTo>
                    <a:lnTo>
                      <a:pt x="24700" y="51392"/>
                    </a:lnTo>
                    <a:lnTo>
                      <a:pt x="23571" y="49268"/>
                    </a:lnTo>
                    <a:lnTo>
                      <a:pt x="22509" y="47209"/>
                    </a:lnTo>
                    <a:lnTo>
                      <a:pt x="21579" y="45085"/>
                    </a:lnTo>
                    <a:lnTo>
                      <a:pt x="20650" y="42960"/>
                    </a:lnTo>
                    <a:lnTo>
                      <a:pt x="19853" y="40769"/>
                    </a:lnTo>
                    <a:lnTo>
                      <a:pt x="19056" y="38578"/>
                    </a:lnTo>
                    <a:lnTo>
                      <a:pt x="18392" y="36386"/>
                    </a:lnTo>
                    <a:lnTo>
                      <a:pt x="17728" y="34195"/>
                    </a:lnTo>
                    <a:lnTo>
                      <a:pt x="17197" y="32004"/>
                    </a:lnTo>
                    <a:lnTo>
                      <a:pt x="16732" y="29813"/>
                    </a:lnTo>
                    <a:lnTo>
                      <a:pt x="16267" y="27622"/>
                    </a:lnTo>
                    <a:lnTo>
                      <a:pt x="15935" y="25364"/>
                    </a:lnTo>
                    <a:lnTo>
                      <a:pt x="15670" y="23173"/>
                    </a:lnTo>
                    <a:lnTo>
                      <a:pt x="15471" y="20982"/>
                    </a:lnTo>
                    <a:lnTo>
                      <a:pt x="15338" y="18791"/>
                    </a:lnTo>
                    <a:lnTo>
                      <a:pt x="15271" y="16600"/>
                    </a:lnTo>
                    <a:lnTo>
                      <a:pt x="15338" y="14475"/>
                    </a:lnTo>
                    <a:lnTo>
                      <a:pt x="15404" y="12351"/>
                    </a:lnTo>
                    <a:lnTo>
                      <a:pt x="15537" y="10226"/>
                    </a:lnTo>
                    <a:lnTo>
                      <a:pt x="15803" y="8101"/>
                    </a:lnTo>
                    <a:lnTo>
                      <a:pt x="16068" y="6043"/>
                    </a:lnTo>
                    <a:lnTo>
                      <a:pt x="16467" y="3985"/>
                    </a:lnTo>
                    <a:lnTo>
                      <a:pt x="16865" y="1993"/>
                    </a:lnTo>
                    <a:lnTo>
                      <a:pt x="17396" y="1"/>
                    </a:lnTo>
                    <a:lnTo>
                      <a:pt x="17396" y="1"/>
                    </a:lnTo>
                    <a:lnTo>
                      <a:pt x="16267" y="1395"/>
                    </a:lnTo>
                    <a:lnTo>
                      <a:pt x="15139" y="2789"/>
                    </a:lnTo>
                    <a:lnTo>
                      <a:pt x="14076" y="4184"/>
                    </a:lnTo>
                    <a:lnTo>
                      <a:pt x="13080" y="5644"/>
                    </a:lnTo>
                    <a:lnTo>
                      <a:pt x="12084" y="7105"/>
                    </a:lnTo>
                    <a:lnTo>
                      <a:pt x="11155" y="8566"/>
                    </a:lnTo>
                    <a:lnTo>
                      <a:pt x="10225" y="10027"/>
                    </a:lnTo>
                    <a:lnTo>
                      <a:pt x="9362" y="11554"/>
                    </a:lnTo>
                    <a:lnTo>
                      <a:pt x="8565" y="13081"/>
                    </a:lnTo>
                    <a:lnTo>
                      <a:pt x="7768" y="14608"/>
                    </a:lnTo>
                    <a:lnTo>
                      <a:pt x="6972" y="16135"/>
                    </a:lnTo>
                    <a:lnTo>
                      <a:pt x="6308" y="17662"/>
                    </a:lnTo>
                    <a:lnTo>
                      <a:pt x="5644" y="19256"/>
                    </a:lnTo>
                    <a:lnTo>
                      <a:pt x="4980" y="20849"/>
                    </a:lnTo>
                    <a:lnTo>
                      <a:pt x="3851" y="24037"/>
                    </a:lnTo>
                    <a:lnTo>
                      <a:pt x="2789" y="27290"/>
                    </a:lnTo>
                    <a:lnTo>
                      <a:pt x="1992" y="30543"/>
                    </a:lnTo>
                    <a:lnTo>
                      <a:pt x="1262" y="33863"/>
                    </a:lnTo>
                    <a:lnTo>
                      <a:pt x="730" y="37183"/>
                    </a:lnTo>
                    <a:lnTo>
                      <a:pt x="332" y="40503"/>
                    </a:lnTo>
                    <a:lnTo>
                      <a:pt x="66" y="43823"/>
                    </a:lnTo>
                    <a:lnTo>
                      <a:pt x="0" y="47209"/>
                    </a:lnTo>
                    <a:lnTo>
                      <a:pt x="66" y="50529"/>
                    </a:lnTo>
                    <a:lnTo>
                      <a:pt x="266" y="53849"/>
                    </a:lnTo>
                    <a:lnTo>
                      <a:pt x="664" y="57169"/>
                    </a:lnTo>
                    <a:lnTo>
                      <a:pt x="1195" y="60489"/>
                    </a:lnTo>
                    <a:lnTo>
                      <a:pt x="1859" y="63809"/>
                    </a:lnTo>
                    <a:lnTo>
                      <a:pt x="2656" y="67062"/>
                    </a:lnTo>
                    <a:lnTo>
                      <a:pt x="3652" y="70316"/>
                    </a:lnTo>
                    <a:lnTo>
                      <a:pt x="4781" y="73503"/>
                    </a:lnTo>
                    <a:lnTo>
                      <a:pt x="6042" y="76623"/>
                    </a:lnTo>
                    <a:lnTo>
                      <a:pt x="6773" y="78150"/>
                    </a:lnTo>
                    <a:lnTo>
                      <a:pt x="7503" y="79678"/>
                    </a:lnTo>
                    <a:lnTo>
                      <a:pt x="8233" y="81205"/>
                    </a:lnTo>
                    <a:lnTo>
                      <a:pt x="9030" y="82732"/>
                    </a:lnTo>
                    <a:lnTo>
                      <a:pt x="9893" y="84259"/>
                    </a:lnTo>
                    <a:lnTo>
                      <a:pt x="10823" y="85720"/>
                    </a:lnTo>
                    <a:lnTo>
                      <a:pt x="11686" y="87180"/>
                    </a:lnTo>
                    <a:lnTo>
                      <a:pt x="12682" y="88641"/>
                    </a:lnTo>
                    <a:lnTo>
                      <a:pt x="13678" y="90036"/>
                    </a:lnTo>
                    <a:lnTo>
                      <a:pt x="14674" y="91430"/>
                    </a:lnTo>
                    <a:lnTo>
                      <a:pt x="15803" y="92824"/>
                    </a:lnTo>
                    <a:lnTo>
                      <a:pt x="16865" y="94219"/>
                    </a:lnTo>
                    <a:lnTo>
                      <a:pt x="17994" y="95546"/>
                    </a:lnTo>
                    <a:lnTo>
                      <a:pt x="19189" y="96874"/>
                    </a:lnTo>
                    <a:lnTo>
                      <a:pt x="20450" y="98202"/>
                    </a:lnTo>
                    <a:lnTo>
                      <a:pt x="21712" y="99464"/>
                    </a:lnTo>
                    <a:lnTo>
                      <a:pt x="21712" y="99464"/>
                    </a:lnTo>
                    <a:lnTo>
                      <a:pt x="22243" y="97339"/>
                    </a:lnTo>
                    <a:lnTo>
                      <a:pt x="22907" y="95215"/>
                    </a:lnTo>
                    <a:lnTo>
                      <a:pt x="23637" y="93090"/>
                    </a:lnTo>
                    <a:lnTo>
                      <a:pt x="24368" y="90965"/>
                    </a:lnTo>
                    <a:lnTo>
                      <a:pt x="25165" y="88907"/>
                    </a:lnTo>
                    <a:lnTo>
                      <a:pt x="26028" y="86782"/>
                    </a:lnTo>
                    <a:lnTo>
                      <a:pt x="26891" y="84657"/>
                    </a:lnTo>
                    <a:lnTo>
                      <a:pt x="27820" y="82599"/>
                    </a:lnTo>
                    <a:lnTo>
                      <a:pt x="29746" y="78482"/>
                    </a:lnTo>
                    <a:lnTo>
                      <a:pt x="31804" y="74432"/>
                    </a:lnTo>
                    <a:lnTo>
                      <a:pt x="33929" y="70515"/>
                    </a:lnTo>
                    <a:lnTo>
                      <a:pt x="36120" y="6673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96" name="Google Shape;2596;g34ed79b00d1_0_2561"/>
              <p:cNvSpPr/>
              <p:nvPr/>
            </p:nvSpPr>
            <p:spPr>
              <a:xfrm>
                <a:off x="3318625" y="1974400"/>
                <a:ext cx="888100" cy="627475"/>
              </a:xfrm>
              <a:custGeom>
                <a:rect b="b" l="l" r="r" t="t"/>
                <a:pathLst>
                  <a:path extrusionOk="0" h="25099" w="35524">
                    <a:moveTo>
                      <a:pt x="20783" y="1"/>
                    </a:moveTo>
                    <a:lnTo>
                      <a:pt x="18260" y="1727"/>
                    </a:lnTo>
                    <a:lnTo>
                      <a:pt x="15737" y="3520"/>
                    </a:lnTo>
                    <a:lnTo>
                      <a:pt x="13148" y="5445"/>
                    </a:lnTo>
                    <a:lnTo>
                      <a:pt x="10558" y="7437"/>
                    </a:lnTo>
                    <a:lnTo>
                      <a:pt x="7902" y="9495"/>
                    </a:lnTo>
                    <a:lnTo>
                      <a:pt x="5313" y="11687"/>
                    </a:lnTo>
                    <a:lnTo>
                      <a:pt x="2657" y="13944"/>
                    </a:lnTo>
                    <a:lnTo>
                      <a:pt x="1" y="16334"/>
                    </a:lnTo>
                    <a:lnTo>
                      <a:pt x="1063" y="17131"/>
                    </a:lnTo>
                    <a:lnTo>
                      <a:pt x="2126" y="17928"/>
                    </a:lnTo>
                    <a:lnTo>
                      <a:pt x="3188" y="18725"/>
                    </a:lnTo>
                    <a:lnTo>
                      <a:pt x="4250" y="19389"/>
                    </a:lnTo>
                    <a:lnTo>
                      <a:pt x="5379" y="20053"/>
                    </a:lnTo>
                    <a:lnTo>
                      <a:pt x="6508" y="20717"/>
                    </a:lnTo>
                    <a:lnTo>
                      <a:pt x="7637" y="21314"/>
                    </a:lnTo>
                    <a:lnTo>
                      <a:pt x="8765" y="21845"/>
                    </a:lnTo>
                    <a:lnTo>
                      <a:pt x="9894" y="22310"/>
                    </a:lnTo>
                    <a:lnTo>
                      <a:pt x="11089" y="22775"/>
                    </a:lnTo>
                    <a:lnTo>
                      <a:pt x="12218" y="23173"/>
                    </a:lnTo>
                    <a:lnTo>
                      <a:pt x="13413" y="23572"/>
                    </a:lnTo>
                    <a:lnTo>
                      <a:pt x="14542" y="23904"/>
                    </a:lnTo>
                    <a:lnTo>
                      <a:pt x="15737" y="24169"/>
                    </a:lnTo>
                    <a:lnTo>
                      <a:pt x="18061" y="24634"/>
                    </a:lnTo>
                    <a:lnTo>
                      <a:pt x="20451" y="24966"/>
                    </a:lnTo>
                    <a:lnTo>
                      <a:pt x="22709" y="25099"/>
                    </a:lnTo>
                    <a:lnTo>
                      <a:pt x="25033" y="25099"/>
                    </a:lnTo>
                    <a:lnTo>
                      <a:pt x="26161" y="25032"/>
                    </a:lnTo>
                    <a:lnTo>
                      <a:pt x="27224" y="24900"/>
                    </a:lnTo>
                    <a:lnTo>
                      <a:pt x="28353" y="24767"/>
                    </a:lnTo>
                    <a:lnTo>
                      <a:pt x="29415" y="24568"/>
                    </a:lnTo>
                    <a:lnTo>
                      <a:pt x="30477" y="24302"/>
                    </a:lnTo>
                    <a:lnTo>
                      <a:pt x="31540" y="24103"/>
                    </a:lnTo>
                    <a:lnTo>
                      <a:pt x="32536" y="23771"/>
                    </a:lnTo>
                    <a:lnTo>
                      <a:pt x="33532" y="23439"/>
                    </a:lnTo>
                    <a:lnTo>
                      <a:pt x="34527" y="23040"/>
                    </a:lnTo>
                    <a:lnTo>
                      <a:pt x="35523" y="22642"/>
                    </a:lnTo>
                    <a:lnTo>
                      <a:pt x="33996" y="19654"/>
                    </a:lnTo>
                    <a:lnTo>
                      <a:pt x="32403" y="16666"/>
                    </a:lnTo>
                    <a:lnTo>
                      <a:pt x="30743" y="13745"/>
                    </a:lnTo>
                    <a:lnTo>
                      <a:pt x="28950" y="10890"/>
                    </a:lnTo>
                    <a:lnTo>
                      <a:pt x="27025" y="8035"/>
                    </a:lnTo>
                    <a:lnTo>
                      <a:pt x="25033" y="5312"/>
                    </a:lnTo>
                    <a:lnTo>
                      <a:pt x="22974" y="2657"/>
                    </a:lnTo>
                    <a:lnTo>
                      <a:pt x="2078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97" name="Google Shape;2597;g34ed79b00d1_0_2561"/>
              <p:cNvSpPr/>
              <p:nvPr/>
            </p:nvSpPr>
            <p:spPr>
              <a:xfrm>
                <a:off x="3318625" y="1974400"/>
                <a:ext cx="888100" cy="627475"/>
              </a:xfrm>
              <a:custGeom>
                <a:rect b="b" l="l" r="r" t="t"/>
                <a:pathLst>
                  <a:path extrusionOk="0" fill="none" h="25099" w="35524">
                    <a:moveTo>
                      <a:pt x="35523" y="22642"/>
                    </a:moveTo>
                    <a:lnTo>
                      <a:pt x="35523" y="22642"/>
                    </a:lnTo>
                    <a:lnTo>
                      <a:pt x="33996" y="19654"/>
                    </a:lnTo>
                    <a:lnTo>
                      <a:pt x="32403" y="16666"/>
                    </a:lnTo>
                    <a:lnTo>
                      <a:pt x="30743" y="13745"/>
                    </a:lnTo>
                    <a:lnTo>
                      <a:pt x="28950" y="10890"/>
                    </a:lnTo>
                    <a:lnTo>
                      <a:pt x="27025" y="8035"/>
                    </a:lnTo>
                    <a:lnTo>
                      <a:pt x="25033" y="5312"/>
                    </a:lnTo>
                    <a:lnTo>
                      <a:pt x="22974" y="2657"/>
                    </a:lnTo>
                    <a:lnTo>
                      <a:pt x="20783" y="1"/>
                    </a:lnTo>
                    <a:lnTo>
                      <a:pt x="20783" y="1"/>
                    </a:lnTo>
                    <a:lnTo>
                      <a:pt x="18260" y="1727"/>
                    </a:lnTo>
                    <a:lnTo>
                      <a:pt x="15737" y="3520"/>
                    </a:lnTo>
                    <a:lnTo>
                      <a:pt x="13148" y="5445"/>
                    </a:lnTo>
                    <a:lnTo>
                      <a:pt x="10558" y="7437"/>
                    </a:lnTo>
                    <a:lnTo>
                      <a:pt x="7902" y="9495"/>
                    </a:lnTo>
                    <a:lnTo>
                      <a:pt x="5313" y="11687"/>
                    </a:lnTo>
                    <a:lnTo>
                      <a:pt x="2657" y="13944"/>
                    </a:lnTo>
                    <a:lnTo>
                      <a:pt x="1" y="16334"/>
                    </a:lnTo>
                    <a:lnTo>
                      <a:pt x="1" y="16334"/>
                    </a:lnTo>
                    <a:lnTo>
                      <a:pt x="1063" y="17131"/>
                    </a:lnTo>
                    <a:lnTo>
                      <a:pt x="2126" y="17928"/>
                    </a:lnTo>
                    <a:lnTo>
                      <a:pt x="3188" y="18725"/>
                    </a:lnTo>
                    <a:lnTo>
                      <a:pt x="4250" y="19389"/>
                    </a:lnTo>
                    <a:lnTo>
                      <a:pt x="5379" y="20053"/>
                    </a:lnTo>
                    <a:lnTo>
                      <a:pt x="6508" y="20717"/>
                    </a:lnTo>
                    <a:lnTo>
                      <a:pt x="7637" y="21314"/>
                    </a:lnTo>
                    <a:lnTo>
                      <a:pt x="8765" y="21845"/>
                    </a:lnTo>
                    <a:lnTo>
                      <a:pt x="9894" y="22310"/>
                    </a:lnTo>
                    <a:lnTo>
                      <a:pt x="11089" y="22775"/>
                    </a:lnTo>
                    <a:lnTo>
                      <a:pt x="12218" y="23173"/>
                    </a:lnTo>
                    <a:lnTo>
                      <a:pt x="13413" y="23572"/>
                    </a:lnTo>
                    <a:lnTo>
                      <a:pt x="14542" y="23904"/>
                    </a:lnTo>
                    <a:lnTo>
                      <a:pt x="15737" y="24169"/>
                    </a:lnTo>
                    <a:lnTo>
                      <a:pt x="18061" y="24634"/>
                    </a:lnTo>
                    <a:lnTo>
                      <a:pt x="20451" y="24966"/>
                    </a:lnTo>
                    <a:lnTo>
                      <a:pt x="22709" y="25099"/>
                    </a:lnTo>
                    <a:lnTo>
                      <a:pt x="25033" y="25099"/>
                    </a:lnTo>
                    <a:lnTo>
                      <a:pt x="26161" y="25032"/>
                    </a:lnTo>
                    <a:lnTo>
                      <a:pt x="27224" y="24900"/>
                    </a:lnTo>
                    <a:lnTo>
                      <a:pt x="28353" y="24767"/>
                    </a:lnTo>
                    <a:lnTo>
                      <a:pt x="29415" y="24568"/>
                    </a:lnTo>
                    <a:lnTo>
                      <a:pt x="30477" y="24302"/>
                    </a:lnTo>
                    <a:lnTo>
                      <a:pt x="31540" y="24103"/>
                    </a:lnTo>
                    <a:lnTo>
                      <a:pt x="32536" y="23771"/>
                    </a:lnTo>
                    <a:lnTo>
                      <a:pt x="33532" y="23439"/>
                    </a:lnTo>
                    <a:lnTo>
                      <a:pt x="34527" y="23040"/>
                    </a:lnTo>
                    <a:lnTo>
                      <a:pt x="35523" y="22642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98" name="Google Shape;2598;g34ed79b00d1_0_2561"/>
              <p:cNvSpPr/>
              <p:nvPr/>
            </p:nvSpPr>
            <p:spPr>
              <a:xfrm>
                <a:off x="3302025" y="1225775"/>
                <a:ext cx="962800" cy="464800"/>
              </a:xfrm>
              <a:custGeom>
                <a:rect b="b" l="l" r="r" t="t"/>
                <a:pathLst>
                  <a:path extrusionOk="0" h="18592" w="38512">
                    <a:moveTo>
                      <a:pt x="12683" y="0"/>
                    </a:moveTo>
                    <a:lnTo>
                      <a:pt x="11421" y="67"/>
                    </a:lnTo>
                    <a:lnTo>
                      <a:pt x="10226" y="200"/>
                    </a:lnTo>
                    <a:lnTo>
                      <a:pt x="9031" y="332"/>
                    </a:lnTo>
                    <a:lnTo>
                      <a:pt x="7836" y="532"/>
                    </a:lnTo>
                    <a:lnTo>
                      <a:pt x="6707" y="797"/>
                    </a:lnTo>
                    <a:lnTo>
                      <a:pt x="5578" y="1063"/>
                    </a:lnTo>
                    <a:lnTo>
                      <a:pt x="4516" y="1328"/>
                    </a:lnTo>
                    <a:lnTo>
                      <a:pt x="3520" y="1727"/>
                    </a:lnTo>
                    <a:lnTo>
                      <a:pt x="2590" y="2059"/>
                    </a:lnTo>
                    <a:lnTo>
                      <a:pt x="1661" y="2457"/>
                    </a:lnTo>
                    <a:lnTo>
                      <a:pt x="798" y="2922"/>
                    </a:lnTo>
                    <a:lnTo>
                      <a:pt x="1" y="3387"/>
                    </a:lnTo>
                    <a:lnTo>
                      <a:pt x="3055" y="4781"/>
                    </a:lnTo>
                    <a:lnTo>
                      <a:pt x="6043" y="6375"/>
                    </a:lnTo>
                    <a:lnTo>
                      <a:pt x="8965" y="8034"/>
                    </a:lnTo>
                    <a:lnTo>
                      <a:pt x="11820" y="9894"/>
                    </a:lnTo>
                    <a:lnTo>
                      <a:pt x="14608" y="11886"/>
                    </a:lnTo>
                    <a:lnTo>
                      <a:pt x="17331" y="13944"/>
                    </a:lnTo>
                    <a:lnTo>
                      <a:pt x="19987" y="16201"/>
                    </a:lnTo>
                    <a:lnTo>
                      <a:pt x="22576" y="18592"/>
                    </a:lnTo>
                    <a:lnTo>
                      <a:pt x="24435" y="17264"/>
                    </a:lnTo>
                    <a:lnTo>
                      <a:pt x="26427" y="16002"/>
                    </a:lnTo>
                    <a:lnTo>
                      <a:pt x="28485" y="14741"/>
                    </a:lnTo>
                    <a:lnTo>
                      <a:pt x="30544" y="13545"/>
                    </a:lnTo>
                    <a:lnTo>
                      <a:pt x="32668" y="12417"/>
                    </a:lnTo>
                    <a:lnTo>
                      <a:pt x="34727" y="11354"/>
                    </a:lnTo>
                    <a:lnTo>
                      <a:pt x="36719" y="10491"/>
                    </a:lnTo>
                    <a:lnTo>
                      <a:pt x="38511" y="9761"/>
                    </a:lnTo>
                    <a:lnTo>
                      <a:pt x="37449" y="8632"/>
                    </a:lnTo>
                    <a:lnTo>
                      <a:pt x="36254" y="7636"/>
                    </a:lnTo>
                    <a:lnTo>
                      <a:pt x="35059" y="6707"/>
                    </a:lnTo>
                    <a:lnTo>
                      <a:pt x="33864" y="5843"/>
                    </a:lnTo>
                    <a:lnTo>
                      <a:pt x="32602" y="5047"/>
                    </a:lnTo>
                    <a:lnTo>
                      <a:pt x="31340" y="4316"/>
                    </a:lnTo>
                    <a:lnTo>
                      <a:pt x="30079" y="3652"/>
                    </a:lnTo>
                    <a:lnTo>
                      <a:pt x="28751" y="3055"/>
                    </a:lnTo>
                    <a:lnTo>
                      <a:pt x="27423" y="2524"/>
                    </a:lnTo>
                    <a:lnTo>
                      <a:pt x="26095" y="1992"/>
                    </a:lnTo>
                    <a:lnTo>
                      <a:pt x="24701" y="1594"/>
                    </a:lnTo>
                    <a:lnTo>
                      <a:pt x="23373" y="1196"/>
                    </a:lnTo>
                    <a:lnTo>
                      <a:pt x="22045" y="864"/>
                    </a:lnTo>
                    <a:lnTo>
                      <a:pt x="20650" y="598"/>
                    </a:lnTo>
                    <a:lnTo>
                      <a:pt x="19323" y="399"/>
                    </a:lnTo>
                    <a:lnTo>
                      <a:pt x="17928" y="200"/>
                    </a:lnTo>
                    <a:lnTo>
                      <a:pt x="16600" y="67"/>
                    </a:lnTo>
                    <a:lnTo>
                      <a:pt x="1527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99" name="Google Shape;2599;g34ed79b00d1_0_2561"/>
              <p:cNvSpPr/>
              <p:nvPr/>
            </p:nvSpPr>
            <p:spPr>
              <a:xfrm>
                <a:off x="3302025" y="1225775"/>
                <a:ext cx="962800" cy="464800"/>
              </a:xfrm>
              <a:custGeom>
                <a:rect b="b" l="l" r="r" t="t"/>
                <a:pathLst>
                  <a:path extrusionOk="0" fill="none" h="18592" w="38512">
                    <a:moveTo>
                      <a:pt x="22576" y="18592"/>
                    </a:moveTo>
                    <a:lnTo>
                      <a:pt x="22576" y="18592"/>
                    </a:lnTo>
                    <a:lnTo>
                      <a:pt x="24435" y="17264"/>
                    </a:lnTo>
                    <a:lnTo>
                      <a:pt x="26427" y="16002"/>
                    </a:lnTo>
                    <a:lnTo>
                      <a:pt x="28485" y="14741"/>
                    </a:lnTo>
                    <a:lnTo>
                      <a:pt x="30544" y="13545"/>
                    </a:lnTo>
                    <a:lnTo>
                      <a:pt x="32668" y="12417"/>
                    </a:lnTo>
                    <a:lnTo>
                      <a:pt x="34727" y="11354"/>
                    </a:lnTo>
                    <a:lnTo>
                      <a:pt x="36719" y="10491"/>
                    </a:lnTo>
                    <a:lnTo>
                      <a:pt x="38511" y="9761"/>
                    </a:lnTo>
                    <a:lnTo>
                      <a:pt x="38511" y="9761"/>
                    </a:lnTo>
                    <a:lnTo>
                      <a:pt x="37449" y="8632"/>
                    </a:lnTo>
                    <a:lnTo>
                      <a:pt x="36254" y="7636"/>
                    </a:lnTo>
                    <a:lnTo>
                      <a:pt x="35059" y="6707"/>
                    </a:lnTo>
                    <a:lnTo>
                      <a:pt x="33864" y="5843"/>
                    </a:lnTo>
                    <a:lnTo>
                      <a:pt x="32602" y="5047"/>
                    </a:lnTo>
                    <a:lnTo>
                      <a:pt x="31340" y="4316"/>
                    </a:lnTo>
                    <a:lnTo>
                      <a:pt x="30079" y="3652"/>
                    </a:lnTo>
                    <a:lnTo>
                      <a:pt x="28751" y="3055"/>
                    </a:lnTo>
                    <a:lnTo>
                      <a:pt x="27423" y="2524"/>
                    </a:lnTo>
                    <a:lnTo>
                      <a:pt x="26095" y="1992"/>
                    </a:lnTo>
                    <a:lnTo>
                      <a:pt x="24701" y="1594"/>
                    </a:lnTo>
                    <a:lnTo>
                      <a:pt x="23373" y="1196"/>
                    </a:lnTo>
                    <a:lnTo>
                      <a:pt x="22045" y="864"/>
                    </a:lnTo>
                    <a:lnTo>
                      <a:pt x="20650" y="598"/>
                    </a:lnTo>
                    <a:lnTo>
                      <a:pt x="19323" y="399"/>
                    </a:lnTo>
                    <a:lnTo>
                      <a:pt x="17928" y="200"/>
                    </a:lnTo>
                    <a:lnTo>
                      <a:pt x="16600" y="67"/>
                    </a:lnTo>
                    <a:lnTo>
                      <a:pt x="15272" y="0"/>
                    </a:lnTo>
                    <a:lnTo>
                      <a:pt x="14011" y="0"/>
                    </a:lnTo>
                    <a:lnTo>
                      <a:pt x="12683" y="0"/>
                    </a:lnTo>
                    <a:lnTo>
                      <a:pt x="11421" y="67"/>
                    </a:lnTo>
                    <a:lnTo>
                      <a:pt x="10226" y="200"/>
                    </a:lnTo>
                    <a:lnTo>
                      <a:pt x="9031" y="332"/>
                    </a:lnTo>
                    <a:lnTo>
                      <a:pt x="7836" y="532"/>
                    </a:lnTo>
                    <a:lnTo>
                      <a:pt x="6707" y="797"/>
                    </a:lnTo>
                    <a:lnTo>
                      <a:pt x="5578" y="1063"/>
                    </a:lnTo>
                    <a:lnTo>
                      <a:pt x="4516" y="1328"/>
                    </a:lnTo>
                    <a:lnTo>
                      <a:pt x="3520" y="1727"/>
                    </a:lnTo>
                    <a:lnTo>
                      <a:pt x="2590" y="2059"/>
                    </a:lnTo>
                    <a:lnTo>
                      <a:pt x="1661" y="2457"/>
                    </a:lnTo>
                    <a:lnTo>
                      <a:pt x="798" y="2922"/>
                    </a:lnTo>
                    <a:lnTo>
                      <a:pt x="1" y="3387"/>
                    </a:lnTo>
                    <a:lnTo>
                      <a:pt x="1" y="3387"/>
                    </a:lnTo>
                    <a:lnTo>
                      <a:pt x="3055" y="4781"/>
                    </a:lnTo>
                    <a:lnTo>
                      <a:pt x="6043" y="6375"/>
                    </a:lnTo>
                    <a:lnTo>
                      <a:pt x="8965" y="8034"/>
                    </a:lnTo>
                    <a:lnTo>
                      <a:pt x="11820" y="9894"/>
                    </a:lnTo>
                    <a:lnTo>
                      <a:pt x="14608" y="11886"/>
                    </a:lnTo>
                    <a:lnTo>
                      <a:pt x="17331" y="13944"/>
                    </a:lnTo>
                    <a:lnTo>
                      <a:pt x="19987" y="16201"/>
                    </a:lnTo>
                    <a:lnTo>
                      <a:pt x="22576" y="18592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00" name="Google Shape;2600;g34ed79b00d1_0_2561"/>
              <p:cNvSpPr/>
              <p:nvPr/>
            </p:nvSpPr>
            <p:spPr>
              <a:xfrm>
                <a:off x="2108550" y="3483275"/>
                <a:ext cx="2365425" cy="1201825"/>
              </a:xfrm>
              <a:custGeom>
                <a:rect b="b" l="l" r="r" t="t"/>
                <a:pathLst>
                  <a:path extrusionOk="0" h="48073" w="94617">
                    <a:moveTo>
                      <a:pt x="13612" y="1"/>
                    </a:moveTo>
                    <a:lnTo>
                      <a:pt x="11952" y="2856"/>
                    </a:lnTo>
                    <a:lnTo>
                      <a:pt x="10425" y="5645"/>
                    </a:lnTo>
                    <a:lnTo>
                      <a:pt x="9097" y="8367"/>
                    </a:lnTo>
                    <a:lnTo>
                      <a:pt x="7835" y="10956"/>
                    </a:lnTo>
                    <a:lnTo>
                      <a:pt x="6706" y="13413"/>
                    </a:lnTo>
                    <a:lnTo>
                      <a:pt x="5644" y="15803"/>
                    </a:lnTo>
                    <a:lnTo>
                      <a:pt x="4715" y="18061"/>
                    </a:lnTo>
                    <a:lnTo>
                      <a:pt x="3851" y="20186"/>
                    </a:lnTo>
                    <a:lnTo>
                      <a:pt x="3121" y="22244"/>
                    </a:lnTo>
                    <a:lnTo>
                      <a:pt x="2457" y="24169"/>
                    </a:lnTo>
                    <a:lnTo>
                      <a:pt x="1859" y="25962"/>
                    </a:lnTo>
                    <a:lnTo>
                      <a:pt x="1395" y="27688"/>
                    </a:lnTo>
                    <a:lnTo>
                      <a:pt x="598" y="30743"/>
                    </a:lnTo>
                    <a:lnTo>
                      <a:pt x="0" y="33266"/>
                    </a:lnTo>
                    <a:lnTo>
                      <a:pt x="2590" y="35125"/>
                    </a:lnTo>
                    <a:lnTo>
                      <a:pt x="5179" y="36785"/>
                    </a:lnTo>
                    <a:lnTo>
                      <a:pt x="7835" y="38378"/>
                    </a:lnTo>
                    <a:lnTo>
                      <a:pt x="10558" y="39906"/>
                    </a:lnTo>
                    <a:lnTo>
                      <a:pt x="13280" y="41234"/>
                    </a:lnTo>
                    <a:lnTo>
                      <a:pt x="16135" y="42495"/>
                    </a:lnTo>
                    <a:lnTo>
                      <a:pt x="18924" y="43557"/>
                    </a:lnTo>
                    <a:lnTo>
                      <a:pt x="21779" y="44553"/>
                    </a:lnTo>
                    <a:lnTo>
                      <a:pt x="24700" y="45417"/>
                    </a:lnTo>
                    <a:lnTo>
                      <a:pt x="27622" y="46147"/>
                    </a:lnTo>
                    <a:lnTo>
                      <a:pt x="30543" y="46811"/>
                    </a:lnTo>
                    <a:lnTo>
                      <a:pt x="33531" y="47276"/>
                    </a:lnTo>
                    <a:lnTo>
                      <a:pt x="36519" y="47674"/>
                    </a:lnTo>
                    <a:lnTo>
                      <a:pt x="39507" y="47940"/>
                    </a:lnTo>
                    <a:lnTo>
                      <a:pt x="42495" y="48072"/>
                    </a:lnTo>
                    <a:lnTo>
                      <a:pt x="45482" y="48072"/>
                    </a:lnTo>
                    <a:lnTo>
                      <a:pt x="48470" y="47940"/>
                    </a:lnTo>
                    <a:lnTo>
                      <a:pt x="51458" y="47674"/>
                    </a:lnTo>
                    <a:lnTo>
                      <a:pt x="54446" y="47342"/>
                    </a:lnTo>
                    <a:lnTo>
                      <a:pt x="57434" y="46877"/>
                    </a:lnTo>
                    <a:lnTo>
                      <a:pt x="60355" y="46280"/>
                    </a:lnTo>
                    <a:lnTo>
                      <a:pt x="63277" y="45549"/>
                    </a:lnTo>
                    <a:lnTo>
                      <a:pt x="66198" y="44686"/>
                    </a:lnTo>
                    <a:lnTo>
                      <a:pt x="69053" y="43757"/>
                    </a:lnTo>
                    <a:lnTo>
                      <a:pt x="71909" y="42628"/>
                    </a:lnTo>
                    <a:lnTo>
                      <a:pt x="74697" y="41433"/>
                    </a:lnTo>
                    <a:lnTo>
                      <a:pt x="77486" y="40105"/>
                    </a:lnTo>
                    <a:lnTo>
                      <a:pt x="80142" y="38644"/>
                    </a:lnTo>
                    <a:lnTo>
                      <a:pt x="82864" y="37051"/>
                    </a:lnTo>
                    <a:lnTo>
                      <a:pt x="85454" y="35391"/>
                    </a:lnTo>
                    <a:lnTo>
                      <a:pt x="87977" y="33531"/>
                    </a:lnTo>
                    <a:lnTo>
                      <a:pt x="90500" y="31606"/>
                    </a:lnTo>
                    <a:lnTo>
                      <a:pt x="90965" y="30344"/>
                    </a:lnTo>
                    <a:lnTo>
                      <a:pt x="91429" y="29083"/>
                    </a:lnTo>
                    <a:lnTo>
                      <a:pt x="91894" y="27755"/>
                    </a:lnTo>
                    <a:lnTo>
                      <a:pt x="92292" y="26361"/>
                    </a:lnTo>
                    <a:lnTo>
                      <a:pt x="92956" y="23572"/>
                    </a:lnTo>
                    <a:lnTo>
                      <a:pt x="93554" y="20650"/>
                    </a:lnTo>
                    <a:lnTo>
                      <a:pt x="94019" y="17596"/>
                    </a:lnTo>
                    <a:lnTo>
                      <a:pt x="94351" y="14409"/>
                    </a:lnTo>
                    <a:lnTo>
                      <a:pt x="94550" y="11222"/>
                    </a:lnTo>
                    <a:lnTo>
                      <a:pt x="94616" y="7836"/>
                    </a:lnTo>
                    <a:lnTo>
                      <a:pt x="92226" y="9164"/>
                    </a:lnTo>
                    <a:lnTo>
                      <a:pt x="89769" y="10425"/>
                    </a:lnTo>
                    <a:lnTo>
                      <a:pt x="87313" y="11488"/>
                    </a:lnTo>
                    <a:lnTo>
                      <a:pt x="84790" y="12484"/>
                    </a:lnTo>
                    <a:lnTo>
                      <a:pt x="82267" y="13347"/>
                    </a:lnTo>
                    <a:lnTo>
                      <a:pt x="79677" y="14143"/>
                    </a:lnTo>
                    <a:lnTo>
                      <a:pt x="77088" y="14741"/>
                    </a:lnTo>
                    <a:lnTo>
                      <a:pt x="74432" y="15272"/>
                    </a:lnTo>
                    <a:lnTo>
                      <a:pt x="71776" y="15737"/>
                    </a:lnTo>
                    <a:lnTo>
                      <a:pt x="69053" y="16069"/>
                    </a:lnTo>
                    <a:lnTo>
                      <a:pt x="66398" y="16268"/>
                    </a:lnTo>
                    <a:lnTo>
                      <a:pt x="63675" y="16401"/>
                    </a:lnTo>
                    <a:lnTo>
                      <a:pt x="60953" y="16401"/>
                    </a:lnTo>
                    <a:lnTo>
                      <a:pt x="58231" y="16335"/>
                    </a:lnTo>
                    <a:lnTo>
                      <a:pt x="55508" y="16135"/>
                    </a:lnTo>
                    <a:lnTo>
                      <a:pt x="52786" y="15870"/>
                    </a:lnTo>
                    <a:lnTo>
                      <a:pt x="50064" y="15538"/>
                    </a:lnTo>
                    <a:lnTo>
                      <a:pt x="47408" y="15073"/>
                    </a:lnTo>
                    <a:lnTo>
                      <a:pt x="44752" y="14542"/>
                    </a:lnTo>
                    <a:lnTo>
                      <a:pt x="42096" y="13878"/>
                    </a:lnTo>
                    <a:lnTo>
                      <a:pt x="39440" y="13147"/>
                    </a:lnTo>
                    <a:lnTo>
                      <a:pt x="36851" y="12351"/>
                    </a:lnTo>
                    <a:lnTo>
                      <a:pt x="34328" y="11488"/>
                    </a:lnTo>
                    <a:lnTo>
                      <a:pt x="31805" y="10492"/>
                    </a:lnTo>
                    <a:lnTo>
                      <a:pt x="29348" y="9429"/>
                    </a:lnTo>
                    <a:lnTo>
                      <a:pt x="26891" y="8300"/>
                    </a:lnTo>
                    <a:lnTo>
                      <a:pt x="24567" y="7105"/>
                    </a:lnTo>
                    <a:lnTo>
                      <a:pt x="22243" y="5844"/>
                    </a:lnTo>
                    <a:lnTo>
                      <a:pt x="19986" y="4449"/>
                    </a:lnTo>
                    <a:lnTo>
                      <a:pt x="17795" y="3055"/>
                    </a:lnTo>
                    <a:lnTo>
                      <a:pt x="15670" y="1528"/>
                    </a:lnTo>
                    <a:lnTo>
                      <a:pt x="1361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01" name="Google Shape;2601;g34ed79b00d1_0_2561"/>
              <p:cNvSpPr/>
              <p:nvPr/>
            </p:nvSpPr>
            <p:spPr>
              <a:xfrm>
                <a:off x="2108550" y="3483275"/>
                <a:ext cx="2365425" cy="1201825"/>
              </a:xfrm>
              <a:custGeom>
                <a:rect b="b" l="l" r="r" t="t"/>
                <a:pathLst>
                  <a:path extrusionOk="0" fill="none" h="48073" w="94617">
                    <a:moveTo>
                      <a:pt x="13612" y="1"/>
                    </a:moveTo>
                    <a:lnTo>
                      <a:pt x="13612" y="1"/>
                    </a:lnTo>
                    <a:lnTo>
                      <a:pt x="11952" y="2856"/>
                    </a:lnTo>
                    <a:lnTo>
                      <a:pt x="10425" y="5645"/>
                    </a:lnTo>
                    <a:lnTo>
                      <a:pt x="9097" y="8367"/>
                    </a:lnTo>
                    <a:lnTo>
                      <a:pt x="7835" y="10956"/>
                    </a:lnTo>
                    <a:lnTo>
                      <a:pt x="6706" y="13413"/>
                    </a:lnTo>
                    <a:lnTo>
                      <a:pt x="5644" y="15803"/>
                    </a:lnTo>
                    <a:lnTo>
                      <a:pt x="4715" y="18061"/>
                    </a:lnTo>
                    <a:lnTo>
                      <a:pt x="3851" y="20186"/>
                    </a:lnTo>
                    <a:lnTo>
                      <a:pt x="3121" y="22244"/>
                    </a:lnTo>
                    <a:lnTo>
                      <a:pt x="2457" y="24169"/>
                    </a:lnTo>
                    <a:lnTo>
                      <a:pt x="1859" y="25962"/>
                    </a:lnTo>
                    <a:lnTo>
                      <a:pt x="1395" y="27688"/>
                    </a:lnTo>
                    <a:lnTo>
                      <a:pt x="598" y="30743"/>
                    </a:lnTo>
                    <a:lnTo>
                      <a:pt x="0" y="33266"/>
                    </a:lnTo>
                    <a:lnTo>
                      <a:pt x="0" y="33266"/>
                    </a:lnTo>
                    <a:lnTo>
                      <a:pt x="2590" y="35125"/>
                    </a:lnTo>
                    <a:lnTo>
                      <a:pt x="5179" y="36785"/>
                    </a:lnTo>
                    <a:lnTo>
                      <a:pt x="7835" y="38378"/>
                    </a:lnTo>
                    <a:lnTo>
                      <a:pt x="10558" y="39906"/>
                    </a:lnTo>
                    <a:lnTo>
                      <a:pt x="13280" y="41234"/>
                    </a:lnTo>
                    <a:lnTo>
                      <a:pt x="16135" y="42495"/>
                    </a:lnTo>
                    <a:lnTo>
                      <a:pt x="18924" y="43557"/>
                    </a:lnTo>
                    <a:lnTo>
                      <a:pt x="21779" y="44553"/>
                    </a:lnTo>
                    <a:lnTo>
                      <a:pt x="24700" y="45417"/>
                    </a:lnTo>
                    <a:lnTo>
                      <a:pt x="27622" y="46147"/>
                    </a:lnTo>
                    <a:lnTo>
                      <a:pt x="30543" y="46811"/>
                    </a:lnTo>
                    <a:lnTo>
                      <a:pt x="33531" y="47276"/>
                    </a:lnTo>
                    <a:lnTo>
                      <a:pt x="36519" y="47674"/>
                    </a:lnTo>
                    <a:lnTo>
                      <a:pt x="39507" y="47940"/>
                    </a:lnTo>
                    <a:lnTo>
                      <a:pt x="42495" y="48072"/>
                    </a:lnTo>
                    <a:lnTo>
                      <a:pt x="45482" y="48072"/>
                    </a:lnTo>
                    <a:lnTo>
                      <a:pt x="48470" y="47940"/>
                    </a:lnTo>
                    <a:lnTo>
                      <a:pt x="51458" y="47674"/>
                    </a:lnTo>
                    <a:lnTo>
                      <a:pt x="54446" y="47342"/>
                    </a:lnTo>
                    <a:lnTo>
                      <a:pt x="57434" y="46877"/>
                    </a:lnTo>
                    <a:lnTo>
                      <a:pt x="60355" y="46280"/>
                    </a:lnTo>
                    <a:lnTo>
                      <a:pt x="63277" y="45549"/>
                    </a:lnTo>
                    <a:lnTo>
                      <a:pt x="66198" y="44686"/>
                    </a:lnTo>
                    <a:lnTo>
                      <a:pt x="69053" y="43757"/>
                    </a:lnTo>
                    <a:lnTo>
                      <a:pt x="71909" y="42628"/>
                    </a:lnTo>
                    <a:lnTo>
                      <a:pt x="74697" y="41433"/>
                    </a:lnTo>
                    <a:lnTo>
                      <a:pt x="77486" y="40105"/>
                    </a:lnTo>
                    <a:lnTo>
                      <a:pt x="80142" y="38644"/>
                    </a:lnTo>
                    <a:lnTo>
                      <a:pt x="82864" y="37051"/>
                    </a:lnTo>
                    <a:lnTo>
                      <a:pt x="85454" y="35391"/>
                    </a:lnTo>
                    <a:lnTo>
                      <a:pt x="87977" y="33531"/>
                    </a:lnTo>
                    <a:lnTo>
                      <a:pt x="90500" y="31606"/>
                    </a:lnTo>
                    <a:lnTo>
                      <a:pt x="90500" y="31606"/>
                    </a:lnTo>
                    <a:lnTo>
                      <a:pt x="90965" y="30344"/>
                    </a:lnTo>
                    <a:lnTo>
                      <a:pt x="91429" y="29083"/>
                    </a:lnTo>
                    <a:lnTo>
                      <a:pt x="91894" y="27755"/>
                    </a:lnTo>
                    <a:lnTo>
                      <a:pt x="92292" y="26361"/>
                    </a:lnTo>
                    <a:lnTo>
                      <a:pt x="92956" y="23572"/>
                    </a:lnTo>
                    <a:lnTo>
                      <a:pt x="93554" y="20650"/>
                    </a:lnTo>
                    <a:lnTo>
                      <a:pt x="94019" y="17596"/>
                    </a:lnTo>
                    <a:lnTo>
                      <a:pt x="94351" y="14409"/>
                    </a:lnTo>
                    <a:lnTo>
                      <a:pt x="94550" y="11222"/>
                    </a:lnTo>
                    <a:lnTo>
                      <a:pt x="94616" y="7836"/>
                    </a:lnTo>
                    <a:lnTo>
                      <a:pt x="94616" y="7836"/>
                    </a:lnTo>
                    <a:lnTo>
                      <a:pt x="92226" y="9164"/>
                    </a:lnTo>
                    <a:lnTo>
                      <a:pt x="89769" y="10425"/>
                    </a:lnTo>
                    <a:lnTo>
                      <a:pt x="87313" y="11488"/>
                    </a:lnTo>
                    <a:lnTo>
                      <a:pt x="84790" y="12484"/>
                    </a:lnTo>
                    <a:lnTo>
                      <a:pt x="82267" y="13347"/>
                    </a:lnTo>
                    <a:lnTo>
                      <a:pt x="79677" y="14143"/>
                    </a:lnTo>
                    <a:lnTo>
                      <a:pt x="77088" y="14741"/>
                    </a:lnTo>
                    <a:lnTo>
                      <a:pt x="74432" y="15272"/>
                    </a:lnTo>
                    <a:lnTo>
                      <a:pt x="71776" y="15737"/>
                    </a:lnTo>
                    <a:lnTo>
                      <a:pt x="69053" y="16069"/>
                    </a:lnTo>
                    <a:lnTo>
                      <a:pt x="66398" y="16268"/>
                    </a:lnTo>
                    <a:lnTo>
                      <a:pt x="63675" y="16401"/>
                    </a:lnTo>
                    <a:lnTo>
                      <a:pt x="60953" y="16401"/>
                    </a:lnTo>
                    <a:lnTo>
                      <a:pt x="58231" y="16335"/>
                    </a:lnTo>
                    <a:lnTo>
                      <a:pt x="55508" y="16135"/>
                    </a:lnTo>
                    <a:lnTo>
                      <a:pt x="52786" y="15870"/>
                    </a:lnTo>
                    <a:lnTo>
                      <a:pt x="50064" y="15538"/>
                    </a:lnTo>
                    <a:lnTo>
                      <a:pt x="47408" y="15073"/>
                    </a:lnTo>
                    <a:lnTo>
                      <a:pt x="44752" y="14542"/>
                    </a:lnTo>
                    <a:lnTo>
                      <a:pt x="42096" y="13878"/>
                    </a:lnTo>
                    <a:lnTo>
                      <a:pt x="39440" y="13147"/>
                    </a:lnTo>
                    <a:lnTo>
                      <a:pt x="36851" y="12351"/>
                    </a:lnTo>
                    <a:lnTo>
                      <a:pt x="34328" y="11488"/>
                    </a:lnTo>
                    <a:lnTo>
                      <a:pt x="31805" y="10492"/>
                    </a:lnTo>
                    <a:lnTo>
                      <a:pt x="29348" y="9429"/>
                    </a:lnTo>
                    <a:lnTo>
                      <a:pt x="26891" y="8300"/>
                    </a:lnTo>
                    <a:lnTo>
                      <a:pt x="24567" y="7105"/>
                    </a:lnTo>
                    <a:lnTo>
                      <a:pt x="22243" y="5844"/>
                    </a:lnTo>
                    <a:lnTo>
                      <a:pt x="19986" y="4449"/>
                    </a:lnTo>
                    <a:lnTo>
                      <a:pt x="17795" y="3055"/>
                    </a:lnTo>
                    <a:lnTo>
                      <a:pt x="15670" y="1528"/>
                    </a:lnTo>
                    <a:lnTo>
                      <a:pt x="13612" y="1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02" name="Google Shape;2602;g34ed79b00d1_0_2561"/>
              <p:cNvSpPr/>
              <p:nvPr/>
            </p:nvSpPr>
            <p:spPr>
              <a:xfrm>
                <a:off x="4020775" y="1635775"/>
                <a:ext cx="501325" cy="773550"/>
              </a:xfrm>
              <a:custGeom>
                <a:rect b="b" l="l" r="r" t="t"/>
                <a:pathLst>
                  <a:path extrusionOk="0" h="30942" w="20053">
                    <a:moveTo>
                      <a:pt x="14940" y="1"/>
                    </a:moveTo>
                    <a:lnTo>
                      <a:pt x="13347" y="598"/>
                    </a:lnTo>
                    <a:lnTo>
                      <a:pt x="11488" y="1461"/>
                    </a:lnTo>
                    <a:lnTo>
                      <a:pt x="9429" y="2524"/>
                    </a:lnTo>
                    <a:lnTo>
                      <a:pt x="7305" y="3719"/>
                    </a:lnTo>
                    <a:lnTo>
                      <a:pt x="5246" y="5047"/>
                    </a:lnTo>
                    <a:lnTo>
                      <a:pt x="3254" y="6308"/>
                    </a:lnTo>
                    <a:lnTo>
                      <a:pt x="1462" y="7570"/>
                    </a:lnTo>
                    <a:lnTo>
                      <a:pt x="1" y="8765"/>
                    </a:lnTo>
                    <a:lnTo>
                      <a:pt x="2059" y="11222"/>
                    </a:lnTo>
                    <a:lnTo>
                      <a:pt x="4051" y="13811"/>
                    </a:lnTo>
                    <a:lnTo>
                      <a:pt x="5977" y="16467"/>
                    </a:lnTo>
                    <a:lnTo>
                      <a:pt x="7836" y="19189"/>
                    </a:lnTo>
                    <a:lnTo>
                      <a:pt x="9695" y="22044"/>
                    </a:lnTo>
                    <a:lnTo>
                      <a:pt x="11421" y="24966"/>
                    </a:lnTo>
                    <a:lnTo>
                      <a:pt x="13081" y="27954"/>
                    </a:lnTo>
                    <a:lnTo>
                      <a:pt x="14608" y="30942"/>
                    </a:lnTo>
                    <a:lnTo>
                      <a:pt x="15339" y="30145"/>
                    </a:lnTo>
                    <a:lnTo>
                      <a:pt x="16003" y="29348"/>
                    </a:lnTo>
                    <a:lnTo>
                      <a:pt x="16600" y="28419"/>
                    </a:lnTo>
                    <a:lnTo>
                      <a:pt x="17198" y="27555"/>
                    </a:lnTo>
                    <a:lnTo>
                      <a:pt x="17729" y="26626"/>
                    </a:lnTo>
                    <a:lnTo>
                      <a:pt x="18127" y="25696"/>
                    </a:lnTo>
                    <a:lnTo>
                      <a:pt x="18526" y="24700"/>
                    </a:lnTo>
                    <a:lnTo>
                      <a:pt x="18924" y="23704"/>
                    </a:lnTo>
                    <a:lnTo>
                      <a:pt x="19190" y="22708"/>
                    </a:lnTo>
                    <a:lnTo>
                      <a:pt x="19455" y="21712"/>
                    </a:lnTo>
                    <a:lnTo>
                      <a:pt x="19655" y="20650"/>
                    </a:lnTo>
                    <a:lnTo>
                      <a:pt x="19854" y="19654"/>
                    </a:lnTo>
                    <a:lnTo>
                      <a:pt x="19987" y="18592"/>
                    </a:lnTo>
                    <a:lnTo>
                      <a:pt x="20053" y="17529"/>
                    </a:lnTo>
                    <a:lnTo>
                      <a:pt x="20053" y="16467"/>
                    </a:lnTo>
                    <a:lnTo>
                      <a:pt x="20053" y="15405"/>
                    </a:lnTo>
                    <a:lnTo>
                      <a:pt x="20053" y="14342"/>
                    </a:lnTo>
                    <a:lnTo>
                      <a:pt x="19920" y="13280"/>
                    </a:lnTo>
                    <a:lnTo>
                      <a:pt x="19655" y="11222"/>
                    </a:lnTo>
                    <a:lnTo>
                      <a:pt x="19190" y="9163"/>
                    </a:lnTo>
                    <a:lnTo>
                      <a:pt x="18592" y="7105"/>
                    </a:lnTo>
                    <a:lnTo>
                      <a:pt x="17862" y="5180"/>
                    </a:lnTo>
                    <a:lnTo>
                      <a:pt x="16999" y="3320"/>
                    </a:lnTo>
                    <a:lnTo>
                      <a:pt x="16003" y="1594"/>
                    </a:lnTo>
                    <a:lnTo>
                      <a:pt x="15471" y="797"/>
                    </a:lnTo>
                    <a:lnTo>
                      <a:pt x="1494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03" name="Google Shape;2603;g34ed79b00d1_0_2561"/>
              <p:cNvSpPr/>
              <p:nvPr/>
            </p:nvSpPr>
            <p:spPr>
              <a:xfrm>
                <a:off x="4020775" y="1635775"/>
                <a:ext cx="501325" cy="773550"/>
              </a:xfrm>
              <a:custGeom>
                <a:rect b="b" l="l" r="r" t="t"/>
                <a:pathLst>
                  <a:path extrusionOk="0" fill="none" h="30942" w="20053">
                    <a:moveTo>
                      <a:pt x="14608" y="30942"/>
                    </a:moveTo>
                    <a:lnTo>
                      <a:pt x="14608" y="30942"/>
                    </a:lnTo>
                    <a:lnTo>
                      <a:pt x="15339" y="30145"/>
                    </a:lnTo>
                    <a:lnTo>
                      <a:pt x="16003" y="29348"/>
                    </a:lnTo>
                    <a:lnTo>
                      <a:pt x="16600" y="28419"/>
                    </a:lnTo>
                    <a:lnTo>
                      <a:pt x="17198" y="27555"/>
                    </a:lnTo>
                    <a:lnTo>
                      <a:pt x="17729" y="26626"/>
                    </a:lnTo>
                    <a:lnTo>
                      <a:pt x="18127" y="25696"/>
                    </a:lnTo>
                    <a:lnTo>
                      <a:pt x="18526" y="24700"/>
                    </a:lnTo>
                    <a:lnTo>
                      <a:pt x="18924" y="23704"/>
                    </a:lnTo>
                    <a:lnTo>
                      <a:pt x="19190" y="22708"/>
                    </a:lnTo>
                    <a:lnTo>
                      <a:pt x="19455" y="21712"/>
                    </a:lnTo>
                    <a:lnTo>
                      <a:pt x="19655" y="20650"/>
                    </a:lnTo>
                    <a:lnTo>
                      <a:pt x="19854" y="19654"/>
                    </a:lnTo>
                    <a:lnTo>
                      <a:pt x="19987" y="18592"/>
                    </a:lnTo>
                    <a:lnTo>
                      <a:pt x="20053" y="17529"/>
                    </a:lnTo>
                    <a:lnTo>
                      <a:pt x="20053" y="16467"/>
                    </a:lnTo>
                    <a:lnTo>
                      <a:pt x="20053" y="15405"/>
                    </a:lnTo>
                    <a:lnTo>
                      <a:pt x="20053" y="14342"/>
                    </a:lnTo>
                    <a:lnTo>
                      <a:pt x="19920" y="13280"/>
                    </a:lnTo>
                    <a:lnTo>
                      <a:pt x="19655" y="11222"/>
                    </a:lnTo>
                    <a:lnTo>
                      <a:pt x="19190" y="9163"/>
                    </a:lnTo>
                    <a:lnTo>
                      <a:pt x="18592" y="7105"/>
                    </a:lnTo>
                    <a:lnTo>
                      <a:pt x="17862" y="5180"/>
                    </a:lnTo>
                    <a:lnTo>
                      <a:pt x="16999" y="3320"/>
                    </a:lnTo>
                    <a:lnTo>
                      <a:pt x="16003" y="1594"/>
                    </a:lnTo>
                    <a:lnTo>
                      <a:pt x="15471" y="797"/>
                    </a:lnTo>
                    <a:lnTo>
                      <a:pt x="14940" y="1"/>
                    </a:lnTo>
                    <a:lnTo>
                      <a:pt x="14940" y="1"/>
                    </a:lnTo>
                    <a:lnTo>
                      <a:pt x="13347" y="598"/>
                    </a:lnTo>
                    <a:lnTo>
                      <a:pt x="11488" y="1461"/>
                    </a:lnTo>
                    <a:lnTo>
                      <a:pt x="9429" y="2524"/>
                    </a:lnTo>
                    <a:lnTo>
                      <a:pt x="7305" y="3719"/>
                    </a:lnTo>
                    <a:lnTo>
                      <a:pt x="5246" y="5047"/>
                    </a:lnTo>
                    <a:lnTo>
                      <a:pt x="3254" y="6308"/>
                    </a:lnTo>
                    <a:lnTo>
                      <a:pt x="1462" y="7570"/>
                    </a:lnTo>
                    <a:lnTo>
                      <a:pt x="1" y="8765"/>
                    </a:lnTo>
                    <a:lnTo>
                      <a:pt x="1" y="8765"/>
                    </a:lnTo>
                    <a:lnTo>
                      <a:pt x="2059" y="11222"/>
                    </a:lnTo>
                    <a:lnTo>
                      <a:pt x="4051" y="13811"/>
                    </a:lnTo>
                    <a:lnTo>
                      <a:pt x="5977" y="16467"/>
                    </a:lnTo>
                    <a:lnTo>
                      <a:pt x="7836" y="19189"/>
                    </a:lnTo>
                    <a:lnTo>
                      <a:pt x="9695" y="22044"/>
                    </a:lnTo>
                    <a:lnTo>
                      <a:pt x="11421" y="24966"/>
                    </a:lnTo>
                    <a:lnTo>
                      <a:pt x="13081" y="27954"/>
                    </a:lnTo>
                    <a:lnTo>
                      <a:pt x="14608" y="30942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04" name="Google Shape;2604;g34ed79b00d1_0_2561"/>
              <p:cNvSpPr/>
              <p:nvPr/>
            </p:nvSpPr>
            <p:spPr>
              <a:xfrm>
                <a:off x="4478925" y="1959475"/>
                <a:ext cx="388450" cy="1274850"/>
              </a:xfrm>
              <a:custGeom>
                <a:rect b="b" l="l" r="r" t="t"/>
                <a:pathLst>
                  <a:path extrusionOk="0" h="50994" w="15538">
                    <a:moveTo>
                      <a:pt x="10159" y="0"/>
                    </a:moveTo>
                    <a:lnTo>
                      <a:pt x="10359" y="1992"/>
                    </a:lnTo>
                    <a:lnTo>
                      <a:pt x="10359" y="3984"/>
                    </a:lnTo>
                    <a:lnTo>
                      <a:pt x="10292" y="5909"/>
                    </a:lnTo>
                    <a:lnTo>
                      <a:pt x="10093" y="7769"/>
                    </a:lnTo>
                    <a:lnTo>
                      <a:pt x="9827" y="9628"/>
                    </a:lnTo>
                    <a:lnTo>
                      <a:pt x="9429" y="11420"/>
                    </a:lnTo>
                    <a:lnTo>
                      <a:pt x="8898" y="13213"/>
                    </a:lnTo>
                    <a:lnTo>
                      <a:pt x="8300" y="14873"/>
                    </a:lnTo>
                    <a:lnTo>
                      <a:pt x="7570" y="16533"/>
                    </a:lnTo>
                    <a:lnTo>
                      <a:pt x="6773" y="18127"/>
                    </a:lnTo>
                    <a:lnTo>
                      <a:pt x="5844" y="19654"/>
                    </a:lnTo>
                    <a:lnTo>
                      <a:pt x="4848" y="21114"/>
                    </a:lnTo>
                    <a:lnTo>
                      <a:pt x="3785" y="22575"/>
                    </a:lnTo>
                    <a:lnTo>
                      <a:pt x="2590" y="23903"/>
                    </a:lnTo>
                    <a:lnTo>
                      <a:pt x="1329" y="25165"/>
                    </a:lnTo>
                    <a:lnTo>
                      <a:pt x="1" y="26360"/>
                    </a:lnTo>
                    <a:lnTo>
                      <a:pt x="1196" y="29348"/>
                    </a:lnTo>
                    <a:lnTo>
                      <a:pt x="2258" y="32402"/>
                    </a:lnTo>
                    <a:lnTo>
                      <a:pt x="3254" y="35456"/>
                    </a:lnTo>
                    <a:lnTo>
                      <a:pt x="4184" y="38511"/>
                    </a:lnTo>
                    <a:lnTo>
                      <a:pt x="4980" y="41631"/>
                    </a:lnTo>
                    <a:lnTo>
                      <a:pt x="5711" y="44752"/>
                    </a:lnTo>
                    <a:lnTo>
                      <a:pt x="6375" y="47873"/>
                    </a:lnTo>
                    <a:lnTo>
                      <a:pt x="6972" y="50993"/>
                    </a:lnTo>
                    <a:lnTo>
                      <a:pt x="7968" y="49665"/>
                    </a:lnTo>
                    <a:lnTo>
                      <a:pt x="8898" y="48271"/>
                    </a:lnTo>
                    <a:lnTo>
                      <a:pt x="9761" y="46810"/>
                    </a:lnTo>
                    <a:lnTo>
                      <a:pt x="10558" y="45349"/>
                    </a:lnTo>
                    <a:lnTo>
                      <a:pt x="11288" y="43889"/>
                    </a:lnTo>
                    <a:lnTo>
                      <a:pt x="11952" y="42362"/>
                    </a:lnTo>
                    <a:lnTo>
                      <a:pt x="12616" y="40834"/>
                    </a:lnTo>
                    <a:lnTo>
                      <a:pt x="13147" y="39307"/>
                    </a:lnTo>
                    <a:lnTo>
                      <a:pt x="13612" y="37714"/>
                    </a:lnTo>
                    <a:lnTo>
                      <a:pt x="14077" y="36120"/>
                    </a:lnTo>
                    <a:lnTo>
                      <a:pt x="14475" y="34527"/>
                    </a:lnTo>
                    <a:lnTo>
                      <a:pt x="14807" y="32867"/>
                    </a:lnTo>
                    <a:lnTo>
                      <a:pt x="15006" y="31273"/>
                    </a:lnTo>
                    <a:lnTo>
                      <a:pt x="15272" y="29613"/>
                    </a:lnTo>
                    <a:lnTo>
                      <a:pt x="15405" y="27953"/>
                    </a:lnTo>
                    <a:lnTo>
                      <a:pt x="15471" y="26227"/>
                    </a:lnTo>
                    <a:lnTo>
                      <a:pt x="15538" y="24567"/>
                    </a:lnTo>
                    <a:lnTo>
                      <a:pt x="15538" y="22907"/>
                    </a:lnTo>
                    <a:lnTo>
                      <a:pt x="15471" y="21247"/>
                    </a:lnTo>
                    <a:lnTo>
                      <a:pt x="15338" y="19521"/>
                    </a:lnTo>
                    <a:lnTo>
                      <a:pt x="15139" y="17861"/>
                    </a:lnTo>
                    <a:lnTo>
                      <a:pt x="14940" y="16201"/>
                    </a:lnTo>
                    <a:lnTo>
                      <a:pt x="14674" y="14475"/>
                    </a:lnTo>
                    <a:lnTo>
                      <a:pt x="14342" y="12815"/>
                    </a:lnTo>
                    <a:lnTo>
                      <a:pt x="14010" y="11155"/>
                    </a:lnTo>
                    <a:lnTo>
                      <a:pt x="13612" y="9561"/>
                    </a:lnTo>
                    <a:lnTo>
                      <a:pt x="13147" y="7901"/>
                    </a:lnTo>
                    <a:lnTo>
                      <a:pt x="12616" y="6308"/>
                    </a:lnTo>
                    <a:lnTo>
                      <a:pt x="12085" y="4648"/>
                    </a:lnTo>
                    <a:lnTo>
                      <a:pt x="11487" y="3121"/>
                    </a:lnTo>
                    <a:lnTo>
                      <a:pt x="10823" y="1527"/>
                    </a:lnTo>
                    <a:lnTo>
                      <a:pt x="1015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05" name="Google Shape;2605;g34ed79b00d1_0_2561"/>
              <p:cNvSpPr/>
              <p:nvPr/>
            </p:nvSpPr>
            <p:spPr>
              <a:xfrm>
                <a:off x="4478925" y="1959475"/>
                <a:ext cx="388450" cy="1274850"/>
              </a:xfrm>
              <a:custGeom>
                <a:rect b="b" l="l" r="r" t="t"/>
                <a:pathLst>
                  <a:path extrusionOk="0" fill="none" h="50994" w="15538">
                    <a:moveTo>
                      <a:pt x="10159" y="0"/>
                    </a:moveTo>
                    <a:lnTo>
                      <a:pt x="10159" y="0"/>
                    </a:lnTo>
                    <a:lnTo>
                      <a:pt x="10359" y="1992"/>
                    </a:lnTo>
                    <a:lnTo>
                      <a:pt x="10359" y="3984"/>
                    </a:lnTo>
                    <a:lnTo>
                      <a:pt x="10292" y="5909"/>
                    </a:lnTo>
                    <a:lnTo>
                      <a:pt x="10093" y="7769"/>
                    </a:lnTo>
                    <a:lnTo>
                      <a:pt x="9827" y="9628"/>
                    </a:lnTo>
                    <a:lnTo>
                      <a:pt x="9429" y="11420"/>
                    </a:lnTo>
                    <a:lnTo>
                      <a:pt x="8898" y="13213"/>
                    </a:lnTo>
                    <a:lnTo>
                      <a:pt x="8300" y="14873"/>
                    </a:lnTo>
                    <a:lnTo>
                      <a:pt x="7570" y="16533"/>
                    </a:lnTo>
                    <a:lnTo>
                      <a:pt x="6773" y="18127"/>
                    </a:lnTo>
                    <a:lnTo>
                      <a:pt x="5844" y="19654"/>
                    </a:lnTo>
                    <a:lnTo>
                      <a:pt x="4848" y="21114"/>
                    </a:lnTo>
                    <a:lnTo>
                      <a:pt x="3785" y="22575"/>
                    </a:lnTo>
                    <a:lnTo>
                      <a:pt x="2590" y="23903"/>
                    </a:lnTo>
                    <a:lnTo>
                      <a:pt x="1329" y="25165"/>
                    </a:lnTo>
                    <a:lnTo>
                      <a:pt x="1" y="26360"/>
                    </a:lnTo>
                    <a:lnTo>
                      <a:pt x="1" y="26360"/>
                    </a:lnTo>
                    <a:lnTo>
                      <a:pt x="1196" y="29348"/>
                    </a:lnTo>
                    <a:lnTo>
                      <a:pt x="2258" y="32402"/>
                    </a:lnTo>
                    <a:lnTo>
                      <a:pt x="3254" y="35456"/>
                    </a:lnTo>
                    <a:lnTo>
                      <a:pt x="4184" y="38511"/>
                    </a:lnTo>
                    <a:lnTo>
                      <a:pt x="4980" y="41631"/>
                    </a:lnTo>
                    <a:lnTo>
                      <a:pt x="5711" y="44752"/>
                    </a:lnTo>
                    <a:lnTo>
                      <a:pt x="6375" y="47873"/>
                    </a:lnTo>
                    <a:lnTo>
                      <a:pt x="6972" y="50993"/>
                    </a:lnTo>
                    <a:lnTo>
                      <a:pt x="6972" y="50993"/>
                    </a:lnTo>
                    <a:lnTo>
                      <a:pt x="7968" y="49665"/>
                    </a:lnTo>
                    <a:lnTo>
                      <a:pt x="8898" y="48271"/>
                    </a:lnTo>
                    <a:lnTo>
                      <a:pt x="9761" y="46810"/>
                    </a:lnTo>
                    <a:lnTo>
                      <a:pt x="10558" y="45349"/>
                    </a:lnTo>
                    <a:lnTo>
                      <a:pt x="11288" y="43889"/>
                    </a:lnTo>
                    <a:lnTo>
                      <a:pt x="11952" y="42362"/>
                    </a:lnTo>
                    <a:lnTo>
                      <a:pt x="12616" y="40834"/>
                    </a:lnTo>
                    <a:lnTo>
                      <a:pt x="13147" y="39307"/>
                    </a:lnTo>
                    <a:lnTo>
                      <a:pt x="13612" y="37714"/>
                    </a:lnTo>
                    <a:lnTo>
                      <a:pt x="14077" y="36120"/>
                    </a:lnTo>
                    <a:lnTo>
                      <a:pt x="14475" y="34527"/>
                    </a:lnTo>
                    <a:lnTo>
                      <a:pt x="14807" y="32867"/>
                    </a:lnTo>
                    <a:lnTo>
                      <a:pt x="15006" y="31273"/>
                    </a:lnTo>
                    <a:lnTo>
                      <a:pt x="15272" y="29613"/>
                    </a:lnTo>
                    <a:lnTo>
                      <a:pt x="15405" y="27953"/>
                    </a:lnTo>
                    <a:lnTo>
                      <a:pt x="15471" y="26227"/>
                    </a:lnTo>
                    <a:lnTo>
                      <a:pt x="15538" y="24567"/>
                    </a:lnTo>
                    <a:lnTo>
                      <a:pt x="15538" y="22907"/>
                    </a:lnTo>
                    <a:lnTo>
                      <a:pt x="15471" y="21247"/>
                    </a:lnTo>
                    <a:lnTo>
                      <a:pt x="15338" y="19521"/>
                    </a:lnTo>
                    <a:lnTo>
                      <a:pt x="15139" y="17861"/>
                    </a:lnTo>
                    <a:lnTo>
                      <a:pt x="14940" y="16201"/>
                    </a:lnTo>
                    <a:lnTo>
                      <a:pt x="14674" y="14475"/>
                    </a:lnTo>
                    <a:lnTo>
                      <a:pt x="14342" y="12815"/>
                    </a:lnTo>
                    <a:lnTo>
                      <a:pt x="14010" y="11155"/>
                    </a:lnTo>
                    <a:lnTo>
                      <a:pt x="13612" y="9561"/>
                    </a:lnTo>
                    <a:lnTo>
                      <a:pt x="13147" y="7901"/>
                    </a:lnTo>
                    <a:lnTo>
                      <a:pt x="12616" y="6308"/>
                    </a:lnTo>
                    <a:lnTo>
                      <a:pt x="12085" y="4648"/>
                    </a:lnTo>
                    <a:lnTo>
                      <a:pt x="11487" y="3121"/>
                    </a:lnTo>
                    <a:lnTo>
                      <a:pt x="10823" y="1527"/>
                    </a:lnTo>
                    <a:lnTo>
                      <a:pt x="10159" y="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06" name="Google Shape;2606;g34ed79b00d1_0_2561"/>
              <p:cNvSpPr/>
              <p:nvPr/>
            </p:nvSpPr>
            <p:spPr>
              <a:xfrm>
                <a:off x="3013200" y="1469775"/>
                <a:ext cx="668975" cy="753650"/>
              </a:xfrm>
              <a:custGeom>
                <a:rect b="b" l="l" r="r" t="t"/>
                <a:pathLst>
                  <a:path extrusionOk="0" h="30146" w="26759">
                    <a:moveTo>
                      <a:pt x="4051" y="1"/>
                    </a:moveTo>
                    <a:lnTo>
                      <a:pt x="3454" y="930"/>
                    </a:lnTo>
                    <a:lnTo>
                      <a:pt x="2922" y="1794"/>
                    </a:lnTo>
                    <a:lnTo>
                      <a:pt x="2391" y="2657"/>
                    </a:lnTo>
                    <a:lnTo>
                      <a:pt x="1993" y="3586"/>
                    </a:lnTo>
                    <a:lnTo>
                      <a:pt x="1528" y="4516"/>
                    </a:lnTo>
                    <a:lnTo>
                      <a:pt x="1196" y="5445"/>
                    </a:lnTo>
                    <a:lnTo>
                      <a:pt x="864" y="6375"/>
                    </a:lnTo>
                    <a:lnTo>
                      <a:pt x="598" y="7305"/>
                    </a:lnTo>
                    <a:lnTo>
                      <a:pt x="399" y="8300"/>
                    </a:lnTo>
                    <a:lnTo>
                      <a:pt x="266" y="9230"/>
                    </a:lnTo>
                    <a:lnTo>
                      <a:pt x="134" y="10226"/>
                    </a:lnTo>
                    <a:lnTo>
                      <a:pt x="1" y="11156"/>
                    </a:lnTo>
                    <a:lnTo>
                      <a:pt x="1" y="12152"/>
                    </a:lnTo>
                    <a:lnTo>
                      <a:pt x="1" y="13148"/>
                    </a:lnTo>
                    <a:lnTo>
                      <a:pt x="1" y="14143"/>
                    </a:lnTo>
                    <a:lnTo>
                      <a:pt x="67" y="15073"/>
                    </a:lnTo>
                    <a:lnTo>
                      <a:pt x="399" y="17065"/>
                    </a:lnTo>
                    <a:lnTo>
                      <a:pt x="798" y="18990"/>
                    </a:lnTo>
                    <a:lnTo>
                      <a:pt x="1395" y="20982"/>
                    </a:lnTo>
                    <a:lnTo>
                      <a:pt x="2059" y="22908"/>
                    </a:lnTo>
                    <a:lnTo>
                      <a:pt x="2922" y="24767"/>
                    </a:lnTo>
                    <a:lnTo>
                      <a:pt x="3918" y="26626"/>
                    </a:lnTo>
                    <a:lnTo>
                      <a:pt x="5047" y="28419"/>
                    </a:lnTo>
                    <a:lnTo>
                      <a:pt x="6242" y="30145"/>
                    </a:lnTo>
                    <a:lnTo>
                      <a:pt x="8832" y="27821"/>
                    </a:lnTo>
                    <a:lnTo>
                      <a:pt x="11355" y="25564"/>
                    </a:lnTo>
                    <a:lnTo>
                      <a:pt x="13944" y="23439"/>
                    </a:lnTo>
                    <a:lnTo>
                      <a:pt x="16534" y="21314"/>
                    </a:lnTo>
                    <a:lnTo>
                      <a:pt x="19123" y="19322"/>
                    </a:lnTo>
                    <a:lnTo>
                      <a:pt x="21646" y="17397"/>
                    </a:lnTo>
                    <a:lnTo>
                      <a:pt x="24236" y="15604"/>
                    </a:lnTo>
                    <a:lnTo>
                      <a:pt x="26759" y="13811"/>
                    </a:lnTo>
                    <a:lnTo>
                      <a:pt x="25431" y="12683"/>
                    </a:lnTo>
                    <a:lnTo>
                      <a:pt x="24169" y="11620"/>
                    </a:lnTo>
                    <a:lnTo>
                      <a:pt x="22841" y="10558"/>
                    </a:lnTo>
                    <a:lnTo>
                      <a:pt x="21514" y="9496"/>
                    </a:lnTo>
                    <a:lnTo>
                      <a:pt x="20119" y="8500"/>
                    </a:lnTo>
                    <a:lnTo>
                      <a:pt x="18725" y="7570"/>
                    </a:lnTo>
                    <a:lnTo>
                      <a:pt x="17331" y="6641"/>
                    </a:lnTo>
                    <a:lnTo>
                      <a:pt x="15936" y="5777"/>
                    </a:lnTo>
                    <a:lnTo>
                      <a:pt x="14475" y="4914"/>
                    </a:lnTo>
                    <a:lnTo>
                      <a:pt x="13015" y="4117"/>
                    </a:lnTo>
                    <a:lnTo>
                      <a:pt x="11554" y="3321"/>
                    </a:lnTo>
                    <a:lnTo>
                      <a:pt x="10093" y="2590"/>
                    </a:lnTo>
                    <a:lnTo>
                      <a:pt x="8632" y="1860"/>
                    </a:lnTo>
                    <a:lnTo>
                      <a:pt x="7105" y="1262"/>
                    </a:lnTo>
                    <a:lnTo>
                      <a:pt x="5578" y="598"/>
                    </a:lnTo>
                    <a:lnTo>
                      <a:pt x="405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07" name="Google Shape;2607;g34ed79b00d1_0_2561"/>
              <p:cNvSpPr/>
              <p:nvPr/>
            </p:nvSpPr>
            <p:spPr>
              <a:xfrm>
                <a:off x="3013200" y="1469775"/>
                <a:ext cx="668975" cy="753650"/>
              </a:xfrm>
              <a:custGeom>
                <a:rect b="b" l="l" r="r" t="t"/>
                <a:pathLst>
                  <a:path extrusionOk="0" fill="none" h="30146" w="26759">
                    <a:moveTo>
                      <a:pt x="6242" y="30145"/>
                    </a:moveTo>
                    <a:lnTo>
                      <a:pt x="6242" y="30145"/>
                    </a:lnTo>
                    <a:lnTo>
                      <a:pt x="8832" y="27821"/>
                    </a:lnTo>
                    <a:lnTo>
                      <a:pt x="11355" y="25564"/>
                    </a:lnTo>
                    <a:lnTo>
                      <a:pt x="13944" y="23439"/>
                    </a:lnTo>
                    <a:lnTo>
                      <a:pt x="16534" y="21314"/>
                    </a:lnTo>
                    <a:lnTo>
                      <a:pt x="19123" y="19322"/>
                    </a:lnTo>
                    <a:lnTo>
                      <a:pt x="21646" y="17397"/>
                    </a:lnTo>
                    <a:lnTo>
                      <a:pt x="24236" y="15604"/>
                    </a:lnTo>
                    <a:lnTo>
                      <a:pt x="26759" y="13811"/>
                    </a:lnTo>
                    <a:lnTo>
                      <a:pt x="26759" y="13811"/>
                    </a:lnTo>
                    <a:lnTo>
                      <a:pt x="25431" y="12683"/>
                    </a:lnTo>
                    <a:lnTo>
                      <a:pt x="24169" y="11620"/>
                    </a:lnTo>
                    <a:lnTo>
                      <a:pt x="22841" y="10558"/>
                    </a:lnTo>
                    <a:lnTo>
                      <a:pt x="21514" y="9496"/>
                    </a:lnTo>
                    <a:lnTo>
                      <a:pt x="20119" y="8500"/>
                    </a:lnTo>
                    <a:lnTo>
                      <a:pt x="18725" y="7570"/>
                    </a:lnTo>
                    <a:lnTo>
                      <a:pt x="17331" y="6641"/>
                    </a:lnTo>
                    <a:lnTo>
                      <a:pt x="15936" y="5777"/>
                    </a:lnTo>
                    <a:lnTo>
                      <a:pt x="14475" y="4914"/>
                    </a:lnTo>
                    <a:lnTo>
                      <a:pt x="13015" y="4117"/>
                    </a:lnTo>
                    <a:lnTo>
                      <a:pt x="11554" y="3321"/>
                    </a:lnTo>
                    <a:lnTo>
                      <a:pt x="10093" y="2590"/>
                    </a:lnTo>
                    <a:lnTo>
                      <a:pt x="8632" y="1860"/>
                    </a:lnTo>
                    <a:lnTo>
                      <a:pt x="7105" y="1262"/>
                    </a:lnTo>
                    <a:lnTo>
                      <a:pt x="5578" y="598"/>
                    </a:lnTo>
                    <a:lnTo>
                      <a:pt x="4051" y="1"/>
                    </a:lnTo>
                    <a:lnTo>
                      <a:pt x="4051" y="1"/>
                    </a:lnTo>
                    <a:lnTo>
                      <a:pt x="3454" y="930"/>
                    </a:lnTo>
                    <a:lnTo>
                      <a:pt x="2922" y="1794"/>
                    </a:lnTo>
                    <a:lnTo>
                      <a:pt x="2391" y="2657"/>
                    </a:lnTo>
                    <a:lnTo>
                      <a:pt x="1993" y="3586"/>
                    </a:lnTo>
                    <a:lnTo>
                      <a:pt x="1528" y="4516"/>
                    </a:lnTo>
                    <a:lnTo>
                      <a:pt x="1196" y="5445"/>
                    </a:lnTo>
                    <a:lnTo>
                      <a:pt x="864" y="6375"/>
                    </a:lnTo>
                    <a:lnTo>
                      <a:pt x="598" y="7305"/>
                    </a:lnTo>
                    <a:lnTo>
                      <a:pt x="399" y="8300"/>
                    </a:lnTo>
                    <a:lnTo>
                      <a:pt x="266" y="9230"/>
                    </a:lnTo>
                    <a:lnTo>
                      <a:pt x="134" y="10226"/>
                    </a:lnTo>
                    <a:lnTo>
                      <a:pt x="1" y="11156"/>
                    </a:lnTo>
                    <a:lnTo>
                      <a:pt x="1" y="12152"/>
                    </a:lnTo>
                    <a:lnTo>
                      <a:pt x="1" y="13148"/>
                    </a:lnTo>
                    <a:lnTo>
                      <a:pt x="1" y="14143"/>
                    </a:lnTo>
                    <a:lnTo>
                      <a:pt x="67" y="15073"/>
                    </a:lnTo>
                    <a:lnTo>
                      <a:pt x="399" y="17065"/>
                    </a:lnTo>
                    <a:lnTo>
                      <a:pt x="798" y="18990"/>
                    </a:lnTo>
                    <a:lnTo>
                      <a:pt x="1395" y="20982"/>
                    </a:lnTo>
                    <a:lnTo>
                      <a:pt x="2059" y="22908"/>
                    </a:lnTo>
                    <a:lnTo>
                      <a:pt x="2922" y="24767"/>
                    </a:lnTo>
                    <a:lnTo>
                      <a:pt x="3918" y="26626"/>
                    </a:lnTo>
                    <a:lnTo>
                      <a:pt x="5047" y="28419"/>
                    </a:lnTo>
                    <a:lnTo>
                      <a:pt x="6242" y="30145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08" name="Google Shape;2608;g34ed79b00d1_0_2561"/>
              <p:cNvSpPr/>
              <p:nvPr/>
            </p:nvSpPr>
            <p:spPr>
              <a:xfrm>
                <a:off x="4663175" y="2704775"/>
                <a:ext cx="390100" cy="1283150"/>
              </a:xfrm>
              <a:custGeom>
                <a:rect b="b" l="l" r="r" t="t"/>
                <a:pathLst>
                  <a:path extrusionOk="0" h="51326" w="15604">
                    <a:moveTo>
                      <a:pt x="15338" y="0"/>
                    </a:moveTo>
                    <a:lnTo>
                      <a:pt x="15006" y="2391"/>
                    </a:lnTo>
                    <a:lnTo>
                      <a:pt x="14608" y="4781"/>
                    </a:lnTo>
                    <a:lnTo>
                      <a:pt x="14143" y="7105"/>
                    </a:lnTo>
                    <a:lnTo>
                      <a:pt x="13612" y="9362"/>
                    </a:lnTo>
                    <a:lnTo>
                      <a:pt x="12948" y="11554"/>
                    </a:lnTo>
                    <a:lnTo>
                      <a:pt x="12284" y="13745"/>
                    </a:lnTo>
                    <a:lnTo>
                      <a:pt x="11487" y="15869"/>
                    </a:lnTo>
                    <a:lnTo>
                      <a:pt x="10624" y="17928"/>
                    </a:lnTo>
                    <a:lnTo>
                      <a:pt x="9695" y="19920"/>
                    </a:lnTo>
                    <a:lnTo>
                      <a:pt x="8699" y="21912"/>
                    </a:lnTo>
                    <a:lnTo>
                      <a:pt x="7570" y="23837"/>
                    </a:lnTo>
                    <a:lnTo>
                      <a:pt x="6375" y="25696"/>
                    </a:lnTo>
                    <a:lnTo>
                      <a:pt x="5180" y="27489"/>
                    </a:lnTo>
                    <a:lnTo>
                      <a:pt x="3785" y="29282"/>
                    </a:lnTo>
                    <a:lnTo>
                      <a:pt x="2391" y="31008"/>
                    </a:lnTo>
                    <a:lnTo>
                      <a:pt x="930" y="32668"/>
                    </a:lnTo>
                    <a:lnTo>
                      <a:pt x="997" y="35058"/>
                    </a:lnTo>
                    <a:lnTo>
                      <a:pt x="1063" y="37382"/>
                    </a:lnTo>
                    <a:lnTo>
                      <a:pt x="997" y="39839"/>
                    </a:lnTo>
                    <a:lnTo>
                      <a:pt x="864" y="42229"/>
                    </a:lnTo>
                    <a:lnTo>
                      <a:pt x="731" y="44619"/>
                    </a:lnTo>
                    <a:lnTo>
                      <a:pt x="532" y="46943"/>
                    </a:lnTo>
                    <a:lnTo>
                      <a:pt x="1" y="51326"/>
                    </a:lnTo>
                    <a:lnTo>
                      <a:pt x="1196" y="49798"/>
                    </a:lnTo>
                    <a:lnTo>
                      <a:pt x="2258" y="48271"/>
                    </a:lnTo>
                    <a:lnTo>
                      <a:pt x="3321" y="46678"/>
                    </a:lnTo>
                    <a:lnTo>
                      <a:pt x="4316" y="45151"/>
                    </a:lnTo>
                    <a:lnTo>
                      <a:pt x="5312" y="43557"/>
                    </a:lnTo>
                    <a:lnTo>
                      <a:pt x="6242" y="41964"/>
                    </a:lnTo>
                    <a:lnTo>
                      <a:pt x="7105" y="40304"/>
                    </a:lnTo>
                    <a:lnTo>
                      <a:pt x="7902" y="38710"/>
                    </a:lnTo>
                    <a:lnTo>
                      <a:pt x="8699" y="37050"/>
                    </a:lnTo>
                    <a:lnTo>
                      <a:pt x="9429" y="35390"/>
                    </a:lnTo>
                    <a:lnTo>
                      <a:pt x="10159" y="33730"/>
                    </a:lnTo>
                    <a:lnTo>
                      <a:pt x="10757" y="32070"/>
                    </a:lnTo>
                    <a:lnTo>
                      <a:pt x="11355" y="30410"/>
                    </a:lnTo>
                    <a:lnTo>
                      <a:pt x="11952" y="28751"/>
                    </a:lnTo>
                    <a:lnTo>
                      <a:pt x="12483" y="27091"/>
                    </a:lnTo>
                    <a:lnTo>
                      <a:pt x="12948" y="25431"/>
                    </a:lnTo>
                    <a:lnTo>
                      <a:pt x="13811" y="22111"/>
                    </a:lnTo>
                    <a:lnTo>
                      <a:pt x="14475" y="18791"/>
                    </a:lnTo>
                    <a:lnTo>
                      <a:pt x="15006" y="15471"/>
                    </a:lnTo>
                    <a:lnTo>
                      <a:pt x="15338" y="12284"/>
                    </a:lnTo>
                    <a:lnTo>
                      <a:pt x="15538" y="9097"/>
                    </a:lnTo>
                    <a:lnTo>
                      <a:pt x="15604" y="5976"/>
                    </a:lnTo>
                    <a:lnTo>
                      <a:pt x="15538" y="2922"/>
                    </a:lnTo>
                    <a:lnTo>
                      <a:pt x="1533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09" name="Google Shape;2609;g34ed79b00d1_0_2561"/>
              <p:cNvSpPr/>
              <p:nvPr/>
            </p:nvSpPr>
            <p:spPr>
              <a:xfrm>
                <a:off x="4663175" y="2704775"/>
                <a:ext cx="390100" cy="1283150"/>
              </a:xfrm>
              <a:custGeom>
                <a:rect b="b" l="l" r="r" t="t"/>
                <a:pathLst>
                  <a:path extrusionOk="0" fill="none" h="51326" w="15604">
                    <a:moveTo>
                      <a:pt x="930" y="32668"/>
                    </a:moveTo>
                    <a:lnTo>
                      <a:pt x="930" y="32668"/>
                    </a:lnTo>
                    <a:lnTo>
                      <a:pt x="997" y="35058"/>
                    </a:lnTo>
                    <a:lnTo>
                      <a:pt x="1063" y="37382"/>
                    </a:lnTo>
                    <a:lnTo>
                      <a:pt x="997" y="39839"/>
                    </a:lnTo>
                    <a:lnTo>
                      <a:pt x="864" y="42229"/>
                    </a:lnTo>
                    <a:lnTo>
                      <a:pt x="731" y="44619"/>
                    </a:lnTo>
                    <a:lnTo>
                      <a:pt x="532" y="46943"/>
                    </a:lnTo>
                    <a:lnTo>
                      <a:pt x="1" y="51326"/>
                    </a:lnTo>
                    <a:lnTo>
                      <a:pt x="1" y="51326"/>
                    </a:lnTo>
                    <a:lnTo>
                      <a:pt x="1196" y="49798"/>
                    </a:lnTo>
                    <a:lnTo>
                      <a:pt x="2258" y="48271"/>
                    </a:lnTo>
                    <a:lnTo>
                      <a:pt x="3321" y="46678"/>
                    </a:lnTo>
                    <a:lnTo>
                      <a:pt x="4316" y="45151"/>
                    </a:lnTo>
                    <a:lnTo>
                      <a:pt x="5312" y="43557"/>
                    </a:lnTo>
                    <a:lnTo>
                      <a:pt x="6242" y="41964"/>
                    </a:lnTo>
                    <a:lnTo>
                      <a:pt x="7105" y="40304"/>
                    </a:lnTo>
                    <a:lnTo>
                      <a:pt x="7902" y="38710"/>
                    </a:lnTo>
                    <a:lnTo>
                      <a:pt x="8699" y="37050"/>
                    </a:lnTo>
                    <a:lnTo>
                      <a:pt x="9429" y="35390"/>
                    </a:lnTo>
                    <a:lnTo>
                      <a:pt x="10159" y="33730"/>
                    </a:lnTo>
                    <a:lnTo>
                      <a:pt x="10757" y="32070"/>
                    </a:lnTo>
                    <a:lnTo>
                      <a:pt x="11355" y="30410"/>
                    </a:lnTo>
                    <a:lnTo>
                      <a:pt x="11952" y="28751"/>
                    </a:lnTo>
                    <a:lnTo>
                      <a:pt x="12483" y="27091"/>
                    </a:lnTo>
                    <a:lnTo>
                      <a:pt x="12948" y="25431"/>
                    </a:lnTo>
                    <a:lnTo>
                      <a:pt x="13811" y="22111"/>
                    </a:lnTo>
                    <a:lnTo>
                      <a:pt x="14475" y="18791"/>
                    </a:lnTo>
                    <a:lnTo>
                      <a:pt x="15006" y="15471"/>
                    </a:lnTo>
                    <a:lnTo>
                      <a:pt x="15338" y="12284"/>
                    </a:lnTo>
                    <a:lnTo>
                      <a:pt x="15538" y="9097"/>
                    </a:lnTo>
                    <a:lnTo>
                      <a:pt x="15604" y="5976"/>
                    </a:lnTo>
                    <a:lnTo>
                      <a:pt x="15538" y="2922"/>
                    </a:lnTo>
                    <a:lnTo>
                      <a:pt x="15338" y="0"/>
                    </a:lnTo>
                    <a:lnTo>
                      <a:pt x="15338" y="0"/>
                    </a:lnTo>
                    <a:lnTo>
                      <a:pt x="15006" y="2391"/>
                    </a:lnTo>
                    <a:lnTo>
                      <a:pt x="14608" y="4781"/>
                    </a:lnTo>
                    <a:lnTo>
                      <a:pt x="14143" y="7105"/>
                    </a:lnTo>
                    <a:lnTo>
                      <a:pt x="13612" y="9362"/>
                    </a:lnTo>
                    <a:lnTo>
                      <a:pt x="12948" y="11554"/>
                    </a:lnTo>
                    <a:lnTo>
                      <a:pt x="12284" y="13745"/>
                    </a:lnTo>
                    <a:lnTo>
                      <a:pt x="11487" y="15869"/>
                    </a:lnTo>
                    <a:lnTo>
                      <a:pt x="10624" y="17928"/>
                    </a:lnTo>
                    <a:lnTo>
                      <a:pt x="9695" y="19920"/>
                    </a:lnTo>
                    <a:lnTo>
                      <a:pt x="8699" y="21912"/>
                    </a:lnTo>
                    <a:lnTo>
                      <a:pt x="7570" y="23837"/>
                    </a:lnTo>
                    <a:lnTo>
                      <a:pt x="6375" y="25696"/>
                    </a:lnTo>
                    <a:lnTo>
                      <a:pt x="5180" y="27489"/>
                    </a:lnTo>
                    <a:lnTo>
                      <a:pt x="3785" y="29282"/>
                    </a:lnTo>
                    <a:lnTo>
                      <a:pt x="2391" y="31008"/>
                    </a:lnTo>
                    <a:lnTo>
                      <a:pt x="930" y="32668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10" name="Google Shape;2610;g34ed79b00d1_0_2561"/>
              <p:cNvSpPr/>
              <p:nvPr/>
            </p:nvSpPr>
            <p:spPr>
              <a:xfrm>
                <a:off x="1979075" y="1363550"/>
                <a:ext cx="1034150" cy="1777800"/>
              </a:xfrm>
              <a:custGeom>
                <a:rect b="b" l="l" r="r" t="t"/>
                <a:pathLst>
                  <a:path extrusionOk="0" h="71112" w="41366">
                    <a:moveTo>
                      <a:pt x="20451" y="0"/>
                    </a:moveTo>
                    <a:lnTo>
                      <a:pt x="18592" y="67"/>
                    </a:lnTo>
                    <a:lnTo>
                      <a:pt x="16732" y="266"/>
                    </a:lnTo>
                    <a:lnTo>
                      <a:pt x="14940" y="465"/>
                    </a:lnTo>
                    <a:lnTo>
                      <a:pt x="13147" y="731"/>
                    </a:lnTo>
                    <a:lnTo>
                      <a:pt x="11354" y="1063"/>
                    </a:lnTo>
                    <a:lnTo>
                      <a:pt x="9562" y="1395"/>
                    </a:lnTo>
                    <a:lnTo>
                      <a:pt x="7902" y="1860"/>
                    </a:lnTo>
                    <a:lnTo>
                      <a:pt x="6574" y="3851"/>
                    </a:lnTo>
                    <a:lnTo>
                      <a:pt x="5445" y="5843"/>
                    </a:lnTo>
                    <a:lnTo>
                      <a:pt x="4383" y="7835"/>
                    </a:lnTo>
                    <a:lnTo>
                      <a:pt x="3453" y="9960"/>
                    </a:lnTo>
                    <a:lnTo>
                      <a:pt x="2590" y="12085"/>
                    </a:lnTo>
                    <a:lnTo>
                      <a:pt x="1926" y="14276"/>
                    </a:lnTo>
                    <a:lnTo>
                      <a:pt x="1328" y="16467"/>
                    </a:lnTo>
                    <a:lnTo>
                      <a:pt x="864" y="18658"/>
                    </a:lnTo>
                    <a:lnTo>
                      <a:pt x="465" y="20916"/>
                    </a:lnTo>
                    <a:lnTo>
                      <a:pt x="200" y="23239"/>
                    </a:lnTo>
                    <a:lnTo>
                      <a:pt x="67" y="25497"/>
                    </a:lnTo>
                    <a:lnTo>
                      <a:pt x="0" y="27821"/>
                    </a:lnTo>
                    <a:lnTo>
                      <a:pt x="0" y="30145"/>
                    </a:lnTo>
                    <a:lnTo>
                      <a:pt x="133" y="32469"/>
                    </a:lnTo>
                    <a:lnTo>
                      <a:pt x="399" y="34793"/>
                    </a:lnTo>
                    <a:lnTo>
                      <a:pt x="731" y="37117"/>
                    </a:lnTo>
                    <a:lnTo>
                      <a:pt x="1129" y="39440"/>
                    </a:lnTo>
                    <a:lnTo>
                      <a:pt x="1594" y="41764"/>
                    </a:lnTo>
                    <a:lnTo>
                      <a:pt x="2192" y="44022"/>
                    </a:lnTo>
                    <a:lnTo>
                      <a:pt x="2922" y="46346"/>
                    </a:lnTo>
                    <a:lnTo>
                      <a:pt x="3652" y="48603"/>
                    </a:lnTo>
                    <a:lnTo>
                      <a:pt x="4515" y="50861"/>
                    </a:lnTo>
                    <a:lnTo>
                      <a:pt x="5445" y="53052"/>
                    </a:lnTo>
                    <a:lnTo>
                      <a:pt x="6441" y="55243"/>
                    </a:lnTo>
                    <a:lnTo>
                      <a:pt x="7503" y="57368"/>
                    </a:lnTo>
                    <a:lnTo>
                      <a:pt x="8632" y="59492"/>
                    </a:lnTo>
                    <a:lnTo>
                      <a:pt x="9827" y="61551"/>
                    </a:lnTo>
                    <a:lnTo>
                      <a:pt x="11155" y="63543"/>
                    </a:lnTo>
                    <a:lnTo>
                      <a:pt x="12483" y="65535"/>
                    </a:lnTo>
                    <a:lnTo>
                      <a:pt x="13944" y="67460"/>
                    </a:lnTo>
                    <a:lnTo>
                      <a:pt x="15405" y="69319"/>
                    </a:lnTo>
                    <a:lnTo>
                      <a:pt x="16932" y="71112"/>
                    </a:lnTo>
                    <a:lnTo>
                      <a:pt x="19455" y="67327"/>
                    </a:lnTo>
                    <a:lnTo>
                      <a:pt x="22243" y="63476"/>
                    </a:lnTo>
                    <a:lnTo>
                      <a:pt x="25165" y="59426"/>
                    </a:lnTo>
                    <a:lnTo>
                      <a:pt x="28286" y="55442"/>
                    </a:lnTo>
                    <a:lnTo>
                      <a:pt x="31473" y="51458"/>
                    </a:lnTo>
                    <a:lnTo>
                      <a:pt x="34726" y="47607"/>
                    </a:lnTo>
                    <a:lnTo>
                      <a:pt x="38046" y="43889"/>
                    </a:lnTo>
                    <a:lnTo>
                      <a:pt x="39706" y="42163"/>
                    </a:lnTo>
                    <a:lnTo>
                      <a:pt x="41366" y="40436"/>
                    </a:lnTo>
                    <a:lnTo>
                      <a:pt x="40569" y="39440"/>
                    </a:lnTo>
                    <a:lnTo>
                      <a:pt x="39839" y="38378"/>
                    </a:lnTo>
                    <a:lnTo>
                      <a:pt x="39108" y="37316"/>
                    </a:lnTo>
                    <a:lnTo>
                      <a:pt x="38378" y="36253"/>
                    </a:lnTo>
                    <a:lnTo>
                      <a:pt x="37780" y="35125"/>
                    </a:lnTo>
                    <a:lnTo>
                      <a:pt x="37116" y="33929"/>
                    </a:lnTo>
                    <a:lnTo>
                      <a:pt x="36519" y="32801"/>
                    </a:lnTo>
                    <a:lnTo>
                      <a:pt x="35988" y="31606"/>
                    </a:lnTo>
                    <a:lnTo>
                      <a:pt x="35523" y="30344"/>
                    </a:lnTo>
                    <a:lnTo>
                      <a:pt x="35058" y="29149"/>
                    </a:lnTo>
                    <a:lnTo>
                      <a:pt x="34593" y="27887"/>
                    </a:lnTo>
                    <a:lnTo>
                      <a:pt x="34195" y="26626"/>
                    </a:lnTo>
                    <a:lnTo>
                      <a:pt x="33863" y="25364"/>
                    </a:lnTo>
                    <a:lnTo>
                      <a:pt x="33597" y="24103"/>
                    </a:lnTo>
                    <a:lnTo>
                      <a:pt x="33332" y="22775"/>
                    </a:lnTo>
                    <a:lnTo>
                      <a:pt x="33133" y="21513"/>
                    </a:lnTo>
                    <a:lnTo>
                      <a:pt x="33000" y="20185"/>
                    </a:lnTo>
                    <a:lnTo>
                      <a:pt x="32867" y="18924"/>
                    </a:lnTo>
                    <a:lnTo>
                      <a:pt x="32801" y="17596"/>
                    </a:lnTo>
                    <a:lnTo>
                      <a:pt x="32801" y="16334"/>
                    </a:lnTo>
                    <a:lnTo>
                      <a:pt x="32867" y="15006"/>
                    </a:lnTo>
                    <a:lnTo>
                      <a:pt x="32933" y="13745"/>
                    </a:lnTo>
                    <a:lnTo>
                      <a:pt x="33066" y="12483"/>
                    </a:lnTo>
                    <a:lnTo>
                      <a:pt x="33265" y="11222"/>
                    </a:lnTo>
                    <a:lnTo>
                      <a:pt x="33531" y="9960"/>
                    </a:lnTo>
                    <a:lnTo>
                      <a:pt x="33863" y="8698"/>
                    </a:lnTo>
                    <a:lnTo>
                      <a:pt x="34195" y="7503"/>
                    </a:lnTo>
                    <a:lnTo>
                      <a:pt x="34660" y="6308"/>
                    </a:lnTo>
                    <a:lnTo>
                      <a:pt x="35125" y="5113"/>
                    </a:lnTo>
                    <a:lnTo>
                      <a:pt x="35722" y="3918"/>
                    </a:lnTo>
                    <a:lnTo>
                      <a:pt x="36320" y="2789"/>
                    </a:lnTo>
                    <a:lnTo>
                      <a:pt x="36984" y="1660"/>
                    </a:lnTo>
                    <a:lnTo>
                      <a:pt x="35257" y="1262"/>
                    </a:lnTo>
                    <a:lnTo>
                      <a:pt x="33465" y="930"/>
                    </a:lnTo>
                    <a:lnTo>
                      <a:pt x="31672" y="664"/>
                    </a:lnTo>
                    <a:lnTo>
                      <a:pt x="29813" y="399"/>
                    </a:lnTo>
                    <a:lnTo>
                      <a:pt x="27954" y="200"/>
                    </a:lnTo>
                    <a:lnTo>
                      <a:pt x="26094" y="67"/>
                    </a:lnTo>
                    <a:lnTo>
                      <a:pt x="2423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11" name="Google Shape;2611;g34ed79b00d1_0_2561"/>
              <p:cNvSpPr/>
              <p:nvPr/>
            </p:nvSpPr>
            <p:spPr>
              <a:xfrm>
                <a:off x="1979075" y="1363550"/>
                <a:ext cx="1034150" cy="1777800"/>
              </a:xfrm>
              <a:custGeom>
                <a:rect b="b" l="l" r="r" t="t"/>
                <a:pathLst>
                  <a:path extrusionOk="0" fill="none" h="71112" w="41366">
                    <a:moveTo>
                      <a:pt x="36984" y="1660"/>
                    </a:moveTo>
                    <a:lnTo>
                      <a:pt x="36984" y="1660"/>
                    </a:lnTo>
                    <a:lnTo>
                      <a:pt x="35257" y="1262"/>
                    </a:lnTo>
                    <a:lnTo>
                      <a:pt x="33465" y="930"/>
                    </a:lnTo>
                    <a:lnTo>
                      <a:pt x="31672" y="664"/>
                    </a:lnTo>
                    <a:lnTo>
                      <a:pt x="29813" y="399"/>
                    </a:lnTo>
                    <a:lnTo>
                      <a:pt x="27954" y="200"/>
                    </a:lnTo>
                    <a:lnTo>
                      <a:pt x="26094" y="67"/>
                    </a:lnTo>
                    <a:lnTo>
                      <a:pt x="24235" y="0"/>
                    </a:lnTo>
                    <a:lnTo>
                      <a:pt x="22376" y="0"/>
                    </a:lnTo>
                    <a:lnTo>
                      <a:pt x="20451" y="0"/>
                    </a:lnTo>
                    <a:lnTo>
                      <a:pt x="18592" y="67"/>
                    </a:lnTo>
                    <a:lnTo>
                      <a:pt x="16732" y="266"/>
                    </a:lnTo>
                    <a:lnTo>
                      <a:pt x="14940" y="465"/>
                    </a:lnTo>
                    <a:lnTo>
                      <a:pt x="13147" y="731"/>
                    </a:lnTo>
                    <a:lnTo>
                      <a:pt x="11354" y="1063"/>
                    </a:lnTo>
                    <a:lnTo>
                      <a:pt x="9562" y="1395"/>
                    </a:lnTo>
                    <a:lnTo>
                      <a:pt x="7902" y="1860"/>
                    </a:lnTo>
                    <a:lnTo>
                      <a:pt x="7902" y="1860"/>
                    </a:lnTo>
                    <a:lnTo>
                      <a:pt x="6574" y="3851"/>
                    </a:lnTo>
                    <a:lnTo>
                      <a:pt x="5445" y="5843"/>
                    </a:lnTo>
                    <a:lnTo>
                      <a:pt x="4383" y="7835"/>
                    </a:lnTo>
                    <a:lnTo>
                      <a:pt x="3453" y="9960"/>
                    </a:lnTo>
                    <a:lnTo>
                      <a:pt x="2590" y="12085"/>
                    </a:lnTo>
                    <a:lnTo>
                      <a:pt x="1926" y="14276"/>
                    </a:lnTo>
                    <a:lnTo>
                      <a:pt x="1328" y="16467"/>
                    </a:lnTo>
                    <a:lnTo>
                      <a:pt x="864" y="18658"/>
                    </a:lnTo>
                    <a:lnTo>
                      <a:pt x="465" y="20916"/>
                    </a:lnTo>
                    <a:lnTo>
                      <a:pt x="200" y="23239"/>
                    </a:lnTo>
                    <a:lnTo>
                      <a:pt x="67" y="25497"/>
                    </a:lnTo>
                    <a:lnTo>
                      <a:pt x="0" y="27821"/>
                    </a:lnTo>
                    <a:lnTo>
                      <a:pt x="0" y="30145"/>
                    </a:lnTo>
                    <a:lnTo>
                      <a:pt x="133" y="32469"/>
                    </a:lnTo>
                    <a:lnTo>
                      <a:pt x="399" y="34793"/>
                    </a:lnTo>
                    <a:lnTo>
                      <a:pt x="731" y="37117"/>
                    </a:lnTo>
                    <a:lnTo>
                      <a:pt x="1129" y="39440"/>
                    </a:lnTo>
                    <a:lnTo>
                      <a:pt x="1594" y="41764"/>
                    </a:lnTo>
                    <a:lnTo>
                      <a:pt x="2192" y="44022"/>
                    </a:lnTo>
                    <a:lnTo>
                      <a:pt x="2922" y="46346"/>
                    </a:lnTo>
                    <a:lnTo>
                      <a:pt x="3652" y="48603"/>
                    </a:lnTo>
                    <a:lnTo>
                      <a:pt x="4515" y="50861"/>
                    </a:lnTo>
                    <a:lnTo>
                      <a:pt x="5445" y="53052"/>
                    </a:lnTo>
                    <a:lnTo>
                      <a:pt x="6441" y="55243"/>
                    </a:lnTo>
                    <a:lnTo>
                      <a:pt x="7503" y="57368"/>
                    </a:lnTo>
                    <a:lnTo>
                      <a:pt x="8632" y="59492"/>
                    </a:lnTo>
                    <a:lnTo>
                      <a:pt x="9827" y="61551"/>
                    </a:lnTo>
                    <a:lnTo>
                      <a:pt x="11155" y="63543"/>
                    </a:lnTo>
                    <a:lnTo>
                      <a:pt x="12483" y="65535"/>
                    </a:lnTo>
                    <a:lnTo>
                      <a:pt x="13944" y="67460"/>
                    </a:lnTo>
                    <a:lnTo>
                      <a:pt x="15405" y="69319"/>
                    </a:lnTo>
                    <a:lnTo>
                      <a:pt x="16932" y="71112"/>
                    </a:lnTo>
                    <a:lnTo>
                      <a:pt x="16932" y="71112"/>
                    </a:lnTo>
                    <a:lnTo>
                      <a:pt x="19455" y="67327"/>
                    </a:lnTo>
                    <a:lnTo>
                      <a:pt x="22243" y="63476"/>
                    </a:lnTo>
                    <a:lnTo>
                      <a:pt x="25165" y="59426"/>
                    </a:lnTo>
                    <a:lnTo>
                      <a:pt x="28286" y="55442"/>
                    </a:lnTo>
                    <a:lnTo>
                      <a:pt x="31473" y="51458"/>
                    </a:lnTo>
                    <a:lnTo>
                      <a:pt x="34726" y="47607"/>
                    </a:lnTo>
                    <a:lnTo>
                      <a:pt x="38046" y="43889"/>
                    </a:lnTo>
                    <a:lnTo>
                      <a:pt x="39706" y="42163"/>
                    </a:lnTo>
                    <a:lnTo>
                      <a:pt x="41366" y="40436"/>
                    </a:lnTo>
                    <a:lnTo>
                      <a:pt x="41366" y="40436"/>
                    </a:lnTo>
                    <a:lnTo>
                      <a:pt x="40569" y="39440"/>
                    </a:lnTo>
                    <a:lnTo>
                      <a:pt x="39839" y="38378"/>
                    </a:lnTo>
                    <a:lnTo>
                      <a:pt x="39108" y="37316"/>
                    </a:lnTo>
                    <a:lnTo>
                      <a:pt x="38378" y="36253"/>
                    </a:lnTo>
                    <a:lnTo>
                      <a:pt x="37780" y="35125"/>
                    </a:lnTo>
                    <a:lnTo>
                      <a:pt x="37116" y="33929"/>
                    </a:lnTo>
                    <a:lnTo>
                      <a:pt x="36519" y="32801"/>
                    </a:lnTo>
                    <a:lnTo>
                      <a:pt x="35988" y="31606"/>
                    </a:lnTo>
                    <a:lnTo>
                      <a:pt x="35523" y="30344"/>
                    </a:lnTo>
                    <a:lnTo>
                      <a:pt x="35058" y="29149"/>
                    </a:lnTo>
                    <a:lnTo>
                      <a:pt x="34593" y="27887"/>
                    </a:lnTo>
                    <a:lnTo>
                      <a:pt x="34195" y="26626"/>
                    </a:lnTo>
                    <a:lnTo>
                      <a:pt x="33863" y="25364"/>
                    </a:lnTo>
                    <a:lnTo>
                      <a:pt x="33597" y="24103"/>
                    </a:lnTo>
                    <a:lnTo>
                      <a:pt x="33332" y="22775"/>
                    </a:lnTo>
                    <a:lnTo>
                      <a:pt x="33133" y="21513"/>
                    </a:lnTo>
                    <a:lnTo>
                      <a:pt x="33000" y="20185"/>
                    </a:lnTo>
                    <a:lnTo>
                      <a:pt x="32867" y="18924"/>
                    </a:lnTo>
                    <a:lnTo>
                      <a:pt x="32801" y="17596"/>
                    </a:lnTo>
                    <a:lnTo>
                      <a:pt x="32801" y="16334"/>
                    </a:lnTo>
                    <a:lnTo>
                      <a:pt x="32867" y="15006"/>
                    </a:lnTo>
                    <a:lnTo>
                      <a:pt x="32933" y="13745"/>
                    </a:lnTo>
                    <a:lnTo>
                      <a:pt x="33066" y="12483"/>
                    </a:lnTo>
                    <a:lnTo>
                      <a:pt x="33265" y="11222"/>
                    </a:lnTo>
                    <a:lnTo>
                      <a:pt x="33531" y="9960"/>
                    </a:lnTo>
                    <a:lnTo>
                      <a:pt x="33863" y="8698"/>
                    </a:lnTo>
                    <a:lnTo>
                      <a:pt x="34195" y="7503"/>
                    </a:lnTo>
                    <a:lnTo>
                      <a:pt x="34660" y="6308"/>
                    </a:lnTo>
                    <a:lnTo>
                      <a:pt x="35125" y="5113"/>
                    </a:lnTo>
                    <a:lnTo>
                      <a:pt x="35722" y="3918"/>
                    </a:lnTo>
                    <a:lnTo>
                      <a:pt x="36320" y="2789"/>
                    </a:lnTo>
                    <a:lnTo>
                      <a:pt x="36984" y="166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7 - Device - C - Light">
  <p:cSld name="CUSTOM_10_1_1">
    <p:bg>
      <p:bgPr>
        <a:solidFill>
          <a:schemeClr val="lt1"/>
        </a:solidFill>
      </p:bgPr>
    </p:bg>
    <p:spTree>
      <p:nvGrpSpPr>
        <p:cNvPr id="2612" name="Shape 2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13" name="Google Shape;2613;g34ed79b00d1_0_2607"/>
          <p:cNvGrpSpPr/>
          <p:nvPr/>
        </p:nvGrpSpPr>
        <p:grpSpPr>
          <a:xfrm>
            <a:off x="5221227" y="465959"/>
            <a:ext cx="2736410" cy="4222433"/>
            <a:chOff x="2112475" y="238125"/>
            <a:chExt cx="3395050" cy="5238750"/>
          </a:xfrm>
        </p:grpSpPr>
        <p:sp>
          <p:nvSpPr>
            <p:cNvPr id="2614" name="Google Shape;2614;g34ed79b00d1_0_2607"/>
            <p:cNvSpPr/>
            <p:nvPr/>
          </p:nvSpPr>
          <p:spPr>
            <a:xfrm>
              <a:off x="2112475" y="238125"/>
              <a:ext cx="3395050" cy="5238750"/>
            </a:xfrm>
            <a:custGeom>
              <a:rect b="b" l="l" r="r" t="t"/>
              <a:pathLst>
                <a:path extrusionOk="0" h="209550" w="135802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gradFill>
              <a:gsLst>
                <a:gs pos="0">
                  <a:srgbClr val="DDDDDD"/>
                </a:gs>
                <a:gs pos="100000">
                  <a:srgbClr val="919191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5" name="Google Shape;2615;g34ed79b00d1_0_2607"/>
            <p:cNvSpPr/>
            <p:nvPr/>
          </p:nvSpPr>
          <p:spPr>
            <a:xfrm>
              <a:off x="3671350" y="5147100"/>
              <a:ext cx="279175" cy="179900"/>
            </a:xfrm>
            <a:custGeom>
              <a:rect b="b" l="l" r="r" t="t"/>
              <a:pathLst>
                <a:path extrusionOk="0" h="7196" w="11167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solidFill>
              <a:srgbClr val="B7B9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6" name="Google Shape;2616;g34ed79b00d1_0_2607"/>
            <p:cNvSpPr/>
            <p:nvPr/>
          </p:nvSpPr>
          <p:spPr>
            <a:xfrm>
              <a:off x="3650725" y="446100"/>
              <a:ext cx="54375" cy="54350"/>
            </a:xfrm>
            <a:custGeom>
              <a:rect b="b" l="l" r="r" t="t"/>
              <a:pathLst>
                <a:path extrusionOk="0" h="2174" w="2175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rgbClr val="B7B9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7" name="Google Shape;2617;g34ed79b00d1_0_2607"/>
            <p:cNvSpPr/>
            <p:nvPr/>
          </p:nvSpPr>
          <p:spPr>
            <a:xfrm>
              <a:off x="3761275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rgbClr val="B7B9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18" name="Google Shape;2618;g34ed79b00d1_0_2607"/>
          <p:cNvSpPr/>
          <p:nvPr/>
        </p:nvSpPr>
        <p:spPr>
          <a:xfrm>
            <a:off x="5290750" y="844650"/>
            <a:ext cx="2602500" cy="3461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9" name="Google Shape;2619;g34ed79b00d1_0_2607"/>
          <p:cNvSpPr txBox="1"/>
          <p:nvPr>
            <p:ph idx="1" type="subTitle"/>
          </p:nvPr>
        </p:nvSpPr>
        <p:spPr>
          <a:xfrm>
            <a:off x="676650" y="2098525"/>
            <a:ext cx="3895200" cy="320100"/>
          </a:xfrm>
          <a:prstGeom prst="rect">
            <a:avLst/>
          </a:prstGeom>
          <a:noFill/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/>
        </p:txBody>
      </p:sp>
      <p:sp>
        <p:nvSpPr>
          <p:cNvPr id="2620" name="Google Shape;2620;g34ed79b00d1_0_2607"/>
          <p:cNvSpPr txBox="1"/>
          <p:nvPr>
            <p:ph type="title"/>
          </p:nvPr>
        </p:nvSpPr>
        <p:spPr>
          <a:xfrm>
            <a:off x="676650" y="649225"/>
            <a:ext cx="3895200" cy="1280100"/>
          </a:xfrm>
          <a:prstGeom prst="rect">
            <a:avLst/>
          </a:prstGeom>
          <a:noFill/>
        </p:spPr>
        <p:txBody>
          <a:bodyPr anchorCtr="0" anchor="b" bIns="0" lIns="0" spcFirstLastPara="1" rIns="0" wrap="square" tIns="91425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pen Sans ExtraBold"/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pen Sans ExtraBold"/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pen Sans ExtraBold"/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pen Sans ExtraBold"/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pen Sans ExtraBold"/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pen Sans ExtraBold"/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pen Sans ExtraBold"/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pen Sans ExtraBold"/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/>
        </p:txBody>
      </p:sp>
      <p:sp>
        <p:nvSpPr>
          <p:cNvPr id="2621" name="Google Shape;2621;g34ed79b00d1_0_2607"/>
          <p:cNvSpPr/>
          <p:nvPr>
            <p:ph idx="2" type="pic"/>
          </p:nvPr>
        </p:nvSpPr>
        <p:spPr>
          <a:xfrm>
            <a:off x="5290750" y="844650"/>
            <a:ext cx="2602500" cy="3461100"/>
          </a:xfrm>
          <a:prstGeom prst="rect">
            <a:avLst/>
          </a:prstGeom>
          <a:noFill/>
          <a:ln>
            <a:noFill/>
          </a:ln>
        </p:spPr>
      </p:sp>
      <p:sp>
        <p:nvSpPr>
          <p:cNvPr id="2622" name="Google Shape;2622;g34ed79b00d1_0_2607"/>
          <p:cNvSpPr txBox="1"/>
          <p:nvPr/>
        </p:nvSpPr>
        <p:spPr>
          <a:xfrm>
            <a:off x="0" y="4969700"/>
            <a:ext cx="351900" cy="183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7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sz="7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2623" name="Google Shape;2623;g34ed79b00d1_0_2607"/>
          <p:cNvGrpSpPr/>
          <p:nvPr/>
        </p:nvGrpSpPr>
        <p:grpSpPr>
          <a:xfrm>
            <a:off x="8467274" y="-268"/>
            <a:ext cx="329400" cy="329400"/>
            <a:chOff x="8467274" y="-268"/>
            <a:chExt cx="329400" cy="329400"/>
          </a:xfrm>
        </p:grpSpPr>
        <p:sp>
          <p:nvSpPr>
            <p:cNvPr id="2624" name="Google Shape;2624;g34ed79b00d1_0_2607"/>
            <p:cNvSpPr/>
            <p:nvPr/>
          </p:nvSpPr>
          <p:spPr>
            <a:xfrm>
              <a:off x="8467274" y="-268"/>
              <a:ext cx="329400" cy="329400"/>
            </a:xfrm>
            <a:prstGeom prst="rect">
              <a:avLst/>
            </a:prstGeom>
            <a:solidFill>
              <a:srgbClr val="0063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grpSp>
          <p:nvGrpSpPr>
            <p:cNvPr id="2625" name="Google Shape;2625;g34ed79b00d1_0_2607"/>
            <p:cNvGrpSpPr/>
            <p:nvPr/>
          </p:nvGrpSpPr>
          <p:grpSpPr>
            <a:xfrm>
              <a:off x="8546153" y="63898"/>
              <a:ext cx="191009" cy="201168"/>
              <a:chOff x="1379850" y="238125"/>
              <a:chExt cx="4860275" cy="5238750"/>
            </a:xfrm>
          </p:grpSpPr>
          <p:sp>
            <p:nvSpPr>
              <p:cNvPr id="2626" name="Google Shape;2626;g34ed79b00d1_0_2607"/>
              <p:cNvSpPr/>
              <p:nvPr/>
            </p:nvSpPr>
            <p:spPr>
              <a:xfrm>
                <a:off x="4988525" y="4354750"/>
                <a:ext cx="727075" cy="727075"/>
              </a:xfrm>
              <a:custGeom>
                <a:rect b="b" l="l" r="r" t="t"/>
                <a:pathLst>
                  <a:path extrusionOk="0" h="29083" w="29083">
                    <a:moveTo>
                      <a:pt x="14210" y="9097"/>
                    </a:moveTo>
                    <a:lnTo>
                      <a:pt x="15139" y="9163"/>
                    </a:lnTo>
                    <a:lnTo>
                      <a:pt x="16002" y="9296"/>
                    </a:lnTo>
                    <a:lnTo>
                      <a:pt x="16334" y="9362"/>
                    </a:lnTo>
                    <a:lnTo>
                      <a:pt x="16733" y="9495"/>
                    </a:lnTo>
                    <a:lnTo>
                      <a:pt x="16998" y="9694"/>
                    </a:lnTo>
                    <a:lnTo>
                      <a:pt x="17264" y="9894"/>
                    </a:lnTo>
                    <a:lnTo>
                      <a:pt x="17463" y="10226"/>
                    </a:lnTo>
                    <a:lnTo>
                      <a:pt x="17596" y="10558"/>
                    </a:lnTo>
                    <a:lnTo>
                      <a:pt x="17729" y="10956"/>
                    </a:lnTo>
                    <a:lnTo>
                      <a:pt x="17729" y="11354"/>
                    </a:lnTo>
                    <a:lnTo>
                      <a:pt x="17729" y="11886"/>
                    </a:lnTo>
                    <a:lnTo>
                      <a:pt x="17596" y="12284"/>
                    </a:lnTo>
                    <a:lnTo>
                      <a:pt x="17463" y="12616"/>
                    </a:lnTo>
                    <a:lnTo>
                      <a:pt x="17264" y="12948"/>
                    </a:lnTo>
                    <a:lnTo>
                      <a:pt x="16998" y="13147"/>
                    </a:lnTo>
                    <a:lnTo>
                      <a:pt x="16733" y="13346"/>
                    </a:lnTo>
                    <a:lnTo>
                      <a:pt x="16401" y="13479"/>
                    </a:lnTo>
                    <a:lnTo>
                      <a:pt x="16002" y="13612"/>
                    </a:lnTo>
                    <a:lnTo>
                      <a:pt x="15139" y="13678"/>
                    </a:lnTo>
                    <a:lnTo>
                      <a:pt x="14210" y="13745"/>
                    </a:lnTo>
                    <a:lnTo>
                      <a:pt x="12151" y="13745"/>
                    </a:lnTo>
                    <a:lnTo>
                      <a:pt x="12151" y="9097"/>
                    </a:lnTo>
                    <a:close/>
                    <a:moveTo>
                      <a:pt x="13280" y="6242"/>
                    </a:moveTo>
                    <a:lnTo>
                      <a:pt x="8964" y="6308"/>
                    </a:lnTo>
                    <a:lnTo>
                      <a:pt x="8964" y="22244"/>
                    </a:lnTo>
                    <a:lnTo>
                      <a:pt x="12151" y="22244"/>
                    </a:lnTo>
                    <a:lnTo>
                      <a:pt x="12151" y="16135"/>
                    </a:lnTo>
                    <a:lnTo>
                      <a:pt x="14674" y="16135"/>
                    </a:lnTo>
                    <a:lnTo>
                      <a:pt x="17861" y="22244"/>
                    </a:lnTo>
                    <a:lnTo>
                      <a:pt x="21181" y="22244"/>
                    </a:lnTo>
                    <a:lnTo>
                      <a:pt x="17729" y="15737"/>
                    </a:lnTo>
                    <a:lnTo>
                      <a:pt x="18459" y="15471"/>
                    </a:lnTo>
                    <a:lnTo>
                      <a:pt x="19057" y="15139"/>
                    </a:lnTo>
                    <a:lnTo>
                      <a:pt x="19588" y="14674"/>
                    </a:lnTo>
                    <a:lnTo>
                      <a:pt x="20052" y="14209"/>
                    </a:lnTo>
                    <a:lnTo>
                      <a:pt x="20384" y="13612"/>
                    </a:lnTo>
                    <a:lnTo>
                      <a:pt x="20650" y="12881"/>
                    </a:lnTo>
                    <a:lnTo>
                      <a:pt x="20849" y="12085"/>
                    </a:lnTo>
                    <a:lnTo>
                      <a:pt x="20916" y="11222"/>
                    </a:lnTo>
                    <a:lnTo>
                      <a:pt x="20849" y="10159"/>
                    </a:lnTo>
                    <a:lnTo>
                      <a:pt x="20716" y="9761"/>
                    </a:lnTo>
                    <a:lnTo>
                      <a:pt x="20650" y="9296"/>
                    </a:lnTo>
                    <a:lnTo>
                      <a:pt x="20451" y="8964"/>
                    </a:lnTo>
                    <a:lnTo>
                      <a:pt x="20318" y="8566"/>
                    </a:lnTo>
                    <a:lnTo>
                      <a:pt x="20052" y="8300"/>
                    </a:lnTo>
                    <a:lnTo>
                      <a:pt x="19853" y="7968"/>
                    </a:lnTo>
                    <a:lnTo>
                      <a:pt x="19322" y="7503"/>
                    </a:lnTo>
                    <a:lnTo>
                      <a:pt x="18658" y="7105"/>
                    </a:lnTo>
                    <a:lnTo>
                      <a:pt x="17928" y="6773"/>
                    </a:lnTo>
                    <a:lnTo>
                      <a:pt x="17131" y="6574"/>
                    </a:lnTo>
                    <a:lnTo>
                      <a:pt x="16201" y="6441"/>
                    </a:lnTo>
                    <a:lnTo>
                      <a:pt x="15272" y="6308"/>
                    </a:lnTo>
                    <a:lnTo>
                      <a:pt x="14276" y="6242"/>
                    </a:lnTo>
                    <a:close/>
                    <a:moveTo>
                      <a:pt x="14608" y="2457"/>
                    </a:moveTo>
                    <a:lnTo>
                      <a:pt x="15670" y="2524"/>
                    </a:lnTo>
                    <a:lnTo>
                      <a:pt x="16799" y="2656"/>
                    </a:lnTo>
                    <a:lnTo>
                      <a:pt x="17928" y="2855"/>
                    </a:lnTo>
                    <a:lnTo>
                      <a:pt x="18990" y="3187"/>
                    </a:lnTo>
                    <a:lnTo>
                      <a:pt x="19986" y="3652"/>
                    </a:lnTo>
                    <a:lnTo>
                      <a:pt x="20982" y="4183"/>
                    </a:lnTo>
                    <a:lnTo>
                      <a:pt x="21912" y="4781"/>
                    </a:lnTo>
                    <a:lnTo>
                      <a:pt x="22775" y="5511"/>
                    </a:lnTo>
                    <a:lnTo>
                      <a:pt x="23638" y="6308"/>
                    </a:lnTo>
                    <a:lnTo>
                      <a:pt x="24368" y="7238"/>
                    </a:lnTo>
                    <a:lnTo>
                      <a:pt x="24966" y="8234"/>
                    </a:lnTo>
                    <a:lnTo>
                      <a:pt x="25497" y="9296"/>
                    </a:lnTo>
                    <a:lnTo>
                      <a:pt x="25962" y="10491"/>
                    </a:lnTo>
                    <a:lnTo>
                      <a:pt x="26294" y="11753"/>
                    </a:lnTo>
                    <a:lnTo>
                      <a:pt x="26493" y="13147"/>
                    </a:lnTo>
                    <a:lnTo>
                      <a:pt x="26559" y="14608"/>
                    </a:lnTo>
                    <a:lnTo>
                      <a:pt x="26493" y="16069"/>
                    </a:lnTo>
                    <a:lnTo>
                      <a:pt x="26294" y="17463"/>
                    </a:lnTo>
                    <a:lnTo>
                      <a:pt x="25962" y="18724"/>
                    </a:lnTo>
                    <a:lnTo>
                      <a:pt x="25497" y="19920"/>
                    </a:lnTo>
                    <a:lnTo>
                      <a:pt x="24966" y="21048"/>
                    </a:lnTo>
                    <a:lnTo>
                      <a:pt x="24368" y="22044"/>
                    </a:lnTo>
                    <a:lnTo>
                      <a:pt x="23638" y="22907"/>
                    </a:lnTo>
                    <a:lnTo>
                      <a:pt x="22775" y="23704"/>
                    </a:lnTo>
                    <a:lnTo>
                      <a:pt x="21912" y="24435"/>
                    </a:lnTo>
                    <a:lnTo>
                      <a:pt x="20982" y="25032"/>
                    </a:lnTo>
                    <a:lnTo>
                      <a:pt x="19986" y="25563"/>
                    </a:lnTo>
                    <a:lnTo>
                      <a:pt x="18990" y="26028"/>
                    </a:lnTo>
                    <a:lnTo>
                      <a:pt x="17928" y="26294"/>
                    </a:lnTo>
                    <a:lnTo>
                      <a:pt x="16799" y="26559"/>
                    </a:lnTo>
                    <a:lnTo>
                      <a:pt x="15670" y="26692"/>
                    </a:lnTo>
                    <a:lnTo>
                      <a:pt x="14608" y="26759"/>
                    </a:lnTo>
                    <a:lnTo>
                      <a:pt x="13479" y="26692"/>
                    </a:lnTo>
                    <a:lnTo>
                      <a:pt x="12350" y="26559"/>
                    </a:lnTo>
                    <a:lnTo>
                      <a:pt x="11222" y="26294"/>
                    </a:lnTo>
                    <a:lnTo>
                      <a:pt x="10159" y="25962"/>
                    </a:lnTo>
                    <a:lnTo>
                      <a:pt x="9163" y="25497"/>
                    </a:lnTo>
                    <a:lnTo>
                      <a:pt x="8167" y="25032"/>
                    </a:lnTo>
                    <a:lnTo>
                      <a:pt x="7238" y="24368"/>
                    </a:lnTo>
                    <a:lnTo>
                      <a:pt x="6375" y="23638"/>
                    </a:lnTo>
                    <a:lnTo>
                      <a:pt x="5511" y="22841"/>
                    </a:lnTo>
                    <a:lnTo>
                      <a:pt x="4781" y="21978"/>
                    </a:lnTo>
                    <a:lnTo>
                      <a:pt x="4184" y="20916"/>
                    </a:lnTo>
                    <a:lnTo>
                      <a:pt x="3652" y="19853"/>
                    </a:lnTo>
                    <a:lnTo>
                      <a:pt x="3188" y="18658"/>
                    </a:lnTo>
                    <a:lnTo>
                      <a:pt x="2856" y="17397"/>
                    </a:lnTo>
                    <a:lnTo>
                      <a:pt x="2656" y="16002"/>
                    </a:lnTo>
                    <a:lnTo>
                      <a:pt x="2590" y="14541"/>
                    </a:lnTo>
                    <a:lnTo>
                      <a:pt x="2656" y="13081"/>
                    </a:lnTo>
                    <a:lnTo>
                      <a:pt x="2856" y="11686"/>
                    </a:lnTo>
                    <a:lnTo>
                      <a:pt x="3188" y="10425"/>
                    </a:lnTo>
                    <a:lnTo>
                      <a:pt x="3652" y="9230"/>
                    </a:lnTo>
                    <a:lnTo>
                      <a:pt x="4184" y="8167"/>
                    </a:lnTo>
                    <a:lnTo>
                      <a:pt x="4781" y="7171"/>
                    </a:lnTo>
                    <a:lnTo>
                      <a:pt x="5511" y="6242"/>
                    </a:lnTo>
                    <a:lnTo>
                      <a:pt x="6375" y="5445"/>
                    </a:lnTo>
                    <a:lnTo>
                      <a:pt x="7238" y="4715"/>
                    </a:lnTo>
                    <a:lnTo>
                      <a:pt x="8167" y="4117"/>
                    </a:lnTo>
                    <a:lnTo>
                      <a:pt x="9163" y="3586"/>
                    </a:lnTo>
                    <a:lnTo>
                      <a:pt x="10159" y="3187"/>
                    </a:lnTo>
                    <a:lnTo>
                      <a:pt x="11222" y="2855"/>
                    </a:lnTo>
                    <a:lnTo>
                      <a:pt x="12350" y="2656"/>
                    </a:lnTo>
                    <a:lnTo>
                      <a:pt x="13479" y="2457"/>
                    </a:lnTo>
                    <a:close/>
                    <a:moveTo>
                      <a:pt x="14608" y="0"/>
                    </a:moveTo>
                    <a:lnTo>
                      <a:pt x="13081" y="67"/>
                    </a:lnTo>
                    <a:lnTo>
                      <a:pt x="11620" y="332"/>
                    </a:lnTo>
                    <a:lnTo>
                      <a:pt x="10226" y="664"/>
                    </a:lnTo>
                    <a:lnTo>
                      <a:pt x="8898" y="1129"/>
                    </a:lnTo>
                    <a:lnTo>
                      <a:pt x="7636" y="1727"/>
                    </a:lnTo>
                    <a:lnTo>
                      <a:pt x="6375" y="2457"/>
                    </a:lnTo>
                    <a:lnTo>
                      <a:pt x="5312" y="3320"/>
                    </a:lnTo>
                    <a:lnTo>
                      <a:pt x="4250" y="4250"/>
                    </a:lnTo>
                    <a:lnTo>
                      <a:pt x="3320" y="5246"/>
                    </a:lnTo>
                    <a:lnTo>
                      <a:pt x="2457" y="6375"/>
                    </a:lnTo>
                    <a:lnTo>
                      <a:pt x="1793" y="7570"/>
                    </a:lnTo>
                    <a:lnTo>
                      <a:pt x="1129" y="8898"/>
                    </a:lnTo>
                    <a:lnTo>
                      <a:pt x="664" y="10226"/>
                    </a:lnTo>
                    <a:lnTo>
                      <a:pt x="333" y="11620"/>
                    </a:lnTo>
                    <a:lnTo>
                      <a:pt x="67" y="13081"/>
                    </a:lnTo>
                    <a:lnTo>
                      <a:pt x="1" y="14608"/>
                    </a:lnTo>
                    <a:lnTo>
                      <a:pt x="67" y="15471"/>
                    </a:lnTo>
                    <a:lnTo>
                      <a:pt x="133" y="16334"/>
                    </a:lnTo>
                    <a:lnTo>
                      <a:pt x="200" y="17197"/>
                    </a:lnTo>
                    <a:lnTo>
                      <a:pt x="333" y="17994"/>
                    </a:lnTo>
                    <a:lnTo>
                      <a:pt x="532" y="18791"/>
                    </a:lnTo>
                    <a:lnTo>
                      <a:pt x="731" y="19521"/>
                    </a:lnTo>
                    <a:lnTo>
                      <a:pt x="996" y="20252"/>
                    </a:lnTo>
                    <a:lnTo>
                      <a:pt x="1262" y="20916"/>
                    </a:lnTo>
                    <a:lnTo>
                      <a:pt x="1594" y="21580"/>
                    </a:lnTo>
                    <a:lnTo>
                      <a:pt x="1926" y="22244"/>
                    </a:lnTo>
                    <a:lnTo>
                      <a:pt x="2723" y="23439"/>
                    </a:lnTo>
                    <a:lnTo>
                      <a:pt x="3586" y="24501"/>
                    </a:lnTo>
                    <a:lnTo>
                      <a:pt x="4582" y="25497"/>
                    </a:lnTo>
                    <a:lnTo>
                      <a:pt x="5644" y="26360"/>
                    </a:lnTo>
                    <a:lnTo>
                      <a:pt x="6773" y="27091"/>
                    </a:lnTo>
                    <a:lnTo>
                      <a:pt x="7968" y="27688"/>
                    </a:lnTo>
                    <a:lnTo>
                      <a:pt x="9230" y="28219"/>
                    </a:lnTo>
                    <a:lnTo>
                      <a:pt x="10491" y="28618"/>
                    </a:lnTo>
                    <a:lnTo>
                      <a:pt x="11819" y="28883"/>
                    </a:lnTo>
                    <a:lnTo>
                      <a:pt x="13214" y="29082"/>
                    </a:lnTo>
                    <a:lnTo>
                      <a:pt x="15936" y="29082"/>
                    </a:lnTo>
                    <a:lnTo>
                      <a:pt x="17264" y="28883"/>
                    </a:lnTo>
                    <a:lnTo>
                      <a:pt x="18592" y="28618"/>
                    </a:lnTo>
                    <a:lnTo>
                      <a:pt x="19853" y="28219"/>
                    </a:lnTo>
                    <a:lnTo>
                      <a:pt x="21115" y="27688"/>
                    </a:lnTo>
                    <a:lnTo>
                      <a:pt x="22310" y="27024"/>
                    </a:lnTo>
                    <a:lnTo>
                      <a:pt x="23439" y="26294"/>
                    </a:lnTo>
                    <a:lnTo>
                      <a:pt x="24501" y="25431"/>
                    </a:lnTo>
                    <a:lnTo>
                      <a:pt x="25497" y="24501"/>
                    </a:lnTo>
                    <a:lnTo>
                      <a:pt x="26360" y="23439"/>
                    </a:lnTo>
                    <a:lnTo>
                      <a:pt x="27157" y="22244"/>
                    </a:lnTo>
                    <a:lnTo>
                      <a:pt x="27489" y="21580"/>
                    </a:lnTo>
                    <a:lnTo>
                      <a:pt x="27821" y="20916"/>
                    </a:lnTo>
                    <a:lnTo>
                      <a:pt x="28087" y="20185"/>
                    </a:lnTo>
                    <a:lnTo>
                      <a:pt x="28352" y="19455"/>
                    </a:lnTo>
                    <a:lnTo>
                      <a:pt x="28551" y="18724"/>
                    </a:lnTo>
                    <a:lnTo>
                      <a:pt x="28751" y="17928"/>
                    </a:lnTo>
                    <a:lnTo>
                      <a:pt x="28883" y="17131"/>
                    </a:lnTo>
                    <a:lnTo>
                      <a:pt x="28950" y="16268"/>
                    </a:lnTo>
                    <a:lnTo>
                      <a:pt x="29016" y="15405"/>
                    </a:lnTo>
                    <a:lnTo>
                      <a:pt x="29082" y="14541"/>
                    </a:lnTo>
                    <a:lnTo>
                      <a:pt x="29016" y="13014"/>
                    </a:lnTo>
                    <a:lnTo>
                      <a:pt x="28751" y="11554"/>
                    </a:lnTo>
                    <a:lnTo>
                      <a:pt x="28419" y="10159"/>
                    </a:lnTo>
                    <a:lnTo>
                      <a:pt x="27954" y="8831"/>
                    </a:lnTo>
                    <a:lnTo>
                      <a:pt x="27356" y="7570"/>
                    </a:lnTo>
                    <a:lnTo>
                      <a:pt x="26626" y="6375"/>
                    </a:lnTo>
                    <a:lnTo>
                      <a:pt x="25829" y="5246"/>
                    </a:lnTo>
                    <a:lnTo>
                      <a:pt x="24899" y="4183"/>
                    </a:lnTo>
                    <a:lnTo>
                      <a:pt x="23904" y="3254"/>
                    </a:lnTo>
                    <a:lnTo>
                      <a:pt x="22775" y="2457"/>
                    </a:lnTo>
                    <a:lnTo>
                      <a:pt x="21580" y="1727"/>
                    </a:lnTo>
                    <a:lnTo>
                      <a:pt x="20318" y="1129"/>
                    </a:lnTo>
                    <a:lnTo>
                      <a:pt x="18990" y="664"/>
                    </a:lnTo>
                    <a:lnTo>
                      <a:pt x="17596" y="266"/>
                    </a:lnTo>
                    <a:lnTo>
                      <a:pt x="16135" y="67"/>
                    </a:lnTo>
                    <a:lnTo>
                      <a:pt x="1460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27" name="Google Shape;2627;g34ed79b00d1_0_2607"/>
              <p:cNvSpPr/>
              <p:nvPr/>
            </p:nvSpPr>
            <p:spPr>
              <a:xfrm>
                <a:off x="4988525" y="4354750"/>
                <a:ext cx="727075" cy="727075"/>
              </a:xfrm>
              <a:custGeom>
                <a:rect b="b" l="l" r="r" t="t"/>
                <a:pathLst>
                  <a:path extrusionOk="0" fill="none" h="29083" w="29083">
                    <a:moveTo>
                      <a:pt x="1" y="14608"/>
                    </a:moveTo>
                    <a:lnTo>
                      <a:pt x="1" y="14608"/>
                    </a:lnTo>
                    <a:lnTo>
                      <a:pt x="67" y="13081"/>
                    </a:lnTo>
                    <a:lnTo>
                      <a:pt x="333" y="11620"/>
                    </a:lnTo>
                    <a:lnTo>
                      <a:pt x="664" y="10226"/>
                    </a:lnTo>
                    <a:lnTo>
                      <a:pt x="1129" y="8898"/>
                    </a:lnTo>
                    <a:lnTo>
                      <a:pt x="1793" y="7570"/>
                    </a:lnTo>
                    <a:lnTo>
                      <a:pt x="2457" y="6375"/>
                    </a:lnTo>
                    <a:lnTo>
                      <a:pt x="3320" y="5246"/>
                    </a:lnTo>
                    <a:lnTo>
                      <a:pt x="4250" y="4250"/>
                    </a:lnTo>
                    <a:lnTo>
                      <a:pt x="5312" y="3320"/>
                    </a:lnTo>
                    <a:lnTo>
                      <a:pt x="6375" y="2457"/>
                    </a:lnTo>
                    <a:lnTo>
                      <a:pt x="7636" y="1727"/>
                    </a:lnTo>
                    <a:lnTo>
                      <a:pt x="8898" y="1129"/>
                    </a:lnTo>
                    <a:lnTo>
                      <a:pt x="10226" y="664"/>
                    </a:lnTo>
                    <a:lnTo>
                      <a:pt x="11620" y="332"/>
                    </a:lnTo>
                    <a:lnTo>
                      <a:pt x="13081" y="67"/>
                    </a:lnTo>
                    <a:lnTo>
                      <a:pt x="14608" y="0"/>
                    </a:lnTo>
                    <a:lnTo>
                      <a:pt x="14608" y="0"/>
                    </a:lnTo>
                    <a:lnTo>
                      <a:pt x="16135" y="67"/>
                    </a:lnTo>
                    <a:lnTo>
                      <a:pt x="17596" y="266"/>
                    </a:lnTo>
                    <a:lnTo>
                      <a:pt x="18990" y="664"/>
                    </a:lnTo>
                    <a:lnTo>
                      <a:pt x="20318" y="1129"/>
                    </a:lnTo>
                    <a:lnTo>
                      <a:pt x="21580" y="1727"/>
                    </a:lnTo>
                    <a:lnTo>
                      <a:pt x="22775" y="2457"/>
                    </a:lnTo>
                    <a:lnTo>
                      <a:pt x="23904" y="3254"/>
                    </a:lnTo>
                    <a:lnTo>
                      <a:pt x="24899" y="4183"/>
                    </a:lnTo>
                    <a:lnTo>
                      <a:pt x="25829" y="5246"/>
                    </a:lnTo>
                    <a:lnTo>
                      <a:pt x="26626" y="6375"/>
                    </a:lnTo>
                    <a:lnTo>
                      <a:pt x="27356" y="7570"/>
                    </a:lnTo>
                    <a:lnTo>
                      <a:pt x="27954" y="8831"/>
                    </a:lnTo>
                    <a:lnTo>
                      <a:pt x="28419" y="10159"/>
                    </a:lnTo>
                    <a:lnTo>
                      <a:pt x="28751" y="11554"/>
                    </a:lnTo>
                    <a:lnTo>
                      <a:pt x="29016" y="13014"/>
                    </a:lnTo>
                    <a:lnTo>
                      <a:pt x="29082" y="14541"/>
                    </a:lnTo>
                    <a:lnTo>
                      <a:pt x="29082" y="14541"/>
                    </a:lnTo>
                    <a:lnTo>
                      <a:pt x="29016" y="15405"/>
                    </a:lnTo>
                    <a:lnTo>
                      <a:pt x="28950" y="16268"/>
                    </a:lnTo>
                    <a:lnTo>
                      <a:pt x="28883" y="17131"/>
                    </a:lnTo>
                    <a:lnTo>
                      <a:pt x="28751" y="17928"/>
                    </a:lnTo>
                    <a:lnTo>
                      <a:pt x="28551" y="18724"/>
                    </a:lnTo>
                    <a:lnTo>
                      <a:pt x="28352" y="19455"/>
                    </a:lnTo>
                    <a:lnTo>
                      <a:pt x="28087" y="20185"/>
                    </a:lnTo>
                    <a:lnTo>
                      <a:pt x="27821" y="20916"/>
                    </a:lnTo>
                    <a:lnTo>
                      <a:pt x="27489" y="21580"/>
                    </a:lnTo>
                    <a:lnTo>
                      <a:pt x="27157" y="22244"/>
                    </a:lnTo>
                    <a:lnTo>
                      <a:pt x="26360" y="23439"/>
                    </a:lnTo>
                    <a:lnTo>
                      <a:pt x="25497" y="24501"/>
                    </a:lnTo>
                    <a:lnTo>
                      <a:pt x="24501" y="25431"/>
                    </a:lnTo>
                    <a:lnTo>
                      <a:pt x="23439" y="26294"/>
                    </a:lnTo>
                    <a:lnTo>
                      <a:pt x="22310" y="27024"/>
                    </a:lnTo>
                    <a:lnTo>
                      <a:pt x="21115" y="27688"/>
                    </a:lnTo>
                    <a:lnTo>
                      <a:pt x="19853" y="28219"/>
                    </a:lnTo>
                    <a:lnTo>
                      <a:pt x="18592" y="28618"/>
                    </a:lnTo>
                    <a:lnTo>
                      <a:pt x="17264" y="28883"/>
                    </a:lnTo>
                    <a:lnTo>
                      <a:pt x="15936" y="29082"/>
                    </a:lnTo>
                    <a:lnTo>
                      <a:pt x="14542" y="29082"/>
                    </a:lnTo>
                    <a:lnTo>
                      <a:pt x="13214" y="29082"/>
                    </a:lnTo>
                    <a:lnTo>
                      <a:pt x="11819" y="28883"/>
                    </a:lnTo>
                    <a:lnTo>
                      <a:pt x="10491" y="28618"/>
                    </a:lnTo>
                    <a:lnTo>
                      <a:pt x="9230" y="28219"/>
                    </a:lnTo>
                    <a:lnTo>
                      <a:pt x="7968" y="27688"/>
                    </a:lnTo>
                    <a:lnTo>
                      <a:pt x="6773" y="27091"/>
                    </a:lnTo>
                    <a:lnTo>
                      <a:pt x="5644" y="26360"/>
                    </a:lnTo>
                    <a:lnTo>
                      <a:pt x="4582" y="25497"/>
                    </a:lnTo>
                    <a:lnTo>
                      <a:pt x="3586" y="24501"/>
                    </a:lnTo>
                    <a:lnTo>
                      <a:pt x="2723" y="23439"/>
                    </a:lnTo>
                    <a:lnTo>
                      <a:pt x="1926" y="22244"/>
                    </a:lnTo>
                    <a:lnTo>
                      <a:pt x="1594" y="21580"/>
                    </a:lnTo>
                    <a:lnTo>
                      <a:pt x="1262" y="20916"/>
                    </a:lnTo>
                    <a:lnTo>
                      <a:pt x="996" y="20252"/>
                    </a:lnTo>
                    <a:lnTo>
                      <a:pt x="731" y="19521"/>
                    </a:lnTo>
                    <a:lnTo>
                      <a:pt x="532" y="18791"/>
                    </a:lnTo>
                    <a:lnTo>
                      <a:pt x="333" y="17994"/>
                    </a:lnTo>
                    <a:lnTo>
                      <a:pt x="200" y="17197"/>
                    </a:lnTo>
                    <a:lnTo>
                      <a:pt x="133" y="16334"/>
                    </a:lnTo>
                    <a:lnTo>
                      <a:pt x="67" y="15471"/>
                    </a:lnTo>
                    <a:lnTo>
                      <a:pt x="1" y="14608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28" name="Google Shape;2628;g34ed79b00d1_0_2607"/>
              <p:cNvSpPr/>
              <p:nvPr/>
            </p:nvSpPr>
            <p:spPr>
              <a:xfrm>
                <a:off x="5053275" y="4416175"/>
                <a:ext cx="599250" cy="607550"/>
              </a:xfrm>
              <a:custGeom>
                <a:rect b="b" l="l" r="r" t="t"/>
                <a:pathLst>
                  <a:path extrusionOk="0" fill="none" h="24302" w="23970">
                    <a:moveTo>
                      <a:pt x="23969" y="12151"/>
                    </a:moveTo>
                    <a:lnTo>
                      <a:pt x="23969" y="12151"/>
                    </a:lnTo>
                    <a:lnTo>
                      <a:pt x="23903" y="10690"/>
                    </a:lnTo>
                    <a:lnTo>
                      <a:pt x="23704" y="9296"/>
                    </a:lnTo>
                    <a:lnTo>
                      <a:pt x="23372" y="8034"/>
                    </a:lnTo>
                    <a:lnTo>
                      <a:pt x="22907" y="6839"/>
                    </a:lnTo>
                    <a:lnTo>
                      <a:pt x="22376" y="5777"/>
                    </a:lnTo>
                    <a:lnTo>
                      <a:pt x="21778" y="4781"/>
                    </a:lnTo>
                    <a:lnTo>
                      <a:pt x="21048" y="3851"/>
                    </a:lnTo>
                    <a:lnTo>
                      <a:pt x="20185" y="3054"/>
                    </a:lnTo>
                    <a:lnTo>
                      <a:pt x="19322" y="2324"/>
                    </a:lnTo>
                    <a:lnTo>
                      <a:pt x="18392" y="1726"/>
                    </a:lnTo>
                    <a:lnTo>
                      <a:pt x="17396" y="1195"/>
                    </a:lnTo>
                    <a:lnTo>
                      <a:pt x="16400" y="730"/>
                    </a:lnTo>
                    <a:lnTo>
                      <a:pt x="15338" y="398"/>
                    </a:lnTo>
                    <a:lnTo>
                      <a:pt x="14209" y="199"/>
                    </a:lnTo>
                    <a:lnTo>
                      <a:pt x="13080" y="67"/>
                    </a:lnTo>
                    <a:lnTo>
                      <a:pt x="12018" y="0"/>
                    </a:lnTo>
                    <a:lnTo>
                      <a:pt x="10889" y="0"/>
                    </a:lnTo>
                    <a:lnTo>
                      <a:pt x="9760" y="199"/>
                    </a:lnTo>
                    <a:lnTo>
                      <a:pt x="8632" y="398"/>
                    </a:lnTo>
                    <a:lnTo>
                      <a:pt x="7569" y="730"/>
                    </a:lnTo>
                    <a:lnTo>
                      <a:pt x="6573" y="1129"/>
                    </a:lnTo>
                    <a:lnTo>
                      <a:pt x="5577" y="1660"/>
                    </a:lnTo>
                    <a:lnTo>
                      <a:pt x="4648" y="2258"/>
                    </a:lnTo>
                    <a:lnTo>
                      <a:pt x="3785" y="2988"/>
                    </a:lnTo>
                    <a:lnTo>
                      <a:pt x="2921" y="3785"/>
                    </a:lnTo>
                    <a:lnTo>
                      <a:pt x="2191" y="4714"/>
                    </a:lnTo>
                    <a:lnTo>
                      <a:pt x="1594" y="5710"/>
                    </a:lnTo>
                    <a:lnTo>
                      <a:pt x="1062" y="6773"/>
                    </a:lnTo>
                    <a:lnTo>
                      <a:pt x="598" y="7968"/>
                    </a:lnTo>
                    <a:lnTo>
                      <a:pt x="266" y="9229"/>
                    </a:lnTo>
                    <a:lnTo>
                      <a:pt x="66" y="10624"/>
                    </a:lnTo>
                    <a:lnTo>
                      <a:pt x="0" y="12084"/>
                    </a:lnTo>
                    <a:lnTo>
                      <a:pt x="0" y="12084"/>
                    </a:lnTo>
                    <a:lnTo>
                      <a:pt x="66" y="13545"/>
                    </a:lnTo>
                    <a:lnTo>
                      <a:pt x="266" y="14940"/>
                    </a:lnTo>
                    <a:lnTo>
                      <a:pt x="598" y="16201"/>
                    </a:lnTo>
                    <a:lnTo>
                      <a:pt x="1062" y="17396"/>
                    </a:lnTo>
                    <a:lnTo>
                      <a:pt x="1594" y="18459"/>
                    </a:lnTo>
                    <a:lnTo>
                      <a:pt x="2191" y="19521"/>
                    </a:lnTo>
                    <a:lnTo>
                      <a:pt x="2921" y="20384"/>
                    </a:lnTo>
                    <a:lnTo>
                      <a:pt x="3785" y="21181"/>
                    </a:lnTo>
                    <a:lnTo>
                      <a:pt x="4648" y="21911"/>
                    </a:lnTo>
                    <a:lnTo>
                      <a:pt x="5577" y="22575"/>
                    </a:lnTo>
                    <a:lnTo>
                      <a:pt x="6573" y="23040"/>
                    </a:lnTo>
                    <a:lnTo>
                      <a:pt x="7569" y="23505"/>
                    </a:lnTo>
                    <a:lnTo>
                      <a:pt x="8632" y="23837"/>
                    </a:lnTo>
                    <a:lnTo>
                      <a:pt x="9760" y="24102"/>
                    </a:lnTo>
                    <a:lnTo>
                      <a:pt x="10889" y="24235"/>
                    </a:lnTo>
                    <a:lnTo>
                      <a:pt x="12018" y="24302"/>
                    </a:lnTo>
                    <a:lnTo>
                      <a:pt x="13080" y="24235"/>
                    </a:lnTo>
                    <a:lnTo>
                      <a:pt x="14209" y="24102"/>
                    </a:lnTo>
                    <a:lnTo>
                      <a:pt x="15338" y="23837"/>
                    </a:lnTo>
                    <a:lnTo>
                      <a:pt x="16400" y="23571"/>
                    </a:lnTo>
                    <a:lnTo>
                      <a:pt x="17396" y="23106"/>
                    </a:lnTo>
                    <a:lnTo>
                      <a:pt x="18392" y="22575"/>
                    </a:lnTo>
                    <a:lnTo>
                      <a:pt x="19322" y="21978"/>
                    </a:lnTo>
                    <a:lnTo>
                      <a:pt x="20185" y="21247"/>
                    </a:lnTo>
                    <a:lnTo>
                      <a:pt x="21048" y="20450"/>
                    </a:lnTo>
                    <a:lnTo>
                      <a:pt x="21778" y="19587"/>
                    </a:lnTo>
                    <a:lnTo>
                      <a:pt x="22376" y="18591"/>
                    </a:lnTo>
                    <a:lnTo>
                      <a:pt x="22907" y="17463"/>
                    </a:lnTo>
                    <a:lnTo>
                      <a:pt x="23372" y="16267"/>
                    </a:lnTo>
                    <a:lnTo>
                      <a:pt x="23704" y="15006"/>
                    </a:lnTo>
                    <a:lnTo>
                      <a:pt x="23903" y="13612"/>
                    </a:lnTo>
                    <a:lnTo>
                      <a:pt x="23969" y="12151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29" name="Google Shape;2629;g34ed79b00d1_0_2607"/>
              <p:cNvSpPr/>
              <p:nvPr/>
            </p:nvSpPr>
            <p:spPr>
              <a:xfrm>
                <a:off x="5212625" y="4510775"/>
                <a:ext cx="305450" cy="400075"/>
              </a:xfrm>
              <a:custGeom>
                <a:rect b="b" l="l" r="r" t="t"/>
                <a:pathLst>
                  <a:path extrusionOk="0" fill="none" h="16003" w="12218">
                    <a:moveTo>
                      <a:pt x="0" y="67"/>
                    </a:moveTo>
                    <a:lnTo>
                      <a:pt x="0" y="67"/>
                    </a:lnTo>
                    <a:lnTo>
                      <a:pt x="4316" y="1"/>
                    </a:lnTo>
                    <a:lnTo>
                      <a:pt x="5312" y="1"/>
                    </a:lnTo>
                    <a:lnTo>
                      <a:pt x="6308" y="67"/>
                    </a:lnTo>
                    <a:lnTo>
                      <a:pt x="7237" y="200"/>
                    </a:lnTo>
                    <a:lnTo>
                      <a:pt x="8167" y="333"/>
                    </a:lnTo>
                    <a:lnTo>
                      <a:pt x="8964" y="532"/>
                    </a:lnTo>
                    <a:lnTo>
                      <a:pt x="9694" y="864"/>
                    </a:lnTo>
                    <a:lnTo>
                      <a:pt x="10358" y="1262"/>
                    </a:lnTo>
                    <a:lnTo>
                      <a:pt x="10889" y="1727"/>
                    </a:lnTo>
                    <a:lnTo>
                      <a:pt x="11088" y="2059"/>
                    </a:lnTo>
                    <a:lnTo>
                      <a:pt x="11354" y="2325"/>
                    </a:lnTo>
                    <a:lnTo>
                      <a:pt x="11487" y="2723"/>
                    </a:lnTo>
                    <a:lnTo>
                      <a:pt x="11686" y="3055"/>
                    </a:lnTo>
                    <a:lnTo>
                      <a:pt x="11752" y="3520"/>
                    </a:lnTo>
                    <a:lnTo>
                      <a:pt x="11885" y="3918"/>
                    </a:lnTo>
                    <a:lnTo>
                      <a:pt x="11952" y="4981"/>
                    </a:lnTo>
                    <a:lnTo>
                      <a:pt x="11952" y="4981"/>
                    </a:lnTo>
                    <a:lnTo>
                      <a:pt x="11885" y="5844"/>
                    </a:lnTo>
                    <a:lnTo>
                      <a:pt x="11686" y="6640"/>
                    </a:lnTo>
                    <a:lnTo>
                      <a:pt x="11420" y="7371"/>
                    </a:lnTo>
                    <a:lnTo>
                      <a:pt x="11088" y="7968"/>
                    </a:lnTo>
                    <a:lnTo>
                      <a:pt x="10624" y="8433"/>
                    </a:lnTo>
                    <a:lnTo>
                      <a:pt x="10093" y="8898"/>
                    </a:lnTo>
                    <a:lnTo>
                      <a:pt x="9495" y="9230"/>
                    </a:lnTo>
                    <a:lnTo>
                      <a:pt x="8765" y="9496"/>
                    </a:lnTo>
                    <a:lnTo>
                      <a:pt x="12217" y="16003"/>
                    </a:lnTo>
                    <a:lnTo>
                      <a:pt x="8897" y="16003"/>
                    </a:lnTo>
                    <a:lnTo>
                      <a:pt x="5710" y="9894"/>
                    </a:lnTo>
                    <a:lnTo>
                      <a:pt x="3187" y="9894"/>
                    </a:lnTo>
                    <a:lnTo>
                      <a:pt x="3187" y="16003"/>
                    </a:lnTo>
                    <a:lnTo>
                      <a:pt x="0" y="16003"/>
                    </a:lnTo>
                    <a:lnTo>
                      <a:pt x="0" y="67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30" name="Google Shape;2630;g34ed79b00d1_0_2607"/>
              <p:cNvSpPr/>
              <p:nvPr/>
            </p:nvSpPr>
            <p:spPr>
              <a:xfrm>
                <a:off x="5292300" y="4582150"/>
                <a:ext cx="139450" cy="116225"/>
              </a:xfrm>
              <a:custGeom>
                <a:rect b="b" l="l" r="r" t="t"/>
                <a:pathLst>
                  <a:path extrusionOk="0" fill="none" h="4649" w="5578">
                    <a:moveTo>
                      <a:pt x="5578" y="2258"/>
                    </a:moveTo>
                    <a:lnTo>
                      <a:pt x="5578" y="2258"/>
                    </a:lnTo>
                    <a:lnTo>
                      <a:pt x="5578" y="1860"/>
                    </a:lnTo>
                    <a:lnTo>
                      <a:pt x="5445" y="1462"/>
                    </a:lnTo>
                    <a:lnTo>
                      <a:pt x="5312" y="1130"/>
                    </a:lnTo>
                    <a:lnTo>
                      <a:pt x="5113" y="798"/>
                    </a:lnTo>
                    <a:lnTo>
                      <a:pt x="4847" y="598"/>
                    </a:lnTo>
                    <a:lnTo>
                      <a:pt x="4582" y="399"/>
                    </a:lnTo>
                    <a:lnTo>
                      <a:pt x="4183" y="266"/>
                    </a:lnTo>
                    <a:lnTo>
                      <a:pt x="3851" y="200"/>
                    </a:lnTo>
                    <a:lnTo>
                      <a:pt x="2988" y="67"/>
                    </a:lnTo>
                    <a:lnTo>
                      <a:pt x="2059" y="1"/>
                    </a:lnTo>
                    <a:lnTo>
                      <a:pt x="0" y="1"/>
                    </a:lnTo>
                    <a:lnTo>
                      <a:pt x="0" y="4649"/>
                    </a:lnTo>
                    <a:lnTo>
                      <a:pt x="0" y="4649"/>
                    </a:lnTo>
                    <a:lnTo>
                      <a:pt x="2059" y="4649"/>
                    </a:lnTo>
                    <a:lnTo>
                      <a:pt x="2988" y="4582"/>
                    </a:lnTo>
                    <a:lnTo>
                      <a:pt x="3851" y="4516"/>
                    </a:lnTo>
                    <a:lnTo>
                      <a:pt x="4250" y="4383"/>
                    </a:lnTo>
                    <a:lnTo>
                      <a:pt x="4582" y="4250"/>
                    </a:lnTo>
                    <a:lnTo>
                      <a:pt x="4847" y="4051"/>
                    </a:lnTo>
                    <a:lnTo>
                      <a:pt x="5113" y="3852"/>
                    </a:lnTo>
                    <a:lnTo>
                      <a:pt x="5312" y="3520"/>
                    </a:lnTo>
                    <a:lnTo>
                      <a:pt x="5445" y="3188"/>
                    </a:lnTo>
                    <a:lnTo>
                      <a:pt x="5578" y="2790"/>
                    </a:lnTo>
                    <a:lnTo>
                      <a:pt x="5578" y="2258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31" name="Google Shape;2631;g34ed79b00d1_0_2607"/>
              <p:cNvSpPr/>
              <p:nvPr/>
            </p:nvSpPr>
            <p:spPr>
              <a:xfrm>
                <a:off x="1703525" y="4240200"/>
                <a:ext cx="1075650" cy="1236675"/>
              </a:xfrm>
              <a:custGeom>
                <a:rect b="b" l="l" r="r" t="t"/>
                <a:pathLst>
                  <a:path extrusionOk="0" h="49467" w="43026">
                    <a:moveTo>
                      <a:pt x="0" y="1"/>
                    </a:moveTo>
                    <a:lnTo>
                      <a:pt x="0" y="49467"/>
                    </a:lnTo>
                    <a:lnTo>
                      <a:pt x="43026" y="24634"/>
                    </a:lnTo>
                    <a:lnTo>
                      <a:pt x="39905" y="23904"/>
                    </a:lnTo>
                    <a:lnTo>
                      <a:pt x="36917" y="23041"/>
                    </a:lnTo>
                    <a:lnTo>
                      <a:pt x="33929" y="22111"/>
                    </a:lnTo>
                    <a:lnTo>
                      <a:pt x="30942" y="21049"/>
                    </a:lnTo>
                    <a:lnTo>
                      <a:pt x="28020" y="19854"/>
                    </a:lnTo>
                    <a:lnTo>
                      <a:pt x="25165" y="18592"/>
                    </a:lnTo>
                    <a:lnTo>
                      <a:pt x="22376" y="17198"/>
                    </a:lnTo>
                    <a:lnTo>
                      <a:pt x="19654" y="15671"/>
                    </a:lnTo>
                    <a:lnTo>
                      <a:pt x="16932" y="14077"/>
                    </a:lnTo>
                    <a:lnTo>
                      <a:pt x="14342" y="12351"/>
                    </a:lnTo>
                    <a:lnTo>
                      <a:pt x="11753" y="10558"/>
                    </a:lnTo>
                    <a:lnTo>
                      <a:pt x="9296" y="8633"/>
                    </a:lnTo>
                    <a:lnTo>
                      <a:pt x="6839" y="6641"/>
                    </a:lnTo>
                    <a:lnTo>
                      <a:pt x="4515" y="4516"/>
                    </a:lnTo>
                    <a:lnTo>
                      <a:pt x="2258" y="232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32" name="Google Shape;2632;g34ed79b00d1_0_2607"/>
              <p:cNvSpPr/>
              <p:nvPr/>
            </p:nvSpPr>
            <p:spPr>
              <a:xfrm>
                <a:off x="1703525" y="4240200"/>
                <a:ext cx="1075650" cy="1236675"/>
              </a:xfrm>
              <a:custGeom>
                <a:rect b="b" l="l" r="r" t="t"/>
                <a:pathLst>
                  <a:path extrusionOk="0" fill="none" h="49467" w="43026">
                    <a:moveTo>
                      <a:pt x="0" y="1"/>
                    </a:moveTo>
                    <a:lnTo>
                      <a:pt x="0" y="49467"/>
                    </a:lnTo>
                    <a:lnTo>
                      <a:pt x="43026" y="24634"/>
                    </a:lnTo>
                    <a:lnTo>
                      <a:pt x="43026" y="24634"/>
                    </a:lnTo>
                    <a:lnTo>
                      <a:pt x="39905" y="23904"/>
                    </a:lnTo>
                    <a:lnTo>
                      <a:pt x="36917" y="23041"/>
                    </a:lnTo>
                    <a:lnTo>
                      <a:pt x="33929" y="22111"/>
                    </a:lnTo>
                    <a:lnTo>
                      <a:pt x="30942" y="21049"/>
                    </a:lnTo>
                    <a:lnTo>
                      <a:pt x="28020" y="19854"/>
                    </a:lnTo>
                    <a:lnTo>
                      <a:pt x="25165" y="18592"/>
                    </a:lnTo>
                    <a:lnTo>
                      <a:pt x="22376" y="17198"/>
                    </a:lnTo>
                    <a:lnTo>
                      <a:pt x="19654" y="15671"/>
                    </a:lnTo>
                    <a:lnTo>
                      <a:pt x="16932" y="14077"/>
                    </a:lnTo>
                    <a:lnTo>
                      <a:pt x="14342" y="12351"/>
                    </a:lnTo>
                    <a:lnTo>
                      <a:pt x="11753" y="10558"/>
                    </a:lnTo>
                    <a:lnTo>
                      <a:pt x="9296" y="8633"/>
                    </a:lnTo>
                    <a:lnTo>
                      <a:pt x="6839" y="6641"/>
                    </a:lnTo>
                    <a:lnTo>
                      <a:pt x="4515" y="4516"/>
                    </a:lnTo>
                    <a:lnTo>
                      <a:pt x="2258" y="2325"/>
                    </a:lnTo>
                    <a:lnTo>
                      <a:pt x="0" y="1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33" name="Google Shape;2633;g34ed79b00d1_0_2607"/>
              <p:cNvSpPr/>
              <p:nvPr/>
            </p:nvSpPr>
            <p:spPr>
              <a:xfrm>
                <a:off x="1703525" y="238125"/>
                <a:ext cx="1067350" cy="1228375"/>
              </a:xfrm>
              <a:custGeom>
                <a:rect b="b" l="l" r="r" t="t"/>
                <a:pathLst>
                  <a:path extrusionOk="0" h="49135" w="42694">
                    <a:moveTo>
                      <a:pt x="0" y="0"/>
                    </a:moveTo>
                    <a:lnTo>
                      <a:pt x="0" y="49134"/>
                    </a:lnTo>
                    <a:lnTo>
                      <a:pt x="2324" y="46744"/>
                    </a:lnTo>
                    <a:lnTo>
                      <a:pt x="4648" y="44486"/>
                    </a:lnTo>
                    <a:lnTo>
                      <a:pt x="7105" y="42362"/>
                    </a:lnTo>
                    <a:lnTo>
                      <a:pt x="9628" y="40303"/>
                    </a:lnTo>
                    <a:lnTo>
                      <a:pt x="12151" y="38378"/>
                    </a:lnTo>
                    <a:lnTo>
                      <a:pt x="14741" y="36585"/>
                    </a:lnTo>
                    <a:lnTo>
                      <a:pt x="17397" y="34859"/>
                    </a:lnTo>
                    <a:lnTo>
                      <a:pt x="20119" y="33265"/>
                    </a:lnTo>
                    <a:lnTo>
                      <a:pt x="22841" y="31804"/>
                    </a:lnTo>
                    <a:lnTo>
                      <a:pt x="25630" y="30410"/>
                    </a:lnTo>
                    <a:lnTo>
                      <a:pt x="28418" y="29148"/>
                    </a:lnTo>
                    <a:lnTo>
                      <a:pt x="31274" y="28020"/>
                    </a:lnTo>
                    <a:lnTo>
                      <a:pt x="34129" y="27024"/>
                    </a:lnTo>
                    <a:lnTo>
                      <a:pt x="36984" y="26094"/>
                    </a:lnTo>
                    <a:lnTo>
                      <a:pt x="39839" y="25297"/>
                    </a:lnTo>
                    <a:lnTo>
                      <a:pt x="42694" y="2463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34" name="Google Shape;2634;g34ed79b00d1_0_2607"/>
              <p:cNvSpPr/>
              <p:nvPr/>
            </p:nvSpPr>
            <p:spPr>
              <a:xfrm>
                <a:off x="1703525" y="238125"/>
                <a:ext cx="1067350" cy="1228375"/>
              </a:xfrm>
              <a:custGeom>
                <a:rect b="b" l="l" r="r" t="t"/>
                <a:pathLst>
                  <a:path extrusionOk="0" fill="none" h="49135" w="42694">
                    <a:moveTo>
                      <a:pt x="42694" y="24633"/>
                    </a:moveTo>
                    <a:lnTo>
                      <a:pt x="0" y="0"/>
                    </a:lnTo>
                    <a:lnTo>
                      <a:pt x="0" y="49134"/>
                    </a:lnTo>
                    <a:lnTo>
                      <a:pt x="0" y="49134"/>
                    </a:lnTo>
                    <a:lnTo>
                      <a:pt x="2324" y="46744"/>
                    </a:lnTo>
                    <a:lnTo>
                      <a:pt x="4648" y="44486"/>
                    </a:lnTo>
                    <a:lnTo>
                      <a:pt x="7105" y="42362"/>
                    </a:lnTo>
                    <a:lnTo>
                      <a:pt x="9628" y="40303"/>
                    </a:lnTo>
                    <a:lnTo>
                      <a:pt x="12151" y="38378"/>
                    </a:lnTo>
                    <a:lnTo>
                      <a:pt x="14741" y="36585"/>
                    </a:lnTo>
                    <a:lnTo>
                      <a:pt x="17397" y="34859"/>
                    </a:lnTo>
                    <a:lnTo>
                      <a:pt x="20119" y="33265"/>
                    </a:lnTo>
                    <a:lnTo>
                      <a:pt x="22841" y="31804"/>
                    </a:lnTo>
                    <a:lnTo>
                      <a:pt x="25630" y="30410"/>
                    </a:lnTo>
                    <a:lnTo>
                      <a:pt x="28418" y="29148"/>
                    </a:lnTo>
                    <a:lnTo>
                      <a:pt x="31274" y="28020"/>
                    </a:lnTo>
                    <a:lnTo>
                      <a:pt x="34129" y="27024"/>
                    </a:lnTo>
                    <a:lnTo>
                      <a:pt x="36984" y="26094"/>
                    </a:lnTo>
                    <a:lnTo>
                      <a:pt x="39839" y="25297"/>
                    </a:lnTo>
                    <a:lnTo>
                      <a:pt x="42694" y="24633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35" name="Google Shape;2635;g34ed79b00d1_0_2607"/>
              <p:cNvSpPr/>
              <p:nvPr/>
            </p:nvSpPr>
            <p:spPr>
              <a:xfrm>
                <a:off x="5162825" y="2236675"/>
                <a:ext cx="1077300" cy="1243300"/>
              </a:xfrm>
              <a:custGeom>
                <a:rect b="b" l="l" r="r" t="t"/>
                <a:pathLst>
                  <a:path extrusionOk="0" h="49732" w="43092">
                    <a:moveTo>
                      <a:pt x="133" y="0"/>
                    </a:moveTo>
                    <a:lnTo>
                      <a:pt x="996" y="3055"/>
                    </a:lnTo>
                    <a:lnTo>
                      <a:pt x="1793" y="6109"/>
                    </a:lnTo>
                    <a:lnTo>
                      <a:pt x="2457" y="9163"/>
                    </a:lnTo>
                    <a:lnTo>
                      <a:pt x="2988" y="12284"/>
                    </a:lnTo>
                    <a:lnTo>
                      <a:pt x="3386" y="15405"/>
                    </a:lnTo>
                    <a:lnTo>
                      <a:pt x="3718" y="18525"/>
                    </a:lnTo>
                    <a:lnTo>
                      <a:pt x="3851" y="21646"/>
                    </a:lnTo>
                    <a:lnTo>
                      <a:pt x="3918" y="24833"/>
                    </a:lnTo>
                    <a:lnTo>
                      <a:pt x="3851" y="27954"/>
                    </a:lnTo>
                    <a:lnTo>
                      <a:pt x="3652" y="31074"/>
                    </a:lnTo>
                    <a:lnTo>
                      <a:pt x="3386" y="34261"/>
                    </a:lnTo>
                    <a:lnTo>
                      <a:pt x="2922" y="37382"/>
                    </a:lnTo>
                    <a:lnTo>
                      <a:pt x="2391" y="40503"/>
                    </a:lnTo>
                    <a:lnTo>
                      <a:pt x="1727" y="43557"/>
                    </a:lnTo>
                    <a:lnTo>
                      <a:pt x="930" y="46678"/>
                    </a:lnTo>
                    <a:lnTo>
                      <a:pt x="0" y="49732"/>
                    </a:lnTo>
                    <a:lnTo>
                      <a:pt x="43092" y="24833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36" name="Google Shape;2636;g34ed79b00d1_0_2607"/>
              <p:cNvSpPr/>
              <p:nvPr/>
            </p:nvSpPr>
            <p:spPr>
              <a:xfrm>
                <a:off x="2412325" y="1011650"/>
                <a:ext cx="1185200" cy="212500"/>
              </a:xfrm>
              <a:custGeom>
                <a:rect b="b" l="l" r="r" t="t"/>
                <a:pathLst>
                  <a:path extrusionOk="0" h="8500" w="47408">
                    <a:moveTo>
                      <a:pt x="33730" y="0"/>
                    </a:moveTo>
                    <a:lnTo>
                      <a:pt x="30410" y="67"/>
                    </a:lnTo>
                    <a:lnTo>
                      <a:pt x="27223" y="199"/>
                    </a:lnTo>
                    <a:lnTo>
                      <a:pt x="24036" y="531"/>
                    </a:lnTo>
                    <a:lnTo>
                      <a:pt x="20982" y="863"/>
                    </a:lnTo>
                    <a:lnTo>
                      <a:pt x="17994" y="1395"/>
                    </a:lnTo>
                    <a:lnTo>
                      <a:pt x="15072" y="1926"/>
                    </a:lnTo>
                    <a:lnTo>
                      <a:pt x="12284" y="2590"/>
                    </a:lnTo>
                    <a:lnTo>
                      <a:pt x="9561" y="3320"/>
                    </a:lnTo>
                    <a:lnTo>
                      <a:pt x="6972" y="4050"/>
                    </a:lnTo>
                    <a:lnTo>
                      <a:pt x="4515" y="4914"/>
                    </a:lnTo>
                    <a:lnTo>
                      <a:pt x="2191" y="5710"/>
                    </a:lnTo>
                    <a:lnTo>
                      <a:pt x="0" y="6640"/>
                    </a:lnTo>
                    <a:lnTo>
                      <a:pt x="1195" y="6374"/>
                    </a:lnTo>
                    <a:lnTo>
                      <a:pt x="2590" y="6242"/>
                    </a:lnTo>
                    <a:lnTo>
                      <a:pt x="4050" y="6109"/>
                    </a:lnTo>
                    <a:lnTo>
                      <a:pt x="5644" y="6042"/>
                    </a:lnTo>
                    <a:lnTo>
                      <a:pt x="7304" y="6042"/>
                    </a:lnTo>
                    <a:lnTo>
                      <a:pt x="9030" y="6109"/>
                    </a:lnTo>
                    <a:lnTo>
                      <a:pt x="10823" y="6175"/>
                    </a:lnTo>
                    <a:lnTo>
                      <a:pt x="12616" y="6308"/>
                    </a:lnTo>
                    <a:lnTo>
                      <a:pt x="16201" y="6706"/>
                    </a:lnTo>
                    <a:lnTo>
                      <a:pt x="19720" y="7171"/>
                    </a:lnTo>
                    <a:lnTo>
                      <a:pt x="22907" y="7769"/>
                    </a:lnTo>
                    <a:lnTo>
                      <a:pt x="24368" y="8101"/>
                    </a:lnTo>
                    <a:lnTo>
                      <a:pt x="25696" y="8499"/>
                    </a:lnTo>
                    <a:lnTo>
                      <a:pt x="26758" y="7702"/>
                    </a:lnTo>
                    <a:lnTo>
                      <a:pt x="27887" y="6972"/>
                    </a:lnTo>
                    <a:lnTo>
                      <a:pt x="29016" y="6242"/>
                    </a:lnTo>
                    <a:lnTo>
                      <a:pt x="30211" y="5578"/>
                    </a:lnTo>
                    <a:lnTo>
                      <a:pt x="31472" y="4980"/>
                    </a:lnTo>
                    <a:lnTo>
                      <a:pt x="32800" y="4382"/>
                    </a:lnTo>
                    <a:lnTo>
                      <a:pt x="34128" y="3918"/>
                    </a:lnTo>
                    <a:lnTo>
                      <a:pt x="35523" y="3386"/>
                    </a:lnTo>
                    <a:lnTo>
                      <a:pt x="36983" y="2988"/>
                    </a:lnTo>
                    <a:lnTo>
                      <a:pt x="38378" y="2590"/>
                    </a:lnTo>
                    <a:lnTo>
                      <a:pt x="39905" y="2258"/>
                    </a:lnTo>
                    <a:lnTo>
                      <a:pt x="41366" y="1992"/>
                    </a:lnTo>
                    <a:lnTo>
                      <a:pt x="42893" y="1726"/>
                    </a:lnTo>
                    <a:lnTo>
                      <a:pt x="44353" y="1527"/>
                    </a:lnTo>
                    <a:lnTo>
                      <a:pt x="45881" y="1395"/>
                    </a:lnTo>
                    <a:lnTo>
                      <a:pt x="47408" y="1262"/>
                    </a:lnTo>
                    <a:lnTo>
                      <a:pt x="45681" y="996"/>
                    </a:lnTo>
                    <a:lnTo>
                      <a:pt x="43955" y="731"/>
                    </a:lnTo>
                    <a:lnTo>
                      <a:pt x="40502" y="332"/>
                    </a:lnTo>
                    <a:lnTo>
                      <a:pt x="37116" y="133"/>
                    </a:lnTo>
                    <a:lnTo>
                      <a:pt x="3373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37" name="Google Shape;2637;g34ed79b00d1_0_2607"/>
              <p:cNvSpPr/>
              <p:nvPr/>
            </p:nvSpPr>
            <p:spPr>
              <a:xfrm>
                <a:off x="2412325" y="1011650"/>
                <a:ext cx="1185200" cy="212500"/>
              </a:xfrm>
              <a:custGeom>
                <a:rect b="b" l="l" r="r" t="t"/>
                <a:pathLst>
                  <a:path extrusionOk="0" fill="none" h="8500" w="47408">
                    <a:moveTo>
                      <a:pt x="0" y="6640"/>
                    </a:moveTo>
                    <a:lnTo>
                      <a:pt x="0" y="6640"/>
                    </a:lnTo>
                    <a:lnTo>
                      <a:pt x="1195" y="6374"/>
                    </a:lnTo>
                    <a:lnTo>
                      <a:pt x="2590" y="6242"/>
                    </a:lnTo>
                    <a:lnTo>
                      <a:pt x="4050" y="6109"/>
                    </a:lnTo>
                    <a:lnTo>
                      <a:pt x="5644" y="6042"/>
                    </a:lnTo>
                    <a:lnTo>
                      <a:pt x="7304" y="6042"/>
                    </a:lnTo>
                    <a:lnTo>
                      <a:pt x="9030" y="6109"/>
                    </a:lnTo>
                    <a:lnTo>
                      <a:pt x="10823" y="6175"/>
                    </a:lnTo>
                    <a:lnTo>
                      <a:pt x="12616" y="6308"/>
                    </a:lnTo>
                    <a:lnTo>
                      <a:pt x="16201" y="6706"/>
                    </a:lnTo>
                    <a:lnTo>
                      <a:pt x="19720" y="7171"/>
                    </a:lnTo>
                    <a:lnTo>
                      <a:pt x="22907" y="7769"/>
                    </a:lnTo>
                    <a:lnTo>
                      <a:pt x="24368" y="8101"/>
                    </a:lnTo>
                    <a:lnTo>
                      <a:pt x="25696" y="8499"/>
                    </a:lnTo>
                    <a:lnTo>
                      <a:pt x="25696" y="8499"/>
                    </a:lnTo>
                    <a:lnTo>
                      <a:pt x="26758" y="7702"/>
                    </a:lnTo>
                    <a:lnTo>
                      <a:pt x="27887" y="6972"/>
                    </a:lnTo>
                    <a:lnTo>
                      <a:pt x="29016" y="6242"/>
                    </a:lnTo>
                    <a:lnTo>
                      <a:pt x="30211" y="5578"/>
                    </a:lnTo>
                    <a:lnTo>
                      <a:pt x="31472" y="4980"/>
                    </a:lnTo>
                    <a:lnTo>
                      <a:pt x="32800" y="4382"/>
                    </a:lnTo>
                    <a:lnTo>
                      <a:pt x="34128" y="3918"/>
                    </a:lnTo>
                    <a:lnTo>
                      <a:pt x="35523" y="3386"/>
                    </a:lnTo>
                    <a:lnTo>
                      <a:pt x="36983" y="2988"/>
                    </a:lnTo>
                    <a:lnTo>
                      <a:pt x="38378" y="2590"/>
                    </a:lnTo>
                    <a:lnTo>
                      <a:pt x="39905" y="2258"/>
                    </a:lnTo>
                    <a:lnTo>
                      <a:pt x="41366" y="1992"/>
                    </a:lnTo>
                    <a:lnTo>
                      <a:pt x="42893" y="1726"/>
                    </a:lnTo>
                    <a:lnTo>
                      <a:pt x="44353" y="1527"/>
                    </a:lnTo>
                    <a:lnTo>
                      <a:pt x="45881" y="1395"/>
                    </a:lnTo>
                    <a:lnTo>
                      <a:pt x="47408" y="1262"/>
                    </a:lnTo>
                    <a:lnTo>
                      <a:pt x="47408" y="1262"/>
                    </a:lnTo>
                    <a:lnTo>
                      <a:pt x="45681" y="996"/>
                    </a:lnTo>
                    <a:lnTo>
                      <a:pt x="43955" y="731"/>
                    </a:lnTo>
                    <a:lnTo>
                      <a:pt x="40502" y="332"/>
                    </a:lnTo>
                    <a:lnTo>
                      <a:pt x="37116" y="133"/>
                    </a:lnTo>
                    <a:lnTo>
                      <a:pt x="33730" y="0"/>
                    </a:lnTo>
                    <a:lnTo>
                      <a:pt x="30410" y="67"/>
                    </a:lnTo>
                    <a:lnTo>
                      <a:pt x="27223" y="199"/>
                    </a:lnTo>
                    <a:lnTo>
                      <a:pt x="24036" y="531"/>
                    </a:lnTo>
                    <a:lnTo>
                      <a:pt x="20982" y="863"/>
                    </a:lnTo>
                    <a:lnTo>
                      <a:pt x="17994" y="1395"/>
                    </a:lnTo>
                    <a:lnTo>
                      <a:pt x="15072" y="1926"/>
                    </a:lnTo>
                    <a:lnTo>
                      <a:pt x="12284" y="2590"/>
                    </a:lnTo>
                    <a:lnTo>
                      <a:pt x="9561" y="3320"/>
                    </a:lnTo>
                    <a:lnTo>
                      <a:pt x="6972" y="4050"/>
                    </a:lnTo>
                    <a:lnTo>
                      <a:pt x="4515" y="4914"/>
                    </a:lnTo>
                    <a:lnTo>
                      <a:pt x="2191" y="5710"/>
                    </a:lnTo>
                    <a:lnTo>
                      <a:pt x="0" y="664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38" name="Google Shape;2638;g34ed79b00d1_0_2607"/>
              <p:cNvSpPr/>
              <p:nvPr/>
            </p:nvSpPr>
            <p:spPr>
              <a:xfrm>
                <a:off x="2565025" y="2533800"/>
                <a:ext cx="1894000" cy="1138750"/>
              </a:xfrm>
              <a:custGeom>
                <a:rect b="b" l="l" r="r" t="t"/>
                <a:pathLst>
                  <a:path extrusionOk="0" h="45550" w="75760">
                    <a:moveTo>
                      <a:pt x="23904" y="1"/>
                    </a:moveTo>
                    <a:lnTo>
                      <a:pt x="20650" y="3453"/>
                    </a:lnTo>
                    <a:lnTo>
                      <a:pt x="17330" y="7171"/>
                    </a:lnTo>
                    <a:lnTo>
                      <a:pt x="14143" y="10956"/>
                    </a:lnTo>
                    <a:lnTo>
                      <a:pt x="11089" y="14807"/>
                    </a:lnTo>
                    <a:lnTo>
                      <a:pt x="8101" y="18725"/>
                    </a:lnTo>
                    <a:lnTo>
                      <a:pt x="5246" y="22708"/>
                    </a:lnTo>
                    <a:lnTo>
                      <a:pt x="2524" y="26559"/>
                    </a:lnTo>
                    <a:lnTo>
                      <a:pt x="1" y="30411"/>
                    </a:lnTo>
                    <a:lnTo>
                      <a:pt x="1993" y="31938"/>
                    </a:lnTo>
                    <a:lnTo>
                      <a:pt x="3984" y="33398"/>
                    </a:lnTo>
                    <a:lnTo>
                      <a:pt x="6109" y="34793"/>
                    </a:lnTo>
                    <a:lnTo>
                      <a:pt x="8300" y="36121"/>
                    </a:lnTo>
                    <a:lnTo>
                      <a:pt x="10558" y="37316"/>
                    </a:lnTo>
                    <a:lnTo>
                      <a:pt x="12815" y="38511"/>
                    </a:lnTo>
                    <a:lnTo>
                      <a:pt x="15139" y="39573"/>
                    </a:lnTo>
                    <a:lnTo>
                      <a:pt x="17529" y="40569"/>
                    </a:lnTo>
                    <a:lnTo>
                      <a:pt x="19986" y="41432"/>
                    </a:lnTo>
                    <a:lnTo>
                      <a:pt x="22443" y="42296"/>
                    </a:lnTo>
                    <a:lnTo>
                      <a:pt x="24900" y="43026"/>
                    </a:lnTo>
                    <a:lnTo>
                      <a:pt x="27423" y="43690"/>
                    </a:lnTo>
                    <a:lnTo>
                      <a:pt x="30012" y="44221"/>
                    </a:lnTo>
                    <a:lnTo>
                      <a:pt x="32535" y="44686"/>
                    </a:lnTo>
                    <a:lnTo>
                      <a:pt x="35125" y="45018"/>
                    </a:lnTo>
                    <a:lnTo>
                      <a:pt x="37648" y="45350"/>
                    </a:lnTo>
                    <a:lnTo>
                      <a:pt x="40237" y="45483"/>
                    </a:lnTo>
                    <a:lnTo>
                      <a:pt x="42827" y="45549"/>
                    </a:lnTo>
                    <a:lnTo>
                      <a:pt x="45350" y="45549"/>
                    </a:lnTo>
                    <a:lnTo>
                      <a:pt x="47939" y="45416"/>
                    </a:lnTo>
                    <a:lnTo>
                      <a:pt x="50462" y="45217"/>
                    </a:lnTo>
                    <a:lnTo>
                      <a:pt x="52986" y="44885"/>
                    </a:lnTo>
                    <a:lnTo>
                      <a:pt x="55442" y="44487"/>
                    </a:lnTo>
                    <a:lnTo>
                      <a:pt x="57899" y="43956"/>
                    </a:lnTo>
                    <a:lnTo>
                      <a:pt x="60289" y="43292"/>
                    </a:lnTo>
                    <a:lnTo>
                      <a:pt x="62680" y="42561"/>
                    </a:lnTo>
                    <a:lnTo>
                      <a:pt x="65003" y="41698"/>
                    </a:lnTo>
                    <a:lnTo>
                      <a:pt x="67261" y="40702"/>
                    </a:lnTo>
                    <a:lnTo>
                      <a:pt x="69518" y="39640"/>
                    </a:lnTo>
                    <a:lnTo>
                      <a:pt x="71643" y="38445"/>
                    </a:lnTo>
                    <a:lnTo>
                      <a:pt x="73768" y="37117"/>
                    </a:lnTo>
                    <a:lnTo>
                      <a:pt x="75760" y="35656"/>
                    </a:lnTo>
                    <a:lnTo>
                      <a:pt x="75361" y="32270"/>
                    </a:lnTo>
                    <a:lnTo>
                      <a:pt x="74764" y="28883"/>
                    </a:lnTo>
                    <a:lnTo>
                      <a:pt x="74166" y="25431"/>
                    </a:lnTo>
                    <a:lnTo>
                      <a:pt x="73370" y="21978"/>
                    </a:lnTo>
                    <a:lnTo>
                      <a:pt x="72440" y="18525"/>
                    </a:lnTo>
                    <a:lnTo>
                      <a:pt x="71444" y="15073"/>
                    </a:lnTo>
                    <a:lnTo>
                      <a:pt x="70315" y="11620"/>
                    </a:lnTo>
                    <a:lnTo>
                      <a:pt x="69054" y="8167"/>
                    </a:lnTo>
                    <a:lnTo>
                      <a:pt x="67659" y="8765"/>
                    </a:lnTo>
                    <a:lnTo>
                      <a:pt x="66265" y="9296"/>
                    </a:lnTo>
                    <a:lnTo>
                      <a:pt x="64804" y="9761"/>
                    </a:lnTo>
                    <a:lnTo>
                      <a:pt x="63410" y="10159"/>
                    </a:lnTo>
                    <a:lnTo>
                      <a:pt x="61949" y="10491"/>
                    </a:lnTo>
                    <a:lnTo>
                      <a:pt x="60488" y="10757"/>
                    </a:lnTo>
                    <a:lnTo>
                      <a:pt x="58961" y="11022"/>
                    </a:lnTo>
                    <a:lnTo>
                      <a:pt x="57501" y="11155"/>
                    </a:lnTo>
                    <a:lnTo>
                      <a:pt x="56040" y="11288"/>
                    </a:lnTo>
                    <a:lnTo>
                      <a:pt x="54513" y="11354"/>
                    </a:lnTo>
                    <a:lnTo>
                      <a:pt x="52986" y="11354"/>
                    </a:lnTo>
                    <a:lnTo>
                      <a:pt x="51525" y="11288"/>
                    </a:lnTo>
                    <a:lnTo>
                      <a:pt x="49998" y="11155"/>
                    </a:lnTo>
                    <a:lnTo>
                      <a:pt x="48537" y="11022"/>
                    </a:lnTo>
                    <a:lnTo>
                      <a:pt x="47010" y="10757"/>
                    </a:lnTo>
                    <a:lnTo>
                      <a:pt x="45549" y="10491"/>
                    </a:lnTo>
                    <a:lnTo>
                      <a:pt x="44088" y="10226"/>
                    </a:lnTo>
                    <a:lnTo>
                      <a:pt x="42561" y="9827"/>
                    </a:lnTo>
                    <a:lnTo>
                      <a:pt x="41100" y="9429"/>
                    </a:lnTo>
                    <a:lnTo>
                      <a:pt x="39706" y="8964"/>
                    </a:lnTo>
                    <a:lnTo>
                      <a:pt x="38245" y="8433"/>
                    </a:lnTo>
                    <a:lnTo>
                      <a:pt x="36851" y="7902"/>
                    </a:lnTo>
                    <a:lnTo>
                      <a:pt x="35457" y="7304"/>
                    </a:lnTo>
                    <a:lnTo>
                      <a:pt x="34062" y="6640"/>
                    </a:lnTo>
                    <a:lnTo>
                      <a:pt x="32668" y="5976"/>
                    </a:lnTo>
                    <a:lnTo>
                      <a:pt x="31340" y="5246"/>
                    </a:lnTo>
                    <a:lnTo>
                      <a:pt x="30079" y="4449"/>
                    </a:lnTo>
                    <a:lnTo>
                      <a:pt x="28751" y="3652"/>
                    </a:lnTo>
                    <a:lnTo>
                      <a:pt x="27489" y="2789"/>
                    </a:lnTo>
                    <a:lnTo>
                      <a:pt x="26294" y="1860"/>
                    </a:lnTo>
                    <a:lnTo>
                      <a:pt x="25099" y="930"/>
                    </a:lnTo>
                    <a:lnTo>
                      <a:pt x="2390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39" name="Google Shape;2639;g34ed79b00d1_0_2607"/>
              <p:cNvSpPr/>
              <p:nvPr/>
            </p:nvSpPr>
            <p:spPr>
              <a:xfrm>
                <a:off x="2565025" y="2533800"/>
                <a:ext cx="1894000" cy="1138750"/>
              </a:xfrm>
              <a:custGeom>
                <a:rect b="b" l="l" r="r" t="t"/>
                <a:pathLst>
                  <a:path extrusionOk="0" fill="none" h="45550" w="75760">
                    <a:moveTo>
                      <a:pt x="75760" y="35656"/>
                    </a:moveTo>
                    <a:lnTo>
                      <a:pt x="75760" y="35656"/>
                    </a:lnTo>
                    <a:lnTo>
                      <a:pt x="75361" y="32270"/>
                    </a:lnTo>
                    <a:lnTo>
                      <a:pt x="74764" y="28883"/>
                    </a:lnTo>
                    <a:lnTo>
                      <a:pt x="74166" y="25431"/>
                    </a:lnTo>
                    <a:lnTo>
                      <a:pt x="73370" y="21978"/>
                    </a:lnTo>
                    <a:lnTo>
                      <a:pt x="72440" y="18525"/>
                    </a:lnTo>
                    <a:lnTo>
                      <a:pt x="71444" y="15073"/>
                    </a:lnTo>
                    <a:lnTo>
                      <a:pt x="70315" y="11620"/>
                    </a:lnTo>
                    <a:lnTo>
                      <a:pt x="69054" y="8167"/>
                    </a:lnTo>
                    <a:lnTo>
                      <a:pt x="69054" y="8167"/>
                    </a:lnTo>
                    <a:lnTo>
                      <a:pt x="67659" y="8765"/>
                    </a:lnTo>
                    <a:lnTo>
                      <a:pt x="66265" y="9296"/>
                    </a:lnTo>
                    <a:lnTo>
                      <a:pt x="64804" y="9761"/>
                    </a:lnTo>
                    <a:lnTo>
                      <a:pt x="63410" y="10159"/>
                    </a:lnTo>
                    <a:lnTo>
                      <a:pt x="61949" y="10491"/>
                    </a:lnTo>
                    <a:lnTo>
                      <a:pt x="60488" y="10757"/>
                    </a:lnTo>
                    <a:lnTo>
                      <a:pt x="58961" y="11022"/>
                    </a:lnTo>
                    <a:lnTo>
                      <a:pt x="57501" y="11155"/>
                    </a:lnTo>
                    <a:lnTo>
                      <a:pt x="56040" y="11288"/>
                    </a:lnTo>
                    <a:lnTo>
                      <a:pt x="54513" y="11354"/>
                    </a:lnTo>
                    <a:lnTo>
                      <a:pt x="52986" y="11354"/>
                    </a:lnTo>
                    <a:lnTo>
                      <a:pt x="51525" y="11288"/>
                    </a:lnTo>
                    <a:lnTo>
                      <a:pt x="49998" y="11155"/>
                    </a:lnTo>
                    <a:lnTo>
                      <a:pt x="48537" y="11022"/>
                    </a:lnTo>
                    <a:lnTo>
                      <a:pt x="47010" y="10757"/>
                    </a:lnTo>
                    <a:lnTo>
                      <a:pt x="45549" y="10491"/>
                    </a:lnTo>
                    <a:lnTo>
                      <a:pt x="44088" y="10226"/>
                    </a:lnTo>
                    <a:lnTo>
                      <a:pt x="42561" y="9827"/>
                    </a:lnTo>
                    <a:lnTo>
                      <a:pt x="41100" y="9429"/>
                    </a:lnTo>
                    <a:lnTo>
                      <a:pt x="39706" y="8964"/>
                    </a:lnTo>
                    <a:lnTo>
                      <a:pt x="38245" y="8433"/>
                    </a:lnTo>
                    <a:lnTo>
                      <a:pt x="36851" y="7902"/>
                    </a:lnTo>
                    <a:lnTo>
                      <a:pt x="35457" y="7304"/>
                    </a:lnTo>
                    <a:lnTo>
                      <a:pt x="34062" y="6640"/>
                    </a:lnTo>
                    <a:lnTo>
                      <a:pt x="32668" y="5976"/>
                    </a:lnTo>
                    <a:lnTo>
                      <a:pt x="31340" y="5246"/>
                    </a:lnTo>
                    <a:lnTo>
                      <a:pt x="30079" y="4449"/>
                    </a:lnTo>
                    <a:lnTo>
                      <a:pt x="28751" y="3652"/>
                    </a:lnTo>
                    <a:lnTo>
                      <a:pt x="27489" y="2789"/>
                    </a:lnTo>
                    <a:lnTo>
                      <a:pt x="26294" y="1860"/>
                    </a:lnTo>
                    <a:lnTo>
                      <a:pt x="25099" y="930"/>
                    </a:lnTo>
                    <a:lnTo>
                      <a:pt x="23904" y="1"/>
                    </a:lnTo>
                    <a:lnTo>
                      <a:pt x="23904" y="1"/>
                    </a:lnTo>
                    <a:lnTo>
                      <a:pt x="20650" y="3453"/>
                    </a:lnTo>
                    <a:lnTo>
                      <a:pt x="17330" y="7171"/>
                    </a:lnTo>
                    <a:lnTo>
                      <a:pt x="14143" y="10956"/>
                    </a:lnTo>
                    <a:lnTo>
                      <a:pt x="11089" y="14807"/>
                    </a:lnTo>
                    <a:lnTo>
                      <a:pt x="8101" y="18725"/>
                    </a:lnTo>
                    <a:lnTo>
                      <a:pt x="5246" y="22708"/>
                    </a:lnTo>
                    <a:lnTo>
                      <a:pt x="2524" y="26559"/>
                    </a:lnTo>
                    <a:lnTo>
                      <a:pt x="1" y="30411"/>
                    </a:lnTo>
                    <a:lnTo>
                      <a:pt x="1" y="30411"/>
                    </a:lnTo>
                    <a:lnTo>
                      <a:pt x="1993" y="31938"/>
                    </a:lnTo>
                    <a:lnTo>
                      <a:pt x="3984" y="33398"/>
                    </a:lnTo>
                    <a:lnTo>
                      <a:pt x="6109" y="34793"/>
                    </a:lnTo>
                    <a:lnTo>
                      <a:pt x="8300" y="36121"/>
                    </a:lnTo>
                    <a:lnTo>
                      <a:pt x="10558" y="37316"/>
                    </a:lnTo>
                    <a:lnTo>
                      <a:pt x="12815" y="38511"/>
                    </a:lnTo>
                    <a:lnTo>
                      <a:pt x="15139" y="39573"/>
                    </a:lnTo>
                    <a:lnTo>
                      <a:pt x="17529" y="40569"/>
                    </a:lnTo>
                    <a:lnTo>
                      <a:pt x="19986" y="41432"/>
                    </a:lnTo>
                    <a:lnTo>
                      <a:pt x="22443" y="42296"/>
                    </a:lnTo>
                    <a:lnTo>
                      <a:pt x="24900" y="43026"/>
                    </a:lnTo>
                    <a:lnTo>
                      <a:pt x="27423" y="43690"/>
                    </a:lnTo>
                    <a:lnTo>
                      <a:pt x="30012" y="44221"/>
                    </a:lnTo>
                    <a:lnTo>
                      <a:pt x="32535" y="44686"/>
                    </a:lnTo>
                    <a:lnTo>
                      <a:pt x="35125" y="45018"/>
                    </a:lnTo>
                    <a:lnTo>
                      <a:pt x="37648" y="45350"/>
                    </a:lnTo>
                    <a:lnTo>
                      <a:pt x="40237" y="45483"/>
                    </a:lnTo>
                    <a:lnTo>
                      <a:pt x="42827" y="45549"/>
                    </a:lnTo>
                    <a:lnTo>
                      <a:pt x="45350" y="45549"/>
                    </a:lnTo>
                    <a:lnTo>
                      <a:pt x="47939" y="45416"/>
                    </a:lnTo>
                    <a:lnTo>
                      <a:pt x="50462" y="45217"/>
                    </a:lnTo>
                    <a:lnTo>
                      <a:pt x="52986" y="44885"/>
                    </a:lnTo>
                    <a:lnTo>
                      <a:pt x="55442" y="44487"/>
                    </a:lnTo>
                    <a:lnTo>
                      <a:pt x="57899" y="43956"/>
                    </a:lnTo>
                    <a:lnTo>
                      <a:pt x="60289" y="43292"/>
                    </a:lnTo>
                    <a:lnTo>
                      <a:pt x="62680" y="42561"/>
                    </a:lnTo>
                    <a:lnTo>
                      <a:pt x="65003" y="41698"/>
                    </a:lnTo>
                    <a:lnTo>
                      <a:pt x="67261" y="40702"/>
                    </a:lnTo>
                    <a:lnTo>
                      <a:pt x="69518" y="39640"/>
                    </a:lnTo>
                    <a:lnTo>
                      <a:pt x="71643" y="38445"/>
                    </a:lnTo>
                    <a:lnTo>
                      <a:pt x="73768" y="37117"/>
                    </a:lnTo>
                    <a:lnTo>
                      <a:pt x="75760" y="35656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40" name="Google Shape;2640;g34ed79b00d1_0_2607"/>
              <p:cNvSpPr/>
              <p:nvPr/>
            </p:nvSpPr>
            <p:spPr>
              <a:xfrm>
                <a:off x="1379850" y="1665650"/>
                <a:ext cx="903025" cy="2486600"/>
              </a:xfrm>
              <a:custGeom>
                <a:rect b="b" l="l" r="r" t="t"/>
                <a:pathLst>
                  <a:path extrusionOk="0" h="99464" w="36121">
                    <a:moveTo>
                      <a:pt x="17396" y="1"/>
                    </a:moveTo>
                    <a:lnTo>
                      <a:pt x="16267" y="1395"/>
                    </a:lnTo>
                    <a:lnTo>
                      <a:pt x="15139" y="2789"/>
                    </a:lnTo>
                    <a:lnTo>
                      <a:pt x="14076" y="4184"/>
                    </a:lnTo>
                    <a:lnTo>
                      <a:pt x="13080" y="5644"/>
                    </a:lnTo>
                    <a:lnTo>
                      <a:pt x="12084" y="7105"/>
                    </a:lnTo>
                    <a:lnTo>
                      <a:pt x="11155" y="8566"/>
                    </a:lnTo>
                    <a:lnTo>
                      <a:pt x="10225" y="10027"/>
                    </a:lnTo>
                    <a:lnTo>
                      <a:pt x="9362" y="11554"/>
                    </a:lnTo>
                    <a:lnTo>
                      <a:pt x="8565" y="13081"/>
                    </a:lnTo>
                    <a:lnTo>
                      <a:pt x="7768" y="14608"/>
                    </a:lnTo>
                    <a:lnTo>
                      <a:pt x="6972" y="16135"/>
                    </a:lnTo>
                    <a:lnTo>
                      <a:pt x="6308" y="17662"/>
                    </a:lnTo>
                    <a:lnTo>
                      <a:pt x="5644" y="19256"/>
                    </a:lnTo>
                    <a:lnTo>
                      <a:pt x="4980" y="20849"/>
                    </a:lnTo>
                    <a:lnTo>
                      <a:pt x="3851" y="24037"/>
                    </a:lnTo>
                    <a:lnTo>
                      <a:pt x="2789" y="27290"/>
                    </a:lnTo>
                    <a:lnTo>
                      <a:pt x="1992" y="30543"/>
                    </a:lnTo>
                    <a:lnTo>
                      <a:pt x="1262" y="33863"/>
                    </a:lnTo>
                    <a:lnTo>
                      <a:pt x="730" y="37183"/>
                    </a:lnTo>
                    <a:lnTo>
                      <a:pt x="332" y="40503"/>
                    </a:lnTo>
                    <a:lnTo>
                      <a:pt x="66" y="43823"/>
                    </a:lnTo>
                    <a:lnTo>
                      <a:pt x="0" y="47209"/>
                    </a:lnTo>
                    <a:lnTo>
                      <a:pt x="66" y="50529"/>
                    </a:lnTo>
                    <a:lnTo>
                      <a:pt x="266" y="53849"/>
                    </a:lnTo>
                    <a:lnTo>
                      <a:pt x="664" y="57169"/>
                    </a:lnTo>
                    <a:lnTo>
                      <a:pt x="1195" y="60489"/>
                    </a:lnTo>
                    <a:lnTo>
                      <a:pt x="1859" y="63809"/>
                    </a:lnTo>
                    <a:lnTo>
                      <a:pt x="2656" y="67062"/>
                    </a:lnTo>
                    <a:lnTo>
                      <a:pt x="3652" y="70316"/>
                    </a:lnTo>
                    <a:lnTo>
                      <a:pt x="4781" y="73503"/>
                    </a:lnTo>
                    <a:lnTo>
                      <a:pt x="6042" y="76623"/>
                    </a:lnTo>
                    <a:lnTo>
                      <a:pt x="6773" y="78150"/>
                    </a:lnTo>
                    <a:lnTo>
                      <a:pt x="7503" y="79678"/>
                    </a:lnTo>
                    <a:lnTo>
                      <a:pt x="8233" y="81205"/>
                    </a:lnTo>
                    <a:lnTo>
                      <a:pt x="9030" y="82732"/>
                    </a:lnTo>
                    <a:lnTo>
                      <a:pt x="9893" y="84259"/>
                    </a:lnTo>
                    <a:lnTo>
                      <a:pt x="10823" y="85720"/>
                    </a:lnTo>
                    <a:lnTo>
                      <a:pt x="11686" y="87180"/>
                    </a:lnTo>
                    <a:lnTo>
                      <a:pt x="12682" y="88641"/>
                    </a:lnTo>
                    <a:lnTo>
                      <a:pt x="13678" y="90036"/>
                    </a:lnTo>
                    <a:lnTo>
                      <a:pt x="14674" y="91430"/>
                    </a:lnTo>
                    <a:lnTo>
                      <a:pt x="15803" y="92824"/>
                    </a:lnTo>
                    <a:lnTo>
                      <a:pt x="16865" y="94219"/>
                    </a:lnTo>
                    <a:lnTo>
                      <a:pt x="17994" y="95546"/>
                    </a:lnTo>
                    <a:lnTo>
                      <a:pt x="19189" y="96874"/>
                    </a:lnTo>
                    <a:lnTo>
                      <a:pt x="20450" y="98202"/>
                    </a:lnTo>
                    <a:lnTo>
                      <a:pt x="21712" y="99464"/>
                    </a:lnTo>
                    <a:lnTo>
                      <a:pt x="22243" y="97339"/>
                    </a:lnTo>
                    <a:lnTo>
                      <a:pt x="22907" y="95215"/>
                    </a:lnTo>
                    <a:lnTo>
                      <a:pt x="23637" y="93090"/>
                    </a:lnTo>
                    <a:lnTo>
                      <a:pt x="24368" y="90965"/>
                    </a:lnTo>
                    <a:lnTo>
                      <a:pt x="25165" y="88907"/>
                    </a:lnTo>
                    <a:lnTo>
                      <a:pt x="26028" y="86782"/>
                    </a:lnTo>
                    <a:lnTo>
                      <a:pt x="26891" y="84657"/>
                    </a:lnTo>
                    <a:lnTo>
                      <a:pt x="27820" y="82599"/>
                    </a:lnTo>
                    <a:lnTo>
                      <a:pt x="29746" y="78482"/>
                    </a:lnTo>
                    <a:lnTo>
                      <a:pt x="31804" y="74432"/>
                    </a:lnTo>
                    <a:lnTo>
                      <a:pt x="33929" y="70515"/>
                    </a:lnTo>
                    <a:lnTo>
                      <a:pt x="36120" y="66730"/>
                    </a:lnTo>
                    <a:lnTo>
                      <a:pt x="34460" y="64937"/>
                    </a:lnTo>
                    <a:lnTo>
                      <a:pt x="32867" y="63145"/>
                    </a:lnTo>
                    <a:lnTo>
                      <a:pt x="31273" y="61285"/>
                    </a:lnTo>
                    <a:lnTo>
                      <a:pt x="29812" y="59360"/>
                    </a:lnTo>
                    <a:lnTo>
                      <a:pt x="28418" y="57434"/>
                    </a:lnTo>
                    <a:lnTo>
                      <a:pt x="27156" y="55442"/>
                    </a:lnTo>
                    <a:lnTo>
                      <a:pt x="25895" y="53384"/>
                    </a:lnTo>
                    <a:lnTo>
                      <a:pt x="24700" y="51392"/>
                    </a:lnTo>
                    <a:lnTo>
                      <a:pt x="23571" y="49268"/>
                    </a:lnTo>
                    <a:lnTo>
                      <a:pt x="22509" y="47209"/>
                    </a:lnTo>
                    <a:lnTo>
                      <a:pt x="21579" y="45085"/>
                    </a:lnTo>
                    <a:lnTo>
                      <a:pt x="20650" y="42960"/>
                    </a:lnTo>
                    <a:lnTo>
                      <a:pt x="19853" y="40769"/>
                    </a:lnTo>
                    <a:lnTo>
                      <a:pt x="19056" y="38578"/>
                    </a:lnTo>
                    <a:lnTo>
                      <a:pt x="18392" y="36386"/>
                    </a:lnTo>
                    <a:lnTo>
                      <a:pt x="17728" y="34195"/>
                    </a:lnTo>
                    <a:lnTo>
                      <a:pt x="17197" y="32004"/>
                    </a:lnTo>
                    <a:lnTo>
                      <a:pt x="16732" y="29813"/>
                    </a:lnTo>
                    <a:lnTo>
                      <a:pt x="16267" y="27622"/>
                    </a:lnTo>
                    <a:lnTo>
                      <a:pt x="15935" y="25364"/>
                    </a:lnTo>
                    <a:lnTo>
                      <a:pt x="15670" y="23173"/>
                    </a:lnTo>
                    <a:lnTo>
                      <a:pt x="15471" y="20982"/>
                    </a:lnTo>
                    <a:lnTo>
                      <a:pt x="15338" y="18791"/>
                    </a:lnTo>
                    <a:lnTo>
                      <a:pt x="15271" y="16600"/>
                    </a:lnTo>
                    <a:lnTo>
                      <a:pt x="15338" y="14475"/>
                    </a:lnTo>
                    <a:lnTo>
                      <a:pt x="15404" y="12351"/>
                    </a:lnTo>
                    <a:lnTo>
                      <a:pt x="15537" y="10226"/>
                    </a:lnTo>
                    <a:lnTo>
                      <a:pt x="15803" y="8101"/>
                    </a:lnTo>
                    <a:lnTo>
                      <a:pt x="16068" y="6043"/>
                    </a:lnTo>
                    <a:lnTo>
                      <a:pt x="16467" y="3985"/>
                    </a:lnTo>
                    <a:lnTo>
                      <a:pt x="16865" y="1993"/>
                    </a:lnTo>
                    <a:lnTo>
                      <a:pt x="1739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41" name="Google Shape;2641;g34ed79b00d1_0_2607"/>
              <p:cNvSpPr/>
              <p:nvPr/>
            </p:nvSpPr>
            <p:spPr>
              <a:xfrm>
                <a:off x="1379850" y="1665650"/>
                <a:ext cx="903025" cy="2486600"/>
              </a:xfrm>
              <a:custGeom>
                <a:rect b="b" l="l" r="r" t="t"/>
                <a:pathLst>
                  <a:path extrusionOk="0" fill="none" h="99464" w="36121">
                    <a:moveTo>
                      <a:pt x="36120" y="66730"/>
                    </a:moveTo>
                    <a:lnTo>
                      <a:pt x="36120" y="66730"/>
                    </a:lnTo>
                    <a:lnTo>
                      <a:pt x="34460" y="64937"/>
                    </a:lnTo>
                    <a:lnTo>
                      <a:pt x="32867" y="63145"/>
                    </a:lnTo>
                    <a:lnTo>
                      <a:pt x="31273" y="61285"/>
                    </a:lnTo>
                    <a:lnTo>
                      <a:pt x="29812" y="59360"/>
                    </a:lnTo>
                    <a:lnTo>
                      <a:pt x="28418" y="57434"/>
                    </a:lnTo>
                    <a:lnTo>
                      <a:pt x="27156" y="55442"/>
                    </a:lnTo>
                    <a:lnTo>
                      <a:pt x="25895" y="53384"/>
                    </a:lnTo>
                    <a:lnTo>
                      <a:pt x="24700" y="51392"/>
                    </a:lnTo>
                    <a:lnTo>
                      <a:pt x="23571" y="49268"/>
                    </a:lnTo>
                    <a:lnTo>
                      <a:pt x="22509" y="47209"/>
                    </a:lnTo>
                    <a:lnTo>
                      <a:pt x="21579" y="45085"/>
                    </a:lnTo>
                    <a:lnTo>
                      <a:pt x="20650" y="42960"/>
                    </a:lnTo>
                    <a:lnTo>
                      <a:pt x="19853" y="40769"/>
                    </a:lnTo>
                    <a:lnTo>
                      <a:pt x="19056" y="38578"/>
                    </a:lnTo>
                    <a:lnTo>
                      <a:pt x="18392" y="36386"/>
                    </a:lnTo>
                    <a:lnTo>
                      <a:pt x="17728" y="34195"/>
                    </a:lnTo>
                    <a:lnTo>
                      <a:pt x="17197" y="32004"/>
                    </a:lnTo>
                    <a:lnTo>
                      <a:pt x="16732" y="29813"/>
                    </a:lnTo>
                    <a:lnTo>
                      <a:pt x="16267" y="27622"/>
                    </a:lnTo>
                    <a:lnTo>
                      <a:pt x="15935" y="25364"/>
                    </a:lnTo>
                    <a:lnTo>
                      <a:pt x="15670" y="23173"/>
                    </a:lnTo>
                    <a:lnTo>
                      <a:pt x="15471" y="20982"/>
                    </a:lnTo>
                    <a:lnTo>
                      <a:pt x="15338" y="18791"/>
                    </a:lnTo>
                    <a:lnTo>
                      <a:pt x="15271" y="16600"/>
                    </a:lnTo>
                    <a:lnTo>
                      <a:pt x="15338" y="14475"/>
                    </a:lnTo>
                    <a:lnTo>
                      <a:pt x="15404" y="12351"/>
                    </a:lnTo>
                    <a:lnTo>
                      <a:pt x="15537" y="10226"/>
                    </a:lnTo>
                    <a:lnTo>
                      <a:pt x="15803" y="8101"/>
                    </a:lnTo>
                    <a:lnTo>
                      <a:pt x="16068" y="6043"/>
                    </a:lnTo>
                    <a:lnTo>
                      <a:pt x="16467" y="3985"/>
                    </a:lnTo>
                    <a:lnTo>
                      <a:pt x="16865" y="1993"/>
                    </a:lnTo>
                    <a:lnTo>
                      <a:pt x="17396" y="1"/>
                    </a:lnTo>
                    <a:lnTo>
                      <a:pt x="17396" y="1"/>
                    </a:lnTo>
                    <a:lnTo>
                      <a:pt x="16267" y="1395"/>
                    </a:lnTo>
                    <a:lnTo>
                      <a:pt x="15139" y="2789"/>
                    </a:lnTo>
                    <a:lnTo>
                      <a:pt x="14076" y="4184"/>
                    </a:lnTo>
                    <a:lnTo>
                      <a:pt x="13080" y="5644"/>
                    </a:lnTo>
                    <a:lnTo>
                      <a:pt x="12084" y="7105"/>
                    </a:lnTo>
                    <a:lnTo>
                      <a:pt x="11155" y="8566"/>
                    </a:lnTo>
                    <a:lnTo>
                      <a:pt x="10225" y="10027"/>
                    </a:lnTo>
                    <a:lnTo>
                      <a:pt x="9362" y="11554"/>
                    </a:lnTo>
                    <a:lnTo>
                      <a:pt x="8565" y="13081"/>
                    </a:lnTo>
                    <a:lnTo>
                      <a:pt x="7768" y="14608"/>
                    </a:lnTo>
                    <a:lnTo>
                      <a:pt x="6972" y="16135"/>
                    </a:lnTo>
                    <a:lnTo>
                      <a:pt x="6308" y="17662"/>
                    </a:lnTo>
                    <a:lnTo>
                      <a:pt x="5644" y="19256"/>
                    </a:lnTo>
                    <a:lnTo>
                      <a:pt x="4980" y="20849"/>
                    </a:lnTo>
                    <a:lnTo>
                      <a:pt x="3851" y="24037"/>
                    </a:lnTo>
                    <a:lnTo>
                      <a:pt x="2789" y="27290"/>
                    </a:lnTo>
                    <a:lnTo>
                      <a:pt x="1992" y="30543"/>
                    </a:lnTo>
                    <a:lnTo>
                      <a:pt x="1262" y="33863"/>
                    </a:lnTo>
                    <a:lnTo>
                      <a:pt x="730" y="37183"/>
                    </a:lnTo>
                    <a:lnTo>
                      <a:pt x="332" y="40503"/>
                    </a:lnTo>
                    <a:lnTo>
                      <a:pt x="66" y="43823"/>
                    </a:lnTo>
                    <a:lnTo>
                      <a:pt x="0" y="47209"/>
                    </a:lnTo>
                    <a:lnTo>
                      <a:pt x="66" y="50529"/>
                    </a:lnTo>
                    <a:lnTo>
                      <a:pt x="266" y="53849"/>
                    </a:lnTo>
                    <a:lnTo>
                      <a:pt x="664" y="57169"/>
                    </a:lnTo>
                    <a:lnTo>
                      <a:pt x="1195" y="60489"/>
                    </a:lnTo>
                    <a:lnTo>
                      <a:pt x="1859" y="63809"/>
                    </a:lnTo>
                    <a:lnTo>
                      <a:pt x="2656" y="67062"/>
                    </a:lnTo>
                    <a:lnTo>
                      <a:pt x="3652" y="70316"/>
                    </a:lnTo>
                    <a:lnTo>
                      <a:pt x="4781" y="73503"/>
                    </a:lnTo>
                    <a:lnTo>
                      <a:pt x="6042" y="76623"/>
                    </a:lnTo>
                    <a:lnTo>
                      <a:pt x="6773" y="78150"/>
                    </a:lnTo>
                    <a:lnTo>
                      <a:pt x="7503" y="79678"/>
                    </a:lnTo>
                    <a:lnTo>
                      <a:pt x="8233" y="81205"/>
                    </a:lnTo>
                    <a:lnTo>
                      <a:pt x="9030" y="82732"/>
                    </a:lnTo>
                    <a:lnTo>
                      <a:pt x="9893" y="84259"/>
                    </a:lnTo>
                    <a:lnTo>
                      <a:pt x="10823" y="85720"/>
                    </a:lnTo>
                    <a:lnTo>
                      <a:pt x="11686" y="87180"/>
                    </a:lnTo>
                    <a:lnTo>
                      <a:pt x="12682" y="88641"/>
                    </a:lnTo>
                    <a:lnTo>
                      <a:pt x="13678" y="90036"/>
                    </a:lnTo>
                    <a:lnTo>
                      <a:pt x="14674" y="91430"/>
                    </a:lnTo>
                    <a:lnTo>
                      <a:pt x="15803" y="92824"/>
                    </a:lnTo>
                    <a:lnTo>
                      <a:pt x="16865" y="94219"/>
                    </a:lnTo>
                    <a:lnTo>
                      <a:pt x="17994" y="95546"/>
                    </a:lnTo>
                    <a:lnTo>
                      <a:pt x="19189" y="96874"/>
                    </a:lnTo>
                    <a:lnTo>
                      <a:pt x="20450" y="98202"/>
                    </a:lnTo>
                    <a:lnTo>
                      <a:pt x="21712" y="99464"/>
                    </a:lnTo>
                    <a:lnTo>
                      <a:pt x="21712" y="99464"/>
                    </a:lnTo>
                    <a:lnTo>
                      <a:pt x="22243" y="97339"/>
                    </a:lnTo>
                    <a:lnTo>
                      <a:pt x="22907" y="95215"/>
                    </a:lnTo>
                    <a:lnTo>
                      <a:pt x="23637" y="93090"/>
                    </a:lnTo>
                    <a:lnTo>
                      <a:pt x="24368" y="90965"/>
                    </a:lnTo>
                    <a:lnTo>
                      <a:pt x="25165" y="88907"/>
                    </a:lnTo>
                    <a:lnTo>
                      <a:pt x="26028" y="86782"/>
                    </a:lnTo>
                    <a:lnTo>
                      <a:pt x="26891" y="84657"/>
                    </a:lnTo>
                    <a:lnTo>
                      <a:pt x="27820" y="82599"/>
                    </a:lnTo>
                    <a:lnTo>
                      <a:pt x="29746" y="78482"/>
                    </a:lnTo>
                    <a:lnTo>
                      <a:pt x="31804" y="74432"/>
                    </a:lnTo>
                    <a:lnTo>
                      <a:pt x="33929" y="70515"/>
                    </a:lnTo>
                    <a:lnTo>
                      <a:pt x="36120" y="6673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42" name="Google Shape;2642;g34ed79b00d1_0_2607"/>
              <p:cNvSpPr/>
              <p:nvPr/>
            </p:nvSpPr>
            <p:spPr>
              <a:xfrm>
                <a:off x="3318625" y="1974400"/>
                <a:ext cx="888100" cy="627475"/>
              </a:xfrm>
              <a:custGeom>
                <a:rect b="b" l="l" r="r" t="t"/>
                <a:pathLst>
                  <a:path extrusionOk="0" h="25099" w="35524">
                    <a:moveTo>
                      <a:pt x="20783" y="1"/>
                    </a:moveTo>
                    <a:lnTo>
                      <a:pt x="18260" y="1727"/>
                    </a:lnTo>
                    <a:lnTo>
                      <a:pt x="15737" y="3520"/>
                    </a:lnTo>
                    <a:lnTo>
                      <a:pt x="13148" y="5445"/>
                    </a:lnTo>
                    <a:lnTo>
                      <a:pt x="10558" y="7437"/>
                    </a:lnTo>
                    <a:lnTo>
                      <a:pt x="7902" y="9495"/>
                    </a:lnTo>
                    <a:lnTo>
                      <a:pt x="5313" y="11687"/>
                    </a:lnTo>
                    <a:lnTo>
                      <a:pt x="2657" y="13944"/>
                    </a:lnTo>
                    <a:lnTo>
                      <a:pt x="1" y="16334"/>
                    </a:lnTo>
                    <a:lnTo>
                      <a:pt x="1063" y="17131"/>
                    </a:lnTo>
                    <a:lnTo>
                      <a:pt x="2126" y="17928"/>
                    </a:lnTo>
                    <a:lnTo>
                      <a:pt x="3188" y="18725"/>
                    </a:lnTo>
                    <a:lnTo>
                      <a:pt x="4250" y="19389"/>
                    </a:lnTo>
                    <a:lnTo>
                      <a:pt x="5379" y="20053"/>
                    </a:lnTo>
                    <a:lnTo>
                      <a:pt x="6508" y="20717"/>
                    </a:lnTo>
                    <a:lnTo>
                      <a:pt x="7637" y="21314"/>
                    </a:lnTo>
                    <a:lnTo>
                      <a:pt x="8765" y="21845"/>
                    </a:lnTo>
                    <a:lnTo>
                      <a:pt x="9894" y="22310"/>
                    </a:lnTo>
                    <a:lnTo>
                      <a:pt x="11089" y="22775"/>
                    </a:lnTo>
                    <a:lnTo>
                      <a:pt x="12218" y="23173"/>
                    </a:lnTo>
                    <a:lnTo>
                      <a:pt x="13413" y="23572"/>
                    </a:lnTo>
                    <a:lnTo>
                      <a:pt x="14542" y="23904"/>
                    </a:lnTo>
                    <a:lnTo>
                      <a:pt x="15737" y="24169"/>
                    </a:lnTo>
                    <a:lnTo>
                      <a:pt x="18061" y="24634"/>
                    </a:lnTo>
                    <a:lnTo>
                      <a:pt x="20451" y="24966"/>
                    </a:lnTo>
                    <a:lnTo>
                      <a:pt x="22709" y="25099"/>
                    </a:lnTo>
                    <a:lnTo>
                      <a:pt x="25033" y="25099"/>
                    </a:lnTo>
                    <a:lnTo>
                      <a:pt x="26161" y="25032"/>
                    </a:lnTo>
                    <a:lnTo>
                      <a:pt x="27224" y="24900"/>
                    </a:lnTo>
                    <a:lnTo>
                      <a:pt x="28353" y="24767"/>
                    </a:lnTo>
                    <a:lnTo>
                      <a:pt x="29415" y="24568"/>
                    </a:lnTo>
                    <a:lnTo>
                      <a:pt x="30477" y="24302"/>
                    </a:lnTo>
                    <a:lnTo>
                      <a:pt x="31540" y="24103"/>
                    </a:lnTo>
                    <a:lnTo>
                      <a:pt x="32536" y="23771"/>
                    </a:lnTo>
                    <a:lnTo>
                      <a:pt x="33532" y="23439"/>
                    </a:lnTo>
                    <a:lnTo>
                      <a:pt x="34527" y="23040"/>
                    </a:lnTo>
                    <a:lnTo>
                      <a:pt x="35523" y="22642"/>
                    </a:lnTo>
                    <a:lnTo>
                      <a:pt x="33996" y="19654"/>
                    </a:lnTo>
                    <a:lnTo>
                      <a:pt x="32403" y="16666"/>
                    </a:lnTo>
                    <a:lnTo>
                      <a:pt x="30743" y="13745"/>
                    </a:lnTo>
                    <a:lnTo>
                      <a:pt x="28950" y="10890"/>
                    </a:lnTo>
                    <a:lnTo>
                      <a:pt x="27025" y="8035"/>
                    </a:lnTo>
                    <a:lnTo>
                      <a:pt x="25033" y="5312"/>
                    </a:lnTo>
                    <a:lnTo>
                      <a:pt x="22974" y="2657"/>
                    </a:lnTo>
                    <a:lnTo>
                      <a:pt x="2078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43" name="Google Shape;2643;g34ed79b00d1_0_2607"/>
              <p:cNvSpPr/>
              <p:nvPr/>
            </p:nvSpPr>
            <p:spPr>
              <a:xfrm>
                <a:off x="3318625" y="1974400"/>
                <a:ext cx="888100" cy="627475"/>
              </a:xfrm>
              <a:custGeom>
                <a:rect b="b" l="l" r="r" t="t"/>
                <a:pathLst>
                  <a:path extrusionOk="0" fill="none" h="25099" w="35524">
                    <a:moveTo>
                      <a:pt x="35523" y="22642"/>
                    </a:moveTo>
                    <a:lnTo>
                      <a:pt x="35523" y="22642"/>
                    </a:lnTo>
                    <a:lnTo>
                      <a:pt x="33996" y="19654"/>
                    </a:lnTo>
                    <a:lnTo>
                      <a:pt x="32403" y="16666"/>
                    </a:lnTo>
                    <a:lnTo>
                      <a:pt x="30743" y="13745"/>
                    </a:lnTo>
                    <a:lnTo>
                      <a:pt x="28950" y="10890"/>
                    </a:lnTo>
                    <a:lnTo>
                      <a:pt x="27025" y="8035"/>
                    </a:lnTo>
                    <a:lnTo>
                      <a:pt x="25033" y="5312"/>
                    </a:lnTo>
                    <a:lnTo>
                      <a:pt x="22974" y="2657"/>
                    </a:lnTo>
                    <a:lnTo>
                      <a:pt x="20783" y="1"/>
                    </a:lnTo>
                    <a:lnTo>
                      <a:pt x="20783" y="1"/>
                    </a:lnTo>
                    <a:lnTo>
                      <a:pt x="18260" y="1727"/>
                    </a:lnTo>
                    <a:lnTo>
                      <a:pt x="15737" y="3520"/>
                    </a:lnTo>
                    <a:lnTo>
                      <a:pt x="13148" y="5445"/>
                    </a:lnTo>
                    <a:lnTo>
                      <a:pt x="10558" y="7437"/>
                    </a:lnTo>
                    <a:lnTo>
                      <a:pt x="7902" y="9495"/>
                    </a:lnTo>
                    <a:lnTo>
                      <a:pt x="5313" y="11687"/>
                    </a:lnTo>
                    <a:lnTo>
                      <a:pt x="2657" y="13944"/>
                    </a:lnTo>
                    <a:lnTo>
                      <a:pt x="1" y="16334"/>
                    </a:lnTo>
                    <a:lnTo>
                      <a:pt x="1" y="16334"/>
                    </a:lnTo>
                    <a:lnTo>
                      <a:pt x="1063" y="17131"/>
                    </a:lnTo>
                    <a:lnTo>
                      <a:pt x="2126" y="17928"/>
                    </a:lnTo>
                    <a:lnTo>
                      <a:pt x="3188" y="18725"/>
                    </a:lnTo>
                    <a:lnTo>
                      <a:pt x="4250" y="19389"/>
                    </a:lnTo>
                    <a:lnTo>
                      <a:pt x="5379" y="20053"/>
                    </a:lnTo>
                    <a:lnTo>
                      <a:pt x="6508" y="20717"/>
                    </a:lnTo>
                    <a:lnTo>
                      <a:pt x="7637" y="21314"/>
                    </a:lnTo>
                    <a:lnTo>
                      <a:pt x="8765" y="21845"/>
                    </a:lnTo>
                    <a:lnTo>
                      <a:pt x="9894" y="22310"/>
                    </a:lnTo>
                    <a:lnTo>
                      <a:pt x="11089" y="22775"/>
                    </a:lnTo>
                    <a:lnTo>
                      <a:pt x="12218" y="23173"/>
                    </a:lnTo>
                    <a:lnTo>
                      <a:pt x="13413" y="23572"/>
                    </a:lnTo>
                    <a:lnTo>
                      <a:pt x="14542" y="23904"/>
                    </a:lnTo>
                    <a:lnTo>
                      <a:pt x="15737" y="24169"/>
                    </a:lnTo>
                    <a:lnTo>
                      <a:pt x="18061" y="24634"/>
                    </a:lnTo>
                    <a:lnTo>
                      <a:pt x="20451" y="24966"/>
                    </a:lnTo>
                    <a:lnTo>
                      <a:pt x="22709" y="25099"/>
                    </a:lnTo>
                    <a:lnTo>
                      <a:pt x="25033" y="25099"/>
                    </a:lnTo>
                    <a:lnTo>
                      <a:pt x="26161" y="25032"/>
                    </a:lnTo>
                    <a:lnTo>
                      <a:pt x="27224" y="24900"/>
                    </a:lnTo>
                    <a:lnTo>
                      <a:pt x="28353" y="24767"/>
                    </a:lnTo>
                    <a:lnTo>
                      <a:pt x="29415" y="24568"/>
                    </a:lnTo>
                    <a:lnTo>
                      <a:pt x="30477" y="24302"/>
                    </a:lnTo>
                    <a:lnTo>
                      <a:pt x="31540" y="24103"/>
                    </a:lnTo>
                    <a:lnTo>
                      <a:pt x="32536" y="23771"/>
                    </a:lnTo>
                    <a:lnTo>
                      <a:pt x="33532" y="23439"/>
                    </a:lnTo>
                    <a:lnTo>
                      <a:pt x="34527" y="23040"/>
                    </a:lnTo>
                    <a:lnTo>
                      <a:pt x="35523" y="22642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44" name="Google Shape;2644;g34ed79b00d1_0_2607"/>
              <p:cNvSpPr/>
              <p:nvPr/>
            </p:nvSpPr>
            <p:spPr>
              <a:xfrm>
                <a:off x="3302025" y="1225775"/>
                <a:ext cx="962800" cy="464800"/>
              </a:xfrm>
              <a:custGeom>
                <a:rect b="b" l="l" r="r" t="t"/>
                <a:pathLst>
                  <a:path extrusionOk="0" h="18592" w="38512">
                    <a:moveTo>
                      <a:pt x="12683" y="0"/>
                    </a:moveTo>
                    <a:lnTo>
                      <a:pt x="11421" y="67"/>
                    </a:lnTo>
                    <a:lnTo>
                      <a:pt x="10226" y="200"/>
                    </a:lnTo>
                    <a:lnTo>
                      <a:pt x="9031" y="332"/>
                    </a:lnTo>
                    <a:lnTo>
                      <a:pt x="7836" y="532"/>
                    </a:lnTo>
                    <a:lnTo>
                      <a:pt x="6707" y="797"/>
                    </a:lnTo>
                    <a:lnTo>
                      <a:pt x="5578" y="1063"/>
                    </a:lnTo>
                    <a:lnTo>
                      <a:pt x="4516" y="1328"/>
                    </a:lnTo>
                    <a:lnTo>
                      <a:pt x="3520" y="1727"/>
                    </a:lnTo>
                    <a:lnTo>
                      <a:pt x="2590" y="2059"/>
                    </a:lnTo>
                    <a:lnTo>
                      <a:pt x="1661" y="2457"/>
                    </a:lnTo>
                    <a:lnTo>
                      <a:pt x="798" y="2922"/>
                    </a:lnTo>
                    <a:lnTo>
                      <a:pt x="1" y="3387"/>
                    </a:lnTo>
                    <a:lnTo>
                      <a:pt x="3055" y="4781"/>
                    </a:lnTo>
                    <a:lnTo>
                      <a:pt x="6043" y="6375"/>
                    </a:lnTo>
                    <a:lnTo>
                      <a:pt x="8965" y="8034"/>
                    </a:lnTo>
                    <a:lnTo>
                      <a:pt x="11820" y="9894"/>
                    </a:lnTo>
                    <a:lnTo>
                      <a:pt x="14608" y="11886"/>
                    </a:lnTo>
                    <a:lnTo>
                      <a:pt x="17331" y="13944"/>
                    </a:lnTo>
                    <a:lnTo>
                      <a:pt x="19987" y="16201"/>
                    </a:lnTo>
                    <a:lnTo>
                      <a:pt x="22576" y="18592"/>
                    </a:lnTo>
                    <a:lnTo>
                      <a:pt x="24435" y="17264"/>
                    </a:lnTo>
                    <a:lnTo>
                      <a:pt x="26427" y="16002"/>
                    </a:lnTo>
                    <a:lnTo>
                      <a:pt x="28485" y="14741"/>
                    </a:lnTo>
                    <a:lnTo>
                      <a:pt x="30544" y="13545"/>
                    </a:lnTo>
                    <a:lnTo>
                      <a:pt x="32668" y="12417"/>
                    </a:lnTo>
                    <a:lnTo>
                      <a:pt x="34727" y="11354"/>
                    </a:lnTo>
                    <a:lnTo>
                      <a:pt x="36719" y="10491"/>
                    </a:lnTo>
                    <a:lnTo>
                      <a:pt x="38511" y="9761"/>
                    </a:lnTo>
                    <a:lnTo>
                      <a:pt x="37449" y="8632"/>
                    </a:lnTo>
                    <a:lnTo>
                      <a:pt x="36254" y="7636"/>
                    </a:lnTo>
                    <a:lnTo>
                      <a:pt x="35059" y="6707"/>
                    </a:lnTo>
                    <a:lnTo>
                      <a:pt x="33864" y="5843"/>
                    </a:lnTo>
                    <a:lnTo>
                      <a:pt x="32602" y="5047"/>
                    </a:lnTo>
                    <a:lnTo>
                      <a:pt x="31340" y="4316"/>
                    </a:lnTo>
                    <a:lnTo>
                      <a:pt x="30079" y="3652"/>
                    </a:lnTo>
                    <a:lnTo>
                      <a:pt x="28751" y="3055"/>
                    </a:lnTo>
                    <a:lnTo>
                      <a:pt x="27423" y="2524"/>
                    </a:lnTo>
                    <a:lnTo>
                      <a:pt x="26095" y="1992"/>
                    </a:lnTo>
                    <a:lnTo>
                      <a:pt x="24701" y="1594"/>
                    </a:lnTo>
                    <a:lnTo>
                      <a:pt x="23373" y="1196"/>
                    </a:lnTo>
                    <a:lnTo>
                      <a:pt x="22045" y="864"/>
                    </a:lnTo>
                    <a:lnTo>
                      <a:pt x="20650" y="598"/>
                    </a:lnTo>
                    <a:lnTo>
                      <a:pt x="19323" y="399"/>
                    </a:lnTo>
                    <a:lnTo>
                      <a:pt x="17928" y="200"/>
                    </a:lnTo>
                    <a:lnTo>
                      <a:pt x="16600" y="67"/>
                    </a:lnTo>
                    <a:lnTo>
                      <a:pt x="1527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45" name="Google Shape;2645;g34ed79b00d1_0_2607"/>
              <p:cNvSpPr/>
              <p:nvPr/>
            </p:nvSpPr>
            <p:spPr>
              <a:xfrm>
                <a:off x="3302025" y="1225775"/>
                <a:ext cx="962800" cy="464800"/>
              </a:xfrm>
              <a:custGeom>
                <a:rect b="b" l="l" r="r" t="t"/>
                <a:pathLst>
                  <a:path extrusionOk="0" fill="none" h="18592" w="38512">
                    <a:moveTo>
                      <a:pt x="22576" y="18592"/>
                    </a:moveTo>
                    <a:lnTo>
                      <a:pt x="22576" y="18592"/>
                    </a:lnTo>
                    <a:lnTo>
                      <a:pt x="24435" y="17264"/>
                    </a:lnTo>
                    <a:lnTo>
                      <a:pt x="26427" y="16002"/>
                    </a:lnTo>
                    <a:lnTo>
                      <a:pt x="28485" y="14741"/>
                    </a:lnTo>
                    <a:lnTo>
                      <a:pt x="30544" y="13545"/>
                    </a:lnTo>
                    <a:lnTo>
                      <a:pt x="32668" y="12417"/>
                    </a:lnTo>
                    <a:lnTo>
                      <a:pt x="34727" y="11354"/>
                    </a:lnTo>
                    <a:lnTo>
                      <a:pt x="36719" y="10491"/>
                    </a:lnTo>
                    <a:lnTo>
                      <a:pt x="38511" y="9761"/>
                    </a:lnTo>
                    <a:lnTo>
                      <a:pt x="38511" y="9761"/>
                    </a:lnTo>
                    <a:lnTo>
                      <a:pt x="37449" y="8632"/>
                    </a:lnTo>
                    <a:lnTo>
                      <a:pt x="36254" y="7636"/>
                    </a:lnTo>
                    <a:lnTo>
                      <a:pt x="35059" y="6707"/>
                    </a:lnTo>
                    <a:lnTo>
                      <a:pt x="33864" y="5843"/>
                    </a:lnTo>
                    <a:lnTo>
                      <a:pt x="32602" y="5047"/>
                    </a:lnTo>
                    <a:lnTo>
                      <a:pt x="31340" y="4316"/>
                    </a:lnTo>
                    <a:lnTo>
                      <a:pt x="30079" y="3652"/>
                    </a:lnTo>
                    <a:lnTo>
                      <a:pt x="28751" y="3055"/>
                    </a:lnTo>
                    <a:lnTo>
                      <a:pt x="27423" y="2524"/>
                    </a:lnTo>
                    <a:lnTo>
                      <a:pt x="26095" y="1992"/>
                    </a:lnTo>
                    <a:lnTo>
                      <a:pt x="24701" y="1594"/>
                    </a:lnTo>
                    <a:lnTo>
                      <a:pt x="23373" y="1196"/>
                    </a:lnTo>
                    <a:lnTo>
                      <a:pt x="22045" y="864"/>
                    </a:lnTo>
                    <a:lnTo>
                      <a:pt x="20650" y="598"/>
                    </a:lnTo>
                    <a:lnTo>
                      <a:pt x="19323" y="399"/>
                    </a:lnTo>
                    <a:lnTo>
                      <a:pt x="17928" y="200"/>
                    </a:lnTo>
                    <a:lnTo>
                      <a:pt x="16600" y="67"/>
                    </a:lnTo>
                    <a:lnTo>
                      <a:pt x="15272" y="0"/>
                    </a:lnTo>
                    <a:lnTo>
                      <a:pt x="14011" y="0"/>
                    </a:lnTo>
                    <a:lnTo>
                      <a:pt x="12683" y="0"/>
                    </a:lnTo>
                    <a:lnTo>
                      <a:pt x="11421" y="67"/>
                    </a:lnTo>
                    <a:lnTo>
                      <a:pt x="10226" y="200"/>
                    </a:lnTo>
                    <a:lnTo>
                      <a:pt x="9031" y="332"/>
                    </a:lnTo>
                    <a:lnTo>
                      <a:pt x="7836" y="532"/>
                    </a:lnTo>
                    <a:lnTo>
                      <a:pt x="6707" y="797"/>
                    </a:lnTo>
                    <a:lnTo>
                      <a:pt x="5578" y="1063"/>
                    </a:lnTo>
                    <a:lnTo>
                      <a:pt x="4516" y="1328"/>
                    </a:lnTo>
                    <a:lnTo>
                      <a:pt x="3520" y="1727"/>
                    </a:lnTo>
                    <a:lnTo>
                      <a:pt x="2590" y="2059"/>
                    </a:lnTo>
                    <a:lnTo>
                      <a:pt x="1661" y="2457"/>
                    </a:lnTo>
                    <a:lnTo>
                      <a:pt x="798" y="2922"/>
                    </a:lnTo>
                    <a:lnTo>
                      <a:pt x="1" y="3387"/>
                    </a:lnTo>
                    <a:lnTo>
                      <a:pt x="1" y="3387"/>
                    </a:lnTo>
                    <a:lnTo>
                      <a:pt x="3055" y="4781"/>
                    </a:lnTo>
                    <a:lnTo>
                      <a:pt x="6043" y="6375"/>
                    </a:lnTo>
                    <a:lnTo>
                      <a:pt x="8965" y="8034"/>
                    </a:lnTo>
                    <a:lnTo>
                      <a:pt x="11820" y="9894"/>
                    </a:lnTo>
                    <a:lnTo>
                      <a:pt x="14608" y="11886"/>
                    </a:lnTo>
                    <a:lnTo>
                      <a:pt x="17331" y="13944"/>
                    </a:lnTo>
                    <a:lnTo>
                      <a:pt x="19987" y="16201"/>
                    </a:lnTo>
                    <a:lnTo>
                      <a:pt x="22576" y="18592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46" name="Google Shape;2646;g34ed79b00d1_0_2607"/>
              <p:cNvSpPr/>
              <p:nvPr/>
            </p:nvSpPr>
            <p:spPr>
              <a:xfrm>
                <a:off x="2108550" y="3483275"/>
                <a:ext cx="2365425" cy="1201825"/>
              </a:xfrm>
              <a:custGeom>
                <a:rect b="b" l="l" r="r" t="t"/>
                <a:pathLst>
                  <a:path extrusionOk="0" h="48073" w="94617">
                    <a:moveTo>
                      <a:pt x="13612" y="1"/>
                    </a:moveTo>
                    <a:lnTo>
                      <a:pt x="11952" y="2856"/>
                    </a:lnTo>
                    <a:lnTo>
                      <a:pt x="10425" y="5645"/>
                    </a:lnTo>
                    <a:lnTo>
                      <a:pt x="9097" y="8367"/>
                    </a:lnTo>
                    <a:lnTo>
                      <a:pt x="7835" y="10956"/>
                    </a:lnTo>
                    <a:lnTo>
                      <a:pt x="6706" y="13413"/>
                    </a:lnTo>
                    <a:lnTo>
                      <a:pt x="5644" y="15803"/>
                    </a:lnTo>
                    <a:lnTo>
                      <a:pt x="4715" y="18061"/>
                    </a:lnTo>
                    <a:lnTo>
                      <a:pt x="3851" y="20186"/>
                    </a:lnTo>
                    <a:lnTo>
                      <a:pt x="3121" y="22244"/>
                    </a:lnTo>
                    <a:lnTo>
                      <a:pt x="2457" y="24169"/>
                    </a:lnTo>
                    <a:lnTo>
                      <a:pt x="1859" y="25962"/>
                    </a:lnTo>
                    <a:lnTo>
                      <a:pt x="1395" y="27688"/>
                    </a:lnTo>
                    <a:lnTo>
                      <a:pt x="598" y="30743"/>
                    </a:lnTo>
                    <a:lnTo>
                      <a:pt x="0" y="33266"/>
                    </a:lnTo>
                    <a:lnTo>
                      <a:pt x="2590" y="35125"/>
                    </a:lnTo>
                    <a:lnTo>
                      <a:pt x="5179" y="36785"/>
                    </a:lnTo>
                    <a:lnTo>
                      <a:pt x="7835" y="38378"/>
                    </a:lnTo>
                    <a:lnTo>
                      <a:pt x="10558" y="39906"/>
                    </a:lnTo>
                    <a:lnTo>
                      <a:pt x="13280" y="41234"/>
                    </a:lnTo>
                    <a:lnTo>
                      <a:pt x="16135" y="42495"/>
                    </a:lnTo>
                    <a:lnTo>
                      <a:pt x="18924" y="43557"/>
                    </a:lnTo>
                    <a:lnTo>
                      <a:pt x="21779" y="44553"/>
                    </a:lnTo>
                    <a:lnTo>
                      <a:pt x="24700" y="45417"/>
                    </a:lnTo>
                    <a:lnTo>
                      <a:pt x="27622" y="46147"/>
                    </a:lnTo>
                    <a:lnTo>
                      <a:pt x="30543" y="46811"/>
                    </a:lnTo>
                    <a:lnTo>
                      <a:pt x="33531" y="47276"/>
                    </a:lnTo>
                    <a:lnTo>
                      <a:pt x="36519" y="47674"/>
                    </a:lnTo>
                    <a:lnTo>
                      <a:pt x="39507" y="47940"/>
                    </a:lnTo>
                    <a:lnTo>
                      <a:pt x="42495" y="48072"/>
                    </a:lnTo>
                    <a:lnTo>
                      <a:pt x="45482" y="48072"/>
                    </a:lnTo>
                    <a:lnTo>
                      <a:pt x="48470" y="47940"/>
                    </a:lnTo>
                    <a:lnTo>
                      <a:pt x="51458" y="47674"/>
                    </a:lnTo>
                    <a:lnTo>
                      <a:pt x="54446" y="47342"/>
                    </a:lnTo>
                    <a:lnTo>
                      <a:pt x="57434" y="46877"/>
                    </a:lnTo>
                    <a:lnTo>
                      <a:pt x="60355" y="46280"/>
                    </a:lnTo>
                    <a:lnTo>
                      <a:pt x="63277" y="45549"/>
                    </a:lnTo>
                    <a:lnTo>
                      <a:pt x="66198" y="44686"/>
                    </a:lnTo>
                    <a:lnTo>
                      <a:pt x="69053" y="43757"/>
                    </a:lnTo>
                    <a:lnTo>
                      <a:pt x="71909" y="42628"/>
                    </a:lnTo>
                    <a:lnTo>
                      <a:pt x="74697" y="41433"/>
                    </a:lnTo>
                    <a:lnTo>
                      <a:pt x="77486" y="40105"/>
                    </a:lnTo>
                    <a:lnTo>
                      <a:pt x="80142" y="38644"/>
                    </a:lnTo>
                    <a:lnTo>
                      <a:pt x="82864" y="37051"/>
                    </a:lnTo>
                    <a:lnTo>
                      <a:pt x="85454" y="35391"/>
                    </a:lnTo>
                    <a:lnTo>
                      <a:pt x="87977" y="33531"/>
                    </a:lnTo>
                    <a:lnTo>
                      <a:pt x="90500" y="31606"/>
                    </a:lnTo>
                    <a:lnTo>
                      <a:pt x="90965" y="30344"/>
                    </a:lnTo>
                    <a:lnTo>
                      <a:pt x="91429" y="29083"/>
                    </a:lnTo>
                    <a:lnTo>
                      <a:pt x="91894" y="27755"/>
                    </a:lnTo>
                    <a:lnTo>
                      <a:pt x="92292" y="26361"/>
                    </a:lnTo>
                    <a:lnTo>
                      <a:pt x="92956" y="23572"/>
                    </a:lnTo>
                    <a:lnTo>
                      <a:pt x="93554" y="20650"/>
                    </a:lnTo>
                    <a:lnTo>
                      <a:pt x="94019" y="17596"/>
                    </a:lnTo>
                    <a:lnTo>
                      <a:pt x="94351" y="14409"/>
                    </a:lnTo>
                    <a:lnTo>
                      <a:pt x="94550" y="11222"/>
                    </a:lnTo>
                    <a:lnTo>
                      <a:pt x="94616" y="7836"/>
                    </a:lnTo>
                    <a:lnTo>
                      <a:pt x="92226" y="9164"/>
                    </a:lnTo>
                    <a:lnTo>
                      <a:pt x="89769" y="10425"/>
                    </a:lnTo>
                    <a:lnTo>
                      <a:pt x="87313" y="11488"/>
                    </a:lnTo>
                    <a:lnTo>
                      <a:pt x="84790" y="12484"/>
                    </a:lnTo>
                    <a:lnTo>
                      <a:pt x="82267" y="13347"/>
                    </a:lnTo>
                    <a:lnTo>
                      <a:pt x="79677" y="14143"/>
                    </a:lnTo>
                    <a:lnTo>
                      <a:pt x="77088" y="14741"/>
                    </a:lnTo>
                    <a:lnTo>
                      <a:pt x="74432" y="15272"/>
                    </a:lnTo>
                    <a:lnTo>
                      <a:pt x="71776" y="15737"/>
                    </a:lnTo>
                    <a:lnTo>
                      <a:pt x="69053" y="16069"/>
                    </a:lnTo>
                    <a:lnTo>
                      <a:pt x="66398" y="16268"/>
                    </a:lnTo>
                    <a:lnTo>
                      <a:pt x="63675" y="16401"/>
                    </a:lnTo>
                    <a:lnTo>
                      <a:pt x="60953" y="16401"/>
                    </a:lnTo>
                    <a:lnTo>
                      <a:pt x="58231" y="16335"/>
                    </a:lnTo>
                    <a:lnTo>
                      <a:pt x="55508" y="16135"/>
                    </a:lnTo>
                    <a:lnTo>
                      <a:pt x="52786" y="15870"/>
                    </a:lnTo>
                    <a:lnTo>
                      <a:pt x="50064" y="15538"/>
                    </a:lnTo>
                    <a:lnTo>
                      <a:pt x="47408" y="15073"/>
                    </a:lnTo>
                    <a:lnTo>
                      <a:pt x="44752" y="14542"/>
                    </a:lnTo>
                    <a:lnTo>
                      <a:pt x="42096" y="13878"/>
                    </a:lnTo>
                    <a:lnTo>
                      <a:pt x="39440" y="13147"/>
                    </a:lnTo>
                    <a:lnTo>
                      <a:pt x="36851" y="12351"/>
                    </a:lnTo>
                    <a:lnTo>
                      <a:pt x="34328" y="11488"/>
                    </a:lnTo>
                    <a:lnTo>
                      <a:pt x="31805" y="10492"/>
                    </a:lnTo>
                    <a:lnTo>
                      <a:pt x="29348" y="9429"/>
                    </a:lnTo>
                    <a:lnTo>
                      <a:pt x="26891" y="8300"/>
                    </a:lnTo>
                    <a:lnTo>
                      <a:pt x="24567" y="7105"/>
                    </a:lnTo>
                    <a:lnTo>
                      <a:pt x="22243" y="5844"/>
                    </a:lnTo>
                    <a:lnTo>
                      <a:pt x="19986" y="4449"/>
                    </a:lnTo>
                    <a:lnTo>
                      <a:pt x="17795" y="3055"/>
                    </a:lnTo>
                    <a:lnTo>
                      <a:pt x="15670" y="1528"/>
                    </a:lnTo>
                    <a:lnTo>
                      <a:pt x="1361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47" name="Google Shape;2647;g34ed79b00d1_0_2607"/>
              <p:cNvSpPr/>
              <p:nvPr/>
            </p:nvSpPr>
            <p:spPr>
              <a:xfrm>
                <a:off x="2108550" y="3483275"/>
                <a:ext cx="2365425" cy="1201825"/>
              </a:xfrm>
              <a:custGeom>
                <a:rect b="b" l="l" r="r" t="t"/>
                <a:pathLst>
                  <a:path extrusionOk="0" fill="none" h="48073" w="94617">
                    <a:moveTo>
                      <a:pt x="13612" y="1"/>
                    </a:moveTo>
                    <a:lnTo>
                      <a:pt x="13612" y="1"/>
                    </a:lnTo>
                    <a:lnTo>
                      <a:pt x="11952" y="2856"/>
                    </a:lnTo>
                    <a:lnTo>
                      <a:pt x="10425" y="5645"/>
                    </a:lnTo>
                    <a:lnTo>
                      <a:pt x="9097" y="8367"/>
                    </a:lnTo>
                    <a:lnTo>
                      <a:pt x="7835" y="10956"/>
                    </a:lnTo>
                    <a:lnTo>
                      <a:pt x="6706" y="13413"/>
                    </a:lnTo>
                    <a:lnTo>
                      <a:pt x="5644" y="15803"/>
                    </a:lnTo>
                    <a:lnTo>
                      <a:pt x="4715" y="18061"/>
                    </a:lnTo>
                    <a:lnTo>
                      <a:pt x="3851" y="20186"/>
                    </a:lnTo>
                    <a:lnTo>
                      <a:pt x="3121" y="22244"/>
                    </a:lnTo>
                    <a:lnTo>
                      <a:pt x="2457" y="24169"/>
                    </a:lnTo>
                    <a:lnTo>
                      <a:pt x="1859" y="25962"/>
                    </a:lnTo>
                    <a:lnTo>
                      <a:pt x="1395" y="27688"/>
                    </a:lnTo>
                    <a:lnTo>
                      <a:pt x="598" y="30743"/>
                    </a:lnTo>
                    <a:lnTo>
                      <a:pt x="0" y="33266"/>
                    </a:lnTo>
                    <a:lnTo>
                      <a:pt x="0" y="33266"/>
                    </a:lnTo>
                    <a:lnTo>
                      <a:pt x="2590" y="35125"/>
                    </a:lnTo>
                    <a:lnTo>
                      <a:pt x="5179" y="36785"/>
                    </a:lnTo>
                    <a:lnTo>
                      <a:pt x="7835" y="38378"/>
                    </a:lnTo>
                    <a:lnTo>
                      <a:pt x="10558" y="39906"/>
                    </a:lnTo>
                    <a:lnTo>
                      <a:pt x="13280" y="41234"/>
                    </a:lnTo>
                    <a:lnTo>
                      <a:pt x="16135" y="42495"/>
                    </a:lnTo>
                    <a:lnTo>
                      <a:pt x="18924" y="43557"/>
                    </a:lnTo>
                    <a:lnTo>
                      <a:pt x="21779" y="44553"/>
                    </a:lnTo>
                    <a:lnTo>
                      <a:pt x="24700" y="45417"/>
                    </a:lnTo>
                    <a:lnTo>
                      <a:pt x="27622" y="46147"/>
                    </a:lnTo>
                    <a:lnTo>
                      <a:pt x="30543" y="46811"/>
                    </a:lnTo>
                    <a:lnTo>
                      <a:pt x="33531" y="47276"/>
                    </a:lnTo>
                    <a:lnTo>
                      <a:pt x="36519" y="47674"/>
                    </a:lnTo>
                    <a:lnTo>
                      <a:pt x="39507" y="47940"/>
                    </a:lnTo>
                    <a:lnTo>
                      <a:pt x="42495" y="48072"/>
                    </a:lnTo>
                    <a:lnTo>
                      <a:pt x="45482" y="48072"/>
                    </a:lnTo>
                    <a:lnTo>
                      <a:pt x="48470" y="47940"/>
                    </a:lnTo>
                    <a:lnTo>
                      <a:pt x="51458" y="47674"/>
                    </a:lnTo>
                    <a:lnTo>
                      <a:pt x="54446" y="47342"/>
                    </a:lnTo>
                    <a:lnTo>
                      <a:pt x="57434" y="46877"/>
                    </a:lnTo>
                    <a:lnTo>
                      <a:pt x="60355" y="46280"/>
                    </a:lnTo>
                    <a:lnTo>
                      <a:pt x="63277" y="45549"/>
                    </a:lnTo>
                    <a:lnTo>
                      <a:pt x="66198" y="44686"/>
                    </a:lnTo>
                    <a:lnTo>
                      <a:pt x="69053" y="43757"/>
                    </a:lnTo>
                    <a:lnTo>
                      <a:pt x="71909" y="42628"/>
                    </a:lnTo>
                    <a:lnTo>
                      <a:pt x="74697" y="41433"/>
                    </a:lnTo>
                    <a:lnTo>
                      <a:pt x="77486" y="40105"/>
                    </a:lnTo>
                    <a:lnTo>
                      <a:pt x="80142" y="38644"/>
                    </a:lnTo>
                    <a:lnTo>
                      <a:pt x="82864" y="37051"/>
                    </a:lnTo>
                    <a:lnTo>
                      <a:pt x="85454" y="35391"/>
                    </a:lnTo>
                    <a:lnTo>
                      <a:pt x="87977" y="33531"/>
                    </a:lnTo>
                    <a:lnTo>
                      <a:pt x="90500" y="31606"/>
                    </a:lnTo>
                    <a:lnTo>
                      <a:pt x="90500" y="31606"/>
                    </a:lnTo>
                    <a:lnTo>
                      <a:pt x="90965" y="30344"/>
                    </a:lnTo>
                    <a:lnTo>
                      <a:pt x="91429" y="29083"/>
                    </a:lnTo>
                    <a:lnTo>
                      <a:pt x="91894" y="27755"/>
                    </a:lnTo>
                    <a:lnTo>
                      <a:pt x="92292" y="26361"/>
                    </a:lnTo>
                    <a:lnTo>
                      <a:pt x="92956" y="23572"/>
                    </a:lnTo>
                    <a:lnTo>
                      <a:pt x="93554" y="20650"/>
                    </a:lnTo>
                    <a:lnTo>
                      <a:pt x="94019" y="17596"/>
                    </a:lnTo>
                    <a:lnTo>
                      <a:pt x="94351" y="14409"/>
                    </a:lnTo>
                    <a:lnTo>
                      <a:pt x="94550" y="11222"/>
                    </a:lnTo>
                    <a:lnTo>
                      <a:pt x="94616" y="7836"/>
                    </a:lnTo>
                    <a:lnTo>
                      <a:pt x="94616" y="7836"/>
                    </a:lnTo>
                    <a:lnTo>
                      <a:pt x="92226" y="9164"/>
                    </a:lnTo>
                    <a:lnTo>
                      <a:pt x="89769" y="10425"/>
                    </a:lnTo>
                    <a:lnTo>
                      <a:pt x="87313" y="11488"/>
                    </a:lnTo>
                    <a:lnTo>
                      <a:pt x="84790" y="12484"/>
                    </a:lnTo>
                    <a:lnTo>
                      <a:pt x="82267" y="13347"/>
                    </a:lnTo>
                    <a:lnTo>
                      <a:pt x="79677" y="14143"/>
                    </a:lnTo>
                    <a:lnTo>
                      <a:pt x="77088" y="14741"/>
                    </a:lnTo>
                    <a:lnTo>
                      <a:pt x="74432" y="15272"/>
                    </a:lnTo>
                    <a:lnTo>
                      <a:pt x="71776" y="15737"/>
                    </a:lnTo>
                    <a:lnTo>
                      <a:pt x="69053" y="16069"/>
                    </a:lnTo>
                    <a:lnTo>
                      <a:pt x="66398" y="16268"/>
                    </a:lnTo>
                    <a:lnTo>
                      <a:pt x="63675" y="16401"/>
                    </a:lnTo>
                    <a:lnTo>
                      <a:pt x="60953" y="16401"/>
                    </a:lnTo>
                    <a:lnTo>
                      <a:pt x="58231" y="16335"/>
                    </a:lnTo>
                    <a:lnTo>
                      <a:pt x="55508" y="16135"/>
                    </a:lnTo>
                    <a:lnTo>
                      <a:pt x="52786" y="15870"/>
                    </a:lnTo>
                    <a:lnTo>
                      <a:pt x="50064" y="15538"/>
                    </a:lnTo>
                    <a:lnTo>
                      <a:pt x="47408" y="15073"/>
                    </a:lnTo>
                    <a:lnTo>
                      <a:pt x="44752" y="14542"/>
                    </a:lnTo>
                    <a:lnTo>
                      <a:pt x="42096" y="13878"/>
                    </a:lnTo>
                    <a:lnTo>
                      <a:pt x="39440" y="13147"/>
                    </a:lnTo>
                    <a:lnTo>
                      <a:pt x="36851" y="12351"/>
                    </a:lnTo>
                    <a:lnTo>
                      <a:pt x="34328" y="11488"/>
                    </a:lnTo>
                    <a:lnTo>
                      <a:pt x="31805" y="10492"/>
                    </a:lnTo>
                    <a:lnTo>
                      <a:pt x="29348" y="9429"/>
                    </a:lnTo>
                    <a:lnTo>
                      <a:pt x="26891" y="8300"/>
                    </a:lnTo>
                    <a:lnTo>
                      <a:pt x="24567" y="7105"/>
                    </a:lnTo>
                    <a:lnTo>
                      <a:pt x="22243" y="5844"/>
                    </a:lnTo>
                    <a:lnTo>
                      <a:pt x="19986" y="4449"/>
                    </a:lnTo>
                    <a:lnTo>
                      <a:pt x="17795" y="3055"/>
                    </a:lnTo>
                    <a:lnTo>
                      <a:pt x="15670" y="1528"/>
                    </a:lnTo>
                    <a:lnTo>
                      <a:pt x="13612" y="1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48" name="Google Shape;2648;g34ed79b00d1_0_2607"/>
              <p:cNvSpPr/>
              <p:nvPr/>
            </p:nvSpPr>
            <p:spPr>
              <a:xfrm>
                <a:off x="4020775" y="1635775"/>
                <a:ext cx="501325" cy="773550"/>
              </a:xfrm>
              <a:custGeom>
                <a:rect b="b" l="l" r="r" t="t"/>
                <a:pathLst>
                  <a:path extrusionOk="0" h="30942" w="20053">
                    <a:moveTo>
                      <a:pt x="14940" y="1"/>
                    </a:moveTo>
                    <a:lnTo>
                      <a:pt x="13347" y="598"/>
                    </a:lnTo>
                    <a:lnTo>
                      <a:pt x="11488" y="1461"/>
                    </a:lnTo>
                    <a:lnTo>
                      <a:pt x="9429" y="2524"/>
                    </a:lnTo>
                    <a:lnTo>
                      <a:pt x="7305" y="3719"/>
                    </a:lnTo>
                    <a:lnTo>
                      <a:pt x="5246" y="5047"/>
                    </a:lnTo>
                    <a:lnTo>
                      <a:pt x="3254" y="6308"/>
                    </a:lnTo>
                    <a:lnTo>
                      <a:pt x="1462" y="7570"/>
                    </a:lnTo>
                    <a:lnTo>
                      <a:pt x="1" y="8765"/>
                    </a:lnTo>
                    <a:lnTo>
                      <a:pt x="2059" y="11222"/>
                    </a:lnTo>
                    <a:lnTo>
                      <a:pt x="4051" y="13811"/>
                    </a:lnTo>
                    <a:lnTo>
                      <a:pt x="5977" y="16467"/>
                    </a:lnTo>
                    <a:lnTo>
                      <a:pt x="7836" y="19189"/>
                    </a:lnTo>
                    <a:lnTo>
                      <a:pt x="9695" y="22044"/>
                    </a:lnTo>
                    <a:lnTo>
                      <a:pt x="11421" y="24966"/>
                    </a:lnTo>
                    <a:lnTo>
                      <a:pt x="13081" y="27954"/>
                    </a:lnTo>
                    <a:lnTo>
                      <a:pt x="14608" y="30942"/>
                    </a:lnTo>
                    <a:lnTo>
                      <a:pt x="15339" y="30145"/>
                    </a:lnTo>
                    <a:lnTo>
                      <a:pt x="16003" y="29348"/>
                    </a:lnTo>
                    <a:lnTo>
                      <a:pt x="16600" y="28419"/>
                    </a:lnTo>
                    <a:lnTo>
                      <a:pt x="17198" y="27555"/>
                    </a:lnTo>
                    <a:lnTo>
                      <a:pt x="17729" y="26626"/>
                    </a:lnTo>
                    <a:lnTo>
                      <a:pt x="18127" y="25696"/>
                    </a:lnTo>
                    <a:lnTo>
                      <a:pt x="18526" y="24700"/>
                    </a:lnTo>
                    <a:lnTo>
                      <a:pt x="18924" y="23704"/>
                    </a:lnTo>
                    <a:lnTo>
                      <a:pt x="19190" y="22708"/>
                    </a:lnTo>
                    <a:lnTo>
                      <a:pt x="19455" y="21712"/>
                    </a:lnTo>
                    <a:lnTo>
                      <a:pt x="19655" y="20650"/>
                    </a:lnTo>
                    <a:lnTo>
                      <a:pt x="19854" y="19654"/>
                    </a:lnTo>
                    <a:lnTo>
                      <a:pt x="19987" y="18592"/>
                    </a:lnTo>
                    <a:lnTo>
                      <a:pt x="20053" y="17529"/>
                    </a:lnTo>
                    <a:lnTo>
                      <a:pt x="20053" y="16467"/>
                    </a:lnTo>
                    <a:lnTo>
                      <a:pt x="20053" y="15405"/>
                    </a:lnTo>
                    <a:lnTo>
                      <a:pt x="20053" y="14342"/>
                    </a:lnTo>
                    <a:lnTo>
                      <a:pt x="19920" y="13280"/>
                    </a:lnTo>
                    <a:lnTo>
                      <a:pt x="19655" y="11222"/>
                    </a:lnTo>
                    <a:lnTo>
                      <a:pt x="19190" y="9163"/>
                    </a:lnTo>
                    <a:lnTo>
                      <a:pt x="18592" y="7105"/>
                    </a:lnTo>
                    <a:lnTo>
                      <a:pt x="17862" y="5180"/>
                    </a:lnTo>
                    <a:lnTo>
                      <a:pt x="16999" y="3320"/>
                    </a:lnTo>
                    <a:lnTo>
                      <a:pt x="16003" y="1594"/>
                    </a:lnTo>
                    <a:lnTo>
                      <a:pt x="15471" y="797"/>
                    </a:lnTo>
                    <a:lnTo>
                      <a:pt x="1494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49" name="Google Shape;2649;g34ed79b00d1_0_2607"/>
              <p:cNvSpPr/>
              <p:nvPr/>
            </p:nvSpPr>
            <p:spPr>
              <a:xfrm>
                <a:off x="4020775" y="1635775"/>
                <a:ext cx="501325" cy="773550"/>
              </a:xfrm>
              <a:custGeom>
                <a:rect b="b" l="l" r="r" t="t"/>
                <a:pathLst>
                  <a:path extrusionOk="0" fill="none" h="30942" w="20053">
                    <a:moveTo>
                      <a:pt x="14608" y="30942"/>
                    </a:moveTo>
                    <a:lnTo>
                      <a:pt x="14608" y="30942"/>
                    </a:lnTo>
                    <a:lnTo>
                      <a:pt x="15339" y="30145"/>
                    </a:lnTo>
                    <a:lnTo>
                      <a:pt x="16003" y="29348"/>
                    </a:lnTo>
                    <a:lnTo>
                      <a:pt x="16600" y="28419"/>
                    </a:lnTo>
                    <a:lnTo>
                      <a:pt x="17198" y="27555"/>
                    </a:lnTo>
                    <a:lnTo>
                      <a:pt x="17729" y="26626"/>
                    </a:lnTo>
                    <a:lnTo>
                      <a:pt x="18127" y="25696"/>
                    </a:lnTo>
                    <a:lnTo>
                      <a:pt x="18526" y="24700"/>
                    </a:lnTo>
                    <a:lnTo>
                      <a:pt x="18924" y="23704"/>
                    </a:lnTo>
                    <a:lnTo>
                      <a:pt x="19190" y="22708"/>
                    </a:lnTo>
                    <a:lnTo>
                      <a:pt x="19455" y="21712"/>
                    </a:lnTo>
                    <a:lnTo>
                      <a:pt x="19655" y="20650"/>
                    </a:lnTo>
                    <a:lnTo>
                      <a:pt x="19854" y="19654"/>
                    </a:lnTo>
                    <a:lnTo>
                      <a:pt x="19987" y="18592"/>
                    </a:lnTo>
                    <a:lnTo>
                      <a:pt x="20053" y="17529"/>
                    </a:lnTo>
                    <a:lnTo>
                      <a:pt x="20053" y="16467"/>
                    </a:lnTo>
                    <a:lnTo>
                      <a:pt x="20053" y="15405"/>
                    </a:lnTo>
                    <a:lnTo>
                      <a:pt x="20053" y="14342"/>
                    </a:lnTo>
                    <a:lnTo>
                      <a:pt x="19920" y="13280"/>
                    </a:lnTo>
                    <a:lnTo>
                      <a:pt x="19655" y="11222"/>
                    </a:lnTo>
                    <a:lnTo>
                      <a:pt x="19190" y="9163"/>
                    </a:lnTo>
                    <a:lnTo>
                      <a:pt x="18592" y="7105"/>
                    </a:lnTo>
                    <a:lnTo>
                      <a:pt x="17862" y="5180"/>
                    </a:lnTo>
                    <a:lnTo>
                      <a:pt x="16999" y="3320"/>
                    </a:lnTo>
                    <a:lnTo>
                      <a:pt x="16003" y="1594"/>
                    </a:lnTo>
                    <a:lnTo>
                      <a:pt x="15471" y="797"/>
                    </a:lnTo>
                    <a:lnTo>
                      <a:pt x="14940" y="1"/>
                    </a:lnTo>
                    <a:lnTo>
                      <a:pt x="14940" y="1"/>
                    </a:lnTo>
                    <a:lnTo>
                      <a:pt x="13347" y="598"/>
                    </a:lnTo>
                    <a:lnTo>
                      <a:pt x="11488" y="1461"/>
                    </a:lnTo>
                    <a:lnTo>
                      <a:pt x="9429" y="2524"/>
                    </a:lnTo>
                    <a:lnTo>
                      <a:pt x="7305" y="3719"/>
                    </a:lnTo>
                    <a:lnTo>
                      <a:pt x="5246" y="5047"/>
                    </a:lnTo>
                    <a:lnTo>
                      <a:pt x="3254" y="6308"/>
                    </a:lnTo>
                    <a:lnTo>
                      <a:pt x="1462" y="7570"/>
                    </a:lnTo>
                    <a:lnTo>
                      <a:pt x="1" y="8765"/>
                    </a:lnTo>
                    <a:lnTo>
                      <a:pt x="1" y="8765"/>
                    </a:lnTo>
                    <a:lnTo>
                      <a:pt x="2059" y="11222"/>
                    </a:lnTo>
                    <a:lnTo>
                      <a:pt x="4051" y="13811"/>
                    </a:lnTo>
                    <a:lnTo>
                      <a:pt x="5977" y="16467"/>
                    </a:lnTo>
                    <a:lnTo>
                      <a:pt x="7836" y="19189"/>
                    </a:lnTo>
                    <a:lnTo>
                      <a:pt x="9695" y="22044"/>
                    </a:lnTo>
                    <a:lnTo>
                      <a:pt x="11421" y="24966"/>
                    </a:lnTo>
                    <a:lnTo>
                      <a:pt x="13081" y="27954"/>
                    </a:lnTo>
                    <a:lnTo>
                      <a:pt x="14608" y="30942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50" name="Google Shape;2650;g34ed79b00d1_0_2607"/>
              <p:cNvSpPr/>
              <p:nvPr/>
            </p:nvSpPr>
            <p:spPr>
              <a:xfrm>
                <a:off x="4478925" y="1959475"/>
                <a:ext cx="388450" cy="1274850"/>
              </a:xfrm>
              <a:custGeom>
                <a:rect b="b" l="l" r="r" t="t"/>
                <a:pathLst>
                  <a:path extrusionOk="0" h="50994" w="15538">
                    <a:moveTo>
                      <a:pt x="10159" y="0"/>
                    </a:moveTo>
                    <a:lnTo>
                      <a:pt x="10359" y="1992"/>
                    </a:lnTo>
                    <a:lnTo>
                      <a:pt x="10359" y="3984"/>
                    </a:lnTo>
                    <a:lnTo>
                      <a:pt x="10292" y="5909"/>
                    </a:lnTo>
                    <a:lnTo>
                      <a:pt x="10093" y="7769"/>
                    </a:lnTo>
                    <a:lnTo>
                      <a:pt x="9827" y="9628"/>
                    </a:lnTo>
                    <a:lnTo>
                      <a:pt x="9429" y="11420"/>
                    </a:lnTo>
                    <a:lnTo>
                      <a:pt x="8898" y="13213"/>
                    </a:lnTo>
                    <a:lnTo>
                      <a:pt x="8300" y="14873"/>
                    </a:lnTo>
                    <a:lnTo>
                      <a:pt x="7570" y="16533"/>
                    </a:lnTo>
                    <a:lnTo>
                      <a:pt x="6773" y="18127"/>
                    </a:lnTo>
                    <a:lnTo>
                      <a:pt x="5844" y="19654"/>
                    </a:lnTo>
                    <a:lnTo>
                      <a:pt x="4848" y="21114"/>
                    </a:lnTo>
                    <a:lnTo>
                      <a:pt x="3785" y="22575"/>
                    </a:lnTo>
                    <a:lnTo>
                      <a:pt x="2590" y="23903"/>
                    </a:lnTo>
                    <a:lnTo>
                      <a:pt x="1329" y="25165"/>
                    </a:lnTo>
                    <a:lnTo>
                      <a:pt x="1" y="26360"/>
                    </a:lnTo>
                    <a:lnTo>
                      <a:pt x="1196" y="29348"/>
                    </a:lnTo>
                    <a:lnTo>
                      <a:pt x="2258" y="32402"/>
                    </a:lnTo>
                    <a:lnTo>
                      <a:pt x="3254" y="35456"/>
                    </a:lnTo>
                    <a:lnTo>
                      <a:pt x="4184" y="38511"/>
                    </a:lnTo>
                    <a:lnTo>
                      <a:pt x="4980" y="41631"/>
                    </a:lnTo>
                    <a:lnTo>
                      <a:pt x="5711" y="44752"/>
                    </a:lnTo>
                    <a:lnTo>
                      <a:pt x="6375" y="47873"/>
                    </a:lnTo>
                    <a:lnTo>
                      <a:pt x="6972" y="50993"/>
                    </a:lnTo>
                    <a:lnTo>
                      <a:pt x="7968" y="49665"/>
                    </a:lnTo>
                    <a:lnTo>
                      <a:pt x="8898" y="48271"/>
                    </a:lnTo>
                    <a:lnTo>
                      <a:pt x="9761" y="46810"/>
                    </a:lnTo>
                    <a:lnTo>
                      <a:pt x="10558" y="45349"/>
                    </a:lnTo>
                    <a:lnTo>
                      <a:pt x="11288" y="43889"/>
                    </a:lnTo>
                    <a:lnTo>
                      <a:pt x="11952" y="42362"/>
                    </a:lnTo>
                    <a:lnTo>
                      <a:pt x="12616" y="40834"/>
                    </a:lnTo>
                    <a:lnTo>
                      <a:pt x="13147" y="39307"/>
                    </a:lnTo>
                    <a:lnTo>
                      <a:pt x="13612" y="37714"/>
                    </a:lnTo>
                    <a:lnTo>
                      <a:pt x="14077" y="36120"/>
                    </a:lnTo>
                    <a:lnTo>
                      <a:pt x="14475" y="34527"/>
                    </a:lnTo>
                    <a:lnTo>
                      <a:pt x="14807" y="32867"/>
                    </a:lnTo>
                    <a:lnTo>
                      <a:pt x="15006" y="31273"/>
                    </a:lnTo>
                    <a:lnTo>
                      <a:pt x="15272" y="29613"/>
                    </a:lnTo>
                    <a:lnTo>
                      <a:pt x="15405" y="27953"/>
                    </a:lnTo>
                    <a:lnTo>
                      <a:pt x="15471" y="26227"/>
                    </a:lnTo>
                    <a:lnTo>
                      <a:pt x="15538" y="24567"/>
                    </a:lnTo>
                    <a:lnTo>
                      <a:pt x="15538" y="22907"/>
                    </a:lnTo>
                    <a:lnTo>
                      <a:pt x="15471" y="21247"/>
                    </a:lnTo>
                    <a:lnTo>
                      <a:pt x="15338" y="19521"/>
                    </a:lnTo>
                    <a:lnTo>
                      <a:pt x="15139" y="17861"/>
                    </a:lnTo>
                    <a:lnTo>
                      <a:pt x="14940" y="16201"/>
                    </a:lnTo>
                    <a:lnTo>
                      <a:pt x="14674" y="14475"/>
                    </a:lnTo>
                    <a:lnTo>
                      <a:pt x="14342" y="12815"/>
                    </a:lnTo>
                    <a:lnTo>
                      <a:pt x="14010" y="11155"/>
                    </a:lnTo>
                    <a:lnTo>
                      <a:pt x="13612" y="9561"/>
                    </a:lnTo>
                    <a:lnTo>
                      <a:pt x="13147" y="7901"/>
                    </a:lnTo>
                    <a:lnTo>
                      <a:pt x="12616" y="6308"/>
                    </a:lnTo>
                    <a:lnTo>
                      <a:pt x="12085" y="4648"/>
                    </a:lnTo>
                    <a:lnTo>
                      <a:pt x="11487" y="3121"/>
                    </a:lnTo>
                    <a:lnTo>
                      <a:pt x="10823" y="1527"/>
                    </a:lnTo>
                    <a:lnTo>
                      <a:pt x="1015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51" name="Google Shape;2651;g34ed79b00d1_0_2607"/>
              <p:cNvSpPr/>
              <p:nvPr/>
            </p:nvSpPr>
            <p:spPr>
              <a:xfrm>
                <a:off x="4478925" y="1959475"/>
                <a:ext cx="388450" cy="1274850"/>
              </a:xfrm>
              <a:custGeom>
                <a:rect b="b" l="l" r="r" t="t"/>
                <a:pathLst>
                  <a:path extrusionOk="0" fill="none" h="50994" w="15538">
                    <a:moveTo>
                      <a:pt x="10159" y="0"/>
                    </a:moveTo>
                    <a:lnTo>
                      <a:pt x="10159" y="0"/>
                    </a:lnTo>
                    <a:lnTo>
                      <a:pt x="10359" y="1992"/>
                    </a:lnTo>
                    <a:lnTo>
                      <a:pt x="10359" y="3984"/>
                    </a:lnTo>
                    <a:lnTo>
                      <a:pt x="10292" y="5909"/>
                    </a:lnTo>
                    <a:lnTo>
                      <a:pt x="10093" y="7769"/>
                    </a:lnTo>
                    <a:lnTo>
                      <a:pt x="9827" y="9628"/>
                    </a:lnTo>
                    <a:lnTo>
                      <a:pt x="9429" y="11420"/>
                    </a:lnTo>
                    <a:lnTo>
                      <a:pt x="8898" y="13213"/>
                    </a:lnTo>
                    <a:lnTo>
                      <a:pt x="8300" y="14873"/>
                    </a:lnTo>
                    <a:lnTo>
                      <a:pt x="7570" y="16533"/>
                    </a:lnTo>
                    <a:lnTo>
                      <a:pt x="6773" y="18127"/>
                    </a:lnTo>
                    <a:lnTo>
                      <a:pt x="5844" y="19654"/>
                    </a:lnTo>
                    <a:lnTo>
                      <a:pt x="4848" y="21114"/>
                    </a:lnTo>
                    <a:lnTo>
                      <a:pt x="3785" y="22575"/>
                    </a:lnTo>
                    <a:lnTo>
                      <a:pt x="2590" y="23903"/>
                    </a:lnTo>
                    <a:lnTo>
                      <a:pt x="1329" y="25165"/>
                    </a:lnTo>
                    <a:lnTo>
                      <a:pt x="1" y="26360"/>
                    </a:lnTo>
                    <a:lnTo>
                      <a:pt x="1" y="26360"/>
                    </a:lnTo>
                    <a:lnTo>
                      <a:pt x="1196" y="29348"/>
                    </a:lnTo>
                    <a:lnTo>
                      <a:pt x="2258" y="32402"/>
                    </a:lnTo>
                    <a:lnTo>
                      <a:pt x="3254" y="35456"/>
                    </a:lnTo>
                    <a:lnTo>
                      <a:pt x="4184" y="38511"/>
                    </a:lnTo>
                    <a:lnTo>
                      <a:pt x="4980" y="41631"/>
                    </a:lnTo>
                    <a:lnTo>
                      <a:pt x="5711" y="44752"/>
                    </a:lnTo>
                    <a:lnTo>
                      <a:pt x="6375" y="47873"/>
                    </a:lnTo>
                    <a:lnTo>
                      <a:pt x="6972" y="50993"/>
                    </a:lnTo>
                    <a:lnTo>
                      <a:pt x="6972" y="50993"/>
                    </a:lnTo>
                    <a:lnTo>
                      <a:pt x="7968" y="49665"/>
                    </a:lnTo>
                    <a:lnTo>
                      <a:pt x="8898" y="48271"/>
                    </a:lnTo>
                    <a:lnTo>
                      <a:pt x="9761" y="46810"/>
                    </a:lnTo>
                    <a:lnTo>
                      <a:pt x="10558" y="45349"/>
                    </a:lnTo>
                    <a:lnTo>
                      <a:pt x="11288" y="43889"/>
                    </a:lnTo>
                    <a:lnTo>
                      <a:pt x="11952" y="42362"/>
                    </a:lnTo>
                    <a:lnTo>
                      <a:pt x="12616" y="40834"/>
                    </a:lnTo>
                    <a:lnTo>
                      <a:pt x="13147" y="39307"/>
                    </a:lnTo>
                    <a:lnTo>
                      <a:pt x="13612" y="37714"/>
                    </a:lnTo>
                    <a:lnTo>
                      <a:pt x="14077" y="36120"/>
                    </a:lnTo>
                    <a:lnTo>
                      <a:pt x="14475" y="34527"/>
                    </a:lnTo>
                    <a:lnTo>
                      <a:pt x="14807" y="32867"/>
                    </a:lnTo>
                    <a:lnTo>
                      <a:pt x="15006" y="31273"/>
                    </a:lnTo>
                    <a:lnTo>
                      <a:pt x="15272" y="29613"/>
                    </a:lnTo>
                    <a:lnTo>
                      <a:pt x="15405" y="27953"/>
                    </a:lnTo>
                    <a:lnTo>
                      <a:pt x="15471" y="26227"/>
                    </a:lnTo>
                    <a:lnTo>
                      <a:pt x="15538" y="24567"/>
                    </a:lnTo>
                    <a:lnTo>
                      <a:pt x="15538" y="22907"/>
                    </a:lnTo>
                    <a:lnTo>
                      <a:pt x="15471" y="21247"/>
                    </a:lnTo>
                    <a:lnTo>
                      <a:pt x="15338" y="19521"/>
                    </a:lnTo>
                    <a:lnTo>
                      <a:pt x="15139" y="17861"/>
                    </a:lnTo>
                    <a:lnTo>
                      <a:pt x="14940" y="16201"/>
                    </a:lnTo>
                    <a:lnTo>
                      <a:pt x="14674" y="14475"/>
                    </a:lnTo>
                    <a:lnTo>
                      <a:pt x="14342" y="12815"/>
                    </a:lnTo>
                    <a:lnTo>
                      <a:pt x="14010" y="11155"/>
                    </a:lnTo>
                    <a:lnTo>
                      <a:pt x="13612" y="9561"/>
                    </a:lnTo>
                    <a:lnTo>
                      <a:pt x="13147" y="7901"/>
                    </a:lnTo>
                    <a:lnTo>
                      <a:pt x="12616" y="6308"/>
                    </a:lnTo>
                    <a:lnTo>
                      <a:pt x="12085" y="4648"/>
                    </a:lnTo>
                    <a:lnTo>
                      <a:pt x="11487" y="3121"/>
                    </a:lnTo>
                    <a:lnTo>
                      <a:pt x="10823" y="1527"/>
                    </a:lnTo>
                    <a:lnTo>
                      <a:pt x="10159" y="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52" name="Google Shape;2652;g34ed79b00d1_0_2607"/>
              <p:cNvSpPr/>
              <p:nvPr/>
            </p:nvSpPr>
            <p:spPr>
              <a:xfrm>
                <a:off x="3013200" y="1469775"/>
                <a:ext cx="668975" cy="753650"/>
              </a:xfrm>
              <a:custGeom>
                <a:rect b="b" l="l" r="r" t="t"/>
                <a:pathLst>
                  <a:path extrusionOk="0" h="30146" w="26759">
                    <a:moveTo>
                      <a:pt x="4051" y="1"/>
                    </a:moveTo>
                    <a:lnTo>
                      <a:pt x="3454" y="930"/>
                    </a:lnTo>
                    <a:lnTo>
                      <a:pt x="2922" y="1794"/>
                    </a:lnTo>
                    <a:lnTo>
                      <a:pt x="2391" y="2657"/>
                    </a:lnTo>
                    <a:lnTo>
                      <a:pt x="1993" y="3586"/>
                    </a:lnTo>
                    <a:lnTo>
                      <a:pt x="1528" y="4516"/>
                    </a:lnTo>
                    <a:lnTo>
                      <a:pt x="1196" y="5445"/>
                    </a:lnTo>
                    <a:lnTo>
                      <a:pt x="864" y="6375"/>
                    </a:lnTo>
                    <a:lnTo>
                      <a:pt x="598" y="7305"/>
                    </a:lnTo>
                    <a:lnTo>
                      <a:pt x="399" y="8300"/>
                    </a:lnTo>
                    <a:lnTo>
                      <a:pt x="266" y="9230"/>
                    </a:lnTo>
                    <a:lnTo>
                      <a:pt x="134" y="10226"/>
                    </a:lnTo>
                    <a:lnTo>
                      <a:pt x="1" y="11156"/>
                    </a:lnTo>
                    <a:lnTo>
                      <a:pt x="1" y="12152"/>
                    </a:lnTo>
                    <a:lnTo>
                      <a:pt x="1" y="13148"/>
                    </a:lnTo>
                    <a:lnTo>
                      <a:pt x="1" y="14143"/>
                    </a:lnTo>
                    <a:lnTo>
                      <a:pt x="67" y="15073"/>
                    </a:lnTo>
                    <a:lnTo>
                      <a:pt x="399" y="17065"/>
                    </a:lnTo>
                    <a:lnTo>
                      <a:pt x="798" y="18990"/>
                    </a:lnTo>
                    <a:lnTo>
                      <a:pt x="1395" y="20982"/>
                    </a:lnTo>
                    <a:lnTo>
                      <a:pt x="2059" y="22908"/>
                    </a:lnTo>
                    <a:lnTo>
                      <a:pt x="2922" y="24767"/>
                    </a:lnTo>
                    <a:lnTo>
                      <a:pt x="3918" y="26626"/>
                    </a:lnTo>
                    <a:lnTo>
                      <a:pt x="5047" y="28419"/>
                    </a:lnTo>
                    <a:lnTo>
                      <a:pt x="6242" y="30145"/>
                    </a:lnTo>
                    <a:lnTo>
                      <a:pt x="8832" y="27821"/>
                    </a:lnTo>
                    <a:lnTo>
                      <a:pt x="11355" y="25564"/>
                    </a:lnTo>
                    <a:lnTo>
                      <a:pt x="13944" y="23439"/>
                    </a:lnTo>
                    <a:lnTo>
                      <a:pt x="16534" y="21314"/>
                    </a:lnTo>
                    <a:lnTo>
                      <a:pt x="19123" y="19322"/>
                    </a:lnTo>
                    <a:lnTo>
                      <a:pt x="21646" y="17397"/>
                    </a:lnTo>
                    <a:lnTo>
                      <a:pt x="24236" y="15604"/>
                    </a:lnTo>
                    <a:lnTo>
                      <a:pt x="26759" y="13811"/>
                    </a:lnTo>
                    <a:lnTo>
                      <a:pt x="25431" y="12683"/>
                    </a:lnTo>
                    <a:lnTo>
                      <a:pt x="24169" y="11620"/>
                    </a:lnTo>
                    <a:lnTo>
                      <a:pt x="22841" y="10558"/>
                    </a:lnTo>
                    <a:lnTo>
                      <a:pt x="21514" y="9496"/>
                    </a:lnTo>
                    <a:lnTo>
                      <a:pt x="20119" y="8500"/>
                    </a:lnTo>
                    <a:lnTo>
                      <a:pt x="18725" y="7570"/>
                    </a:lnTo>
                    <a:lnTo>
                      <a:pt x="17331" y="6641"/>
                    </a:lnTo>
                    <a:lnTo>
                      <a:pt x="15936" y="5777"/>
                    </a:lnTo>
                    <a:lnTo>
                      <a:pt x="14475" y="4914"/>
                    </a:lnTo>
                    <a:lnTo>
                      <a:pt x="13015" y="4117"/>
                    </a:lnTo>
                    <a:lnTo>
                      <a:pt x="11554" y="3321"/>
                    </a:lnTo>
                    <a:lnTo>
                      <a:pt x="10093" y="2590"/>
                    </a:lnTo>
                    <a:lnTo>
                      <a:pt x="8632" y="1860"/>
                    </a:lnTo>
                    <a:lnTo>
                      <a:pt x="7105" y="1262"/>
                    </a:lnTo>
                    <a:lnTo>
                      <a:pt x="5578" y="598"/>
                    </a:lnTo>
                    <a:lnTo>
                      <a:pt x="405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53" name="Google Shape;2653;g34ed79b00d1_0_2607"/>
              <p:cNvSpPr/>
              <p:nvPr/>
            </p:nvSpPr>
            <p:spPr>
              <a:xfrm>
                <a:off x="3013200" y="1469775"/>
                <a:ext cx="668975" cy="753650"/>
              </a:xfrm>
              <a:custGeom>
                <a:rect b="b" l="l" r="r" t="t"/>
                <a:pathLst>
                  <a:path extrusionOk="0" fill="none" h="30146" w="26759">
                    <a:moveTo>
                      <a:pt x="6242" y="30145"/>
                    </a:moveTo>
                    <a:lnTo>
                      <a:pt x="6242" y="30145"/>
                    </a:lnTo>
                    <a:lnTo>
                      <a:pt x="8832" y="27821"/>
                    </a:lnTo>
                    <a:lnTo>
                      <a:pt x="11355" y="25564"/>
                    </a:lnTo>
                    <a:lnTo>
                      <a:pt x="13944" y="23439"/>
                    </a:lnTo>
                    <a:lnTo>
                      <a:pt x="16534" y="21314"/>
                    </a:lnTo>
                    <a:lnTo>
                      <a:pt x="19123" y="19322"/>
                    </a:lnTo>
                    <a:lnTo>
                      <a:pt x="21646" y="17397"/>
                    </a:lnTo>
                    <a:lnTo>
                      <a:pt x="24236" y="15604"/>
                    </a:lnTo>
                    <a:lnTo>
                      <a:pt x="26759" y="13811"/>
                    </a:lnTo>
                    <a:lnTo>
                      <a:pt x="26759" y="13811"/>
                    </a:lnTo>
                    <a:lnTo>
                      <a:pt x="25431" y="12683"/>
                    </a:lnTo>
                    <a:lnTo>
                      <a:pt x="24169" y="11620"/>
                    </a:lnTo>
                    <a:lnTo>
                      <a:pt x="22841" y="10558"/>
                    </a:lnTo>
                    <a:lnTo>
                      <a:pt x="21514" y="9496"/>
                    </a:lnTo>
                    <a:lnTo>
                      <a:pt x="20119" y="8500"/>
                    </a:lnTo>
                    <a:lnTo>
                      <a:pt x="18725" y="7570"/>
                    </a:lnTo>
                    <a:lnTo>
                      <a:pt x="17331" y="6641"/>
                    </a:lnTo>
                    <a:lnTo>
                      <a:pt x="15936" y="5777"/>
                    </a:lnTo>
                    <a:lnTo>
                      <a:pt x="14475" y="4914"/>
                    </a:lnTo>
                    <a:lnTo>
                      <a:pt x="13015" y="4117"/>
                    </a:lnTo>
                    <a:lnTo>
                      <a:pt x="11554" y="3321"/>
                    </a:lnTo>
                    <a:lnTo>
                      <a:pt x="10093" y="2590"/>
                    </a:lnTo>
                    <a:lnTo>
                      <a:pt x="8632" y="1860"/>
                    </a:lnTo>
                    <a:lnTo>
                      <a:pt x="7105" y="1262"/>
                    </a:lnTo>
                    <a:lnTo>
                      <a:pt x="5578" y="598"/>
                    </a:lnTo>
                    <a:lnTo>
                      <a:pt x="4051" y="1"/>
                    </a:lnTo>
                    <a:lnTo>
                      <a:pt x="4051" y="1"/>
                    </a:lnTo>
                    <a:lnTo>
                      <a:pt x="3454" y="930"/>
                    </a:lnTo>
                    <a:lnTo>
                      <a:pt x="2922" y="1794"/>
                    </a:lnTo>
                    <a:lnTo>
                      <a:pt x="2391" y="2657"/>
                    </a:lnTo>
                    <a:lnTo>
                      <a:pt x="1993" y="3586"/>
                    </a:lnTo>
                    <a:lnTo>
                      <a:pt x="1528" y="4516"/>
                    </a:lnTo>
                    <a:lnTo>
                      <a:pt x="1196" y="5445"/>
                    </a:lnTo>
                    <a:lnTo>
                      <a:pt x="864" y="6375"/>
                    </a:lnTo>
                    <a:lnTo>
                      <a:pt x="598" y="7305"/>
                    </a:lnTo>
                    <a:lnTo>
                      <a:pt x="399" y="8300"/>
                    </a:lnTo>
                    <a:lnTo>
                      <a:pt x="266" y="9230"/>
                    </a:lnTo>
                    <a:lnTo>
                      <a:pt x="134" y="10226"/>
                    </a:lnTo>
                    <a:lnTo>
                      <a:pt x="1" y="11156"/>
                    </a:lnTo>
                    <a:lnTo>
                      <a:pt x="1" y="12152"/>
                    </a:lnTo>
                    <a:lnTo>
                      <a:pt x="1" y="13148"/>
                    </a:lnTo>
                    <a:lnTo>
                      <a:pt x="1" y="14143"/>
                    </a:lnTo>
                    <a:lnTo>
                      <a:pt x="67" y="15073"/>
                    </a:lnTo>
                    <a:lnTo>
                      <a:pt x="399" y="17065"/>
                    </a:lnTo>
                    <a:lnTo>
                      <a:pt x="798" y="18990"/>
                    </a:lnTo>
                    <a:lnTo>
                      <a:pt x="1395" y="20982"/>
                    </a:lnTo>
                    <a:lnTo>
                      <a:pt x="2059" y="22908"/>
                    </a:lnTo>
                    <a:lnTo>
                      <a:pt x="2922" y="24767"/>
                    </a:lnTo>
                    <a:lnTo>
                      <a:pt x="3918" y="26626"/>
                    </a:lnTo>
                    <a:lnTo>
                      <a:pt x="5047" y="28419"/>
                    </a:lnTo>
                    <a:lnTo>
                      <a:pt x="6242" y="30145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54" name="Google Shape;2654;g34ed79b00d1_0_2607"/>
              <p:cNvSpPr/>
              <p:nvPr/>
            </p:nvSpPr>
            <p:spPr>
              <a:xfrm>
                <a:off x="4663175" y="2704775"/>
                <a:ext cx="390100" cy="1283150"/>
              </a:xfrm>
              <a:custGeom>
                <a:rect b="b" l="l" r="r" t="t"/>
                <a:pathLst>
                  <a:path extrusionOk="0" h="51326" w="15604">
                    <a:moveTo>
                      <a:pt x="15338" y="0"/>
                    </a:moveTo>
                    <a:lnTo>
                      <a:pt x="15006" y="2391"/>
                    </a:lnTo>
                    <a:lnTo>
                      <a:pt x="14608" y="4781"/>
                    </a:lnTo>
                    <a:lnTo>
                      <a:pt x="14143" y="7105"/>
                    </a:lnTo>
                    <a:lnTo>
                      <a:pt x="13612" y="9362"/>
                    </a:lnTo>
                    <a:lnTo>
                      <a:pt x="12948" y="11554"/>
                    </a:lnTo>
                    <a:lnTo>
                      <a:pt x="12284" y="13745"/>
                    </a:lnTo>
                    <a:lnTo>
                      <a:pt x="11487" y="15869"/>
                    </a:lnTo>
                    <a:lnTo>
                      <a:pt x="10624" y="17928"/>
                    </a:lnTo>
                    <a:lnTo>
                      <a:pt x="9695" y="19920"/>
                    </a:lnTo>
                    <a:lnTo>
                      <a:pt x="8699" y="21912"/>
                    </a:lnTo>
                    <a:lnTo>
                      <a:pt x="7570" y="23837"/>
                    </a:lnTo>
                    <a:lnTo>
                      <a:pt x="6375" y="25696"/>
                    </a:lnTo>
                    <a:lnTo>
                      <a:pt x="5180" y="27489"/>
                    </a:lnTo>
                    <a:lnTo>
                      <a:pt x="3785" y="29282"/>
                    </a:lnTo>
                    <a:lnTo>
                      <a:pt x="2391" y="31008"/>
                    </a:lnTo>
                    <a:lnTo>
                      <a:pt x="930" y="32668"/>
                    </a:lnTo>
                    <a:lnTo>
                      <a:pt x="997" y="35058"/>
                    </a:lnTo>
                    <a:lnTo>
                      <a:pt x="1063" y="37382"/>
                    </a:lnTo>
                    <a:lnTo>
                      <a:pt x="997" y="39839"/>
                    </a:lnTo>
                    <a:lnTo>
                      <a:pt x="864" y="42229"/>
                    </a:lnTo>
                    <a:lnTo>
                      <a:pt x="731" y="44619"/>
                    </a:lnTo>
                    <a:lnTo>
                      <a:pt x="532" y="46943"/>
                    </a:lnTo>
                    <a:lnTo>
                      <a:pt x="1" y="51326"/>
                    </a:lnTo>
                    <a:lnTo>
                      <a:pt x="1196" y="49798"/>
                    </a:lnTo>
                    <a:lnTo>
                      <a:pt x="2258" y="48271"/>
                    </a:lnTo>
                    <a:lnTo>
                      <a:pt x="3321" y="46678"/>
                    </a:lnTo>
                    <a:lnTo>
                      <a:pt x="4316" y="45151"/>
                    </a:lnTo>
                    <a:lnTo>
                      <a:pt x="5312" y="43557"/>
                    </a:lnTo>
                    <a:lnTo>
                      <a:pt x="6242" y="41964"/>
                    </a:lnTo>
                    <a:lnTo>
                      <a:pt x="7105" y="40304"/>
                    </a:lnTo>
                    <a:lnTo>
                      <a:pt x="7902" y="38710"/>
                    </a:lnTo>
                    <a:lnTo>
                      <a:pt x="8699" y="37050"/>
                    </a:lnTo>
                    <a:lnTo>
                      <a:pt x="9429" y="35390"/>
                    </a:lnTo>
                    <a:lnTo>
                      <a:pt x="10159" y="33730"/>
                    </a:lnTo>
                    <a:lnTo>
                      <a:pt x="10757" y="32070"/>
                    </a:lnTo>
                    <a:lnTo>
                      <a:pt x="11355" y="30410"/>
                    </a:lnTo>
                    <a:lnTo>
                      <a:pt x="11952" y="28751"/>
                    </a:lnTo>
                    <a:lnTo>
                      <a:pt x="12483" y="27091"/>
                    </a:lnTo>
                    <a:lnTo>
                      <a:pt x="12948" y="25431"/>
                    </a:lnTo>
                    <a:lnTo>
                      <a:pt x="13811" y="22111"/>
                    </a:lnTo>
                    <a:lnTo>
                      <a:pt x="14475" y="18791"/>
                    </a:lnTo>
                    <a:lnTo>
                      <a:pt x="15006" y="15471"/>
                    </a:lnTo>
                    <a:lnTo>
                      <a:pt x="15338" y="12284"/>
                    </a:lnTo>
                    <a:lnTo>
                      <a:pt x="15538" y="9097"/>
                    </a:lnTo>
                    <a:lnTo>
                      <a:pt x="15604" y="5976"/>
                    </a:lnTo>
                    <a:lnTo>
                      <a:pt x="15538" y="2922"/>
                    </a:lnTo>
                    <a:lnTo>
                      <a:pt x="1533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55" name="Google Shape;2655;g34ed79b00d1_0_2607"/>
              <p:cNvSpPr/>
              <p:nvPr/>
            </p:nvSpPr>
            <p:spPr>
              <a:xfrm>
                <a:off x="4663175" y="2704775"/>
                <a:ext cx="390100" cy="1283150"/>
              </a:xfrm>
              <a:custGeom>
                <a:rect b="b" l="l" r="r" t="t"/>
                <a:pathLst>
                  <a:path extrusionOk="0" fill="none" h="51326" w="15604">
                    <a:moveTo>
                      <a:pt x="930" y="32668"/>
                    </a:moveTo>
                    <a:lnTo>
                      <a:pt x="930" y="32668"/>
                    </a:lnTo>
                    <a:lnTo>
                      <a:pt x="997" y="35058"/>
                    </a:lnTo>
                    <a:lnTo>
                      <a:pt x="1063" y="37382"/>
                    </a:lnTo>
                    <a:lnTo>
                      <a:pt x="997" y="39839"/>
                    </a:lnTo>
                    <a:lnTo>
                      <a:pt x="864" y="42229"/>
                    </a:lnTo>
                    <a:lnTo>
                      <a:pt x="731" y="44619"/>
                    </a:lnTo>
                    <a:lnTo>
                      <a:pt x="532" y="46943"/>
                    </a:lnTo>
                    <a:lnTo>
                      <a:pt x="1" y="51326"/>
                    </a:lnTo>
                    <a:lnTo>
                      <a:pt x="1" y="51326"/>
                    </a:lnTo>
                    <a:lnTo>
                      <a:pt x="1196" y="49798"/>
                    </a:lnTo>
                    <a:lnTo>
                      <a:pt x="2258" y="48271"/>
                    </a:lnTo>
                    <a:lnTo>
                      <a:pt x="3321" y="46678"/>
                    </a:lnTo>
                    <a:lnTo>
                      <a:pt x="4316" y="45151"/>
                    </a:lnTo>
                    <a:lnTo>
                      <a:pt x="5312" y="43557"/>
                    </a:lnTo>
                    <a:lnTo>
                      <a:pt x="6242" y="41964"/>
                    </a:lnTo>
                    <a:lnTo>
                      <a:pt x="7105" y="40304"/>
                    </a:lnTo>
                    <a:lnTo>
                      <a:pt x="7902" y="38710"/>
                    </a:lnTo>
                    <a:lnTo>
                      <a:pt x="8699" y="37050"/>
                    </a:lnTo>
                    <a:lnTo>
                      <a:pt x="9429" y="35390"/>
                    </a:lnTo>
                    <a:lnTo>
                      <a:pt x="10159" y="33730"/>
                    </a:lnTo>
                    <a:lnTo>
                      <a:pt x="10757" y="32070"/>
                    </a:lnTo>
                    <a:lnTo>
                      <a:pt x="11355" y="30410"/>
                    </a:lnTo>
                    <a:lnTo>
                      <a:pt x="11952" y="28751"/>
                    </a:lnTo>
                    <a:lnTo>
                      <a:pt x="12483" y="27091"/>
                    </a:lnTo>
                    <a:lnTo>
                      <a:pt x="12948" y="25431"/>
                    </a:lnTo>
                    <a:lnTo>
                      <a:pt x="13811" y="22111"/>
                    </a:lnTo>
                    <a:lnTo>
                      <a:pt x="14475" y="18791"/>
                    </a:lnTo>
                    <a:lnTo>
                      <a:pt x="15006" y="15471"/>
                    </a:lnTo>
                    <a:lnTo>
                      <a:pt x="15338" y="12284"/>
                    </a:lnTo>
                    <a:lnTo>
                      <a:pt x="15538" y="9097"/>
                    </a:lnTo>
                    <a:lnTo>
                      <a:pt x="15604" y="5976"/>
                    </a:lnTo>
                    <a:lnTo>
                      <a:pt x="15538" y="2922"/>
                    </a:lnTo>
                    <a:lnTo>
                      <a:pt x="15338" y="0"/>
                    </a:lnTo>
                    <a:lnTo>
                      <a:pt x="15338" y="0"/>
                    </a:lnTo>
                    <a:lnTo>
                      <a:pt x="15006" y="2391"/>
                    </a:lnTo>
                    <a:lnTo>
                      <a:pt x="14608" y="4781"/>
                    </a:lnTo>
                    <a:lnTo>
                      <a:pt x="14143" y="7105"/>
                    </a:lnTo>
                    <a:lnTo>
                      <a:pt x="13612" y="9362"/>
                    </a:lnTo>
                    <a:lnTo>
                      <a:pt x="12948" y="11554"/>
                    </a:lnTo>
                    <a:lnTo>
                      <a:pt x="12284" y="13745"/>
                    </a:lnTo>
                    <a:lnTo>
                      <a:pt x="11487" y="15869"/>
                    </a:lnTo>
                    <a:lnTo>
                      <a:pt x="10624" y="17928"/>
                    </a:lnTo>
                    <a:lnTo>
                      <a:pt x="9695" y="19920"/>
                    </a:lnTo>
                    <a:lnTo>
                      <a:pt x="8699" y="21912"/>
                    </a:lnTo>
                    <a:lnTo>
                      <a:pt x="7570" y="23837"/>
                    </a:lnTo>
                    <a:lnTo>
                      <a:pt x="6375" y="25696"/>
                    </a:lnTo>
                    <a:lnTo>
                      <a:pt x="5180" y="27489"/>
                    </a:lnTo>
                    <a:lnTo>
                      <a:pt x="3785" y="29282"/>
                    </a:lnTo>
                    <a:lnTo>
                      <a:pt x="2391" y="31008"/>
                    </a:lnTo>
                    <a:lnTo>
                      <a:pt x="930" y="32668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56" name="Google Shape;2656;g34ed79b00d1_0_2607"/>
              <p:cNvSpPr/>
              <p:nvPr/>
            </p:nvSpPr>
            <p:spPr>
              <a:xfrm>
                <a:off x="1979075" y="1363550"/>
                <a:ext cx="1034150" cy="1777800"/>
              </a:xfrm>
              <a:custGeom>
                <a:rect b="b" l="l" r="r" t="t"/>
                <a:pathLst>
                  <a:path extrusionOk="0" h="71112" w="41366">
                    <a:moveTo>
                      <a:pt x="20451" y="0"/>
                    </a:moveTo>
                    <a:lnTo>
                      <a:pt x="18592" y="67"/>
                    </a:lnTo>
                    <a:lnTo>
                      <a:pt x="16732" y="266"/>
                    </a:lnTo>
                    <a:lnTo>
                      <a:pt x="14940" y="465"/>
                    </a:lnTo>
                    <a:lnTo>
                      <a:pt x="13147" y="731"/>
                    </a:lnTo>
                    <a:lnTo>
                      <a:pt x="11354" y="1063"/>
                    </a:lnTo>
                    <a:lnTo>
                      <a:pt x="9562" y="1395"/>
                    </a:lnTo>
                    <a:lnTo>
                      <a:pt x="7902" y="1860"/>
                    </a:lnTo>
                    <a:lnTo>
                      <a:pt x="6574" y="3851"/>
                    </a:lnTo>
                    <a:lnTo>
                      <a:pt x="5445" y="5843"/>
                    </a:lnTo>
                    <a:lnTo>
                      <a:pt x="4383" y="7835"/>
                    </a:lnTo>
                    <a:lnTo>
                      <a:pt x="3453" y="9960"/>
                    </a:lnTo>
                    <a:lnTo>
                      <a:pt x="2590" y="12085"/>
                    </a:lnTo>
                    <a:lnTo>
                      <a:pt x="1926" y="14276"/>
                    </a:lnTo>
                    <a:lnTo>
                      <a:pt x="1328" y="16467"/>
                    </a:lnTo>
                    <a:lnTo>
                      <a:pt x="864" y="18658"/>
                    </a:lnTo>
                    <a:lnTo>
                      <a:pt x="465" y="20916"/>
                    </a:lnTo>
                    <a:lnTo>
                      <a:pt x="200" y="23239"/>
                    </a:lnTo>
                    <a:lnTo>
                      <a:pt x="67" y="25497"/>
                    </a:lnTo>
                    <a:lnTo>
                      <a:pt x="0" y="27821"/>
                    </a:lnTo>
                    <a:lnTo>
                      <a:pt x="0" y="30145"/>
                    </a:lnTo>
                    <a:lnTo>
                      <a:pt x="133" y="32469"/>
                    </a:lnTo>
                    <a:lnTo>
                      <a:pt x="399" y="34793"/>
                    </a:lnTo>
                    <a:lnTo>
                      <a:pt x="731" y="37117"/>
                    </a:lnTo>
                    <a:lnTo>
                      <a:pt x="1129" y="39440"/>
                    </a:lnTo>
                    <a:lnTo>
                      <a:pt x="1594" y="41764"/>
                    </a:lnTo>
                    <a:lnTo>
                      <a:pt x="2192" y="44022"/>
                    </a:lnTo>
                    <a:lnTo>
                      <a:pt x="2922" y="46346"/>
                    </a:lnTo>
                    <a:lnTo>
                      <a:pt x="3652" y="48603"/>
                    </a:lnTo>
                    <a:lnTo>
                      <a:pt x="4515" y="50861"/>
                    </a:lnTo>
                    <a:lnTo>
                      <a:pt x="5445" y="53052"/>
                    </a:lnTo>
                    <a:lnTo>
                      <a:pt x="6441" y="55243"/>
                    </a:lnTo>
                    <a:lnTo>
                      <a:pt x="7503" y="57368"/>
                    </a:lnTo>
                    <a:lnTo>
                      <a:pt x="8632" y="59492"/>
                    </a:lnTo>
                    <a:lnTo>
                      <a:pt x="9827" y="61551"/>
                    </a:lnTo>
                    <a:lnTo>
                      <a:pt x="11155" y="63543"/>
                    </a:lnTo>
                    <a:lnTo>
                      <a:pt x="12483" y="65535"/>
                    </a:lnTo>
                    <a:lnTo>
                      <a:pt x="13944" y="67460"/>
                    </a:lnTo>
                    <a:lnTo>
                      <a:pt x="15405" y="69319"/>
                    </a:lnTo>
                    <a:lnTo>
                      <a:pt x="16932" y="71112"/>
                    </a:lnTo>
                    <a:lnTo>
                      <a:pt x="19455" y="67327"/>
                    </a:lnTo>
                    <a:lnTo>
                      <a:pt x="22243" y="63476"/>
                    </a:lnTo>
                    <a:lnTo>
                      <a:pt x="25165" y="59426"/>
                    </a:lnTo>
                    <a:lnTo>
                      <a:pt x="28286" y="55442"/>
                    </a:lnTo>
                    <a:lnTo>
                      <a:pt x="31473" y="51458"/>
                    </a:lnTo>
                    <a:lnTo>
                      <a:pt x="34726" y="47607"/>
                    </a:lnTo>
                    <a:lnTo>
                      <a:pt x="38046" y="43889"/>
                    </a:lnTo>
                    <a:lnTo>
                      <a:pt x="39706" y="42163"/>
                    </a:lnTo>
                    <a:lnTo>
                      <a:pt x="41366" y="40436"/>
                    </a:lnTo>
                    <a:lnTo>
                      <a:pt x="40569" y="39440"/>
                    </a:lnTo>
                    <a:lnTo>
                      <a:pt x="39839" y="38378"/>
                    </a:lnTo>
                    <a:lnTo>
                      <a:pt x="39108" y="37316"/>
                    </a:lnTo>
                    <a:lnTo>
                      <a:pt x="38378" y="36253"/>
                    </a:lnTo>
                    <a:lnTo>
                      <a:pt x="37780" y="35125"/>
                    </a:lnTo>
                    <a:lnTo>
                      <a:pt x="37116" y="33929"/>
                    </a:lnTo>
                    <a:lnTo>
                      <a:pt x="36519" y="32801"/>
                    </a:lnTo>
                    <a:lnTo>
                      <a:pt x="35988" y="31606"/>
                    </a:lnTo>
                    <a:lnTo>
                      <a:pt x="35523" y="30344"/>
                    </a:lnTo>
                    <a:lnTo>
                      <a:pt x="35058" y="29149"/>
                    </a:lnTo>
                    <a:lnTo>
                      <a:pt x="34593" y="27887"/>
                    </a:lnTo>
                    <a:lnTo>
                      <a:pt x="34195" y="26626"/>
                    </a:lnTo>
                    <a:lnTo>
                      <a:pt x="33863" y="25364"/>
                    </a:lnTo>
                    <a:lnTo>
                      <a:pt x="33597" y="24103"/>
                    </a:lnTo>
                    <a:lnTo>
                      <a:pt x="33332" y="22775"/>
                    </a:lnTo>
                    <a:lnTo>
                      <a:pt x="33133" y="21513"/>
                    </a:lnTo>
                    <a:lnTo>
                      <a:pt x="33000" y="20185"/>
                    </a:lnTo>
                    <a:lnTo>
                      <a:pt x="32867" y="18924"/>
                    </a:lnTo>
                    <a:lnTo>
                      <a:pt x="32801" y="17596"/>
                    </a:lnTo>
                    <a:lnTo>
                      <a:pt x="32801" y="16334"/>
                    </a:lnTo>
                    <a:lnTo>
                      <a:pt x="32867" y="15006"/>
                    </a:lnTo>
                    <a:lnTo>
                      <a:pt x="32933" y="13745"/>
                    </a:lnTo>
                    <a:lnTo>
                      <a:pt x="33066" y="12483"/>
                    </a:lnTo>
                    <a:lnTo>
                      <a:pt x="33265" y="11222"/>
                    </a:lnTo>
                    <a:lnTo>
                      <a:pt x="33531" y="9960"/>
                    </a:lnTo>
                    <a:lnTo>
                      <a:pt x="33863" y="8698"/>
                    </a:lnTo>
                    <a:lnTo>
                      <a:pt x="34195" y="7503"/>
                    </a:lnTo>
                    <a:lnTo>
                      <a:pt x="34660" y="6308"/>
                    </a:lnTo>
                    <a:lnTo>
                      <a:pt x="35125" y="5113"/>
                    </a:lnTo>
                    <a:lnTo>
                      <a:pt x="35722" y="3918"/>
                    </a:lnTo>
                    <a:lnTo>
                      <a:pt x="36320" y="2789"/>
                    </a:lnTo>
                    <a:lnTo>
                      <a:pt x="36984" y="1660"/>
                    </a:lnTo>
                    <a:lnTo>
                      <a:pt x="35257" y="1262"/>
                    </a:lnTo>
                    <a:lnTo>
                      <a:pt x="33465" y="930"/>
                    </a:lnTo>
                    <a:lnTo>
                      <a:pt x="31672" y="664"/>
                    </a:lnTo>
                    <a:lnTo>
                      <a:pt x="29813" y="399"/>
                    </a:lnTo>
                    <a:lnTo>
                      <a:pt x="27954" y="200"/>
                    </a:lnTo>
                    <a:lnTo>
                      <a:pt x="26094" y="67"/>
                    </a:lnTo>
                    <a:lnTo>
                      <a:pt x="2423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57" name="Google Shape;2657;g34ed79b00d1_0_2607"/>
              <p:cNvSpPr/>
              <p:nvPr/>
            </p:nvSpPr>
            <p:spPr>
              <a:xfrm>
                <a:off x="1979075" y="1363550"/>
                <a:ext cx="1034150" cy="1777800"/>
              </a:xfrm>
              <a:custGeom>
                <a:rect b="b" l="l" r="r" t="t"/>
                <a:pathLst>
                  <a:path extrusionOk="0" fill="none" h="71112" w="41366">
                    <a:moveTo>
                      <a:pt x="36984" y="1660"/>
                    </a:moveTo>
                    <a:lnTo>
                      <a:pt x="36984" y="1660"/>
                    </a:lnTo>
                    <a:lnTo>
                      <a:pt x="35257" y="1262"/>
                    </a:lnTo>
                    <a:lnTo>
                      <a:pt x="33465" y="930"/>
                    </a:lnTo>
                    <a:lnTo>
                      <a:pt x="31672" y="664"/>
                    </a:lnTo>
                    <a:lnTo>
                      <a:pt x="29813" y="399"/>
                    </a:lnTo>
                    <a:lnTo>
                      <a:pt x="27954" y="200"/>
                    </a:lnTo>
                    <a:lnTo>
                      <a:pt x="26094" y="67"/>
                    </a:lnTo>
                    <a:lnTo>
                      <a:pt x="24235" y="0"/>
                    </a:lnTo>
                    <a:lnTo>
                      <a:pt x="22376" y="0"/>
                    </a:lnTo>
                    <a:lnTo>
                      <a:pt x="20451" y="0"/>
                    </a:lnTo>
                    <a:lnTo>
                      <a:pt x="18592" y="67"/>
                    </a:lnTo>
                    <a:lnTo>
                      <a:pt x="16732" y="266"/>
                    </a:lnTo>
                    <a:lnTo>
                      <a:pt x="14940" y="465"/>
                    </a:lnTo>
                    <a:lnTo>
                      <a:pt x="13147" y="731"/>
                    </a:lnTo>
                    <a:lnTo>
                      <a:pt x="11354" y="1063"/>
                    </a:lnTo>
                    <a:lnTo>
                      <a:pt x="9562" y="1395"/>
                    </a:lnTo>
                    <a:lnTo>
                      <a:pt x="7902" y="1860"/>
                    </a:lnTo>
                    <a:lnTo>
                      <a:pt x="7902" y="1860"/>
                    </a:lnTo>
                    <a:lnTo>
                      <a:pt x="6574" y="3851"/>
                    </a:lnTo>
                    <a:lnTo>
                      <a:pt x="5445" y="5843"/>
                    </a:lnTo>
                    <a:lnTo>
                      <a:pt x="4383" y="7835"/>
                    </a:lnTo>
                    <a:lnTo>
                      <a:pt x="3453" y="9960"/>
                    </a:lnTo>
                    <a:lnTo>
                      <a:pt x="2590" y="12085"/>
                    </a:lnTo>
                    <a:lnTo>
                      <a:pt x="1926" y="14276"/>
                    </a:lnTo>
                    <a:lnTo>
                      <a:pt x="1328" y="16467"/>
                    </a:lnTo>
                    <a:lnTo>
                      <a:pt x="864" y="18658"/>
                    </a:lnTo>
                    <a:lnTo>
                      <a:pt x="465" y="20916"/>
                    </a:lnTo>
                    <a:lnTo>
                      <a:pt x="200" y="23239"/>
                    </a:lnTo>
                    <a:lnTo>
                      <a:pt x="67" y="25497"/>
                    </a:lnTo>
                    <a:lnTo>
                      <a:pt x="0" y="27821"/>
                    </a:lnTo>
                    <a:lnTo>
                      <a:pt x="0" y="30145"/>
                    </a:lnTo>
                    <a:lnTo>
                      <a:pt x="133" y="32469"/>
                    </a:lnTo>
                    <a:lnTo>
                      <a:pt x="399" y="34793"/>
                    </a:lnTo>
                    <a:lnTo>
                      <a:pt x="731" y="37117"/>
                    </a:lnTo>
                    <a:lnTo>
                      <a:pt x="1129" y="39440"/>
                    </a:lnTo>
                    <a:lnTo>
                      <a:pt x="1594" y="41764"/>
                    </a:lnTo>
                    <a:lnTo>
                      <a:pt x="2192" y="44022"/>
                    </a:lnTo>
                    <a:lnTo>
                      <a:pt x="2922" y="46346"/>
                    </a:lnTo>
                    <a:lnTo>
                      <a:pt x="3652" y="48603"/>
                    </a:lnTo>
                    <a:lnTo>
                      <a:pt x="4515" y="50861"/>
                    </a:lnTo>
                    <a:lnTo>
                      <a:pt x="5445" y="53052"/>
                    </a:lnTo>
                    <a:lnTo>
                      <a:pt x="6441" y="55243"/>
                    </a:lnTo>
                    <a:lnTo>
                      <a:pt x="7503" y="57368"/>
                    </a:lnTo>
                    <a:lnTo>
                      <a:pt x="8632" y="59492"/>
                    </a:lnTo>
                    <a:lnTo>
                      <a:pt x="9827" y="61551"/>
                    </a:lnTo>
                    <a:lnTo>
                      <a:pt x="11155" y="63543"/>
                    </a:lnTo>
                    <a:lnTo>
                      <a:pt x="12483" y="65535"/>
                    </a:lnTo>
                    <a:lnTo>
                      <a:pt x="13944" y="67460"/>
                    </a:lnTo>
                    <a:lnTo>
                      <a:pt x="15405" y="69319"/>
                    </a:lnTo>
                    <a:lnTo>
                      <a:pt x="16932" y="71112"/>
                    </a:lnTo>
                    <a:lnTo>
                      <a:pt x="16932" y="71112"/>
                    </a:lnTo>
                    <a:lnTo>
                      <a:pt x="19455" y="67327"/>
                    </a:lnTo>
                    <a:lnTo>
                      <a:pt x="22243" y="63476"/>
                    </a:lnTo>
                    <a:lnTo>
                      <a:pt x="25165" y="59426"/>
                    </a:lnTo>
                    <a:lnTo>
                      <a:pt x="28286" y="55442"/>
                    </a:lnTo>
                    <a:lnTo>
                      <a:pt x="31473" y="51458"/>
                    </a:lnTo>
                    <a:lnTo>
                      <a:pt x="34726" y="47607"/>
                    </a:lnTo>
                    <a:lnTo>
                      <a:pt x="38046" y="43889"/>
                    </a:lnTo>
                    <a:lnTo>
                      <a:pt x="39706" y="42163"/>
                    </a:lnTo>
                    <a:lnTo>
                      <a:pt x="41366" y="40436"/>
                    </a:lnTo>
                    <a:lnTo>
                      <a:pt x="41366" y="40436"/>
                    </a:lnTo>
                    <a:lnTo>
                      <a:pt x="40569" y="39440"/>
                    </a:lnTo>
                    <a:lnTo>
                      <a:pt x="39839" y="38378"/>
                    </a:lnTo>
                    <a:lnTo>
                      <a:pt x="39108" y="37316"/>
                    </a:lnTo>
                    <a:lnTo>
                      <a:pt x="38378" y="36253"/>
                    </a:lnTo>
                    <a:lnTo>
                      <a:pt x="37780" y="35125"/>
                    </a:lnTo>
                    <a:lnTo>
                      <a:pt x="37116" y="33929"/>
                    </a:lnTo>
                    <a:lnTo>
                      <a:pt x="36519" y="32801"/>
                    </a:lnTo>
                    <a:lnTo>
                      <a:pt x="35988" y="31606"/>
                    </a:lnTo>
                    <a:lnTo>
                      <a:pt x="35523" y="30344"/>
                    </a:lnTo>
                    <a:lnTo>
                      <a:pt x="35058" y="29149"/>
                    </a:lnTo>
                    <a:lnTo>
                      <a:pt x="34593" y="27887"/>
                    </a:lnTo>
                    <a:lnTo>
                      <a:pt x="34195" y="26626"/>
                    </a:lnTo>
                    <a:lnTo>
                      <a:pt x="33863" y="25364"/>
                    </a:lnTo>
                    <a:lnTo>
                      <a:pt x="33597" y="24103"/>
                    </a:lnTo>
                    <a:lnTo>
                      <a:pt x="33332" y="22775"/>
                    </a:lnTo>
                    <a:lnTo>
                      <a:pt x="33133" y="21513"/>
                    </a:lnTo>
                    <a:lnTo>
                      <a:pt x="33000" y="20185"/>
                    </a:lnTo>
                    <a:lnTo>
                      <a:pt x="32867" y="18924"/>
                    </a:lnTo>
                    <a:lnTo>
                      <a:pt x="32801" y="17596"/>
                    </a:lnTo>
                    <a:lnTo>
                      <a:pt x="32801" y="16334"/>
                    </a:lnTo>
                    <a:lnTo>
                      <a:pt x="32867" y="15006"/>
                    </a:lnTo>
                    <a:lnTo>
                      <a:pt x="32933" y="13745"/>
                    </a:lnTo>
                    <a:lnTo>
                      <a:pt x="33066" y="12483"/>
                    </a:lnTo>
                    <a:lnTo>
                      <a:pt x="33265" y="11222"/>
                    </a:lnTo>
                    <a:lnTo>
                      <a:pt x="33531" y="9960"/>
                    </a:lnTo>
                    <a:lnTo>
                      <a:pt x="33863" y="8698"/>
                    </a:lnTo>
                    <a:lnTo>
                      <a:pt x="34195" y="7503"/>
                    </a:lnTo>
                    <a:lnTo>
                      <a:pt x="34660" y="6308"/>
                    </a:lnTo>
                    <a:lnTo>
                      <a:pt x="35125" y="5113"/>
                    </a:lnTo>
                    <a:lnTo>
                      <a:pt x="35722" y="3918"/>
                    </a:lnTo>
                    <a:lnTo>
                      <a:pt x="36320" y="2789"/>
                    </a:lnTo>
                    <a:lnTo>
                      <a:pt x="36984" y="166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7 - Device - D - Dark">
  <p:cSld name="CUSTOM_11_1">
    <p:bg>
      <p:bgPr>
        <a:solidFill>
          <a:schemeClr val="accent4"/>
        </a:solidFill>
      </p:bgPr>
    </p:bg>
    <p:spTree>
      <p:nvGrpSpPr>
        <p:cNvPr id="2658" name="Shape 2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59" name="Google Shape;2659;g34ed79b00d1_0_2653"/>
          <p:cNvGrpSpPr/>
          <p:nvPr/>
        </p:nvGrpSpPr>
        <p:grpSpPr>
          <a:xfrm>
            <a:off x="5221225" y="373572"/>
            <a:ext cx="2119546" cy="4396359"/>
            <a:chOff x="2547150" y="238125"/>
            <a:chExt cx="2525675" cy="5238750"/>
          </a:xfrm>
        </p:grpSpPr>
        <p:sp>
          <p:nvSpPr>
            <p:cNvPr id="2660" name="Google Shape;2660;g34ed79b00d1_0_2653"/>
            <p:cNvSpPr/>
            <p:nvPr/>
          </p:nvSpPr>
          <p:spPr>
            <a:xfrm>
              <a:off x="2547150" y="238125"/>
              <a:ext cx="2525675" cy="5238750"/>
            </a:xfrm>
            <a:custGeom>
              <a:rect b="b" l="l" r="r" t="t"/>
              <a:pathLst>
                <a:path extrusionOk="0" h="209550" w="101027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gradFill>
              <a:gsLst>
                <a:gs pos="0">
                  <a:srgbClr val="DDDDDD"/>
                </a:gs>
                <a:gs pos="100000">
                  <a:srgbClr val="919191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1" name="Google Shape;2661;g34ed79b00d1_0_2653"/>
            <p:cNvSpPr/>
            <p:nvPr/>
          </p:nvSpPr>
          <p:spPr>
            <a:xfrm>
              <a:off x="3557025" y="5147100"/>
              <a:ext cx="504050" cy="179900"/>
            </a:xfrm>
            <a:custGeom>
              <a:rect b="b" l="l" r="r" t="t"/>
              <a:pathLst>
                <a:path extrusionOk="0" h="7196" w="20162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rgbClr val="B7B9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2" name="Google Shape;2662;g34ed79b00d1_0_2653"/>
            <p:cNvSpPr/>
            <p:nvPr/>
          </p:nvSpPr>
          <p:spPr>
            <a:xfrm>
              <a:off x="3008050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rgbClr val="B7B9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3" name="Google Shape;2663;g34ed79b00d1_0_2653"/>
            <p:cNvSpPr/>
            <p:nvPr/>
          </p:nvSpPr>
          <p:spPr>
            <a:xfrm>
              <a:off x="3566400" y="434850"/>
              <a:ext cx="487175" cy="76850"/>
            </a:xfrm>
            <a:custGeom>
              <a:rect b="b" l="l" r="r" t="t"/>
              <a:pathLst>
                <a:path extrusionOk="0" h="3074" w="19487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rgbClr val="B7B9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64" name="Google Shape;2664;g34ed79b00d1_0_2653"/>
          <p:cNvSpPr/>
          <p:nvPr/>
        </p:nvSpPr>
        <p:spPr>
          <a:xfrm>
            <a:off x="5270750" y="769125"/>
            <a:ext cx="2019000" cy="3598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5" name="Google Shape;2665;g34ed79b00d1_0_2653"/>
          <p:cNvSpPr txBox="1"/>
          <p:nvPr>
            <p:ph idx="1" type="subTitle"/>
          </p:nvPr>
        </p:nvSpPr>
        <p:spPr>
          <a:xfrm>
            <a:off x="676650" y="2098525"/>
            <a:ext cx="3895200" cy="320100"/>
          </a:xfrm>
          <a:prstGeom prst="rect">
            <a:avLst/>
          </a:prstGeom>
          <a:noFill/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666" name="Google Shape;2666;g34ed79b00d1_0_2653"/>
          <p:cNvSpPr txBox="1"/>
          <p:nvPr>
            <p:ph type="title"/>
          </p:nvPr>
        </p:nvSpPr>
        <p:spPr>
          <a:xfrm>
            <a:off x="676650" y="649225"/>
            <a:ext cx="3895200" cy="1280100"/>
          </a:xfrm>
          <a:prstGeom prst="rect">
            <a:avLst/>
          </a:prstGeom>
          <a:noFill/>
        </p:spPr>
        <p:txBody>
          <a:bodyPr anchorCtr="0" anchor="b" bIns="0" lIns="0" spcFirstLastPara="1" rIns="0" wrap="square" tIns="91425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  <a:defRPr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  <a:defRPr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  <a:defRPr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  <a:defRPr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  <a:defRPr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  <a:defRPr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  <a:defRPr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  <a:defRPr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/>
        </p:txBody>
      </p:sp>
      <p:sp>
        <p:nvSpPr>
          <p:cNvPr id="2667" name="Google Shape;2667;g34ed79b00d1_0_2653"/>
          <p:cNvSpPr/>
          <p:nvPr>
            <p:ph idx="2" type="pic"/>
          </p:nvPr>
        </p:nvSpPr>
        <p:spPr>
          <a:xfrm>
            <a:off x="5270750" y="769125"/>
            <a:ext cx="2019000" cy="3598500"/>
          </a:xfrm>
          <a:prstGeom prst="rect">
            <a:avLst/>
          </a:prstGeom>
          <a:noFill/>
          <a:ln>
            <a:noFill/>
          </a:ln>
        </p:spPr>
      </p:sp>
      <p:sp>
        <p:nvSpPr>
          <p:cNvPr id="2668" name="Google Shape;2668;g34ed79b00d1_0_2653"/>
          <p:cNvSpPr txBox="1"/>
          <p:nvPr/>
        </p:nvSpPr>
        <p:spPr>
          <a:xfrm>
            <a:off x="0" y="4969700"/>
            <a:ext cx="351900" cy="183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7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sz="7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2669" name="Google Shape;2669;g34ed79b00d1_0_2653"/>
          <p:cNvGrpSpPr/>
          <p:nvPr/>
        </p:nvGrpSpPr>
        <p:grpSpPr>
          <a:xfrm>
            <a:off x="8467274" y="-268"/>
            <a:ext cx="329400" cy="329400"/>
            <a:chOff x="8467274" y="-268"/>
            <a:chExt cx="329400" cy="329400"/>
          </a:xfrm>
        </p:grpSpPr>
        <p:sp>
          <p:nvSpPr>
            <p:cNvPr id="2670" name="Google Shape;2670;g34ed79b00d1_0_2653"/>
            <p:cNvSpPr/>
            <p:nvPr/>
          </p:nvSpPr>
          <p:spPr>
            <a:xfrm>
              <a:off x="8467274" y="-268"/>
              <a:ext cx="329400" cy="329400"/>
            </a:xfrm>
            <a:prstGeom prst="rect">
              <a:avLst/>
            </a:prstGeom>
            <a:solidFill>
              <a:srgbClr val="0063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grpSp>
          <p:nvGrpSpPr>
            <p:cNvPr id="2671" name="Google Shape;2671;g34ed79b00d1_0_2653"/>
            <p:cNvGrpSpPr/>
            <p:nvPr/>
          </p:nvGrpSpPr>
          <p:grpSpPr>
            <a:xfrm>
              <a:off x="8546153" y="63898"/>
              <a:ext cx="191009" cy="201168"/>
              <a:chOff x="1379850" y="238125"/>
              <a:chExt cx="4860275" cy="5238750"/>
            </a:xfrm>
          </p:grpSpPr>
          <p:sp>
            <p:nvSpPr>
              <p:cNvPr id="2672" name="Google Shape;2672;g34ed79b00d1_0_2653"/>
              <p:cNvSpPr/>
              <p:nvPr/>
            </p:nvSpPr>
            <p:spPr>
              <a:xfrm>
                <a:off x="4988525" y="4354750"/>
                <a:ext cx="727075" cy="727075"/>
              </a:xfrm>
              <a:custGeom>
                <a:rect b="b" l="l" r="r" t="t"/>
                <a:pathLst>
                  <a:path extrusionOk="0" h="29083" w="29083">
                    <a:moveTo>
                      <a:pt x="14210" y="9097"/>
                    </a:moveTo>
                    <a:lnTo>
                      <a:pt x="15139" y="9163"/>
                    </a:lnTo>
                    <a:lnTo>
                      <a:pt x="16002" y="9296"/>
                    </a:lnTo>
                    <a:lnTo>
                      <a:pt x="16334" y="9362"/>
                    </a:lnTo>
                    <a:lnTo>
                      <a:pt x="16733" y="9495"/>
                    </a:lnTo>
                    <a:lnTo>
                      <a:pt x="16998" y="9694"/>
                    </a:lnTo>
                    <a:lnTo>
                      <a:pt x="17264" y="9894"/>
                    </a:lnTo>
                    <a:lnTo>
                      <a:pt x="17463" y="10226"/>
                    </a:lnTo>
                    <a:lnTo>
                      <a:pt x="17596" y="10558"/>
                    </a:lnTo>
                    <a:lnTo>
                      <a:pt x="17729" y="10956"/>
                    </a:lnTo>
                    <a:lnTo>
                      <a:pt x="17729" y="11354"/>
                    </a:lnTo>
                    <a:lnTo>
                      <a:pt x="17729" y="11886"/>
                    </a:lnTo>
                    <a:lnTo>
                      <a:pt x="17596" y="12284"/>
                    </a:lnTo>
                    <a:lnTo>
                      <a:pt x="17463" y="12616"/>
                    </a:lnTo>
                    <a:lnTo>
                      <a:pt x="17264" y="12948"/>
                    </a:lnTo>
                    <a:lnTo>
                      <a:pt x="16998" y="13147"/>
                    </a:lnTo>
                    <a:lnTo>
                      <a:pt x="16733" y="13346"/>
                    </a:lnTo>
                    <a:lnTo>
                      <a:pt x="16401" y="13479"/>
                    </a:lnTo>
                    <a:lnTo>
                      <a:pt x="16002" y="13612"/>
                    </a:lnTo>
                    <a:lnTo>
                      <a:pt x="15139" y="13678"/>
                    </a:lnTo>
                    <a:lnTo>
                      <a:pt x="14210" y="13745"/>
                    </a:lnTo>
                    <a:lnTo>
                      <a:pt x="12151" y="13745"/>
                    </a:lnTo>
                    <a:lnTo>
                      <a:pt x="12151" y="9097"/>
                    </a:lnTo>
                    <a:close/>
                    <a:moveTo>
                      <a:pt x="13280" y="6242"/>
                    </a:moveTo>
                    <a:lnTo>
                      <a:pt x="8964" y="6308"/>
                    </a:lnTo>
                    <a:lnTo>
                      <a:pt x="8964" y="22244"/>
                    </a:lnTo>
                    <a:lnTo>
                      <a:pt x="12151" y="22244"/>
                    </a:lnTo>
                    <a:lnTo>
                      <a:pt x="12151" y="16135"/>
                    </a:lnTo>
                    <a:lnTo>
                      <a:pt x="14674" y="16135"/>
                    </a:lnTo>
                    <a:lnTo>
                      <a:pt x="17861" y="22244"/>
                    </a:lnTo>
                    <a:lnTo>
                      <a:pt x="21181" y="22244"/>
                    </a:lnTo>
                    <a:lnTo>
                      <a:pt x="17729" y="15737"/>
                    </a:lnTo>
                    <a:lnTo>
                      <a:pt x="18459" y="15471"/>
                    </a:lnTo>
                    <a:lnTo>
                      <a:pt x="19057" y="15139"/>
                    </a:lnTo>
                    <a:lnTo>
                      <a:pt x="19588" y="14674"/>
                    </a:lnTo>
                    <a:lnTo>
                      <a:pt x="20052" y="14209"/>
                    </a:lnTo>
                    <a:lnTo>
                      <a:pt x="20384" y="13612"/>
                    </a:lnTo>
                    <a:lnTo>
                      <a:pt x="20650" y="12881"/>
                    </a:lnTo>
                    <a:lnTo>
                      <a:pt x="20849" y="12085"/>
                    </a:lnTo>
                    <a:lnTo>
                      <a:pt x="20916" y="11222"/>
                    </a:lnTo>
                    <a:lnTo>
                      <a:pt x="20849" y="10159"/>
                    </a:lnTo>
                    <a:lnTo>
                      <a:pt x="20716" y="9761"/>
                    </a:lnTo>
                    <a:lnTo>
                      <a:pt x="20650" y="9296"/>
                    </a:lnTo>
                    <a:lnTo>
                      <a:pt x="20451" y="8964"/>
                    </a:lnTo>
                    <a:lnTo>
                      <a:pt x="20318" y="8566"/>
                    </a:lnTo>
                    <a:lnTo>
                      <a:pt x="20052" y="8300"/>
                    </a:lnTo>
                    <a:lnTo>
                      <a:pt x="19853" y="7968"/>
                    </a:lnTo>
                    <a:lnTo>
                      <a:pt x="19322" y="7503"/>
                    </a:lnTo>
                    <a:lnTo>
                      <a:pt x="18658" y="7105"/>
                    </a:lnTo>
                    <a:lnTo>
                      <a:pt x="17928" y="6773"/>
                    </a:lnTo>
                    <a:lnTo>
                      <a:pt x="17131" y="6574"/>
                    </a:lnTo>
                    <a:lnTo>
                      <a:pt x="16201" y="6441"/>
                    </a:lnTo>
                    <a:lnTo>
                      <a:pt x="15272" y="6308"/>
                    </a:lnTo>
                    <a:lnTo>
                      <a:pt x="14276" y="6242"/>
                    </a:lnTo>
                    <a:close/>
                    <a:moveTo>
                      <a:pt x="14608" y="2457"/>
                    </a:moveTo>
                    <a:lnTo>
                      <a:pt x="15670" y="2524"/>
                    </a:lnTo>
                    <a:lnTo>
                      <a:pt x="16799" y="2656"/>
                    </a:lnTo>
                    <a:lnTo>
                      <a:pt x="17928" y="2855"/>
                    </a:lnTo>
                    <a:lnTo>
                      <a:pt x="18990" y="3187"/>
                    </a:lnTo>
                    <a:lnTo>
                      <a:pt x="19986" y="3652"/>
                    </a:lnTo>
                    <a:lnTo>
                      <a:pt x="20982" y="4183"/>
                    </a:lnTo>
                    <a:lnTo>
                      <a:pt x="21912" y="4781"/>
                    </a:lnTo>
                    <a:lnTo>
                      <a:pt x="22775" y="5511"/>
                    </a:lnTo>
                    <a:lnTo>
                      <a:pt x="23638" y="6308"/>
                    </a:lnTo>
                    <a:lnTo>
                      <a:pt x="24368" y="7238"/>
                    </a:lnTo>
                    <a:lnTo>
                      <a:pt x="24966" y="8234"/>
                    </a:lnTo>
                    <a:lnTo>
                      <a:pt x="25497" y="9296"/>
                    </a:lnTo>
                    <a:lnTo>
                      <a:pt x="25962" y="10491"/>
                    </a:lnTo>
                    <a:lnTo>
                      <a:pt x="26294" y="11753"/>
                    </a:lnTo>
                    <a:lnTo>
                      <a:pt x="26493" y="13147"/>
                    </a:lnTo>
                    <a:lnTo>
                      <a:pt x="26559" y="14608"/>
                    </a:lnTo>
                    <a:lnTo>
                      <a:pt x="26493" y="16069"/>
                    </a:lnTo>
                    <a:lnTo>
                      <a:pt x="26294" y="17463"/>
                    </a:lnTo>
                    <a:lnTo>
                      <a:pt x="25962" y="18724"/>
                    </a:lnTo>
                    <a:lnTo>
                      <a:pt x="25497" y="19920"/>
                    </a:lnTo>
                    <a:lnTo>
                      <a:pt x="24966" y="21048"/>
                    </a:lnTo>
                    <a:lnTo>
                      <a:pt x="24368" y="22044"/>
                    </a:lnTo>
                    <a:lnTo>
                      <a:pt x="23638" y="22907"/>
                    </a:lnTo>
                    <a:lnTo>
                      <a:pt x="22775" y="23704"/>
                    </a:lnTo>
                    <a:lnTo>
                      <a:pt x="21912" y="24435"/>
                    </a:lnTo>
                    <a:lnTo>
                      <a:pt x="20982" y="25032"/>
                    </a:lnTo>
                    <a:lnTo>
                      <a:pt x="19986" y="25563"/>
                    </a:lnTo>
                    <a:lnTo>
                      <a:pt x="18990" y="26028"/>
                    </a:lnTo>
                    <a:lnTo>
                      <a:pt x="17928" y="26294"/>
                    </a:lnTo>
                    <a:lnTo>
                      <a:pt x="16799" y="26559"/>
                    </a:lnTo>
                    <a:lnTo>
                      <a:pt x="15670" y="26692"/>
                    </a:lnTo>
                    <a:lnTo>
                      <a:pt x="14608" y="26759"/>
                    </a:lnTo>
                    <a:lnTo>
                      <a:pt x="13479" y="26692"/>
                    </a:lnTo>
                    <a:lnTo>
                      <a:pt x="12350" y="26559"/>
                    </a:lnTo>
                    <a:lnTo>
                      <a:pt x="11222" y="26294"/>
                    </a:lnTo>
                    <a:lnTo>
                      <a:pt x="10159" y="25962"/>
                    </a:lnTo>
                    <a:lnTo>
                      <a:pt x="9163" y="25497"/>
                    </a:lnTo>
                    <a:lnTo>
                      <a:pt x="8167" y="25032"/>
                    </a:lnTo>
                    <a:lnTo>
                      <a:pt x="7238" y="24368"/>
                    </a:lnTo>
                    <a:lnTo>
                      <a:pt x="6375" y="23638"/>
                    </a:lnTo>
                    <a:lnTo>
                      <a:pt x="5511" y="22841"/>
                    </a:lnTo>
                    <a:lnTo>
                      <a:pt x="4781" y="21978"/>
                    </a:lnTo>
                    <a:lnTo>
                      <a:pt x="4184" y="20916"/>
                    </a:lnTo>
                    <a:lnTo>
                      <a:pt x="3652" y="19853"/>
                    </a:lnTo>
                    <a:lnTo>
                      <a:pt x="3188" y="18658"/>
                    </a:lnTo>
                    <a:lnTo>
                      <a:pt x="2856" y="17397"/>
                    </a:lnTo>
                    <a:lnTo>
                      <a:pt x="2656" y="16002"/>
                    </a:lnTo>
                    <a:lnTo>
                      <a:pt x="2590" y="14541"/>
                    </a:lnTo>
                    <a:lnTo>
                      <a:pt x="2656" y="13081"/>
                    </a:lnTo>
                    <a:lnTo>
                      <a:pt x="2856" y="11686"/>
                    </a:lnTo>
                    <a:lnTo>
                      <a:pt x="3188" y="10425"/>
                    </a:lnTo>
                    <a:lnTo>
                      <a:pt x="3652" y="9230"/>
                    </a:lnTo>
                    <a:lnTo>
                      <a:pt x="4184" y="8167"/>
                    </a:lnTo>
                    <a:lnTo>
                      <a:pt x="4781" y="7171"/>
                    </a:lnTo>
                    <a:lnTo>
                      <a:pt x="5511" y="6242"/>
                    </a:lnTo>
                    <a:lnTo>
                      <a:pt x="6375" y="5445"/>
                    </a:lnTo>
                    <a:lnTo>
                      <a:pt x="7238" y="4715"/>
                    </a:lnTo>
                    <a:lnTo>
                      <a:pt x="8167" y="4117"/>
                    </a:lnTo>
                    <a:lnTo>
                      <a:pt x="9163" y="3586"/>
                    </a:lnTo>
                    <a:lnTo>
                      <a:pt x="10159" y="3187"/>
                    </a:lnTo>
                    <a:lnTo>
                      <a:pt x="11222" y="2855"/>
                    </a:lnTo>
                    <a:lnTo>
                      <a:pt x="12350" y="2656"/>
                    </a:lnTo>
                    <a:lnTo>
                      <a:pt x="13479" y="2457"/>
                    </a:lnTo>
                    <a:close/>
                    <a:moveTo>
                      <a:pt x="14608" y="0"/>
                    </a:moveTo>
                    <a:lnTo>
                      <a:pt x="13081" y="67"/>
                    </a:lnTo>
                    <a:lnTo>
                      <a:pt x="11620" y="332"/>
                    </a:lnTo>
                    <a:lnTo>
                      <a:pt x="10226" y="664"/>
                    </a:lnTo>
                    <a:lnTo>
                      <a:pt x="8898" y="1129"/>
                    </a:lnTo>
                    <a:lnTo>
                      <a:pt x="7636" y="1727"/>
                    </a:lnTo>
                    <a:lnTo>
                      <a:pt x="6375" y="2457"/>
                    </a:lnTo>
                    <a:lnTo>
                      <a:pt x="5312" y="3320"/>
                    </a:lnTo>
                    <a:lnTo>
                      <a:pt x="4250" y="4250"/>
                    </a:lnTo>
                    <a:lnTo>
                      <a:pt x="3320" y="5246"/>
                    </a:lnTo>
                    <a:lnTo>
                      <a:pt x="2457" y="6375"/>
                    </a:lnTo>
                    <a:lnTo>
                      <a:pt x="1793" y="7570"/>
                    </a:lnTo>
                    <a:lnTo>
                      <a:pt x="1129" y="8898"/>
                    </a:lnTo>
                    <a:lnTo>
                      <a:pt x="664" y="10226"/>
                    </a:lnTo>
                    <a:lnTo>
                      <a:pt x="333" y="11620"/>
                    </a:lnTo>
                    <a:lnTo>
                      <a:pt x="67" y="13081"/>
                    </a:lnTo>
                    <a:lnTo>
                      <a:pt x="1" y="14608"/>
                    </a:lnTo>
                    <a:lnTo>
                      <a:pt x="67" y="15471"/>
                    </a:lnTo>
                    <a:lnTo>
                      <a:pt x="133" y="16334"/>
                    </a:lnTo>
                    <a:lnTo>
                      <a:pt x="200" y="17197"/>
                    </a:lnTo>
                    <a:lnTo>
                      <a:pt x="333" y="17994"/>
                    </a:lnTo>
                    <a:lnTo>
                      <a:pt x="532" y="18791"/>
                    </a:lnTo>
                    <a:lnTo>
                      <a:pt x="731" y="19521"/>
                    </a:lnTo>
                    <a:lnTo>
                      <a:pt x="996" y="20252"/>
                    </a:lnTo>
                    <a:lnTo>
                      <a:pt x="1262" y="20916"/>
                    </a:lnTo>
                    <a:lnTo>
                      <a:pt x="1594" y="21580"/>
                    </a:lnTo>
                    <a:lnTo>
                      <a:pt x="1926" y="22244"/>
                    </a:lnTo>
                    <a:lnTo>
                      <a:pt x="2723" y="23439"/>
                    </a:lnTo>
                    <a:lnTo>
                      <a:pt x="3586" y="24501"/>
                    </a:lnTo>
                    <a:lnTo>
                      <a:pt x="4582" y="25497"/>
                    </a:lnTo>
                    <a:lnTo>
                      <a:pt x="5644" y="26360"/>
                    </a:lnTo>
                    <a:lnTo>
                      <a:pt x="6773" y="27091"/>
                    </a:lnTo>
                    <a:lnTo>
                      <a:pt x="7968" y="27688"/>
                    </a:lnTo>
                    <a:lnTo>
                      <a:pt x="9230" y="28219"/>
                    </a:lnTo>
                    <a:lnTo>
                      <a:pt x="10491" y="28618"/>
                    </a:lnTo>
                    <a:lnTo>
                      <a:pt x="11819" y="28883"/>
                    </a:lnTo>
                    <a:lnTo>
                      <a:pt x="13214" y="29082"/>
                    </a:lnTo>
                    <a:lnTo>
                      <a:pt x="15936" y="29082"/>
                    </a:lnTo>
                    <a:lnTo>
                      <a:pt x="17264" y="28883"/>
                    </a:lnTo>
                    <a:lnTo>
                      <a:pt x="18592" y="28618"/>
                    </a:lnTo>
                    <a:lnTo>
                      <a:pt x="19853" y="28219"/>
                    </a:lnTo>
                    <a:lnTo>
                      <a:pt x="21115" y="27688"/>
                    </a:lnTo>
                    <a:lnTo>
                      <a:pt x="22310" y="27024"/>
                    </a:lnTo>
                    <a:lnTo>
                      <a:pt x="23439" y="26294"/>
                    </a:lnTo>
                    <a:lnTo>
                      <a:pt x="24501" y="25431"/>
                    </a:lnTo>
                    <a:lnTo>
                      <a:pt x="25497" y="24501"/>
                    </a:lnTo>
                    <a:lnTo>
                      <a:pt x="26360" y="23439"/>
                    </a:lnTo>
                    <a:lnTo>
                      <a:pt x="27157" y="22244"/>
                    </a:lnTo>
                    <a:lnTo>
                      <a:pt x="27489" y="21580"/>
                    </a:lnTo>
                    <a:lnTo>
                      <a:pt x="27821" y="20916"/>
                    </a:lnTo>
                    <a:lnTo>
                      <a:pt x="28087" y="20185"/>
                    </a:lnTo>
                    <a:lnTo>
                      <a:pt x="28352" y="19455"/>
                    </a:lnTo>
                    <a:lnTo>
                      <a:pt x="28551" y="18724"/>
                    </a:lnTo>
                    <a:lnTo>
                      <a:pt x="28751" y="17928"/>
                    </a:lnTo>
                    <a:lnTo>
                      <a:pt x="28883" y="17131"/>
                    </a:lnTo>
                    <a:lnTo>
                      <a:pt x="28950" y="16268"/>
                    </a:lnTo>
                    <a:lnTo>
                      <a:pt x="29016" y="15405"/>
                    </a:lnTo>
                    <a:lnTo>
                      <a:pt x="29082" y="14541"/>
                    </a:lnTo>
                    <a:lnTo>
                      <a:pt x="29016" y="13014"/>
                    </a:lnTo>
                    <a:lnTo>
                      <a:pt x="28751" y="11554"/>
                    </a:lnTo>
                    <a:lnTo>
                      <a:pt x="28419" y="10159"/>
                    </a:lnTo>
                    <a:lnTo>
                      <a:pt x="27954" y="8831"/>
                    </a:lnTo>
                    <a:lnTo>
                      <a:pt x="27356" y="7570"/>
                    </a:lnTo>
                    <a:lnTo>
                      <a:pt x="26626" y="6375"/>
                    </a:lnTo>
                    <a:lnTo>
                      <a:pt x="25829" y="5246"/>
                    </a:lnTo>
                    <a:lnTo>
                      <a:pt x="24899" y="4183"/>
                    </a:lnTo>
                    <a:lnTo>
                      <a:pt x="23904" y="3254"/>
                    </a:lnTo>
                    <a:lnTo>
                      <a:pt x="22775" y="2457"/>
                    </a:lnTo>
                    <a:lnTo>
                      <a:pt x="21580" y="1727"/>
                    </a:lnTo>
                    <a:lnTo>
                      <a:pt x="20318" y="1129"/>
                    </a:lnTo>
                    <a:lnTo>
                      <a:pt x="18990" y="664"/>
                    </a:lnTo>
                    <a:lnTo>
                      <a:pt x="17596" y="266"/>
                    </a:lnTo>
                    <a:lnTo>
                      <a:pt x="16135" y="67"/>
                    </a:lnTo>
                    <a:lnTo>
                      <a:pt x="1460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73" name="Google Shape;2673;g34ed79b00d1_0_2653"/>
              <p:cNvSpPr/>
              <p:nvPr/>
            </p:nvSpPr>
            <p:spPr>
              <a:xfrm>
                <a:off x="4988525" y="4354750"/>
                <a:ext cx="727075" cy="727075"/>
              </a:xfrm>
              <a:custGeom>
                <a:rect b="b" l="l" r="r" t="t"/>
                <a:pathLst>
                  <a:path extrusionOk="0" fill="none" h="29083" w="29083">
                    <a:moveTo>
                      <a:pt x="1" y="14608"/>
                    </a:moveTo>
                    <a:lnTo>
                      <a:pt x="1" y="14608"/>
                    </a:lnTo>
                    <a:lnTo>
                      <a:pt x="67" y="13081"/>
                    </a:lnTo>
                    <a:lnTo>
                      <a:pt x="333" y="11620"/>
                    </a:lnTo>
                    <a:lnTo>
                      <a:pt x="664" y="10226"/>
                    </a:lnTo>
                    <a:lnTo>
                      <a:pt x="1129" y="8898"/>
                    </a:lnTo>
                    <a:lnTo>
                      <a:pt x="1793" y="7570"/>
                    </a:lnTo>
                    <a:lnTo>
                      <a:pt x="2457" y="6375"/>
                    </a:lnTo>
                    <a:lnTo>
                      <a:pt x="3320" y="5246"/>
                    </a:lnTo>
                    <a:lnTo>
                      <a:pt x="4250" y="4250"/>
                    </a:lnTo>
                    <a:lnTo>
                      <a:pt x="5312" y="3320"/>
                    </a:lnTo>
                    <a:lnTo>
                      <a:pt x="6375" y="2457"/>
                    </a:lnTo>
                    <a:lnTo>
                      <a:pt x="7636" y="1727"/>
                    </a:lnTo>
                    <a:lnTo>
                      <a:pt x="8898" y="1129"/>
                    </a:lnTo>
                    <a:lnTo>
                      <a:pt x="10226" y="664"/>
                    </a:lnTo>
                    <a:lnTo>
                      <a:pt x="11620" y="332"/>
                    </a:lnTo>
                    <a:lnTo>
                      <a:pt x="13081" y="67"/>
                    </a:lnTo>
                    <a:lnTo>
                      <a:pt x="14608" y="0"/>
                    </a:lnTo>
                    <a:lnTo>
                      <a:pt x="14608" y="0"/>
                    </a:lnTo>
                    <a:lnTo>
                      <a:pt x="16135" y="67"/>
                    </a:lnTo>
                    <a:lnTo>
                      <a:pt x="17596" y="266"/>
                    </a:lnTo>
                    <a:lnTo>
                      <a:pt x="18990" y="664"/>
                    </a:lnTo>
                    <a:lnTo>
                      <a:pt x="20318" y="1129"/>
                    </a:lnTo>
                    <a:lnTo>
                      <a:pt x="21580" y="1727"/>
                    </a:lnTo>
                    <a:lnTo>
                      <a:pt x="22775" y="2457"/>
                    </a:lnTo>
                    <a:lnTo>
                      <a:pt x="23904" y="3254"/>
                    </a:lnTo>
                    <a:lnTo>
                      <a:pt x="24899" y="4183"/>
                    </a:lnTo>
                    <a:lnTo>
                      <a:pt x="25829" y="5246"/>
                    </a:lnTo>
                    <a:lnTo>
                      <a:pt x="26626" y="6375"/>
                    </a:lnTo>
                    <a:lnTo>
                      <a:pt x="27356" y="7570"/>
                    </a:lnTo>
                    <a:lnTo>
                      <a:pt x="27954" y="8831"/>
                    </a:lnTo>
                    <a:lnTo>
                      <a:pt x="28419" y="10159"/>
                    </a:lnTo>
                    <a:lnTo>
                      <a:pt x="28751" y="11554"/>
                    </a:lnTo>
                    <a:lnTo>
                      <a:pt x="29016" y="13014"/>
                    </a:lnTo>
                    <a:lnTo>
                      <a:pt x="29082" y="14541"/>
                    </a:lnTo>
                    <a:lnTo>
                      <a:pt x="29082" y="14541"/>
                    </a:lnTo>
                    <a:lnTo>
                      <a:pt x="29016" y="15405"/>
                    </a:lnTo>
                    <a:lnTo>
                      <a:pt x="28950" y="16268"/>
                    </a:lnTo>
                    <a:lnTo>
                      <a:pt x="28883" y="17131"/>
                    </a:lnTo>
                    <a:lnTo>
                      <a:pt x="28751" y="17928"/>
                    </a:lnTo>
                    <a:lnTo>
                      <a:pt x="28551" y="18724"/>
                    </a:lnTo>
                    <a:lnTo>
                      <a:pt x="28352" y="19455"/>
                    </a:lnTo>
                    <a:lnTo>
                      <a:pt x="28087" y="20185"/>
                    </a:lnTo>
                    <a:lnTo>
                      <a:pt x="27821" y="20916"/>
                    </a:lnTo>
                    <a:lnTo>
                      <a:pt x="27489" y="21580"/>
                    </a:lnTo>
                    <a:lnTo>
                      <a:pt x="27157" y="22244"/>
                    </a:lnTo>
                    <a:lnTo>
                      <a:pt x="26360" y="23439"/>
                    </a:lnTo>
                    <a:lnTo>
                      <a:pt x="25497" y="24501"/>
                    </a:lnTo>
                    <a:lnTo>
                      <a:pt x="24501" y="25431"/>
                    </a:lnTo>
                    <a:lnTo>
                      <a:pt x="23439" y="26294"/>
                    </a:lnTo>
                    <a:lnTo>
                      <a:pt x="22310" y="27024"/>
                    </a:lnTo>
                    <a:lnTo>
                      <a:pt x="21115" y="27688"/>
                    </a:lnTo>
                    <a:lnTo>
                      <a:pt x="19853" y="28219"/>
                    </a:lnTo>
                    <a:lnTo>
                      <a:pt x="18592" y="28618"/>
                    </a:lnTo>
                    <a:lnTo>
                      <a:pt x="17264" y="28883"/>
                    </a:lnTo>
                    <a:lnTo>
                      <a:pt x="15936" y="29082"/>
                    </a:lnTo>
                    <a:lnTo>
                      <a:pt x="14542" y="29082"/>
                    </a:lnTo>
                    <a:lnTo>
                      <a:pt x="13214" y="29082"/>
                    </a:lnTo>
                    <a:lnTo>
                      <a:pt x="11819" y="28883"/>
                    </a:lnTo>
                    <a:lnTo>
                      <a:pt x="10491" y="28618"/>
                    </a:lnTo>
                    <a:lnTo>
                      <a:pt x="9230" y="28219"/>
                    </a:lnTo>
                    <a:lnTo>
                      <a:pt x="7968" y="27688"/>
                    </a:lnTo>
                    <a:lnTo>
                      <a:pt x="6773" y="27091"/>
                    </a:lnTo>
                    <a:lnTo>
                      <a:pt x="5644" y="26360"/>
                    </a:lnTo>
                    <a:lnTo>
                      <a:pt x="4582" y="25497"/>
                    </a:lnTo>
                    <a:lnTo>
                      <a:pt x="3586" y="24501"/>
                    </a:lnTo>
                    <a:lnTo>
                      <a:pt x="2723" y="23439"/>
                    </a:lnTo>
                    <a:lnTo>
                      <a:pt x="1926" y="22244"/>
                    </a:lnTo>
                    <a:lnTo>
                      <a:pt x="1594" y="21580"/>
                    </a:lnTo>
                    <a:lnTo>
                      <a:pt x="1262" y="20916"/>
                    </a:lnTo>
                    <a:lnTo>
                      <a:pt x="996" y="20252"/>
                    </a:lnTo>
                    <a:lnTo>
                      <a:pt x="731" y="19521"/>
                    </a:lnTo>
                    <a:lnTo>
                      <a:pt x="532" y="18791"/>
                    </a:lnTo>
                    <a:lnTo>
                      <a:pt x="333" y="17994"/>
                    </a:lnTo>
                    <a:lnTo>
                      <a:pt x="200" y="17197"/>
                    </a:lnTo>
                    <a:lnTo>
                      <a:pt x="133" y="16334"/>
                    </a:lnTo>
                    <a:lnTo>
                      <a:pt x="67" y="15471"/>
                    </a:lnTo>
                    <a:lnTo>
                      <a:pt x="1" y="14608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74" name="Google Shape;2674;g34ed79b00d1_0_2653"/>
              <p:cNvSpPr/>
              <p:nvPr/>
            </p:nvSpPr>
            <p:spPr>
              <a:xfrm>
                <a:off x="5053275" y="4416175"/>
                <a:ext cx="599250" cy="607550"/>
              </a:xfrm>
              <a:custGeom>
                <a:rect b="b" l="l" r="r" t="t"/>
                <a:pathLst>
                  <a:path extrusionOk="0" fill="none" h="24302" w="23970">
                    <a:moveTo>
                      <a:pt x="23969" y="12151"/>
                    </a:moveTo>
                    <a:lnTo>
                      <a:pt x="23969" y="12151"/>
                    </a:lnTo>
                    <a:lnTo>
                      <a:pt x="23903" y="10690"/>
                    </a:lnTo>
                    <a:lnTo>
                      <a:pt x="23704" y="9296"/>
                    </a:lnTo>
                    <a:lnTo>
                      <a:pt x="23372" y="8034"/>
                    </a:lnTo>
                    <a:lnTo>
                      <a:pt x="22907" y="6839"/>
                    </a:lnTo>
                    <a:lnTo>
                      <a:pt x="22376" y="5777"/>
                    </a:lnTo>
                    <a:lnTo>
                      <a:pt x="21778" y="4781"/>
                    </a:lnTo>
                    <a:lnTo>
                      <a:pt x="21048" y="3851"/>
                    </a:lnTo>
                    <a:lnTo>
                      <a:pt x="20185" y="3054"/>
                    </a:lnTo>
                    <a:lnTo>
                      <a:pt x="19322" y="2324"/>
                    </a:lnTo>
                    <a:lnTo>
                      <a:pt x="18392" y="1726"/>
                    </a:lnTo>
                    <a:lnTo>
                      <a:pt x="17396" y="1195"/>
                    </a:lnTo>
                    <a:lnTo>
                      <a:pt x="16400" y="730"/>
                    </a:lnTo>
                    <a:lnTo>
                      <a:pt x="15338" y="398"/>
                    </a:lnTo>
                    <a:lnTo>
                      <a:pt x="14209" y="199"/>
                    </a:lnTo>
                    <a:lnTo>
                      <a:pt x="13080" y="67"/>
                    </a:lnTo>
                    <a:lnTo>
                      <a:pt x="12018" y="0"/>
                    </a:lnTo>
                    <a:lnTo>
                      <a:pt x="10889" y="0"/>
                    </a:lnTo>
                    <a:lnTo>
                      <a:pt x="9760" y="199"/>
                    </a:lnTo>
                    <a:lnTo>
                      <a:pt x="8632" y="398"/>
                    </a:lnTo>
                    <a:lnTo>
                      <a:pt x="7569" y="730"/>
                    </a:lnTo>
                    <a:lnTo>
                      <a:pt x="6573" y="1129"/>
                    </a:lnTo>
                    <a:lnTo>
                      <a:pt x="5577" y="1660"/>
                    </a:lnTo>
                    <a:lnTo>
                      <a:pt x="4648" y="2258"/>
                    </a:lnTo>
                    <a:lnTo>
                      <a:pt x="3785" y="2988"/>
                    </a:lnTo>
                    <a:lnTo>
                      <a:pt x="2921" y="3785"/>
                    </a:lnTo>
                    <a:lnTo>
                      <a:pt x="2191" y="4714"/>
                    </a:lnTo>
                    <a:lnTo>
                      <a:pt x="1594" y="5710"/>
                    </a:lnTo>
                    <a:lnTo>
                      <a:pt x="1062" y="6773"/>
                    </a:lnTo>
                    <a:lnTo>
                      <a:pt x="598" y="7968"/>
                    </a:lnTo>
                    <a:lnTo>
                      <a:pt x="266" y="9229"/>
                    </a:lnTo>
                    <a:lnTo>
                      <a:pt x="66" y="10624"/>
                    </a:lnTo>
                    <a:lnTo>
                      <a:pt x="0" y="12084"/>
                    </a:lnTo>
                    <a:lnTo>
                      <a:pt x="0" y="12084"/>
                    </a:lnTo>
                    <a:lnTo>
                      <a:pt x="66" y="13545"/>
                    </a:lnTo>
                    <a:lnTo>
                      <a:pt x="266" y="14940"/>
                    </a:lnTo>
                    <a:lnTo>
                      <a:pt x="598" y="16201"/>
                    </a:lnTo>
                    <a:lnTo>
                      <a:pt x="1062" y="17396"/>
                    </a:lnTo>
                    <a:lnTo>
                      <a:pt x="1594" y="18459"/>
                    </a:lnTo>
                    <a:lnTo>
                      <a:pt x="2191" y="19521"/>
                    </a:lnTo>
                    <a:lnTo>
                      <a:pt x="2921" y="20384"/>
                    </a:lnTo>
                    <a:lnTo>
                      <a:pt x="3785" y="21181"/>
                    </a:lnTo>
                    <a:lnTo>
                      <a:pt x="4648" y="21911"/>
                    </a:lnTo>
                    <a:lnTo>
                      <a:pt x="5577" y="22575"/>
                    </a:lnTo>
                    <a:lnTo>
                      <a:pt x="6573" y="23040"/>
                    </a:lnTo>
                    <a:lnTo>
                      <a:pt x="7569" y="23505"/>
                    </a:lnTo>
                    <a:lnTo>
                      <a:pt x="8632" y="23837"/>
                    </a:lnTo>
                    <a:lnTo>
                      <a:pt x="9760" y="24102"/>
                    </a:lnTo>
                    <a:lnTo>
                      <a:pt x="10889" y="24235"/>
                    </a:lnTo>
                    <a:lnTo>
                      <a:pt x="12018" y="24302"/>
                    </a:lnTo>
                    <a:lnTo>
                      <a:pt x="13080" y="24235"/>
                    </a:lnTo>
                    <a:lnTo>
                      <a:pt x="14209" y="24102"/>
                    </a:lnTo>
                    <a:lnTo>
                      <a:pt x="15338" y="23837"/>
                    </a:lnTo>
                    <a:lnTo>
                      <a:pt x="16400" y="23571"/>
                    </a:lnTo>
                    <a:lnTo>
                      <a:pt x="17396" y="23106"/>
                    </a:lnTo>
                    <a:lnTo>
                      <a:pt x="18392" y="22575"/>
                    </a:lnTo>
                    <a:lnTo>
                      <a:pt x="19322" y="21978"/>
                    </a:lnTo>
                    <a:lnTo>
                      <a:pt x="20185" y="21247"/>
                    </a:lnTo>
                    <a:lnTo>
                      <a:pt x="21048" y="20450"/>
                    </a:lnTo>
                    <a:lnTo>
                      <a:pt x="21778" y="19587"/>
                    </a:lnTo>
                    <a:lnTo>
                      <a:pt x="22376" y="18591"/>
                    </a:lnTo>
                    <a:lnTo>
                      <a:pt x="22907" y="17463"/>
                    </a:lnTo>
                    <a:lnTo>
                      <a:pt x="23372" y="16267"/>
                    </a:lnTo>
                    <a:lnTo>
                      <a:pt x="23704" y="15006"/>
                    </a:lnTo>
                    <a:lnTo>
                      <a:pt x="23903" y="13612"/>
                    </a:lnTo>
                    <a:lnTo>
                      <a:pt x="23969" y="12151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75" name="Google Shape;2675;g34ed79b00d1_0_2653"/>
              <p:cNvSpPr/>
              <p:nvPr/>
            </p:nvSpPr>
            <p:spPr>
              <a:xfrm>
                <a:off x="5212625" y="4510775"/>
                <a:ext cx="305450" cy="400075"/>
              </a:xfrm>
              <a:custGeom>
                <a:rect b="b" l="l" r="r" t="t"/>
                <a:pathLst>
                  <a:path extrusionOk="0" fill="none" h="16003" w="12218">
                    <a:moveTo>
                      <a:pt x="0" y="67"/>
                    </a:moveTo>
                    <a:lnTo>
                      <a:pt x="0" y="67"/>
                    </a:lnTo>
                    <a:lnTo>
                      <a:pt x="4316" y="1"/>
                    </a:lnTo>
                    <a:lnTo>
                      <a:pt x="5312" y="1"/>
                    </a:lnTo>
                    <a:lnTo>
                      <a:pt x="6308" y="67"/>
                    </a:lnTo>
                    <a:lnTo>
                      <a:pt x="7237" y="200"/>
                    </a:lnTo>
                    <a:lnTo>
                      <a:pt x="8167" y="333"/>
                    </a:lnTo>
                    <a:lnTo>
                      <a:pt x="8964" y="532"/>
                    </a:lnTo>
                    <a:lnTo>
                      <a:pt x="9694" y="864"/>
                    </a:lnTo>
                    <a:lnTo>
                      <a:pt x="10358" y="1262"/>
                    </a:lnTo>
                    <a:lnTo>
                      <a:pt x="10889" y="1727"/>
                    </a:lnTo>
                    <a:lnTo>
                      <a:pt x="11088" y="2059"/>
                    </a:lnTo>
                    <a:lnTo>
                      <a:pt x="11354" y="2325"/>
                    </a:lnTo>
                    <a:lnTo>
                      <a:pt x="11487" y="2723"/>
                    </a:lnTo>
                    <a:lnTo>
                      <a:pt x="11686" y="3055"/>
                    </a:lnTo>
                    <a:lnTo>
                      <a:pt x="11752" y="3520"/>
                    </a:lnTo>
                    <a:lnTo>
                      <a:pt x="11885" y="3918"/>
                    </a:lnTo>
                    <a:lnTo>
                      <a:pt x="11952" y="4981"/>
                    </a:lnTo>
                    <a:lnTo>
                      <a:pt x="11952" y="4981"/>
                    </a:lnTo>
                    <a:lnTo>
                      <a:pt x="11885" y="5844"/>
                    </a:lnTo>
                    <a:lnTo>
                      <a:pt x="11686" y="6640"/>
                    </a:lnTo>
                    <a:lnTo>
                      <a:pt x="11420" y="7371"/>
                    </a:lnTo>
                    <a:lnTo>
                      <a:pt x="11088" y="7968"/>
                    </a:lnTo>
                    <a:lnTo>
                      <a:pt x="10624" y="8433"/>
                    </a:lnTo>
                    <a:lnTo>
                      <a:pt x="10093" y="8898"/>
                    </a:lnTo>
                    <a:lnTo>
                      <a:pt x="9495" y="9230"/>
                    </a:lnTo>
                    <a:lnTo>
                      <a:pt x="8765" y="9496"/>
                    </a:lnTo>
                    <a:lnTo>
                      <a:pt x="12217" y="16003"/>
                    </a:lnTo>
                    <a:lnTo>
                      <a:pt x="8897" y="16003"/>
                    </a:lnTo>
                    <a:lnTo>
                      <a:pt x="5710" y="9894"/>
                    </a:lnTo>
                    <a:lnTo>
                      <a:pt x="3187" y="9894"/>
                    </a:lnTo>
                    <a:lnTo>
                      <a:pt x="3187" y="16003"/>
                    </a:lnTo>
                    <a:lnTo>
                      <a:pt x="0" y="16003"/>
                    </a:lnTo>
                    <a:lnTo>
                      <a:pt x="0" y="67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76" name="Google Shape;2676;g34ed79b00d1_0_2653"/>
              <p:cNvSpPr/>
              <p:nvPr/>
            </p:nvSpPr>
            <p:spPr>
              <a:xfrm>
                <a:off x="5292300" y="4582150"/>
                <a:ext cx="139450" cy="116225"/>
              </a:xfrm>
              <a:custGeom>
                <a:rect b="b" l="l" r="r" t="t"/>
                <a:pathLst>
                  <a:path extrusionOk="0" fill="none" h="4649" w="5578">
                    <a:moveTo>
                      <a:pt x="5578" y="2258"/>
                    </a:moveTo>
                    <a:lnTo>
                      <a:pt x="5578" y="2258"/>
                    </a:lnTo>
                    <a:lnTo>
                      <a:pt x="5578" y="1860"/>
                    </a:lnTo>
                    <a:lnTo>
                      <a:pt x="5445" y="1462"/>
                    </a:lnTo>
                    <a:lnTo>
                      <a:pt x="5312" y="1130"/>
                    </a:lnTo>
                    <a:lnTo>
                      <a:pt x="5113" y="798"/>
                    </a:lnTo>
                    <a:lnTo>
                      <a:pt x="4847" y="598"/>
                    </a:lnTo>
                    <a:lnTo>
                      <a:pt x="4582" y="399"/>
                    </a:lnTo>
                    <a:lnTo>
                      <a:pt x="4183" y="266"/>
                    </a:lnTo>
                    <a:lnTo>
                      <a:pt x="3851" y="200"/>
                    </a:lnTo>
                    <a:lnTo>
                      <a:pt x="2988" y="67"/>
                    </a:lnTo>
                    <a:lnTo>
                      <a:pt x="2059" y="1"/>
                    </a:lnTo>
                    <a:lnTo>
                      <a:pt x="0" y="1"/>
                    </a:lnTo>
                    <a:lnTo>
                      <a:pt x="0" y="4649"/>
                    </a:lnTo>
                    <a:lnTo>
                      <a:pt x="0" y="4649"/>
                    </a:lnTo>
                    <a:lnTo>
                      <a:pt x="2059" y="4649"/>
                    </a:lnTo>
                    <a:lnTo>
                      <a:pt x="2988" y="4582"/>
                    </a:lnTo>
                    <a:lnTo>
                      <a:pt x="3851" y="4516"/>
                    </a:lnTo>
                    <a:lnTo>
                      <a:pt x="4250" y="4383"/>
                    </a:lnTo>
                    <a:lnTo>
                      <a:pt x="4582" y="4250"/>
                    </a:lnTo>
                    <a:lnTo>
                      <a:pt x="4847" y="4051"/>
                    </a:lnTo>
                    <a:lnTo>
                      <a:pt x="5113" y="3852"/>
                    </a:lnTo>
                    <a:lnTo>
                      <a:pt x="5312" y="3520"/>
                    </a:lnTo>
                    <a:lnTo>
                      <a:pt x="5445" y="3188"/>
                    </a:lnTo>
                    <a:lnTo>
                      <a:pt x="5578" y="2790"/>
                    </a:lnTo>
                    <a:lnTo>
                      <a:pt x="5578" y="2258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77" name="Google Shape;2677;g34ed79b00d1_0_2653"/>
              <p:cNvSpPr/>
              <p:nvPr/>
            </p:nvSpPr>
            <p:spPr>
              <a:xfrm>
                <a:off x="1703525" y="4240200"/>
                <a:ext cx="1075650" cy="1236675"/>
              </a:xfrm>
              <a:custGeom>
                <a:rect b="b" l="l" r="r" t="t"/>
                <a:pathLst>
                  <a:path extrusionOk="0" h="49467" w="43026">
                    <a:moveTo>
                      <a:pt x="0" y="1"/>
                    </a:moveTo>
                    <a:lnTo>
                      <a:pt x="0" y="49467"/>
                    </a:lnTo>
                    <a:lnTo>
                      <a:pt x="43026" y="24634"/>
                    </a:lnTo>
                    <a:lnTo>
                      <a:pt x="39905" y="23904"/>
                    </a:lnTo>
                    <a:lnTo>
                      <a:pt x="36917" y="23041"/>
                    </a:lnTo>
                    <a:lnTo>
                      <a:pt x="33929" y="22111"/>
                    </a:lnTo>
                    <a:lnTo>
                      <a:pt x="30942" y="21049"/>
                    </a:lnTo>
                    <a:lnTo>
                      <a:pt x="28020" y="19854"/>
                    </a:lnTo>
                    <a:lnTo>
                      <a:pt x="25165" y="18592"/>
                    </a:lnTo>
                    <a:lnTo>
                      <a:pt x="22376" y="17198"/>
                    </a:lnTo>
                    <a:lnTo>
                      <a:pt x="19654" y="15671"/>
                    </a:lnTo>
                    <a:lnTo>
                      <a:pt x="16932" y="14077"/>
                    </a:lnTo>
                    <a:lnTo>
                      <a:pt x="14342" y="12351"/>
                    </a:lnTo>
                    <a:lnTo>
                      <a:pt x="11753" y="10558"/>
                    </a:lnTo>
                    <a:lnTo>
                      <a:pt x="9296" y="8633"/>
                    </a:lnTo>
                    <a:lnTo>
                      <a:pt x="6839" y="6641"/>
                    </a:lnTo>
                    <a:lnTo>
                      <a:pt x="4515" y="4516"/>
                    </a:lnTo>
                    <a:lnTo>
                      <a:pt x="2258" y="232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78" name="Google Shape;2678;g34ed79b00d1_0_2653"/>
              <p:cNvSpPr/>
              <p:nvPr/>
            </p:nvSpPr>
            <p:spPr>
              <a:xfrm>
                <a:off x="1703525" y="4240200"/>
                <a:ext cx="1075650" cy="1236675"/>
              </a:xfrm>
              <a:custGeom>
                <a:rect b="b" l="l" r="r" t="t"/>
                <a:pathLst>
                  <a:path extrusionOk="0" fill="none" h="49467" w="43026">
                    <a:moveTo>
                      <a:pt x="0" y="1"/>
                    </a:moveTo>
                    <a:lnTo>
                      <a:pt x="0" y="49467"/>
                    </a:lnTo>
                    <a:lnTo>
                      <a:pt x="43026" y="24634"/>
                    </a:lnTo>
                    <a:lnTo>
                      <a:pt x="43026" y="24634"/>
                    </a:lnTo>
                    <a:lnTo>
                      <a:pt x="39905" y="23904"/>
                    </a:lnTo>
                    <a:lnTo>
                      <a:pt x="36917" y="23041"/>
                    </a:lnTo>
                    <a:lnTo>
                      <a:pt x="33929" y="22111"/>
                    </a:lnTo>
                    <a:lnTo>
                      <a:pt x="30942" y="21049"/>
                    </a:lnTo>
                    <a:lnTo>
                      <a:pt x="28020" y="19854"/>
                    </a:lnTo>
                    <a:lnTo>
                      <a:pt x="25165" y="18592"/>
                    </a:lnTo>
                    <a:lnTo>
                      <a:pt x="22376" y="17198"/>
                    </a:lnTo>
                    <a:lnTo>
                      <a:pt x="19654" y="15671"/>
                    </a:lnTo>
                    <a:lnTo>
                      <a:pt x="16932" y="14077"/>
                    </a:lnTo>
                    <a:lnTo>
                      <a:pt x="14342" y="12351"/>
                    </a:lnTo>
                    <a:lnTo>
                      <a:pt x="11753" y="10558"/>
                    </a:lnTo>
                    <a:lnTo>
                      <a:pt x="9296" y="8633"/>
                    </a:lnTo>
                    <a:lnTo>
                      <a:pt x="6839" y="6641"/>
                    </a:lnTo>
                    <a:lnTo>
                      <a:pt x="4515" y="4516"/>
                    </a:lnTo>
                    <a:lnTo>
                      <a:pt x="2258" y="2325"/>
                    </a:lnTo>
                    <a:lnTo>
                      <a:pt x="0" y="1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79" name="Google Shape;2679;g34ed79b00d1_0_2653"/>
              <p:cNvSpPr/>
              <p:nvPr/>
            </p:nvSpPr>
            <p:spPr>
              <a:xfrm>
                <a:off x="1703525" y="238125"/>
                <a:ext cx="1067350" cy="1228375"/>
              </a:xfrm>
              <a:custGeom>
                <a:rect b="b" l="l" r="r" t="t"/>
                <a:pathLst>
                  <a:path extrusionOk="0" h="49135" w="42694">
                    <a:moveTo>
                      <a:pt x="0" y="0"/>
                    </a:moveTo>
                    <a:lnTo>
                      <a:pt x="0" y="49134"/>
                    </a:lnTo>
                    <a:lnTo>
                      <a:pt x="2324" y="46744"/>
                    </a:lnTo>
                    <a:lnTo>
                      <a:pt x="4648" y="44486"/>
                    </a:lnTo>
                    <a:lnTo>
                      <a:pt x="7105" y="42362"/>
                    </a:lnTo>
                    <a:lnTo>
                      <a:pt x="9628" y="40303"/>
                    </a:lnTo>
                    <a:lnTo>
                      <a:pt x="12151" y="38378"/>
                    </a:lnTo>
                    <a:lnTo>
                      <a:pt x="14741" y="36585"/>
                    </a:lnTo>
                    <a:lnTo>
                      <a:pt x="17397" y="34859"/>
                    </a:lnTo>
                    <a:lnTo>
                      <a:pt x="20119" y="33265"/>
                    </a:lnTo>
                    <a:lnTo>
                      <a:pt x="22841" y="31804"/>
                    </a:lnTo>
                    <a:lnTo>
                      <a:pt x="25630" y="30410"/>
                    </a:lnTo>
                    <a:lnTo>
                      <a:pt x="28418" y="29148"/>
                    </a:lnTo>
                    <a:lnTo>
                      <a:pt x="31274" y="28020"/>
                    </a:lnTo>
                    <a:lnTo>
                      <a:pt x="34129" y="27024"/>
                    </a:lnTo>
                    <a:lnTo>
                      <a:pt x="36984" y="26094"/>
                    </a:lnTo>
                    <a:lnTo>
                      <a:pt x="39839" y="25297"/>
                    </a:lnTo>
                    <a:lnTo>
                      <a:pt x="42694" y="2463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80" name="Google Shape;2680;g34ed79b00d1_0_2653"/>
              <p:cNvSpPr/>
              <p:nvPr/>
            </p:nvSpPr>
            <p:spPr>
              <a:xfrm>
                <a:off x="1703525" y="238125"/>
                <a:ext cx="1067350" cy="1228375"/>
              </a:xfrm>
              <a:custGeom>
                <a:rect b="b" l="l" r="r" t="t"/>
                <a:pathLst>
                  <a:path extrusionOk="0" fill="none" h="49135" w="42694">
                    <a:moveTo>
                      <a:pt x="42694" y="24633"/>
                    </a:moveTo>
                    <a:lnTo>
                      <a:pt x="0" y="0"/>
                    </a:lnTo>
                    <a:lnTo>
                      <a:pt x="0" y="49134"/>
                    </a:lnTo>
                    <a:lnTo>
                      <a:pt x="0" y="49134"/>
                    </a:lnTo>
                    <a:lnTo>
                      <a:pt x="2324" y="46744"/>
                    </a:lnTo>
                    <a:lnTo>
                      <a:pt x="4648" y="44486"/>
                    </a:lnTo>
                    <a:lnTo>
                      <a:pt x="7105" y="42362"/>
                    </a:lnTo>
                    <a:lnTo>
                      <a:pt x="9628" y="40303"/>
                    </a:lnTo>
                    <a:lnTo>
                      <a:pt x="12151" y="38378"/>
                    </a:lnTo>
                    <a:lnTo>
                      <a:pt x="14741" y="36585"/>
                    </a:lnTo>
                    <a:lnTo>
                      <a:pt x="17397" y="34859"/>
                    </a:lnTo>
                    <a:lnTo>
                      <a:pt x="20119" y="33265"/>
                    </a:lnTo>
                    <a:lnTo>
                      <a:pt x="22841" y="31804"/>
                    </a:lnTo>
                    <a:lnTo>
                      <a:pt x="25630" y="30410"/>
                    </a:lnTo>
                    <a:lnTo>
                      <a:pt x="28418" y="29148"/>
                    </a:lnTo>
                    <a:lnTo>
                      <a:pt x="31274" y="28020"/>
                    </a:lnTo>
                    <a:lnTo>
                      <a:pt x="34129" y="27024"/>
                    </a:lnTo>
                    <a:lnTo>
                      <a:pt x="36984" y="26094"/>
                    </a:lnTo>
                    <a:lnTo>
                      <a:pt x="39839" y="25297"/>
                    </a:lnTo>
                    <a:lnTo>
                      <a:pt x="42694" y="24633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81" name="Google Shape;2681;g34ed79b00d1_0_2653"/>
              <p:cNvSpPr/>
              <p:nvPr/>
            </p:nvSpPr>
            <p:spPr>
              <a:xfrm>
                <a:off x="5162825" y="2236675"/>
                <a:ext cx="1077300" cy="1243300"/>
              </a:xfrm>
              <a:custGeom>
                <a:rect b="b" l="l" r="r" t="t"/>
                <a:pathLst>
                  <a:path extrusionOk="0" h="49732" w="43092">
                    <a:moveTo>
                      <a:pt x="133" y="0"/>
                    </a:moveTo>
                    <a:lnTo>
                      <a:pt x="996" y="3055"/>
                    </a:lnTo>
                    <a:lnTo>
                      <a:pt x="1793" y="6109"/>
                    </a:lnTo>
                    <a:lnTo>
                      <a:pt x="2457" y="9163"/>
                    </a:lnTo>
                    <a:lnTo>
                      <a:pt x="2988" y="12284"/>
                    </a:lnTo>
                    <a:lnTo>
                      <a:pt x="3386" y="15405"/>
                    </a:lnTo>
                    <a:lnTo>
                      <a:pt x="3718" y="18525"/>
                    </a:lnTo>
                    <a:lnTo>
                      <a:pt x="3851" y="21646"/>
                    </a:lnTo>
                    <a:lnTo>
                      <a:pt x="3918" y="24833"/>
                    </a:lnTo>
                    <a:lnTo>
                      <a:pt x="3851" y="27954"/>
                    </a:lnTo>
                    <a:lnTo>
                      <a:pt x="3652" y="31074"/>
                    </a:lnTo>
                    <a:lnTo>
                      <a:pt x="3386" y="34261"/>
                    </a:lnTo>
                    <a:lnTo>
                      <a:pt x="2922" y="37382"/>
                    </a:lnTo>
                    <a:lnTo>
                      <a:pt x="2391" y="40503"/>
                    </a:lnTo>
                    <a:lnTo>
                      <a:pt x="1727" y="43557"/>
                    </a:lnTo>
                    <a:lnTo>
                      <a:pt x="930" y="46678"/>
                    </a:lnTo>
                    <a:lnTo>
                      <a:pt x="0" y="49732"/>
                    </a:lnTo>
                    <a:lnTo>
                      <a:pt x="43092" y="24833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82" name="Google Shape;2682;g34ed79b00d1_0_2653"/>
              <p:cNvSpPr/>
              <p:nvPr/>
            </p:nvSpPr>
            <p:spPr>
              <a:xfrm>
                <a:off x="2412325" y="1011650"/>
                <a:ext cx="1185200" cy="212500"/>
              </a:xfrm>
              <a:custGeom>
                <a:rect b="b" l="l" r="r" t="t"/>
                <a:pathLst>
                  <a:path extrusionOk="0" h="8500" w="47408">
                    <a:moveTo>
                      <a:pt x="33730" y="0"/>
                    </a:moveTo>
                    <a:lnTo>
                      <a:pt x="30410" y="67"/>
                    </a:lnTo>
                    <a:lnTo>
                      <a:pt x="27223" y="199"/>
                    </a:lnTo>
                    <a:lnTo>
                      <a:pt x="24036" y="531"/>
                    </a:lnTo>
                    <a:lnTo>
                      <a:pt x="20982" y="863"/>
                    </a:lnTo>
                    <a:lnTo>
                      <a:pt x="17994" y="1395"/>
                    </a:lnTo>
                    <a:lnTo>
                      <a:pt x="15072" y="1926"/>
                    </a:lnTo>
                    <a:lnTo>
                      <a:pt x="12284" y="2590"/>
                    </a:lnTo>
                    <a:lnTo>
                      <a:pt x="9561" y="3320"/>
                    </a:lnTo>
                    <a:lnTo>
                      <a:pt x="6972" y="4050"/>
                    </a:lnTo>
                    <a:lnTo>
                      <a:pt x="4515" y="4914"/>
                    </a:lnTo>
                    <a:lnTo>
                      <a:pt x="2191" y="5710"/>
                    </a:lnTo>
                    <a:lnTo>
                      <a:pt x="0" y="6640"/>
                    </a:lnTo>
                    <a:lnTo>
                      <a:pt x="1195" y="6374"/>
                    </a:lnTo>
                    <a:lnTo>
                      <a:pt x="2590" y="6242"/>
                    </a:lnTo>
                    <a:lnTo>
                      <a:pt x="4050" y="6109"/>
                    </a:lnTo>
                    <a:lnTo>
                      <a:pt x="5644" y="6042"/>
                    </a:lnTo>
                    <a:lnTo>
                      <a:pt x="7304" y="6042"/>
                    </a:lnTo>
                    <a:lnTo>
                      <a:pt x="9030" y="6109"/>
                    </a:lnTo>
                    <a:lnTo>
                      <a:pt x="10823" y="6175"/>
                    </a:lnTo>
                    <a:lnTo>
                      <a:pt x="12616" y="6308"/>
                    </a:lnTo>
                    <a:lnTo>
                      <a:pt x="16201" y="6706"/>
                    </a:lnTo>
                    <a:lnTo>
                      <a:pt x="19720" y="7171"/>
                    </a:lnTo>
                    <a:lnTo>
                      <a:pt x="22907" y="7769"/>
                    </a:lnTo>
                    <a:lnTo>
                      <a:pt x="24368" y="8101"/>
                    </a:lnTo>
                    <a:lnTo>
                      <a:pt x="25696" y="8499"/>
                    </a:lnTo>
                    <a:lnTo>
                      <a:pt x="26758" y="7702"/>
                    </a:lnTo>
                    <a:lnTo>
                      <a:pt x="27887" y="6972"/>
                    </a:lnTo>
                    <a:lnTo>
                      <a:pt x="29016" y="6242"/>
                    </a:lnTo>
                    <a:lnTo>
                      <a:pt x="30211" y="5578"/>
                    </a:lnTo>
                    <a:lnTo>
                      <a:pt x="31472" y="4980"/>
                    </a:lnTo>
                    <a:lnTo>
                      <a:pt x="32800" y="4382"/>
                    </a:lnTo>
                    <a:lnTo>
                      <a:pt x="34128" y="3918"/>
                    </a:lnTo>
                    <a:lnTo>
                      <a:pt x="35523" y="3386"/>
                    </a:lnTo>
                    <a:lnTo>
                      <a:pt x="36983" y="2988"/>
                    </a:lnTo>
                    <a:lnTo>
                      <a:pt x="38378" y="2590"/>
                    </a:lnTo>
                    <a:lnTo>
                      <a:pt x="39905" y="2258"/>
                    </a:lnTo>
                    <a:lnTo>
                      <a:pt x="41366" y="1992"/>
                    </a:lnTo>
                    <a:lnTo>
                      <a:pt x="42893" y="1726"/>
                    </a:lnTo>
                    <a:lnTo>
                      <a:pt x="44353" y="1527"/>
                    </a:lnTo>
                    <a:lnTo>
                      <a:pt x="45881" y="1395"/>
                    </a:lnTo>
                    <a:lnTo>
                      <a:pt x="47408" y="1262"/>
                    </a:lnTo>
                    <a:lnTo>
                      <a:pt x="45681" y="996"/>
                    </a:lnTo>
                    <a:lnTo>
                      <a:pt x="43955" y="731"/>
                    </a:lnTo>
                    <a:lnTo>
                      <a:pt x="40502" y="332"/>
                    </a:lnTo>
                    <a:lnTo>
                      <a:pt x="37116" y="133"/>
                    </a:lnTo>
                    <a:lnTo>
                      <a:pt x="3373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83" name="Google Shape;2683;g34ed79b00d1_0_2653"/>
              <p:cNvSpPr/>
              <p:nvPr/>
            </p:nvSpPr>
            <p:spPr>
              <a:xfrm>
                <a:off x="2412325" y="1011650"/>
                <a:ext cx="1185200" cy="212500"/>
              </a:xfrm>
              <a:custGeom>
                <a:rect b="b" l="l" r="r" t="t"/>
                <a:pathLst>
                  <a:path extrusionOk="0" fill="none" h="8500" w="47408">
                    <a:moveTo>
                      <a:pt x="0" y="6640"/>
                    </a:moveTo>
                    <a:lnTo>
                      <a:pt x="0" y="6640"/>
                    </a:lnTo>
                    <a:lnTo>
                      <a:pt x="1195" y="6374"/>
                    </a:lnTo>
                    <a:lnTo>
                      <a:pt x="2590" y="6242"/>
                    </a:lnTo>
                    <a:lnTo>
                      <a:pt x="4050" y="6109"/>
                    </a:lnTo>
                    <a:lnTo>
                      <a:pt x="5644" y="6042"/>
                    </a:lnTo>
                    <a:lnTo>
                      <a:pt x="7304" y="6042"/>
                    </a:lnTo>
                    <a:lnTo>
                      <a:pt x="9030" y="6109"/>
                    </a:lnTo>
                    <a:lnTo>
                      <a:pt x="10823" y="6175"/>
                    </a:lnTo>
                    <a:lnTo>
                      <a:pt x="12616" y="6308"/>
                    </a:lnTo>
                    <a:lnTo>
                      <a:pt x="16201" y="6706"/>
                    </a:lnTo>
                    <a:lnTo>
                      <a:pt x="19720" y="7171"/>
                    </a:lnTo>
                    <a:lnTo>
                      <a:pt x="22907" y="7769"/>
                    </a:lnTo>
                    <a:lnTo>
                      <a:pt x="24368" y="8101"/>
                    </a:lnTo>
                    <a:lnTo>
                      <a:pt x="25696" y="8499"/>
                    </a:lnTo>
                    <a:lnTo>
                      <a:pt x="25696" y="8499"/>
                    </a:lnTo>
                    <a:lnTo>
                      <a:pt x="26758" y="7702"/>
                    </a:lnTo>
                    <a:lnTo>
                      <a:pt x="27887" y="6972"/>
                    </a:lnTo>
                    <a:lnTo>
                      <a:pt x="29016" y="6242"/>
                    </a:lnTo>
                    <a:lnTo>
                      <a:pt x="30211" y="5578"/>
                    </a:lnTo>
                    <a:lnTo>
                      <a:pt x="31472" y="4980"/>
                    </a:lnTo>
                    <a:lnTo>
                      <a:pt x="32800" y="4382"/>
                    </a:lnTo>
                    <a:lnTo>
                      <a:pt x="34128" y="3918"/>
                    </a:lnTo>
                    <a:lnTo>
                      <a:pt x="35523" y="3386"/>
                    </a:lnTo>
                    <a:lnTo>
                      <a:pt x="36983" y="2988"/>
                    </a:lnTo>
                    <a:lnTo>
                      <a:pt x="38378" y="2590"/>
                    </a:lnTo>
                    <a:lnTo>
                      <a:pt x="39905" y="2258"/>
                    </a:lnTo>
                    <a:lnTo>
                      <a:pt x="41366" y="1992"/>
                    </a:lnTo>
                    <a:lnTo>
                      <a:pt x="42893" y="1726"/>
                    </a:lnTo>
                    <a:lnTo>
                      <a:pt x="44353" y="1527"/>
                    </a:lnTo>
                    <a:lnTo>
                      <a:pt x="45881" y="1395"/>
                    </a:lnTo>
                    <a:lnTo>
                      <a:pt x="47408" y="1262"/>
                    </a:lnTo>
                    <a:lnTo>
                      <a:pt x="47408" y="1262"/>
                    </a:lnTo>
                    <a:lnTo>
                      <a:pt x="45681" y="996"/>
                    </a:lnTo>
                    <a:lnTo>
                      <a:pt x="43955" y="731"/>
                    </a:lnTo>
                    <a:lnTo>
                      <a:pt x="40502" y="332"/>
                    </a:lnTo>
                    <a:lnTo>
                      <a:pt x="37116" y="133"/>
                    </a:lnTo>
                    <a:lnTo>
                      <a:pt x="33730" y="0"/>
                    </a:lnTo>
                    <a:lnTo>
                      <a:pt x="30410" y="67"/>
                    </a:lnTo>
                    <a:lnTo>
                      <a:pt x="27223" y="199"/>
                    </a:lnTo>
                    <a:lnTo>
                      <a:pt x="24036" y="531"/>
                    </a:lnTo>
                    <a:lnTo>
                      <a:pt x="20982" y="863"/>
                    </a:lnTo>
                    <a:lnTo>
                      <a:pt x="17994" y="1395"/>
                    </a:lnTo>
                    <a:lnTo>
                      <a:pt x="15072" y="1926"/>
                    </a:lnTo>
                    <a:lnTo>
                      <a:pt x="12284" y="2590"/>
                    </a:lnTo>
                    <a:lnTo>
                      <a:pt x="9561" y="3320"/>
                    </a:lnTo>
                    <a:lnTo>
                      <a:pt x="6972" y="4050"/>
                    </a:lnTo>
                    <a:lnTo>
                      <a:pt x="4515" y="4914"/>
                    </a:lnTo>
                    <a:lnTo>
                      <a:pt x="2191" y="5710"/>
                    </a:lnTo>
                    <a:lnTo>
                      <a:pt x="0" y="664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84" name="Google Shape;2684;g34ed79b00d1_0_2653"/>
              <p:cNvSpPr/>
              <p:nvPr/>
            </p:nvSpPr>
            <p:spPr>
              <a:xfrm>
                <a:off x="2565025" y="2533800"/>
                <a:ext cx="1894000" cy="1138750"/>
              </a:xfrm>
              <a:custGeom>
                <a:rect b="b" l="l" r="r" t="t"/>
                <a:pathLst>
                  <a:path extrusionOk="0" h="45550" w="75760">
                    <a:moveTo>
                      <a:pt x="23904" y="1"/>
                    </a:moveTo>
                    <a:lnTo>
                      <a:pt x="20650" y="3453"/>
                    </a:lnTo>
                    <a:lnTo>
                      <a:pt x="17330" y="7171"/>
                    </a:lnTo>
                    <a:lnTo>
                      <a:pt x="14143" y="10956"/>
                    </a:lnTo>
                    <a:lnTo>
                      <a:pt x="11089" y="14807"/>
                    </a:lnTo>
                    <a:lnTo>
                      <a:pt x="8101" y="18725"/>
                    </a:lnTo>
                    <a:lnTo>
                      <a:pt x="5246" y="22708"/>
                    </a:lnTo>
                    <a:lnTo>
                      <a:pt x="2524" y="26559"/>
                    </a:lnTo>
                    <a:lnTo>
                      <a:pt x="1" y="30411"/>
                    </a:lnTo>
                    <a:lnTo>
                      <a:pt x="1993" y="31938"/>
                    </a:lnTo>
                    <a:lnTo>
                      <a:pt x="3984" y="33398"/>
                    </a:lnTo>
                    <a:lnTo>
                      <a:pt x="6109" y="34793"/>
                    </a:lnTo>
                    <a:lnTo>
                      <a:pt x="8300" y="36121"/>
                    </a:lnTo>
                    <a:lnTo>
                      <a:pt x="10558" y="37316"/>
                    </a:lnTo>
                    <a:lnTo>
                      <a:pt x="12815" y="38511"/>
                    </a:lnTo>
                    <a:lnTo>
                      <a:pt x="15139" y="39573"/>
                    </a:lnTo>
                    <a:lnTo>
                      <a:pt x="17529" y="40569"/>
                    </a:lnTo>
                    <a:lnTo>
                      <a:pt x="19986" y="41432"/>
                    </a:lnTo>
                    <a:lnTo>
                      <a:pt x="22443" y="42296"/>
                    </a:lnTo>
                    <a:lnTo>
                      <a:pt x="24900" y="43026"/>
                    </a:lnTo>
                    <a:lnTo>
                      <a:pt x="27423" y="43690"/>
                    </a:lnTo>
                    <a:lnTo>
                      <a:pt x="30012" y="44221"/>
                    </a:lnTo>
                    <a:lnTo>
                      <a:pt x="32535" y="44686"/>
                    </a:lnTo>
                    <a:lnTo>
                      <a:pt x="35125" y="45018"/>
                    </a:lnTo>
                    <a:lnTo>
                      <a:pt x="37648" y="45350"/>
                    </a:lnTo>
                    <a:lnTo>
                      <a:pt x="40237" y="45483"/>
                    </a:lnTo>
                    <a:lnTo>
                      <a:pt x="42827" y="45549"/>
                    </a:lnTo>
                    <a:lnTo>
                      <a:pt x="45350" y="45549"/>
                    </a:lnTo>
                    <a:lnTo>
                      <a:pt x="47939" y="45416"/>
                    </a:lnTo>
                    <a:lnTo>
                      <a:pt x="50462" y="45217"/>
                    </a:lnTo>
                    <a:lnTo>
                      <a:pt x="52986" y="44885"/>
                    </a:lnTo>
                    <a:lnTo>
                      <a:pt x="55442" y="44487"/>
                    </a:lnTo>
                    <a:lnTo>
                      <a:pt x="57899" y="43956"/>
                    </a:lnTo>
                    <a:lnTo>
                      <a:pt x="60289" y="43292"/>
                    </a:lnTo>
                    <a:lnTo>
                      <a:pt x="62680" y="42561"/>
                    </a:lnTo>
                    <a:lnTo>
                      <a:pt x="65003" y="41698"/>
                    </a:lnTo>
                    <a:lnTo>
                      <a:pt x="67261" y="40702"/>
                    </a:lnTo>
                    <a:lnTo>
                      <a:pt x="69518" y="39640"/>
                    </a:lnTo>
                    <a:lnTo>
                      <a:pt x="71643" y="38445"/>
                    </a:lnTo>
                    <a:lnTo>
                      <a:pt x="73768" y="37117"/>
                    </a:lnTo>
                    <a:lnTo>
                      <a:pt x="75760" y="35656"/>
                    </a:lnTo>
                    <a:lnTo>
                      <a:pt x="75361" y="32270"/>
                    </a:lnTo>
                    <a:lnTo>
                      <a:pt x="74764" y="28883"/>
                    </a:lnTo>
                    <a:lnTo>
                      <a:pt x="74166" y="25431"/>
                    </a:lnTo>
                    <a:lnTo>
                      <a:pt x="73370" y="21978"/>
                    </a:lnTo>
                    <a:lnTo>
                      <a:pt x="72440" y="18525"/>
                    </a:lnTo>
                    <a:lnTo>
                      <a:pt x="71444" y="15073"/>
                    </a:lnTo>
                    <a:lnTo>
                      <a:pt x="70315" y="11620"/>
                    </a:lnTo>
                    <a:lnTo>
                      <a:pt x="69054" y="8167"/>
                    </a:lnTo>
                    <a:lnTo>
                      <a:pt x="67659" y="8765"/>
                    </a:lnTo>
                    <a:lnTo>
                      <a:pt x="66265" y="9296"/>
                    </a:lnTo>
                    <a:lnTo>
                      <a:pt x="64804" y="9761"/>
                    </a:lnTo>
                    <a:lnTo>
                      <a:pt x="63410" y="10159"/>
                    </a:lnTo>
                    <a:lnTo>
                      <a:pt x="61949" y="10491"/>
                    </a:lnTo>
                    <a:lnTo>
                      <a:pt x="60488" y="10757"/>
                    </a:lnTo>
                    <a:lnTo>
                      <a:pt x="58961" y="11022"/>
                    </a:lnTo>
                    <a:lnTo>
                      <a:pt x="57501" y="11155"/>
                    </a:lnTo>
                    <a:lnTo>
                      <a:pt x="56040" y="11288"/>
                    </a:lnTo>
                    <a:lnTo>
                      <a:pt x="54513" y="11354"/>
                    </a:lnTo>
                    <a:lnTo>
                      <a:pt x="52986" y="11354"/>
                    </a:lnTo>
                    <a:lnTo>
                      <a:pt x="51525" y="11288"/>
                    </a:lnTo>
                    <a:lnTo>
                      <a:pt x="49998" y="11155"/>
                    </a:lnTo>
                    <a:lnTo>
                      <a:pt x="48537" y="11022"/>
                    </a:lnTo>
                    <a:lnTo>
                      <a:pt x="47010" y="10757"/>
                    </a:lnTo>
                    <a:lnTo>
                      <a:pt x="45549" y="10491"/>
                    </a:lnTo>
                    <a:lnTo>
                      <a:pt x="44088" y="10226"/>
                    </a:lnTo>
                    <a:lnTo>
                      <a:pt x="42561" y="9827"/>
                    </a:lnTo>
                    <a:lnTo>
                      <a:pt x="41100" y="9429"/>
                    </a:lnTo>
                    <a:lnTo>
                      <a:pt x="39706" y="8964"/>
                    </a:lnTo>
                    <a:lnTo>
                      <a:pt x="38245" y="8433"/>
                    </a:lnTo>
                    <a:lnTo>
                      <a:pt x="36851" y="7902"/>
                    </a:lnTo>
                    <a:lnTo>
                      <a:pt x="35457" y="7304"/>
                    </a:lnTo>
                    <a:lnTo>
                      <a:pt x="34062" y="6640"/>
                    </a:lnTo>
                    <a:lnTo>
                      <a:pt x="32668" y="5976"/>
                    </a:lnTo>
                    <a:lnTo>
                      <a:pt x="31340" y="5246"/>
                    </a:lnTo>
                    <a:lnTo>
                      <a:pt x="30079" y="4449"/>
                    </a:lnTo>
                    <a:lnTo>
                      <a:pt x="28751" y="3652"/>
                    </a:lnTo>
                    <a:lnTo>
                      <a:pt x="27489" y="2789"/>
                    </a:lnTo>
                    <a:lnTo>
                      <a:pt x="26294" y="1860"/>
                    </a:lnTo>
                    <a:lnTo>
                      <a:pt x="25099" y="930"/>
                    </a:lnTo>
                    <a:lnTo>
                      <a:pt x="2390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85" name="Google Shape;2685;g34ed79b00d1_0_2653"/>
              <p:cNvSpPr/>
              <p:nvPr/>
            </p:nvSpPr>
            <p:spPr>
              <a:xfrm>
                <a:off x="2565025" y="2533800"/>
                <a:ext cx="1894000" cy="1138750"/>
              </a:xfrm>
              <a:custGeom>
                <a:rect b="b" l="l" r="r" t="t"/>
                <a:pathLst>
                  <a:path extrusionOk="0" fill="none" h="45550" w="75760">
                    <a:moveTo>
                      <a:pt x="75760" y="35656"/>
                    </a:moveTo>
                    <a:lnTo>
                      <a:pt x="75760" y="35656"/>
                    </a:lnTo>
                    <a:lnTo>
                      <a:pt x="75361" y="32270"/>
                    </a:lnTo>
                    <a:lnTo>
                      <a:pt x="74764" y="28883"/>
                    </a:lnTo>
                    <a:lnTo>
                      <a:pt x="74166" y="25431"/>
                    </a:lnTo>
                    <a:lnTo>
                      <a:pt x="73370" y="21978"/>
                    </a:lnTo>
                    <a:lnTo>
                      <a:pt x="72440" y="18525"/>
                    </a:lnTo>
                    <a:lnTo>
                      <a:pt x="71444" y="15073"/>
                    </a:lnTo>
                    <a:lnTo>
                      <a:pt x="70315" y="11620"/>
                    </a:lnTo>
                    <a:lnTo>
                      <a:pt x="69054" y="8167"/>
                    </a:lnTo>
                    <a:lnTo>
                      <a:pt x="69054" y="8167"/>
                    </a:lnTo>
                    <a:lnTo>
                      <a:pt x="67659" y="8765"/>
                    </a:lnTo>
                    <a:lnTo>
                      <a:pt x="66265" y="9296"/>
                    </a:lnTo>
                    <a:lnTo>
                      <a:pt x="64804" y="9761"/>
                    </a:lnTo>
                    <a:lnTo>
                      <a:pt x="63410" y="10159"/>
                    </a:lnTo>
                    <a:lnTo>
                      <a:pt x="61949" y="10491"/>
                    </a:lnTo>
                    <a:lnTo>
                      <a:pt x="60488" y="10757"/>
                    </a:lnTo>
                    <a:lnTo>
                      <a:pt x="58961" y="11022"/>
                    </a:lnTo>
                    <a:lnTo>
                      <a:pt x="57501" y="11155"/>
                    </a:lnTo>
                    <a:lnTo>
                      <a:pt x="56040" y="11288"/>
                    </a:lnTo>
                    <a:lnTo>
                      <a:pt x="54513" y="11354"/>
                    </a:lnTo>
                    <a:lnTo>
                      <a:pt x="52986" y="11354"/>
                    </a:lnTo>
                    <a:lnTo>
                      <a:pt x="51525" y="11288"/>
                    </a:lnTo>
                    <a:lnTo>
                      <a:pt x="49998" y="11155"/>
                    </a:lnTo>
                    <a:lnTo>
                      <a:pt x="48537" y="11022"/>
                    </a:lnTo>
                    <a:lnTo>
                      <a:pt x="47010" y="10757"/>
                    </a:lnTo>
                    <a:lnTo>
                      <a:pt x="45549" y="10491"/>
                    </a:lnTo>
                    <a:lnTo>
                      <a:pt x="44088" y="10226"/>
                    </a:lnTo>
                    <a:lnTo>
                      <a:pt x="42561" y="9827"/>
                    </a:lnTo>
                    <a:lnTo>
                      <a:pt x="41100" y="9429"/>
                    </a:lnTo>
                    <a:lnTo>
                      <a:pt x="39706" y="8964"/>
                    </a:lnTo>
                    <a:lnTo>
                      <a:pt x="38245" y="8433"/>
                    </a:lnTo>
                    <a:lnTo>
                      <a:pt x="36851" y="7902"/>
                    </a:lnTo>
                    <a:lnTo>
                      <a:pt x="35457" y="7304"/>
                    </a:lnTo>
                    <a:lnTo>
                      <a:pt x="34062" y="6640"/>
                    </a:lnTo>
                    <a:lnTo>
                      <a:pt x="32668" y="5976"/>
                    </a:lnTo>
                    <a:lnTo>
                      <a:pt x="31340" y="5246"/>
                    </a:lnTo>
                    <a:lnTo>
                      <a:pt x="30079" y="4449"/>
                    </a:lnTo>
                    <a:lnTo>
                      <a:pt x="28751" y="3652"/>
                    </a:lnTo>
                    <a:lnTo>
                      <a:pt x="27489" y="2789"/>
                    </a:lnTo>
                    <a:lnTo>
                      <a:pt x="26294" y="1860"/>
                    </a:lnTo>
                    <a:lnTo>
                      <a:pt x="25099" y="930"/>
                    </a:lnTo>
                    <a:lnTo>
                      <a:pt x="23904" y="1"/>
                    </a:lnTo>
                    <a:lnTo>
                      <a:pt x="23904" y="1"/>
                    </a:lnTo>
                    <a:lnTo>
                      <a:pt x="20650" y="3453"/>
                    </a:lnTo>
                    <a:lnTo>
                      <a:pt x="17330" y="7171"/>
                    </a:lnTo>
                    <a:lnTo>
                      <a:pt x="14143" y="10956"/>
                    </a:lnTo>
                    <a:lnTo>
                      <a:pt x="11089" y="14807"/>
                    </a:lnTo>
                    <a:lnTo>
                      <a:pt x="8101" y="18725"/>
                    </a:lnTo>
                    <a:lnTo>
                      <a:pt x="5246" y="22708"/>
                    </a:lnTo>
                    <a:lnTo>
                      <a:pt x="2524" y="26559"/>
                    </a:lnTo>
                    <a:lnTo>
                      <a:pt x="1" y="30411"/>
                    </a:lnTo>
                    <a:lnTo>
                      <a:pt x="1" y="30411"/>
                    </a:lnTo>
                    <a:lnTo>
                      <a:pt x="1993" y="31938"/>
                    </a:lnTo>
                    <a:lnTo>
                      <a:pt x="3984" y="33398"/>
                    </a:lnTo>
                    <a:lnTo>
                      <a:pt x="6109" y="34793"/>
                    </a:lnTo>
                    <a:lnTo>
                      <a:pt x="8300" y="36121"/>
                    </a:lnTo>
                    <a:lnTo>
                      <a:pt x="10558" y="37316"/>
                    </a:lnTo>
                    <a:lnTo>
                      <a:pt x="12815" y="38511"/>
                    </a:lnTo>
                    <a:lnTo>
                      <a:pt x="15139" y="39573"/>
                    </a:lnTo>
                    <a:lnTo>
                      <a:pt x="17529" y="40569"/>
                    </a:lnTo>
                    <a:lnTo>
                      <a:pt x="19986" y="41432"/>
                    </a:lnTo>
                    <a:lnTo>
                      <a:pt x="22443" y="42296"/>
                    </a:lnTo>
                    <a:lnTo>
                      <a:pt x="24900" y="43026"/>
                    </a:lnTo>
                    <a:lnTo>
                      <a:pt x="27423" y="43690"/>
                    </a:lnTo>
                    <a:lnTo>
                      <a:pt x="30012" y="44221"/>
                    </a:lnTo>
                    <a:lnTo>
                      <a:pt x="32535" y="44686"/>
                    </a:lnTo>
                    <a:lnTo>
                      <a:pt x="35125" y="45018"/>
                    </a:lnTo>
                    <a:lnTo>
                      <a:pt x="37648" y="45350"/>
                    </a:lnTo>
                    <a:lnTo>
                      <a:pt x="40237" y="45483"/>
                    </a:lnTo>
                    <a:lnTo>
                      <a:pt x="42827" y="45549"/>
                    </a:lnTo>
                    <a:lnTo>
                      <a:pt x="45350" y="45549"/>
                    </a:lnTo>
                    <a:lnTo>
                      <a:pt x="47939" y="45416"/>
                    </a:lnTo>
                    <a:lnTo>
                      <a:pt x="50462" y="45217"/>
                    </a:lnTo>
                    <a:lnTo>
                      <a:pt x="52986" y="44885"/>
                    </a:lnTo>
                    <a:lnTo>
                      <a:pt x="55442" y="44487"/>
                    </a:lnTo>
                    <a:lnTo>
                      <a:pt x="57899" y="43956"/>
                    </a:lnTo>
                    <a:lnTo>
                      <a:pt x="60289" y="43292"/>
                    </a:lnTo>
                    <a:lnTo>
                      <a:pt x="62680" y="42561"/>
                    </a:lnTo>
                    <a:lnTo>
                      <a:pt x="65003" y="41698"/>
                    </a:lnTo>
                    <a:lnTo>
                      <a:pt x="67261" y="40702"/>
                    </a:lnTo>
                    <a:lnTo>
                      <a:pt x="69518" y="39640"/>
                    </a:lnTo>
                    <a:lnTo>
                      <a:pt x="71643" y="38445"/>
                    </a:lnTo>
                    <a:lnTo>
                      <a:pt x="73768" y="37117"/>
                    </a:lnTo>
                    <a:lnTo>
                      <a:pt x="75760" y="35656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86" name="Google Shape;2686;g34ed79b00d1_0_2653"/>
              <p:cNvSpPr/>
              <p:nvPr/>
            </p:nvSpPr>
            <p:spPr>
              <a:xfrm>
                <a:off x="1379850" y="1665650"/>
                <a:ext cx="903025" cy="2486600"/>
              </a:xfrm>
              <a:custGeom>
                <a:rect b="b" l="l" r="r" t="t"/>
                <a:pathLst>
                  <a:path extrusionOk="0" h="99464" w="36121">
                    <a:moveTo>
                      <a:pt x="17396" y="1"/>
                    </a:moveTo>
                    <a:lnTo>
                      <a:pt x="16267" y="1395"/>
                    </a:lnTo>
                    <a:lnTo>
                      <a:pt x="15139" y="2789"/>
                    </a:lnTo>
                    <a:lnTo>
                      <a:pt x="14076" y="4184"/>
                    </a:lnTo>
                    <a:lnTo>
                      <a:pt x="13080" y="5644"/>
                    </a:lnTo>
                    <a:lnTo>
                      <a:pt x="12084" y="7105"/>
                    </a:lnTo>
                    <a:lnTo>
                      <a:pt x="11155" y="8566"/>
                    </a:lnTo>
                    <a:lnTo>
                      <a:pt x="10225" y="10027"/>
                    </a:lnTo>
                    <a:lnTo>
                      <a:pt x="9362" y="11554"/>
                    </a:lnTo>
                    <a:lnTo>
                      <a:pt x="8565" y="13081"/>
                    </a:lnTo>
                    <a:lnTo>
                      <a:pt x="7768" y="14608"/>
                    </a:lnTo>
                    <a:lnTo>
                      <a:pt x="6972" y="16135"/>
                    </a:lnTo>
                    <a:lnTo>
                      <a:pt x="6308" y="17662"/>
                    </a:lnTo>
                    <a:lnTo>
                      <a:pt x="5644" y="19256"/>
                    </a:lnTo>
                    <a:lnTo>
                      <a:pt x="4980" y="20849"/>
                    </a:lnTo>
                    <a:lnTo>
                      <a:pt x="3851" y="24037"/>
                    </a:lnTo>
                    <a:lnTo>
                      <a:pt x="2789" y="27290"/>
                    </a:lnTo>
                    <a:lnTo>
                      <a:pt x="1992" y="30543"/>
                    </a:lnTo>
                    <a:lnTo>
                      <a:pt x="1262" y="33863"/>
                    </a:lnTo>
                    <a:lnTo>
                      <a:pt x="730" y="37183"/>
                    </a:lnTo>
                    <a:lnTo>
                      <a:pt x="332" y="40503"/>
                    </a:lnTo>
                    <a:lnTo>
                      <a:pt x="66" y="43823"/>
                    </a:lnTo>
                    <a:lnTo>
                      <a:pt x="0" y="47209"/>
                    </a:lnTo>
                    <a:lnTo>
                      <a:pt x="66" y="50529"/>
                    </a:lnTo>
                    <a:lnTo>
                      <a:pt x="266" y="53849"/>
                    </a:lnTo>
                    <a:lnTo>
                      <a:pt x="664" y="57169"/>
                    </a:lnTo>
                    <a:lnTo>
                      <a:pt x="1195" y="60489"/>
                    </a:lnTo>
                    <a:lnTo>
                      <a:pt x="1859" y="63809"/>
                    </a:lnTo>
                    <a:lnTo>
                      <a:pt x="2656" y="67062"/>
                    </a:lnTo>
                    <a:lnTo>
                      <a:pt x="3652" y="70316"/>
                    </a:lnTo>
                    <a:lnTo>
                      <a:pt x="4781" y="73503"/>
                    </a:lnTo>
                    <a:lnTo>
                      <a:pt x="6042" y="76623"/>
                    </a:lnTo>
                    <a:lnTo>
                      <a:pt x="6773" y="78150"/>
                    </a:lnTo>
                    <a:lnTo>
                      <a:pt x="7503" y="79678"/>
                    </a:lnTo>
                    <a:lnTo>
                      <a:pt x="8233" y="81205"/>
                    </a:lnTo>
                    <a:lnTo>
                      <a:pt x="9030" y="82732"/>
                    </a:lnTo>
                    <a:lnTo>
                      <a:pt x="9893" y="84259"/>
                    </a:lnTo>
                    <a:lnTo>
                      <a:pt x="10823" y="85720"/>
                    </a:lnTo>
                    <a:lnTo>
                      <a:pt x="11686" y="87180"/>
                    </a:lnTo>
                    <a:lnTo>
                      <a:pt x="12682" y="88641"/>
                    </a:lnTo>
                    <a:lnTo>
                      <a:pt x="13678" y="90036"/>
                    </a:lnTo>
                    <a:lnTo>
                      <a:pt x="14674" y="91430"/>
                    </a:lnTo>
                    <a:lnTo>
                      <a:pt x="15803" y="92824"/>
                    </a:lnTo>
                    <a:lnTo>
                      <a:pt x="16865" y="94219"/>
                    </a:lnTo>
                    <a:lnTo>
                      <a:pt x="17994" y="95546"/>
                    </a:lnTo>
                    <a:lnTo>
                      <a:pt x="19189" y="96874"/>
                    </a:lnTo>
                    <a:lnTo>
                      <a:pt x="20450" y="98202"/>
                    </a:lnTo>
                    <a:lnTo>
                      <a:pt x="21712" y="99464"/>
                    </a:lnTo>
                    <a:lnTo>
                      <a:pt x="22243" y="97339"/>
                    </a:lnTo>
                    <a:lnTo>
                      <a:pt x="22907" y="95215"/>
                    </a:lnTo>
                    <a:lnTo>
                      <a:pt x="23637" y="93090"/>
                    </a:lnTo>
                    <a:lnTo>
                      <a:pt x="24368" y="90965"/>
                    </a:lnTo>
                    <a:lnTo>
                      <a:pt x="25165" y="88907"/>
                    </a:lnTo>
                    <a:lnTo>
                      <a:pt x="26028" y="86782"/>
                    </a:lnTo>
                    <a:lnTo>
                      <a:pt x="26891" y="84657"/>
                    </a:lnTo>
                    <a:lnTo>
                      <a:pt x="27820" y="82599"/>
                    </a:lnTo>
                    <a:lnTo>
                      <a:pt x="29746" y="78482"/>
                    </a:lnTo>
                    <a:lnTo>
                      <a:pt x="31804" y="74432"/>
                    </a:lnTo>
                    <a:lnTo>
                      <a:pt x="33929" y="70515"/>
                    </a:lnTo>
                    <a:lnTo>
                      <a:pt x="36120" y="66730"/>
                    </a:lnTo>
                    <a:lnTo>
                      <a:pt x="34460" y="64937"/>
                    </a:lnTo>
                    <a:lnTo>
                      <a:pt x="32867" y="63145"/>
                    </a:lnTo>
                    <a:lnTo>
                      <a:pt x="31273" y="61285"/>
                    </a:lnTo>
                    <a:lnTo>
                      <a:pt x="29812" y="59360"/>
                    </a:lnTo>
                    <a:lnTo>
                      <a:pt x="28418" y="57434"/>
                    </a:lnTo>
                    <a:lnTo>
                      <a:pt x="27156" y="55442"/>
                    </a:lnTo>
                    <a:lnTo>
                      <a:pt x="25895" y="53384"/>
                    </a:lnTo>
                    <a:lnTo>
                      <a:pt x="24700" y="51392"/>
                    </a:lnTo>
                    <a:lnTo>
                      <a:pt x="23571" y="49268"/>
                    </a:lnTo>
                    <a:lnTo>
                      <a:pt x="22509" y="47209"/>
                    </a:lnTo>
                    <a:lnTo>
                      <a:pt x="21579" y="45085"/>
                    </a:lnTo>
                    <a:lnTo>
                      <a:pt x="20650" y="42960"/>
                    </a:lnTo>
                    <a:lnTo>
                      <a:pt x="19853" y="40769"/>
                    </a:lnTo>
                    <a:lnTo>
                      <a:pt x="19056" y="38578"/>
                    </a:lnTo>
                    <a:lnTo>
                      <a:pt x="18392" y="36386"/>
                    </a:lnTo>
                    <a:lnTo>
                      <a:pt x="17728" y="34195"/>
                    </a:lnTo>
                    <a:lnTo>
                      <a:pt x="17197" y="32004"/>
                    </a:lnTo>
                    <a:lnTo>
                      <a:pt x="16732" y="29813"/>
                    </a:lnTo>
                    <a:lnTo>
                      <a:pt x="16267" y="27622"/>
                    </a:lnTo>
                    <a:lnTo>
                      <a:pt x="15935" y="25364"/>
                    </a:lnTo>
                    <a:lnTo>
                      <a:pt x="15670" y="23173"/>
                    </a:lnTo>
                    <a:lnTo>
                      <a:pt x="15471" y="20982"/>
                    </a:lnTo>
                    <a:lnTo>
                      <a:pt x="15338" y="18791"/>
                    </a:lnTo>
                    <a:lnTo>
                      <a:pt x="15271" y="16600"/>
                    </a:lnTo>
                    <a:lnTo>
                      <a:pt x="15338" y="14475"/>
                    </a:lnTo>
                    <a:lnTo>
                      <a:pt x="15404" y="12351"/>
                    </a:lnTo>
                    <a:lnTo>
                      <a:pt x="15537" y="10226"/>
                    </a:lnTo>
                    <a:lnTo>
                      <a:pt x="15803" y="8101"/>
                    </a:lnTo>
                    <a:lnTo>
                      <a:pt x="16068" y="6043"/>
                    </a:lnTo>
                    <a:lnTo>
                      <a:pt x="16467" y="3985"/>
                    </a:lnTo>
                    <a:lnTo>
                      <a:pt x="16865" y="1993"/>
                    </a:lnTo>
                    <a:lnTo>
                      <a:pt x="1739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87" name="Google Shape;2687;g34ed79b00d1_0_2653"/>
              <p:cNvSpPr/>
              <p:nvPr/>
            </p:nvSpPr>
            <p:spPr>
              <a:xfrm>
                <a:off x="1379850" y="1665650"/>
                <a:ext cx="903025" cy="2486600"/>
              </a:xfrm>
              <a:custGeom>
                <a:rect b="b" l="l" r="r" t="t"/>
                <a:pathLst>
                  <a:path extrusionOk="0" fill="none" h="99464" w="36121">
                    <a:moveTo>
                      <a:pt x="36120" y="66730"/>
                    </a:moveTo>
                    <a:lnTo>
                      <a:pt x="36120" y="66730"/>
                    </a:lnTo>
                    <a:lnTo>
                      <a:pt x="34460" y="64937"/>
                    </a:lnTo>
                    <a:lnTo>
                      <a:pt x="32867" y="63145"/>
                    </a:lnTo>
                    <a:lnTo>
                      <a:pt x="31273" y="61285"/>
                    </a:lnTo>
                    <a:lnTo>
                      <a:pt x="29812" y="59360"/>
                    </a:lnTo>
                    <a:lnTo>
                      <a:pt x="28418" y="57434"/>
                    </a:lnTo>
                    <a:lnTo>
                      <a:pt x="27156" y="55442"/>
                    </a:lnTo>
                    <a:lnTo>
                      <a:pt x="25895" y="53384"/>
                    </a:lnTo>
                    <a:lnTo>
                      <a:pt x="24700" y="51392"/>
                    </a:lnTo>
                    <a:lnTo>
                      <a:pt x="23571" y="49268"/>
                    </a:lnTo>
                    <a:lnTo>
                      <a:pt x="22509" y="47209"/>
                    </a:lnTo>
                    <a:lnTo>
                      <a:pt x="21579" y="45085"/>
                    </a:lnTo>
                    <a:lnTo>
                      <a:pt x="20650" y="42960"/>
                    </a:lnTo>
                    <a:lnTo>
                      <a:pt x="19853" y="40769"/>
                    </a:lnTo>
                    <a:lnTo>
                      <a:pt x="19056" y="38578"/>
                    </a:lnTo>
                    <a:lnTo>
                      <a:pt x="18392" y="36386"/>
                    </a:lnTo>
                    <a:lnTo>
                      <a:pt x="17728" y="34195"/>
                    </a:lnTo>
                    <a:lnTo>
                      <a:pt x="17197" y="32004"/>
                    </a:lnTo>
                    <a:lnTo>
                      <a:pt x="16732" y="29813"/>
                    </a:lnTo>
                    <a:lnTo>
                      <a:pt x="16267" y="27622"/>
                    </a:lnTo>
                    <a:lnTo>
                      <a:pt x="15935" y="25364"/>
                    </a:lnTo>
                    <a:lnTo>
                      <a:pt x="15670" y="23173"/>
                    </a:lnTo>
                    <a:lnTo>
                      <a:pt x="15471" y="20982"/>
                    </a:lnTo>
                    <a:lnTo>
                      <a:pt x="15338" y="18791"/>
                    </a:lnTo>
                    <a:lnTo>
                      <a:pt x="15271" y="16600"/>
                    </a:lnTo>
                    <a:lnTo>
                      <a:pt x="15338" y="14475"/>
                    </a:lnTo>
                    <a:lnTo>
                      <a:pt x="15404" y="12351"/>
                    </a:lnTo>
                    <a:lnTo>
                      <a:pt x="15537" y="10226"/>
                    </a:lnTo>
                    <a:lnTo>
                      <a:pt x="15803" y="8101"/>
                    </a:lnTo>
                    <a:lnTo>
                      <a:pt x="16068" y="6043"/>
                    </a:lnTo>
                    <a:lnTo>
                      <a:pt x="16467" y="3985"/>
                    </a:lnTo>
                    <a:lnTo>
                      <a:pt x="16865" y="1993"/>
                    </a:lnTo>
                    <a:lnTo>
                      <a:pt x="17396" y="1"/>
                    </a:lnTo>
                    <a:lnTo>
                      <a:pt x="17396" y="1"/>
                    </a:lnTo>
                    <a:lnTo>
                      <a:pt x="16267" y="1395"/>
                    </a:lnTo>
                    <a:lnTo>
                      <a:pt x="15139" y="2789"/>
                    </a:lnTo>
                    <a:lnTo>
                      <a:pt x="14076" y="4184"/>
                    </a:lnTo>
                    <a:lnTo>
                      <a:pt x="13080" y="5644"/>
                    </a:lnTo>
                    <a:lnTo>
                      <a:pt x="12084" y="7105"/>
                    </a:lnTo>
                    <a:lnTo>
                      <a:pt x="11155" y="8566"/>
                    </a:lnTo>
                    <a:lnTo>
                      <a:pt x="10225" y="10027"/>
                    </a:lnTo>
                    <a:lnTo>
                      <a:pt x="9362" y="11554"/>
                    </a:lnTo>
                    <a:lnTo>
                      <a:pt x="8565" y="13081"/>
                    </a:lnTo>
                    <a:lnTo>
                      <a:pt x="7768" y="14608"/>
                    </a:lnTo>
                    <a:lnTo>
                      <a:pt x="6972" y="16135"/>
                    </a:lnTo>
                    <a:lnTo>
                      <a:pt x="6308" y="17662"/>
                    </a:lnTo>
                    <a:lnTo>
                      <a:pt x="5644" y="19256"/>
                    </a:lnTo>
                    <a:lnTo>
                      <a:pt x="4980" y="20849"/>
                    </a:lnTo>
                    <a:lnTo>
                      <a:pt x="3851" y="24037"/>
                    </a:lnTo>
                    <a:lnTo>
                      <a:pt x="2789" y="27290"/>
                    </a:lnTo>
                    <a:lnTo>
                      <a:pt x="1992" y="30543"/>
                    </a:lnTo>
                    <a:lnTo>
                      <a:pt x="1262" y="33863"/>
                    </a:lnTo>
                    <a:lnTo>
                      <a:pt x="730" y="37183"/>
                    </a:lnTo>
                    <a:lnTo>
                      <a:pt x="332" y="40503"/>
                    </a:lnTo>
                    <a:lnTo>
                      <a:pt x="66" y="43823"/>
                    </a:lnTo>
                    <a:lnTo>
                      <a:pt x="0" y="47209"/>
                    </a:lnTo>
                    <a:lnTo>
                      <a:pt x="66" y="50529"/>
                    </a:lnTo>
                    <a:lnTo>
                      <a:pt x="266" y="53849"/>
                    </a:lnTo>
                    <a:lnTo>
                      <a:pt x="664" y="57169"/>
                    </a:lnTo>
                    <a:lnTo>
                      <a:pt x="1195" y="60489"/>
                    </a:lnTo>
                    <a:lnTo>
                      <a:pt x="1859" y="63809"/>
                    </a:lnTo>
                    <a:lnTo>
                      <a:pt x="2656" y="67062"/>
                    </a:lnTo>
                    <a:lnTo>
                      <a:pt x="3652" y="70316"/>
                    </a:lnTo>
                    <a:lnTo>
                      <a:pt x="4781" y="73503"/>
                    </a:lnTo>
                    <a:lnTo>
                      <a:pt x="6042" y="76623"/>
                    </a:lnTo>
                    <a:lnTo>
                      <a:pt x="6773" y="78150"/>
                    </a:lnTo>
                    <a:lnTo>
                      <a:pt x="7503" y="79678"/>
                    </a:lnTo>
                    <a:lnTo>
                      <a:pt x="8233" y="81205"/>
                    </a:lnTo>
                    <a:lnTo>
                      <a:pt x="9030" y="82732"/>
                    </a:lnTo>
                    <a:lnTo>
                      <a:pt x="9893" y="84259"/>
                    </a:lnTo>
                    <a:lnTo>
                      <a:pt x="10823" y="85720"/>
                    </a:lnTo>
                    <a:lnTo>
                      <a:pt x="11686" y="87180"/>
                    </a:lnTo>
                    <a:lnTo>
                      <a:pt x="12682" y="88641"/>
                    </a:lnTo>
                    <a:lnTo>
                      <a:pt x="13678" y="90036"/>
                    </a:lnTo>
                    <a:lnTo>
                      <a:pt x="14674" y="91430"/>
                    </a:lnTo>
                    <a:lnTo>
                      <a:pt x="15803" y="92824"/>
                    </a:lnTo>
                    <a:lnTo>
                      <a:pt x="16865" y="94219"/>
                    </a:lnTo>
                    <a:lnTo>
                      <a:pt x="17994" y="95546"/>
                    </a:lnTo>
                    <a:lnTo>
                      <a:pt x="19189" y="96874"/>
                    </a:lnTo>
                    <a:lnTo>
                      <a:pt x="20450" y="98202"/>
                    </a:lnTo>
                    <a:lnTo>
                      <a:pt x="21712" y="99464"/>
                    </a:lnTo>
                    <a:lnTo>
                      <a:pt x="21712" y="99464"/>
                    </a:lnTo>
                    <a:lnTo>
                      <a:pt x="22243" y="97339"/>
                    </a:lnTo>
                    <a:lnTo>
                      <a:pt x="22907" y="95215"/>
                    </a:lnTo>
                    <a:lnTo>
                      <a:pt x="23637" y="93090"/>
                    </a:lnTo>
                    <a:lnTo>
                      <a:pt x="24368" y="90965"/>
                    </a:lnTo>
                    <a:lnTo>
                      <a:pt x="25165" y="88907"/>
                    </a:lnTo>
                    <a:lnTo>
                      <a:pt x="26028" y="86782"/>
                    </a:lnTo>
                    <a:lnTo>
                      <a:pt x="26891" y="84657"/>
                    </a:lnTo>
                    <a:lnTo>
                      <a:pt x="27820" y="82599"/>
                    </a:lnTo>
                    <a:lnTo>
                      <a:pt x="29746" y="78482"/>
                    </a:lnTo>
                    <a:lnTo>
                      <a:pt x="31804" y="74432"/>
                    </a:lnTo>
                    <a:lnTo>
                      <a:pt x="33929" y="70515"/>
                    </a:lnTo>
                    <a:lnTo>
                      <a:pt x="36120" y="6673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88" name="Google Shape;2688;g34ed79b00d1_0_2653"/>
              <p:cNvSpPr/>
              <p:nvPr/>
            </p:nvSpPr>
            <p:spPr>
              <a:xfrm>
                <a:off x="3318625" y="1974400"/>
                <a:ext cx="888100" cy="627475"/>
              </a:xfrm>
              <a:custGeom>
                <a:rect b="b" l="l" r="r" t="t"/>
                <a:pathLst>
                  <a:path extrusionOk="0" h="25099" w="35524">
                    <a:moveTo>
                      <a:pt x="20783" y="1"/>
                    </a:moveTo>
                    <a:lnTo>
                      <a:pt x="18260" y="1727"/>
                    </a:lnTo>
                    <a:lnTo>
                      <a:pt x="15737" y="3520"/>
                    </a:lnTo>
                    <a:lnTo>
                      <a:pt x="13148" y="5445"/>
                    </a:lnTo>
                    <a:lnTo>
                      <a:pt x="10558" y="7437"/>
                    </a:lnTo>
                    <a:lnTo>
                      <a:pt x="7902" y="9495"/>
                    </a:lnTo>
                    <a:lnTo>
                      <a:pt x="5313" y="11687"/>
                    </a:lnTo>
                    <a:lnTo>
                      <a:pt x="2657" y="13944"/>
                    </a:lnTo>
                    <a:lnTo>
                      <a:pt x="1" y="16334"/>
                    </a:lnTo>
                    <a:lnTo>
                      <a:pt x="1063" y="17131"/>
                    </a:lnTo>
                    <a:lnTo>
                      <a:pt x="2126" y="17928"/>
                    </a:lnTo>
                    <a:lnTo>
                      <a:pt x="3188" y="18725"/>
                    </a:lnTo>
                    <a:lnTo>
                      <a:pt x="4250" y="19389"/>
                    </a:lnTo>
                    <a:lnTo>
                      <a:pt x="5379" y="20053"/>
                    </a:lnTo>
                    <a:lnTo>
                      <a:pt x="6508" y="20717"/>
                    </a:lnTo>
                    <a:lnTo>
                      <a:pt x="7637" y="21314"/>
                    </a:lnTo>
                    <a:lnTo>
                      <a:pt x="8765" y="21845"/>
                    </a:lnTo>
                    <a:lnTo>
                      <a:pt x="9894" y="22310"/>
                    </a:lnTo>
                    <a:lnTo>
                      <a:pt x="11089" y="22775"/>
                    </a:lnTo>
                    <a:lnTo>
                      <a:pt x="12218" y="23173"/>
                    </a:lnTo>
                    <a:lnTo>
                      <a:pt x="13413" y="23572"/>
                    </a:lnTo>
                    <a:lnTo>
                      <a:pt x="14542" y="23904"/>
                    </a:lnTo>
                    <a:lnTo>
                      <a:pt x="15737" y="24169"/>
                    </a:lnTo>
                    <a:lnTo>
                      <a:pt x="18061" y="24634"/>
                    </a:lnTo>
                    <a:lnTo>
                      <a:pt x="20451" y="24966"/>
                    </a:lnTo>
                    <a:lnTo>
                      <a:pt x="22709" y="25099"/>
                    </a:lnTo>
                    <a:lnTo>
                      <a:pt x="25033" y="25099"/>
                    </a:lnTo>
                    <a:lnTo>
                      <a:pt x="26161" y="25032"/>
                    </a:lnTo>
                    <a:lnTo>
                      <a:pt x="27224" y="24900"/>
                    </a:lnTo>
                    <a:lnTo>
                      <a:pt x="28353" y="24767"/>
                    </a:lnTo>
                    <a:lnTo>
                      <a:pt x="29415" y="24568"/>
                    </a:lnTo>
                    <a:lnTo>
                      <a:pt x="30477" y="24302"/>
                    </a:lnTo>
                    <a:lnTo>
                      <a:pt x="31540" y="24103"/>
                    </a:lnTo>
                    <a:lnTo>
                      <a:pt x="32536" y="23771"/>
                    </a:lnTo>
                    <a:lnTo>
                      <a:pt x="33532" y="23439"/>
                    </a:lnTo>
                    <a:lnTo>
                      <a:pt x="34527" y="23040"/>
                    </a:lnTo>
                    <a:lnTo>
                      <a:pt x="35523" y="22642"/>
                    </a:lnTo>
                    <a:lnTo>
                      <a:pt x="33996" y="19654"/>
                    </a:lnTo>
                    <a:lnTo>
                      <a:pt x="32403" y="16666"/>
                    </a:lnTo>
                    <a:lnTo>
                      <a:pt x="30743" y="13745"/>
                    </a:lnTo>
                    <a:lnTo>
                      <a:pt x="28950" y="10890"/>
                    </a:lnTo>
                    <a:lnTo>
                      <a:pt x="27025" y="8035"/>
                    </a:lnTo>
                    <a:lnTo>
                      <a:pt x="25033" y="5312"/>
                    </a:lnTo>
                    <a:lnTo>
                      <a:pt x="22974" y="2657"/>
                    </a:lnTo>
                    <a:lnTo>
                      <a:pt x="2078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89" name="Google Shape;2689;g34ed79b00d1_0_2653"/>
              <p:cNvSpPr/>
              <p:nvPr/>
            </p:nvSpPr>
            <p:spPr>
              <a:xfrm>
                <a:off x="3318625" y="1974400"/>
                <a:ext cx="888100" cy="627475"/>
              </a:xfrm>
              <a:custGeom>
                <a:rect b="b" l="l" r="r" t="t"/>
                <a:pathLst>
                  <a:path extrusionOk="0" fill="none" h="25099" w="35524">
                    <a:moveTo>
                      <a:pt x="35523" y="22642"/>
                    </a:moveTo>
                    <a:lnTo>
                      <a:pt x="35523" y="22642"/>
                    </a:lnTo>
                    <a:lnTo>
                      <a:pt x="33996" y="19654"/>
                    </a:lnTo>
                    <a:lnTo>
                      <a:pt x="32403" y="16666"/>
                    </a:lnTo>
                    <a:lnTo>
                      <a:pt x="30743" y="13745"/>
                    </a:lnTo>
                    <a:lnTo>
                      <a:pt x="28950" y="10890"/>
                    </a:lnTo>
                    <a:lnTo>
                      <a:pt x="27025" y="8035"/>
                    </a:lnTo>
                    <a:lnTo>
                      <a:pt x="25033" y="5312"/>
                    </a:lnTo>
                    <a:lnTo>
                      <a:pt x="22974" y="2657"/>
                    </a:lnTo>
                    <a:lnTo>
                      <a:pt x="20783" y="1"/>
                    </a:lnTo>
                    <a:lnTo>
                      <a:pt x="20783" y="1"/>
                    </a:lnTo>
                    <a:lnTo>
                      <a:pt x="18260" y="1727"/>
                    </a:lnTo>
                    <a:lnTo>
                      <a:pt x="15737" y="3520"/>
                    </a:lnTo>
                    <a:lnTo>
                      <a:pt x="13148" y="5445"/>
                    </a:lnTo>
                    <a:lnTo>
                      <a:pt x="10558" y="7437"/>
                    </a:lnTo>
                    <a:lnTo>
                      <a:pt x="7902" y="9495"/>
                    </a:lnTo>
                    <a:lnTo>
                      <a:pt x="5313" y="11687"/>
                    </a:lnTo>
                    <a:lnTo>
                      <a:pt x="2657" y="13944"/>
                    </a:lnTo>
                    <a:lnTo>
                      <a:pt x="1" y="16334"/>
                    </a:lnTo>
                    <a:lnTo>
                      <a:pt x="1" y="16334"/>
                    </a:lnTo>
                    <a:lnTo>
                      <a:pt x="1063" y="17131"/>
                    </a:lnTo>
                    <a:lnTo>
                      <a:pt x="2126" y="17928"/>
                    </a:lnTo>
                    <a:lnTo>
                      <a:pt x="3188" y="18725"/>
                    </a:lnTo>
                    <a:lnTo>
                      <a:pt x="4250" y="19389"/>
                    </a:lnTo>
                    <a:lnTo>
                      <a:pt x="5379" y="20053"/>
                    </a:lnTo>
                    <a:lnTo>
                      <a:pt x="6508" y="20717"/>
                    </a:lnTo>
                    <a:lnTo>
                      <a:pt x="7637" y="21314"/>
                    </a:lnTo>
                    <a:lnTo>
                      <a:pt x="8765" y="21845"/>
                    </a:lnTo>
                    <a:lnTo>
                      <a:pt x="9894" y="22310"/>
                    </a:lnTo>
                    <a:lnTo>
                      <a:pt x="11089" y="22775"/>
                    </a:lnTo>
                    <a:lnTo>
                      <a:pt x="12218" y="23173"/>
                    </a:lnTo>
                    <a:lnTo>
                      <a:pt x="13413" y="23572"/>
                    </a:lnTo>
                    <a:lnTo>
                      <a:pt x="14542" y="23904"/>
                    </a:lnTo>
                    <a:lnTo>
                      <a:pt x="15737" y="24169"/>
                    </a:lnTo>
                    <a:lnTo>
                      <a:pt x="18061" y="24634"/>
                    </a:lnTo>
                    <a:lnTo>
                      <a:pt x="20451" y="24966"/>
                    </a:lnTo>
                    <a:lnTo>
                      <a:pt x="22709" y="25099"/>
                    </a:lnTo>
                    <a:lnTo>
                      <a:pt x="25033" y="25099"/>
                    </a:lnTo>
                    <a:lnTo>
                      <a:pt x="26161" y="25032"/>
                    </a:lnTo>
                    <a:lnTo>
                      <a:pt x="27224" y="24900"/>
                    </a:lnTo>
                    <a:lnTo>
                      <a:pt x="28353" y="24767"/>
                    </a:lnTo>
                    <a:lnTo>
                      <a:pt x="29415" y="24568"/>
                    </a:lnTo>
                    <a:lnTo>
                      <a:pt x="30477" y="24302"/>
                    </a:lnTo>
                    <a:lnTo>
                      <a:pt x="31540" y="24103"/>
                    </a:lnTo>
                    <a:lnTo>
                      <a:pt x="32536" y="23771"/>
                    </a:lnTo>
                    <a:lnTo>
                      <a:pt x="33532" y="23439"/>
                    </a:lnTo>
                    <a:lnTo>
                      <a:pt x="34527" y="23040"/>
                    </a:lnTo>
                    <a:lnTo>
                      <a:pt x="35523" y="22642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90" name="Google Shape;2690;g34ed79b00d1_0_2653"/>
              <p:cNvSpPr/>
              <p:nvPr/>
            </p:nvSpPr>
            <p:spPr>
              <a:xfrm>
                <a:off x="3302025" y="1225775"/>
                <a:ext cx="962800" cy="464800"/>
              </a:xfrm>
              <a:custGeom>
                <a:rect b="b" l="l" r="r" t="t"/>
                <a:pathLst>
                  <a:path extrusionOk="0" h="18592" w="38512">
                    <a:moveTo>
                      <a:pt x="12683" y="0"/>
                    </a:moveTo>
                    <a:lnTo>
                      <a:pt x="11421" y="67"/>
                    </a:lnTo>
                    <a:lnTo>
                      <a:pt x="10226" y="200"/>
                    </a:lnTo>
                    <a:lnTo>
                      <a:pt x="9031" y="332"/>
                    </a:lnTo>
                    <a:lnTo>
                      <a:pt x="7836" y="532"/>
                    </a:lnTo>
                    <a:lnTo>
                      <a:pt x="6707" y="797"/>
                    </a:lnTo>
                    <a:lnTo>
                      <a:pt x="5578" y="1063"/>
                    </a:lnTo>
                    <a:lnTo>
                      <a:pt x="4516" y="1328"/>
                    </a:lnTo>
                    <a:lnTo>
                      <a:pt x="3520" y="1727"/>
                    </a:lnTo>
                    <a:lnTo>
                      <a:pt x="2590" y="2059"/>
                    </a:lnTo>
                    <a:lnTo>
                      <a:pt x="1661" y="2457"/>
                    </a:lnTo>
                    <a:lnTo>
                      <a:pt x="798" y="2922"/>
                    </a:lnTo>
                    <a:lnTo>
                      <a:pt x="1" y="3387"/>
                    </a:lnTo>
                    <a:lnTo>
                      <a:pt x="3055" y="4781"/>
                    </a:lnTo>
                    <a:lnTo>
                      <a:pt x="6043" y="6375"/>
                    </a:lnTo>
                    <a:lnTo>
                      <a:pt x="8965" y="8034"/>
                    </a:lnTo>
                    <a:lnTo>
                      <a:pt x="11820" y="9894"/>
                    </a:lnTo>
                    <a:lnTo>
                      <a:pt x="14608" y="11886"/>
                    </a:lnTo>
                    <a:lnTo>
                      <a:pt x="17331" y="13944"/>
                    </a:lnTo>
                    <a:lnTo>
                      <a:pt x="19987" y="16201"/>
                    </a:lnTo>
                    <a:lnTo>
                      <a:pt x="22576" y="18592"/>
                    </a:lnTo>
                    <a:lnTo>
                      <a:pt x="24435" y="17264"/>
                    </a:lnTo>
                    <a:lnTo>
                      <a:pt x="26427" y="16002"/>
                    </a:lnTo>
                    <a:lnTo>
                      <a:pt x="28485" y="14741"/>
                    </a:lnTo>
                    <a:lnTo>
                      <a:pt x="30544" y="13545"/>
                    </a:lnTo>
                    <a:lnTo>
                      <a:pt x="32668" y="12417"/>
                    </a:lnTo>
                    <a:lnTo>
                      <a:pt x="34727" y="11354"/>
                    </a:lnTo>
                    <a:lnTo>
                      <a:pt x="36719" y="10491"/>
                    </a:lnTo>
                    <a:lnTo>
                      <a:pt x="38511" y="9761"/>
                    </a:lnTo>
                    <a:lnTo>
                      <a:pt x="37449" y="8632"/>
                    </a:lnTo>
                    <a:lnTo>
                      <a:pt x="36254" y="7636"/>
                    </a:lnTo>
                    <a:lnTo>
                      <a:pt x="35059" y="6707"/>
                    </a:lnTo>
                    <a:lnTo>
                      <a:pt x="33864" y="5843"/>
                    </a:lnTo>
                    <a:lnTo>
                      <a:pt x="32602" y="5047"/>
                    </a:lnTo>
                    <a:lnTo>
                      <a:pt x="31340" y="4316"/>
                    </a:lnTo>
                    <a:lnTo>
                      <a:pt x="30079" y="3652"/>
                    </a:lnTo>
                    <a:lnTo>
                      <a:pt x="28751" y="3055"/>
                    </a:lnTo>
                    <a:lnTo>
                      <a:pt x="27423" y="2524"/>
                    </a:lnTo>
                    <a:lnTo>
                      <a:pt x="26095" y="1992"/>
                    </a:lnTo>
                    <a:lnTo>
                      <a:pt x="24701" y="1594"/>
                    </a:lnTo>
                    <a:lnTo>
                      <a:pt x="23373" y="1196"/>
                    </a:lnTo>
                    <a:lnTo>
                      <a:pt x="22045" y="864"/>
                    </a:lnTo>
                    <a:lnTo>
                      <a:pt x="20650" y="598"/>
                    </a:lnTo>
                    <a:lnTo>
                      <a:pt x="19323" y="399"/>
                    </a:lnTo>
                    <a:lnTo>
                      <a:pt x="17928" y="200"/>
                    </a:lnTo>
                    <a:lnTo>
                      <a:pt x="16600" y="67"/>
                    </a:lnTo>
                    <a:lnTo>
                      <a:pt x="1527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91" name="Google Shape;2691;g34ed79b00d1_0_2653"/>
              <p:cNvSpPr/>
              <p:nvPr/>
            </p:nvSpPr>
            <p:spPr>
              <a:xfrm>
                <a:off x="3302025" y="1225775"/>
                <a:ext cx="962800" cy="464800"/>
              </a:xfrm>
              <a:custGeom>
                <a:rect b="b" l="l" r="r" t="t"/>
                <a:pathLst>
                  <a:path extrusionOk="0" fill="none" h="18592" w="38512">
                    <a:moveTo>
                      <a:pt x="22576" y="18592"/>
                    </a:moveTo>
                    <a:lnTo>
                      <a:pt x="22576" y="18592"/>
                    </a:lnTo>
                    <a:lnTo>
                      <a:pt x="24435" y="17264"/>
                    </a:lnTo>
                    <a:lnTo>
                      <a:pt x="26427" y="16002"/>
                    </a:lnTo>
                    <a:lnTo>
                      <a:pt x="28485" y="14741"/>
                    </a:lnTo>
                    <a:lnTo>
                      <a:pt x="30544" y="13545"/>
                    </a:lnTo>
                    <a:lnTo>
                      <a:pt x="32668" y="12417"/>
                    </a:lnTo>
                    <a:lnTo>
                      <a:pt x="34727" y="11354"/>
                    </a:lnTo>
                    <a:lnTo>
                      <a:pt x="36719" y="10491"/>
                    </a:lnTo>
                    <a:lnTo>
                      <a:pt x="38511" y="9761"/>
                    </a:lnTo>
                    <a:lnTo>
                      <a:pt x="38511" y="9761"/>
                    </a:lnTo>
                    <a:lnTo>
                      <a:pt x="37449" y="8632"/>
                    </a:lnTo>
                    <a:lnTo>
                      <a:pt x="36254" y="7636"/>
                    </a:lnTo>
                    <a:lnTo>
                      <a:pt x="35059" y="6707"/>
                    </a:lnTo>
                    <a:lnTo>
                      <a:pt x="33864" y="5843"/>
                    </a:lnTo>
                    <a:lnTo>
                      <a:pt x="32602" y="5047"/>
                    </a:lnTo>
                    <a:lnTo>
                      <a:pt x="31340" y="4316"/>
                    </a:lnTo>
                    <a:lnTo>
                      <a:pt x="30079" y="3652"/>
                    </a:lnTo>
                    <a:lnTo>
                      <a:pt x="28751" y="3055"/>
                    </a:lnTo>
                    <a:lnTo>
                      <a:pt x="27423" y="2524"/>
                    </a:lnTo>
                    <a:lnTo>
                      <a:pt x="26095" y="1992"/>
                    </a:lnTo>
                    <a:lnTo>
                      <a:pt x="24701" y="1594"/>
                    </a:lnTo>
                    <a:lnTo>
                      <a:pt x="23373" y="1196"/>
                    </a:lnTo>
                    <a:lnTo>
                      <a:pt x="22045" y="864"/>
                    </a:lnTo>
                    <a:lnTo>
                      <a:pt x="20650" y="598"/>
                    </a:lnTo>
                    <a:lnTo>
                      <a:pt x="19323" y="399"/>
                    </a:lnTo>
                    <a:lnTo>
                      <a:pt x="17928" y="200"/>
                    </a:lnTo>
                    <a:lnTo>
                      <a:pt x="16600" y="67"/>
                    </a:lnTo>
                    <a:lnTo>
                      <a:pt x="15272" y="0"/>
                    </a:lnTo>
                    <a:lnTo>
                      <a:pt x="14011" y="0"/>
                    </a:lnTo>
                    <a:lnTo>
                      <a:pt x="12683" y="0"/>
                    </a:lnTo>
                    <a:lnTo>
                      <a:pt x="11421" y="67"/>
                    </a:lnTo>
                    <a:lnTo>
                      <a:pt x="10226" y="200"/>
                    </a:lnTo>
                    <a:lnTo>
                      <a:pt x="9031" y="332"/>
                    </a:lnTo>
                    <a:lnTo>
                      <a:pt x="7836" y="532"/>
                    </a:lnTo>
                    <a:lnTo>
                      <a:pt x="6707" y="797"/>
                    </a:lnTo>
                    <a:lnTo>
                      <a:pt x="5578" y="1063"/>
                    </a:lnTo>
                    <a:lnTo>
                      <a:pt x="4516" y="1328"/>
                    </a:lnTo>
                    <a:lnTo>
                      <a:pt x="3520" y="1727"/>
                    </a:lnTo>
                    <a:lnTo>
                      <a:pt x="2590" y="2059"/>
                    </a:lnTo>
                    <a:lnTo>
                      <a:pt x="1661" y="2457"/>
                    </a:lnTo>
                    <a:lnTo>
                      <a:pt x="798" y="2922"/>
                    </a:lnTo>
                    <a:lnTo>
                      <a:pt x="1" y="3387"/>
                    </a:lnTo>
                    <a:lnTo>
                      <a:pt x="1" y="3387"/>
                    </a:lnTo>
                    <a:lnTo>
                      <a:pt x="3055" y="4781"/>
                    </a:lnTo>
                    <a:lnTo>
                      <a:pt x="6043" y="6375"/>
                    </a:lnTo>
                    <a:lnTo>
                      <a:pt x="8965" y="8034"/>
                    </a:lnTo>
                    <a:lnTo>
                      <a:pt x="11820" y="9894"/>
                    </a:lnTo>
                    <a:lnTo>
                      <a:pt x="14608" y="11886"/>
                    </a:lnTo>
                    <a:lnTo>
                      <a:pt x="17331" y="13944"/>
                    </a:lnTo>
                    <a:lnTo>
                      <a:pt x="19987" y="16201"/>
                    </a:lnTo>
                    <a:lnTo>
                      <a:pt x="22576" y="18592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92" name="Google Shape;2692;g34ed79b00d1_0_2653"/>
              <p:cNvSpPr/>
              <p:nvPr/>
            </p:nvSpPr>
            <p:spPr>
              <a:xfrm>
                <a:off x="2108550" y="3483275"/>
                <a:ext cx="2365425" cy="1201825"/>
              </a:xfrm>
              <a:custGeom>
                <a:rect b="b" l="l" r="r" t="t"/>
                <a:pathLst>
                  <a:path extrusionOk="0" h="48073" w="94617">
                    <a:moveTo>
                      <a:pt x="13612" y="1"/>
                    </a:moveTo>
                    <a:lnTo>
                      <a:pt x="11952" y="2856"/>
                    </a:lnTo>
                    <a:lnTo>
                      <a:pt x="10425" y="5645"/>
                    </a:lnTo>
                    <a:lnTo>
                      <a:pt x="9097" y="8367"/>
                    </a:lnTo>
                    <a:lnTo>
                      <a:pt x="7835" y="10956"/>
                    </a:lnTo>
                    <a:lnTo>
                      <a:pt x="6706" y="13413"/>
                    </a:lnTo>
                    <a:lnTo>
                      <a:pt x="5644" y="15803"/>
                    </a:lnTo>
                    <a:lnTo>
                      <a:pt x="4715" y="18061"/>
                    </a:lnTo>
                    <a:lnTo>
                      <a:pt x="3851" y="20186"/>
                    </a:lnTo>
                    <a:lnTo>
                      <a:pt x="3121" y="22244"/>
                    </a:lnTo>
                    <a:lnTo>
                      <a:pt x="2457" y="24169"/>
                    </a:lnTo>
                    <a:lnTo>
                      <a:pt x="1859" y="25962"/>
                    </a:lnTo>
                    <a:lnTo>
                      <a:pt x="1395" y="27688"/>
                    </a:lnTo>
                    <a:lnTo>
                      <a:pt x="598" y="30743"/>
                    </a:lnTo>
                    <a:lnTo>
                      <a:pt x="0" y="33266"/>
                    </a:lnTo>
                    <a:lnTo>
                      <a:pt x="2590" y="35125"/>
                    </a:lnTo>
                    <a:lnTo>
                      <a:pt x="5179" y="36785"/>
                    </a:lnTo>
                    <a:lnTo>
                      <a:pt x="7835" y="38378"/>
                    </a:lnTo>
                    <a:lnTo>
                      <a:pt x="10558" y="39906"/>
                    </a:lnTo>
                    <a:lnTo>
                      <a:pt x="13280" y="41234"/>
                    </a:lnTo>
                    <a:lnTo>
                      <a:pt x="16135" y="42495"/>
                    </a:lnTo>
                    <a:lnTo>
                      <a:pt x="18924" y="43557"/>
                    </a:lnTo>
                    <a:lnTo>
                      <a:pt x="21779" y="44553"/>
                    </a:lnTo>
                    <a:lnTo>
                      <a:pt x="24700" y="45417"/>
                    </a:lnTo>
                    <a:lnTo>
                      <a:pt x="27622" y="46147"/>
                    </a:lnTo>
                    <a:lnTo>
                      <a:pt x="30543" y="46811"/>
                    </a:lnTo>
                    <a:lnTo>
                      <a:pt x="33531" y="47276"/>
                    </a:lnTo>
                    <a:lnTo>
                      <a:pt x="36519" y="47674"/>
                    </a:lnTo>
                    <a:lnTo>
                      <a:pt x="39507" y="47940"/>
                    </a:lnTo>
                    <a:lnTo>
                      <a:pt x="42495" y="48072"/>
                    </a:lnTo>
                    <a:lnTo>
                      <a:pt x="45482" y="48072"/>
                    </a:lnTo>
                    <a:lnTo>
                      <a:pt x="48470" y="47940"/>
                    </a:lnTo>
                    <a:lnTo>
                      <a:pt x="51458" y="47674"/>
                    </a:lnTo>
                    <a:lnTo>
                      <a:pt x="54446" y="47342"/>
                    </a:lnTo>
                    <a:lnTo>
                      <a:pt x="57434" y="46877"/>
                    </a:lnTo>
                    <a:lnTo>
                      <a:pt x="60355" y="46280"/>
                    </a:lnTo>
                    <a:lnTo>
                      <a:pt x="63277" y="45549"/>
                    </a:lnTo>
                    <a:lnTo>
                      <a:pt x="66198" y="44686"/>
                    </a:lnTo>
                    <a:lnTo>
                      <a:pt x="69053" y="43757"/>
                    </a:lnTo>
                    <a:lnTo>
                      <a:pt x="71909" y="42628"/>
                    </a:lnTo>
                    <a:lnTo>
                      <a:pt x="74697" y="41433"/>
                    </a:lnTo>
                    <a:lnTo>
                      <a:pt x="77486" y="40105"/>
                    </a:lnTo>
                    <a:lnTo>
                      <a:pt x="80142" y="38644"/>
                    </a:lnTo>
                    <a:lnTo>
                      <a:pt x="82864" y="37051"/>
                    </a:lnTo>
                    <a:lnTo>
                      <a:pt x="85454" y="35391"/>
                    </a:lnTo>
                    <a:lnTo>
                      <a:pt x="87977" y="33531"/>
                    </a:lnTo>
                    <a:lnTo>
                      <a:pt x="90500" y="31606"/>
                    </a:lnTo>
                    <a:lnTo>
                      <a:pt x="90965" y="30344"/>
                    </a:lnTo>
                    <a:lnTo>
                      <a:pt x="91429" y="29083"/>
                    </a:lnTo>
                    <a:lnTo>
                      <a:pt x="91894" y="27755"/>
                    </a:lnTo>
                    <a:lnTo>
                      <a:pt x="92292" y="26361"/>
                    </a:lnTo>
                    <a:lnTo>
                      <a:pt x="92956" y="23572"/>
                    </a:lnTo>
                    <a:lnTo>
                      <a:pt x="93554" y="20650"/>
                    </a:lnTo>
                    <a:lnTo>
                      <a:pt x="94019" y="17596"/>
                    </a:lnTo>
                    <a:lnTo>
                      <a:pt x="94351" y="14409"/>
                    </a:lnTo>
                    <a:lnTo>
                      <a:pt x="94550" y="11222"/>
                    </a:lnTo>
                    <a:lnTo>
                      <a:pt x="94616" y="7836"/>
                    </a:lnTo>
                    <a:lnTo>
                      <a:pt x="92226" y="9164"/>
                    </a:lnTo>
                    <a:lnTo>
                      <a:pt x="89769" y="10425"/>
                    </a:lnTo>
                    <a:lnTo>
                      <a:pt x="87313" y="11488"/>
                    </a:lnTo>
                    <a:lnTo>
                      <a:pt x="84790" y="12484"/>
                    </a:lnTo>
                    <a:lnTo>
                      <a:pt x="82267" y="13347"/>
                    </a:lnTo>
                    <a:lnTo>
                      <a:pt x="79677" y="14143"/>
                    </a:lnTo>
                    <a:lnTo>
                      <a:pt x="77088" y="14741"/>
                    </a:lnTo>
                    <a:lnTo>
                      <a:pt x="74432" y="15272"/>
                    </a:lnTo>
                    <a:lnTo>
                      <a:pt x="71776" y="15737"/>
                    </a:lnTo>
                    <a:lnTo>
                      <a:pt x="69053" y="16069"/>
                    </a:lnTo>
                    <a:lnTo>
                      <a:pt x="66398" y="16268"/>
                    </a:lnTo>
                    <a:lnTo>
                      <a:pt x="63675" y="16401"/>
                    </a:lnTo>
                    <a:lnTo>
                      <a:pt x="60953" y="16401"/>
                    </a:lnTo>
                    <a:lnTo>
                      <a:pt x="58231" y="16335"/>
                    </a:lnTo>
                    <a:lnTo>
                      <a:pt x="55508" y="16135"/>
                    </a:lnTo>
                    <a:lnTo>
                      <a:pt x="52786" y="15870"/>
                    </a:lnTo>
                    <a:lnTo>
                      <a:pt x="50064" y="15538"/>
                    </a:lnTo>
                    <a:lnTo>
                      <a:pt x="47408" y="15073"/>
                    </a:lnTo>
                    <a:lnTo>
                      <a:pt x="44752" y="14542"/>
                    </a:lnTo>
                    <a:lnTo>
                      <a:pt x="42096" y="13878"/>
                    </a:lnTo>
                    <a:lnTo>
                      <a:pt x="39440" y="13147"/>
                    </a:lnTo>
                    <a:lnTo>
                      <a:pt x="36851" y="12351"/>
                    </a:lnTo>
                    <a:lnTo>
                      <a:pt x="34328" y="11488"/>
                    </a:lnTo>
                    <a:lnTo>
                      <a:pt x="31805" y="10492"/>
                    </a:lnTo>
                    <a:lnTo>
                      <a:pt x="29348" y="9429"/>
                    </a:lnTo>
                    <a:lnTo>
                      <a:pt x="26891" y="8300"/>
                    </a:lnTo>
                    <a:lnTo>
                      <a:pt x="24567" y="7105"/>
                    </a:lnTo>
                    <a:lnTo>
                      <a:pt x="22243" y="5844"/>
                    </a:lnTo>
                    <a:lnTo>
                      <a:pt x="19986" y="4449"/>
                    </a:lnTo>
                    <a:lnTo>
                      <a:pt x="17795" y="3055"/>
                    </a:lnTo>
                    <a:lnTo>
                      <a:pt x="15670" y="1528"/>
                    </a:lnTo>
                    <a:lnTo>
                      <a:pt x="1361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93" name="Google Shape;2693;g34ed79b00d1_0_2653"/>
              <p:cNvSpPr/>
              <p:nvPr/>
            </p:nvSpPr>
            <p:spPr>
              <a:xfrm>
                <a:off x="2108550" y="3483275"/>
                <a:ext cx="2365425" cy="1201825"/>
              </a:xfrm>
              <a:custGeom>
                <a:rect b="b" l="l" r="r" t="t"/>
                <a:pathLst>
                  <a:path extrusionOk="0" fill="none" h="48073" w="94617">
                    <a:moveTo>
                      <a:pt x="13612" y="1"/>
                    </a:moveTo>
                    <a:lnTo>
                      <a:pt x="13612" y="1"/>
                    </a:lnTo>
                    <a:lnTo>
                      <a:pt x="11952" y="2856"/>
                    </a:lnTo>
                    <a:lnTo>
                      <a:pt x="10425" y="5645"/>
                    </a:lnTo>
                    <a:lnTo>
                      <a:pt x="9097" y="8367"/>
                    </a:lnTo>
                    <a:lnTo>
                      <a:pt x="7835" y="10956"/>
                    </a:lnTo>
                    <a:lnTo>
                      <a:pt x="6706" y="13413"/>
                    </a:lnTo>
                    <a:lnTo>
                      <a:pt x="5644" y="15803"/>
                    </a:lnTo>
                    <a:lnTo>
                      <a:pt x="4715" y="18061"/>
                    </a:lnTo>
                    <a:lnTo>
                      <a:pt x="3851" y="20186"/>
                    </a:lnTo>
                    <a:lnTo>
                      <a:pt x="3121" y="22244"/>
                    </a:lnTo>
                    <a:lnTo>
                      <a:pt x="2457" y="24169"/>
                    </a:lnTo>
                    <a:lnTo>
                      <a:pt x="1859" y="25962"/>
                    </a:lnTo>
                    <a:lnTo>
                      <a:pt x="1395" y="27688"/>
                    </a:lnTo>
                    <a:lnTo>
                      <a:pt x="598" y="30743"/>
                    </a:lnTo>
                    <a:lnTo>
                      <a:pt x="0" y="33266"/>
                    </a:lnTo>
                    <a:lnTo>
                      <a:pt x="0" y="33266"/>
                    </a:lnTo>
                    <a:lnTo>
                      <a:pt x="2590" y="35125"/>
                    </a:lnTo>
                    <a:lnTo>
                      <a:pt x="5179" y="36785"/>
                    </a:lnTo>
                    <a:lnTo>
                      <a:pt x="7835" y="38378"/>
                    </a:lnTo>
                    <a:lnTo>
                      <a:pt x="10558" y="39906"/>
                    </a:lnTo>
                    <a:lnTo>
                      <a:pt x="13280" y="41234"/>
                    </a:lnTo>
                    <a:lnTo>
                      <a:pt x="16135" y="42495"/>
                    </a:lnTo>
                    <a:lnTo>
                      <a:pt x="18924" y="43557"/>
                    </a:lnTo>
                    <a:lnTo>
                      <a:pt x="21779" y="44553"/>
                    </a:lnTo>
                    <a:lnTo>
                      <a:pt x="24700" y="45417"/>
                    </a:lnTo>
                    <a:lnTo>
                      <a:pt x="27622" y="46147"/>
                    </a:lnTo>
                    <a:lnTo>
                      <a:pt x="30543" y="46811"/>
                    </a:lnTo>
                    <a:lnTo>
                      <a:pt x="33531" y="47276"/>
                    </a:lnTo>
                    <a:lnTo>
                      <a:pt x="36519" y="47674"/>
                    </a:lnTo>
                    <a:lnTo>
                      <a:pt x="39507" y="47940"/>
                    </a:lnTo>
                    <a:lnTo>
                      <a:pt x="42495" y="48072"/>
                    </a:lnTo>
                    <a:lnTo>
                      <a:pt x="45482" y="48072"/>
                    </a:lnTo>
                    <a:lnTo>
                      <a:pt x="48470" y="47940"/>
                    </a:lnTo>
                    <a:lnTo>
                      <a:pt x="51458" y="47674"/>
                    </a:lnTo>
                    <a:lnTo>
                      <a:pt x="54446" y="47342"/>
                    </a:lnTo>
                    <a:lnTo>
                      <a:pt x="57434" y="46877"/>
                    </a:lnTo>
                    <a:lnTo>
                      <a:pt x="60355" y="46280"/>
                    </a:lnTo>
                    <a:lnTo>
                      <a:pt x="63277" y="45549"/>
                    </a:lnTo>
                    <a:lnTo>
                      <a:pt x="66198" y="44686"/>
                    </a:lnTo>
                    <a:lnTo>
                      <a:pt x="69053" y="43757"/>
                    </a:lnTo>
                    <a:lnTo>
                      <a:pt x="71909" y="42628"/>
                    </a:lnTo>
                    <a:lnTo>
                      <a:pt x="74697" y="41433"/>
                    </a:lnTo>
                    <a:lnTo>
                      <a:pt x="77486" y="40105"/>
                    </a:lnTo>
                    <a:lnTo>
                      <a:pt x="80142" y="38644"/>
                    </a:lnTo>
                    <a:lnTo>
                      <a:pt x="82864" y="37051"/>
                    </a:lnTo>
                    <a:lnTo>
                      <a:pt x="85454" y="35391"/>
                    </a:lnTo>
                    <a:lnTo>
                      <a:pt x="87977" y="33531"/>
                    </a:lnTo>
                    <a:lnTo>
                      <a:pt x="90500" y="31606"/>
                    </a:lnTo>
                    <a:lnTo>
                      <a:pt x="90500" y="31606"/>
                    </a:lnTo>
                    <a:lnTo>
                      <a:pt x="90965" y="30344"/>
                    </a:lnTo>
                    <a:lnTo>
                      <a:pt x="91429" y="29083"/>
                    </a:lnTo>
                    <a:lnTo>
                      <a:pt x="91894" y="27755"/>
                    </a:lnTo>
                    <a:lnTo>
                      <a:pt x="92292" y="26361"/>
                    </a:lnTo>
                    <a:lnTo>
                      <a:pt x="92956" y="23572"/>
                    </a:lnTo>
                    <a:lnTo>
                      <a:pt x="93554" y="20650"/>
                    </a:lnTo>
                    <a:lnTo>
                      <a:pt x="94019" y="17596"/>
                    </a:lnTo>
                    <a:lnTo>
                      <a:pt x="94351" y="14409"/>
                    </a:lnTo>
                    <a:lnTo>
                      <a:pt x="94550" y="11222"/>
                    </a:lnTo>
                    <a:lnTo>
                      <a:pt x="94616" y="7836"/>
                    </a:lnTo>
                    <a:lnTo>
                      <a:pt x="94616" y="7836"/>
                    </a:lnTo>
                    <a:lnTo>
                      <a:pt x="92226" y="9164"/>
                    </a:lnTo>
                    <a:lnTo>
                      <a:pt x="89769" y="10425"/>
                    </a:lnTo>
                    <a:lnTo>
                      <a:pt x="87313" y="11488"/>
                    </a:lnTo>
                    <a:lnTo>
                      <a:pt x="84790" y="12484"/>
                    </a:lnTo>
                    <a:lnTo>
                      <a:pt x="82267" y="13347"/>
                    </a:lnTo>
                    <a:lnTo>
                      <a:pt x="79677" y="14143"/>
                    </a:lnTo>
                    <a:lnTo>
                      <a:pt x="77088" y="14741"/>
                    </a:lnTo>
                    <a:lnTo>
                      <a:pt x="74432" y="15272"/>
                    </a:lnTo>
                    <a:lnTo>
                      <a:pt x="71776" y="15737"/>
                    </a:lnTo>
                    <a:lnTo>
                      <a:pt x="69053" y="16069"/>
                    </a:lnTo>
                    <a:lnTo>
                      <a:pt x="66398" y="16268"/>
                    </a:lnTo>
                    <a:lnTo>
                      <a:pt x="63675" y="16401"/>
                    </a:lnTo>
                    <a:lnTo>
                      <a:pt x="60953" y="16401"/>
                    </a:lnTo>
                    <a:lnTo>
                      <a:pt x="58231" y="16335"/>
                    </a:lnTo>
                    <a:lnTo>
                      <a:pt x="55508" y="16135"/>
                    </a:lnTo>
                    <a:lnTo>
                      <a:pt x="52786" y="15870"/>
                    </a:lnTo>
                    <a:lnTo>
                      <a:pt x="50064" y="15538"/>
                    </a:lnTo>
                    <a:lnTo>
                      <a:pt x="47408" y="15073"/>
                    </a:lnTo>
                    <a:lnTo>
                      <a:pt x="44752" y="14542"/>
                    </a:lnTo>
                    <a:lnTo>
                      <a:pt x="42096" y="13878"/>
                    </a:lnTo>
                    <a:lnTo>
                      <a:pt x="39440" y="13147"/>
                    </a:lnTo>
                    <a:lnTo>
                      <a:pt x="36851" y="12351"/>
                    </a:lnTo>
                    <a:lnTo>
                      <a:pt x="34328" y="11488"/>
                    </a:lnTo>
                    <a:lnTo>
                      <a:pt x="31805" y="10492"/>
                    </a:lnTo>
                    <a:lnTo>
                      <a:pt x="29348" y="9429"/>
                    </a:lnTo>
                    <a:lnTo>
                      <a:pt x="26891" y="8300"/>
                    </a:lnTo>
                    <a:lnTo>
                      <a:pt x="24567" y="7105"/>
                    </a:lnTo>
                    <a:lnTo>
                      <a:pt x="22243" y="5844"/>
                    </a:lnTo>
                    <a:lnTo>
                      <a:pt x="19986" y="4449"/>
                    </a:lnTo>
                    <a:lnTo>
                      <a:pt x="17795" y="3055"/>
                    </a:lnTo>
                    <a:lnTo>
                      <a:pt x="15670" y="1528"/>
                    </a:lnTo>
                    <a:lnTo>
                      <a:pt x="13612" y="1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94" name="Google Shape;2694;g34ed79b00d1_0_2653"/>
              <p:cNvSpPr/>
              <p:nvPr/>
            </p:nvSpPr>
            <p:spPr>
              <a:xfrm>
                <a:off x="4020775" y="1635775"/>
                <a:ext cx="501325" cy="773550"/>
              </a:xfrm>
              <a:custGeom>
                <a:rect b="b" l="l" r="r" t="t"/>
                <a:pathLst>
                  <a:path extrusionOk="0" h="30942" w="20053">
                    <a:moveTo>
                      <a:pt x="14940" y="1"/>
                    </a:moveTo>
                    <a:lnTo>
                      <a:pt x="13347" y="598"/>
                    </a:lnTo>
                    <a:lnTo>
                      <a:pt x="11488" y="1461"/>
                    </a:lnTo>
                    <a:lnTo>
                      <a:pt x="9429" y="2524"/>
                    </a:lnTo>
                    <a:lnTo>
                      <a:pt x="7305" y="3719"/>
                    </a:lnTo>
                    <a:lnTo>
                      <a:pt x="5246" y="5047"/>
                    </a:lnTo>
                    <a:lnTo>
                      <a:pt x="3254" y="6308"/>
                    </a:lnTo>
                    <a:lnTo>
                      <a:pt x="1462" y="7570"/>
                    </a:lnTo>
                    <a:lnTo>
                      <a:pt x="1" y="8765"/>
                    </a:lnTo>
                    <a:lnTo>
                      <a:pt x="2059" y="11222"/>
                    </a:lnTo>
                    <a:lnTo>
                      <a:pt x="4051" y="13811"/>
                    </a:lnTo>
                    <a:lnTo>
                      <a:pt x="5977" y="16467"/>
                    </a:lnTo>
                    <a:lnTo>
                      <a:pt x="7836" y="19189"/>
                    </a:lnTo>
                    <a:lnTo>
                      <a:pt x="9695" y="22044"/>
                    </a:lnTo>
                    <a:lnTo>
                      <a:pt x="11421" y="24966"/>
                    </a:lnTo>
                    <a:lnTo>
                      <a:pt x="13081" y="27954"/>
                    </a:lnTo>
                    <a:lnTo>
                      <a:pt x="14608" y="30942"/>
                    </a:lnTo>
                    <a:lnTo>
                      <a:pt x="15339" y="30145"/>
                    </a:lnTo>
                    <a:lnTo>
                      <a:pt x="16003" y="29348"/>
                    </a:lnTo>
                    <a:lnTo>
                      <a:pt x="16600" y="28419"/>
                    </a:lnTo>
                    <a:lnTo>
                      <a:pt x="17198" y="27555"/>
                    </a:lnTo>
                    <a:lnTo>
                      <a:pt x="17729" y="26626"/>
                    </a:lnTo>
                    <a:lnTo>
                      <a:pt x="18127" y="25696"/>
                    </a:lnTo>
                    <a:lnTo>
                      <a:pt x="18526" y="24700"/>
                    </a:lnTo>
                    <a:lnTo>
                      <a:pt x="18924" y="23704"/>
                    </a:lnTo>
                    <a:lnTo>
                      <a:pt x="19190" y="22708"/>
                    </a:lnTo>
                    <a:lnTo>
                      <a:pt x="19455" y="21712"/>
                    </a:lnTo>
                    <a:lnTo>
                      <a:pt x="19655" y="20650"/>
                    </a:lnTo>
                    <a:lnTo>
                      <a:pt x="19854" y="19654"/>
                    </a:lnTo>
                    <a:lnTo>
                      <a:pt x="19987" y="18592"/>
                    </a:lnTo>
                    <a:lnTo>
                      <a:pt x="20053" y="17529"/>
                    </a:lnTo>
                    <a:lnTo>
                      <a:pt x="20053" y="16467"/>
                    </a:lnTo>
                    <a:lnTo>
                      <a:pt x="20053" y="15405"/>
                    </a:lnTo>
                    <a:lnTo>
                      <a:pt x="20053" y="14342"/>
                    </a:lnTo>
                    <a:lnTo>
                      <a:pt x="19920" y="13280"/>
                    </a:lnTo>
                    <a:lnTo>
                      <a:pt x="19655" y="11222"/>
                    </a:lnTo>
                    <a:lnTo>
                      <a:pt x="19190" y="9163"/>
                    </a:lnTo>
                    <a:lnTo>
                      <a:pt x="18592" y="7105"/>
                    </a:lnTo>
                    <a:lnTo>
                      <a:pt x="17862" y="5180"/>
                    </a:lnTo>
                    <a:lnTo>
                      <a:pt x="16999" y="3320"/>
                    </a:lnTo>
                    <a:lnTo>
                      <a:pt x="16003" y="1594"/>
                    </a:lnTo>
                    <a:lnTo>
                      <a:pt x="15471" y="797"/>
                    </a:lnTo>
                    <a:lnTo>
                      <a:pt x="1494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95" name="Google Shape;2695;g34ed79b00d1_0_2653"/>
              <p:cNvSpPr/>
              <p:nvPr/>
            </p:nvSpPr>
            <p:spPr>
              <a:xfrm>
                <a:off x="4020775" y="1635775"/>
                <a:ext cx="501325" cy="773550"/>
              </a:xfrm>
              <a:custGeom>
                <a:rect b="b" l="l" r="r" t="t"/>
                <a:pathLst>
                  <a:path extrusionOk="0" fill="none" h="30942" w="20053">
                    <a:moveTo>
                      <a:pt x="14608" y="30942"/>
                    </a:moveTo>
                    <a:lnTo>
                      <a:pt x="14608" y="30942"/>
                    </a:lnTo>
                    <a:lnTo>
                      <a:pt x="15339" y="30145"/>
                    </a:lnTo>
                    <a:lnTo>
                      <a:pt x="16003" y="29348"/>
                    </a:lnTo>
                    <a:lnTo>
                      <a:pt x="16600" y="28419"/>
                    </a:lnTo>
                    <a:lnTo>
                      <a:pt x="17198" y="27555"/>
                    </a:lnTo>
                    <a:lnTo>
                      <a:pt x="17729" y="26626"/>
                    </a:lnTo>
                    <a:lnTo>
                      <a:pt x="18127" y="25696"/>
                    </a:lnTo>
                    <a:lnTo>
                      <a:pt x="18526" y="24700"/>
                    </a:lnTo>
                    <a:lnTo>
                      <a:pt x="18924" y="23704"/>
                    </a:lnTo>
                    <a:lnTo>
                      <a:pt x="19190" y="22708"/>
                    </a:lnTo>
                    <a:lnTo>
                      <a:pt x="19455" y="21712"/>
                    </a:lnTo>
                    <a:lnTo>
                      <a:pt x="19655" y="20650"/>
                    </a:lnTo>
                    <a:lnTo>
                      <a:pt x="19854" y="19654"/>
                    </a:lnTo>
                    <a:lnTo>
                      <a:pt x="19987" y="18592"/>
                    </a:lnTo>
                    <a:lnTo>
                      <a:pt x="20053" y="17529"/>
                    </a:lnTo>
                    <a:lnTo>
                      <a:pt x="20053" y="16467"/>
                    </a:lnTo>
                    <a:lnTo>
                      <a:pt x="20053" y="15405"/>
                    </a:lnTo>
                    <a:lnTo>
                      <a:pt x="20053" y="14342"/>
                    </a:lnTo>
                    <a:lnTo>
                      <a:pt x="19920" y="13280"/>
                    </a:lnTo>
                    <a:lnTo>
                      <a:pt x="19655" y="11222"/>
                    </a:lnTo>
                    <a:lnTo>
                      <a:pt x="19190" y="9163"/>
                    </a:lnTo>
                    <a:lnTo>
                      <a:pt x="18592" y="7105"/>
                    </a:lnTo>
                    <a:lnTo>
                      <a:pt x="17862" y="5180"/>
                    </a:lnTo>
                    <a:lnTo>
                      <a:pt x="16999" y="3320"/>
                    </a:lnTo>
                    <a:lnTo>
                      <a:pt x="16003" y="1594"/>
                    </a:lnTo>
                    <a:lnTo>
                      <a:pt x="15471" y="797"/>
                    </a:lnTo>
                    <a:lnTo>
                      <a:pt x="14940" y="1"/>
                    </a:lnTo>
                    <a:lnTo>
                      <a:pt x="14940" y="1"/>
                    </a:lnTo>
                    <a:lnTo>
                      <a:pt x="13347" y="598"/>
                    </a:lnTo>
                    <a:lnTo>
                      <a:pt x="11488" y="1461"/>
                    </a:lnTo>
                    <a:lnTo>
                      <a:pt x="9429" y="2524"/>
                    </a:lnTo>
                    <a:lnTo>
                      <a:pt x="7305" y="3719"/>
                    </a:lnTo>
                    <a:lnTo>
                      <a:pt x="5246" y="5047"/>
                    </a:lnTo>
                    <a:lnTo>
                      <a:pt x="3254" y="6308"/>
                    </a:lnTo>
                    <a:lnTo>
                      <a:pt x="1462" y="7570"/>
                    </a:lnTo>
                    <a:lnTo>
                      <a:pt x="1" y="8765"/>
                    </a:lnTo>
                    <a:lnTo>
                      <a:pt x="1" y="8765"/>
                    </a:lnTo>
                    <a:lnTo>
                      <a:pt x="2059" y="11222"/>
                    </a:lnTo>
                    <a:lnTo>
                      <a:pt x="4051" y="13811"/>
                    </a:lnTo>
                    <a:lnTo>
                      <a:pt x="5977" y="16467"/>
                    </a:lnTo>
                    <a:lnTo>
                      <a:pt x="7836" y="19189"/>
                    </a:lnTo>
                    <a:lnTo>
                      <a:pt x="9695" y="22044"/>
                    </a:lnTo>
                    <a:lnTo>
                      <a:pt x="11421" y="24966"/>
                    </a:lnTo>
                    <a:lnTo>
                      <a:pt x="13081" y="27954"/>
                    </a:lnTo>
                    <a:lnTo>
                      <a:pt x="14608" y="30942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96" name="Google Shape;2696;g34ed79b00d1_0_2653"/>
              <p:cNvSpPr/>
              <p:nvPr/>
            </p:nvSpPr>
            <p:spPr>
              <a:xfrm>
                <a:off x="4478925" y="1959475"/>
                <a:ext cx="388450" cy="1274850"/>
              </a:xfrm>
              <a:custGeom>
                <a:rect b="b" l="l" r="r" t="t"/>
                <a:pathLst>
                  <a:path extrusionOk="0" h="50994" w="15538">
                    <a:moveTo>
                      <a:pt x="10159" y="0"/>
                    </a:moveTo>
                    <a:lnTo>
                      <a:pt x="10359" y="1992"/>
                    </a:lnTo>
                    <a:lnTo>
                      <a:pt x="10359" y="3984"/>
                    </a:lnTo>
                    <a:lnTo>
                      <a:pt x="10292" y="5909"/>
                    </a:lnTo>
                    <a:lnTo>
                      <a:pt x="10093" y="7769"/>
                    </a:lnTo>
                    <a:lnTo>
                      <a:pt x="9827" y="9628"/>
                    </a:lnTo>
                    <a:lnTo>
                      <a:pt x="9429" y="11420"/>
                    </a:lnTo>
                    <a:lnTo>
                      <a:pt x="8898" y="13213"/>
                    </a:lnTo>
                    <a:lnTo>
                      <a:pt x="8300" y="14873"/>
                    </a:lnTo>
                    <a:lnTo>
                      <a:pt x="7570" y="16533"/>
                    </a:lnTo>
                    <a:lnTo>
                      <a:pt x="6773" y="18127"/>
                    </a:lnTo>
                    <a:lnTo>
                      <a:pt x="5844" y="19654"/>
                    </a:lnTo>
                    <a:lnTo>
                      <a:pt x="4848" y="21114"/>
                    </a:lnTo>
                    <a:lnTo>
                      <a:pt x="3785" y="22575"/>
                    </a:lnTo>
                    <a:lnTo>
                      <a:pt x="2590" y="23903"/>
                    </a:lnTo>
                    <a:lnTo>
                      <a:pt x="1329" y="25165"/>
                    </a:lnTo>
                    <a:lnTo>
                      <a:pt x="1" y="26360"/>
                    </a:lnTo>
                    <a:lnTo>
                      <a:pt x="1196" y="29348"/>
                    </a:lnTo>
                    <a:lnTo>
                      <a:pt x="2258" y="32402"/>
                    </a:lnTo>
                    <a:lnTo>
                      <a:pt x="3254" y="35456"/>
                    </a:lnTo>
                    <a:lnTo>
                      <a:pt x="4184" y="38511"/>
                    </a:lnTo>
                    <a:lnTo>
                      <a:pt x="4980" y="41631"/>
                    </a:lnTo>
                    <a:lnTo>
                      <a:pt x="5711" y="44752"/>
                    </a:lnTo>
                    <a:lnTo>
                      <a:pt x="6375" y="47873"/>
                    </a:lnTo>
                    <a:lnTo>
                      <a:pt x="6972" y="50993"/>
                    </a:lnTo>
                    <a:lnTo>
                      <a:pt x="7968" y="49665"/>
                    </a:lnTo>
                    <a:lnTo>
                      <a:pt x="8898" y="48271"/>
                    </a:lnTo>
                    <a:lnTo>
                      <a:pt x="9761" y="46810"/>
                    </a:lnTo>
                    <a:lnTo>
                      <a:pt x="10558" y="45349"/>
                    </a:lnTo>
                    <a:lnTo>
                      <a:pt x="11288" y="43889"/>
                    </a:lnTo>
                    <a:lnTo>
                      <a:pt x="11952" y="42362"/>
                    </a:lnTo>
                    <a:lnTo>
                      <a:pt x="12616" y="40834"/>
                    </a:lnTo>
                    <a:lnTo>
                      <a:pt x="13147" y="39307"/>
                    </a:lnTo>
                    <a:lnTo>
                      <a:pt x="13612" y="37714"/>
                    </a:lnTo>
                    <a:lnTo>
                      <a:pt x="14077" y="36120"/>
                    </a:lnTo>
                    <a:lnTo>
                      <a:pt x="14475" y="34527"/>
                    </a:lnTo>
                    <a:lnTo>
                      <a:pt x="14807" y="32867"/>
                    </a:lnTo>
                    <a:lnTo>
                      <a:pt x="15006" y="31273"/>
                    </a:lnTo>
                    <a:lnTo>
                      <a:pt x="15272" y="29613"/>
                    </a:lnTo>
                    <a:lnTo>
                      <a:pt x="15405" y="27953"/>
                    </a:lnTo>
                    <a:lnTo>
                      <a:pt x="15471" y="26227"/>
                    </a:lnTo>
                    <a:lnTo>
                      <a:pt x="15538" y="24567"/>
                    </a:lnTo>
                    <a:lnTo>
                      <a:pt x="15538" y="22907"/>
                    </a:lnTo>
                    <a:lnTo>
                      <a:pt x="15471" y="21247"/>
                    </a:lnTo>
                    <a:lnTo>
                      <a:pt x="15338" y="19521"/>
                    </a:lnTo>
                    <a:lnTo>
                      <a:pt x="15139" y="17861"/>
                    </a:lnTo>
                    <a:lnTo>
                      <a:pt x="14940" y="16201"/>
                    </a:lnTo>
                    <a:lnTo>
                      <a:pt x="14674" y="14475"/>
                    </a:lnTo>
                    <a:lnTo>
                      <a:pt x="14342" y="12815"/>
                    </a:lnTo>
                    <a:lnTo>
                      <a:pt x="14010" y="11155"/>
                    </a:lnTo>
                    <a:lnTo>
                      <a:pt x="13612" y="9561"/>
                    </a:lnTo>
                    <a:lnTo>
                      <a:pt x="13147" y="7901"/>
                    </a:lnTo>
                    <a:lnTo>
                      <a:pt x="12616" y="6308"/>
                    </a:lnTo>
                    <a:lnTo>
                      <a:pt x="12085" y="4648"/>
                    </a:lnTo>
                    <a:lnTo>
                      <a:pt x="11487" y="3121"/>
                    </a:lnTo>
                    <a:lnTo>
                      <a:pt x="10823" y="1527"/>
                    </a:lnTo>
                    <a:lnTo>
                      <a:pt x="1015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97" name="Google Shape;2697;g34ed79b00d1_0_2653"/>
              <p:cNvSpPr/>
              <p:nvPr/>
            </p:nvSpPr>
            <p:spPr>
              <a:xfrm>
                <a:off x="4478925" y="1959475"/>
                <a:ext cx="388450" cy="1274850"/>
              </a:xfrm>
              <a:custGeom>
                <a:rect b="b" l="l" r="r" t="t"/>
                <a:pathLst>
                  <a:path extrusionOk="0" fill="none" h="50994" w="15538">
                    <a:moveTo>
                      <a:pt x="10159" y="0"/>
                    </a:moveTo>
                    <a:lnTo>
                      <a:pt x="10159" y="0"/>
                    </a:lnTo>
                    <a:lnTo>
                      <a:pt x="10359" y="1992"/>
                    </a:lnTo>
                    <a:lnTo>
                      <a:pt x="10359" y="3984"/>
                    </a:lnTo>
                    <a:lnTo>
                      <a:pt x="10292" y="5909"/>
                    </a:lnTo>
                    <a:lnTo>
                      <a:pt x="10093" y="7769"/>
                    </a:lnTo>
                    <a:lnTo>
                      <a:pt x="9827" y="9628"/>
                    </a:lnTo>
                    <a:lnTo>
                      <a:pt x="9429" y="11420"/>
                    </a:lnTo>
                    <a:lnTo>
                      <a:pt x="8898" y="13213"/>
                    </a:lnTo>
                    <a:lnTo>
                      <a:pt x="8300" y="14873"/>
                    </a:lnTo>
                    <a:lnTo>
                      <a:pt x="7570" y="16533"/>
                    </a:lnTo>
                    <a:lnTo>
                      <a:pt x="6773" y="18127"/>
                    </a:lnTo>
                    <a:lnTo>
                      <a:pt x="5844" y="19654"/>
                    </a:lnTo>
                    <a:lnTo>
                      <a:pt x="4848" y="21114"/>
                    </a:lnTo>
                    <a:lnTo>
                      <a:pt x="3785" y="22575"/>
                    </a:lnTo>
                    <a:lnTo>
                      <a:pt x="2590" y="23903"/>
                    </a:lnTo>
                    <a:lnTo>
                      <a:pt x="1329" y="25165"/>
                    </a:lnTo>
                    <a:lnTo>
                      <a:pt x="1" y="26360"/>
                    </a:lnTo>
                    <a:lnTo>
                      <a:pt x="1" y="26360"/>
                    </a:lnTo>
                    <a:lnTo>
                      <a:pt x="1196" y="29348"/>
                    </a:lnTo>
                    <a:lnTo>
                      <a:pt x="2258" y="32402"/>
                    </a:lnTo>
                    <a:lnTo>
                      <a:pt x="3254" y="35456"/>
                    </a:lnTo>
                    <a:lnTo>
                      <a:pt x="4184" y="38511"/>
                    </a:lnTo>
                    <a:lnTo>
                      <a:pt x="4980" y="41631"/>
                    </a:lnTo>
                    <a:lnTo>
                      <a:pt x="5711" y="44752"/>
                    </a:lnTo>
                    <a:lnTo>
                      <a:pt x="6375" y="47873"/>
                    </a:lnTo>
                    <a:lnTo>
                      <a:pt x="6972" y="50993"/>
                    </a:lnTo>
                    <a:lnTo>
                      <a:pt x="6972" y="50993"/>
                    </a:lnTo>
                    <a:lnTo>
                      <a:pt x="7968" y="49665"/>
                    </a:lnTo>
                    <a:lnTo>
                      <a:pt x="8898" y="48271"/>
                    </a:lnTo>
                    <a:lnTo>
                      <a:pt x="9761" y="46810"/>
                    </a:lnTo>
                    <a:lnTo>
                      <a:pt x="10558" y="45349"/>
                    </a:lnTo>
                    <a:lnTo>
                      <a:pt x="11288" y="43889"/>
                    </a:lnTo>
                    <a:lnTo>
                      <a:pt x="11952" y="42362"/>
                    </a:lnTo>
                    <a:lnTo>
                      <a:pt x="12616" y="40834"/>
                    </a:lnTo>
                    <a:lnTo>
                      <a:pt x="13147" y="39307"/>
                    </a:lnTo>
                    <a:lnTo>
                      <a:pt x="13612" y="37714"/>
                    </a:lnTo>
                    <a:lnTo>
                      <a:pt x="14077" y="36120"/>
                    </a:lnTo>
                    <a:lnTo>
                      <a:pt x="14475" y="34527"/>
                    </a:lnTo>
                    <a:lnTo>
                      <a:pt x="14807" y="32867"/>
                    </a:lnTo>
                    <a:lnTo>
                      <a:pt x="15006" y="31273"/>
                    </a:lnTo>
                    <a:lnTo>
                      <a:pt x="15272" y="29613"/>
                    </a:lnTo>
                    <a:lnTo>
                      <a:pt x="15405" y="27953"/>
                    </a:lnTo>
                    <a:lnTo>
                      <a:pt x="15471" y="26227"/>
                    </a:lnTo>
                    <a:lnTo>
                      <a:pt x="15538" y="24567"/>
                    </a:lnTo>
                    <a:lnTo>
                      <a:pt x="15538" y="22907"/>
                    </a:lnTo>
                    <a:lnTo>
                      <a:pt x="15471" y="21247"/>
                    </a:lnTo>
                    <a:lnTo>
                      <a:pt x="15338" y="19521"/>
                    </a:lnTo>
                    <a:lnTo>
                      <a:pt x="15139" y="17861"/>
                    </a:lnTo>
                    <a:lnTo>
                      <a:pt x="14940" y="16201"/>
                    </a:lnTo>
                    <a:lnTo>
                      <a:pt x="14674" y="14475"/>
                    </a:lnTo>
                    <a:lnTo>
                      <a:pt x="14342" y="12815"/>
                    </a:lnTo>
                    <a:lnTo>
                      <a:pt x="14010" y="11155"/>
                    </a:lnTo>
                    <a:lnTo>
                      <a:pt x="13612" y="9561"/>
                    </a:lnTo>
                    <a:lnTo>
                      <a:pt x="13147" y="7901"/>
                    </a:lnTo>
                    <a:lnTo>
                      <a:pt x="12616" y="6308"/>
                    </a:lnTo>
                    <a:lnTo>
                      <a:pt x="12085" y="4648"/>
                    </a:lnTo>
                    <a:lnTo>
                      <a:pt x="11487" y="3121"/>
                    </a:lnTo>
                    <a:lnTo>
                      <a:pt x="10823" y="1527"/>
                    </a:lnTo>
                    <a:lnTo>
                      <a:pt x="10159" y="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98" name="Google Shape;2698;g34ed79b00d1_0_2653"/>
              <p:cNvSpPr/>
              <p:nvPr/>
            </p:nvSpPr>
            <p:spPr>
              <a:xfrm>
                <a:off x="3013200" y="1469775"/>
                <a:ext cx="668975" cy="753650"/>
              </a:xfrm>
              <a:custGeom>
                <a:rect b="b" l="l" r="r" t="t"/>
                <a:pathLst>
                  <a:path extrusionOk="0" h="30146" w="26759">
                    <a:moveTo>
                      <a:pt x="4051" y="1"/>
                    </a:moveTo>
                    <a:lnTo>
                      <a:pt x="3454" y="930"/>
                    </a:lnTo>
                    <a:lnTo>
                      <a:pt x="2922" y="1794"/>
                    </a:lnTo>
                    <a:lnTo>
                      <a:pt x="2391" y="2657"/>
                    </a:lnTo>
                    <a:lnTo>
                      <a:pt x="1993" y="3586"/>
                    </a:lnTo>
                    <a:lnTo>
                      <a:pt x="1528" y="4516"/>
                    </a:lnTo>
                    <a:lnTo>
                      <a:pt x="1196" y="5445"/>
                    </a:lnTo>
                    <a:lnTo>
                      <a:pt x="864" y="6375"/>
                    </a:lnTo>
                    <a:lnTo>
                      <a:pt x="598" y="7305"/>
                    </a:lnTo>
                    <a:lnTo>
                      <a:pt x="399" y="8300"/>
                    </a:lnTo>
                    <a:lnTo>
                      <a:pt x="266" y="9230"/>
                    </a:lnTo>
                    <a:lnTo>
                      <a:pt x="134" y="10226"/>
                    </a:lnTo>
                    <a:lnTo>
                      <a:pt x="1" y="11156"/>
                    </a:lnTo>
                    <a:lnTo>
                      <a:pt x="1" y="12152"/>
                    </a:lnTo>
                    <a:lnTo>
                      <a:pt x="1" y="13148"/>
                    </a:lnTo>
                    <a:lnTo>
                      <a:pt x="1" y="14143"/>
                    </a:lnTo>
                    <a:lnTo>
                      <a:pt x="67" y="15073"/>
                    </a:lnTo>
                    <a:lnTo>
                      <a:pt x="399" y="17065"/>
                    </a:lnTo>
                    <a:lnTo>
                      <a:pt x="798" y="18990"/>
                    </a:lnTo>
                    <a:lnTo>
                      <a:pt x="1395" y="20982"/>
                    </a:lnTo>
                    <a:lnTo>
                      <a:pt x="2059" y="22908"/>
                    </a:lnTo>
                    <a:lnTo>
                      <a:pt x="2922" y="24767"/>
                    </a:lnTo>
                    <a:lnTo>
                      <a:pt x="3918" y="26626"/>
                    </a:lnTo>
                    <a:lnTo>
                      <a:pt x="5047" y="28419"/>
                    </a:lnTo>
                    <a:lnTo>
                      <a:pt x="6242" y="30145"/>
                    </a:lnTo>
                    <a:lnTo>
                      <a:pt x="8832" y="27821"/>
                    </a:lnTo>
                    <a:lnTo>
                      <a:pt x="11355" y="25564"/>
                    </a:lnTo>
                    <a:lnTo>
                      <a:pt x="13944" y="23439"/>
                    </a:lnTo>
                    <a:lnTo>
                      <a:pt x="16534" y="21314"/>
                    </a:lnTo>
                    <a:lnTo>
                      <a:pt x="19123" y="19322"/>
                    </a:lnTo>
                    <a:lnTo>
                      <a:pt x="21646" y="17397"/>
                    </a:lnTo>
                    <a:lnTo>
                      <a:pt x="24236" y="15604"/>
                    </a:lnTo>
                    <a:lnTo>
                      <a:pt x="26759" y="13811"/>
                    </a:lnTo>
                    <a:lnTo>
                      <a:pt x="25431" y="12683"/>
                    </a:lnTo>
                    <a:lnTo>
                      <a:pt x="24169" y="11620"/>
                    </a:lnTo>
                    <a:lnTo>
                      <a:pt x="22841" y="10558"/>
                    </a:lnTo>
                    <a:lnTo>
                      <a:pt x="21514" y="9496"/>
                    </a:lnTo>
                    <a:lnTo>
                      <a:pt x="20119" y="8500"/>
                    </a:lnTo>
                    <a:lnTo>
                      <a:pt x="18725" y="7570"/>
                    </a:lnTo>
                    <a:lnTo>
                      <a:pt x="17331" y="6641"/>
                    </a:lnTo>
                    <a:lnTo>
                      <a:pt x="15936" y="5777"/>
                    </a:lnTo>
                    <a:lnTo>
                      <a:pt x="14475" y="4914"/>
                    </a:lnTo>
                    <a:lnTo>
                      <a:pt x="13015" y="4117"/>
                    </a:lnTo>
                    <a:lnTo>
                      <a:pt x="11554" y="3321"/>
                    </a:lnTo>
                    <a:lnTo>
                      <a:pt x="10093" y="2590"/>
                    </a:lnTo>
                    <a:lnTo>
                      <a:pt x="8632" y="1860"/>
                    </a:lnTo>
                    <a:lnTo>
                      <a:pt x="7105" y="1262"/>
                    </a:lnTo>
                    <a:lnTo>
                      <a:pt x="5578" y="598"/>
                    </a:lnTo>
                    <a:lnTo>
                      <a:pt x="405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99" name="Google Shape;2699;g34ed79b00d1_0_2653"/>
              <p:cNvSpPr/>
              <p:nvPr/>
            </p:nvSpPr>
            <p:spPr>
              <a:xfrm>
                <a:off x="3013200" y="1469775"/>
                <a:ext cx="668975" cy="753650"/>
              </a:xfrm>
              <a:custGeom>
                <a:rect b="b" l="l" r="r" t="t"/>
                <a:pathLst>
                  <a:path extrusionOk="0" fill="none" h="30146" w="26759">
                    <a:moveTo>
                      <a:pt x="6242" y="30145"/>
                    </a:moveTo>
                    <a:lnTo>
                      <a:pt x="6242" y="30145"/>
                    </a:lnTo>
                    <a:lnTo>
                      <a:pt x="8832" y="27821"/>
                    </a:lnTo>
                    <a:lnTo>
                      <a:pt x="11355" y="25564"/>
                    </a:lnTo>
                    <a:lnTo>
                      <a:pt x="13944" y="23439"/>
                    </a:lnTo>
                    <a:lnTo>
                      <a:pt x="16534" y="21314"/>
                    </a:lnTo>
                    <a:lnTo>
                      <a:pt x="19123" y="19322"/>
                    </a:lnTo>
                    <a:lnTo>
                      <a:pt x="21646" y="17397"/>
                    </a:lnTo>
                    <a:lnTo>
                      <a:pt x="24236" y="15604"/>
                    </a:lnTo>
                    <a:lnTo>
                      <a:pt x="26759" y="13811"/>
                    </a:lnTo>
                    <a:lnTo>
                      <a:pt x="26759" y="13811"/>
                    </a:lnTo>
                    <a:lnTo>
                      <a:pt x="25431" y="12683"/>
                    </a:lnTo>
                    <a:lnTo>
                      <a:pt x="24169" y="11620"/>
                    </a:lnTo>
                    <a:lnTo>
                      <a:pt x="22841" y="10558"/>
                    </a:lnTo>
                    <a:lnTo>
                      <a:pt x="21514" y="9496"/>
                    </a:lnTo>
                    <a:lnTo>
                      <a:pt x="20119" y="8500"/>
                    </a:lnTo>
                    <a:lnTo>
                      <a:pt x="18725" y="7570"/>
                    </a:lnTo>
                    <a:lnTo>
                      <a:pt x="17331" y="6641"/>
                    </a:lnTo>
                    <a:lnTo>
                      <a:pt x="15936" y="5777"/>
                    </a:lnTo>
                    <a:lnTo>
                      <a:pt x="14475" y="4914"/>
                    </a:lnTo>
                    <a:lnTo>
                      <a:pt x="13015" y="4117"/>
                    </a:lnTo>
                    <a:lnTo>
                      <a:pt x="11554" y="3321"/>
                    </a:lnTo>
                    <a:lnTo>
                      <a:pt x="10093" y="2590"/>
                    </a:lnTo>
                    <a:lnTo>
                      <a:pt x="8632" y="1860"/>
                    </a:lnTo>
                    <a:lnTo>
                      <a:pt x="7105" y="1262"/>
                    </a:lnTo>
                    <a:lnTo>
                      <a:pt x="5578" y="598"/>
                    </a:lnTo>
                    <a:lnTo>
                      <a:pt x="4051" y="1"/>
                    </a:lnTo>
                    <a:lnTo>
                      <a:pt x="4051" y="1"/>
                    </a:lnTo>
                    <a:lnTo>
                      <a:pt x="3454" y="930"/>
                    </a:lnTo>
                    <a:lnTo>
                      <a:pt x="2922" y="1794"/>
                    </a:lnTo>
                    <a:lnTo>
                      <a:pt x="2391" y="2657"/>
                    </a:lnTo>
                    <a:lnTo>
                      <a:pt x="1993" y="3586"/>
                    </a:lnTo>
                    <a:lnTo>
                      <a:pt x="1528" y="4516"/>
                    </a:lnTo>
                    <a:lnTo>
                      <a:pt x="1196" y="5445"/>
                    </a:lnTo>
                    <a:lnTo>
                      <a:pt x="864" y="6375"/>
                    </a:lnTo>
                    <a:lnTo>
                      <a:pt x="598" y="7305"/>
                    </a:lnTo>
                    <a:lnTo>
                      <a:pt x="399" y="8300"/>
                    </a:lnTo>
                    <a:lnTo>
                      <a:pt x="266" y="9230"/>
                    </a:lnTo>
                    <a:lnTo>
                      <a:pt x="134" y="10226"/>
                    </a:lnTo>
                    <a:lnTo>
                      <a:pt x="1" y="11156"/>
                    </a:lnTo>
                    <a:lnTo>
                      <a:pt x="1" y="12152"/>
                    </a:lnTo>
                    <a:lnTo>
                      <a:pt x="1" y="13148"/>
                    </a:lnTo>
                    <a:lnTo>
                      <a:pt x="1" y="14143"/>
                    </a:lnTo>
                    <a:lnTo>
                      <a:pt x="67" y="15073"/>
                    </a:lnTo>
                    <a:lnTo>
                      <a:pt x="399" y="17065"/>
                    </a:lnTo>
                    <a:lnTo>
                      <a:pt x="798" y="18990"/>
                    </a:lnTo>
                    <a:lnTo>
                      <a:pt x="1395" y="20982"/>
                    </a:lnTo>
                    <a:lnTo>
                      <a:pt x="2059" y="22908"/>
                    </a:lnTo>
                    <a:lnTo>
                      <a:pt x="2922" y="24767"/>
                    </a:lnTo>
                    <a:lnTo>
                      <a:pt x="3918" y="26626"/>
                    </a:lnTo>
                    <a:lnTo>
                      <a:pt x="5047" y="28419"/>
                    </a:lnTo>
                    <a:lnTo>
                      <a:pt x="6242" y="30145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00" name="Google Shape;2700;g34ed79b00d1_0_2653"/>
              <p:cNvSpPr/>
              <p:nvPr/>
            </p:nvSpPr>
            <p:spPr>
              <a:xfrm>
                <a:off x="4663175" y="2704775"/>
                <a:ext cx="390100" cy="1283150"/>
              </a:xfrm>
              <a:custGeom>
                <a:rect b="b" l="l" r="r" t="t"/>
                <a:pathLst>
                  <a:path extrusionOk="0" h="51326" w="15604">
                    <a:moveTo>
                      <a:pt x="15338" y="0"/>
                    </a:moveTo>
                    <a:lnTo>
                      <a:pt x="15006" y="2391"/>
                    </a:lnTo>
                    <a:lnTo>
                      <a:pt x="14608" y="4781"/>
                    </a:lnTo>
                    <a:lnTo>
                      <a:pt x="14143" y="7105"/>
                    </a:lnTo>
                    <a:lnTo>
                      <a:pt x="13612" y="9362"/>
                    </a:lnTo>
                    <a:lnTo>
                      <a:pt x="12948" y="11554"/>
                    </a:lnTo>
                    <a:lnTo>
                      <a:pt x="12284" y="13745"/>
                    </a:lnTo>
                    <a:lnTo>
                      <a:pt x="11487" y="15869"/>
                    </a:lnTo>
                    <a:lnTo>
                      <a:pt x="10624" y="17928"/>
                    </a:lnTo>
                    <a:lnTo>
                      <a:pt x="9695" y="19920"/>
                    </a:lnTo>
                    <a:lnTo>
                      <a:pt x="8699" y="21912"/>
                    </a:lnTo>
                    <a:lnTo>
                      <a:pt x="7570" y="23837"/>
                    </a:lnTo>
                    <a:lnTo>
                      <a:pt x="6375" y="25696"/>
                    </a:lnTo>
                    <a:lnTo>
                      <a:pt x="5180" y="27489"/>
                    </a:lnTo>
                    <a:lnTo>
                      <a:pt x="3785" y="29282"/>
                    </a:lnTo>
                    <a:lnTo>
                      <a:pt x="2391" y="31008"/>
                    </a:lnTo>
                    <a:lnTo>
                      <a:pt x="930" y="32668"/>
                    </a:lnTo>
                    <a:lnTo>
                      <a:pt x="997" y="35058"/>
                    </a:lnTo>
                    <a:lnTo>
                      <a:pt x="1063" y="37382"/>
                    </a:lnTo>
                    <a:lnTo>
                      <a:pt x="997" y="39839"/>
                    </a:lnTo>
                    <a:lnTo>
                      <a:pt x="864" y="42229"/>
                    </a:lnTo>
                    <a:lnTo>
                      <a:pt x="731" y="44619"/>
                    </a:lnTo>
                    <a:lnTo>
                      <a:pt x="532" y="46943"/>
                    </a:lnTo>
                    <a:lnTo>
                      <a:pt x="1" y="51326"/>
                    </a:lnTo>
                    <a:lnTo>
                      <a:pt x="1196" y="49798"/>
                    </a:lnTo>
                    <a:lnTo>
                      <a:pt x="2258" y="48271"/>
                    </a:lnTo>
                    <a:lnTo>
                      <a:pt x="3321" y="46678"/>
                    </a:lnTo>
                    <a:lnTo>
                      <a:pt x="4316" y="45151"/>
                    </a:lnTo>
                    <a:lnTo>
                      <a:pt x="5312" y="43557"/>
                    </a:lnTo>
                    <a:lnTo>
                      <a:pt x="6242" y="41964"/>
                    </a:lnTo>
                    <a:lnTo>
                      <a:pt x="7105" y="40304"/>
                    </a:lnTo>
                    <a:lnTo>
                      <a:pt x="7902" y="38710"/>
                    </a:lnTo>
                    <a:lnTo>
                      <a:pt x="8699" y="37050"/>
                    </a:lnTo>
                    <a:lnTo>
                      <a:pt x="9429" y="35390"/>
                    </a:lnTo>
                    <a:lnTo>
                      <a:pt x="10159" y="33730"/>
                    </a:lnTo>
                    <a:lnTo>
                      <a:pt x="10757" y="32070"/>
                    </a:lnTo>
                    <a:lnTo>
                      <a:pt x="11355" y="30410"/>
                    </a:lnTo>
                    <a:lnTo>
                      <a:pt x="11952" y="28751"/>
                    </a:lnTo>
                    <a:lnTo>
                      <a:pt x="12483" y="27091"/>
                    </a:lnTo>
                    <a:lnTo>
                      <a:pt x="12948" y="25431"/>
                    </a:lnTo>
                    <a:lnTo>
                      <a:pt x="13811" y="22111"/>
                    </a:lnTo>
                    <a:lnTo>
                      <a:pt x="14475" y="18791"/>
                    </a:lnTo>
                    <a:lnTo>
                      <a:pt x="15006" y="15471"/>
                    </a:lnTo>
                    <a:lnTo>
                      <a:pt x="15338" y="12284"/>
                    </a:lnTo>
                    <a:lnTo>
                      <a:pt x="15538" y="9097"/>
                    </a:lnTo>
                    <a:lnTo>
                      <a:pt x="15604" y="5976"/>
                    </a:lnTo>
                    <a:lnTo>
                      <a:pt x="15538" y="2922"/>
                    </a:lnTo>
                    <a:lnTo>
                      <a:pt x="1533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01" name="Google Shape;2701;g34ed79b00d1_0_2653"/>
              <p:cNvSpPr/>
              <p:nvPr/>
            </p:nvSpPr>
            <p:spPr>
              <a:xfrm>
                <a:off x="4663175" y="2704775"/>
                <a:ext cx="390100" cy="1283150"/>
              </a:xfrm>
              <a:custGeom>
                <a:rect b="b" l="l" r="r" t="t"/>
                <a:pathLst>
                  <a:path extrusionOk="0" fill="none" h="51326" w="15604">
                    <a:moveTo>
                      <a:pt x="930" y="32668"/>
                    </a:moveTo>
                    <a:lnTo>
                      <a:pt x="930" y="32668"/>
                    </a:lnTo>
                    <a:lnTo>
                      <a:pt x="997" y="35058"/>
                    </a:lnTo>
                    <a:lnTo>
                      <a:pt x="1063" y="37382"/>
                    </a:lnTo>
                    <a:lnTo>
                      <a:pt x="997" y="39839"/>
                    </a:lnTo>
                    <a:lnTo>
                      <a:pt x="864" y="42229"/>
                    </a:lnTo>
                    <a:lnTo>
                      <a:pt x="731" y="44619"/>
                    </a:lnTo>
                    <a:lnTo>
                      <a:pt x="532" y="46943"/>
                    </a:lnTo>
                    <a:lnTo>
                      <a:pt x="1" y="51326"/>
                    </a:lnTo>
                    <a:lnTo>
                      <a:pt x="1" y="51326"/>
                    </a:lnTo>
                    <a:lnTo>
                      <a:pt x="1196" y="49798"/>
                    </a:lnTo>
                    <a:lnTo>
                      <a:pt x="2258" y="48271"/>
                    </a:lnTo>
                    <a:lnTo>
                      <a:pt x="3321" y="46678"/>
                    </a:lnTo>
                    <a:lnTo>
                      <a:pt x="4316" y="45151"/>
                    </a:lnTo>
                    <a:lnTo>
                      <a:pt x="5312" y="43557"/>
                    </a:lnTo>
                    <a:lnTo>
                      <a:pt x="6242" y="41964"/>
                    </a:lnTo>
                    <a:lnTo>
                      <a:pt x="7105" y="40304"/>
                    </a:lnTo>
                    <a:lnTo>
                      <a:pt x="7902" y="38710"/>
                    </a:lnTo>
                    <a:lnTo>
                      <a:pt x="8699" y="37050"/>
                    </a:lnTo>
                    <a:lnTo>
                      <a:pt x="9429" y="35390"/>
                    </a:lnTo>
                    <a:lnTo>
                      <a:pt x="10159" y="33730"/>
                    </a:lnTo>
                    <a:lnTo>
                      <a:pt x="10757" y="32070"/>
                    </a:lnTo>
                    <a:lnTo>
                      <a:pt x="11355" y="30410"/>
                    </a:lnTo>
                    <a:lnTo>
                      <a:pt x="11952" y="28751"/>
                    </a:lnTo>
                    <a:lnTo>
                      <a:pt x="12483" y="27091"/>
                    </a:lnTo>
                    <a:lnTo>
                      <a:pt x="12948" y="25431"/>
                    </a:lnTo>
                    <a:lnTo>
                      <a:pt x="13811" y="22111"/>
                    </a:lnTo>
                    <a:lnTo>
                      <a:pt x="14475" y="18791"/>
                    </a:lnTo>
                    <a:lnTo>
                      <a:pt x="15006" y="15471"/>
                    </a:lnTo>
                    <a:lnTo>
                      <a:pt x="15338" y="12284"/>
                    </a:lnTo>
                    <a:lnTo>
                      <a:pt x="15538" y="9097"/>
                    </a:lnTo>
                    <a:lnTo>
                      <a:pt x="15604" y="5976"/>
                    </a:lnTo>
                    <a:lnTo>
                      <a:pt x="15538" y="2922"/>
                    </a:lnTo>
                    <a:lnTo>
                      <a:pt x="15338" y="0"/>
                    </a:lnTo>
                    <a:lnTo>
                      <a:pt x="15338" y="0"/>
                    </a:lnTo>
                    <a:lnTo>
                      <a:pt x="15006" y="2391"/>
                    </a:lnTo>
                    <a:lnTo>
                      <a:pt x="14608" y="4781"/>
                    </a:lnTo>
                    <a:lnTo>
                      <a:pt x="14143" y="7105"/>
                    </a:lnTo>
                    <a:lnTo>
                      <a:pt x="13612" y="9362"/>
                    </a:lnTo>
                    <a:lnTo>
                      <a:pt x="12948" y="11554"/>
                    </a:lnTo>
                    <a:lnTo>
                      <a:pt x="12284" y="13745"/>
                    </a:lnTo>
                    <a:lnTo>
                      <a:pt x="11487" y="15869"/>
                    </a:lnTo>
                    <a:lnTo>
                      <a:pt x="10624" y="17928"/>
                    </a:lnTo>
                    <a:lnTo>
                      <a:pt x="9695" y="19920"/>
                    </a:lnTo>
                    <a:lnTo>
                      <a:pt x="8699" y="21912"/>
                    </a:lnTo>
                    <a:lnTo>
                      <a:pt x="7570" y="23837"/>
                    </a:lnTo>
                    <a:lnTo>
                      <a:pt x="6375" y="25696"/>
                    </a:lnTo>
                    <a:lnTo>
                      <a:pt x="5180" y="27489"/>
                    </a:lnTo>
                    <a:lnTo>
                      <a:pt x="3785" y="29282"/>
                    </a:lnTo>
                    <a:lnTo>
                      <a:pt x="2391" y="31008"/>
                    </a:lnTo>
                    <a:lnTo>
                      <a:pt x="930" y="32668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02" name="Google Shape;2702;g34ed79b00d1_0_2653"/>
              <p:cNvSpPr/>
              <p:nvPr/>
            </p:nvSpPr>
            <p:spPr>
              <a:xfrm>
                <a:off x="1979075" y="1363550"/>
                <a:ext cx="1034150" cy="1777800"/>
              </a:xfrm>
              <a:custGeom>
                <a:rect b="b" l="l" r="r" t="t"/>
                <a:pathLst>
                  <a:path extrusionOk="0" h="71112" w="41366">
                    <a:moveTo>
                      <a:pt x="20451" y="0"/>
                    </a:moveTo>
                    <a:lnTo>
                      <a:pt x="18592" y="67"/>
                    </a:lnTo>
                    <a:lnTo>
                      <a:pt x="16732" y="266"/>
                    </a:lnTo>
                    <a:lnTo>
                      <a:pt x="14940" y="465"/>
                    </a:lnTo>
                    <a:lnTo>
                      <a:pt x="13147" y="731"/>
                    </a:lnTo>
                    <a:lnTo>
                      <a:pt x="11354" y="1063"/>
                    </a:lnTo>
                    <a:lnTo>
                      <a:pt x="9562" y="1395"/>
                    </a:lnTo>
                    <a:lnTo>
                      <a:pt x="7902" y="1860"/>
                    </a:lnTo>
                    <a:lnTo>
                      <a:pt x="6574" y="3851"/>
                    </a:lnTo>
                    <a:lnTo>
                      <a:pt x="5445" y="5843"/>
                    </a:lnTo>
                    <a:lnTo>
                      <a:pt x="4383" y="7835"/>
                    </a:lnTo>
                    <a:lnTo>
                      <a:pt x="3453" y="9960"/>
                    </a:lnTo>
                    <a:lnTo>
                      <a:pt x="2590" y="12085"/>
                    </a:lnTo>
                    <a:lnTo>
                      <a:pt x="1926" y="14276"/>
                    </a:lnTo>
                    <a:lnTo>
                      <a:pt x="1328" y="16467"/>
                    </a:lnTo>
                    <a:lnTo>
                      <a:pt x="864" y="18658"/>
                    </a:lnTo>
                    <a:lnTo>
                      <a:pt x="465" y="20916"/>
                    </a:lnTo>
                    <a:lnTo>
                      <a:pt x="200" y="23239"/>
                    </a:lnTo>
                    <a:lnTo>
                      <a:pt x="67" y="25497"/>
                    </a:lnTo>
                    <a:lnTo>
                      <a:pt x="0" y="27821"/>
                    </a:lnTo>
                    <a:lnTo>
                      <a:pt x="0" y="30145"/>
                    </a:lnTo>
                    <a:lnTo>
                      <a:pt x="133" y="32469"/>
                    </a:lnTo>
                    <a:lnTo>
                      <a:pt x="399" y="34793"/>
                    </a:lnTo>
                    <a:lnTo>
                      <a:pt x="731" y="37117"/>
                    </a:lnTo>
                    <a:lnTo>
                      <a:pt x="1129" y="39440"/>
                    </a:lnTo>
                    <a:lnTo>
                      <a:pt x="1594" y="41764"/>
                    </a:lnTo>
                    <a:lnTo>
                      <a:pt x="2192" y="44022"/>
                    </a:lnTo>
                    <a:lnTo>
                      <a:pt x="2922" y="46346"/>
                    </a:lnTo>
                    <a:lnTo>
                      <a:pt x="3652" y="48603"/>
                    </a:lnTo>
                    <a:lnTo>
                      <a:pt x="4515" y="50861"/>
                    </a:lnTo>
                    <a:lnTo>
                      <a:pt x="5445" y="53052"/>
                    </a:lnTo>
                    <a:lnTo>
                      <a:pt x="6441" y="55243"/>
                    </a:lnTo>
                    <a:lnTo>
                      <a:pt x="7503" y="57368"/>
                    </a:lnTo>
                    <a:lnTo>
                      <a:pt x="8632" y="59492"/>
                    </a:lnTo>
                    <a:lnTo>
                      <a:pt x="9827" y="61551"/>
                    </a:lnTo>
                    <a:lnTo>
                      <a:pt x="11155" y="63543"/>
                    </a:lnTo>
                    <a:lnTo>
                      <a:pt x="12483" y="65535"/>
                    </a:lnTo>
                    <a:lnTo>
                      <a:pt x="13944" y="67460"/>
                    </a:lnTo>
                    <a:lnTo>
                      <a:pt x="15405" y="69319"/>
                    </a:lnTo>
                    <a:lnTo>
                      <a:pt x="16932" y="71112"/>
                    </a:lnTo>
                    <a:lnTo>
                      <a:pt x="19455" y="67327"/>
                    </a:lnTo>
                    <a:lnTo>
                      <a:pt x="22243" y="63476"/>
                    </a:lnTo>
                    <a:lnTo>
                      <a:pt x="25165" y="59426"/>
                    </a:lnTo>
                    <a:lnTo>
                      <a:pt x="28286" y="55442"/>
                    </a:lnTo>
                    <a:lnTo>
                      <a:pt x="31473" y="51458"/>
                    </a:lnTo>
                    <a:lnTo>
                      <a:pt x="34726" y="47607"/>
                    </a:lnTo>
                    <a:lnTo>
                      <a:pt x="38046" y="43889"/>
                    </a:lnTo>
                    <a:lnTo>
                      <a:pt x="39706" y="42163"/>
                    </a:lnTo>
                    <a:lnTo>
                      <a:pt x="41366" y="40436"/>
                    </a:lnTo>
                    <a:lnTo>
                      <a:pt x="40569" y="39440"/>
                    </a:lnTo>
                    <a:lnTo>
                      <a:pt x="39839" y="38378"/>
                    </a:lnTo>
                    <a:lnTo>
                      <a:pt x="39108" y="37316"/>
                    </a:lnTo>
                    <a:lnTo>
                      <a:pt x="38378" y="36253"/>
                    </a:lnTo>
                    <a:lnTo>
                      <a:pt x="37780" y="35125"/>
                    </a:lnTo>
                    <a:lnTo>
                      <a:pt x="37116" y="33929"/>
                    </a:lnTo>
                    <a:lnTo>
                      <a:pt x="36519" y="32801"/>
                    </a:lnTo>
                    <a:lnTo>
                      <a:pt x="35988" y="31606"/>
                    </a:lnTo>
                    <a:lnTo>
                      <a:pt x="35523" y="30344"/>
                    </a:lnTo>
                    <a:lnTo>
                      <a:pt x="35058" y="29149"/>
                    </a:lnTo>
                    <a:lnTo>
                      <a:pt x="34593" y="27887"/>
                    </a:lnTo>
                    <a:lnTo>
                      <a:pt x="34195" y="26626"/>
                    </a:lnTo>
                    <a:lnTo>
                      <a:pt x="33863" y="25364"/>
                    </a:lnTo>
                    <a:lnTo>
                      <a:pt x="33597" y="24103"/>
                    </a:lnTo>
                    <a:lnTo>
                      <a:pt x="33332" y="22775"/>
                    </a:lnTo>
                    <a:lnTo>
                      <a:pt x="33133" y="21513"/>
                    </a:lnTo>
                    <a:lnTo>
                      <a:pt x="33000" y="20185"/>
                    </a:lnTo>
                    <a:lnTo>
                      <a:pt x="32867" y="18924"/>
                    </a:lnTo>
                    <a:lnTo>
                      <a:pt x="32801" y="17596"/>
                    </a:lnTo>
                    <a:lnTo>
                      <a:pt x="32801" y="16334"/>
                    </a:lnTo>
                    <a:lnTo>
                      <a:pt x="32867" y="15006"/>
                    </a:lnTo>
                    <a:lnTo>
                      <a:pt x="32933" y="13745"/>
                    </a:lnTo>
                    <a:lnTo>
                      <a:pt x="33066" y="12483"/>
                    </a:lnTo>
                    <a:lnTo>
                      <a:pt x="33265" y="11222"/>
                    </a:lnTo>
                    <a:lnTo>
                      <a:pt x="33531" y="9960"/>
                    </a:lnTo>
                    <a:lnTo>
                      <a:pt x="33863" y="8698"/>
                    </a:lnTo>
                    <a:lnTo>
                      <a:pt x="34195" y="7503"/>
                    </a:lnTo>
                    <a:lnTo>
                      <a:pt x="34660" y="6308"/>
                    </a:lnTo>
                    <a:lnTo>
                      <a:pt x="35125" y="5113"/>
                    </a:lnTo>
                    <a:lnTo>
                      <a:pt x="35722" y="3918"/>
                    </a:lnTo>
                    <a:lnTo>
                      <a:pt x="36320" y="2789"/>
                    </a:lnTo>
                    <a:lnTo>
                      <a:pt x="36984" y="1660"/>
                    </a:lnTo>
                    <a:lnTo>
                      <a:pt x="35257" y="1262"/>
                    </a:lnTo>
                    <a:lnTo>
                      <a:pt x="33465" y="930"/>
                    </a:lnTo>
                    <a:lnTo>
                      <a:pt x="31672" y="664"/>
                    </a:lnTo>
                    <a:lnTo>
                      <a:pt x="29813" y="399"/>
                    </a:lnTo>
                    <a:lnTo>
                      <a:pt x="27954" y="200"/>
                    </a:lnTo>
                    <a:lnTo>
                      <a:pt x="26094" y="67"/>
                    </a:lnTo>
                    <a:lnTo>
                      <a:pt x="2423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03" name="Google Shape;2703;g34ed79b00d1_0_2653"/>
              <p:cNvSpPr/>
              <p:nvPr/>
            </p:nvSpPr>
            <p:spPr>
              <a:xfrm>
                <a:off x="1979075" y="1363550"/>
                <a:ext cx="1034150" cy="1777800"/>
              </a:xfrm>
              <a:custGeom>
                <a:rect b="b" l="l" r="r" t="t"/>
                <a:pathLst>
                  <a:path extrusionOk="0" fill="none" h="71112" w="41366">
                    <a:moveTo>
                      <a:pt x="36984" y="1660"/>
                    </a:moveTo>
                    <a:lnTo>
                      <a:pt x="36984" y="1660"/>
                    </a:lnTo>
                    <a:lnTo>
                      <a:pt x="35257" y="1262"/>
                    </a:lnTo>
                    <a:lnTo>
                      <a:pt x="33465" y="930"/>
                    </a:lnTo>
                    <a:lnTo>
                      <a:pt x="31672" y="664"/>
                    </a:lnTo>
                    <a:lnTo>
                      <a:pt x="29813" y="399"/>
                    </a:lnTo>
                    <a:lnTo>
                      <a:pt x="27954" y="200"/>
                    </a:lnTo>
                    <a:lnTo>
                      <a:pt x="26094" y="67"/>
                    </a:lnTo>
                    <a:lnTo>
                      <a:pt x="24235" y="0"/>
                    </a:lnTo>
                    <a:lnTo>
                      <a:pt x="22376" y="0"/>
                    </a:lnTo>
                    <a:lnTo>
                      <a:pt x="20451" y="0"/>
                    </a:lnTo>
                    <a:lnTo>
                      <a:pt x="18592" y="67"/>
                    </a:lnTo>
                    <a:lnTo>
                      <a:pt x="16732" y="266"/>
                    </a:lnTo>
                    <a:lnTo>
                      <a:pt x="14940" y="465"/>
                    </a:lnTo>
                    <a:lnTo>
                      <a:pt x="13147" y="731"/>
                    </a:lnTo>
                    <a:lnTo>
                      <a:pt x="11354" y="1063"/>
                    </a:lnTo>
                    <a:lnTo>
                      <a:pt x="9562" y="1395"/>
                    </a:lnTo>
                    <a:lnTo>
                      <a:pt x="7902" y="1860"/>
                    </a:lnTo>
                    <a:lnTo>
                      <a:pt x="7902" y="1860"/>
                    </a:lnTo>
                    <a:lnTo>
                      <a:pt x="6574" y="3851"/>
                    </a:lnTo>
                    <a:lnTo>
                      <a:pt x="5445" y="5843"/>
                    </a:lnTo>
                    <a:lnTo>
                      <a:pt x="4383" y="7835"/>
                    </a:lnTo>
                    <a:lnTo>
                      <a:pt x="3453" y="9960"/>
                    </a:lnTo>
                    <a:lnTo>
                      <a:pt x="2590" y="12085"/>
                    </a:lnTo>
                    <a:lnTo>
                      <a:pt x="1926" y="14276"/>
                    </a:lnTo>
                    <a:lnTo>
                      <a:pt x="1328" y="16467"/>
                    </a:lnTo>
                    <a:lnTo>
                      <a:pt x="864" y="18658"/>
                    </a:lnTo>
                    <a:lnTo>
                      <a:pt x="465" y="20916"/>
                    </a:lnTo>
                    <a:lnTo>
                      <a:pt x="200" y="23239"/>
                    </a:lnTo>
                    <a:lnTo>
                      <a:pt x="67" y="25497"/>
                    </a:lnTo>
                    <a:lnTo>
                      <a:pt x="0" y="27821"/>
                    </a:lnTo>
                    <a:lnTo>
                      <a:pt x="0" y="30145"/>
                    </a:lnTo>
                    <a:lnTo>
                      <a:pt x="133" y="32469"/>
                    </a:lnTo>
                    <a:lnTo>
                      <a:pt x="399" y="34793"/>
                    </a:lnTo>
                    <a:lnTo>
                      <a:pt x="731" y="37117"/>
                    </a:lnTo>
                    <a:lnTo>
                      <a:pt x="1129" y="39440"/>
                    </a:lnTo>
                    <a:lnTo>
                      <a:pt x="1594" y="41764"/>
                    </a:lnTo>
                    <a:lnTo>
                      <a:pt x="2192" y="44022"/>
                    </a:lnTo>
                    <a:lnTo>
                      <a:pt x="2922" y="46346"/>
                    </a:lnTo>
                    <a:lnTo>
                      <a:pt x="3652" y="48603"/>
                    </a:lnTo>
                    <a:lnTo>
                      <a:pt x="4515" y="50861"/>
                    </a:lnTo>
                    <a:lnTo>
                      <a:pt x="5445" y="53052"/>
                    </a:lnTo>
                    <a:lnTo>
                      <a:pt x="6441" y="55243"/>
                    </a:lnTo>
                    <a:lnTo>
                      <a:pt x="7503" y="57368"/>
                    </a:lnTo>
                    <a:lnTo>
                      <a:pt x="8632" y="59492"/>
                    </a:lnTo>
                    <a:lnTo>
                      <a:pt x="9827" y="61551"/>
                    </a:lnTo>
                    <a:lnTo>
                      <a:pt x="11155" y="63543"/>
                    </a:lnTo>
                    <a:lnTo>
                      <a:pt x="12483" y="65535"/>
                    </a:lnTo>
                    <a:lnTo>
                      <a:pt x="13944" y="67460"/>
                    </a:lnTo>
                    <a:lnTo>
                      <a:pt x="15405" y="69319"/>
                    </a:lnTo>
                    <a:lnTo>
                      <a:pt x="16932" y="71112"/>
                    </a:lnTo>
                    <a:lnTo>
                      <a:pt x="16932" y="71112"/>
                    </a:lnTo>
                    <a:lnTo>
                      <a:pt x="19455" y="67327"/>
                    </a:lnTo>
                    <a:lnTo>
                      <a:pt x="22243" y="63476"/>
                    </a:lnTo>
                    <a:lnTo>
                      <a:pt x="25165" y="59426"/>
                    </a:lnTo>
                    <a:lnTo>
                      <a:pt x="28286" y="55442"/>
                    </a:lnTo>
                    <a:lnTo>
                      <a:pt x="31473" y="51458"/>
                    </a:lnTo>
                    <a:lnTo>
                      <a:pt x="34726" y="47607"/>
                    </a:lnTo>
                    <a:lnTo>
                      <a:pt x="38046" y="43889"/>
                    </a:lnTo>
                    <a:lnTo>
                      <a:pt x="39706" y="42163"/>
                    </a:lnTo>
                    <a:lnTo>
                      <a:pt x="41366" y="40436"/>
                    </a:lnTo>
                    <a:lnTo>
                      <a:pt x="41366" y="40436"/>
                    </a:lnTo>
                    <a:lnTo>
                      <a:pt x="40569" y="39440"/>
                    </a:lnTo>
                    <a:lnTo>
                      <a:pt x="39839" y="38378"/>
                    </a:lnTo>
                    <a:lnTo>
                      <a:pt x="39108" y="37316"/>
                    </a:lnTo>
                    <a:lnTo>
                      <a:pt x="38378" y="36253"/>
                    </a:lnTo>
                    <a:lnTo>
                      <a:pt x="37780" y="35125"/>
                    </a:lnTo>
                    <a:lnTo>
                      <a:pt x="37116" y="33929"/>
                    </a:lnTo>
                    <a:lnTo>
                      <a:pt x="36519" y="32801"/>
                    </a:lnTo>
                    <a:lnTo>
                      <a:pt x="35988" y="31606"/>
                    </a:lnTo>
                    <a:lnTo>
                      <a:pt x="35523" y="30344"/>
                    </a:lnTo>
                    <a:lnTo>
                      <a:pt x="35058" y="29149"/>
                    </a:lnTo>
                    <a:lnTo>
                      <a:pt x="34593" y="27887"/>
                    </a:lnTo>
                    <a:lnTo>
                      <a:pt x="34195" y="26626"/>
                    </a:lnTo>
                    <a:lnTo>
                      <a:pt x="33863" y="25364"/>
                    </a:lnTo>
                    <a:lnTo>
                      <a:pt x="33597" y="24103"/>
                    </a:lnTo>
                    <a:lnTo>
                      <a:pt x="33332" y="22775"/>
                    </a:lnTo>
                    <a:lnTo>
                      <a:pt x="33133" y="21513"/>
                    </a:lnTo>
                    <a:lnTo>
                      <a:pt x="33000" y="20185"/>
                    </a:lnTo>
                    <a:lnTo>
                      <a:pt x="32867" y="18924"/>
                    </a:lnTo>
                    <a:lnTo>
                      <a:pt x="32801" y="17596"/>
                    </a:lnTo>
                    <a:lnTo>
                      <a:pt x="32801" y="16334"/>
                    </a:lnTo>
                    <a:lnTo>
                      <a:pt x="32867" y="15006"/>
                    </a:lnTo>
                    <a:lnTo>
                      <a:pt x="32933" y="13745"/>
                    </a:lnTo>
                    <a:lnTo>
                      <a:pt x="33066" y="12483"/>
                    </a:lnTo>
                    <a:lnTo>
                      <a:pt x="33265" y="11222"/>
                    </a:lnTo>
                    <a:lnTo>
                      <a:pt x="33531" y="9960"/>
                    </a:lnTo>
                    <a:lnTo>
                      <a:pt x="33863" y="8698"/>
                    </a:lnTo>
                    <a:lnTo>
                      <a:pt x="34195" y="7503"/>
                    </a:lnTo>
                    <a:lnTo>
                      <a:pt x="34660" y="6308"/>
                    </a:lnTo>
                    <a:lnTo>
                      <a:pt x="35125" y="5113"/>
                    </a:lnTo>
                    <a:lnTo>
                      <a:pt x="35722" y="3918"/>
                    </a:lnTo>
                    <a:lnTo>
                      <a:pt x="36320" y="2789"/>
                    </a:lnTo>
                    <a:lnTo>
                      <a:pt x="36984" y="166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7 - Device - D - Light">
  <p:cSld name="CUSTOM_11_1_1">
    <p:bg>
      <p:bgPr>
        <a:solidFill>
          <a:schemeClr val="lt1"/>
        </a:solidFill>
      </p:bgPr>
    </p:bg>
    <p:spTree>
      <p:nvGrpSpPr>
        <p:cNvPr id="2704" name="Shape 2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05" name="Google Shape;2705;g34ed79b00d1_0_2699"/>
          <p:cNvGrpSpPr/>
          <p:nvPr/>
        </p:nvGrpSpPr>
        <p:grpSpPr>
          <a:xfrm>
            <a:off x="5221225" y="373572"/>
            <a:ext cx="2119546" cy="4396359"/>
            <a:chOff x="2547150" y="238125"/>
            <a:chExt cx="2525675" cy="5238750"/>
          </a:xfrm>
        </p:grpSpPr>
        <p:sp>
          <p:nvSpPr>
            <p:cNvPr id="2706" name="Google Shape;2706;g34ed79b00d1_0_2699"/>
            <p:cNvSpPr/>
            <p:nvPr/>
          </p:nvSpPr>
          <p:spPr>
            <a:xfrm>
              <a:off x="2547150" y="238125"/>
              <a:ext cx="2525675" cy="5238750"/>
            </a:xfrm>
            <a:custGeom>
              <a:rect b="b" l="l" r="r" t="t"/>
              <a:pathLst>
                <a:path extrusionOk="0" h="209550" w="101027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gradFill>
              <a:gsLst>
                <a:gs pos="0">
                  <a:srgbClr val="DDDDDD"/>
                </a:gs>
                <a:gs pos="100000">
                  <a:srgbClr val="919191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7" name="Google Shape;2707;g34ed79b00d1_0_2699"/>
            <p:cNvSpPr/>
            <p:nvPr/>
          </p:nvSpPr>
          <p:spPr>
            <a:xfrm>
              <a:off x="3557025" y="5147100"/>
              <a:ext cx="504050" cy="179900"/>
            </a:xfrm>
            <a:custGeom>
              <a:rect b="b" l="l" r="r" t="t"/>
              <a:pathLst>
                <a:path extrusionOk="0" h="7196" w="20162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rgbClr val="B7B9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8" name="Google Shape;2708;g34ed79b00d1_0_2699"/>
            <p:cNvSpPr/>
            <p:nvPr/>
          </p:nvSpPr>
          <p:spPr>
            <a:xfrm>
              <a:off x="3008050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rgbClr val="B7B9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9" name="Google Shape;2709;g34ed79b00d1_0_2699"/>
            <p:cNvSpPr/>
            <p:nvPr/>
          </p:nvSpPr>
          <p:spPr>
            <a:xfrm>
              <a:off x="3566400" y="434850"/>
              <a:ext cx="487175" cy="76850"/>
            </a:xfrm>
            <a:custGeom>
              <a:rect b="b" l="l" r="r" t="t"/>
              <a:pathLst>
                <a:path extrusionOk="0" h="3074" w="19487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rgbClr val="B7B9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710" name="Google Shape;2710;g34ed79b00d1_0_2699"/>
          <p:cNvSpPr/>
          <p:nvPr/>
        </p:nvSpPr>
        <p:spPr>
          <a:xfrm>
            <a:off x="5270750" y="769125"/>
            <a:ext cx="2019000" cy="3598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1" name="Google Shape;2711;g34ed79b00d1_0_2699"/>
          <p:cNvSpPr txBox="1"/>
          <p:nvPr>
            <p:ph idx="1" type="subTitle"/>
          </p:nvPr>
        </p:nvSpPr>
        <p:spPr>
          <a:xfrm>
            <a:off x="676650" y="2098525"/>
            <a:ext cx="3895200" cy="320100"/>
          </a:xfrm>
          <a:prstGeom prst="rect">
            <a:avLst/>
          </a:prstGeom>
          <a:noFill/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/>
        </p:txBody>
      </p:sp>
      <p:sp>
        <p:nvSpPr>
          <p:cNvPr id="2712" name="Google Shape;2712;g34ed79b00d1_0_2699"/>
          <p:cNvSpPr txBox="1"/>
          <p:nvPr>
            <p:ph type="title"/>
          </p:nvPr>
        </p:nvSpPr>
        <p:spPr>
          <a:xfrm>
            <a:off x="676650" y="649225"/>
            <a:ext cx="3895200" cy="1280100"/>
          </a:xfrm>
          <a:prstGeom prst="rect">
            <a:avLst/>
          </a:prstGeom>
          <a:noFill/>
        </p:spPr>
        <p:txBody>
          <a:bodyPr anchorCtr="0" anchor="b" bIns="0" lIns="0" spcFirstLastPara="1" rIns="0" wrap="square" tIns="91425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Font typeface="Open Sans ExtraBold"/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Font typeface="Open Sans ExtraBold"/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Font typeface="Open Sans ExtraBold"/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Font typeface="Open Sans ExtraBold"/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Font typeface="Open Sans ExtraBold"/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Font typeface="Open Sans ExtraBold"/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Font typeface="Open Sans ExtraBold"/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Font typeface="Open Sans ExtraBold"/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/>
        </p:txBody>
      </p:sp>
      <p:sp>
        <p:nvSpPr>
          <p:cNvPr id="2713" name="Google Shape;2713;g34ed79b00d1_0_2699"/>
          <p:cNvSpPr/>
          <p:nvPr>
            <p:ph idx="2" type="pic"/>
          </p:nvPr>
        </p:nvSpPr>
        <p:spPr>
          <a:xfrm>
            <a:off x="5270750" y="769125"/>
            <a:ext cx="2019000" cy="3598500"/>
          </a:xfrm>
          <a:prstGeom prst="rect">
            <a:avLst/>
          </a:prstGeom>
          <a:noFill/>
          <a:ln>
            <a:noFill/>
          </a:ln>
        </p:spPr>
      </p:sp>
      <p:sp>
        <p:nvSpPr>
          <p:cNvPr id="2714" name="Google Shape;2714;g34ed79b00d1_0_2699"/>
          <p:cNvSpPr txBox="1"/>
          <p:nvPr/>
        </p:nvSpPr>
        <p:spPr>
          <a:xfrm>
            <a:off x="0" y="4969700"/>
            <a:ext cx="351900" cy="183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7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sz="7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2715" name="Google Shape;2715;g34ed79b00d1_0_2699"/>
          <p:cNvGrpSpPr/>
          <p:nvPr/>
        </p:nvGrpSpPr>
        <p:grpSpPr>
          <a:xfrm>
            <a:off x="8467274" y="-268"/>
            <a:ext cx="329400" cy="329400"/>
            <a:chOff x="8467274" y="-268"/>
            <a:chExt cx="329400" cy="329400"/>
          </a:xfrm>
        </p:grpSpPr>
        <p:sp>
          <p:nvSpPr>
            <p:cNvPr id="2716" name="Google Shape;2716;g34ed79b00d1_0_2699"/>
            <p:cNvSpPr/>
            <p:nvPr/>
          </p:nvSpPr>
          <p:spPr>
            <a:xfrm>
              <a:off x="8467274" y="-268"/>
              <a:ext cx="329400" cy="329400"/>
            </a:xfrm>
            <a:prstGeom prst="rect">
              <a:avLst/>
            </a:prstGeom>
            <a:solidFill>
              <a:srgbClr val="0063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grpSp>
          <p:nvGrpSpPr>
            <p:cNvPr id="2717" name="Google Shape;2717;g34ed79b00d1_0_2699"/>
            <p:cNvGrpSpPr/>
            <p:nvPr/>
          </p:nvGrpSpPr>
          <p:grpSpPr>
            <a:xfrm>
              <a:off x="8546153" y="63898"/>
              <a:ext cx="191009" cy="201168"/>
              <a:chOff x="1379850" y="238125"/>
              <a:chExt cx="4860275" cy="5238750"/>
            </a:xfrm>
          </p:grpSpPr>
          <p:sp>
            <p:nvSpPr>
              <p:cNvPr id="2718" name="Google Shape;2718;g34ed79b00d1_0_2699"/>
              <p:cNvSpPr/>
              <p:nvPr/>
            </p:nvSpPr>
            <p:spPr>
              <a:xfrm>
                <a:off x="4988525" y="4354750"/>
                <a:ext cx="727075" cy="727075"/>
              </a:xfrm>
              <a:custGeom>
                <a:rect b="b" l="l" r="r" t="t"/>
                <a:pathLst>
                  <a:path extrusionOk="0" h="29083" w="29083">
                    <a:moveTo>
                      <a:pt x="14210" y="9097"/>
                    </a:moveTo>
                    <a:lnTo>
                      <a:pt x="15139" y="9163"/>
                    </a:lnTo>
                    <a:lnTo>
                      <a:pt x="16002" y="9296"/>
                    </a:lnTo>
                    <a:lnTo>
                      <a:pt x="16334" y="9362"/>
                    </a:lnTo>
                    <a:lnTo>
                      <a:pt x="16733" y="9495"/>
                    </a:lnTo>
                    <a:lnTo>
                      <a:pt x="16998" y="9694"/>
                    </a:lnTo>
                    <a:lnTo>
                      <a:pt x="17264" y="9894"/>
                    </a:lnTo>
                    <a:lnTo>
                      <a:pt x="17463" y="10226"/>
                    </a:lnTo>
                    <a:lnTo>
                      <a:pt x="17596" y="10558"/>
                    </a:lnTo>
                    <a:lnTo>
                      <a:pt x="17729" y="10956"/>
                    </a:lnTo>
                    <a:lnTo>
                      <a:pt x="17729" y="11354"/>
                    </a:lnTo>
                    <a:lnTo>
                      <a:pt x="17729" y="11886"/>
                    </a:lnTo>
                    <a:lnTo>
                      <a:pt x="17596" y="12284"/>
                    </a:lnTo>
                    <a:lnTo>
                      <a:pt x="17463" y="12616"/>
                    </a:lnTo>
                    <a:lnTo>
                      <a:pt x="17264" y="12948"/>
                    </a:lnTo>
                    <a:lnTo>
                      <a:pt x="16998" y="13147"/>
                    </a:lnTo>
                    <a:lnTo>
                      <a:pt x="16733" y="13346"/>
                    </a:lnTo>
                    <a:lnTo>
                      <a:pt x="16401" y="13479"/>
                    </a:lnTo>
                    <a:lnTo>
                      <a:pt x="16002" y="13612"/>
                    </a:lnTo>
                    <a:lnTo>
                      <a:pt x="15139" y="13678"/>
                    </a:lnTo>
                    <a:lnTo>
                      <a:pt x="14210" y="13745"/>
                    </a:lnTo>
                    <a:lnTo>
                      <a:pt x="12151" y="13745"/>
                    </a:lnTo>
                    <a:lnTo>
                      <a:pt x="12151" y="9097"/>
                    </a:lnTo>
                    <a:close/>
                    <a:moveTo>
                      <a:pt x="13280" y="6242"/>
                    </a:moveTo>
                    <a:lnTo>
                      <a:pt x="8964" y="6308"/>
                    </a:lnTo>
                    <a:lnTo>
                      <a:pt x="8964" y="22244"/>
                    </a:lnTo>
                    <a:lnTo>
                      <a:pt x="12151" y="22244"/>
                    </a:lnTo>
                    <a:lnTo>
                      <a:pt x="12151" y="16135"/>
                    </a:lnTo>
                    <a:lnTo>
                      <a:pt x="14674" y="16135"/>
                    </a:lnTo>
                    <a:lnTo>
                      <a:pt x="17861" y="22244"/>
                    </a:lnTo>
                    <a:lnTo>
                      <a:pt x="21181" y="22244"/>
                    </a:lnTo>
                    <a:lnTo>
                      <a:pt x="17729" y="15737"/>
                    </a:lnTo>
                    <a:lnTo>
                      <a:pt x="18459" y="15471"/>
                    </a:lnTo>
                    <a:lnTo>
                      <a:pt x="19057" y="15139"/>
                    </a:lnTo>
                    <a:lnTo>
                      <a:pt x="19588" y="14674"/>
                    </a:lnTo>
                    <a:lnTo>
                      <a:pt x="20052" y="14209"/>
                    </a:lnTo>
                    <a:lnTo>
                      <a:pt x="20384" y="13612"/>
                    </a:lnTo>
                    <a:lnTo>
                      <a:pt x="20650" y="12881"/>
                    </a:lnTo>
                    <a:lnTo>
                      <a:pt x="20849" y="12085"/>
                    </a:lnTo>
                    <a:lnTo>
                      <a:pt x="20916" y="11222"/>
                    </a:lnTo>
                    <a:lnTo>
                      <a:pt x="20849" y="10159"/>
                    </a:lnTo>
                    <a:lnTo>
                      <a:pt x="20716" y="9761"/>
                    </a:lnTo>
                    <a:lnTo>
                      <a:pt x="20650" y="9296"/>
                    </a:lnTo>
                    <a:lnTo>
                      <a:pt x="20451" y="8964"/>
                    </a:lnTo>
                    <a:lnTo>
                      <a:pt x="20318" y="8566"/>
                    </a:lnTo>
                    <a:lnTo>
                      <a:pt x="20052" y="8300"/>
                    </a:lnTo>
                    <a:lnTo>
                      <a:pt x="19853" y="7968"/>
                    </a:lnTo>
                    <a:lnTo>
                      <a:pt x="19322" y="7503"/>
                    </a:lnTo>
                    <a:lnTo>
                      <a:pt x="18658" y="7105"/>
                    </a:lnTo>
                    <a:lnTo>
                      <a:pt x="17928" y="6773"/>
                    </a:lnTo>
                    <a:lnTo>
                      <a:pt x="17131" y="6574"/>
                    </a:lnTo>
                    <a:lnTo>
                      <a:pt x="16201" y="6441"/>
                    </a:lnTo>
                    <a:lnTo>
                      <a:pt x="15272" y="6308"/>
                    </a:lnTo>
                    <a:lnTo>
                      <a:pt x="14276" y="6242"/>
                    </a:lnTo>
                    <a:close/>
                    <a:moveTo>
                      <a:pt x="14608" y="2457"/>
                    </a:moveTo>
                    <a:lnTo>
                      <a:pt x="15670" y="2524"/>
                    </a:lnTo>
                    <a:lnTo>
                      <a:pt x="16799" y="2656"/>
                    </a:lnTo>
                    <a:lnTo>
                      <a:pt x="17928" y="2855"/>
                    </a:lnTo>
                    <a:lnTo>
                      <a:pt x="18990" y="3187"/>
                    </a:lnTo>
                    <a:lnTo>
                      <a:pt x="19986" y="3652"/>
                    </a:lnTo>
                    <a:lnTo>
                      <a:pt x="20982" y="4183"/>
                    </a:lnTo>
                    <a:lnTo>
                      <a:pt x="21912" y="4781"/>
                    </a:lnTo>
                    <a:lnTo>
                      <a:pt x="22775" y="5511"/>
                    </a:lnTo>
                    <a:lnTo>
                      <a:pt x="23638" y="6308"/>
                    </a:lnTo>
                    <a:lnTo>
                      <a:pt x="24368" y="7238"/>
                    </a:lnTo>
                    <a:lnTo>
                      <a:pt x="24966" y="8234"/>
                    </a:lnTo>
                    <a:lnTo>
                      <a:pt x="25497" y="9296"/>
                    </a:lnTo>
                    <a:lnTo>
                      <a:pt x="25962" y="10491"/>
                    </a:lnTo>
                    <a:lnTo>
                      <a:pt x="26294" y="11753"/>
                    </a:lnTo>
                    <a:lnTo>
                      <a:pt x="26493" y="13147"/>
                    </a:lnTo>
                    <a:lnTo>
                      <a:pt x="26559" y="14608"/>
                    </a:lnTo>
                    <a:lnTo>
                      <a:pt x="26493" y="16069"/>
                    </a:lnTo>
                    <a:lnTo>
                      <a:pt x="26294" y="17463"/>
                    </a:lnTo>
                    <a:lnTo>
                      <a:pt x="25962" y="18724"/>
                    </a:lnTo>
                    <a:lnTo>
                      <a:pt x="25497" y="19920"/>
                    </a:lnTo>
                    <a:lnTo>
                      <a:pt x="24966" y="21048"/>
                    </a:lnTo>
                    <a:lnTo>
                      <a:pt x="24368" y="22044"/>
                    </a:lnTo>
                    <a:lnTo>
                      <a:pt x="23638" y="22907"/>
                    </a:lnTo>
                    <a:lnTo>
                      <a:pt x="22775" y="23704"/>
                    </a:lnTo>
                    <a:lnTo>
                      <a:pt x="21912" y="24435"/>
                    </a:lnTo>
                    <a:lnTo>
                      <a:pt x="20982" y="25032"/>
                    </a:lnTo>
                    <a:lnTo>
                      <a:pt x="19986" y="25563"/>
                    </a:lnTo>
                    <a:lnTo>
                      <a:pt x="18990" y="26028"/>
                    </a:lnTo>
                    <a:lnTo>
                      <a:pt x="17928" y="26294"/>
                    </a:lnTo>
                    <a:lnTo>
                      <a:pt x="16799" y="26559"/>
                    </a:lnTo>
                    <a:lnTo>
                      <a:pt x="15670" y="26692"/>
                    </a:lnTo>
                    <a:lnTo>
                      <a:pt x="14608" y="26759"/>
                    </a:lnTo>
                    <a:lnTo>
                      <a:pt x="13479" y="26692"/>
                    </a:lnTo>
                    <a:lnTo>
                      <a:pt x="12350" y="26559"/>
                    </a:lnTo>
                    <a:lnTo>
                      <a:pt x="11222" y="26294"/>
                    </a:lnTo>
                    <a:lnTo>
                      <a:pt x="10159" y="25962"/>
                    </a:lnTo>
                    <a:lnTo>
                      <a:pt x="9163" y="25497"/>
                    </a:lnTo>
                    <a:lnTo>
                      <a:pt x="8167" y="25032"/>
                    </a:lnTo>
                    <a:lnTo>
                      <a:pt x="7238" y="24368"/>
                    </a:lnTo>
                    <a:lnTo>
                      <a:pt x="6375" y="23638"/>
                    </a:lnTo>
                    <a:lnTo>
                      <a:pt x="5511" y="22841"/>
                    </a:lnTo>
                    <a:lnTo>
                      <a:pt x="4781" y="21978"/>
                    </a:lnTo>
                    <a:lnTo>
                      <a:pt x="4184" y="20916"/>
                    </a:lnTo>
                    <a:lnTo>
                      <a:pt x="3652" y="19853"/>
                    </a:lnTo>
                    <a:lnTo>
                      <a:pt x="3188" y="18658"/>
                    </a:lnTo>
                    <a:lnTo>
                      <a:pt x="2856" y="17397"/>
                    </a:lnTo>
                    <a:lnTo>
                      <a:pt x="2656" y="16002"/>
                    </a:lnTo>
                    <a:lnTo>
                      <a:pt x="2590" y="14541"/>
                    </a:lnTo>
                    <a:lnTo>
                      <a:pt x="2656" y="13081"/>
                    </a:lnTo>
                    <a:lnTo>
                      <a:pt x="2856" y="11686"/>
                    </a:lnTo>
                    <a:lnTo>
                      <a:pt x="3188" y="10425"/>
                    </a:lnTo>
                    <a:lnTo>
                      <a:pt x="3652" y="9230"/>
                    </a:lnTo>
                    <a:lnTo>
                      <a:pt x="4184" y="8167"/>
                    </a:lnTo>
                    <a:lnTo>
                      <a:pt x="4781" y="7171"/>
                    </a:lnTo>
                    <a:lnTo>
                      <a:pt x="5511" y="6242"/>
                    </a:lnTo>
                    <a:lnTo>
                      <a:pt x="6375" y="5445"/>
                    </a:lnTo>
                    <a:lnTo>
                      <a:pt x="7238" y="4715"/>
                    </a:lnTo>
                    <a:lnTo>
                      <a:pt x="8167" y="4117"/>
                    </a:lnTo>
                    <a:lnTo>
                      <a:pt x="9163" y="3586"/>
                    </a:lnTo>
                    <a:lnTo>
                      <a:pt x="10159" y="3187"/>
                    </a:lnTo>
                    <a:lnTo>
                      <a:pt x="11222" y="2855"/>
                    </a:lnTo>
                    <a:lnTo>
                      <a:pt x="12350" y="2656"/>
                    </a:lnTo>
                    <a:lnTo>
                      <a:pt x="13479" y="2457"/>
                    </a:lnTo>
                    <a:close/>
                    <a:moveTo>
                      <a:pt x="14608" y="0"/>
                    </a:moveTo>
                    <a:lnTo>
                      <a:pt x="13081" y="67"/>
                    </a:lnTo>
                    <a:lnTo>
                      <a:pt x="11620" y="332"/>
                    </a:lnTo>
                    <a:lnTo>
                      <a:pt x="10226" y="664"/>
                    </a:lnTo>
                    <a:lnTo>
                      <a:pt x="8898" y="1129"/>
                    </a:lnTo>
                    <a:lnTo>
                      <a:pt x="7636" y="1727"/>
                    </a:lnTo>
                    <a:lnTo>
                      <a:pt x="6375" y="2457"/>
                    </a:lnTo>
                    <a:lnTo>
                      <a:pt x="5312" y="3320"/>
                    </a:lnTo>
                    <a:lnTo>
                      <a:pt x="4250" y="4250"/>
                    </a:lnTo>
                    <a:lnTo>
                      <a:pt x="3320" y="5246"/>
                    </a:lnTo>
                    <a:lnTo>
                      <a:pt x="2457" y="6375"/>
                    </a:lnTo>
                    <a:lnTo>
                      <a:pt x="1793" y="7570"/>
                    </a:lnTo>
                    <a:lnTo>
                      <a:pt x="1129" y="8898"/>
                    </a:lnTo>
                    <a:lnTo>
                      <a:pt x="664" y="10226"/>
                    </a:lnTo>
                    <a:lnTo>
                      <a:pt x="333" y="11620"/>
                    </a:lnTo>
                    <a:lnTo>
                      <a:pt x="67" y="13081"/>
                    </a:lnTo>
                    <a:lnTo>
                      <a:pt x="1" y="14608"/>
                    </a:lnTo>
                    <a:lnTo>
                      <a:pt x="67" y="15471"/>
                    </a:lnTo>
                    <a:lnTo>
                      <a:pt x="133" y="16334"/>
                    </a:lnTo>
                    <a:lnTo>
                      <a:pt x="200" y="17197"/>
                    </a:lnTo>
                    <a:lnTo>
                      <a:pt x="333" y="17994"/>
                    </a:lnTo>
                    <a:lnTo>
                      <a:pt x="532" y="18791"/>
                    </a:lnTo>
                    <a:lnTo>
                      <a:pt x="731" y="19521"/>
                    </a:lnTo>
                    <a:lnTo>
                      <a:pt x="996" y="20252"/>
                    </a:lnTo>
                    <a:lnTo>
                      <a:pt x="1262" y="20916"/>
                    </a:lnTo>
                    <a:lnTo>
                      <a:pt x="1594" y="21580"/>
                    </a:lnTo>
                    <a:lnTo>
                      <a:pt x="1926" y="22244"/>
                    </a:lnTo>
                    <a:lnTo>
                      <a:pt x="2723" y="23439"/>
                    </a:lnTo>
                    <a:lnTo>
                      <a:pt x="3586" y="24501"/>
                    </a:lnTo>
                    <a:lnTo>
                      <a:pt x="4582" y="25497"/>
                    </a:lnTo>
                    <a:lnTo>
                      <a:pt x="5644" y="26360"/>
                    </a:lnTo>
                    <a:lnTo>
                      <a:pt x="6773" y="27091"/>
                    </a:lnTo>
                    <a:lnTo>
                      <a:pt x="7968" y="27688"/>
                    </a:lnTo>
                    <a:lnTo>
                      <a:pt x="9230" y="28219"/>
                    </a:lnTo>
                    <a:lnTo>
                      <a:pt x="10491" y="28618"/>
                    </a:lnTo>
                    <a:lnTo>
                      <a:pt x="11819" y="28883"/>
                    </a:lnTo>
                    <a:lnTo>
                      <a:pt x="13214" y="29082"/>
                    </a:lnTo>
                    <a:lnTo>
                      <a:pt x="15936" y="29082"/>
                    </a:lnTo>
                    <a:lnTo>
                      <a:pt x="17264" y="28883"/>
                    </a:lnTo>
                    <a:lnTo>
                      <a:pt x="18592" y="28618"/>
                    </a:lnTo>
                    <a:lnTo>
                      <a:pt x="19853" y="28219"/>
                    </a:lnTo>
                    <a:lnTo>
                      <a:pt x="21115" y="27688"/>
                    </a:lnTo>
                    <a:lnTo>
                      <a:pt x="22310" y="27024"/>
                    </a:lnTo>
                    <a:lnTo>
                      <a:pt x="23439" y="26294"/>
                    </a:lnTo>
                    <a:lnTo>
                      <a:pt x="24501" y="25431"/>
                    </a:lnTo>
                    <a:lnTo>
                      <a:pt x="25497" y="24501"/>
                    </a:lnTo>
                    <a:lnTo>
                      <a:pt x="26360" y="23439"/>
                    </a:lnTo>
                    <a:lnTo>
                      <a:pt x="27157" y="22244"/>
                    </a:lnTo>
                    <a:lnTo>
                      <a:pt x="27489" y="21580"/>
                    </a:lnTo>
                    <a:lnTo>
                      <a:pt x="27821" y="20916"/>
                    </a:lnTo>
                    <a:lnTo>
                      <a:pt x="28087" y="20185"/>
                    </a:lnTo>
                    <a:lnTo>
                      <a:pt x="28352" y="19455"/>
                    </a:lnTo>
                    <a:lnTo>
                      <a:pt x="28551" y="18724"/>
                    </a:lnTo>
                    <a:lnTo>
                      <a:pt x="28751" y="17928"/>
                    </a:lnTo>
                    <a:lnTo>
                      <a:pt x="28883" y="17131"/>
                    </a:lnTo>
                    <a:lnTo>
                      <a:pt x="28950" y="16268"/>
                    </a:lnTo>
                    <a:lnTo>
                      <a:pt x="29016" y="15405"/>
                    </a:lnTo>
                    <a:lnTo>
                      <a:pt x="29082" y="14541"/>
                    </a:lnTo>
                    <a:lnTo>
                      <a:pt x="29016" y="13014"/>
                    </a:lnTo>
                    <a:lnTo>
                      <a:pt x="28751" y="11554"/>
                    </a:lnTo>
                    <a:lnTo>
                      <a:pt x="28419" y="10159"/>
                    </a:lnTo>
                    <a:lnTo>
                      <a:pt x="27954" y="8831"/>
                    </a:lnTo>
                    <a:lnTo>
                      <a:pt x="27356" y="7570"/>
                    </a:lnTo>
                    <a:lnTo>
                      <a:pt x="26626" y="6375"/>
                    </a:lnTo>
                    <a:lnTo>
                      <a:pt x="25829" y="5246"/>
                    </a:lnTo>
                    <a:lnTo>
                      <a:pt x="24899" y="4183"/>
                    </a:lnTo>
                    <a:lnTo>
                      <a:pt x="23904" y="3254"/>
                    </a:lnTo>
                    <a:lnTo>
                      <a:pt x="22775" y="2457"/>
                    </a:lnTo>
                    <a:lnTo>
                      <a:pt x="21580" y="1727"/>
                    </a:lnTo>
                    <a:lnTo>
                      <a:pt x="20318" y="1129"/>
                    </a:lnTo>
                    <a:lnTo>
                      <a:pt x="18990" y="664"/>
                    </a:lnTo>
                    <a:lnTo>
                      <a:pt x="17596" y="266"/>
                    </a:lnTo>
                    <a:lnTo>
                      <a:pt x="16135" y="67"/>
                    </a:lnTo>
                    <a:lnTo>
                      <a:pt x="1460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19" name="Google Shape;2719;g34ed79b00d1_0_2699"/>
              <p:cNvSpPr/>
              <p:nvPr/>
            </p:nvSpPr>
            <p:spPr>
              <a:xfrm>
                <a:off x="4988525" y="4354750"/>
                <a:ext cx="727075" cy="727075"/>
              </a:xfrm>
              <a:custGeom>
                <a:rect b="b" l="l" r="r" t="t"/>
                <a:pathLst>
                  <a:path extrusionOk="0" fill="none" h="29083" w="29083">
                    <a:moveTo>
                      <a:pt x="1" y="14608"/>
                    </a:moveTo>
                    <a:lnTo>
                      <a:pt x="1" y="14608"/>
                    </a:lnTo>
                    <a:lnTo>
                      <a:pt x="67" y="13081"/>
                    </a:lnTo>
                    <a:lnTo>
                      <a:pt x="333" y="11620"/>
                    </a:lnTo>
                    <a:lnTo>
                      <a:pt x="664" y="10226"/>
                    </a:lnTo>
                    <a:lnTo>
                      <a:pt x="1129" y="8898"/>
                    </a:lnTo>
                    <a:lnTo>
                      <a:pt x="1793" y="7570"/>
                    </a:lnTo>
                    <a:lnTo>
                      <a:pt x="2457" y="6375"/>
                    </a:lnTo>
                    <a:lnTo>
                      <a:pt x="3320" y="5246"/>
                    </a:lnTo>
                    <a:lnTo>
                      <a:pt x="4250" y="4250"/>
                    </a:lnTo>
                    <a:lnTo>
                      <a:pt x="5312" y="3320"/>
                    </a:lnTo>
                    <a:lnTo>
                      <a:pt x="6375" y="2457"/>
                    </a:lnTo>
                    <a:lnTo>
                      <a:pt x="7636" y="1727"/>
                    </a:lnTo>
                    <a:lnTo>
                      <a:pt x="8898" y="1129"/>
                    </a:lnTo>
                    <a:lnTo>
                      <a:pt x="10226" y="664"/>
                    </a:lnTo>
                    <a:lnTo>
                      <a:pt x="11620" y="332"/>
                    </a:lnTo>
                    <a:lnTo>
                      <a:pt x="13081" y="67"/>
                    </a:lnTo>
                    <a:lnTo>
                      <a:pt x="14608" y="0"/>
                    </a:lnTo>
                    <a:lnTo>
                      <a:pt x="14608" y="0"/>
                    </a:lnTo>
                    <a:lnTo>
                      <a:pt x="16135" y="67"/>
                    </a:lnTo>
                    <a:lnTo>
                      <a:pt x="17596" y="266"/>
                    </a:lnTo>
                    <a:lnTo>
                      <a:pt x="18990" y="664"/>
                    </a:lnTo>
                    <a:lnTo>
                      <a:pt x="20318" y="1129"/>
                    </a:lnTo>
                    <a:lnTo>
                      <a:pt x="21580" y="1727"/>
                    </a:lnTo>
                    <a:lnTo>
                      <a:pt x="22775" y="2457"/>
                    </a:lnTo>
                    <a:lnTo>
                      <a:pt x="23904" y="3254"/>
                    </a:lnTo>
                    <a:lnTo>
                      <a:pt x="24899" y="4183"/>
                    </a:lnTo>
                    <a:lnTo>
                      <a:pt x="25829" y="5246"/>
                    </a:lnTo>
                    <a:lnTo>
                      <a:pt x="26626" y="6375"/>
                    </a:lnTo>
                    <a:lnTo>
                      <a:pt x="27356" y="7570"/>
                    </a:lnTo>
                    <a:lnTo>
                      <a:pt x="27954" y="8831"/>
                    </a:lnTo>
                    <a:lnTo>
                      <a:pt x="28419" y="10159"/>
                    </a:lnTo>
                    <a:lnTo>
                      <a:pt x="28751" y="11554"/>
                    </a:lnTo>
                    <a:lnTo>
                      <a:pt x="29016" y="13014"/>
                    </a:lnTo>
                    <a:lnTo>
                      <a:pt x="29082" y="14541"/>
                    </a:lnTo>
                    <a:lnTo>
                      <a:pt x="29082" y="14541"/>
                    </a:lnTo>
                    <a:lnTo>
                      <a:pt x="29016" y="15405"/>
                    </a:lnTo>
                    <a:lnTo>
                      <a:pt x="28950" y="16268"/>
                    </a:lnTo>
                    <a:lnTo>
                      <a:pt x="28883" y="17131"/>
                    </a:lnTo>
                    <a:lnTo>
                      <a:pt x="28751" y="17928"/>
                    </a:lnTo>
                    <a:lnTo>
                      <a:pt x="28551" y="18724"/>
                    </a:lnTo>
                    <a:lnTo>
                      <a:pt x="28352" y="19455"/>
                    </a:lnTo>
                    <a:lnTo>
                      <a:pt x="28087" y="20185"/>
                    </a:lnTo>
                    <a:lnTo>
                      <a:pt x="27821" y="20916"/>
                    </a:lnTo>
                    <a:lnTo>
                      <a:pt x="27489" y="21580"/>
                    </a:lnTo>
                    <a:lnTo>
                      <a:pt x="27157" y="22244"/>
                    </a:lnTo>
                    <a:lnTo>
                      <a:pt x="26360" y="23439"/>
                    </a:lnTo>
                    <a:lnTo>
                      <a:pt x="25497" y="24501"/>
                    </a:lnTo>
                    <a:lnTo>
                      <a:pt x="24501" y="25431"/>
                    </a:lnTo>
                    <a:lnTo>
                      <a:pt x="23439" y="26294"/>
                    </a:lnTo>
                    <a:lnTo>
                      <a:pt x="22310" y="27024"/>
                    </a:lnTo>
                    <a:lnTo>
                      <a:pt x="21115" y="27688"/>
                    </a:lnTo>
                    <a:lnTo>
                      <a:pt x="19853" y="28219"/>
                    </a:lnTo>
                    <a:lnTo>
                      <a:pt x="18592" y="28618"/>
                    </a:lnTo>
                    <a:lnTo>
                      <a:pt x="17264" y="28883"/>
                    </a:lnTo>
                    <a:lnTo>
                      <a:pt x="15936" y="29082"/>
                    </a:lnTo>
                    <a:lnTo>
                      <a:pt x="14542" y="29082"/>
                    </a:lnTo>
                    <a:lnTo>
                      <a:pt x="13214" y="29082"/>
                    </a:lnTo>
                    <a:lnTo>
                      <a:pt x="11819" y="28883"/>
                    </a:lnTo>
                    <a:lnTo>
                      <a:pt x="10491" y="28618"/>
                    </a:lnTo>
                    <a:lnTo>
                      <a:pt x="9230" y="28219"/>
                    </a:lnTo>
                    <a:lnTo>
                      <a:pt x="7968" y="27688"/>
                    </a:lnTo>
                    <a:lnTo>
                      <a:pt x="6773" y="27091"/>
                    </a:lnTo>
                    <a:lnTo>
                      <a:pt x="5644" y="26360"/>
                    </a:lnTo>
                    <a:lnTo>
                      <a:pt x="4582" y="25497"/>
                    </a:lnTo>
                    <a:lnTo>
                      <a:pt x="3586" y="24501"/>
                    </a:lnTo>
                    <a:lnTo>
                      <a:pt x="2723" y="23439"/>
                    </a:lnTo>
                    <a:lnTo>
                      <a:pt x="1926" y="22244"/>
                    </a:lnTo>
                    <a:lnTo>
                      <a:pt x="1594" y="21580"/>
                    </a:lnTo>
                    <a:lnTo>
                      <a:pt x="1262" y="20916"/>
                    </a:lnTo>
                    <a:lnTo>
                      <a:pt x="996" y="20252"/>
                    </a:lnTo>
                    <a:lnTo>
                      <a:pt x="731" y="19521"/>
                    </a:lnTo>
                    <a:lnTo>
                      <a:pt x="532" y="18791"/>
                    </a:lnTo>
                    <a:lnTo>
                      <a:pt x="333" y="17994"/>
                    </a:lnTo>
                    <a:lnTo>
                      <a:pt x="200" y="17197"/>
                    </a:lnTo>
                    <a:lnTo>
                      <a:pt x="133" y="16334"/>
                    </a:lnTo>
                    <a:lnTo>
                      <a:pt x="67" y="15471"/>
                    </a:lnTo>
                    <a:lnTo>
                      <a:pt x="1" y="14608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20" name="Google Shape;2720;g34ed79b00d1_0_2699"/>
              <p:cNvSpPr/>
              <p:nvPr/>
            </p:nvSpPr>
            <p:spPr>
              <a:xfrm>
                <a:off x="5053275" y="4416175"/>
                <a:ext cx="599250" cy="607550"/>
              </a:xfrm>
              <a:custGeom>
                <a:rect b="b" l="l" r="r" t="t"/>
                <a:pathLst>
                  <a:path extrusionOk="0" fill="none" h="24302" w="23970">
                    <a:moveTo>
                      <a:pt x="23969" y="12151"/>
                    </a:moveTo>
                    <a:lnTo>
                      <a:pt x="23969" y="12151"/>
                    </a:lnTo>
                    <a:lnTo>
                      <a:pt x="23903" y="10690"/>
                    </a:lnTo>
                    <a:lnTo>
                      <a:pt x="23704" y="9296"/>
                    </a:lnTo>
                    <a:lnTo>
                      <a:pt x="23372" y="8034"/>
                    </a:lnTo>
                    <a:lnTo>
                      <a:pt x="22907" y="6839"/>
                    </a:lnTo>
                    <a:lnTo>
                      <a:pt x="22376" y="5777"/>
                    </a:lnTo>
                    <a:lnTo>
                      <a:pt x="21778" y="4781"/>
                    </a:lnTo>
                    <a:lnTo>
                      <a:pt x="21048" y="3851"/>
                    </a:lnTo>
                    <a:lnTo>
                      <a:pt x="20185" y="3054"/>
                    </a:lnTo>
                    <a:lnTo>
                      <a:pt x="19322" y="2324"/>
                    </a:lnTo>
                    <a:lnTo>
                      <a:pt x="18392" y="1726"/>
                    </a:lnTo>
                    <a:lnTo>
                      <a:pt x="17396" y="1195"/>
                    </a:lnTo>
                    <a:lnTo>
                      <a:pt x="16400" y="730"/>
                    </a:lnTo>
                    <a:lnTo>
                      <a:pt x="15338" y="398"/>
                    </a:lnTo>
                    <a:lnTo>
                      <a:pt x="14209" y="199"/>
                    </a:lnTo>
                    <a:lnTo>
                      <a:pt x="13080" y="67"/>
                    </a:lnTo>
                    <a:lnTo>
                      <a:pt x="12018" y="0"/>
                    </a:lnTo>
                    <a:lnTo>
                      <a:pt x="10889" y="0"/>
                    </a:lnTo>
                    <a:lnTo>
                      <a:pt x="9760" y="199"/>
                    </a:lnTo>
                    <a:lnTo>
                      <a:pt x="8632" y="398"/>
                    </a:lnTo>
                    <a:lnTo>
                      <a:pt x="7569" y="730"/>
                    </a:lnTo>
                    <a:lnTo>
                      <a:pt x="6573" y="1129"/>
                    </a:lnTo>
                    <a:lnTo>
                      <a:pt x="5577" y="1660"/>
                    </a:lnTo>
                    <a:lnTo>
                      <a:pt x="4648" y="2258"/>
                    </a:lnTo>
                    <a:lnTo>
                      <a:pt x="3785" y="2988"/>
                    </a:lnTo>
                    <a:lnTo>
                      <a:pt x="2921" y="3785"/>
                    </a:lnTo>
                    <a:lnTo>
                      <a:pt x="2191" y="4714"/>
                    </a:lnTo>
                    <a:lnTo>
                      <a:pt x="1594" y="5710"/>
                    </a:lnTo>
                    <a:lnTo>
                      <a:pt x="1062" y="6773"/>
                    </a:lnTo>
                    <a:lnTo>
                      <a:pt x="598" y="7968"/>
                    </a:lnTo>
                    <a:lnTo>
                      <a:pt x="266" y="9229"/>
                    </a:lnTo>
                    <a:lnTo>
                      <a:pt x="66" y="10624"/>
                    </a:lnTo>
                    <a:lnTo>
                      <a:pt x="0" y="12084"/>
                    </a:lnTo>
                    <a:lnTo>
                      <a:pt x="0" y="12084"/>
                    </a:lnTo>
                    <a:lnTo>
                      <a:pt x="66" y="13545"/>
                    </a:lnTo>
                    <a:lnTo>
                      <a:pt x="266" y="14940"/>
                    </a:lnTo>
                    <a:lnTo>
                      <a:pt x="598" y="16201"/>
                    </a:lnTo>
                    <a:lnTo>
                      <a:pt x="1062" y="17396"/>
                    </a:lnTo>
                    <a:lnTo>
                      <a:pt x="1594" y="18459"/>
                    </a:lnTo>
                    <a:lnTo>
                      <a:pt x="2191" y="19521"/>
                    </a:lnTo>
                    <a:lnTo>
                      <a:pt x="2921" y="20384"/>
                    </a:lnTo>
                    <a:lnTo>
                      <a:pt x="3785" y="21181"/>
                    </a:lnTo>
                    <a:lnTo>
                      <a:pt x="4648" y="21911"/>
                    </a:lnTo>
                    <a:lnTo>
                      <a:pt x="5577" y="22575"/>
                    </a:lnTo>
                    <a:lnTo>
                      <a:pt x="6573" y="23040"/>
                    </a:lnTo>
                    <a:lnTo>
                      <a:pt x="7569" y="23505"/>
                    </a:lnTo>
                    <a:lnTo>
                      <a:pt x="8632" y="23837"/>
                    </a:lnTo>
                    <a:lnTo>
                      <a:pt x="9760" y="24102"/>
                    </a:lnTo>
                    <a:lnTo>
                      <a:pt x="10889" y="24235"/>
                    </a:lnTo>
                    <a:lnTo>
                      <a:pt x="12018" y="24302"/>
                    </a:lnTo>
                    <a:lnTo>
                      <a:pt x="13080" y="24235"/>
                    </a:lnTo>
                    <a:lnTo>
                      <a:pt x="14209" y="24102"/>
                    </a:lnTo>
                    <a:lnTo>
                      <a:pt x="15338" y="23837"/>
                    </a:lnTo>
                    <a:lnTo>
                      <a:pt x="16400" y="23571"/>
                    </a:lnTo>
                    <a:lnTo>
                      <a:pt x="17396" y="23106"/>
                    </a:lnTo>
                    <a:lnTo>
                      <a:pt x="18392" y="22575"/>
                    </a:lnTo>
                    <a:lnTo>
                      <a:pt x="19322" y="21978"/>
                    </a:lnTo>
                    <a:lnTo>
                      <a:pt x="20185" y="21247"/>
                    </a:lnTo>
                    <a:lnTo>
                      <a:pt x="21048" y="20450"/>
                    </a:lnTo>
                    <a:lnTo>
                      <a:pt x="21778" y="19587"/>
                    </a:lnTo>
                    <a:lnTo>
                      <a:pt x="22376" y="18591"/>
                    </a:lnTo>
                    <a:lnTo>
                      <a:pt x="22907" y="17463"/>
                    </a:lnTo>
                    <a:lnTo>
                      <a:pt x="23372" y="16267"/>
                    </a:lnTo>
                    <a:lnTo>
                      <a:pt x="23704" y="15006"/>
                    </a:lnTo>
                    <a:lnTo>
                      <a:pt x="23903" y="13612"/>
                    </a:lnTo>
                    <a:lnTo>
                      <a:pt x="23969" y="12151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21" name="Google Shape;2721;g34ed79b00d1_0_2699"/>
              <p:cNvSpPr/>
              <p:nvPr/>
            </p:nvSpPr>
            <p:spPr>
              <a:xfrm>
                <a:off x="5212625" y="4510775"/>
                <a:ext cx="305450" cy="400075"/>
              </a:xfrm>
              <a:custGeom>
                <a:rect b="b" l="l" r="r" t="t"/>
                <a:pathLst>
                  <a:path extrusionOk="0" fill="none" h="16003" w="12218">
                    <a:moveTo>
                      <a:pt x="0" y="67"/>
                    </a:moveTo>
                    <a:lnTo>
                      <a:pt x="0" y="67"/>
                    </a:lnTo>
                    <a:lnTo>
                      <a:pt x="4316" y="1"/>
                    </a:lnTo>
                    <a:lnTo>
                      <a:pt x="5312" y="1"/>
                    </a:lnTo>
                    <a:lnTo>
                      <a:pt x="6308" y="67"/>
                    </a:lnTo>
                    <a:lnTo>
                      <a:pt x="7237" y="200"/>
                    </a:lnTo>
                    <a:lnTo>
                      <a:pt x="8167" y="333"/>
                    </a:lnTo>
                    <a:lnTo>
                      <a:pt x="8964" y="532"/>
                    </a:lnTo>
                    <a:lnTo>
                      <a:pt x="9694" y="864"/>
                    </a:lnTo>
                    <a:lnTo>
                      <a:pt x="10358" y="1262"/>
                    </a:lnTo>
                    <a:lnTo>
                      <a:pt x="10889" y="1727"/>
                    </a:lnTo>
                    <a:lnTo>
                      <a:pt x="11088" y="2059"/>
                    </a:lnTo>
                    <a:lnTo>
                      <a:pt x="11354" y="2325"/>
                    </a:lnTo>
                    <a:lnTo>
                      <a:pt x="11487" y="2723"/>
                    </a:lnTo>
                    <a:lnTo>
                      <a:pt x="11686" y="3055"/>
                    </a:lnTo>
                    <a:lnTo>
                      <a:pt x="11752" y="3520"/>
                    </a:lnTo>
                    <a:lnTo>
                      <a:pt x="11885" y="3918"/>
                    </a:lnTo>
                    <a:lnTo>
                      <a:pt x="11952" y="4981"/>
                    </a:lnTo>
                    <a:lnTo>
                      <a:pt x="11952" y="4981"/>
                    </a:lnTo>
                    <a:lnTo>
                      <a:pt x="11885" y="5844"/>
                    </a:lnTo>
                    <a:lnTo>
                      <a:pt x="11686" y="6640"/>
                    </a:lnTo>
                    <a:lnTo>
                      <a:pt x="11420" y="7371"/>
                    </a:lnTo>
                    <a:lnTo>
                      <a:pt x="11088" y="7968"/>
                    </a:lnTo>
                    <a:lnTo>
                      <a:pt x="10624" y="8433"/>
                    </a:lnTo>
                    <a:lnTo>
                      <a:pt x="10093" y="8898"/>
                    </a:lnTo>
                    <a:lnTo>
                      <a:pt x="9495" y="9230"/>
                    </a:lnTo>
                    <a:lnTo>
                      <a:pt x="8765" y="9496"/>
                    </a:lnTo>
                    <a:lnTo>
                      <a:pt x="12217" y="16003"/>
                    </a:lnTo>
                    <a:lnTo>
                      <a:pt x="8897" y="16003"/>
                    </a:lnTo>
                    <a:lnTo>
                      <a:pt x="5710" y="9894"/>
                    </a:lnTo>
                    <a:lnTo>
                      <a:pt x="3187" y="9894"/>
                    </a:lnTo>
                    <a:lnTo>
                      <a:pt x="3187" y="16003"/>
                    </a:lnTo>
                    <a:lnTo>
                      <a:pt x="0" y="16003"/>
                    </a:lnTo>
                    <a:lnTo>
                      <a:pt x="0" y="67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22" name="Google Shape;2722;g34ed79b00d1_0_2699"/>
              <p:cNvSpPr/>
              <p:nvPr/>
            </p:nvSpPr>
            <p:spPr>
              <a:xfrm>
                <a:off x="5292300" y="4582150"/>
                <a:ext cx="139450" cy="116225"/>
              </a:xfrm>
              <a:custGeom>
                <a:rect b="b" l="l" r="r" t="t"/>
                <a:pathLst>
                  <a:path extrusionOk="0" fill="none" h="4649" w="5578">
                    <a:moveTo>
                      <a:pt x="5578" y="2258"/>
                    </a:moveTo>
                    <a:lnTo>
                      <a:pt x="5578" y="2258"/>
                    </a:lnTo>
                    <a:lnTo>
                      <a:pt x="5578" y="1860"/>
                    </a:lnTo>
                    <a:lnTo>
                      <a:pt x="5445" y="1462"/>
                    </a:lnTo>
                    <a:lnTo>
                      <a:pt x="5312" y="1130"/>
                    </a:lnTo>
                    <a:lnTo>
                      <a:pt x="5113" y="798"/>
                    </a:lnTo>
                    <a:lnTo>
                      <a:pt x="4847" y="598"/>
                    </a:lnTo>
                    <a:lnTo>
                      <a:pt x="4582" y="399"/>
                    </a:lnTo>
                    <a:lnTo>
                      <a:pt x="4183" y="266"/>
                    </a:lnTo>
                    <a:lnTo>
                      <a:pt x="3851" y="200"/>
                    </a:lnTo>
                    <a:lnTo>
                      <a:pt x="2988" y="67"/>
                    </a:lnTo>
                    <a:lnTo>
                      <a:pt x="2059" y="1"/>
                    </a:lnTo>
                    <a:lnTo>
                      <a:pt x="0" y="1"/>
                    </a:lnTo>
                    <a:lnTo>
                      <a:pt x="0" y="4649"/>
                    </a:lnTo>
                    <a:lnTo>
                      <a:pt x="0" y="4649"/>
                    </a:lnTo>
                    <a:lnTo>
                      <a:pt x="2059" y="4649"/>
                    </a:lnTo>
                    <a:lnTo>
                      <a:pt x="2988" y="4582"/>
                    </a:lnTo>
                    <a:lnTo>
                      <a:pt x="3851" y="4516"/>
                    </a:lnTo>
                    <a:lnTo>
                      <a:pt x="4250" y="4383"/>
                    </a:lnTo>
                    <a:lnTo>
                      <a:pt x="4582" y="4250"/>
                    </a:lnTo>
                    <a:lnTo>
                      <a:pt x="4847" y="4051"/>
                    </a:lnTo>
                    <a:lnTo>
                      <a:pt x="5113" y="3852"/>
                    </a:lnTo>
                    <a:lnTo>
                      <a:pt x="5312" y="3520"/>
                    </a:lnTo>
                    <a:lnTo>
                      <a:pt x="5445" y="3188"/>
                    </a:lnTo>
                    <a:lnTo>
                      <a:pt x="5578" y="2790"/>
                    </a:lnTo>
                    <a:lnTo>
                      <a:pt x="5578" y="2258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23" name="Google Shape;2723;g34ed79b00d1_0_2699"/>
              <p:cNvSpPr/>
              <p:nvPr/>
            </p:nvSpPr>
            <p:spPr>
              <a:xfrm>
                <a:off x="1703525" y="4240200"/>
                <a:ext cx="1075650" cy="1236675"/>
              </a:xfrm>
              <a:custGeom>
                <a:rect b="b" l="l" r="r" t="t"/>
                <a:pathLst>
                  <a:path extrusionOk="0" h="49467" w="43026">
                    <a:moveTo>
                      <a:pt x="0" y="1"/>
                    </a:moveTo>
                    <a:lnTo>
                      <a:pt x="0" y="49467"/>
                    </a:lnTo>
                    <a:lnTo>
                      <a:pt x="43026" y="24634"/>
                    </a:lnTo>
                    <a:lnTo>
                      <a:pt x="39905" y="23904"/>
                    </a:lnTo>
                    <a:lnTo>
                      <a:pt x="36917" y="23041"/>
                    </a:lnTo>
                    <a:lnTo>
                      <a:pt x="33929" y="22111"/>
                    </a:lnTo>
                    <a:lnTo>
                      <a:pt x="30942" y="21049"/>
                    </a:lnTo>
                    <a:lnTo>
                      <a:pt x="28020" y="19854"/>
                    </a:lnTo>
                    <a:lnTo>
                      <a:pt x="25165" y="18592"/>
                    </a:lnTo>
                    <a:lnTo>
                      <a:pt x="22376" y="17198"/>
                    </a:lnTo>
                    <a:lnTo>
                      <a:pt x="19654" y="15671"/>
                    </a:lnTo>
                    <a:lnTo>
                      <a:pt x="16932" y="14077"/>
                    </a:lnTo>
                    <a:lnTo>
                      <a:pt x="14342" y="12351"/>
                    </a:lnTo>
                    <a:lnTo>
                      <a:pt x="11753" y="10558"/>
                    </a:lnTo>
                    <a:lnTo>
                      <a:pt x="9296" y="8633"/>
                    </a:lnTo>
                    <a:lnTo>
                      <a:pt x="6839" y="6641"/>
                    </a:lnTo>
                    <a:lnTo>
                      <a:pt x="4515" y="4516"/>
                    </a:lnTo>
                    <a:lnTo>
                      <a:pt x="2258" y="232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24" name="Google Shape;2724;g34ed79b00d1_0_2699"/>
              <p:cNvSpPr/>
              <p:nvPr/>
            </p:nvSpPr>
            <p:spPr>
              <a:xfrm>
                <a:off x="1703525" y="4240200"/>
                <a:ext cx="1075650" cy="1236675"/>
              </a:xfrm>
              <a:custGeom>
                <a:rect b="b" l="l" r="r" t="t"/>
                <a:pathLst>
                  <a:path extrusionOk="0" fill="none" h="49467" w="43026">
                    <a:moveTo>
                      <a:pt x="0" y="1"/>
                    </a:moveTo>
                    <a:lnTo>
                      <a:pt x="0" y="49467"/>
                    </a:lnTo>
                    <a:lnTo>
                      <a:pt x="43026" y="24634"/>
                    </a:lnTo>
                    <a:lnTo>
                      <a:pt x="43026" y="24634"/>
                    </a:lnTo>
                    <a:lnTo>
                      <a:pt x="39905" y="23904"/>
                    </a:lnTo>
                    <a:lnTo>
                      <a:pt x="36917" y="23041"/>
                    </a:lnTo>
                    <a:lnTo>
                      <a:pt x="33929" y="22111"/>
                    </a:lnTo>
                    <a:lnTo>
                      <a:pt x="30942" y="21049"/>
                    </a:lnTo>
                    <a:lnTo>
                      <a:pt x="28020" y="19854"/>
                    </a:lnTo>
                    <a:lnTo>
                      <a:pt x="25165" y="18592"/>
                    </a:lnTo>
                    <a:lnTo>
                      <a:pt x="22376" y="17198"/>
                    </a:lnTo>
                    <a:lnTo>
                      <a:pt x="19654" y="15671"/>
                    </a:lnTo>
                    <a:lnTo>
                      <a:pt x="16932" y="14077"/>
                    </a:lnTo>
                    <a:lnTo>
                      <a:pt x="14342" y="12351"/>
                    </a:lnTo>
                    <a:lnTo>
                      <a:pt x="11753" y="10558"/>
                    </a:lnTo>
                    <a:lnTo>
                      <a:pt x="9296" y="8633"/>
                    </a:lnTo>
                    <a:lnTo>
                      <a:pt x="6839" y="6641"/>
                    </a:lnTo>
                    <a:lnTo>
                      <a:pt x="4515" y="4516"/>
                    </a:lnTo>
                    <a:lnTo>
                      <a:pt x="2258" y="2325"/>
                    </a:lnTo>
                    <a:lnTo>
                      <a:pt x="0" y="1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25" name="Google Shape;2725;g34ed79b00d1_0_2699"/>
              <p:cNvSpPr/>
              <p:nvPr/>
            </p:nvSpPr>
            <p:spPr>
              <a:xfrm>
                <a:off x="1703525" y="238125"/>
                <a:ext cx="1067350" cy="1228375"/>
              </a:xfrm>
              <a:custGeom>
                <a:rect b="b" l="l" r="r" t="t"/>
                <a:pathLst>
                  <a:path extrusionOk="0" h="49135" w="42694">
                    <a:moveTo>
                      <a:pt x="0" y="0"/>
                    </a:moveTo>
                    <a:lnTo>
                      <a:pt x="0" y="49134"/>
                    </a:lnTo>
                    <a:lnTo>
                      <a:pt x="2324" y="46744"/>
                    </a:lnTo>
                    <a:lnTo>
                      <a:pt x="4648" y="44486"/>
                    </a:lnTo>
                    <a:lnTo>
                      <a:pt x="7105" y="42362"/>
                    </a:lnTo>
                    <a:lnTo>
                      <a:pt x="9628" y="40303"/>
                    </a:lnTo>
                    <a:lnTo>
                      <a:pt x="12151" y="38378"/>
                    </a:lnTo>
                    <a:lnTo>
                      <a:pt x="14741" y="36585"/>
                    </a:lnTo>
                    <a:lnTo>
                      <a:pt x="17397" y="34859"/>
                    </a:lnTo>
                    <a:lnTo>
                      <a:pt x="20119" y="33265"/>
                    </a:lnTo>
                    <a:lnTo>
                      <a:pt x="22841" y="31804"/>
                    </a:lnTo>
                    <a:lnTo>
                      <a:pt x="25630" y="30410"/>
                    </a:lnTo>
                    <a:lnTo>
                      <a:pt x="28418" y="29148"/>
                    </a:lnTo>
                    <a:lnTo>
                      <a:pt x="31274" y="28020"/>
                    </a:lnTo>
                    <a:lnTo>
                      <a:pt x="34129" y="27024"/>
                    </a:lnTo>
                    <a:lnTo>
                      <a:pt x="36984" y="26094"/>
                    </a:lnTo>
                    <a:lnTo>
                      <a:pt x="39839" y="25297"/>
                    </a:lnTo>
                    <a:lnTo>
                      <a:pt x="42694" y="2463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26" name="Google Shape;2726;g34ed79b00d1_0_2699"/>
              <p:cNvSpPr/>
              <p:nvPr/>
            </p:nvSpPr>
            <p:spPr>
              <a:xfrm>
                <a:off x="1703525" y="238125"/>
                <a:ext cx="1067350" cy="1228375"/>
              </a:xfrm>
              <a:custGeom>
                <a:rect b="b" l="l" r="r" t="t"/>
                <a:pathLst>
                  <a:path extrusionOk="0" fill="none" h="49135" w="42694">
                    <a:moveTo>
                      <a:pt x="42694" y="24633"/>
                    </a:moveTo>
                    <a:lnTo>
                      <a:pt x="0" y="0"/>
                    </a:lnTo>
                    <a:lnTo>
                      <a:pt x="0" y="49134"/>
                    </a:lnTo>
                    <a:lnTo>
                      <a:pt x="0" y="49134"/>
                    </a:lnTo>
                    <a:lnTo>
                      <a:pt x="2324" y="46744"/>
                    </a:lnTo>
                    <a:lnTo>
                      <a:pt x="4648" y="44486"/>
                    </a:lnTo>
                    <a:lnTo>
                      <a:pt x="7105" y="42362"/>
                    </a:lnTo>
                    <a:lnTo>
                      <a:pt x="9628" y="40303"/>
                    </a:lnTo>
                    <a:lnTo>
                      <a:pt x="12151" y="38378"/>
                    </a:lnTo>
                    <a:lnTo>
                      <a:pt x="14741" y="36585"/>
                    </a:lnTo>
                    <a:lnTo>
                      <a:pt x="17397" y="34859"/>
                    </a:lnTo>
                    <a:lnTo>
                      <a:pt x="20119" y="33265"/>
                    </a:lnTo>
                    <a:lnTo>
                      <a:pt x="22841" y="31804"/>
                    </a:lnTo>
                    <a:lnTo>
                      <a:pt x="25630" y="30410"/>
                    </a:lnTo>
                    <a:lnTo>
                      <a:pt x="28418" y="29148"/>
                    </a:lnTo>
                    <a:lnTo>
                      <a:pt x="31274" y="28020"/>
                    </a:lnTo>
                    <a:lnTo>
                      <a:pt x="34129" y="27024"/>
                    </a:lnTo>
                    <a:lnTo>
                      <a:pt x="36984" y="26094"/>
                    </a:lnTo>
                    <a:lnTo>
                      <a:pt x="39839" y="25297"/>
                    </a:lnTo>
                    <a:lnTo>
                      <a:pt x="42694" y="24633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27" name="Google Shape;2727;g34ed79b00d1_0_2699"/>
              <p:cNvSpPr/>
              <p:nvPr/>
            </p:nvSpPr>
            <p:spPr>
              <a:xfrm>
                <a:off x="5162825" y="2236675"/>
                <a:ext cx="1077300" cy="1243300"/>
              </a:xfrm>
              <a:custGeom>
                <a:rect b="b" l="l" r="r" t="t"/>
                <a:pathLst>
                  <a:path extrusionOk="0" h="49732" w="43092">
                    <a:moveTo>
                      <a:pt x="133" y="0"/>
                    </a:moveTo>
                    <a:lnTo>
                      <a:pt x="996" y="3055"/>
                    </a:lnTo>
                    <a:lnTo>
                      <a:pt x="1793" y="6109"/>
                    </a:lnTo>
                    <a:lnTo>
                      <a:pt x="2457" y="9163"/>
                    </a:lnTo>
                    <a:lnTo>
                      <a:pt x="2988" y="12284"/>
                    </a:lnTo>
                    <a:lnTo>
                      <a:pt x="3386" y="15405"/>
                    </a:lnTo>
                    <a:lnTo>
                      <a:pt x="3718" y="18525"/>
                    </a:lnTo>
                    <a:lnTo>
                      <a:pt x="3851" y="21646"/>
                    </a:lnTo>
                    <a:lnTo>
                      <a:pt x="3918" y="24833"/>
                    </a:lnTo>
                    <a:lnTo>
                      <a:pt x="3851" y="27954"/>
                    </a:lnTo>
                    <a:lnTo>
                      <a:pt x="3652" y="31074"/>
                    </a:lnTo>
                    <a:lnTo>
                      <a:pt x="3386" y="34261"/>
                    </a:lnTo>
                    <a:lnTo>
                      <a:pt x="2922" y="37382"/>
                    </a:lnTo>
                    <a:lnTo>
                      <a:pt x="2391" y="40503"/>
                    </a:lnTo>
                    <a:lnTo>
                      <a:pt x="1727" y="43557"/>
                    </a:lnTo>
                    <a:lnTo>
                      <a:pt x="930" y="46678"/>
                    </a:lnTo>
                    <a:lnTo>
                      <a:pt x="0" y="49732"/>
                    </a:lnTo>
                    <a:lnTo>
                      <a:pt x="43092" y="24833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28" name="Google Shape;2728;g34ed79b00d1_0_2699"/>
              <p:cNvSpPr/>
              <p:nvPr/>
            </p:nvSpPr>
            <p:spPr>
              <a:xfrm>
                <a:off x="2412325" y="1011650"/>
                <a:ext cx="1185200" cy="212500"/>
              </a:xfrm>
              <a:custGeom>
                <a:rect b="b" l="l" r="r" t="t"/>
                <a:pathLst>
                  <a:path extrusionOk="0" h="8500" w="47408">
                    <a:moveTo>
                      <a:pt x="33730" y="0"/>
                    </a:moveTo>
                    <a:lnTo>
                      <a:pt x="30410" y="67"/>
                    </a:lnTo>
                    <a:lnTo>
                      <a:pt x="27223" y="199"/>
                    </a:lnTo>
                    <a:lnTo>
                      <a:pt x="24036" y="531"/>
                    </a:lnTo>
                    <a:lnTo>
                      <a:pt x="20982" y="863"/>
                    </a:lnTo>
                    <a:lnTo>
                      <a:pt x="17994" y="1395"/>
                    </a:lnTo>
                    <a:lnTo>
                      <a:pt x="15072" y="1926"/>
                    </a:lnTo>
                    <a:lnTo>
                      <a:pt x="12284" y="2590"/>
                    </a:lnTo>
                    <a:lnTo>
                      <a:pt x="9561" y="3320"/>
                    </a:lnTo>
                    <a:lnTo>
                      <a:pt x="6972" y="4050"/>
                    </a:lnTo>
                    <a:lnTo>
                      <a:pt x="4515" y="4914"/>
                    </a:lnTo>
                    <a:lnTo>
                      <a:pt x="2191" y="5710"/>
                    </a:lnTo>
                    <a:lnTo>
                      <a:pt x="0" y="6640"/>
                    </a:lnTo>
                    <a:lnTo>
                      <a:pt x="1195" y="6374"/>
                    </a:lnTo>
                    <a:lnTo>
                      <a:pt x="2590" y="6242"/>
                    </a:lnTo>
                    <a:lnTo>
                      <a:pt x="4050" y="6109"/>
                    </a:lnTo>
                    <a:lnTo>
                      <a:pt x="5644" y="6042"/>
                    </a:lnTo>
                    <a:lnTo>
                      <a:pt x="7304" y="6042"/>
                    </a:lnTo>
                    <a:lnTo>
                      <a:pt x="9030" y="6109"/>
                    </a:lnTo>
                    <a:lnTo>
                      <a:pt x="10823" y="6175"/>
                    </a:lnTo>
                    <a:lnTo>
                      <a:pt x="12616" y="6308"/>
                    </a:lnTo>
                    <a:lnTo>
                      <a:pt x="16201" y="6706"/>
                    </a:lnTo>
                    <a:lnTo>
                      <a:pt x="19720" y="7171"/>
                    </a:lnTo>
                    <a:lnTo>
                      <a:pt x="22907" y="7769"/>
                    </a:lnTo>
                    <a:lnTo>
                      <a:pt x="24368" y="8101"/>
                    </a:lnTo>
                    <a:lnTo>
                      <a:pt x="25696" y="8499"/>
                    </a:lnTo>
                    <a:lnTo>
                      <a:pt x="26758" y="7702"/>
                    </a:lnTo>
                    <a:lnTo>
                      <a:pt x="27887" y="6972"/>
                    </a:lnTo>
                    <a:lnTo>
                      <a:pt x="29016" y="6242"/>
                    </a:lnTo>
                    <a:lnTo>
                      <a:pt x="30211" y="5578"/>
                    </a:lnTo>
                    <a:lnTo>
                      <a:pt x="31472" y="4980"/>
                    </a:lnTo>
                    <a:lnTo>
                      <a:pt x="32800" y="4382"/>
                    </a:lnTo>
                    <a:lnTo>
                      <a:pt x="34128" y="3918"/>
                    </a:lnTo>
                    <a:lnTo>
                      <a:pt x="35523" y="3386"/>
                    </a:lnTo>
                    <a:lnTo>
                      <a:pt x="36983" y="2988"/>
                    </a:lnTo>
                    <a:lnTo>
                      <a:pt x="38378" y="2590"/>
                    </a:lnTo>
                    <a:lnTo>
                      <a:pt x="39905" y="2258"/>
                    </a:lnTo>
                    <a:lnTo>
                      <a:pt x="41366" y="1992"/>
                    </a:lnTo>
                    <a:lnTo>
                      <a:pt x="42893" y="1726"/>
                    </a:lnTo>
                    <a:lnTo>
                      <a:pt x="44353" y="1527"/>
                    </a:lnTo>
                    <a:lnTo>
                      <a:pt x="45881" y="1395"/>
                    </a:lnTo>
                    <a:lnTo>
                      <a:pt x="47408" y="1262"/>
                    </a:lnTo>
                    <a:lnTo>
                      <a:pt x="45681" y="996"/>
                    </a:lnTo>
                    <a:lnTo>
                      <a:pt x="43955" y="731"/>
                    </a:lnTo>
                    <a:lnTo>
                      <a:pt x="40502" y="332"/>
                    </a:lnTo>
                    <a:lnTo>
                      <a:pt x="37116" y="133"/>
                    </a:lnTo>
                    <a:lnTo>
                      <a:pt x="3373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29" name="Google Shape;2729;g34ed79b00d1_0_2699"/>
              <p:cNvSpPr/>
              <p:nvPr/>
            </p:nvSpPr>
            <p:spPr>
              <a:xfrm>
                <a:off x="2412325" y="1011650"/>
                <a:ext cx="1185200" cy="212500"/>
              </a:xfrm>
              <a:custGeom>
                <a:rect b="b" l="l" r="r" t="t"/>
                <a:pathLst>
                  <a:path extrusionOk="0" fill="none" h="8500" w="47408">
                    <a:moveTo>
                      <a:pt x="0" y="6640"/>
                    </a:moveTo>
                    <a:lnTo>
                      <a:pt x="0" y="6640"/>
                    </a:lnTo>
                    <a:lnTo>
                      <a:pt x="1195" y="6374"/>
                    </a:lnTo>
                    <a:lnTo>
                      <a:pt x="2590" y="6242"/>
                    </a:lnTo>
                    <a:lnTo>
                      <a:pt x="4050" y="6109"/>
                    </a:lnTo>
                    <a:lnTo>
                      <a:pt x="5644" y="6042"/>
                    </a:lnTo>
                    <a:lnTo>
                      <a:pt x="7304" y="6042"/>
                    </a:lnTo>
                    <a:lnTo>
                      <a:pt x="9030" y="6109"/>
                    </a:lnTo>
                    <a:lnTo>
                      <a:pt x="10823" y="6175"/>
                    </a:lnTo>
                    <a:lnTo>
                      <a:pt x="12616" y="6308"/>
                    </a:lnTo>
                    <a:lnTo>
                      <a:pt x="16201" y="6706"/>
                    </a:lnTo>
                    <a:lnTo>
                      <a:pt x="19720" y="7171"/>
                    </a:lnTo>
                    <a:lnTo>
                      <a:pt x="22907" y="7769"/>
                    </a:lnTo>
                    <a:lnTo>
                      <a:pt x="24368" y="8101"/>
                    </a:lnTo>
                    <a:lnTo>
                      <a:pt x="25696" y="8499"/>
                    </a:lnTo>
                    <a:lnTo>
                      <a:pt x="25696" y="8499"/>
                    </a:lnTo>
                    <a:lnTo>
                      <a:pt x="26758" y="7702"/>
                    </a:lnTo>
                    <a:lnTo>
                      <a:pt x="27887" y="6972"/>
                    </a:lnTo>
                    <a:lnTo>
                      <a:pt x="29016" y="6242"/>
                    </a:lnTo>
                    <a:lnTo>
                      <a:pt x="30211" y="5578"/>
                    </a:lnTo>
                    <a:lnTo>
                      <a:pt x="31472" y="4980"/>
                    </a:lnTo>
                    <a:lnTo>
                      <a:pt x="32800" y="4382"/>
                    </a:lnTo>
                    <a:lnTo>
                      <a:pt x="34128" y="3918"/>
                    </a:lnTo>
                    <a:lnTo>
                      <a:pt x="35523" y="3386"/>
                    </a:lnTo>
                    <a:lnTo>
                      <a:pt x="36983" y="2988"/>
                    </a:lnTo>
                    <a:lnTo>
                      <a:pt x="38378" y="2590"/>
                    </a:lnTo>
                    <a:lnTo>
                      <a:pt x="39905" y="2258"/>
                    </a:lnTo>
                    <a:lnTo>
                      <a:pt x="41366" y="1992"/>
                    </a:lnTo>
                    <a:lnTo>
                      <a:pt x="42893" y="1726"/>
                    </a:lnTo>
                    <a:lnTo>
                      <a:pt x="44353" y="1527"/>
                    </a:lnTo>
                    <a:lnTo>
                      <a:pt x="45881" y="1395"/>
                    </a:lnTo>
                    <a:lnTo>
                      <a:pt x="47408" y="1262"/>
                    </a:lnTo>
                    <a:lnTo>
                      <a:pt x="47408" y="1262"/>
                    </a:lnTo>
                    <a:lnTo>
                      <a:pt x="45681" y="996"/>
                    </a:lnTo>
                    <a:lnTo>
                      <a:pt x="43955" y="731"/>
                    </a:lnTo>
                    <a:lnTo>
                      <a:pt x="40502" y="332"/>
                    </a:lnTo>
                    <a:lnTo>
                      <a:pt x="37116" y="133"/>
                    </a:lnTo>
                    <a:lnTo>
                      <a:pt x="33730" y="0"/>
                    </a:lnTo>
                    <a:lnTo>
                      <a:pt x="30410" y="67"/>
                    </a:lnTo>
                    <a:lnTo>
                      <a:pt x="27223" y="199"/>
                    </a:lnTo>
                    <a:lnTo>
                      <a:pt x="24036" y="531"/>
                    </a:lnTo>
                    <a:lnTo>
                      <a:pt x="20982" y="863"/>
                    </a:lnTo>
                    <a:lnTo>
                      <a:pt x="17994" y="1395"/>
                    </a:lnTo>
                    <a:lnTo>
                      <a:pt x="15072" y="1926"/>
                    </a:lnTo>
                    <a:lnTo>
                      <a:pt x="12284" y="2590"/>
                    </a:lnTo>
                    <a:lnTo>
                      <a:pt x="9561" y="3320"/>
                    </a:lnTo>
                    <a:lnTo>
                      <a:pt x="6972" y="4050"/>
                    </a:lnTo>
                    <a:lnTo>
                      <a:pt x="4515" y="4914"/>
                    </a:lnTo>
                    <a:lnTo>
                      <a:pt x="2191" y="5710"/>
                    </a:lnTo>
                    <a:lnTo>
                      <a:pt x="0" y="664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30" name="Google Shape;2730;g34ed79b00d1_0_2699"/>
              <p:cNvSpPr/>
              <p:nvPr/>
            </p:nvSpPr>
            <p:spPr>
              <a:xfrm>
                <a:off x="2565025" y="2533800"/>
                <a:ext cx="1894000" cy="1138750"/>
              </a:xfrm>
              <a:custGeom>
                <a:rect b="b" l="l" r="r" t="t"/>
                <a:pathLst>
                  <a:path extrusionOk="0" h="45550" w="75760">
                    <a:moveTo>
                      <a:pt x="23904" y="1"/>
                    </a:moveTo>
                    <a:lnTo>
                      <a:pt x="20650" y="3453"/>
                    </a:lnTo>
                    <a:lnTo>
                      <a:pt x="17330" y="7171"/>
                    </a:lnTo>
                    <a:lnTo>
                      <a:pt x="14143" y="10956"/>
                    </a:lnTo>
                    <a:lnTo>
                      <a:pt x="11089" y="14807"/>
                    </a:lnTo>
                    <a:lnTo>
                      <a:pt x="8101" y="18725"/>
                    </a:lnTo>
                    <a:lnTo>
                      <a:pt x="5246" y="22708"/>
                    </a:lnTo>
                    <a:lnTo>
                      <a:pt x="2524" y="26559"/>
                    </a:lnTo>
                    <a:lnTo>
                      <a:pt x="1" y="30411"/>
                    </a:lnTo>
                    <a:lnTo>
                      <a:pt x="1993" y="31938"/>
                    </a:lnTo>
                    <a:lnTo>
                      <a:pt x="3984" y="33398"/>
                    </a:lnTo>
                    <a:lnTo>
                      <a:pt x="6109" y="34793"/>
                    </a:lnTo>
                    <a:lnTo>
                      <a:pt x="8300" y="36121"/>
                    </a:lnTo>
                    <a:lnTo>
                      <a:pt x="10558" y="37316"/>
                    </a:lnTo>
                    <a:lnTo>
                      <a:pt x="12815" y="38511"/>
                    </a:lnTo>
                    <a:lnTo>
                      <a:pt x="15139" y="39573"/>
                    </a:lnTo>
                    <a:lnTo>
                      <a:pt x="17529" y="40569"/>
                    </a:lnTo>
                    <a:lnTo>
                      <a:pt x="19986" y="41432"/>
                    </a:lnTo>
                    <a:lnTo>
                      <a:pt x="22443" y="42296"/>
                    </a:lnTo>
                    <a:lnTo>
                      <a:pt x="24900" y="43026"/>
                    </a:lnTo>
                    <a:lnTo>
                      <a:pt x="27423" y="43690"/>
                    </a:lnTo>
                    <a:lnTo>
                      <a:pt x="30012" y="44221"/>
                    </a:lnTo>
                    <a:lnTo>
                      <a:pt x="32535" y="44686"/>
                    </a:lnTo>
                    <a:lnTo>
                      <a:pt x="35125" y="45018"/>
                    </a:lnTo>
                    <a:lnTo>
                      <a:pt x="37648" y="45350"/>
                    </a:lnTo>
                    <a:lnTo>
                      <a:pt x="40237" y="45483"/>
                    </a:lnTo>
                    <a:lnTo>
                      <a:pt x="42827" y="45549"/>
                    </a:lnTo>
                    <a:lnTo>
                      <a:pt x="45350" y="45549"/>
                    </a:lnTo>
                    <a:lnTo>
                      <a:pt x="47939" y="45416"/>
                    </a:lnTo>
                    <a:lnTo>
                      <a:pt x="50462" y="45217"/>
                    </a:lnTo>
                    <a:lnTo>
                      <a:pt x="52986" y="44885"/>
                    </a:lnTo>
                    <a:lnTo>
                      <a:pt x="55442" y="44487"/>
                    </a:lnTo>
                    <a:lnTo>
                      <a:pt x="57899" y="43956"/>
                    </a:lnTo>
                    <a:lnTo>
                      <a:pt x="60289" y="43292"/>
                    </a:lnTo>
                    <a:lnTo>
                      <a:pt x="62680" y="42561"/>
                    </a:lnTo>
                    <a:lnTo>
                      <a:pt x="65003" y="41698"/>
                    </a:lnTo>
                    <a:lnTo>
                      <a:pt x="67261" y="40702"/>
                    </a:lnTo>
                    <a:lnTo>
                      <a:pt x="69518" y="39640"/>
                    </a:lnTo>
                    <a:lnTo>
                      <a:pt x="71643" y="38445"/>
                    </a:lnTo>
                    <a:lnTo>
                      <a:pt x="73768" y="37117"/>
                    </a:lnTo>
                    <a:lnTo>
                      <a:pt x="75760" y="35656"/>
                    </a:lnTo>
                    <a:lnTo>
                      <a:pt x="75361" y="32270"/>
                    </a:lnTo>
                    <a:lnTo>
                      <a:pt x="74764" y="28883"/>
                    </a:lnTo>
                    <a:lnTo>
                      <a:pt x="74166" y="25431"/>
                    </a:lnTo>
                    <a:lnTo>
                      <a:pt x="73370" y="21978"/>
                    </a:lnTo>
                    <a:lnTo>
                      <a:pt x="72440" y="18525"/>
                    </a:lnTo>
                    <a:lnTo>
                      <a:pt x="71444" y="15073"/>
                    </a:lnTo>
                    <a:lnTo>
                      <a:pt x="70315" y="11620"/>
                    </a:lnTo>
                    <a:lnTo>
                      <a:pt x="69054" y="8167"/>
                    </a:lnTo>
                    <a:lnTo>
                      <a:pt x="67659" y="8765"/>
                    </a:lnTo>
                    <a:lnTo>
                      <a:pt x="66265" y="9296"/>
                    </a:lnTo>
                    <a:lnTo>
                      <a:pt x="64804" y="9761"/>
                    </a:lnTo>
                    <a:lnTo>
                      <a:pt x="63410" y="10159"/>
                    </a:lnTo>
                    <a:lnTo>
                      <a:pt x="61949" y="10491"/>
                    </a:lnTo>
                    <a:lnTo>
                      <a:pt x="60488" y="10757"/>
                    </a:lnTo>
                    <a:lnTo>
                      <a:pt x="58961" y="11022"/>
                    </a:lnTo>
                    <a:lnTo>
                      <a:pt x="57501" y="11155"/>
                    </a:lnTo>
                    <a:lnTo>
                      <a:pt x="56040" y="11288"/>
                    </a:lnTo>
                    <a:lnTo>
                      <a:pt x="54513" y="11354"/>
                    </a:lnTo>
                    <a:lnTo>
                      <a:pt x="52986" y="11354"/>
                    </a:lnTo>
                    <a:lnTo>
                      <a:pt x="51525" y="11288"/>
                    </a:lnTo>
                    <a:lnTo>
                      <a:pt x="49998" y="11155"/>
                    </a:lnTo>
                    <a:lnTo>
                      <a:pt x="48537" y="11022"/>
                    </a:lnTo>
                    <a:lnTo>
                      <a:pt x="47010" y="10757"/>
                    </a:lnTo>
                    <a:lnTo>
                      <a:pt x="45549" y="10491"/>
                    </a:lnTo>
                    <a:lnTo>
                      <a:pt x="44088" y="10226"/>
                    </a:lnTo>
                    <a:lnTo>
                      <a:pt x="42561" y="9827"/>
                    </a:lnTo>
                    <a:lnTo>
                      <a:pt x="41100" y="9429"/>
                    </a:lnTo>
                    <a:lnTo>
                      <a:pt x="39706" y="8964"/>
                    </a:lnTo>
                    <a:lnTo>
                      <a:pt x="38245" y="8433"/>
                    </a:lnTo>
                    <a:lnTo>
                      <a:pt x="36851" y="7902"/>
                    </a:lnTo>
                    <a:lnTo>
                      <a:pt x="35457" y="7304"/>
                    </a:lnTo>
                    <a:lnTo>
                      <a:pt x="34062" y="6640"/>
                    </a:lnTo>
                    <a:lnTo>
                      <a:pt x="32668" y="5976"/>
                    </a:lnTo>
                    <a:lnTo>
                      <a:pt x="31340" y="5246"/>
                    </a:lnTo>
                    <a:lnTo>
                      <a:pt x="30079" y="4449"/>
                    </a:lnTo>
                    <a:lnTo>
                      <a:pt x="28751" y="3652"/>
                    </a:lnTo>
                    <a:lnTo>
                      <a:pt x="27489" y="2789"/>
                    </a:lnTo>
                    <a:lnTo>
                      <a:pt x="26294" y="1860"/>
                    </a:lnTo>
                    <a:lnTo>
                      <a:pt x="25099" y="930"/>
                    </a:lnTo>
                    <a:lnTo>
                      <a:pt x="2390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31" name="Google Shape;2731;g34ed79b00d1_0_2699"/>
              <p:cNvSpPr/>
              <p:nvPr/>
            </p:nvSpPr>
            <p:spPr>
              <a:xfrm>
                <a:off x="2565025" y="2533800"/>
                <a:ext cx="1894000" cy="1138750"/>
              </a:xfrm>
              <a:custGeom>
                <a:rect b="b" l="l" r="r" t="t"/>
                <a:pathLst>
                  <a:path extrusionOk="0" fill="none" h="45550" w="75760">
                    <a:moveTo>
                      <a:pt x="75760" y="35656"/>
                    </a:moveTo>
                    <a:lnTo>
                      <a:pt x="75760" y="35656"/>
                    </a:lnTo>
                    <a:lnTo>
                      <a:pt x="75361" y="32270"/>
                    </a:lnTo>
                    <a:lnTo>
                      <a:pt x="74764" y="28883"/>
                    </a:lnTo>
                    <a:lnTo>
                      <a:pt x="74166" y="25431"/>
                    </a:lnTo>
                    <a:lnTo>
                      <a:pt x="73370" y="21978"/>
                    </a:lnTo>
                    <a:lnTo>
                      <a:pt x="72440" y="18525"/>
                    </a:lnTo>
                    <a:lnTo>
                      <a:pt x="71444" y="15073"/>
                    </a:lnTo>
                    <a:lnTo>
                      <a:pt x="70315" y="11620"/>
                    </a:lnTo>
                    <a:lnTo>
                      <a:pt x="69054" y="8167"/>
                    </a:lnTo>
                    <a:lnTo>
                      <a:pt x="69054" y="8167"/>
                    </a:lnTo>
                    <a:lnTo>
                      <a:pt x="67659" y="8765"/>
                    </a:lnTo>
                    <a:lnTo>
                      <a:pt x="66265" y="9296"/>
                    </a:lnTo>
                    <a:lnTo>
                      <a:pt x="64804" y="9761"/>
                    </a:lnTo>
                    <a:lnTo>
                      <a:pt x="63410" y="10159"/>
                    </a:lnTo>
                    <a:lnTo>
                      <a:pt x="61949" y="10491"/>
                    </a:lnTo>
                    <a:lnTo>
                      <a:pt x="60488" y="10757"/>
                    </a:lnTo>
                    <a:lnTo>
                      <a:pt x="58961" y="11022"/>
                    </a:lnTo>
                    <a:lnTo>
                      <a:pt x="57501" y="11155"/>
                    </a:lnTo>
                    <a:lnTo>
                      <a:pt x="56040" y="11288"/>
                    </a:lnTo>
                    <a:lnTo>
                      <a:pt x="54513" y="11354"/>
                    </a:lnTo>
                    <a:lnTo>
                      <a:pt x="52986" y="11354"/>
                    </a:lnTo>
                    <a:lnTo>
                      <a:pt x="51525" y="11288"/>
                    </a:lnTo>
                    <a:lnTo>
                      <a:pt x="49998" y="11155"/>
                    </a:lnTo>
                    <a:lnTo>
                      <a:pt x="48537" y="11022"/>
                    </a:lnTo>
                    <a:lnTo>
                      <a:pt x="47010" y="10757"/>
                    </a:lnTo>
                    <a:lnTo>
                      <a:pt x="45549" y="10491"/>
                    </a:lnTo>
                    <a:lnTo>
                      <a:pt x="44088" y="10226"/>
                    </a:lnTo>
                    <a:lnTo>
                      <a:pt x="42561" y="9827"/>
                    </a:lnTo>
                    <a:lnTo>
                      <a:pt x="41100" y="9429"/>
                    </a:lnTo>
                    <a:lnTo>
                      <a:pt x="39706" y="8964"/>
                    </a:lnTo>
                    <a:lnTo>
                      <a:pt x="38245" y="8433"/>
                    </a:lnTo>
                    <a:lnTo>
                      <a:pt x="36851" y="7902"/>
                    </a:lnTo>
                    <a:lnTo>
                      <a:pt x="35457" y="7304"/>
                    </a:lnTo>
                    <a:lnTo>
                      <a:pt x="34062" y="6640"/>
                    </a:lnTo>
                    <a:lnTo>
                      <a:pt x="32668" y="5976"/>
                    </a:lnTo>
                    <a:lnTo>
                      <a:pt x="31340" y="5246"/>
                    </a:lnTo>
                    <a:lnTo>
                      <a:pt x="30079" y="4449"/>
                    </a:lnTo>
                    <a:lnTo>
                      <a:pt x="28751" y="3652"/>
                    </a:lnTo>
                    <a:lnTo>
                      <a:pt x="27489" y="2789"/>
                    </a:lnTo>
                    <a:lnTo>
                      <a:pt x="26294" y="1860"/>
                    </a:lnTo>
                    <a:lnTo>
                      <a:pt x="25099" y="930"/>
                    </a:lnTo>
                    <a:lnTo>
                      <a:pt x="23904" y="1"/>
                    </a:lnTo>
                    <a:lnTo>
                      <a:pt x="23904" y="1"/>
                    </a:lnTo>
                    <a:lnTo>
                      <a:pt x="20650" y="3453"/>
                    </a:lnTo>
                    <a:lnTo>
                      <a:pt x="17330" y="7171"/>
                    </a:lnTo>
                    <a:lnTo>
                      <a:pt x="14143" y="10956"/>
                    </a:lnTo>
                    <a:lnTo>
                      <a:pt x="11089" y="14807"/>
                    </a:lnTo>
                    <a:lnTo>
                      <a:pt x="8101" y="18725"/>
                    </a:lnTo>
                    <a:lnTo>
                      <a:pt x="5246" y="22708"/>
                    </a:lnTo>
                    <a:lnTo>
                      <a:pt x="2524" y="26559"/>
                    </a:lnTo>
                    <a:lnTo>
                      <a:pt x="1" y="30411"/>
                    </a:lnTo>
                    <a:lnTo>
                      <a:pt x="1" y="30411"/>
                    </a:lnTo>
                    <a:lnTo>
                      <a:pt x="1993" y="31938"/>
                    </a:lnTo>
                    <a:lnTo>
                      <a:pt x="3984" y="33398"/>
                    </a:lnTo>
                    <a:lnTo>
                      <a:pt x="6109" y="34793"/>
                    </a:lnTo>
                    <a:lnTo>
                      <a:pt x="8300" y="36121"/>
                    </a:lnTo>
                    <a:lnTo>
                      <a:pt x="10558" y="37316"/>
                    </a:lnTo>
                    <a:lnTo>
                      <a:pt x="12815" y="38511"/>
                    </a:lnTo>
                    <a:lnTo>
                      <a:pt x="15139" y="39573"/>
                    </a:lnTo>
                    <a:lnTo>
                      <a:pt x="17529" y="40569"/>
                    </a:lnTo>
                    <a:lnTo>
                      <a:pt x="19986" y="41432"/>
                    </a:lnTo>
                    <a:lnTo>
                      <a:pt x="22443" y="42296"/>
                    </a:lnTo>
                    <a:lnTo>
                      <a:pt x="24900" y="43026"/>
                    </a:lnTo>
                    <a:lnTo>
                      <a:pt x="27423" y="43690"/>
                    </a:lnTo>
                    <a:lnTo>
                      <a:pt x="30012" y="44221"/>
                    </a:lnTo>
                    <a:lnTo>
                      <a:pt x="32535" y="44686"/>
                    </a:lnTo>
                    <a:lnTo>
                      <a:pt x="35125" y="45018"/>
                    </a:lnTo>
                    <a:lnTo>
                      <a:pt x="37648" y="45350"/>
                    </a:lnTo>
                    <a:lnTo>
                      <a:pt x="40237" y="45483"/>
                    </a:lnTo>
                    <a:lnTo>
                      <a:pt x="42827" y="45549"/>
                    </a:lnTo>
                    <a:lnTo>
                      <a:pt x="45350" y="45549"/>
                    </a:lnTo>
                    <a:lnTo>
                      <a:pt x="47939" y="45416"/>
                    </a:lnTo>
                    <a:lnTo>
                      <a:pt x="50462" y="45217"/>
                    </a:lnTo>
                    <a:lnTo>
                      <a:pt x="52986" y="44885"/>
                    </a:lnTo>
                    <a:lnTo>
                      <a:pt x="55442" y="44487"/>
                    </a:lnTo>
                    <a:lnTo>
                      <a:pt x="57899" y="43956"/>
                    </a:lnTo>
                    <a:lnTo>
                      <a:pt x="60289" y="43292"/>
                    </a:lnTo>
                    <a:lnTo>
                      <a:pt x="62680" y="42561"/>
                    </a:lnTo>
                    <a:lnTo>
                      <a:pt x="65003" y="41698"/>
                    </a:lnTo>
                    <a:lnTo>
                      <a:pt x="67261" y="40702"/>
                    </a:lnTo>
                    <a:lnTo>
                      <a:pt x="69518" y="39640"/>
                    </a:lnTo>
                    <a:lnTo>
                      <a:pt x="71643" y="38445"/>
                    </a:lnTo>
                    <a:lnTo>
                      <a:pt x="73768" y="37117"/>
                    </a:lnTo>
                    <a:lnTo>
                      <a:pt x="75760" y="35656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32" name="Google Shape;2732;g34ed79b00d1_0_2699"/>
              <p:cNvSpPr/>
              <p:nvPr/>
            </p:nvSpPr>
            <p:spPr>
              <a:xfrm>
                <a:off x="1379850" y="1665650"/>
                <a:ext cx="903025" cy="2486600"/>
              </a:xfrm>
              <a:custGeom>
                <a:rect b="b" l="l" r="r" t="t"/>
                <a:pathLst>
                  <a:path extrusionOk="0" h="99464" w="36121">
                    <a:moveTo>
                      <a:pt x="17396" y="1"/>
                    </a:moveTo>
                    <a:lnTo>
                      <a:pt x="16267" y="1395"/>
                    </a:lnTo>
                    <a:lnTo>
                      <a:pt x="15139" y="2789"/>
                    </a:lnTo>
                    <a:lnTo>
                      <a:pt x="14076" y="4184"/>
                    </a:lnTo>
                    <a:lnTo>
                      <a:pt x="13080" y="5644"/>
                    </a:lnTo>
                    <a:lnTo>
                      <a:pt x="12084" y="7105"/>
                    </a:lnTo>
                    <a:lnTo>
                      <a:pt x="11155" y="8566"/>
                    </a:lnTo>
                    <a:lnTo>
                      <a:pt x="10225" y="10027"/>
                    </a:lnTo>
                    <a:lnTo>
                      <a:pt x="9362" y="11554"/>
                    </a:lnTo>
                    <a:lnTo>
                      <a:pt x="8565" y="13081"/>
                    </a:lnTo>
                    <a:lnTo>
                      <a:pt x="7768" y="14608"/>
                    </a:lnTo>
                    <a:lnTo>
                      <a:pt x="6972" y="16135"/>
                    </a:lnTo>
                    <a:lnTo>
                      <a:pt x="6308" y="17662"/>
                    </a:lnTo>
                    <a:lnTo>
                      <a:pt x="5644" y="19256"/>
                    </a:lnTo>
                    <a:lnTo>
                      <a:pt x="4980" y="20849"/>
                    </a:lnTo>
                    <a:lnTo>
                      <a:pt x="3851" y="24037"/>
                    </a:lnTo>
                    <a:lnTo>
                      <a:pt x="2789" y="27290"/>
                    </a:lnTo>
                    <a:lnTo>
                      <a:pt x="1992" y="30543"/>
                    </a:lnTo>
                    <a:lnTo>
                      <a:pt x="1262" y="33863"/>
                    </a:lnTo>
                    <a:lnTo>
                      <a:pt x="730" y="37183"/>
                    </a:lnTo>
                    <a:lnTo>
                      <a:pt x="332" y="40503"/>
                    </a:lnTo>
                    <a:lnTo>
                      <a:pt x="66" y="43823"/>
                    </a:lnTo>
                    <a:lnTo>
                      <a:pt x="0" y="47209"/>
                    </a:lnTo>
                    <a:lnTo>
                      <a:pt x="66" y="50529"/>
                    </a:lnTo>
                    <a:lnTo>
                      <a:pt x="266" y="53849"/>
                    </a:lnTo>
                    <a:lnTo>
                      <a:pt x="664" y="57169"/>
                    </a:lnTo>
                    <a:lnTo>
                      <a:pt x="1195" y="60489"/>
                    </a:lnTo>
                    <a:lnTo>
                      <a:pt x="1859" y="63809"/>
                    </a:lnTo>
                    <a:lnTo>
                      <a:pt x="2656" y="67062"/>
                    </a:lnTo>
                    <a:lnTo>
                      <a:pt x="3652" y="70316"/>
                    </a:lnTo>
                    <a:lnTo>
                      <a:pt x="4781" y="73503"/>
                    </a:lnTo>
                    <a:lnTo>
                      <a:pt x="6042" y="76623"/>
                    </a:lnTo>
                    <a:lnTo>
                      <a:pt x="6773" y="78150"/>
                    </a:lnTo>
                    <a:lnTo>
                      <a:pt x="7503" y="79678"/>
                    </a:lnTo>
                    <a:lnTo>
                      <a:pt x="8233" y="81205"/>
                    </a:lnTo>
                    <a:lnTo>
                      <a:pt x="9030" y="82732"/>
                    </a:lnTo>
                    <a:lnTo>
                      <a:pt x="9893" y="84259"/>
                    </a:lnTo>
                    <a:lnTo>
                      <a:pt x="10823" y="85720"/>
                    </a:lnTo>
                    <a:lnTo>
                      <a:pt x="11686" y="87180"/>
                    </a:lnTo>
                    <a:lnTo>
                      <a:pt x="12682" y="88641"/>
                    </a:lnTo>
                    <a:lnTo>
                      <a:pt x="13678" y="90036"/>
                    </a:lnTo>
                    <a:lnTo>
                      <a:pt x="14674" y="91430"/>
                    </a:lnTo>
                    <a:lnTo>
                      <a:pt x="15803" y="92824"/>
                    </a:lnTo>
                    <a:lnTo>
                      <a:pt x="16865" y="94219"/>
                    </a:lnTo>
                    <a:lnTo>
                      <a:pt x="17994" y="95546"/>
                    </a:lnTo>
                    <a:lnTo>
                      <a:pt x="19189" y="96874"/>
                    </a:lnTo>
                    <a:lnTo>
                      <a:pt x="20450" y="98202"/>
                    </a:lnTo>
                    <a:lnTo>
                      <a:pt x="21712" y="99464"/>
                    </a:lnTo>
                    <a:lnTo>
                      <a:pt x="22243" y="97339"/>
                    </a:lnTo>
                    <a:lnTo>
                      <a:pt x="22907" y="95215"/>
                    </a:lnTo>
                    <a:lnTo>
                      <a:pt x="23637" y="93090"/>
                    </a:lnTo>
                    <a:lnTo>
                      <a:pt x="24368" y="90965"/>
                    </a:lnTo>
                    <a:lnTo>
                      <a:pt x="25165" y="88907"/>
                    </a:lnTo>
                    <a:lnTo>
                      <a:pt x="26028" y="86782"/>
                    </a:lnTo>
                    <a:lnTo>
                      <a:pt x="26891" y="84657"/>
                    </a:lnTo>
                    <a:lnTo>
                      <a:pt x="27820" y="82599"/>
                    </a:lnTo>
                    <a:lnTo>
                      <a:pt x="29746" y="78482"/>
                    </a:lnTo>
                    <a:lnTo>
                      <a:pt x="31804" y="74432"/>
                    </a:lnTo>
                    <a:lnTo>
                      <a:pt x="33929" y="70515"/>
                    </a:lnTo>
                    <a:lnTo>
                      <a:pt x="36120" y="66730"/>
                    </a:lnTo>
                    <a:lnTo>
                      <a:pt x="34460" y="64937"/>
                    </a:lnTo>
                    <a:lnTo>
                      <a:pt x="32867" y="63145"/>
                    </a:lnTo>
                    <a:lnTo>
                      <a:pt x="31273" y="61285"/>
                    </a:lnTo>
                    <a:lnTo>
                      <a:pt x="29812" y="59360"/>
                    </a:lnTo>
                    <a:lnTo>
                      <a:pt x="28418" y="57434"/>
                    </a:lnTo>
                    <a:lnTo>
                      <a:pt x="27156" y="55442"/>
                    </a:lnTo>
                    <a:lnTo>
                      <a:pt x="25895" y="53384"/>
                    </a:lnTo>
                    <a:lnTo>
                      <a:pt x="24700" y="51392"/>
                    </a:lnTo>
                    <a:lnTo>
                      <a:pt x="23571" y="49268"/>
                    </a:lnTo>
                    <a:lnTo>
                      <a:pt x="22509" y="47209"/>
                    </a:lnTo>
                    <a:lnTo>
                      <a:pt x="21579" y="45085"/>
                    </a:lnTo>
                    <a:lnTo>
                      <a:pt x="20650" y="42960"/>
                    </a:lnTo>
                    <a:lnTo>
                      <a:pt x="19853" y="40769"/>
                    </a:lnTo>
                    <a:lnTo>
                      <a:pt x="19056" y="38578"/>
                    </a:lnTo>
                    <a:lnTo>
                      <a:pt x="18392" y="36386"/>
                    </a:lnTo>
                    <a:lnTo>
                      <a:pt x="17728" y="34195"/>
                    </a:lnTo>
                    <a:lnTo>
                      <a:pt x="17197" y="32004"/>
                    </a:lnTo>
                    <a:lnTo>
                      <a:pt x="16732" y="29813"/>
                    </a:lnTo>
                    <a:lnTo>
                      <a:pt x="16267" y="27622"/>
                    </a:lnTo>
                    <a:lnTo>
                      <a:pt x="15935" y="25364"/>
                    </a:lnTo>
                    <a:lnTo>
                      <a:pt x="15670" y="23173"/>
                    </a:lnTo>
                    <a:lnTo>
                      <a:pt x="15471" y="20982"/>
                    </a:lnTo>
                    <a:lnTo>
                      <a:pt x="15338" y="18791"/>
                    </a:lnTo>
                    <a:lnTo>
                      <a:pt x="15271" y="16600"/>
                    </a:lnTo>
                    <a:lnTo>
                      <a:pt x="15338" y="14475"/>
                    </a:lnTo>
                    <a:lnTo>
                      <a:pt x="15404" y="12351"/>
                    </a:lnTo>
                    <a:lnTo>
                      <a:pt x="15537" y="10226"/>
                    </a:lnTo>
                    <a:lnTo>
                      <a:pt x="15803" y="8101"/>
                    </a:lnTo>
                    <a:lnTo>
                      <a:pt x="16068" y="6043"/>
                    </a:lnTo>
                    <a:lnTo>
                      <a:pt x="16467" y="3985"/>
                    </a:lnTo>
                    <a:lnTo>
                      <a:pt x="16865" y="1993"/>
                    </a:lnTo>
                    <a:lnTo>
                      <a:pt x="1739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33" name="Google Shape;2733;g34ed79b00d1_0_2699"/>
              <p:cNvSpPr/>
              <p:nvPr/>
            </p:nvSpPr>
            <p:spPr>
              <a:xfrm>
                <a:off x="1379850" y="1665650"/>
                <a:ext cx="903025" cy="2486600"/>
              </a:xfrm>
              <a:custGeom>
                <a:rect b="b" l="l" r="r" t="t"/>
                <a:pathLst>
                  <a:path extrusionOk="0" fill="none" h="99464" w="36121">
                    <a:moveTo>
                      <a:pt x="36120" y="66730"/>
                    </a:moveTo>
                    <a:lnTo>
                      <a:pt x="36120" y="66730"/>
                    </a:lnTo>
                    <a:lnTo>
                      <a:pt x="34460" y="64937"/>
                    </a:lnTo>
                    <a:lnTo>
                      <a:pt x="32867" y="63145"/>
                    </a:lnTo>
                    <a:lnTo>
                      <a:pt x="31273" y="61285"/>
                    </a:lnTo>
                    <a:lnTo>
                      <a:pt x="29812" y="59360"/>
                    </a:lnTo>
                    <a:lnTo>
                      <a:pt x="28418" y="57434"/>
                    </a:lnTo>
                    <a:lnTo>
                      <a:pt x="27156" y="55442"/>
                    </a:lnTo>
                    <a:lnTo>
                      <a:pt x="25895" y="53384"/>
                    </a:lnTo>
                    <a:lnTo>
                      <a:pt x="24700" y="51392"/>
                    </a:lnTo>
                    <a:lnTo>
                      <a:pt x="23571" y="49268"/>
                    </a:lnTo>
                    <a:lnTo>
                      <a:pt x="22509" y="47209"/>
                    </a:lnTo>
                    <a:lnTo>
                      <a:pt x="21579" y="45085"/>
                    </a:lnTo>
                    <a:lnTo>
                      <a:pt x="20650" y="42960"/>
                    </a:lnTo>
                    <a:lnTo>
                      <a:pt x="19853" y="40769"/>
                    </a:lnTo>
                    <a:lnTo>
                      <a:pt x="19056" y="38578"/>
                    </a:lnTo>
                    <a:lnTo>
                      <a:pt x="18392" y="36386"/>
                    </a:lnTo>
                    <a:lnTo>
                      <a:pt x="17728" y="34195"/>
                    </a:lnTo>
                    <a:lnTo>
                      <a:pt x="17197" y="32004"/>
                    </a:lnTo>
                    <a:lnTo>
                      <a:pt x="16732" y="29813"/>
                    </a:lnTo>
                    <a:lnTo>
                      <a:pt x="16267" y="27622"/>
                    </a:lnTo>
                    <a:lnTo>
                      <a:pt x="15935" y="25364"/>
                    </a:lnTo>
                    <a:lnTo>
                      <a:pt x="15670" y="23173"/>
                    </a:lnTo>
                    <a:lnTo>
                      <a:pt x="15471" y="20982"/>
                    </a:lnTo>
                    <a:lnTo>
                      <a:pt x="15338" y="18791"/>
                    </a:lnTo>
                    <a:lnTo>
                      <a:pt x="15271" y="16600"/>
                    </a:lnTo>
                    <a:lnTo>
                      <a:pt x="15338" y="14475"/>
                    </a:lnTo>
                    <a:lnTo>
                      <a:pt x="15404" y="12351"/>
                    </a:lnTo>
                    <a:lnTo>
                      <a:pt x="15537" y="10226"/>
                    </a:lnTo>
                    <a:lnTo>
                      <a:pt x="15803" y="8101"/>
                    </a:lnTo>
                    <a:lnTo>
                      <a:pt x="16068" y="6043"/>
                    </a:lnTo>
                    <a:lnTo>
                      <a:pt x="16467" y="3985"/>
                    </a:lnTo>
                    <a:lnTo>
                      <a:pt x="16865" y="1993"/>
                    </a:lnTo>
                    <a:lnTo>
                      <a:pt x="17396" y="1"/>
                    </a:lnTo>
                    <a:lnTo>
                      <a:pt x="17396" y="1"/>
                    </a:lnTo>
                    <a:lnTo>
                      <a:pt x="16267" y="1395"/>
                    </a:lnTo>
                    <a:lnTo>
                      <a:pt x="15139" y="2789"/>
                    </a:lnTo>
                    <a:lnTo>
                      <a:pt x="14076" y="4184"/>
                    </a:lnTo>
                    <a:lnTo>
                      <a:pt x="13080" y="5644"/>
                    </a:lnTo>
                    <a:lnTo>
                      <a:pt x="12084" y="7105"/>
                    </a:lnTo>
                    <a:lnTo>
                      <a:pt x="11155" y="8566"/>
                    </a:lnTo>
                    <a:lnTo>
                      <a:pt x="10225" y="10027"/>
                    </a:lnTo>
                    <a:lnTo>
                      <a:pt x="9362" y="11554"/>
                    </a:lnTo>
                    <a:lnTo>
                      <a:pt x="8565" y="13081"/>
                    </a:lnTo>
                    <a:lnTo>
                      <a:pt x="7768" y="14608"/>
                    </a:lnTo>
                    <a:lnTo>
                      <a:pt x="6972" y="16135"/>
                    </a:lnTo>
                    <a:lnTo>
                      <a:pt x="6308" y="17662"/>
                    </a:lnTo>
                    <a:lnTo>
                      <a:pt x="5644" y="19256"/>
                    </a:lnTo>
                    <a:lnTo>
                      <a:pt x="4980" y="20849"/>
                    </a:lnTo>
                    <a:lnTo>
                      <a:pt x="3851" y="24037"/>
                    </a:lnTo>
                    <a:lnTo>
                      <a:pt x="2789" y="27290"/>
                    </a:lnTo>
                    <a:lnTo>
                      <a:pt x="1992" y="30543"/>
                    </a:lnTo>
                    <a:lnTo>
                      <a:pt x="1262" y="33863"/>
                    </a:lnTo>
                    <a:lnTo>
                      <a:pt x="730" y="37183"/>
                    </a:lnTo>
                    <a:lnTo>
                      <a:pt x="332" y="40503"/>
                    </a:lnTo>
                    <a:lnTo>
                      <a:pt x="66" y="43823"/>
                    </a:lnTo>
                    <a:lnTo>
                      <a:pt x="0" y="47209"/>
                    </a:lnTo>
                    <a:lnTo>
                      <a:pt x="66" y="50529"/>
                    </a:lnTo>
                    <a:lnTo>
                      <a:pt x="266" y="53849"/>
                    </a:lnTo>
                    <a:lnTo>
                      <a:pt x="664" y="57169"/>
                    </a:lnTo>
                    <a:lnTo>
                      <a:pt x="1195" y="60489"/>
                    </a:lnTo>
                    <a:lnTo>
                      <a:pt x="1859" y="63809"/>
                    </a:lnTo>
                    <a:lnTo>
                      <a:pt x="2656" y="67062"/>
                    </a:lnTo>
                    <a:lnTo>
                      <a:pt x="3652" y="70316"/>
                    </a:lnTo>
                    <a:lnTo>
                      <a:pt x="4781" y="73503"/>
                    </a:lnTo>
                    <a:lnTo>
                      <a:pt x="6042" y="76623"/>
                    </a:lnTo>
                    <a:lnTo>
                      <a:pt x="6773" y="78150"/>
                    </a:lnTo>
                    <a:lnTo>
                      <a:pt x="7503" y="79678"/>
                    </a:lnTo>
                    <a:lnTo>
                      <a:pt x="8233" y="81205"/>
                    </a:lnTo>
                    <a:lnTo>
                      <a:pt x="9030" y="82732"/>
                    </a:lnTo>
                    <a:lnTo>
                      <a:pt x="9893" y="84259"/>
                    </a:lnTo>
                    <a:lnTo>
                      <a:pt x="10823" y="85720"/>
                    </a:lnTo>
                    <a:lnTo>
                      <a:pt x="11686" y="87180"/>
                    </a:lnTo>
                    <a:lnTo>
                      <a:pt x="12682" y="88641"/>
                    </a:lnTo>
                    <a:lnTo>
                      <a:pt x="13678" y="90036"/>
                    </a:lnTo>
                    <a:lnTo>
                      <a:pt x="14674" y="91430"/>
                    </a:lnTo>
                    <a:lnTo>
                      <a:pt x="15803" y="92824"/>
                    </a:lnTo>
                    <a:lnTo>
                      <a:pt x="16865" y="94219"/>
                    </a:lnTo>
                    <a:lnTo>
                      <a:pt x="17994" y="95546"/>
                    </a:lnTo>
                    <a:lnTo>
                      <a:pt x="19189" y="96874"/>
                    </a:lnTo>
                    <a:lnTo>
                      <a:pt x="20450" y="98202"/>
                    </a:lnTo>
                    <a:lnTo>
                      <a:pt x="21712" y="99464"/>
                    </a:lnTo>
                    <a:lnTo>
                      <a:pt x="21712" y="99464"/>
                    </a:lnTo>
                    <a:lnTo>
                      <a:pt x="22243" y="97339"/>
                    </a:lnTo>
                    <a:lnTo>
                      <a:pt x="22907" y="95215"/>
                    </a:lnTo>
                    <a:lnTo>
                      <a:pt x="23637" y="93090"/>
                    </a:lnTo>
                    <a:lnTo>
                      <a:pt x="24368" y="90965"/>
                    </a:lnTo>
                    <a:lnTo>
                      <a:pt x="25165" y="88907"/>
                    </a:lnTo>
                    <a:lnTo>
                      <a:pt x="26028" y="86782"/>
                    </a:lnTo>
                    <a:lnTo>
                      <a:pt x="26891" y="84657"/>
                    </a:lnTo>
                    <a:lnTo>
                      <a:pt x="27820" y="82599"/>
                    </a:lnTo>
                    <a:lnTo>
                      <a:pt x="29746" y="78482"/>
                    </a:lnTo>
                    <a:lnTo>
                      <a:pt x="31804" y="74432"/>
                    </a:lnTo>
                    <a:lnTo>
                      <a:pt x="33929" y="70515"/>
                    </a:lnTo>
                    <a:lnTo>
                      <a:pt x="36120" y="6673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34" name="Google Shape;2734;g34ed79b00d1_0_2699"/>
              <p:cNvSpPr/>
              <p:nvPr/>
            </p:nvSpPr>
            <p:spPr>
              <a:xfrm>
                <a:off x="3318625" y="1974400"/>
                <a:ext cx="888100" cy="627475"/>
              </a:xfrm>
              <a:custGeom>
                <a:rect b="b" l="l" r="r" t="t"/>
                <a:pathLst>
                  <a:path extrusionOk="0" h="25099" w="35524">
                    <a:moveTo>
                      <a:pt x="20783" y="1"/>
                    </a:moveTo>
                    <a:lnTo>
                      <a:pt x="18260" y="1727"/>
                    </a:lnTo>
                    <a:lnTo>
                      <a:pt x="15737" y="3520"/>
                    </a:lnTo>
                    <a:lnTo>
                      <a:pt x="13148" y="5445"/>
                    </a:lnTo>
                    <a:lnTo>
                      <a:pt x="10558" y="7437"/>
                    </a:lnTo>
                    <a:lnTo>
                      <a:pt x="7902" y="9495"/>
                    </a:lnTo>
                    <a:lnTo>
                      <a:pt x="5313" y="11687"/>
                    </a:lnTo>
                    <a:lnTo>
                      <a:pt x="2657" y="13944"/>
                    </a:lnTo>
                    <a:lnTo>
                      <a:pt x="1" y="16334"/>
                    </a:lnTo>
                    <a:lnTo>
                      <a:pt x="1063" y="17131"/>
                    </a:lnTo>
                    <a:lnTo>
                      <a:pt x="2126" y="17928"/>
                    </a:lnTo>
                    <a:lnTo>
                      <a:pt x="3188" y="18725"/>
                    </a:lnTo>
                    <a:lnTo>
                      <a:pt x="4250" y="19389"/>
                    </a:lnTo>
                    <a:lnTo>
                      <a:pt x="5379" y="20053"/>
                    </a:lnTo>
                    <a:lnTo>
                      <a:pt x="6508" y="20717"/>
                    </a:lnTo>
                    <a:lnTo>
                      <a:pt x="7637" y="21314"/>
                    </a:lnTo>
                    <a:lnTo>
                      <a:pt x="8765" y="21845"/>
                    </a:lnTo>
                    <a:lnTo>
                      <a:pt x="9894" y="22310"/>
                    </a:lnTo>
                    <a:lnTo>
                      <a:pt x="11089" y="22775"/>
                    </a:lnTo>
                    <a:lnTo>
                      <a:pt x="12218" y="23173"/>
                    </a:lnTo>
                    <a:lnTo>
                      <a:pt x="13413" y="23572"/>
                    </a:lnTo>
                    <a:lnTo>
                      <a:pt x="14542" y="23904"/>
                    </a:lnTo>
                    <a:lnTo>
                      <a:pt x="15737" y="24169"/>
                    </a:lnTo>
                    <a:lnTo>
                      <a:pt x="18061" y="24634"/>
                    </a:lnTo>
                    <a:lnTo>
                      <a:pt x="20451" y="24966"/>
                    </a:lnTo>
                    <a:lnTo>
                      <a:pt x="22709" y="25099"/>
                    </a:lnTo>
                    <a:lnTo>
                      <a:pt x="25033" y="25099"/>
                    </a:lnTo>
                    <a:lnTo>
                      <a:pt x="26161" y="25032"/>
                    </a:lnTo>
                    <a:lnTo>
                      <a:pt x="27224" y="24900"/>
                    </a:lnTo>
                    <a:lnTo>
                      <a:pt x="28353" y="24767"/>
                    </a:lnTo>
                    <a:lnTo>
                      <a:pt x="29415" y="24568"/>
                    </a:lnTo>
                    <a:lnTo>
                      <a:pt x="30477" y="24302"/>
                    </a:lnTo>
                    <a:lnTo>
                      <a:pt x="31540" y="24103"/>
                    </a:lnTo>
                    <a:lnTo>
                      <a:pt x="32536" y="23771"/>
                    </a:lnTo>
                    <a:lnTo>
                      <a:pt x="33532" y="23439"/>
                    </a:lnTo>
                    <a:lnTo>
                      <a:pt x="34527" y="23040"/>
                    </a:lnTo>
                    <a:lnTo>
                      <a:pt x="35523" y="22642"/>
                    </a:lnTo>
                    <a:lnTo>
                      <a:pt x="33996" y="19654"/>
                    </a:lnTo>
                    <a:lnTo>
                      <a:pt x="32403" y="16666"/>
                    </a:lnTo>
                    <a:lnTo>
                      <a:pt x="30743" y="13745"/>
                    </a:lnTo>
                    <a:lnTo>
                      <a:pt x="28950" y="10890"/>
                    </a:lnTo>
                    <a:lnTo>
                      <a:pt x="27025" y="8035"/>
                    </a:lnTo>
                    <a:lnTo>
                      <a:pt x="25033" y="5312"/>
                    </a:lnTo>
                    <a:lnTo>
                      <a:pt x="22974" y="2657"/>
                    </a:lnTo>
                    <a:lnTo>
                      <a:pt x="2078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35" name="Google Shape;2735;g34ed79b00d1_0_2699"/>
              <p:cNvSpPr/>
              <p:nvPr/>
            </p:nvSpPr>
            <p:spPr>
              <a:xfrm>
                <a:off x="3318625" y="1974400"/>
                <a:ext cx="888100" cy="627475"/>
              </a:xfrm>
              <a:custGeom>
                <a:rect b="b" l="l" r="r" t="t"/>
                <a:pathLst>
                  <a:path extrusionOk="0" fill="none" h="25099" w="35524">
                    <a:moveTo>
                      <a:pt x="35523" y="22642"/>
                    </a:moveTo>
                    <a:lnTo>
                      <a:pt x="35523" y="22642"/>
                    </a:lnTo>
                    <a:lnTo>
                      <a:pt x="33996" y="19654"/>
                    </a:lnTo>
                    <a:lnTo>
                      <a:pt x="32403" y="16666"/>
                    </a:lnTo>
                    <a:lnTo>
                      <a:pt x="30743" y="13745"/>
                    </a:lnTo>
                    <a:lnTo>
                      <a:pt x="28950" y="10890"/>
                    </a:lnTo>
                    <a:lnTo>
                      <a:pt x="27025" y="8035"/>
                    </a:lnTo>
                    <a:lnTo>
                      <a:pt x="25033" y="5312"/>
                    </a:lnTo>
                    <a:lnTo>
                      <a:pt x="22974" y="2657"/>
                    </a:lnTo>
                    <a:lnTo>
                      <a:pt x="20783" y="1"/>
                    </a:lnTo>
                    <a:lnTo>
                      <a:pt x="20783" y="1"/>
                    </a:lnTo>
                    <a:lnTo>
                      <a:pt x="18260" y="1727"/>
                    </a:lnTo>
                    <a:lnTo>
                      <a:pt x="15737" y="3520"/>
                    </a:lnTo>
                    <a:lnTo>
                      <a:pt x="13148" y="5445"/>
                    </a:lnTo>
                    <a:lnTo>
                      <a:pt x="10558" y="7437"/>
                    </a:lnTo>
                    <a:lnTo>
                      <a:pt x="7902" y="9495"/>
                    </a:lnTo>
                    <a:lnTo>
                      <a:pt x="5313" y="11687"/>
                    </a:lnTo>
                    <a:lnTo>
                      <a:pt x="2657" y="13944"/>
                    </a:lnTo>
                    <a:lnTo>
                      <a:pt x="1" y="16334"/>
                    </a:lnTo>
                    <a:lnTo>
                      <a:pt x="1" y="16334"/>
                    </a:lnTo>
                    <a:lnTo>
                      <a:pt x="1063" y="17131"/>
                    </a:lnTo>
                    <a:lnTo>
                      <a:pt x="2126" y="17928"/>
                    </a:lnTo>
                    <a:lnTo>
                      <a:pt x="3188" y="18725"/>
                    </a:lnTo>
                    <a:lnTo>
                      <a:pt x="4250" y="19389"/>
                    </a:lnTo>
                    <a:lnTo>
                      <a:pt x="5379" y="20053"/>
                    </a:lnTo>
                    <a:lnTo>
                      <a:pt x="6508" y="20717"/>
                    </a:lnTo>
                    <a:lnTo>
                      <a:pt x="7637" y="21314"/>
                    </a:lnTo>
                    <a:lnTo>
                      <a:pt x="8765" y="21845"/>
                    </a:lnTo>
                    <a:lnTo>
                      <a:pt x="9894" y="22310"/>
                    </a:lnTo>
                    <a:lnTo>
                      <a:pt x="11089" y="22775"/>
                    </a:lnTo>
                    <a:lnTo>
                      <a:pt x="12218" y="23173"/>
                    </a:lnTo>
                    <a:lnTo>
                      <a:pt x="13413" y="23572"/>
                    </a:lnTo>
                    <a:lnTo>
                      <a:pt x="14542" y="23904"/>
                    </a:lnTo>
                    <a:lnTo>
                      <a:pt x="15737" y="24169"/>
                    </a:lnTo>
                    <a:lnTo>
                      <a:pt x="18061" y="24634"/>
                    </a:lnTo>
                    <a:lnTo>
                      <a:pt x="20451" y="24966"/>
                    </a:lnTo>
                    <a:lnTo>
                      <a:pt x="22709" y="25099"/>
                    </a:lnTo>
                    <a:lnTo>
                      <a:pt x="25033" y="25099"/>
                    </a:lnTo>
                    <a:lnTo>
                      <a:pt x="26161" y="25032"/>
                    </a:lnTo>
                    <a:lnTo>
                      <a:pt x="27224" y="24900"/>
                    </a:lnTo>
                    <a:lnTo>
                      <a:pt x="28353" y="24767"/>
                    </a:lnTo>
                    <a:lnTo>
                      <a:pt x="29415" y="24568"/>
                    </a:lnTo>
                    <a:lnTo>
                      <a:pt x="30477" y="24302"/>
                    </a:lnTo>
                    <a:lnTo>
                      <a:pt x="31540" y="24103"/>
                    </a:lnTo>
                    <a:lnTo>
                      <a:pt x="32536" y="23771"/>
                    </a:lnTo>
                    <a:lnTo>
                      <a:pt x="33532" y="23439"/>
                    </a:lnTo>
                    <a:lnTo>
                      <a:pt x="34527" y="23040"/>
                    </a:lnTo>
                    <a:lnTo>
                      <a:pt x="35523" y="22642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36" name="Google Shape;2736;g34ed79b00d1_0_2699"/>
              <p:cNvSpPr/>
              <p:nvPr/>
            </p:nvSpPr>
            <p:spPr>
              <a:xfrm>
                <a:off x="3302025" y="1225775"/>
                <a:ext cx="962800" cy="464800"/>
              </a:xfrm>
              <a:custGeom>
                <a:rect b="b" l="l" r="r" t="t"/>
                <a:pathLst>
                  <a:path extrusionOk="0" h="18592" w="38512">
                    <a:moveTo>
                      <a:pt x="12683" y="0"/>
                    </a:moveTo>
                    <a:lnTo>
                      <a:pt x="11421" y="67"/>
                    </a:lnTo>
                    <a:lnTo>
                      <a:pt x="10226" y="200"/>
                    </a:lnTo>
                    <a:lnTo>
                      <a:pt x="9031" y="332"/>
                    </a:lnTo>
                    <a:lnTo>
                      <a:pt x="7836" y="532"/>
                    </a:lnTo>
                    <a:lnTo>
                      <a:pt x="6707" y="797"/>
                    </a:lnTo>
                    <a:lnTo>
                      <a:pt x="5578" y="1063"/>
                    </a:lnTo>
                    <a:lnTo>
                      <a:pt x="4516" y="1328"/>
                    </a:lnTo>
                    <a:lnTo>
                      <a:pt x="3520" y="1727"/>
                    </a:lnTo>
                    <a:lnTo>
                      <a:pt x="2590" y="2059"/>
                    </a:lnTo>
                    <a:lnTo>
                      <a:pt x="1661" y="2457"/>
                    </a:lnTo>
                    <a:lnTo>
                      <a:pt x="798" y="2922"/>
                    </a:lnTo>
                    <a:lnTo>
                      <a:pt x="1" y="3387"/>
                    </a:lnTo>
                    <a:lnTo>
                      <a:pt x="3055" y="4781"/>
                    </a:lnTo>
                    <a:lnTo>
                      <a:pt x="6043" y="6375"/>
                    </a:lnTo>
                    <a:lnTo>
                      <a:pt x="8965" y="8034"/>
                    </a:lnTo>
                    <a:lnTo>
                      <a:pt x="11820" y="9894"/>
                    </a:lnTo>
                    <a:lnTo>
                      <a:pt x="14608" y="11886"/>
                    </a:lnTo>
                    <a:lnTo>
                      <a:pt x="17331" y="13944"/>
                    </a:lnTo>
                    <a:lnTo>
                      <a:pt x="19987" y="16201"/>
                    </a:lnTo>
                    <a:lnTo>
                      <a:pt x="22576" y="18592"/>
                    </a:lnTo>
                    <a:lnTo>
                      <a:pt x="24435" y="17264"/>
                    </a:lnTo>
                    <a:lnTo>
                      <a:pt x="26427" y="16002"/>
                    </a:lnTo>
                    <a:lnTo>
                      <a:pt x="28485" y="14741"/>
                    </a:lnTo>
                    <a:lnTo>
                      <a:pt x="30544" y="13545"/>
                    </a:lnTo>
                    <a:lnTo>
                      <a:pt x="32668" y="12417"/>
                    </a:lnTo>
                    <a:lnTo>
                      <a:pt x="34727" y="11354"/>
                    </a:lnTo>
                    <a:lnTo>
                      <a:pt x="36719" y="10491"/>
                    </a:lnTo>
                    <a:lnTo>
                      <a:pt x="38511" y="9761"/>
                    </a:lnTo>
                    <a:lnTo>
                      <a:pt x="37449" y="8632"/>
                    </a:lnTo>
                    <a:lnTo>
                      <a:pt x="36254" y="7636"/>
                    </a:lnTo>
                    <a:lnTo>
                      <a:pt x="35059" y="6707"/>
                    </a:lnTo>
                    <a:lnTo>
                      <a:pt x="33864" y="5843"/>
                    </a:lnTo>
                    <a:lnTo>
                      <a:pt x="32602" y="5047"/>
                    </a:lnTo>
                    <a:lnTo>
                      <a:pt x="31340" y="4316"/>
                    </a:lnTo>
                    <a:lnTo>
                      <a:pt x="30079" y="3652"/>
                    </a:lnTo>
                    <a:lnTo>
                      <a:pt x="28751" y="3055"/>
                    </a:lnTo>
                    <a:lnTo>
                      <a:pt x="27423" y="2524"/>
                    </a:lnTo>
                    <a:lnTo>
                      <a:pt x="26095" y="1992"/>
                    </a:lnTo>
                    <a:lnTo>
                      <a:pt x="24701" y="1594"/>
                    </a:lnTo>
                    <a:lnTo>
                      <a:pt x="23373" y="1196"/>
                    </a:lnTo>
                    <a:lnTo>
                      <a:pt x="22045" y="864"/>
                    </a:lnTo>
                    <a:lnTo>
                      <a:pt x="20650" y="598"/>
                    </a:lnTo>
                    <a:lnTo>
                      <a:pt x="19323" y="399"/>
                    </a:lnTo>
                    <a:lnTo>
                      <a:pt x="17928" y="200"/>
                    </a:lnTo>
                    <a:lnTo>
                      <a:pt x="16600" y="67"/>
                    </a:lnTo>
                    <a:lnTo>
                      <a:pt x="1527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37" name="Google Shape;2737;g34ed79b00d1_0_2699"/>
              <p:cNvSpPr/>
              <p:nvPr/>
            </p:nvSpPr>
            <p:spPr>
              <a:xfrm>
                <a:off x="3302025" y="1225775"/>
                <a:ext cx="962800" cy="464800"/>
              </a:xfrm>
              <a:custGeom>
                <a:rect b="b" l="l" r="r" t="t"/>
                <a:pathLst>
                  <a:path extrusionOk="0" fill="none" h="18592" w="38512">
                    <a:moveTo>
                      <a:pt x="22576" y="18592"/>
                    </a:moveTo>
                    <a:lnTo>
                      <a:pt x="22576" y="18592"/>
                    </a:lnTo>
                    <a:lnTo>
                      <a:pt x="24435" y="17264"/>
                    </a:lnTo>
                    <a:lnTo>
                      <a:pt x="26427" y="16002"/>
                    </a:lnTo>
                    <a:lnTo>
                      <a:pt x="28485" y="14741"/>
                    </a:lnTo>
                    <a:lnTo>
                      <a:pt x="30544" y="13545"/>
                    </a:lnTo>
                    <a:lnTo>
                      <a:pt x="32668" y="12417"/>
                    </a:lnTo>
                    <a:lnTo>
                      <a:pt x="34727" y="11354"/>
                    </a:lnTo>
                    <a:lnTo>
                      <a:pt x="36719" y="10491"/>
                    </a:lnTo>
                    <a:lnTo>
                      <a:pt x="38511" y="9761"/>
                    </a:lnTo>
                    <a:lnTo>
                      <a:pt x="38511" y="9761"/>
                    </a:lnTo>
                    <a:lnTo>
                      <a:pt x="37449" y="8632"/>
                    </a:lnTo>
                    <a:lnTo>
                      <a:pt x="36254" y="7636"/>
                    </a:lnTo>
                    <a:lnTo>
                      <a:pt x="35059" y="6707"/>
                    </a:lnTo>
                    <a:lnTo>
                      <a:pt x="33864" y="5843"/>
                    </a:lnTo>
                    <a:lnTo>
                      <a:pt x="32602" y="5047"/>
                    </a:lnTo>
                    <a:lnTo>
                      <a:pt x="31340" y="4316"/>
                    </a:lnTo>
                    <a:lnTo>
                      <a:pt x="30079" y="3652"/>
                    </a:lnTo>
                    <a:lnTo>
                      <a:pt x="28751" y="3055"/>
                    </a:lnTo>
                    <a:lnTo>
                      <a:pt x="27423" y="2524"/>
                    </a:lnTo>
                    <a:lnTo>
                      <a:pt x="26095" y="1992"/>
                    </a:lnTo>
                    <a:lnTo>
                      <a:pt x="24701" y="1594"/>
                    </a:lnTo>
                    <a:lnTo>
                      <a:pt x="23373" y="1196"/>
                    </a:lnTo>
                    <a:lnTo>
                      <a:pt x="22045" y="864"/>
                    </a:lnTo>
                    <a:lnTo>
                      <a:pt x="20650" y="598"/>
                    </a:lnTo>
                    <a:lnTo>
                      <a:pt x="19323" y="399"/>
                    </a:lnTo>
                    <a:lnTo>
                      <a:pt x="17928" y="200"/>
                    </a:lnTo>
                    <a:lnTo>
                      <a:pt x="16600" y="67"/>
                    </a:lnTo>
                    <a:lnTo>
                      <a:pt x="15272" y="0"/>
                    </a:lnTo>
                    <a:lnTo>
                      <a:pt x="14011" y="0"/>
                    </a:lnTo>
                    <a:lnTo>
                      <a:pt x="12683" y="0"/>
                    </a:lnTo>
                    <a:lnTo>
                      <a:pt x="11421" y="67"/>
                    </a:lnTo>
                    <a:lnTo>
                      <a:pt x="10226" y="200"/>
                    </a:lnTo>
                    <a:lnTo>
                      <a:pt x="9031" y="332"/>
                    </a:lnTo>
                    <a:lnTo>
                      <a:pt x="7836" y="532"/>
                    </a:lnTo>
                    <a:lnTo>
                      <a:pt x="6707" y="797"/>
                    </a:lnTo>
                    <a:lnTo>
                      <a:pt x="5578" y="1063"/>
                    </a:lnTo>
                    <a:lnTo>
                      <a:pt x="4516" y="1328"/>
                    </a:lnTo>
                    <a:lnTo>
                      <a:pt x="3520" y="1727"/>
                    </a:lnTo>
                    <a:lnTo>
                      <a:pt x="2590" y="2059"/>
                    </a:lnTo>
                    <a:lnTo>
                      <a:pt x="1661" y="2457"/>
                    </a:lnTo>
                    <a:lnTo>
                      <a:pt x="798" y="2922"/>
                    </a:lnTo>
                    <a:lnTo>
                      <a:pt x="1" y="3387"/>
                    </a:lnTo>
                    <a:lnTo>
                      <a:pt x="1" y="3387"/>
                    </a:lnTo>
                    <a:lnTo>
                      <a:pt x="3055" y="4781"/>
                    </a:lnTo>
                    <a:lnTo>
                      <a:pt x="6043" y="6375"/>
                    </a:lnTo>
                    <a:lnTo>
                      <a:pt x="8965" y="8034"/>
                    </a:lnTo>
                    <a:lnTo>
                      <a:pt x="11820" y="9894"/>
                    </a:lnTo>
                    <a:lnTo>
                      <a:pt x="14608" y="11886"/>
                    </a:lnTo>
                    <a:lnTo>
                      <a:pt x="17331" y="13944"/>
                    </a:lnTo>
                    <a:lnTo>
                      <a:pt x="19987" y="16201"/>
                    </a:lnTo>
                    <a:lnTo>
                      <a:pt x="22576" y="18592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38" name="Google Shape;2738;g34ed79b00d1_0_2699"/>
              <p:cNvSpPr/>
              <p:nvPr/>
            </p:nvSpPr>
            <p:spPr>
              <a:xfrm>
                <a:off x="2108550" y="3483275"/>
                <a:ext cx="2365425" cy="1201825"/>
              </a:xfrm>
              <a:custGeom>
                <a:rect b="b" l="l" r="r" t="t"/>
                <a:pathLst>
                  <a:path extrusionOk="0" h="48073" w="94617">
                    <a:moveTo>
                      <a:pt x="13612" y="1"/>
                    </a:moveTo>
                    <a:lnTo>
                      <a:pt x="11952" y="2856"/>
                    </a:lnTo>
                    <a:lnTo>
                      <a:pt x="10425" y="5645"/>
                    </a:lnTo>
                    <a:lnTo>
                      <a:pt x="9097" y="8367"/>
                    </a:lnTo>
                    <a:lnTo>
                      <a:pt x="7835" y="10956"/>
                    </a:lnTo>
                    <a:lnTo>
                      <a:pt x="6706" y="13413"/>
                    </a:lnTo>
                    <a:lnTo>
                      <a:pt x="5644" y="15803"/>
                    </a:lnTo>
                    <a:lnTo>
                      <a:pt x="4715" y="18061"/>
                    </a:lnTo>
                    <a:lnTo>
                      <a:pt x="3851" y="20186"/>
                    </a:lnTo>
                    <a:lnTo>
                      <a:pt x="3121" y="22244"/>
                    </a:lnTo>
                    <a:lnTo>
                      <a:pt x="2457" y="24169"/>
                    </a:lnTo>
                    <a:lnTo>
                      <a:pt x="1859" y="25962"/>
                    </a:lnTo>
                    <a:lnTo>
                      <a:pt x="1395" y="27688"/>
                    </a:lnTo>
                    <a:lnTo>
                      <a:pt x="598" y="30743"/>
                    </a:lnTo>
                    <a:lnTo>
                      <a:pt x="0" y="33266"/>
                    </a:lnTo>
                    <a:lnTo>
                      <a:pt x="2590" y="35125"/>
                    </a:lnTo>
                    <a:lnTo>
                      <a:pt x="5179" y="36785"/>
                    </a:lnTo>
                    <a:lnTo>
                      <a:pt x="7835" y="38378"/>
                    </a:lnTo>
                    <a:lnTo>
                      <a:pt x="10558" y="39906"/>
                    </a:lnTo>
                    <a:lnTo>
                      <a:pt x="13280" y="41234"/>
                    </a:lnTo>
                    <a:lnTo>
                      <a:pt x="16135" y="42495"/>
                    </a:lnTo>
                    <a:lnTo>
                      <a:pt x="18924" y="43557"/>
                    </a:lnTo>
                    <a:lnTo>
                      <a:pt x="21779" y="44553"/>
                    </a:lnTo>
                    <a:lnTo>
                      <a:pt x="24700" y="45417"/>
                    </a:lnTo>
                    <a:lnTo>
                      <a:pt x="27622" y="46147"/>
                    </a:lnTo>
                    <a:lnTo>
                      <a:pt x="30543" y="46811"/>
                    </a:lnTo>
                    <a:lnTo>
                      <a:pt x="33531" y="47276"/>
                    </a:lnTo>
                    <a:lnTo>
                      <a:pt x="36519" y="47674"/>
                    </a:lnTo>
                    <a:lnTo>
                      <a:pt x="39507" y="47940"/>
                    </a:lnTo>
                    <a:lnTo>
                      <a:pt x="42495" y="48072"/>
                    </a:lnTo>
                    <a:lnTo>
                      <a:pt x="45482" y="48072"/>
                    </a:lnTo>
                    <a:lnTo>
                      <a:pt x="48470" y="47940"/>
                    </a:lnTo>
                    <a:lnTo>
                      <a:pt x="51458" y="47674"/>
                    </a:lnTo>
                    <a:lnTo>
                      <a:pt x="54446" y="47342"/>
                    </a:lnTo>
                    <a:lnTo>
                      <a:pt x="57434" y="46877"/>
                    </a:lnTo>
                    <a:lnTo>
                      <a:pt x="60355" y="46280"/>
                    </a:lnTo>
                    <a:lnTo>
                      <a:pt x="63277" y="45549"/>
                    </a:lnTo>
                    <a:lnTo>
                      <a:pt x="66198" y="44686"/>
                    </a:lnTo>
                    <a:lnTo>
                      <a:pt x="69053" y="43757"/>
                    </a:lnTo>
                    <a:lnTo>
                      <a:pt x="71909" y="42628"/>
                    </a:lnTo>
                    <a:lnTo>
                      <a:pt x="74697" y="41433"/>
                    </a:lnTo>
                    <a:lnTo>
                      <a:pt x="77486" y="40105"/>
                    </a:lnTo>
                    <a:lnTo>
                      <a:pt x="80142" y="38644"/>
                    </a:lnTo>
                    <a:lnTo>
                      <a:pt x="82864" y="37051"/>
                    </a:lnTo>
                    <a:lnTo>
                      <a:pt x="85454" y="35391"/>
                    </a:lnTo>
                    <a:lnTo>
                      <a:pt x="87977" y="33531"/>
                    </a:lnTo>
                    <a:lnTo>
                      <a:pt x="90500" y="31606"/>
                    </a:lnTo>
                    <a:lnTo>
                      <a:pt x="90965" y="30344"/>
                    </a:lnTo>
                    <a:lnTo>
                      <a:pt x="91429" y="29083"/>
                    </a:lnTo>
                    <a:lnTo>
                      <a:pt x="91894" y="27755"/>
                    </a:lnTo>
                    <a:lnTo>
                      <a:pt x="92292" y="26361"/>
                    </a:lnTo>
                    <a:lnTo>
                      <a:pt x="92956" y="23572"/>
                    </a:lnTo>
                    <a:lnTo>
                      <a:pt x="93554" y="20650"/>
                    </a:lnTo>
                    <a:lnTo>
                      <a:pt x="94019" y="17596"/>
                    </a:lnTo>
                    <a:lnTo>
                      <a:pt x="94351" y="14409"/>
                    </a:lnTo>
                    <a:lnTo>
                      <a:pt x="94550" y="11222"/>
                    </a:lnTo>
                    <a:lnTo>
                      <a:pt x="94616" y="7836"/>
                    </a:lnTo>
                    <a:lnTo>
                      <a:pt x="92226" y="9164"/>
                    </a:lnTo>
                    <a:lnTo>
                      <a:pt x="89769" y="10425"/>
                    </a:lnTo>
                    <a:lnTo>
                      <a:pt x="87313" y="11488"/>
                    </a:lnTo>
                    <a:lnTo>
                      <a:pt x="84790" y="12484"/>
                    </a:lnTo>
                    <a:lnTo>
                      <a:pt x="82267" y="13347"/>
                    </a:lnTo>
                    <a:lnTo>
                      <a:pt x="79677" y="14143"/>
                    </a:lnTo>
                    <a:lnTo>
                      <a:pt x="77088" y="14741"/>
                    </a:lnTo>
                    <a:lnTo>
                      <a:pt x="74432" y="15272"/>
                    </a:lnTo>
                    <a:lnTo>
                      <a:pt x="71776" y="15737"/>
                    </a:lnTo>
                    <a:lnTo>
                      <a:pt x="69053" y="16069"/>
                    </a:lnTo>
                    <a:lnTo>
                      <a:pt x="66398" y="16268"/>
                    </a:lnTo>
                    <a:lnTo>
                      <a:pt x="63675" y="16401"/>
                    </a:lnTo>
                    <a:lnTo>
                      <a:pt x="60953" y="16401"/>
                    </a:lnTo>
                    <a:lnTo>
                      <a:pt x="58231" y="16335"/>
                    </a:lnTo>
                    <a:lnTo>
                      <a:pt x="55508" y="16135"/>
                    </a:lnTo>
                    <a:lnTo>
                      <a:pt x="52786" y="15870"/>
                    </a:lnTo>
                    <a:lnTo>
                      <a:pt x="50064" y="15538"/>
                    </a:lnTo>
                    <a:lnTo>
                      <a:pt x="47408" y="15073"/>
                    </a:lnTo>
                    <a:lnTo>
                      <a:pt x="44752" y="14542"/>
                    </a:lnTo>
                    <a:lnTo>
                      <a:pt x="42096" y="13878"/>
                    </a:lnTo>
                    <a:lnTo>
                      <a:pt x="39440" y="13147"/>
                    </a:lnTo>
                    <a:lnTo>
                      <a:pt x="36851" y="12351"/>
                    </a:lnTo>
                    <a:lnTo>
                      <a:pt x="34328" y="11488"/>
                    </a:lnTo>
                    <a:lnTo>
                      <a:pt x="31805" y="10492"/>
                    </a:lnTo>
                    <a:lnTo>
                      <a:pt x="29348" y="9429"/>
                    </a:lnTo>
                    <a:lnTo>
                      <a:pt x="26891" y="8300"/>
                    </a:lnTo>
                    <a:lnTo>
                      <a:pt x="24567" y="7105"/>
                    </a:lnTo>
                    <a:lnTo>
                      <a:pt x="22243" y="5844"/>
                    </a:lnTo>
                    <a:lnTo>
                      <a:pt x="19986" y="4449"/>
                    </a:lnTo>
                    <a:lnTo>
                      <a:pt x="17795" y="3055"/>
                    </a:lnTo>
                    <a:lnTo>
                      <a:pt x="15670" y="1528"/>
                    </a:lnTo>
                    <a:lnTo>
                      <a:pt x="1361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39" name="Google Shape;2739;g34ed79b00d1_0_2699"/>
              <p:cNvSpPr/>
              <p:nvPr/>
            </p:nvSpPr>
            <p:spPr>
              <a:xfrm>
                <a:off x="2108550" y="3483275"/>
                <a:ext cx="2365425" cy="1201825"/>
              </a:xfrm>
              <a:custGeom>
                <a:rect b="b" l="l" r="r" t="t"/>
                <a:pathLst>
                  <a:path extrusionOk="0" fill="none" h="48073" w="94617">
                    <a:moveTo>
                      <a:pt x="13612" y="1"/>
                    </a:moveTo>
                    <a:lnTo>
                      <a:pt x="13612" y="1"/>
                    </a:lnTo>
                    <a:lnTo>
                      <a:pt x="11952" y="2856"/>
                    </a:lnTo>
                    <a:lnTo>
                      <a:pt x="10425" y="5645"/>
                    </a:lnTo>
                    <a:lnTo>
                      <a:pt x="9097" y="8367"/>
                    </a:lnTo>
                    <a:lnTo>
                      <a:pt x="7835" y="10956"/>
                    </a:lnTo>
                    <a:lnTo>
                      <a:pt x="6706" y="13413"/>
                    </a:lnTo>
                    <a:lnTo>
                      <a:pt x="5644" y="15803"/>
                    </a:lnTo>
                    <a:lnTo>
                      <a:pt x="4715" y="18061"/>
                    </a:lnTo>
                    <a:lnTo>
                      <a:pt x="3851" y="20186"/>
                    </a:lnTo>
                    <a:lnTo>
                      <a:pt x="3121" y="22244"/>
                    </a:lnTo>
                    <a:lnTo>
                      <a:pt x="2457" y="24169"/>
                    </a:lnTo>
                    <a:lnTo>
                      <a:pt x="1859" y="25962"/>
                    </a:lnTo>
                    <a:lnTo>
                      <a:pt x="1395" y="27688"/>
                    </a:lnTo>
                    <a:lnTo>
                      <a:pt x="598" y="30743"/>
                    </a:lnTo>
                    <a:lnTo>
                      <a:pt x="0" y="33266"/>
                    </a:lnTo>
                    <a:lnTo>
                      <a:pt x="0" y="33266"/>
                    </a:lnTo>
                    <a:lnTo>
                      <a:pt x="2590" y="35125"/>
                    </a:lnTo>
                    <a:lnTo>
                      <a:pt x="5179" y="36785"/>
                    </a:lnTo>
                    <a:lnTo>
                      <a:pt x="7835" y="38378"/>
                    </a:lnTo>
                    <a:lnTo>
                      <a:pt x="10558" y="39906"/>
                    </a:lnTo>
                    <a:lnTo>
                      <a:pt x="13280" y="41234"/>
                    </a:lnTo>
                    <a:lnTo>
                      <a:pt x="16135" y="42495"/>
                    </a:lnTo>
                    <a:lnTo>
                      <a:pt x="18924" y="43557"/>
                    </a:lnTo>
                    <a:lnTo>
                      <a:pt x="21779" y="44553"/>
                    </a:lnTo>
                    <a:lnTo>
                      <a:pt x="24700" y="45417"/>
                    </a:lnTo>
                    <a:lnTo>
                      <a:pt x="27622" y="46147"/>
                    </a:lnTo>
                    <a:lnTo>
                      <a:pt x="30543" y="46811"/>
                    </a:lnTo>
                    <a:lnTo>
                      <a:pt x="33531" y="47276"/>
                    </a:lnTo>
                    <a:lnTo>
                      <a:pt x="36519" y="47674"/>
                    </a:lnTo>
                    <a:lnTo>
                      <a:pt x="39507" y="47940"/>
                    </a:lnTo>
                    <a:lnTo>
                      <a:pt x="42495" y="48072"/>
                    </a:lnTo>
                    <a:lnTo>
                      <a:pt x="45482" y="48072"/>
                    </a:lnTo>
                    <a:lnTo>
                      <a:pt x="48470" y="47940"/>
                    </a:lnTo>
                    <a:lnTo>
                      <a:pt x="51458" y="47674"/>
                    </a:lnTo>
                    <a:lnTo>
                      <a:pt x="54446" y="47342"/>
                    </a:lnTo>
                    <a:lnTo>
                      <a:pt x="57434" y="46877"/>
                    </a:lnTo>
                    <a:lnTo>
                      <a:pt x="60355" y="46280"/>
                    </a:lnTo>
                    <a:lnTo>
                      <a:pt x="63277" y="45549"/>
                    </a:lnTo>
                    <a:lnTo>
                      <a:pt x="66198" y="44686"/>
                    </a:lnTo>
                    <a:lnTo>
                      <a:pt x="69053" y="43757"/>
                    </a:lnTo>
                    <a:lnTo>
                      <a:pt x="71909" y="42628"/>
                    </a:lnTo>
                    <a:lnTo>
                      <a:pt x="74697" y="41433"/>
                    </a:lnTo>
                    <a:lnTo>
                      <a:pt x="77486" y="40105"/>
                    </a:lnTo>
                    <a:lnTo>
                      <a:pt x="80142" y="38644"/>
                    </a:lnTo>
                    <a:lnTo>
                      <a:pt x="82864" y="37051"/>
                    </a:lnTo>
                    <a:lnTo>
                      <a:pt x="85454" y="35391"/>
                    </a:lnTo>
                    <a:lnTo>
                      <a:pt x="87977" y="33531"/>
                    </a:lnTo>
                    <a:lnTo>
                      <a:pt x="90500" y="31606"/>
                    </a:lnTo>
                    <a:lnTo>
                      <a:pt x="90500" y="31606"/>
                    </a:lnTo>
                    <a:lnTo>
                      <a:pt x="90965" y="30344"/>
                    </a:lnTo>
                    <a:lnTo>
                      <a:pt x="91429" y="29083"/>
                    </a:lnTo>
                    <a:lnTo>
                      <a:pt x="91894" y="27755"/>
                    </a:lnTo>
                    <a:lnTo>
                      <a:pt x="92292" y="26361"/>
                    </a:lnTo>
                    <a:lnTo>
                      <a:pt x="92956" y="23572"/>
                    </a:lnTo>
                    <a:lnTo>
                      <a:pt x="93554" y="20650"/>
                    </a:lnTo>
                    <a:lnTo>
                      <a:pt x="94019" y="17596"/>
                    </a:lnTo>
                    <a:lnTo>
                      <a:pt x="94351" y="14409"/>
                    </a:lnTo>
                    <a:lnTo>
                      <a:pt x="94550" y="11222"/>
                    </a:lnTo>
                    <a:lnTo>
                      <a:pt x="94616" y="7836"/>
                    </a:lnTo>
                    <a:lnTo>
                      <a:pt x="94616" y="7836"/>
                    </a:lnTo>
                    <a:lnTo>
                      <a:pt x="92226" y="9164"/>
                    </a:lnTo>
                    <a:lnTo>
                      <a:pt x="89769" y="10425"/>
                    </a:lnTo>
                    <a:lnTo>
                      <a:pt x="87313" y="11488"/>
                    </a:lnTo>
                    <a:lnTo>
                      <a:pt x="84790" y="12484"/>
                    </a:lnTo>
                    <a:lnTo>
                      <a:pt x="82267" y="13347"/>
                    </a:lnTo>
                    <a:lnTo>
                      <a:pt x="79677" y="14143"/>
                    </a:lnTo>
                    <a:lnTo>
                      <a:pt x="77088" y="14741"/>
                    </a:lnTo>
                    <a:lnTo>
                      <a:pt x="74432" y="15272"/>
                    </a:lnTo>
                    <a:lnTo>
                      <a:pt x="71776" y="15737"/>
                    </a:lnTo>
                    <a:lnTo>
                      <a:pt x="69053" y="16069"/>
                    </a:lnTo>
                    <a:lnTo>
                      <a:pt x="66398" y="16268"/>
                    </a:lnTo>
                    <a:lnTo>
                      <a:pt x="63675" y="16401"/>
                    </a:lnTo>
                    <a:lnTo>
                      <a:pt x="60953" y="16401"/>
                    </a:lnTo>
                    <a:lnTo>
                      <a:pt x="58231" y="16335"/>
                    </a:lnTo>
                    <a:lnTo>
                      <a:pt x="55508" y="16135"/>
                    </a:lnTo>
                    <a:lnTo>
                      <a:pt x="52786" y="15870"/>
                    </a:lnTo>
                    <a:lnTo>
                      <a:pt x="50064" y="15538"/>
                    </a:lnTo>
                    <a:lnTo>
                      <a:pt x="47408" y="15073"/>
                    </a:lnTo>
                    <a:lnTo>
                      <a:pt x="44752" y="14542"/>
                    </a:lnTo>
                    <a:lnTo>
                      <a:pt x="42096" y="13878"/>
                    </a:lnTo>
                    <a:lnTo>
                      <a:pt x="39440" y="13147"/>
                    </a:lnTo>
                    <a:lnTo>
                      <a:pt x="36851" y="12351"/>
                    </a:lnTo>
                    <a:lnTo>
                      <a:pt x="34328" y="11488"/>
                    </a:lnTo>
                    <a:lnTo>
                      <a:pt x="31805" y="10492"/>
                    </a:lnTo>
                    <a:lnTo>
                      <a:pt x="29348" y="9429"/>
                    </a:lnTo>
                    <a:lnTo>
                      <a:pt x="26891" y="8300"/>
                    </a:lnTo>
                    <a:lnTo>
                      <a:pt x="24567" y="7105"/>
                    </a:lnTo>
                    <a:lnTo>
                      <a:pt x="22243" y="5844"/>
                    </a:lnTo>
                    <a:lnTo>
                      <a:pt x="19986" y="4449"/>
                    </a:lnTo>
                    <a:lnTo>
                      <a:pt x="17795" y="3055"/>
                    </a:lnTo>
                    <a:lnTo>
                      <a:pt x="15670" y="1528"/>
                    </a:lnTo>
                    <a:lnTo>
                      <a:pt x="13612" y="1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40" name="Google Shape;2740;g34ed79b00d1_0_2699"/>
              <p:cNvSpPr/>
              <p:nvPr/>
            </p:nvSpPr>
            <p:spPr>
              <a:xfrm>
                <a:off x="4020775" y="1635775"/>
                <a:ext cx="501325" cy="773550"/>
              </a:xfrm>
              <a:custGeom>
                <a:rect b="b" l="l" r="r" t="t"/>
                <a:pathLst>
                  <a:path extrusionOk="0" h="30942" w="20053">
                    <a:moveTo>
                      <a:pt x="14940" y="1"/>
                    </a:moveTo>
                    <a:lnTo>
                      <a:pt x="13347" y="598"/>
                    </a:lnTo>
                    <a:lnTo>
                      <a:pt x="11488" y="1461"/>
                    </a:lnTo>
                    <a:lnTo>
                      <a:pt x="9429" y="2524"/>
                    </a:lnTo>
                    <a:lnTo>
                      <a:pt x="7305" y="3719"/>
                    </a:lnTo>
                    <a:lnTo>
                      <a:pt x="5246" y="5047"/>
                    </a:lnTo>
                    <a:lnTo>
                      <a:pt x="3254" y="6308"/>
                    </a:lnTo>
                    <a:lnTo>
                      <a:pt x="1462" y="7570"/>
                    </a:lnTo>
                    <a:lnTo>
                      <a:pt x="1" y="8765"/>
                    </a:lnTo>
                    <a:lnTo>
                      <a:pt x="2059" y="11222"/>
                    </a:lnTo>
                    <a:lnTo>
                      <a:pt x="4051" y="13811"/>
                    </a:lnTo>
                    <a:lnTo>
                      <a:pt x="5977" y="16467"/>
                    </a:lnTo>
                    <a:lnTo>
                      <a:pt x="7836" y="19189"/>
                    </a:lnTo>
                    <a:lnTo>
                      <a:pt x="9695" y="22044"/>
                    </a:lnTo>
                    <a:lnTo>
                      <a:pt x="11421" y="24966"/>
                    </a:lnTo>
                    <a:lnTo>
                      <a:pt x="13081" y="27954"/>
                    </a:lnTo>
                    <a:lnTo>
                      <a:pt x="14608" y="30942"/>
                    </a:lnTo>
                    <a:lnTo>
                      <a:pt x="15339" y="30145"/>
                    </a:lnTo>
                    <a:lnTo>
                      <a:pt x="16003" y="29348"/>
                    </a:lnTo>
                    <a:lnTo>
                      <a:pt x="16600" y="28419"/>
                    </a:lnTo>
                    <a:lnTo>
                      <a:pt x="17198" y="27555"/>
                    </a:lnTo>
                    <a:lnTo>
                      <a:pt x="17729" y="26626"/>
                    </a:lnTo>
                    <a:lnTo>
                      <a:pt x="18127" y="25696"/>
                    </a:lnTo>
                    <a:lnTo>
                      <a:pt x="18526" y="24700"/>
                    </a:lnTo>
                    <a:lnTo>
                      <a:pt x="18924" y="23704"/>
                    </a:lnTo>
                    <a:lnTo>
                      <a:pt x="19190" y="22708"/>
                    </a:lnTo>
                    <a:lnTo>
                      <a:pt x="19455" y="21712"/>
                    </a:lnTo>
                    <a:lnTo>
                      <a:pt x="19655" y="20650"/>
                    </a:lnTo>
                    <a:lnTo>
                      <a:pt x="19854" y="19654"/>
                    </a:lnTo>
                    <a:lnTo>
                      <a:pt x="19987" y="18592"/>
                    </a:lnTo>
                    <a:lnTo>
                      <a:pt x="20053" y="17529"/>
                    </a:lnTo>
                    <a:lnTo>
                      <a:pt x="20053" y="16467"/>
                    </a:lnTo>
                    <a:lnTo>
                      <a:pt x="20053" y="15405"/>
                    </a:lnTo>
                    <a:lnTo>
                      <a:pt x="20053" y="14342"/>
                    </a:lnTo>
                    <a:lnTo>
                      <a:pt x="19920" y="13280"/>
                    </a:lnTo>
                    <a:lnTo>
                      <a:pt x="19655" y="11222"/>
                    </a:lnTo>
                    <a:lnTo>
                      <a:pt x="19190" y="9163"/>
                    </a:lnTo>
                    <a:lnTo>
                      <a:pt x="18592" y="7105"/>
                    </a:lnTo>
                    <a:lnTo>
                      <a:pt x="17862" y="5180"/>
                    </a:lnTo>
                    <a:lnTo>
                      <a:pt x="16999" y="3320"/>
                    </a:lnTo>
                    <a:lnTo>
                      <a:pt x="16003" y="1594"/>
                    </a:lnTo>
                    <a:lnTo>
                      <a:pt x="15471" y="797"/>
                    </a:lnTo>
                    <a:lnTo>
                      <a:pt x="1494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41" name="Google Shape;2741;g34ed79b00d1_0_2699"/>
              <p:cNvSpPr/>
              <p:nvPr/>
            </p:nvSpPr>
            <p:spPr>
              <a:xfrm>
                <a:off x="4020775" y="1635775"/>
                <a:ext cx="501325" cy="773550"/>
              </a:xfrm>
              <a:custGeom>
                <a:rect b="b" l="l" r="r" t="t"/>
                <a:pathLst>
                  <a:path extrusionOk="0" fill="none" h="30942" w="20053">
                    <a:moveTo>
                      <a:pt x="14608" y="30942"/>
                    </a:moveTo>
                    <a:lnTo>
                      <a:pt x="14608" y="30942"/>
                    </a:lnTo>
                    <a:lnTo>
                      <a:pt x="15339" y="30145"/>
                    </a:lnTo>
                    <a:lnTo>
                      <a:pt x="16003" y="29348"/>
                    </a:lnTo>
                    <a:lnTo>
                      <a:pt x="16600" y="28419"/>
                    </a:lnTo>
                    <a:lnTo>
                      <a:pt x="17198" y="27555"/>
                    </a:lnTo>
                    <a:lnTo>
                      <a:pt x="17729" y="26626"/>
                    </a:lnTo>
                    <a:lnTo>
                      <a:pt x="18127" y="25696"/>
                    </a:lnTo>
                    <a:lnTo>
                      <a:pt x="18526" y="24700"/>
                    </a:lnTo>
                    <a:lnTo>
                      <a:pt x="18924" y="23704"/>
                    </a:lnTo>
                    <a:lnTo>
                      <a:pt x="19190" y="22708"/>
                    </a:lnTo>
                    <a:lnTo>
                      <a:pt x="19455" y="21712"/>
                    </a:lnTo>
                    <a:lnTo>
                      <a:pt x="19655" y="20650"/>
                    </a:lnTo>
                    <a:lnTo>
                      <a:pt x="19854" y="19654"/>
                    </a:lnTo>
                    <a:lnTo>
                      <a:pt x="19987" y="18592"/>
                    </a:lnTo>
                    <a:lnTo>
                      <a:pt x="20053" y="17529"/>
                    </a:lnTo>
                    <a:lnTo>
                      <a:pt x="20053" y="16467"/>
                    </a:lnTo>
                    <a:lnTo>
                      <a:pt x="20053" y="15405"/>
                    </a:lnTo>
                    <a:lnTo>
                      <a:pt x="20053" y="14342"/>
                    </a:lnTo>
                    <a:lnTo>
                      <a:pt x="19920" y="13280"/>
                    </a:lnTo>
                    <a:lnTo>
                      <a:pt x="19655" y="11222"/>
                    </a:lnTo>
                    <a:lnTo>
                      <a:pt x="19190" y="9163"/>
                    </a:lnTo>
                    <a:lnTo>
                      <a:pt x="18592" y="7105"/>
                    </a:lnTo>
                    <a:lnTo>
                      <a:pt x="17862" y="5180"/>
                    </a:lnTo>
                    <a:lnTo>
                      <a:pt x="16999" y="3320"/>
                    </a:lnTo>
                    <a:lnTo>
                      <a:pt x="16003" y="1594"/>
                    </a:lnTo>
                    <a:lnTo>
                      <a:pt x="15471" y="797"/>
                    </a:lnTo>
                    <a:lnTo>
                      <a:pt x="14940" y="1"/>
                    </a:lnTo>
                    <a:lnTo>
                      <a:pt x="14940" y="1"/>
                    </a:lnTo>
                    <a:lnTo>
                      <a:pt x="13347" y="598"/>
                    </a:lnTo>
                    <a:lnTo>
                      <a:pt x="11488" y="1461"/>
                    </a:lnTo>
                    <a:lnTo>
                      <a:pt x="9429" y="2524"/>
                    </a:lnTo>
                    <a:lnTo>
                      <a:pt x="7305" y="3719"/>
                    </a:lnTo>
                    <a:lnTo>
                      <a:pt x="5246" y="5047"/>
                    </a:lnTo>
                    <a:lnTo>
                      <a:pt x="3254" y="6308"/>
                    </a:lnTo>
                    <a:lnTo>
                      <a:pt x="1462" y="7570"/>
                    </a:lnTo>
                    <a:lnTo>
                      <a:pt x="1" y="8765"/>
                    </a:lnTo>
                    <a:lnTo>
                      <a:pt x="1" y="8765"/>
                    </a:lnTo>
                    <a:lnTo>
                      <a:pt x="2059" y="11222"/>
                    </a:lnTo>
                    <a:lnTo>
                      <a:pt x="4051" y="13811"/>
                    </a:lnTo>
                    <a:lnTo>
                      <a:pt x="5977" y="16467"/>
                    </a:lnTo>
                    <a:lnTo>
                      <a:pt x="7836" y="19189"/>
                    </a:lnTo>
                    <a:lnTo>
                      <a:pt x="9695" y="22044"/>
                    </a:lnTo>
                    <a:lnTo>
                      <a:pt x="11421" y="24966"/>
                    </a:lnTo>
                    <a:lnTo>
                      <a:pt x="13081" y="27954"/>
                    </a:lnTo>
                    <a:lnTo>
                      <a:pt x="14608" y="30942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42" name="Google Shape;2742;g34ed79b00d1_0_2699"/>
              <p:cNvSpPr/>
              <p:nvPr/>
            </p:nvSpPr>
            <p:spPr>
              <a:xfrm>
                <a:off x="4478925" y="1959475"/>
                <a:ext cx="388450" cy="1274850"/>
              </a:xfrm>
              <a:custGeom>
                <a:rect b="b" l="l" r="r" t="t"/>
                <a:pathLst>
                  <a:path extrusionOk="0" h="50994" w="15538">
                    <a:moveTo>
                      <a:pt x="10159" y="0"/>
                    </a:moveTo>
                    <a:lnTo>
                      <a:pt x="10359" y="1992"/>
                    </a:lnTo>
                    <a:lnTo>
                      <a:pt x="10359" y="3984"/>
                    </a:lnTo>
                    <a:lnTo>
                      <a:pt x="10292" y="5909"/>
                    </a:lnTo>
                    <a:lnTo>
                      <a:pt x="10093" y="7769"/>
                    </a:lnTo>
                    <a:lnTo>
                      <a:pt x="9827" y="9628"/>
                    </a:lnTo>
                    <a:lnTo>
                      <a:pt x="9429" y="11420"/>
                    </a:lnTo>
                    <a:lnTo>
                      <a:pt x="8898" y="13213"/>
                    </a:lnTo>
                    <a:lnTo>
                      <a:pt x="8300" y="14873"/>
                    </a:lnTo>
                    <a:lnTo>
                      <a:pt x="7570" y="16533"/>
                    </a:lnTo>
                    <a:lnTo>
                      <a:pt x="6773" y="18127"/>
                    </a:lnTo>
                    <a:lnTo>
                      <a:pt x="5844" y="19654"/>
                    </a:lnTo>
                    <a:lnTo>
                      <a:pt x="4848" y="21114"/>
                    </a:lnTo>
                    <a:lnTo>
                      <a:pt x="3785" y="22575"/>
                    </a:lnTo>
                    <a:lnTo>
                      <a:pt x="2590" y="23903"/>
                    </a:lnTo>
                    <a:lnTo>
                      <a:pt x="1329" y="25165"/>
                    </a:lnTo>
                    <a:lnTo>
                      <a:pt x="1" y="26360"/>
                    </a:lnTo>
                    <a:lnTo>
                      <a:pt x="1196" y="29348"/>
                    </a:lnTo>
                    <a:lnTo>
                      <a:pt x="2258" y="32402"/>
                    </a:lnTo>
                    <a:lnTo>
                      <a:pt x="3254" y="35456"/>
                    </a:lnTo>
                    <a:lnTo>
                      <a:pt x="4184" y="38511"/>
                    </a:lnTo>
                    <a:lnTo>
                      <a:pt x="4980" y="41631"/>
                    </a:lnTo>
                    <a:lnTo>
                      <a:pt x="5711" y="44752"/>
                    </a:lnTo>
                    <a:lnTo>
                      <a:pt x="6375" y="47873"/>
                    </a:lnTo>
                    <a:lnTo>
                      <a:pt x="6972" y="50993"/>
                    </a:lnTo>
                    <a:lnTo>
                      <a:pt x="7968" y="49665"/>
                    </a:lnTo>
                    <a:lnTo>
                      <a:pt x="8898" y="48271"/>
                    </a:lnTo>
                    <a:lnTo>
                      <a:pt x="9761" y="46810"/>
                    </a:lnTo>
                    <a:lnTo>
                      <a:pt x="10558" y="45349"/>
                    </a:lnTo>
                    <a:lnTo>
                      <a:pt x="11288" y="43889"/>
                    </a:lnTo>
                    <a:lnTo>
                      <a:pt x="11952" y="42362"/>
                    </a:lnTo>
                    <a:lnTo>
                      <a:pt x="12616" y="40834"/>
                    </a:lnTo>
                    <a:lnTo>
                      <a:pt x="13147" y="39307"/>
                    </a:lnTo>
                    <a:lnTo>
                      <a:pt x="13612" y="37714"/>
                    </a:lnTo>
                    <a:lnTo>
                      <a:pt x="14077" y="36120"/>
                    </a:lnTo>
                    <a:lnTo>
                      <a:pt x="14475" y="34527"/>
                    </a:lnTo>
                    <a:lnTo>
                      <a:pt x="14807" y="32867"/>
                    </a:lnTo>
                    <a:lnTo>
                      <a:pt x="15006" y="31273"/>
                    </a:lnTo>
                    <a:lnTo>
                      <a:pt x="15272" y="29613"/>
                    </a:lnTo>
                    <a:lnTo>
                      <a:pt x="15405" y="27953"/>
                    </a:lnTo>
                    <a:lnTo>
                      <a:pt x="15471" y="26227"/>
                    </a:lnTo>
                    <a:lnTo>
                      <a:pt x="15538" y="24567"/>
                    </a:lnTo>
                    <a:lnTo>
                      <a:pt x="15538" y="22907"/>
                    </a:lnTo>
                    <a:lnTo>
                      <a:pt x="15471" y="21247"/>
                    </a:lnTo>
                    <a:lnTo>
                      <a:pt x="15338" y="19521"/>
                    </a:lnTo>
                    <a:lnTo>
                      <a:pt x="15139" y="17861"/>
                    </a:lnTo>
                    <a:lnTo>
                      <a:pt x="14940" y="16201"/>
                    </a:lnTo>
                    <a:lnTo>
                      <a:pt x="14674" y="14475"/>
                    </a:lnTo>
                    <a:lnTo>
                      <a:pt x="14342" y="12815"/>
                    </a:lnTo>
                    <a:lnTo>
                      <a:pt x="14010" y="11155"/>
                    </a:lnTo>
                    <a:lnTo>
                      <a:pt x="13612" y="9561"/>
                    </a:lnTo>
                    <a:lnTo>
                      <a:pt x="13147" y="7901"/>
                    </a:lnTo>
                    <a:lnTo>
                      <a:pt x="12616" y="6308"/>
                    </a:lnTo>
                    <a:lnTo>
                      <a:pt x="12085" y="4648"/>
                    </a:lnTo>
                    <a:lnTo>
                      <a:pt x="11487" y="3121"/>
                    </a:lnTo>
                    <a:lnTo>
                      <a:pt x="10823" y="1527"/>
                    </a:lnTo>
                    <a:lnTo>
                      <a:pt x="1015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43" name="Google Shape;2743;g34ed79b00d1_0_2699"/>
              <p:cNvSpPr/>
              <p:nvPr/>
            </p:nvSpPr>
            <p:spPr>
              <a:xfrm>
                <a:off x="4478925" y="1959475"/>
                <a:ext cx="388450" cy="1274850"/>
              </a:xfrm>
              <a:custGeom>
                <a:rect b="b" l="l" r="r" t="t"/>
                <a:pathLst>
                  <a:path extrusionOk="0" fill="none" h="50994" w="15538">
                    <a:moveTo>
                      <a:pt x="10159" y="0"/>
                    </a:moveTo>
                    <a:lnTo>
                      <a:pt x="10159" y="0"/>
                    </a:lnTo>
                    <a:lnTo>
                      <a:pt x="10359" y="1992"/>
                    </a:lnTo>
                    <a:lnTo>
                      <a:pt x="10359" y="3984"/>
                    </a:lnTo>
                    <a:lnTo>
                      <a:pt x="10292" y="5909"/>
                    </a:lnTo>
                    <a:lnTo>
                      <a:pt x="10093" y="7769"/>
                    </a:lnTo>
                    <a:lnTo>
                      <a:pt x="9827" y="9628"/>
                    </a:lnTo>
                    <a:lnTo>
                      <a:pt x="9429" y="11420"/>
                    </a:lnTo>
                    <a:lnTo>
                      <a:pt x="8898" y="13213"/>
                    </a:lnTo>
                    <a:lnTo>
                      <a:pt x="8300" y="14873"/>
                    </a:lnTo>
                    <a:lnTo>
                      <a:pt x="7570" y="16533"/>
                    </a:lnTo>
                    <a:lnTo>
                      <a:pt x="6773" y="18127"/>
                    </a:lnTo>
                    <a:lnTo>
                      <a:pt x="5844" y="19654"/>
                    </a:lnTo>
                    <a:lnTo>
                      <a:pt x="4848" y="21114"/>
                    </a:lnTo>
                    <a:lnTo>
                      <a:pt x="3785" y="22575"/>
                    </a:lnTo>
                    <a:lnTo>
                      <a:pt x="2590" y="23903"/>
                    </a:lnTo>
                    <a:lnTo>
                      <a:pt x="1329" y="25165"/>
                    </a:lnTo>
                    <a:lnTo>
                      <a:pt x="1" y="26360"/>
                    </a:lnTo>
                    <a:lnTo>
                      <a:pt x="1" y="26360"/>
                    </a:lnTo>
                    <a:lnTo>
                      <a:pt x="1196" y="29348"/>
                    </a:lnTo>
                    <a:lnTo>
                      <a:pt x="2258" y="32402"/>
                    </a:lnTo>
                    <a:lnTo>
                      <a:pt x="3254" y="35456"/>
                    </a:lnTo>
                    <a:lnTo>
                      <a:pt x="4184" y="38511"/>
                    </a:lnTo>
                    <a:lnTo>
                      <a:pt x="4980" y="41631"/>
                    </a:lnTo>
                    <a:lnTo>
                      <a:pt x="5711" y="44752"/>
                    </a:lnTo>
                    <a:lnTo>
                      <a:pt x="6375" y="47873"/>
                    </a:lnTo>
                    <a:lnTo>
                      <a:pt x="6972" y="50993"/>
                    </a:lnTo>
                    <a:lnTo>
                      <a:pt x="6972" y="50993"/>
                    </a:lnTo>
                    <a:lnTo>
                      <a:pt x="7968" y="49665"/>
                    </a:lnTo>
                    <a:lnTo>
                      <a:pt x="8898" y="48271"/>
                    </a:lnTo>
                    <a:lnTo>
                      <a:pt x="9761" y="46810"/>
                    </a:lnTo>
                    <a:lnTo>
                      <a:pt x="10558" y="45349"/>
                    </a:lnTo>
                    <a:lnTo>
                      <a:pt x="11288" y="43889"/>
                    </a:lnTo>
                    <a:lnTo>
                      <a:pt x="11952" y="42362"/>
                    </a:lnTo>
                    <a:lnTo>
                      <a:pt x="12616" y="40834"/>
                    </a:lnTo>
                    <a:lnTo>
                      <a:pt x="13147" y="39307"/>
                    </a:lnTo>
                    <a:lnTo>
                      <a:pt x="13612" y="37714"/>
                    </a:lnTo>
                    <a:lnTo>
                      <a:pt x="14077" y="36120"/>
                    </a:lnTo>
                    <a:lnTo>
                      <a:pt x="14475" y="34527"/>
                    </a:lnTo>
                    <a:lnTo>
                      <a:pt x="14807" y="32867"/>
                    </a:lnTo>
                    <a:lnTo>
                      <a:pt x="15006" y="31273"/>
                    </a:lnTo>
                    <a:lnTo>
                      <a:pt x="15272" y="29613"/>
                    </a:lnTo>
                    <a:lnTo>
                      <a:pt x="15405" y="27953"/>
                    </a:lnTo>
                    <a:lnTo>
                      <a:pt x="15471" y="26227"/>
                    </a:lnTo>
                    <a:lnTo>
                      <a:pt x="15538" y="24567"/>
                    </a:lnTo>
                    <a:lnTo>
                      <a:pt x="15538" y="22907"/>
                    </a:lnTo>
                    <a:lnTo>
                      <a:pt x="15471" y="21247"/>
                    </a:lnTo>
                    <a:lnTo>
                      <a:pt x="15338" y="19521"/>
                    </a:lnTo>
                    <a:lnTo>
                      <a:pt x="15139" y="17861"/>
                    </a:lnTo>
                    <a:lnTo>
                      <a:pt x="14940" y="16201"/>
                    </a:lnTo>
                    <a:lnTo>
                      <a:pt x="14674" y="14475"/>
                    </a:lnTo>
                    <a:lnTo>
                      <a:pt x="14342" y="12815"/>
                    </a:lnTo>
                    <a:lnTo>
                      <a:pt x="14010" y="11155"/>
                    </a:lnTo>
                    <a:lnTo>
                      <a:pt x="13612" y="9561"/>
                    </a:lnTo>
                    <a:lnTo>
                      <a:pt x="13147" y="7901"/>
                    </a:lnTo>
                    <a:lnTo>
                      <a:pt x="12616" y="6308"/>
                    </a:lnTo>
                    <a:lnTo>
                      <a:pt x="12085" y="4648"/>
                    </a:lnTo>
                    <a:lnTo>
                      <a:pt x="11487" y="3121"/>
                    </a:lnTo>
                    <a:lnTo>
                      <a:pt x="10823" y="1527"/>
                    </a:lnTo>
                    <a:lnTo>
                      <a:pt x="10159" y="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44" name="Google Shape;2744;g34ed79b00d1_0_2699"/>
              <p:cNvSpPr/>
              <p:nvPr/>
            </p:nvSpPr>
            <p:spPr>
              <a:xfrm>
                <a:off x="3013200" y="1469775"/>
                <a:ext cx="668975" cy="753650"/>
              </a:xfrm>
              <a:custGeom>
                <a:rect b="b" l="l" r="r" t="t"/>
                <a:pathLst>
                  <a:path extrusionOk="0" h="30146" w="26759">
                    <a:moveTo>
                      <a:pt x="4051" y="1"/>
                    </a:moveTo>
                    <a:lnTo>
                      <a:pt x="3454" y="930"/>
                    </a:lnTo>
                    <a:lnTo>
                      <a:pt x="2922" y="1794"/>
                    </a:lnTo>
                    <a:lnTo>
                      <a:pt x="2391" y="2657"/>
                    </a:lnTo>
                    <a:lnTo>
                      <a:pt x="1993" y="3586"/>
                    </a:lnTo>
                    <a:lnTo>
                      <a:pt x="1528" y="4516"/>
                    </a:lnTo>
                    <a:lnTo>
                      <a:pt x="1196" y="5445"/>
                    </a:lnTo>
                    <a:lnTo>
                      <a:pt x="864" y="6375"/>
                    </a:lnTo>
                    <a:lnTo>
                      <a:pt x="598" y="7305"/>
                    </a:lnTo>
                    <a:lnTo>
                      <a:pt x="399" y="8300"/>
                    </a:lnTo>
                    <a:lnTo>
                      <a:pt x="266" y="9230"/>
                    </a:lnTo>
                    <a:lnTo>
                      <a:pt x="134" y="10226"/>
                    </a:lnTo>
                    <a:lnTo>
                      <a:pt x="1" y="11156"/>
                    </a:lnTo>
                    <a:lnTo>
                      <a:pt x="1" y="12152"/>
                    </a:lnTo>
                    <a:lnTo>
                      <a:pt x="1" y="13148"/>
                    </a:lnTo>
                    <a:lnTo>
                      <a:pt x="1" y="14143"/>
                    </a:lnTo>
                    <a:lnTo>
                      <a:pt x="67" y="15073"/>
                    </a:lnTo>
                    <a:lnTo>
                      <a:pt x="399" y="17065"/>
                    </a:lnTo>
                    <a:lnTo>
                      <a:pt x="798" y="18990"/>
                    </a:lnTo>
                    <a:lnTo>
                      <a:pt x="1395" y="20982"/>
                    </a:lnTo>
                    <a:lnTo>
                      <a:pt x="2059" y="22908"/>
                    </a:lnTo>
                    <a:lnTo>
                      <a:pt x="2922" y="24767"/>
                    </a:lnTo>
                    <a:lnTo>
                      <a:pt x="3918" y="26626"/>
                    </a:lnTo>
                    <a:lnTo>
                      <a:pt x="5047" y="28419"/>
                    </a:lnTo>
                    <a:lnTo>
                      <a:pt x="6242" y="30145"/>
                    </a:lnTo>
                    <a:lnTo>
                      <a:pt x="8832" y="27821"/>
                    </a:lnTo>
                    <a:lnTo>
                      <a:pt x="11355" y="25564"/>
                    </a:lnTo>
                    <a:lnTo>
                      <a:pt x="13944" y="23439"/>
                    </a:lnTo>
                    <a:lnTo>
                      <a:pt x="16534" y="21314"/>
                    </a:lnTo>
                    <a:lnTo>
                      <a:pt x="19123" y="19322"/>
                    </a:lnTo>
                    <a:lnTo>
                      <a:pt x="21646" y="17397"/>
                    </a:lnTo>
                    <a:lnTo>
                      <a:pt x="24236" y="15604"/>
                    </a:lnTo>
                    <a:lnTo>
                      <a:pt x="26759" y="13811"/>
                    </a:lnTo>
                    <a:lnTo>
                      <a:pt x="25431" y="12683"/>
                    </a:lnTo>
                    <a:lnTo>
                      <a:pt x="24169" y="11620"/>
                    </a:lnTo>
                    <a:lnTo>
                      <a:pt x="22841" y="10558"/>
                    </a:lnTo>
                    <a:lnTo>
                      <a:pt x="21514" y="9496"/>
                    </a:lnTo>
                    <a:lnTo>
                      <a:pt x="20119" y="8500"/>
                    </a:lnTo>
                    <a:lnTo>
                      <a:pt x="18725" y="7570"/>
                    </a:lnTo>
                    <a:lnTo>
                      <a:pt x="17331" y="6641"/>
                    </a:lnTo>
                    <a:lnTo>
                      <a:pt x="15936" y="5777"/>
                    </a:lnTo>
                    <a:lnTo>
                      <a:pt x="14475" y="4914"/>
                    </a:lnTo>
                    <a:lnTo>
                      <a:pt x="13015" y="4117"/>
                    </a:lnTo>
                    <a:lnTo>
                      <a:pt x="11554" y="3321"/>
                    </a:lnTo>
                    <a:lnTo>
                      <a:pt x="10093" y="2590"/>
                    </a:lnTo>
                    <a:lnTo>
                      <a:pt x="8632" y="1860"/>
                    </a:lnTo>
                    <a:lnTo>
                      <a:pt x="7105" y="1262"/>
                    </a:lnTo>
                    <a:lnTo>
                      <a:pt x="5578" y="598"/>
                    </a:lnTo>
                    <a:lnTo>
                      <a:pt x="405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45" name="Google Shape;2745;g34ed79b00d1_0_2699"/>
              <p:cNvSpPr/>
              <p:nvPr/>
            </p:nvSpPr>
            <p:spPr>
              <a:xfrm>
                <a:off x="3013200" y="1469775"/>
                <a:ext cx="668975" cy="753650"/>
              </a:xfrm>
              <a:custGeom>
                <a:rect b="b" l="l" r="r" t="t"/>
                <a:pathLst>
                  <a:path extrusionOk="0" fill="none" h="30146" w="26759">
                    <a:moveTo>
                      <a:pt x="6242" y="30145"/>
                    </a:moveTo>
                    <a:lnTo>
                      <a:pt x="6242" y="30145"/>
                    </a:lnTo>
                    <a:lnTo>
                      <a:pt x="8832" y="27821"/>
                    </a:lnTo>
                    <a:lnTo>
                      <a:pt x="11355" y="25564"/>
                    </a:lnTo>
                    <a:lnTo>
                      <a:pt x="13944" y="23439"/>
                    </a:lnTo>
                    <a:lnTo>
                      <a:pt x="16534" y="21314"/>
                    </a:lnTo>
                    <a:lnTo>
                      <a:pt x="19123" y="19322"/>
                    </a:lnTo>
                    <a:lnTo>
                      <a:pt x="21646" y="17397"/>
                    </a:lnTo>
                    <a:lnTo>
                      <a:pt x="24236" y="15604"/>
                    </a:lnTo>
                    <a:lnTo>
                      <a:pt x="26759" y="13811"/>
                    </a:lnTo>
                    <a:lnTo>
                      <a:pt x="26759" y="13811"/>
                    </a:lnTo>
                    <a:lnTo>
                      <a:pt x="25431" y="12683"/>
                    </a:lnTo>
                    <a:lnTo>
                      <a:pt x="24169" y="11620"/>
                    </a:lnTo>
                    <a:lnTo>
                      <a:pt x="22841" y="10558"/>
                    </a:lnTo>
                    <a:lnTo>
                      <a:pt x="21514" y="9496"/>
                    </a:lnTo>
                    <a:lnTo>
                      <a:pt x="20119" y="8500"/>
                    </a:lnTo>
                    <a:lnTo>
                      <a:pt x="18725" y="7570"/>
                    </a:lnTo>
                    <a:lnTo>
                      <a:pt x="17331" y="6641"/>
                    </a:lnTo>
                    <a:lnTo>
                      <a:pt x="15936" y="5777"/>
                    </a:lnTo>
                    <a:lnTo>
                      <a:pt x="14475" y="4914"/>
                    </a:lnTo>
                    <a:lnTo>
                      <a:pt x="13015" y="4117"/>
                    </a:lnTo>
                    <a:lnTo>
                      <a:pt x="11554" y="3321"/>
                    </a:lnTo>
                    <a:lnTo>
                      <a:pt x="10093" y="2590"/>
                    </a:lnTo>
                    <a:lnTo>
                      <a:pt x="8632" y="1860"/>
                    </a:lnTo>
                    <a:lnTo>
                      <a:pt x="7105" y="1262"/>
                    </a:lnTo>
                    <a:lnTo>
                      <a:pt x="5578" y="598"/>
                    </a:lnTo>
                    <a:lnTo>
                      <a:pt x="4051" y="1"/>
                    </a:lnTo>
                    <a:lnTo>
                      <a:pt x="4051" y="1"/>
                    </a:lnTo>
                    <a:lnTo>
                      <a:pt x="3454" y="930"/>
                    </a:lnTo>
                    <a:lnTo>
                      <a:pt x="2922" y="1794"/>
                    </a:lnTo>
                    <a:lnTo>
                      <a:pt x="2391" y="2657"/>
                    </a:lnTo>
                    <a:lnTo>
                      <a:pt x="1993" y="3586"/>
                    </a:lnTo>
                    <a:lnTo>
                      <a:pt x="1528" y="4516"/>
                    </a:lnTo>
                    <a:lnTo>
                      <a:pt x="1196" y="5445"/>
                    </a:lnTo>
                    <a:lnTo>
                      <a:pt x="864" y="6375"/>
                    </a:lnTo>
                    <a:lnTo>
                      <a:pt x="598" y="7305"/>
                    </a:lnTo>
                    <a:lnTo>
                      <a:pt x="399" y="8300"/>
                    </a:lnTo>
                    <a:lnTo>
                      <a:pt x="266" y="9230"/>
                    </a:lnTo>
                    <a:lnTo>
                      <a:pt x="134" y="10226"/>
                    </a:lnTo>
                    <a:lnTo>
                      <a:pt x="1" y="11156"/>
                    </a:lnTo>
                    <a:lnTo>
                      <a:pt x="1" y="12152"/>
                    </a:lnTo>
                    <a:lnTo>
                      <a:pt x="1" y="13148"/>
                    </a:lnTo>
                    <a:lnTo>
                      <a:pt x="1" y="14143"/>
                    </a:lnTo>
                    <a:lnTo>
                      <a:pt x="67" y="15073"/>
                    </a:lnTo>
                    <a:lnTo>
                      <a:pt x="399" y="17065"/>
                    </a:lnTo>
                    <a:lnTo>
                      <a:pt x="798" y="18990"/>
                    </a:lnTo>
                    <a:lnTo>
                      <a:pt x="1395" y="20982"/>
                    </a:lnTo>
                    <a:lnTo>
                      <a:pt x="2059" y="22908"/>
                    </a:lnTo>
                    <a:lnTo>
                      <a:pt x="2922" y="24767"/>
                    </a:lnTo>
                    <a:lnTo>
                      <a:pt x="3918" y="26626"/>
                    </a:lnTo>
                    <a:lnTo>
                      <a:pt x="5047" y="28419"/>
                    </a:lnTo>
                    <a:lnTo>
                      <a:pt x="6242" y="30145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46" name="Google Shape;2746;g34ed79b00d1_0_2699"/>
              <p:cNvSpPr/>
              <p:nvPr/>
            </p:nvSpPr>
            <p:spPr>
              <a:xfrm>
                <a:off x="4663175" y="2704775"/>
                <a:ext cx="390100" cy="1283150"/>
              </a:xfrm>
              <a:custGeom>
                <a:rect b="b" l="l" r="r" t="t"/>
                <a:pathLst>
                  <a:path extrusionOk="0" h="51326" w="15604">
                    <a:moveTo>
                      <a:pt x="15338" y="0"/>
                    </a:moveTo>
                    <a:lnTo>
                      <a:pt x="15006" y="2391"/>
                    </a:lnTo>
                    <a:lnTo>
                      <a:pt x="14608" y="4781"/>
                    </a:lnTo>
                    <a:lnTo>
                      <a:pt x="14143" y="7105"/>
                    </a:lnTo>
                    <a:lnTo>
                      <a:pt x="13612" y="9362"/>
                    </a:lnTo>
                    <a:lnTo>
                      <a:pt x="12948" y="11554"/>
                    </a:lnTo>
                    <a:lnTo>
                      <a:pt x="12284" y="13745"/>
                    </a:lnTo>
                    <a:lnTo>
                      <a:pt x="11487" y="15869"/>
                    </a:lnTo>
                    <a:lnTo>
                      <a:pt x="10624" y="17928"/>
                    </a:lnTo>
                    <a:lnTo>
                      <a:pt x="9695" y="19920"/>
                    </a:lnTo>
                    <a:lnTo>
                      <a:pt x="8699" y="21912"/>
                    </a:lnTo>
                    <a:lnTo>
                      <a:pt x="7570" y="23837"/>
                    </a:lnTo>
                    <a:lnTo>
                      <a:pt x="6375" y="25696"/>
                    </a:lnTo>
                    <a:lnTo>
                      <a:pt x="5180" y="27489"/>
                    </a:lnTo>
                    <a:lnTo>
                      <a:pt x="3785" y="29282"/>
                    </a:lnTo>
                    <a:lnTo>
                      <a:pt x="2391" y="31008"/>
                    </a:lnTo>
                    <a:lnTo>
                      <a:pt x="930" y="32668"/>
                    </a:lnTo>
                    <a:lnTo>
                      <a:pt x="997" y="35058"/>
                    </a:lnTo>
                    <a:lnTo>
                      <a:pt x="1063" y="37382"/>
                    </a:lnTo>
                    <a:lnTo>
                      <a:pt x="997" y="39839"/>
                    </a:lnTo>
                    <a:lnTo>
                      <a:pt x="864" y="42229"/>
                    </a:lnTo>
                    <a:lnTo>
                      <a:pt x="731" y="44619"/>
                    </a:lnTo>
                    <a:lnTo>
                      <a:pt x="532" y="46943"/>
                    </a:lnTo>
                    <a:lnTo>
                      <a:pt x="1" y="51326"/>
                    </a:lnTo>
                    <a:lnTo>
                      <a:pt x="1196" y="49798"/>
                    </a:lnTo>
                    <a:lnTo>
                      <a:pt x="2258" y="48271"/>
                    </a:lnTo>
                    <a:lnTo>
                      <a:pt x="3321" y="46678"/>
                    </a:lnTo>
                    <a:lnTo>
                      <a:pt x="4316" y="45151"/>
                    </a:lnTo>
                    <a:lnTo>
                      <a:pt x="5312" y="43557"/>
                    </a:lnTo>
                    <a:lnTo>
                      <a:pt x="6242" y="41964"/>
                    </a:lnTo>
                    <a:lnTo>
                      <a:pt x="7105" y="40304"/>
                    </a:lnTo>
                    <a:lnTo>
                      <a:pt x="7902" y="38710"/>
                    </a:lnTo>
                    <a:lnTo>
                      <a:pt x="8699" y="37050"/>
                    </a:lnTo>
                    <a:lnTo>
                      <a:pt x="9429" y="35390"/>
                    </a:lnTo>
                    <a:lnTo>
                      <a:pt x="10159" y="33730"/>
                    </a:lnTo>
                    <a:lnTo>
                      <a:pt x="10757" y="32070"/>
                    </a:lnTo>
                    <a:lnTo>
                      <a:pt x="11355" y="30410"/>
                    </a:lnTo>
                    <a:lnTo>
                      <a:pt x="11952" y="28751"/>
                    </a:lnTo>
                    <a:lnTo>
                      <a:pt x="12483" y="27091"/>
                    </a:lnTo>
                    <a:lnTo>
                      <a:pt x="12948" y="25431"/>
                    </a:lnTo>
                    <a:lnTo>
                      <a:pt x="13811" y="22111"/>
                    </a:lnTo>
                    <a:lnTo>
                      <a:pt x="14475" y="18791"/>
                    </a:lnTo>
                    <a:lnTo>
                      <a:pt x="15006" y="15471"/>
                    </a:lnTo>
                    <a:lnTo>
                      <a:pt x="15338" y="12284"/>
                    </a:lnTo>
                    <a:lnTo>
                      <a:pt x="15538" y="9097"/>
                    </a:lnTo>
                    <a:lnTo>
                      <a:pt x="15604" y="5976"/>
                    </a:lnTo>
                    <a:lnTo>
                      <a:pt x="15538" y="2922"/>
                    </a:lnTo>
                    <a:lnTo>
                      <a:pt x="1533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47" name="Google Shape;2747;g34ed79b00d1_0_2699"/>
              <p:cNvSpPr/>
              <p:nvPr/>
            </p:nvSpPr>
            <p:spPr>
              <a:xfrm>
                <a:off x="4663175" y="2704775"/>
                <a:ext cx="390100" cy="1283150"/>
              </a:xfrm>
              <a:custGeom>
                <a:rect b="b" l="l" r="r" t="t"/>
                <a:pathLst>
                  <a:path extrusionOk="0" fill="none" h="51326" w="15604">
                    <a:moveTo>
                      <a:pt x="930" y="32668"/>
                    </a:moveTo>
                    <a:lnTo>
                      <a:pt x="930" y="32668"/>
                    </a:lnTo>
                    <a:lnTo>
                      <a:pt x="997" y="35058"/>
                    </a:lnTo>
                    <a:lnTo>
                      <a:pt x="1063" y="37382"/>
                    </a:lnTo>
                    <a:lnTo>
                      <a:pt x="997" y="39839"/>
                    </a:lnTo>
                    <a:lnTo>
                      <a:pt x="864" y="42229"/>
                    </a:lnTo>
                    <a:lnTo>
                      <a:pt x="731" y="44619"/>
                    </a:lnTo>
                    <a:lnTo>
                      <a:pt x="532" y="46943"/>
                    </a:lnTo>
                    <a:lnTo>
                      <a:pt x="1" y="51326"/>
                    </a:lnTo>
                    <a:lnTo>
                      <a:pt x="1" y="51326"/>
                    </a:lnTo>
                    <a:lnTo>
                      <a:pt x="1196" y="49798"/>
                    </a:lnTo>
                    <a:lnTo>
                      <a:pt x="2258" y="48271"/>
                    </a:lnTo>
                    <a:lnTo>
                      <a:pt x="3321" y="46678"/>
                    </a:lnTo>
                    <a:lnTo>
                      <a:pt x="4316" y="45151"/>
                    </a:lnTo>
                    <a:lnTo>
                      <a:pt x="5312" y="43557"/>
                    </a:lnTo>
                    <a:lnTo>
                      <a:pt x="6242" y="41964"/>
                    </a:lnTo>
                    <a:lnTo>
                      <a:pt x="7105" y="40304"/>
                    </a:lnTo>
                    <a:lnTo>
                      <a:pt x="7902" y="38710"/>
                    </a:lnTo>
                    <a:lnTo>
                      <a:pt x="8699" y="37050"/>
                    </a:lnTo>
                    <a:lnTo>
                      <a:pt x="9429" y="35390"/>
                    </a:lnTo>
                    <a:lnTo>
                      <a:pt x="10159" y="33730"/>
                    </a:lnTo>
                    <a:lnTo>
                      <a:pt x="10757" y="32070"/>
                    </a:lnTo>
                    <a:lnTo>
                      <a:pt x="11355" y="30410"/>
                    </a:lnTo>
                    <a:lnTo>
                      <a:pt x="11952" y="28751"/>
                    </a:lnTo>
                    <a:lnTo>
                      <a:pt x="12483" y="27091"/>
                    </a:lnTo>
                    <a:lnTo>
                      <a:pt x="12948" y="25431"/>
                    </a:lnTo>
                    <a:lnTo>
                      <a:pt x="13811" y="22111"/>
                    </a:lnTo>
                    <a:lnTo>
                      <a:pt x="14475" y="18791"/>
                    </a:lnTo>
                    <a:lnTo>
                      <a:pt x="15006" y="15471"/>
                    </a:lnTo>
                    <a:lnTo>
                      <a:pt x="15338" y="12284"/>
                    </a:lnTo>
                    <a:lnTo>
                      <a:pt x="15538" y="9097"/>
                    </a:lnTo>
                    <a:lnTo>
                      <a:pt x="15604" y="5976"/>
                    </a:lnTo>
                    <a:lnTo>
                      <a:pt x="15538" y="2922"/>
                    </a:lnTo>
                    <a:lnTo>
                      <a:pt x="15338" y="0"/>
                    </a:lnTo>
                    <a:lnTo>
                      <a:pt x="15338" y="0"/>
                    </a:lnTo>
                    <a:lnTo>
                      <a:pt x="15006" y="2391"/>
                    </a:lnTo>
                    <a:lnTo>
                      <a:pt x="14608" y="4781"/>
                    </a:lnTo>
                    <a:lnTo>
                      <a:pt x="14143" y="7105"/>
                    </a:lnTo>
                    <a:lnTo>
                      <a:pt x="13612" y="9362"/>
                    </a:lnTo>
                    <a:lnTo>
                      <a:pt x="12948" y="11554"/>
                    </a:lnTo>
                    <a:lnTo>
                      <a:pt x="12284" y="13745"/>
                    </a:lnTo>
                    <a:lnTo>
                      <a:pt x="11487" y="15869"/>
                    </a:lnTo>
                    <a:lnTo>
                      <a:pt x="10624" y="17928"/>
                    </a:lnTo>
                    <a:lnTo>
                      <a:pt x="9695" y="19920"/>
                    </a:lnTo>
                    <a:lnTo>
                      <a:pt x="8699" y="21912"/>
                    </a:lnTo>
                    <a:lnTo>
                      <a:pt x="7570" y="23837"/>
                    </a:lnTo>
                    <a:lnTo>
                      <a:pt x="6375" y="25696"/>
                    </a:lnTo>
                    <a:lnTo>
                      <a:pt x="5180" y="27489"/>
                    </a:lnTo>
                    <a:lnTo>
                      <a:pt x="3785" y="29282"/>
                    </a:lnTo>
                    <a:lnTo>
                      <a:pt x="2391" y="31008"/>
                    </a:lnTo>
                    <a:lnTo>
                      <a:pt x="930" y="32668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48" name="Google Shape;2748;g34ed79b00d1_0_2699"/>
              <p:cNvSpPr/>
              <p:nvPr/>
            </p:nvSpPr>
            <p:spPr>
              <a:xfrm>
                <a:off x="1979075" y="1363550"/>
                <a:ext cx="1034150" cy="1777800"/>
              </a:xfrm>
              <a:custGeom>
                <a:rect b="b" l="l" r="r" t="t"/>
                <a:pathLst>
                  <a:path extrusionOk="0" h="71112" w="41366">
                    <a:moveTo>
                      <a:pt x="20451" y="0"/>
                    </a:moveTo>
                    <a:lnTo>
                      <a:pt x="18592" y="67"/>
                    </a:lnTo>
                    <a:lnTo>
                      <a:pt x="16732" y="266"/>
                    </a:lnTo>
                    <a:lnTo>
                      <a:pt x="14940" y="465"/>
                    </a:lnTo>
                    <a:lnTo>
                      <a:pt x="13147" y="731"/>
                    </a:lnTo>
                    <a:lnTo>
                      <a:pt x="11354" y="1063"/>
                    </a:lnTo>
                    <a:lnTo>
                      <a:pt x="9562" y="1395"/>
                    </a:lnTo>
                    <a:lnTo>
                      <a:pt x="7902" y="1860"/>
                    </a:lnTo>
                    <a:lnTo>
                      <a:pt x="6574" y="3851"/>
                    </a:lnTo>
                    <a:lnTo>
                      <a:pt x="5445" y="5843"/>
                    </a:lnTo>
                    <a:lnTo>
                      <a:pt x="4383" y="7835"/>
                    </a:lnTo>
                    <a:lnTo>
                      <a:pt x="3453" y="9960"/>
                    </a:lnTo>
                    <a:lnTo>
                      <a:pt x="2590" y="12085"/>
                    </a:lnTo>
                    <a:lnTo>
                      <a:pt x="1926" y="14276"/>
                    </a:lnTo>
                    <a:lnTo>
                      <a:pt x="1328" y="16467"/>
                    </a:lnTo>
                    <a:lnTo>
                      <a:pt x="864" y="18658"/>
                    </a:lnTo>
                    <a:lnTo>
                      <a:pt x="465" y="20916"/>
                    </a:lnTo>
                    <a:lnTo>
                      <a:pt x="200" y="23239"/>
                    </a:lnTo>
                    <a:lnTo>
                      <a:pt x="67" y="25497"/>
                    </a:lnTo>
                    <a:lnTo>
                      <a:pt x="0" y="27821"/>
                    </a:lnTo>
                    <a:lnTo>
                      <a:pt x="0" y="30145"/>
                    </a:lnTo>
                    <a:lnTo>
                      <a:pt x="133" y="32469"/>
                    </a:lnTo>
                    <a:lnTo>
                      <a:pt x="399" y="34793"/>
                    </a:lnTo>
                    <a:lnTo>
                      <a:pt x="731" y="37117"/>
                    </a:lnTo>
                    <a:lnTo>
                      <a:pt x="1129" y="39440"/>
                    </a:lnTo>
                    <a:lnTo>
                      <a:pt x="1594" y="41764"/>
                    </a:lnTo>
                    <a:lnTo>
                      <a:pt x="2192" y="44022"/>
                    </a:lnTo>
                    <a:lnTo>
                      <a:pt x="2922" y="46346"/>
                    </a:lnTo>
                    <a:lnTo>
                      <a:pt x="3652" y="48603"/>
                    </a:lnTo>
                    <a:lnTo>
                      <a:pt x="4515" y="50861"/>
                    </a:lnTo>
                    <a:lnTo>
                      <a:pt x="5445" y="53052"/>
                    </a:lnTo>
                    <a:lnTo>
                      <a:pt x="6441" y="55243"/>
                    </a:lnTo>
                    <a:lnTo>
                      <a:pt x="7503" y="57368"/>
                    </a:lnTo>
                    <a:lnTo>
                      <a:pt x="8632" y="59492"/>
                    </a:lnTo>
                    <a:lnTo>
                      <a:pt x="9827" y="61551"/>
                    </a:lnTo>
                    <a:lnTo>
                      <a:pt x="11155" y="63543"/>
                    </a:lnTo>
                    <a:lnTo>
                      <a:pt x="12483" y="65535"/>
                    </a:lnTo>
                    <a:lnTo>
                      <a:pt x="13944" y="67460"/>
                    </a:lnTo>
                    <a:lnTo>
                      <a:pt x="15405" y="69319"/>
                    </a:lnTo>
                    <a:lnTo>
                      <a:pt x="16932" y="71112"/>
                    </a:lnTo>
                    <a:lnTo>
                      <a:pt x="19455" y="67327"/>
                    </a:lnTo>
                    <a:lnTo>
                      <a:pt x="22243" y="63476"/>
                    </a:lnTo>
                    <a:lnTo>
                      <a:pt x="25165" y="59426"/>
                    </a:lnTo>
                    <a:lnTo>
                      <a:pt x="28286" y="55442"/>
                    </a:lnTo>
                    <a:lnTo>
                      <a:pt x="31473" y="51458"/>
                    </a:lnTo>
                    <a:lnTo>
                      <a:pt x="34726" y="47607"/>
                    </a:lnTo>
                    <a:lnTo>
                      <a:pt x="38046" y="43889"/>
                    </a:lnTo>
                    <a:lnTo>
                      <a:pt x="39706" y="42163"/>
                    </a:lnTo>
                    <a:lnTo>
                      <a:pt x="41366" y="40436"/>
                    </a:lnTo>
                    <a:lnTo>
                      <a:pt x="40569" y="39440"/>
                    </a:lnTo>
                    <a:lnTo>
                      <a:pt x="39839" y="38378"/>
                    </a:lnTo>
                    <a:lnTo>
                      <a:pt x="39108" y="37316"/>
                    </a:lnTo>
                    <a:lnTo>
                      <a:pt x="38378" y="36253"/>
                    </a:lnTo>
                    <a:lnTo>
                      <a:pt x="37780" y="35125"/>
                    </a:lnTo>
                    <a:lnTo>
                      <a:pt x="37116" y="33929"/>
                    </a:lnTo>
                    <a:lnTo>
                      <a:pt x="36519" y="32801"/>
                    </a:lnTo>
                    <a:lnTo>
                      <a:pt x="35988" y="31606"/>
                    </a:lnTo>
                    <a:lnTo>
                      <a:pt x="35523" y="30344"/>
                    </a:lnTo>
                    <a:lnTo>
                      <a:pt x="35058" y="29149"/>
                    </a:lnTo>
                    <a:lnTo>
                      <a:pt x="34593" y="27887"/>
                    </a:lnTo>
                    <a:lnTo>
                      <a:pt x="34195" y="26626"/>
                    </a:lnTo>
                    <a:lnTo>
                      <a:pt x="33863" y="25364"/>
                    </a:lnTo>
                    <a:lnTo>
                      <a:pt x="33597" y="24103"/>
                    </a:lnTo>
                    <a:lnTo>
                      <a:pt x="33332" y="22775"/>
                    </a:lnTo>
                    <a:lnTo>
                      <a:pt x="33133" y="21513"/>
                    </a:lnTo>
                    <a:lnTo>
                      <a:pt x="33000" y="20185"/>
                    </a:lnTo>
                    <a:lnTo>
                      <a:pt x="32867" y="18924"/>
                    </a:lnTo>
                    <a:lnTo>
                      <a:pt x="32801" y="17596"/>
                    </a:lnTo>
                    <a:lnTo>
                      <a:pt x="32801" y="16334"/>
                    </a:lnTo>
                    <a:lnTo>
                      <a:pt x="32867" y="15006"/>
                    </a:lnTo>
                    <a:lnTo>
                      <a:pt x="32933" y="13745"/>
                    </a:lnTo>
                    <a:lnTo>
                      <a:pt x="33066" y="12483"/>
                    </a:lnTo>
                    <a:lnTo>
                      <a:pt x="33265" y="11222"/>
                    </a:lnTo>
                    <a:lnTo>
                      <a:pt x="33531" y="9960"/>
                    </a:lnTo>
                    <a:lnTo>
                      <a:pt x="33863" y="8698"/>
                    </a:lnTo>
                    <a:lnTo>
                      <a:pt x="34195" y="7503"/>
                    </a:lnTo>
                    <a:lnTo>
                      <a:pt x="34660" y="6308"/>
                    </a:lnTo>
                    <a:lnTo>
                      <a:pt x="35125" y="5113"/>
                    </a:lnTo>
                    <a:lnTo>
                      <a:pt x="35722" y="3918"/>
                    </a:lnTo>
                    <a:lnTo>
                      <a:pt x="36320" y="2789"/>
                    </a:lnTo>
                    <a:lnTo>
                      <a:pt x="36984" y="1660"/>
                    </a:lnTo>
                    <a:lnTo>
                      <a:pt x="35257" y="1262"/>
                    </a:lnTo>
                    <a:lnTo>
                      <a:pt x="33465" y="930"/>
                    </a:lnTo>
                    <a:lnTo>
                      <a:pt x="31672" y="664"/>
                    </a:lnTo>
                    <a:lnTo>
                      <a:pt x="29813" y="399"/>
                    </a:lnTo>
                    <a:lnTo>
                      <a:pt x="27954" y="200"/>
                    </a:lnTo>
                    <a:lnTo>
                      <a:pt x="26094" y="67"/>
                    </a:lnTo>
                    <a:lnTo>
                      <a:pt x="2423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49" name="Google Shape;2749;g34ed79b00d1_0_2699"/>
              <p:cNvSpPr/>
              <p:nvPr/>
            </p:nvSpPr>
            <p:spPr>
              <a:xfrm>
                <a:off x="1979075" y="1363550"/>
                <a:ext cx="1034150" cy="1777800"/>
              </a:xfrm>
              <a:custGeom>
                <a:rect b="b" l="l" r="r" t="t"/>
                <a:pathLst>
                  <a:path extrusionOk="0" fill="none" h="71112" w="41366">
                    <a:moveTo>
                      <a:pt x="36984" y="1660"/>
                    </a:moveTo>
                    <a:lnTo>
                      <a:pt x="36984" y="1660"/>
                    </a:lnTo>
                    <a:lnTo>
                      <a:pt x="35257" y="1262"/>
                    </a:lnTo>
                    <a:lnTo>
                      <a:pt x="33465" y="930"/>
                    </a:lnTo>
                    <a:lnTo>
                      <a:pt x="31672" y="664"/>
                    </a:lnTo>
                    <a:lnTo>
                      <a:pt x="29813" y="399"/>
                    </a:lnTo>
                    <a:lnTo>
                      <a:pt x="27954" y="200"/>
                    </a:lnTo>
                    <a:lnTo>
                      <a:pt x="26094" y="67"/>
                    </a:lnTo>
                    <a:lnTo>
                      <a:pt x="24235" y="0"/>
                    </a:lnTo>
                    <a:lnTo>
                      <a:pt x="22376" y="0"/>
                    </a:lnTo>
                    <a:lnTo>
                      <a:pt x="20451" y="0"/>
                    </a:lnTo>
                    <a:lnTo>
                      <a:pt x="18592" y="67"/>
                    </a:lnTo>
                    <a:lnTo>
                      <a:pt x="16732" y="266"/>
                    </a:lnTo>
                    <a:lnTo>
                      <a:pt x="14940" y="465"/>
                    </a:lnTo>
                    <a:lnTo>
                      <a:pt x="13147" y="731"/>
                    </a:lnTo>
                    <a:lnTo>
                      <a:pt x="11354" y="1063"/>
                    </a:lnTo>
                    <a:lnTo>
                      <a:pt x="9562" y="1395"/>
                    </a:lnTo>
                    <a:lnTo>
                      <a:pt x="7902" y="1860"/>
                    </a:lnTo>
                    <a:lnTo>
                      <a:pt x="7902" y="1860"/>
                    </a:lnTo>
                    <a:lnTo>
                      <a:pt x="6574" y="3851"/>
                    </a:lnTo>
                    <a:lnTo>
                      <a:pt x="5445" y="5843"/>
                    </a:lnTo>
                    <a:lnTo>
                      <a:pt x="4383" y="7835"/>
                    </a:lnTo>
                    <a:lnTo>
                      <a:pt x="3453" y="9960"/>
                    </a:lnTo>
                    <a:lnTo>
                      <a:pt x="2590" y="12085"/>
                    </a:lnTo>
                    <a:lnTo>
                      <a:pt x="1926" y="14276"/>
                    </a:lnTo>
                    <a:lnTo>
                      <a:pt x="1328" y="16467"/>
                    </a:lnTo>
                    <a:lnTo>
                      <a:pt x="864" y="18658"/>
                    </a:lnTo>
                    <a:lnTo>
                      <a:pt x="465" y="20916"/>
                    </a:lnTo>
                    <a:lnTo>
                      <a:pt x="200" y="23239"/>
                    </a:lnTo>
                    <a:lnTo>
                      <a:pt x="67" y="25497"/>
                    </a:lnTo>
                    <a:lnTo>
                      <a:pt x="0" y="27821"/>
                    </a:lnTo>
                    <a:lnTo>
                      <a:pt x="0" y="30145"/>
                    </a:lnTo>
                    <a:lnTo>
                      <a:pt x="133" y="32469"/>
                    </a:lnTo>
                    <a:lnTo>
                      <a:pt x="399" y="34793"/>
                    </a:lnTo>
                    <a:lnTo>
                      <a:pt x="731" y="37117"/>
                    </a:lnTo>
                    <a:lnTo>
                      <a:pt x="1129" y="39440"/>
                    </a:lnTo>
                    <a:lnTo>
                      <a:pt x="1594" y="41764"/>
                    </a:lnTo>
                    <a:lnTo>
                      <a:pt x="2192" y="44022"/>
                    </a:lnTo>
                    <a:lnTo>
                      <a:pt x="2922" y="46346"/>
                    </a:lnTo>
                    <a:lnTo>
                      <a:pt x="3652" y="48603"/>
                    </a:lnTo>
                    <a:lnTo>
                      <a:pt x="4515" y="50861"/>
                    </a:lnTo>
                    <a:lnTo>
                      <a:pt x="5445" y="53052"/>
                    </a:lnTo>
                    <a:lnTo>
                      <a:pt x="6441" y="55243"/>
                    </a:lnTo>
                    <a:lnTo>
                      <a:pt x="7503" y="57368"/>
                    </a:lnTo>
                    <a:lnTo>
                      <a:pt x="8632" y="59492"/>
                    </a:lnTo>
                    <a:lnTo>
                      <a:pt x="9827" y="61551"/>
                    </a:lnTo>
                    <a:lnTo>
                      <a:pt x="11155" y="63543"/>
                    </a:lnTo>
                    <a:lnTo>
                      <a:pt x="12483" y="65535"/>
                    </a:lnTo>
                    <a:lnTo>
                      <a:pt x="13944" y="67460"/>
                    </a:lnTo>
                    <a:lnTo>
                      <a:pt x="15405" y="69319"/>
                    </a:lnTo>
                    <a:lnTo>
                      <a:pt x="16932" y="71112"/>
                    </a:lnTo>
                    <a:lnTo>
                      <a:pt x="16932" y="71112"/>
                    </a:lnTo>
                    <a:lnTo>
                      <a:pt x="19455" y="67327"/>
                    </a:lnTo>
                    <a:lnTo>
                      <a:pt x="22243" y="63476"/>
                    </a:lnTo>
                    <a:lnTo>
                      <a:pt x="25165" y="59426"/>
                    </a:lnTo>
                    <a:lnTo>
                      <a:pt x="28286" y="55442"/>
                    </a:lnTo>
                    <a:lnTo>
                      <a:pt x="31473" y="51458"/>
                    </a:lnTo>
                    <a:lnTo>
                      <a:pt x="34726" y="47607"/>
                    </a:lnTo>
                    <a:lnTo>
                      <a:pt x="38046" y="43889"/>
                    </a:lnTo>
                    <a:lnTo>
                      <a:pt x="39706" y="42163"/>
                    </a:lnTo>
                    <a:lnTo>
                      <a:pt x="41366" y="40436"/>
                    </a:lnTo>
                    <a:lnTo>
                      <a:pt x="41366" y="40436"/>
                    </a:lnTo>
                    <a:lnTo>
                      <a:pt x="40569" y="39440"/>
                    </a:lnTo>
                    <a:lnTo>
                      <a:pt x="39839" y="38378"/>
                    </a:lnTo>
                    <a:lnTo>
                      <a:pt x="39108" y="37316"/>
                    </a:lnTo>
                    <a:lnTo>
                      <a:pt x="38378" y="36253"/>
                    </a:lnTo>
                    <a:lnTo>
                      <a:pt x="37780" y="35125"/>
                    </a:lnTo>
                    <a:lnTo>
                      <a:pt x="37116" y="33929"/>
                    </a:lnTo>
                    <a:lnTo>
                      <a:pt x="36519" y="32801"/>
                    </a:lnTo>
                    <a:lnTo>
                      <a:pt x="35988" y="31606"/>
                    </a:lnTo>
                    <a:lnTo>
                      <a:pt x="35523" y="30344"/>
                    </a:lnTo>
                    <a:lnTo>
                      <a:pt x="35058" y="29149"/>
                    </a:lnTo>
                    <a:lnTo>
                      <a:pt x="34593" y="27887"/>
                    </a:lnTo>
                    <a:lnTo>
                      <a:pt x="34195" y="26626"/>
                    </a:lnTo>
                    <a:lnTo>
                      <a:pt x="33863" y="25364"/>
                    </a:lnTo>
                    <a:lnTo>
                      <a:pt x="33597" y="24103"/>
                    </a:lnTo>
                    <a:lnTo>
                      <a:pt x="33332" y="22775"/>
                    </a:lnTo>
                    <a:lnTo>
                      <a:pt x="33133" y="21513"/>
                    </a:lnTo>
                    <a:lnTo>
                      <a:pt x="33000" y="20185"/>
                    </a:lnTo>
                    <a:lnTo>
                      <a:pt x="32867" y="18924"/>
                    </a:lnTo>
                    <a:lnTo>
                      <a:pt x="32801" y="17596"/>
                    </a:lnTo>
                    <a:lnTo>
                      <a:pt x="32801" y="16334"/>
                    </a:lnTo>
                    <a:lnTo>
                      <a:pt x="32867" y="15006"/>
                    </a:lnTo>
                    <a:lnTo>
                      <a:pt x="32933" y="13745"/>
                    </a:lnTo>
                    <a:lnTo>
                      <a:pt x="33066" y="12483"/>
                    </a:lnTo>
                    <a:lnTo>
                      <a:pt x="33265" y="11222"/>
                    </a:lnTo>
                    <a:lnTo>
                      <a:pt x="33531" y="9960"/>
                    </a:lnTo>
                    <a:lnTo>
                      <a:pt x="33863" y="8698"/>
                    </a:lnTo>
                    <a:lnTo>
                      <a:pt x="34195" y="7503"/>
                    </a:lnTo>
                    <a:lnTo>
                      <a:pt x="34660" y="6308"/>
                    </a:lnTo>
                    <a:lnTo>
                      <a:pt x="35125" y="5113"/>
                    </a:lnTo>
                    <a:lnTo>
                      <a:pt x="35722" y="3918"/>
                    </a:lnTo>
                    <a:lnTo>
                      <a:pt x="36320" y="2789"/>
                    </a:lnTo>
                    <a:lnTo>
                      <a:pt x="36984" y="166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8 - Table - Dark A">
  <p:cSld name="CUSTOM_4_2_5_1">
    <p:bg>
      <p:bgPr>
        <a:solidFill>
          <a:schemeClr val="accent4"/>
        </a:solidFill>
      </p:bgPr>
    </p:bg>
    <p:spTree>
      <p:nvGrpSpPr>
        <p:cNvPr id="2750" name="Shape 2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1" name="Google Shape;2751;g34ed79b00d1_0_2745"/>
          <p:cNvSpPr txBox="1"/>
          <p:nvPr>
            <p:ph idx="1" type="body"/>
          </p:nvPr>
        </p:nvSpPr>
        <p:spPr>
          <a:xfrm>
            <a:off x="6519675" y="1929375"/>
            <a:ext cx="1947900" cy="642300"/>
          </a:xfrm>
          <a:prstGeom prst="rect">
            <a:avLst/>
          </a:prstGeom>
          <a:solidFill>
            <a:schemeClr val="accent5"/>
          </a:soli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37150" lIns="137150" spcFirstLastPara="1" rIns="137150" wrap="square" tIns="137150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b="1" sz="1100">
                <a:solidFill>
                  <a:schemeClr val="lt1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 b="1" sz="1100">
                <a:solidFill>
                  <a:schemeClr val="lt1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 b="1" sz="1100">
                <a:solidFill>
                  <a:schemeClr val="lt1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b="1" sz="1100">
                <a:solidFill>
                  <a:schemeClr val="lt1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 b="1" sz="1100">
                <a:solidFill>
                  <a:schemeClr val="lt1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 b="1" sz="1100">
                <a:solidFill>
                  <a:schemeClr val="lt1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b="1" sz="1100">
                <a:solidFill>
                  <a:schemeClr val="lt1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 b="1" sz="1100">
                <a:solidFill>
                  <a:schemeClr val="lt1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 b="1" sz="1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52" name="Google Shape;2752;g34ed79b00d1_0_2745"/>
          <p:cNvSpPr txBox="1"/>
          <p:nvPr>
            <p:ph idx="2" type="body"/>
          </p:nvPr>
        </p:nvSpPr>
        <p:spPr>
          <a:xfrm>
            <a:off x="6519675" y="2567250"/>
            <a:ext cx="1947900" cy="6423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37150" lIns="137150" spcFirstLastPara="1" rIns="137150" wrap="square" tIns="137150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sz="1100">
                <a:solidFill>
                  <a:schemeClr val="lt1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 sz="1100">
                <a:solidFill>
                  <a:schemeClr val="lt1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 sz="1100">
                <a:solidFill>
                  <a:schemeClr val="lt1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sz="1100">
                <a:solidFill>
                  <a:schemeClr val="lt1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 sz="1100">
                <a:solidFill>
                  <a:schemeClr val="lt1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 sz="1100">
                <a:solidFill>
                  <a:schemeClr val="lt1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sz="1100">
                <a:solidFill>
                  <a:schemeClr val="lt1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 sz="1100">
                <a:solidFill>
                  <a:schemeClr val="lt1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 sz="1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53" name="Google Shape;2753;g34ed79b00d1_0_2745"/>
          <p:cNvSpPr txBox="1"/>
          <p:nvPr>
            <p:ph idx="3" type="body"/>
          </p:nvPr>
        </p:nvSpPr>
        <p:spPr>
          <a:xfrm>
            <a:off x="6519675" y="3209939"/>
            <a:ext cx="1947900" cy="642300"/>
          </a:xfrm>
          <a:prstGeom prst="rect">
            <a:avLst/>
          </a:prstGeom>
          <a:solidFill>
            <a:schemeClr val="accent5"/>
          </a:soli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37150" lIns="137150" spcFirstLastPara="1" rIns="137150" wrap="square" tIns="137150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sz="1100">
                <a:solidFill>
                  <a:schemeClr val="lt1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 sz="1100">
                <a:solidFill>
                  <a:schemeClr val="lt1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 sz="1100">
                <a:solidFill>
                  <a:schemeClr val="lt1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sz="1100">
                <a:solidFill>
                  <a:schemeClr val="lt1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 sz="1100">
                <a:solidFill>
                  <a:schemeClr val="lt1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 sz="1100">
                <a:solidFill>
                  <a:schemeClr val="lt1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sz="1100">
                <a:solidFill>
                  <a:schemeClr val="lt1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 sz="1100">
                <a:solidFill>
                  <a:schemeClr val="lt1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 sz="1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54" name="Google Shape;2754;g34ed79b00d1_0_2745"/>
          <p:cNvSpPr txBox="1"/>
          <p:nvPr>
            <p:ph idx="4" type="body"/>
          </p:nvPr>
        </p:nvSpPr>
        <p:spPr>
          <a:xfrm>
            <a:off x="6519675" y="3849625"/>
            <a:ext cx="1947900" cy="6423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37150" lIns="137150" spcFirstLastPara="1" rIns="137150" wrap="square" tIns="137150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sz="1100">
                <a:solidFill>
                  <a:schemeClr val="lt1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 sz="1100">
                <a:solidFill>
                  <a:schemeClr val="lt1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 sz="1100">
                <a:solidFill>
                  <a:schemeClr val="lt1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sz="1100">
                <a:solidFill>
                  <a:schemeClr val="lt1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 sz="1100">
                <a:solidFill>
                  <a:schemeClr val="lt1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 sz="1100">
                <a:solidFill>
                  <a:schemeClr val="lt1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sz="1100">
                <a:solidFill>
                  <a:schemeClr val="lt1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 sz="1100">
                <a:solidFill>
                  <a:schemeClr val="lt1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 sz="1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55" name="Google Shape;2755;g34ed79b00d1_0_2745"/>
          <p:cNvSpPr txBox="1"/>
          <p:nvPr>
            <p:ph idx="5" type="body"/>
          </p:nvPr>
        </p:nvSpPr>
        <p:spPr>
          <a:xfrm>
            <a:off x="676500" y="1929375"/>
            <a:ext cx="1947900" cy="642300"/>
          </a:xfrm>
          <a:prstGeom prst="rect">
            <a:avLst/>
          </a:prstGeom>
          <a:solidFill>
            <a:schemeClr val="accent5"/>
          </a:soli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37150" lIns="137150" spcFirstLastPara="1" rIns="137150" wrap="square" tIns="137150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b="1" sz="1100">
                <a:solidFill>
                  <a:schemeClr val="lt1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 b="1" sz="1100">
                <a:solidFill>
                  <a:schemeClr val="lt1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 b="1" sz="1100">
                <a:solidFill>
                  <a:schemeClr val="lt1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b="1" sz="1100">
                <a:solidFill>
                  <a:schemeClr val="lt1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 b="1" sz="1100">
                <a:solidFill>
                  <a:schemeClr val="lt1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 b="1" sz="1100">
                <a:solidFill>
                  <a:schemeClr val="lt1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b="1" sz="1100">
                <a:solidFill>
                  <a:schemeClr val="lt1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 b="1" sz="1100">
                <a:solidFill>
                  <a:schemeClr val="lt1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 b="1" sz="1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56" name="Google Shape;2756;g34ed79b00d1_0_2745"/>
          <p:cNvSpPr txBox="1"/>
          <p:nvPr>
            <p:ph idx="6" type="body"/>
          </p:nvPr>
        </p:nvSpPr>
        <p:spPr>
          <a:xfrm>
            <a:off x="2624325" y="1929375"/>
            <a:ext cx="1947900" cy="642300"/>
          </a:xfrm>
          <a:prstGeom prst="rect">
            <a:avLst/>
          </a:prstGeom>
          <a:solidFill>
            <a:schemeClr val="accent5"/>
          </a:soli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37150" lIns="137150" spcFirstLastPara="1" rIns="137150" wrap="square" tIns="137150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b="1" sz="1100">
                <a:solidFill>
                  <a:schemeClr val="lt1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 b="1" sz="1100">
                <a:solidFill>
                  <a:schemeClr val="lt1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 b="1" sz="1100">
                <a:solidFill>
                  <a:schemeClr val="lt1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b="1" sz="1100">
                <a:solidFill>
                  <a:schemeClr val="lt1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 b="1" sz="1100">
                <a:solidFill>
                  <a:schemeClr val="lt1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 b="1" sz="1100">
                <a:solidFill>
                  <a:schemeClr val="lt1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b="1" sz="1100">
                <a:solidFill>
                  <a:schemeClr val="lt1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 b="1" sz="1100">
                <a:solidFill>
                  <a:schemeClr val="lt1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 b="1" sz="1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57" name="Google Shape;2757;g34ed79b00d1_0_2745"/>
          <p:cNvSpPr txBox="1"/>
          <p:nvPr>
            <p:ph idx="7" type="body"/>
          </p:nvPr>
        </p:nvSpPr>
        <p:spPr>
          <a:xfrm>
            <a:off x="4572000" y="1929375"/>
            <a:ext cx="1947900" cy="642300"/>
          </a:xfrm>
          <a:prstGeom prst="rect">
            <a:avLst/>
          </a:prstGeom>
          <a:solidFill>
            <a:schemeClr val="accent5"/>
          </a:soli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37150" lIns="137150" spcFirstLastPara="1" rIns="137150" wrap="square" tIns="137150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b="1" sz="1100">
                <a:solidFill>
                  <a:schemeClr val="lt1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 b="1" sz="1100">
                <a:solidFill>
                  <a:schemeClr val="lt1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 b="1" sz="1100">
                <a:solidFill>
                  <a:schemeClr val="lt1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b="1" sz="1100">
                <a:solidFill>
                  <a:schemeClr val="lt1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 b="1" sz="1100">
                <a:solidFill>
                  <a:schemeClr val="lt1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 b="1" sz="1100">
                <a:solidFill>
                  <a:schemeClr val="lt1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b="1" sz="1100">
                <a:solidFill>
                  <a:schemeClr val="lt1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 b="1" sz="1100">
                <a:solidFill>
                  <a:schemeClr val="lt1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 b="1" sz="1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58" name="Google Shape;2758;g34ed79b00d1_0_2745"/>
          <p:cNvSpPr txBox="1"/>
          <p:nvPr>
            <p:ph idx="8" type="body"/>
          </p:nvPr>
        </p:nvSpPr>
        <p:spPr>
          <a:xfrm>
            <a:off x="676500" y="2567250"/>
            <a:ext cx="1947900" cy="6423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37150" lIns="137150" spcFirstLastPara="1" rIns="137150" wrap="square" tIns="137150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b="1" sz="1100">
                <a:solidFill>
                  <a:schemeClr val="lt1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 b="1" sz="1100">
                <a:solidFill>
                  <a:schemeClr val="lt1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 b="1" sz="1100">
                <a:solidFill>
                  <a:schemeClr val="lt1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b="1" sz="1100">
                <a:solidFill>
                  <a:schemeClr val="lt1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 b="1" sz="1100">
                <a:solidFill>
                  <a:schemeClr val="lt1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 b="1" sz="1100">
                <a:solidFill>
                  <a:schemeClr val="lt1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b="1" sz="1100">
                <a:solidFill>
                  <a:schemeClr val="lt1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 b="1" sz="1100">
                <a:solidFill>
                  <a:schemeClr val="lt1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 b="1" sz="1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59" name="Google Shape;2759;g34ed79b00d1_0_2745"/>
          <p:cNvSpPr txBox="1"/>
          <p:nvPr>
            <p:ph idx="9" type="body"/>
          </p:nvPr>
        </p:nvSpPr>
        <p:spPr>
          <a:xfrm>
            <a:off x="2624325" y="2567250"/>
            <a:ext cx="1947900" cy="6423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37150" lIns="137150" spcFirstLastPara="1" rIns="137150" wrap="square" tIns="137150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sz="1100">
                <a:solidFill>
                  <a:schemeClr val="lt1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 sz="1100">
                <a:solidFill>
                  <a:schemeClr val="lt1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 sz="1100">
                <a:solidFill>
                  <a:schemeClr val="lt1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sz="1100">
                <a:solidFill>
                  <a:schemeClr val="lt1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 sz="1100">
                <a:solidFill>
                  <a:schemeClr val="lt1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 sz="1100">
                <a:solidFill>
                  <a:schemeClr val="lt1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sz="1100">
                <a:solidFill>
                  <a:schemeClr val="lt1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 sz="1100">
                <a:solidFill>
                  <a:schemeClr val="lt1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 sz="1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60" name="Google Shape;2760;g34ed79b00d1_0_2745"/>
          <p:cNvSpPr txBox="1"/>
          <p:nvPr>
            <p:ph idx="13" type="body"/>
          </p:nvPr>
        </p:nvSpPr>
        <p:spPr>
          <a:xfrm>
            <a:off x="4572000" y="2567250"/>
            <a:ext cx="1947900" cy="6423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37150" lIns="137150" spcFirstLastPara="1" rIns="137150" wrap="square" tIns="137150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sz="1100">
                <a:solidFill>
                  <a:schemeClr val="lt1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 sz="1100">
                <a:solidFill>
                  <a:schemeClr val="lt1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 sz="1100">
                <a:solidFill>
                  <a:schemeClr val="lt1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sz="1100">
                <a:solidFill>
                  <a:schemeClr val="lt1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 sz="1100">
                <a:solidFill>
                  <a:schemeClr val="lt1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 sz="1100">
                <a:solidFill>
                  <a:schemeClr val="lt1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sz="1100">
                <a:solidFill>
                  <a:schemeClr val="lt1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 sz="1100">
                <a:solidFill>
                  <a:schemeClr val="lt1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 sz="1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61" name="Google Shape;2761;g34ed79b00d1_0_2745"/>
          <p:cNvSpPr txBox="1"/>
          <p:nvPr>
            <p:ph idx="14" type="body"/>
          </p:nvPr>
        </p:nvSpPr>
        <p:spPr>
          <a:xfrm>
            <a:off x="676500" y="3209939"/>
            <a:ext cx="1947900" cy="642300"/>
          </a:xfrm>
          <a:prstGeom prst="rect">
            <a:avLst/>
          </a:prstGeom>
          <a:solidFill>
            <a:schemeClr val="accent5"/>
          </a:soli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37150" lIns="137150" spcFirstLastPara="1" rIns="137150" wrap="square" tIns="137150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b="1" sz="1100">
                <a:solidFill>
                  <a:schemeClr val="lt1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 b="1" sz="1100">
                <a:solidFill>
                  <a:schemeClr val="lt1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 b="1" sz="1100">
                <a:solidFill>
                  <a:schemeClr val="lt1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b="1" sz="1100">
                <a:solidFill>
                  <a:schemeClr val="lt1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 b="1" sz="1100">
                <a:solidFill>
                  <a:schemeClr val="lt1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 b="1" sz="1100">
                <a:solidFill>
                  <a:schemeClr val="lt1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b="1" sz="1100">
                <a:solidFill>
                  <a:schemeClr val="lt1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 b="1" sz="1100">
                <a:solidFill>
                  <a:schemeClr val="lt1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 b="1" sz="1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62" name="Google Shape;2762;g34ed79b00d1_0_2745"/>
          <p:cNvSpPr txBox="1"/>
          <p:nvPr>
            <p:ph idx="15" type="body"/>
          </p:nvPr>
        </p:nvSpPr>
        <p:spPr>
          <a:xfrm>
            <a:off x="2624325" y="3209939"/>
            <a:ext cx="1947900" cy="642300"/>
          </a:xfrm>
          <a:prstGeom prst="rect">
            <a:avLst/>
          </a:prstGeom>
          <a:solidFill>
            <a:schemeClr val="accent5"/>
          </a:soli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37150" lIns="137150" spcFirstLastPara="1" rIns="137150" wrap="square" tIns="137150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sz="1100">
                <a:solidFill>
                  <a:schemeClr val="lt1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 sz="1100">
                <a:solidFill>
                  <a:schemeClr val="lt1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 sz="1100">
                <a:solidFill>
                  <a:schemeClr val="lt1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sz="1100">
                <a:solidFill>
                  <a:schemeClr val="lt1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 sz="1100">
                <a:solidFill>
                  <a:schemeClr val="lt1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 sz="1100">
                <a:solidFill>
                  <a:schemeClr val="lt1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sz="1100">
                <a:solidFill>
                  <a:schemeClr val="lt1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 sz="1100">
                <a:solidFill>
                  <a:schemeClr val="lt1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 sz="1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63" name="Google Shape;2763;g34ed79b00d1_0_2745"/>
          <p:cNvSpPr txBox="1"/>
          <p:nvPr>
            <p:ph idx="16" type="body"/>
          </p:nvPr>
        </p:nvSpPr>
        <p:spPr>
          <a:xfrm>
            <a:off x="4572000" y="3209939"/>
            <a:ext cx="1947900" cy="642300"/>
          </a:xfrm>
          <a:prstGeom prst="rect">
            <a:avLst/>
          </a:prstGeom>
          <a:solidFill>
            <a:schemeClr val="accent5"/>
          </a:soli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37150" lIns="137150" spcFirstLastPara="1" rIns="137150" wrap="square" tIns="137150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sz="1100">
                <a:solidFill>
                  <a:schemeClr val="lt1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 sz="1100">
                <a:solidFill>
                  <a:schemeClr val="lt1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 sz="1100">
                <a:solidFill>
                  <a:schemeClr val="lt1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sz="1100">
                <a:solidFill>
                  <a:schemeClr val="lt1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 sz="1100">
                <a:solidFill>
                  <a:schemeClr val="lt1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 sz="1100">
                <a:solidFill>
                  <a:schemeClr val="lt1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sz="1100">
                <a:solidFill>
                  <a:schemeClr val="lt1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 sz="1100">
                <a:solidFill>
                  <a:schemeClr val="lt1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 sz="1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64" name="Google Shape;2764;g34ed79b00d1_0_2745"/>
          <p:cNvSpPr txBox="1"/>
          <p:nvPr>
            <p:ph idx="17" type="body"/>
          </p:nvPr>
        </p:nvSpPr>
        <p:spPr>
          <a:xfrm>
            <a:off x="676500" y="3849625"/>
            <a:ext cx="1947900" cy="6423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37150" lIns="137150" spcFirstLastPara="1" rIns="137150" wrap="square" tIns="137150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b="1" sz="1100">
                <a:solidFill>
                  <a:schemeClr val="lt1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 b="1" sz="1100">
                <a:solidFill>
                  <a:schemeClr val="lt1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 b="1" sz="1100">
                <a:solidFill>
                  <a:schemeClr val="lt1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b="1" sz="1100">
                <a:solidFill>
                  <a:schemeClr val="lt1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 b="1" sz="1100">
                <a:solidFill>
                  <a:schemeClr val="lt1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 b="1" sz="1100">
                <a:solidFill>
                  <a:schemeClr val="lt1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b="1" sz="1100">
                <a:solidFill>
                  <a:schemeClr val="lt1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 b="1" sz="1100">
                <a:solidFill>
                  <a:schemeClr val="lt1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 b="1" sz="1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65" name="Google Shape;2765;g34ed79b00d1_0_2745"/>
          <p:cNvSpPr txBox="1"/>
          <p:nvPr>
            <p:ph idx="18" type="body"/>
          </p:nvPr>
        </p:nvSpPr>
        <p:spPr>
          <a:xfrm>
            <a:off x="2624325" y="3849625"/>
            <a:ext cx="1947900" cy="6423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37150" lIns="137150" spcFirstLastPara="1" rIns="137150" wrap="square" tIns="137150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sz="1100">
                <a:solidFill>
                  <a:schemeClr val="lt1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 sz="1100">
                <a:solidFill>
                  <a:schemeClr val="lt1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 sz="1100">
                <a:solidFill>
                  <a:schemeClr val="lt1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sz="1100">
                <a:solidFill>
                  <a:schemeClr val="lt1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 sz="1100">
                <a:solidFill>
                  <a:schemeClr val="lt1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 sz="1100">
                <a:solidFill>
                  <a:schemeClr val="lt1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sz="1100">
                <a:solidFill>
                  <a:schemeClr val="lt1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 sz="1100">
                <a:solidFill>
                  <a:schemeClr val="lt1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 sz="1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66" name="Google Shape;2766;g34ed79b00d1_0_2745"/>
          <p:cNvSpPr txBox="1"/>
          <p:nvPr>
            <p:ph idx="19" type="body"/>
          </p:nvPr>
        </p:nvSpPr>
        <p:spPr>
          <a:xfrm>
            <a:off x="4572000" y="3849625"/>
            <a:ext cx="1947900" cy="6423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37150" lIns="137150" spcFirstLastPara="1" rIns="137150" wrap="square" tIns="137150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sz="1100">
                <a:solidFill>
                  <a:schemeClr val="lt1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 sz="1100">
                <a:solidFill>
                  <a:schemeClr val="lt1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 sz="1100">
                <a:solidFill>
                  <a:schemeClr val="lt1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sz="1100">
                <a:solidFill>
                  <a:schemeClr val="lt1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 sz="1100">
                <a:solidFill>
                  <a:schemeClr val="lt1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 sz="1100">
                <a:solidFill>
                  <a:schemeClr val="lt1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sz="1100">
                <a:solidFill>
                  <a:schemeClr val="lt1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 sz="1100">
                <a:solidFill>
                  <a:schemeClr val="lt1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 sz="1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67" name="Google Shape;2767;g34ed79b00d1_0_2745"/>
          <p:cNvSpPr txBox="1"/>
          <p:nvPr>
            <p:ph idx="20" type="subTitle"/>
          </p:nvPr>
        </p:nvSpPr>
        <p:spPr>
          <a:xfrm>
            <a:off x="676650" y="1449300"/>
            <a:ext cx="7790700" cy="320100"/>
          </a:xfrm>
          <a:prstGeom prst="rect">
            <a:avLst/>
          </a:prstGeom>
          <a:noFill/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68" name="Google Shape;2768;g34ed79b00d1_0_2745"/>
          <p:cNvSpPr txBox="1"/>
          <p:nvPr/>
        </p:nvSpPr>
        <p:spPr>
          <a:xfrm>
            <a:off x="0" y="4969700"/>
            <a:ext cx="351900" cy="183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7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sz="7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69" name="Google Shape;2769;g34ed79b00d1_0_2745"/>
          <p:cNvSpPr txBox="1"/>
          <p:nvPr>
            <p:ph type="title"/>
          </p:nvPr>
        </p:nvSpPr>
        <p:spPr>
          <a:xfrm>
            <a:off x="676650" y="0"/>
            <a:ext cx="7790700" cy="1289400"/>
          </a:xfrm>
          <a:prstGeom prst="rect">
            <a:avLst/>
          </a:prstGeom>
          <a:noFill/>
        </p:spPr>
        <p:txBody>
          <a:bodyPr anchorCtr="0" anchor="b" bIns="0" lIns="0" spcFirstLastPara="1" rIns="0" wrap="square" tIns="91425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  <a:defRPr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  <a:defRPr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  <a:defRPr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  <a:defRPr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  <a:defRPr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  <a:defRPr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  <a:defRPr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  <a:defRPr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/>
        </p:txBody>
      </p:sp>
      <p:grpSp>
        <p:nvGrpSpPr>
          <p:cNvPr id="2770" name="Google Shape;2770;g34ed79b00d1_0_2745"/>
          <p:cNvGrpSpPr/>
          <p:nvPr/>
        </p:nvGrpSpPr>
        <p:grpSpPr>
          <a:xfrm>
            <a:off x="8467274" y="-268"/>
            <a:ext cx="329400" cy="329400"/>
            <a:chOff x="8467274" y="-268"/>
            <a:chExt cx="329400" cy="329400"/>
          </a:xfrm>
        </p:grpSpPr>
        <p:sp>
          <p:nvSpPr>
            <p:cNvPr id="2771" name="Google Shape;2771;g34ed79b00d1_0_2745"/>
            <p:cNvSpPr/>
            <p:nvPr/>
          </p:nvSpPr>
          <p:spPr>
            <a:xfrm>
              <a:off x="8467274" y="-268"/>
              <a:ext cx="329400" cy="329400"/>
            </a:xfrm>
            <a:prstGeom prst="rect">
              <a:avLst/>
            </a:prstGeom>
            <a:solidFill>
              <a:srgbClr val="0063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grpSp>
          <p:nvGrpSpPr>
            <p:cNvPr id="2772" name="Google Shape;2772;g34ed79b00d1_0_2745"/>
            <p:cNvGrpSpPr/>
            <p:nvPr/>
          </p:nvGrpSpPr>
          <p:grpSpPr>
            <a:xfrm>
              <a:off x="8546153" y="63898"/>
              <a:ext cx="191009" cy="201168"/>
              <a:chOff x="1379850" y="238125"/>
              <a:chExt cx="4860275" cy="5238750"/>
            </a:xfrm>
          </p:grpSpPr>
          <p:sp>
            <p:nvSpPr>
              <p:cNvPr id="2773" name="Google Shape;2773;g34ed79b00d1_0_2745"/>
              <p:cNvSpPr/>
              <p:nvPr/>
            </p:nvSpPr>
            <p:spPr>
              <a:xfrm>
                <a:off x="4988525" y="4354750"/>
                <a:ext cx="727075" cy="727075"/>
              </a:xfrm>
              <a:custGeom>
                <a:rect b="b" l="l" r="r" t="t"/>
                <a:pathLst>
                  <a:path extrusionOk="0" h="29083" w="29083">
                    <a:moveTo>
                      <a:pt x="14210" y="9097"/>
                    </a:moveTo>
                    <a:lnTo>
                      <a:pt x="15139" y="9163"/>
                    </a:lnTo>
                    <a:lnTo>
                      <a:pt x="16002" y="9296"/>
                    </a:lnTo>
                    <a:lnTo>
                      <a:pt x="16334" y="9362"/>
                    </a:lnTo>
                    <a:lnTo>
                      <a:pt x="16733" y="9495"/>
                    </a:lnTo>
                    <a:lnTo>
                      <a:pt x="16998" y="9694"/>
                    </a:lnTo>
                    <a:lnTo>
                      <a:pt x="17264" y="9894"/>
                    </a:lnTo>
                    <a:lnTo>
                      <a:pt x="17463" y="10226"/>
                    </a:lnTo>
                    <a:lnTo>
                      <a:pt x="17596" y="10558"/>
                    </a:lnTo>
                    <a:lnTo>
                      <a:pt x="17729" y="10956"/>
                    </a:lnTo>
                    <a:lnTo>
                      <a:pt x="17729" y="11354"/>
                    </a:lnTo>
                    <a:lnTo>
                      <a:pt x="17729" y="11886"/>
                    </a:lnTo>
                    <a:lnTo>
                      <a:pt x="17596" y="12284"/>
                    </a:lnTo>
                    <a:lnTo>
                      <a:pt x="17463" y="12616"/>
                    </a:lnTo>
                    <a:lnTo>
                      <a:pt x="17264" y="12948"/>
                    </a:lnTo>
                    <a:lnTo>
                      <a:pt x="16998" y="13147"/>
                    </a:lnTo>
                    <a:lnTo>
                      <a:pt x="16733" y="13346"/>
                    </a:lnTo>
                    <a:lnTo>
                      <a:pt x="16401" y="13479"/>
                    </a:lnTo>
                    <a:lnTo>
                      <a:pt x="16002" y="13612"/>
                    </a:lnTo>
                    <a:lnTo>
                      <a:pt x="15139" y="13678"/>
                    </a:lnTo>
                    <a:lnTo>
                      <a:pt x="14210" y="13745"/>
                    </a:lnTo>
                    <a:lnTo>
                      <a:pt x="12151" y="13745"/>
                    </a:lnTo>
                    <a:lnTo>
                      <a:pt x="12151" y="9097"/>
                    </a:lnTo>
                    <a:close/>
                    <a:moveTo>
                      <a:pt x="13280" y="6242"/>
                    </a:moveTo>
                    <a:lnTo>
                      <a:pt x="8964" y="6308"/>
                    </a:lnTo>
                    <a:lnTo>
                      <a:pt x="8964" y="22244"/>
                    </a:lnTo>
                    <a:lnTo>
                      <a:pt x="12151" y="22244"/>
                    </a:lnTo>
                    <a:lnTo>
                      <a:pt x="12151" y="16135"/>
                    </a:lnTo>
                    <a:lnTo>
                      <a:pt x="14674" y="16135"/>
                    </a:lnTo>
                    <a:lnTo>
                      <a:pt x="17861" y="22244"/>
                    </a:lnTo>
                    <a:lnTo>
                      <a:pt x="21181" y="22244"/>
                    </a:lnTo>
                    <a:lnTo>
                      <a:pt x="17729" y="15737"/>
                    </a:lnTo>
                    <a:lnTo>
                      <a:pt x="18459" y="15471"/>
                    </a:lnTo>
                    <a:lnTo>
                      <a:pt x="19057" y="15139"/>
                    </a:lnTo>
                    <a:lnTo>
                      <a:pt x="19588" y="14674"/>
                    </a:lnTo>
                    <a:lnTo>
                      <a:pt x="20052" y="14209"/>
                    </a:lnTo>
                    <a:lnTo>
                      <a:pt x="20384" y="13612"/>
                    </a:lnTo>
                    <a:lnTo>
                      <a:pt x="20650" y="12881"/>
                    </a:lnTo>
                    <a:lnTo>
                      <a:pt x="20849" y="12085"/>
                    </a:lnTo>
                    <a:lnTo>
                      <a:pt x="20916" y="11222"/>
                    </a:lnTo>
                    <a:lnTo>
                      <a:pt x="20849" y="10159"/>
                    </a:lnTo>
                    <a:lnTo>
                      <a:pt x="20716" y="9761"/>
                    </a:lnTo>
                    <a:lnTo>
                      <a:pt x="20650" y="9296"/>
                    </a:lnTo>
                    <a:lnTo>
                      <a:pt x="20451" y="8964"/>
                    </a:lnTo>
                    <a:lnTo>
                      <a:pt x="20318" y="8566"/>
                    </a:lnTo>
                    <a:lnTo>
                      <a:pt x="20052" y="8300"/>
                    </a:lnTo>
                    <a:lnTo>
                      <a:pt x="19853" y="7968"/>
                    </a:lnTo>
                    <a:lnTo>
                      <a:pt x="19322" y="7503"/>
                    </a:lnTo>
                    <a:lnTo>
                      <a:pt x="18658" y="7105"/>
                    </a:lnTo>
                    <a:lnTo>
                      <a:pt x="17928" y="6773"/>
                    </a:lnTo>
                    <a:lnTo>
                      <a:pt x="17131" y="6574"/>
                    </a:lnTo>
                    <a:lnTo>
                      <a:pt x="16201" y="6441"/>
                    </a:lnTo>
                    <a:lnTo>
                      <a:pt x="15272" y="6308"/>
                    </a:lnTo>
                    <a:lnTo>
                      <a:pt x="14276" y="6242"/>
                    </a:lnTo>
                    <a:close/>
                    <a:moveTo>
                      <a:pt x="14608" y="2457"/>
                    </a:moveTo>
                    <a:lnTo>
                      <a:pt x="15670" y="2524"/>
                    </a:lnTo>
                    <a:lnTo>
                      <a:pt x="16799" y="2656"/>
                    </a:lnTo>
                    <a:lnTo>
                      <a:pt x="17928" y="2855"/>
                    </a:lnTo>
                    <a:lnTo>
                      <a:pt x="18990" y="3187"/>
                    </a:lnTo>
                    <a:lnTo>
                      <a:pt x="19986" y="3652"/>
                    </a:lnTo>
                    <a:lnTo>
                      <a:pt x="20982" y="4183"/>
                    </a:lnTo>
                    <a:lnTo>
                      <a:pt x="21912" y="4781"/>
                    </a:lnTo>
                    <a:lnTo>
                      <a:pt x="22775" y="5511"/>
                    </a:lnTo>
                    <a:lnTo>
                      <a:pt x="23638" y="6308"/>
                    </a:lnTo>
                    <a:lnTo>
                      <a:pt x="24368" y="7238"/>
                    </a:lnTo>
                    <a:lnTo>
                      <a:pt x="24966" y="8234"/>
                    </a:lnTo>
                    <a:lnTo>
                      <a:pt x="25497" y="9296"/>
                    </a:lnTo>
                    <a:lnTo>
                      <a:pt x="25962" y="10491"/>
                    </a:lnTo>
                    <a:lnTo>
                      <a:pt x="26294" y="11753"/>
                    </a:lnTo>
                    <a:lnTo>
                      <a:pt x="26493" y="13147"/>
                    </a:lnTo>
                    <a:lnTo>
                      <a:pt x="26559" y="14608"/>
                    </a:lnTo>
                    <a:lnTo>
                      <a:pt x="26493" y="16069"/>
                    </a:lnTo>
                    <a:lnTo>
                      <a:pt x="26294" y="17463"/>
                    </a:lnTo>
                    <a:lnTo>
                      <a:pt x="25962" y="18724"/>
                    </a:lnTo>
                    <a:lnTo>
                      <a:pt x="25497" y="19920"/>
                    </a:lnTo>
                    <a:lnTo>
                      <a:pt x="24966" y="21048"/>
                    </a:lnTo>
                    <a:lnTo>
                      <a:pt x="24368" y="22044"/>
                    </a:lnTo>
                    <a:lnTo>
                      <a:pt x="23638" y="22907"/>
                    </a:lnTo>
                    <a:lnTo>
                      <a:pt x="22775" y="23704"/>
                    </a:lnTo>
                    <a:lnTo>
                      <a:pt x="21912" y="24435"/>
                    </a:lnTo>
                    <a:lnTo>
                      <a:pt x="20982" y="25032"/>
                    </a:lnTo>
                    <a:lnTo>
                      <a:pt x="19986" y="25563"/>
                    </a:lnTo>
                    <a:lnTo>
                      <a:pt x="18990" y="26028"/>
                    </a:lnTo>
                    <a:lnTo>
                      <a:pt x="17928" y="26294"/>
                    </a:lnTo>
                    <a:lnTo>
                      <a:pt x="16799" y="26559"/>
                    </a:lnTo>
                    <a:lnTo>
                      <a:pt x="15670" y="26692"/>
                    </a:lnTo>
                    <a:lnTo>
                      <a:pt x="14608" y="26759"/>
                    </a:lnTo>
                    <a:lnTo>
                      <a:pt x="13479" y="26692"/>
                    </a:lnTo>
                    <a:lnTo>
                      <a:pt x="12350" y="26559"/>
                    </a:lnTo>
                    <a:lnTo>
                      <a:pt x="11222" y="26294"/>
                    </a:lnTo>
                    <a:lnTo>
                      <a:pt x="10159" y="25962"/>
                    </a:lnTo>
                    <a:lnTo>
                      <a:pt x="9163" y="25497"/>
                    </a:lnTo>
                    <a:lnTo>
                      <a:pt x="8167" y="25032"/>
                    </a:lnTo>
                    <a:lnTo>
                      <a:pt x="7238" y="24368"/>
                    </a:lnTo>
                    <a:lnTo>
                      <a:pt x="6375" y="23638"/>
                    </a:lnTo>
                    <a:lnTo>
                      <a:pt x="5511" y="22841"/>
                    </a:lnTo>
                    <a:lnTo>
                      <a:pt x="4781" y="21978"/>
                    </a:lnTo>
                    <a:lnTo>
                      <a:pt x="4184" y="20916"/>
                    </a:lnTo>
                    <a:lnTo>
                      <a:pt x="3652" y="19853"/>
                    </a:lnTo>
                    <a:lnTo>
                      <a:pt x="3188" y="18658"/>
                    </a:lnTo>
                    <a:lnTo>
                      <a:pt x="2856" y="17397"/>
                    </a:lnTo>
                    <a:lnTo>
                      <a:pt x="2656" y="16002"/>
                    </a:lnTo>
                    <a:lnTo>
                      <a:pt x="2590" y="14541"/>
                    </a:lnTo>
                    <a:lnTo>
                      <a:pt x="2656" y="13081"/>
                    </a:lnTo>
                    <a:lnTo>
                      <a:pt x="2856" y="11686"/>
                    </a:lnTo>
                    <a:lnTo>
                      <a:pt x="3188" y="10425"/>
                    </a:lnTo>
                    <a:lnTo>
                      <a:pt x="3652" y="9230"/>
                    </a:lnTo>
                    <a:lnTo>
                      <a:pt x="4184" y="8167"/>
                    </a:lnTo>
                    <a:lnTo>
                      <a:pt x="4781" y="7171"/>
                    </a:lnTo>
                    <a:lnTo>
                      <a:pt x="5511" y="6242"/>
                    </a:lnTo>
                    <a:lnTo>
                      <a:pt x="6375" y="5445"/>
                    </a:lnTo>
                    <a:lnTo>
                      <a:pt x="7238" y="4715"/>
                    </a:lnTo>
                    <a:lnTo>
                      <a:pt x="8167" y="4117"/>
                    </a:lnTo>
                    <a:lnTo>
                      <a:pt x="9163" y="3586"/>
                    </a:lnTo>
                    <a:lnTo>
                      <a:pt x="10159" y="3187"/>
                    </a:lnTo>
                    <a:lnTo>
                      <a:pt x="11222" y="2855"/>
                    </a:lnTo>
                    <a:lnTo>
                      <a:pt x="12350" y="2656"/>
                    </a:lnTo>
                    <a:lnTo>
                      <a:pt x="13479" y="2457"/>
                    </a:lnTo>
                    <a:close/>
                    <a:moveTo>
                      <a:pt x="14608" y="0"/>
                    </a:moveTo>
                    <a:lnTo>
                      <a:pt x="13081" y="67"/>
                    </a:lnTo>
                    <a:lnTo>
                      <a:pt x="11620" y="332"/>
                    </a:lnTo>
                    <a:lnTo>
                      <a:pt x="10226" y="664"/>
                    </a:lnTo>
                    <a:lnTo>
                      <a:pt x="8898" y="1129"/>
                    </a:lnTo>
                    <a:lnTo>
                      <a:pt x="7636" y="1727"/>
                    </a:lnTo>
                    <a:lnTo>
                      <a:pt x="6375" y="2457"/>
                    </a:lnTo>
                    <a:lnTo>
                      <a:pt x="5312" y="3320"/>
                    </a:lnTo>
                    <a:lnTo>
                      <a:pt x="4250" y="4250"/>
                    </a:lnTo>
                    <a:lnTo>
                      <a:pt x="3320" y="5246"/>
                    </a:lnTo>
                    <a:lnTo>
                      <a:pt x="2457" y="6375"/>
                    </a:lnTo>
                    <a:lnTo>
                      <a:pt x="1793" y="7570"/>
                    </a:lnTo>
                    <a:lnTo>
                      <a:pt x="1129" y="8898"/>
                    </a:lnTo>
                    <a:lnTo>
                      <a:pt x="664" y="10226"/>
                    </a:lnTo>
                    <a:lnTo>
                      <a:pt x="333" y="11620"/>
                    </a:lnTo>
                    <a:lnTo>
                      <a:pt x="67" y="13081"/>
                    </a:lnTo>
                    <a:lnTo>
                      <a:pt x="1" y="14608"/>
                    </a:lnTo>
                    <a:lnTo>
                      <a:pt x="67" y="15471"/>
                    </a:lnTo>
                    <a:lnTo>
                      <a:pt x="133" y="16334"/>
                    </a:lnTo>
                    <a:lnTo>
                      <a:pt x="200" y="17197"/>
                    </a:lnTo>
                    <a:lnTo>
                      <a:pt x="333" y="17994"/>
                    </a:lnTo>
                    <a:lnTo>
                      <a:pt x="532" y="18791"/>
                    </a:lnTo>
                    <a:lnTo>
                      <a:pt x="731" y="19521"/>
                    </a:lnTo>
                    <a:lnTo>
                      <a:pt x="996" y="20252"/>
                    </a:lnTo>
                    <a:lnTo>
                      <a:pt x="1262" y="20916"/>
                    </a:lnTo>
                    <a:lnTo>
                      <a:pt x="1594" y="21580"/>
                    </a:lnTo>
                    <a:lnTo>
                      <a:pt x="1926" y="22244"/>
                    </a:lnTo>
                    <a:lnTo>
                      <a:pt x="2723" y="23439"/>
                    </a:lnTo>
                    <a:lnTo>
                      <a:pt x="3586" y="24501"/>
                    </a:lnTo>
                    <a:lnTo>
                      <a:pt x="4582" y="25497"/>
                    </a:lnTo>
                    <a:lnTo>
                      <a:pt x="5644" y="26360"/>
                    </a:lnTo>
                    <a:lnTo>
                      <a:pt x="6773" y="27091"/>
                    </a:lnTo>
                    <a:lnTo>
                      <a:pt x="7968" y="27688"/>
                    </a:lnTo>
                    <a:lnTo>
                      <a:pt x="9230" y="28219"/>
                    </a:lnTo>
                    <a:lnTo>
                      <a:pt x="10491" y="28618"/>
                    </a:lnTo>
                    <a:lnTo>
                      <a:pt x="11819" y="28883"/>
                    </a:lnTo>
                    <a:lnTo>
                      <a:pt x="13214" y="29082"/>
                    </a:lnTo>
                    <a:lnTo>
                      <a:pt x="15936" y="29082"/>
                    </a:lnTo>
                    <a:lnTo>
                      <a:pt x="17264" y="28883"/>
                    </a:lnTo>
                    <a:lnTo>
                      <a:pt x="18592" y="28618"/>
                    </a:lnTo>
                    <a:lnTo>
                      <a:pt x="19853" y="28219"/>
                    </a:lnTo>
                    <a:lnTo>
                      <a:pt x="21115" y="27688"/>
                    </a:lnTo>
                    <a:lnTo>
                      <a:pt x="22310" y="27024"/>
                    </a:lnTo>
                    <a:lnTo>
                      <a:pt x="23439" y="26294"/>
                    </a:lnTo>
                    <a:lnTo>
                      <a:pt x="24501" y="25431"/>
                    </a:lnTo>
                    <a:lnTo>
                      <a:pt x="25497" y="24501"/>
                    </a:lnTo>
                    <a:lnTo>
                      <a:pt x="26360" y="23439"/>
                    </a:lnTo>
                    <a:lnTo>
                      <a:pt x="27157" y="22244"/>
                    </a:lnTo>
                    <a:lnTo>
                      <a:pt x="27489" y="21580"/>
                    </a:lnTo>
                    <a:lnTo>
                      <a:pt x="27821" y="20916"/>
                    </a:lnTo>
                    <a:lnTo>
                      <a:pt x="28087" y="20185"/>
                    </a:lnTo>
                    <a:lnTo>
                      <a:pt x="28352" y="19455"/>
                    </a:lnTo>
                    <a:lnTo>
                      <a:pt x="28551" y="18724"/>
                    </a:lnTo>
                    <a:lnTo>
                      <a:pt x="28751" y="17928"/>
                    </a:lnTo>
                    <a:lnTo>
                      <a:pt x="28883" y="17131"/>
                    </a:lnTo>
                    <a:lnTo>
                      <a:pt x="28950" y="16268"/>
                    </a:lnTo>
                    <a:lnTo>
                      <a:pt x="29016" y="15405"/>
                    </a:lnTo>
                    <a:lnTo>
                      <a:pt x="29082" y="14541"/>
                    </a:lnTo>
                    <a:lnTo>
                      <a:pt x="29016" y="13014"/>
                    </a:lnTo>
                    <a:lnTo>
                      <a:pt x="28751" y="11554"/>
                    </a:lnTo>
                    <a:lnTo>
                      <a:pt x="28419" y="10159"/>
                    </a:lnTo>
                    <a:lnTo>
                      <a:pt x="27954" y="8831"/>
                    </a:lnTo>
                    <a:lnTo>
                      <a:pt x="27356" y="7570"/>
                    </a:lnTo>
                    <a:lnTo>
                      <a:pt x="26626" y="6375"/>
                    </a:lnTo>
                    <a:lnTo>
                      <a:pt x="25829" y="5246"/>
                    </a:lnTo>
                    <a:lnTo>
                      <a:pt x="24899" y="4183"/>
                    </a:lnTo>
                    <a:lnTo>
                      <a:pt x="23904" y="3254"/>
                    </a:lnTo>
                    <a:lnTo>
                      <a:pt x="22775" y="2457"/>
                    </a:lnTo>
                    <a:lnTo>
                      <a:pt x="21580" y="1727"/>
                    </a:lnTo>
                    <a:lnTo>
                      <a:pt x="20318" y="1129"/>
                    </a:lnTo>
                    <a:lnTo>
                      <a:pt x="18990" y="664"/>
                    </a:lnTo>
                    <a:lnTo>
                      <a:pt x="17596" y="266"/>
                    </a:lnTo>
                    <a:lnTo>
                      <a:pt x="16135" y="67"/>
                    </a:lnTo>
                    <a:lnTo>
                      <a:pt x="1460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74" name="Google Shape;2774;g34ed79b00d1_0_2745"/>
              <p:cNvSpPr/>
              <p:nvPr/>
            </p:nvSpPr>
            <p:spPr>
              <a:xfrm>
                <a:off x="4988525" y="4354750"/>
                <a:ext cx="727075" cy="727075"/>
              </a:xfrm>
              <a:custGeom>
                <a:rect b="b" l="l" r="r" t="t"/>
                <a:pathLst>
                  <a:path extrusionOk="0" fill="none" h="29083" w="29083">
                    <a:moveTo>
                      <a:pt x="1" y="14608"/>
                    </a:moveTo>
                    <a:lnTo>
                      <a:pt x="1" y="14608"/>
                    </a:lnTo>
                    <a:lnTo>
                      <a:pt x="67" y="13081"/>
                    </a:lnTo>
                    <a:lnTo>
                      <a:pt x="333" y="11620"/>
                    </a:lnTo>
                    <a:lnTo>
                      <a:pt x="664" y="10226"/>
                    </a:lnTo>
                    <a:lnTo>
                      <a:pt x="1129" y="8898"/>
                    </a:lnTo>
                    <a:lnTo>
                      <a:pt x="1793" y="7570"/>
                    </a:lnTo>
                    <a:lnTo>
                      <a:pt x="2457" y="6375"/>
                    </a:lnTo>
                    <a:lnTo>
                      <a:pt x="3320" y="5246"/>
                    </a:lnTo>
                    <a:lnTo>
                      <a:pt x="4250" y="4250"/>
                    </a:lnTo>
                    <a:lnTo>
                      <a:pt x="5312" y="3320"/>
                    </a:lnTo>
                    <a:lnTo>
                      <a:pt x="6375" y="2457"/>
                    </a:lnTo>
                    <a:lnTo>
                      <a:pt x="7636" y="1727"/>
                    </a:lnTo>
                    <a:lnTo>
                      <a:pt x="8898" y="1129"/>
                    </a:lnTo>
                    <a:lnTo>
                      <a:pt x="10226" y="664"/>
                    </a:lnTo>
                    <a:lnTo>
                      <a:pt x="11620" y="332"/>
                    </a:lnTo>
                    <a:lnTo>
                      <a:pt x="13081" y="67"/>
                    </a:lnTo>
                    <a:lnTo>
                      <a:pt x="14608" y="0"/>
                    </a:lnTo>
                    <a:lnTo>
                      <a:pt x="14608" y="0"/>
                    </a:lnTo>
                    <a:lnTo>
                      <a:pt x="16135" y="67"/>
                    </a:lnTo>
                    <a:lnTo>
                      <a:pt x="17596" y="266"/>
                    </a:lnTo>
                    <a:lnTo>
                      <a:pt x="18990" y="664"/>
                    </a:lnTo>
                    <a:lnTo>
                      <a:pt x="20318" y="1129"/>
                    </a:lnTo>
                    <a:lnTo>
                      <a:pt x="21580" y="1727"/>
                    </a:lnTo>
                    <a:lnTo>
                      <a:pt x="22775" y="2457"/>
                    </a:lnTo>
                    <a:lnTo>
                      <a:pt x="23904" y="3254"/>
                    </a:lnTo>
                    <a:lnTo>
                      <a:pt x="24899" y="4183"/>
                    </a:lnTo>
                    <a:lnTo>
                      <a:pt x="25829" y="5246"/>
                    </a:lnTo>
                    <a:lnTo>
                      <a:pt x="26626" y="6375"/>
                    </a:lnTo>
                    <a:lnTo>
                      <a:pt x="27356" y="7570"/>
                    </a:lnTo>
                    <a:lnTo>
                      <a:pt x="27954" y="8831"/>
                    </a:lnTo>
                    <a:lnTo>
                      <a:pt x="28419" y="10159"/>
                    </a:lnTo>
                    <a:lnTo>
                      <a:pt x="28751" y="11554"/>
                    </a:lnTo>
                    <a:lnTo>
                      <a:pt x="29016" y="13014"/>
                    </a:lnTo>
                    <a:lnTo>
                      <a:pt x="29082" y="14541"/>
                    </a:lnTo>
                    <a:lnTo>
                      <a:pt x="29082" y="14541"/>
                    </a:lnTo>
                    <a:lnTo>
                      <a:pt x="29016" y="15405"/>
                    </a:lnTo>
                    <a:lnTo>
                      <a:pt x="28950" y="16268"/>
                    </a:lnTo>
                    <a:lnTo>
                      <a:pt x="28883" y="17131"/>
                    </a:lnTo>
                    <a:lnTo>
                      <a:pt x="28751" y="17928"/>
                    </a:lnTo>
                    <a:lnTo>
                      <a:pt x="28551" y="18724"/>
                    </a:lnTo>
                    <a:lnTo>
                      <a:pt x="28352" y="19455"/>
                    </a:lnTo>
                    <a:lnTo>
                      <a:pt x="28087" y="20185"/>
                    </a:lnTo>
                    <a:lnTo>
                      <a:pt x="27821" y="20916"/>
                    </a:lnTo>
                    <a:lnTo>
                      <a:pt x="27489" y="21580"/>
                    </a:lnTo>
                    <a:lnTo>
                      <a:pt x="27157" y="22244"/>
                    </a:lnTo>
                    <a:lnTo>
                      <a:pt x="26360" y="23439"/>
                    </a:lnTo>
                    <a:lnTo>
                      <a:pt x="25497" y="24501"/>
                    </a:lnTo>
                    <a:lnTo>
                      <a:pt x="24501" y="25431"/>
                    </a:lnTo>
                    <a:lnTo>
                      <a:pt x="23439" y="26294"/>
                    </a:lnTo>
                    <a:lnTo>
                      <a:pt x="22310" y="27024"/>
                    </a:lnTo>
                    <a:lnTo>
                      <a:pt x="21115" y="27688"/>
                    </a:lnTo>
                    <a:lnTo>
                      <a:pt x="19853" y="28219"/>
                    </a:lnTo>
                    <a:lnTo>
                      <a:pt x="18592" y="28618"/>
                    </a:lnTo>
                    <a:lnTo>
                      <a:pt x="17264" y="28883"/>
                    </a:lnTo>
                    <a:lnTo>
                      <a:pt x="15936" y="29082"/>
                    </a:lnTo>
                    <a:lnTo>
                      <a:pt x="14542" y="29082"/>
                    </a:lnTo>
                    <a:lnTo>
                      <a:pt x="13214" y="29082"/>
                    </a:lnTo>
                    <a:lnTo>
                      <a:pt x="11819" y="28883"/>
                    </a:lnTo>
                    <a:lnTo>
                      <a:pt x="10491" y="28618"/>
                    </a:lnTo>
                    <a:lnTo>
                      <a:pt x="9230" y="28219"/>
                    </a:lnTo>
                    <a:lnTo>
                      <a:pt x="7968" y="27688"/>
                    </a:lnTo>
                    <a:lnTo>
                      <a:pt x="6773" y="27091"/>
                    </a:lnTo>
                    <a:lnTo>
                      <a:pt x="5644" y="26360"/>
                    </a:lnTo>
                    <a:lnTo>
                      <a:pt x="4582" y="25497"/>
                    </a:lnTo>
                    <a:lnTo>
                      <a:pt x="3586" y="24501"/>
                    </a:lnTo>
                    <a:lnTo>
                      <a:pt x="2723" y="23439"/>
                    </a:lnTo>
                    <a:lnTo>
                      <a:pt x="1926" y="22244"/>
                    </a:lnTo>
                    <a:lnTo>
                      <a:pt x="1594" y="21580"/>
                    </a:lnTo>
                    <a:lnTo>
                      <a:pt x="1262" y="20916"/>
                    </a:lnTo>
                    <a:lnTo>
                      <a:pt x="996" y="20252"/>
                    </a:lnTo>
                    <a:lnTo>
                      <a:pt x="731" y="19521"/>
                    </a:lnTo>
                    <a:lnTo>
                      <a:pt x="532" y="18791"/>
                    </a:lnTo>
                    <a:lnTo>
                      <a:pt x="333" y="17994"/>
                    </a:lnTo>
                    <a:lnTo>
                      <a:pt x="200" y="17197"/>
                    </a:lnTo>
                    <a:lnTo>
                      <a:pt x="133" y="16334"/>
                    </a:lnTo>
                    <a:lnTo>
                      <a:pt x="67" y="15471"/>
                    </a:lnTo>
                    <a:lnTo>
                      <a:pt x="1" y="14608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75" name="Google Shape;2775;g34ed79b00d1_0_2745"/>
              <p:cNvSpPr/>
              <p:nvPr/>
            </p:nvSpPr>
            <p:spPr>
              <a:xfrm>
                <a:off x="5053275" y="4416175"/>
                <a:ext cx="599250" cy="607550"/>
              </a:xfrm>
              <a:custGeom>
                <a:rect b="b" l="l" r="r" t="t"/>
                <a:pathLst>
                  <a:path extrusionOk="0" fill="none" h="24302" w="23970">
                    <a:moveTo>
                      <a:pt x="23969" y="12151"/>
                    </a:moveTo>
                    <a:lnTo>
                      <a:pt x="23969" y="12151"/>
                    </a:lnTo>
                    <a:lnTo>
                      <a:pt x="23903" y="10690"/>
                    </a:lnTo>
                    <a:lnTo>
                      <a:pt x="23704" y="9296"/>
                    </a:lnTo>
                    <a:lnTo>
                      <a:pt x="23372" y="8034"/>
                    </a:lnTo>
                    <a:lnTo>
                      <a:pt x="22907" y="6839"/>
                    </a:lnTo>
                    <a:lnTo>
                      <a:pt x="22376" y="5777"/>
                    </a:lnTo>
                    <a:lnTo>
                      <a:pt x="21778" y="4781"/>
                    </a:lnTo>
                    <a:lnTo>
                      <a:pt x="21048" y="3851"/>
                    </a:lnTo>
                    <a:lnTo>
                      <a:pt x="20185" y="3054"/>
                    </a:lnTo>
                    <a:lnTo>
                      <a:pt x="19322" y="2324"/>
                    </a:lnTo>
                    <a:lnTo>
                      <a:pt x="18392" y="1726"/>
                    </a:lnTo>
                    <a:lnTo>
                      <a:pt x="17396" y="1195"/>
                    </a:lnTo>
                    <a:lnTo>
                      <a:pt x="16400" y="730"/>
                    </a:lnTo>
                    <a:lnTo>
                      <a:pt x="15338" y="398"/>
                    </a:lnTo>
                    <a:lnTo>
                      <a:pt x="14209" y="199"/>
                    </a:lnTo>
                    <a:lnTo>
                      <a:pt x="13080" y="67"/>
                    </a:lnTo>
                    <a:lnTo>
                      <a:pt x="12018" y="0"/>
                    </a:lnTo>
                    <a:lnTo>
                      <a:pt x="10889" y="0"/>
                    </a:lnTo>
                    <a:lnTo>
                      <a:pt x="9760" y="199"/>
                    </a:lnTo>
                    <a:lnTo>
                      <a:pt x="8632" y="398"/>
                    </a:lnTo>
                    <a:lnTo>
                      <a:pt x="7569" y="730"/>
                    </a:lnTo>
                    <a:lnTo>
                      <a:pt x="6573" y="1129"/>
                    </a:lnTo>
                    <a:lnTo>
                      <a:pt x="5577" y="1660"/>
                    </a:lnTo>
                    <a:lnTo>
                      <a:pt x="4648" y="2258"/>
                    </a:lnTo>
                    <a:lnTo>
                      <a:pt x="3785" y="2988"/>
                    </a:lnTo>
                    <a:lnTo>
                      <a:pt x="2921" y="3785"/>
                    </a:lnTo>
                    <a:lnTo>
                      <a:pt x="2191" y="4714"/>
                    </a:lnTo>
                    <a:lnTo>
                      <a:pt x="1594" y="5710"/>
                    </a:lnTo>
                    <a:lnTo>
                      <a:pt x="1062" y="6773"/>
                    </a:lnTo>
                    <a:lnTo>
                      <a:pt x="598" y="7968"/>
                    </a:lnTo>
                    <a:lnTo>
                      <a:pt x="266" y="9229"/>
                    </a:lnTo>
                    <a:lnTo>
                      <a:pt x="66" y="10624"/>
                    </a:lnTo>
                    <a:lnTo>
                      <a:pt x="0" y="12084"/>
                    </a:lnTo>
                    <a:lnTo>
                      <a:pt x="0" y="12084"/>
                    </a:lnTo>
                    <a:lnTo>
                      <a:pt x="66" y="13545"/>
                    </a:lnTo>
                    <a:lnTo>
                      <a:pt x="266" y="14940"/>
                    </a:lnTo>
                    <a:lnTo>
                      <a:pt x="598" y="16201"/>
                    </a:lnTo>
                    <a:lnTo>
                      <a:pt x="1062" y="17396"/>
                    </a:lnTo>
                    <a:lnTo>
                      <a:pt x="1594" y="18459"/>
                    </a:lnTo>
                    <a:lnTo>
                      <a:pt x="2191" y="19521"/>
                    </a:lnTo>
                    <a:lnTo>
                      <a:pt x="2921" y="20384"/>
                    </a:lnTo>
                    <a:lnTo>
                      <a:pt x="3785" y="21181"/>
                    </a:lnTo>
                    <a:lnTo>
                      <a:pt x="4648" y="21911"/>
                    </a:lnTo>
                    <a:lnTo>
                      <a:pt x="5577" y="22575"/>
                    </a:lnTo>
                    <a:lnTo>
                      <a:pt x="6573" y="23040"/>
                    </a:lnTo>
                    <a:lnTo>
                      <a:pt x="7569" y="23505"/>
                    </a:lnTo>
                    <a:lnTo>
                      <a:pt x="8632" y="23837"/>
                    </a:lnTo>
                    <a:lnTo>
                      <a:pt x="9760" y="24102"/>
                    </a:lnTo>
                    <a:lnTo>
                      <a:pt x="10889" y="24235"/>
                    </a:lnTo>
                    <a:lnTo>
                      <a:pt x="12018" y="24302"/>
                    </a:lnTo>
                    <a:lnTo>
                      <a:pt x="13080" y="24235"/>
                    </a:lnTo>
                    <a:lnTo>
                      <a:pt x="14209" y="24102"/>
                    </a:lnTo>
                    <a:lnTo>
                      <a:pt x="15338" y="23837"/>
                    </a:lnTo>
                    <a:lnTo>
                      <a:pt x="16400" y="23571"/>
                    </a:lnTo>
                    <a:lnTo>
                      <a:pt x="17396" y="23106"/>
                    </a:lnTo>
                    <a:lnTo>
                      <a:pt x="18392" y="22575"/>
                    </a:lnTo>
                    <a:lnTo>
                      <a:pt x="19322" y="21978"/>
                    </a:lnTo>
                    <a:lnTo>
                      <a:pt x="20185" y="21247"/>
                    </a:lnTo>
                    <a:lnTo>
                      <a:pt x="21048" y="20450"/>
                    </a:lnTo>
                    <a:lnTo>
                      <a:pt x="21778" y="19587"/>
                    </a:lnTo>
                    <a:lnTo>
                      <a:pt x="22376" y="18591"/>
                    </a:lnTo>
                    <a:lnTo>
                      <a:pt x="22907" y="17463"/>
                    </a:lnTo>
                    <a:lnTo>
                      <a:pt x="23372" y="16267"/>
                    </a:lnTo>
                    <a:lnTo>
                      <a:pt x="23704" y="15006"/>
                    </a:lnTo>
                    <a:lnTo>
                      <a:pt x="23903" y="13612"/>
                    </a:lnTo>
                    <a:lnTo>
                      <a:pt x="23969" y="12151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76" name="Google Shape;2776;g34ed79b00d1_0_2745"/>
              <p:cNvSpPr/>
              <p:nvPr/>
            </p:nvSpPr>
            <p:spPr>
              <a:xfrm>
                <a:off x="5212625" y="4510775"/>
                <a:ext cx="305450" cy="400075"/>
              </a:xfrm>
              <a:custGeom>
                <a:rect b="b" l="l" r="r" t="t"/>
                <a:pathLst>
                  <a:path extrusionOk="0" fill="none" h="16003" w="12218">
                    <a:moveTo>
                      <a:pt x="0" y="67"/>
                    </a:moveTo>
                    <a:lnTo>
                      <a:pt x="0" y="67"/>
                    </a:lnTo>
                    <a:lnTo>
                      <a:pt x="4316" y="1"/>
                    </a:lnTo>
                    <a:lnTo>
                      <a:pt x="5312" y="1"/>
                    </a:lnTo>
                    <a:lnTo>
                      <a:pt x="6308" y="67"/>
                    </a:lnTo>
                    <a:lnTo>
                      <a:pt x="7237" y="200"/>
                    </a:lnTo>
                    <a:lnTo>
                      <a:pt x="8167" y="333"/>
                    </a:lnTo>
                    <a:lnTo>
                      <a:pt x="8964" y="532"/>
                    </a:lnTo>
                    <a:lnTo>
                      <a:pt x="9694" y="864"/>
                    </a:lnTo>
                    <a:lnTo>
                      <a:pt x="10358" y="1262"/>
                    </a:lnTo>
                    <a:lnTo>
                      <a:pt x="10889" y="1727"/>
                    </a:lnTo>
                    <a:lnTo>
                      <a:pt x="11088" y="2059"/>
                    </a:lnTo>
                    <a:lnTo>
                      <a:pt x="11354" y="2325"/>
                    </a:lnTo>
                    <a:lnTo>
                      <a:pt x="11487" y="2723"/>
                    </a:lnTo>
                    <a:lnTo>
                      <a:pt x="11686" y="3055"/>
                    </a:lnTo>
                    <a:lnTo>
                      <a:pt x="11752" y="3520"/>
                    </a:lnTo>
                    <a:lnTo>
                      <a:pt x="11885" y="3918"/>
                    </a:lnTo>
                    <a:lnTo>
                      <a:pt x="11952" y="4981"/>
                    </a:lnTo>
                    <a:lnTo>
                      <a:pt x="11952" y="4981"/>
                    </a:lnTo>
                    <a:lnTo>
                      <a:pt x="11885" y="5844"/>
                    </a:lnTo>
                    <a:lnTo>
                      <a:pt x="11686" y="6640"/>
                    </a:lnTo>
                    <a:lnTo>
                      <a:pt x="11420" y="7371"/>
                    </a:lnTo>
                    <a:lnTo>
                      <a:pt x="11088" y="7968"/>
                    </a:lnTo>
                    <a:lnTo>
                      <a:pt x="10624" y="8433"/>
                    </a:lnTo>
                    <a:lnTo>
                      <a:pt x="10093" y="8898"/>
                    </a:lnTo>
                    <a:lnTo>
                      <a:pt x="9495" y="9230"/>
                    </a:lnTo>
                    <a:lnTo>
                      <a:pt x="8765" y="9496"/>
                    </a:lnTo>
                    <a:lnTo>
                      <a:pt x="12217" y="16003"/>
                    </a:lnTo>
                    <a:lnTo>
                      <a:pt x="8897" y="16003"/>
                    </a:lnTo>
                    <a:lnTo>
                      <a:pt x="5710" y="9894"/>
                    </a:lnTo>
                    <a:lnTo>
                      <a:pt x="3187" y="9894"/>
                    </a:lnTo>
                    <a:lnTo>
                      <a:pt x="3187" y="16003"/>
                    </a:lnTo>
                    <a:lnTo>
                      <a:pt x="0" y="16003"/>
                    </a:lnTo>
                    <a:lnTo>
                      <a:pt x="0" y="67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77" name="Google Shape;2777;g34ed79b00d1_0_2745"/>
              <p:cNvSpPr/>
              <p:nvPr/>
            </p:nvSpPr>
            <p:spPr>
              <a:xfrm>
                <a:off x="5292300" y="4582150"/>
                <a:ext cx="139450" cy="116225"/>
              </a:xfrm>
              <a:custGeom>
                <a:rect b="b" l="l" r="r" t="t"/>
                <a:pathLst>
                  <a:path extrusionOk="0" fill="none" h="4649" w="5578">
                    <a:moveTo>
                      <a:pt x="5578" y="2258"/>
                    </a:moveTo>
                    <a:lnTo>
                      <a:pt x="5578" y="2258"/>
                    </a:lnTo>
                    <a:lnTo>
                      <a:pt x="5578" y="1860"/>
                    </a:lnTo>
                    <a:lnTo>
                      <a:pt x="5445" y="1462"/>
                    </a:lnTo>
                    <a:lnTo>
                      <a:pt x="5312" y="1130"/>
                    </a:lnTo>
                    <a:lnTo>
                      <a:pt x="5113" y="798"/>
                    </a:lnTo>
                    <a:lnTo>
                      <a:pt x="4847" y="598"/>
                    </a:lnTo>
                    <a:lnTo>
                      <a:pt x="4582" y="399"/>
                    </a:lnTo>
                    <a:lnTo>
                      <a:pt x="4183" y="266"/>
                    </a:lnTo>
                    <a:lnTo>
                      <a:pt x="3851" y="200"/>
                    </a:lnTo>
                    <a:lnTo>
                      <a:pt x="2988" y="67"/>
                    </a:lnTo>
                    <a:lnTo>
                      <a:pt x="2059" y="1"/>
                    </a:lnTo>
                    <a:lnTo>
                      <a:pt x="0" y="1"/>
                    </a:lnTo>
                    <a:lnTo>
                      <a:pt x="0" y="4649"/>
                    </a:lnTo>
                    <a:lnTo>
                      <a:pt x="0" y="4649"/>
                    </a:lnTo>
                    <a:lnTo>
                      <a:pt x="2059" y="4649"/>
                    </a:lnTo>
                    <a:lnTo>
                      <a:pt x="2988" y="4582"/>
                    </a:lnTo>
                    <a:lnTo>
                      <a:pt x="3851" y="4516"/>
                    </a:lnTo>
                    <a:lnTo>
                      <a:pt x="4250" y="4383"/>
                    </a:lnTo>
                    <a:lnTo>
                      <a:pt x="4582" y="4250"/>
                    </a:lnTo>
                    <a:lnTo>
                      <a:pt x="4847" y="4051"/>
                    </a:lnTo>
                    <a:lnTo>
                      <a:pt x="5113" y="3852"/>
                    </a:lnTo>
                    <a:lnTo>
                      <a:pt x="5312" y="3520"/>
                    </a:lnTo>
                    <a:lnTo>
                      <a:pt x="5445" y="3188"/>
                    </a:lnTo>
                    <a:lnTo>
                      <a:pt x="5578" y="2790"/>
                    </a:lnTo>
                    <a:lnTo>
                      <a:pt x="5578" y="2258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78" name="Google Shape;2778;g34ed79b00d1_0_2745"/>
              <p:cNvSpPr/>
              <p:nvPr/>
            </p:nvSpPr>
            <p:spPr>
              <a:xfrm>
                <a:off x="1703525" y="4240200"/>
                <a:ext cx="1075650" cy="1236675"/>
              </a:xfrm>
              <a:custGeom>
                <a:rect b="b" l="l" r="r" t="t"/>
                <a:pathLst>
                  <a:path extrusionOk="0" h="49467" w="43026">
                    <a:moveTo>
                      <a:pt x="0" y="1"/>
                    </a:moveTo>
                    <a:lnTo>
                      <a:pt x="0" y="49467"/>
                    </a:lnTo>
                    <a:lnTo>
                      <a:pt x="43026" y="24634"/>
                    </a:lnTo>
                    <a:lnTo>
                      <a:pt x="39905" y="23904"/>
                    </a:lnTo>
                    <a:lnTo>
                      <a:pt x="36917" y="23041"/>
                    </a:lnTo>
                    <a:lnTo>
                      <a:pt x="33929" y="22111"/>
                    </a:lnTo>
                    <a:lnTo>
                      <a:pt x="30942" y="21049"/>
                    </a:lnTo>
                    <a:lnTo>
                      <a:pt x="28020" y="19854"/>
                    </a:lnTo>
                    <a:lnTo>
                      <a:pt x="25165" y="18592"/>
                    </a:lnTo>
                    <a:lnTo>
                      <a:pt x="22376" y="17198"/>
                    </a:lnTo>
                    <a:lnTo>
                      <a:pt x="19654" y="15671"/>
                    </a:lnTo>
                    <a:lnTo>
                      <a:pt x="16932" y="14077"/>
                    </a:lnTo>
                    <a:lnTo>
                      <a:pt x="14342" y="12351"/>
                    </a:lnTo>
                    <a:lnTo>
                      <a:pt x="11753" y="10558"/>
                    </a:lnTo>
                    <a:lnTo>
                      <a:pt x="9296" y="8633"/>
                    </a:lnTo>
                    <a:lnTo>
                      <a:pt x="6839" y="6641"/>
                    </a:lnTo>
                    <a:lnTo>
                      <a:pt x="4515" y="4516"/>
                    </a:lnTo>
                    <a:lnTo>
                      <a:pt x="2258" y="232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79" name="Google Shape;2779;g34ed79b00d1_0_2745"/>
              <p:cNvSpPr/>
              <p:nvPr/>
            </p:nvSpPr>
            <p:spPr>
              <a:xfrm>
                <a:off x="1703525" y="4240200"/>
                <a:ext cx="1075650" cy="1236675"/>
              </a:xfrm>
              <a:custGeom>
                <a:rect b="b" l="l" r="r" t="t"/>
                <a:pathLst>
                  <a:path extrusionOk="0" fill="none" h="49467" w="43026">
                    <a:moveTo>
                      <a:pt x="0" y="1"/>
                    </a:moveTo>
                    <a:lnTo>
                      <a:pt x="0" y="49467"/>
                    </a:lnTo>
                    <a:lnTo>
                      <a:pt x="43026" y="24634"/>
                    </a:lnTo>
                    <a:lnTo>
                      <a:pt x="43026" y="24634"/>
                    </a:lnTo>
                    <a:lnTo>
                      <a:pt x="39905" y="23904"/>
                    </a:lnTo>
                    <a:lnTo>
                      <a:pt x="36917" y="23041"/>
                    </a:lnTo>
                    <a:lnTo>
                      <a:pt x="33929" y="22111"/>
                    </a:lnTo>
                    <a:lnTo>
                      <a:pt x="30942" y="21049"/>
                    </a:lnTo>
                    <a:lnTo>
                      <a:pt x="28020" y="19854"/>
                    </a:lnTo>
                    <a:lnTo>
                      <a:pt x="25165" y="18592"/>
                    </a:lnTo>
                    <a:lnTo>
                      <a:pt x="22376" y="17198"/>
                    </a:lnTo>
                    <a:lnTo>
                      <a:pt x="19654" y="15671"/>
                    </a:lnTo>
                    <a:lnTo>
                      <a:pt x="16932" y="14077"/>
                    </a:lnTo>
                    <a:lnTo>
                      <a:pt x="14342" y="12351"/>
                    </a:lnTo>
                    <a:lnTo>
                      <a:pt x="11753" y="10558"/>
                    </a:lnTo>
                    <a:lnTo>
                      <a:pt x="9296" y="8633"/>
                    </a:lnTo>
                    <a:lnTo>
                      <a:pt x="6839" y="6641"/>
                    </a:lnTo>
                    <a:lnTo>
                      <a:pt x="4515" y="4516"/>
                    </a:lnTo>
                    <a:lnTo>
                      <a:pt x="2258" y="2325"/>
                    </a:lnTo>
                    <a:lnTo>
                      <a:pt x="0" y="1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80" name="Google Shape;2780;g34ed79b00d1_0_2745"/>
              <p:cNvSpPr/>
              <p:nvPr/>
            </p:nvSpPr>
            <p:spPr>
              <a:xfrm>
                <a:off x="1703525" y="238125"/>
                <a:ext cx="1067350" cy="1228375"/>
              </a:xfrm>
              <a:custGeom>
                <a:rect b="b" l="l" r="r" t="t"/>
                <a:pathLst>
                  <a:path extrusionOk="0" h="49135" w="42694">
                    <a:moveTo>
                      <a:pt x="0" y="0"/>
                    </a:moveTo>
                    <a:lnTo>
                      <a:pt x="0" y="49134"/>
                    </a:lnTo>
                    <a:lnTo>
                      <a:pt x="2324" y="46744"/>
                    </a:lnTo>
                    <a:lnTo>
                      <a:pt x="4648" y="44486"/>
                    </a:lnTo>
                    <a:lnTo>
                      <a:pt x="7105" y="42362"/>
                    </a:lnTo>
                    <a:lnTo>
                      <a:pt x="9628" y="40303"/>
                    </a:lnTo>
                    <a:lnTo>
                      <a:pt x="12151" y="38378"/>
                    </a:lnTo>
                    <a:lnTo>
                      <a:pt x="14741" y="36585"/>
                    </a:lnTo>
                    <a:lnTo>
                      <a:pt x="17397" y="34859"/>
                    </a:lnTo>
                    <a:lnTo>
                      <a:pt x="20119" y="33265"/>
                    </a:lnTo>
                    <a:lnTo>
                      <a:pt x="22841" y="31804"/>
                    </a:lnTo>
                    <a:lnTo>
                      <a:pt x="25630" y="30410"/>
                    </a:lnTo>
                    <a:lnTo>
                      <a:pt x="28418" y="29148"/>
                    </a:lnTo>
                    <a:lnTo>
                      <a:pt x="31274" y="28020"/>
                    </a:lnTo>
                    <a:lnTo>
                      <a:pt x="34129" y="27024"/>
                    </a:lnTo>
                    <a:lnTo>
                      <a:pt x="36984" y="26094"/>
                    </a:lnTo>
                    <a:lnTo>
                      <a:pt x="39839" y="25297"/>
                    </a:lnTo>
                    <a:lnTo>
                      <a:pt x="42694" y="2463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81" name="Google Shape;2781;g34ed79b00d1_0_2745"/>
              <p:cNvSpPr/>
              <p:nvPr/>
            </p:nvSpPr>
            <p:spPr>
              <a:xfrm>
                <a:off x="1703525" y="238125"/>
                <a:ext cx="1067350" cy="1228375"/>
              </a:xfrm>
              <a:custGeom>
                <a:rect b="b" l="l" r="r" t="t"/>
                <a:pathLst>
                  <a:path extrusionOk="0" fill="none" h="49135" w="42694">
                    <a:moveTo>
                      <a:pt x="42694" y="24633"/>
                    </a:moveTo>
                    <a:lnTo>
                      <a:pt x="0" y="0"/>
                    </a:lnTo>
                    <a:lnTo>
                      <a:pt x="0" y="49134"/>
                    </a:lnTo>
                    <a:lnTo>
                      <a:pt x="0" y="49134"/>
                    </a:lnTo>
                    <a:lnTo>
                      <a:pt x="2324" y="46744"/>
                    </a:lnTo>
                    <a:lnTo>
                      <a:pt x="4648" y="44486"/>
                    </a:lnTo>
                    <a:lnTo>
                      <a:pt x="7105" y="42362"/>
                    </a:lnTo>
                    <a:lnTo>
                      <a:pt x="9628" y="40303"/>
                    </a:lnTo>
                    <a:lnTo>
                      <a:pt x="12151" y="38378"/>
                    </a:lnTo>
                    <a:lnTo>
                      <a:pt x="14741" y="36585"/>
                    </a:lnTo>
                    <a:lnTo>
                      <a:pt x="17397" y="34859"/>
                    </a:lnTo>
                    <a:lnTo>
                      <a:pt x="20119" y="33265"/>
                    </a:lnTo>
                    <a:lnTo>
                      <a:pt x="22841" y="31804"/>
                    </a:lnTo>
                    <a:lnTo>
                      <a:pt x="25630" y="30410"/>
                    </a:lnTo>
                    <a:lnTo>
                      <a:pt x="28418" y="29148"/>
                    </a:lnTo>
                    <a:lnTo>
                      <a:pt x="31274" y="28020"/>
                    </a:lnTo>
                    <a:lnTo>
                      <a:pt x="34129" y="27024"/>
                    </a:lnTo>
                    <a:lnTo>
                      <a:pt x="36984" y="26094"/>
                    </a:lnTo>
                    <a:lnTo>
                      <a:pt x="39839" y="25297"/>
                    </a:lnTo>
                    <a:lnTo>
                      <a:pt x="42694" y="24633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82" name="Google Shape;2782;g34ed79b00d1_0_2745"/>
              <p:cNvSpPr/>
              <p:nvPr/>
            </p:nvSpPr>
            <p:spPr>
              <a:xfrm>
                <a:off x="5162825" y="2236675"/>
                <a:ext cx="1077300" cy="1243300"/>
              </a:xfrm>
              <a:custGeom>
                <a:rect b="b" l="l" r="r" t="t"/>
                <a:pathLst>
                  <a:path extrusionOk="0" h="49732" w="43092">
                    <a:moveTo>
                      <a:pt x="133" y="0"/>
                    </a:moveTo>
                    <a:lnTo>
                      <a:pt x="996" y="3055"/>
                    </a:lnTo>
                    <a:lnTo>
                      <a:pt x="1793" y="6109"/>
                    </a:lnTo>
                    <a:lnTo>
                      <a:pt x="2457" y="9163"/>
                    </a:lnTo>
                    <a:lnTo>
                      <a:pt x="2988" y="12284"/>
                    </a:lnTo>
                    <a:lnTo>
                      <a:pt x="3386" y="15405"/>
                    </a:lnTo>
                    <a:lnTo>
                      <a:pt x="3718" y="18525"/>
                    </a:lnTo>
                    <a:lnTo>
                      <a:pt x="3851" y="21646"/>
                    </a:lnTo>
                    <a:lnTo>
                      <a:pt x="3918" y="24833"/>
                    </a:lnTo>
                    <a:lnTo>
                      <a:pt x="3851" y="27954"/>
                    </a:lnTo>
                    <a:lnTo>
                      <a:pt x="3652" y="31074"/>
                    </a:lnTo>
                    <a:lnTo>
                      <a:pt x="3386" y="34261"/>
                    </a:lnTo>
                    <a:lnTo>
                      <a:pt x="2922" y="37382"/>
                    </a:lnTo>
                    <a:lnTo>
                      <a:pt x="2391" y="40503"/>
                    </a:lnTo>
                    <a:lnTo>
                      <a:pt x="1727" y="43557"/>
                    </a:lnTo>
                    <a:lnTo>
                      <a:pt x="930" y="46678"/>
                    </a:lnTo>
                    <a:lnTo>
                      <a:pt x="0" y="49732"/>
                    </a:lnTo>
                    <a:lnTo>
                      <a:pt x="43092" y="24833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83" name="Google Shape;2783;g34ed79b00d1_0_2745"/>
              <p:cNvSpPr/>
              <p:nvPr/>
            </p:nvSpPr>
            <p:spPr>
              <a:xfrm>
                <a:off x="2412325" y="1011650"/>
                <a:ext cx="1185200" cy="212500"/>
              </a:xfrm>
              <a:custGeom>
                <a:rect b="b" l="l" r="r" t="t"/>
                <a:pathLst>
                  <a:path extrusionOk="0" h="8500" w="47408">
                    <a:moveTo>
                      <a:pt x="33730" y="0"/>
                    </a:moveTo>
                    <a:lnTo>
                      <a:pt x="30410" y="67"/>
                    </a:lnTo>
                    <a:lnTo>
                      <a:pt x="27223" y="199"/>
                    </a:lnTo>
                    <a:lnTo>
                      <a:pt x="24036" y="531"/>
                    </a:lnTo>
                    <a:lnTo>
                      <a:pt x="20982" y="863"/>
                    </a:lnTo>
                    <a:lnTo>
                      <a:pt x="17994" y="1395"/>
                    </a:lnTo>
                    <a:lnTo>
                      <a:pt x="15072" y="1926"/>
                    </a:lnTo>
                    <a:lnTo>
                      <a:pt x="12284" y="2590"/>
                    </a:lnTo>
                    <a:lnTo>
                      <a:pt x="9561" y="3320"/>
                    </a:lnTo>
                    <a:lnTo>
                      <a:pt x="6972" y="4050"/>
                    </a:lnTo>
                    <a:lnTo>
                      <a:pt x="4515" y="4914"/>
                    </a:lnTo>
                    <a:lnTo>
                      <a:pt x="2191" y="5710"/>
                    </a:lnTo>
                    <a:lnTo>
                      <a:pt x="0" y="6640"/>
                    </a:lnTo>
                    <a:lnTo>
                      <a:pt x="1195" y="6374"/>
                    </a:lnTo>
                    <a:lnTo>
                      <a:pt x="2590" y="6242"/>
                    </a:lnTo>
                    <a:lnTo>
                      <a:pt x="4050" y="6109"/>
                    </a:lnTo>
                    <a:lnTo>
                      <a:pt x="5644" y="6042"/>
                    </a:lnTo>
                    <a:lnTo>
                      <a:pt x="7304" y="6042"/>
                    </a:lnTo>
                    <a:lnTo>
                      <a:pt x="9030" y="6109"/>
                    </a:lnTo>
                    <a:lnTo>
                      <a:pt x="10823" y="6175"/>
                    </a:lnTo>
                    <a:lnTo>
                      <a:pt x="12616" y="6308"/>
                    </a:lnTo>
                    <a:lnTo>
                      <a:pt x="16201" y="6706"/>
                    </a:lnTo>
                    <a:lnTo>
                      <a:pt x="19720" y="7171"/>
                    </a:lnTo>
                    <a:lnTo>
                      <a:pt x="22907" y="7769"/>
                    </a:lnTo>
                    <a:lnTo>
                      <a:pt x="24368" y="8101"/>
                    </a:lnTo>
                    <a:lnTo>
                      <a:pt x="25696" y="8499"/>
                    </a:lnTo>
                    <a:lnTo>
                      <a:pt x="26758" y="7702"/>
                    </a:lnTo>
                    <a:lnTo>
                      <a:pt x="27887" y="6972"/>
                    </a:lnTo>
                    <a:lnTo>
                      <a:pt x="29016" y="6242"/>
                    </a:lnTo>
                    <a:lnTo>
                      <a:pt x="30211" y="5578"/>
                    </a:lnTo>
                    <a:lnTo>
                      <a:pt x="31472" y="4980"/>
                    </a:lnTo>
                    <a:lnTo>
                      <a:pt x="32800" y="4382"/>
                    </a:lnTo>
                    <a:lnTo>
                      <a:pt x="34128" y="3918"/>
                    </a:lnTo>
                    <a:lnTo>
                      <a:pt x="35523" y="3386"/>
                    </a:lnTo>
                    <a:lnTo>
                      <a:pt x="36983" y="2988"/>
                    </a:lnTo>
                    <a:lnTo>
                      <a:pt x="38378" y="2590"/>
                    </a:lnTo>
                    <a:lnTo>
                      <a:pt x="39905" y="2258"/>
                    </a:lnTo>
                    <a:lnTo>
                      <a:pt x="41366" y="1992"/>
                    </a:lnTo>
                    <a:lnTo>
                      <a:pt x="42893" y="1726"/>
                    </a:lnTo>
                    <a:lnTo>
                      <a:pt x="44353" y="1527"/>
                    </a:lnTo>
                    <a:lnTo>
                      <a:pt x="45881" y="1395"/>
                    </a:lnTo>
                    <a:lnTo>
                      <a:pt x="47408" y="1262"/>
                    </a:lnTo>
                    <a:lnTo>
                      <a:pt x="45681" y="996"/>
                    </a:lnTo>
                    <a:lnTo>
                      <a:pt x="43955" y="731"/>
                    </a:lnTo>
                    <a:lnTo>
                      <a:pt x="40502" y="332"/>
                    </a:lnTo>
                    <a:lnTo>
                      <a:pt x="37116" y="133"/>
                    </a:lnTo>
                    <a:lnTo>
                      <a:pt x="3373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84" name="Google Shape;2784;g34ed79b00d1_0_2745"/>
              <p:cNvSpPr/>
              <p:nvPr/>
            </p:nvSpPr>
            <p:spPr>
              <a:xfrm>
                <a:off x="2412325" y="1011650"/>
                <a:ext cx="1185200" cy="212500"/>
              </a:xfrm>
              <a:custGeom>
                <a:rect b="b" l="l" r="r" t="t"/>
                <a:pathLst>
                  <a:path extrusionOk="0" fill="none" h="8500" w="47408">
                    <a:moveTo>
                      <a:pt x="0" y="6640"/>
                    </a:moveTo>
                    <a:lnTo>
                      <a:pt x="0" y="6640"/>
                    </a:lnTo>
                    <a:lnTo>
                      <a:pt x="1195" y="6374"/>
                    </a:lnTo>
                    <a:lnTo>
                      <a:pt x="2590" y="6242"/>
                    </a:lnTo>
                    <a:lnTo>
                      <a:pt x="4050" y="6109"/>
                    </a:lnTo>
                    <a:lnTo>
                      <a:pt x="5644" y="6042"/>
                    </a:lnTo>
                    <a:lnTo>
                      <a:pt x="7304" y="6042"/>
                    </a:lnTo>
                    <a:lnTo>
                      <a:pt x="9030" y="6109"/>
                    </a:lnTo>
                    <a:lnTo>
                      <a:pt x="10823" y="6175"/>
                    </a:lnTo>
                    <a:lnTo>
                      <a:pt x="12616" y="6308"/>
                    </a:lnTo>
                    <a:lnTo>
                      <a:pt x="16201" y="6706"/>
                    </a:lnTo>
                    <a:lnTo>
                      <a:pt x="19720" y="7171"/>
                    </a:lnTo>
                    <a:lnTo>
                      <a:pt x="22907" y="7769"/>
                    </a:lnTo>
                    <a:lnTo>
                      <a:pt x="24368" y="8101"/>
                    </a:lnTo>
                    <a:lnTo>
                      <a:pt x="25696" y="8499"/>
                    </a:lnTo>
                    <a:lnTo>
                      <a:pt x="25696" y="8499"/>
                    </a:lnTo>
                    <a:lnTo>
                      <a:pt x="26758" y="7702"/>
                    </a:lnTo>
                    <a:lnTo>
                      <a:pt x="27887" y="6972"/>
                    </a:lnTo>
                    <a:lnTo>
                      <a:pt x="29016" y="6242"/>
                    </a:lnTo>
                    <a:lnTo>
                      <a:pt x="30211" y="5578"/>
                    </a:lnTo>
                    <a:lnTo>
                      <a:pt x="31472" y="4980"/>
                    </a:lnTo>
                    <a:lnTo>
                      <a:pt x="32800" y="4382"/>
                    </a:lnTo>
                    <a:lnTo>
                      <a:pt x="34128" y="3918"/>
                    </a:lnTo>
                    <a:lnTo>
                      <a:pt x="35523" y="3386"/>
                    </a:lnTo>
                    <a:lnTo>
                      <a:pt x="36983" y="2988"/>
                    </a:lnTo>
                    <a:lnTo>
                      <a:pt x="38378" y="2590"/>
                    </a:lnTo>
                    <a:lnTo>
                      <a:pt x="39905" y="2258"/>
                    </a:lnTo>
                    <a:lnTo>
                      <a:pt x="41366" y="1992"/>
                    </a:lnTo>
                    <a:lnTo>
                      <a:pt x="42893" y="1726"/>
                    </a:lnTo>
                    <a:lnTo>
                      <a:pt x="44353" y="1527"/>
                    </a:lnTo>
                    <a:lnTo>
                      <a:pt x="45881" y="1395"/>
                    </a:lnTo>
                    <a:lnTo>
                      <a:pt x="47408" y="1262"/>
                    </a:lnTo>
                    <a:lnTo>
                      <a:pt x="47408" y="1262"/>
                    </a:lnTo>
                    <a:lnTo>
                      <a:pt x="45681" y="996"/>
                    </a:lnTo>
                    <a:lnTo>
                      <a:pt x="43955" y="731"/>
                    </a:lnTo>
                    <a:lnTo>
                      <a:pt x="40502" y="332"/>
                    </a:lnTo>
                    <a:lnTo>
                      <a:pt x="37116" y="133"/>
                    </a:lnTo>
                    <a:lnTo>
                      <a:pt x="33730" y="0"/>
                    </a:lnTo>
                    <a:lnTo>
                      <a:pt x="30410" y="67"/>
                    </a:lnTo>
                    <a:lnTo>
                      <a:pt x="27223" y="199"/>
                    </a:lnTo>
                    <a:lnTo>
                      <a:pt x="24036" y="531"/>
                    </a:lnTo>
                    <a:lnTo>
                      <a:pt x="20982" y="863"/>
                    </a:lnTo>
                    <a:lnTo>
                      <a:pt x="17994" y="1395"/>
                    </a:lnTo>
                    <a:lnTo>
                      <a:pt x="15072" y="1926"/>
                    </a:lnTo>
                    <a:lnTo>
                      <a:pt x="12284" y="2590"/>
                    </a:lnTo>
                    <a:lnTo>
                      <a:pt x="9561" y="3320"/>
                    </a:lnTo>
                    <a:lnTo>
                      <a:pt x="6972" y="4050"/>
                    </a:lnTo>
                    <a:lnTo>
                      <a:pt x="4515" y="4914"/>
                    </a:lnTo>
                    <a:lnTo>
                      <a:pt x="2191" y="5710"/>
                    </a:lnTo>
                    <a:lnTo>
                      <a:pt x="0" y="664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85" name="Google Shape;2785;g34ed79b00d1_0_2745"/>
              <p:cNvSpPr/>
              <p:nvPr/>
            </p:nvSpPr>
            <p:spPr>
              <a:xfrm>
                <a:off x="2565025" y="2533800"/>
                <a:ext cx="1894000" cy="1138750"/>
              </a:xfrm>
              <a:custGeom>
                <a:rect b="b" l="l" r="r" t="t"/>
                <a:pathLst>
                  <a:path extrusionOk="0" h="45550" w="75760">
                    <a:moveTo>
                      <a:pt x="23904" y="1"/>
                    </a:moveTo>
                    <a:lnTo>
                      <a:pt x="20650" y="3453"/>
                    </a:lnTo>
                    <a:lnTo>
                      <a:pt x="17330" y="7171"/>
                    </a:lnTo>
                    <a:lnTo>
                      <a:pt x="14143" y="10956"/>
                    </a:lnTo>
                    <a:lnTo>
                      <a:pt x="11089" y="14807"/>
                    </a:lnTo>
                    <a:lnTo>
                      <a:pt x="8101" y="18725"/>
                    </a:lnTo>
                    <a:lnTo>
                      <a:pt x="5246" y="22708"/>
                    </a:lnTo>
                    <a:lnTo>
                      <a:pt x="2524" y="26559"/>
                    </a:lnTo>
                    <a:lnTo>
                      <a:pt x="1" y="30411"/>
                    </a:lnTo>
                    <a:lnTo>
                      <a:pt x="1993" y="31938"/>
                    </a:lnTo>
                    <a:lnTo>
                      <a:pt x="3984" y="33398"/>
                    </a:lnTo>
                    <a:lnTo>
                      <a:pt x="6109" y="34793"/>
                    </a:lnTo>
                    <a:lnTo>
                      <a:pt x="8300" y="36121"/>
                    </a:lnTo>
                    <a:lnTo>
                      <a:pt x="10558" y="37316"/>
                    </a:lnTo>
                    <a:lnTo>
                      <a:pt x="12815" y="38511"/>
                    </a:lnTo>
                    <a:lnTo>
                      <a:pt x="15139" y="39573"/>
                    </a:lnTo>
                    <a:lnTo>
                      <a:pt x="17529" y="40569"/>
                    </a:lnTo>
                    <a:lnTo>
                      <a:pt x="19986" y="41432"/>
                    </a:lnTo>
                    <a:lnTo>
                      <a:pt x="22443" y="42296"/>
                    </a:lnTo>
                    <a:lnTo>
                      <a:pt x="24900" y="43026"/>
                    </a:lnTo>
                    <a:lnTo>
                      <a:pt x="27423" y="43690"/>
                    </a:lnTo>
                    <a:lnTo>
                      <a:pt x="30012" y="44221"/>
                    </a:lnTo>
                    <a:lnTo>
                      <a:pt x="32535" y="44686"/>
                    </a:lnTo>
                    <a:lnTo>
                      <a:pt x="35125" y="45018"/>
                    </a:lnTo>
                    <a:lnTo>
                      <a:pt x="37648" y="45350"/>
                    </a:lnTo>
                    <a:lnTo>
                      <a:pt x="40237" y="45483"/>
                    </a:lnTo>
                    <a:lnTo>
                      <a:pt x="42827" y="45549"/>
                    </a:lnTo>
                    <a:lnTo>
                      <a:pt x="45350" y="45549"/>
                    </a:lnTo>
                    <a:lnTo>
                      <a:pt x="47939" y="45416"/>
                    </a:lnTo>
                    <a:lnTo>
                      <a:pt x="50462" y="45217"/>
                    </a:lnTo>
                    <a:lnTo>
                      <a:pt x="52986" y="44885"/>
                    </a:lnTo>
                    <a:lnTo>
                      <a:pt x="55442" y="44487"/>
                    </a:lnTo>
                    <a:lnTo>
                      <a:pt x="57899" y="43956"/>
                    </a:lnTo>
                    <a:lnTo>
                      <a:pt x="60289" y="43292"/>
                    </a:lnTo>
                    <a:lnTo>
                      <a:pt x="62680" y="42561"/>
                    </a:lnTo>
                    <a:lnTo>
                      <a:pt x="65003" y="41698"/>
                    </a:lnTo>
                    <a:lnTo>
                      <a:pt x="67261" y="40702"/>
                    </a:lnTo>
                    <a:lnTo>
                      <a:pt x="69518" y="39640"/>
                    </a:lnTo>
                    <a:lnTo>
                      <a:pt x="71643" y="38445"/>
                    </a:lnTo>
                    <a:lnTo>
                      <a:pt x="73768" y="37117"/>
                    </a:lnTo>
                    <a:lnTo>
                      <a:pt x="75760" y="35656"/>
                    </a:lnTo>
                    <a:lnTo>
                      <a:pt x="75361" y="32270"/>
                    </a:lnTo>
                    <a:lnTo>
                      <a:pt x="74764" y="28883"/>
                    </a:lnTo>
                    <a:lnTo>
                      <a:pt x="74166" y="25431"/>
                    </a:lnTo>
                    <a:lnTo>
                      <a:pt x="73370" y="21978"/>
                    </a:lnTo>
                    <a:lnTo>
                      <a:pt x="72440" y="18525"/>
                    </a:lnTo>
                    <a:lnTo>
                      <a:pt x="71444" y="15073"/>
                    </a:lnTo>
                    <a:lnTo>
                      <a:pt x="70315" y="11620"/>
                    </a:lnTo>
                    <a:lnTo>
                      <a:pt x="69054" y="8167"/>
                    </a:lnTo>
                    <a:lnTo>
                      <a:pt x="67659" y="8765"/>
                    </a:lnTo>
                    <a:lnTo>
                      <a:pt x="66265" y="9296"/>
                    </a:lnTo>
                    <a:lnTo>
                      <a:pt x="64804" y="9761"/>
                    </a:lnTo>
                    <a:lnTo>
                      <a:pt x="63410" y="10159"/>
                    </a:lnTo>
                    <a:lnTo>
                      <a:pt x="61949" y="10491"/>
                    </a:lnTo>
                    <a:lnTo>
                      <a:pt x="60488" y="10757"/>
                    </a:lnTo>
                    <a:lnTo>
                      <a:pt x="58961" y="11022"/>
                    </a:lnTo>
                    <a:lnTo>
                      <a:pt x="57501" y="11155"/>
                    </a:lnTo>
                    <a:lnTo>
                      <a:pt x="56040" y="11288"/>
                    </a:lnTo>
                    <a:lnTo>
                      <a:pt x="54513" y="11354"/>
                    </a:lnTo>
                    <a:lnTo>
                      <a:pt x="52986" y="11354"/>
                    </a:lnTo>
                    <a:lnTo>
                      <a:pt x="51525" y="11288"/>
                    </a:lnTo>
                    <a:lnTo>
                      <a:pt x="49998" y="11155"/>
                    </a:lnTo>
                    <a:lnTo>
                      <a:pt x="48537" y="11022"/>
                    </a:lnTo>
                    <a:lnTo>
                      <a:pt x="47010" y="10757"/>
                    </a:lnTo>
                    <a:lnTo>
                      <a:pt x="45549" y="10491"/>
                    </a:lnTo>
                    <a:lnTo>
                      <a:pt x="44088" y="10226"/>
                    </a:lnTo>
                    <a:lnTo>
                      <a:pt x="42561" y="9827"/>
                    </a:lnTo>
                    <a:lnTo>
                      <a:pt x="41100" y="9429"/>
                    </a:lnTo>
                    <a:lnTo>
                      <a:pt x="39706" y="8964"/>
                    </a:lnTo>
                    <a:lnTo>
                      <a:pt x="38245" y="8433"/>
                    </a:lnTo>
                    <a:lnTo>
                      <a:pt x="36851" y="7902"/>
                    </a:lnTo>
                    <a:lnTo>
                      <a:pt x="35457" y="7304"/>
                    </a:lnTo>
                    <a:lnTo>
                      <a:pt x="34062" y="6640"/>
                    </a:lnTo>
                    <a:lnTo>
                      <a:pt x="32668" y="5976"/>
                    </a:lnTo>
                    <a:lnTo>
                      <a:pt x="31340" y="5246"/>
                    </a:lnTo>
                    <a:lnTo>
                      <a:pt x="30079" y="4449"/>
                    </a:lnTo>
                    <a:lnTo>
                      <a:pt x="28751" y="3652"/>
                    </a:lnTo>
                    <a:lnTo>
                      <a:pt x="27489" y="2789"/>
                    </a:lnTo>
                    <a:lnTo>
                      <a:pt x="26294" y="1860"/>
                    </a:lnTo>
                    <a:lnTo>
                      <a:pt x="25099" y="930"/>
                    </a:lnTo>
                    <a:lnTo>
                      <a:pt x="2390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86" name="Google Shape;2786;g34ed79b00d1_0_2745"/>
              <p:cNvSpPr/>
              <p:nvPr/>
            </p:nvSpPr>
            <p:spPr>
              <a:xfrm>
                <a:off x="2565025" y="2533800"/>
                <a:ext cx="1894000" cy="1138750"/>
              </a:xfrm>
              <a:custGeom>
                <a:rect b="b" l="l" r="r" t="t"/>
                <a:pathLst>
                  <a:path extrusionOk="0" fill="none" h="45550" w="75760">
                    <a:moveTo>
                      <a:pt x="75760" y="35656"/>
                    </a:moveTo>
                    <a:lnTo>
                      <a:pt x="75760" y="35656"/>
                    </a:lnTo>
                    <a:lnTo>
                      <a:pt x="75361" y="32270"/>
                    </a:lnTo>
                    <a:lnTo>
                      <a:pt x="74764" y="28883"/>
                    </a:lnTo>
                    <a:lnTo>
                      <a:pt x="74166" y="25431"/>
                    </a:lnTo>
                    <a:lnTo>
                      <a:pt x="73370" y="21978"/>
                    </a:lnTo>
                    <a:lnTo>
                      <a:pt x="72440" y="18525"/>
                    </a:lnTo>
                    <a:lnTo>
                      <a:pt x="71444" y="15073"/>
                    </a:lnTo>
                    <a:lnTo>
                      <a:pt x="70315" y="11620"/>
                    </a:lnTo>
                    <a:lnTo>
                      <a:pt x="69054" y="8167"/>
                    </a:lnTo>
                    <a:lnTo>
                      <a:pt x="69054" y="8167"/>
                    </a:lnTo>
                    <a:lnTo>
                      <a:pt x="67659" y="8765"/>
                    </a:lnTo>
                    <a:lnTo>
                      <a:pt x="66265" y="9296"/>
                    </a:lnTo>
                    <a:lnTo>
                      <a:pt x="64804" y="9761"/>
                    </a:lnTo>
                    <a:lnTo>
                      <a:pt x="63410" y="10159"/>
                    </a:lnTo>
                    <a:lnTo>
                      <a:pt x="61949" y="10491"/>
                    </a:lnTo>
                    <a:lnTo>
                      <a:pt x="60488" y="10757"/>
                    </a:lnTo>
                    <a:lnTo>
                      <a:pt x="58961" y="11022"/>
                    </a:lnTo>
                    <a:lnTo>
                      <a:pt x="57501" y="11155"/>
                    </a:lnTo>
                    <a:lnTo>
                      <a:pt x="56040" y="11288"/>
                    </a:lnTo>
                    <a:lnTo>
                      <a:pt x="54513" y="11354"/>
                    </a:lnTo>
                    <a:lnTo>
                      <a:pt x="52986" y="11354"/>
                    </a:lnTo>
                    <a:lnTo>
                      <a:pt x="51525" y="11288"/>
                    </a:lnTo>
                    <a:lnTo>
                      <a:pt x="49998" y="11155"/>
                    </a:lnTo>
                    <a:lnTo>
                      <a:pt x="48537" y="11022"/>
                    </a:lnTo>
                    <a:lnTo>
                      <a:pt x="47010" y="10757"/>
                    </a:lnTo>
                    <a:lnTo>
                      <a:pt x="45549" y="10491"/>
                    </a:lnTo>
                    <a:lnTo>
                      <a:pt x="44088" y="10226"/>
                    </a:lnTo>
                    <a:lnTo>
                      <a:pt x="42561" y="9827"/>
                    </a:lnTo>
                    <a:lnTo>
                      <a:pt x="41100" y="9429"/>
                    </a:lnTo>
                    <a:lnTo>
                      <a:pt x="39706" y="8964"/>
                    </a:lnTo>
                    <a:lnTo>
                      <a:pt x="38245" y="8433"/>
                    </a:lnTo>
                    <a:lnTo>
                      <a:pt x="36851" y="7902"/>
                    </a:lnTo>
                    <a:lnTo>
                      <a:pt x="35457" y="7304"/>
                    </a:lnTo>
                    <a:lnTo>
                      <a:pt x="34062" y="6640"/>
                    </a:lnTo>
                    <a:lnTo>
                      <a:pt x="32668" y="5976"/>
                    </a:lnTo>
                    <a:lnTo>
                      <a:pt x="31340" y="5246"/>
                    </a:lnTo>
                    <a:lnTo>
                      <a:pt x="30079" y="4449"/>
                    </a:lnTo>
                    <a:lnTo>
                      <a:pt x="28751" y="3652"/>
                    </a:lnTo>
                    <a:lnTo>
                      <a:pt x="27489" y="2789"/>
                    </a:lnTo>
                    <a:lnTo>
                      <a:pt x="26294" y="1860"/>
                    </a:lnTo>
                    <a:lnTo>
                      <a:pt x="25099" y="930"/>
                    </a:lnTo>
                    <a:lnTo>
                      <a:pt x="23904" y="1"/>
                    </a:lnTo>
                    <a:lnTo>
                      <a:pt x="23904" y="1"/>
                    </a:lnTo>
                    <a:lnTo>
                      <a:pt x="20650" y="3453"/>
                    </a:lnTo>
                    <a:lnTo>
                      <a:pt x="17330" y="7171"/>
                    </a:lnTo>
                    <a:lnTo>
                      <a:pt x="14143" y="10956"/>
                    </a:lnTo>
                    <a:lnTo>
                      <a:pt x="11089" y="14807"/>
                    </a:lnTo>
                    <a:lnTo>
                      <a:pt x="8101" y="18725"/>
                    </a:lnTo>
                    <a:lnTo>
                      <a:pt x="5246" y="22708"/>
                    </a:lnTo>
                    <a:lnTo>
                      <a:pt x="2524" y="26559"/>
                    </a:lnTo>
                    <a:lnTo>
                      <a:pt x="1" y="30411"/>
                    </a:lnTo>
                    <a:lnTo>
                      <a:pt x="1" y="30411"/>
                    </a:lnTo>
                    <a:lnTo>
                      <a:pt x="1993" y="31938"/>
                    </a:lnTo>
                    <a:lnTo>
                      <a:pt x="3984" y="33398"/>
                    </a:lnTo>
                    <a:lnTo>
                      <a:pt x="6109" y="34793"/>
                    </a:lnTo>
                    <a:lnTo>
                      <a:pt x="8300" y="36121"/>
                    </a:lnTo>
                    <a:lnTo>
                      <a:pt x="10558" y="37316"/>
                    </a:lnTo>
                    <a:lnTo>
                      <a:pt x="12815" y="38511"/>
                    </a:lnTo>
                    <a:lnTo>
                      <a:pt x="15139" y="39573"/>
                    </a:lnTo>
                    <a:lnTo>
                      <a:pt x="17529" y="40569"/>
                    </a:lnTo>
                    <a:lnTo>
                      <a:pt x="19986" y="41432"/>
                    </a:lnTo>
                    <a:lnTo>
                      <a:pt x="22443" y="42296"/>
                    </a:lnTo>
                    <a:lnTo>
                      <a:pt x="24900" y="43026"/>
                    </a:lnTo>
                    <a:lnTo>
                      <a:pt x="27423" y="43690"/>
                    </a:lnTo>
                    <a:lnTo>
                      <a:pt x="30012" y="44221"/>
                    </a:lnTo>
                    <a:lnTo>
                      <a:pt x="32535" y="44686"/>
                    </a:lnTo>
                    <a:lnTo>
                      <a:pt x="35125" y="45018"/>
                    </a:lnTo>
                    <a:lnTo>
                      <a:pt x="37648" y="45350"/>
                    </a:lnTo>
                    <a:lnTo>
                      <a:pt x="40237" y="45483"/>
                    </a:lnTo>
                    <a:lnTo>
                      <a:pt x="42827" y="45549"/>
                    </a:lnTo>
                    <a:lnTo>
                      <a:pt x="45350" y="45549"/>
                    </a:lnTo>
                    <a:lnTo>
                      <a:pt x="47939" y="45416"/>
                    </a:lnTo>
                    <a:lnTo>
                      <a:pt x="50462" y="45217"/>
                    </a:lnTo>
                    <a:lnTo>
                      <a:pt x="52986" y="44885"/>
                    </a:lnTo>
                    <a:lnTo>
                      <a:pt x="55442" y="44487"/>
                    </a:lnTo>
                    <a:lnTo>
                      <a:pt x="57899" y="43956"/>
                    </a:lnTo>
                    <a:lnTo>
                      <a:pt x="60289" y="43292"/>
                    </a:lnTo>
                    <a:lnTo>
                      <a:pt x="62680" y="42561"/>
                    </a:lnTo>
                    <a:lnTo>
                      <a:pt x="65003" y="41698"/>
                    </a:lnTo>
                    <a:lnTo>
                      <a:pt x="67261" y="40702"/>
                    </a:lnTo>
                    <a:lnTo>
                      <a:pt x="69518" y="39640"/>
                    </a:lnTo>
                    <a:lnTo>
                      <a:pt x="71643" y="38445"/>
                    </a:lnTo>
                    <a:lnTo>
                      <a:pt x="73768" y="37117"/>
                    </a:lnTo>
                    <a:lnTo>
                      <a:pt x="75760" y="35656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87" name="Google Shape;2787;g34ed79b00d1_0_2745"/>
              <p:cNvSpPr/>
              <p:nvPr/>
            </p:nvSpPr>
            <p:spPr>
              <a:xfrm>
                <a:off x="1379850" y="1665650"/>
                <a:ext cx="903025" cy="2486600"/>
              </a:xfrm>
              <a:custGeom>
                <a:rect b="b" l="l" r="r" t="t"/>
                <a:pathLst>
                  <a:path extrusionOk="0" h="99464" w="36121">
                    <a:moveTo>
                      <a:pt x="17396" y="1"/>
                    </a:moveTo>
                    <a:lnTo>
                      <a:pt x="16267" y="1395"/>
                    </a:lnTo>
                    <a:lnTo>
                      <a:pt x="15139" y="2789"/>
                    </a:lnTo>
                    <a:lnTo>
                      <a:pt x="14076" y="4184"/>
                    </a:lnTo>
                    <a:lnTo>
                      <a:pt x="13080" y="5644"/>
                    </a:lnTo>
                    <a:lnTo>
                      <a:pt x="12084" y="7105"/>
                    </a:lnTo>
                    <a:lnTo>
                      <a:pt x="11155" y="8566"/>
                    </a:lnTo>
                    <a:lnTo>
                      <a:pt x="10225" y="10027"/>
                    </a:lnTo>
                    <a:lnTo>
                      <a:pt x="9362" y="11554"/>
                    </a:lnTo>
                    <a:lnTo>
                      <a:pt x="8565" y="13081"/>
                    </a:lnTo>
                    <a:lnTo>
                      <a:pt x="7768" y="14608"/>
                    </a:lnTo>
                    <a:lnTo>
                      <a:pt x="6972" y="16135"/>
                    </a:lnTo>
                    <a:lnTo>
                      <a:pt x="6308" y="17662"/>
                    </a:lnTo>
                    <a:lnTo>
                      <a:pt x="5644" y="19256"/>
                    </a:lnTo>
                    <a:lnTo>
                      <a:pt x="4980" y="20849"/>
                    </a:lnTo>
                    <a:lnTo>
                      <a:pt x="3851" y="24037"/>
                    </a:lnTo>
                    <a:lnTo>
                      <a:pt x="2789" y="27290"/>
                    </a:lnTo>
                    <a:lnTo>
                      <a:pt x="1992" y="30543"/>
                    </a:lnTo>
                    <a:lnTo>
                      <a:pt x="1262" y="33863"/>
                    </a:lnTo>
                    <a:lnTo>
                      <a:pt x="730" y="37183"/>
                    </a:lnTo>
                    <a:lnTo>
                      <a:pt x="332" y="40503"/>
                    </a:lnTo>
                    <a:lnTo>
                      <a:pt x="66" y="43823"/>
                    </a:lnTo>
                    <a:lnTo>
                      <a:pt x="0" y="47209"/>
                    </a:lnTo>
                    <a:lnTo>
                      <a:pt x="66" y="50529"/>
                    </a:lnTo>
                    <a:lnTo>
                      <a:pt x="266" y="53849"/>
                    </a:lnTo>
                    <a:lnTo>
                      <a:pt x="664" y="57169"/>
                    </a:lnTo>
                    <a:lnTo>
                      <a:pt x="1195" y="60489"/>
                    </a:lnTo>
                    <a:lnTo>
                      <a:pt x="1859" y="63809"/>
                    </a:lnTo>
                    <a:lnTo>
                      <a:pt x="2656" y="67062"/>
                    </a:lnTo>
                    <a:lnTo>
                      <a:pt x="3652" y="70316"/>
                    </a:lnTo>
                    <a:lnTo>
                      <a:pt x="4781" y="73503"/>
                    </a:lnTo>
                    <a:lnTo>
                      <a:pt x="6042" y="76623"/>
                    </a:lnTo>
                    <a:lnTo>
                      <a:pt x="6773" y="78150"/>
                    </a:lnTo>
                    <a:lnTo>
                      <a:pt x="7503" y="79678"/>
                    </a:lnTo>
                    <a:lnTo>
                      <a:pt x="8233" y="81205"/>
                    </a:lnTo>
                    <a:lnTo>
                      <a:pt x="9030" y="82732"/>
                    </a:lnTo>
                    <a:lnTo>
                      <a:pt x="9893" y="84259"/>
                    </a:lnTo>
                    <a:lnTo>
                      <a:pt x="10823" y="85720"/>
                    </a:lnTo>
                    <a:lnTo>
                      <a:pt x="11686" y="87180"/>
                    </a:lnTo>
                    <a:lnTo>
                      <a:pt x="12682" y="88641"/>
                    </a:lnTo>
                    <a:lnTo>
                      <a:pt x="13678" y="90036"/>
                    </a:lnTo>
                    <a:lnTo>
                      <a:pt x="14674" y="91430"/>
                    </a:lnTo>
                    <a:lnTo>
                      <a:pt x="15803" y="92824"/>
                    </a:lnTo>
                    <a:lnTo>
                      <a:pt x="16865" y="94219"/>
                    </a:lnTo>
                    <a:lnTo>
                      <a:pt x="17994" y="95546"/>
                    </a:lnTo>
                    <a:lnTo>
                      <a:pt x="19189" y="96874"/>
                    </a:lnTo>
                    <a:lnTo>
                      <a:pt x="20450" y="98202"/>
                    </a:lnTo>
                    <a:lnTo>
                      <a:pt x="21712" y="99464"/>
                    </a:lnTo>
                    <a:lnTo>
                      <a:pt x="22243" y="97339"/>
                    </a:lnTo>
                    <a:lnTo>
                      <a:pt x="22907" y="95215"/>
                    </a:lnTo>
                    <a:lnTo>
                      <a:pt x="23637" y="93090"/>
                    </a:lnTo>
                    <a:lnTo>
                      <a:pt x="24368" y="90965"/>
                    </a:lnTo>
                    <a:lnTo>
                      <a:pt x="25165" y="88907"/>
                    </a:lnTo>
                    <a:lnTo>
                      <a:pt x="26028" y="86782"/>
                    </a:lnTo>
                    <a:lnTo>
                      <a:pt x="26891" y="84657"/>
                    </a:lnTo>
                    <a:lnTo>
                      <a:pt x="27820" y="82599"/>
                    </a:lnTo>
                    <a:lnTo>
                      <a:pt x="29746" y="78482"/>
                    </a:lnTo>
                    <a:lnTo>
                      <a:pt x="31804" y="74432"/>
                    </a:lnTo>
                    <a:lnTo>
                      <a:pt x="33929" y="70515"/>
                    </a:lnTo>
                    <a:lnTo>
                      <a:pt x="36120" y="66730"/>
                    </a:lnTo>
                    <a:lnTo>
                      <a:pt x="34460" y="64937"/>
                    </a:lnTo>
                    <a:lnTo>
                      <a:pt x="32867" y="63145"/>
                    </a:lnTo>
                    <a:lnTo>
                      <a:pt x="31273" y="61285"/>
                    </a:lnTo>
                    <a:lnTo>
                      <a:pt x="29812" y="59360"/>
                    </a:lnTo>
                    <a:lnTo>
                      <a:pt x="28418" y="57434"/>
                    </a:lnTo>
                    <a:lnTo>
                      <a:pt x="27156" y="55442"/>
                    </a:lnTo>
                    <a:lnTo>
                      <a:pt x="25895" y="53384"/>
                    </a:lnTo>
                    <a:lnTo>
                      <a:pt x="24700" y="51392"/>
                    </a:lnTo>
                    <a:lnTo>
                      <a:pt x="23571" y="49268"/>
                    </a:lnTo>
                    <a:lnTo>
                      <a:pt x="22509" y="47209"/>
                    </a:lnTo>
                    <a:lnTo>
                      <a:pt x="21579" y="45085"/>
                    </a:lnTo>
                    <a:lnTo>
                      <a:pt x="20650" y="42960"/>
                    </a:lnTo>
                    <a:lnTo>
                      <a:pt x="19853" y="40769"/>
                    </a:lnTo>
                    <a:lnTo>
                      <a:pt x="19056" y="38578"/>
                    </a:lnTo>
                    <a:lnTo>
                      <a:pt x="18392" y="36386"/>
                    </a:lnTo>
                    <a:lnTo>
                      <a:pt x="17728" y="34195"/>
                    </a:lnTo>
                    <a:lnTo>
                      <a:pt x="17197" y="32004"/>
                    </a:lnTo>
                    <a:lnTo>
                      <a:pt x="16732" y="29813"/>
                    </a:lnTo>
                    <a:lnTo>
                      <a:pt x="16267" y="27622"/>
                    </a:lnTo>
                    <a:lnTo>
                      <a:pt x="15935" y="25364"/>
                    </a:lnTo>
                    <a:lnTo>
                      <a:pt x="15670" y="23173"/>
                    </a:lnTo>
                    <a:lnTo>
                      <a:pt x="15471" y="20982"/>
                    </a:lnTo>
                    <a:lnTo>
                      <a:pt x="15338" y="18791"/>
                    </a:lnTo>
                    <a:lnTo>
                      <a:pt x="15271" y="16600"/>
                    </a:lnTo>
                    <a:lnTo>
                      <a:pt x="15338" y="14475"/>
                    </a:lnTo>
                    <a:lnTo>
                      <a:pt x="15404" y="12351"/>
                    </a:lnTo>
                    <a:lnTo>
                      <a:pt x="15537" y="10226"/>
                    </a:lnTo>
                    <a:lnTo>
                      <a:pt x="15803" y="8101"/>
                    </a:lnTo>
                    <a:lnTo>
                      <a:pt x="16068" y="6043"/>
                    </a:lnTo>
                    <a:lnTo>
                      <a:pt x="16467" y="3985"/>
                    </a:lnTo>
                    <a:lnTo>
                      <a:pt x="16865" y="1993"/>
                    </a:lnTo>
                    <a:lnTo>
                      <a:pt x="1739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88" name="Google Shape;2788;g34ed79b00d1_0_2745"/>
              <p:cNvSpPr/>
              <p:nvPr/>
            </p:nvSpPr>
            <p:spPr>
              <a:xfrm>
                <a:off x="1379850" y="1665650"/>
                <a:ext cx="903025" cy="2486600"/>
              </a:xfrm>
              <a:custGeom>
                <a:rect b="b" l="l" r="r" t="t"/>
                <a:pathLst>
                  <a:path extrusionOk="0" fill="none" h="99464" w="36121">
                    <a:moveTo>
                      <a:pt x="36120" y="66730"/>
                    </a:moveTo>
                    <a:lnTo>
                      <a:pt x="36120" y="66730"/>
                    </a:lnTo>
                    <a:lnTo>
                      <a:pt x="34460" y="64937"/>
                    </a:lnTo>
                    <a:lnTo>
                      <a:pt x="32867" y="63145"/>
                    </a:lnTo>
                    <a:lnTo>
                      <a:pt x="31273" y="61285"/>
                    </a:lnTo>
                    <a:lnTo>
                      <a:pt x="29812" y="59360"/>
                    </a:lnTo>
                    <a:lnTo>
                      <a:pt x="28418" y="57434"/>
                    </a:lnTo>
                    <a:lnTo>
                      <a:pt x="27156" y="55442"/>
                    </a:lnTo>
                    <a:lnTo>
                      <a:pt x="25895" y="53384"/>
                    </a:lnTo>
                    <a:lnTo>
                      <a:pt x="24700" y="51392"/>
                    </a:lnTo>
                    <a:lnTo>
                      <a:pt x="23571" y="49268"/>
                    </a:lnTo>
                    <a:lnTo>
                      <a:pt x="22509" y="47209"/>
                    </a:lnTo>
                    <a:lnTo>
                      <a:pt x="21579" y="45085"/>
                    </a:lnTo>
                    <a:lnTo>
                      <a:pt x="20650" y="42960"/>
                    </a:lnTo>
                    <a:lnTo>
                      <a:pt x="19853" y="40769"/>
                    </a:lnTo>
                    <a:lnTo>
                      <a:pt x="19056" y="38578"/>
                    </a:lnTo>
                    <a:lnTo>
                      <a:pt x="18392" y="36386"/>
                    </a:lnTo>
                    <a:lnTo>
                      <a:pt x="17728" y="34195"/>
                    </a:lnTo>
                    <a:lnTo>
                      <a:pt x="17197" y="32004"/>
                    </a:lnTo>
                    <a:lnTo>
                      <a:pt x="16732" y="29813"/>
                    </a:lnTo>
                    <a:lnTo>
                      <a:pt x="16267" y="27622"/>
                    </a:lnTo>
                    <a:lnTo>
                      <a:pt x="15935" y="25364"/>
                    </a:lnTo>
                    <a:lnTo>
                      <a:pt x="15670" y="23173"/>
                    </a:lnTo>
                    <a:lnTo>
                      <a:pt x="15471" y="20982"/>
                    </a:lnTo>
                    <a:lnTo>
                      <a:pt x="15338" y="18791"/>
                    </a:lnTo>
                    <a:lnTo>
                      <a:pt x="15271" y="16600"/>
                    </a:lnTo>
                    <a:lnTo>
                      <a:pt x="15338" y="14475"/>
                    </a:lnTo>
                    <a:lnTo>
                      <a:pt x="15404" y="12351"/>
                    </a:lnTo>
                    <a:lnTo>
                      <a:pt x="15537" y="10226"/>
                    </a:lnTo>
                    <a:lnTo>
                      <a:pt x="15803" y="8101"/>
                    </a:lnTo>
                    <a:lnTo>
                      <a:pt x="16068" y="6043"/>
                    </a:lnTo>
                    <a:lnTo>
                      <a:pt x="16467" y="3985"/>
                    </a:lnTo>
                    <a:lnTo>
                      <a:pt x="16865" y="1993"/>
                    </a:lnTo>
                    <a:lnTo>
                      <a:pt x="17396" y="1"/>
                    </a:lnTo>
                    <a:lnTo>
                      <a:pt x="17396" y="1"/>
                    </a:lnTo>
                    <a:lnTo>
                      <a:pt x="16267" y="1395"/>
                    </a:lnTo>
                    <a:lnTo>
                      <a:pt x="15139" y="2789"/>
                    </a:lnTo>
                    <a:lnTo>
                      <a:pt x="14076" y="4184"/>
                    </a:lnTo>
                    <a:lnTo>
                      <a:pt x="13080" y="5644"/>
                    </a:lnTo>
                    <a:lnTo>
                      <a:pt x="12084" y="7105"/>
                    </a:lnTo>
                    <a:lnTo>
                      <a:pt x="11155" y="8566"/>
                    </a:lnTo>
                    <a:lnTo>
                      <a:pt x="10225" y="10027"/>
                    </a:lnTo>
                    <a:lnTo>
                      <a:pt x="9362" y="11554"/>
                    </a:lnTo>
                    <a:lnTo>
                      <a:pt x="8565" y="13081"/>
                    </a:lnTo>
                    <a:lnTo>
                      <a:pt x="7768" y="14608"/>
                    </a:lnTo>
                    <a:lnTo>
                      <a:pt x="6972" y="16135"/>
                    </a:lnTo>
                    <a:lnTo>
                      <a:pt x="6308" y="17662"/>
                    </a:lnTo>
                    <a:lnTo>
                      <a:pt x="5644" y="19256"/>
                    </a:lnTo>
                    <a:lnTo>
                      <a:pt x="4980" y="20849"/>
                    </a:lnTo>
                    <a:lnTo>
                      <a:pt x="3851" y="24037"/>
                    </a:lnTo>
                    <a:lnTo>
                      <a:pt x="2789" y="27290"/>
                    </a:lnTo>
                    <a:lnTo>
                      <a:pt x="1992" y="30543"/>
                    </a:lnTo>
                    <a:lnTo>
                      <a:pt x="1262" y="33863"/>
                    </a:lnTo>
                    <a:lnTo>
                      <a:pt x="730" y="37183"/>
                    </a:lnTo>
                    <a:lnTo>
                      <a:pt x="332" y="40503"/>
                    </a:lnTo>
                    <a:lnTo>
                      <a:pt x="66" y="43823"/>
                    </a:lnTo>
                    <a:lnTo>
                      <a:pt x="0" y="47209"/>
                    </a:lnTo>
                    <a:lnTo>
                      <a:pt x="66" y="50529"/>
                    </a:lnTo>
                    <a:lnTo>
                      <a:pt x="266" y="53849"/>
                    </a:lnTo>
                    <a:lnTo>
                      <a:pt x="664" y="57169"/>
                    </a:lnTo>
                    <a:lnTo>
                      <a:pt x="1195" y="60489"/>
                    </a:lnTo>
                    <a:lnTo>
                      <a:pt x="1859" y="63809"/>
                    </a:lnTo>
                    <a:lnTo>
                      <a:pt x="2656" y="67062"/>
                    </a:lnTo>
                    <a:lnTo>
                      <a:pt x="3652" y="70316"/>
                    </a:lnTo>
                    <a:lnTo>
                      <a:pt x="4781" y="73503"/>
                    </a:lnTo>
                    <a:lnTo>
                      <a:pt x="6042" y="76623"/>
                    </a:lnTo>
                    <a:lnTo>
                      <a:pt x="6773" y="78150"/>
                    </a:lnTo>
                    <a:lnTo>
                      <a:pt x="7503" y="79678"/>
                    </a:lnTo>
                    <a:lnTo>
                      <a:pt x="8233" y="81205"/>
                    </a:lnTo>
                    <a:lnTo>
                      <a:pt x="9030" y="82732"/>
                    </a:lnTo>
                    <a:lnTo>
                      <a:pt x="9893" y="84259"/>
                    </a:lnTo>
                    <a:lnTo>
                      <a:pt x="10823" y="85720"/>
                    </a:lnTo>
                    <a:lnTo>
                      <a:pt x="11686" y="87180"/>
                    </a:lnTo>
                    <a:lnTo>
                      <a:pt x="12682" y="88641"/>
                    </a:lnTo>
                    <a:lnTo>
                      <a:pt x="13678" y="90036"/>
                    </a:lnTo>
                    <a:lnTo>
                      <a:pt x="14674" y="91430"/>
                    </a:lnTo>
                    <a:lnTo>
                      <a:pt x="15803" y="92824"/>
                    </a:lnTo>
                    <a:lnTo>
                      <a:pt x="16865" y="94219"/>
                    </a:lnTo>
                    <a:lnTo>
                      <a:pt x="17994" y="95546"/>
                    </a:lnTo>
                    <a:lnTo>
                      <a:pt x="19189" y="96874"/>
                    </a:lnTo>
                    <a:lnTo>
                      <a:pt x="20450" y="98202"/>
                    </a:lnTo>
                    <a:lnTo>
                      <a:pt x="21712" y="99464"/>
                    </a:lnTo>
                    <a:lnTo>
                      <a:pt x="21712" y="99464"/>
                    </a:lnTo>
                    <a:lnTo>
                      <a:pt x="22243" y="97339"/>
                    </a:lnTo>
                    <a:lnTo>
                      <a:pt x="22907" y="95215"/>
                    </a:lnTo>
                    <a:lnTo>
                      <a:pt x="23637" y="93090"/>
                    </a:lnTo>
                    <a:lnTo>
                      <a:pt x="24368" y="90965"/>
                    </a:lnTo>
                    <a:lnTo>
                      <a:pt x="25165" y="88907"/>
                    </a:lnTo>
                    <a:lnTo>
                      <a:pt x="26028" y="86782"/>
                    </a:lnTo>
                    <a:lnTo>
                      <a:pt x="26891" y="84657"/>
                    </a:lnTo>
                    <a:lnTo>
                      <a:pt x="27820" y="82599"/>
                    </a:lnTo>
                    <a:lnTo>
                      <a:pt x="29746" y="78482"/>
                    </a:lnTo>
                    <a:lnTo>
                      <a:pt x="31804" y="74432"/>
                    </a:lnTo>
                    <a:lnTo>
                      <a:pt x="33929" y="70515"/>
                    </a:lnTo>
                    <a:lnTo>
                      <a:pt x="36120" y="6673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89" name="Google Shape;2789;g34ed79b00d1_0_2745"/>
              <p:cNvSpPr/>
              <p:nvPr/>
            </p:nvSpPr>
            <p:spPr>
              <a:xfrm>
                <a:off x="3318625" y="1974400"/>
                <a:ext cx="888100" cy="627475"/>
              </a:xfrm>
              <a:custGeom>
                <a:rect b="b" l="l" r="r" t="t"/>
                <a:pathLst>
                  <a:path extrusionOk="0" h="25099" w="35524">
                    <a:moveTo>
                      <a:pt x="20783" y="1"/>
                    </a:moveTo>
                    <a:lnTo>
                      <a:pt x="18260" y="1727"/>
                    </a:lnTo>
                    <a:lnTo>
                      <a:pt x="15737" y="3520"/>
                    </a:lnTo>
                    <a:lnTo>
                      <a:pt x="13148" y="5445"/>
                    </a:lnTo>
                    <a:lnTo>
                      <a:pt x="10558" y="7437"/>
                    </a:lnTo>
                    <a:lnTo>
                      <a:pt x="7902" y="9495"/>
                    </a:lnTo>
                    <a:lnTo>
                      <a:pt x="5313" y="11687"/>
                    </a:lnTo>
                    <a:lnTo>
                      <a:pt x="2657" y="13944"/>
                    </a:lnTo>
                    <a:lnTo>
                      <a:pt x="1" y="16334"/>
                    </a:lnTo>
                    <a:lnTo>
                      <a:pt x="1063" y="17131"/>
                    </a:lnTo>
                    <a:lnTo>
                      <a:pt x="2126" y="17928"/>
                    </a:lnTo>
                    <a:lnTo>
                      <a:pt x="3188" y="18725"/>
                    </a:lnTo>
                    <a:lnTo>
                      <a:pt x="4250" y="19389"/>
                    </a:lnTo>
                    <a:lnTo>
                      <a:pt x="5379" y="20053"/>
                    </a:lnTo>
                    <a:lnTo>
                      <a:pt x="6508" y="20717"/>
                    </a:lnTo>
                    <a:lnTo>
                      <a:pt x="7637" y="21314"/>
                    </a:lnTo>
                    <a:lnTo>
                      <a:pt x="8765" y="21845"/>
                    </a:lnTo>
                    <a:lnTo>
                      <a:pt x="9894" y="22310"/>
                    </a:lnTo>
                    <a:lnTo>
                      <a:pt x="11089" y="22775"/>
                    </a:lnTo>
                    <a:lnTo>
                      <a:pt x="12218" y="23173"/>
                    </a:lnTo>
                    <a:lnTo>
                      <a:pt x="13413" y="23572"/>
                    </a:lnTo>
                    <a:lnTo>
                      <a:pt x="14542" y="23904"/>
                    </a:lnTo>
                    <a:lnTo>
                      <a:pt x="15737" y="24169"/>
                    </a:lnTo>
                    <a:lnTo>
                      <a:pt x="18061" y="24634"/>
                    </a:lnTo>
                    <a:lnTo>
                      <a:pt x="20451" y="24966"/>
                    </a:lnTo>
                    <a:lnTo>
                      <a:pt x="22709" y="25099"/>
                    </a:lnTo>
                    <a:lnTo>
                      <a:pt x="25033" y="25099"/>
                    </a:lnTo>
                    <a:lnTo>
                      <a:pt x="26161" y="25032"/>
                    </a:lnTo>
                    <a:lnTo>
                      <a:pt x="27224" y="24900"/>
                    </a:lnTo>
                    <a:lnTo>
                      <a:pt x="28353" y="24767"/>
                    </a:lnTo>
                    <a:lnTo>
                      <a:pt x="29415" y="24568"/>
                    </a:lnTo>
                    <a:lnTo>
                      <a:pt x="30477" y="24302"/>
                    </a:lnTo>
                    <a:lnTo>
                      <a:pt x="31540" y="24103"/>
                    </a:lnTo>
                    <a:lnTo>
                      <a:pt x="32536" y="23771"/>
                    </a:lnTo>
                    <a:lnTo>
                      <a:pt x="33532" y="23439"/>
                    </a:lnTo>
                    <a:lnTo>
                      <a:pt x="34527" y="23040"/>
                    </a:lnTo>
                    <a:lnTo>
                      <a:pt x="35523" y="22642"/>
                    </a:lnTo>
                    <a:lnTo>
                      <a:pt x="33996" y="19654"/>
                    </a:lnTo>
                    <a:lnTo>
                      <a:pt x="32403" y="16666"/>
                    </a:lnTo>
                    <a:lnTo>
                      <a:pt x="30743" y="13745"/>
                    </a:lnTo>
                    <a:lnTo>
                      <a:pt x="28950" y="10890"/>
                    </a:lnTo>
                    <a:lnTo>
                      <a:pt x="27025" y="8035"/>
                    </a:lnTo>
                    <a:lnTo>
                      <a:pt x="25033" y="5312"/>
                    </a:lnTo>
                    <a:lnTo>
                      <a:pt x="22974" y="2657"/>
                    </a:lnTo>
                    <a:lnTo>
                      <a:pt x="2078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90" name="Google Shape;2790;g34ed79b00d1_0_2745"/>
              <p:cNvSpPr/>
              <p:nvPr/>
            </p:nvSpPr>
            <p:spPr>
              <a:xfrm>
                <a:off x="3318625" y="1974400"/>
                <a:ext cx="888100" cy="627475"/>
              </a:xfrm>
              <a:custGeom>
                <a:rect b="b" l="l" r="r" t="t"/>
                <a:pathLst>
                  <a:path extrusionOk="0" fill="none" h="25099" w="35524">
                    <a:moveTo>
                      <a:pt x="35523" y="22642"/>
                    </a:moveTo>
                    <a:lnTo>
                      <a:pt x="35523" y="22642"/>
                    </a:lnTo>
                    <a:lnTo>
                      <a:pt x="33996" y="19654"/>
                    </a:lnTo>
                    <a:lnTo>
                      <a:pt x="32403" y="16666"/>
                    </a:lnTo>
                    <a:lnTo>
                      <a:pt x="30743" y="13745"/>
                    </a:lnTo>
                    <a:lnTo>
                      <a:pt x="28950" y="10890"/>
                    </a:lnTo>
                    <a:lnTo>
                      <a:pt x="27025" y="8035"/>
                    </a:lnTo>
                    <a:lnTo>
                      <a:pt x="25033" y="5312"/>
                    </a:lnTo>
                    <a:lnTo>
                      <a:pt x="22974" y="2657"/>
                    </a:lnTo>
                    <a:lnTo>
                      <a:pt x="20783" y="1"/>
                    </a:lnTo>
                    <a:lnTo>
                      <a:pt x="20783" y="1"/>
                    </a:lnTo>
                    <a:lnTo>
                      <a:pt x="18260" y="1727"/>
                    </a:lnTo>
                    <a:lnTo>
                      <a:pt x="15737" y="3520"/>
                    </a:lnTo>
                    <a:lnTo>
                      <a:pt x="13148" y="5445"/>
                    </a:lnTo>
                    <a:lnTo>
                      <a:pt x="10558" y="7437"/>
                    </a:lnTo>
                    <a:lnTo>
                      <a:pt x="7902" y="9495"/>
                    </a:lnTo>
                    <a:lnTo>
                      <a:pt x="5313" y="11687"/>
                    </a:lnTo>
                    <a:lnTo>
                      <a:pt x="2657" y="13944"/>
                    </a:lnTo>
                    <a:lnTo>
                      <a:pt x="1" y="16334"/>
                    </a:lnTo>
                    <a:lnTo>
                      <a:pt x="1" y="16334"/>
                    </a:lnTo>
                    <a:lnTo>
                      <a:pt x="1063" y="17131"/>
                    </a:lnTo>
                    <a:lnTo>
                      <a:pt x="2126" y="17928"/>
                    </a:lnTo>
                    <a:lnTo>
                      <a:pt x="3188" y="18725"/>
                    </a:lnTo>
                    <a:lnTo>
                      <a:pt x="4250" y="19389"/>
                    </a:lnTo>
                    <a:lnTo>
                      <a:pt x="5379" y="20053"/>
                    </a:lnTo>
                    <a:lnTo>
                      <a:pt x="6508" y="20717"/>
                    </a:lnTo>
                    <a:lnTo>
                      <a:pt x="7637" y="21314"/>
                    </a:lnTo>
                    <a:lnTo>
                      <a:pt x="8765" y="21845"/>
                    </a:lnTo>
                    <a:lnTo>
                      <a:pt x="9894" y="22310"/>
                    </a:lnTo>
                    <a:lnTo>
                      <a:pt x="11089" y="22775"/>
                    </a:lnTo>
                    <a:lnTo>
                      <a:pt x="12218" y="23173"/>
                    </a:lnTo>
                    <a:lnTo>
                      <a:pt x="13413" y="23572"/>
                    </a:lnTo>
                    <a:lnTo>
                      <a:pt x="14542" y="23904"/>
                    </a:lnTo>
                    <a:lnTo>
                      <a:pt x="15737" y="24169"/>
                    </a:lnTo>
                    <a:lnTo>
                      <a:pt x="18061" y="24634"/>
                    </a:lnTo>
                    <a:lnTo>
                      <a:pt x="20451" y="24966"/>
                    </a:lnTo>
                    <a:lnTo>
                      <a:pt x="22709" y="25099"/>
                    </a:lnTo>
                    <a:lnTo>
                      <a:pt x="25033" y="25099"/>
                    </a:lnTo>
                    <a:lnTo>
                      <a:pt x="26161" y="25032"/>
                    </a:lnTo>
                    <a:lnTo>
                      <a:pt x="27224" y="24900"/>
                    </a:lnTo>
                    <a:lnTo>
                      <a:pt x="28353" y="24767"/>
                    </a:lnTo>
                    <a:lnTo>
                      <a:pt x="29415" y="24568"/>
                    </a:lnTo>
                    <a:lnTo>
                      <a:pt x="30477" y="24302"/>
                    </a:lnTo>
                    <a:lnTo>
                      <a:pt x="31540" y="24103"/>
                    </a:lnTo>
                    <a:lnTo>
                      <a:pt x="32536" y="23771"/>
                    </a:lnTo>
                    <a:lnTo>
                      <a:pt x="33532" y="23439"/>
                    </a:lnTo>
                    <a:lnTo>
                      <a:pt x="34527" y="23040"/>
                    </a:lnTo>
                    <a:lnTo>
                      <a:pt x="35523" y="22642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91" name="Google Shape;2791;g34ed79b00d1_0_2745"/>
              <p:cNvSpPr/>
              <p:nvPr/>
            </p:nvSpPr>
            <p:spPr>
              <a:xfrm>
                <a:off x="3302025" y="1225775"/>
                <a:ext cx="962800" cy="464800"/>
              </a:xfrm>
              <a:custGeom>
                <a:rect b="b" l="l" r="r" t="t"/>
                <a:pathLst>
                  <a:path extrusionOk="0" h="18592" w="38512">
                    <a:moveTo>
                      <a:pt x="12683" y="0"/>
                    </a:moveTo>
                    <a:lnTo>
                      <a:pt x="11421" y="67"/>
                    </a:lnTo>
                    <a:lnTo>
                      <a:pt x="10226" y="200"/>
                    </a:lnTo>
                    <a:lnTo>
                      <a:pt x="9031" y="332"/>
                    </a:lnTo>
                    <a:lnTo>
                      <a:pt x="7836" y="532"/>
                    </a:lnTo>
                    <a:lnTo>
                      <a:pt x="6707" y="797"/>
                    </a:lnTo>
                    <a:lnTo>
                      <a:pt x="5578" y="1063"/>
                    </a:lnTo>
                    <a:lnTo>
                      <a:pt x="4516" y="1328"/>
                    </a:lnTo>
                    <a:lnTo>
                      <a:pt x="3520" y="1727"/>
                    </a:lnTo>
                    <a:lnTo>
                      <a:pt x="2590" y="2059"/>
                    </a:lnTo>
                    <a:lnTo>
                      <a:pt x="1661" y="2457"/>
                    </a:lnTo>
                    <a:lnTo>
                      <a:pt x="798" y="2922"/>
                    </a:lnTo>
                    <a:lnTo>
                      <a:pt x="1" y="3387"/>
                    </a:lnTo>
                    <a:lnTo>
                      <a:pt x="3055" y="4781"/>
                    </a:lnTo>
                    <a:lnTo>
                      <a:pt x="6043" y="6375"/>
                    </a:lnTo>
                    <a:lnTo>
                      <a:pt x="8965" y="8034"/>
                    </a:lnTo>
                    <a:lnTo>
                      <a:pt x="11820" y="9894"/>
                    </a:lnTo>
                    <a:lnTo>
                      <a:pt x="14608" y="11886"/>
                    </a:lnTo>
                    <a:lnTo>
                      <a:pt x="17331" y="13944"/>
                    </a:lnTo>
                    <a:lnTo>
                      <a:pt x="19987" y="16201"/>
                    </a:lnTo>
                    <a:lnTo>
                      <a:pt x="22576" y="18592"/>
                    </a:lnTo>
                    <a:lnTo>
                      <a:pt x="24435" y="17264"/>
                    </a:lnTo>
                    <a:lnTo>
                      <a:pt x="26427" y="16002"/>
                    </a:lnTo>
                    <a:lnTo>
                      <a:pt x="28485" y="14741"/>
                    </a:lnTo>
                    <a:lnTo>
                      <a:pt x="30544" y="13545"/>
                    </a:lnTo>
                    <a:lnTo>
                      <a:pt x="32668" y="12417"/>
                    </a:lnTo>
                    <a:lnTo>
                      <a:pt x="34727" y="11354"/>
                    </a:lnTo>
                    <a:lnTo>
                      <a:pt x="36719" y="10491"/>
                    </a:lnTo>
                    <a:lnTo>
                      <a:pt x="38511" y="9761"/>
                    </a:lnTo>
                    <a:lnTo>
                      <a:pt x="37449" y="8632"/>
                    </a:lnTo>
                    <a:lnTo>
                      <a:pt x="36254" y="7636"/>
                    </a:lnTo>
                    <a:lnTo>
                      <a:pt x="35059" y="6707"/>
                    </a:lnTo>
                    <a:lnTo>
                      <a:pt x="33864" y="5843"/>
                    </a:lnTo>
                    <a:lnTo>
                      <a:pt x="32602" y="5047"/>
                    </a:lnTo>
                    <a:lnTo>
                      <a:pt x="31340" y="4316"/>
                    </a:lnTo>
                    <a:lnTo>
                      <a:pt x="30079" y="3652"/>
                    </a:lnTo>
                    <a:lnTo>
                      <a:pt x="28751" y="3055"/>
                    </a:lnTo>
                    <a:lnTo>
                      <a:pt x="27423" y="2524"/>
                    </a:lnTo>
                    <a:lnTo>
                      <a:pt x="26095" y="1992"/>
                    </a:lnTo>
                    <a:lnTo>
                      <a:pt x="24701" y="1594"/>
                    </a:lnTo>
                    <a:lnTo>
                      <a:pt x="23373" y="1196"/>
                    </a:lnTo>
                    <a:lnTo>
                      <a:pt x="22045" y="864"/>
                    </a:lnTo>
                    <a:lnTo>
                      <a:pt x="20650" y="598"/>
                    </a:lnTo>
                    <a:lnTo>
                      <a:pt x="19323" y="399"/>
                    </a:lnTo>
                    <a:lnTo>
                      <a:pt x="17928" y="200"/>
                    </a:lnTo>
                    <a:lnTo>
                      <a:pt x="16600" y="67"/>
                    </a:lnTo>
                    <a:lnTo>
                      <a:pt x="1527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92" name="Google Shape;2792;g34ed79b00d1_0_2745"/>
              <p:cNvSpPr/>
              <p:nvPr/>
            </p:nvSpPr>
            <p:spPr>
              <a:xfrm>
                <a:off x="3302025" y="1225775"/>
                <a:ext cx="962800" cy="464800"/>
              </a:xfrm>
              <a:custGeom>
                <a:rect b="b" l="l" r="r" t="t"/>
                <a:pathLst>
                  <a:path extrusionOk="0" fill="none" h="18592" w="38512">
                    <a:moveTo>
                      <a:pt x="22576" y="18592"/>
                    </a:moveTo>
                    <a:lnTo>
                      <a:pt x="22576" y="18592"/>
                    </a:lnTo>
                    <a:lnTo>
                      <a:pt x="24435" y="17264"/>
                    </a:lnTo>
                    <a:lnTo>
                      <a:pt x="26427" y="16002"/>
                    </a:lnTo>
                    <a:lnTo>
                      <a:pt x="28485" y="14741"/>
                    </a:lnTo>
                    <a:lnTo>
                      <a:pt x="30544" y="13545"/>
                    </a:lnTo>
                    <a:lnTo>
                      <a:pt x="32668" y="12417"/>
                    </a:lnTo>
                    <a:lnTo>
                      <a:pt x="34727" y="11354"/>
                    </a:lnTo>
                    <a:lnTo>
                      <a:pt x="36719" y="10491"/>
                    </a:lnTo>
                    <a:lnTo>
                      <a:pt x="38511" y="9761"/>
                    </a:lnTo>
                    <a:lnTo>
                      <a:pt x="38511" y="9761"/>
                    </a:lnTo>
                    <a:lnTo>
                      <a:pt x="37449" y="8632"/>
                    </a:lnTo>
                    <a:lnTo>
                      <a:pt x="36254" y="7636"/>
                    </a:lnTo>
                    <a:lnTo>
                      <a:pt x="35059" y="6707"/>
                    </a:lnTo>
                    <a:lnTo>
                      <a:pt x="33864" y="5843"/>
                    </a:lnTo>
                    <a:lnTo>
                      <a:pt x="32602" y="5047"/>
                    </a:lnTo>
                    <a:lnTo>
                      <a:pt x="31340" y="4316"/>
                    </a:lnTo>
                    <a:lnTo>
                      <a:pt x="30079" y="3652"/>
                    </a:lnTo>
                    <a:lnTo>
                      <a:pt x="28751" y="3055"/>
                    </a:lnTo>
                    <a:lnTo>
                      <a:pt x="27423" y="2524"/>
                    </a:lnTo>
                    <a:lnTo>
                      <a:pt x="26095" y="1992"/>
                    </a:lnTo>
                    <a:lnTo>
                      <a:pt x="24701" y="1594"/>
                    </a:lnTo>
                    <a:lnTo>
                      <a:pt x="23373" y="1196"/>
                    </a:lnTo>
                    <a:lnTo>
                      <a:pt x="22045" y="864"/>
                    </a:lnTo>
                    <a:lnTo>
                      <a:pt x="20650" y="598"/>
                    </a:lnTo>
                    <a:lnTo>
                      <a:pt x="19323" y="399"/>
                    </a:lnTo>
                    <a:lnTo>
                      <a:pt x="17928" y="200"/>
                    </a:lnTo>
                    <a:lnTo>
                      <a:pt x="16600" y="67"/>
                    </a:lnTo>
                    <a:lnTo>
                      <a:pt x="15272" y="0"/>
                    </a:lnTo>
                    <a:lnTo>
                      <a:pt x="14011" y="0"/>
                    </a:lnTo>
                    <a:lnTo>
                      <a:pt x="12683" y="0"/>
                    </a:lnTo>
                    <a:lnTo>
                      <a:pt x="11421" y="67"/>
                    </a:lnTo>
                    <a:lnTo>
                      <a:pt x="10226" y="200"/>
                    </a:lnTo>
                    <a:lnTo>
                      <a:pt x="9031" y="332"/>
                    </a:lnTo>
                    <a:lnTo>
                      <a:pt x="7836" y="532"/>
                    </a:lnTo>
                    <a:lnTo>
                      <a:pt x="6707" y="797"/>
                    </a:lnTo>
                    <a:lnTo>
                      <a:pt x="5578" y="1063"/>
                    </a:lnTo>
                    <a:lnTo>
                      <a:pt x="4516" y="1328"/>
                    </a:lnTo>
                    <a:lnTo>
                      <a:pt x="3520" y="1727"/>
                    </a:lnTo>
                    <a:lnTo>
                      <a:pt x="2590" y="2059"/>
                    </a:lnTo>
                    <a:lnTo>
                      <a:pt x="1661" y="2457"/>
                    </a:lnTo>
                    <a:lnTo>
                      <a:pt x="798" y="2922"/>
                    </a:lnTo>
                    <a:lnTo>
                      <a:pt x="1" y="3387"/>
                    </a:lnTo>
                    <a:lnTo>
                      <a:pt x="1" y="3387"/>
                    </a:lnTo>
                    <a:lnTo>
                      <a:pt x="3055" y="4781"/>
                    </a:lnTo>
                    <a:lnTo>
                      <a:pt x="6043" y="6375"/>
                    </a:lnTo>
                    <a:lnTo>
                      <a:pt x="8965" y="8034"/>
                    </a:lnTo>
                    <a:lnTo>
                      <a:pt x="11820" y="9894"/>
                    </a:lnTo>
                    <a:lnTo>
                      <a:pt x="14608" y="11886"/>
                    </a:lnTo>
                    <a:lnTo>
                      <a:pt x="17331" y="13944"/>
                    </a:lnTo>
                    <a:lnTo>
                      <a:pt x="19987" y="16201"/>
                    </a:lnTo>
                    <a:lnTo>
                      <a:pt x="22576" y="18592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93" name="Google Shape;2793;g34ed79b00d1_0_2745"/>
              <p:cNvSpPr/>
              <p:nvPr/>
            </p:nvSpPr>
            <p:spPr>
              <a:xfrm>
                <a:off x="2108550" y="3483275"/>
                <a:ext cx="2365425" cy="1201825"/>
              </a:xfrm>
              <a:custGeom>
                <a:rect b="b" l="l" r="r" t="t"/>
                <a:pathLst>
                  <a:path extrusionOk="0" h="48073" w="94617">
                    <a:moveTo>
                      <a:pt x="13612" y="1"/>
                    </a:moveTo>
                    <a:lnTo>
                      <a:pt x="11952" y="2856"/>
                    </a:lnTo>
                    <a:lnTo>
                      <a:pt x="10425" y="5645"/>
                    </a:lnTo>
                    <a:lnTo>
                      <a:pt x="9097" y="8367"/>
                    </a:lnTo>
                    <a:lnTo>
                      <a:pt x="7835" y="10956"/>
                    </a:lnTo>
                    <a:lnTo>
                      <a:pt x="6706" y="13413"/>
                    </a:lnTo>
                    <a:lnTo>
                      <a:pt x="5644" y="15803"/>
                    </a:lnTo>
                    <a:lnTo>
                      <a:pt x="4715" y="18061"/>
                    </a:lnTo>
                    <a:lnTo>
                      <a:pt x="3851" y="20186"/>
                    </a:lnTo>
                    <a:lnTo>
                      <a:pt x="3121" y="22244"/>
                    </a:lnTo>
                    <a:lnTo>
                      <a:pt x="2457" y="24169"/>
                    </a:lnTo>
                    <a:lnTo>
                      <a:pt x="1859" y="25962"/>
                    </a:lnTo>
                    <a:lnTo>
                      <a:pt x="1395" y="27688"/>
                    </a:lnTo>
                    <a:lnTo>
                      <a:pt x="598" y="30743"/>
                    </a:lnTo>
                    <a:lnTo>
                      <a:pt x="0" y="33266"/>
                    </a:lnTo>
                    <a:lnTo>
                      <a:pt x="2590" y="35125"/>
                    </a:lnTo>
                    <a:lnTo>
                      <a:pt x="5179" y="36785"/>
                    </a:lnTo>
                    <a:lnTo>
                      <a:pt x="7835" y="38378"/>
                    </a:lnTo>
                    <a:lnTo>
                      <a:pt x="10558" y="39906"/>
                    </a:lnTo>
                    <a:lnTo>
                      <a:pt x="13280" y="41234"/>
                    </a:lnTo>
                    <a:lnTo>
                      <a:pt x="16135" y="42495"/>
                    </a:lnTo>
                    <a:lnTo>
                      <a:pt x="18924" y="43557"/>
                    </a:lnTo>
                    <a:lnTo>
                      <a:pt x="21779" y="44553"/>
                    </a:lnTo>
                    <a:lnTo>
                      <a:pt x="24700" y="45417"/>
                    </a:lnTo>
                    <a:lnTo>
                      <a:pt x="27622" y="46147"/>
                    </a:lnTo>
                    <a:lnTo>
                      <a:pt x="30543" y="46811"/>
                    </a:lnTo>
                    <a:lnTo>
                      <a:pt x="33531" y="47276"/>
                    </a:lnTo>
                    <a:lnTo>
                      <a:pt x="36519" y="47674"/>
                    </a:lnTo>
                    <a:lnTo>
                      <a:pt x="39507" y="47940"/>
                    </a:lnTo>
                    <a:lnTo>
                      <a:pt x="42495" y="48072"/>
                    </a:lnTo>
                    <a:lnTo>
                      <a:pt x="45482" y="48072"/>
                    </a:lnTo>
                    <a:lnTo>
                      <a:pt x="48470" y="47940"/>
                    </a:lnTo>
                    <a:lnTo>
                      <a:pt x="51458" y="47674"/>
                    </a:lnTo>
                    <a:lnTo>
                      <a:pt x="54446" y="47342"/>
                    </a:lnTo>
                    <a:lnTo>
                      <a:pt x="57434" y="46877"/>
                    </a:lnTo>
                    <a:lnTo>
                      <a:pt x="60355" y="46280"/>
                    </a:lnTo>
                    <a:lnTo>
                      <a:pt x="63277" y="45549"/>
                    </a:lnTo>
                    <a:lnTo>
                      <a:pt x="66198" y="44686"/>
                    </a:lnTo>
                    <a:lnTo>
                      <a:pt x="69053" y="43757"/>
                    </a:lnTo>
                    <a:lnTo>
                      <a:pt x="71909" y="42628"/>
                    </a:lnTo>
                    <a:lnTo>
                      <a:pt x="74697" y="41433"/>
                    </a:lnTo>
                    <a:lnTo>
                      <a:pt x="77486" y="40105"/>
                    </a:lnTo>
                    <a:lnTo>
                      <a:pt x="80142" y="38644"/>
                    </a:lnTo>
                    <a:lnTo>
                      <a:pt x="82864" y="37051"/>
                    </a:lnTo>
                    <a:lnTo>
                      <a:pt x="85454" y="35391"/>
                    </a:lnTo>
                    <a:lnTo>
                      <a:pt x="87977" y="33531"/>
                    </a:lnTo>
                    <a:lnTo>
                      <a:pt x="90500" y="31606"/>
                    </a:lnTo>
                    <a:lnTo>
                      <a:pt x="90965" y="30344"/>
                    </a:lnTo>
                    <a:lnTo>
                      <a:pt x="91429" y="29083"/>
                    </a:lnTo>
                    <a:lnTo>
                      <a:pt x="91894" y="27755"/>
                    </a:lnTo>
                    <a:lnTo>
                      <a:pt x="92292" y="26361"/>
                    </a:lnTo>
                    <a:lnTo>
                      <a:pt x="92956" y="23572"/>
                    </a:lnTo>
                    <a:lnTo>
                      <a:pt x="93554" y="20650"/>
                    </a:lnTo>
                    <a:lnTo>
                      <a:pt x="94019" y="17596"/>
                    </a:lnTo>
                    <a:lnTo>
                      <a:pt x="94351" y="14409"/>
                    </a:lnTo>
                    <a:lnTo>
                      <a:pt x="94550" y="11222"/>
                    </a:lnTo>
                    <a:lnTo>
                      <a:pt x="94616" y="7836"/>
                    </a:lnTo>
                    <a:lnTo>
                      <a:pt x="92226" y="9164"/>
                    </a:lnTo>
                    <a:lnTo>
                      <a:pt x="89769" y="10425"/>
                    </a:lnTo>
                    <a:lnTo>
                      <a:pt x="87313" y="11488"/>
                    </a:lnTo>
                    <a:lnTo>
                      <a:pt x="84790" y="12484"/>
                    </a:lnTo>
                    <a:lnTo>
                      <a:pt x="82267" y="13347"/>
                    </a:lnTo>
                    <a:lnTo>
                      <a:pt x="79677" y="14143"/>
                    </a:lnTo>
                    <a:lnTo>
                      <a:pt x="77088" y="14741"/>
                    </a:lnTo>
                    <a:lnTo>
                      <a:pt x="74432" y="15272"/>
                    </a:lnTo>
                    <a:lnTo>
                      <a:pt x="71776" y="15737"/>
                    </a:lnTo>
                    <a:lnTo>
                      <a:pt x="69053" y="16069"/>
                    </a:lnTo>
                    <a:lnTo>
                      <a:pt x="66398" y="16268"/>
                    </a:lnTo>
                    <a:lnTo>
                      <a:pt x="63675" y="16401"/>
                    </a:lnTo>
                    <a:lnTo>
                      <a:pt x="60953" y="16401"/>
                    </a:lnTo>
                    <a:lnTo>
                      <a:pt x="58231" y="16335"/>
                    </a:lnTo>
                    <a:lnTo>
                      <a:pt x="55508" y="16135"/>
                    </a:lnTo>
                    <a:lnTo>
                      <a:pt x="52786" y="15870"/>
                    </a:lnTo>
                    <a:lnTo>
                      <a:pt x="50064" y="15538"/>
                    </a:lnTo>
                    <a:lnTo>
                      <a:pt x="47408" y="15073"/>
                    </a:lnTo>
                    <a:lnTo>
                      <a:pt x="44752" y="14542"/>
                    </a:lnTo>
                    <a:lnTo>
                      <a:pt x="42096" y="13878"/>
                    </a:lnTo>
                    <a:lnTo>
                      <a:pt x="39440" y="13147"/>
                    </a:lnTo>
                    <a:lnTo>
                      <a:pt x="36851" y="12351"/>
                    </a:lnTo>
                    <a:lnTo>
                      <a:pt x="34328" y="11488"/>
                    </a:lnTo>
                    <a:lnTo>
                      <a:pt x="31805" y="10492"/>
                    </a:lnTo>
                    <a:lnTo>
                      <a:pt x="29348" y="9429"/>
                    </a:lnTo>
                    <a:lnTo>
                      <a:pt x="26891" y="8300"/>
                    </a:lnTo>
                    <a:lnTo>
                      <a:pt x="24567" y="7105"/>
                    </a:lnTo>
                    <a:lnTo>
                      <a:pt x="22243" y="5844"/>
                    </a:lnTo>
                    <a:lnTo>
                      <a:pt x="19986" y="4449"/>
                    </a:lnTo>
                    <a:lnTo>
                      <a:pt x="17795" y="3055"/>
                    </a:lnTo>
                    <a:lnTo>
                      <a:pt x="15670" y="1528"/>
                    </a:lnTo>
                    <a:lnTo>
                      <a:pt x="1361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94" name="Google Shape;2794;g34ed79b00d1_0_2745"/>
              <p:cNvSpPr/>
              <p:nvPr/>
            </p:nvSpPr>
            <p:spPr>
              <a:xfrm>
                <a:off x="2108550" y="3483275"/>
                <a:ext cx="2365425" cy="1201825"/>
              </a:xfrm>
              <a:custGeom>
                <a:rect b="b" l="l" r="r" t="t"/>
                <a:pathLst>
                  <a:path extrusionOk="0" fill="none" h="48073" w="94617">
                    <a:moveTo>
                      <a:pt x="13612" y="1"/>
                    </a:moveTo>
                    <a:lnTo>
                      <a:pt x="13612" y="1"/>
                    </a:lnTo>
                    <a:lnTo>
                      <a:pt x="11952" y="2856"/>
                    </a:lnTo>
                    <a:lnTo>
                      <a:pt x="10425" y="5645"/>
                    </a:lnTo>
                    <a:lnTo>
                      <a:pt x="9097" y="8367"/>
                    </a:lnTo>
                    <a:lnTo>
                      <a:pt x="7835" y="10956"/>
                    </a:lnTo>
                    <a:lnTo>
                      <a:pt x="6706" y="13413"/>
                    </a:lnTo>
                    <a:lnTo>
                      <a:pt x="5644" y="15803"/>
                    </a:lnTo>
                    <a:lnTo>
                      <a:pt x="4715" y="18061"/>
                    </a:lnTo>
                    <a:lnTo>
                      <a:pt x="3851" y="20186"/>
                    </a:lnTo>
                    <a:lnTo>
                      <a:pt x="3121" y="22244"/>
                    </a:lnTo>
                    <a:lnTo>
                      <a:pt x="2457" y="24169"/>
                    </a:lnTo>
                    <a:lnTo>
                      <a:pt x="1859" y="25962"/>
                    </a:lnTo>
                    <a:lnTo>
                      <a:pt x="1395" y="27688"/>
                    </a:lnTo>
                    <a:lnTo>
                      <a:pt x="598" y="30743"/>
                    </a:lnTo>
                    <a:lnTo>
                      <a:pt x="0" y="33266"/>
                    </a:lnTo>
                    <a:lnTo>
                      <a:pt x="0" y="33266"/>
                    </a:lnTo>
                    <a:lnTo>
                      <a:pt x="2590" y="35125"/>
                    </a:lnTo>
                    <a:lnTo>
                      <a:pt x="5179" y="36785"/>
                    </a:lnTo>
                    <a:lnTo>
                      <a:pt x="7835" y="38378"/>
                    </a:lnTo>
                    <a:lnTo>
                      <a:pt x="10558" y="39906"/>
                    </a:lnTo>
                    <a:lnTo>
                      <a:pt x="13280" y="41234"/>
                    </a:lnTo>
                    <a:lnTo>
                      <a:pt x="16135" y="42495"/>
                    </a:lnTo>
                    <a:lnTo>
                      <a:pt x="18924" y="43557"/>
                    </a:lnTo>
                    <a:lnTo>
                      <a:pt x="21779" y="44553"/>
                    </a:lnTo>
                    <a:lnTo>
                      <a:pt x="24700" y="45417"/>
                    </a:lnTo>
                    <a:lnTo>
                      <a:pt x="27622" y="46147"/>
                    </a:lnTo>
                    <a:lnTo>
                      <a:pt x="30543" y="46811"/>
                    </a:lnTo>
                    <a:lnTo>
                      <a:pt x="33531" y="47276"/>
                    </a:lnTo>
                    <a:lnTo>
                      <a:pt x="36519" y="47674"/>
                    </a:lnTo>
                    <a:lnTo>
                      <a:pt x="39507" y="47940"/>
                    </a:lnTo>
                    <a:lnTo>
                      <a:pt x="42495" y="48072"/>
                    </a:lnTo>
                    <a:lnTo>
                      <a:pt x="45482" y="48072"/>
                    </a:lnTo>
                    <a:lnTo>
                      <a:pt x="48470" y="47940"/>
                    </a:lnTo>
                    <a:lnTo>
                      <a:pt x="51458" y="47674"/>
                    </a:lnTo>
                    <a:lnTo>
                      <a:pt x="54446" y="47342"/>
                    </a:lnTo>
                    <a:lnTo>
                      <a:pt x="57434" y="46877"/>
                    </a:lnTo>
                    <a:lnTo>
                      <a:pt x="60355" y="46280"/>
                    </a:lnTo>
                    <a:lnTo>
                      <a:pt x="63277" y="45549"/>
                    </a:lnTo>
                    <a:lnTo>
                      <a:pt x="66198" y="44686"/>
                    </a:lnTo>
                    <a:lnTo>
                      <a:pt x="69053" y="43757"/>
                    </a:lnTo>
                    <a:lnTo>
                      <a:pt x="71909" y="42628"/>
                    </a:lnTo>
                    <a:lnTo>
                      <a:pt x="74697" y="41433"/>
                    </a:lnTo>
                    <a:lnTo>
                      <a:pt x="77486" y="40105"/>
                    </a:lnTo>
                    <a:lnTo>
                      <a:pt x="80142" y="38644"/>
                    </a:lnTo>
                    <a:lnTo>
                      <a:pt x="82864" y="37051"/>
                    </a:lnTo>
                    <a:lnTo>
                      <a:pt x="85454" y="35391"/>
                    </a:lnTo>
                    <a:lnTo>
                      <a:pt x="87977" y="33531"/>
                    </a:lnTo>
                    <a:lnTo>
                      <a:pt x="90500" y="31606"/>
                    </a:lnTo>
                    <a:lnTo>
                      <a:pt x="90500" y="31606"/>
                    </a:lnTo>
                    <a:lnTo>
                      <a:pt x="90965" y="30344"/>
                    </a:lnTo>
                    <a:lnTo>
                      <a:pt x="91429" y="29083"/>
                    </a:lnTo>
                    <a:lnTo>
                      <a:pt x="91894" y="27755"/>
                    </a:lnTo>
                    <a:lnTo>
                      <a:pt x="92292" y="26361"/>
                    </a:lnTo>
                    <a:lnTo>
                      <a:pt x="92956" y="23572"/>
                    </a:lnTo>
                    <a:lnTo>
                      <a:pt x="93554" y="20650"/>
                    </a:lnTo>
                    <a:lnTo>
                      <a:pt x="94019" y="17596"/>
                    </a:lnTo>
                    <a:lnTo>
                      <a:pt x="94351" y="14409"/>
                    </a:lnTo>
                    <a:lnTo>
                      <a:pt x="94550" y="11222"/>
                    </a:lnTo>
                    <a:lnTo>
                      <a:pt x="94616" y="7836"/>
                    </a:lnTo>
                    <a:lnTo>
                      <a:pt x="94616" y="7836"/>
                    </a:lnTo>
                    <a:lnTo>
                      <a:pt x="92226" y="9164"/>
                    </a:lnTo>
                    <a:lnTo>
                      <a:pt x="89769" y="10425"/>
                    </a:lnTo>
                    <a:lnTo>
                      <a:pt x="87313" y="11488"/>
                    </a:lnTo>
                    <a:lnTo>
                      <a:pt x="84790" y="12484"/>
                    </a:lnTo>
                    <a:lnTo>
                      <a:pt x="82267" y="13347"/>
                    </a:lnTo>
                    <a:lnTo>
                      <a:pt x="79677" y="14143"/>
                    </a:lnTo>
                    <a:lnTo>
                      <a:pt x="77088" y="14741"/>
                    </a:lnTo>
                    <a:lnTo>
                      <a:pt x="74432" y="15272"/>
                    </a:lnTo>
                    <a:lnTo>
                      <a:pt x="71776" y="15737"/>
                    </a:lnTo>
                    <a:lnTo>
                      <a:pt x="69053" y="16069"/>
                    </a:lnTo>
                    <a:lnTo>
                      <a:pt x="66398" y="16268"/>
                    </a:lnTo>
                    <a:lnTo>
                      <a:pt x="63675" y="16401"/>
                    </a:lnTo>
                    <a:lnTo>
                      <a:pt x="60953" y="16401"/>
                    </a:lnTo>
                    <a:lnTo>
                      <a:pt x="58231" y="16335"/>
                    </a:lnTo>
                    <a:lnTo>
                      <a:pt x="55508" y="16135"/>
                    </a:lnTo>
                    <a:lnTo>
                      <a:pt x="52786" y="15870"/>
                    </a:lnTo>
                    <a:lnTo>
                      <a:pt x="50064" y="15538"/>
                    </a:lnTo>
                    <a:lnTo>
                      <a:pt x="47408" y="15073"/>
                    </a:lnTo>
                    <a:lnTo>
                      <a:pt x="44752" y="14542"/>
                    </a:lnTo>
                    <a:lnTo>
                      <a:pt x="42096" y="13878"/>
                    </a:lnTo>
                    <a:lnTo>
                      <a:pt x="39440" y="13147"/>
                    </a:lnTo>
                    <a:lnTo>
                      <a:pt x="36851" y="12351"/>
                    </a:lnTo>
                    <a:lnTo>
                      <a:pt x="34328" y="11488"/>
                    </a:lnTo>
                    <a:lnTo>
                      <a:pt x="31805" y="10492"/>
                    </a:lnTo>
                    <a:lnTo>
                      <a:pt x="29348" y="9429"/>
                    </a:lnTo>
                    <a:lnTo>
                      <a:pt x="26891" y="8300"/>
                    </a:lnTo>
                    <a:lnTo>
                      <a:pt x="24567" y="7105"/>
                    </a:lnTo>
                    <a:lnTo>
                      <a:pt x="22243" y="5844"/>
                    </a:lnTo>
                    <a:lnTo>
                      <a:pt x="19986" y="4449"/>
                    </a:lnTo>
                    <a:lnTo>
                      <a:pt x="17795" y="3055"/>
                    </a:lnTo>
                    <a:lnTo>
                      <a:pt x="15670" y="1528"/>
                    </a:lnTo>
                    <a:lnTo>
                      <a:pt x="13612" y="1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95" name="Google Shape;2795;g34ed79b00d1_0_2745"/>
              <p:cNvSpPr/>
              <p:nvPr/>
            </p:nvSpPr>
            <p:spPr>
              <a:xfrm>
                <a:off x="4020775" y="1635775"/>
                <a:ext cx="501325" cy="773550"/>
              </a:xfrm>
              <a:custGeom>
                <a:rect b="b" l="l" r="r" t="t"/>
                <a:pathLst>
                  <a:path extrusionOk="0" h="30942" w="20053">
                    <a:moveTo>
                      <a:pt x="14940" y="1"/>
                    </a:moveTo>
                    <a:lnTo>
                      <a:pt x="13347" y="598"/>
                    </a:lnTo>
                    <a:lnTo>
                      <a:pt x="11488" y="1461"/>
                    </a:lnTo>
                    <a:lnTo>
                      <a:pt x="9429" y="2524"/>
                    </a:lnTo>
                    <a:lnTo>
                      <a:pt x="7305" y="3719"/>
                    </a:lnTo>
                    <a:lnTo>
                      <a:pt x="5246" y="5047"/>
                    </a:lnTo>
                    <a:lnTo>
                      <a:pt x="3254" y="6308"/>
                    </a:lnTo>
                    <a:lnTo>
                      <a:pt x="1462" y="7570"/>
                    </a:lnTo>
                    <a:lnTo>
                      <a:pt x="1" y="8765"/>
                    </a:lnTo>
                    <a:lnTo>
                      <a:pt x="2059" y="11222"/>
                    </a:lnTo>
                    <a:lnTo>
                      <a:pt x="4051" y="13811"/>
                    </a:lnTo>
                    <a:lnTo>
                      <a:pt x="5977" y="16467"/>
                    </a:lnTo>
                    <a:lnTo>
                      <a:pt x="7836" y="19189"/>
                    </a:lnTo>
                    <a:lnTo>
                      <a:pt x="9695" y="22044"/>
                    </a:lnTo>
                    <a:lnTo>
                      <a:pt x="11421" y="24966"/>
                    </a:lnTo>
                    <a:lnTo>
                      <a:pt x="13081" y="27954"/>
                    </a:lnTo>
                    <a:lnTo>
                      <a:pt x="14608" y="30942"/>
                    </a:lnTo>
                    <a:lnTo>
                      <a:pt x="15339" y="30145"/>
                    </a:lnTo>
                    <a:lnTo>
                      <a:pt x="16003" y="29348"/>
                    </a:lnTo>
                    <a:lnTo>
                      <a:pt x="16600" y="28419"/>
                    </a:lnTo>
                    <a:lnTo>
                      <a:pt x="17198" y="27555"/>
                    </a:lnTo>
                    <a:lnTo>
                      <a:pt x="17729" y="26626"/>
                    </a:lnTo>
                    <a:lnTo>
                      <a:pt x="18127" y="25696"/>
                    </a:lnTo>
                    <a:lnTo>
                      <a:pt x="18526" y="24700"/>
                    </a:lnTo>
                    <a:lnTo>
                      <a:pt x="18924" y="23704"/>
                    </a:lnTo>
                    <a:lnTo>
                      <a:pt x="19190" y="22708"/>
                    </a:lnTo>
                    <a:lnTo>
                      <a:pt x="19455" y="21712"/>
                    </a:lnTo>
                    <a:lnTo>
                      <a:pt x="19655" y="20650"/>
                    </a:lnTo>
                    <a:lnTo>
                      <a:pt x="19854" y="19654"/>
                    </a:lnTo>
                    <a:lnTo>
                      <a:pt x="19987" y="18592"/>
                    </a:lnTo>
                    <a:lnTo>
                      <a:pt x="20053" y="17529"/>
                    </a:lnTo>
                    <a:lnTo>
                      <a:pt x="20053" y="16467"/>
                    </a:lnTo>
                    <a:lnTo>
                      <a:pt x="20053" y="15405"/>
                    </a:lnTo>
                    <a:lnTo>
                      <a:pt x="20053" y="14342"/>
                    </a:lnTo>
                    <a:lnTo>
                      <a:pt x="19920" y="13280"/>
                    </a:lnTo>
                    <a:lnTo>
                      <a:pt x="19655" y="11222"/>
                    </a:lnTo>
                    <a:lnTo>
                      <a:pt x="19190" y="9163"/>
                    </a:lnTo>
                    <a:lnTo>
                      <a:pt x="18592" y="7105"/>
                    </a:lnTo>
                    <a:lnTo>
                      <a:pt x="17862" y="5180"/>
                    </a:lnTo>
                    <a:lnTo>
                      <a:pt x="16999" y="3320"/>
                    </a:lnTo>
                    <a:lnTo>
                      <a:pt x="16003" y="1594"/>
                    </a:lnTo>
                    <a:lnTo>
                      <a:pt x="15471" y="797"/>
                    </a:lnTo>
                    <a:lnTo>
                      <a:pt x="1494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96" name="Google Shape;2796;g34ed79b00d1_0_2745"/>
              <p:cNvSpPr/>
              <p:nvPr/>
            </p:nvSpPr>
            <p:spPr>
              <a:xfrm>
                <a:off x="4020775" y="1635775"/>
                <a:ext cx="501325" cy="773550"/>
              </a:xfrm>
              <a:custGeom>
                <a:rect b="b" l="l" r="r" t="t"/>
                <a:pathLst>
                  <a:path extrusionOk="0" fill="none" h="30942" w="20053">
                    <a:moveTo>
                      <a:pt x="14608" y="30942"/>
                    </a:moveTo>
                    <a:lnTo>
                      <a:pt x="14608" y="30942"/>
                    </a:lnTo>
                    <a:lnTo>
                      <a:pt x="15339" y="30145"/>
                    </a:lnTo>
                    <a:lnTo>
                      <a:pt x="16003" y="29348"/>
                    </a:lnTo>
                    <a:lnTo>
                      <a:pt x="16600" y="28419"/>
                    </a:lnTo>
                    <a:lnTo>
                      <a:pt x="17198" y="27555"/>
                    </a:lnTo>
                    <a:lnTo>
                      <a:pt x="17729" y="26626"/>
                    </a:lnTo>
                    <a:lnTo>
                      <a:pt x="18127" y="25696"/>
                    </a:lnTo>
                    <a:lnTo>
                      <a:pt x="18526" y="24700"/>
                    </a:lnTo>
                    <a:lnTo>
                      <a:pt x="18924" y="23704"/>
                    </a:lnTo>
                    <a:lnTo>
                      <a:pt x="19190" y="22708"/>
                    </a:lnTo>
                    <a:lnTo>
                      <a:pt x="19455" y="21712"/>
                    </a:lnTo>
                    <a:lnTo>
                      <a:pt x="19655" y="20650"/>
                    </a:lnTo>
                    <a:lnTo>
                      <a:pt x="19854" y="19654"/>
                    </a:lnTo>
                    <a:lnTo>
                      <a:pt x="19987" y="18592"/>
                    </a:lnTo>
                    <a:lnTo>
                      <a:pt x="20053" y="17529"/>
                    </a:lnTo>
                    <a:lnTo>
                      <a:pt x="20053" y="16467"/>
                    </a:lnTo>
                    <a:lnTo>
                      <a:pt x="20053" y="15405"/>
                    </a:lnTo>
                    <a:lnTo>
                      <a:pt x="20053" y="14342"/>
                    </a:lnTo>
                    <a:lnTo>
                      <a:pt x="19920" y="13280"/>
                    </a:lnTo>
                    <a:lnTo>
                      <a:pt x="19655" y="11222"/>
                    </a:lnTo>
                    <a:lnTo>
                      <a:pt x="19190" y="9163"/>
                    </a:lnTo>
                    <a:lnTo>
                      <a:pt x="18592" y="7105"/>
                    </a:lnTo>
                    <a:lnTo>
                      <a:pt x="17862" y="5180"/>
                    </a:lnTo>
                    <a:lnTo>
                      <a:pt x="16999" y="3320"/>
                    </a:lnTo>
                    <a:lnTo>
                      <a:pt x="16003" y="1594"/>
                    </a:lnTo>
                    <a:lnTo>
                      <a:pt x="15471" y="797"/>
                    </a:lnTo>
                    <a:lnTo>
                      <a:pt x="14940" y="1"/>
                    </a:lnTo>
                    <a:lnTo>
                      <a:pt x="14940" y="1"/>
                    </a:lnTo>
                    <a:lnTo>
                      <a:pt x="13347" y="598"/>
                    </a:lnTo>
                    <a:lnTo>
                      <a:pt x="11488" y="1461"/>
                    </a:lnTo>
                    <a:lnTo>
                      <a:pt x="9429" y="2524"/>
                    </a:lnTo>
                    <a:lnTo>
                      <a:pt x="7305" y="3719"/>
                    </a:lnTo>
                    <a:lnTo>
                      <a:pt x="5246" y="5047"/>
                    </a:lnTo>
                    <a:lnTo>
                      <a:pt x="3254" y="6308"/>
                    </a:lnTo>
                    <a:lnTo>
                      <a:pt x="1462" y="7570"/>
                    </a:lnTo>
                    <a:lnTo>
                      <a:pt x="1" y="8765"/>
                    </a:lnTo>
                    <a:lnTo>
                      <a:pt x="1" y="8765"/>
                    </a:lnTo>
                    <a:lnTo>
                      <a:pt x="2059" y="11222"/>
                    </a:lnTo>
                    <a:lnTo>
                      <a:pt x="4051" y="13811"/>
                    </a:lnTo>
                    <a:lnTo>
                      <a:pt x="5977" y="16467"/>
                    </a:lnTo>
                    <a:lnTo>
                      <a:pt x="7836" y="19189"/>
                    </a:lnTo>
                    <a:lnTo>
                      <a:pt x="9695" y="22044"/>
                    </a:lnTo>
                    <a:lnTo>
                      <a:pt x="11421" y="24966"/>
                    </a:lnTo>
                    <a:lnTo>
                      <a:pt x="13081" y="27954"/>
                    </a:lnTo>
                    <a:lnTo>
                      <a:pt x="14608" y="30942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97" name="Google Shape;2797;g34ed79b00d1_0_2745"/>
              <p:cNvSpPr/>
              <p:nvPr/>
            </p:nvSpPr>
            <p:spPr>
              <a:xfrm>
                <a:off x="4478925" y="1959475"/>
                <a:ext cx="388450" cy="1274850"/>
              </a:xfrm>
              <a:custGeom>
                <a:rect b="b" l="l" r="r" t="t"/>
                <a:pathLst>
                  <a:path extrusionOk="0" h="50994" w="15538">
                    <a:moveTo>
                      <a:pt x="10159" y="0"/>
                    </a:moveTo>
                    <a:lnTo>
                      <a:pt x="10359" y="1992"/>
                    </a:lnTo>
                    <a:lnTo>
                      <a:pt x="10359" y="3984"/>
                    </a:lnTo>
                    <a:lnTo>
                      <a:pt x="10292" y="5909"/>
                    </a:lnTo>
                    <a:lnTo>
                      <a:pt x="10093" y="7769"/>
                    </a:lnTo>
                    <a:lnTo>
                      <a:pt x="9827" y="9628"/>
                    </a:lnTo>
                    <a:lnTo>
                      <a:pt x="9429" y="11420"/>
                    </a:lnTo>
                    <a:lnTo>
                      <a:pt x="8898" y="13213"/>
                    </a:lnTo>
                    <a:lnTo>
                      <a:pt x="8300" y="14873"/>
                    </a:lnTo>
                    <a:lnTo>
                      <a:pt x="7570" y="16533"/>
                    </a:lnTo>
                    <a:lnTo>
                      <a:pt x="6773" y="18127"/>
                    </a:lnTo>
                    <a:lnTo>
                      <a:pt x="5844" y="19654"/>
                    </a:lnTo>
                    <a:lnTo>
                      <a:pt x="4848" y="21114"/>
                    </a:lnTo>
                    <a:lnTo>
                      <a:pt x="3785" y="22575"/>
                    </a:lnTo>
                    <a:lnTo>
                      <a:pt x="2590" y="23903"/>
                    </a:lnTo>
                    <a:lnTo>
                      <a:pt x="1329" y="25165"/>
                    </a:lnTo>
                    <a:lnTo>
                      <a:pt x="1" y="26360"/>
                    </a:lnTo>
                    <a:lnTo>
                      <a:pt x="1196" y="29348"/>
                    </a:lnTo>
                    <a:lnTo>
                      <a:pt x="2258" y="32402"/>
                    </a:lnTo>
                    <a:lnTo>
                      <a:pt x="3254" y="35456"/>
                    </a:lnTo>
                    <a:lnTo>
                      <a:pt x="4184" y="38511"/>
                    </a:lnTo>
                    <a:lnTo>
                      <a:pt x="4980" y="41631"/>
                    </a:lnTo>
                    <a:lnTo>
                      <a:pt x="5711" y="44752"/>
                    </a:lnTo>
                    <a:lnTo>
                      <a:pt x="6375" y="47873"/>
                    </a:lnTo>
                    <a:lnTo>
                      <a:pt x="6972" y="50993"/>
                    </a:lnTo>
                    <a:lnTo>
                      <a:pt x="7968" y="49665"/>
                    </a:lnTo>
                    <a:lnTo>
                      <a:pt x="8898" y="48271"/>
                    </a:lnTo>
                    <a:lnTo>
                      <a:pt x="9761" y="46810"/>
                    </a:lnTo>
                    <a:lnTo>
                      <a:pt x="10558" y="45349"/>
                    </a:lnTo>
                    <a:lnTo>
                      <a:pt x="11288" y="43889"/>
                    </a:lnTo>
                    <a:lnTo>
                      <a:pt x="11952" y="42362"/>
                    </a:lnTo>
                    <a:lnTo>
                      <a:pt x="12616" y="40834"/>
                    </a:lnTo>
                    <a:lnTo>
                      <a:pt x="13147" y="39307"/>
                    </a:lnTo>
                    <a:lnTo>
                      <a:pt x="13612" y="37714"/>
                    </a:lnTo>
                    <a:lnTo>
                      <a:pt x="14077" y="36120"/>
                    </a:lnTo>
                    <a:lnTo>
                      <a:pt x="14475" y="34527"/>
                    </a:lnTo>
                    <a:lnTo>
                      <a:pt x="14807" y="32867"/>
                    </a:lnTo>
                    <a:lnTo>
                      <a:pt x="15006" y="31273"/>
                    </a:lnTo>
                    <a:lnTo>
                      <a:pt x="15272" y="29613"/>
                    </a:lnTo>
                    <a:lnTo>
                      <a:pt x="15405" y="27953"/>
                    </a:lnTo>
                    <a:lnTo>
                      <a:pt x="15471" y="26227"/>
                    </a:lnTo>
                    <a:lnTo>
                      <a:pt x="15538" y="24567"/>
                    </a:lnTo>
                    <a:lnTo>
                      <a:pt x="15538" y="22907"/>
                    </a:lnTo>
                    <a:lnTo>
                      <a:pt x="15471" y="21247"/>
                    </a:lnTo>
                    <a:lnTo>
                      <a:pt x="15338" y="19521"/>
                    </a:lnTo>
                    <a:lnTo>
                      <a:pt x="15139" y="17861"/>
                    </a:lnTo>
                    <a:lnTo>
                      <a:pt x="14940" y="16201"/>
                    </a:lnTo>
                    <a:lnTo>
                      <a:pt x="14674" y="14475"/>
                    </a:lnTo>
                    <a:lnTo>
                      <a:pt x="14342" y="12815"/>
                    </a:lnTo>
                    <a:lnTo>
                      <a:pt x="14010" y="11155"/>
                    </a:lnTo>
                    <a:lnTo>
                      <a:pt x="13612" y="9561"/>
                    </a:lnTo>
                    <a:lnTo>
                      <a:pt x="13147" y="7901"/>
                    </a:lnTo>
                    <a:lnTo>
                      <a:pt x="12616" y="6308"/>
                    </a:lnTo>
                    <a:lnTo>
                      <a:pt x="12085" y="4648"/>
                    </a:lnTo>
                    <a:lnTo>
                      <a:pt x="11487" y="3121"/>
                    </a:lnTo>
                    <a:lnTo>
                      <a:pt x="10823" y="1527"/>
                    </a:lnTo>
                    <a:lnTo>
                      <a:pt x="1015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98" name="Google Shape;2798;g34ed79b00d1_0_2745"/>
              <p:cNvSpPr/>
              <p:nvPr/>
            </p:nvSpPr>
            <p:spPr>
              <a:xfrm>
                <a:off x="4478925" y="1959475"/>
                <a:ext cx="388450" cy="1274850"/>
              </a:xfrm>
              <a:custGeom>
                <a:rect b="b" l="l" r="r" t="t"/>
                <a:pathLst>
                  <a:path extrusionOk="0" fill="none" h="50994" w="15538">
                    <a:moveTo>
                      <a:pt x="10159" y="0"/>
                    </a:moveTo>
                    <a:lnTo>
                      <a:pt x="10159" y="0"/>
                    </a:lnTo>
                    <a:lnTo>
                      <a:pt x="10359" y="1992"/>
                    </a:lnTo>
                    <a:lnTo>
                      <a:pt x="10359" y="3984"/>
                    </a:lnTo>
                    <a:lnTo>
                      <a:pt x="10292" y="5909"/>
                    </a:lnTo>
                    <a:lnTo>
                      <a:pt x="10093" y="7769"/>
                    </a:lnTo>
                    <a:lnTo>
                      <a:pt x="9827" y="9628"/>
                    </a:lnTo>
                    <a:lnTo>
                      <a:pt x="9429" y="11420"/>
                    </a:lnTo>
                    <a:lnTo>
                      <a:pt x="8898" y="13213"/>
                    </a:lnTo>
                    <a:lnTo>
                      <a:pt x="8300" y="14873"/>
                    </a:lnTo>
                    <a:lnTo>
                      <a:pt x="7570" y="16533"/>
                    </a:lnTo>
                    <a:lnTo>
                      <a:pt x="6773" y="18127"/>
                    </a:lnTo>
                    <a:lnTo>
                      <a:pt x="5844" y="19654"/>
                    </a:lnTo>
                    <a:lnTo>
                      <a:pt x="4848" y="21114"/>
                    </a:lnTo>
                    <a:lnTo>
                      <a:pt x="3785" y="22575"/>
                    </a:lnTo>
                    <a:lnTo>
                      <a:pt x="2590" y="23903"/>
                    </a:lnTo>
                    <a:lnTo>
                      <a:pt x="1329" y="25165"/>
                    </a:lnTo>
                    <a:lnTo>
                      <a:pt x="1" y="26360"/>
                    </a:lnTo>
                    <a:lnTo>
                      <a:pt x="1" y="26360"/>
                    </a:lnTo>
                    <a:lnTo>
                      <a:pt x="1196" y="29348"/>
                    </a:lnTo>
                    <a:lnTo>
                      <a:pt x="2258" y="32402"/>
                    </a:lnTo>
                    <a:lnTo>
                      <a:pt x="3254" y="35456"/>
                    </a:lnTo>
                    <a:lnTo>
                      <a:pt x="4184" y="38511"/>
                    </a:lnTo>
                    <a:lnTo>
                      <a:pt x="4980" y="41631"/>
                    </a:lnTo>
                    <a:lnTo>
                      <a:pt x="5711" y="44752"/>
                    </a:lnTo>
                    <a:lnTo>
                      <a:pt x="6375" y="47873"/>
                    </a:lnTo>
                    <a:lnTo>
                      <a:pt x="6972" y="50993"/>
                    </a:lnTo>
                    <a:lnTo>
                      <a:pt x="6972" y="50993"/>
                    </a:lnTo>
                    <a:lnTo>
                      <a:pt x="7968" y="49665"/>
                    </a:lnTo>
                    <a:lnTo>
                      <a:pt x="8898" y="48271"/>
                    </a:lnTo>
                    <a:lnTo>
                      <a:pt x="9761" y="46810"/>
                    </a:lnTo>
                    <a:lnTo>
                      <a:pt x="10558" y="45349"/>
                    </a:lnTo>
                    <a:lnTo>
                      <a:pt x="11288" y="43889"/>
                    </a:lnTo>
                    <a:lnTo>
                      <a:pt x="11952" y="42362"/>
                    </a:lnTo>
                    <a:lnTo>
                      <a:pt x="12616" y="40834"/>
                    </a:lnTo>
                    <a:lnTo>
                      <a:pt x="13147" y="39307"/>
                    </a:lnTo>
                    <a:lnTo>
                      <a:pt x="13612" y="37714"/>
                    </a:lnTo>
                    <a:lnTo>
                      <a:pt x="14077" y="36120"/>
                    </a:lnTo>
                    <a:lnTo>
                      <a:pt x="14475" y="34527"/>
                    </a:lnTo>
                    <a:lnTo>
                      <a:pt x="14807" y="32867"/>
                    </a:lnTo>
                    <a:lnTo>
                      <a:pt x="15006" y="31273"/>
                    </a:lnTo>
                    <a:lnTo>
                      <a:pt x="15272" y="29613"/>
                    </a:lnTo>
                    <a:lnTo>
                      <a:pt x="15405" y="27953"/>
                    </a:lnTo>
                    <a:lnTo>
                      <a:pt x="15471" y="26227"/>
                    </a:lnTo>
                    <a:lnTo>
                      <a:pt x="15538" y="24567"/>
                    </a:lnTo>
                    <a:lnTo>
                      <a:pt x="15538" y="22907"/>
                    </a:lnTo>
                    <a:lnTo>
                      <a:pt x="15471" y="21247"/>
                    </a:lnTo>
                    <a:lnTo>
                      <a:pt x="15338" y="19521"/>
                    </a:lnTo>
                    <a:lnTo>
                      <a:pt x="15139" y="17861"/>
                    </a:lnTo>
                    <a:lnTo>
                      <a:pt x="14940" y="16201"/>
                    </a:lnTo>
                    <a:lnTo>
                      <a:pt x="14674" y="14475"/>
                    </a:lnTo>
                    <a:lnTo>
                      <a:pt x="14342" y="12815"/>
                    </a:lnTo>
                    <a:lnTo>
                      <a:pt x="14010" y="11155"/>
                    </a:lnTo>
                    <a:lnTo>
                      <a:pt x="13612" y="9561"/>
                    </a:lnTo>
                    <a:lnTo>
                      <a:pt x="13147" y="7901"/>
                    </a:lnTo>
                    <a:lnTo>
                      <a:pt x="12616" y="6308"/>
                    </a:lnTo>
                    <a:lnTo>
                      <a:pt x="12085" y="4648"/>
                    </a:lnTo>
                    <a:lnTo>
                      <a:pt x="11487" y="3121"/>
                    </a:lnTo>
                    <a:lnTo>
                      <a:pt x="10823" y="1527"/>
                    </a:lnTo>
                    <a:lnTo>
                      <a:pt x="10159" y="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99" name="Google Shape;2799;g34ed79b00d1_0_2745"/>
              <p:cNvSpPr/>
              <p:nvPr/>
            </p:nvSpPr>
            <p:spPr>
              <a:xfrm>
                <a:off x="3013200" y="1469775"/>
                <a:ext cx="668975" cy="753650"/>
              </a:xfrm>
              <a:custGeom>
                <a:rect b="b" l="l" r="r" t="t"/>
                <a:pathLst>
                  <a:path extrusionOk="0" h="30146" w="26759">
                    <a:moveTo>
                      <a:pt x="4051" y="1"/>
                    </a:moveTo>
                    <a:lnTo>
                      <a:pt x="3454" y="930"/>
                    </a:lnTo>
                    <a:lnTo>
                      <a:pt x="2922" y="1794"/>
                    </a:lnTo>
                    <a:lnTo>
                      <a:pt x="2391" y="2657"/>
                    </a:lnTo>
                    <a:lnTo>
                      <a:pt x="1993" y="3586"/>
                    </a:lnTo>
                    <a:lnTo>
                      <a:pt x="1528" y="4516"/>
                    </a:lnTo>
                    <a:lnTo>
                      <a:pt x="1196" y="5445"/>
                    </a:lnTo>
                    <a:lnTo>
                      <a:pt x="864" y="6375"/>
                    </a:lnTo>
                    <a:lnTo>
                      <a:pt x="598" y="7305"/>
                    </a:lnTo>
                    <a:lnTo>
                      <a:pt x="399" y="8300"/>
                    </a:lnTo>
                    <a:lnTo>
                      <a:pt x="266" y="9230"/>
                    </a:lnTo>
                    <a:lnTo>
                      <a:pt x="134" y="10226"/>
                    </a:lnTo>
                    <a:lnTo>
                      <a:pt x="1" y="11156"/>
                    </a:lnTo>
                    <a:lnTo>
                      <a:pt x="1" y="12152"/>
                    </a:lnTo>
                    <a:lnTo>
                      <a:pt x="1" y="13148"/>
                    </a:lnTo>
                    <a:lnTo>
                      <a:pt x="1" y="14143"/>
                    </a:lnTo>
                    <a:lnTo>
                      <a:pt x="67" y="15073"/>
                    </a:lnTo>
                    <a:lnTo>
                      <a:pt x="399" y="17065"/>
                    </a:lnTo>
                    <a:lnTo>
                      <a:pt x="798" y="18990"/>
                    </a:lnTo>
                    <a:lnTo>
                      <a:pt x="1395" y="20982"/>
                    </a:lnTo>
                    <a:lnTo>
                      <a:pt x="2059" y="22908"/>
                    </a:lnTo>
                    <a:lnTo>
                      <a:pt x="2922" y="24767"/>
                    </a:lnTo>
                    <a:lnTo>
                      <a:pt x="3918" y="26626"/>
                    </a:lnTo>
                    <a:lnTo>
                      <a:pt x="5047" y="28419"/>
                    </a:lnTo>
                    <a:lnTo>
                      <a:pt x="6242" y="30145"/>
                    </a:lnTo>
                    <a:lnTo>
                      <a:pt x="8832" y="27821"/>
                    </a:lnTo>
                    <a:lnTo>
                      <a:pt x="11355" y="25564"/>
                    </a:lnTo>
                    <a:lnTo>
                      <a:pt x="13944" y="23439"/>
                    </a:lnTo>
                    <a:lnTo>
                      <a:pt x="16534" y="21314"/>
                    </a:lnTo>
                    <a:lnTo>
                      <a:pt x="19123" y="19322"/>
                    </a:lnTo>
                    <a:lnTo>
                      <a:pt x="21646" y="17397"/>
                    </a:lnTo>
                    <a:lnTo>
                      <a:pt x="24236" y="15604"/>
                    </a:lnTo>
                    <a:lnTo>
                      <a:pt x="26759" y="13811"/>
                    </a:lnTo>
                    <a:lnTo>
                      <a:pt x="25431" y="12683"/>
                    </a:lnTo>
                    <a:lnTo>
                      <a:pt x="24169" y="11620"/>
                    </a:lnTo>
                    <a:lnTo>
                      <a:pt x="22841" y="10558"/>
                    </a:lnTo>
                    <a:lnTo>
                      <a:pt x="21514" y="9496"/>
                    </a:lnTo>
                    <a:lnTo>
                      <a:pt x="20119" y="8500"/>
                    </a:lnTo>
                    <a:lnTo>
                      <a:pt x="18725" y="7570"/>
                    </a:lnTo>
                    <a:lnTo>
                      <a:pt x="17331" y="6641"/>
                    </a:lnTo>
                    <a:lnTo>
                      <a:pt x="15936" y="5777"/>
                    </a:lnTo>
                    <a:lnTo>
                      <a:pt x="14475" y="4914"/>
                    </a:lnTo>
                    <a:lnTo>
                      <a:pt x="13015" y="4117"/>
                    </a:lnTo>
                    <a:lnTo>
                      <a:pt x="11554" y="3321"/>
                    </a:lnTo>
                    <a:lnTo>
                      <a:pt x="10093" y="2590"/>
                    </a:lnTo>
                    <a:lnTo>
                      <a:pt x="8632" y="1860"/>
                    </a:lnTo>
                    <a:lnTo>
                      <a:pt x="7105" y="1262"/>
                    </a:lnTo>
                    <a:lnTo>
                      <a:pt x="5578" y="598"/>
                    </a:lnTo>
                    <a:lnTo>
                      <a:pt x="405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00" name="Google Shape;2800;g34ed79b00d1_0_2745"/>
              <p:cNvSpPr/>
              <p:nvPr/>
            </p:nvSpPr>
            <p:spPr>
              <a:xfrm>
                <a:off x="3013200" y="1469775"/>
                <a:ext cx="668975" cy="753650"/>
              </a:xfrm>
              <a:custGeom>
                <a:rect b="b" l="l" r="r" t="t"/>
                <a:pathLst>
                  <a:path extrusionOk="0" fill="none" h="30146" w="26759">
                    <a:moveTo>
                      <a:pt x="6242" y="30145"/>
                    </a:moveTo>
                    <a:lnTo>
                      <a:pt x="6242" y="30145"/>
                    </a:lnTo>
                    <a:lnTo>
                      <a:pt x="8832" y="27821"/>
                    </a:lnTo>
                    <a:lnTo>
                      <a:pt x="11355" y="25564"/>
                    </a:lnTo>
                    <a:lnTo>
                      <a:pt x="13944" y="23439"/>
                    </a:lnTo>
                    <a:lnTo>
                      <a:pt x="16534" y="21314"/>
                    </a:lnTo>
                    <a:lnTo>
                      <a:pt x="19123" y="19322"/>
                    </a:lnTo>
                    <a:lnTo>
                      <a:pt x="21646" y="17397"/>
                    </a:lnTo>
                    <a:lnTo>
                      <a:pt x="24236" y="15604"/>
                    </a:lnTo>
                    <a:lnTo>
                      <a:pt x="26759" y="13811"/>
                    </a:lnTo>
                    <a:lnTo>
                      <a:pt x="26759" y="13811"/>
                    </a:lnTo>
                    <a:lnTo>
                      <a:pt x="25431" y="12683"/>
                    </a:lnTo>
                    <a:lnTo>
                      <a:pt x="24169" y="11620"/>
                    </a:lnTo>
                    <a:lnTo>
                      <a:pt x="22841" y="10558"/>
                    </a:lnTo>
                    <a:lnTo>
                      <a:pt x="21514" y="9496"/>
                    </a:lnTo>
                    <a:lnTo>
                      <a:pt x="20119" y="8500"/>
                    </a:lnTo>
                    <a:lnTo>
                      <a:pt x="18725" y="7570"/>
                    </a:lnTo>
                    <a:lnTo>
                      <a:pt x="17331" y="6641"/>
                    </a:lnTo>
                    <a:lnTo>
                      <a:pt x="15936" y="5777"/>
                    </a:lnTo>
                    <a:lnTo>
                      <a:pt x="14475" y="4914"/>
                    </a:lnTo>
                    <a:lnTo>
                      <a:pt x="13015" y="4117"/>
                    </a:lnTo>
                    <a:lnTo>
                      <a:pt x="11554" y="3321"/>
                    </a:lnTo>
                    <a:lnTo>
                      <a:pt x="10093" y="2590"/>
                    </a:lnTo>
                    <a:lnTo>
                      <a:pt x="8632" y="1860"/>
                    </a:lnTo>
                    <a:lnTo>
                      <a:pt x="7105" y="1262"/>
                    </a:lnTo>
                    <a:lnTo>
                      <a:pt x="5578" y="598"/>
                    </a:lnTo>
                    <a:lnTo>
                      <a:pt x="4051" y="1"/>
                    </a:lnTo>
                    <a:lnTo>
                      <a:pt x="4051" y="1"/>
                    </a:lnTo>
                    <a:lnTo>
                      <a:pt x="3454" y="930"/>
                    </a:lnTo>
                    <a:lnTo>
                      <a:pt x="2922" y="1794"/>
                    </a:lnTo>
                    <a:lnTo>
                      <a:pt x="2391" y="2657"/>
                    </a:lnTo>
                    <a:lnTo>
                      <a:pt x="1993" y="3586"/>
                    </a:lnTo>
                    <a:lnTo>
                      <a:pt x="1528" y="4516"/>
                    </a:lnTo>
                    <a:lnTo>
                      <a:pt x="1196" y="5445"/>
                    </a:lnTo>
                    <a:lnTo>
                      <a:pt x="864" y="6375"/>
                    </a:lnTo>
                    <a:lnTo>
                      <a:pt x="598" y="7305"/>
                    </a:lnTo>
                    <a:lnTo>
                      <a:pt x="399" y="8300"/>
                    </a:lnTo>
                    <a:lnTo>
                      <a:pt x="266" y="9230"/>
                    </a:lnTo>
                    <a:lnTo>
                      <a:pt x="134" y="10226"/>
                    </a:lnTo>
                    <a:lnTo>
                      <a:pt x="1" y="11156"/>
                    </a:lnTo>
                    <a:lnTo>
                      <a:pt x="1" y="12152"/>
                    </a:lnTo>
                    <a:lnTo>
                      <a:pt x="1" y="13148"/>
                    </a:lnTo>
                    <a:lnTo>
                      <a:pt x="1" y="14143"/>
                    </a:lnTo>
                    <a:lnTo>
                      <a:pt x="67" y="15073"/>
                    </a:lnTo>
                    <a:lnTo>
                      <a:pt x="399" y="17065"/>
                    </a:lnTo>
                    <a:lnTo>
                      <a:pt x="798" y="18990"/>
                    </a:lnTo>
                    <a:lnTo>
                      <a:pt x="1395" y="20982"/>
                    </a:lnTo>
                    <a:lnTo>
                      <a:pt x="2059" y="22908"/>
                    </a:lnTo>
                    <a:lnTo>
                      <a:pt x="2922" y="24767"/>
                    </a:lnTo>
                    <a:lnTo>
                      <a:pt x="3918" y="26626"/>
                    </a:lnTo>
                    <a:lnTo>
                      <a:pt x="5047" y="28419"/>
                    </a:lnTo>
                    <a:lnTo>
                      <a:pt x="6242" y="30145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01" name="Google Shape;2801;g34ed79b00d1_0_2745"/>
              <p:cNvSpPr/>
              <p:nvPr/>
            </p:nvSpPr>
            <p:spPr>
              <a:xfrm>
                <a:off x="4663175" y="2704775"/>
                <a:ext cx="390100" cy="1283150"/>
              </a:xfrm>
              <a:custGeom>
                <a:rect b="b" l="l" r="r" t="t"/>
                <a:pathLst>
                  <a:path extrusionOk="0" h="51326" w="15604">
                    <a:moveTo>
                      <a:pt x="15338" y="0"/>
                    </a:moveTo>
                    <a:lnTo>
                      <a:pt x="15006" y="2391"/>
                    </a:lnTo>
                    <a:lnTo>
                      <a:pt x="14608" y="4781"/>
                    </a:lnTo>
                    <a:lnTo>
                      <a:pt x="14143" y="7105"/>
                    </a:lnTo>
                    <a:lnTo>
                      <a:pt x="13612" y="9362"/>
                    </a:lnTo>
                    <a:lnTo>
                      <a:pt x="12948" y="11554"/>
                    </a:lnTo>
                    <a:lnTo>
                      <a:pt x="12284" y="13745"/>
                    </a:lnTo>
                    <a:lnTo>
                      <a:pt x="11487" y="15869"/>
                    </a:lnTo>
                    <a:lnTo>
                      <a:pt x="10624" y="17928"/>
                    </a:lnTo>
                    <a:lnTo>
                      <a:pt x="9695" y="19920"/>
                    </a:lnTo>
                    <a:lnTo>
                      <a:pt x="8699" y="21912"/>
                    </a:lnTo>
                    <a:lnTo>
                      <a:pt x="7570" y="23837"/>
                    </a:lnTo>
                    <a:lnTo>
                      <a:pt x="6375" y="25696"/>
                    </a:lnTo>
                    <a:lnTo>
                      <a:pt x="5180" y="27489"/>
                    </a:lnTo>
                    <a:lnTo>
                      <a:pt x="3785" y="29282"/>
                    </a:lnTo>
                    <a:lnTo>
                      <a:pt x="2391" y="31008"/>
                    </a:lnTo>
                    <a:lnTo>
                      <a:pt x="930" y="32668"/>
                    </a:lnTo>
                    <a:lnTo>
                      <a:pt x="997" y="35058"/>
                    </a:lnTo>
                    <a:lnTo>
                      <a:pt x="1063" y="37382"/>
                    </a:lnTo>
                    <a:lnTo>
                      <a:pt x="997" y="39839"/>
                    </a:lnTo>
                    <a:lnTo>
                      <a:pt x="864" y="42229"/>
                    </a:lnTo>
                    <a:lnTo>
                      <a:pt x="731" y="44619"/>
                    </a:lnTo>
                    <a:lnTo>
                      <a:pt x="532" y="46943"/>
                    </a:lnTo>
                    <a:lnTo>
                      <a:pt x="1" y="51326"/>
                    </a:lnTo>
                    <a:lnTo>
                      <a:pt x="1196" y="49798"/>
                    </a:lnTo>
                    <a:lnTo>
                      <a:pt x="2258" y="48271"/>
                    </a:lnTo>
                    <a:lnTo>
                      <a:pt x="3321" y="46678"/>
                    </a:lnTo>
                    <a:lnTo>
                      <a:pt x="4316" y="45151"/>
                    </a:lnTo>
                    <a:lnTo>
                      <a:pt x="5312" y="43557"/>
                    </a:lnTo>
                    <a:lnTo>
                      <a:pt x="6242" y="41964"/>
                    </a:lnTo>
                    <a:lnTo>
                      <a:pt x="7105" y="40304"/>
                    </a:lnTo>
                    <a:lnTo>
                      <a:pt x="7902" y="38710"/>
                    </a:lnTo>
                    <a:lnTo>
                      <a:pt x="8699" y="37050"/>
                    </a:lnTo>
                    <a:lnTo>
                      <a:pt x="9429" y="35390"/>
                    </a:lnTo>
                    <a:lnTo>
                      <a:pt x="10159" y="33730"/>
                    </a:lnTo>
                    <a:lnTo>
                      <a:pt x="10757" y="32070"/>
                    </a:lnTo>
                    <a:lnTo>
                      <a:pt x="11355" y="30410"/>
                    </a:lnTo>
                    <a:lnTo>
                      <a:pt x="11952" y="28751"/>
                    </a:lnTo>
                    <a:lnTo>
                      <a:pt x="12483" y="27091"/>
                    </a:lnTo>
                    <a:lnTo>
                      <a:pt x="12948" y="25431"/>
                    </a:lnTo>
                    <a:lnTo>
                      <a:pt x="13811" y="22111"/>
                    </a:lnTo>
                    <a:lnTo>
                      <a:pt x="14475" y="18791"/>
                    </a:lnTo>
                    <a:lnTo>
                      <a:pt x="15006" y="15471"/>
                    </a:lnTo>
                    <a:lnTo>
                      <a:pt x="15338" y="12284"/>
                    </a:lnTo>
                    <a:lnTo>
                      <a:pt x="15538" y="9097"/>
                    </a:lnTo>
                    <a:lnTo>
                      <a:pt x="15604" y="5976"/>
                    </a:lnTo>
                    <a:lnTo>
                      <a:pt x="15538" y="2922"/>
                    </a:lnTo>
                    <a:lnTo>
                      <a:pt x="1533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02" name="Google Shape;2802;g34ed79b00d1_0_2745"/>
              <p:cNvSpPr/>
              <p:nvPr/>
            </p:nvSpPr>
            <p:spPr>
              <a:xfrm>
                <a:off x="4663175" y="2704775"/>
                <a:ext cx="390100" cy="1283150"/>
              </a:xfrm>
              <a:custGeom>
                <a:rect b="b" l="l" r="r" t="t"/>
                <a:pathLst>
                  <a:path extrusionOk="0" fill="none" h="51326" w="15604">
                    <a:moveTo>
                      <a:pt x="930" y="32668"/>
                    </a:moveTo>
                    <a:lnTo>
                      <a:pt x="930" y="32668"/>
                    </a:lnTo>
                    <a:lnTo>
                      <a:pt x="997" y="35058"/>
                    </a:lnTo>
                    <a:lnTo>
                      <a:pt x="1063" y="37382"/>
                    </a:lnTo>
                    <a:lnTo>
                      <a:pt x="997" y="39839"/>
                    </a:lnTo>
                    <a:lnTo>
                      <a:pt x="864" y="42229"/>
                    </a:lnTo>
                    <a:lnTo>
                      <a:pt x="731" y="44619"/>
                    </a:lnTo>
                    <a:lnTo>
                      <a:pt x="532" y="46943"/>
                    </a:lnTo>
                    <a:lnTo>
                      <a:pt x="1" y="51326"/>
                    </a:lnTo>
                    <a:lnTo>
                      <a:pt x="1" y="51326"/>
                    </a:lnTo>
                    <a:lnTo>
                      <a:pt x="1196" y="49798"/>
                    </a:lnTo>
                    <a:lnTo>
                      <a:pt x="2258" y="48271"/>
                    </a:lnTo>
                    <a:lnTo>
                      <a:pt x="3321" y="46678"/>
                    </a:lnTo>
                    <a:lnTo>
                      <a:pt x="4316" y="45151"/>
                    </a:lnTo>
                    <a:lnTo>
                      <a:pt x="5312" y="43557"/>
                    </a:lnTo>
                    <a:lnTo>
                      <a:pt x="6242" y="41964"/>
                    </a:lnTo>
                    <a:lnTo>
                      <a:pt x="7105" y="40304"/>
                    </a:lnTo>
                    <a:lnTo>
                      <a:pt x="7902" y="38710"/>
                    </a:lnTo>
                    <a:lnTo>
                      <a:pt x="8699" y="37050"/>
                    </a:lnTo>
                    <a:lnTo>
                      <a:pt x="9429" y="35390"/>
                    </a:lnTo>
                    <a:lnTo>
                      <a:pt x="10159" y="33730"/>
                    </a:lnTo>
                    <a:lnTo>
                      <a:pt x="10757" y="32070"/>
                    </a:lnTo>
                    <a:lnTo>
                      <a:pt x="11355" y="30410"/>
                    </a:lnTo>
                    <a:lnTo>
                      <a:pt x="11952" y="28751"/>
                    </a:lnTo>
                    <a:lnTo>
                      <a:pt x="12483" y="27091"/>
                    </a:lnTo>
                    <a:lnTo>
                      <a:pt x="12948" y="25431"/>
                    </a:lnTo>
                    <a:lnTo>
                      <a:pt x="13811" y="22111"/>
                    </a:lnTo>
                    <a:lnTo>
                      <a:pt x="14475" y="18791"/>
                    </a:lnTo>
                    <a:lnTo>
                      <a:pt x="15006" y="15471"/>
                    </a:lnTo>
                    <a:lnTo>
                      <a:pt x="15338" y="12284"/>
                    </a:lnTo>
                    <a:lnTo>
                      <a:pt x="15538" y="9097"/>
                    </a:lnTo>
                    <a:lnTo>
                      <a:pt x="15604" y="5976"/>
                    </a:lnTo>
                    <a:lnTo>
                      <a:pt x="15538" y="2922"/>
                    </a:lnTo>
                    <a:lnTo>
                      <a:pt x="15338" y="0"/>
                    </a:lnTo>
                    <a:lnTo>
                      <a:pt x="15338" y="0"/>
                    </a:lnTo>
                    <a:lnTo>
                      <a:pt x="15006" y="2391"/>
                    </a:lnTo>
                    <a:lnTo>
                      <a:pt x="14608" y="4781"/>
                    </a:lnTo>
                    <a:lnTo>
                      <a:pt x="14143" y="7105"/>
                    </a:lnTo>
                    <a:lnTo>
                      <a:pt x="13612" y="9362"/>
                    </a:lnTo>
                    <a:lnTo>
                      <a:pt x="12948" y="11554"/>
                    </a:lnTo>
                    <a:lnTo>
                      <a:pt x="12284" y="13745"/>
                    </a:lnTo>
                    <a:lnTo>
                      <a:pt x="11487" y="15869"/>
                    </a:lnTo>
                    <a:lnTo>
                      <a:pt x="10624" y="17928"/>
                    </a:lnTo>
                    <a:lnTo>
                      <a:pt x="9695" y="19920"/>
                    </a:lnTo>
                    <a:lnTo>
                      <a:pt x="8699" y="21912"/>
                    </a:lnTo>
                    <a:lnTo>
                      <a:pt x="7570" y="23837"/>
                    </a:lnTo>
                    <a:lnTo>
                      <a:pt x="6375" y="25696"/>
                    </a:lnTo>
                    <a:lnTo>
                      <a:pt x="5180" y="27489"/>
                    </a:lnTo>
                    <a:lnTo>
                      <a:pt x="3785" y="29282"/>
                    </a:lnTo>
                    <a:lnTo>
                      <a:pt x="2391" y="31008"/>
                    </a:lnTo>
                    <a:lnTo>
                      <a:pt x="930" y="32668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03" name="Google Shape;2803;g34ed79b00d1_0_2745"/>
              <p:cNvSpPr/>
              <p:nvPr/>
            </p:nvSpPr>
            <p:spPr>
              <a:xfrm>
                <a:off x="1979075" y="1363550"/>
                <a:ext cx="1034150" cy="1777800"/>
              </a:xfrm>
              <a:custGeom>
                <a:rect b="b" l="l" r="r" t="t"/>
                <a:pathLst>
                  <a:path extrusionOk="0" h="71112" w="41366">
                    <a:moveTo>
                      <a:pt x="20451" y="0"/>
                    </a:moveTo>
                    <a:lnTo>
                      <a:pt x="18592" y="67"/>
                    </a:lnTo>
                    <a:lnTo>
                      <a:pt x="16732" y="266"/>
                    </a:lnTo>
                    <a:lnTo>
                      <a:pt x="14940" y="465"/>
                    </a:lnTo>
                    <a:lnTo>
                      <a:pt x="13147" y="731"/>
                    </a:lnTo>
                    <a:lnTo>
                      <a:pt x="11354" y="1063"/>
                    </a:lnTo>
                    <a:lnTo>
                      <a:pt x="9562" y="1395"/>
                    </a:lnTo>
                    <a:lnTo>
                      <a:pt x="7902" y="1860"/>
                    </a:lnTo>
                    <a:lnTo>
                      <a:pt x="6574" y="3851"/>
                    </a:lnTo>
                    <a:lnTo>
                      <a:pt x="5445" y="5843"/>
                    </a:lnTo>
                    <a:lnTo>
                      <a:pt x="4383" y="7835"/>
                    </a:lnTo>
                    <a:lnTo>
                      <a:pt x="3453" y="9960"/>
                    </a:lnTo>
                    <a:lnTo>
                      <a:pt x="2590" y="12085"/>
                    </a:lnTo>
                    <a:lnTo>
                      <a:pt x="1926" y="14276"/>
                    </a:lnTo>
                    <a:lnTo>
                      <a:pt x="1328" y="16467"/>
                    </a:lnTo>
                    <a:lnTo>
                      <a:pt x="864" y="18658"/>
                    </a:lnTo>
                    <a:lnTo>
                      <a:pt x="465" y="20916"/>
                    </a:lnTo>
                    <a:lnTo>
                      <a:pt x="200" y="23239"/>
                    </a:lnTo>
                    <a:lnTo>
                      <a:pt x="67" y="25497"/>
                    </a:lnTo>
                    <a:lnTo>
                      <a:pt x="0" y="27821"/>
                    </a:lnTo>
                    <a:lnTo>
                      <a:pt x="0" y="30145"/>
                    </a:lnTo>
                    <a:lnTo>
                      <a:pt x="133" y="32469"/>
                    </a:lnTo>
                    <a:lnTo>
                      <a:pt x="399" y="34793"/>
                    </a:lnTo>
                    <a:lnTo>
                      <a:pt x="731" y="37117"/>
                    </a:lnTo>
                    <a:lnTo>
                      <a:pt x="1129" y="39440"/>
                    </a:lnTo>
                    <a:lnTo>
                      <a:pt x="1594" y="41764"/>
                    </a:lnTo>
                    <a:lnTo>
                      <a:pt x="2192" y="44022"/>
                    </a:lnTo>
                    <a:lnTo>
                      <a:pt x="2922" y="46346"/>
                    </a:lnTo>
                    <a:lnTo>
                      <a:pt x="3652" y="48603"/>
                    </a:lnTo>
                    <a:lnTo>
                      <a:pt x="4515" y="50861"/>
                    </a:lnTo>
                    <a:lnTo>
                      <a:pt x="5445" y="53052"/>
                    </a:lnTo>
                    <a:lnTo>
                      <a:pt x="6441" y="55243"/>
                    </a:lnTo>
                    <a:lnTo>
                      <a:pt x="7503" y="57368"/>
                    </a:lnTo>
                    <a:lnTo>
                      <a:pt x="8632" y="59492"/>
                    </a:lnTo>
                    <a:lnTo>
                      <a:pt x="9827" y="61551"/>
                    </a:lnTo>
                    <a:lnTo>
                      <a:pt x="11155" y="63543"/>
                    </a:lnTo>
                    <a:lnTo>
                      <a:pt x="12483" y="65535"/>
                    </a:lnTo>
                    <a:lnTo>
                      <a:pt x="13944" y="67460"/>
                    </a:lnTo>
                    <a:lnTo>
                      <a:pt x="15405" y="69319"/>
                    </a:lnTo>
                    <a:lnTo>
                      <a:pt x="16932" y="71112"/>
                    </a:lnTo>
                    <a:lnTo>
                      <a:pt x="19455" y="67327"/>
                    </a:lnTo>
                    <a:lnTo>
                      <a:pt x="22243" y="63476"/>
                    </a:lnTo>
                    <a:lnTo>
                      <a:pt x="25165" y="59426"/>
                    </a:lnTo>
                    <a:lnTo>
                      <a:pt x="28286" y="55442"/>
                    </a:lnTo>
                    <a:lnTo>
                      <a:pt x="31473" y="51458"/>
                    </a:lnTo>
                    <a:lnTo>
                      <a:pt x="34726" y="47607"/>
                    </a:lnTo>
                    <a:lnTo>
                      <a:pt x="38046" y="43889"/>
                    </a:lnTo>
                    <a:lnTo>
                      <a:pt x="39706" y="42163"/>
                    </a:lnTo>
                    <a:lnTo>
                      <a:pt x="41366" y="40436"/>
                    </a:lnTo>
                    <a:lnTo>
                      <a:pt x="40569" y="39440"/>
                    </a:lnTo>
                    <a:lnTo>
                      <a:pt x="39839" y="38378"/>
                    </a:lnTo>
                    <a:lnTo>
                      <a:pt x="39108" y="37316"/>
                    </a:lnTo>
                    <a:lnTo>
                      <a:pt x="38378" y="36253"/>
                    </a:lnTo>
                    <a:lnTo>
                      <a:pt x="37780" y="35125"/>
                    </a:lnTo>
                    <a:lnTo>
                      <a:pt x="37116" y="33929"/>
                    </a:lnTo>
                    <a:lnTo>
                      <a:pt x="36519" y="32801"/>
                    </a:lnTo>
                    <a:lnTo>
                      <a:pt x="35988" y="31606"/>
                    </a:lnTo>
                    <a:lnTo>
                      <a:pt x="35523" y="30344"/>
                    </a:lnTo>
                    <a:lnTo>
                      <a:pt x="35058" y="29149"/>
                    </a:lnTo>
                    <a:lnTo>
                      <a:pt x="34593" y="27887"/>
                    </a:lnTo>
                    <a:lnTo>
                      <a:pt x="34195" y="26626"/>
                    </a:lnTo>
                    <a:lnTo>
                      <a:pt x="33863" y="25364"/>
                    </a:lnTo>
                    <a:lnTo>
                      <a:pt x="33597" y="24103"/>
                    </a:lnTo>
                    <a:lnTo>
                      <a:pt x="33332" y="22775"/>
                    </a:lnTo>
                    <a:lnTo>
                      <a:pt x="33133" y="21513"/>
                    </a:lnTo>
                    <a:lnTo>
                      <a:pt x="33000" y="20185"/>
                    </a:lnTo>
                    <a:lnTo>
                      <a:pt x="32867" y="18924"/>
                    </a:lnTo>
                    <a:lnTo>
                      <a:pt x="32801" y="17596"/>
                    </a:lnTo>
                    <a:lnTo>
                      <a:pt x="32801" y="16334"/>
                    </a:lnTo>
                    <a:lnTo>
                      <a:pt x="32867" y="15006"/>
                    </a:lnTo>
                    <a:lnTo>
                      <a:pt x="32933" y="13745"/>
                    </a:lnTo>
                    <a:lnTo>
                      <a:pt x="33066" y="12483"/>
                    </a:lnTo>
                    <a:lnTo>
                      <a:pt x="33265" y="11222"/>
                    </a:lnTo>
                    <a:lnTo>
                      <a:pt x="33531" y="9960"/>
                    </a:lnTo>
                    <a:lnTo>
                      <a:pt x="33863" y="8698"/>
                    </a:lnTo>
                    <a:lnTo>
                      <a:pt x="34195" y="7503"/>
                    </a:lnTo>
                    <a:lnTo>
                      <a:pt x="34660" y="6308"/>
                    </a:lnTo>
                    <a:lnTo>
                      <a:pt x="35125" y="5113"/>
                    </a:lnTo>
                    <a:lnTo>
                      <a:pt x="35722" y="3918"/>
                    </a:lnTo>
                    <a:lnTo>
                      <a:pt x="36320" y="2789"/>
                    </a:lnTo>
                    <a:lnTo>
                      <a:pt x="36984" y="1660"/>
                    </a:lnTo>
                    <a:lnTo>
                      <a:pt x="35257" y="1262"/>
                    </a:lnTo>
                    <a:lnTo>
                      <a:pt x="33465" y="930"/>
                    </a:lnTo>
                    <a:lnTo>
                      <a:pt x="31672" y="664"/>
                    </a:lnTo>
                    <a:lnTo>
                      <a:pt x="29813" y="399"/>
                    </a:lnTo>
                    <a:lnTo>
                      <a:pt x="27954" y="200"/>
                    </a:lnTo>
                    <a:lnTo>
                      <a:pt x="26094" y="67"/>
                    </a:lnTo>
                    <a:lnTo>
                      <a:pt x="2423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04" name="Google Shape;2804;g34ed79b00d1_0_2745"/>
              <p:cNvSpPr/>
              <p:nvPr/>
            </p:nvSpPr>
            <p:spPr>
              <a:xfrm>
                <a:off x="1979075" y="1363550"/>
                <a:ext cx="1034150" cy="1777800"/>
              </a:xfrm>
              <a:custGeom>
                <a:rect b="b" l="l" r="r" t="t"/>
                <a:pathLst>
                  <a:path extrusionOk="0" fill="none" h="71112" w="41366">
                    <a:moveTo>
                      <a:pt x="36984" y="1660"/>
                    </a:moveTo>
                    <a:lnTo>
                      <a:pt x="36984" y="1660"/>
                    </a:lnTo>
                    <a:lnTo>
                      <a:pt x="35257" y="1262"/>
                    </a:lnTo>
                    <a:lnTo>
                      <a:pt x="33465" y="930"/>
                    </a:lnTo>
                    <a:lnTo>
                      <a:pt x="31672" y="664"/>
                    </a:lnTo>
                    <a:lnTo>
                      <a:pt x="29813" y="399"/>
                    </a:lnTo>
                    <a:lnTo>
                      <a:pt x="27954" y="200"/>
                    </a:lnTo>
                    <a:lnTo>
                      <a:pt x="26094" y="67"/>
                    </a:lnTo>
                    <a:lnTo>
                      <a:pt x="24235" y="0"/>
                    </a:lnTo>
                    <a:lnTo>
                      <a:pt x="22376" y="0"/>
                    </a:lnTo>
                    <a:lnTo>
                      <a:pt x="20451" y="0"/>
                    </a:lnTo>
                    <a:lnTo>
                      <a:pt x="18592" y="67"/>
                    </a:lnTo>
                    <a:lnTo>
                      <a:pt x="16732" y="266"/>
                    </a:lnTo>
                    <a:lnTo>
                      <a:pt x="14940" y="465"/>
                    </a:lnTo>
                    <a:lnTo>
                      <a:pt x="13147" y="731"/>
                    </a:lnTo>
                    <a:lnTo>
                      <a:pt x="11354" y="1063"/>
                    </a:lnTo>
                    <a:lnTo>
                      <a:pt x="9562" y="1395"/>
                    </a:lnTo>
                    <a:lnTo>
                      <a:pt x="7902" y="1860"/>
                    </a:lnTo>
                    <a:lnTo>
                      <a:pt x="7902" y="1860"/>
                    </a:lnTo>
                    <a:lnTo>
                      <a:pt x="6574" y="3851"/>
                    </a:lnTo>
                    <a:lnTo>
                      <a:pt x="5445" y="5843"/>
                    </a:lnTo>
                    <a:lnTo>
                      <a:pt x="4383" y="7835"/>
                    </a:lnTo>
                    <a:lnTo>
                      <a:pt x="3453" y="9960"/>
                    </a:lnTo>
                    <a:lnTo>
                      <a:pt x="2590" y="12085"/>
                    </a:lnTo>
                    <a:lnTo>
                      <a:pt x="1926" y="14276"/>
                    </a:lnTo>
                    <a:lnTo>
                      <a:pt x="1328" y="16467"/>
                    </a:lnTo>
                    <a:lnTo>
                      <a:pt x="864" y="18658"/>
                    </a:lnTo>
                    <a:lnTo>
                      <a:pt x="465" y="20916"/>
                    </a:lnTo>
                    <a:lnTo>
                      <a:pt x="200" y="23239"/>
                    </a:lnTo>
                    <a:lnTo>
                      <a:pt x="67" y="25497"/>
                    </a:lnTo>
                    <a:lnTo>
                      <a:pt x="0" y="27821"/>
                    </a:lnTo>
                    <a:lnTo>
                      <a:pt x="0" y="30145"/>
                    </a:lnTo>
                    <a:lnTo>
                      <a:pt x="133" y="32469"/>
                    </a:lnTo>
                    <a:lnTo>
                      <a:pt x="399" y="34793"/>
                    </a:lnTo>
                    <a:lnTo>
                      <a:pt x="731" y="37117"/>
                    </a:lnTo>
                    <a:lnTo>
                      <a:pt x="1129" y="39440"/>
                    </a:lnTo>
                    <a:lnTo>
                      <a:pt x="1594" y="41764"/>
                    </a:lnTo>
                    <a:lnTo>
                      <a:pt x="2192" y="44022"/>
                    </a:lnTo>
                    <a:lnTo>
                      <a:pt x="2922" y="46346"/>
                    </a:lnTo>
                    <a:lnTo>
                      <a:pt x="3652" y="48603"/>
                    </a:lnTo>
                    <a:lnTo>
                      <a:pt x="4515" y="50861"/>
                    </a:lnTo>
                    <a:lnTo>
                      <a:pt x="5445" y="53052"/>
                    </a:lnTo>
                    <a:lnTo>
                      <a:pt x="6441" y="55243"/>
                    </a:lnTo>
                    <a:lnTo>
                      <a:pt x="7503" y="57368"/>
                    </a:lnTo>
                    <a:lnTo>
                      <a:pt x="8632" y="59492"/>
                    </a:lnTo>
                    <a:lnTo>
                      <a:pt x="9827" y="61551"/>
                    </a:lnTo>
                    <a:lnTo>
                      <a:pt x="11155" y="63543"/>
                    </a:lnTo>
                    <a:lnTo>
                      <a:pt x="12483" y="65535"/>
                    </a:lnTo>
                    <a:lnTo>
                      <a:pt x="13944" y="67460"/>
                    </a:lnTo>
                    <a:lnTo>
                      <a:pt x="15405" y="69319"/>
                    </a:lnTo>
                    <a:lnTo>
                      <a:pt x="16932" y="71112"/>
                    </a:lnTo>
                    <a:lnTo>
                      <a:pt x="16932" y="71112"/>
                    </a:lnTo>
                    <a:lnTo>
                      <a:pt x="19455" y="67327"/>
                    </a:lnTo>
                    <a:lnTo>
                      <a:pt x="22243" y="63476"/>
                    </a:lnTo>
                    <a:lnTo>
                      <a:pt x="25165" y="59426"/>
                    </a:lnTo>
                    <a:lnTo>
                      <a:pt x="28286" y="55442"/>
                    </a:lnTo>
                    <a:lnTo>
                      <a:pt x="31473" y="51458"/>
                    </a:lnTo>
                    <a:lnTo>
                      <a:pt x="34726" y="47607"/>
                    </a:lnTo>
                    <a:lnTo>
                      <a:pt x="38046" y="43889"/>
                    </a:lnTo>
                    <a:lnTo>
                      <a:pt x="39706" y="42163"/>
                    </a:lnTo>
                    <a:lnTo>
                      <a:pt x="41366" y="40436"/>
                    </a:lnTo>
                    <a:lnTo>
                      <a:pt x="41366" y="40436"/>
                    </a:lnTo>
                    <a:lnTo>
                      <a:pt x="40569" y="39440"/>
                    </a:lnTo>
                    <a:lnTo>
                      <a:pt x="39839" y="38378"/>
                    </a:lnTo>
                    <a:lnTo>
                      <a:pt x="39108" y="37316"/>
                    </a:lnTo>
                    <a:lnTo>
                      <a:pt x="38378" y="36253"/>
                    </a:lnTo>
                    <a:lnTo>
                      <a:pt x="37780" y="35125"/>
                    </a:lnTo>
                    <a:lnTo>
                      <a:pt x="37116" y="33929"/>
                    </a:lnTo>
                    <a:lnTo>
                      <a:pt x="36519" y="32801"/>
                    </a:lnTo>
                    <a:lnTo>
                      <a:pt x="35988" y="31606"/>
                    </a:lnTo>
                    <a:lnTo>
                      <a:pt x="35523" y="30344"/>
                    </a:lnTo>
                    <a:lnTo>
                      <a:pt x="35058" y="29149"/>
                    </a:lnTo>
                    <a:lnTo>
                      <a:pt x="34593" y="27887"/>
                    </a:lnTo>
                    <a:lnTo>
                      <a:pt x="34195" y="26626"/>
                    </a:lnTo>
                    <a:lnTo>
                      <a:pt x="33863" y="25364"/>
                    </a:lnTo>
                    <a:lnTo>
                      <a:pt x="33597" y="24103"/>
                    </a:lnTo>
                    <a:lnTo>
                      <a:pt x="33332" y="22775"/>
                    </a:lnTo>
                    <a:lnTo>
                      <a:pt x="33133" y="21513"/>
                    </a:lnTo>
                    <a:lnTo>
                      <a:pt x="33000" y="20185"/>
                    </a:lnTo>
                    <a:lnTo>
                      <a:pt x="32867" y="18924"/>
                    </a:lnTo>
                    <a:lnTo>
                      <a:pt x="32801" y="17596"/>
                    </a:lnTo>
                    <a:lnTo>
                      <a:pt x="32801" y="16334"/>
                    </a:lnTo>
                    <a:lnTo>
                      <a:pt x="32867" y="15006"/>
                    </a:lnTo>
                    <a:lnTo>
                      <a:pt x="32933" y="13745"/>
                    </a:lnTo>
                    <a:lnTo>
                      <a:pt x="33066" y="12483"/>
                    </a:lnTo>
                    <a:lnTo>
                      <a:pt x="33265" y="11222"/>
                    </a:lnTo>
                    <a:lnTo>
                      <a:pt x="33531" y="9960"/>
                    </a:lnTo>
                    <a:lnTo>
                      <a:pt x="33863" y="8698"/>
                    </a:lnTo>
                    <a:lnTo>
                      <a:pt x="34195" y="7503"/>
                    </a:lnTo>
                    <a:lnTo>
                      <a:pt x="34660" y="6308"/>
                    </a:lnTo>
                    <a:lnTo>
                      <a:pt x="35125" y="5113"/>
                    </a:lnTo>
                    <a:lnTo>
                      <a:pt x="35722" y="3918"/>
                    </a:lnTo>
                    <a:lnTo>
                      <a:pt x="36320" y="2789"/>
                    </a:lnTo>
                    <a:lnTo>
                      <a:pt x="36984" y="166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8 - Table - Light A">
  <p:cSld name="CUSTOM_4_2_5_1_1">
    <p:bg>
      <p:bgPr>
        <a:solidFill>
          <a:schemeClr val="lt1"/>
        </a:solidFill>
      </p:bgPr>
    </p:bg>
    <p:spTree>
      <p:nvGrpSpPr>
        <p:cNvPr id="2805" name="Shape 2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6" name="Google Shape;2806;g34ed79b00d1_0_2800"/>
          <p:cNvSpPr txBox="1"/>
          <p:nvPr>
            <p:ph idx="1" type="body"/>
          </p:nvPr>
        </p:nvSpPr>
        <p:spPr>
          <a:xfrm>
            <a:off x="6519675" y="1929375"/>
            <a:ext cx="1947900" cy="642300"/>
          </a:xfrm>
          <a:prstGeom prst="rect">
            <a:avLst/>
          </a:prstGeom>
          <a:solidFill>
            <a:srgbClr val="E0E1E9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37150" lIns="137150" spcFirstLastPara="1" rIns="137150" wrap="square" tIns="137150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b="1"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b="1"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b="1"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b="1"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b="1"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b="1"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b="1"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b="1"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b="1" sz="1100"/>
            </a:lvl9pPr>
          </a:lstStyle>
          <a:p/>
        </p:txBody>
      </p:sp>
      <p:sp>
        <p:nvSpPr>
          <p:cNvPr id="2807" name="Google Shape;2807;g34ed79b00d1_0_2800"/>
          <p:cNvSpPr txBox="1"/>
          <p:nvPr>
            <p:ph idx="2" type="body"/>
          </p:nvPr>
        </p:nvSpPr>
        <p:spPr>
          <a:xfrm>
            <a:off x="6519675" y="2567250"/>
            <a:ext cx="1947900" cy="64230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37150" lIns="137150" spcFirstLastPara="1" rIns="137150" wrap="square" tIns="137150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  <p:sp>
        <p:nvSpPr>
          <p:cNvPr id="2808" name="Google Shape;2808;g34ed79b00d1_0_2800"/>
          <p:cNvSpPr txBox="1"/>
          <p:nvPr>
            <p:ph idx="3" type="body"/>
          </p:nvPr>
        </p:nvSpPr>
        <p:spPr>
          <a:xfrm>
            <a:off x="6519675" y="3209939"/>
            <a:ext cx="1947900" cy="642300"/>
          </a:xfrm>
          <a:prstGeom prst="rect">
            <a:avLst/>
          </a:prstGeom>
          <a:solidFill>
            <a:srgbClr val="E0E1E9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37150" lIns="137150" spcFirstLastPara="1" rIns="137150" wrap="square" tIns="137150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  <p:sp>
        <p:nvSpPr>
          <p:cNvPr id="2809" name="Google Shape;2809;g34ed79b00d1_0_2800"/>
          <p:cNvSpPr txBox="1"/>
          <p:nvPr>
            <p:ph idx="4" type="body"/>
          </p:nvPr>
        </p:nvSpPr>
        <p:spPr>
          <a:xfrm>
            <a:off x="6519675" y="3849625"/>
            <a:ext cx="1947900" cy="64230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37150" lIns="137150" spcFirstLastPara="1" rIns="137150" wrap="square" tIns="137150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  <p:sp>
        <p:nvSpPr>
          <p:cNvPr id="2810" name="Google Shape;2810;g34ed79b00d1_0_2800"/>
          <p:cNvSpPr txBox="1"/>
          <p:nvPr>
            <p:ph idx="5" type="body"/>
          </p:nvPr>
        </p:nvSpPr>
        <p:spPr>
          <a:xfrm>
            <a:off x="676500" y="1929375"/>
            <a:ext cx="1947900" cy="642300"/>
          </a:xfrm>
          <a:prstGeom prst="rect">
            <a:avLst/>
          </a:prstGeom>
          <a:solidFill>
            <a:srgbClr val="E0E1E9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37150" lIns="137150" spcFirstLastPara="1" rIns="137150" wrap="square" tIns="137150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b="1"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b="1"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b="1"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b="1"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b="1"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b="1"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b="1"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b="1"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b="1" sz="1100"/>
            </a:lvl9pPr>
          </a:lstStyle>
          <a:p/>
        </p:txBody>
      </p:sp>
      <p:sp>
        <p:nvSpPr>
          <p:cNvPr id="2811" name="Google Shape;2811;g34ed79b00d1_0_2800"/>
          <p:cNvSpPr txBox="1"/>
          <p:nvPr>
            <p:ph idx="6" type="body"/>
          </p:nvPr>
        </p:nvSpPr>
        <p:spPr>
          <a:xfrm>
            <a:off x="2624325" y="1929375"/>
            <a:ext cx="1947900" cy="642300"/>
          </a:xfrm>
          <a:prstGeom prst="rect">
            <a:avLst/>
          </a:prstGeom>
          <a:solidFill>
            <a:srgbClr val="E0E1E9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37150" lIns="137150" spcFirstLastPara="1" rIns="137150" wrap="square" tIns="137150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b="1"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b="1"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b="1"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b="1"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b="1"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b="1"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b="1"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b="1"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b="1" sz="1100"/>
            </a:lvl9pPr>
          </a:lstStyle>
          <a:p/>
        </p:txBody>
      </p:sp>
      <p:sp>
        <p:nvSpPr>
          <p:cNvPr id="2812" name="Google Shape;2812;g34ed79b00d1_0_2800"/>
          <p:cNvSpPr txBox="1"/>
          <p:nvPr>
            <p:ph idx="7" type="body"/>
          </p:nvPr>
        </p:nvSpPr>
        <p:spPr>
          <a:xfrm>
            <a:off x="4572000" y="1929375"/>
            <a:ext cx="1947900" cy="642300"/>
          </a:xfrm>
          <a:prstGeom prst="rect">
            <a:avLst/>
          </a:prstGeom>
          <a:solidFill>
            <a:srgbClr val="E0E1E9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37150" lIns="137150" spcFirstLastPara="1" rIns="137150" wrap="square" tIns="137150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b="1"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b="1"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b="1"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b="1"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b="1"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b="1"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b="1"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b="1"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b="1" sz="1100"/>
            </a:lvl9pPr>
          </a:lstStyle>
          <a:p/>
        </p:txBody>
      </p:sp>
      <p:sp>
        <p:nvSpPr>
          <p:cNvPr id="2813" name="Google Shape;2813;g34ed79b00d1_0_2800"/>
          <p:cNvSpPr txBox="1"/>
          <p:nvPr>
            <p:ph idx="8" type="body"/>
          </p:nvPr>
        </p:nvSpPr>
        <p:spPr>
          <a:xfrm>
            <a:off x="676500" y="2567250"/>
            <a:ext cx="1947900" cy="64230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37150" lIns="137150" spcFirstLastPara="1" rIns="137150" wrap="square" tIns="137150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b="1"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b="1"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b="1"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b="1"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b="1"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b="1"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b="1"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b="1"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b="1" sz="1100"/>
            </a:lvl9pPr>
          </a:lstStyle>
          <a:p/>
        </p:txBody>
      </p:sp>
      <p:sp>
        <p:nvSpPr>
          <p:cNvPr id="2814" name="Google Shape;2814;g34ed79b00d1_0_2800"/>
          <p:cNvSpPr txBox="1"/>
          <p:nvPr>
            <p:ph idx="9" type="body"/>
          </p:nvPr>
        </p:nvSpPr>
        <p:spPr>
          <a:xfrm>
            <a:off x="2624325" y="2567250"/>
            <a:ext cx="1947900" cy="64230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37150" lIns="137150" spcFirstLastPara="1" rIns="137150" wrap="square" tIns="137150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  <p:sp>
        <p:nvSpPr>
          <p:cNvPr id="2815" name="Google Shape;2815;g34ed79b00d1_0_2800"/>
          <p:cNvSpPr txBox="1"/>
          <p:nvPr>
            <p:ph idx="13" type="body"/>
          </p:nvPr>
        </p:nvSpPr>
        <p:spPr>
          <a:xfrm>
            <a:off x="4572000" y="2567250"/>
            <a:ext cx="1947900" cy="64230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37150" lIns="137150" spcFirstLastPara="1" rIns="137150" wrap="square" tIns="137150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  <p:sp>
        <p:nvSpPr>
          <p:cNvPr id="2816" name="Google Shape;2816;g34ed79b00d1_0_2800"/>
          <p:cNvSpPr txBox="1"/>
          <p:nvPr>
            <p:ph idx="14" type="body"/>
          </p:nvPr>
        </p:nvSpPr>
        <p:spPr>
          <a:xfrm>
            <a:off x="676500" y="3209939"/>
            <a:ext cx="1947900" cy="642300"/>
          </a:xfrm>
          <a:prstGeom prst="rect">
            <a:avLst/>
          </a:prstGeom>
          <a:solidFill>
            <a:srgbClr val="E0E1E9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37150" lIns="137150" spcFirstLastPara="1" rIns="137150" wrap="square" tIns="137150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b="1"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b="1"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b="1"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b="1"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b="1"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b="1"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b="1"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b="1"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b="1" sz="1100"/>
            </a:lvl9pPr>
          </a:lstStyle>
          <a:p/>
        </p:txBody>
      </p:sp>
      <p:sp>
        <p:nvSpPr>
          <p:cNvPr id="2817" name="Google Shape;2817;g34ed79b00d1_0_2800"/>
          <p:cNvSpPr txBox="1"/>
          <p:nvPr>
            <p:ph idx="15" type="body"/>
          </p:nvPr>
        </p:nvSpPr>
        <p:spPr>
          <a:xfrm>
            <a:off x="2624325" y="3209939"/>
            <a:ext cx="1947900" cy="642300"/>
          </a:xfrm>
          <a:prstGeom prst="rect">
            <a:avLst/>
          </a:prstGeom>
          <a:solidFill>
            <a:srgbClr val="E0E1E9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37150" lIns="137150" spcFirstLastPara="1" rIns="137150" wrap="square" tIns="137150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  <p:sp>
        <p:nvSpPr>
          <p:cNvPr id="2818" name="Google Shape;2818;g34ed79b00d1_0_2800"/>
          <p:cNvSpPr txBox="1"/>
          <p:nvPr>
            <p:ph idx="16" type="body"/>
          </p:nvPr>
        </p:nvSpPr>
        <p:spPr>
          <a:xfrm>
            <a:off x="4572000" y="3209939"/>
            <a:ext cx="1947900" cy="642300"/>
          </a:xfrm>
          <a:prstGeom prst="rect">
            <a:avLst/>
          </a:prstGeom>
          <a:solidFill>
            <a:srgbClr val="E0E1E9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37150" lIns="137150" spcFirstLastPara="1" rIns="137150" wrap="square" tIns="137150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  <p:sp>
        <p:nvSpPr>
          <p:cNvPr id="2819" name="Google Shape;2819;g34ed79b00d1_0_2800"/>
          <p:cNvSpPr txBox="1"/>
          <p:nvPr>
            <p:ph idx="17" type="body"/>
          </p:nvPr>
        </p:nvSpPr>
        <p:spPr>
          <a:xfrm>
            <a:off x="676500" y="3849625"/>
            <a:ext cx="1947900" cy="64230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37150" lIns="137150" spcFirstLastPara="1" rIns="137150" wrap="square" tIns="137150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b="1"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b="1"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b="1"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b="1"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b="1"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b="1"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b="1"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b="1"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b="1" sz="1100"/>
            </a:lvl9pPr>
          </a:lstStyle>
          <a:p/>
        </p:txBody>
      </p:sp>
      <p:sp>
        <p:nvSpPr>
          <p:cNvPr id="2820" name="Google Shape;2820;g34ed79b00d1_0_2800"/>
          <p:cNvSpPr txBox="1"/>
          <p:nvPr>
            <p:ph idx="18" type="body"/>
          </p:nvPr>
        </p:nvSpPr>
        <p:spPr>
          <a:xfrm>
            <a:off x="2624325" y="3849625"/>
            <a:ext cx="1947900" cy="64230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37150" lIns="137150" spcFirstLastPara="1" rIns="137150" wrap="square" tIns="137150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  <p:sp>
        <p:nvSpPr>
          <p:cNvPr id="2821" name="Google Shape;2821;g34ed79b00d1_0_2800"/>
          <p:cNvSpPr txBox="1"/>
          <p:nvPr>
            <p:ph idx="19" type="body"/>
          </p:nvPr>
        </p:nvSpPr>
        <p:spPr>
          <a:xfrm>
            <a:off x="4572000" y="3849625"/>
            <a:ext cx="1947900" cy="64230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37150" lIns="137150" spcFirstLastPara="1" rIns="137150" wrap="square" tIns="137150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  <p:sp>
        <p:nvSpPr>
          <p:cNvPr id="2822" name="Google Shape;2822;g34ed79b00d1_0_2800"/>
          <p:cNvSpPr txBox="1"/>
          <p:nvPr>
            <p:ph type="title"/>
          </p:nvPr>
        </p:nvSpPr>
        <p:spPr>
          <a:xfrm>
            <a:off x="676650" y="0"/>
            <a:ext cx="7790700" cy="1289400"/>
          </a:xfrm>
          <a:prstGeom prst="rect">
            <a:avLst/>
          </a:prstGeom>
          <a:noFill/>
        </p:spPr>
        <p:txBody>
          <a:bodyPr anchorCtr="0" anchor="b" bIns="0" lIns="0" spcFirstLastPara="1" rIns="0" wrap="square" tIns="91425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pen Sans ExtraBold"/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pen Sans ExtraBold"/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pen Sans ExtraBold"/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pen Sans ExtraBold"/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pen Sans ExtraBold"/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pen Sans ExtraBold"/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pen Sans ExtraBold"/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pen Sans ExtraBold"/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/>
        </p:txBody>
      </p:sp>
      <p:sp>
        <p:nvSpPr>
          <p:cNvPr id="2823" name="Google Shape;2823;g34ed79b00d1_0_2800"/>
          <p:cNvSpPr txBox="1"/>
          <p:nvPr>
            <p:ph idx="20" type="subTitle"/>
          </p:nvPr>
        </p:nvSpPr>
        <p:spPr>
          <a:xfrm>
            <a:off x="676650" y="1449300"/>
            <a:ext cx="7790700" cy="320100"/>
          </a:xfrm>
          <a:prstGeom prst="rect">
            <a:avLst/>
          </a:prstGeom>
          <a:noFill/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/>
        </p:txBody>
      </p:sp>
      <p:sp>
        <p:nvSpPr>
          <p:cNvPr id="2824" name="Google Shape;2824;g34ed79b00d1_0_2800"/>
          <p:cNvSpPr txBox="1"/>
          <p:nvPr/>
        </p:nvSpPr>
        <p:spPr>
          <a:xfrm>
            <a:off x="0" y="4969700"/>
            <a:ext cx="351900" cy="183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sz="7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2825" name="Google Shape;2825;g34ed79b00d1_0_2800"/>
          <p:cNvGrpSpPr/>
          <p:nvPr/>
        </p:nvGrpSpPr>
        <p:grpSpPr>
          <a:xfrm>
            <a:off x="8467274" y="-268"/>
            <a:ext cx="329400" cy="329400"/>
            <a:chOff x="8467274" y="-268"/>
            <a:chExt cx="329400" cy="329400"/>
          </a:xfrm>
        </p:grpSpPr>
        <p:sp>
          <p:nvSpPr>
            <p:cNvPr id="2826" name="Google Shape;2826;g34ed79b00d1_0_2800"/>
            <p:cNvSpPr/>
            <p:nvPr/>
          </p:nvSpPr>
          <p:spPr>
            <a:xfrm>
              <a:off x="8467274" y="-268"/>
              <a:ext cx="329400" cy="329400"/>
            </a:xfrm>
            <a:prstGeom prst="rect">
              <a:avLst/>
            </a:prstGeom>
            <a:solidFill>
              <a:srgbClr val="0063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grpSp>
          <p:nvGrpSpPr>
            <p:cNvPr id="2827" name="Google Shape;2827;g34ed79b00d1_0_2800"/>
            <p:cNvGrpSpPr/>
            <p:nvPr/>
          </p:nvGrpSpPr>
          <p:grpSpPr>
            <a:xfrm>
              <a:off x="8546153" y="63898"/>
              <a:ext cx="191009" cy="201168"/>
              <a:chOff x="1379850" y="238125"/>
              <a:chExt cx="4860275" cy="5238750"/>
            </a:xfrm>
          </p:grpSpPr>
          <p:sp>
            <p:nvSpPr>
              <p:cNvPr id="2828" name="Google Shape;2828;g34ed79b00d1_0_2800"/>
              <p:cNvSpPr/>
              <p:nvPr/>
            </p:nvSpPr>
            <p:spPr>
              <a:xfrm>
                <a:off x="4988525" y="4354750"/>
                <a:ext cx="727075" cy="727075"/>
              </a:xfrm>
              <a:custGeom>
                <a:rect b="b" l="l" r="r" t="t"/>
                <a:pathLst>
                  <a:path extrusionOk="0" h="29083" w="29083">
                    <a:moveTo>
                      <a:pt x="14210" y="9097"/>
                    </a:moveTo>
                    <a:lnTo>
                      <a:pt x="15139" y="9163"/>
                    </a:lnTo>
                    <a:lnTo>
                      <a:pt x="16002" y="9296"/>
                    </a:lnTo>
                    <a:lnTo>
                      <a:pt x="16334" y="9362"/>
                    </a:lnTo>
                    <a:lnTo>
                      <a:pt x="16733" y="9495"/>
                    </a:lnTo>
                    <a:lnTo>
                      <a:pt x="16998" y="9694"/>
                    </a:lnTo>
                    <a:lnTo>
                      <a:pt x="17264" y="9894"/>
                    </a:lnTo>
                    <a:lnTo>
                      <a:pt x="17463" y="10226"/>
                    </a:lnTo>
                    <a:lnTo>
                      <a:pt x="17596" y="10558"/>
                    </a:lnTo>
                    <a:lnTo>
                      <a:pt x="17729" y="10956"/>
                    </a:lnTo>
                    <a:lnTo>
                      <a:pt x="17729" y="11354"/>
                    </a:lnTo>
                    <a:lnTo>
                      <a:pt x="17729" y="11886"/>
                    </a:lnTo>
                    <a:lnTo>
                      <a:pt x="17596" y="12284"/>
                    </a:lnTo>
                    <a:lnTo>
                      <a:pt x="17463" y="12616"/>
                    </a:lnTo>
                    <a:lnTo>
                      <a:pt x="17264" y="12948"/>
                    </a:lnTo>
                    <a:lnTo>
                      <a:pt x="16998" y="13147"/>
                    </a:lnTo>
                    <a:lnTo>
                      <a:pt x="16733" y="13346"/>
                    </a:lnTo>
                    <a:lnTo>
                      <a:pt x="16401" y="13479"/>
                    </a:lnTo>
                    <a:lnTo>
                      <a:pt x="16002" y="13612"/>
                    </a:lnTo>
                    <a:lnTo>
                      <a:pt x="15139" y="13678"/>
                    </a:lnTo>
                    <a:lnTo>
                      <a:pt x="14210" y="13745"/>
                    </a:lnTo>
                    <a:lnTo>
                      <a:pt x="12151" y="13745"/>
                    </a:lnTo>
                    <a:lnTo>
                      <a:pt x="12151" y="9097"/>
                    </a:lnTo>
                    <a:close/>
                    <a:moveTo>
                      <a:pt x="13280" y="6242"/>
                    </a:moveTo>
                    <a:lnTo>
                      <a:pt x="8964" y="6308"/>
                    </a:lnTo>
                    <a:lnTo>
                      <a:pt x="8964" y="22244"/>
                    </a:lnTo>
                    <a:lnTo>
                      <a:pt x="12151" y="22244"/>
                    </a:lnTo>
                    <a:lnTo>
                      <a:pt x="12151" y="16135"/>
                    </a:lnTo>
                    <a:lnTo>
                      <a:pt x="14674" y="16135"/>
                    </a:lnTo>
                    <a:lnTo>
                      <a:pt x="17861" y="22244"/>
                    </a:lnTo>
                    <a:lnTo>
                      <a:pt x="21181" y="22244"/>
                    </a:lnTo>
                    <a:lnTo>
                      <a:pt x="17729" y="15737"/>
                    </a:lnTo>
                    <a:lnTo>
                      <a:pt x="18459" y="15471"/>
                    </a:lnTo>
                    <a:lnTo>
                      <a:pt x="19057" y="15139"/>
                    </a:lnTo>
                    <a:lnTo>
                      <a:pt x="19588" y="14674"/>
                    </a:lnTo>
                    <a:lnTo>
                      <a:pt x="20052" y="14209"/>
                    </a:lnTo>
                    <a:lnTo>
                      <a:pt x="20384" y="13612"/>
                    </a:lnTo>
                    <a:lnTo>
                      <a:pt x="20650" y="12881"/>
                    </a:lnTo>
                    <a:lnTo>
                      <a:pt x="20849" y="12085"/>
                    </a:lnTo>
                    <a:lnTo>
                      <a:pt x="20916" y="11222"/>
                    </a:lnTo>
                    <a:lnTo>
                      <a:pt x="20849" y="10159"/>
                    </a:lnTo>
                    <a:lnTo>
                      <a:pt x="20716" y="9761"/>
                    </a:lnTo>
                    <a:lnTo>
                      <a:pt x="20650" y="9296"/>
                    </a:lnTo>
                    <a:lnTo>
                      <a:pt x="20451" y="8964"/>
                    </a:lnTo>
                    <a:lnTo>
                      <a:pt x="20318" y="8566"/>
                    </a:lnTo>
                    <a:lnTo>
                      <a:pt x="20052" y="8300"/>
                    </a:lnTo>
                    <a:lnTo>
                      <a:pt x="19853" y="7968"/>
                    </a:lnTo>
                    <a:lnTo>
                      <a:pt x="19322" y="7503"/>
                    </a:lnTo>
                    <a:lnTo>
                      <a:pt x="18658" y="7105"/>
                    </a:lnTo>
                    <a:lnTo>
                      <a:pt x="17928" y="6773"/>
                    </a:lnTo>
                    <a:lnTo>
                      <a:pt x="17131" y="6574"/>
                    </a:lnTo>
                    <a:lnTo>
                      <a:pt x="16201" y="6441"/>
                    </a:lnTo>
                    <a:lnTo>
                      <a:pt x="15272" y="6308"/>
                    </a:lnTo>
                    <a:lnTo>
                      <a:pt x="14276" y="6242"/>
                    </a:lnTo>
                    <a:close/>
                    <a:moveTo>
                      <a:pt x="14608" y="2457"/>
                    </a:moveTo>
                    <a:lnTo>
                      <a:pt x="15670" y="2524"/>
                    </a:lnTo>
                    <a:lnTo>
                      <a:pt x="16799" y="2656"/>
                    </a:lnTo>
                    <a:lnTo>
                      <a:pt x="17928" y="2855"/>
                    </a:lnTo>
                    <a:lnTo>
                      <a:pt x="18990" y="3187"/>
                    </a:lnTo>
                    <a:lnTo>
                      <a:pt x="19986" y="3652"/>
                    </a:lnTo>
                    <a:lnTo>
                      <a:pt x="20982" y="4183"/>
                    </a:lnTo>
                    <a:lnTo>
                      <a:pt x="21912" y="4781"/>
                    </a:lnTo>
                    <a:lnTo>
                      <a:pt x="22775" y="5511"/>
                    </a:lnTo>
                    <a:lnTo>
                      <a:pt x="23638" y="6308"/>
                    </a:lnTo>
                    <a:lnTo>
                      <a:pt x="24368" y="7238"/>
                    </a:lnTo>
                    <a:lnTo>
                      <a:pt x="24966" y="8234"/>
                    </a:lnTo>
                    <a:lnTo>
                      <a:pt x="25497" y="9296"/>
                    </a:lnTo>
                    <a:lnTo>
                      <a:pt x="25962" y="10491"/>
                    </a:lnTo>
                    <a:lnTo>
                      <a:pt x="26294" y="11753"/>
                    </a:lnTo>
                    <a:lnTo>
                      <a:pt x="26493" y="13147"/>
                    </a:lnTo>
                    <a:lnTo>
                      <a:pt x="26559" y="14608"/>
                    </a:lnTo>
                    <a:lnTo>
                      <a:pt x="26493" y="16069"/>
                    </a:lnTo>
                    <a:lnTo>
                      <a:pt x="26294" y="17463"/>
                    </a:lnTo>
                    <a:lnTo>
                      <a:pt x="25962" y="18724"/>
                    </a:lnTo>
                    <a:lnTo>
                      <a:pt x="25497" y="19920"/>
                    </a:lnTo>
                    <a:lnTo>
                      <a:pt x="24966" y="21048"/>
                    </a:lnTo>
                    <a:lnTo>
                      <a:pt x="24368" y="22044"/>
                    </a:lnTo>
                    <a:lnTo>
                      <a:pt x="23638" y="22907"/>
                    </a:lnTo>
                    <a:lnTo>
                      <a:pt x="22775" y="23704"/>
                    </a:lnTo>
                    <a:lnTo>
                      <a:pt x="21912" y="24435"/>
                    </a:lnTo>
                    <a:lnTo>
                      <a:pt x="20982" y="25032"/>
                    </a:lnTo>
                    <a:lnTo>
                      <a:pt x="19986" y="25563"/>
                    </a:lnTo>
                    <a:lnTo>
                      <a:pt x="18990" y="26028"/>
                    </a:lnTo>
                    <a:lnTo>
                      <a:pt x="17928" y="26294"/>
                    </a:lnTo>
                    <a:lnTo>
                      <a:pt x="16799" y="26559"/>
                    </a:lnTo>
                    <a:lnTo>
                      <a:pt x="15670" y="26692"/>
                    </a:lnTo>
                    <a:lnTo>
                      <a:pt x="14608" y="26759"/>
                    </a:lnTo>
                    <a:lnTo>
                      <a:pt x="13479" y="26692"/>
                    </a:lnTo>
                    <a:lnTo>
                      <a:pt x="12350" y="26559"/>
                    </a:lnTo>
                    <a:lnTo>
                      <a:pt x="11222" y="26294"/>
                    </a:lnTo>
                    <a:lnTo>
                      <a:pt x="10159" y="25962"/>
                    </a:lnTo>
                    <a:lnTo>
                      <a:pt x="9163" y="25497"/>
                    </a:lnTo>
                    <a:lnTo>
                      <a:pt x="8167" y="25032"/>
                    </a:lnTo>
                    <a:lnTo>
                      <a:pt x="7238" y="24368"/>
                    </a:lnTo>
                    <a:lnTo>
                      <a:pt x="6375" y="23638"/>
                    </a:lnTo>
                    <a:lnTo>
                      <a:pt x="5511" y="22841"/>
                    </a:lnTo>
                    <a:lnTo>
                      <a:pt x="4781" y="21978"/>
                    </a:lnTo>
                    <a:lnTo>
                      <a:pt x="4184" y="20916"/>
                    </a:lnTo>
                    <a:lnTo>
                      <a:pt x="3652" y="19853"/>
                    </a:lnTo>
                    <a:lnTo>
                      <a:pt x="3188" y="18658"/>
                    </a:lnTo>
                    <a:lnTo>
                      <a:pt x="2856" y="17397"/>
                    </a:lnTo>
                    <a:lnTo>
                      <a:pt x="2656" y="16002"/>
                    </a:lnTo>
                    <a:lnTo>
                      <a:pt x="2590" y="14541"/>
                    </a:lnTo>
                    <a:lnTo>
                      <a:pt x="2656" y="13081"/>
                    </a:lnTo>
                    <a:lnTo>
                      <a:pt x="2856" y="11686"/>
                    </a:lnTo>
                    <a:lnTo>
                      <a:pt x="3188" y="10425"/>
                    </a:lnTo>
                    <a:lnTo>
                      <a:pt x="3652" y="9230"/>
                    </a:lnTo>
                    <a:lnTo>
                      <a:pt x="4184" y="8167"/>
                    </a:lnTo>
                    <a:lnTo>
                      <a:pt x="4781" y="7171"/>
                    </a:lnTo>
                    <a:lnTo>
                      <a:pt x="5511" y="6242"/>
                    </a:lnTo>
                    <a:lnTo>
                      <a:pt x="6375" y="5445"/>
                    </a:lnTo>
                    <a:lnTo>
                      <a:pt x="7238" y="4715"/>
                    </a:lnTo>
                    <a:lnTo>
                      <a:pt x="8167" y="4117"/>
                    </a:lnTo>
                    <a:lnTo>
                      <a:pt x="9163" y="3586"/>
                    </a:lnTo>
                    <a:lnTo>
                      <a:pt x="10159" y="3187"/>
                    </a:lnTo>
                    <a:lnTo>
                      <a:pt x="11222" y="2855"/>
                    </a:lnTo>
                    <a:lnTo>
                      <a:pt x="12350" y="2656"/>
                    </a:lnTo>
                    <a:lnTo>
                      <a:pt x="13479" y="2457"/>
                    </a:lnTo>
                    <a:close/>
                    <a:moveTo>
                      <a:pt x="14608" y="0"/>
                    </a:moveTo>
                    <a:lnTo>
                      <a:pt x="13081" y="67"/>
                    </a:lnTo>
                    <a:lnTo>
                      <a:pt x="11620" y="332"/>
                    </a:lnTo>
                    <a:lnTo>
                      <a:pt x="10226" y="664"/>
                    </a:lnTo>
                    <a:lnTo>
                      <a:pt x="8898" y="1129"/>
                    </a:lnTo>
                    <a:lnTo>
                      <a:pt x="7636" y="1727"/>
                    </a:lnTo>
                    <a:lnTo>
                      <a:pt x="6375" y="2457"/>
                    </a:lnTo>
                    <a:lnTo>
                      <a:pt x="5312" y="3320"/>
                    </a:lnTo>
                    <a:lnTo>
                      <a:pt x="4250" y="4250"/>
                    </a:lnTo>
                    <a:lnTo>
                      <a:pt x="3320" y="5246"/>
                    </a:lnTo>
                    <a:lnTo>
                      <a:pt x="2457" y="6375"/>
                    </a:lnTo>
                    <a:lnTo>
                      <a:pt x="1793" y="7570"/>
                    </a:lnTo>
                    <a:lnTo>
                      <a:pt x="1129" y="8898"/>
                    </a:lnTo>
                    <a:lnTo>
                      <a:pt x="664" y="10226"/>
                    </a:lnTo>
                    <a:lnTo>
                      <a:pt x="333" y="11620"/>
                    </a:lnTo>
                    <a:lnTo>
                      <a:pt x="67" y="13081"/>
                    </a:lnTo>
                    <a:lnTo>
                      <a:pt x="1" y="14608"/>
                    </a:lnTo>
                    <a:lnTo>
                      <a:pt x="67" y="15471"/>
                    </a:lnTo>
                    <a:lnTo>
                      <a:pt x="133" y="16334"/>
                    </a:lnTo>
                    <a:lnTo>
                      <a:pt x="200" y="17197"/>
                    </a:lnTo>
                    <a:lnTo>
                      <a:pt x="333" y="17994"/>
                    </a:lnTo>
                    <a:lnTo>
                      <a:pt x="532" y="18791"/>
                    </a:lnTo>
                    <a:lnTo>
                      <a:pt x="731" y="19521"/>
                    </a:lnTo>
                    <a:lnTo>
                      <a:pt x="996" y="20252"/>
                    </a:lnTo>
                    <a:lnTo>
                      <a:pt x="1262" y="20916"/>
                    </a:lnTo>
                    <a:lnTo>
                      <a:pt x="1594" y="21580"/>
                    </a:lnTo>
                    <a:lnTo>
                      <a:pt x="1926" y="22244"/>
                    </a:lnTo>
                    <a:lnTo>
                      <a:pt x="2723" y="23439"/>
                    </a:lnTo>
                    <a:lnTo>
                      <a:pt x="3586" y="24501"/>
                    </a:lnTo>
                    <a:lnTo>
                      <a:pt x="4582" y="25497"/>
                    </a:lnTo>
                    <a:lnTo>
                      <a:pt x="5644" y="26360"/>
                    </a:lnTo>
                    <a:lnTo>
                      <a:pt x="6773" y="27091"/>
                    </a:lnTo>
                    <a:lnTo>
                      <a:pt x="7968" y="27688"/>
                    </a:lnTo>
                    <a:lnTo>
                      <a:pt x="9230" y="28219"/>
                    </a:lnTo>
                    <a:lnTo>
                      <a:pt x="10491" y="28618"/>
                    </a:lnTo>
                    <a:lnTo>
                      <a:pt x="11819" y="28883"/>
                    </a:lnTo>
                    <a:lnTo>
                      <a:pt x="13214" y="29082"/>
                    </a:lnTo>
                    <a:lnTo>
                      <a:pt x="15936" y="29082"/>
                    </a:lnTo>
                    <a:lnTo>
                      <a:pt x="17264" y="28883"/>
                    </a:lnTo>
                    <a:lnTo>
                      <a:pt x="18592" y="28618"/>
                    </a:lnTo>
                    <a:lnTo>
                      <a:pt x="19853" y="28219"/>
                    </a:lnTo>
                    <a:lnTo>
                      <a:pt x="21115" y="27688"/>
                    </a:lnTo>
                    <a:lnTo>
                      <a:pt x="22310" y="27024"/>
                    </a:lnTo>
                    <a:lnTo>
                      <a:pt x="23439" y="26294"/>
                    </a:lnTo>
                    <a:lnTo>
                      <a:pt x="24501" y="25431"/>
                    </a:lnTo>
                    <a:lnTo>
                      <a:pt x="25497" y="24501"/>
                    </a:lnTo>
                    <a:lnTo>
                      <a:pt x="26360" y="23439"/>
                    </a:lnTo>
                    <a:lnTo>
                      <a:pt x="27157" y="22244"/>
                    </a:lnTo>
                    <a:lnTo>
                      <a:pt x="27489" y="21580"/>
                    </a:lnTo>
                    <a:lnTo>
                      <a:pt x="27821" y="20916"/>
                    </a:lnTo>
                    <a:lnTo>
                      <a:pt x="28087" y="20185"/>
                    </a:lnTo>
                    <a:lnTo>
                      <a:pt x="28352" y="19455"/>
                    </a:lnTo>
                    <a:lnTo>
                      <a:pt x="28551" y="18724"/>
                    </a:lnTo>
                    <a:lnTo>
                      <a:pt x="28751" y="17928"/>
                    </a:lnTo>
                    <a:lnTo>
                      <a:pt x="28883" y="17131"/>
                    </a:lnTo>
                    <a:lnTo>
                      <a:pt x="28950" y="16268"/>
                    </a:lnTo>
                    <a:lnTo>
                      <a:pt x="29016" y="15405"/>
                    </a:lnTo>
                    <a:lnTo>
                      <a:pt x="29082" y="14541"/>
                    </a:lnTo>
                    <a:lnTo>
                      <a:pt x="29016" y="13014"/>
                    </a:lnTo>
                    <a:lnTo>
                      <a:pt x="28751" y="11554"/>
                    </a:lnTo>
                    <a:lnTo>
                      <a:pt x="28419" y="10159"/>
                    </a:lnTo>
                    <a:lnTo>
                      <a:pt x="27954" y="8831"/>
                    </a:lnTo>
                    <a:lnTo>
                      <a:pt x="27356" y="7570"/>
                    </a:lnTo>
                    <a:lnTo>
                      <a:pt x="26626" y="6375"/>
                    </a:lnTo>
                    <a:lnTo>
                      <a:pt x="25829" y="5246"/>
                    </a:lnTo>
                    <a:lnTo>
                      <a:pt x="24899" y="4183"/>
                    </a:lnTo>
                    <a:lnTo>
                      <a:pt x="23904" y="3254"/>
                    </a:lnTo>
                    <a:lnTo>
                      <a:pt x="22775" y="2457"/>
                    </a:lnTo>
                    <a:lnTo>
                      <a:pt x="21580" y="1727"/>
                    </a:lnTo>
                    <a:lnTo>
                      <a:pt x="20318" y="1129"/>
                    </a:lnTo>
                    <a:lnTo>
                      <a:pt x="18990" y="664"/>
                    </a:lnTo>
                    <a:lnTo>
                      <a:pt x="17596" y="266"/>
                    </a:lnTo>
                    <a:lnTo>
                      <a:pt x="16135" y="67"/>
                    </a:lnTo>
                    <a:lnTo>
                      <a:pt x="1460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29" name="Google Shape;2829;g34ed79b00d1_0_2800"/>
              <p:cNvSpPr/>
              <p:nvPr/>
            </p:nvSpPr>
            <p:spPr>
              <a:xfrm>
                <a:off x="4988525" y="4354750"/>
                <a:ext cx="727075" cy="727075"/>
              </a:xfrm>
              <a:custGeom>
                <a:rect b="b" l="l" r="r" t="t"/>
                <a:pathLst>
                  <a:path extrusionOk="0" fill="none" h="29083" w="29083">
                    <a:moveTo>
                      <a:pt x="1" y="14608"/>
                    </a:moveTo>
                    <a:lnTo>
                      <a:pt x="1" y="14608"/>
                    </a:lnTo>
                    <a:lnTo>
                      <a:pt x="67" y="13081"/>
                    </a:lnTo>
                    <a:lnTo>
                      <a:pt x="333" y="11620"/>
                    </a:lnTo>
                    <a:lnTo>
                      <a:pt x="664" y="10226"/>
                    </a:lnTo>
                    <a:lnTo>
                      <a:pt x="1129" y="8898"/>
                    </a:lnTo>
                    <a:lnTo>
                      <a:pt x="1793" y="7570"/>
                    </a:lnTo>
                    <a:lnTo>
                      <a:pt x="2457" y="6375"/>
                    </a:lnTo>
                    <a:lnTo>
                      <a:pt x="3320" y="5246"/>
                    </a:lnTo>
                    <a:lnTo>
                      <a:pt x="4250" y="4250"/>
                    </a:lnTo>
                    <a:lnTo>
                      <a:pt x="5312" y="3320"/>
                    </a:lnTo>
                    <a:lnTo>
                      <a:pt x="6375" y="2457"/>
                    </a:lnTo>
                    <a:lnTo>
                      <a:pt x="7636" y="1727"/>
                    </a:lnTo>
                    <a:lnTo>
                      <a:pt x="8898" y="1129"/>
                    </a:lnTo>
                    <a:lnTo>
                      <a:pt x="10226" y="664"/>
                    </a:lnTo>
                    <a:lnTo>
                      <a:pt x="11620" y="332"/>
                    </a:lnTo>
                    <a:lnTo>
                      <a:pt x="13081" y="67"/>
                    </a:lnTo>
                    <a:lnTo>
                      <a:pt x="14608" y="0"/>
                    </a:lnTo>
                    <a:lnTo>
                      <a:pt x="14608" y="0"/>
                    </a:lnTo>
                    <a:lnTo>
                      <a:pt x="16135" y="67"/>
                    </a:lnTo>
                    <a:lnTo>
                      <a:pt x="17596" y="266"/>
                    </a:lnTo>
                    <a:lnTo>
                      <a:pt x="18990" y="664"/>
                    </a:lnTo>
                    <a:lnTo>
                      <a:pt x="20318" y="1129"/>
                    </a:lnTo>
                    <a:lnTo>
                      <a:pt x="21580" y="1727"/>
                    </a:lnTo>
                    <a:lnTo>
                      <a:pt x="22775" y="2457"/>
                    </a:lnTo>
                    <a:lnTo>
                      <a:pt x="23904" y="3254"/>
                    </a:lnTo>
                    <a:lnTo>
                      <a:pt x="24899" y="4183"/>
                    </a:lnTo>
                    <a:lnTo>
                      <a:pt x="25829" y="5246"/>
                    </a:lnTo>
                    <a:lnTo>
                      <a:pt x="26626" y="6375"/>
                    </a:lnTo>
                    <a:lnTo>
                      <a:pt x="27356" y="7570"/>
                    </a:lnTo>
                    <a:lnTo>
                      <a:pt x="27954" y="8831"/>
                    </a:lnTo>
                    <a:lnTo>
                      <a:pt x="28419" y="10159"/>
                    </a:lnTo>
                    <a:lnTo>
                      <a:pt x="28751" y="11554"/>
                    </a:lnTo>
                    <a:lnTo>
                      <a:pt x="29016" y="13014"/>
                    </a:lnTo>
                    <a:lnTo>
                      <a:pt x="29082" y="14541"/>
                    </a:lnTo>
                    <a:lnTo>
                      <a:pt x="29082" y="14541"/>
                    </a:lnTo>
                    <a:lnTo>
                      <a:pt x="29016" y="15405"/>
                    </a:lnTo>
                    <a:lnTo>
                      <a:pt x="28950" y="16268"/>
                    </a:lnTo>
                    <a:lnTo>
                      <a:pt x="28883" y="17131"/>
                    </a:lnTo>
                    <a:lnTo>
                      <a:pt x="28751" y="17928"/>
                    </a:lnTo>
                    <a:lnTo>
                      <a:pt x="28551" y="18724"/>
                    </a:lnTo>
                    <a:lnTo>
                      <a:pt x="28352" y="19455"/>
                    </a:lnTo>
                    <a:lnTo>
                      <a:pt x="28087" y="20185"/>
                    </a:lnTo>
                    <a:lnTo>
                      <a:pt x="27821" y="20916"/>
                    </a:lnTo>
                    <a:lnTo>
                      <a:pt x="27489" y="21580"/>
                    </a:lnTo>
                    <a:lnTo>
                      <a:pt x="27157" y="22244"/>
                    </a:lnTo>
                    <a:lnTo>
                      <a:pt x="26360" y="23439"/>
                    </a:lnTo>
                    <a:lnTo>
                      <a:pt x="25497" y="24501"/>
                    </a:lnTo>
                    <a:lnTo>
                      <a:pt x="24501" y="25431"/>
                    </a:lnTo>
                    <a:lnTo>
                      <a:pt x="23439" y="26294"/>
                    </a:lnTo>
                    <a:lnTo>
                      <a:pt x="22310" y="27024"/>
                    </a:lnTo>
                    <a:lnTo>
                      <a:pt x="21115" y="27688"/>
                    </a:lnTo>
                    <a:lnTo>
                      <a:pt x="19853" y="28219"/>
                    </a:lnTo>
                    <a:lnTo>
                      <a:pt x="18592" y="28618"/>
                    </a:lnTo>
                    <a:lnTo>
                      <a:pt x="17264" y="28883"/>
                    </a:lnTo>
                    <a:lnTo>
                      <a:pt x="15936" y="29082"/>
                    </a:lnTo>
                    <a:lnTo>
                      <a:pt x="14542" y="29082"/>
                    </a:lnTo>
                    <a:lnTo>
                      <a:pt x="13214" y="29082"/>
                    </a:lnTo>
                    <a:lnTo>
                      <a:pt x="11819" y="28883"/>
                    </a:lnTo>
                    <a:lnTo>
                      <a:pt x="10491" y="28618"/>
                    </a:lnTo>
                    <a:lnTo>
                      <a:pt x="9230" y="28219"/>
                    </a:lnTo>
                    <a:lnTo>
                      <a:pt x="7968" y="27688"/>
                    </a:lnTo>
                    <a:lnTo>
                      <a:pt x="6773" y="27091"/>
                    </a:lnTo>
                    <a:lnTo>
                      <a:pt x="5644" y="26360"/>
                    </a:lnTo>
                    <a:lnTo>
                      <a:pt x="4582" y="25497"/>
                    </a:lnTo>
                    <a:lnTo>
                      <a:pt x="3586" y="24501"/>
                    </a:lnTo>
                    <a:lnTo>
                      <a:pt x="2723" y="23439"/>
                    </a:lnTo>
                    <a:lnTo>
                      <a:pt x="1926" y="22244"/>
                    </a:lnTo>
                    <a:lnTo>
                      <a:pt x="1594" y="21580"/>
                    </a:lnTo>
                    <a:lnTo>
                      <a:pt x="1262" y="20916"/>
                    </a:lnTo>
                    <a:lnTo>
                      <a:pt x="996" y="20252"/>
                    </a:lnTo>
                    <a:lnTo>
                      <a:pt x="731" y="19521"/>
                    </a:lnTo>
                    <a:lnTo>
                      <a:pt x="532" y="18791"/>
                    </a:lnTo>
                    <a:lnTo>
                      <a:pt x="333" y="17994"/>
                    </a:lnTo>
                    <a:lnTo>
                      <a:pt x="200" y="17197"/>
                    </a:lnTo>
                    <a:lnTo>
                      <a:pt x="133" y="16334"/>
                    </a:lnTo>
                    <a:lnTo>
                      <a:pt x="67" y="15471"/>
                    </a:lnTo>
                    <a:lnTo>
                      <a:pt x="1" y="14608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30" name="Google Shape;2830;g34ed79b00d1_0_2800"/>
              <p:cNvSpPr/>
              <p:nvPr/>
            </p:nvSpPr>
            <p:spPr>
              <a:xfrm>
                <a:off x="5053275" y="4416175"/>
                <a:ext cx="599250" cy="607550"/>
              </a:xfrm>
              <a:custGeom>
                <a:rect b="b" l="l" r="r" t="t"/>
                <a:pathLst>
                  <a:path extrusionOk="0" fill="none" h="24302" w="23970">
                    <a:moveTo>
                      <a:pt x="23969" y="12151"/>
                    </a:moveTo>
                    <a:lnTo>
                      <a:pt x="23969" y="12151"/>
                    </a:lnTo>
                    <a:lnTo>
                      <a:pt x="23903" y="10690"/>
                    </a:lnTo>
                    <a:lnTo>
                      <a:pt x="23704" y="9296"/>
                    </a:lnTo>
                    <a:lnTo>
                      <a:pt x="23372" y="8034"/>
                    </a:lnTo>
                    <a:lnTo>
                      <a:pt x="22907" y="6839"/>
                    </a:lnTo>
                    <a:lnTo>
                      <a:pt x="22376" y="5777"/>
                    </a:lnTo>
                    <a:lnTo>
                      <a:pt x="21778" y="4781"/>
                    </a:lnTo>
                    <a:lnTo>
                      <a:pt x="21048" y="3851"/>
                    </a:lnTo>
                    <a:lnTo>
                      <a:pt x="20185" y="3054"/>
                    </a:lnTo>
                    <a:lnTo>
                      <a:pt x="19322" y="2324"/>
                    </a:lnTo>
                    <a:lnTo>
                      <a:pt x="18392" y="1726"/>
                    </a:lnTo>
                    <a:lnTo>
                      <a:pt x="17396" y="1195"/>
                    </a:lnTo>
                    <a:lnTo>
                      <a:pt x="16400" y="730"/>
                    </a:lnTo>
                    <a:lnTo>
                      <a:pt x="15338" y="398"/>
                    </a:lnTo>
                    <a:lnTo>
                      <a:pt x="14209" y="199"/>
                    </a:lnTo>
                    <a:lnTo>
                      <a:pt x="13080" y="67"/>
                    </a:lnTo>
                    <a:lnTo>
                      <a:pt x="12018" y="0"/>
                    </a:lnTo>
                    <a:lnTo>
                      <a:pt x="10889" y="0"/>
                    </a:lnTo>
                    <a:lnTo>
                      <a:pt x="9760" y="199"/>
                    </a:lnTo>
                    <a:lnTo>
                      <a:pt x="8632" y="398"/>
                    </a:lnTo>
                    <a:lnTo>
                      <a:pt x="7569" y="730"/>
                    </a:lnTo>
                    <a:lnTo>
                      <a:pt x="6573" y="1129"/>
                    </a:lnTo>
                    <a:lnTo>
                      <a:pt x="5577" y="1660"/>
                    </a:lnTo>
                    <a:lnTo>
                      <a:pt x="4648" y="2258"/>
                    </a:lnTo>
                    <a:lnTo>
                      <a:pt x="3785" y="2988"/>
                    </a:lnTo>
                    <a:lnTo>
                      <a:pt x="2921" y="3785"/>
                    </a:lnTo>
                    <a:lnTo>
                      <a:pt x="2191" y="4714"/>
                    </a:lnTo>
                    <a:lnTo>
                      <a:pt x="1594" y="5710"/>
                    </a:lnTo>
                    <a:lnTo>
                      <a:pt x="1062" y="6773"/>
                    </a:lnTo>
                    <a:lnTo>
                      <a:pt x="598" y="7968"/>
                    </a:lnTo>
                    <a:lnTo>
                      <a:pt x="266" y="9229"/>
                    </a:lnTo>
                    <a:lnTo>
                      <a:pt x="66" y="10624"/>
                    </a:lnTo>
                    <a:lnTo>
                      <a:pt x="0" y="12084"/>
                    </a:lnTo>
                    <a:lnTo>
                      <a:pt x="0" y="12084"/>
                    </a:lnTo>
                    <a:lnTo>
                      <a:pt x="66" y="13545"/>
                    </a:lnTo>
                    <a:lnTo>
                      <a:pt x="266" y="14940"/>
                    </a:lnTo>
                    <a:lnTo>
                      <a:pt x="598" y="16201"/>
                    </a:lnTo>
                    <a:lnTo>
                      <a:pt x="1062" y="17396"/>
                    </a:lnTo>
                    <a:lnTo>
                      <a:pt x="1594" y="18459"/>
                    </a:lnTo>
                    <a:lnTo>
                      <a:pt x="2191" y="19521"/>
                    </a:lnTo>
                    <a:lnTo>
                      <a:pt x="2921" y="20384"/>
                    </a:lnTo>
                    <a:lnTo>
                      <a:pt x="3785" y="21181"/>
                    </a:lnTo>
                    <a:lnTo>
                      <a:pt x="4648" y="21911"/>
                    </a:lnTo>
                    <a:lnTo>
                      <a:pt x="5577" y="22575"/>
                    </a:lnTo>
                    <a:lnTo>
                      <a:pt x="6573" y="23040"/>
                    </a:lnTo>
                    <a:lnTo>
                      <a:pt x="7569" y="23505"/>
                    </a:lnTo>
                    <a:lnTo>
                      <a:pt x="8632" y="23837"/>
                    </a:lnTo>
                    <a:lnTo>
                      <a:pt x="9760" y="24102"/>
                    </a:lnTo>
                    <a:lnTo>
                      <a:pt x="10889" y="24235"/>
                    </a:lnTo>
                    <a:lnTo>
                      <a:pt x="12018" y="24302"/>
                    </a:lnTo>
                    <a:lnTo>
                      <a:pt x="13080" y="24235"/>
                    </a:lnTo>
                    <a:lnTo>
                      <a:pt x="14209" y="24102"/>
                    </a:lnTo>
                    <a:lnTo>
                      <a:pt x="15338" y="23837"/>
                    </a:lnTo>
                    <a:lnTo>
                      <a:pt x="16400" y="23571"/>
                    </a:lnTo>
                    <a:lnTo>
                      <a:pt x="17396" y="23106"/>
                    </a:lnTo>
                    <a:lnTo>
                      <a:pt x="18392" y="22575"/>
                    </a:lnTo>
                    <a:lnTo>
                      <a:pt x="19322" y="21978"/>
                    </a:lnTo>
                    <a:lnTo>
                      <a:pt x="20185" y="21247"/>
                    </a:lnTo>
                    <a:lnTo>
                      <a:pt x="21048" y="20450"/>
                    </a:lnTo>
                    <a:lnTo>
                      <a:pt x="21778" y="19587"/>
                    </a:lnTo>
                    <a:lnTo>
                      <a:pt x="22376" y="18591"/>
                    </a:lnTo>
                    <a:lnTo>
                      <a:pt x="22907" y="17463"/>
                    </a:lnTo>
                    <a:lnTo>
                      <a:pt x="23372" y="16267"/>
                    </a:lnTo>
                    <a:lnTo>
                      <a:pt x="23704" y="15006"/>
                    </a:lnTo>
                    <a:lnTo>
                      <a:pt x="23903" y="13612"/>
                    </a:lnTo>
                    <a:lnTo>
                      <a:pt x="23969" y="12151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31" name="Google Shape;2831;g34ed79b00d1_0_2800"/>
              <p:cNvSpPr/>
              <p:nvPr/>
            </p:nvSpPr>
            <p:spPr>
              <a:xfrm>
                <a:off x="5212625" y="4510775"/>
                <a:ext cx="305450" cy="400075"/>
              </a:xfrm>
              <a:custGeom>
                <a:rect b="b" l="l" r="r" t="t"/>
                <a:pathLst>
                  <a:path extrusionOk="0" fill="none" h="16003" w="12218">
                    <a:moveTo>
                      <a:pt x="0" y="67"/>
                    </a:moveTo>
                    <a:lnTo>
                      <a:pt x="0" y="67"/>
                    </a:lnTo>
                    <a:lnTo>
                      <a:pt x="4316" y="1"/>
                    </a:lnTo>
                    <a:lnTo>
                      <a:pt x="5312" y="1"/>
                    </a:lnTo>
                    <a:lnTo>
                      <a:pt x="6308" y="67"/>
                    </a:lnTo>
                    <a:lnTo>
                      <a:pt x="7237" y="200"/>
                    </a:lnTo>
                    <a:lnTo>
                      <a:pt x="8167" y="333"/>
                    </a:lnTo>
                    <a:lnTo>
                      <a:pt x="8964" y="532"/>
                    </a:lnTo>
                    <a:lnTo>
                      <a:pt x="9694" y="864"/>
                    </a:lnTo>
                    <a:lnTo>
                      <a:pt x="10358" y="1262"/>
                    </a:lnTo>
                    <a:lnTo>
                      <a:pt x="10889" y="1727"/>
                    </a:lnTo>
                    <a:lnTo>
                      <a:pt x="11088" y="2059"/>
                    </a:lnTo>
                    <a:lnTo>
                      <a:pt x="11354" y="2325"/>
                    </a:lnTo>
                    <a:lnTo>
                      <a:pt x="11487" y="2723"/>
                    </a:lnTo>
                    <a:lnTo>
                      <a:pt x="11686" y="3055"/>
                    </a:lnTo>
                    <a:lnTo>
                      <a:pt x="11752" y="3520"/>
                    </a:lnTo>
                    <a:lnTo>
                      <a:pt x="11885" y="3918"/>
                    </a:lnTo>
                    <a:lnTo>
                      <a:pt x="11952" y="4981"/>
                    </a:lnTo>
                    <a:lnTo>
                      <a:pt x="11952" y="4981"/>
                    </a:lnTo>
                    <a:lnTo>
                      <a:pt x="11885" y="5844"/>
                    </a:lnTo>
                    <a:lnTo>
                      <a:pt x="11686" y="6640"/>
                    </a:lnTo>
                    <a:lnTo>
                      <a:pt x="11420" y="7371"/>
                    </a:lnTo>
                    <a:lnTo>
                      <a:pt x="11088" y="7968"/>
                    </a:lnTo>
                    <a:lnTo>
                      <a:pt x="10624" y="8433"/>
                    </a:lnTo>
                    <a:lnTo>
                      <a:pt x="10093" y="8898"/>
                    </a:lnTo>
                    <a:lnTo>
                      <a:pt x="9495" y="9230"/>
                    </a:lnTo>
                    <a:lnTo>
                      <a:pt x="8765" y="9496"/>
                    </a:lnTo>
                    <a:lnTo>
                      <a:pt x="12217" y="16003"/>
                    </a:lnTo>
                    <a:lnTo>
                      <a:pt x="8897" y="16003"/>
                    </a:lnTo>
                    <a:lnTo>
                      <a:pt x="5710" y="9894"/>
                    </a:lnTo>
                    <a:lnTo>
                      <a:pt x="3187" y="9894"/>
                    </a:lnTo>
                    <a:lnTo>
                      <a:pt x="3187" y="16003"/>
                    </a:lnTo>
                    <a:lnTo>
                      <a:pt x="0" y="16003"/>
                    </a:lnTo>
                    <a:lnTo>
                      <a:pt x="0" y="67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32" name="Google Shape;2832;g34ed79b00d1_0_2800"/>
              <p:cNvSpPr/>
              <p:nvPr/>
            </p:nvSpPr>
            <p:spPr>
              <a:xfrm>
                <a:off x="5292300" y="4582150"/>
                <a:ext cx="139450" cy="116225"/>
              </a:xfrm>
              <a:custGeom>
                <a:rect b="b" l="l" r="r" t="t"/>
                <a:pathLst>
                  <a:path extrusionOk="0" fill="none" h="4649" w="5578">
                    <a:moveTo>
                      <a:pt x="5578" y="2258"/>
                    </a:moveTo>
                    <a:lnTo>
                      <a:pt x="5578" y="2258"/>
                    </a:lnTo>
                    <a:lnTo>
                      <a:pt x="5578" y="1860"/>
                    </a:lnTo>
                    <a:lnTo>
                      <a:pt x="5445" y="1462"/>
                    </a:lnTo>
                    <a:lnTo>
                      <a:pt x="5312" y="1130"/>
                    </a:lnTo>
                    <a:lnTo>
                      <a:pt x="5113" y="798"/>
                    </a:lnTo>
                    <a:lnTo>
                      <a:pt x="4847" y="598"/>
                    </a:lnTo>
                    <a:lnTo>
                      <a:pt x="4582" y="399"/>
                    </a:lnTo>
                    <a:lnTo>
                      <a:pt x="4183" y="266"/>
                    </a:lnTo>
                    <a:lnTo>
                      <a:pt x="3851" y="200"/>
                    </a:lnTo>
                    <a:lnTo>
                      <a:pt x="2988" y="67"/>
                    </a:lnTo>
                    <a:lnTo>
                      <a:pt x="2059" y="1"/>
                    </a:lnTo>
                    <a:lnTo>
                      <a:pt x="0" y="1"/>
                    </a:lnTo>
                    <a:lnTo>
                      <a:pt x="0" y="4649"/>
                    </a:lnTo>
                    <a:lnTo>
                      <a:pt x="0" y="4649"/>
                    </a:lnTo>
                    <a:lnTo>
                      <a:pt x="2059" y="4649"/>
                    </a:lnTo>
                    <a:lnTo>
                      <a:pt x="2988" y="4582"/>
                    </a:lnTo>
                    <a:lnTo>
                      <a:pt x="3851" y="4516"/>
                    </a:lnTo>
                    <a:lnTo>
                      <a:pt x="4250" y="4383"/>
                    </a:lnTo>
                    <a:lnTo>
                      <a:pt x="4582" y="4250"/>
                    </a:lnTo>
                    <a:lnTo>
                      <a:pt x="4847" y="4051"/>
                    </a:lnTo>
                    <a:lnTo>
                      <a:pt x="5113" y="3852"/>
                    </a:lnTo>
                    <a:lnTo>
                      <a:pt x="5312" y="3520"/>
                    </a:lnTo>
                    <a:lnTo>
                      <a:pt x="5445" y="3188"/>
                    </a:lnTo>
                    <a:lnTo>
                      <a:pt x="5578" y="2790"/>
                    </a:lnTo>
                    <a:lnTo>
                      <a:pt x="5578" y="2258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33" name="Google Shape;2833;g34ed79b00d1_0_2800"/>
              <p:cNvSpPr/>
              <p:nvPr/>
            </p:nvSpPr>
            <p:spPr>
              <a:xfrm>
                <a:off x="1703525" y="4240200"/>
                <a:ext cx="1075650" cy="1236675"/>
              </a:xfrm>
              <a:custGeom>
                <a:rect b="b" l="l" r="r" t="t"/>
                <a:pathLst>
                  <a:path extrusionOk="0" h="49467" w="43026">
                    <a:moveTo>
                      <a:pt x="0" y="1"/>
                    </a:moveTo>
                    <a:lnTo>
                      <a:pt x="0" y="49467"/>
                    </a:lnTo>
                    <a:lnTo>
                      <a:pt x="43026" y="24634"/>
                    </a:lnTo>
                    <a:lnTo>
                      <a:pt x="39905" y="23904"/>
                    </a:lnTo>
                    <a:lnTo>
                      <a:pt x="36917" y="23041"/>
                    </a:lnTo>
                    <a:lnTo>
                      <a:pt x="33929" y="22111"/>
                    </a:lnTo>
                    <a:lnTo>
                      <a:pt x="30942" y="21049"/>
                    </a:lnTo>
                    <a:lnTo>
                      <a:pt x="28020" y="19854"/>
                    </a:lnTo>
                    <a:lnTo>
                      <a:pt x="25165" y="18592"/>
                    </a:lnTo>
                    <a:lnTo>
                      <a:pt x="22376" y="17198"/>
                    </a:lnTo>
                    <a:lnTo>
                      <a:pt x="19654" y="15671"/>
                    </a:lnTo>
                    <a:lnTo>
                      <a:pt x="16932" y="14077"/>
                    </a:lnTo>
                    <a:lnTo>
                      <a:pt x="14342" y="12351"/>
                    </a:lnTo>
                    <a:lnTo>
                      <a:pt x="11753" y="10558"/>
                    </a:lnTo>
                    <a:lnTo>
                      <a:pt x="9296" y="8633"/>
                    </a:lnTo>
                    <a:lnTo>
                      <a:pt x="6839" y="6641"/>
                    </a:lnTo>
                    <a:lnTo>
                      <a:pt x="4515" y="4516"/>
                    </a:lnTo>
                    <a:lnTo>
                      <a:pt x="2258" y="232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34" name="Google Shape;2834;g34ed79b00d1_0_2800"/>
              <p:cNvSpPr/>
              <p:nvPr/>
            </p:nvSpPr>
            <p:spPr>
              <a:xfrm>
                <a:off x="1703525" y="4240200"/>
                <a:ext cx="1075650" cy="1236675"/>
              </a:xfrm>
              <a:custGeom>
                <a:rect b="b" l="l" r="r" t="t"/>
                <a:pathLst>
                  <a:path extrusionOk="0" fill="none" h="49467" w="43026">
                    <a:moveTo>
                      <a:pt x="0" y="1"/>
                    </a:moveTo>
                    <a:lnTo>
                      <a:pt x="0" y="49467"/>
                    </a:lnTo>
                    <a:lnTo>
                      <a:pt x="43026" y="24634"/>
                    </a:lnTo>
                    <a:lnTo>
                      <a:pt x="43026" y="24634"/>
                    </a:lnTo>
                    <a:lnTo>
                      <a:pt x="39905" y="23904"/>
                    </a:lnTo>
                    <a:lnTo>
                      <a:pt x="36917" y="23041"/>
                    </a:lnTo>
                    <a:lnTo>
                      <a:pt x="33929" y="22111"/>
                    </a:lnTo>
                    <a:lnTo>
                      <a:pt x="30942" y="21049"/>
                    </a:lnTo>
                    <a:lnTo>
                      <a:pt x="28020" y="19854"/>
                    </a:lnTo>
                    <a:lnTo>
                      <a:pt x="25165" y="18592"/>
                    </a:lnTo>
                    <a:lnTo>
                      <a:pt x="22376" y="17198"/>
                    </a:lnTo>
                    <a:lnTo>
                      <a:pt x="19654" y="15671"/>
                    </a:lnTo>
                    <a:lnTo>
                      <a:pt x="16932" y="14077"/>
                    </a:lnTo>
                    <a:lnTo>
                      <a:pt x="14342" y="12351"/>
                    </a:lnTo>
                    <a:lnTo>
                      <a:pt x="11753" y="10558"/>
                    </a:lnTo>
                    <a:lnTo>
                      <a:pt x="9296" y="8633"/>
                    </a:lnTo>
                    <a:lnTo>
                      <a:pt x="6839" y="6641"/>
                    </a:lnTo>
                    <a:lnTo>
                      <a:pt x="4515" y="4516"/>
                    </a:lnTo>
                    <a:lnTo>
                      <a:pt x="2258" y="2325"/>
                    </a:lnTo>
                    <a:lnTo>
                      <a:pt x="0" y="1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35" name="Google Shape;2835;g34ed79b00d1_0_2800"/>
              <p:cNvSpPr/>
              <p:nvPr/>
            </p:nvSpPr>
            <p:spPr>
              <a:xfrm>
                <a:off x="1703525" y="238125"/>
                <a:ext cx="1067350" cy="1228375"/>
              </a:xfrm>
              <a:custGeom>
                <a:rect b="b" l="l" r="r" t="t"/>
                <a:pathLst>
                  <a:path extrusionOk="0" h="49135" w="42694">
                    <a:moveTo>
                      <a:pt x="0" y="0"/>
                    </a:moveTo>
                    <a:lnTo>
                      <a:pt x="0" y="49134"/>
                    </a:lnTo>
                    <a:lnTo>
                      <a:pt x="2324" y="46744"/>
                    </a:lnTo>
                    <a:lnTo>
                      <a:pt x="4648" y="44486"/>
                    </a:lnTo>
                    <a:lnTo>
                      <a:pt x="7105" y="42362"/>
                    </a:lnTo>
                    <a:lnTo>
                      <a:pt x="9628" y="40303"/>
                    </a:lnTo>
                    <a:lnTo>
                      <a:pt x="12151" y="38378"/>
                    </a:lnTo>
                    <a:lnTo>
                      <a:pt x="14741" y="36585"/>
                    </a:lnTo>
                    <a:lnTo>
                      <a:pt x="17397" y="34859"/>
                    </a:lnTo>
                    <a:lnTo>
                      <a:pt x="20119" y="33265"/>
                    </a:lnTo>
                    <a:lnTo>
                      <a:pt x="22841" y="31804"/>
                    </a:lnTo>
                    <a:lnTo>
                      <a:pt x="25630" y="30410"/>
                    </a:lnTo>
                    <a:lnTo>
                      <a:pt x="28418" y="29148"/>
                    </a:lnTo>
                    <a:lnTo>
                      <a:pt x="31274" y="28020"/>
                    </a:lnTo>
                    <a:lnTo>
                      <a:pt x="34129" y="27024"/>
                    </a:lnTo>
                    <a:lnTo>
                      <a:pt x="36984" y="26094"/>
                    </a:lnTo>
                    <a:lnTo>
                      <a:pt x="39839" y="25297"/>
                    </a:lnTo>
                    <a:lnTo>
                      <a:pt x="42694" y="2463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36" name="Google Shape;2836;g34ed79b00d1_0_2800"/>
              <p:cNvSpPr/>
              <p:nvPr/>
            </p:nvSpPr>
            <p:spPr>
              <a:xfrm>
                <a:off x="1703525" y="238125"/>
                <a:ext cx="1067350" cy="1228375"/>
              </a:xfrm>
              <a:custGeom>
                <a:rect b="b" l="l" r="r" t="t"/>
                <a:pathLst>
                  <a:path extrusionOk="0" fill="none" h="49135" w="42694">
                    <a:moveTo>
                      <a:pt x="42694" y="24633"/>
                    </a:moveTo>
                    <a:lnTo>
                      <a:pt x="0" y="0"/>
                    </a:lnTo>
                    <a:lnTo>
                      <a:pt x="0" y="49134"/>
                    </a:lnTo>
                    <a:lnTo>
                      <a:pt x="0" y="49134"/>
                    </a:lnTo>
                    <a:lnTo>
                      <a:pt x="2324" y="46744"/>
                    </a:lnTo>
                    <a:lnTo>
                      <a:pt x="4648" y="44486"/>
                    </a:lnTo>
                    <a:lnTo>
                      <a:pt x="7105" y="42362"/>
                    </a:lnTo>
                    <a:lnTo>
                      <a:pt x="9628" y="40303"/>
                    </a:lnTo>
                    <a:lnTo>
                      <a:pt x="12151" y="38378"/>
                    </a:lnTo>
                    <a:lnTo>
                      <a:pt x="14741" y="36585"/>
                    </a:lnTo>
                    <a:lnTo>
                      <a:pt x="17397" y="34859"/>
                    </a:lnTo>
                    <a:lnTo>
                      <a:pt x="20119" y="33265"/>
                    </a:lnTo>
                    <a:lnTo>
                      <a:pt x="22841" y="31804"/>
                    </a:lnTo>
                    <a:lnTo>
                      <a:pt x="25630" y="30410"/>
                    </a:lnTo>
                    <a:lnTo>
                      <a:pt x="28418" y="29148"/>
                    </a:lnTo>
                    <a:lnTo>
                      <a:pt x="31274" y="28020"/>
                    </a:lnTo>
                    <a:lnTo>
                      <a:pt x="34129" y="27024"/>
                    </a:lnTo>
                    <a:lnTo>
                      <a:pt x="36984" y="26094"/>
                    </a:lnTo>
                    <a:lnTo>
                      <a:pt x="39839" y="25297"/>
                    </a:lnTo>
                    <a:lnTo>
                      <a:pt x="42694" y="24633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37" name="Google Shape;2837;g34ed79b00d1_0_2800"/>
              <p:cNvSpPr/>
              <p:nvPr/>
            </p:nvSpPr>
            <p:spPr>
              <a:xfrm>
                <a:off x="5162825" y="2236675"/>
                <a:ext cx="1077300" cy="1243300"/>
              </a:xfrm>
              <a:custGeom>
                <a:rect b="b" l="l" r="r" t="t"/>
                <a:pathLst>
                  <a:path extrusionOk="0" h="49732" w="43092">
                    <a:moveTo>
                      <a:pt x="133" y="0"/>
                    </a:moveTo>
                    <a:lnTo>
                      <a:pt x="996" y="3055"/>
                    </a:lnTo>
                    <a:lnTo>
                      <a:pt x="1793" y="6109"/>
                    </a:lnTo>
                    <a:lnTo>
                      <a:pt x="2457" y="9163"/>
                    </a:lnTo>
                    <a:lnTo>
                      <a:pt x="2988" y="12284"/>
                    </a:lnTo>
                    <a:lnTo>
                      <a:pt x="3386" y="15405"/>
                    </a:lnTo>
                    <a:lnTo>
                      <a:pt x="3718" y="18525"/>
                    </a:lnTo>
                    <a:lnTo>
                      <a:pt x="3851" y="21646"/>
                    </a:lnTo>
                    <a:lnTo>
                      <a:pt x="3918" y="24833"/>
                    </a:lnTo>
                    <a:lnTo>
                      <a:pt x="3851" y="27954"/>
                    </a:lnTo>
                    <a:lnTo>
                      <a:pt x="3652" y="31074"/>
                    </a:lnTo>
                    <a:lnTo>
                      <a:pt x="3386" y="34261"/>
                    </a:lnTo>
                    <a:lnTo>
                      <a:pt x="2922" y="37382"/>
                    </a:lnTo>
                    <a:lnTo>
                      <a:pt x="2391" y="40503"/>
                    </a:lnTo>
                    <a:lnTo>
                      <a:pt x="1727" y="43557"/>
                    </a:lnTo>
                    <a:lnTo>
                      <a:pt x="930" y="46678"/>
                    </a:lnTo>
                    <a:lnTo>
                      <a:pt x="0" y="49732"/>
                    </a:lnTo>
                    <a:lnTo>
                      <a:pt x="43092" y="24833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38" name="Google Shape;2838;g34ed79b00d1_0_2800"/>
              <p:cNvSpPr/>
              <p:nvPr/>
            </p:nvSpPr>
            <p:spPr>
              <a:xfrm>
                <a:off x="2412325" y="1011650"/>
                <a:ext cx="1185200" cy="212500"/>
              </a:xfrm>
              <a:custGeom>
                <a:rect b="b" l="l" r="r" t="t"/>
                <a:pathLst>
                  <a:path extrusionOk="0" h="8500" w="47408">
                    <a:moveTo>
                      <a:pt x="33730" y="0"/>
                    </a:moveTo>
                    <a:lnTo>
                      <a:pt x="30410" y="67"/>
                    </a:lnTo>
                    <a:lnTo>
                      <a:pt x="27223" y="199"/>
                    </a:lnTo>
                    <a:lnTo>
                      <a:pt x="24036" y="531"/>
                    </a:lnTo>
                    <a:lnTo>
                      <a:pt x="20982" y="863"/>
                    </a:lnTo>
                    <a:lnTo>
                      <a:pt x="17994" y="1395"/>
                    </a:lnTo>
                    <a:lnTo>
                      <a:pt x="15072" y="1926"/>
                    </a:lnTo>
                    <a:lnTo>
                      <a:pt x="12284" y="2590"/>
                    </a:lnTo>
                    <a:lnTo>
                      <a:pt x="9561" y="3320"/>
                    </a:lnTo>
                    <a:lnTo>
                      <a:pt x="6972" y="4050"/>
                    </a:lnTo>
                    <a:lnTo>
                      <a:pt x="4515" y="4914"/>
                    </a:lnTo>
                    <a:lnTo>
                      <a:pt x="2191" y="5710"/>
                    </a:lnTo>
                    <a:lnTo>
                      <a:pt x="0" y="6640"/>
                    </a:lnTo>
                    <a:lnTo>
                      <a:pt x="1195" y="6374"/>
                    </a:lnTo>
                    <a:lnTo>
                      <a:pt x="2590" y="6242"/>
                    </a:lnTo>
                    <a:lnTo>
                      <a:pt x="4050" y="6109"/>
                    </a:lnTo>
                    <a:lnTo>
                      <a:pt x="5644" y="6042"/>
                    </a:lnTo>
                    <a:lnTo>
                      <a:pt x="7304" y="6042"/>
                    </a:lnTo>
                    <a:lnTo>
                      <a:pt x="9030" y="6109"/>
                    </a:lnTo>
                    <a:lnTo>
                      <a:pt x="10823" y="6175"/>
                    </a:lnTo>
                    <a:lnTo>
                      <a:pt x="12616" y="6308"/>
                    </a:lnTo>
                    <a:lnTo>
                      <a:pt x="16201" y="6706"/>
                    </a:lnTo>
                    <a:lnTo>
                      <a:pt x="19720" y="7171"/>
                    </a:lnTo>
                    <a:lnTo>
                      <a:pt x="22907" y="7769"/>
                    </a:lnTo>
                    <a:lnTo>
                      <a:pt x="24368" y="8101"/>
                    </a:lnTo>
                    <a:lnTo>
                      <a:pt x="25696" y="8499"/>
                    </a:lnTo>
                    <a:lnTo>
                      <a:pt x="26758" y="7702"/>
                    </a:lnTo>
                    <a:lnTo>
                      <a:pt x="27887" y="6972"/>
                    </a:lnTo>
                    <a:lnTo>
                      <a:pt x="29016" y="6242"/>
                    </a:lnTo>
                    <a:lnTo>
                      <a:pt x="30211" y="5578"/>
                    </a:lnTo>
                    <a:lnTo>
                      <a:pt x="31472" y="4980"/>
                    </a:lnTo>
                    <a:lnTo>
                      <a:pt x="32800" y="4382"/>
                    </a:lnTo>
                    <a:lnTo>
                      <a:pt x="34128" y="3918"/>
                    </a:lnTo>
                    <a:lnTo>
                      <a:pt x="35523" y="3386"/>
                    </a:lnTo>
                    <a:lnTo>
                      <a:pt x="36983" y="2988"/>
                    </a:lnTo>
                    <a:lnTo>
                      <a:pt x="38378" y="2590"/>
                    </a:lnTo>
                    <a:lnTo>
                      <a:pt x="39905" y="2258"/>
                    </a:lnTo>
                    <a:lnTo>
                      <a:pt x="41366" y="1992"/>
                    </a:lnTo>
                    <a:lnTo>
                      <a:pt x="42893" y="1726"/>
                    </a:lnTo>
                    <a:lnTo>
                      <a:pt x="44353" y="1527"/>
                    </a:lnTo>
                    <a:lnTo>
                      <a:pt x="45881" y="1395"/>
                    </a:lnTo>
                    <a:lnTo>
                      <a:pt x="47408" y="1262"/>
                    </a:lnTo>
                    <a:lnTo>
                      <a:pt x="45681" y="996"/>
                    </a:lnTo>
                    <a:lnTo>
                      <a:pt x="43955" y="731"/>
                    </a:lnTo>
                    <a:lnTo>
                      <a:pt x="40502" y="332"/>
                    </a:lnTo>
                    <a:lnTo>
                      <a:pt x="37116" y="133"/>
                    </a:lnTo>
                    <a:lnTo>
                      <a:pt x="3373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39" name="Google Shape;2839;g34ed79b00d1_0_2800"/>
              <p:cNvSpPr/>
              <p:nvPr/>
            </p:nvSpPr>
            <p:spPr>
              <a:xfrm>
                <a:off x="2412325" y="1011650"/>
                <a:ext cx="1185200" cy="212500"/>
              </a:xfrm>
              <a:custGeom>
                <a:rect b="b" l="l" r="r" t="t"/>
                <a:pathLst>
                  <a:path extrusionOk="0" fill="none" h="8500" w="47408">
                    <a:moveTo>
                      <a:pt x="0" y="6640"/>
                    </a:moveTo>
                    <a:lnTo>
                      <a:pt x="0" y="6640"/>
                    </a:lnTo>
                    <a:lnTo>
                      <a:pt x="1195" y="6374"/>
                    </a:lnTo>
                    <a:lnTo>
                      <a:pt x="2590" y="6242"/>
                    </a:lnTo>
                    <a:lnTo>
                      <a:pt x="4050" y="6109"/>
                    </a:lnTo>
                    <a:lnTo>
                      <a:pt x="5644" y="6042"/>
                    </a:lnTo>
                    <a:lnTo>
                      <a:pt x="7304" y="6042"/>
                    </a:lnTo>
                    <a:lnTo>
                      <a:pt x="9030" y="6109"/>
                    </a:lnTo>
                    <a:lnTo>
                      <a:pt x="10823" y="6175"/>
                    </a:lnTo>
                    <a:lnTo>
                      <a:pt x="12616" y="6308"/>
                    </a:lnTo>
                    <a:lnTo>
                      <a:pt x="16201" y="6706"/>
                    </a:lnTo>
                    <a:lnTo>
                      <a:pt x="19720" y="7171"/>
                    </a:lnTo>
                    <a:lnTo>
                      <a:pt x="22907" y="7769"/>
                    </a:lnTo>
                    <a:lnTo>
                      <a:pt x="24368" y="8101"/>
                    </a:lnTo>
                    <a:lnTo>
                      <a:pt x="25696" y="8499"/>
                    </a:lnTo>
                    <a:lnTo>
                      <a:pt x="25696" y="8499"/>
                    </a:lnTo>
                    <a:lnTo>
                      <a:pt x="26758" y="7702"/>
                    </a:lnTo>
                    <a:lnTo>
                      <a:pt x="27887" y="6972"/>
                    </a:lnTo>
                    <a:lnTo>
                      <a:pt x="29016" y="6242"/>
                    </a:lnTo>
                    <a:lnTo>
                      <a:pt x="30211" y="5578"/>
                    </a:lnTo>
                    <a:lnTo>
                      <a:pt x="31472" y="4980"/>
                    </a:lnTo>
                    <a:lnTo>
                      <a:pt x="32800" y="4382"/>
                    </a:lnTo>
                    <a:lnTo>
                      <a:pt x="34128" y="3918"/>
                    </a:lnTo>
                    <a:lnTo>
                      <a:pt x="35523" y="3386"/>
                    </a:lnTo>
                    <a:lnTo>
                      <a:pt x="36983" y="2988"/>
                    </a:lnTo>
                    <a:lnTo>
                      <a:pt x="38378" y="2590"/>
                    </a:lnTo>
                    <a:lnTo>
                      <a:pt x="39905" y="2258"/>
                    </a:lnTo>
                    <a:lnTo>
                      <a:pt x="41366" y="1992"/>
                    </a:lnTo>
                    <a:lnTo>
                      <a:pt x="42893" y="1726"/>
                    </a:lnTo>
                    <a:lnTo>
                      <a:pt x="44353" y="1527"/>
                    </a:lnTo>
                    <a:lnTo>
                      <a:pt x="45881" y="1395"/>
                    </a:lnTo>
                    <a:lnTo>
                      <a:pt x="47408" y="1262"/>
                    </a:lnTo>
                    <a:lnTo>
                      <a:pt x="47408" y="1262"/>
                    </a:lnTo>
                    <a:lnTo>
                      <a:pt x="45681" y="996"/>
                    </a:lnTo>
                    <a:lnTo>
                      <a:pt x="43955" y="731"/>
                    </a:lnTo>
                    <a:lnTo>
                      <a:pt x="40502" y="332"/>
                    </a:lnTo>
                    <a:lnTo>
                      <a:pt x="37116" y="133"/>
                    </a:lnTo>
                    <a:lnTo>
                      <a:pt x="33730" y="0"/>
                    </a:lnTo>
                    <a:lnTo>
                      <a:pt x="30410" y="67"/>
                    </a:lnTo>
                    <a:lnTo>
                      <a:pt x="27223" y="199"/>
                    </a:lnTo>
                    <a:lnTo>
                      <a:pt x="24036" y="531"/>
                    </a:lnTo>
                    <a:lnTo>
                      <a:pt x="20982" y="863"/>
                    </a:lnTo>
                    <a:lnTo>
                      <a:pt x="17994" y="1395"/>
                    </a:lnTo>
                    <a:lnTo>
                      <a:pt x="15072" y="1926"/>
                    </a:lnTo>
                    <a:lnTo>
                      <a:pt x="12284" y="2590"/>
                    </a:lnTo>
                    <a:lnTo>
                      <a:pt x="9561" y="3320"/>
                    </a:lnTo>
                    <a:lnTo>
                      <a:pt x="6972" y="4050"/>
                    </a:lnTo>
                    <a:lnTo>
                      <a:pt x="4515" y="4914"/>
                    </a:lnTo>
                    <a:lnTo>
                      <a:pt x="2191" y="5710"/>
                    </a:lnTo>
                    <a:lnTo>
                      <a:pt x="0" y="664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40" name="Google Shape;2840;g34ed79b00d1_0_2800"/>
              <p:cNvSpPr/>
              <p:nvPr/>
            </p:nvSpPr>
            <p:spPr>
              <a:xfrm>
                <a:off x="2565025" y="2533800"/>
                <a:ext cx="1894000" cy="1138750"/>
              </a:xfrm>
              <a:custGeom>
                <a:rect b="b" l="l" r="r" t="t"/>
                <a:pathLst>
                  <a:path extrusionOk="0" h="45550" w="75760">
                    <a:moveTo>
                      <a:pt x="23904" y="1"/>
                    </a:moveTo>
                    <a:lnTo>
                      <a:pt x="20650" y="3453"/>
                    </a:lnTo>
                    <a:lnTo>
                      <a:pt x="17330" y="7171"/>
                    </a:lnTo>
                    <a:lnTo>
                      <a:pt x="14143" y="10956"/>
                    </a:lnTo>
                    <a:lnTo>
                      <a:pt x="11089" y="14807"/>
                    </a:lnTo>
                    <a:lnTo>
                      <a:pt x="8101" y="18725"/>
                    </a:lnTo>
                    <a:lnTo>
                      <a:pt x="5246" y="22708"/>
                    </a:lnTo>
                    <a:lnTo>
                      <a:pt x="2524" y="26559"/>
                    </a:lnTo>
                    <a:lnTo>
                      <a:pt x="1" y="30411"/>
                    </a:lnTo>
                    <a:lnTo>
                      <a:pt x="1993" y="31938"/>
                    </a:lnTo>
                    <a:lnTo>
                      <a:pt x="3984" y="33398"/>
                    </a:lnTo>
                    <a:lnTo>
                      <a:pt x="6109" y="34793"/>
                    </a:lnTo>
                    <a:lnTo>
                      <a:pt x="8300" y="36121"/>
                    </a:lnTo>
                    <a:lnTo>
                      <a:pt x="10558" y="37316"/>
                    </a:lnTo>
                    <a:lnTo>
                      <a:pt x="12815" y="38511"/>
                    </a:lnTo>
                    <a:lnTo>
                      <a:pt x="15139" y="39573"/>
                    </a:lnTo>
                    <a:lnTo>
                      <a:pt x="17529" y="40569"/>
                    </a:lnTo>
                    <a:lnTo>
                      <a:pt x="19986" y="41432"/>
                    </a:lnTo>
                    <a:lnTo>
                      <a:pt x="22443" y="42296"/>
                    </a:lnTo>
                    <a:lnTo>
                      <a:pt x="24900" y="43026"/>
                    </a:lnTo>
                    <a:lnTo>
                      <a:pt x="27423" y="43690"/>
                    </a:lnTo>
                    <a:lnTo>
                      <a:pt x="30012" y="44221"/>
                    </a:lnTo>
                    <a:lnTo>
                      <a:pt x="32535" y="44686"/>
                    </a:lnTo>
                    <a:lnTo>
                      <a:pt x="35125" y="45018"/>
                    </a:lnTo>
                    <a:lnTo>
                      <a:pt x="37648" y="45350"/>
                    </a:lnTo>
                    <a:lnTo>
                      <a:pt x="40237" y="45483"/>
                    </a:lnTo>
                    <a:lnTo>
                      <a:pt x="42827" y="45549"/>
                    </a:lnTo>
                    <a:lnTo>
                      <a:pt x="45350" y="45549"/>
                    </a:lnTo>
                    <a:lnTo>
                      <a:pt x="47939" y="45416"/>
                    </a:lnTo>
                    <a:lnTo>
                      <a:pt x="50462" y="45217"/>
                    </a:lnTo>
                    <a:lnTo>
                      <a:pt x="52986" y="44885"/>
                    </a:lnTo>
                    <a:lnTo>
                      <a:pt x="55442" y="44487"/>
                    </a:lnTo>
                    <a:lnTo>
                      <a:pt x="57899" y="43956"/>
                    </a:lnTo>
                    <a:lnTo>
                      <a:pt x="60289" y="43292"/>
                    </a:lnTo>
                    <a:lnTo>
                      <a:pt x="62680" y="42561"/>
                    </a:lnTo>
                    <a:lnTo>
                      <a:pt x="65003" y="41698"/>
                    </a:lnTo>
                    <a:lnTo>
                      <a:pt x="67261" y="40702"/>
                    </a:lnTo>
                    <a:lnTo>
                      <a:pt x="69518" y="39640"/>
                    </a:lnTo>
                    <a:lnTo>
                      <a:pt x="71643" y="38445"/>
                    </a:lnTo>
                    <a:lnTo>
                      <a:pt x="73768" y="37117"/>
                    </a:lnTo>
                    <a:lnTo>
                      <a:pt x="75760" y="35656"/>
                    </a:lnTo>
                    <a:lnTo>
                      <a:pt x="75361" y="32270"/>
                    </a:lnTo>
                    <a:lnTo>
                      <a:pt x="74764" y="28883"/>
                    </a:lnTo>
                    <a:lnTo>
                      <a:pt x="74166" y="25431"/>
                    </a:lnTo>
                    <a:lnTo>
                      <a:pt x="73370" y="21978"/>
                    </a:lnTo>
                    <a:lnTo>
                      <a:pt x="72440" y="18525"/>
                    </a:lnTo>
                    <a:lnTo>
                      <a:pt x="71444" y="15073"/>
                    </a:lnTo>
                    <a:lnTo>
                      <a:pt x="70315" y="11620"/>
                    </a:lnTo>
                    <a:lnTo>
                      <a:pt x="69054" y="8167"/>
                    </a:lnTo>
                    <a:lnTo>
                      <a:pt x="67659" y="8765"/>
                    </a:lnTo>
                    <a:lnTo>
                      <a:pt x="66265" y="9296"/>
                    </a:lnTo>
                    <a:lnTo>
                      <a:pt x="64804" y="9761"/>
                    </a:lnTo>
                    <a:lnTo>
                      <a:pt x="63410" y="10159"/>
                    </a:lnTo>
                    <a:lnTo>
                      <a:pt x="61949" y="10491"/>
                    </a:lnTo>
                    <a:lnTo>
                      <a:pt x="60488" y="10757"/>
                    </a:lnTo>
                    <a:lnTo>
                      <a:pt x="58961" y="11022"/>
                    </a:lnTo>
                    <a:lnTo>
                      <a:pt x="57501" y="11155"/>
                    </a:lnTo>
                    <a:lnTo>
                      <a:pt x="56040" y="11288"/>
                    </a:lnTo>
                    <a:lnTo>
                      <a:pt x="54513" y="11354"/>
                    </a:lnTo>
                    <a:lnTo>
                      <a:pt x="52986" y="11354"/>
                    </a:lnTo>
                    <a:lnTo>
                      <a:pt x="51525" y="11288"/>
                    </a:lnTo>
                    <a:lnTo>
                      <a:pt x="49998" y="11155"/>
                    </a:lnTo>
                    <a:lnTo>
                      <a:pt x="48537" y="11022"/>
                    </a:lnTo>
                    <a:lnTo>
                      <a:pt x="47010" y="10757"/>
                    </a:lnTo>
                    <a:lnTo>
                      <a:pt x="45549" y="10491"/>
                    </a:lnTo>
                    <a:lnTo>
                      <a:pt x="44088" y="10226"/>
                    </a:lnTo>
                    <a:lnTo>
                      <a:pt x="42561" y="9827"/>
                    </a:lnTo>
                    <a:lnTo>
                      <a:pt x="41100" y="9429"/>
                    </a:lnTo>
                    <a:lnTo>
                      <a:pt x="39706" y="8964"/>
                    </a:lnTo>
                    <a:lnTo>
                      <a:pt x="38245" y="8433"/>
                    </a:lnTo>
                    <a:lnTo>
                      <a:pt x="36851" y="7902"/>
                    </a:lnTo>
                    <a:lnTo>
                      <a:pt x="35457" y="7304"/>
                    </a:lnTo>
                    <a:lnTo>
                      <a:pt x="34062" y="6640"/>
                    </a:lnTo>
                    <a:lnTo>
                      <a:pt x="32668" y="5976"/>
                    </a:lnTo>
                    <a:lnTo>
                      <a:pt x="31340" y="5246"/>
                    </a:lnTo>
                    <a:lnTo>
                      <a:pt x="30079" y="4449"/>
                    </a:lnTo>
                    <a:lnTo>
                      <a:pt x="28751" y="3652"/>
                    </a:lnTo>
                    <a:lnTo>
                      <a:pt x="27489" y="2789"/>
                    </a:lnTo>
                    <a:lnTo>
                      <a:pt x="26294" y="1860"/>
                    </a:lnTo>
                    <a:lnTo>
                      <a:pt x="25099" y="930"/>
                    </a:lnTo>
                    <a:lnTo>
                      <a:pt x="2390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41" name="Google Shape;2841;g34ed79b00d1_0_2800"/>
              <p:cNvSpPr/>
              <p:nvPr/>
            </p:nvSpPr>
            <p:spPr>
              <a:xfrm>
                <a:off x="2565025" y="2533800"/>
                <a:ext cx="1894000" cy="1138750"/>
              </a:xfrm>
              <a:custGeom>
                <a:rect b="b" l="l" r="r" t="t"/>
                <a:pathLst>
                  <a:path extrusionOk="0" fill="none" h="45550" w="75760">
                    <a:moveTo>
                      <a:pt x="75760" y="35656"/>
                    </a:moveTo>
                    <a:lnTo>
                      <a:pt x="75760" y="35656"/>
                    </a:lnTo>
                    <a:lnTo>
                      <a:pt x="75361" y="32270"/>
                    </a:lnTo>
                    <a:lnTo>
                      <a:pt x="74764" y="28883"/>
                    </a:lnTo>
                    <a:lnTo>
                      <a:pt x="74166" y="25431"/>
                    </a:lnTo>
                    <a:lnTo>
                      <a:pt x="73370" y="21978"/>
                    </a:lnTo>
                    <a:lnTo>
                      <a:pt x="72440" y="18525"/>
                    </a:lnTo>
                    <a:lnTo>
                      <a:pt x="71444" y="15073"/>
                    </a:lnTo>
                    <a:lnTo>
                      <a:pt x="70315" y="11620"/>
                    </a:lnTo>
                    <a:lnTo>
                      <a:pt x="69054" y="8167"/>
                    </a:lnTo>
                    <a:lnTo>
                      <a:pt x="69054" y="8167"/>
                    </a:lnTo>
                    <a:lnTo>
                      <a:pt x="67659" y="8765"/>
                    </a:lnTo>
                    <a:lnTo>
                      <a:pt x="66265" y="9296"/>
                    </a:lnTo>
                    <a:lnTo>
                      <a:pt x="64804" y="9761"/>
                    </a:lnTo>
                    <a:lnTo>
                      <a:pt x="63410" y="10159"/>
                    </a:lnTo>
                    <a:lnTo>
                      <a:pt x="61949" y="10491"/>
                    </a:lnTo>
                    <a:lnTo>
                      <a:pt x="60488" y="10757"/>
                    </a:lnTo>
                    <a:lnTo>
                      <a:pt x="58961" y="11022"/>
                    </a:lnTo>
                    <a:lnTo>
                      <a:pt x="57501" y="11155"/>
                    </a:lnTo>
                    <a:lnTo>
                      <a:pt x="56040" y="11288"/>
                    </a:lnTo>
                    <a:lnTo>
                      <a:pt x="54513" y="11354"/>
                    </a:lnTo>
                    <a:lnTo>
                      <a:pt x="52986" y="11354"/>
                    </a:lnTo>
                    <a:lnTo>
                      <a:pt x="51525" y="11288"/>
                    </a:lnTo>
                    <a:lnTo>
                      <a:pt x="49998" y="11155"/>
                    </a:lnTo>
                    <a:lnTo>
                      <a:pt x="48537" y="11022"/>
                    </a:lnTo>
                    <a:lnTo>
                      <a:pt x="47010" y="10757"/>
                    </a:lnTo>
                    <a:lnTo>
                      <a:pt x="45549" y="10491"/>
                    </a:lnTo>
                    <a:lnTo>
                      <a:pt x="44088" y="10226"/>
                    </a:lnTo>
                    <a:lnTo>
                      <a:pt x="42561" y="9827"/>
                    </a:lnTo>
                    <a:lnTo>
                      <a:pt x="41100" y="9429"/>
                    </a:lnTo>
                    <a:lnTo>
                      <a:pt x="39706" y="8964"/>
                    </a:lnTo>
                    <a:lnTo>
                      <a:pt x="38245" y="8433"/>
                    </a:lnTo>
                    <a:lnTo>
                      <a:pt x="36851" y="7902"/>
                    </a:lnTo>
                    <a:lnTo>
                      <a:pt x="35457" y="7304"/>
                    </a:lnTo>
                    <a:lnTo>
                      <a:pt x="34062" y="6640"/>
                    </a:lnTo>
                    <a:lnTo>
                      <a:pt x="32668" y="5976"/>
                    </a:lnTo>
                    <a:lnTo>
                      <a:pt x="31340" y="5246"/>
                    </a:lnTo>
                    <a:lnTo>
                      <a:pt x="30079" y="4449"/>
                    </a:lnTo>
                    <a:lnTo>
                      <a:pt x="28751" y="3652"/>
                    </a:lnTo>
                    <a:lnTo>
                      <a:pt x="27489" y="2789"/>
                    </a:lnTo>
                    <a:lnTo>
                      <a:pt x="26294" y="1860"/>
                    </a:lnTo>
                    <a:lnTo>
                      <a:pt x="25099" y="930"/>
                    </a:lnTo>
                    <a:lnTo>
                      <a:pt x="23904" y="1"/>
                    </a:lnTo>
                    <a:lnTo>
                      <a:pt x="23904" y="1"/>
                    </a:lnTo>
                    <a:lnTo>
                      <a:pt x="20650" y="3453"/>
                    </a:lnTo>
                    <a:lnTo>
                      <a:pt x="17330" y="7171"/>
                    </a:lnTo>
                    <a:lnTo>
                      <a:pt x="14143" y="10956"/>
                    </a:lnTo>
                    <a:lnTo>
                      <a:pt x="11089" y="14807"/>
                    </a:lnTo>
                    <a:lnTo>
                      <a:pt x="8101" y="18725"/>
                    </a:lnTo>
                    <a:lnTo>
                      <a:pt x="5246" y="22708"/>
                    </a:lnTo>
                    <a:lnTo>
                      <a:pt x="2524" y="26559"/>
                    </a:lnTo>
                    <a:lnTo>
                      <a:pt x="1" y="30411"/>
                    </a:lnTo>
                    <a:lnTo>
                      <a:pt x="1" y="30411"/>
                    </a:lnTo>
                    <a:lnTo>
                      <a:pt x="1993" y="31938"/>
                    </a:lnTo>
                    <a:lnTo>
                      <a:pt x="3984" y="33398"/>
                    </a:lnTo>
                    <a:lnTo>
                      <a:pt x="6109" y="34793"/>
                    </a:lnTo>
                    <a:lnTo>
                      <a:pt x="8300" y="36121"/>
                    </a:lnTo>
                    <a:lnTo>
                      <a:pt x="10558" y="37316"/>
                    </a:lnTo>
                    <a:lnTo>
                      <a:pt x="12815" y="38511"/>
                    </a:lnTo>
                    <a:lnTo>
                      <a:pt x="15139" y="39573"/>
                    </a:lnTo>
                    <a:lnTo>
                      <a:pt x="17529" y="40569"/>
                    </a:lnTo>
                    <a:lnTo>
                      <a:pt x="19986" y="41432"/>
                    </a:lnTo>
                    <a:lnTo>
                      <a:pt x="22443" y="42296"/>
                    </a:lnTo>
                    <a:lnTo>
                      <a:pt x="24900" y="43026"/>
                    </a:lnTo>
                    <a:lnTo>
                      <a:pt x="27423" y="43690"/>
                    </a:lnTo>
                    <a:lnTo>
                      <a:pt x="30012" y="44221"/>
                    </a:lnTo>
                    <a:lnTo>
                      <a:pt x="32535" y="44686"/>
                    </a:lnTo>
                    <a:lnTo>
                      <a:pt x="35125" y="45018"/>
                    </a:lnTo>
                    <a:lnTo>
                      <a:pt x="37648" y="45350"/>
                    </a:lnTo>
                    <a:lnTo>
                      <a:pt x="40237" y="45483"/>
                    </a:lnTo>
                    <a:lnTo>
                      <a:pt x="42827" y="45549"/>
                    </a:lnTo>
                    <a:lnTo>
                      <a:pt x="45350" y="45549"/>
                    </a:lnTo>
                    <a:lnTo>
                      <a:pt x="47939" y="45416"/>
                    </a:lnTo>
                    <a:lnTo>
                      <a:pt x="50462" y="45217"/>
                    </a:lnTo>
                    <a:lnTo>
                      <a:pt x="52986" y="44885"/>
                    </a:lnTo>
                    <a:lnTo>
                      <a:pt x="55442" y="44487"/>
                    </a:lnTo>
                    <a:lnTo>
                      <a:pt x="57899" y="43956"/>
                    </a:lnTo>
                    <a:lnTo>
                      <a:pt x="60289" y="43292"/>
                    </a:lnTo>
                    <a:lnTo>
                      <a:pt x="62680" y="42561"/>
                    </a:lnTo>
                    <a:lnTo>
                      <a:pt x="65003" y="41698"/>
                    </a:lnTo>
                    <a:lnTo>
                      <a:pt x="67261" y="40702"/>
                    </a:lnTo>
                    <a:lnTo>
                      <a:pt x="69518" y="39640"/>
                    </a:lnTo>
                    <a:lnTo>
                      <a:pt x="71643" y="38445"/>
                    </a:lnTo>
                    <a:lnTo>
                      <a:pt x="73768" y="37117"/>
                    </a:lnTo>
                    <a:lnTo>
                      <a:pt x="75760" y="35656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42" name="Google Shape;2842;g34ed79b00d1_0_2800"/>
              <p:cNvSpPr/>
              <p:nvPr/>
            </p:nvSpPr>
            <p:spPr>
              <a:xfrm>
                <a:off x="1379850" y="1665650"/>
                <a:ext cx="903025" cy="2486600"/>
              </a:xfrm>
              <a:custGeom>
                <a:rect b="b" l="l" r="r" t="t"/>
                <a:pathLst>
                  <a:path extrusionOk="0" h="99464" w="36121">
                    <a:moveTo>
                      <a:pt x="17396" y="1"/>
                    </a:moveTo>
                    <a:lnTo>
                      <a:pt x="16267" y="1395"/>
                    </a:lnTo>
                    <a:lnTo>
                      <a:pt x="15139" y="2789"/>
                    </a:lnTo>
                    <a:lnTo>
                      <a:pt x="14076" y="4184"/>
                    </a:lnTo>
                    <a:lnTo>
                      <a:pt x="13080" y="5644"/>
                    </a:lnTo>
                    <a:lnTo>
                      <a:pt x="12084" y="7105"/>
                    </a:lnTo>
                    <a:lnTo>
                      <a:pt x="11155" y="8566"/>
                    </a:lnTo>
                    <a:lnTo>
                      <a:pt x="10225" y="10027"/>
                    </a:lnTo>
                    <a:lnTo>
                      <a:pt x="9362" y="11554"/>
                    </a:lnTo>
                    <a:lnTo>
                      <a:pt x="8565" y="13081"/>
                    </a:lnTo>
                    <a:lnTo>
                      <a:pt x="7768" y="14608"/>
                    </a:lnTo>
                    <a:lnTo>
                      <a:pt x="6972" y="16135"/>
                    </a:lnTo>
                    <a:lnTo>
                      <a:pt x="6308" y="17662"/>
                    </a:lnTo>
                    <a:lnTo>
                      <a:pt x="5644" y="19256"/>
                    </a:lnTo>
                    <a:lnTo>
                      <a:pt x="4980" y="20849"/>
                    </a:lnTo>
                    <a:lnTo>
                      <a:pt x="3851" y="24037"/>
                    </a:lnTo>
                    <a:lnTo>
                      <a:pt x="2789" y="27290"/>
                    </a:lnTo>
                    <a:lnTo>
                      <a:pt x="1992" y="30543"/>
                    </a:lnTo>
                    <a:lnTo>
                      <a:pt x="1262" y="33863"/>
                    </a:lnTo>
                    <a:lnTo>
                      <a:pt x="730" y="37183"/>
                    </a:lnTo>
                    <a:lnTo>
                      <a:pt x="332" y="40503"/>
                    </a:lnTo>
                    <a:lnTo>
                      <a:pt x="66" y="43823"/>
                    </a:lnTo>
                    <a:lnTo>
                      <a:pt x="0" y="47209"/>
                    </a:lnTo>
                    <a:lnTo>
                      <a:pt x="66" y="50529"/>
                    </a:lnTo>
                    <a:lnTo>
                      <a:pt x="266" y="53849"/>
                    </a:lnTo>
                    <a:lnTo>
                      <a:pt x="664" y="57169"/>
                    </a:lnTo>
                    <a:lnTo>
                      <a:pt x="1195" y="60489"/>
                    </a:lnTo>
                    <a:lnTo>
                      <a:pt x="1859" y="63809"/>
                    </a:lnTo>
                    <a:lnTo>
                      <a:pt x="2656" y="67062"/>
                    </a:lnTo>
                    <a:lnTo>
                      <a:pt x="3652" y="70316"/>
                    </a:lnTo>
                    <a:lnTo>
                      <a:pt x="4781" y="73503"/>
                    </a:lnTo>
                    <a:lnTo>
                      <a:pt x="6042" y="76623"/>
                    </a:lnTo>
                    <a:lnTo>
                      <a:pt x="6773" y="78150"/>
                    </a:lnTo>
                    <a:lnTo>
                      <a:pt x="7503" y="79678"/>
                    </a:lnTo>
                    <a:lnTo>
                      <a:pt x="8233" y="81205"/>
                    </a:lnTo>
                    <a:lnTo>
                      <a:pt x="9030" y="82732"/>
                    </a:lnTo>
                    <a:lnTo>
                      <a:pt x="9893" y="84259"/>
                    </a:lnTo>
                    <a:lnTo>
                      <a:pt x="10823" y="85720"/>
                    </a:lnTo>
                    <a:lnTo>
                      <a:pt x="11686" y="87180"/>
                    </a:lnTo>
                    <a:lnTo>
                      <a:pt x="12682" y="88641"/>
                    </a:lnTo>
                    <a:lnTo>
                      <a:pt x="13678" y="90036"/>
                    </a:lnTo>
                    <a:lnTo>
                      <a:pt x="14674" y="91430"/>
                    </a:lnTo>
                    <a:lnTo>
                      <a:pt x="15803" y="92824"/>
                    </a:lnTo>
                    <a:lnTo>
                      <a:pt x="16865" y="94219"/>
                    </a:lnTo>
                    <a:lnTo>
                      <a:pt x="17994" y="95546"/>
                    </a:lnTo>
                    <a:lnTo>
                      <a:pt x="19189" y="96874"/>
                    </a:lnTo>
                    <a:lnTo>
                      <a:pt x="20450" y="98202"/>
                    </a:lnTo>
                    <a:lnTo>
                      <a:pt x="21712" y="99464"/>
                    </a:lnTo>
                    <a:lnTo>
                      <a:pt x="22243" y="97339"/>
                    </a:lnTo>
                    <a:lnTo>
                      <a:pt x="22907" y="95215"/>
                    </a:lnTo>
                    <a:lnTo>
                      <a:pt x="23637" y="93090"/>
                    </a:lnTo>
                    <a:lnTo>
                      <a:pt x="24368" y="90965"/>
                    </a:lnTo>
                    <a:lnTo>
                      <a:pt x="25165" y="88907"/>
                    </a:lnTo>
                    <a:lnTo>
                      <a:pt x="26028" y="86782"/>
                    </a:lnTo>
                    <a:lnTo>
                      <a:pt x="26891" y="84657"/>
                    </a:lnTo>
                    <a:lnTo>
                      <a:pt x="27820" y="82599"/>
                    </a:lnTo>
                    <a:lnTo>
                      <a:pt x="29746" y="78482"/>
                    </a:lnTo>
                    <a:lnTo>
                      <a:pt x="31804" y="74432"/>
                    </a:lnTo>
                    <a:lnTo>
                      <a:pt x="33929" y="70515"/>
                    </a:lnTo>
                    <a:lnTo>
                      <a:pt x="36120" y="66730"/>
                    </a:lnTo>
                    <a:lnTo>
                      <a:pt x="34460" y="64937"/>
                    </a:lnTo>
                    <a:lnTo>
                      <a:pt x="32867" y="63145"/>
                    </a:lnTo>
                    <a:lnTo>
                      <a:pt x="31273" y="61285"/>
                    </a:lnTo>
                    <a:lnTo>
                      <a:pt x="29812" y="59360"/>
                    </a:lnTo>
                    <a:lnTo>
                      <a:pt x="28418" y="57434"/>
                    </a:lnTo>
                    <a:lnTo>
                      <a:pt x="27156" y="55442"/>
                    </a:lnTo>
                    <a:lnTo>
                      <a:pt x="25895" y="53384"/>
                    </a:lnTo>
                    <a:lnTo>
                      <a:pt x="24700" y="51392"/>
                    </a:lnTo>
                    <a:lnTo>
                      <a:pt x="23571" y="49268"/>
                    </a:lnTo>
                    <a:lnTo>
                      <a:pt x="22509" y="47209"/>
                    </a:lnTo>
                    <a:lnTo>
                      <a:pt x="21579" y="45085"/>
                    </a:lnTo>
                    <a:lnTo>
                      <a:pt x="20650" y="42960"/>
                    </a:lnTo>
                    <a:lnTo>
                      <a:pt x="19853" y="40769"/>
                    </a:lnTo>
                    <a:lnTo>
                      <a:pt x="19056" y="38578"/>
                    </a:lnTo>
                    <a:lnTo>
                      <a:pt x="18392" y="36386"/>
                    </a:lnTo>
                    <a:lnTo>
                      <a:pt x="17728" y="34195"/>
                    </a:lnTo>
                    <a:lnTo>
                      <a:pt x="17197" y="32004"/>
                    </a:lnTo>
                    <a:lnTo>
                      <a:pt x="16732" y="29813"/>
                    </a:lnTo>
                    <a:lnTo>
                      <a:pt x="16267" y="27622"/>
                    </a:lnTo>
                    <a:lnTo>
                      <a:pt x="15935" y="25364"/>
                    </a:lnTo>
                    <a:lnTo>
                      <a:pt x="15670" y="23173"/>
                    </a:lnTo>
                    <a:lnTo>
                      <a:pt x="15471" y="20982"/>
                    </a:lnTo>
                    <a:lnTo>
                      <a:pt x="15338" y="18791"/>
                    </a:lnTo>
                    <a:lnTo>
                      <a:pt x="15271" y="16600"/>
                    </a:lnTo>
                    <a:lnTo>
                      <a:pt x="15338" y="14475"/>
                    </a:lnTo>
                    <a:lnTo>
                      <a:pt x="15404" y="12351"/>
                    </a:lnTo>
                    <a:lnTo>
                      <a:pt x="15537" y="10226"/>
                    </a:lnTo>
                    <a:lnTo>
                      <a:pt x="15803" y="8101"/>
                    </a:lnTo>
                    <a:lnTo>
                      <a:pt x="16068" y="6043"/>
                    </a:lnTo>
                    <a:lnTo>
                      <a:pt x="16467" y="3985"/>
                    </a:lnTo>
                    <a:lnTo>
                      <a:pt x="16865" y="1993"/>
                    </a:lnTo>
                    <a:lnTo>
                      <a:pt x="1739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43" name="Google Shape;2843;g34ed79b00d1_0_2800"/>
              <p:cNvSpPr/>
              <p:nvPr/>
            </p:nvSpPr>
            <p:spPr>
              <a:xfrm>
                <a:off x="1379850" y="1665650"/>
                <a:ext cx="903025" cy="2486600"/>
              </a:xfrm>
              <a:custGeom>
                <a:rect b="b" l="l" r="r" t="t"/>
                <a:pathLst>
                  <a:path extrusionOk="0" fill="none" h="99464" w="36121">
                    <a:moveTo>
                      <a:pt x="36120" y="66730"/>
                    </a:moveTo>
                    <a:lnTo>
                      <a:pt x="36120" y="66730"/>
                    </a:lnTo>
                    <a:lnTo>
                      <a:pt x="34460" y="64937"/>
                    </a:lnTo>
                    <a:lnTo>
                      <a:pt x="32867" y="63145"/>
                    </a:lnTo>
                    <a:lnTo>
                      <a:pt x="31273" y="61285"/>
                    </a:lnTo>
                    <a:lnTo>
                      <a:pt x="29812" y="59360"/>
                    </a:lnTo>
                    <a:lnTo>
                      <a:pt x="28418" y="57434"/>
                    </a:lnTo>
                    <a:lnTo>
                      <a:pt x="27156" y="55442"/>
                    </a:lnTo>
                    <a:lnTo>
                      <a:pt x="25895" y="53384"/>
                    </a:lnTo>
                    <a:lnTo>
                      <a:pt x="24700" y="51392"/>
                    </a:lnTo>
                    <a:lnTo>
                      <a:pt x="23571" y="49268"/>
                    </a:lnTo>
                    <a:lnTo>
                      <a:pt x="22509" y="47209"/>
                    </a:lnTo>
                    <a:lnTo>
                      <a:pt x="21579" y="45085"/>
                    </a:lnTo>
                    <a:lnTo>
                      <a:pt x="20650" y="42960"/>
                    </a:lnTo>
                    <a:lnTo>
                      <a:pt x="19853" y="40769"/>
                    </a:lnTo>
                    <a:lnTo>
                      <a:pt x="19056" y="38578"/>
                    </a:lnTo>
                    <a:lnTo>
                      <a:pt x="18392" y="36386"/>
                    </a:lnTo>
                    <a:lnTo>
                      <a:pt x="17728" y="34195"/>
                    </a:lnTo>
                    <a:lnTo>
                      <a:pt x="17197" y="32004"/>
                    </a:lnTo>
                    <a:lnTo>
                      <a:pt x="16732" y="29813"/>
                    </a:lnTo>
                    <a:lnTo>
                      <a:pt x="16267" y="27622"/>
                    </a:lnTo>
                    <a:lnTo>
                      <a:pt x="15935" y="25364"/>
                    </a:lnTo>
                    <a:lnTo>
                      <a:pt x="15670" y="23173"/>
                    </a:lnTo>
                    <a:lnTo>
                      <a:pt x="15471" y="20982"/>
                    </a:lnTo>
                    <a:lnTo>
                      <a:pt x="15338" y="18791"/>
                    </a:lnTo>
                    <a:lnTo>
                      <a:pt x="15271" y="16600"/>
                    </a:lnTo>
                    <a:lnTo>
                      <a:pt x="15338" y="14475"/>
                    </a:lnTo>
                    <a:lnTo>
                      <a:pt x="15404" y="12351"/>
                    </a:lnTo>
                    <a:lnTo>
                      <a:pt x="15537" y="10226"/>
                    </a:lnTo>
                    <a:lnTo>
                      <a:pt x="15803" y="8101"/>
                    </a:lnTo>
                    <a:lnTo>
                      <a:pt x="16068" y="6043"/>
                    </a:lnTo>
                    <a:lnTo>
                      <a:pt x="16467" y="3985"/>
                    </a:lnTo>
                    <a:lnTo>
                      <a:pt x="16865" y="1993"/>
                    </a:lnTo>
                    <a:lnTo>
                      <a:pt x="17396" y="1"/>
                    </a:lnTo>
                    <a:lnTo>
                      <a:pt x="17396" y="1"/>
                    </a:lnTo>
                    <a:lnTo>
                      <a:pt x="16267" y="1395"/>
                    </a:lnTo>
                    <a:lnTo>
                      <a:pt x="15139" y="2789"/>
                    </a:lnTo>
                    <a:lnTo>
                      <a:pt x="14076" y="4184"/>
                    </a:lnTo>
                    <a:lnTo>
                      <a:pt x="13080" y="5644"/>
                    </a:lnTo>
                    <a:lnTo>
                      <a:pt x="12084" y="7105"/>
                    </a:lnTo>
                    <a:lnTo>
                      <a:pt x="11155" y="8566"/>
                    </a:lnTo>
                    <a:lnTo>
                      <a:pt x="10225" y="10027"/>
                    </a:lnTo>
                    <a:lnTo>
                      <a:pt x="9362" y="11554"/>
                    </a:lnTo>
                    <a:lnTo>
                      <a:pt x="8565" y="13081"/>
                    </a:lnTo>
                    <a:lnTo>
                      <a:pt x="7768" y="14608"/>
                    </a:lnTo>
                    <a:lnTo>
                      <a:pt x="6972" y="16135"/>
                    </a:lnTo>
                    <a:lnTo>
                      <a:pt x="6308" y="17662"/>
                    </a:lnTo>
                    <a:lnTo>
                      <a:pt x="5644" y="19256"/>
                    </a:lnTo>
                    <a:lnTo>
                      <a:pt x="4980" y="20849"/>
                    </a:lnTo>
                    <a:lnTo>
                      <a:pt x="3851" y="24037"/>
                    </a:lnTo>
                    <a:lnTo>
                      <a:pt x="2789" y="27290"/>
                    </a:lnTo>
                    <a:lnTo>
                      <a:pt x="1992" y="30543"/>
                    </a:lnTo>
                    <a:lnTo>
                      <a:pt x="1262" y="33863"/>
                    </a:lnTo>
                    <a:lnTo>
                      <a:pt x="730" y="37183"/>
                    </a:lnTo>
                    <a:lnTo>
                      <a:pt x="332" y="40503"/>
                    </a:lnTo>
                    <a:lnTo>
                      <a:pt x="66" y="43823"/>
                    </a:lnTo>
                    <a:lnTo>
                      <a:pt x="0" y="47209"/>
                    </a:lnTo>
                    <a:lnTo>
                      <a:pt x="66" y="50529"/>
                    </a:lnTo>
                    <a:lnTo>
                      <a:pt x="266" y="53849"/>
                    </a:lnTo>
                    <a:lnTo>
                      <a:pt x="664" y="57169"/>
                    </a:lnTo>
                    <a:lnTo>
                      <a:pt x="1195" y="60489"/>
                    </a:lnTo>
                    <a:lnTo>
                      <a:pt x="1859" y="63809"/>
                    </a:lnTo>
                    <a:lnTo>
                      <a:pt x="2656" y="67062"/>
                    </a:lnTo>
                    <a:lnTo>
                      <a:pt x="3652" y="70316"/>
                    </a:lnTo>
                    <a:lnTo>
                      <a:pt x="4781" y="73503"/>
                    </a:lnTo>
                    <a:lnTo>
                      <a:pt x="6042" y="76623"/>
                    </a:lnTo>
                    <a:lnTo>
                      <a:pt x="6773" y="78150"/>
                    </a:lnTo>
                    <a:lnTo>
                      <a:pt x="7503" y="79678"/>
                    </a:lnTo>
                    <a:lnTo>
                      <a:pt x="8233" y="81205"/>
                    </a:lnTo>
                    <a:lnTo>
                      <a:pt x="9030" y="82732"/>
                    </a:lnTo>
                    <a:lnTo>
                      <a:pt x="9893" y="84259"/>
                    </a:lnTo>
                    <a:lnTo>
                      <a:pt x="10823" y="85720"/>
                    </a:lnTo>
                    <a:lnTo>
                      <a:pt x="11686" y="87180"/>
                    </a:lnTo>
                    <a:lnTo>
                      <a:pt x="12682" y="88641"/>
                    </a:lnTo>
                    <a:lnTo>
                      <a:pt x="13678" y="90036"/>
                    </a:lnTo>
                    <a:lnTo>
                      <a:pt x="14674" y="91430"/>
                    </a:lnTo>
                    <a:lnTo>
                      <a:pt x="15803" y="92824"/>
                    </a:lnTo>
                    <a:lnTo>
                      <a:pt x="16865" y="94219"/>
                    </a:lnTo>
                    <a:lnTo>
                      <a:pt x="17994" y="95546"/>
                    </a:lnTo>
                    <a:lnTo>
                      <a:pt x="19189" y="96874"/>
                    </a:lnTo>
                    <a:lnTo>
                      <a:pt x="20450" y="98202"/>
                    </a:lnTo>
                    <a:lnTo>
                      <a:pt x="21712" y="99464"/>
                    </a:lnTo>
                    <a:lnTo>
                      <a:pt x="21712" y="99464"/>
                    </a:lnTo>
                    <a:lnTo>
                      <a:pt x="22243" y="97339"/>
                    </a:lnTo>
                    <a:lnTo>
                      <a:pt x="22907" y="95215"/>
                    </a:lnTo>
                    <a:lnTo>
                      <a:pt x="23637" y="93090"/>
                    </a:lnTo>
                    <a:lnTo>
                      <a:pt x="24368" y="90965"/>
                    </a:lnTo>
                    <a:lnTo>
                      <a:pt x="25165" y="88907"/>
                    </a:lnTo>
                    <a:lnTo>
                      <a:pt x="26028" y="86782"/>
                    </a:lnTo>
                    <a:lnTo>
                      <a:pt x="26891" y="84657"/>
                    </a:lnTo>
                    <a:lnTo>
                      <a:pt x="27820" y="82599"/>
                    </a:lnTo>
                    <a:lnTo>
                      <a:pt x="29746" y="78482"/>
                    </a:lnTo>
                    <a:lnTo>
                      <a:pt x="31804" y="74432"/>
                    </a:lnTo>
                    <a:lnTo>
                      <a:pt x="33929" y="70515"/>
                    </a:lnTo>
                    <a:lnTo>
                      <a:pt x="36120" y="6673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44" name="Google Shape;2844;g34ed79b00d1_0_2800"/>
              <p:cNvSpPr/>
              <p:nvPr/>
            </p:nvSpPr>
            <p:spPr>
              <a:xfrm>
                <a:off x="3318625" y="1974400"/>
                <a:ext cx="888100" cy="627475"/>
              </a:xfrm>
              <a:custGeom>
                <a:rect b="b" l="l" r="r" t="t"/>
                <a:pathLst>
                  <a:path extrusionOk="0" h="25099" w="35524">
                    <a:moveTo>
                      <a:pt x="20783" y="1"/>
                    </a:moveTo>
                    <a:lnTo>
                      <a:pt x="18260" y="1727"/>
                    </a:lnTo>
                    <a:lnTo>
                      <a:pt x="15737" y="3520"/>
                    </a:lnTo>
                    <a:lnTo>
                      <a:pt x="13148" y="5445"/>
                    </a:lnTo>
                    <a:lnTo>
                      <a:pt x="10558" y="7437"/>
                    </a:lnTo>
                    <a:lnTo>
                      <a:pt x="7902" y="9495"/>
                    </a:lnTo>
                    <a:lnTo>
                      <a:pt x="5313" y="11687"/>
                    </a:lnTo>
                    <a:lnTo>
                      <a:pt x="2657" y="13944"/>
                    </a:lnTo>
                    <a:lnTo>
                      <a:pt x="1" y="16334"/>
                    </a:lnTo>
                    <a:lnTo>
                      <a:pt x="1063" y="17131"/>
                    </a:lnTo>
                    <a:lnTo>
                      <a:pt x="2126" y="17928"/>
                    </a:lnTo>
                    <a:lnTo>
                      <a:pt x="3188" y="18725"/>
                    </a:lnTo>
                    <a:lnTo>
                      <a:pt x="4250" y="19389"/>
                    </a:lnTo>
                    <a:lnTo>
                      <a:pt x="5379" y="20053"/>
                    </a:lnTo>
                    <a:lnTo>
                      <a:pt x="6508" y="20717"/>
                    </a:lnTo>
                    <a:lnTo>
                      <a:pt x="7637" y="21314"/>
                    </a:lnTo>
                    <a:lnTo>
                      <a:pt x="8765" y="21845"/>
                    </a:lnTo>
                    <a:lnTo>
                      <a:pt x="9894" y="22310"/>
                    </a:lnTo>
                    <a:lnTo>
                      <a:pt x="11089" y="22775"/>
                    </a:lnTo>
                    <a:lnTo>
                      <a:pt x="12218" y="23173"/>
                    </a:lnTo>
                    <a:lnTo>
                      <a:pt x="13413" y="23572"/>
                    </a:lnTo>
                    <a:lnTo>
                      <a:pt x="14542" y="23904"/>
                    </a:lnTo>
                    <a:lnTo>
                      <a:pt x="15737" y="24169"/>
                    </a:lnTo>
                    <a:lnTo>
                      <a:pt x="18061" y="24634"/>
                    </a:lnTo>
                    <a:lnTo>
                      <a:pt x="20451" y="24966"/>
                    </a:lnTo>
                    <a:lnTo>
                      <a:pt x="22709" y="25099"/>
                    </a:lnTo>
                    <a:lnTo>
                      <a:pt x="25033" y="25099"/>
                    </a:lnTo>
                    <a:lnTo>
                      <a:pt x="26161" y="25032"/>
                    </a:lnTo>
                    <a:lnTo>
                      <a:pt x="27224" y="24900"/>
                    </a:lnTo>
                    <a:lnTo>
                      <a:pt x="28353" y="24767"/>
                    </a:lnTo>
                    <a:lnTo>
                      <a:pt x="29415" y="24568"/>
                    </a:lnTo>
                    <a:lnTo>
                      <a:pt x="30477" y="24302"/>
                    </a:lnTo>
                    <a:lnTo>
                      <a:pt x="31540" y="24103"/>
                    </a:lnTo>
                    <a:lnTo>
                      <a:pt x="32536" y="23771"/>
                    </a:lnTo>
                    <a:lnTo>
                      <a:pt x="33532" y="23439"/>
                    </a:lnTo>
                    <a:lnTo>
                      <a:pt x="34527" y="23040"/>
                    </a:lnTo>
                    <a:lnTo>
                      <a:pt x="35523" y="22642"/>
                    </a:lnTo>
                    <a:lnTo>
                      <a:pt x="33996" y="19654"/>
                    </a:lnTo>
                    <a:lnTo>
                      <a:pt x="32403" y="16666"/>
                    </a:lnTo>
                    <a:lnTo>
                      <a:pt x="30743" y="13745"/>
                    </a:lnTo>
                    <a:lnTo>
                      <a:pt x="28950" y="10890"/>
                    </a:lnTo>
                    <a:lnTo>
                      <a:pt x="27025" y="8035"/>
                    </a:lnTo>
                    <a:lnTo>
                      <a:pt x="25033" y="5312"/>
                    </a:lnTo>
                    <a:lnTo>
                      <a:pt x="22974" y="2657"/>
                    </a:lnTo>
                    <a:lnTo>
                      <a:pt x="2078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45" name="Google Shape;2845;g34ed79b00d1_0_2800"/>
              <p:cNvSpPr/>
              <p:nvPr/>
            </p:nvSpPr>
            <p:spPr>
              <a:xfrm>
                <a:off x="3318625" y="1974400"/>
                <a:ext cx="888100" cy="627475"/>
              </a:xfrm>
              <a:custGeom>
                <a:rect b="b" l="l" r="r" t="t"/>
                <a:pathLst>
                  <a:path extrusionOk="0" fill="none" h="25099" w="35524">
                    <a:moveTo>
                      <a:pt x="35523" y="22642"/>
                    </a:moveTo>
                    <a:lnTo>
                      <a:pt x="35523" y="22642"/>
                    </a:lnTo>
                    <a:lnTo>
                      <a:pt x="33996" y="19654"/>
                    </a:lnTo>
                    <a:lnTo>
                      <a:pt x="32403" y="16666"/>
                    </a:lnTo>
                    <a:lnTo>
                      <a:pt x="30743" y="13745"/>
                    </a:lnTo>
                    <a:lnTo>
                      <a:pt x="28950" y="10890"/>
                    </a:lnTo>
                    <a:lnTo>
                      <a:pt x="27025" y="8035"/>
                    </a:lnTo>
                    <a:lnTo>
                      <a:pt x="25033" y="5312"/>
                    </a:lnTo>
                    <a:lnTo>
                      <a:pt x="22974" y="2657"/>
                    </a:lnTo>
                    <a:lnTo>
                      <a:pt x="20783" y="1"/>
                    </a:lnTo>
                    <a:lnTo>
                      <a:pt x="20783" y="1"/>
                    </a:lnTo>
                    <a:lnTo>
                      <a:pt x="18260" y="1727"/>
                    </a:lnTo>
                    <a:lnTo>
                      <a:pt x="15737" y="3520"/>
                    </a:lnTo>
                    <a:lnTo>
                      <a:pt x="13148" y="5445"/>
                    </a:lnTo>
                    <a:lnTo>
                      <a:pt x="10558" y="7437"/>
                    </a:lnTo>
                    <a:lnTo>
                      <a:pt x="7902" y="9495"/>
                    </a:lnTo>
                    <a:lnTo>
                      <a:pt x="5313" y="11687"/>
                    </a:lnTo>
                    <a:lnTo>
                      <a:pt x="2657" y="13944"/>
                    </a:lnTo>
                    <a:lnTo>
                      <a:pt x="1" y="16334"/>
                    </a:lnTo>
                    <a:lnTo>
                      <a:pt x="1" y="16334"/>
                    </a:lnTo>
                    <a:lnTo>
                      <a:pt x="1063" y="17131"/>
                    </a:lnTo>
                    <a:lnTo>
                      <a:pt x="2126" y="17928"/>
                    </a:lnTo>
                    <a:lnTo>
                      <a:pt x="3188" y="18725"/>
                    </a:lnTo>
                    <a:lnTo>
                      <a:pt x="4250" y="19389"/>
                    </a:lnTo>
                    <a:lnTo>
                      <a:pt x="5379" y="20053"/>
                    </a:lnTo>
                    <a:lnTo>
                      <a:pt x="6508" y="20717"/>
                    </a:lnTo>
                    <a:lnTo>
                      <a:pt x="7637" y="21314"/>
                    </a:lnTo>
                    <a:lnTo>
                      <a:pt x="8765" y="21845"/>
                    </a:lnTo>
                    <a:lnTo>
                      <a:pt x="9894" y="22310"/>
                    </a:lnTo>
                    <a:lnTo>
                      <a:pt x="11089" y="22775"/>
                    </a:lnTo>
                    <a:lnTo>
                      <a:pt x="12218" y="23173"/>
                    </a:lnTo>
                    <a:lnTo>
                      <a:pt x="13413" y="23572"/>
                    </a:lnTo>
                    <a:lnTo>
                      <a:pt x="14542" y="23904"/>
                    </a:lnTo>
                    <a:lnTo>
                      <a:pt x="15737" y="24169"/>
                    </a:lnTo>
                    <a:lnTo>
                      <a:pt x="18061" y="24634"/>
                    </a:lnTo>
                    <a:lnTo>
                      <a:pt x="20451" y="24966"/>
                    </a:lnTo>
                    <a:lnTo>
                      <a:pt x="22709" y="25099"/>
                    </a:lnTo>
                    <a:lnTo>
                      <a:pt x="25033" y="25099"/>
                    </a:lnTo>
                    <a:lnTo>
                      <a:pt x="26161" y="25032"/>
                    </a:lnTo>
                    <a:lnTo>
                      <a:pt x="27224" y="24900"/>
                    </a:lnTo>
                    <a:lnTo>
                      <a:pt x="28353" y="24767"/>
                    </a:lnTo>
                    <a:lnTo>
                      <a:pt x="29415" y="24568"/>
                    </a:lnTo>
                    <a:lnTo>
                      <a:pt x="30477" y="24302"/>
                    </a:lnTo>
                    <a:lnTo>
                      <a:pt x="31540" y="24103"/>
                    </a:lnTo>
                    <a:lnTo>
                      <a:pt x="32536" y="23771"/>
                    </a:lnTo>
                    <a:lnTo>
                      <a:pt x="33532" y="23439"/>
                    </a:lnTo>
                    <a:lnTo>
                      <a:pt x="34527" y="23040"/>
                    </a:lnTo>
                    <a:lnTo>
                      <a:pt x="35523" y="22642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46" name="Google Shape;2846;g34ed79b00d1_0_2800"/>
              <p:cNvSpPr/>
              <p:nvPr/>
            </p:nvSpPr>
            <p:spPr>
              <a:xfrm>
                <a:off x="3302025" y="1225775"/>
                <a:ext cx="962800" cy="464800"/>
              </a:xfrm>
              <a:custGeom>
                <a:rect b="b" l="l" r="r" t="t"/>
                <a:pathLst>
                  <a:path extrusionOk="0" h="18592" w="38512">
                    <a:moveTo>
                      <a:pt x="12683" y="0"/>
                    </a:moveTo>
                    <a:lnTo>
                      <a:pt x="11421" y="67"/>
                    </a:lnTo>
                    <a:lnTo>
                      <a:pt x="10226" y="200"/>
                    </a:lnTo>
                    <a:lnTo>
                      <a:pt x="9031" y="332"/>
                    </a:lnTo>
                    <a:lnTo>
                      <a:pt x="7836" y="532"/>
                    </a:lnTo>
                    <a:lnTo>
                      <a:pt x="6707" y="797"/>
                    </a:lnTo>
                    <a:lnTo>
                      <a:pt x="5578" y="1063"/>
                    </a:lnTo>
                    <a:lnTo>
                      <a:pt x="4516" y="1328"/>
                    </a:lnTo>
                    <a:lnTo>
                      <a:pt x="3520" y="1727"/>
                    </a:lnTo>
                    <a:lnTo>
                      <a:pt x="2590" y="2059"/>
                    </a:lnTo>
                    <a:lnTo>
                      <a:pt x="1661" y="2457"/>
                    </a:lnTo>
                    <a:lnTo>
                      <a:pt x="798" y="2922"/>
                    </a:lnTo>
                    <a:lnTo>
                      <a:pt x="1" y="3387"/>
                    </a:lnTo>
                    <a:lnTo>
                      <a:pt x="3055" y="4781"/>
                    </a:lnTo>
                    <a:lnTo>
                      <a:pt x="6043" y="6375"/>
                    </a:lnTo>
                    <a:lnTo>
                      <a:pt x="8965" y="8034"/>
                    </a:lnTo>
                    <a:lnTo>
                      <a:pt x="11820" y="9894"/>
                    </a:lnTo>
                    <a:lnTo>
                      <a:pt x="14608" y="11886"/>
                    </a:lnTo>
                    <a:lnTo>
                      <a:pt x="17331" y="13944"/>
                    </a:lnTo>
                    <a:lnTo>
                      <a:pt x="19987" y="16201"/>
                    </a:lnTo>
                    <a:lnTo>
                      <a:pt x="22576" y="18592"/>
                    </a:lnTo>
                    <a:lnTo>
                      <a:pt x="24435" y="17264"/>
                    </a:lnTo>
                    <a:lnTo>
                      <a:pt x="26427" y="16002"/>
                    </a:lnTo>
                    <a:lnTo>
                      <a:pt x="28485" y="14741"/>
                    </a:lnTo>
                    <a:lnTo>
                      <a:pt x="30544" y="13545"/>
                    </a:lnTo>
                    <a:lnTo>
                      <a:pt x="32668" y="12417"/>
                    </a:lnTo>
                    <a:lnTo>
                      <a:pt x="34727" y="11354"/>
                    </a:lnTo>
                    <a:lnTo>
                      <a:pt x="36719" y="10491"/>
                    </a:lnTo>
                    <a:lnTo>
                      <a:pt x="38511" y="9761"/>
                    </a:lnTo>
                    <a:lnTo>
                      <a:pt x="37449" y="8632"/>
                    </a:lnTo>
                    <a:lnTo>
                      <a:pt x="36254" y="7636"/>
                    </a:lnTo>
                    <a:lnTo>
                      <a:pt x="35059" y="6707"/>
                    </a:lnTo>
                    <a:lnTo>
                      <a:pt x="33864" y="5843"/>
                    </a:lnTo>
                    <a:lnTo>
                      <a:pt x="32602" y="5047"/>
                    </a:lnTo>
                    <a:lnTo>
                      <a:pt x="31340" y="4316"/>
                    </a:lnTo>
                    <a:lnTo>
                      <a:pt x="30079" y="3652"/>
                    </a:lnTo>
                    <a:lnTo>
                      <a:pt x="28751" y="3055"/>
                    </a:lnTo>
                    <a:lnTo>
                      <a:pt x="27423" y="2524"/>
                    </a:lnTo>
                    <a:lnTo>
                      <a:pt x="26095" y="1992"/>
                    </a:lnTo>
                    <a:lnTo>
                      <a:pt x="24701" y="1594"/>
                    </a:lnTo>
                    <a:lnTo>
                      <a:pt x="23373" y="1196"/>
                    </a:lnTo>
                    <a:lnTo>
                      <a:pt x="22045" y="864"/>
                    </a:lnTo>
                    <a:lnTo>
                      <a:pt x="20650" y="598"/>
                    </a:lnTo>
                    <a:lnTo>
                      <a:pt x="19323" y="399"/>
                    </a:lnTo>
                    <a:lnTo>
                      <a:pt x="17928" y="200"/>
                    </a:lnTo>
                    <a:lnTo>
                      <a:pt x="16600" y="67"/>
                    </a:lnTo>
                    <a:lnTo>
                      <a:pt x="1527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47" name="Google Shape;2847;g34ed79b00d1_0_2800"/>
              <p:cNvSpPr/>
              <p:nvPr/>
            </p:nvSpPr>
            <p:spPr>
              <a:xfrm>
                <a:off x="3302025" y="1225775"/>
                <a:ext cx="962800" cy="464800"/>
              </a:xfrm>
              <a:custGeom>
                <a:rect b="b" l="l" r="r" t="t"/>
                <a:pathLst>
                  <a:path extrusionOk="0" fill="none" h="18592" w="38512">
                    <a:moveTo>
                      <a:pt x="22576" y="18592"/>
                    </a:moveTo>
                    <a:lnTo>
                      <a:pt x="22576" y="18592"/>
                    </a:lnTo>
                    <a:lnTo>
                      <a:pt x="24435" y="17264"/>
                    </a:lnTo>
                    <a:lnTo>
                      <a:pt x="26427" y="16002"/>
                    </a:lnTo>
                    <a:lnTo>
                      <a:pt x="28485" y="14741"/>
                    </a:lnTo>
                    <a:lnTo>
                      <a:pt x="30544" y="13545"/>
                    </a:lnTo>
                    <a:lnTo>
                      <a:pt x="32668" y="12417"/>
                    </a:lnTo>
                    <a:lnTo>
                      <a:pt x="34727" y="11354"/>
                    </a:lnTo>
                    <a:lnTo>
                      <a:pt x="36719" y="10491"/>
                    </a:lnTo>
                    <a:lnTo>
                      <a:pt x="38511" y="9761"/>
                    </a:lnTo>
                    <a:lnTo>
                      <a:pt x="38511" y="9761"/>
                    </a:lnTo>
                    <a:lnTo>
                      <a:pt x="37449" y="8632"/>
                    </a:lnTo>
                    <a:lnTo>
                      <a:pt x="36254" y="7636"/>
                    </a:lnTo>
                    <a:lnTo>
                      <a:pt x="35059" y="6707"/>
                    </a:lnTo>
                    <a:lnTo>
                      <a:pt x="33864" y="5843"/>
                    </a:lnTo>
                    <a:lnTo>
                      <a:pt x="32602" y="5047"/>
                    </a:lnTo>
                    <a:lnTo>
                      <a:pt x="31340" y="4316"/>
                    </a:lnTo>
                    <a:lnTo>
                      <a:pt x="30079" y="3652"/>
                    </a:lnTo>
                    <a:lnTo>
                      <a:pt x="28751" y="3055"/>
                    </a:lnTo>
                    <a:lnTo>
                      <a:pt x="27423" y="2524"/>
                    </a:lnTo>
                    <a:lnTo>
                      <a:pt x="26095" y="1992"/>
                    </a:lnTo>
                    <a:lnTo>
                      <a:pt x="24701" y="1594"/>
                    </a:lnTo>
                    <a:lnTo>
                      <a:pt x="23373" y="1196"/>
                    </a:lnTo>
                    <a:lnTo>
                      <a:pt x="22045" y="864"/>
                    </a:lnTo>
                    <a:lnTo>
                      <a:pt x="20650" y="598"/>
                    </a:lnTo>
                    <a:lnTo>
                      <a:pt x="19323" y="399"/>
                    </a:lnTo>
                    <a:lnTo>
                      <a:pt x="17928" y="200"/>
                    </a:lnTo>
                    <a:lnTo>
                      <a:pt x="16600" y="67"/>
                    </a:lnTo>
                    <a:lnTo>
                      <a:pt x="15272" y="0"/>
                    </a:lnTo>
                    <a:lnTo>
                      <a:pt x="14011" y="0"/>
                    </a:lnTo>
                    <a:lnTo>
                      <a:pt x="12683" y="0"/>
                    </a:lnTo>
                    <a:lnTo>
                      <a:pt x="11421" y="67"/>
                    </a:lnTo>
                    <a:lnTo>
                      <a:pt x="10226" y="200"/>
                    </a:lnTo>
                    <a:lnTo>
                      <a:pt x="9031" y="332"/>
                    </a:lnTo>
                    <a:lnTo>
                      <a:pt x="7836" y="532"/>
                    </a:lnTo>
                    <a:lnTo>
                      <a:pt x="6707" y="797"/>
                    </a:lnTo>
                    <a:lnTo>
                      <a:pt x="5578" y="1063"/>
                    </a:lnTo>
                    <a:lnTo>
                      <a:pt x="4516" y="1328"/>
                    </a:lnTo>
                    <a:lnTo>
                      <a:pt x="3520" y="1727"/>
                    </a:lnTo>
                    <a:lnTo>
                      <a:pt x="2590" y="2059"/>
                    </a:lnTo>
                    <a:lnTo>
                      <a:pt x="1661" y="2457"/>
                    </a:lnTo>
                    <a:lnTo>
                      <a:pt x="798" y="2922"/>
                    </a:lnTo>
                    <a:lnTo>
                      <a:pt x="1" y="3387"/>
                    </a:lnTo>
                    <a:lnTo>
                      <a:pt x="1" y="3387"/>
                    </a:lnTo>
                    <a:lnTo>
                      <a:pt x="3055" y="4781"/>
                    </a:lnTo>
                    <a:lnTo>
                      <a:pt x="6043" y="6375"/>
                    </a:lnTo>
                    <a:lnTo>
                      <a:pt x="8965" y="8034"/>
                    </a:lnTo>
                    <a:lnTo>
                      <a:pt x="11820" y="9894"/>
                    </a:lnTo>
                    <a:lnTo>
                      <a:pt x="14608" y="11886"/>
                    </a:lnTo>
                    <a:lnTo>
                      <a:pt x="17331" y="13944"/>
                    </a:lnTo>
                    <a:lnTo>
                      <a:pt x="19987" y="16201"/>
                    </a:lnTo>
                    <a:lnTo>
                      <a:pt x="22576" y="18592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48" name="Google Shape;2848;g34ed79b00d1_0_2800"/>
              <p:cNvSpPr/>
              <p:nvPr/>
            </p:nvSpPr>
            <p:spPr>
              <a:xfrm>
                <a:off x="2108550" y="3483275"/>
                <a:ext cx="2365425" cy="1201825"/>
              </a:xfrm>
              <a:custGeom>
                <a:rect b="b" l="l" r="r" t="t"/>
                <a:pathLst>
                  <a:path extrusionOk="0" h="48073" w="94617">
                    <a:moveTo>
                      <a:pt x="13612" y="1"/>
                    </a:moveTo>
                    <a:lnTo>
                      <a:pt x="11952" y="2856"/>
                    </a:lnTo>
                    <a:lnTo>
                      <a:pt x="10425" y="5645"/>
                    </a:lnTo>
                    <a:lnTo>
                      <a:pt x="9097" y="8367"/>
                    </a:lnTo>
                    <a:lnTo>
                      <a:pt x="7835" y="10956"/>
                    </a:lnTo>
                    <a:lnTo>
                      <a:pt x="6706" y="13413"/>
                    </a:lnTo>
                    <a:lnTo>
                      <a:pt x="5644" y="15803"/>
                    </a:lnTo>
                    <a:lnTo>
                      <a:pt x="4715" y="18061"/>
                    </a:lnTo>
                    <a:lnTo>
                      <a:pt x="3851" y="20186"/>
                    </a:lnTo>
                    <a:lnTo>
                      <a:pt x="3121" y="22244"/>
                    </a:lnTo>
                    <a:lnTo>
                      <a:pt x="2457" y="24169"/>
                    </a:lnTo>
                    <a:lnTo>
                      <a:pt x="1859" y="25962"/>
                    </a:lnTo>
                    <a:lnTo>
                      <a:pt x="1395" y="27688"/>
                    </a:lnTo>
                    <a:lnTo>
                      <a:pt x="598" y="30743"/>
                    </a:lnTo>
                    <a:lnTo>
                      <a:pt x="0" y="33266"/>
                    </a:lnTo>
                    <a:lnTo>
                      <a:pt x="2590" y="35125"/>
                    </a:lnTo>
                    <a:lnTo>
                      <a:pt x="5179" y="36785"/>
                    </a:lnTo>
                    <a:lnTo>
                      <a:pt x="7835" y="38378"/>
                    </a:lnTo>
                    <a:lnTo>
                      <a:pt x="10558" y="39906"/>
                    </a:lnTo>
                    <a:lnTo>
                      <a:pt x="13280" y="41234"/>
                    </a:lnTo>
                    <a:lnTo>
                      <a:pt x="16135" y="42495"/>
                    </a:lnTo>
                    <a:lnTo>
                      <a:pt x="18924" y="43557"/>
                    </a:lnTo>
                    <a:lnTo>
                      <a:pt x="21779" y="44553"/>
                    </a:lnTo>
                    <a:lnTo>
                      <a:pt x="24700" y="45417"/>
                    </a:lnTo>
                    <a:lnTo>
                      <a:pt x="27622" y="46147"/>
                    </a:lnTo>
                    <a:lnTo>
                      <a:pt x="30543" y="46811"/>
                    </a:lnTo>
                    <a:lnTo>
                      <a:pt x="33531" y="47276"/>
                    </a:lnTo>
                    <a:lnTo>
                      <a:pt x="36519" y="47674"/>
                    </a:lnTo>
                    <a:lnTo>
                      <a:pt x="39507" y="47940"/>
                    </a:lnTo>
                    <a:lnTo>
                      <a:pt x="42495" y="48072"/>
                    </a:lnTo>
                    <a:lnTo>
                      <a:pt x="45482" y="48072"/>
                    </a:lnTo>
                    <a:lnTo>
                      <a:pt x="48470" y="47940"/>
                    </a:lnTo>
                    <a:lnTo>
                      <a:pt x="51458" y="47674"/>
                    </a:lnTo>
                    <a:lnTo>
                      <a:pt x="54446" y="47342"/>
                    </a:lnTo>
                    <a:lnTo>
                      <a:pt x="57434" y="46877"/>
                    </a:lnTo>
                    <a:lnTo>
                      <a:pt x="60355" y="46280"/>
                    </a:lnTo>
                    <a:lnTo>
                      <a:pt x="63277" y="45549"/>
                    </a:lnTo>
                    <a:lnTo>
                      <a:pt x="66198" y="44686"/>
                    </a:lnTo>
                    <a:lnTo>
                      <a:pt x="69053" y="43757"/>
                    </a:lnTo>
                    <a:lnTo>
                      <a:pt x="71909" y="42628"/>
                    </a:lnTo>
                    <a:lnTo>
                      <a:pt x="74697" y="41433"/>
                    </a:lnTo>
                    <a:lnTo>
                      <a:pt x="77486" y="40105"/>
                    </a:lnTo>
                    <a:lnTo>
                      <a:pt x="80142" y="38644"/>
                    </a:lnTo>
                    <a:lnTo>
                      <a:pt x="82864" y="37051"/>
                    </a:lnTo>
                    <a:lnTo>
                      <a:pt x="85454" y="35391"/>
                    </a:lnTo>
                    <a:lnTo>
                      <a:pt x="87977" y="33531"/>
                    </a:lnTo>
                    <a:lnTo>
                      <a:pt x="90500" y="31606"/>
                    </a:lnTo>
                    <a:lnTo>
                      <a:pt x="90965" y="30344"/>
                    </a:lnTo>
                    <a:lnTo>
                      <a:pt x="91429" y="29083"/>
                    </a:lnTo>
                    <a:lnTo>
                      <a:pt x="91894" y="27755"/>
                    </a:lnTo>
                    <a:lnTo>
                      <a:pt x="92292" y="26361"/>
                    </a:lnTo>
                    <a:lnTo>
                      <a:pt x="92956" y="23572"/>
                    </a:lnTo>
                    <a:lnTo>
                      <a:pt x="93554" y="20650"/>
                    </a:lnTo>
                    <a:lnTo>
                      <a:pt x="94019" y="17596"/>
                    </a:lnTo>
                    <a:lnTo>
                      <a:pt x="94351" y="14409"/>
                    </a:lnTo>
                    <a:lnTo>
                      <a:pt x="94550" y="11222"/>
                    </a:lnTo>
                    <a:lnTo>
                      <a:pt x="94616" y="7836"/>
                    </a:lnTo>
                    <a:lnTo>
                      <a:pt x="92226" y="9164"/>
                    </a:lnTo>
                    <a:lnTo>
                      <a:pt x="89769" y="10425"/>
                    </a:lnTo>
                    <a:lnTo>
                      <a:pt x="87313" y="11488"/>
                    </a:lnTo>
                    <a:lnTo>
                      <a:pt x="84790" y="12484"/>
                    </a:lnTo>
                    <a:lnTo>
                      <a:pt x="82267" y="13347"/>
                    </a:lnTo>
                    <a:lnTo>
                      <a:pt x="79677" y="14143"/>
                    </a:lnTo>
                    <a:lnTo>
                      <a:pt x="77088" y="14741"/>
                    </a:lnTo>
                    <a:lnTo>
                      <a:pt x="74432" y="15272"/>
                    </a:lnTo>
                    <a:lnTo>
                      <a:pt x="71776" y="15737"/>
                    </a:lnTo>
                    <a:lnTo>
                      <a:pt x="69053" y="16069"/>
                    </a:lnTo>
                    <a:lnTo>
                      <a:pt x="66398" y="16268"/>
                    </a:lnTo>
                    <a:lnTo>
                      <a:pt x="63675" y="16401"/>
                    </a:lnTo>
                    <a:lnTo>
                      <a:pt x="60953" y="16401"/>
                    </a:lnTo>
                    <a:lnTo>
                      <a:pt x="58231" y="16335"/>
                    </a:lnTo>
                    <a:lnTo>
                      <a:pt x="55508" y="16135"/>
                    </a:lnTo>
                    <a:lnTo>
                      <a:pt x="52786" y="15870"/>
                    </a:lnTo>
                    <a:lnTo>
                      <a:pt x="50064" y="15538"/>
                    </a:lnTo>
                    <a:lnTo>
                      <a:pt x="47408" y="15073"/>
                    </a:lnTo>
                    <a:lnTo>
                      <a:pt x="44752" y="14542"/>
                    </a:lnTo>
                    <a:lnTo>
                      <a:pt x="42096" y="13878"/>
                    </a:lnTo>
                    <a:lnTo>
                      <a:pt x="39440" y="13147"/>
                    </a:lnTo>
                    <a:lnTo>
                      <a:pt x="36851" y="12351"/>
                    </a:lnTo>
                    <a:lnTo>
                      <a:pt x="34328" y="11488"/>
                    </a:lnTo>
                    <a:lnTo>
                      <a:pt x="31805" y="10492"/>
                    </a:lnTo>
                    <a:lnTo>
                      <a:pt x="29348" y="9429"/>
                    </a:lnTo>
                    <a:lnTo>
                      <a:pt x="26891" y="8300"/>
                    </a:lnTo>
                    <a:lnTo>
                      <a:pt x="24567" y="7105"/>
                    </a:lnTo>
                    <a:lnTo>
                      <a:pt x="22243" y="5844"/>
                    </a:lnTo>
                    <a:lnTo>
                      <a:pt x="19986" y="4449"/>
                    </a:lnTo>
                    <a:lnTo>
                      <a:pt x="17795" y="3055"/>
                    </a:lnTo>
                    <a:lnTo>
                      <a:pt x="15670" y="1528"/>
                    </a:lnTo>
                    <a:lnTo>
                      <a:pt x="1361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49" name="Google Shape;2849;g34ed79b00d1_0_2800"/>
              <p:cNvSpPr/>
              <p:nvPr/>
            </p:nvSpPr>
            <p:spPr>
              <a:xfrm>
                <a:off x="2108550" y="3483275"/>
                <a:ext cx="2365425" cy="1201825"/>
              </a:xfrm>
              <a:custGeom>
                <a:rect b="b" l="l" r="r" t="t"/>
                <a:pathLst>
                  <a:path extrusionOk="0" fill="none" h="48073" w="94617">
                    <a:moveTo>
                      <a:pt x="13612" y="1"/>
                    </a:moveTo>
                    <a:lnTo>
                      <a:pt x="13612" y="1"/>
                    </a:lnTo>
                    <a:lnTo>
                      <a:pt x="11952" y="2856"/>
                    </a:lnTo>
                    <a:lnTo>
                      <a:pt x="10425" y="5645"/>
                    </a:lnTo>
                    <a:lnTo>
                      <a:pt x="9097" y="8367"/>
                    </a:lnTo>
                    <a:lnTo>
                      <a:pt x="7835" y="10956"/>
                    </a:lnTo>
                    <a:lnTo>
                      <a:pt x="6706" y="13413"/>
                    </a:lnTo>
                    <a:lnTo>
                      <a:pt x="5644" y="15803"/>
                    </a:lnTo>
                    <a:lnTo>
                      <a:pt x="4715" y="18061"/>
                    </a:lnTo>
                    <a:lnTo>
                      <a:pt x="3851" y="20186"/>
                    </a:lnTo>
                    <a:lnTo>
                      <a:pt x="3121" y="22244"/>
                    </a:lnTo>
                    <a:lnTo>
                      <a:pt x="2457" y="24169"/>
                    </a:lnTo>
                    <a:lnTo>
                      <a:pt x="1859" y="25962"/>
                    </a:lnTo>
                    <a:lnTo>
                      <a:pt x="1395" y="27688"/>
                    </a:lnTo>
                    <a:lnTo>
                      <a:pt x="598" y="30743"/>
                    </a:lnTo>
                    <a:lnTo>
                      <a:pt x="0" y="33266"/>
                    </a:lnTo>
                    <a:lnTo>
                      <a:pt x="0" y="33266"/>
                    </a:lnTo>
                    <a:lnTo>
                      <a:pt x="2590" y="35125"/>
                    </a:lnTo>
                    <a:lnTo>
                      <a:pt x="5179" y="36785"/>
                    </a:lnTo>
                    <a:lnTo>
                      <a:pt x="7835" y="38378"/>
                    </a:lnTo>
                    <a:lnTo>
                      <a:pt x="10558" y="39906"/>
                    </a:lnTo>
                    <a:lnTo>
                      <a:pt x="13280" y="41234"/>
                    </a:lnTo>
                    <a:lnTo>
                      <a:pt x="16135" y="42495"/>
                    </a:lnTo>
                    <a:lnTo>
                      <a:pt x="18924" y="43557"/>
                    </a:lnTo>
                    <a:lnTo>
                      <a:pt x="21779" y="44553"/>
                    </a:lnTo>
                    <a:lnTo>
                      <a:pt x="24700" y="45417"/>
                    </a:lnTo>
                    <a:lnTo>
                      <a:pt x="27622" y="46147"/>
                    </a:lnTo>
                    <a:lnTo>
                      <a:pt x="30543" y="46811"/>
                    </a:lnTo>
                    <a:lnTo>
                      <a:pt x="33531" y="47276"/>
                    </a:lnTo>
                    <a:lnTo>
                      <a:pt x="36519" y="47674"/>
                    </a:lnTo>
                    <a:lnTo>
                      <a:pt x="39507" y="47940"/>
                    </a:lnTo>
                    <a:lnTo>
                      <a:pt x="42495" y="48072"/>
                    </a:lnTo>
                    <a:lnTo>
                      <a:pt x="45482" y="48072"/>
                    </a:lnTo>
                    <a:lnTo>
                      <a:pt x="48470" y="47940"/>
                    </a:lnTo>
                    <a:lnTo>
                      <a:pt x="51458" y="47674"/>
                    </a:lnTo>
                    <a:lnTo>
                      <a:pt x="54446" y="47342"/>
                    </a:lnTo>
                    <a:lnTo>
                      <a:pt x="57434" y="46877"/>
                    </a:lnTo>
                    <a:lnTo>
                      <a:pt x="60355" y="46280"/>
                    </a:lnTo>
                    <a:lnTo>
                      <a:pt x="63277" y="45549"/>
                    </a:lnTo>
                    <a:lnTo>
                      <a:pt x="66198" y="44686"/>
                    </a:lnTo>
                    <a:lnTo>
                      <a:pt x="69053" y="43757"/>
                    </a:lnTo>
                    <a:lnTo>
                      <a:pt x="71909" y="42628"/>
                    </a:lnTo>
                    <a:lnTo>
                      <a:pt x="74697" y="41433"/>
                    </a:lnTo>
                    <a:lnTo>
                      <a:pt x="77486" y="40105"/>
                    </a:lnTo>
                    <a:lnTo>
                      <a:pt x="80142" y="38644"/>
                    </a:lnTo>
                    <a:lnTo>
                      <a:pt x="82864" y="37051"/>
                    </a:lnTo>
                    <a:lnTo>
                      <a:pt x="85454" y="35391"/>
                    </a:lnTo>
                    <a:lnTo>
                      <a:pt x="87977" y="33531"/>
                    </a:lnTo>
                    <a:lnTo>
                      <a:pt x="90500" y="31606"/>
                    </a:lnTo>
                    <a:lnTo>
                      <a:pt x="90500" y="31606"/>
                    </a:lnTo>
                    <a:lnTo>
                      <a:pt x="90965" y="30344"/>
                    </a:lnTo>
                    <a:lnTo>
                      <a:pt x="91429" y="29083"/>
                    </a:lnTo>
                    <a:lnTo>
                      <a:pt x="91894" y="27755"/>
                    </a:lnTo>
                    <a:lnTo>
                      <a:pt x="92292" y="26361"/>
                    </a:lnTo>
                    <a:lnTo>
                      <a:pt x="92956" y="23572"/>
                    </a:lnTo>
                    <a:lnTo>
                      <a:pt x="93554" y="20650"/>
                    </a:lnTo>
                    <a:lnTo>
                      <a:pt x="94019" y="17596"/>
                    </a:lnTo>
                    <a:lnTo>
                      <a:pt x="94351" y="14409"/>
                    </a:lnTo>
                    <a:lnTo>
                      <a:pt x="94550" y="11222"/>
                    </a:lnTo>
                    <a:lnTo>
                      <a:pt x="94616" y="7836"/>
                    </a:lnTo>
                    <a:lnTo>
                      <a:pt x="94616" y="7836"/>
                    </a:lnTo>
                    <a:lnTo>
                      <a:pt x="92226" y="9164"/>
                    </a:lnTo>
                    <a:lnTo>
                      <a:pt x="89769" y="10425"/>
                    </a:lnTo>
                    <a:lnTo>
                      <a:pt x="87313" y="11488"/>
                    </a:lnTo>
                    <a:lnTo>
                      <a:pt x="84790" y="12484"/>
                    </a:lnTo>
                    <a:lnTo>
                      <a:pt x="82267" y="13347"/>
                    </a:lnTo>
                    <a:lnTo>
                      <a:pt x="79677" y="14143"/>
                    </a:lnTo>
                    <a:lnTo>
                      <a:pt x="77088" y="14741"/>
                    </a:lnTo>
                    <a:lnTo>
                      <a:pt x="74432" y="15272"/>
                    </a:lnTo>
                    <a:lnTo>
                      <a:pt x="71776" y="15737"/>
                    </a:lnTo>
                    <a:lnTo>
                      <a:pt x="69053" y="16069"/>
                    </a:lnTo>
                    <a:lnTo>
                      <a:pt x="66398" y="16268"/>
                    </a:lnTo>
                    <a:lnTo>
                      <a:pt x="63675" y="16401"/>
                    </a:lnTo>
                    <a:lnTo>
                      <a:pt x="60953" y="16401"/>
                    </a:lnTo>
                    <a:lnTo>
                      <a:pt x="58231" y="16335"/>
                    </a:lnTo>
                    <a:lnTo>
                      <a:pt x="55508" y="16135"/>
                    </a:lnTo>
                    <a:lnTo>
                      <a:pt x="52786" y="15870"/>
                    </a:lnTo>
                    <a:lnTo>
                      <a:pt x="50064" y="15538"/>
                    </a:lnTo>
                    <a:lnTo>
                      <a:pt x="47408" y="15073"/>
                    </a:lnTo>
                    <a:lnTo>
                      <a:pt x="44752" y="14542"/>
                    </a:lnTo>
                    <a:lnTo>
                      <a:pt x="42096" y="13878"/>
                    </a:lnTo>
                    <a:lnTo>
                      <a:pt x="39440" y="13147"/>
                    </a:lnTo>
                    <a:lnTo>
                      <a:pt x="36851" y="12351"/>
                    </a:lnTo>
                    <a:lnTo>
                      <a:pt x="34328" y="11488"/>
                    </a:lnTo>
                    <a:lnTo>
                      <a:pt x="31805" y="10492"/>
                    </a:lnTo>
                    <a:lnTo>
                      <a:pt x="29348" y="9429"/>
                    </a:lnTo>
                    <a:lnTo>
                      <a:pt x="26891" y="8300"/>
                    </a:lnTo>
                    <a:lnTo>
                      <a:pt x="24567" y="7105"/>
                    </a:lnTo>
                    <a:lnTo>
                      <a:pt x="22243" y="5844"/>
                    </a:lnTo>
                    <a:lnTo>
                      <a:pt x="19986" y="4449"/>
                    </a:lnTo>
                    <a:lnTo>
                      <a:pt x="17795" y="3055"/>
                    </a:lnTo>
                    <a:lnTo>
                      <a:pt x="15670" y="1528"/>
                    </a:lnTo>
                    <a:lnTo>
                      <a:pt x="13612" y="1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50" name="Google Shape;2850;g34ed79b00d1_0_2800"/>
              <p:cNvSpPr/>
              <p:nvPr/>
            </p:nvSpPr>
            <p:spPr>
              <a:xfrm>
                <a:off x="4020775" y="1635775"/>
                <a:ext cx="501325" cy="773550"/>
              </a:xfrm>
              <a:custGeom>
                <a:rect b="b" l="l" r="r" t="t"/>
                <a:pathLst>
                  <a:path extrusionOk="0" h="30942" w="20053">
                    <a:moveTo>
                      <a:pt x="14940" y="1"/>
                    </a:moveTo>
                    <a:lnTo>
                      <a:pt x="13347" y="598"/>
                    </a:lnTo>
                    <a:lnTo>
                      <a:pt x="11488" y="1461"/>
                    </a:lnTo>
                    <a:lnTo>
                      <a:pt x="9429" y="2524"/>
                    </a:lnTo>
                    <a:lnTo>
                      <a:pt x="7305" y="3719"/>
                    </a:lnTo>
                    <a:lnTo>
                      <a:pt x="5246" y="5047"/>
                    </a:lnTo>
                    <a:lnTo>
                      <a:pt x="3254" y="6308"/>
                    </a:lnTo>
                    <a:lnTo>
                      <a:pt x="1462" y="7570"/>
                    </a:lnTo>
                    <a:lnTo>
                      <a:pt x="1" y="8765"/>
                    </a:lnTo>
                    <a:lnTo>
                      <a:pt x="2059" y="11222"/>
                    </a:lnTo>
                    <a:lnTo>
                      <a:pt x="4051" y="13811"/>
                    </a:lnTo>
                    <a:lnTo>
                      <a:pt x="5977" y="16467"/>
                    </a:lnTo>
                    <a:lnTo>
                      <a:pt x="7836" y="19189"/>
                    </a:lnTo>
                    <a:lnTo>
                      <a:pt x="9695" y="22044"/>
                    </a:lnTo>
                    <a:lnTo>
                      <a:pt x="11421" y="24966"/>
                    </a:lnTo>
                    <a:lnTo>
                      <a:pt x="13081" y="27954"/>
                    </a:lnTo>
                    <a:lnTo>
                      <a:pt x="14608" y="30942"/>
                    </a:lnTo>
                    <a:lnTo>
                      <a:pt x="15339" y="30145"/>
                    </a:lnTo>
                    <a:lnTo>
                      <a:pt x="16003" y="29348"/>
                    </a:lnTo>
                    <a:lnTo>
                      <a:pt x="16600" y="28419"/>
                    </a:lnTo>
                    <a:lnTo>
                      <a:pt x="17198" y="27555"/>
                    </a:lnTo>
                    <a:lnTo>
                      <a:pt x="17729" y="26626"/>
                    </a:lnTo>
                    <a:lnTo>
                      <a:pt x="18127" y="25696"/>
                    </a:lnTo>
                    <a:lnTo>
                      <a:pt x="18526" y="24700"/>
                    </a:lnTo>
                    <a:lnTo>
                      <a:pt x="18924" y="23704"/>
                    </a:lnTo>
                    <a:lnTo>
                      <a:pt x="19190" y="22708"/>
                    </a:lnTo>
                    <a:lnTo>
                      <a:pt x="19455" y="21712"/>
                    </a:lnTo>
                    <a:lnTo>
                      <a:pt x="19655" y="20650"/>
                    </a:lnTo>
                    <a:lnTo>
                      <a:pt x="19854" y="19654"/>
                    </a:lnTo>
                    <a:lnTo>
                      <a:pt x="19987" y="18592"/>
                    </a:lnTo>
                    <a:lnTo>
                      <a:pt x="20053" y="17529"/>
                    </a:lnTo>
                    <a:lnTo>
                      <a:pt x="20053" y="16467"/>
                    </a:lnTo>
                    <a:lnTo>
                      <a:pt x="20053" y="15405"/>
                    </a:lnTo>
                    <a:lnTo>
                      <a:pt x="20053" y="14342"/>
                    </a:lnTo>
                    <a:lnTo>
                      <a:pt x="19920" y="13280"/>
                    </a:lnTo>
                    <a:lnTo>
                      <a:pt x="19655" y="11222"/>
                    </a:lnTo>
                    <a:lnTo>
                      <a:pt x="19190" y="9163"/>
                    </a:lnTo>
                    <a:lnTo>
                      <a:pt x="18592" y="7105"/>
                    </a:lnTo>
                    <a:lnTo>
                      <a:pt x="17862" y="5180"/>
                    </a:lnTo>
                    <a:lnTo>
                      <a:pt x="16999" y="3320"/>
                    </a:lnTo>
                    <a:lnTo>
                      <a:pt x="16003" y="1594"/>
                    </a:lnTo>
                    <a:lnTo>
                      <a:pt x="15471" y="797"/>
                    </a:lnTo>
                    <a:lnTo>
                      <a:pt x="1494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51" name="Google Shape;2851;g34ed79b00d1_0_2800"/>
              <p:cNvSpPr/>
              <p:nvPr/>
            </p:nvSpPr>
            <p:spPr>
              <a:xfrm>
                <a:off x="4020775" y="1635775"/>
                <a:ext cx="501325" cy="773550"/>
              </a:xfrm>
              <a:custGeom>
                <a:rect b="b" l="l" r="r" t="t"/>
                <a:pathLst>
                  <a:path extrusionOk="0" fill="none" h="30942" w="20053">
                    <a:moveTo>
                      <a:pt x="14608" y="30942"/>
                    </a:moveTo>
                    <a:lnTo>
                      <a:pt x="14608" y="30942"/>
                    </a:lnTo>
                    <a:lnTo>
                      <a:pt x="15339" y="30145"/>
                    </a:lnTo>
                    <a:lnTo>
                      <a:pt x="16003" y="29348"/>
                    </a:lnTo>
                    <a:lnTo>
                      <a:pt x="16600" y="28419"/>
                    </a:lnTo>
                    <a:lnTo>
                      <a:pt x="17198" y="27555"/>
                    </a:lnTo>
                    <a:lnTo>
                      <a:pt x="17729" y="26626"/>
                    </a:lnTo>
                    <a:lnTo>
                      <a:pt x="18127" y="25696"/>
                    </a:lnTo>
                    <a:lnTo>
                      <a:pt x="18526" y="24700"/>
                    </a:lnTo>
                    <a:lnTo>
                      <a:pt x="18924" y="23704"/>
                    </a:lnTo>
                    <a:lnTo>
                      <a:pt x="19190" y="22708"/>
                    </a:lnTo>
                    <a:lnTo>
                      <a:pt x="19455" y="21712"/>
                    </a:lnTo>
                    <a:lnTo>
                      <a:pt x="19655" y="20650"/>
                    </a:lnTo>
                    <a:lnTo>
                      <a:pt x="19854" y="19654"/>
                    </a:lnTo>
                    <a:lnTo>
                      <a:pt x="19987" y="18592"/>
                    </a:lnTo>
                    <a:lnTo>
                      <a:pt x="20053" y="17529"/>
                    </a:lnTo>
                    <a:lnTo>
                      <a:pt x="20053" y="16467"/>
                    </a:lnTo>
                    <a:lnTo>
                      <a:pt x="20053" y="15405"/>
                    </a:lnTo>
                    <a:lnTo>
                      <a:pt x="20053" y="14342"/>
                    </a:lnTo>
                    <a:lnTo>
                      <a:pt x="19920" y="13280"/>
                    </a:lnTo>
                    <a:lnTo>
                      <a:pt x="19655" y="11222"/>
                    </a:lnTo>
                    <a:lnTo>
                      <a:pt x="19190" y="9163"/>
                    </a:lnTo>
                    <a:lnTo>
                      <a:pt x="18592" y="7105"/>
                    </a:lnTo>
                    <a:lnTo>
                      <a:pt x="17862" y="5180"/>
                    </a:lnTo>
                    <a:lnTo>
                      <a:pt x="16999" y="3320"/>
                    </a:lnTo>
                    <a:lnTo>
                      <a:pt x="16003" y="1594"/>
                    </a:lnTo>
                    <a:lnTo>
                      <a:pt x="15471" y="797"/>
                    </a:lnTo>
                    <a:lnTo>
                      <a:pt x="14940" y="1"/>
                    </a:lnTo>
                    <a:lnTo>
                      <a:pt x="14940" y="1"/>
                    </a:lnTo>
                    <a:lnTo>
                      <a:pt x="13347" y="598"/>
                    </a:lnTo>
                    <a:lnTo>
                      <a:pt x="11488" y="1461"/>
                    </a:lnTo>
                    <a:lnTo>
                      <a:pt x="9429" y="2524"/>
                    </a:lnTo>
                    <a:lnTo>
                      <a:pt x="7305" y="3719"/>
                    </a:lnTo>
                    <a:lnTo>
                      <a:pt x="5246" y="5047"/>
                    </a:lnTo>
                    <a:lnTo>
                      <a:pt x="3254" y="6308"/>
                    </a:lnTo>
                    <a:lnTo>
                      <a:pt x="1462" y="7570"/>
                    </a:lnTo>
                    <a:lnTo>
                      <a:pt x="1" y="8765"/>
                    </a:lnTo>
                    <a:lnTo>
                      <a:pt x="1" y="8765"/>
                    </a:lnTo>
                    <a:lnTo>
                      <a:pt x="2059" y="11222"/>
                    </a:lnTo>
                    <a:lnTo>
                      <a:pt x="4051" y="13811"/>
                    </a:lnTo>
                    <a:lnTo>
                      <a:pt x="5977" y="16467"/>
                    </a:lnTo>
                    <a:lnTo>
                      <a:pt x="7836" y="19189"/>
                    </a:lnTo>
                    <a:lnTo>
                      <a:pt x="9695" y="22044"/>
                    </a:lnTo>
                    <a:lnTo>
                      <a:pt x="11421" y="24966"/>
                    </a:lnTo>
                    <a:lnTo>
                      <a:pt x="13081" y="27954"/>
                    </a:lnTo>
                    <a:lnTo>
                      <a:pt x="14608" y="30942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52" name="Google Shape;2852;g34ed79b00d1_0_2800"/>
              <p:cNvSpPr/>
              <p:nvPr/>
            </p:nvSpPr>
            <p:spPr>
              <a:xfrm>
                <a:off x="4478925" y="1959475"/>
                <a:ext cx="388450" cy="1274850"/>
              </a:xfrm>
              <a:custGeom>
                <a:rect b="b" l="l" r="r" t="t"/>
                <a:pathLst>
                  <a:path extrusionOk="0" h="50994" w="15538">
                    <a:moveTo>
                      <a:pt x="10159" y="0"/>
                    </a:moveTo>
                    <a:lnTo>
                      <a:pt x="10359" y="1992"/>
                    </a:lnTo>
                    <a:lnTo>
                      <a:pt x="10359" y="3984"/>
                    </a:lnTo>
                    <a:lnTo>
                      <a:pt x="10292" y="5909"/>
                    </a:lnTo>
                    <a:lnTo>
                      <a:pt x="10093" y="7769"/>
                    </a:lnTo>
                    <a:lnTo>
                      <a:pt x="9827" y="9628"/>
                    </a:lnTo>
                    <a:lnTo>
                      <a:pt x="9429" y="11420"/>
                    </a:lnTo>
                    <a:lnTo>
                      <a:pt x="8898" y="13213"/>
                    </a:lnTo>
                    <a:lnTo>
                      <a:pt x="8300" y="14873"/>
                    </a:lnTo>
                    <a:lnTo>
                      <a:pt x="7570" y="16533"/>
                    </a:lnTo>
                    <a:lnTo>
                      <a:pt x="6773" y="18127"/>
                    </a:lnTo>
                    <a:lnTo>
                      <a:pt x="5844" y="19654"/>
                    </a:lnTo>
                    <a:lnTo>
                      <a:pt x="4848" y="21114"/>
                    </a:lnTo>
                    <a:lnTo>
                      <a:pt x="3785" y="22575"/>
                    </a:lnTo>
                    <a:lnTo>
                      <a:pt x="2590" y="23903"/>
                    </a:lnTo>
                    <a:lnTo>
                      <a:pt x="1329" y="25165"/>
                    </a:lnTo>
                    <a:lnTo>
                      <a:pt x="1" y="26360"/>
                    </a:lnTo>
                    <a:lnTo>
                      <a:pt x="1196" y="29348"/>
                    </a:lnTo>
                    <a:lnTo>
                      <a:pt x="2258" y="32402"/>
                    </a:lnTo>
                    <a:lnTo>
                      <a:pt x="3254" y="35456"/>
                    </a:lnTo>
                    <a:lnTo>
                      <a:pt x="4184" y="38511"/>
                    </a:lnTo>
                    <a:lnTo>
                      <a:pt x="4980" y="41631"/>
                    </a:lnTo>
                    <a:lnTo>
                      <a:pt x="5711" y="44752"/>
                    </a:lnTo>
                    <a:lnTo>
                      <a:pt x="6375" y="47873"/>
                    </a:lnTo>
                    <a:lnTo>
                      <a:pt x="6972" y="50993"/>
                    </a:lnTo>
                    <a:lnTo>
                      <a:pt x="7968" y="49665"/>
                    </a:lnTo>
                    <a:lnTo>
                      <a:pt x="8898" y="48271"/>
                    </a:lnTo>
                    <a:lnTo>
                      <a:pt x="9761" y="46810"/>
                    </a:lnTo>
                    <a:lnTo>
                      <a:pt x="10558" y="45349"/>
                    </a:lnTo>
                    <a:lnTo>
                      <a:pt x="11288" y="43889"/>
                    </a:lnTo>
                    <a:lnTo>
                      <a:pt x="11952" y="42362"/>
                    </a:lnTo>
                    <a:lnTo>
                      <a:pt x="12616" y="40834"/>
                    </a:lnTo>
                    <a:lnTo>
                      <a:pt x="13147" y="39307"/>
                    </a:lnTo>
                    <a:lnTo>
                      <a:pt x="13612" y="37714"/>
                    </a:lnTo>
                    <a:lnTo>
                      <a:pt x="14077" y="36120"/>
                    </a:lnTo>
                    <a:lnTo>
                      <a:pt x="14475" y="34527"/>
                    </a:lnTo>
                    <a:lnTo>
                      <a:pt x="14807" y="32867"/>
                    </a:lnTo>
                    <a:lnTo>
                      <a:pt x="15006" y="31273"/>
                    </a:lnTo>
                    <a:lnTo>
                      <a:pt x="15272" y="29613"/>
                    </a:lnTo>
                    <a:lnTo>
                      <a:pt x="15405" y="27953"/>
                    </a:lnTo>
                    <a:lnTo>
                      <a:pt x="15471" y="26227"/>
                    </a:lnTo>
                    <a:lnTo>
                      <a:pt x="15538" y="24567"/>
                    </a:lnTo>
                    <a:lnTo>
                      <a:pt x="15538" y="22907"/>
                    </a:lnTo>
                    <a:lnTo>
                      <a:pt x="15471" y="21247"/>
                    </a:lnTo>
                    <a:lnTo>
                      <a:pt x="15338" y="19521"/>
                    </a:lnTo>
                    <a:lnTo>
                      <a:pt x="15139" y="17861"/>
                    </a:lnTo>
                    <a:lnTo>
                      <a:pt x="14940" y="16201"/>
                    </a:lnTo>
                    <a:lnTo>
                      <a:pt x="14674" y="14475"/>
                    </a:lnTo>
                    <a:lnTo>
                      <a:pt x="14342" y="12815"/>
                    </a:lnTo>
                    <a:lnTo>
                      <a:pt x="14010" y="11155"/>
                    </a:lnTo>
                    <a:lnTo>
                      <a:pt x="13612" y="9561"/>
                    </a:lnTo>
                    <a:lnTo>
                      <a:pt x="13147" y="7901"/>
                    </a:lnTo>
                    <a:lnTo>
                      <a:pt x="12616" y="6308"/>
                    </a:lnTo>
                    <a:lnTo>
                      <a:pt x="12085" y="4648"/>
                    </a:lnTo>
                    <a:lnTo>
                      <a:pt x="11487" y="3121"/>
                    </a:lnTo>
                    <a:lnTo>
                      <a:pt x="10823" y="1527"/>
                    </a:lnTo>
                    <a:lnTo>
                      <a:pt x="1015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53" name="Google Shape;2853;g34ed79b00d1_0_2800"/>
              <p:cNvSpPr/>
              <p:nvPr/>
            </p:nvSpPr>
            <p:spPr>
              <a:xfrm>
                <a:off x="4478925" y="1959475"/>
                <a:ext cx="388450" cy="1274850"/>
              </a:xfrm>
              <a:custGeom>
                <a:rect b="b" l="l" r="r" t="t"/>
                <a:pathLst>
                  <a:path extrusionOk="0" fill="none" h="50994" w="15538">
                    <a:moveTo>
                      <a:pt x="10159" y="0"/>
                    </a:moveTo>
                    <a:lnTo>
                      <a:pt x="10159" y="0"/>
                    </a:lnTo>
                    <a:lnTo>
                      <a:pt x="10359" y="1992"/>
                    </a:lnTo>
                    <a:lnTo>
                      <a:pt x="10359" y="3984"/>
                    </a:lnTo>
                    <a:lnTo>
                      <a:pt x="10292" y="5909"/>
                    </a:lnTo>
                    <a:lnTo>
                      <a:pt x="10093" y="7769"/>
                    </a:lnTo>
                    <a:lnTo>
                      <a:pt x="9827" y="9628"/>
                    </a:lnTo>
                    <a:lnTo>
                      <a:pt x="9429" y="11420"/>
                    </a:lnTo>
                    <a:lnTo>
                      <a:pt x="8898" y="13213"/>
                    </a:lnTo>
                    <a:lnTo>
                      <a:pt x="8300" y="14873"/>
                    </a:lnTo>
                    <a:lnTo>
                      <a:pt x="7570" y="16533"/>
                    </a:lnTo>
                    <a:lnTo>
                      <a:pt x="6773" y="18127"/>
                    </a:lnTo>
                    <a:lnTo>
                      <a:pt x="5844" y="19654"/>
                    </a:lnTo>
                    <a:lnTo>
                      <a:pt x="4848" y="21114"/>
                    </a:lnTo>
                    <a:lnTo>
                      <a:pt x="3785" y="22575"/>
                    </a:lnTo>
                    <a:lnTo>
                      <a:pt x="2590" y="23903"/>
                    </a:lnTo>
                    <a:lnTo>
                      <a:pt x="1329" y="25165"/>
                    </a:lnTo>
                    <a:lnTo>
                      <a:pt x="1" y="26360"/>
                    </a:lnTo>
                    <a:lnTo>
                      <a:pt x="1" y="26360"/>
                    </a:lnTo>
                    <a:lnTo>
                      <a:pt x="1196" y="29348"/>
                    </a:lnTo>
                    <a:lnTo>
                      <a:pt x="2258" y="32402"/>
                    </a:lnTo>
                    <a:lnTo>
                      <a:pt x="3254" y="35456"/>
                    </a:lnTo>
                    <a:lnTo>
                      <a:pt x="4184" y="38511"/>
                    </a:lnTo>
                    <a:lnTo>
                      <a:pt x="4980" y="41631"/>
                    </a:lnTo>
                    <a:lnTo>
                      <a:pt x="5711" y="44752"/>
                    </a:lnTo>
                    <a:lnTo>
                      <a:pt x="6375" y="47873"/>
                    </a:lnTo>
                    <a:lnTo>
                      <a:pt x="6972" y="50993"/>
                    </a:lnTo>
                    <a:lnTo>
                      <a:pt x="6972" y="50993"/>
                    </a:lnTo>
                    <a:lnTo>
                      <a:pt x="7968" y="49665"/>
                    </a:lnTo>
                    <a:lnTo>
                      <a:pt x="8898" y="48271"/>
                    </a:lnTo>
                    <a:lnTo>
                      <a:pt x="9761" y="46810"/>
                    </a:lnTo>
                    <a:lnTo>
                      <a:pt x="10558" y="45349"/>
                    </a:lnTo>
                    <a:lnTo>
                      <a:pt x="11288" y="43889"/>
                    </a:lnTo>
                    <a:lnTo>
                      <a:pt x="11952" y="42362"/>
                    </a:lnTo>
                    <a:lnTo>
                      <a:pt x="12616" y="40834"/>
                    </a:lnTo>
                    <a:lnTo>
                      <a:pt x="13147" y="39307"/>
                    </a:lnTo>
                    <a:lnTo>
                      <a:pt x="13612" y="37714"/>
                    </a:lnTo>
                    <a:lnTo>
                      <a:pt x="14077" y="36120"/>
                    </a:lnTo>
                    <a:lnTo>
                      <a:pt x="14475" y="34527"/>
                    </a:lnTo>
                    <a:lnTo>
                      <a:pt x="14807" y="32867"/>
                    </a:lnTo>
                    <a:lnTo>
                      <a:pt x="15006" y="31273"/>
                    </a:lnTo>
                    <a:lnTo>
                      <a:pt x="15272" y="29613"/>
                    </a:lnTo>
                    <a:lnTo>
                      <a:pt x="15405" y="27953"/>
                    </a:lnTo>
                    <a:lnTo>
                      <a:pt x="15471" y="26227"/>
                    </a:lnTo>
                    <a:lnTo>
                      <a:pt x="15538" y="24567"/>
                    </a:lnTo>
                    <a:lnTo>
                      <a:pt x="15538" y="22907"/>
                    </a:lnTo>
                    <a:lnTo>
                      <a:pt x="15471" y="21247"/>
                    </a:lnTo>
                    <a:lnTo>
                      <a:pt x="15338" y="19521"/>
                    </a:lnTo>
                    <a:lnTo>
                      <a:pt x="15139" y="17861"/>
                    </a:lnTo>
                    <a:lnTo>
                      <a:pt x="14940" y="16201"/>
                    </a:lnTo>
                    <a:lnTo>
                      <a:pt x="14674" y="14475"/>
                    </a:lnTo>
                    <a:lnTo>
                      <a:pt x="14342" y="12815"/>
                    </a:lnTo>
                    <a:lnTo>
                      <a:pt x="14010" y="11155"/>
                    </a:lnTo>
                    <a:lnTo>
                      <a:pt x="13612" y="9561"/>
                    </a:lnTo>
                    <a:lnTo>
                      <a:pt x="13147" y="7901"/>
                    </a:lnTo>
                    <a:lnTo>
                      <a:pt x="12616" y="6308"/>
                    </a:lnTo>
                    <a:lnTo>
                      <a:pt x="12085" y="4648"/>
                    </a:lnTo>
                    <a:lnTo>
                      <a:pt x="11487" y="3121"/>
                    </a:lnTo>
                    <a:lnTo>
                      <a:pt x="10823" y="1527"/>
                    </a:lnTo>
                    <a:lnTo>
                      <a:pt x="10159" y="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54" name="Google Shape;2854;g34ed79b00d1_0_2800"/>
              <p:cNvSpPr/>
              <p:nvPr/>
            </p:nvSpPr>
            <p:spPr>
              <a:xfrm>
                <a:off x="3013200" y="1469775"/>
                <a:ext cx="668975" cy="753650"/>
              </a:xfrm>
              <a:custGeom>
                <a:rect b="b" l="l" r="r" t="t"/>
                <a:pathLst>
                  <a:path extrusionOk="0" h="30146" w="26759">
                    <a:moveTo>
                      <a:pt x="4051" y="1"/>
                    </a:moveTo>
                    <a:lnTo>
                      <a:pt x="3454" y="930"/>
                    </a:lnTo>
                    <a:lnTo>
                      <a:pt x="2922" y="1794"/>
                    </a:lnTo>
                    <a:lnTo>
                      <a:pt x="2391" y="2657"/>
                    </a:lnTo>
                    <a:lnTo>
                      <a:pt x="1993" y="3586"/>
                    </a:lnTo>
                    <a:lnTo>
                      <a:pt x="1528" y="4516"/>
                    </a:lnTo>
                    <a:lnTo>
                      <a:pt x="1196" y="5445"/>
                    </a:lnTo>
                    <a:lnTo>
                      <a:pt x="864" y="6375"/>
                    </a:lnTo>
                    <a:lnTo>
                      <a:pt x="598" y="7305"/>
                    </a:lnTo>
                    <a:lnTo>
                      <a:pt x="399" y="8300"/>
                    </a:lnTo>
                    <a:lnTo>
                      <a:pt x="266" y="9230"/>
                    </a:lnTo>
                    <a:lnTo>
                      <a:pt x="134" y="10226"/>
                    </a:lnTo>
                    <a:lnTo>
                      <a:pt x="1" y="11156"/>
                    </a:lnTo>
                    <a:lnTo>
                      <a:pt x="1" y="12152"/>
                    </a:lnTo>
                    <a:lnTo>
                      <a:pt x="1" y="13148"/>
                    </a:lnTo>
                    <a:lnTo>
                      <a:pt x="1" y="14143"/>
                    </a:lnTo>
                    <a:lnTo>
                      <a:pt x="67" y="15073"/>
                    </a:lnTo>
                    <a:lnTo>
                      <a:pt x="399" y="17065"/>
                    </a:lnTo>
                    <a:lnTo>
                      <a:pt x="798" y="18990"/>
                    </a:lnTo>
                    <a:lnTo>
                      <a:pt x="1395" y="20982"/>
                    </a:lnTo>
                    <a:lnTo>
                      <a:pt x="2059" y="22908"/>
                    </a:lnTo>
                    <a:lnTo>
                      <a:pt x="2922" y="24767"/>
                    </a:lnTo>
                    <a:lnTo>
                      <a:pt x="3918" y="26626"/>
                    </a:lnTo>
                    <a:lnTo>
                      <a:pt x="5047" y="28419"/>
                    </a:lnTo>
                    <a:lnTo>
                      <a:pt x="6242" y="30145"/>
                    </a:lnTo>
                    <a:lnTo>
                      <a:pt x="8832" y="27821"/>
                    </a:lnTo>
                    <a:lnTo>
                      <a:pt x="11355" y="25564"/>
                    </a:lnTo>
                    <a:lnTo>
                      <a:pt x="13944" y="23439"/>
                    </a:lnTo>
                    <a:lnTo>
                      <a:pt x="16534" y="21314"/>
                    </a:lnTo>
                    <a:lnTo>
                      <a:pt x="19123" y="19322"/>
                    </a:lnTo>
                    <a:lnTo>
                      <a:pt x="21646" y="17397"/>
                    </a:lnTo>
                    <a:lnTo>
                      <a:pt x="24236" y="15604"/>
                    </a:lnTo>
                    <a:lnTo>
                      <a:pt x="26759" y="13811"/>
                    </a:lnTo>
                    <a:lnTo>
                      <a:pt x="25431" y="12683"/>
                    </a:lnTo>
                    <a:lnTo>
                      <a:pt x="24169" y="11620"/>
                    </a:lnTo>
                    <a:lnTo>
                      <a:pt x="22841" y="10558"/>
                    </a:lnTo>
                    <a:lnTo>
                      <a:pt x="21514" y="9496"/>
                    </a:lnTo>
                    <a:lnTo>
                      <a:pt x="20119" y="8500"/>
                    </a:lnTo>
                    <a:lnTo>
                      <a:pt x="18725" y="7570"/>
                    </a:lnTo>
                    <a:lnTo>
                      <a:pt x="17331" y="6641"/>
                    </a:lnTo>
                    <a:lnTo>
                      <a:pt x="15936" y="5777"/>
                    </a:lnTo>
                    <a:lnTo>
                      <a:pt x="14475" y="4914"/>
                    </a:lnTo>
                    <a:lnTo>
                      <a:pt x="13015" y="4117"/>
                    </a:lnTo>
                    <a:lnTo>
                      <a:pt x="11554" y="3321"/>
                    </a:lnTo>
                    <a:lnTo>
                      <a:pt x="10093" y="2590"/>
                    </a:lnTo>
                    <a:lnTo>
                      <a:pt x="8632" y="1860"/>
                    </a:lnTo>
                    <a:lnTo>
                      <a:pt x="7105" y="1262"/>
                    </a:lnTo>
                    <a:lnTo>
                      <a:pt x="5578" y="598"/>
                    </a:lnTo>
                    <a:lnTo>
                      <a:pt x="405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55" name="Google Shape;2855;g34ed79b00d1_0_2800"/>
              <p:cNvSpPr/>
              <p:nvPr/>
            </p:nvSpPr>
            <p:spPr>
              <a:xfrm>
                <a:off x="3013200" y="1469775"/>
                <a:ext cx="668975" cy="753650"/>
              </a:xfrm>
              <a:custGeom>
                <a:rect b="b" l="l" r="r" t="t"/>
                <a:pathLst>
                  <a:path extrusionOk="0" fill="none" h="30146" w="26759">
                    <a:moveTo>
                      <a:pt x="6242" y="30145"/>
                    </a:moveTo>
                    <a:lnTo>
                      <a:pt x="6242" y="30145"/>
                    </a:lnTo>
                    <a:lnTo>
                      <a:pt x="8832" y="27821"/>
                    </a:lnTo>
                    <a:lnTo>
                      <a:pt x="11355" y="25564"/>
                    </a:lnTo>
                    <a:lnTo>
                      <a:pt x="13944" y="23439"/>
                    </a:lnTo>
                    <a:lnTo>
                      <a:pt x="16534" y="21314"/>
                    </a:lnTo>
                    <a:lnTo>
                      <a:pt x="19123" y="19322"/>
                    </a:lnTo>
                    <a:lnTo>
                      <a:pt x="21646" y="17397"/>
                    </a:lnTo>
                    <a:lnTo>
                      <a:pt x="24236" y="15604"/>
                    </a:lnTo>
                    <a:lnTo>
                      <a:pt x="26759" y="13811"/>
                    </a:lnTo>
                    <a:lnTo>
                      <a:pt x="26759" y="13811"/>
                    </a:lnTo>
                    <a:lnTo>
                      <a:pt x="25431" y="12683"/>
                    </a:lnTo>
                    <a:lnTo>
                      <a:pt x="24169" y="11620"/>
                    </a:lnTo>
                    <a:lnTo>
                      <a:pt x="22841" y="10558"/>
                    </a:lnTo>
                    <a:lnTo>
                      <a:pt x="21514" y="9496"/>
                    </a:lnTo>
                    <a:lnTo>
                      <a:pt x="20119" y="8500"/>
                    </a:lnTo>
                    <a:lnTo>
                      <a:pt x="18725" y="7570"/>
                    </a:lnTo>
                    <a:lnTo>
                      <a:pt x="17331" y="6641"/>
                    </a:lnTo>
                    <a:lnTo>
                      <a:pt x="15936" y="5777"/>
                    </a:lnTo>
                    <a:lnTo>
                      <a:pt x="14475" y="4914"/>
                    </a:lnTo>
                    <a:lnTo>
                      <a:pt x="13015" y="4117"/>
                    </a:lnTo>
                    <a:lnTo>
                      <a:pt x="11554" y="3321"/>
                    </a:lnTo>
                    <a:lnTo>
                      <a:pt x="10093" y="2590"/>
                    </a:lnTo>
                    <a:lnTo>
                      <a:pt x="8632" y="1860"/>
                    </a:lnTo>
                    <a:lnTo>
                      <a:pt x="7105" y="1262"/>
                    </a:lnTo>
                    <a:lnTo>
                      <a:pt x="5578" y="598"/>
                    </a:lnTo>
                    <a:lnTo>
                      <a:pt x="4051" y="1"/>
                    </a:lnTo>
                    <a:lnTo>
                      <a:pt x="4051" y="1"/>
                    </a:lnTo>
                    <a:lnTo>
                      <a:pt x="3454" y="930"/>
                    </a:lnTo>
                    <a:lnTo>
                      <a:pt x="2922" y="1794"/>
                    </a:lnTo>
                    <a:lnTo>
                      <a:pt x="2391" y="2657"/>
                    </a:lnTo>
                    <a:lnTo>
                      <a:pt x="1993" y="3586"/>
                    </a:lnTo>
                    <a:lnTo>
                      <a:pt x="1528" y="4516"/>
                    </a:lnTo>
                    <a:lnTo>
                      <a:pt x="1196" y="5445"/>
                    </a:lnTo>
                    <a:lnTo>
                      <a:pt x="864" y="6375"/>
                    </a:lnTo>
                    <a:lnTo>
                      <a:pt x="598" y="7305"/>
                    </a:lnTo>
                    <a:lnTo>
                      <a:pt x="399" y="8300"/>
                    </a:lnTo>
                    <a:lnTo>
                      <a:pt x="266" y="9230"/>
                    </a:lnTo>
                    <a:lnTo>
                      <a:pt x="134" y="10226"/>
                    </a:lnTo>
                    <a:lnTo>
                      <a:pt x="1" y="11156"/>
                    </a:lnTo>
                    <a:lnTo>
                      <a:pt x="1" y="12152"/>
                    </a:lnTo>
                    <a:lnTo>
                      <a:pt x="1" y="13148"/>
                    </a:lnTo>
                    <a:lnTo>
                      <a:pt x="1" y="14143"/>
                    </a:lnTo>
                    <a:lnTo>
                      <a:pt x="67" y="15073"/>
                    </a:lnTo>
                    <a:lnTo>
                      <a:pt x="399" y="17065"/>
                    </a:lnTo>
                    <a:lnTo>
                      <a:pt x="798" y="18990"/>
                    </a:lnTo>
                    <a:lnTo>
                      <a:pt x="1395" y="20982"/>
                    </a:lnTo>
                    <a:lnTo>
                      <a:pt x="2059" y="22908"/>
                    </a:lnTo>
                    <a:lnTo>
                      <a:pt x="2922" y="24767"/>
                    </a:lnTo>
                    <a:lnTo>
                      <a:pt x="3918" y="26626"/>
                    </a:lnTo>
                    <a:lnTo>
                      <a:pt x="5047" y="28419"/>
                    </a:lnTo>
                    <a:lnTo>
                      <a:pt x="6242" y="30145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56" name="Google Shape;2856;g34ed79b00d1_0_2800"/>
              <p:cNvSpPr/>
              <p:nvPr/>
            </p:nvSpPr>
            <p:spPr>
              <a:xfrm>
                <a:off x="4663175" y="2704775"/>
                <a:ext cx="390100" cy="1283150"/>
              </a:xfrm>
              <a:custGeom>
                <a:rect b="b" l="l" r="r" t="t"/>
                <a:pathLst>
                  <a:path extrusionOk="0" h="51326" w="15604">
                    <a:moveTo>
                      <a:pt x="15338" y="0"/>
                    </a:moveTo>
                    <a:lnTo>
                      <a:pt x="15006" y="2391"/>
                    </a:lnTo>
                    <a:lnTo>
                      <a:pt x="14608" y="4781"/>
                    </a:lnTo>
                    <a:lnTo>
                      <a:pt x="14143" y="7105"/>
                    </a:lnTo>
                    <a:lnTo>
                      <a:pt x="13612" y="9362"/>
                    </a:lnTo>
                    <a:lnTo>
                      <a:pt x="12948" y="11554"/>
                    </a:lnTo>
                    <a:lnTo>
                      <a:pt x="12284" y="13745"/>
                    </a:lnTo>
                    <a:lnTo>
                      <a:pt x="11487" y="15869"/>
                    </a:lnTo>
                    <a:lnTo>
                      <a:pt x="10624" y="17928"/>
                    </a:lnTo>
                    <a:lnTo>
                      <a:pt x="9695" y="19920"/>
                    </a:lnTo>
                    <a:lnTo>
                      <a:pt x="8699" y="21912"/>
                    </a:lnTo>
                    <a:lnTo>
                      <a:pt x="7570" y="23837"/>
                    </a:lnTo>
                    <a:lnTo>
                      <a:pt x="6375" y="25696"/>
                    </a:lnTo>
                    <a:lnTo>
                      <a:pt x="5180" y="27489"/>
                    </a:lnTo>
                    <a:lnTo>
                      <a:pt x="3785" y="29282"/>
                    </a:lnTo>
                    <a:lnTo>
                      <a:pt x="2391" y="31008"/>
                    </a:lnTo>
                    <a:lnTo>
                      <a:pt x="930" y="32668"/>
                    </a:lnTo>
                    <a:lnTo>
                      <a:pt x="997" y="35058"/>
                    </a:lnTo>
                    <a:lnTo>
                      <a:pt x="1063" y="37382"/>
                    </a:lnTo>
                    <a:lnTo>
                      <a:pt x="997" y="39839"/>
                    </a:lnTo>
                    <a:lnTo>
                      <a:pt x="864" y="42229"/>
                    </a:lnTo>
                    <a:lnTo>
                      <a:pt x="731" y="44619"/>
                    </a:lnTo>
                    <a:lnTo>
                      <a:pt x="532" y="46943"/>
                    </a:lnTo>
                    <a:lnTo>
                      <a:pt x="1" y="51326"/>
                    </a:lnTo>
                    <a:lnTo>
                      <a:pt x="1196" y="49798"/>
                    </a:lnTo>
                    <a:lnTo>
                      <a:pt x="2258" y="48271"/>
                    </a:lnTo>
                    <a:lnTo>
                      <a:pt x="3321" y="46678"/>
                    </a:lnTo>
                    <a:lnTo>
                      <a:pt x="4316" y="45151"/>
                    </a:lnTo>
                    <a:lnTo>
                      <a:pt x="5312" y="43557"/>
                    </a:lnTo>
                    <a:lnTo>
                      <a:pt x="6242" y="41964"/>
                    </a:lnTo>
                    <a:lnTo>
                      <a:pt x="7105" y="40304"/>
                    </a:lnTo>
                    <a:lnTo>
                      <a:pt x="7902" y="38710"/>
                    </a:lnTo>
                    <a:lnTo>
                      <a:pt x="8699" y="37050"/>
                    </a:lnTo>
                    <a:lnTo>
                      <a:pt x="9429" y="35390"/>
                    </a:lnTo>
                    <a:lnTo>
                      <a:pt x="10159" y="33730"/>
                    </a:lnTo>
                    <a:lnTo>
                      <a:pt x="10757" y="32070"/>
                    </a:lnTo>
                    <a:lnTo>
                      <a:pt x="11355" y="30410"/>
                    </a:lnTo>
                    <a:lnTo>
                      <a:pt x="11952" y="28751"/>
                    </a:lnTo>
                    <a:lnTo>
                      <a:pt x="12483" y="27091"/>
                    </a:lnTo>
                    <a:lnTo>
                      <a:pt x="12948" y="25431"/>
                    </a:lnTo>
                    <a:lnTo>
                      <a:pt x="13811" y="22111"/>
                    </a:lnTo>
                    <a:lnTo>
                      <a:pt x="14475" y="18791"/>
                    </a:lnTo>
                    <a:lnTo>
                      <a:pt x="15006" y="15471"/>
                    </a:lnTo>
                    <a:lnTo>
                      <a:pt x="15338" y="12284"/>
                    </a:lnTo>
                    <a:lnTo>
                      <a:pt x="15538" y="9097"/>
                    </a:lnTo>
                    <a:lnTo>
                      <a:pt x="15604" y="5976"/>
                    </a:lnTo>
                    <a:lnTo>
                      <a:pt x="15538" y="2922"/>
                    </a:lnTo>
                    <a:lnTo>
                      <a:pt x="1533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57" name="Google Shape;2857;g34ed79b00d1_0_2800"/>
              <p:cNvSpPr/>
              <p:nvPr/>
            </p:nvSpPr>
            <p:spPr>
              <a:xfrm>
                <a:off x="4663175" y="2704775"/>
                <a:ext cx="390100" cy="1283150"/>
              </a:xfrm>
              <a:custGeom>
                <a:rect b="b" l="l" r="r" t="t"/>
                <a:pathLst>
                  <a:path extrusionOk="0" fill="none" h="51326" w="15604">
                    <a:moveTo>
                      <a:pt x="930" y="32668"/>
                    </a:moveTo>
                    <a:lnTo>
                      <a:pt x="930" y="32668"/>
                    </a:lnTo>
                    <a:lnTo>
                      <a:pt x="997" y="35058"/>
                    </a:lnTo>
                    <a:lnTo>
                      <a:pt x="1063" y="37382"/>
                    </a:lnTo>
                    <a:lnTo>
                      <a:pt x="997" y="39839"/>
                    </a:lnTo>
                    <a:lnTo>
                      <a:pt x="864" y="42229"/>
                    </a:lnTo>
                    <a:lnTo>
                      <a:pt x="731" y="44619"/>
                    </a:lnTo>
                    <a:lnTo>
                      <a:pt x="532" y="46943"/>
                    </a:lnTo>
                    <a:lnTo>
                      <a:pt x="1" y="51326"/>
                    </a:lnTo>
                    <a:lnTo>
                      <a:pt x="1" y="51326"/>
                    </a:lnTo>
                    <a:lnTo>
                      <a:pt x="1196" y="49798"/>
                    </a:lnTo>
                    <a:lnTo>
                      <a:pt x="2258" y="48271"/>
                    </a:lnTo>
                    <a:lnTo>
                      <a:pt x="3321" y="46678"/>
                    </a:lnTo>
                    <a:lnTo>
                      <a:pt x="4316" y="45151"/>
                    </a:lnTo>
                    <a:lnTo>
                      <a:pt x="5312" y="43557"/>
                    </a:lnTo>
                    <a:lnTo>
                      <a:pt x="6242" y="41964"/>
                    </a:lnTo>
                    <a:lnTo>
                      <a:pt x="7105" y="40304"/>
                    </a:lnTo>
                    <a:lnTo>
                      <a:pt x="7902" y="38710"/>
                    </a:lnTo>
                    <a:lnTo>
                      <a:pt x="8699" y="37050"/>
                    </a:lnTo>
                    <a:lnTo>
                      <a:pt x="9429" y="35390"/>
                    </a:lnTo>
                    <a:lnTo>
                      <a:pt x="10159" y="33730"/>
                    </a:lnTo>
                    <a:lnTo>
                      <a:pt x="10757" y="32070"/>
                    </a:lnTo>
                    <a:lnTo>
                      <a:pt x="11355" y="30410"/>
                    </a:lnTo>
                    <a:lnTo>
                      <a:pt x="11952" y="28751"/>
                    </a:lnTo>
                    <a:lnTo>
                      <a:pt x="12483" y="27091"/>
                    </a:lnTo>
                    <a:lnTo>
                      <a:pt x="12948" y="25431"/>
                    </a:lnTo>
                    <a:lnTo>
                      <a:pt x="13811" y="22111"/>
                    </a:lnTo>
                    <a:lnTo>
                      <a:pt x="14475" y="18791"/>
                    </a:lnTo>
                    <a:lnTo>
                      <a:pt x="15006" y="15471"/>
                    </a:lnTo>
                    <a:lnTo>
                      <a:pt x="15338" y="12284"/>
                    </a:lnTo>
                    <a:lnTo>
                      <a:pt x="15538" y="9097"/>
                    </a:lnTo>
                    <a:lnTo>
                      <a:pt x="15604" y="5976"/>
                    </a:lnTo>
                    <a:lnTo>
                      <a:pt x="15538" y="2922"/>
                    </a:lnTo>
                    <a:lnTo>
                      <a:pt x="15338" y="0"/>
                    </a:lnTo>
                    <a:lnTo>
                      <a:pt x="15338" y="0"/>
                    </a:lnTo>
                    <a:lnTo>
                      <a:pt x="15006" y="2391"/>
                    </a:lnTo>
                    <a:lnTo>
                      <a:pt x="14608" y="4781"/>
                    </a:lnTo>
                    <a:lnTo>
                      <a:pt x="14143" y="7105"/>
                    </a:lnTo>
                    <a:lnTo>
                      <a:pt x="13612" y="9362"/>
                    </a:lnTo>
                    <a:lnTo>
                      <a:pt x="12948" y="11554"/>
                    </a:lnTo>
                    <a:lnTo>
                      <a:pt x="12284" y="13745"/>
                    </a:lnTo>
                    <a:lnTo>
                      <a:pt x="11487" y="15869"/>
                    </a:lnTo>
                    <a:lnTo>
                      <a:pt x="10624" y="17928"/>
                    </a:lnTo>
                    <a:lnTo>
                      <a:pt x="9695" y="19920"/>
                    </a:lnTo>
                    <a:lnTo>
                      <a:pt x="8699" y="21912"/>
                    </a:lnTo>
                    <a:lnTo>
                      <a:pt x="7570" y="23837"/>
                    </a:lnTo>
                    <a:lnTo>
                      <a:pt x="6375" y="25696"/>
                    </a:lnTo>
                    <a:lnTo>
                      <a:pt x="5180" y="27489"/>
                    </a:lnTo>
                    <a:lnTo>
                      <a:pt x="3785" y="29282"/>
                    </a:lnTo>
                    <a:lnTo>
                      <a:pt x="2391" y="31008"/>
                    </a:lnTo>
                    <a:lnTo>
                      <a:pt x="930" y="32668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58" name="Google Shape;2858;g34ed79b00d1_0_2800"/>
              <p:cNvSpPr/>
              <p:nvPr/>
            </p:nvSpPr>
            <p:spPr>
              <a:xfrm>
                <a:off x="1979075" y="1363550"/>
                <a:ext cx="1034150" cy="1777800"/>
              </a:xfrm>
              <a:custGeom>
                <a:rect b="b" l="l" r="r" t="t"/>
                <a:pathLst>
                  <a:path extrusionOk="0" h="71112" w="41366">
                    <a:moveTo>
                      <a:pt x="20451" y="0"/>
                    </a:moveTo>
                    <a:lnTo>
                      <a:pt x="18592" y="67"/>
                    </a:lnTo>
                    <a:lnTo>
                      <a:pt x="16732" y="266"/>
                    </a:lnTo>
                    <a:lnTo>
                      <a:pt x="14940" y="465"/>
                    </a:lnTo>
                    <a:lnTo>
                      <a:pt x="13147" y="731"/>
                    </a:lnTo>
                    <a:lnTo>
                      <a:pt x="11354" y="1063"/>
                    </a:lnTo>
                    <a:lnTo>
                      <a:pt x="9562" y="1395"/>
                    </a:lnTo>
                    <a:lnTo>
                      <a:pt x="7902" y="1860"/>
                    </a:lnTo>
                    <a:lnTo>
                      <a:pt x="6574" y="3851"/>
                    </a:lnTo>
                    <a:lnTo>
                      <a:pt x="5445" y="5843"/>
                    </a:lnTo>
                    <a:lnTo>
                      <a:pt x="4383" y="7835"/>
                    </a:lnTo>
                    <a:lnTo>
                      <a:pt x="3453" y="9960"/>
                    </a:lnTo>
                    <a:lnTo>
                      <a:pt x="2590" y="12085"/>
                    </a:lnTo>
                    <a:lnTo>
                      <a:pt x="1926" y="14276"/>
                    </a:lnTo>
                    <a:lnTo>
                      <a:pt x="1328" y="16467"/>
                    </a:lnTo>
                    <a:lnTo>
                      <a:pt x="864" y="18658"/>
                    </a:lnTo>
                    <a:lnTo>
                      <a:pt x="465" y="20916"/>
                    </a:lnTo>
                    <a:lnTo>
                      <a:pt x="200" y="23239"/>
                    </a:lnTo>
                    <a:lnTo>
                      <a:pt x="67" y="25497"/>
                    </a:lnTo>
                    <a:lnTo>
                      <a:pt x="0" y="27821"/>
                    </a:lnTo>
                    <a:lnTo>
                      <a:pt x="0" y="30145"/>
                    </a:lnTo>
                    <a:lnTo>
                      <a:pt x="133" y="32469"/>
                    </a:lnTo>
                    <a:lnTo>
                      <a:pt x="399" y="34793"/>
                    </a:lnTo>
                    <a:lnTo>
                      <a:pt x="731" y="37117"/>
                    </a:lnTo>
                    <a:lnTo>
                      <a:pt x="1129" y="39440"/>
                    </a:lnTo>
                    <a:lnTo>
                      <a:pt x="1594" y="41764"/>
                    </a:lnTo>
                    <a:lnTo>
                      <a:pt x="2192" y="44022"/>
                    </a:lnTo>
                    <a:lnTo>
                      <a:pt x="2922" y="46346"/>
                    </a:lnTo>
                    <a:lnTo>
                      <a:pt x="3652" y="48603"/>
                    </a:lnTo>
                    <a:lnTo>
                      <a:pt x="4515" y="50861"/>
                    </a:lnTo>
                    <a:lnTo>
                      <a:pt x="5445" y="53052"/>
                    </a:lnTo>
                    <a:lnTo>
                      <a:pt x="6441" y="55243"/>
                    </a:lnTo>
                    <a:lnTo>
                      <a:pt x="7503" y="57368"/>
                    </a:lnTo>
                    <a:lnTo>
                      <a:pt x="8632" y="59492"/>
                    </a:lnTo>
                    <a:lnTo>
                      <a:pt x="9827" y="61551"/>
                    </a:lnTo>
                    <a:lnTo>
                      <a:pt x="11155" y="63543"/>
                    </a:lnTo>
                    <a:lnTo>
                      <a:pt x="12483" y="65535"/>
                    </a:lnTo>
                    <a:lnTo>
                      <a:pt x="13944" y="67460"/>
                    </a:lnTo>
                    <a:lnTo>
                      <a:pt x="15405" y="69319"/>
                    </a:lnTo>
                    <a:lnTo>
                      <a:pt x="16932" y="71112"/>
                    </a:lnTo>
                    <a:lnTo>
                      <a:pt x="19455" y="67327"/>
                    </a:lnTo>
                    <a:lnTo>
                      <a:pt x="22243" y="63476"/>
                    </a:lnTo>
                    <a:lnTo>
                      <a:pt x="25165" y="59426"/>
                    </a:lnTo>
                    <a:lnTo>
                      <a:pt x="28286" y="55442"/>
                    </a:lnTo>
                    <a:lnTo>
                      <a:pt x="31473" y="51458"/>
                    </a:lnTo>
                    <a:lnTo>
                      <a:pt x="34726" y="47607"/>
                    </a:lnTo>
                    <a:lnTo>
                      <a:pt x="38046" y="43889"/>
                    </a:lnTo>
                    <a:lnTo>
                      <a:pt x="39706" y="42163"/>
                    </a:lnTo>
                    <a:lnTo>
                      <a:pt x="41366" y="40436"/>
                    </a:lnTo>
                    <a:lnTo>
                      <a:pt x="40569" y="39440"/>
                    </a:lnTo>
                    <a:lnTo>
                      <a:pt x="39839" y="38378"/>
                    </a:lnTo>
                    <a:lnTo>
                      <a:pt x="39108" y="37316"/>
                    </a:lnTo>
                    <a:lnTo>
                      <a:pt x="38378" y="36253"/>
                    </a:lnTo>
                    <a:lnTo>
                      <a:pt x="37780" y="35125"/>
                    </a:lnTo>
                    <a:lnTo>
                      <a:pt x="37116" y="33929"/>
                    </a:lnTo>
                    <a:lnTo>
                      <a:pt x="36519" y="32801"/>
                    </a:lnTo>
                    <a:lnTo>
                      <a:pt x="35988" y="31606"/>
                    </a:lnTo>
                    <a:lnTo>
                      <a:pt x="35523" y="30344"/>
                    </a:lnTo>
                    <a:lnTo>
                      <a:pt x="35058" y="29149"/>
                    </a:lnTo>
                    <a:lnTo>
                      <a:pt x="34593" y="27887"/>
                    </a:lnTo>
                    <a:lnTo>
                      <a:pt x="34195" y="26626"/>
                    </a:lnTo>
                    <a:lnTo>
                      <a:pt x="33863" y="25364"/>
                    </a:lnTo>
                    <a:lnTo>
                      <a:pt x="33597" y="24103"/>
                    </a:lnTo>
                    <a:lnTo>
                      <a:pt x="33332" y="22775"/>
                    </a:lnTo>
                    <a:lnTo>
                      <a:pt x="33133" y="21513"/>
                    </a:lnTo>
                    <a:lnTo>
                      <a:pt x="33000" y="20185"/>
                    </a:lnTo>
                    <a:lnTo>
                      <a:pt x="32867" y="18924"/>
                    </a:lnTo>
                    <a:lnTo>
                      <a:pt x="32801" y="17596"/>
                    </a:lnTo>
                    <a:lnTo>
                      <a:pt x="32801" y="16334"/>
                    </a:lnTo>
                    <a:lnTo>
                      <a:pt x="32867" y="15006"/>
                    </a:lnTo>
                    <a:lnTo>
                      <a:pt x="32933" y="13745"/>
                    </a:lnTo>
                    <a:lnTo>
                      <a:pt x="33066" y="12483"/>
                    </a:lnTo>
                    <a:lnTo>
                      <a:pt x="33265" y="11222"/>
                    </a:lnTo>
                    <a:lnTo>
                      <a:pt x="33531" y="9960"/>
                    </a:lnTo>
                    <a:lnTo>
                      <a:pt x="33863" y="8698"/>
                    </a:lnTo>
                    <a:lnTo>
                      <a:pt x="34195" y="7503"/>
                    </a:lnTo>
                    <a:lnTo>
                      <a:pt x="34660" y="6308"/>
                    </a:lnTo>
                    <a:lnTo>
                      <a:pt x="35125" y="5113"/>
                    </a:lnTo>
                    <a:lnTo>
                      <a:pt x="35722" y="3918"/>
                    </a:lnTo>
                    <a:lnTo>
                      <a:pt x="36320" y="2789"/>
                    </a:lnTo>
                    <a:lnTo>
                      <a:pt x="36984" y="1660"/>
                    </a:lnTo>
                    <a:lnTo>
                      <a:pt x="35257" y="1262"/>
                    </a:lnTo>
                    <a:lnTo>
                      <a:pt x="33465" y="930"/>
                    </a:lnTo>
                    <a:lnTo>
                      <a:pt x="31672" y="664"/>
                    </a:lnTo>
                    <a:lnTo>
                      <a:pt x="29813" y="399"/>
                    </a:lnTo>
                    <a:lnTo>
                      <a:pt x="27954" y="200"/>
                    </a:lnTo>
                    <a:lnTo>
                      <a:pt x="26094" y="67"/>
                    </a:lnTo>
                    <a:lnTo>
                      <a:pt x="2423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59" name="Google Shape;2859;g34ed79b00d1_0_2800"/>
              <p:cNvSpPr/>
              <p:nvPr/>
            </p:nvSpPr>
            <p:spPr>
              <a:xfrm>
                <a:off x="1979075" y="1363550"/>
                <a:ext cx="1034150" cy="1777800"/>
              </a:xfrm>
              <a:custGeom>
                <a:rect b="b" l="l" r="r" t="t"/>
                <a:pathLst>
                  <a:path extrusionOk="0" fill="none" h="71112" w="41366">
                    <a:moveTo>
                      <a:pt x="36984" y="1660"/>
                    </a:moveTo>
                    <a:lnTo>
                      <a:pt x="36984" y="1660"/>
                    </a:lnTo>
                    <a:lnTo>
                      <a:pt x="35257" y="1262"/>
                    </a:lnTo>
                    <a:lnTo>
                      <a:pt x="33465" y="930"/>
                    </a:lnTo>
                    <a:lnTo>
                      <a:pt x="31672" y="664"/>
                    </a:lnTo>
                    <a:lnTo>
                      <a:pt x="29813" y="399"/>
                    </a:lnTo>
                    <a:lnTo>
                      <a:pt x="27954" y="200"/>
                    </a:lnTo>
                    <a:lnTo>
                      <a:pt x="26094" y="67"/>
                    </a:lnTo>
                    <a:lnTo>
                      <a:pt x="24235" y="0"/>
                    </a:lnTo>
                    <a:lnTo>
                      <a:pt x="22376" y="0"/>
                    </a:lnTo>
                    <a:lnTo>
                      <a:pt x="20451" y="0"/>
                    </a:lnTo>
                    <a:lnTo>
                      <a:pt x="18592" y="67"/>
                    </a:lnTo>
                    <a:lnTo>
                      <a:pt x="16732" y="266"/>
                    </a:lnTo>
                    <a:lnTo>
                      <a:pt x="14940" y="465"/>
                    </a:lnTo>
                    <a:lnTo>
                      <a:pt x="13147" y="731"/>
                    </a:lnTo>
                    <a:lnTo>
                      <a:pt x="11354" y="1063"/>
                    </a:lnTo>
                    <a:lnTo>
                      <a:pt x="9562" y="1395"/>
                    </a:lnTo>
                    <a:lnTo>
                      <a:pt x="7902" y="1860"/>
                    </a:lnTo>
                    <a:lnTo>
                      <a:pt x="7902" y="1860"/>
                    </a:lnTo>
                    <a:lnTo>
                      <a:pt x="6574" y="3851"/>
                    </a:lnTo>
                    <a:lnTo>
                      <a:pt x="5445" y="5843"/>
                    </a:lnTo>
                    <a:lnTo>
                      <a:pt x="4383" y="7835"/>
                    </a:lnTo>
                    <a:lnTo>
                      <a:pt x="3453" y="9960"/>
                    </a:lnTo>
                    <a:lnTo>
                      <a:pt x="2590" y="12085"/>
                    </a:lnTo>
                    <a:lnTo>
                      <a:pt x="1926" y="14276"/>
                    </a:lnTo>
                    <a:lnTo>
                      <a:pt x="1328" y="16467"/>
                    </a:lnTo>
                    <a:lnTo>
                      <a:pt x="864" y="18658"/>
                    </a:lnTo>
                    <a:lnTo>
                      <a:pt x="465" y="20916"/>
                    </a:lnTo>
                    <a:lnTo>
                      <a:pt x="200" y="23239"/>
                    </a:lnTo>
                    <a:lnTo>
                      <a:pt x="67" y="25497"/>
                    </a:lnTo>
                    <a:lnTo>
                      <a:pt x="0" y="27821"/>
                    </a:lnTo>
                    <a:lnTo>
                      <a:pt x="0" y="30145"/>
                    </a:lnTo>
                    <a:lnTo>
                      <a:pt x="133" y="32469"/>
                    </a:lnTo>
                    <a:lnTo>
                      <a:pt x="399" y="34793"/>
                    </a:lnTo>
                    <a:lnTo>
                      <a:pt x="731" y="37117"/>
                    </a:lnTo>
                    <a:lnTo>
                      <a:pt x="1129" y="39440"/>
                    </a:lnTo>
                    <a:lnTo>
                      <a:pt x="1594" y="41764"/>
                    </a:lnTo>
                    <a:lnTo>
                      <a:pt x="2192" y="44022"/>
                    </a:lnTo>
                    <a:lnTo>
                      <a:pt x="2922" y="46346"/>
                    </a:lnTo>
                    <a:lnTo>
                      <a:pt x="3652" y="48603"/>
                    </a:lnTo>
                    <a:lnTo>
                      <a:pt x="4515" y="50861"/>
                    </a:lnTo>
                    <a:lnTo>
                      <a:pt x="5445" y="53052"/>
                    </a:lnTo>
                    <a:lnTo>
                      <a:pt x="6441" y="55243"/>
                    </a:lnTo>
                    <a:lnTo>
                      <a:pt x="7503" y="57368"/>
                    </a:lnTo>
                    <a:lnTo>
                      <a:pt x="8632" y="59492"/>
                    </a:lnTo>
                    <a:lnTo>
                      <a:pt x="9827" y="61551"/>
                    </a:lnTo>
                    <a:lnTo>
                      <a:pt x="11155" y="63543"/>
                    </a:lnTo>
                    <a:lnTo>
                      <a:pt x="12483" y="65535"/>
                    </a:lnTo>
                    <a:lnTo>
                      <a:pt x="13944" y="67460"/>
                    </a:lnTo>
                    <a:lnTo>
                      <a:pt x="15405" y="69319"/>
                    </a:lnTo>
                    <a:lnTo>
                      <a:pt x="16932" y="71112"/>
                    </a:lnTo>
                    <a:lnTo>
                      <a:pt x="16932" y="71112"/>
                    </a:lnTo>
                    <a:lnTo>
                      <a:pt x="19455" y="67327"/>
                    </a:lnTo>
                    <a:lnTo>
                      <a:pt x="22243" y="63476"/>
                    </a:lnTo>
                    <a:lnTo>
                      <a:pt x="25165" y="59426"/>
                    </a:lnTo>
                    <a:lnTo>
                      <a:pt x="28286" y="55442"/>
                    </a:lnTo>
                    <a:lnTo>
                      <a:pt x="31473" y="51458"/>
                    </a:lnTo>
                    <a:lnTo>
                      <a:pt x="34726" y="47607"/>
                    </a:lnTo>
                    <a:lnTo>
                      <a:pt x="38046" y="43889"/>
                    </a:lnTo>
                    <a:lnTo>
                      <a:pt x="39706" y="42163"/>
                    </a:lnTo>
                    <a:lnTo>
                      <a:pt x="41366" y="40436"/>
                    </a:lnTo>
                    <a:lnTo>
                      <a:pt x="41366" y="40436"/>
                    </a:lnTo>
                    <a:lnTo>
                      <a:pt x="40569" y="39440"/>
                    </a:lnTo>
                    <a:lnTo>
                      <a:pt x="39839" y="38378"/>
                    </a:lnTo>
                    <a:lnTo>
                      <a:pt x="39108" y="37316"/>
                    </a:lnTo>
                    <a:lnTo>
                      <a:pt x="38378" y="36253"/>
                    </a:lnTo>
                    <a:lnTo>
                      <a:pt x="37780" y="35125"/>
                    </a:lnTo>
                    <a:lnTo>
                      <a:pt x="37116" y="33929"/>
                    </a:lnTo>
                    <a:lnTo>
                      <a:pt x="36519" y="32801"/>
                    </a:lnTo>
                    <a:lnTo>
                      <a:pt x="35988" y="31606"/>
                    </a:lnTo>
                    <a:lnTo>
                      <a:pt x="35523" y="30344"/>
                    </a:lnTo>
                    <a:lnTo>
                      <a:pt x="35058" y="29149"/>
                    </a:lnTo>
                    <a:lnTo>
                      <a:pt x="34593" y="27887"/>
                    </a:lnTo>
                    <a:lnTo>
                      <a:pt x="34195" y="26626"/>
                    </a:lnTo>
                    <a:lnTo>
                      <a:pt x="33863" y="25364"/>
                    </a:lnTo>
                    <a:lnTo>
                      <a:pt x="33597" y="24103"/>
                    </a:lnTo>
                    <a:lnTo>
                      <a:pt x="33332" y="22775"/>
                    </a:lnTo>
                    <a:lnTo>
                      <a:pt x="33133" y="21513"/>
                    </a:lnTo>
                    <a:lnTo>
                      <a:pt x="33000" y="20185"/>
                    </a:lnTo>
                    <a:lnTo>
                      <a:pt x="32867" y="18924"/>
                    </a:lnTo>
                    <a:lnTo>
                      <a:pt x="32801" y="17596"/>
                    </a:lnTo>
                    <a:lnTo>
                      <a:pt x="32801" y="16334"/>
                    </a:lnTo>
                    <a:lnTo>
                      <a:pt x="32867" y="15006"/>
                    </a:lnTo>
                    <a:lnTo>
                      <a:pt x="32933" y="13745"/>
                    </a:lnTo>
                    <a:lnTo>
                      <a:pt x="33066" y="12483"/>
                    </a:lnTo>
                    <a:lnTo>
                      <a:pt x="33265" y="11222"/>
                    </a:lnTo>
                    <a:lnTo>
                      <a:pt x="33531" y="9960"/>
                    </a:lnTo>
                    <a:lnTo>
                      <a:pt x="33863" y="8698"/>
                    </a:lnTo>
                    <a:lnTo>
                      <a:pt x="34195" y="7503"/>
                    </a:lnTo>
                    <a:lnTo>
                      <a:pt x="34660" y="6308"/>
                    </a:lnTo>
                    <a:lnTo>
                      <a:pt x="35125" y="5113"/>
                    </a:lnTo>
                    <a:lnTo>
                      <a:pt x="35722" y="3918"/>
                    </a:lnTo>
                    <a:lnTo>
                      <a:pt x="36320" y="2789"/>
                    </a:lnTo>
                    <a:lnTo>
                      <a:pt x="36984" y="166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1 - Table of Content - Dark">
  <p:cSld name="TITLE_2_1_3_1_1">
    <p:bg>
      <p:bgPr>
        <a:solidFill>
          <a:schemeClr val="accent4"/>
        </a:solidFill>
      </p:bgPr>
    </p:bg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g34ed79b00d1_0_19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5400000">
            <a:off x="842968" y="842950"/>
            <a:ext cx="345757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g34ed79b00d1_0_193"/>
          <p:cNvSpPr txBox="1"/>
          <p:nvPr/>
        </p:nvSpPr>
        <p:spPr>
          <a:xfrm>
            <a:off x="0" y="4969700"/>
            <a:ext cx="351900" cy="183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7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sz="7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1" name="Google Shape;201;g34ed79b00d1_0_193"/>
          <p:cNvSpPr txBox="1"/>
          <p:nvPr>
            <p:ph type="title"/>
          </p:nvPr>
        </p:nvSpPr>
        <p:spPr>
          <a:xfrm>
            <a:off x="398100" y="1085401"/>
            <a:ext cx="2596800" cy="1282200"/>
          </a:xfrm>
          <a:prstGeom prst="rect">
            <a:avLst/>
          </a:prstGeom>
        </p:spPr>
        <p:txBody>
          <a:bodyPr anchorCtr="0" anchor="t" bIns="0" lIns="0" spcFirstLastPara="1" rIns="0" wrap="square" tIns="91425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SzPts val="3000"/>
              <a:buFont typeface="Open Sans ExtraBold"/>
              <a:buNone/>
              <a:defRPr sz="3000"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SzPts val="3000"/>
              <a:buFont typeface="Open Sans ExtraBold"/>
              <a:buNone/>
              <a:defRPr sz="3000"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SzPts val="3000"/>
              <a:buFont typeface="Open Sans ExtraBold"/>
              <a:buNone/>
              <a:defRPr sz="3000"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SzPts val="3000"/>
              <a:buFont typeface="Open Sans ExtraBold"/>
              <a:buNone/>
              <a:defRPr sz="3000"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SzPts val="3000"/>
              <a:buFont typeface="Open Sans ExtraBold"/>
              <a:buNone/>
              <a:defRPr sz="3000"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SzPts val="3000"/>
              <a:buFont typeface="Open Sans ExtraBold"/>
              <a:buNone/>
              <a:defRPr sz="3000"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SzPts val="3000"/>
              <a:buFont typeface="Open Sans ExtraBold"/>
              <a:buNone/>
              <a:defRPr sz="3000"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SzPts val="3000"/>
              <a:buFont typeface="Open Sans ExtraBold"/>
              <a:buNone/>
              <a:defRPr sz="3000"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/>
        </p:txBody>
      </p:sp>
      <p:sp>
        <p:nvSpPr>
          <p:cNvPr id="202" name="Google Shape;202;g34ed79b00d1_0_193"/>
          <p:cNvSpPr txBox="1"/>
          <p:nvPr>
            <p:ph idx="1" type="subTitle"/>
          </p:nvPr>
        </p:nvSpPr>
        <p:spPr>
          <a:xfrm>
            <a:off x="4268101" y="1713725"/>
            <a:ext cx="4528800" cy="639000"/>
          </a:xfrm>
          <a:prstGeom prst="rect">
            <a:avLst/>
          </a:prstGeom>
        </p:spPr>
        <p:txBody>
          <a:bodyPr anchorCtr="0" anchor="ctr" bIns="91425" lIns="320025" spcFirstLastPara="1" rIns="3200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03" name="Google Shape;203;g34ed79b00d1_0_193"/>
          <p:cNvSpPr txBox="1"/>
          <p:nvPr>
            <p:ph hasCustomPrompt="1" idx="2" type="title"/>
          </p:nvPr>
        </p:nvSpPr>
        <p:spPr>
          <a:xfrm>
            <a:off x="3922784" y="1713725"/>
            <a:ext cx="483600" cy="639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Open Sans"/>
              <a:buNone/>
              <a:defRPr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Open Sans"/>
              <a:buNone/>
              <a:defRPr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Open Sans"/>
              <a:buNone/>
              <a:defRPr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Open Sans"/>
              <a:buNone/>
              <a:defRPr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Open Sans"/>
              <a:buNone/>
              <a:defRPr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Open Sans"/>
              <a:buNone/>
              <a:defRPr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Open Sans"/>
              <a:buNone/>
              <a:defRPr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Open Sans"/>
              <a:buNone/>
              <a:defRPr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t>xx%</a:t>
            </a:r>
          </a:p>
        </p:txBody>
      </p:sp>
      <p:sp>
        <p:nvSpPr>
          <p:cNvPr id="204" name="Google Shape;204;g34ed79b00d1_0_193"/>
          <p:cNvSpPr txBox="1"/>
          <p:nvPr>
            <p:ph idx="3" type="subTitle"/>
          </p:nvPr>
        </p:nvSpPr>
        <p:spPr>
          <a:xfrm>
            <a:off x="4268101" y="2352725"/>
            <a:ext cx="4528800" cy="639000"/>
          </a:xfrm>
          <a:prstGeom prst="rect">
            <a:avLst/>
          </a:prstGeom>
        </p:spPr>
        <p:txBody>
          <a:bodyPr anchorCtr="0" anchor="ctr" bIns="91425" lIns="320025" spcFirstLastPara="1" rIns="3200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05" name="Google Shape;205;g34ed79b00d1_0_193"/>
          <p:cNvSpPr txBox="1"/>
          <p:nvPr>
            <p:ph hasCustomPrompt="1" idx="4" type="title"/>
          </p:nvPr>
        </p:nvSpPr>
        <p:spPr>
          <a:xfrm>
            <a:off x="3922784" y="2351025"/>
            <a:ext cx="483600" cy="639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Open Sans"/>
              <a:buNone/>
              <a:defRPr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Open Sans"/>
              <a:buNone/>
              <a:defRPr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Open Sans"/>
              <a:buNone/>
              <a:defRPr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Open Sans"/>
              <a:buNone/>
              <a:defRPr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Open Sans"/>
              <a:buNone/>
              <a:defRPr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Open Sans"/>
              <a:buNone/>
              <a:defRPr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Open Sans"/>
              <a:buNone/>
              <a:defRPr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Open Sans"/>
              <a:buNone/>
              <a:defRPr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t>xx%</a:t>
            </a:r>
          </a:p>
        </p:txBody>
      </p:sp>
      <p:sp>
        <p:nvSpPr>
          <p:cNvPr id="206" name="Google Shape;206;g34ed79b00d1_0_193"/>
          <p:cNvSpPr txBox="1"/>
          <p:nvPr>
            <p:ph idx="5" type="subTitle"/>
          </p:nvPr>
        </p:nvSpPr>
        <p:spPr>
          <a:xfrm>
            <a:off x="4268101" y="2991725"/>
            <a:ext cx="4528800" cy="639000"/>
          </a:xfrm>
          <a:prstGeom prst="rect">
            <a:avLst/>
          </a:prstGeom>
        </p:spPr>
        <p:txBody>
          <a:bodyPr anchorCtr="0" anchor="ctr" bIns="91425" lIns="320025" spcFirstLastPara="1" rIns="3200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07" name="Google Shape;207;g34ed79b00d1_0_193"/>
          <p:cNvSpPr txBox="1"/>
          <p:nvPr>
            <p:ph hasCustomPrompt="1" idx="6" type="title"/>
          </p:nvPr>
        </p:nvSpPr>
        <p:spPr>
          <a:xfrm>
            <a:off x="3922784" y="2991725"/>
            <a:ext cx="483600" cy="639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Open Sans"/>
              <a:buNone/>
              <a:defRPr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Open Sans"/>
              <a:buNone/>
              <a:defRPr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Open Sans"/>
              <a:buNone/>
              <a:defRPr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Open Sans"/>
              <a:buNone/>
              <a:defRPr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Open Sans"/>
              <a:buNone/>
              <a:defRPr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Open Sans"/>
              <a:buNone/>
              <a:defRPr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Open Sans"/>
              <a:buNone/>
              <a:defRPr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Open Sans"/>
              <a:buNone/>
              <a:defRPr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t>xx%</a:t>
            </a:r>
          </a:p>
        </p:txBody>
      </p:sp>
      <p:sp>
        <p:nvSpPr>
          <p:cNvPr id="208" name="Google Shape;208;g34ed79b00d1_0_193"/>
          <p:cNvSpPr txBox="1"/>
          <p:nvPr>
            <p:ph idx="7" type="subTitle"/>
          </p:nvPr>
        </p:nvSpPr>
        <p:spPr>
          <a:xfrm>
            <a:off x="4268101" y="3630725"/>
            <a:ext cx="4528800" cy="639000"/>
          </a:xfrm>
          <a:prstGeom prst="rect">
            <a:avLst/>
          </a:prstGeom>
        </p:spPr>
        <p:txBody>
          <a:bodyPr anchorCtr="0" anchor="ctr" bIns="91425" lIns="320025" spcFirstLastPara="1" rIns="3200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09" name="Google Shape;209;g34ed79b00d1_0_193"/>
          <p:cNvSpPr txBox="1"/>
          <p:nvPr>
            <p:ph hasCustomPrompt="1" idx="8" type="title"/>
          </p:nvPr>
        </p:nvSpPr>
        <p:spPr>
          <a:xfrm>
            <a:off x="3922784" y="3630725"/>
            <a:ext cx="483600" cy="639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Open Sans"/>
              <a:buNone/>
              <a:defRPr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Open Sans"/>
              <a:buNone/>
              <a:defRPr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Open Sans"/>
              <a:buNone/>
              <a:defRPr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Open Sans"/>
              <a:buNone/>
              <a:defRPr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Open Sans"/>
              <a:buNone/>
              <a:defRPr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Open Sans"/>
              <a:buNone/>
              <a:defRPr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Open Sans"/>
              <a:buNone/>
              <a:defRPr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Open Sans"/>
              <a:buNone/>
              <a:defRPr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t>xx%</a:t>
            </a:r>
          </a:p>
        </p:txBody>
      </p:sp>
      <p:sp>
        <p:nvSpPr>
          <p:cNvPr id="210" name="Google Shape;210;g34ed79b00d1_0_193"/>
          <p:cNvSpPr txBox="1"/>
          <p:nvPr>
            <p:ph idx="9" type="subTitle"/>
          </p:nvPr>
        </p:nvSpPr>
        <p:spPr>
          <a:xfrm>
            <a:off x="4268101" y="1071300"/>
            <a:ext cx="4528800" cy="639000"/>
          </a:xfrm>
          <a:prstGeom prst="rect">
            <a:avLst/>
          </a:prstGeom>
        </p:spPr>
        <p:txBody>
          <a:bodyPr anchorCtr="0" anchor="ctr" bIns="91425" lIns="320025" spcFirstLastPara="1" rIns="3200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11" name="Google Shape;211;g34ed79b00d1_0_193"/>
          <p:cNvSpPr txBox="1"/>
          <p:nvPr>
            <p:ph hasCustomPrompt="1" idx="13" type="title"/>
          </p:nvPr>
        </p:nvSpPr>
        <p:spPr>
          <a:xfrm>
            <a:off x="3922784" y="1071300"/>
            <a:ext cx="483600" cy="639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Open Sans"/>
              <a:buNone/>
              <a:defRPr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Open Sans"/>
              <a:buNone/>
              <a:defRPr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Open Sans"/>
              <a:buNone/>
              <a:defRPr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Open Sans"/>
              <a:buNone/>
              <a:defRPr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Open Sans"/>
              <a:buNone/>
              <a:defRPr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Open Sans"/>
              <a:buNone/>
              <a:defRPr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Open Sans"/>
              <a:buNone/>
              <a:defRPr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Open Sans"/>
              <a:buNone/>
              <a:defRPr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t>xx%</a:t>
            </a:r>
          </a:p>
        </p:txBody>
      </p:sp>
      <p:grpSp>
        <p:nvGrpSpPr>
          <p:cNvPr id="212" name="Google Shape;212;g34ed79b00d1_0_193"/>
          <p:cNvGrpSpPr/>
          <p:nvPr/>
        </p:nvGrpSpPr>
        <p:grpSpPr>
          <a:xfrm>
            <a:off x="8467274" y="-268"/>
            <a:ext cx="329400" cy="329400"/>
            <a:chOff x="8467274" y="-268"/>
            <a:chExt cx="329400" cy="329400"/>
          </a:xfrm>
        </p:grpSpPr>
        <p:sp>
          <p:nvSpPr>
            <p:cNvPr id="213" name="Google Shape;213;g34ed79b00d1_0_193"/>
            <p:cNvSpPr/>
            <p:nvPr/>
          </p:nvSpPr>
          <p:spPr>
            <a:xfrm>
              <a:off x="8467274" y="-268"/>
              <a:ext cx="329400" cy="329400"/>
            </a:xfrm>
            <a:prstGeom prst="rect">
              <a:avLst/>
            </a:prstGeom>
            <a:solidFill>
              <a:srgbClr val="0063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grpSp>
          <p:nvGrpSpPr>
            <p:cNvPr id="214" name="Google Shape;214;g34ed79b00d1_0_193"/>
            <p:cNvGrpSpPr/>
            <p:nvPr/>
          </p:nvGrpSpPr>
          <p:grpSpPr>
            <a:xfrm>
              <a:off x="8546153" y="63898"/>
              <a:ext cx="191009" cy="201168"/>
              <a:chOff x="1379850" y="238125"/>
              <a:chExt cx="4860275" cy="5238750"/>
            </a:xfrm>
          </p:grpSpPr>
          <p:sp>
            <p:nvSpPr>
              <p:cNvPr id="215" name="Google Shape;215;g34ed79b00d1_0_193"/>
              <p:cNvSpPr/>
              <p:nvPr/>
            </p:nvSpPr>
            <p:spPr>
              <a:xfrm>
                <a:off x="4988525" y="4354750"/>
                <a:ext cx="727075" cy="727075"/>
              </a:xfrm>
              <a:custGeom>
                <a:rect b="b" l="l" r="r" t="t"/>
                <a:pathLst>
                  <a:path extrusionOk="0" h="29083" w="29083">
                    <a:moveTo>
                      <a:pt x="14210" y="9097"/>
                    </a:moveTo>
                    <a:lnTo>
                      <a:pt x="15139" y="9163"/>
                    </a:lnTo>
                    <a:lnTo>
                      <a:pt x="16002" y="9296"/>
                    </a:lnTo>
                    <a:lnTo>
                      <a:pt x="16334" y="9362"/>
                    </a:lnTo>
                    <a:lnTo>
                      <a:pt x="16733" y="9495"/>
                    </a:lnTo>
                    <a:lnTo>
                      <a:pt x="16998" y="9694"/>
                    </a:lnTo>
                    <a:lnTo>
                      <a:pt x="17264" y="9894"/>
                    </a:lnTo>
                    <a:lnTo>
                      <a:pt x="17463" y="10226"/>
                    </a:lnTo>
                    <a:lnTo>
                      <a:pt x="17596" y="10558"/>
                    </a:lnTo>
                    <a:lnTo>
                      <a:pt x="17729" y="10956"/>
                    </a:lnTo>
                    <a:lnTo>
                      <a:pt x="17729" y="11354"/>
                    </a:lnTo>
                    <a:lnTo>
                      <a:pt x="17729" y="11886"/>
                    </a:lnTo>
                    <a:lnTo>
                      <a:pt x="17596" y="12284"/>
                    </a:lnTo>
                    <a:lnTo>
                      <a:pt x="17463" y="12616"/>
                    </a:lnTo>
                    <a:lnTo>
                      <a:pt x="17264" y="12948"/>
                    </a:lnTo>
                    <a:lnTo>
                      <a:pt x="16998" y="13147"/>
                    </a:lnTo>
                    <a:lnTo>
                      <a:pt x="16733" y="13346"/>
                    </a:lnTo>
                    <a:lnTo>
                      <a:pt x="16401" y="13479"/>
                    </a:lnTo>
                    <a:lnTo>
                      <a:pt x="16002" y="13612"/>
                    </a:lnTo>
                    <a:lnTo>
                      <a:pt x="15139" y="13678"/>
                    </a:lnTo>
                    <a:lnTo>
                      <a:pt x="14210" y="13745"/>
                    </a:lnTo>
                    <a:lnTo>
                      <a:pt x="12151" y="13745"/>
                    </a:lnTo>
                    <a:lnTo>
                      <a:pt x="12151" y="9097"/>
                    </a:lnTo>
                    <a:close/>
                    <a:moveTo>
                      <a:pt x="13280" y="6242"/>
                    </a:moveTo>
                    <a:lnTo>
                      <a:pt x="8964" y="6308"/>
                    </a:lnTo>
                    <a:lnTo>
                      <a:pt x="8964" y="22244"/>
                    </a:lnTo>
                    <a:lnTo>
                      <a:pt x="12151" y="22244"/>
                    </a:lnTo>
                    <a:lnTo>
                      <a:pt x="12151" y="16135"/>
                    </a:lnTo>
                    <a:lnTo>
                      <a:pt x="14674" y="16135"/>
                    </a:lnTo>
                    <a:lnTo>
                      <a:pt x="17861" y="22244"/>
                    </a:lnTo>
                    <a:lnTo>
                      <a:pt x="21181" y="22244"/>
                    </a:lnTo>
                    <a:lnTo>
                      <a:pt x="17729" y="15737"/>
                    </a:lnTo>
                    <a:lnTo>
                      <a:pt x="18459" y="15471"/>
                    </a:lnTo>
                    <a:lnTo>
                      <a:pt x="19057" y="15139"/>
                    </a:lnTo>
                    <a:lnTo>
                      <a:pt x="19588" y="14674"/>
                    </a:lnTo>
                    <a:lnTo>
                      <a:pt x="20052" y="14209"/>
                    </a:lnTo>
                    <a:lnTo>
                      <a:pt x="20384" y="13612"/>
                    </a:lnTo>
                    <a:lnTo>
                      <a:pt x="20650" y="12881"/>
                    </a:lnTo>
                    <a:lnTo>
                      <a:pt x="20849" y="12085"/>
                    </a:lnTo>
                    <a:lnTo>
                      <a:pt x="20916" y="11222"/>
                    </a:lnTo>
                    <a:lnTo>
                      <a:pt x="20849" y="10159"/>
                    </a:lnTo>
                    <a:lnTo>
                      <a:pt x="20716" y="9761"/>
                    </a:lnTo>
                    <a:lnTo>
                      <a:pt x="20650" y="9296"/>
                    </a:lnTo>
                    <a:lnTo>
                      <a:pt x="20451" y="8964"/>
                    </a:lnTo>
                    <a:lnTo>
                      <a:pt x="20318" y="8566"/>
                    </a:lnTo>
                    <a:lnTo>
                      <a:pt x="20052" y="8300"/>
                    </a:lnTo>
                    <a:lnTo>
                      <a:pt x="19853" y="7968"/>
                    </a:lnTo>
                    <a:lnTo>
                      <a:pt x="19322" y="7503"/>
                    </a:lnTo>
                    <a:lnTo>
                      <a:pt x="18658" y="7105"/>
                    </a:lnTo>
                    <a:lnTo>
                      <a:pt x="17928" y="6773"/>
                    </a:lnTo>
                    <a:lnTo>
                      <a:pt x="17131" y="6574"/>
                    </a:lnTo>
                    <a:lnTo>
                      <a:pt x="16201" y="6441"/>
                    </a:lnTo>
                    <a:lnTo>
                      <a:pt x="15272" y="6308"/>
                    </a:lnTo>
                    <a:lnTo>
                      <a:pt x="14276" y="6242"/>
                    </a:lnTo>
                    <a:close/>
                    <a:moveTo>
                      <a:pt x="14608" y="2457"/>
                    </a:moveTo>
                    <a:lnTo>
                      <a:pt x="15670" y="2524"/>
                    </a:lnTo>
                    <a:lnTo>
                      <a:pt x="16799" y="2656"/>
                    </a:lnTo>
                    <a:lnTo>
                      <a:pt x="17928" y="2855"/>
                    </a:lnTo>
                    <a:lnTo>
                      <a:pt x="18990" y="3187"/>
                    </a:lnTo>
                    <a:lnTo>
                      <a:pt x="19986" y="3652"/>
                    </a:lnTo>
                    <a:lnTo>
                      <a:pt x="20982" y="4183"/>
                    </a:lnTo>
                    <a:lnTo>
                      <a:pt x="21912" y="4781"/>
                    </a:lnTo>
                    <a:lnTo>
                      <a:pt x="22775" y="5511"/>
                    </a:lnTo>
                    <a:lnTo>
                      <a:pt x="23638" y="6308"/>
                    </a:lnTo>
                    <a:lnTo>
                      <a:pt x="24368" y="7238"/>
                    </a:lnTo>
                    <a:lnTo>
                      <a:pt x="24966" y="8234"/>
                    </a:lnTo>
                    <a:lnTo>
                      <a:pt x="25497" y="9296"/>
                    </a:lnTo>
                    <a:lnTo>
                      <a:pt x="25962" y="10491"/>
                    </a:lnTo>
                    <a:lnTo>
                      <a:pt x="26294" y="11753"/>
                    </a:lnTo>
                    <a:lnTo>
                      <a:pt x="26493" y="13147"/>
                    </a:lnTo>
                    <a:lnTo>
                      <a:pt x="26559" y="14608"/>
                    </a:lnTo>
                    <a:lnTo>
                      <a:pt x="26493" y="16069"/>
                    </a:lnTo>
                    <a:lnTo>
                      <a:pt x="26294" y="17463"/>
                    </a:lnTo>
                    <a:lnTo>
                      <a:pt x="25962" y="18724"/>
                    </a:lnTo>
                    <a:lnTo>
                      <a:pt x="25497" y="19920"/>
                    </a:lnTo>
                    <a:lnTo>
                      <a:pt x="24966" y="21048"/>
                    </a:lnTo>
                    <a:lnTo>
                      <a:pt x="24368" y="22044"/>
                    </a:lnTo>
                    <a:lnTo>
                      <a:pt x="23638" y="22907"/>
                    </a:lnTo>
                    <a:lnTo>
                      <a:pt x="22775" y="23704"/>
                    </a:lnTo>
                    <a:lnTo>
                      <a:pt x="21912" y="24435"/>
                    </a:lnTo>
                    <a:lnTo>
                      <a:pt x="20982" y="25032"/>
                    </a:lnTo>
                    <a:lnTo>
                      <a:pt x="19986" y="25563"/>
                    </a:lnTo>
                    <a:lnTo>
                      <a:pt x="18990" y="26028"/>
                    </a:lnTo>
                    <a:lnTo>
                      <a:pt x="17928" y="26294"/>
                    </a:lnTo>
                    <a:lnTo>
                      <a:pt x="16799" y="26559"/>
                    </a:lnTo>
                    <a:lnTo>
                      <a:pt x="15670" y="26692"/>
                    </a:lnTo>
                    <a:lnTo>
                      <a:pt x="14608" y="26759"/>
                    </a:lnTo>
                    <a:lnTo>
                      <a:pt x="13479" y="26692"/>
                    </a:lnTo>
                    <a:lnTo>
                      <a:pt x="12350" y="26559"/>
                    </a:lnTo>
                    <a:lnTo>
                      <a:pt x="11222" y="26294"/>
                    </a:lnTo>
                    <a:lnTo>
                      <a:pt x="10159" y="25962"/>
                    </a:lnTo>
                    <a:lnTo>
                      <a:pt x="9163" y="25497"/>
                    </a:lnTo>
                    <a:lnTo>
                      <a:pt x="8167" y="25032"/>
                    </a:lnTo>
                    <a:lnTo>
                      <a:pt x="7238" y="24368"/>
                    </a:lnTo>
                    <a:lnTo>
                      <a:pt x="6375" y="23638"/>
                    </a:lnTo>
                    <a:lnTo>
                      <a:pt x="5511" y="22841"/>
                    </a:lnTo>
                    <a:lnTo>
                      <a:pt x="4781" y="21978"/>
                    </a:lnTo>
                    <a:lnTo>
                      <a:pt x="4184" y="20916"/>
                    </a:lnTo>
                    <a:lnTo>
                      <a:pt x="3652" y="19853"/>
                    </a:lnTo>
                    <a:lnTo>
                      <a:pt x="3188" y="18658"/>
                    </a:lnTo>
                    <a:lnTo>
                      <a:pt x="2856" y="17397"/>
                    </a:lnTo>
                    <a:lnTo>
                      <a:pt x="2656" y="16002"/>
                    </a:lnTo>
                    <a:lnTo>
                      <a:pt x="2590" y="14541"/>
                    </a:lnTo>
                    <a:lnTo>
                      <a:pt x="2656" y="13081"/>
                    </a:lnTo>
                    <a:lnTo>
                      <a:pt x="2856" y="11686"/>
                    </a:lnTo>
                    <a:lnTo>
                      <a:pt x="3188" y="10425"/>
                    </a:lnTo>
                    <a:lnTo>
                      <a:pt x="3652" y="9230"/>
                    </a:lnTo>
                    <a:lnTo>
                      <a:pt x="4184" y="8167"/>
                    </a:lnTo>
                    <a:lnTo>
                      <a:pt x="4781" y="7171"/>
                    </a:lnTo>
                    <a:lnTo>
                      <a:pt x="5511" y="6242"/>
                    </a:lnTo>
                    <a:lnTo>
                      <a:pt x="6375" y="5445"/>
                    </a:lnTo>
                    <a:lnTo>
                      <a:pt x="7238" y="4715"/>
                    </a:lnTo>
                    <a:lnTo>
                      <a:pt x="8167" y="4117"/>
                    </a:lnTo>
                    <a:lnTo>
                      <a:pt x="9163" y="3586"/>
                    </a:lnTo>
                    <a:lnTo>
                      <a:pt x="10159" y="3187"/>
                    </a:lnTo>
                    <a:lnTo>
                      <a:pt x="11222" y="2855"/>
                    </a:lnTo>
                    <a:lnTo>
                      <a:pt x="12350" y="2656"/>
                    </a:lnTo>
                    <a:lnTo>
                      <a:pt x="13479" y="2457"/>
                    </a:lnTo>
                    <a:close/>
                    <a:moveTo>
                      <a:pt x="14608" y="0"/>
                    </a:moveTo>
                    <a:lnTo>
                      <a:pt x="13081" y="67"/>
                    </a:lnTo>
                    <a:lnTo>
                      <a:pt x="11620" y="332"/>
                    </a:lnTo>
                    <a:lnTo>
                      <a:pt x="10226" y="664"/>
                    </a:lnTo>
                    <a:lnTo>
                      <a:pt x="8898" y="1129"/>
                    </a:lnTo>
                    <a:lnTo>
                      <a:pt x="7636" y="1727"/>
                    </a:lnTo>
                    <a:lnTo>
                      <a:pt x="6375" y="2457"/>
                    </a:lnTo>
                    <a:lnTo>
                      <a:pt x="5312" y="3320"/>
                    </a:lnTo>
                    <a:lnTo>
                      <a:pt x="4250" y="4250"/>
                    </a:lnTo>
                    <a:lnTo>
                      <a:pt x="3320" y="5246"/>
                    </a:lnTo>
                    <a:lnTo>
                      <a:pt x="2457" y="6375"/>
                    </a:lnTo>
                    <a:lnTo>
                      <a:pt x="1793" y="7570"/>
                    </a:lnTo>
                    <a:lnTo>
                      <a:pt x="1129" y="8898"/>
                    </a:lnTo>
                    <a:lnTo>
                      <a:pt x="664" y="10226"/>
                    </a:lnTo>
                    <a:lnTo>
                      <a:pt x="333" y="11620"/>
                    </a:lnTo>
                    <a:lnTo>
                      <a:pt x="67" y="13081"/>
                    </a:lnTo>
                    <a:lnTo>
                      <a:pt x="1" y="14608"/>
                    </a:lnTo>
                    <a:lnTo>
                      <a:pt x="67" y="15471"/>
                    </a:lnTo>
                    <a:lnTo>
                      <a:pt x="133" y="16334"/>
                    </a:lnTo>
                    <a:lnTo>
                      <a:pt x="200" y="17197"/>
                    </a:lnTo>
                    <a:lnTo>
                      <a:pt x="333" y="17994"/>
                    </a:lnTo>
                    <a:lnTo>
                      <a:pt x="532" y="18791"/>
                    </a:lnTo>
                    <a:lnTo>
                      <a:pt x="731" y="19521"/>
                    </a:lnTo>
                    <a:lnTo>
                      <a:pt x="996" y="20252"/>
                    </a:lnTo>
                    <a:lnTo>
                      <a:pt x="1262" y="20916"/>
                    </a:lnTo>
                    <a:lnTo>
                      <a:pt x="1594" y="21580"/>
                    </a:lnTo>
                    <a:lnTo>
                      <a:pt x="1926" y="22244"/>
                    </a:lnTo>
                    <a:lnTo>
                      <a:pt x="2723" y="23439"/>
                    </a:lnTo>
                    <a:lnTo>
                      <a:pt x="3586" y="24501"/>
                    </a:lnTo>
                    <a:lnTo>
                      <a:pt x="4582" y="25497"/>
                    </a:lnTo>
                    <a:lnTo>
                      <a:pt x="5644" y="26360"/>
                    </a:lnTo>
                    <a:lnTo>
                      <a:pt x="6773" y="27091"/>
                    </a:lnTo>
                    <a:lnTo>
                      <a:pt x="7968" y="27688"/>
                    </a:lnTo>
                    <a:lnTo>
                      <a:pt x="9230" y="28219"/>
                    </a:lnTo>
                    <a:lnTo>
                      <a:pt x="10491" y="28618"/>
                    </a:lnTo>
                    <a:lnTo>
                      <a:pt x="11819" y="28883"/>
                    </a:lnTo>
                    <a:lnTo>
                      <a:pt x="13214" y="29082"/>
                    </a:lnTo>
                    <a:lnTo>
                      <a:pt x="15936" y="29082"/>
                    </a:lnTo>
                    <a:lnTo>
                      <a:pt x="17264" y="28883"/>
                    </a:lnTo>
                    <a:lnTo>
                      <a:pt x="18592" y="28618"/>
                    </a:lnTo>
                    <a:lnTo>
                      <a:pt x="19853" y="28219"/>
                    </a:lnTo>
                    <a:lnTo>
                      <a:pt x="21115" y="27688"/>
                    </a:lnTo>
                    <a:lnTo>
                      <a:pt x="22310" y="27024"/>
                    </a:lnTo>
                    <a:lnTo>
                      <a:pt x="23439" y="26294"/>
                    </a:lnTo>
                    <a:lnTo>
                      <a:pt x="24501" y="25431"/>
                    </a:lnTo>
                    <a:lnTo>
                      <a:pt x="25497" y="24501"/>
                    </a:lnTo>
                    <a:lnTo>
                      <a:pt x="26360" y="23439"/>
                    </a:lnTo>
                    <a:lnTo>
                      <a:pt x="27157" y="22244"/>
                    </a:lnTo>
                    <a:lnTo>
                      <a:pt x="27489" y="21580"/>
                    </a:lnTo>
                    <a:lnTo>
                      <a:pt x="27821" y="20916"/>
                    </a:lnTo>
                    <a:lnTo>
                      <a:pt x="28087" y="20185"/>
                    </a:lnTo>
                    <a:lnTo>
                      <a:pt x="28352" y="19455"/>
                    </a:lnTo>
                    <a:lnTo>
                      <a:pt x="28551" y="18724"/>
                    </a:lnTo>
                    <a:lnTo>
                      <a:pt x="28751" y="17928"/>
                    </a:lnTo>
                    <a:lnTo>
                      <a:pt x="28883" y="17131"/>
                    </a:lnTo>
                    <a:lnTo>
                      <a:pt x="28950" y="16268"/>
                    </a:lnTo>
                    <a:lnTo>
                      <a:pt x="29016" y="15405"/>
                    </a:lnTo>
                    <a:lnTo>
                      <a:pt x="29082" y="14541"/>
                    </a:lnTo>
                    <a:lnTo>
                      <a:pt x="29016" y="13014"/>
                    </a:lnTo>
                    <a:lnTo>
                      <a:pt x="28751" y="11554"/>
                    </a:lnTo>
                    <a:lnTo>
                      <a:pt x="28419" y="10159"/>
                    </a:lnTo>
                    <a:lnTo>
                      <a:pt x="27954" y="8831"/>
                    </a:lnTo>
                    <a:lnTo>
                      <a:pt x="27356" y="7570"/>
                    </a:lnTo>
                    <a:lnTo>
                      <a:pt x="26626" y="6375"/>
                    </a:lnTo>
                    <a:lnTo>
                      <a:pt x="25829" y="5246"/>
                    </a:lnTo>
                    <a:lnTo>
                      <a:pt x="24899" y="4183"/>
                    </a:lnTo>
                    <a:lnTo>
                      <a:pt x="23904" y="3254"/>
                    </a:lnTo>
                    <a:lnTo>
                      <a:pt x="22775" y="2457"/>
                    </a:lnTo>
                    <a:lnTo>
                      <a:pt x="21580" y="1727"/>
                    </a:lnTo>
                    <a:lnTo>
                      <a:pt x="20318" y="1129"/>
                    </a:lnTo>
                    <a:lnTo>
                      <a:pt x="18990" y="664"/>
                    </a:lnTo>
                    <a:lnTo>
                      <a:pt x="17596" y="266"/>
                    </a:lnTo>
                    <a:lnTo>
                      <a:pt x="16135" y="67"/>
                    </a:lnTo>
                    <a:lnTo>
                      <a:pt x="1460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6" name="Google Shape;216;g34ed79b00d1_0_193"/>
              <p:cNvSpPr/>
              <p:nvPr/>
            </p:nvSpPr>
            <p:spPr>
              <a:xfrm>
                <a:off x="4988525" y="4354750"/>
                <a:ext cx="727075" cy="727075"/>
              </a:xfrm>
              <a:custGeom>
                <a:rect b="b" l="l" r="r" t="t"/>
                <a:pathLst>
                  <a:path extrusionOk="0" fill="none" h="29083" w="29083">
                    <a:moveTo>
                      <a:pt x="1" y="14608"/>
                    </a:moveTo>
                    <a:lnTo>
                      <a:pt x="1" y="14608"/>
                    </a:lnTo>
                    <a:lnTo>
                      <a:pt x="67" y="13081"/>
                    </a:lnTo>
                    <a:lnTo>
                      <a:pt x="333" y="11620"/>
                    </a:lnTo>
                    <a:lnTo>
                      <a:pt x="664" y="10226"/>
                    </a:lnTo>
                    <a:lnTo>
                      <a:pt x="1129" y="8898"/>
                    </a:lnTo>
                    <a:lnTo>
                      <a:pt x="1793" y="7570"/>
                    </a:lnTo>
                    <a:lnTo>
                      <a:pt x="2457" y="6375"/>
                    </a:lnTo>
                    <a:lnTo>
                      <a:pt x="3320" y="5246"/>
                    </a:lnTo>
                    <a:lnTo>
                      <a:pt x="4250" y="4250"/>
                    </a:lnTo>
                    <a:lnTo>
                      <a:pt x="5312" y="3320"/>
                    </a:lnTo>
                    <a:lnTo>
                      <a:pt x="6375" y="2457"/>
                    </a:lnTo>
                    <a:lnTo>
                      <a:pt x="7636" y="1727"/>
                    </a:lnTo>
                    <a:lnTo>
                      <a:pt x="8898" y="1129"/>
                    </a:lnTo>
                    <a:lnTo>
                      <a:pt x="10226" y="664"/>
                    </a:lnTo>
                    <a:lnTo>
                      <a:pt x="11620" y="332"/>
                    </a:lnTo>
                    <a:lnTo>
                      <a:pt x="13081" y="67"/>
                    </a:lnTo>
                    <a:lnTo>
                      <a:pt x="14608" y="0"/>
                    </a:lnTo>
                    <a:lnTo>
                      <a:pt x="14608" y="0"/>
                    </a:lnTo>
                    <a:lnTo>
                      <a:pt x="16135" y="67"/>
                    </a:lnTo>
                    <a:lnTo>
                      <a:pt x="17596" y="266"/>
                    </a:lnTo>
                    <a:lnTo>
                      <a:pt x="18990" y="664"/>
                    </a:lnTo>
                    <a:lnTo>
                      <a:pt x="20318" y="1129"/>
                    </a:lnTo>
                    <a:lnTo>
                      <a:pt x="21580" y="1727"/>
                    </a:lnTo>
                    <a:lnTo>
                      <a:pt x="22775" y="2457"/>
                    </a:lnTo>
                    <a:lnTo>
                      <a:pt x="23904" y="3254"/>
                    </a:lnTo>
                    <a:lnTo>
                      <a:pt x="24899" y="4183"/>
                    </a:lnTo>
                    <a:lnTo>
                      <a:pt x="25829" y="5246"/>
                    </a:lnTo>
                    <a:lnTo>
                      <a:pt x="26626" y="6375"/>
                    </a:lnTo>
                    <a:lnTo>
                      <a:pt x="27356" y="7570"/>
                    </a:lnTo>
                    <a:lnTo>
                      <a:pt x="27954" y="8831"/>
                    </a:lnTo>
                    <a:lnTo>
                      <a:pt x="28419" y="10159"/>
                    </a:lnTo>
                    <a:lnTo>
                      <a:pt x="28751" y="11554"/>
                    </a:lnTo>
                    <a:lnTo>
                      <a:pt x="29016" y="13014"/>
                    </a:lnTo>
                    <a:lnTo>
                      <a:pt x="29082" y="14541"/>
                    </a:lnTo>
                    <a:lnTo>
                      <a:pt x="29082" y="14541"/>
                    </a:lnTo>
                    <a:lnTo>
                      <a:pt x="29016" y="15405"/>
                    </a:lnTo>
                    <a:lnTo>
                      <a:pt x="28950" y="16268"/>
                    </a:lnTo>
                    <a:lnTo>
                      <a:pt x="28883" y="17131"/>
                    </a:lnTo>
                    <a:lnTo>
                      <a:pt x="28751" y="17928"/>
                    </a:lnTo>
                    <a:lnTo>
                      <a:pt x="28551" y="18724"/>
                    </a:lnTo>
                    <a:lnTo>
                      <a:pt x="28352" y="19455"/>
                    </a:lnTo>
                    <a:lnTo>
                      <a:pt x="28087" y="20185"/>
                    </a:lnTo>
                    <a:lnTo>
                      <a:pt x="27821" y="20916"/>
                    </a:lnTo>
                    <a:lnTo>
                      <a:pt x="27489" y="21580"/>
                    </a:lnTo>
                    <a:lnTo>
                      <a:pt x="27157" y="22244"/>
                    </a:lnTo>
                    <a:lnTo>
                      <a:pt x="26360" y="23439"/>
                    </a:lnTo>
                    <a:lnTo>
                      <a:pt x="25497" y="24501"/>
                    </a:lnTo>
                    <a:lnTo>
                      <a:pt x="24501" y="25431"/>
                    </a:lnTo>
                    <a:lnTo>
                      <a:pt x="23439" y="26294"/>
                    </a:lnTo>
                    <a:lnTo>
                      <a:pt x="22310" y="27024"/>
                    </a:lnTo>
                    <a:lnTo>
                      <a:pt x="21115" y="27688"/>
                    </a:lnTo>
                    <a:lnTo>
                      <a:pt x="19853" y="28219"/>
                    </a:lnTo>
                    <a:lnTo>
                      <a:pt x="18592" y="28618"/>
                    </a:lnTo>
                    <a:lnTo>
                      <a:pt x="17264" y="28883"/>
                    </a:lnTo>
                    <a:lnTo>
                      <a:pt x="15936" y="29082"/>
                    </a:lnTo>
                    <a:lnTo>
                      <a:pt x="14542" y="29082"/>
                    </a:lnTo>
                    <a:lnTo>
                      <a:pt x="13214" y="29082"/>
                    </a:lnTo>
                    <a:lnTo>
                      <a:pt x="11819" y="28883"/>
                    </a:lnTo>
                    <a:lnTo>
                      <a:pt x="10491" y="28618"/>
                    </a:lnTo>
                    <a:lnTo>
                      <a:pt x="9230" y="28219"/>
                    </a:lnTo>
                    <a:lnTo>
                      <a:pt x="7968" y="27688"/>
                    </a:lnTo>
                    <a:lnTo>
                      <a:pt x="6773" y="27091"/>
                    </a:lnTo>
                    <a:lnTo>
                      <a:pt x="5644" y="26360"/>
                    </a:lnTo>
                    <a:lnTo>
                      <a:pt x="4582" y="25497"/>
                    </a:lnTo>
                    <a:lnTo>
                      <a:pt x="3586" y="24501"/>
                    </a:lnTo>
                    <a:lnTo>
                      <a:pt x="2723" y="23439"/>
                    </a:lnTo>
                    <a:lnTo>
                      <a:pt x="1926" y="22244"/>
                    </a:lnTo>
                    <a:lnTo>
                      <a:pt x="1594" y="21580"/>
                    </a:lnTo>
                    <a:lnTo>
                      <a:pt x="1262" y="20916"/>
                    </a:lnTo>
                    <a:lnTo>
                      <a:pt x="996" y="20252"/>
                    </a:lnTo>
                    <a:lnTo>
                      <a:pt x="731" y="19521"/>
                    </a:lnTo>
                    <a:lnTo>
                      <a:pt x="532" y="18791"/>
                    </a:lnTo>
                    <a:lnTo>
                      <a:pt x="333" y="17994"/>
                    </a:lnTo>
                    <a:lnTo>
                      <a:pt x="200" y="17197"/>
                    </a:lnTo>
                    <a:lnTo>
                      <a:pt x="133" y="16334"/>
                    </a:lnTo>
                    <a:lnTo>
                      <a:pt x="67" y="15471"/>
                    </a:lnTo>
                    <a:lnTo>
                      <a:pt x="1" y="14608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7" name="Google Shape;217;g34ed79b00d1_0_193"/>
              <p:cNvSpPr/>
              <p:nvPr/>
            </p:nvSpPr>
            <p:spPr>
              <a:xfrm>
                <a:off x="5053275" y="4416175"/>
                <a:ext cx="599250" cy="607550"/>
              </a:xfrm>
              <a:custGeom>
                <a:rect b="b" l="l" r="r" t="t"/>
                <a:pathLst>
                  <a:path extrusionOk="0" fill="none" h="24302" w="23970">
                    <a:moveTo>
                      <a:pt x="23969" y="12151"/>
                    </a:moveTo>
                    <a:lnTo>
                      <a:pt x="23969" y="12151"/>
                    </a:lnTo>
                    <a:lnTo>
                      <a:pt x="23903" y="10690"/>
                    </a:lnTo>
                    <a:lnTo>
                      <a:pt x="23704" y="9296"/>
                    </a:lnTo>
                    <a:lnTo>
                      <a:pt x="23372" y="8034"/>
                    </a:lnTo>
                    <a:lnTo>
                      <a:pt x="22907" y="6839"/>
                    </a:lnTo>
                    <a:lnTo>
                      <a:pt x="22376" y="5777"/>
                    </a:lnTo>
                    <a:lnTo>
                      <a:pt x="21778" y="4781"/>
                    </a:lnTo>
                    <a:lnTo>
                      <a:pt x="21048" y="3851"/>
                    </a:lnTo>
                    <a:lnTo>
                      <a:pt x="20185" y="3054"/>
                    </a:lnTo>
                    <a:lnTo>
                      <a:pt x="19322" y="2324"/>
                    </a:lnTo>
                    <a:lnTo>
                      <a:pt x="18392" y="1726"/>
                    </a:lnTo>
                    <a:lnTo>
                      <a:pt x="17396" y="1195"/>
                    </a:lnTo>
                    <a:lnTo>
                      <a:pt x="16400" y="730"/>
                    </a:lnTo>
                    <a:lnTo>
                      <a:pt x="15338" y="398"/>
                    </a:lnTo>
                    <a:lnTo>
                      <a:pt x="14209" y="199"/>
                    </a:lnTo>
                    <a:lnTo>
                      <a:pt x="13080" y="67"/>
                    </a:lnTo>
                    <a:lnTo>
                      <a:pt x="12018" y="0"/>
                    </a:lnTo>
                    <a:lnTo>
                      <a:pt x="10889" y="0"/>
                    </a:lnTo>
                    <a:lnTo>
                      <a:pt x="9760" y="199"/>
                    </a:lnTo>
                    <a:lnTo>
                      <a:pt x="8632" y="398"/>
                    </a:lnTo>
                    <a:lnTo>
                      <a:pt x="7569" y="730"/>
                    </a:lnTo>
                    <a:lnTo>
                      <a:pt x="6573" y="1129"/>
                    </a:lnTo>
                    <a:lnTo>
                      <a:pt x="5577" y="1660"/>
                    </a:lnTo>
                    <a:lnTo>
                      <a:pt x="4648" y="2258"/>
                    </a:lnTo>
                    <a:lnTo>
                      <a:pt x="3785" y="2988"/>
                    </a:lnTo>
                    <a:lnTo>
                      <a:pt x="2921" y="3785"/>
                    </a:lnTo>
                    <a:lnTo>
                      <a:pt x="2191" y="4714"/>
                    </a:lnTo>
                    <a:lnTo>
                      <a:pt x="1594" y="5710"/>
                    </a:lnTo>
                    <a:lnTo>
                      <a:pt x="1062" y="6773"/>
                    </a:lnTo>
                    <a:lnTo>
                      <a:pt x="598" y="7968"/>
                    </a:lnTo>
                    <a:lnTo>
                      <a:pt x="266" y="9229"/>
                    </a:lnTo>
                    <a:lnTo>
                      <a:pt x="66" y="10624"/>
                    </a:lnTo>
                    <a:lnTo>
                      <a:pt x="0" y="12084"/>
                    </a:lnTo>
                    <a:lnTo>
                      <a:pt x="0" y="12084"/>
                    </a:lnTo>
                    <a:lnTo>
                      <a:pt x="66" y="13545"/>
                    </a:lnTo>
                    <a:lnTo>
                      <a:pt x="266" y="14940"/>
                    </a:lnTo>
                    <a:lnTo>
                      <a:pt x="598" y="16201"/>
                    </a:lnTo>
                    <a:lnTo>
                      <a:pt x="1062" y="17396"/>
                    </a:lnTo>
                    <a:lnTo>
                      <a:pt x="1594" y="18459"/>
                    </a:lnTo>
                    <a:lnTo>
                      <a:pt x="2191" y="19521"/>
                    </a:lnTo>
                    <a:lnTo>
                      <a:pt x="2921" y="20384"/>
                    </a:lnTo>
                    <a:lnTo>
                      <a:pt x="3785" y="21181"/>
                    </a:lnTo>
                    <a:lnTo>
                      <a:pt x="4648" y="21911"/>
                    </a:lnTo>
                    <a:lnTo>
                      <a:pt x="5577" y="22575"/>
                    </a:lnTo>
                    <a:lnTo>
                      <a:pt x="6573" y="23040"/>
                    </a:lnTo>
                    <a:lnTo>
                      <a:pt x="7569" y="23505"/>
                    </a:lnTo>
                    <a:lnTo>
                      <a:pt x="8632" y="23837"/>
                    </a:lnTo>
                    <a:lnTo>
                      <a:pt x="9760" y="24102"/>
                    </a:lnTo>
                    <a:lnTo>
                      <a:pt x="10889" y="24235"/>
                    </a:lnTo>
                    <a:lnTo>
                      <a:pt x="12018" y="24302"/>
                    </a:lnTo>
                    <a:lnTo>
                      <a:pt x="13080" y="24235"/>
                    </a:lnTo>
                    <a:lnTo>
                      <a:pt x="14209" y="24102"/>
                    </a:lnTo>
                    <a:lnTo>
                      <a:pt x="15338" y="23837"/>
                    </a:lnTo>
                    <a:lnTo>
                      <a:pt x="16400" y="23571"/>
                    </a:lnTo>
                    <a:lnTo>
                      <a:pt x="17396" y="23106"/>
                    </a:lnTo>
                    <a:lnTo>
                      <a:pt x="18392" y="22575"/>
                    </a:lnTo>
                    <a:lnTo>
                      <a:pt x="19322" y="21978"/>
                    </a:lnTo>
                    <a:lnTo>
                      <a:pt x="20185" y="21247"/>
                    </a:lnTo>
                    <a:lnTo>
                      <a:pt x="21048" y="20450"/>
                    </a:lnTo>
                    <a:lnTo>
                      <a:pt x="21778" y="19587"/>
                    </a:lnTo>
                    <a:lnTo>
                      <a:pt x="22376" y="18591"/>
                    </a:lnTo>
                    <a:lnTo>
                      <a:pt x="22907" y="17463"/>
                    </a:lnTo>
                    <a:lnTo>
                      <a:pt x="23372" y="16267"/>
                    </a:lnTo>
                    <a:lnTo>
                      <a:pt x="23704" y="15006"/>
                    </a:lnTo>
                    <a:lnTo>
                      <a:pt x="23903" y="13612"/>
                    </a:lnTo>
                    <a:lnTo>
                      <a:pt x="23969" y="12151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8" name="Google Shape;218;g34ed79b00d1_0_193"/>
              <p:cNvSpPr/>
              <p:nvPr/>
            </p:nvSpPr>
            <p:spPr>
              <a:xfrm>
                <a:off x="5212625" y="4510775"/>
                <a:ext cx="305450" cy="400075"/>
              </a:xfrm>
              <a:custGeom>
                <a:rect b="b" l="l" r="r" t="t"/>
                <a:pathLst>
                  <a:path extrusionOk="0" fill="none" h="16003" w="12218">
                    <a:moveTo>
                      <a:pt x="0" y="67"/>
                    </a:moveTo>
                    <a:lnTo>
                      <a:pt x="0" y="67"/>
                    </a:lnTo>
                    <a:lnTo>
                      <a:pt x="4316" y="1"/>
                    </a:lnTo>
                    <a:lnTo>
                      <a:pt x="5312" y="1"/>
                    </a:lnTo>
                    <a:lnTo>
                      <a:pt x="6308" y="67"/>
                    </a:lnTo>
                    <a:lnTo>
                      <a:pt x="7237" y="200"/>
                    </a:lnTo>
                    <a:lnTo>
                      <a:pt x="8167" y="333"/>
                    </a:lnTo>
                    <a:lnTo>
                      <a:pt x="8964" y="532"/>
                    </a:lnTo>
                    <a:lnTo>
                      <a:pt x="9694" y="864"/>
                    </a:lnTo>
                    <a:lnTo>
                      <a:pt x="10358" y="1262"/>
                    </a:lnTo>
                    <a:lnTo>
                      <a:pt x="10889" y="1727"/>
                    </a:lnTo>
                    <a:lnTo>
                      <a:pt x="11088" y="2059"/>
                    </a:lnTo>
                    <a:lnTo>
                      <a:pt x="11354" y="2325"/>
                    </a:lnTo>
                    <a:lnTo>
                      <a:pt x="11487" y="2723"/>
                    </a:lnTo>
                    <a:lnTo>
                      <a:pt x="11686" y="3055"/>
                    </a:lnTo>
                    <a:lnTo>
                      <a:pt x="11752" y="3520"/>
                    </a:lnTo>
                    <a:lnTo>
                      <a:pt x="11885" y="3918"/>
                    </a:lnTo>
                    <a:lnTo>
                      <a:pt x="11952" y="4981"/>
                    </a:lnTo>
                    <a:lnTo>
                      <a:pt x="11952" y="4981"/>
                    </a:lnTo>
                    <a:lnTo>
                      <a:pt x="11885" y="5844"/>
                    </a:lnTo>
                    <a:lnTo>
                      <a:pt x="11686" y="6640"/>
                    </a:lnTo>
                    <a:lnTo>
                      <a:pt x="11420" y="7371"/>
                    </a:lnTo>
                    <a:lnTo>
                      <a:pt x="11088" y="7968"/>
                    </a:lnTo>
                    <a:lnTo>
                      <a:pt x="10624" y="8433"/>
                    </a:lnTo>
                    <a:lnTo>
                      <a:pt x="10093" y="8898"/>
                    </a:lnTo>
                    <a:lnTo>
                      <a:pt x="9495" y="9230"/>
                    </a:lnTo>
                    <a:lnTo>
                      <a:pt x="8765" y="9496"/>
                    </a:lnTo>
                    <a:lnTo>
                      <a:pt x="12217" y="16003"/>
                    </a:lnTo>
                    <a:lnTo>
                      <a:pt x="8897" y="16003"/>
                    </a:lnTo>
                    <a:lnTo>
                      <a:pt x="5710" y="9894"/>
                    </a:lnTo>
                    <a:lnTo>
                      <a:pt x="3187" y="9894"/>
                    </a:lnTo>
                    <a:lnTo>
                      <a:pt x="3187" y="16003"/>
                    </a:lnTo>
                    <a:lnTo>
                      <a:pt x="0" y="16003"/>
                    </a:lnTo>
                    <a:lnTo>
                      <a:pt x="0" y="67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9" name="Google Shape;219;g34ed79b00d1_0_193"/>
              <p:cNvSpPr/>
              <p:nvPr/>
            </p:nvSpPr>
            <p:spPr>
              <a:xfrm>
                <a:off x="5292300" y="4582150"/>
                <a:ext cx="139450" cy="116225"/>
              </a:xfrm>
              <a:custGeom>
                <a:rect b="b" l="l" r="r" t="t"/>
                <a:pathLst>
                  <a:path extrusionOk="0" fill="none" h="4649" w="5578">
                    <a:moveTo>
                      <a:pt x="5578" y="2258"/>
                    </a:moveTo>
                    <a:lnTo>
                      <a:pt x="5578" y="2258"/>
                    </a:lnTo>
                    <a:lnTo>
                      <a:pt x="5578" y="1860"/>
                    </a:lnTo>
                    <a:lnTo>
                      <a:pt x="5445" y="1462"/>
                    </a:lnTo>
                    <a:lnTo>
                      <a:pt x="5312" y="1130"/>
                    </a:lnTo>
                    <a:lnTo>
                      <a:pt x="5113" y="798"/>
                    </a:lnTo>
                    <a:lnTo>
                      <a:pt x="4847" y="598"/>
                    </a:lnTo>
                    <a:lnTo>
                      <a:pt x="4582" y="399"/>
                    </a:lnTo>
                    <a:lnTo>
                      <a:pt x="4183" y="266"/>
                    </a:lnTo>
                    <a:lnTo>
                      <a:pt x="3851" y="200"/>
                    </a:lnTo>
                    <a:lnTo>
                      <a:pt x="2988" y="67"/>
                    </a:lnTo>
                    <a:lnTo>
                      <a:pt x="2059" y="1"/>
                    </a:lnTo>
                    <a:lnTo>
                      <a:pt x="0" y="1"/>
                    </a:lnTo>
                    <a:lnTo>
                      <a:pt x="0" y="4649"/>
                    </a:lnTo>
                    <a:lnTo>
                      <a:pt x="0" y="4649"/>
                    </a:lnTo>
                    <a:lnTo>
                      <a:pt x="2059" y="4649"/>
                    </a:lnTo>
                    <a:lnTo>
                      <a:pt x="2988" y="4582"/>
                    </a:lnTo>
                    <a:lnTo>
                      <a:pt x="3851" y="4516"/>
                    </a:lnTo>
                    <a:lnTo>
                      <a:pt x="4250" y="4383"/>
                    </a:lnTo>
                    <a:lnTo>
                      <a:pt x="4582" y="4250"/>
                    </a:lnTo>
                    <a:lnTo>
                      <a:pt x="4847" y="4051"/>
                    </a:lnTo>
                    <a:lnTo>
                      <a:pt x="5113" y="3852"/>
                    </a:lnTo>
                    <a:lnTo>
                      <a:pt x="5312" y="3520"/>
                    </a:lnTo>
                    <a:lnTo>
                      <a:pt x="5445" y="3188"/>
                    </a:lnTo>
                    <a:lnTo>
                      <a:pt x="5578" y="2790"/>
                    </a:lnTo>
                    <a:lnTo>
                      <a:pt x="5578" y="2258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0" name="Google Shape;220;g34ed79b00d1_0_193"/>
              <p:cNvSpPr/>
              <p:nvPr/>
            </p:nvSpPr>
            <p:spPr>
              <a:xfrm>
                <a:off x="1703525" y="4240200"/>
                <a:ext cx="1075650" cy="1236675"/>
              </a:xfrm>
              <a:custGeom>
                <a:rect b="b" l="l" r="r" t="t"/>
                <a:pathLst>
                  <a:path extrusionOk="0" h="49467" w="43026">
                    <a:moveTo>
                      <a:pt x="0" y="1"/>
                    </a:moveTo>
                    <a:lnTo>
                      <a:pt x="0" y="49467"/>
                    </a:lnTo>
                    <a:lnTo>
                      <a:pt x="43026" y="24634"/>
                    </a:lnTo>
                    <a:lnTo>
                      <a:pt x="39905" y="23904"/>
                    </a:lnTo>
                    <a:lnTo>
                      <a:pt x="36917" y="23041"/>
                    </a:lnTo>
                    <a:lnTo>
                      <a:pt x="33929" y="22111"/>
                    </a:lnTo>
                    <a:lnTo>
                      <a:pt x="30942" y="21049"/>
                    </a:lnTo>
                    <a:lnTo>
                      <a:pt x="28020" y="19854"/>
                    </a:lnTo>
                    <a:lnTo>
                      <a:pt x="25165" y="18592"/>
                    </a:lnTo>
                    <a:lnTo>
                      <a:pt x="22376" y="17198"/>
                    </a:lnTo>
                    <a:lnTo>
                      <a:pt x="19654" y="15671"/>
                    </a:lnTo>
                    <a:lnTo>
                      <a:pt x="16932" y="14077"/>
                    </a:lnTo>
                    <a:lnTo>
                      <a:pt x="14342" y="12351"/>
                    </a:lnTo>
                    <a:lnTo>
                      <a:pt x="11753" y="10558"/>
                    </a:lnTo>
                    <a:lnTo>
                      <a:pt x="9296" y="8633"/>
                    </a:lnTo>
                    <a:lnTo>
                      <a:pt x="6839" y="6641"/>
                    </a:lnTo>
                    <a:lnTo>
                      <a:pt x="4515" y="4516"/>
                    </a:lnTo>
                    <a:lnTo>
                      <a:pt x="2258" y="232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1" name="Google Shape;221;g34ed79b00d1_0_193"/>
              <p:cNvSpPr/>
              <p:nvPr/>
            </p:nvSpPr>
            <p:spPr>
              <a:xfrm>
                <a:off x="1703525" y="4240200"/>
                <a:ext cx="1075650" cy="1236675"/>
              </a:xfrm>
              <a:custGeom>
                <a:rect b="b" l="l" r="r" t="t"/>
                <a:pathLst>
                  <a:path extrusionOk="0" fill="none" h="49467" w="43026">
                    <a:moveTo>
                      <a:pt x="0" y="1"/>
                    </a:moveTo>
                    <a:lnTo>
                      <a:pt x="0" y="49467"/>
                    </a:lnTo>
                    <a:lnTo>
                      <a:pt x="43026" y="24634"/>
                    </a:lnTo>
                    <a:lnTo>
                      <a:pt x="43026" y="24634"/>
                    </a:lnTo>
                    <a:lnTo>
                      <a:pt x="39905" y="23904"/>
                    </a:lnTo>
                    <a:lnTo>
                      <a:pt x="36917" y="23041"/>
                    </a:lnTo>
                    <a:lnTo>
                      <a:pt x="33929" y="22111"/>
                    </a:lnTo>
                    <a:lnTo>
                      <a:pt x="30942" y="21049"/>
                    </a:lnTo>
                    <a:lnTo>
                      <a:pt x="28020" y="19854"/>
                    </a:lnTo>
                    <a:lnTo>
                      <a:pt x="25165" y="18592"/>
                    </a:lnTo>
                    <a:lnTo>
                      <a:pt x="22376" y="17198"/>
                    </a:lnTo>
                    <a:lnTo>
                      <a:pt x="19654" y="15671"/>
                    </a:lnTo>
                    <a:lnTo>
                      <a:pt x="16932" y="14077"/>
                    </a:lnTo>
                    <a:lnTo>
                      <a:pt x="14342" y="12351"/>
                    </a:lnTo>
                    <a:lnTo>
                      <a:pt x="11753" y="10558"/>
                    </a:lnTo>
                    <a:lnTo>
                      <a:pt x="9296" y="8633"/>
                    </a:lnTo>
                    <a:lnTo>
                      <a:pt x="6839" y="6641"/>
                    </a:lnTo>
                    <a:lnTo>
                      <a:pt x="4515" y="4516"/>
                    </a:lnTo>
                    <a:lnTo>
                      <a:pt x="2258" y="2325"/>
                    </a:lnTo>
                    <a:lnTo>
                      <a:pt x="0" y="1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2" name="Google Shape;222;g34ed79b00d1_0_193"/>
              <p:cNvSpPr/>
              <p:nvPr/>
            </p:nvSpPr>
            <p:spPr>
              <a:xfrm>
                <a:off x="1703525" y="238125"/>
                <a:ext cx="1067350" cy="1228375"/>
              </a:xfrm>
              <a:custGeom>
                <a:rect b="b" l="l" r="r" t="t"/>
                <a:pathLst>
                  <a:path extrusionOk="0" h="49135" w="42694">
                    <a:moveTo>
                      <a:pt x="0" y="0"/>
                    </a:moveTo>
                    <a:lnTo>
                      <a:pt x="0" y="49134"/>
                    </a:lnTo>
                    <a:lnTo>
                      <a:pt x="2324" y="46744"/>
                    </a:lnTo>
                    <a:lnTo>
                      <a:pt x="4648" y="44486"/>
                    </a:lnTo>
                    <a:lnTo>
                      <a:pt x="7105" y="42362"/>
                    </a:lnTo>
                    <a:lnTo>
                      <a:pt x="9628" y="40303"/>
                    </a:lnTo>
                    <a:lnTo>
                      <a:pt x="12151" y="38378"/>
                    </a:lnTo>
                    <a:lnTo>
                      <a:pt x="14741" y="36585"/>
                    </a:lnTo>
                    <a:lnTo>
                      <a:pt x="17397" y="34859"/>
                    </a:lnTo>
                    <a:lnTo>
                      <a:pt x="20119" y="33265"/>
                    </a:lnTo>
                    <a:lnTo>
                      <a:pt x="22841" y="31804"/>
                    </a:lnTo>
                    <a:lnTo>
                      <a:pt x="25630" y="30410"/>
                    </a:lnTo>
                    <a:lnTo>
                      <a:pt x="28418" y="29148"/>
                    </a:lnTo>
                    <a:lnTo>
                      <a:pt x="31274" y="28020"/>
                    </a:lnTo>
                    <a:lnTo>
                      <a:pt x="34129" y="27024"/>
                    </a:lnTo>
                    <a:lnTo>
                      <a:pt x="36984" y="26094"/>
                    </a:lnTo>
                    <a:lnTo>
                      <a:pt x="39839" y="25297"/>
                    </a:lnTo>
                    <a:lnTo>
                      <a:pt x="42694" y="2463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3" name="Google Shape;223;g34ed79b00d1_0_193"/>
              <p:cNvSpPr/>
              <p:nvPr/>
            </p:nvSpPr>
            <p:spPr>
              <a:xfrm>
                <a:off x="1703525" y="238125"/>
                <a:ext cx="1067350" cy="1228375"/>
              </a:xfrm>
              <a:custGeom>
                <a:rect b="b" l="l" r="r" t="t"/>
                <a:pathLst>
                  <a:path extrusionOk="0" fill="none" h="49135" w="42694">
                    <a:moveTo>
                      <a:pt x="42694" y="24633"/>
                    </a:moveTo>
                    <a:lnTo>
                      <a:pt x="0" y="0"/>
                    </a:lnTo>
                    <a:lnTo>
                      <a:pt x="0" y="49134"/>
                    </a:lnTo>
                    <a:lnTo>
                      <a:pt x="0" y="49134"/>
                    </a:lnTo>
                    <a:lnTo>
                      <a:pt x="2324" y="46744"/>
                    </a:lnTo>
                    <a:lnTo>
                      <a:pt x="4648" y="44486"/>
                    </a:lnTo>
                    <a:lnTo>
                      <a:pt x="7105" y="42362"/>
                    </a:lnTo>
                    <a:lnTo>
                      <a:pt x="9628" y="40303"/>
                    </a:lnTo>
                    <a:lnTo>
                      <a:pt x="12151" y="38378"/>
                    </a:lnTo>
                    <a:lnTo>
                      <a:pt x="14741" y="36585"/>
                    </a:lnTo>
                    <a:lnTo>
                      <a:pt x="17397" y="34859"/>
                    </a:lnTo>
                    <a:lnTo>
                      <a:pt x="20119" y="33265"/>
                    </a:lnTo>
                    <a:lnTo>
                      <a:pt x="22841" y="31804"/>
                    </a:lnTo>
                    <a:lnTo>
                      <a:pt x="25630" y="30410"/>
                    </a:lnTo>
                    <a:lnTo>
                      <a:pt x="28418" y="29148"/>
                    </a:lnTo>
                    <a:lnTo>
                      <a:pt x="31274" y="28020"/>
                    </a:lnTo>
                    <a:lnTo>
                      <a:pt x="34129" y="27024"/>
                    </a:lnTo>
                    <a:lnTo>
                      <a:pt x="36984" y="26094"/>
                    </a:lnTo>
                    <a:lnTo>
                      <a:pt x="39839" y="25297"/>
                    </a:lnTo>
                    <a:lnTo>
                      <a:pt x="42694" y="24633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4" name="Google Shape;224;g34ed79b00d1_0_193"/>
              <p:cNvSpPr/>
              <p:nvPr/>
            </p:nvSpPr>
            <p:spPr>
              <a:xfrm>
                <a:off x="5162825" y="2236675"/>
                <a:ext cx="1077300" cy="1243300"/>
              </a:xfrm>
              <a:custGeom>
                <a:rect b="b" l="l" r="r" t="t"/>
                <a:pathLst>
                  <a:path extrusionOk="0" h="49732" w="43092">
                    <a:moveTo>
                      <a:pt x="133" y="0"/>
                    </a:moveTo>
                    <a:lnTo>
                      <a:pt x="996" y="3055"/>
                    </a:lnTo>
                    <a:lnTo>
                      <a:pt x="1793" y="6109"/>
                    </a:lnTo>
                    <a:lnTo>
                      <a:pt x="2457" y="9163"/>
                    </a:lnTo>
                    <a:lnTo>
                      <a:pt x="2988" y="12284"/>
                    </a:lnTo>
                    <a:lnTo>
                      <a:pt x="3386" y="15405"/>
                    </a:lnTo>
                    <a:lnTo>
                      <a:pt x="3718" y="18525"/>
                    </a:lnTo>
                    <a:lnTo>
                      <a:pt x="3851" y="21646"/>
                    </a:lnTo>
                    <a:lnTo>
                      <a:pt x="3918" y="24833"/>
                    </a:lnTo>
                    <a:lnTo>
                      <a:pt x="3851" y="27954"/>
                    </a:lnTo>
                    <a:lnTo>
                      <a:pt x="3652" y="31074"/>
                    </a:lnTo>
                    <a:lnTo>
                      <a:pt x="3386" y="34261"/>
                    </a:lnTo>
                    <a:lnTo>
                      <a:pt x="2922" y="37382"/>
                    </a:lnTo>
                    <a:lnTo>
                      <a:pt x="2391" y="40503"/>
                    </a:lnTo>
                    <a:lnTo>
                      <a:pt x="1727" y="43557"/>
                    </a:lnTo>
                    <a:lnTo>
                      <a:pt x="930" y="46678"/>
                    </a:lnTo>
                    <a:lnTo>
                      <a:pt x="0" y="49732"/>
                    </a:lnTo>
                    <a:lnTo>
                      <a:pt x="43092" y="24833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5" name="Google Shape;225;g34ed79b00d1_0_193"/>
              <p:cNvSpPr/>
              <p:nvPr/>
            </p:nvSpPr>
            <p:spPr>
              <a:xfrm>
                <a:off x="2412325" y="1011650"/>
                <a:ext cx="1185200" cy="212500"/>
              </a:xfrm>
              <a:custGeom>
                <a:rect b="b" l="l" r="r" t="t"/>
                <a:pathLst>
                  <a:path extrusionOk="0" h="8500" w="47408">
                    <a:moveTo>
                      <a:pt x="33730" y="0"/>
                    </a:moveTo>
                    <a:lnTo>
                      <a:pt x="30410" y="67"/>
                    </a:lnTo>
                    <a:lnTo>
                      <a:pt x="27223" y="199"/>
                    </a:lnTo>
                    <a:lnTo>
                      <a:pt x="24036" y="531"/>
                    </a:lnTo>
                    <a:lnTo>
                      <a:pt x="20982" y="863"/>
                    </a:lnTo>
                    <a:lnTo>
                      <a:pt x="17994" y="1395"/>
                    </a:lnTo>
                    <a:lnTo>
                      <a:pt x="15072" y="1926"/>
                    </a:lnTo>
                    <a:lnTo>
                      <a:pt x="12284" y="2590"/>
                    </a:lnTo>
                    <a:lnTo>
                      <a:pt x="9561" y="3320"/>
                    </a:lnTo>
                    <a:lnTo>
                      <a:pt x="6972" y="4050"/>
                    </a:lnTo>
                    <a:lnTo>
                      <a:pt x="4515" y="4914"/>
                    </a:lnTo>
                    <a:lnTo>
                      <a:pt x="2191" y="5710"/>
                    </a:lnTo>
                    <a:lnTo>
                      <a:pt x="0" y="6640"/>
                    </a:lnTo>
                    <a:lnTo>
                      <a:pt x="1195" y="6374"/>
                    </a:lnTo>
                    <a:lnTo>
                      <a:pt x="2590" y="6242"/>
                    </a:lnTo>
                    <a:lnTo>
                      <a:pt x="4050" y="6109"/>
                    </a:lnTo>
                    <a:lnTo>
                      <a:pt x="5644" y="6042"/>
                    </a:lnTo>
                    <a:lnTo>
                      <a:pt x="7304" y="6042"/>
                    </a:lnTo>
                    <a:lnTo>
                      <a:pt x="9030" y="6109"/>
                    </a:lnTo>
                    <a:lnTo>
                      <a:pt x="10823" y="6175"/>
                    </a:lnTo>
                    <a:lnTo>
                      <a:pt x="12616" y="6308"/>
                    </a:lnTo>
                    <a:lnTo>
                      <a:pt x="16201" y="6706"/>
                    </a:lnTo>
                    <a:lnTo>
                      <a:pt x="19720" y="7171"/>
                    </a:lnTo>
                    <a:lnTo>
                      <a:pt x="22907" y="7769"/>
                    </a:lnTo>
                    <a:lnTo>
                      <a:pt x="24368" y="8101"/>
                    </a:lnTo>
                    <a:lnTo>
                      <a:pt x="25696" y="8499"/>
                    </a:lnTo>
                    <a:lnTo>
                      <a:pt x="26758" y="7702"/>
                    </a:lnTo>
                    <a:lnTo>
                      <a:pt x="27887" y="6972"/>
                    </a:lnTo>
                    <a:lnTo>
                      <a:pt x="29016" y="6242"/>
                    </a:lnTo>
                    <a:lnTo>
                      <a:pt x="30211" y="5578"/>
                    </a:lnTo>
                    <a:lnTo>
                      <a:pt x="31472" y="4980"/>
                    </a:lnTo>
                    <a:lnTo>
                      <a:pt x="32800" y="4382"/>
                    </a:lnTo>
                    <a:lnTo>
                      <a:pt x="34128" y="3918"/>
                    </a:lnTo>
                    <a:lnTo>
                      <a:pt x="35523" y="3386"/>
                    </a:lnTo>
                    <a:lnTo>
                      <a:pt x="36983" y="2988"/>
                    </a:lnTo>
                    <a:lnTo>
                      <a:pt x="38378" y="2590"/>
                    </a:lnTo>
                    <a:lnTo>
                      <a:pt x="39905" y="2258"/>
                    </a:lnTo>
                    <a:lnTo>
                      <a:pt x="41366" y="1992"/>
                    </a:lnTo>
                    <a:lnTo>
                      <a:pt x="42893" y="1726"/>
                    </a:lnTo>
                    <a:lnTo>
                      <a:pt x="44353" y="1527"/>
                    </a:lnTo>
                    <a:lnTo>
                      <a:pt x="45881" y="1395"/>
                    </a:lnTo>
                    <a:lnTo>
                      <a:pt x="47408" y="1262"/>
                    </a:lnTo>
                    <a:lnTo>
                      <a:pt x="45681" y="996"/>
                    </a:lnTo>
                    <a:lnTo>
                      <a:pt x="43955" y="731"/>
                    </a:lnTo>
                    <a:lnTo>
                      <a:pt x="40502" y="332"/>
                    </a:lnTo>
                    <a:lnTo>
                      <a:pt x="37116" y="133"/>
                    </a:lnTo>
                    <a:lnTo>
                      <a:pt x="3373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6" name="Google Shape;226;g34ed79b00d1_0_193"/>
              <p:cNvSpPr/>
              <p:nvPr/>
            </p:nvSpPr>
            <p:spPr>
              <a:xfrm>
                <a:off x="2412325" y="1011650"/>
                <a:ext cx="1185200" cy="212500"/>
              </a:xfrm>
              <a:custGeom>
                <a:rect b="b" l="l" r="r" t="t"/>
                <a:pathLst>
                  <a:path extrusionOk="0" fill="none" h="8500" w="47408">
                    <a:moveTo>
                      <a:pt x="0" y="6640"/>
                    </a:moveTo>
                    <a:lnTo>
                      <a:pt x="0" y="6640"/>
                    </a:lnTo>
                    <a:lnTo>
                      <a:pt x="1195" y="6374"/>
                    </a:lnTo>
                    <a:lnTo>
                      <a:pt x="2590" y="6242"/>
                    </a:lnTo>
                    <a:lnTo>
                      <a:pt x="4050" y="6109"/>
                    </a:lnTo>
                    <a:lnTo>
                      <a:pt x="5644" y="6042"/>
                    </a:lnTo>
                    <a:lnTo>
                      <a:pt x="7304" y="6042"/>
                    </a:lnTo>
                    <a:lnTo>
                      <a:pt x="9030" y="6109"/>
                    </a:lnTo>
                    <a:lnTo>
                      <a:pt x="10823" y="6175"/>
                    </a:lnTo>
                    <a:lnTo>
                      <a:pt x="12616" y="6308"/>
                    </a:lnTo>
                    <a:lnTo>
                      <a:pt x="16201" y="6706"/>
                    </a:lnTo>
                    <a:lnTo>
                      <a:pt x="19720" y="7171"/>
                    </a:lnTo>
                    <a:lnTo>
                      <a:pt x="22907" y="7769"/>
                    </a:lnTo>
                    <a:lnTo>
                      <a:pt x="24368" y="8101"/>
                    </a:lnTo>
                    <a:lnTo>
                      <a:pt x="25696" y="8499"/>
                    </a:lnTo>
                    <a:lnTo>
                      <a:pt x="25696" y="8499"/>
                    </a:lnTo>
                    <a:lnTo>
                      <a:pt x="26758" y="7702"/>
                    </a:lnTo>
                    <a:lnTo>
                      <a:pt x="27887" y="6972"/>
                    </a:lnTo>
                    <a:lnTo>
                      <a:pt x="29016" y="6242"/>
                    </a:lnTo>
                    <a:lnTo>
                      <a:pt x="30211" y="5578"/>
                    </a:lnTo>
                    <a:lnTo>
                      <a:pt x="31472" y="4980"/>
                    </a:lnTo>
                    <a:lnTo>
                      <a:pt x="32800" y="4382"/>
                    </a:lnTo>
                    <a:lnTo>
                      <a:pt x="34128" y="3918"/>
                    </a:lnTo>
                    <a:lnTo>
                      <a:pt x="35523" y="3386"/>
                    </a:lnTo>
                    <a:lnTo>
                      <a:pt x="36983" y="2988"/>
                    </a:lnTo>
                    <a:lnTo>
                      <a:pt x="38378" y="2590"/>
                    </a:lnTo>
                    <a:lnTo>
                      <a:pt x="39905" y="2258"/>
                    </a:lnTo>
                    <a:lnTo>
                      <a:pt x="41366" y="1992"/>
                    </a:lnTo>
                    <a:lnTo>
                      <a:pt x="42893" y="1726"/>
                    </a:lnTo>
                    <a:lnTo>
                      <a:pt x="44353" y="1527"/>
                    </a:lnTo>
                    <a:lnTo>
                      <a:pt x="45881" y="1395"/>
                    </a:lnTo>
                    <a:lnTo>
                      <a:pt x="47408" y="1262"/>
                    </a:lnTo>
                    <a:lnTo>
                      <a:pt x="47408" y="1262"/>
                    </a:lnTo>
                    <a:lnTo>
                      <a:pt x="45681" y="996"/>
                    </a:lnTo>
                    <a:lnTo>
                      <a:pt x="43955" y="731"/>
                    </a:lnTo>
                    <a:lnTo>
                      <a:pt x="40502" y="332"/>
                    </a:lnTo>
                    <a:lnTo>
                      <a:pt x="37116" y="133"/>
                    </a:lnTo>
                    <a:lnTo>
                      <a:pt x="33730" y="0"/>
                    </a:lnTo>
                    <a:lnTo>
                      <a:pt x="30410" y="67"/>
                    </a:lnTo>
                    <a:lnTo>
                      <a:pt x="27223" y="199"/>
                    </a:lnTo>
                    <a:lnTo>
                      <a:pt x="24036" y="531"/>
                    </a:lnTo>
                    <a:lnTo>
                      <a:pt x="20982" y="863"/>
                    </a:lnTo>
                    <a:lnTo>
                      <a:pt x="17994" y="1395"/>
                    </a:lnTo>
                    <a:lnTo>
                      <a:pt x="15072" y="1926"/>
                    </a:lnTo>
                    <a:lnTo>
                      <a:pt x="12284" y="2590"/>
                    </a:lnTo>
                    <a:lnTo>
                      <a:pt x="9561" y="3320"/>
                    </a:lnTo>
                    <a:lnTo>
                      <a:pt x="6972" y="4050"/>
                    </a:lnTo>
                    <a:lnTo>
                      <a:pt x="4515" y="4914"/>
                    </a:lnTo>
                    <a:lnTo>
                      <a:pt x="2191" y="5710"/>
                    </a:lnTo>
                    <a:lnTo>
                      <a:pt x="0" y="664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7" name="Google Shape;227;g34ed79b00d1_0_193"/>
              <p:cNvSpPr/>
              <p:nvPr/>
            </p:nvSpPr>
            <p:spPr>
              <a:xfrm>
                <a:off x="2565025" y="2533800"/>
                <a:ext cx="1894000" cy="1138750"/>
              </a:xfrm>
              <a:custGeom>
                <a:rect b="b" l="l" r="r" t="t"/>
                <a:pathLst>
                  <a:path extrusionOk="0" h="45550" w="75760">
                    <a:moveTo>
                      <a:pt x="23904" y="1"/>
                    </a:moveTo>
                    <a:lnTo>
                      <a:pt x="20650" y="3453"/>
                    </a:lnTo>
                    <a:lnTo>
                      <a:pt x="17330" y="7171"/>
                    </a:lnTo>
                    <a:lnTo>
                      <a:pt x="14143" y="10956"/>
                    </a:lnTo>
                    <a:lnTo>
                      <a:pt x="11089" y="14807"/>
                    </a:lnTo>
                    <a:lnTo>
                      <a:pt x="8101" y="18725"/>
                    </a:lnTo>
                    <a:lnTo>
                      <a:pt x="5246" y="22708"/>
                    </a:lnTo>
                    <a:lnTo>
                      <a:pt x="2524" y="26559"/>
                    </a:lnTo>
                    <a:lnTo>
                      <a:pt x="1" y="30411"/>
                    </a:lnTo>
                    <a:lnTo>
                      <a:pt x="1993" y="31938"/>
                    </a:lnTo>
                    <a:lnTo>
                      <a:pt x="3984" y="33398"/>
                    </a:lnTo>
                    <a:lnTo>
                      <a:pt x="6109" y="34793"/>
                    </a:lnTo>
                    <a:lnTo>
                      <a:pt x="8300" y="36121"/>
                    </a:lnTo>
                    <a:lnTo>
                      <a:pt x="10558" y="37316"/>
                    </a:lnTo>
                    <a:lnTo>
                      <a:pt x="12815" y="38511"/>
                    </a:lnTo>
                    <a:lnTo>
                      <a:pt x="15139" y="39573"/>
                    </a:lnTo>
                    <a:lnTo>
                      <a:pt x="17529" y="40569"/>
                    </a:lnTo>
                    <a:lnTo>
                      <a:pt x="19986" y="41432"/>
                    </a:lnTo>
                    <a:lnTo>
                      <a:pt x="22443" y="42296"/>
                    </a:lnTo>
                    <a:lnTo>
                      <a:pt x="24900" y="43026"/>
                    </a:lnTo>
                    <a:lnTo>
                      <a:pt x="27423" y="43690"/>
                    </a:lnTo>
                    <a:lnTo>
                      <a:pt x="30012" y="44221"/>
                    </a:lnTo>
                    <a:lnTo>
                      <a:pt x="32535" y="44686"/>
                    </a:lnTo>
                    <a:lnTo>
                      <a:pt x="35125" y="45018"/>
                    </a:lnTo>
                    <a:lnTo>
                      <a:pt x="37648" y="45350"/>
                    </a:lnTo>
                    <a:lnTo>
                      <a:pt x="40237" y="45483"/>
                    </a:lnTo>
                    <a:lnTo>
                      <a:pt x="42827" y="45549"/>
                    </a:lnTo>
                    <a:lnTo>
                      <a:pt x="45350" y="45549"/>
                    </a:lnTo>
                    <a:lnTo>
                      <a:pt x="47939" y="45416"/>
                    </a:lnTo>
                    <a:lnTo>
                      <a:pt x="50462" y="45217"/>
                    </a:lnTo>
                    <a:lnTo>
                      <a:pt x="52986" y="44885"/>
                    </a:lnTo>
                    <a:lnTo>
                      <a:pt x="55442" y="44487"/>
                    </a:lnTo>
                    <a:lnTo>
                      <a:pt x="57899" y="43956"/>
                    </a:lnTo>
                    <a:lnTo>
                      <a:pt x="60289" y="43292"/>
                    </a:lnTo>
                    <a:lnTo>
                      <a:pt x="62680" y="42561"/>
                    </a:lnTo>
                    <a:lnTo>
                      <a:pt x="65003" y="41698"/>
                    </a:lnTo>
                    <a:lnTo>
                      <a:pt x="67261" y="40702"/>
                    </a:lnTo>
                    <a:lnTo>
                      <a:pt x="69518" y="39640"/>
                    </a:lnTo>
                    <a:lnTo>
                      <a:pt x="71643" y="38445"/>
                    </a:lnTo>
                    <a:lnTo>
                      <a:pt x="73768" y="37117"/>
                    </a:lnTo>
                    <a:lnTo>
                      <a:pt x="75760" y="35656"/>
                    </a:lnTo>
                    <a:lnTo>
                      <a:pt x="75361" y="32270"/>
                    </a:lnTo>
                    <a:lnTo>
                      <a:pt x="74764" y="28883"/>
                    </a:lnTo>
                    <a:lnTo>
                      <a:pt x="74166" y="25431"/>
                    </a:lnTo>
                    <a:lnTo>
                      <a:pt x="73370" y="21978"/>
                    </a:lnTo>
                    <a:lnTo>
                      <a:pt x="72440" y="18525"/>
                    </a:lnTo>
                    <a:lnTo>
                      <a:pt x="71444" y="15073"/>
                    </a:lnTo>
                    <a:lnTo>
                      <a:pt x="70315" y="11620"/>
                    </a:lnTo>
                    <a:lnTo>
                      <a:pt x="69054" y="8167"/>
                    </a:lnTo>
                    <a:lnTo>
                      <a:pt x="67659" y="8765"/>
                    </a:lnTo>
                    <a:lnTo>
                      <a:pt x="66265" y="9296"/>
                    </a:lnTo>
                    <a:lnTo>
                      <a:pt x="64804" y="9761"/>
                    </a:lnTo>
                    <a:lnTo>
                      <a:pt x="63410" y="10159"/>
                    </a:lnTo>
                    <a:lnTo>
                      <a:pt x="61949" y="10491"/>
                    </a:lnTo>
                    <a:lnTo>
                      <a:pt x="60488" y="10757"/>
                    </a:lnTo>
                    <a:lnTo>
                      <a:pt x="58961" y="11022"/>
                    </a:lnTo>
                    <a:lnTo>
                      <a:pt x="57501" y="11155"/>
                    </a:lnTo>
                    <a:lnTo>
                      <a:pt x="56040" y="11288"/>
                    </a:lnTo>
                    <a:lnTo>
                      <a:pt x="54513" y="11354"/>
                    </a:lnTo>
                    <a:lnTo>
                      <a:pt x="52986" y="11354"/>
                    </a:lnTo>
                    <a:lnTo>
                      <a:pt x="51525" y="11288"/>
                    </a:lnTo>
                    <a:lnTo>
                      <a:pt x="49998" y="11155"/>
                    </a:lnTo>
                    <a:lnTo>
                      <a:pt x="48537" y="11022"/>
                    </a:lnTo>
                    <a:lnTo>
                      <a:pt x="47010" y="10757"/>
                    </a:lnTo>
                    <a:lnTo>
                      <a:pt x="45549" y="10491"/>
                    </a:lnTo>
                    <a:lnTo>
                      <a:pt x="44088" y="10226"/>
                    </a:lnTo>
                    <a:lnTo>
                      <a:pt x="42561" y="9827"/>
                    </a:lnTo>
                    <a:lnTo>
                      <a:pt x="41100" y="9429"/>
                    </a:lnTo>
                    <a:lnTo>
                      <a:pt x="39706" y="8964"/>
                    </a:lnTo>
                    <a:lnTo>
                      <a:pt x="38245" y="8433"/>
                    </a:lnTo>
                    <a:lnTo>
                      <a:pt x="36851" y="7902"/>
                    </a:lnTo>
                    <a:lnTo>
                      <a:pt x="35457" y="7304"/>
                    </a:lnTo>
                    <a:lnTo>
                      <a:pt x="34062" y="6640"/>
                    </a:lnTo>
                    <a:lnTo>
                      <a:pt x="32668" y="5976"/>
                    </a:lnTo>
                    <a:lnTo>
                      <a:pt x="31340" y="5246"/>
                    </a:lnTo>
                    <a:lnTo>
                      <a:pt x="30079" y="4449"/>
                    </a:lnTo>
                    <a:lnTo>
                      <a:pt x="28751" y="3652"/>
                    </a:lnTo>
                    <a:lnTo>
                      <a:pt x="27489" y="2789"/>
                    </a:lnTo>
                    <a:lnTo>
                      <a:pt x="26294" y="1860"/>
                    </a:lnTo>
                    <a:lnTo>
                      <a:pt x="25099" y="930"/>
                    </a:lnTo>
                    <a:lnTo>
                      <a:pt x="2390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8" name="Google Shape;228;g34ed79b00d1_0_193"/>
              <p:cNvSpPr/>
              <p:nvPr/>
            </p:nvSpPr>
            <p:spPr>
              <a:xfrm>
                <a:off x="2565025" y="2533800"/>
                <a:ext cx="1894000" cy="1138750"/>
              </a:xfrm>
              <a:custGeom>
                <a:rect b="b" l="l" r="r" t="t"/>
                <a:pathLst>
                  <a:path extrusionOk="0" fill="none" h="45550" w="75760">
                    <a:moveTo>
                      <a:pt x="75760" y="35656"/>
                    </a:moveTo>
                    <a:lnTo>
                      <a:pt x="75760" y="35656"/>
                    </a:lnTo>
                    <a:lnTo>
                      <a:pt x="75361" y="32270"/>
                    </a:lnTo>
                    <a:lnTo>
                      <a:pt x="74764" y="28883"/>
                    </a:lnTo>
                    <a:lnTo>
                      <a:pt x="74166" y="25431"/>
                    </a:lnTo>
                    <a:lnTo>
                      <a:pt x="73370" y="21978"/>
                    </a:lnTo>
                    <a:lnTo>
                      <a:pt x="72440" y="18525"/>
                    </a:lnTo>
                    <a:lnTo>
                      <a:pt x="71444" y="15073"/>
                    </a:lnTo>
                    <a:lnTo>
                      <a:pt x="70315" y="11620"/>
                    </a:lnTo>
                    <a:lnTo>
                      <a:pt x="69054" y="8167"/>
                    </a:lnTo>
                    <a:lnTo>
                      <a:pt x="69054" y="8167"/>
                    </a:lnTo>
                    <a:lnTo>
                      <a:pt x="67659" y="8765"/>
                    </a:lnTo>
                    <a:lnTo>
                      <a:pt x="66265" y="9296"/>
                    </a:lnTo>
                    <a:lnTo>
                      <a:pt x="64804" y="9761"/>
                    </a:lnTo>
                    <a:lnTo>
                      <a:pt x="63410" y="10159"/>
                    </a:lnTo>
                    <a:lnTo>
                      <a:pt x="61949" y="10491"/>
                    </a:lnTo>
                    <a:lnTo>
                      <a:pt x="60488" y="10757"/>
                    </a:lnTo>
                    <a:lnTo>
                      <a:pt x="58961" y="11022"/>
                    </a:lnTo>
                    <a:lnTo>
                      <a:pt x="57501" y="11155"/>
                    </a:lnTo>
                    <a:lnTo>
                      <a:pt x="56040" y="11288"/>
                    </a:lnTo>
                    <a:lnTo>
                      <a:pt x="54513" y="11354"/>
                    </a:lnTo>
                    <a:lnTo>
                      <a:pt x="52986" y="11354"/>
                    </a:lnTo>
                    <a:lnTo>
                      <a:pt x="51525" y="11288"/>
                    </a:lnTo>
                    <a:lnTo>
                      <a:pt x="49998" y="11155"/>
                    </a:lnTo>
                    <a:lnTo>
                      <a:pt x="48537" y="11022"/>
                    </a:lnTo>
                    <a:lnTo>
                      <a:pt x="47010" y="10757"/>
                    </a:lnTo>
                    <a:lnTo>
                      <a:pt x="45549" y="10491"/>
                    </a:lnTo>
                    <a:lnTo>
                      <a:pt x="44088" y="10226"/>
                    </a:lnTo>
                    <a:lnTo>
                      <a:pt x="42561" y="9827"/>
                    </a:lnTo>
                    <a:lnTo>
                      <a:pt x="41100" y="9429"/>
                    </a:lnTo>
                    <a:lnTo>
                      <a:pt x="39706" y="8964"/>
                    </a:lnTo>
                    <a:lnTo>
                      <a:pt x="38245" y="8433"/>
                    </a:lnTo>
                    <a:lnTo>
                      <a:pt x="36851" y="7902"/>
                    </a:lnTo>
                    <a:lnTo>
                      <a:pt x="35457" y="7304"/>
                    </a:lnTo>
                    <a:lnTo>
                      <a:pt x="34062" y="6640"/>
                    </a:lnTo>
                    <a:lnTo>
                      <a:pt x="32668" y="5976"/>
                    </a:lnTo>
                    <a:lnTo>
                      <a:pt x="31340" y="5246"/>
                    </a:lnTo>
                    <a:lnTo>
                      <a:pt x="30079" y="4449"/>
                    </a:lnTo>
                    <a:lnTo>
                      <a:pt x="28751" y="3652"/>
                    </a:lnTo>
                    <a:lnTo>
                      <a:pt x="27489" y="2789"/>
                    </a:lnTo>
                    <a:lnTo>
                      <a:pt x="26294" y="1860"/>
                    </a:lnTo>
                    <a:lnTo>
                      <a:pt x="25099" y="930"/>
                    </a:lnTo>
                    <a:lnTo>
                      <a:pt x="23904" y="1"/>
                    </a:lnTo>
                    <a:lnTo>
                      <a:pt x="23904" y="1"/>
                    </a:lnTo>
                    <a:lnTo>
                      <a:pt x="20650" y="3453"/>
                    </a:lnTo>
                    <a:lnTo>
                      <a:pt x="17330" y="7171"/>
                    </a:lnTo>
                    <a:lnTo>
                      <a:pt x="14143" y="10956"/>
                    </a:lnTo>
                    <a:lnTo>
                      <a:pt x="11089" y="14807"/>
                    </a:lnTo>
                    <a:lnTo>
                      <a:pt x="8101" y="18725"/>
                    </a:lnTo>
                    <a:lnTo>
                      <a:pt x="5246" y="22708"/>
                    </a:lnTo>
                    <a:lnTo>
                      <a:pt x="2524" y="26559"/>
                    </a:lnTo>
                    <a:lnTo>
                      <a:pt x="1" y="30411"/>
                    </a:lnTo>
                    <a:lnTo>
                      <a:pt x="1" y="30411"/>
                    </a:lnTo>
                    <a:lnTo>
                      <a:pt x="1993" y="31938"/>
                    </a:lnTo>
                    <a:lnTo>
                      <a:pt x="3984" y="33398"/>
                    </a:lnTo>
                    <a:lnTo>
                      <a:pt x="6109" y="34793"/>
                    </a:lnTo>
                    <a:lnTo>
                      <a:pt x="8300" y="36121"/>
                    </a:lnTo>
                    <a:lnTo>
                      <a:pt x="10558" y="37316"/>
                    </a:lnTo>
                    <a:lnTo>
                      <a:pt x="12815" y="38511"/>
                    </a:lnTo>
                    <a:lnTo>
                      <a:pt x="15139" y="39573"/>
                    </a:lnTo>
                    <a:lnTo>
                      <a:pt x="17529" y="40569"/>
                    </a:lnTo>
                    <a:lnTo>
                      <a:pt x="19986" y="41432"/>
                    </a:lnTo>
                    <a:lnTo>
                      <a:pt x="22443" y="42296"/>
                    </a:lnTo>
                    <a:lnTo>
                      <a:pt x="24900" y="43026"/>
                    </a:lnTo>
                    <a:lnTo>
                      <a:pt x="27423" y="43690"/>
                    </a:lnTo>
                    <a:lnTo>
                      <a:pt x="30012" y="44221"/>
                    </a:lnTo>
                    <a:lnTo>
                      <a:pt x="32535" y="44686"/>
                    </a:lnTo>
                    <a:lnTo>
                      <a:pt x="35125" y="45018"/>
                    </a:lnTo>
                    <a:lnTo>
                      <a:pt x="37648" y="45350"/>
                    </a:lnTo>
                    <a:lnTo>
                      <a:pt x="40237" y="45483"/>
                    </a:lnTo>
                    <a:lnTo>
                      <a:pt x="42827" y="45549"/>
                    </a:lnTo>
                    <a:lnTo>
                      <a:pt x="45350" y="45549"/>
                    </a:lnTo>
                    <a:lnTo>
                      <a:pt x="47939" y="45416"/>
                    </a:lnTo>
                    <a:lnTo>
                      <a:pt x="50462" y="45217"/>
                    </a:lnTo>
                    <a:lnTo>
                      <a:pt x="52986" y="44885"/>
                    </a:lnTo>
                    <a:lnTo>
                      <a:pt x="55442" y="44487"/>
                    </a:lnTo>
                    <a:lnTo>
                      <a:pt x="57899" y="43956"/>
                    </a:lnTo>
                    <a:lnTo>
                      <a:pt x="60289" y="43292"/>
                    </a:lnTo>
                    <a:lnTo>
                      <a:pt x="62680" y="42561"/>
                    </a:lnTo>
                    <a:lnTo>
                      <a:pt x="65003" y="41698"/>
                    </a:lnTo>
                    <a:lnTo>
                      <a:pt x="67261" y="40702"/>
                    </a:lnTo>
                    <a:lnTo>
                      <a:pt x="69518" y="39640"/>
                    </a:lnTo>
                    <a:lnTo>
                      <a:pt x="71643" y="38445"/>
                    </a:lnTo>
                    <a:lnTo>
                      <a:pt x="73768" y="37117"/>
                    </a:lnTo>
                    <a:lnTo>
                      <a:pt x="75760" y="35656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9" name="Google Shape;229;g34ed79b00d1_0_193"/>
              <p:cNvSpPr/>
              <p:nvPr/>
            </p:nvSpPr>
            <p:spPr>
              <a:xfrm>
                <a:off x="1379850" y="1665650"/>
                <a:ext cx="903025" cy="2486600"/>
              </a:xfrm>
              <a:custGeom>
                <a:rect b="b" l="l" r="r" t="t"/>
                <a:pathLst>
                  <a:path extrusionOk="0" h="99464" w="36121">
                    <a:moveTo>
                      <a:pt x="17396" y="1"/>
                    </a:moveTo>
                    <a:lnTo>
                      <a:pt x="16267" y="1395"/>
                    </a:lnTo>
                    <a:lnTo>
                      <a:pt x="15139" y="2789"/>
                    </a:lnTo>
                    <a:lnTo>
                      <a:pt x="14076" y="4184"/>
                    </a:lnTo>
                    <a:lnTo>
                      <a:pt x="13080" y="5644"/>
                    </a:lnTo>
                    <a:lnTo>
                      <a:pt x="12084" y="7105"/>
                    </a:lnTo>
                    <a:lnTo>
                      <a:pt x="11155" y="8566"/>
                    </a:lnTo>
                    <a:lnTo>
                      <a:pt x="10225" y="10027"/>
                    </a:lnTo>
                    <a:lnTo>
                      <a:pt x="9362" y="11554"/>
                    </a:lnTo>
                    <a:lnTo>
                      <a:pt x="8565" y="13081"/>
                    </a:lnTo>
                    <a:lnTo>
                      <a:pt x="7768" y="14608"/>
                    </a:lnTo>
                    <a:lnTo>
                      <a:pt x="6972" y="16135"/>
                    </a:lnTo>
                    <a:lnTo>
                      <a:pt x="6308" y="17662"/>
                    </a:lnTo>
                    <a:lnTo>
                      <a:pt x="5644" y="19256"/>
                    </a:lnTo>
                    <a:lnTo>
                      <a:pt x="4980" y="20849"/>
                    </a:lnTo>
                    <a:lnTo>
                      <a:pt x="3851" y="24037"/>
                    </a:lnTo>
                    <a:lnTo>
                      <a:pt x="2789" y="27290"/>
                    </a:lnTo>
                    <a:lnTo>
                      <a:pt x="1992" y="30543"/>
                    </a:lnTo>
                    <a:lnTo>
                      <a:pt x="1262" y="33863"/>
                    </a:lnTo>
                    <a:lnTo>
                      <a:pt x="730" y="37183"/>
                    </a:lnTo>
                    <a:lnTo>
                      <a:pt x="332" y="40503"/>
                    </a:lnTo>
                    <a:lnTo>
                      <a:pt x="66" y="43823"/>
                    </a:lnTo>
                    <a:lnTo>
                      <a:pt x="0" y="47209"/>
                    </a:lnTo>
                    <a:lnTo>
                      <a:pt x="66" y="50529"/>
                    </a:lnTo>
                    <a:lnTo>
                      <a:pt x="266" y="53849"/>
                    </a:lnTo>
                    <a:lnTo>
                      <a:pt x="664" y="57169"/>
                    </a:lnTo>
                    <a:lnTo>
                      <a:pt x="1195" y="60489"/>
                    </a:lnTo>
                    <a:lnTo>
                      <a:pt x="1859" y="63809"/>
                    </a:lnTo>
                    <a:lnTo>
                      <a:pt x="2656" y="67062"/>
                    </a:lnTo>
                    <a:lnTo>
                      <a:pt x="3652" y="70316"/>
                    </a:lnTo>
                    <a:lnTo>
                      <a:pt x="4781" y="73503"/>
                    </a:lnTo>
                    <a:lnTo>
                      <a:pt x="6042" y="76623"/>
                    </a:lnTo>
                    <a:lnTo>
                      <a:pt x="6773" y="78150"/>
                    </a:lnTo>
                    <a:lnTo>
                      <a:pt x="7503" y="79678"/>
                    </a:lnTo>
                    <a:lnTo>
                      <a:pt x="8233" y="81205"/>
                    </a:lnTo>
                    <a:lnTo>
                      <a:pt x="9030" y="82732"/>
                    </a:lnTo>
                    <a:lnTo>
                      <a:pt x="9893" y="84259"/>
                    </a:lnTo>
                    <a:lnTo>
                      <a:pt x="10823" y="85720"/>
                    </a:lnTo>
                    <a:lnTo>
                      <a:pt x="11686" y="87180"/>
                    </a:lnTo>
                    <a:lnTo>
                      <a:pt x="12682" y="88641"/>
                    </a:lnTo>
                    <a:lnTo>
                      <a:pt x="13678" y="90036"/>
                    </a:lnTo>
                    <a:lnTo>
                      <a:pt x="14674" y="91430"/>
                    </a:lnTo>
                    <a:lnTo>
                      <a:pt x="15803" y="92824"/>
                    </a:lnTo>
                    <a:lnTo>
                      <a:pt x="16865" y="94219"/>
                    </a:lnTo>
                    <a:lnTo>
                      <a:pt x="17994" y="95546"/>
                    </a:lnTo>
                    <a:lnTo>
                      <a:pt x="19189" y="96874"/>
                    </a:lnTo>
                    <a:lnTo>
                      <a:pt x="20450" y="98202"/>
                    </a:lnTo>
                    <a:lnTo>
                      <a:pt x="21712" y="99464"/>
                    </a:lnTo>
                    <a:lnTo>
                      <a:pt x="22243" y="97339"/>
                    </a:lnTo>
                    <a:lnTo>
                      <a:pt x="22907" y="95215"/>
                    </a:lnTo>
                    <a:lnTo>
                      <a:pt x="23637" y="93090"/>
                    </a:lnTo>
                    <a:lnTo>
                      <a:pt x="24368" y="90965"/>
                    </a:lnTo>
                    <a:lnTo>
                      <a:pt x="25165" y="88907"/>
                    </a:lnTo>
                    <a:lnTo>
                      <a:pt x="26028" y="86782"/>
                    </a:lnTo>
                    <a:lnTo>
                      <a:pt x="26891" y="84657"/>
                    </a:lnTo>
                    <a:lnTo>
                      <a:pt x="27820" y="82599"/>
                    </a:lnTo>
                    <a:lnTo>
                      <a:pt x="29746" y="78482"/>
                    </a:lnTo>
                    <a:lnTo>
                      <a:pt x="31804" y="74432"/>
                    </a:lnTo>
                    <a:lnTo>
                      <a:pt x="33929" y="70515"/>
                    </a:lnTo>
                    <a:lnTo>
                      <a:pt x="36120" y="66730"/>
                    </a:lnTo>
                    <a:lnTo>
                      <a:pt x="34460" y="64937"/>
                    </a:lnTo>
                    <a:lnTo>
                      <a:pt x="32867" y="63145"/>
                    </a:lnTo>
                    <a:lnTo>
                      <a:pt x="31273" y="61285"/>
                    </a:lnTo>
                    <a:lnTo>
                      <a:pt x="29812" y="59360"/>
                    </a:lnTo>
                    <a:lnTo>
                      <a:pt x="28418" y="57434"/>
                    </a:lnTo>
                    <a:lnTo>
                      <a:pt x="27156" y="55442"/>
                    </a:lnTo>
                    <a:lnTo>
                      <a:pt x="25895" y="53384"/>
                    </a:lnTo>
                    <a:lnTo>
                      <a:pt x="24700" y="51392"/>
                    </a:lnTo>
                    <a:lnTo>
                      <a:pt x="23571" y="49268"/>
                    </a:lnTo>
                    <a:lnTo>
                      <a:pt x="22509" y="47209"/>
                    </a:lnTo>
                    <a:lnTo>
                      <a:pt x="21579" y="45085"/>
                    </a:lnTo>
                    <a:lnTo>
                      <a:pt x="20650" y="42960"/>
                    </a:lnTo>
                    <a:lnTo>
                      <a:pt x="19853" y="40769"/>
                    </a:lnTo>
                    <a:lnTo>
                      <a:pt x="19056" y="38578"/>
                    </a:lnTo>
                    <a:lnTo>
                      <a:pt x="18392" y="36386"/>
                    </a:lnTo>
                    <a:lnTo>
                      <a:pt x="17728" y="34195"/>
                    </a:lnTo>
                    <a:lnTo>
                      <a:pt x="17197" y="32004"/>
                    </a:lnTo>
                    <a:lnTo>
                      <a:pt x="16732" y="29813"/>
                    </a:lnTo>
                    <a:lnTo>
                      <a:pt x="16267" y="27622"/>
                    </a:lnTo>
                    <a:lnTo>
                      <a:pt x="15935" y="25364"/>
                    </a:lnTo>
                    <a:lnTo>
                      <a:pt x="15670" y="23173"/>
                    </a:lnTo>
                    <a:lnTo>
                      <a:pt x="15471" y="20982"/>
                    </a:lnTo>
                    <a:lnTo>
                      <a:pt x="15338" y="18791"/>
                    </a:lnTo>
                    <a:lnTo>
                      <a:pt x="15271" y="16600"/>
                    </a:lnTo>
                    <a:lnTo>
                      <a:pt x="15338" y="14475"/>
                    </a:lnTo>
                    <a:lnTo>
                      <a:pt x="15404" y="12351"/>
                    </a:lnTo>
                    <a:lnTo>
                      <a:pt x="15537" y="10226"/>
                    </a:lnTo>
                    <a:lnTo>
                      <a:pt x="15803" y="8101"/>
                    </a:lnTo>
                    <a:lnTo>
                      <a:pt x="16068" y="6043"/>
                    </a:lnTo>
                    <a:lnTo>
                      <a:pt x="16467" y="3985"/>
                    </a:lnTo>
                    <a:lnTo>
                      <a:pt x="16865" y="1993"/>
                    </a:lnTo>
                    <a:lnTo>
                      <a:pt x="1739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0" name="Google Shape;230;g34ed79b00d1_0_193"/>
              <p:cNvSpPr/>
              <p:nvPr/>
            </p:nvSpPr>
            <p:spPr>
              <a:xfrm>
                <a:off x="1379850" y="1665650"/>
                <a:ext cx="903025" cy="2486600"/>
              </a:xfrm>
              <a:custGeom>
                <a:rect b="b" l="l" r="r" t="t"/>
                <a:pathLst>
                  <a:path extrusionOk="0" fill="none" h="99464" w="36121">
                    <a:moveTo>
                      <a:pt x="36120" y="66730"/>
                    </a:moveTo>
                    <a:lnTo>
                      <a:pt x="36120" y="66730"/>
                    </a:lnTo>
                    <a:lnTo>
                      <a:pt x="34460" y="64937"/>
                    </a:lnTo>
                    <a:lnTo>
                      <a:pt x="32867" y="63145"/>
                    </a:lnTo>
                    <a:lnTo>
                      <a:pt x="31273" y="61285"/>
                    </a:lnTo>
                    <a:lnTo>
                      <a:pt x="29812" y="59360"/>
                    </a:lnTo>
                    <a:lnTo>
                      <a:pt x="28418" y="57434"/>
                    </a:lnTo>
                    <a:lnTo>
                      <a:pt x="27156" y="55442"/>
                    </a:lnTo>
                    <a:lnTo>
                      <a:pt x="25895" y="53384"/>
                    </a:lnTo>
                    <a:lnTo>
                      <a:pt x="24700" y="51392"/>
                    </a:lnTo>
                    <a:lnTo>
                      <a:pt x="23571" y="49268"/>
                    </a:lnTo>
                    <a:lnTo>
                      <a:pt x="22509" y="47209"/>
                    </a:lnTo>
                    <a:lnTo>
                      <a:pt x="21579" y="45085"/>
                    </a:lnTo>
                    <a:lnTo>
                      <a:pt x="20650" y="42960"/>
                    </a:lnTo>
                    <a:lnTo>
                      <a:pt x="19853" y="40769"/>
                    </a:lnTo>
                    <a:lnTo>
                      <a:pt x="19056" y="38578"/>
                    </a:lnTo>
                    <a:lnTo>
                      <a:pt x="18392" y="36386"/>
                    </a:lnTo>
                    <a:lnTo>
                      <a:pt x="17728" y="34195"/>
                    </a:lnTo>
                    <a:lnTo>
                      <a:pt x="17197" y="32004"/>
                    </a:lnTo>
                    <a:lnTo>
                      <a:pt x="16732" y="29813"/>
                    </a:lnTo>
                    <a:lnTo>
                      <a:pt x="16267" y="27622"/>
                    </a:lnTo>
                    <a:lnTo>
                      <a:pt x="15935" y="25364"/>
                    </a:lnTo>
                    <a:lnTo>
                      <a:pt x="15670" y="23173"/>
                    </a:lnTo>
                    <a:lnTo>
                      <a:pt x="15471" y="20982"/>
                    </a:lnTo>
                    <a:lnTo>
                      <a:pt x="15338" y="18791"/>
                    </a:lnTo>
                    <a:lnTo>
                      <a:pt x="15271" y="16600"/>
                    </a:lnTo>
                    <a:lnTo>
                      <a:pt x="15338" y="14475"/>
                    </a:lnTo>
                    <a:lnTo>
                      <a:pt x="15404" y="12351"/>
                    </a:lnTo>
                    <a:lnTo>
                      <a:pt x="15537" y="10226"/>
                    </a:lnTo>
                    <a:lnTo>
                      <a:pt x="15803" y="8101"/>
                    </a:lnTo>
                    <a:lnTo>
                      <a:pt x="16068" y="6043"/>
                    </a:lnTo>
                    <a:lnTo>
                      <a:pt x="16467" y="3985"/>
                    </a:lnTo>
                    <a:lnTo>
                      <a:pt x="16865" y="1993"/>
                    </a:lnTo>
                    <a:lnTo>
                      <a:pt x="17396" y="1"/>
                    </a:lnTo>
                    <a:lnTo>
                      <a:pt x="17396" y="1"/>
                    </a:lnTo>
                    <a:lnTo>
                      <a:pt x="16267" y="1395"/>
                    </a:lnTo>
                    <a:lnTo>
                      <a:pt x="15139" y="2789"/>
                    </a:lnTo>
                    <a:lnTo>
                      <a:pt x="14076" y="4184"/>
                    </a:lnTo>
                    <a:lnTo>
                      <a:pt x="13080" y="5644"/>
                    </a:lnTo>
                    <a:lnTo>
                      <a:pt x="12084" y="7105"/>
                    </a:lnTo>
                    <a:lnTo>
                      <a:pt x="11155" y="8566"/>
                    </a:lnTo>
                    <a:lnTo>
                      <a:pt x="10225" y="10027"/>
                    </a:lnTo>
                    <a:lnTo>
                      <a:pt x="9362" y="11554"/>
                    </a:lnTo>
                    <a:lnTo>
                      <a:pt x="8565" y="13081"/>
                    </a:lnTo>
                    <a:lnTo>
                      <a:pt x="7768" y="14608"/>
                    </a:lnTo>
                    <a:lnTo>
                      <a:pt x="6972" y="16135"/>
                    </a:lnTo>
                    <a:lnTo>
                      <a:pt x="6308" y="17662"/>
                    </a:lnTo>
                    <a:lnTo>
                      <a:pt x="5644" y="19256"/>
                    </a:lnTo>
                    <a:lnTo>
                      <a:pt x="4980" y="20849"/>
                    </a:lnTo>
                    <a:lnTo>
                      <a:pt x="3851" y="24037"/>
                    </a:lnTo>
                    <a:lnTo>
                      <a:pt x="2789" y="27290"/>
                    </a:lnTo>
                    <a:lnTo>
                      <a:pt x="1992" y="30543"/>
                    </a:lnTo>
                    <a:lnTo>
                      <a:pt x="1262" y="33863"/>
                    </a:lnTo>
                    <a:lnTo>
                      <a:pt x="730" y="37183"/>
                    </a:lnTo>
                    <a:lnTo>
                      <a:pt x="332" y="40503"/>
                    </a:lnTo>
                    <a:lnTo>
                      <a:pt x="66" y="43823"/>
                    </a:lnTo>
                    <a:lnTo>
                      <a:pt x="0" y="47209"/>
                    </a:lnTo>
                    <a:lnTo>
                      <a:pt x="66" y="50529"/>
                    </a:lnTo>
                    <a:lnTo>
                      <a:pt x="266" y="53849"/>
                    </a:lnTo>
                    <a:lnTo>
                      <a:pt x="664" y="57169"/>
                    </a:lnTo>
                    <a:lnTo>
                      <a:pt x="1195" y="60489"/>
                    </a:lnTo>
                    <a:lnTo>
                      <a:pt x="1859" y="63809"/>
                    </a:lnTo>
                    <a:lnTo>
                      <a:pt x="2656" y="67062"/>
                    </a:lnTo>
                    <a:lnTo>
                      <a:pt x="3652" y="70316"/>
                    </a:lnTo>
                    <a:lnTo>
                      <a:pt x="4781" y="73503"/>
                    </a:lnTo>
                    <a:lnTo>
                      <a:pt x="6042" y="76623"/>
                    </a:lnTo>
                    <a:lnTo>
                      <a:pt x="6773" y="78150"/>
                    </a:lnTo>
                    <a:lnTo>
                      <a:pt x="7503" y="79678"/>
                    </a:lnTo>
                    <a:lnTo>
                      <a:pt x="8233" y="81205"/>
                    </a:lnTo>
                    <a:lnTo>
                      <a:pt x="9030" y="82732"/>
                    </a:lnTo>
                    <a:lnTo>
                      <a:pt x="9893" y="84259"/>
                    </a:lnTo>
                    <a:lnTo>
                      <a:pt x="10823" y="85720"/>
                    </a:lnTo>
                    <a:lnTo>
                      <a:pt x="11686" y="87180"/>
                    </a:lnTo>
                    <a:lnTo>
                      <a:pt x="12682" y="88641"/>
                    </a:lnTo>
                    <a:lnTo>
                      <a:pt x="13678" y="90036"/>
                    </a:lnTo>
                    <a:lnTo>
                      <a:pt x="14674" y="91430"/>
                    </a:lnTo>
                    <a:lnTo>
                      <a:pt x="15803" y="92824"/>
                    </a:lnTo>
                    <a:lnTo>
                      <a:pt x="16865" y="94219"/>
                    </a:lnTo>
                    <a:lnTo>
                      <a:pt x="17994" y="95546"/>
                    </a:lnTo>
                    <a:lnTo>
                      <a:pt x="19189" y="96874"/>
                    </a:lnTo>
                    <a:lnTo>
                      <a:pt x="20450" y="98202"/>
                    </a:lnTo>
                    <a:lnTo>
                      <a:pt x="21712" y="99464"/>
                    </a:lnTo>
                    <a:lnTo>
                      <a:pt x="21712" y="99464"/>
                    </a:lnTo>
                    <a:lnTo>
                      <a:pt x="22243" y="97339"/>
                    </a:lnTo>
                    <a:lnTo>
                      <a:pt x="22907" y="95215"/>
                    </a:lnTo>
                    <a:lnTo>
                      <a:pt x="23637" y="93090"/>
                    </a:lnTo>
                    <a:lnTo>
                      <a:pt x="24368" y="90965"/>
                    </a:lnTo>
                    <a:lnTo>
                      <a:pt x="25165" y="88907"/>
                    </a:lnTo>
                    <a:lnTo>
                      <a:pt x="26028" y="86782"/>
                    </a:lnTo>
                    <a:lnTo>
                      <a:pt x="26891" y="84657"/>
                    </a:lnTo>
                    <a:lnTo>
                      <a:pt x="27820" y="82599"/>
                    </a:lnTo>
                    <a:lnTo>
                      <a:pt x="29746" y="78482"/>
                    </a:lnTo>
                    <a:lnTo>
                      <a:pt x="31804" y="74432"/>
                    </a:lnTo>
                    <a:lnTo>
                      <a:pt x="33929" y="70515"/>
                    </a:lnTo>
                    <a:lnTo>
                      <a:pt x="36120" y="6673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1" name="Google Shape;231;g34ed79b00d1_0_193"/>
              <p:cNvSpPr/>
              <p:nvPr/>
            </p:nvSpPr>
            <p:spPr>
              <a:xfrm>
                <a:off x="3318625" y="1974400"/>
                <a:ext cx="888100" cy="627475"/>
              </a:xfrm>
              <a:custGeom>
                <a:rect b="b" l="l" r="r" t="t"/>
                <a:pathLst>
                  <a:path extrusionOk="0" h="25099" w="35524">
                    <a:moveTo>
                      <a:pt x="20783" y="1"/>
                    </a:moveTo>
                    <a:lnTo>
                      <a:pt x="18260" y="1727"/>
                    </a:lnTo>
                    <a:lnTo>
                      <a:pt x="15737" y="3520"/>
                    </a:lnTo>
                    <a:lnTo>
                      <a:pt x="13148" y="5445"/>
                    </a:lnTo>
                    <a:lnTo>
                      <a:pt x="10558" y="7437"/>
                    </a:lnTo>
                    <a:lnTo>
                      <a:pt x="7902" y="9495"/>
                    </a:lnTo>
                    <a:lnTo>
                      <a:pt x="5313" y="11687"/>
                    </a:lnTo>
                    <a:lnTo>
                      <a:pt x="2657" y="13944"/>
                    </a:lnTo>
                    <a:lnTo>
                      <a:pt x="1" y="16334"/>
                    </a:lnTo>
                    <a:lnTo>
                      <a:pt x="1063" y="17131"/>
                    </a:lnTo>
                    <a:lnTo>
                      <a:pt x="2126" y="17928"/>
                    </a:lnTo>
                    <a:lnTo>
                      <a:pt x="3188" y="18725"/>
                    </a:lnTo>
                    <a:lnTo>
                      <a:pt x="4250" y="19389"/>
                    </a:lnTo>
                    <a:lnTo>
                      <a:pt x="5379" y="20053"/>
                    </a:lnTo>
                    <a:lnTo>
                      <a:pt x="6508" y="20717"/>
                    </a:lnTo>
                    <a:lnTo>
                      <a:pt x="7637" y="21314"/>
                    </a:lnTo>
                    <a:lnTo>
                      <a:pt x="8765" y="21845"/>
                    </a:lnTo>
                    <a:lnTo>
                      <a:pt x="9894" y="22310"/>
                    </a:lnTo>
                    <a:lnTo>
                      <a:pt x="11089" y="22775"/>
                    </a:lnTo>
                    <a:lnTo>
                      <a:pt x="12218" y="23173"/>
                    </a:lnTo>
                    <a:lnTo>
                      <a:pt x="13413" y="23572"/>
                    </a:lnTo>
                    <a:lnTo>
                      <a:pt x="14542" y="23904"/>
                    </a:lnTo>
                    <a:lnTo>
                      <a:pt x="15737" y="24169"/>
                    </a:lnTo>
                    <a:lnTo>
                      <a:pt x="18061" y="24634"/>
                    </a:lnTo>
                    <a:lnTo>
                      <a:pt x="20451" y="24966"/>
                    </a:lnTo>
                    <a:lnTo>
                      <a:pt x="22709" y="25099"/>
                    </a:lnTo>
                    <a:lnTo>
                      <a:pt x="25033" y="25099"/>
                    </a:lnTo>
                    <a:lnTo>
                      <a:pt x="26161" y="25032"/>
                    </a:lnTo>
                    <a:lnTo>
                      <a:pt x="27224" y="24900"/>
                    </a:lnTo>
                    <a:lnTo>
                      <a:pt x="28353" y="24767"/>
                    </a:lnTo>
                    <a:lnTo>
                      <a:pt x="29415" y="24568"/>
                    </a:lnTo>
                    <a:lnTo>
                      <a:pt x="30477" y="24302"/>
                    </a:lnTo>
                    <a:lnTo>
                      <a:pt x="31540" y="24103"/>
                    </a:lnTo>
                    <a:lnTo>
                      <a:pt x="32536" y="23771"/>
                    </a:lnTo>
                    <a:lnTo>
                      <a:pt x="33532" y="23439"/>
                    </a:lnTo>
                    <a:lnTo>
                      <a:pt x="34527" y="23040"/>
                    </a:lnTo>
                    <a:lnTo>
                      <a:pt x="35523" y="22642"/>
                    </a:lnTo>
                    <a:lnTo>
                      <a:pt x="33996" y="19654"/>
                    </a:lnTo>
                    <a:lnTo>
                      <a:pt x="32403" y="16666"/>
                    </a:lnTo>
                    <a:lnTo>
                      <a:pt x="30743" y="13745"/>
                    </a:lnTo>
                    <a:lnTo>
                      <a:pt x="28950" y="10890"/>
                    </a:lnTo>
                    <a:lnTo>
                      <a:pt x="27025" y="8035"/>
                    </a:lnTo>
                    <a:lnTo>
                      <a:pt x="25033" y="5312"/>
                    </a:lnTo>
                    <a:lnTo>
                      <a:pt x="22974" y="2657"/>
                    </a:lnTo>
                    <a:lnTo>
                      <a:pt x="2078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2" name="Google Shape;232;g34ed79b00d1_0_193"/>
              <p:cNvSpPr/>
              <p:nvPr/>
            </p:nvSpPr>
            <p:spPr>
              <a:xfrm>
                <a:off x="3318625" y="1974400"/>
                <a:ext cx="888100" cy="627475"/>
              </a:xfrm>
              <a:custGeom>
                <a:rect b="b" l="l" r="r" t="t"/>
                <a:pathLst>
                  <a:path extrusionOk="0" fill="none" h="25099" w="35524">
                    <a:moveTo>
                      <a:pt x="35523" y="22642"/>
                    </a:moveTo>
                    <a:lnTo>
                      <a:pt x="35523" y="22642"/>
                    </a:lnTo>
                    <a:lnTo>
                      <a:pt x="33996" y="19654"/>
                    </a:lnTo>
                    <a:lnTo>
                      <a:pt x="32403" y="16666"/>
                    </a:lnTo>
                    <a:lnTo>
                      <a:pt x="30743" y="13745"/>
                    </a:lnTo>
                    <a:lnTo>
                      <a:pt x="28950" y="10890"/>
                    </a:lnTo>
                    <a:lnTo>
                      <a:pt x="27025" y="8035"/>
                    </a:lnTo>
                    <a:lnTo>
                      <a:pt x="25033" y="5312"/>
                    </a:lnTo>
                    <a:lnTo>
                      <a:pt x="22974" y="2657"/>
                    </a:lnTo>
                    <a:lnTo>
                      <a:pt x="20783" y="1"/>
                    </a:lnTo>
                    <a:lnTo>
                      <a:pt x="20783" y="1"/>
                    </a:lnTo>
                    <a:lnTo>
                      <a:pt x="18260" y="1727"/>
                    </a:lnTo>
                    <a:lnTo>
                      <a:pt x="15737" y="3520"/>
                    </a:lnTo>
                    <a:lnTo>
                      <a:pt x="13148" y="5445"/>
                    </a:lnTo>
                    <a:lnTo>
                      <a:pt x="10558" y="7437"/>
                    </a:lnTo>
                    <a:lnTo>
                      <a:pt x="7902" y="9495"/>
                    </a:lnTo>
                    <a:lnTo>
                      <a:pt x="5313" y="11687"/>
                    </a:lnTo>
                    <a:lnTo>
                      <a:pt x="2657" y="13944"/>
                    </a:lnTo>
                    <a:lnTo>
                      <a:pt x="1" y="16334"/>
                    </a:lnTo>
                    <a:lnTo>
                      <a:pt x="1" y="16334"/>
                    </a:lnTo>
                    <a:lnTo>
                      <a:pt x="1063" y="17131"/>
                    </a:lnTo>
                    <a:lnTo>
                      <a:pt x="2126" y="17928"/>
                    </a:lnTo>
                    <a:lnTo>
                      <a:pt x="3188" y="18725"/>
                    </a:lnTo>
                    <a:lnTo>
                      <a:pt x="4250" y="19389"/>
                    </a:lnTo>
                    <a:lnTo>
                      <a:pt x="5379" y="20053"/>
                    </a:lnTo>
                    <a:lnTo>
                      <a:pt x="6508" y="20717"/>
                    </a:lnTo>
                    <a:lnTo>
                      <a:pt x="7637" y="21314"/>
                    </a:lnTo>
                    <a:lnTo>
                      <a:pt x="8765" y="21845"/>
                    </a:lnTo>
                    <a:lnTo>
                      <a:pt x="9894" y="22310"/>
                    </a:lnTo>
                    <a:lnTo>
                      <a:pt x="11089" y="22775"/>
                    </a:lnTo>
                    <a:lnTo>
                      <a:pt x="12218" y="23173"/>
                    </a:lnTo>
                    <a:lnTo>
                      <a:pt x="13413" y="23572"/>
                    </a:lnTo>
                    <a:lnTo>
                      <a:pt x="14542" y="23904"/>
                    </a:lnTo>
                    <a:lnTo>
                      <a:pt x="15737" y="24169"/>
                    </a:lnTo>
                    <a:lnTo>
                      <a:pt x="18061" y="24634"/>
                    </a:lnTo>
                    <a:lnTo>
                      <a:pt x="20451" y="24966"/>
                    </a:lnTo>
                    <a:lnTo>
                      <a:pt x="22709" y="25099"/>
                    </a:lnTo>
                    <a:lnTo>
                      <a:pt x="25033" y="25099"/>
                    </a:lnTo>
                    <a:lnTo>
                      <a:pt x="26161" y="25032"/>
                    </a:lnTo>
                    <a:lnTo>
                      <a:pt x="27224" y="24900"/>
                    </a:lnTo>
                    <a:lnTo>
                      <a:pt x="28353" y="24767"/>
                    </a:lnTo>
                    <a:lnTo>
                      <a:pt x="29415" y="24568"/>
                    </a:lnTo>
                    <a:lnTo>
                      <a:pt x="30477" y="24302"/>
                    </a:lnTo>
                    <a:lnTo>
                      <a:pt x="31540" y="24103"/>
                    </a:lnTo>
                    <a:lnTo>
                      <a:pt x="32536" y="23771"/>
                    </a:lnTo>
                    <a:lnTo>
                      <a:pt x="33532" y="23439"/>
                    </a:lnTo>
                    <a:lnTo>
                      <a:pt x="34527" y="23040"/>
                    </a:lnTo>
                    <a:lnTo>
                      <a:pt x="35523" y="22642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3" name="Google Shape;233;g34ed79b00d1_0_193"/>
              <p:cNvSpPr/>
              <p:nvPr/>
            </p:nvSpPr>
            <p:spPr>
              <a:xfrm>
                <a:off x="3302025" y="1225775"/>
                <a:ext cx="962800" cy="464800"/>
              </a:xfrm>
              <a:custGeom>
                <a:rect b="b" l="l" r="r" t="t"/>
                <a:pathLst>
                  <a:path extrusionOk="0" h="18592" w="38512">
                    <a:moveTo>
                      <a:pt x="12683" y="0"/>
                    </a:moveTo>
                    <a:lnTo>
                      <a:pt x="11421" y="67"/>
                    </a:lnTo>
                    <a:lnTo>
                      <a:pt x="10226" y="200"/>
                    </a:lnTo>
                    <a:lnTo>
                      <a:pt x="9031" y="332"/>
                    </a:lnTo>
                    <a:lnTo>
                      <a:pt x="7836" y="532"/>
                    </a:lnTo>
                    <a:lnTo>
                      <a:pt x="6707" y="797"/>
                    </a:lnTo>
                    <a:lnTo>
                      <a:pt x="5578" y="1063"/>
                    </a:lnTo>
                    <a:lnTo>
                      <a:pt x="4516" y="1328"/>
                    </a:lnTo>
                    <a:lnTo>
                      <a:pt x="3520" y="1727"/>
                    </a:lnTo>
                    <a:lnTo>
                      <a:pt x="2590" y="2059"/>
                    </a:lnTo>
                    <a:lnTo>
                      <a:pt x="1661" y="2457"/>
                    </a:lnTo>
                    <a:lnTo>
                      <a:pt x="798" y="2922"/>
                    </a:lnTo>
                    <a:lnTo>
                      <a:pt x="1" y="3387"/>
                    </a:lnTo>
                    <a:lnTo>
                      <a:pt x="3055" y="4781"/>
                    </a:lnTo>
                    <a:lnTo>
                      <a:pt x="6043" y="6375"/>
                    </a:lnTo>
                    <a:lnTo>
                      <a:pt x="8965" y="8034"/>
                    </a:lnTo>
                    <a:lnTo>
                      <a:pt x="11820" y="9894"/>
                    </a:lnTo>
                    <a:lnTo>
                      <a:pt x="14608" y="11886"/>
                    </a:lnTo>
                    <a:lnTo>
                      <a:pt x="17331" y="13944"/>
                    </a:lnTo>
                    <a:lnTo>
                      <a:pt x="19987" y="16201"/>
                    </a:lnTo>
                    <a:lnTo>
                      <a:pt x="22576" y="18592"/>
                    </a:lnTo>
                    <a:lnTo>
                      <a:pt x="24435" y="17264"/>
                    </a:lnTo>
                    <a:lnTo>
                      <a:pt x="26427" y="16002"/>
                    </a:lnTo>
                    <a:lnTo>
                      <a:pt x="28485" y="14741"/>
                    </a:lnTo>
                    <a:lnTo>
                      <a:pt x="30544" y="13545"/>
                    </a:lnTo>
                    <a:lnTo>
                      <a:pt x="32668" y="12417"/>
                    </a:lnTo>
                    <a:lnTo>
                      <a:pt x="34727" y="11354"/>
                    </a:lnTo>
                    <a:lnTo>
                      <a:pt x="36719" y="10491"/>
                    </a:lnTo>
                    <a:lnTo>
                      <a:pt x="38511" y="9761"/>
                    </a:lnTo>
                    <a:lnTo>
                      <a:pt x="37449" y="8632"/>
                    </a:lnTo>
                    <a:lnTo>
                      <a:pt x="36254" y="7636"/>
                    </a:lnTo>
                    <a:lnTo>
                      <a:pt x="35059" y="6707"/>
                    </a:lnTo>
                    <a:lnTo>
                      <a:pt x="33864" y="5843"/>
                    </a:lnTo>
                    <a:lnTo>
                      <a:pt x="32602" y="5047"/>
                    </a:lnTo>
                    <a:lnTo>
                      <a:pt x="31340" y="4316"/>
                    </a:lnTo>
                    <a:lnTo>
                      <a:pt x="30079" y="3652"/>
                    </a:lnTo>
                    <a:lnTo>
                      <a:pt x="28751" y="3055"/>
                    </a:lnTo>
                    <a:lnTo>
                      <a:pt x="27423" y="2524"/>
                    </a:lnTo>
                    <a:lnTo>
                      <a:pt x="26095" y="1992"/>
                    </a:lnTo>
                    <a:lnTo>
                      <a:pt x="24701" y="1594"/>
                    </a:lnTo>
                    <a:lnTo>
                      <a:pt x="23373" y="1196"/>
                    </a:lnTo>
                    <a:lnTo>
                      <a:pt x="22045" y="864"/>
                    </a:lnTo>
                    <a:lnTo>
                      <a:pt x="20650" y="598"/>
                    </a:lnTo>
                    <a:lnTo>
                      <a:pt x="19323" y="399"/>
                    </a:lnTo>
                    <a:lnTo>
                      <a:pt x="17928" y="200"/>
                    </a:lnTo>
                    <a:lnTo>
                      <a:pt x="16600" y="67"/>
                    </a:lnTo>
                    <a:lnTo>
                      <a:pt x="1527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4" name="Google Shape;234;g34ed79b00d1_0_193"/>
              <p:cNvSpPr/>
              <p:nvPr/>
            </p:nvSpPr>
            <p:spPr>
              <a:xfrm>
                <a:off x="3302025" y="1225775"/>
                <a:ext cx="962800" cy="464800"/>
              </a:xfrm>
              <a:custGeom>
                <a:rect b="b" l="l" r="r" t="t"/>
                <a:pathLst>
                  <a:path extrusionOk="0" fill="none" h="18592" w="38512">
                    <a:moveTo>
                      <a:pt x="22576" y="18592"/>
                    </a:moveTo>
                    <a:lnTo>
                      <a:pt x="22576" y="18592"/>
                    </a:lnTo>
                    <a:lnTo>
                      <a:pt x="24435" y="17264"/>
                    </a:lnTo>
                    <a:lnTo>
                      <a:pt x="26427" y="16002"/>
                    </a:lnTo>
                    <a:lnTo>
                      <a:pt x="28485" y="14741"/>
                    </a:lnTo>
                    <a:lnTo>
                      <a:pt x="30544" y="13545"/>
                    </a:lnTo>
                    <a:lnTo>
                      <a:pt x="32668" y="12417"/>
                    </a:lnTo>
                    <a:lnTo>
                      <a:pt x="34727" y="11354"/>
                    </a:lnTo>
                    <a:lnTo>
                      <a:pt x="36719" y="10491"/>
                    </a:lnTo>
                    <a:lnTo>
                      <a:pt x="38511" y="9761"/>
                    </a:lnTo>
                    <a:lnTo>
                      <a:pt x="38511" y="9761"/>
                    </a:lnTo>
                    <a:lnTo>
                      <a:pt x="37449" y="8632"/>
                    </a:lnTo>
                    <a:lnTo>
                      <a:pt x="36254" y="7636"/>
                    </a:lnTo>
                    <a:lnTo>
                      <a:pt x="35059" y="6707"/>
                    </a:lnTo>
                    <a:lnTo>
                      <a:pt x="33864" y="5843"/>
                    </a:lnTo>
                    <a:lnTo>
                      <a:pt x="32602" y="5047"/>
                    </a:lnTo>
                    <a:lnTo>
                      <a:pt x="31340" y="4316"/>
                    </a:lnTo>
                    <a:lnTo>
                      <a:pt x="30079" y="3652"/>
                    </a:lnTo>
                    <a:lnTo>
                      <a:pt x="28751" y="3055"/>
                    </a:lnTo>
                    <a:lnTo>
                      <a:pt x="27423" y="2524"/>
                    </a:lnTo>
                    <a:lnTo>
                      <a:pt x="26095" y="1992"/>
                    </a:lnTo>
                    <a:lnTo>
                      <a:pt x="24701" y="1594"/>
                    </a:lnTo>
                    <a:lnTo>
                      <a:pt x="23373" y="1196"/>
                    </a:lnTo>
                    <a:lnTo>
                      <a:pt x="22045" y="864"/>
                    </a:lnTo>
                    <a:lnTo>
                      <a:pt x="20650" y="598"/>
                    </a:lnTo>
                    <a:lnTo>
                      <a:pt x="19323" y="399"/>
                    </a:lnTo>
                    <a:lnTo>
                      <a:pt x="17928" y="200"/>
                    </a:lnTo>
                    <a:lnTo>
                      <a:pt x="16600" y="67"/>
                    </a:lnTo>
                    <a:lnTo>
                      <a:pt x="15272" y="0"/>
                    </a:lnTo>
                    <a:lnTo>
                      <a:pt x="14011" y="0"/>
                    </a:lnTo>
                    <a:lnTo>
                      <a:pt x="12683" y="0"/>
                    </a:lnTo>
                    <a:lnTo>
                      <a:pt x="11421" y="67"/>
                    </a:lnTo>
                    <a:lnTo>
                      <a:pt x="10226" y="200"/>
                    </a:lnTo>
                    <a:lnTo>
                      <a:pt x="9031" y="332"/>
                    </a:lnTo>
                    <a:lnTo>
                      <a:pt x="7836" y="532"/>
                    </a:lnTo>
                    <a:lnTo>
                      <a:pt x="6707" y="797"/>
                    </a:lnTo>
                    <a:lnTo>
                      <a:pt x="5578" y="1063"/>
                    </a:lnTo>
                    <a:lnTo>
                      <a:pt x="4516" y="1328"/>
                    </a:lnTo>
                    <a:lnTo>
                      <a:pt x="3520" y="1727"/>
                    </a:lnTo>
                    <a:lnTo>
                      <a:pt x="2590" y="2059"/>
                    </a:lnTo>
                    <a:lnTo>
                      <a:pt x="1661" y="2457"/>
                    </a:lnTo>
                    <a:lnTo>
                      <a:pt x="798" y="2922"/>
                    </a:lnTo>
                    <a:lnTo>
                      <a:pt x="1" y="3387"/>
                    </a:lnTo>
                    <a:lnTo>
                      <a:pt x="1" y="3387"/>
                    </a:lnTo>
                    <a:lnTo>
                      <a:pt x="3055" y="4781"/>
                    </a:lnTo>
                    <a:lnTo>
                      <a:pt x="6043" y="6375"/>
                    </a:lnTo>
                    <a:lnTo>
                      <a:pt x="8965" y="8034"/>
                    </a:lnTo>
                    <a:lnTo>
                      <a:pt x="11820" y="9894"/>
                    </a:lnTo>
                    <a:lnTo>
                      <a:pt x="14608" y="11886"/>
                    </a:lnTo>
                    <a:lnTo>
                      <a:pt x="17331" y="13944"/>
                    </a:lnTo>
                    <a:lnTo>
                      <a:pt x="19987" y="16201"/>
                    </a:lnTo>
                    <a:lnTo>
                      <a:pt x="22576" y="18592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5" name="Google Shape;235;g34ed79b00d1_0_193"/>
              <p:cNvSpPr/>
              <p:nvPr/>
            </p:nvSpPr>
            <p:spPr>
              <a:xfrm>
                <a:off x="2108550" y="3483275"/>
                <a:ext cx="2365425" cy="1201825"/>
              </a:xfrm>
              <a:custGeom>
                <a:rect b="b" l="l" r="r" t="t"/>
                <a:pathLst>
                  <a:path extrusionOk="0" h="48073" w="94617">
                    <a:moveTo>
                      <a:pt x="13612" y="1"/>
                    </a:moveTo>
                    <a:lnTo>
                      <a:pt x="11952" y="2856"/>
                    </a:lnTo>
                    <a:lnTo>
                      <a:pt x="10425" y="5645"/>
                    </a:lnTo>
                    <a:lnTo>
                      <a:pt x="9097" y="8367"/>
                    </a:lnTo>
                    <a:lnTo>
                      <a:pt x="7835" y="10956"/>
                    </a:lnTo>
                    <a:lnTo>
                      <a:pt x="6706" y="13413"/>
                    </a:lnTo>
                    <a:lnTo>
                      <a:pt x="5644" y="15803"/>
                    </a:lnTo>
                    <a:lnTo>
                      <a:pt x="4715" y="18061"/>
                    </a:lnTo>
                    <a:lnTo>
                      <a:pt x="3851" y="20186"/>
                    </a:lnTo>
                    <a:lnTo>
                      <a:pt x="3121" y="22244"/>
                    </a:lnTo>
                    <a:lnTo>
                      <a:pt x="2457" y="24169"/>
                    </a:lnTo>
                    <a:lnTo>
                      <a:pt x="1859" y="25962"/>
                    </a:lnTo>
                    <a:lnTo>
                      <a:pt x="1395" y="27688"/>
                    </a:lnTo>
                    <a:lnTo>
                      <a:pt x="598" y="30743"/>
                    </a:lnTo>
                    <a:lnTo>
                      <a:pt x="0" y="33266"/>
                    </a:lnTo>
                    <a:lnTo>
                      <a:pt x="2590" y="35125"/>
                    </a:lnTo>
                    <a:lnTo>
                      <a:pt x="5179" y="36785"/>
                    </a:lnTo>
                    <a:lnTo>
                      <a:pt x="7835" y="38378"/>
                    </a:lnTo>
                    <a:lnTo>
                      <a:pt x="10558" y="39906"/>
                    </a:lnTo>
                    <a:lnTo>
                      <a:pt x="13280" y="41234"/>
                    </a:lnTo>
                    <a:lnTo>
                      <a:pt x="16135" y="42495"/>
                    </a:lnTo>
                    <a:lnTo>
                      <a:pt x="18924" y="43557"/>
                    </a:lnTo>
                    <a:lnTo>
                      <a:pt x="21779" y="44553"/>
                    </a:lnTo>
                    <a:lnTo>
                      <a:pt x="24700" y="45417"/>
                    </a:lnTo>
                    <a:lnTo>
                      <a:pt x="27622" y="46147"/>
                    </a:lnTo>
                    <a:lnTo>
                      <a:pt x="30543" y="46811"/>
                    </a:lnTo>
                    <a:lnTo>
                      <a:pt x="33531" y="47276"/>
                    </a:lnTo>
                    <a:lnTo>
                      <a:pt x="36519" y="47674"/>
                    </a:lnTo>
                    <a:lnTo>
                      <a:pt x="39507" y="47940"/>
                    </a:lnTo>
                    <a:lnTo>
                      <a:pt x="42495" y="48072"/>
                    </a:lnTo>
                    <a:lnTo>
                      <a:pt x="45482" y="48072"/>
                    </a:lnTo>
                    <a:lnTo>
                      <a:pt x="48470" y="47940"/>
                    </a:lnTo>
                    <a:lnTo>
                      <a:pt x="51458" y="47674"/>
                    </a:lnTo>
                    <a:lnTo>
                      <a:pt x="54446" y="47342"/>
                    </a:lnTo>
                    <a:lnTo>
                      <a:pt x="57434" y="46877"/>
                    </a:lnTo>
                    <a:lnTo>
                      <a:pt x="60355" y="46280"/>
                    </a:lnTo>
                    <a:lnTo>
                      <a:pt x="63277" y="45549"/>
                    </a:lnTo>
                    <a:lnTo>
                      <a:pt x="66198" y="44686"/>
                    </a:lnTo>
                    <a:lnTo>
                      <a:pt x="69053" y="43757"/>
                    </a:lnTo>
                    <a:lnTo>
                      <a:pt x="71909" y="42628"/>
                    </a:lnTo>
                    <a:lnTo>
                      <a:pt x="74697" y="41433"/>
                    </a:lnTo>
                    <a:lnTo>
                      <a:pt x="77486" y="40105"/>
                    </a:lnTo>
                    <a:lnTo>
                      <a:pt x="80142" y="38644"/>
                    </a:lnTo>
                    <a:lnTo>
                      <a:pt x="82864" y="37051"/>
                    </a:lnTo>
                    <a:lnTo>
                      <a:pt x="85454" y="35391"/>
                    </a:lnTo>
                    <a:lnTo>
                      <a:pt x="87977" y="33531"/>
                    </a:lnTo>
                    <a:lnTo>
                      <a:pt x="90500" y="31606"/>
                    </a:lnTo>
                    <a:lnTo>
                      <a:pt x="90965" y="30344"/>
                    </a:lnTo>
                    <a:lnTo>
                      <a:pt x="91429" y="29083"/>
                    </a:lnTo>
                    <a:lnTo>
                      <a:pt x="91894" y="27755"/>
                    </a:lnTo>
                    <a:lnTo>
                      <a:pt x="92292" y="26361"/>
                    </a:lnTo>
                    <a:lnTo>
                      <a:pt x="92956" y="23572"/>
                    </a:lnTo>
                    <a:lnTo>
                      <a:pt x="93554" y="20650"/>
                    </a:lnTo>
                    <a:lnTo>
                      <a:pt x="94019" y="17596"/>
                    </a:lnTo>
                    <a:lnTo>
                      <a:pt x="94351" y="14409"/>
                    </a:lnTo>
                    <a:lnTo>
                      <a:pt x="94550" y="11222"/>
                    </a:lnTo>
                    <a:lnTo>
                      <a:pt x="94616" y="7836"/>
                    </a:lnTo>
                    <a:lnTo>
                      <a:pt x="92226" y="9164"/>
                    </a:lnTo>
                    <a:lnTo>
                      <a:pt x="89769" y="10425"/>
                    </a:lnTo>
                    <a:lnTo>
                      <a:pt x="87313" y="11488"/>
                    </a:lnTo>
                    <a:lnTo>
                      <a:pt x="84790" y="12484"/>
                    </a:lnTo>
                    <a:lnTo>
                      <a:pt x="82267" y="13347"/>
                    </a:lnTo>
                    <a:lnTo>
                      <a:pt x="79677" y="14143"/>
                    </a:lnTo>
                    <a:lnTo>
                      <a:pt x="77088" y="14741"/>
                    </a:lnTo>
                    <a:lnTo>
                      <a:pt x="74432" y="15272"/>
                    </a:lnTo>
                    <a:lnTo>
                      <a:pt x="71776" y="15737"/>
                    </a:lnTo>
                    <a:lnTo>
                      <a:pt x="69053" y="16069"/>
                    </a:lnTo>
                    <a:lnTo>
                      <a:pt x="66398" y="16268"/>
                    </a:lnTo>
                    <a:lnTo>
                      <a:pt x="63675" y="16401"/>
                    </a:lnTo>
                    <a:lnTo>
                      <a:pt x="60953" y="16401"/>
                    </a:lnTo>
                    <a:lnTo>
                      <a:pt x="58231" y="16335"/>
                    </a:lnTo>
                    <a:lnTo>
                      <a:pt x="55508" y="16135"/>
                    </a:lnTo>
                    <a:lnTo>
                      <a:pt x="52786" y="15870"/>
                    </a:lnTo>
                    <a:lnTo>
                      <a:pt x="50064" y="15538"/>
                    </a:lnTo>
                    <a:lnTo>
                      <a:pt x="47408" y="15073"/>
                    </a:lnTo>
                    <a:lnTo>
                      <a:pt x="44752" y="14542"/>
                    </a:lnTo>
                    <a:lnTo>
                      <a:pt x="42096" y="13878"/>
                    </a:lnTo>
                    <a:lnTo>
                      <a:pt x="39440" y="13147"/>
                    </a:lnTo>
                    <a:lnTo>
                      <a:pt x="36851" y="12351"/>
                    </a:lnTo>
                    <a:lnTo>
                      <a:pt x="34328" y="11488"/>
                    </a:lnTo>
                    <a:lnTo>
                      <a:pt x="31805" y="10492"/>
                    </a:lnTo>
                    <a:lnTo>
                      <a:pt x="29348" y="9429"/>
                    </a:lnTo>
                    <a:lnTo>
                      <a:pt x="26891" y="8300"/>
                    </a:lnTo>
                    <a:lnTo>
                      <a:pt x="24567" y="7105"/>
                    </a:lnTo>
                    <a:lnTo>
                      <a:pt x="22243" y="5844"/>
                    </a:lnTo>
                    <a:lnTo>
                      <a:pt x="19986" y="4449"/>
                    </a:lnTo>
                    <a:lnTo>
                      <a:pt x="17795" y="3055"/>
                    </a:lnTo>
                    <a:lnTo>
                      <a:pt x="15670" y="1528"/>
                    </a:lnTo>
                    <a:lnTo>
                      <a:pt x="1361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6" name="Google Shape;236;g34ed79b00d1_0_193"/>
              <p:cNvSpPr/>
              <p:nvPr/>
            </p:nvSpPr>
            <p:spPr>
              <a:xfrm>
                <a:off x="2108550" y="3483275"/>
                <a:ext cx="2365425" cy="1201825"/>
              </a:xfrm>
              <a:custGeom>
                <a:rect b="b" l="l" r="r" t="t"/>
                <a:pathLst>
                  <a:path extrusionOk="0" fill="none" h="48073" w="94617">
                    <a:moveTo>
                      <a:pt x="13612" y="1"/>
                    </a:moveTo>
                    <a:lnTo>
                      <a:pt x="13612" y="1"/>
                    </a:lnTo>
                    <a:lnTo>
                      <a:pt x="11952" y="2856"/>
                    </a:lnTo>
                    <a:lnTo>
                      <a:pt x="10425" y="5645"/>
                    </a:lnTo>
                    <a:lnTo>
                      <a:pt x="9097" y="8367"/>
                    </a:lnTo>
                    <a:lnTo>
                      <a:pt x="7835" y="10956"/>
                    </a:lnTo>
                    <a:lnTo>
                      <a:pt x="6706" y="13413"/>
                    </a:lnTo>
                    <a:lnTo>
                      <a:pt x="5644" y="15803"/>
                    </a:lnTo>
                    <a:lnTo>
                      <a:pt x="4715" y="18061"/>
                    </a:lnTo>
                    <a:lnTo>
                      <a:pt x="3851" y="20186"/>
                    </a:lnTo>
                    <a:lnTo>
                      <a:pt x="3121" y="22244"/>
                    </a:lnTo>
                    <a:lnTo>
                      <a:pt x="2457" y="24169"/>
                    </a:lnTo>
                    <a:lnTo>
                      <a:pt x="1859" y="25962"/>
                    </a:lnTo>
                    <a:lnTo>
                      <a:pt x="1395" y="27688"/>
                    </a:lnTo>
                    <a:lnTo>
                      <a:pt x="598" y="30743"/>
                    </a:lnTo>
                    <a:lnTo>
                      <a:pt x="0" y="33266"/>
                    </a:lnTo>
                    <a:lnTo>
                      <a:pt x="0" y="33266"/>
                    </a:lnTo>
                    <a:lnTo>
                      <a:pt x="2590" y="35125"/>
                    </a:lnTo>
                    <a:lnTo>
                      <a:pt x="5179" y="36785"/>
                    </a:lnTo>
                    <a:lnTo>
                      <a:pt x="7835" y="38378"/>
                    </a:lnTo>
                    <a:lnTo>
                      <a:pt x="10558" y="39906"/>
                    </a:lnTo>
                    <a:lnTo>
                      <a:pt x="13280" y="41234"/>
                    </a:lnTo>
                    <a:lnTo>
                      <a:pt x="16135" y="42495"/>
                    </a:lnTo>
                    <a:lnTo>
                      <a:pt x="18924" y="43557"/>
                    </a:lnTo>
                    <a:lnTo>
                      <a:pt x="21779" y="44553"/>
                    </a:lnTo>
                    <a:lnTo>
                      <a:pt x="24700" y="45417"/>
                    </a:lnTo>
                    <a:lnTo>
                      <a:pt x="27622" y="46147"/>
                    </a:lnTo>
                    <a:lnTo>
                      <a:pt x="30543" y="46811"/>
                    </a:lnTo>
                    <a:lnTo>
                      <a:pt x="33531" y="47276"/>
                    </a:lnTo>
                    <a:lnTo>
                      <a:pt x="36519" y="47674"/>
                    </a:lnTo>
                    <a:lnTo>
                      <a:pt x="39507" y="47940"/>
                    </a:lnTo>
                    <a:lnTo>
                      <a:pt x="42495" y="48072"/>
                    </a:lnTo>
                    <a:lnTo>
                      <a:pt x="45482" y="48072"/>
                    </a:lnTo>
                    <a:lnTo>
                      <a:pt x="48470" y="47940"/>
                    </a:lnTo>
                    <a:lnTo>
                      <a:pt x="51458" y="47674"/>
                    </a:lnTo>
                    <a:lnTo>
                      <a:pt x="54446" y="47342"/>
                    </a:lnTo>
                    <a:lnTo>
                      <a:pt x="57434" y="46877"/>
                    </a:lnTo>
                    <a:lnTo>
                      <a:pt x="60355" y="46280"/>
                    </a:lnTo>
                    <a:lnTo>
                      <a:pt x="63277" y="45549"/>
                    </a:lnTo>
                    <a:lnTo>
                      <a:pt x="66198" y="44686"/>
                    </a:lnTo>
                    <a:lnTo>
                      <a:pt x="69053" y="43757"/>
                    </a:lnTo>
                    <a:lnTo>
                      <a:pt x="71909" y="42628"/>
                    </a:lnTo>
                    <a:lnTo>
                      <a:pt x="74697" y="41433"/>
                    </a:lnTo>
                    <a:lnTo>
                      <a:pt x="77486" y="40105"/>
                    </a:lnTo>
                    <a:lnTo>
                      <a:pt x="80142" y="38644"/>
                    </a:lnTo>
                    <a:lnTo>
                      <a:pt x="82864" y="37051"/>
                    </a:lnTo>
                    <a:lnTo>
                      <a:pt x="85454" y="35391"/>
                    </a:lnTo>
                    <a:lnTo>
                      <a:pt x="87977" y="33531"/>
                    </a:lnTo>
                    <a:lnTo>
                      <a:pt x="90500" y="31606"/>
                    </a:lnTo>
                    <a:lnTo>
                      <a:pt x="90500" y="31606"/>
                    </a:lnTo>
                    <a:lnTo>
                      <a:pt x="90965" y="30344"/>
                    </a:lnTo>
                    <a:lnTo>
                      <a:pt x="91429" y="29083"/>
                    </a:lnTo>
                    <a:lnTo>
                      <a:pt x="91894" y="27755"/>
                    </a:lnTo>
                    <a:lnTo>
                      <a:pt x="92292" y="26361"/>
                    </a:lnTo>
                    <a:lnTo>
                      <a:pt x="92956" y="23572"/>
                    </a:lnTo>
                    <a:lnTo>
                      <a:pt x="93554" y="20650"/>
                    </a:lnTo>
                    <a:lnTo>
                      <a:pt x="94019" y="17596"/>
                    </a:lnTo>
                    <a:lnTo>
                      <a:pt x="94351" y="14409"/>
                    </a:lnTo>
                    <a:lnTo>
                      <a:pt x="94550" y="11222"/>
                    </a:lnTo>
                    <a:lnTo>
                      <a:pt x="94616" y="7836"/>
                    </a:lnTo>
                    <a:lnTo>
                      <a:pt x="94616" y="7836"/>
                    </a:lnTo>
                    <a:lnTo>
                      <a:pt x="92226" y="9164"/>
                    </a:lnTo>
                    <a:lnTo>
                      <a:pt x="89769" y="10425"/>
                    </a:lnTo>
                    <a:lnTo>
                      <a:pt x="87313" y="11488"/>
                    </a:lnTo>
                    <a:lnTo>
                      <a:pt x="84790" y="12484"/>
                    </a:lnTo>
                    <a:lnTo>
                      <a:pt x="82267" y="13347"/>
                    </a:lnTo>
                    <a:lnTo>
                      <a:pt x="79677" y="14143"/>
                    </a:lnTo>
                    <a:lnTo>
                      <a:pt x="77088" y="14741"/>
                    </a:lnTo>
                    <a:lnTo>
                      <a:pt x="74432" y="15272"/>
                    </a:lnTo>
                    <a:lnTo>
                      <a:pt x="71776" y="15737"/>
                    </a:lnTo>
                    <a:lnTo>
                      <a:pt x="69053" y="16069"/>
                    </a:lnTo>
                    <a:lnTo>
                      <a:pt x="66398" y="16268"/>
                    </a:lnTo>
                    <a:lnTo>
                      <a:pt x="63675" y="16401"/>
                    </a:lnTo>
                    <a:lnTo>
                      <a:pt x="60953" y="16401"/>
                    </a:lnTo>
                    <a:lnTo>
                      <a:pt x="58231" y="16335"/>
                    </a:lnTo>
                    <a:lnTo>
                      <a:pt x="55508" y="16135"/>
                    </a:lnTo>
                    <a:lnTo>
                      <a:pt x="52786" y="15870"/>
                    </a:lnTo>
                    <a:lnTo>
                      <a:pt x="50064" y="15538"/>
                    </a:lnTo>
                    <a:lnTo>
                      <a:pt x="47408" y="15073"/>
                    </a:lnTo>
                    <a:lnTo>
                      <a:pt x="44752" y="14542"/>
                    </a:lnTo>
                    <a:lnTo>
                      <a:pt x="42096" y="13878"/>
                    </a:lnTo>
                    <a:lnTo>
                      <a:pt x="39440" y="13147"/>
                    </a:lnTo>
                    <a:lnTo>
                      <a:pt x="36851" y="12351"/>
                    </a:lnTo>
                    <a:lnTo>
                      <a:pt x="34328" y="11488"/>
                    </a:lnTo>
                    <a:lnTo>
                      <a:pt x="31805" y="10492"/>
                    </a:lnTo>
                    <a:lnTo>
                      <a:pt x="29348" y="9429"/>
                    </a:lnTo>
                    <a:lnTo>
                      <a:pt x="26891" y="8300"/>
                    </a:lnTo>
                    <a:lnTo>
                      <a:pt x="24567" y="7105"/>
                    </a:lnTo>
                    <a:lnTo>
                      <a:pt x="22243" y="5844"/>
                    </a:lnTo>
                    <a:lnTo>
                      <a:pt x="19986" y="4449"/>
                    </a:lnTo>
                    <a:lnTo>
                      <a:pt x="17795" y="3055"/>
                    </a:lnTo>
                    <a:lnTo>
                      <a:pt x="15670" y="1528"/>
                    </a:lnTo>
                    <a:lnTo>
                      <a:pt x="13612" y="1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7" name="Google Shape;237;g34ed79b00d1_0_193"/>
              <p:cNvSpPr/>
              <p:nvPr/>
            </p:nvSpPr>
            <p:spPr>
              <a:xfrm>
                <a:off x="4020775" y="1635775"/>
                <a:ext cx="501325" cy="773550"/>
              </a:xfrm>
              <a:custGeom>
                <a:rect b="b" l="l" r="r" t="t"/>
                <a:pathLst>
                  <a:path extrusionOk="0" h="30942" w="20053">
                    <a:moveTo>
                      <a:pt x="14940" y="1"/>
                    </a:moveTo>
                    <a:lnTo>
                      <a:pt x="13347" y="598"/>
                    </a:lnTo>
                    <a:lnTo>
                      <a:pt x="11488" y="1461"/>
                    </a:lnTo>
                    <a:lnTo>
                      <a:pt x="9429" y="2524"/>
                    </a:lnTo>
                    <a:lnTo>
                      <a:pt x="7305" y="3719"/>
                    </a:lnTo>
                    <a:lnTo>
                      <a:pt x="5246" y="5047"/>
                    </a:lnTo>
                    <a:lnTo>
                      <a:pt x="3254" y="6308"/>
                    </a:lnTo>
                    <a:lnTo>
                      <a:pt x="1462" y="7570"/>
                    </a:lnTo>
                    <a:lnTo>
                      <a:pt x="1" y="8765"/>
                    </a:lnTo>
                    <a:lnTo>
                      <a:pt x="2059" y="11222"/>
                    </a:lnTo>
                    <a:lnTo>
                      <a:pt x="4051" y="13811"/>
                    </a:lnTo>
                    <a:lnTo>
                      <a:pt x="5977" y="16467"/>
                    </a:lnTo>
                    <a:lnTo>
                      <a:pt x="7836" y="19189"/>
                    </a:lnTo>
                    <a:lnTo>
                      <a:pt x="9695" y="22044"/>
                    </a:lnTo>
                    <a:lnTo>
                      <a:pt x="11421" y="24966"/>
                    </a:lnTo>
                    <a:lnTo>
                      <a:pt x="13081" y="27954"/>
                    </a:lnTo>
                    <a:lnTo>
                      <a:pt x="14608" y="30942"/>
                    </a:lnTo>
                    <a:lnTo>
                      <a:pt x="15339" y="30145"/>
                    </a:lnTo>
                    <a:lnTo>
                      <a:pt x="16003" y="29348"/>
                    </a:lnTo>
                    <a:lnTo>
                      <a:pt x="16600" y="28419"/>
                    </a:lnTo>
                    <a:lnTo>
                      <a:pt x="17198" y="27555"/>
                    </a:lnTo>
                    <a:lnTo>
                      <a:pt x="17729" y="26626"/>
                    </a:lnTo>
                    <a:lnTo>
                      <a:pt x="18127" y="25696"/>
                    </a:lnTo>
                    <a:lnTo>
                      <a:pt x="18526" y="24700"/>
                    </a:lnTo>
                    <a:lnTo>
                      <a:pt x="18924" y="23704"/>
                    </a:lnTo>
                    <a:lnTo>
                      <a:pt x="19190" y="22708"/>
                    </a:lnTo>
                    <a:lnTo>
                      <a:pt x="19455" y="21712"/>
                    </a:lnTo>
                    <a:lnTo>
                      <a:pt x="19655" y="20650"/>
                    </a:lnTo>
                    <a:lnTo>
                      <a:pt x="19854" y="19654"/>
                    </a:lnTo>
                    <a:lnTo>
                      <a:pt x="19987" y="18592"/>
                    </a:lnTo>
                    <a:lnTo>
                      <a:pt x="20053" y="17529"/>
                    </a:lnTo>
                    <a:lnTo>
                      <a:pt x="20053" y="16467"/>
                    </a:lnTo>
                    <a:lnTo>
                      <a:pt x="20053" y="15405"/>
                    </a:lnTo>
                    <a:lnTo>
                      <a:pt x="20053" y="14342"/>
                    </a:lnTo>
                    <a:lnTo>
                      <a:pt x="19920" y="13280"/>
                    </a:lnTo>
                    <a:lnTo>
                      <a:pt x="19655" y="11222"/>
                    </a:lnTo>
                    <a:lnTo>
                      <a:pt x="19190" y="9163"/>
                    </a:lnTo>
                    <a:lnTo>
                      <a:pt x="18592" y="7105"/>
                    </a:lnTo>
                    <a:lnTo>
                      <a:pt x="17862" y="5180"/>
                    </a:lnTo>
                    <a:lnTo>
                      <a:pt x="16999" y="3320"/>
                    </a:lnTo>
                    <a:lnTo>
                      <a:pt x="16003" y="1594"/>
                    </a:lnTo>
                    <a:lnTo>
                      <a:pt x="15471" y="797"/>
                    </a:lnTo>
                    <a:lnTo>
                      <a:pt x="1494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8" name="Google Shape;238;g34ed79b00d1_0_193"/>
              <p:cNvSpPr/>
              <p:nvPr/>
            </p:nvSpPr>
            <p:spPr>
              <a:xfrm>
                <a:off x="4020775" y="1635775"/>
                <a:ext cx="501325" cy="773550"/>
              </a:xfrm>
              <a:custGeom>
                <a:rect b="b" l="l" r="r" t="t"/>
                <a:pathLst>
                  <a:path extrusionOk="0" fill="none" h="30942" w="20053">
                    <a:moveTo>
                      <a:pt x="14608" y="30942"/>
                    </a:moveTo>
                    <a:lnTo>
                      <a:pt x="14608" y="30942"/>
                    </a:lnTo>
                    <a:lnTo>
                      <a:pt x="15339" y="30145"/>
                    </a:lnTo>
                    <a:lnTo>
                      <a:pt x="16003" y="29348"/>
                    </a:lnTo>
                    <a:lnTo>
                      <a:pt x="16600" y="28419"/>
                    </a:lnTo>
                    <a:lnTo>
                      <a:pt x="17198" y="27555"/>
                    </a:lnTo>
                    <a:lnTo>
                      <a:pt x="17729" y="26626"/>
                    </a:lnTo>
                    <a:lnTo>
                      <a:pt x="18127" y="25696"/>
                    </a:lnTo>
                    <a:lnTo>
                      <a:pt x="18526" y="24700"/>
                    </a:lnTo>
                    <a:lnTo>
                      <a:pt x="18924" y="23704"/>
                    </a:lnTo>
                    <a:lnTo>
                      <a:pt x="19190" y="22708"/>
                    </a:lnTo>
                    <a:lnTo>
                      <a:pt x="19455" y="21712"/>
                    </a:lnTo>
                    <a:lnTo>
                      <a:pt x="19655" y="20650"/>
                    </a:lnTo>
                    <a:lnTo>
                      <a:pt x="19854" y="19654"/>
                    </a:lnTo>
                    <a:lnTo>
                      <a:pt x="19987" y="18592"/>
                    </a:lnTo>
                    <a:lnTo>
                      <a:pt x="20053" y="17529"/>
                    </a:lnTo>
                    <a:lnTo>
                      <a:pt x="20053" y="16467"/>
                    </a:lnTo>
                    <a:lnTo>
                      <a:pt x="20053" y="15405"/>
                    </a:lnTo>
                    <a:lnTo>
                      <a:pt x="20053" y="14342"/>
                    </a:lnTo>
                    <a:lnTo>
                      <a:pt x="19920" y="13280"/>
                    </a:lnTo>
                    <a:lnTo>
                      <a:pt x="19655" y="11222"/>
                    </a:lnTo>
                    <a:lnTo>
                      <a:pt x="19190" y="9163"/>
                    </a:lnTo>
                    <a:lnTo>
                      <a:pt x="18592" y="7105"/>
                    </a:lnTo>
                    <a:lnTo>
                      <a:pt x="17862" y="5180"/>
                    </a:lnTo>
                    <a:lnTo>
                      <a:pt x="16999" y="3320"/>
                    </a:lnTo>
                    <a:lnTo>
                      <a:pt x="16003" y="1594"/>
                    </a:lnTo>
                    <a:lnTo>
                      <a:pt x="15471" y="797"/>
                    </a:lnTo>
                    <a:lnTo>
                      <a:pt x="14940" y="1"/>
                    </a:lnTo>
                    <a:lnTo>
                      <a:pt x="14940" y="1"/>
                    </a:lnTo>
                    <a:lnTo>
                      <a:pt x="13347" y="598"/>
                    </a:lnTo>
                    <a:lnTo>
                      <a:pt x="11488" y="1461"/>
                    </a:lnTo>
                    <a:lnTo>
                      <a:pt x="9429" y="2524"/>
                    </a:lnTo>
                    <a:lnTo>
                      <a:pt x="7305" y="3719"/>
                    </a:lnTo>
                    <a:lnTo>
                      <a:pt x="5246" y="5047"/>
                    </a:lnTo>
                    <a:lnTo>
                      <a:pt x="3254" y="6308"/>
                    </a:lnTo>
                    <a:lnTo>
                      <a:pt x="1462" y="7570"/>
                    </a:lnTo>
                    <a:lnTo>
                      <a:pt x="1" y="8765"/>
                    </a:lnTo>
                    <a:lnTo>
                      <a:pt x="1" y="8765"/>
                    </a:lnTo>
                    <a:lnTo>
                      <a:pt x="2059" y="11222"/>
                    </a:lnTo>
                    <a:lnTo>
                      <a:pt x="4051" y="13811"/>
                    </a:lnTo>
                    <a:lnTo>
                      <a:pt x="5977" y="16467"/>
                    </a:lnTo>
                    <a:lnTo>
                      <a:pt x="7836" y="19189"/>
                    </a:lnTo>
                    <a:lnTo>
                      <a:pt x="9695" y="22044"/>
                    </a:lnTo>
                    <a:lnTo>
                      <a:pt x="11421" y="24966"/>
                    </a:lnTo>
                    <a:lnTo>
                      <a:pt x="13081" y="27954"/>
                    </a:lnTo>
                    <a:lnTo>
                      <a:pt x="14608" y="30942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9" name="Google Shape;239;g34ed79b00d1_0_193"/>
              <p:cNvSpPr/>
              <p:nvPr/>
            </p:nvSpPr>
            <p:spPr>
              <a:xfrm>
                <a:off x="4478925" y="1959475"/>
                <a:ext cx="388450" cy="1274850"/>
              </a:xfrm>
              <a:custGeom>
                <a:rect b="b" l="l" r="r" t="t"/>
                <a:pathLst>
                  <a:path extrusionOk="0" h="50994" w="15538">
                    <a:moveTo>
                      <a:pt x="10159" y="0"/>
                    </a:moveTo>
                    <a:lnTo>
                      <a:pt x="10359" y="1992"/>
                    </a:lnTo>
                    <a:lnTo>
                      <a:pt x="10359" y="3984"/>
                    </a:lnTo>
                    <a:lnTo>
                      <a:pt x="10292" y="5909"/>
                    </a:lnTo>
                    <a:lnTo>
                      <a:pt x="10093" y="7769"/>
                    </a:lnTo>
                    <a:lnTo>
                      <a:pt x="9827" y="9628"/>
                    </a:lnTo>
                    <a:lnTo>
                      <a:pt x="9429" y="11420"/>
                    </a:lnTo>
                    <a:lnTo>
                      <a:pt x="8898" y="13213"/>
                    </a:lnTo>
                    <a:lnTo>
                      <a:pt x="8300" y="14873"/>
                    </a:lnTo>
                    <a:lnTo>
                      <a:pt x="7570" y="16533"/>
                    </a:lnTo>
                    <a:lnTo>
                      <a:pt x="6773" y="18127"/>
                    </a:lnTo>
                    <a:lnTo>
                      <a:pt x="5844" y="19654"/>
                    </a:lnTo>
                    <a:lnTo>
                      <a:pt x="4848" y="21114"/>
                    </a:lnTo>
                    <a:lnTo>
                      <a:pt x="3785" y="22575"/>
                    </a:lnTo>
                    <a:lnTo>
                      <a:pt x="2590" y="23903"/>
                    </a:lnTo>
                    <a:lnTo>
                      <a:pt x="1329" y="25165"/>
                    </a:lnTo>
                    <a:lnTo>
                      <a:pt x="1" y="26360"/>
                    </a:lnTo>
                    <a:lnTo>
                      <a:pt x="1196" y="29348"/>
                    </a:lnTo>
                    <a:lnTo>
                      <a:pt x="2258" y="32402"/>
                    </a:lnTo>
                    <a:lnTo>
                      <a:pt x="3254" y="35456"/>
                    </a:lnTo>
                    <a:lnTo>
                      <a:pt x="4184" y="38511"/>
                    </a:lnTo>
                    <a:lnTo>
                      <a:pt x="4980" y="41631"/>
                    </a:lnTo>
                    <a:lnTo>
                      <a:pt x="5711" y="44752"/>
                    </a:lnTo>
                    <a:lnTo>
                      <a:pt x="6375" y="47873"/>
                    </a:lnTo>
                    <a:lnTo>
                      <a:pt x="6972" y="50993"/>
                    </a:lnTo>
                    <a:lnTo>
                      <a:pt x="7968" y="49665"/>
                    </a:lnTo>
                    <a:lnTo>
                      <a:pt x="8898" y="48271"/>
                    </a:lnTo>
                    <a:lnTo>
                      <a:pt x="9761" y="46810"/>
                    </a:lnTo>
                    <a:lnTo>
                      <a:pt x="10558" y="45349"/>
                    </a:lnTo>
                    <a:lnTo>
                      <a:pt x="11288" y="43889"/>
                    </a:lnTo>
                    <a:lnTo>
                      <a:pt x="11952" y="42362"/>
                    </a:lnTo>
                    <a:lnTo>
                      <a:pt x="12616" y="40834"/>
                    </a:lnTo>
                    <a:lnTo>
                      <a:pt x="13147" y="39307"/>
                    </a:lnTo>
                    <a:lnTo>
                      <a:pt x="13612" y="37714"/>
                    </a:lnTo>
                    <a:lnTo>
                      <a:pt x="14077" y="36120"/>
                    </a:lnTo>
                    <a:lnTo>
                      <a:pt x="14475" y="34527"/>
                    </a:lnTo>
                    <a:lnTo>
                      <a:pt x="14807" y="32867"/>
                    </a:lnTo>
                    <a:lnTo>
                      <a:pt x="15006" y="31273"/>
                    </a:lnTo>
                    <a:lnTo>
                      <a:pt x="15272" y="29613"/>
                    </a:lnTo>
                    <a:lnTo>
                      <a:pt x="15405" y="27953"/>
                    </a:lnTo>
                    <a:lnTo>
                      <a:pt x="15471" y="26227"/>
                    </a:lnTo>
                    <a:lnTo>
                      <a:pt x="15538" y="24567"/>
                    </a:lnTo>
                    <a:lnTo>
                      <a:pt x="15538" y="22907"/>
                    </a:lnTo>
                    <a:lnTo>
                      <a:pt x="15471" y="21247"/>
                    </a:lnTo>
                    <a:lnTo>
                      <a:pt x="15338" y="19521"/>
                    </a:lnTo>
                    <a:lnTo>
                      <a:pt x="15139" y="17861"/>
                    </a:lnTo>
                    <a:lnTo>
                      <a:pt x="14940" y="16201"/>
                    </a:lnTo>
                    <a:lnTo>
                      <a:pt x="14674" y="14475"/>
                    </a:lnTo>
                    <a:lnTo>
                      <a:pt x="14342" y="12815"/>
                    </a:lnTo>
                    <a:lnTo>
                      <a:pt x="14010" y="11155"/>
                    </a:lnTo>
                    <a:lnTo>
                      <a:pt x="13612" y="9561"/>
                    </a:lnTo>
                    <a:lnTo>
                      <a:pt x="13147" y="7901"/>
                    </a:lnTo>
                    <a:lnTo>
                      <a:pt x="12616" y="6308"/>
                    </a:lnTo>
                    <a:lnTo>
                      <a:pt x="12085" y="4648"/>
                    </a:lnTo>
                    <a:lnTo>
                      <a:pt x="11487" y="3121"/>
                    </a:lnTo>
                    <a:lnTo>
                      <a:pt x="10823" y="1527"/>
                    </a:lnTo>
                    <a:lnTo>
                      <a:pt x="1015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0" name="Google Shape;240;g34ed79b00d1_0_193"/>
              <p:cNvSpPr/>
              <p:nvPr/>
            </p:nvSpPr>
            <p:spPr>
              <a:xfrm>
                <a:off x="4478925" y="1959475"/>
                <a:ext cx="388450" cy="1274850"/>
              </a:xfrm>
              <a:custGeom>
                <a:rect b="b" l="l" r="r" t="t"/>
                <a:pathLst>
                  <a:path extrusionOk="0" fill="none" h="50994" w="15538">
                    <a:moveTo>
                      <a:pt x="10159" y="0"/>
                    </a:moveTo>
                    <a:lnTo>
                      <a:pt x="10159" y="0"/>
                    </a:lnTo>
                    <a:lnTo>
                      <a:pt x="10359" y="1992"/>
                    </a:lnTo>
                    <a:lnTo>
                      <a:pt x="10359" y="3984"/>
                    </a:lnTo>
                    <a:lnTo>
                      <a:pt x="10292" y="5909"/>
                    </a:lnTo>
                    <a:lnTo>
                      <a:pt x="10093" y="7769"/>
                    </a:lnTo>
                    <a:lnTo>
                      <a:pt x="9827" y="9628"/>
                    </a:lnTo>
                    <a:lnTo>
                      <a:pt x="9429" y="11420"/>
                    </a:lnTo>
                    <a:lnTo>
                      <a:pt x="8898" y="13213"/>
                    </a:lnTo>
                    <a:lnTo>
                      <a:pt x="8300" y="14873"/>
                    </a:lnTo>
                    <a:lnTo>
                      <a:pt x="7570" y="16533"/>
                    </a:lnTo>
                    <a:lnTo>
                      <a:pt x="6773" y="18127"/>
                    </a:lnTo>
                    <a:lnTo>
                      <a:pt x="5844" y="19654"/>
                    </a:lnTo>
                    <a:lnTo>
                      <a:pt x="4848" y="21114"/>
                    </a:lnTo>
                    <a:lnTo>
                      <a:pt x="3785" y="22575"/>
                    </a:lnTo>
                    <a:lnTo>
                      <a:pt x="2590" y="23903"/>
                    </a:lnTo>
                    <a:lnTo>
                      <a:pt x="1329" y="25165"/>
                    </a:lnTo>
                    <a:lnTo>
                      <a:pt x="1" y="26360"/>
                    </a:lnTo>
                    <a:lnTo>
                      <a:pt x="1" y="26360"/>
                    </a:lnTo>
                    <a:lnTo>
                      <a:pt x="1196" y="29348"/>
                    </a:lnTo>
                    <a:lnTo>
                      <a:pt x="2258" y="32402"/>
                    </a:lnTo>
                    <a:lnTo>
                      <a:pt x="3254" y="35456"/>
                    </a:lnTo>
                    <a:lnTo>
                      <a:pt x="4184" y="38511"/>
                    </a:lnTo>
                    <a:lnTo>
                      <a:pt x="4980" y="41631"/>
                    </a:lnTo>
                    <a:lnTo>
                      <a:pt x="5711" y="44752"/>
                    </a:lnTo>
                    <a:lnTo>
                      <a:pt x="6375" y="47873"/>
                    </a:lnTo>
                    <a:lnTo>
                      <a:pt x="6972" y="50993"/>
                    </a:lnTo>
                    <a:lnTo>
                      <a:pt x="6972" y="50993"/>
                    </a:lnTo>
                    <a:lnTo>
                      <a:pt x="7968" y="49665"/>
                    </a:lnTo>
                    <a:lnTo>
                      <a:pt x="8898" y="48271"/>
                    </a:lnTo>
                    <a:lnTo>
                      <a:pt x="9761" y="46810"/>
                    </a:lnTo>
                    <a:lnTo>
                      <a:pt x="10558" y="45349"/>
                    </a:lnTo>
                    <a:lnTo>
                      <a:pt x="11288" y="43889"/>
                    </a:lnTo>
                    <a:lnTo>
                      <a:pt x="11952" y="42362"/>
                    </a:lnTo>
                    <a:lnTo>
                      <a:pt x="12616" y="40834"/>
                    </a:lnTo>
                    <a:lnTo>
                      <a:pt x="13147" y="39307"/>
                    </a:lnTo>
                    <a:lnTo>
                      <a:pt x="13612" y="37714"/>
                    </a:lnTo>
                    <a:lnTo>
                      <a:pt x="14077" y="36120"/>
                    </a:lnTo>
                    <a:lnTo>
                      <a:pt x="14475" y="34527"/>
                    </a:lnTo>
                    <a:lnTo>
                      <a:pt x="14807" y="32867"/>
                    </a:lnTo>
                    <a:lnTo>
                      <a:pt x="15006" y="31273"/>
                    </a:lnTo>
                    <a:lnTo>
                      <a:pt x="15272" y="29613"/>
                    </a:lnTo>
                    <a:lnTo>
                      <a:pt x="15405" y="27953"/>
                    </a:lnTo>
                    <a:lnTo>
                      <a:pt x="15471" y="26227"/>
                    </a:lnTo>
                    <a:lnTo>
                      <a:pt x="15538" y="24567"/>
                    </a:lnTo>
                    <a:lnTo>
                      <a:pt x="15538" y="22907"/>
                    </a:lnTo>
                    <a:lnTo>
                      <a:pt x="15471" y="21247"/>
                    </a:lnTo>
                    <a:lnTo>
                      <a:pt x="15338" y="19521"/>
                    </a:lnTo>
                    <a:lnTo>
                      <a:pt x="15139" y="17861"/>
                    </a:lnTo>
                    <a:lnTo>
                      <a:pt x="14940" y="16201"/>
                    </a:lnTo>
                    <a:lnTo>
                      <a:pt x="14674" y="14475"/>
                    </a:lnTo>
                    <a:lnTo>
                      <a:pt x="14342" y="12815"/>
                    </a:lnTo>
                    <a:lnTo>
                      <a:pt x="14010" y="11155"/>
                    </a:lnTo>
                    <a:lnTo>
                      <a:pt x="13612" y="9561"/>
                    </a:lnTo>
                    <a:lnTo>
                      <a:pt x="13147" y="7901"/>
                    </a:lnTo>
                    <a:lnTo>
                      <a:pt x="12616" y="6308"/>
                    </a:lnTo>
                    <a:lnTo>
                      <a:pt x="12085" y="4648"/>
                    </a:lnTo>
                    <a:lnTo>
                      <a:pt x="11487" y="3121"/>
                    </a:lnTo>
                    <a:lnTo>
                      <a:pt x="10823" y="1527"/>
                    </a:lnTo>
                    <a:lnTo>
                      <a:pt x="10159" y="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1" name="Google Shape;241;g34ed79b00d1_0_193"/>
              <p:cNvSpPr/>
              <p:nvPr/>
            </p:nvSpPr>
            <p:spPr>
              <a:xfrm>
                <a:off x="3013200" y="1469775"/>
                <a:ext cx="668975" cy="753650"/>
              </a:xfrm>
              <a:custGeom>
                <a:rect b="b" l="l" r="r" t="t"/>
                <a:pathLst>
                  <a:path extrusionOk="0" h="30146" w="26759">
                    <a:moveTo>
                      <a:pt x="4051" y="1"/>
                    </a:moveTo>
                    <a:lnTo>
                      <a:pt x="3454" y="930"/>
                    </a:lnTo>
                    <a:lnTo>
                      <a:pt x="2922" y="1794"/>
                    </a:lnTo>
                    <a:lnTo>
                      <a:pt x="2391" y="2657"/>
                    </a:lnTo>
                    <a:lnTo>
                      <a:pt x="1993" y="3586"/>
                    </a:lnTo>
                    <a:lnTo>
                      <a:pt x="1528" y="4516"/>
                    </a:lnTo>
                    <a:lnTo>
                      <a:pt x="1196" y="5445"/>
                    </a:lnTo>
                    <a:lnTo>
                      <a:pt x="864" y="6375"/>
                    </a:lnTo>
                    <a:lnTo>
                      <a:pt x="598" y="7305"/>
                    </a:lnTo>
                    <a:lnTo>
                      <a:pt x="399" y="8300"/>
                    </a:lnTo>
                    <a:lnTo>
                      <a:pt x="266" y="9230"/>
                    </a:lnTo>
                    <a:lnTo>
                      <a:pt x="134" y="10226"/>
                    </a:lnTo>
                    <a:lnTo>
                      <a:pt x="1" y="11156"/>
                    </a:lnTo>
                    <a:lnTo>
                      <a:pt x="1" y="12152"/>
                    </a:lnTo>
                    <a:lnTo>
                      <a:pt x="1" y="13148"/>
                    </a:lnTo>
                    <a:lnTo>
                      <a:pt x="1" y="14143"/>
                    </a:lnTo>
                    <a:lnTo>
                      <a:pt x="67" y="15073"/>
                    </a:lnTo>
                    <a:lnTo>
                      <a:pt x="399" y="17065"/>
                    </a:lnTo>
                    <a:lnTo>
                      <a:pt x="798" y="18990"/>
                    </a:lnTo>
                    <a:lnTo>
                      <a:pt x="1395" y="20982"/>
                    </a:lnTo>
                    <a:lnTo>
                      <a:pt x="2059" y="22908"/>
                    </a:lnTo>
                    <a:lnTo>
                      <a:pt x="2922" y="24767"/>
                    </a:lnTo>
                    <a:lnTo>
                      <a:pt x="3918" y="26626"/>
                    </a:lnTo>
                    <a:lnTo>
                      <a:pt x="5047" y="28419"/>
                    </a:lnTo>
                    <a:lnTo>
                      <a:pt x="6242" y="30145"/>
                    </a:lnTo>
                    <a:lnTo>
                      <a:pt x="8832" y="27821"/>
                    </a:lnTo>
                    <a:lnTo>
                      <a:pt x="11355" y="25564"/>
                    </a:lnTo>
                    <a:lnTo>
                      <a:pt x="13944" y="23439"/>
                    </a:lnTo>
                    <a:lnTo>
                      <a:pt x="16534" y="21314"/>
                    </a:lnTo>
                    <a:lnTo>
                      <a:pt x="19123" y="19322"/>
                    </a:lnTo>
                    <a:lnTo>
                      <a:pt x="21646" y="17397"/>
                    </a:lnTo>
                    <a:lnTo>
                      <a:pt x="24236" y="15604"/>
                    </a:lnTo>
                    <a:lnTo>
                      <a:pt x="26759" y="13811"/>
                    </a:lnTo>
                    <a:lnTo>
                      <a:pt x="25431" y="12683"/>
                    </a:lnTo>
                    <a:lnTo>
                      <a:pt x="24169" y="11620"/>
                    </a:lnTo>
                    <a:lnTo>
                      <a:pt x="22841" y="10558"/>
                    </a:lnTo>
                    <a:lnTo>
                      <a:pt x="21514" y="9496"/>
                    </a:lnTo>
                    <a:lnTo>
                      <a:pt x="20119" y="8500"/>
                    </a:lnTo>
                    <a:lnTo>
                      <a:pt x="18725" y="7570"/>
                    </a:lnTo>
                    <a:lnTo>
                      <a:pt x="17331" y="6641"/>
                    </a:lnTo>
                    <a:lnTo>
                      <a:pt x="15936" y="5777"/>
                    </a:lnTo>
                    <a:lnTo>
                      <a:pt x="14475" y="4914"/>
                    </a:lnTo>
                    <a:lnTo>
                      <a:pt x="13015" y="4117"/>
                    </a:lnTo>
                    <a:lnTo>
                      <a:pt x="11554" y="3321"/>
                    </a:lnTo>
                    <a:lnTo>
                      <a:pt x="10093" y="2590"/>
                    </a:lnTo>
                    <a:lnTo>
                      <a:pt x="8632" y="1860"/>
                    </a:lnTo>
                    <a:lnTo>
                      <a:pt x="7105" y="1262"/>
                    </a:lnTo>
                    <a:lnTo>
                      <a:pt x="5578" y="598"/>
                    </a:lnTo>
                    <a:lnTo>
                      <a:pt x="405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2" name="Google Shape;242;g34ed79b00d1_0_193"/>
              <p:cNvSpPr/>
              <p:nvPr/>
            </p:nvSpPr>
            <p:spPr>
              <a:xfrm>
                <a:off x="3013200" y="1469775"/>
                <a:ext cx="668975" cy="753650"/>
              </a:xfrm>
              <a:custGeom>
                <a:rect b="b" l="l" r="r" t="t"/>
                <a:pathLst>
                  <a:path extrusionOk="0" fill="none" h="30146" w="26759">
                    <a:moveTo>
                      <a:pt x="6242" y="30145"/>
                    </a:moveTo>
                    <a:lnTo>
                      <a:pt x="6242" y="30145"/>
                    </a:lnTo>
                    <a:lnTo>
                      <a:pt x="8832" y="27821"/>
                    </a:lnTo>
                    <a:lnTo>
                      <a:pt x="11355" y="25564"/>
                    </a:lnTo>
                    <a:lnTo>
                      <a:pt x="13944" y="23439"/>
                    </a:lnTo>
                    <a:lnTo>
                      <a:pt x="16534" y="21314"/>
                    </a:lnTo>
                    <a:lnTo>
                      <a:pt x="19123" y="19322"/>
                    </a:lnTo>
                    <a:lnTo>
                      <a:pt x="21646" y="17397"/>
                    </a:lnTo>
                    <a:lnTo>
                      <a:pt x="24236" y="15604"/>
                    </a:lnTo>
                    <a:lnTo>
                      <a:pt x="26759" y="13811"/>
                    </a:lnTo>
                    <a:lnTo>
                      <a:pt x="26759" y="13811"/>
                    </a:lnTo>
                    <a:lnTo>
                      <a:pt x="25431" y="12683"/>
                    </a:lnTo>
                    <a:lnTo>
                      <a:pt x="24169" y="11620"/>
                    </a:lnTo>
                    <a:lnTo>
                      <a:pt x="22841" y="10558"/>
                    </a:lnTo>
                    <a:lnTo>
                      <a:pt x="21514" y="9496"/>
                    </a:lnTo>
                    <a:lnTo>
                      <a:pt x="20119" y="8500"/>
                    </a:lnTo>
                    <a:lnTo>
                      <a:pt x="18725" y="7570"/>
                    </a:lnTo>
                    <a:lnTo>
                      <a:pt x="17331" y="6641"/>
                    </a:lnTo>
                    <a:lnTo>
                      <a:pt x="15936" y="5777"/>
                    </a:lnTo>
                    <a:lnTo>
                      <a:pt x="14475" y="4914"/>
                    </a:lnTo>
                    <a:lnTo>
                      <a:pt x="13015" y="4117"/>
                    </a:lnTo>
                    <a:lnTo>
                      <a:pt x="11554" y="3321"/>
                    </a:lnTo>
                    <a:lnTo>
                      <a:pt x="10093" y="2590"/>
                    </a:lnTo>
                    <a:lnTo>
                      <a:pt x="8632" y="1860"/>
                    </a:lnTo>
                    <a:lnTo>
                      <a:pt x="7105" y="1262"/>
                    </a:lnTo>
                    <a:lnTo>
                      <a:pt x="5578" y="598"/>
                    </a:lnTo>
                    <a:lnTo>
                      <a:pt x="4051" y="1"/>
                    </a:lnTo>
                    <a:lnTo>
                      <a:pt x="4051" y="1"/>
                    </a:lnTo>
                    <a:lnTo>
                      <a:pt x="3454" y="930"/>
                    </a:lnTo>
                    <a:lnTo>
                      <a:pt x="2922" y="1794"/>
                    </a:lnTo>
                    <a:lnTo>
                      <a:pt x="2391" y="2657"/>
                    </a:lnTo>
                    <a:lnTo>
                      <a:pt x="1993" y="3586"/>
                    </a:lnTo>
                    <a:lnTo>
                      <a:pt x="1528" y="4516"/>
                    </a:lnTo>
                    <a:lnTo>
                      <a:pt x="1196" y="5445"/>
                    </a:lnTo>
                    <a:lnTo>
                      <a:pt x="864" y="6375"/>
                    </a:lnTo>
                    <a:lnTo>
                      <a:pt x="598" y="7305"/>
                    </a:lnTo>
                    <a:lnTo>
                      <a:pt x="399" y="8300"/>
                    </a:lnTo>
                    <a:lnTo>
                      <a:pt x="266" y="9230"/>
                    </a:lnTo>
                    <a:lnTo>
                      <a:pt x="134" y="10226"/>
                    </a:lnTo>
                    <a:lnTo>
                      <a:pt x="1" y="11156"/>
                    </a:lnTo>
                    <a:lnTo>
                      <a:pt x="1" y="12152"/>
                    </a:lnTo>
                    <a:lnTo>
                      <a:pt x="1" y="13148"/>
                    </a:lnTo>
                    <a:lnTo>
                      <a:pt x="1" y="14143"/>
                    </a:lnTo>
                    <a:lnTo>
                      <a:pt x="67" y="15073"/>
                    </a:lnTo>
                    <a:lnTo>
                      <a:pt x="399" y="17065"/>
                    </a:lnTo>
                    <a:lnTo>
                      <a:pt x="798" y="18990"/>
                    </a:lnTo>
                    <a:lnTo>
                      <a:pt x="1395" y="20982"/>
                    </a:lnTo>
                    <a:lnTo>
                      <a:pt x="2059" y="22908"/>
                    </a:lnTo>
                    <a:lnTo>
                      <a:pt x="2922" y="24767"/>
                    </a:lnTo>
                    <a:lnTo>
                      <a:pt x="3918" y="26626"/>
                    </a:lnTo>
                    <a:lnTo>
                      <a:pt x="5047" y="28419"/>
                    </a:lnTo>
                    <a:lnTo>
                      <a:pt x="6242" y="30145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3" name="Google Shape;243;g34ed79b00d1_0_193"/>
              <p:cNvSpPr/>
              <p:nvPr/>
            </p:nvSpPr>
            <p:spPr>
              <a:xfrm>
                <a:off x="4663175" y="2704775"/>
                <a:ext cx="390100" cy="1283150"/>
              </a:xfrm>
              <a:custGeom>
                <a:rect b="b" l="l" r="r" t="t"/>
                <a:pathLst>
                  <a:path extrusionOk="0" h="51326" w="15604">
                    <a:moveTo>
                      <a:pt x="15338" y="0"/>
                    </a:moveTo>
                    <a:lnTo>
                      <a:pt x="15006" y="2391"/>
                    </a:lnTo>
                    <a:lnTo>
                      <a:pt x="14608" y="4781"/>
                    </a:lnTo>
                    <a:lnTo>
                      <a:pt x="14143" y="7105"/>
                    </a:lnTo>
                    <a:lnTo>
                      <a:pt x="13612" y="9362"/>
                    </a:lnTo>
                    <a:lnTo>
                      <a:pt x="12948" y="11554"/>
                    </a:lnTo>
                    <a:lnTo>
                      <a:pt x="12284" y="13745"/>
                    </a:lnTo>
                    <a:lnTo>
                      <a:pt x="11487" y="15869"/>
                    </a:lnTo>
                    <a:lnTo>
                      <a:pt x="10624" y="17928"/>
                    </a:lnTo>
                    <a:lnTo>
                      <a:pt x="9695" y="19920"/>
                    </a:lnTo>
                    <a:lnTo>
                      <a:pt x="8699" y="21912"/>
                    </a:lnTo>
                    <a:lnTo>
                      <a:pt x="7570" y="23837"/>
                    </a:lnTo>
                    <a:lnTo>
                      <a:pt x="6375" y="25696"/>
                    </a:lnTo>
                    <a:lnTo>
                      <a:pt x="5180" y="27489"/>
                    </a:lnTo>
                    <a:lnTo>
                      <a:pt x="3785" y="29282"/>
                    </a:lnTo>
                    <a:lnTo>
                      <a:pt x="2391" y="31008"/>
                    </a:lnTo>
                    <a:lnTo>
                      <a:pt x="930" y="32668"/>
                    </a:lnTo>
                    <a:lnTo>
                      <a:pt x="997" y="35058"/>
                    </a:lnTo>
                    <a:lnTo>
                      <a:pt x="1063" y="37382"/>
                    </a:lnTo>
                    <a:lnTo>
                      <a:pt x="997" y="39839"/>
                    </a:lnTo>
                    <a:lnTo>
                      <a:pt x="864" y="42229"/>
                    </a:lnTo>
                    <a:lnTo>
                      <a:pt x="731" y="44619"/>
                    </a:lnTo>
                    <a:lnTo>
                      <a:pt x="532" y="46943"/>
                    </a:lnTo>
                    <a:lnTo>
                      <a:pt x="1" y="51326"/>
                    </a:lnTo>
                    <a:lnTo>
                      <a:pt x="1196" y="49798"/>
                    </a:lnTo>
                    <a:lnTo>
                      <a:pt x="2258" y="48271"/>
                    </a:lnTo>
                    <a:lnTo>
                      <a:pt x="3321" y="46678"/>
                    </a:lnTo>
                    <a:lnTo>
                      <a:pt x="4316" y="45151"/>
                    </a:lnTo>
                    <a:lnTo>
                      <a:pt x="5312" y="43557"/>
                    </a:lnTo>
                    <a:lnTo>
                      <a:pt x="6242" y="41964"/>
                    </a:lnTo>
                    <a:lnTo>
                      <a:pt x="7105" y="40304"/>
                    </a:lnTo>
                    <a:lnTo>
                      <a:pt x="7902" y="38710"/>
                    </a:lnTo>
                    <a:lnTo>
                      <a:pt x="8699" y="37050"/>
                    </a:lnTo>
                    <a:lnTo>
                      <a:pt x="9429" y="35390"/>
                    </a:lnTo>
                    <a:lnTo>
                      <a:pt x="10159" y="33730"/>
                    </a:lnTo>
                    <a:lnTo>
                      <a:pt x="10757" y="32070"/>
                    </a:lnTo>
                    <a:lnTo>
                      <a:pt x="11355" y="30410"/>
                    </a:lnTo>
                    <a:lnTo>
                      <a:pt x="11952" y="28751"/>
                    </a:lnTo>
                    <a:lnTo>
                      <a:pt x="12483" y="27091"/>
                    </a:lnTo>
                    <a:lnTo>
                      <a:pt x="12948" y="25431"/>
                    </a:lnTo>
                    <a:lnTo>
                      <a:pt x="13811" y="22111"/>
                    </a:lnTo>
                    <a:lnTo>
                      <a:pt x="14475" y="18791"/>
                    </a:lnTo>
                    <a:lnTo>
                      <a:pt x="15006" y="15471"/>
                    </a:lnTo>
                    <a:lnTo>
                      <a:pt x="15338" y="12284"/>
                    </a:lnTo>
                    <a:lnTo>
                      <a:pt x="15538" y="9097"/>
                    </a:lnTo>
                    <a:lnTo>
                      <a:pt x="15604" y="5976"/>
                    </a:lnTo>
                    <a:lnTo>
                      <a:pt x="15538" y="2922"/>
                    </a:lnTo>
                    <a:lnTo>
                      <a:pt x="1533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4" name="Google Shape;244;g34ed79b00d1_0_193"/>
              <p:cNvSpPr/>
              <p:nvPr/>
            </p:nvSpPr>
            <p:spPr>
              <a:xfrm>
                <a:off x="4663175" y="2704775"/>
                <a:ext cx="390100" cy="1283150"/>
              </a:xfrm>
              <a:custGeom>
                <a:rect b="b" l="l" r="r" t="t"/>
                <a:pathLst>
                  <a:path extrusionOk="0" fill="none" h="51326" w="15604">
                    <a:moveTo>
                      <a:pt x="930" y="32668"/>
                    </a:moveTo>
                    <a:lnTo>
                      <a:pt x="930" y="32668"/>
                    </a:lnTo>
                    <a:lnTo>
                      <a:pt x="997" y="35058"/>
                    </a:lnTo>
                    <a:lnTo>
                      <a:pt x="1063" y="37382"/>
                    </a:lnTo>
                    <a:lnTo>
                      <a:pt x="997" y="39839"/>
                    </a:lnTo>
                    <a:lnTo>
                      <a:pt x="864" y="42229"/>
                    </a:lnTo>
                    <a:lnTo>
                      <a:pt x="731" y="44619"/>
                    </a:lnTo>
                    <a:lnTo>
                      <a:pt x="532" y="46943"/>
                    </a:lnTo>
                    <a:lnTo>
                      <a:pt x="1" y="51326"/>
                    </a:lnTo>
                    <a:lnTo>
                      <a:pt x="1" y="51326"/>
                    </a:lnTo>
                    <a:lnTo>
                      <a:pt x="1196" y="49798"/>
                    </a:lnTo>
                    <a:lnTo>
                      <a:pt x="2258" y="48271"/>
                    </a:lnTo>
                    <a:lnTo>
                      <a:pt x="3321" y="46678"/>
                    </a:lnTo>
                    <a:lnTo>
                      <a:pt x="4316" y="45151"/>
                    </a:lnTo>
                    <a:lnTo>
                      <a:pt x="5312" y="43557"/>
                    </a:lnTo>
                    <a:lnTo>
                      <a:pt x="6242" y="41964"/>
                    </a:lnTo>
                    <a:lnTo>
                      <a:pt x="7105" y="40304"/>
                    </a:lnTo>
                    <a:lnTo>
                      <a:pt x="7902" y="38710"/>
                    </a:lnTo>
                    <a:lnTo>
                      <a:pt x="8699" y="37050"/>
                    </a:lnTo>
                    <a:lnTo>
                      <a:pt x="9429" y="35390"/>
                    </a:lnTo>
                    <a:lnTo>
                      <a:pt x="10159" y="33730"/>
                    </a:lnTo>
                    <a:lnTo>
                      <a:pt x="10757" y="32070"/>
                    </a:lnTo>
                    <a:lnTo>
                      <a:pt x="11355" y="30410"/>
                    </a:lnTo>
                    <a:lnTo>
                      <a:pt x="11952" y="28751"/>
                    </a:lnTo>
                    <a:lnTo>
                      <a:pt x="12483" y="27091"/>
                    </a:lnTo>
                    <a:lnTo>
                      <a:pt x="12948" y="25431"/>
                    </a:lnTo>
                    <a:lnTo>
                      <a:pt x="13811" y="22111"/>
                    </a:lnTo>
                    <a:lnTo>
                      <a:pt x="14475" y="18791"/>
                    </a:lnTo>
                    <a:lnTo>
                      <a:pt x="15006" y="15471"/>
                    </a:lnTo>
                    <a:lnTo>
                      <a:pt x="15338" y="12284"/>
                    </a:lnTo>
                    <a:lnTo>
                      <a:pt x="15538" y="9097"/>
                    </a:lnTo>
                    <a:lnTo>
                      <a:pt x="15604" y="5976"/>
                    </a:lnTo>
                    <a:lnTo>
                      <a:pt x="15538" y="2922"/>
                    </a:lnTo>
                    <a:lnTo>
                      <a:pt x="15338" y="0"/>
                    </a:lnTo>
                    <a:lnTo>
                      <a:pt x="15338" y="0"/>
                    </a:lnTo>
                    <a:lnTo>
                      <a:pt x="15006" y="2391"/>
                    </a:lnTo>
                    <a:lnTo>
                      <a:pt x="14608" y="4781"/>
                    </a:lnTo>
                    <a:lnTo>
                      <a:pt x="14143" y="7105"/>
                    </a:lnTo>
                    <a:lnTo>
                      <a:pt x="13612" y="9362"/>
                    </a:lnTo>
                    <a:lnTo>
                      <a:pt x="12948" y="11554"/>
                    </a:lnTo>
                    <a:lnTo>
                      <a:pt x="12284" y="13745"/>
                    </a:lnTo>
                    <a:lnTo>
                      <a:pt x="11487" y="15869"/>
                    </a:lnTo>
                    <a:lnTo>
                      <a:pt x="10624" y="17928"/>
                    </a:lnTo>
                    <a:lnTo>
                      <a:pt x="9695" y="19920"/>
                    </a:lnTo>
                    <a:lnTo>
                      <a:pt x="8699" y="21912"/>
                    </a:lnTo>
                    <a:lnTo>
                      <a:pt x="7570" y="23837"/>
                    </a:lnTo>
                    <a:lnTo>
                      <a:pt x="6375" y="25696"/>
                    </a:lnTo>
                    <a:lnTo>
                      <a:pt x="5180" y="27489"/>
                    </a:lnTo>
                    <a:lnTo>
                      <a:pt x="3785" y="29282"/>
                    </a:lnTo>
                    <a:lnTo>
                      <a:pt x="2391" y="31008"/>
                    </a:lnTo>
                    <a:lnTo>
                      <a:pt x="930" y="32668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5" name="Google Shape;245;g34ed79b00d1_0_193"/>
              <p:cNvSpPr/>
              <p:nvPr/>
            </p:nvSpPr>
            <p:spPr>
              <a:xfrm>
                <a:off x="1979075" y="1363550"/>
                <a:ext cx="1034150" cy="1777800"/>
              </a:xfrm>
              <a:custGeom>
                <a:rect b="b" l="l" r="r" t="t"/>
                <a:pathLst>
                  <a:path extrusionOk="0" h="71112" w="41366">
                    <a:moveTo>
                      <a:pt x="20451" y="0"/>
                    </a:moveTo>
                    <a:lnTo>
                      <a:pt x="18592" y="67"/>
                    </a:lnTo>
                    <a:lnTo>
                      <a:pt x="16732" y="266"/>
                    </a:lnTo>
                    <a:lnTo>
                      <a:pt x="14940" y="465"/>
                    </a:lnTo>
                    <a:lnTo>
                      <a:pt x="13147" y="731"/>
                    </a:lnTo>
                    <a:lnTo>
                      <a:pt x="11354" y="1063"/>
                    </a:lnTo>
                    <a:lnTo>
                      <a:pt x="9562" y="1395"/>
                    </a:lnTo>
                    <a:lnTo>
                      <a:pt x="7902" y="1860"/>
                    </a:lnTo>
                    <a:lnTo>
                      <a:pt x="6574" y="3851"/>
                    </a:lnTo>
                    <a:lnTo>
                      <a:pt x="5445" y="5843"/>
                    </a:lnTo>
                    <a:lnTo>
                      <a:pt x="4383" y="7835"/>
                    </a:lnTo>
                    <a:lnTo>
                      <a:pt x="3453" y="9960"/>
                    </a:lnTo>
                    <a:lnTo>
                      <a:pt x="2590" y="12085"/>
                    </a:lnTo>
                    <a:lnTo>
                      <a:pt x="1926" y="14276"/>
                    </a:lnTo>
                    <a:lnTo>
                      <a:pt x="1328" y="16467"/>
                    </a:lnTo>
                    <a:lnTo>
                      <a:pt x="864" y="18658"/>
                    </a:lnTo>
                    <a:lnTo>
                      <a:pt x="465" y="20916"/>
                    </a:lnTo>
                    <a:lnTo>
                      <a:pt x="200" y="23239"/>
                    </a:lnTo>
                    <a:lnTo>
                      <a:pt x="67" y="25497"/>
                    </a:lnTo>
                    <a:lnTo>
                      <a:pt x="0" y="27821"/>
                    </a:lnTo>
                    <a:lnTo>
                      <a:pt x="0" y="30145"/>
                    </a:lnTo>
                    <a:lnTo>
                      <a:pt x="133" y="32469"/>
                    </a:lnTo>
                    <a:lnTo>
                      <a:pt x="399" y="34793"/>
                    </a:lnTo>
                    <a:lnTo>
                      <a:pt x="731" y="37117"/>
                    </a:lnTo>
                    <a:lnTo>
                      <a:pt x="1129" y="39440"/>
                    </a:lnTo>
                    <a:lnTo>
                      <a:pt x="1594" y="41764"/>
                    </a:lnTo>
                    <a:lnTo>
                      <a:pt x="2192" y="44022"/>
                    </a:lnTo>
                    <a:lnTo>
                      <a:pt x="2922" y="46346"/>
                    </a:lnTo>
                    <a:lnTo>
                      <a:pt x="3652" y="48603"/>
                    </a:lnTo>
                    <a:lnTo>
                      <a:pt x="4515" y="50861"/>
                    </a:lnTo>
                    <a:lnTo>
                      <a:pt x="5445" y="53052"/>
                    </a:lnTo>
                    <a:lnTo>
                      <a:pt x="6441" y="55243"/>
                    </a:lnTo>
                    <a:lnTo>
                      <a:pt x="7503" y="57368"/>
                    </a:lnTo>
                    <a:lnTo>
                      <a:pt x="8632" y="59492"/>
                    </a:lnTo>
                    <a:lnTo>
                      <a:pt x="9827" y="61551"/>
                    </a:lnTo>
                    <a:lnTo>
                      <a:pt x="11155" y="63543"/>
                    </a:lnTo>
                    <a:lnTo>
                      <a:pt x="12483" y="65535"/>
                    </a:lnTo>
                    <a:lnTo>
                      <a:pt x="13944" y="67460"/>
                    </a:lnTo>
                    <a:lnTo>
                      <a:pt x="15405" y="69319"/>
                    </a:lnTo>
                    <a:lnTo>
                      <a:pt x="16932" y="71112"/>
                    </a:lnTo>
                    <a:lnTo>
                      <a:pt x="19455" y="67327"/>
                    </a:lnTo>
                    <a:lnTo>
                      <a:pt x="22243" y="63476"/>
                    </a:lnTo>
                    <a:lnTo>
                      <a:pt x="25165" y="59426"/>
                    </a:lnTo>
                    <a:lnTo>
                      <a:pt x="28286" y="55442"/>
                    </a:lnTo>
                    <a:lnTo>
                      <a:pt x="31473" y="51458"/>
                    </a:lnTo>
                    <a:lnTo>
                      <a:pt x="34726" y="47607"/>
                    </a:lnTo>
                    <a:lnTo>
                      <a:pt x="38046" y="43889"/>
                    </a:lnTo>
                    <a:lnTo>
                      <a:pt x="39706" y="42163"/>
                    </a:lnTo>
                    <a:lnTo>
                      <a:pt x="41366" y="40436"/>
                    </a:lnTo>
                    <a:lnTo>
                      <a:pt x="40569" y="39440"/>
                    </a:lnTo>
                    <a:lnTo>
                      <a:pt x="39839" y="38378"/>
                    </a:lnTo>
                    <a:lnTo>
                      <a:pt x="39108" y="37316"/>
                    </a:lnTo>
                    <a:lnTo>
                      <a:pt x="38378" y="36253"/>
                    </a:lnTo>
                    <a:lnTo>
                      <a:pt x="37780" y="35125"/>
                    </a:lnTo>
                    <a:lnTo>
                      <a:pt x="37116" y="33929"/>
                    </a:lnTo>
                    <a:lnTo>
                      <a:pt x="36519" y="32801"/>
                    </a:lnTo>
                    <a:lnTo>
                      <a:pt x="35988" y="31606"/>
                    </a:lnTo>
                    <a:lnTo>
                      <a:pt x="35523" y="30344"/>
                    </a:lnTo>
                    <a:lnTo>
                      <a:pt x="35058" y="29149"/>
                    </a:lnTo>
                    <a:lnTo>
                      <a:pt x="34593" y="27887"/>
                    </a:lnTo>
                    <a:lnTo>
                      <a:pt x="34195" y="26626"/>
                    </a:lnTo>
                    <a:lnTo>
                      <a:pt x="33863" y="25364"/>
                    </a:lnTo>
                    <a:lnTo>
                      <a:pt x="33597" y="24103"/>
                    </a:lnTo>
                    <a:lnTo>
                      <a:pt x="33332" y="22775"/>
                    </a:lnTo>
                    <a:lnTo>
                      <a:pt x="33133" y="21513"/>
                    </a:lnTo>
                    <a:lnTo>
                      <a:pt x="33000" y="20185"/>
                    </a:lnTo>
                    <a:lnTo>
                      <a:pt x="32867" y="18924"/>
                    </a:lnTo>
                    <a:lnTo>
                      <a:pt x="32801" y="17596"/>
                    </a:lnTo>
                    <a:lnTo>
                      <a:pt x="32801" y="16334"/>
                    </a:lnTo>
                    <a:lnTo>
                      <a:pt x="32867" y="15006"/>
                    </a:lnTo>
                    <a:lnTo>
                      <a:pt x="32933" y="13745"/>
                    </a:lnTo>
                    <a:lnTo>
                      <a:pt x="33066" y="12483"/>
                    </a:lnTo>
                    <a:lnTo>
                      <a:pt x="33265" y="11222"/>
                    </a:lnTo>
                    <a:lnTo>
                      <a:pt x="33531" y="9960"/>
                    </a:lnTo>
                    <a:lnTo>
                      <a:pt x="33863" y="8698"/>
                    </a:lnTo>
                    <a:lnTo>
                      <a:pt x="34195" y="7503"/>
                    </a:lnTo>
                    <a:lnTo>
                      <a:pt x="34660" y="6308"/>
                    </a:lnTo>
                    <a:lnTo>
                      <a:pt x="35125" y="5113"/>
                    </a:lnTo>
                    <a:lnTo>
                      <a:pt x="35722" y="3918"/>
                    </a:lnTo>
                    <a:lnTo>
                      <a:pt x="36320" y="2789"/>
                    </a:lnTo>
                    <a:lnTo>
                      <a:pt x="36984" y="1660"/>
                    </a:lnTo>
                    <a:lnTo>
                      <a:pt x="35257" y="1262"/>
                    </a:lnTo>
                    <a:lnTo>
                      <a:pt x="33465" y="930"/>
                    </a:lnTo>
                    <a:lnTo>
                      <a:pt x="31672" y="664"/>
                    </a:lnTo>
                    <a:lnTo>
                      <a:pt x="29813" y="399"/>
                    </a:lnTo>
                    <a:lnTo>
                      <a:pt x="27954" y="200"/>
                    </a:lnTo>
                    <a:lnTo>
                      <a:pt x="26094" y="67"/>
                    </a:lnTo>
                    <a:lnTo>
                      <a:pt x="2423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6" name="Google Shape;246;g34ed79b00d1_0_193"/>
              <p:cNvSpPr/>
              <p:nvPr/>
            </p:nvSpPr>
            <p:spPr>
              <a:xfrm>
                <a:off x="1979075" y="1363550"/>
                <a:ext cx="1034150" cy="1777800"/>
              </a:xfrm>
              <a:custGeom>
                <a:rect b="b" l="l" r="r" t="t"/>
                <a:pathLst>
                  <a:path extrusionOk="0" fill="none" h="71112" w="41366">
                    <a:moveTo>
                      <a:pt x="36984" y="1660"/>
                    </a:moveTo>
                    <a:lnTo>
                      <a:pt x="36984" y="1660"/>
                    </a:lnTo>
                    <a:lnTo>
                      <a:pt x="35257" y="1262"/>
                    </a:lnTo>
                    <a:lnTo>
                      <a:pt x="33465" y="930"/>
                    </a:lnTo>
                    <a:lnTo>
                      <a:pt x="31672" y="664"/>
                    </a:lnTo>
                    <a:lnTo>
                      <a:pt x="29813" y="399"/>
                    </a:lnTo>
                    <a:lnTo>
                      <a:pt x="27954" y="200"/>
                    </a:lnTo>
                    <a:lnTo>
                      <a:pt x="26094" y="67"/>
                    </a:lnTo>
                    <a:lnTo>
                      <a:pt x="24235" y="0"/>
                    </a:lnTo>
                    <a:lnTo>
                      <a:pt x="22376" y="0"/>
                    </a:lnTo>
                    <a:lnTo>
                      <a:pt x="20451" y="0"/>
                    </a:lnTo>
                    <a:lnTo>
                      <a:pt x="18592" y="67"/>
                    </a:lnTo>
                    <a:lnTo>
                      <a:pt x="16732" y="266"/>
                    </a:lnTo>
                    <a:lnTo>
                      <a:pt x="14940" y="465"/>
                    </a:lnTo>
                    <a:lnTo>
                      <a:pt x="13147" y="731"/>
                    </a:lnTo>
                    <a:lnTo>
                      <a:pt x="11354" y="1063"/>
                    </a:lnTo>
                    <a:lnTo>
                      <a:pt x="9562" y="1395"/>
                    </a:lnTo>
                    <a:lnTo>
                      <a:pt x="7902" y="1860"/>
                    </a:lnTo>
                    <a:lnTo>
                      <a:pt x="7902" y="1860"/>
                    </a:lnTo>
                    <a:lnTo>
                      <a:pt x="6574" y="3851"/>
                    </a:lnTo>
                    <a:lnTo>
                      <a:pt x="5445" y="5843"/>
                    </a:lnTo>
                    <a:lnTo>
                      <a:pt x="4383" y="7835"/>
                    </a:lnTo>
                    <a:lnTo>
                      <a:pt x="3453" y="9960"/>
                    </a:lnTo>
                    <a:lnTo>
                      <a:pt x="2590" y="12085"/>
                    </a:lnTo>
                    <a:lnTo>
                      <a:pt x="1926" y="14276"/>
                    </a:lnTo>
                    <a:lnTo>
                      <a:pt x="1328" y="16467"/>
                    </a:lnTo>
                    <a:lnTo>
                      <a:pt x="864" y="18658"/>
                    </a:lnTo>
                    <a:lnTo>
                      <a:pt x="465" y="20916"/>
                    </a:lnTo>
                    <a:lnTo>
                      <a:pt x="200" y="23239"/>
                    </a:lnTo>
                    <a:lnTo>
                      <a:pt x="67" y="25497"/>
                    </a:lnTo>
                    <a:lnTo>
                      <a:pt x="0" y="27821"/>
                    </a:lnTo>
                    <a:lnTo>
                      <a:pt x="0" y="30145"/>
                    </a:lnTo>
                    <a:lnTo>
                      <a:pt x="133" y="32469"/>
                    </a:lnTo>
                    <a:lnTo>
                      <a:pt x="399" y="34793"/>
                    </a:lnTo>
                    <a:lnTo>
                      <a:pt x="731" y="37117"/>
                    </a:lnTo>
                    <a:lnTo>
                      <a:pt x="1129" y="39440"/>
                    </a:lnTo>
                    <a:lnTo>
                      <a:pt x="1594" y="41764"/>
                    </a:lnTo>
                    <a:lnTo>
                      <a:pt x="2192" y="44022"/>
                    </a:lnTo>
                    <a:lnTo>
                      <a:pt x="2922" y="46346"/>
                    </a:lnTo>
                    <a:lnTo>
                      <a:pt x="3652" y="48603"/>
                    </a:lnTo>
                    <a:lnTo>
                      <a:pt x="4515" y="50861"/>
                    </a:lnTo>
                    <a:lnTo>
                      <a:pt x="5445" y="53052"/>
                    </a:lnTo>
                    <a:lnTo>
                      <a:pt x="6441" y="55243"/>
                    </a:lnTo>
                    <a:lnTo>
                      <a:pt x="7503" y="57368"/>
                    </a:lnTo>
                    <a:lnTo>
                      <a:pt x="8632" y="59492"/>
                    </a:lnTo>
                    <a:lnTo>
                      <a:pt x="9827" y="61551"/>
                    </a:lnTo>
                    <a:lnTo>
                      <a:pt x="11155" y="63543"/>
                    </a:lnTo>
                    <a:lnTo>
                      <a:pt x="12483" y="65535"/>
                    </a:lnTo>
                    <a:lnTo>
                      <a:pt x="13944" y="67460"/>
                    </a:lnTo>
                    <a:lnTo>
                      <a:pt x="15405" y="69319"/>
                    </a:lnTo>
                    <a:lnTo>
                      <a:pt x="16932" y="71112"/>
                    </a:lnTo>
                    <a:lnTo>
                      <a:pt x="16932" y="71112"/>
                    </a:lnTo>
                    <a:lnTo>
                      <a:pt x="19455" y="67327"/>
                    </a:lnTo>
                    <a:lnTo>
                      <a:pt x="22243" y="63476"/>
                    </a:lnTo>
                    <a:lnTo>
                      <a:pt x="25165" y="59426"/>
                    </a:lnTo>
                    <a:lnTo>
                      <a:pt x="28286" y="55442"/>
                    </a:lnTo>
                    <a:lnTo>
                      <a:pt x="31473" y="51458"/>
                    </a:lnTo>
                    <a:lnTo>
                      <a:pt x="34726" y="47607"/>
                    </a:lnTo>
                    <a:lnTo>
                      <a:pt x="38046" y="43889"/>
                    </a:lnTo>
                    <a:lnTo>
                      <a:pt x="39706" y="42163"/>
                    </a:lnTo>
                    <a:lnTo>
                      <a:pt x="41366" y="40436"/>
                    </a:lnTo>
                    <a:lnTo>
                      <a:pt x="41366" y="40436"/>
                    </a:lnTo>
                    <a:lnTo>
                      <a:pt x="40569" y="39440"/>
                    </a:lnTo>
                    <a:lnTo>
                      <a:pt x="39839" y="38378"/>
                    </a:lnTo>
                    <a:lnTo>
                      <a:pt x="39108" y="37316"/>
                    </a:lnTo>
                    <a:lnTo>
                      <a:pt x="38378" y="36253"/>
                    </a:lnTo>
                    <a:lnTo>
                      <a:pt x="37780" y="35125"/>
                    </a:lnTo>
                    <a:lnTo>
                      <a:pt x="37116" y="33929"/>
                    </a:lnTo>
                    <a:lnTo>
                      <a:pt x="36519" y="32801"/>
                    </a:lnTo>
                    <a:lnTo>
                      <a:pt x="35988" y="31606"/>
                    </a:lnTo>
                    <a:lnTo>
                      <a:pt x="35523" y="30344"/>
                    </a:lnTo>
                    <a:lnTo>
                      <a:pt x="35058" y="29149"/>
                    </a:lnTo>
                    <a:lnTo>
                      <a:pt x="34593" y="27887"/>
                    </a:lnTo>
                    <a:lnTo>
                      <a:pt x="34195" y="26626"/>
                    </a:lnTo>
                    <a:lnTo>
                      <a:pt x="33863" y="25364"/>
                    </a:lnTo>
                    <a:lnTo>
                      <a:pt x="33597" y="24103"/>
                    </a:lnTo>
                    <a:lnTo>
                      <a:pt x="33332" y="22775"/>
                    </a:lnTo>
                    <a:lnTo>
                      <a:pt x="33133" y="21513"/>
                    </a:lnTo>
                    <a:lnTo>
                      <a:pt x="33000" y="20185"/>
                    </a:lnTo>
                    <a:lnTo>
                      <a:pt x="32867" y="18924"/>
                    </a:lnTo>
                    <a:lnTo>
                      <a:pt x="32801" y="17596"/>
                    </a:lnTo>
                    <a:lnTo>
                      <a:pt x="32801" y="16334"/>
                    </a:lnTo>
                    <a:lnTo>
                      <a:pt x="32867" y="15006"/>
                    </a:lnTo>
                    <a:lnTo>
                      <a:pt x="32933" y="13745"/>
                    </a:lnTo>
                    <a:lnTo>
                      <a:pt x="33066" y="12483"/>
                    </a:lnTo>
                    <a:lnTo>
                      <a:pt x="33265" y="11222"/>
                    </a:lnTo>
                    <a:lnTo>
                      <a:pt x="33531" y="9960"/>
                    </a:lnTo>
                    <a:lnTo>
                      <a:pt x="33863" y="8698"/>
                    </a:lnTo>
                    <a:lnTo>
                      <a:pt x="34195" y="7503"/>
                    </a:lnTo>
                    <a:lnTo>
                      <a:pt x="34660" y="6308"/>
                    </a:lnTo>
                    <a:lnTo>
                      <a:pt x="35125" y="5113"/>
                    </a:lnTo>
                    <a:lnTo>
                      <a:pt x="35722" y="3918"/>
                    </a:lnTo>
                    <a:lnTo>
                      <a:pt x="36320" y="2789"/>
                    </a:lnTo>
                    <a:lnTo>
                      <a:pt x="36984" y="166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8 - Table - Dark B">
  <p:cSld name="CUSTOM_4_2_4_1_1_1_1">
    <p:bg>
      <p:bgPr>
        <a:solidFill>
          <a:schemeClr val="accent4"/>
        </a:solidFill>
      </p:bgPr>
    </p:bg>
    <p:spTree>
      <p:nvGrpSpPr>
        <p:cNvPr id="2860" name="Shape 2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1" name="Google Shape;2861;g34ed79b00d1_0_2855"/>
          <p:cNvSpPr txBox="1"/>
          <p:nvPr>
            <p:ph idx="1" type="body"/>
          </p:nvPr>
        </p:nvSpPr>
        <p:spPr>
          <a:xfrm>
            <a:off x="7169150" y="1289300"/>
            <a:ext cx="1298700" cy="6423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●"/>
              <a:defRPr sz="900">
                <a:solidFill>
                  <a:schemeClr val="lt1"/>
                </a:solidFill>
              </a:defRPr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○"/>
              <a:defRPr sz="900">
                <a:solidFill>
                  <a:schemeClr val="lt1"/>
                </a:solidFill>
              </a:defRPr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■"/>
              <a:defRPr sz="900">
                <a:solidFill>
                  <a:schemeClr val="lt1"/>
                </a:solidFill>
              </a:defRPr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●"/>
              <a:defRPr sz="900">
                <a:solidFill>
                  <a:schemeClr val="lt1"/>
                </a:solidFill>
              </a:defRPr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○"/>
              <a:defRPr sz="900">
                <a:solidFill>
                  <a:schemeClr val="lt1"/>
                </a:solidFill>
              </a:defRPr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■"/>
              <a:defRPr sz="900">
                <a:solidFill>
                  <a:schemeClr val="lt1"/>
                </a:solidFill>
              </a:defRPr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●"/>
              <a:defRPr sz="900">
                <a:solidFill>
                  <a:schemeClr val="lt1"/>
                </a:solidFill>
              </a:defRPr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○"/>
              <a:defRPr sz="900">
                <a:solidFill>
                  <a:schemeClr val="lt1"/>
                </a:solidFill>
              </a:defRPr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■"/>
              <a:defRPr sz="9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862" name="Google Shape;2862;g34ed79b00d1_0_2855"/>
          <p:cNvSpPr txBox="1"/>
          <p:nvPr>
            <p:ph idx="2" type="body"/>
          </p:nvPr>
        </p:nvSpPr>
        <p:spPr>
          <a:xfrm>
            <a:off x="7169150" y="1929375"/>
            <a:ext cx="1298700" cy="6423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●"/>
              <a:defRPr sz="900">
                <a:solidFill>
                  <a:schemeClr val="lt1"/>
                </a:solidFill>
              </a:defRPr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○"/>
              <a:defRPr sz="900">
                <a:solidFill>
                  <a:schemeClr val="lt1"/>
                </a:solidFill>
              </a:defRPr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■"/>
              <a:defRPr sz="900">
                <a:solidFill>
                  <a:schemeClr val="lt1"/>
                </a:solidFill>
              </a:defRPr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●"/>
              <a:defRPr sz="900">
                <a:solidFill>
                  <a:schemeClr val="lt1"/>
                </a:solidFill>
              </a:defRPr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○"/>
              <a:defRPr sz="900">
                <a:solidFill>
                  <a:schemeClr val="lt1"/>
                </a:solidFill>
              </a:defRPr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■"/>
              <a:defRPr sz="900">
                <a:solidFill>
                  <a:schemeClr val="lt1"/>
                </a:solidFill>
              </a:defRPr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●"/>
              <a:defRPr sz="900">
                <a:solidFill>
                  <a:schemeClr val="lt1"/>
                </a:solidFill>
              </a:defRPr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○"/>
              <a:defRPr sz="900">
                <a:solidFill>
                  <a:schemeClr val="lt1"/>
                </a:solidFill>
              </a:defRPr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■"/>
              <a:defRPr sz="9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863" name="Google Shape;2863;g34ed79b00d1_0_2855"/>
          <p:cNvSpPr txBox="1"/>
          <p:nvPr>
            <p:ph idx="3" type="body"/>
          </p:nvPr>
        </p:nvSpPr>
        <p:spPr>
          <a:xfrm>
            <a:off x="7169150" y="2567250"/>
            <a:ext cx="1298700" cy="6423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●"/>
              <a:defRPr sz="900">
                <a:solidFill>
                  <a:schemeClr val="lt1"/>
                </a:solidFill>
              </a:defRPr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○"/>
              <a:defRPr sz="900">
                <a:solidFill>
                  <a:schemeClr val="lt1"/>
                </a:solidFill>
              </a:defRPr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■"/>
              <a:defRPr sz="900">
                <a:solidFill>
                  <a:schemeClr val="lt1"/>
                </a:solidFill>
              </a:defRPr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●"/>
              <a:defRPr sz="900">
                <a:solidFill>
                  <a:schemeClr val="lt1"/>
                </a:solidFill>
              </a:defRPr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○"/>
              <a:defRPr sz="900">
                <a:solidFill>
                  <a:schemeClr val="lt1"/>
                </a:solidFill>
              </a:defRPr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■"/>
              <a:defRPr sz="900">
                <a:solidFill>
                  <a:schemeClr val="lt1"/>
                </a:solidFill>
              </a:defRPr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●"/>
              <a:defRPr sz="900">
                <a:solidFill>
                  <a:schemeClr val="lt1"/>
                </a:solidFill>
              </a:defRPr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○"/>
              <a:defRPr sz="900">
                <a:solidFill>
                  <a:schemeClr val="lt1"/>
                </a:solidFill>
              </a:defRPr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■"/>
              <a:defRPr sz="9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864" name="Google Shape;2864;g34ed79b00d1_0_2855"/>
          <p:cNvSpPr txBox="1"/>
          <p:nvPr>
            <p:ph idx="4" type="body"/>
          </p:nvPr>
        </p:nvSpPr>
        <p:spPr>
          <a:xfrm>
            <a:off x="7169150" y="3209939"/>
            <a:ext cx="1298700" cy="6423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●"/>
              <a:defRPr sz="900">
                <a:solidFill>
                  <a:schemeClr val="lt1"/>
                </a:solidFill>
              </a:defRPr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○"/>
              <a:defRPr sz="900">
                <a:solidFill>
                  <a:schemeClr val="lt1"/>
                </a:solidFill>
              </a:defRPr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■"/>
              <a:defRPr sz="900">
                <a:solidFill>
                  <a:schemeClr val="lt1"/>
                </a:solidFill>
              </a:defRPr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●"/>
              <a:defRPr sz="900">
                <a:solidFill>
                  <a:schemeClr val="lt1"/>
                </a:solidFill>
              </a:defRPr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○"/>
              <a:defRPr sz="900">
                <a:solidFill>
                  <a:schemeClr val="lt1"/>
                </a:solidFill>
              </a:defRPr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■"/>
              <a:defRPr sz="900">
                <a:solidFill>
                  <a:schemeClr val="lt1"/>
                </a:solidFill>
              </a:defRPr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●"/>
              <a:defRPr sz="900">
                <a:solidFill>
                  <a:schemeClr val="lt1"/>
                </a:solidFill>
              </a:defRPr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○"/>
              <a:defRPr sz="900">
                <a:solidFill>
                  <a:schemeClr val="lt1"/>
                </a:solidFill>
              </a:defRPr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■"/>
              <a:defRPr sz="9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865" name="Google Shape;2865;g34ed79b00d1_0_2855"/>
          <p:cNvSpPr txBox="1"/>
          <p:nvPr>
            <p:ph idx="5" type="body"/>
          </p:nvPr>
        </p:nvSpPr>
        <p:spPr>
          <a:xfrm>
            <a:off x="7169150" y="3845189"/>
            <a:ext cx="1298700" cy="6423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●"/>
              <a:defRPr sz="900">
                <a:solidFill>
                  <a:schemeClr val="lt1"/>
                </a:solidFill>
              </a:defRPr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○"/>
              <a:defRPr sz="900">
                <a:solidFill>
                  <a:schemeClr val="lt1"/>
                </a:solidFill>
              </a:defRPr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■"/>
              <a:defRPr sz="900">
                <a:solidFill>
                  <a:schemeClr val="lt1"/>
                </a:solidFill>
              </a:defRPr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●"/>
              <a:defRPr sz="900">
                <a:solidFill>
                  <a:schemeClr val="lt1"/>
                </a:solidFill>
              </a:defRPr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○"/>
              <a:defRPr sz="900">
                <a:solidFill>
                  <a:schemeClr val="lt1"/>
                </a:solidFill>
              </a:defRPr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■"/>
              <a:defRPr sz="900">
                <a:solidFill>
                  <a:schemeClr val="lt1"/>
                </a:solidFill>
              </a:defRPr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●"/>
              <a:defRPr sz="900">
                <a:solidFill>
                  <a:schemeClr val="lt1"/>
                </a:solidFill>
              </a:defRPr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○"/>
              <a:defRPr sz="900">
                <a:solidFill>
                  <a:schemeClr val="lt1"/>
                </a:solidFill>
              </a:defRPr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■"/>
              <a:defRPr sz="9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866" name="Google Shape;2866;g34ed79b00d1_0_2855"/>
          <p:cNvSpPr txBox="1"/>
          <p:nvPr>
            <p:ph idx="6" type="body"/>
          </p:nvPr>
        </p:nvSpPr>
        <p:spPr>
          <a:xfrm>
            <a:off x="7169150" y="648800"/>
            <a:ext cx="1298700" cy="642300"/>
          </a:xfrm>
          <a:prstGeom prst="rect">
            <a:avLst/>
          </a:prstGeom>
          <a:solidFill>
            <a:schemeClr val="accent5"/>
          </a:soli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●"/>
              <a:defRPr b="1" sz="900">
                <a:solidFill>
                  <a:schemeClr val="lt1"/>
                </a:solidFill>
              </a:defRPr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○"/>
              <a:defRPr b="1" sz="900">
                <a:solidFill>
                  <a:schemeClr val="lt1"/>
                </a:solidFill>
              </a:defRPr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■"/>
              <a:defRPr b="1" sz="900">
                <a:solidFill>
                  <a:schemeClr val="lt1"/>
                </a:solidFill>
              </a:defRPr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●"/>
              <a:defRPr b="1" sz="900">
                <a:solidFill>
                  <a:schemeClr val="lt1"/>
                </a:solidFill>
              </a:defRPr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○"/>
              <a:defRPr b="1" sz="900">
                <a:solidFill>
                  <a:schemeClr val="lt1"/>
                </a:solidFill>
              </a:defRPr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■"/>
              <a:defRPr b="1" sz="900">
                <a:solidFill>
                  <a:schemeClr val="lt1"/>
                </a:solidFill>
              </a:defRPr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●"/>
              <a:defRPr b="1" sz="900">
                <a:solidFill>
                  <a:schemeClr val="lt1"/>
                </a:solidFill>
              </a:defRPr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○"/>
              <a:defRPr b="1" sz="900">
                <a:solidFill>
                  <a:schemeClr val="lt1"/>
                </a:solidFill>
              </a:defRPr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■"/>
              <a:defRPr b="1" sz="9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867" name="Google Shape;2867;g34ed79b00d1_0_2855"/>
          <p:cNvSpPr txBox="1"/>
          <p:nvPr>
            <p:ph idx="7" type="body"/>
          </p:nvPr>
        </p:nvSpPr>
        <p:spPr>
          <a:xfrm>
            <a:off x="676500" y="1289300"/>
            <a:ext cx="2596800" cy="642300"/>
          </a:xfrm>
          <a:prstGeom prst="rect">
            <a:avLst/>
          </a:prstGeom>
          <a:solidFill>
            <a:schemeClr val="accent5"/>
          </a:soli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●"/>
              <a:defRPr b="1" sz="900">
                <a:solidFill>
                  <a:schemeClr val="lt1"/>
                </a:solidFill>
              </a:defRPr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○"/>
              <a:defRPr b="1" sz="900">
                <a:solidFill>
                  <a:schemeClr val="lt1"/>
                </a:solidFill>
              </a:defRPr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■"/>
              <a:defRPr b="1" sz="900">
                <a:solidFill>
                  <a:schemeClr val="lt1"/>
                </a:solidFill>
              </a:defRPr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●"/>
              <a:defRPr b="1" sz="900">
                <a:solidFill>
                  <a:schemeClr val="lt1"/>
                </a:solidFill>
              </a:defRPr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○"/>
              <a:defRPr b="1" sz="900">
                <a:solidFill>
                  <a:schemeClr val="lt1"/>
                </a:solidFill>
              </a:defRPr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■"/>
              <a:defRPr b="1" sz="900">
                <a:solidFill>
                  <a:schemeClr val="lt1"/>
                </a:solidFill>
              </a:defRPr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●"/>
              <a:defRPr b="1" sz="900">
                <a:solidFill>
                  <a:schemeClr val="lt1"/>
                </a:solidFill>
              </a:defRPr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○"/>
              <a:defRPr b="1" sz="900">
                <a:solidFill>
                  <a:schemeClr val="lt1"/>
                </a:solidFill>
              </a:defRPr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■"/>
              <a:defRPr b="1" sz="9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868" name="Google Shape;2868;g34ed79b00d1_0_2855"/>
          <p:cNvSpPr txBox="1"/>
          <p:nvPr>
            <p:ph idx="8" type="body"/>
          </p:nvPr>
        </p:nvSpPr>
        <p:spPr>
          <a:xfrm>
            <a:off x="3273550" y="1289300"/>
            <a:ext cx="1298700" cy="6423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●"/>
              <a:defRPr sz="900">
                <a:solidFill>
                  <a:schemeClr val="lt1"/>
                </a:solidFill>
              </a:defRPr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○"/>
              <a:defRPr sz="900">
                <a:solidFill>
                  <a:schemeClr val="lt1"/>
                </a:solidFill>
              </a:defRPr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■"/>
              <a:defRPr sz="900">
                <a:solidFill>
                  <a:schemeClr val="lt1"/>
                </a:solidFill>
              </a:defRPr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●"/>
              <a:defRPr sz="900">
                <a:solidFill>
                  <a:schemeClr val="lt1"/>
                </a:solidFill>
              </a:defRPr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○"/>
              <a:defRPr sz="900">
                <a:solidFill>
                  <a:schemeClr val="lt1"/>
                </a:solidFill>
              </a:defRPr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■"/>
              <a:defRPr sz="900">
                <a:solidFill>
                  <a:schemeClr val="lt1"/>
                </a:solidFill>
              </a:defRPr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●"/>
              <a:defRPr sz="900">
                <a:solidFill>
                  <a:schemeClr val="lt1"/>
                </a:solidFill>
              </a:defRPr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○"/>
              <a:defRPr sz="900">
                <a:solidFill>
                  <a:schemeClr val="lt1"/>
                </a:solidFill>
              </a:defRPr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■"/>
              <a:defRPr sz="9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869" name="Google Shape;2869;g34ed79b00d1_0_2855"/>
          <p:cNvSpPr txBox="1"/>
          <p:nvPr>
            <p:ph idx="9" type="body"/>
          </p:nvPr>
        </p:nvSpPr>
        <p:spPr>
          <a:xfrm>
            <a:off x="4571875" y="1289300"/>
            <a:ext cx="1298700" cy="6423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●"/>
              <a:defRPr sz="900">
                <a:solidFill>
                  <a:schemeClr val="lt1"/>
                </a:solidFill>
              </a:defRPr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○"/>
              <a:defRPr sz="900">
                <a:solidFill>
                  <a:schemeClr val="lt1"/>
                </a:solidFill>
              </a:defRPr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■"/>
              <a:defRPr sz="900">
                <a:solidFill>
                  <a:schemeClr val="lt1"/>
                </a:solidFill>
              </a:defRPr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●"/>
              <a:defRPr sz="900">
                <a:solidFill>
                  <a:schemeClr val="lt1"/>
                </a:solidFill>
              </a:defRPr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○"/>
              <a:defRPr sz="900">
                <a:solidFill>
                  <a:schemeClr val="lt1"/>
                </a:solidFill>
              </a:defRPr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■"/>
              <a:defRPr sz="900">
                <a:solidFill>
                  <a:schemeClr val="lt1"/>
                </a:solidFill>
              </a:defRPr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●"/>
              <a:defRPr sz="900">
                <a:solidFill>
                  <a:schemeClr val="lt1"/>
                </a:solidFill>
              </a:defRPr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○"/>
              <a:defRPr sz="900">
                <a:solidFill>
                  <a:schemeClr val="lt1"/>
                </a:solidFill>
              </a:defRPr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■"/>
              <a:defRPr sz="9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870" name="Google Shape;2870;g34ed79b00d1_0_2855"/>
          <p:cNvSpPr txBox="1"/>
          <p:nvPr>
            <p:ph idx="13" type="body"/>
          </p:nvPr>
        </p:nvSpPr>
        <p:spPr>
          <a:xfrm>
            <a:off x="5870325" y="1289300"/>
            <a:ext cx="1298700" cy="6423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●"/>
              <a:defRPr sz="900">
                <a:solidFill>
                  <a:schemeClr val="lt1"/>
                </a:solidFill>
              </a:defRPr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○"/>
              <a:defRPr sz="900">
                <a:solidFill>
                  <a:schemeClr val="lt1"/>
                </a:solidFill>
              </a:defRPr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■"/>
              <a:defRPr sz="900">
                <a:solidFill>
                  <a:schemeClr val="lt1"/>
                </a:solidFill>
              </a:defRPr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●"/>
              <a:defRPr sz="900">
                <a:solidFill>
                  <a:schemeClr val="lt1"/>
                </a:solidFill>
              </a:defRPr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○"/>
              <a:defRPr sz="900">
                <a:solidFill>
                  <a:schemeClr val="lt1"/>
                </a:solidFill>
              </a:defRPr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■"/>
              <a:defRPr sz="900">
                <a:solidFill>
                  <a:schemeClr val="lt1"/>
                </a:solidFill>
              </a:defRPr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●"/>
              <a:defRPr sz="900">
                <a:solidFill>
                  <a:schemeClr val="lt1"/>
                </a:solidFill>
              </a:defRPr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○"/>
              <a:defRPr sz="900">
                <a:solidFill>
                  <a:schemeClr val="lt1"/>
                </a:solidFill>
              </a:defRPr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■"/>
              <a:defRPr sz="9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871" name="Google Shape;2871;g34ed79b00d1_0_2855"/>
          <p:cNvSpPr txBox="1"/>
          <p:nvPr>
            <p:ph idx="14" type="body"/>
          </p:nvPr>
        </p:nvSpPr>
        <p:spPr>
          <a:xfrm>
            <a:off x="676500" y="1929375"/>
            <a:ext cx="2596800" cy="642300"/>
          </a:xfrm>
          <a:prstGeom prst="rect">
            <a:avLst/>
          </a:prstGeom>
          <a:solidFill>
            <a:schemeClr val="accent5"/>
          </a:soli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●"/>
              <a:defRPr b="1" sz="900">
                <a:solidFill>
                  <a:schemeClr val="lt1"/>
                </a:solidFill>
              </a:defRPr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○"/>
              <a:defRPr b="1" sz="900">
                <a:solidFill>
                  <a:schemeClr val="lt1"/>
                </a:solidFill>
              </a:defRPr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■"/>
              <a:defRPr b="1" sz="900">
                <a:solidFill>
                  <a:schemeClr val="lt1"/>
                </a:solidFill>
              </a:defRPr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●"/>
              <a:defRPr b="1" sz="900">
                <a:solidFill>
                  <a:schemeClr val="lt1"/>
                </a:solidFill>
              </a:defRPr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○"/>
              <a:defRPr b="1" sz="900">
                <a:solidFill>
                  <a:schemeClr val="lt1"/>
                </a:solidFill>
              </a:defRPr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■"/>
              <a:defRPr b="1" sz="900">
                <a:solidFill>
                  <a:schemeClr val="lt1"/>
                </a:solidFill>
              </a:defRPr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●"/>
              <a:defRPr b="1" sz="900">
                <a:solidFill>
                  <a:schemeClr val="lt1"/>
                </a:solidFill>
              </a:defRPr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○"/>
              <a:defRPr b="1" sz="900">
                <a:solidFill>
                  <a:schemeClr val="lt1"/>
                </a:solidFill>
              </a:defRPr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■"/>
              <a:defRPr b="1" sz="9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872" name="Google Shape;2872;g34ed79b00d1_0_2855"/>
          <p:cNvSpPr txBox="1"/>
          <p:nvPr>
            <p:ph idx="15" type="body"/>
          </p:nvPr>
        </p:nvSpPr>
        <p:spPr>
          <a:xfrm>
            <a:off x="3273550" y="1929375"/>
            <a:ext cx="1298700" cy="6423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●"/>
              <a:defRPr sz="900">
                <a:solidFill>
                  <a:schemeClr val="lt1"/>
                </a:solidFill>
              </a:defRPr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○"/>
              <a:defRPr sz="900">
                <a:solidFill>
                  <a:schemeClr val="lt1"/>
                </a:solidFill>
              </a:defRPr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■"/>
              <a:defRPr sz="900">
                <a:solidFill>
                  <a:schemeClr val="lt1"/>
                </a:solidFill>
              </a:defRPr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●"/>
              <a:defRPr sz="900">
                <a:solidFill>
                  <a:schemeClr val="lt1"/>
                </a:solidFill>
              </a:defRPr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○"/>
              <a:defRPr sz="900">
                <a:solidFill>
                  <a:schemeClr val="lt1"/>
                </a:solidFill>
              </a:defRPr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■"/>
              <a:defRPr sz="900">
                <a:solidFill>
                  <a:schemeClr val="lt1"/>
                </a:solidFill>
              </a:defRPr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●"/>
              <a:defRPr sz="900">
                <a:solidFill>
                  <a:schemeClr val="lt1"/>
                </a:solidFill>
              </a:defRPr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○"/>
              <a:defRPr sz="900">
                <a:solidFill>
                  <a:schemeClr val="lt1"/>
                </a:solidFill>
              </a:defRPr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■"/>
              <a:defRPr sz="9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873" name="Google Shape;2873;g34ed79b00d1_0_2855"/>
          <p:cNvSpPr txBox="1"/>
          <p:nvPr>
            <p:ph idx="16" type="body"/>
          </p:nvPr>
        </p:nvSpPr>
        <p:spPr>
          <a:xfrm>
            <a:off x="4571875" y="1929375"/>
            <a:ext cx="1298700" cy="6423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●"/>
              <a:defRPr sz="900">
                <a:solidFill>
                  <a:schemeClr val="lt1"/>
                </a:solidFill>
              </a:defRPr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○"/>
              <a:defRPr sz="900">
                <a:solidFill>
                  <a:schemeClr val="lt1"/>
                </a:solidFill>
              </a:defRPr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■"/>
              <a:defRPr sz="900">
                <a:solidFill>
                  <a:schemeClr val="lt1"/>
                </a:solidFill>
              </a:defRPr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●"/>
              <a:defRPr sz="900">
                <a:solidFill>
                  <a:schemeClr val="lt1"/>
                </a:solidFill>
              </a:defRPr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○"/>
              <a:defRPr sz="900">
                <a:solidFill>
                  <a:schemeClr val="lt1"/>
                </a:solidFill>
              </a:defRPr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■"/>
              <a:defRPr sz="900">
                <a:solidFill>
                  <a:schemeClr val="lt1"/>
                </a:solidFill>
              </a:defRPr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●"/>
              <a:defRPr sz="900">
                <a:solidFill>
                  <a:schemeClr val="lt1"/>
                </a:solidFill>
              </a:defRPr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○"/>
              <a:defRPr sz="900">
                <a:solidFill>
                  <a:schemeClr val="lt1"/>
                </a:solidFill>
              </a:defRPr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■"/>
              <a:defRPr sz="9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874" name="Google Shape;2874;g34ed79b00d1_0_2855"/>
          <p:cNvSpPr txBox="1"/>
          <p:nvPr>
            <p:ph idx="17" type="body"/>
          </p:nvPr>
        </p:nvSpPr>
        <p:spPr>
          <a:xfrm>
            <a:off x="5870325" y="1929375"/>
            <a:ext cx="1298700" cy="6423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●"/>
              <a:defRPr sz="900">
                <a:solidFill>
                  <a:schemeClr val="lt1"/>
                </a:solidFill>
              </a:defRPr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○"/>
              <a:defRPr sz="900">
                <a:solidFill>
                  <a:schemeClr val="lt1"/>
                </a:solidFill>
              </a:defRPr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■"/>
              <a:defRPr sz="900">
                <a:solidFill>
                  <a:schemeClr val="lt1"/>
                </a:solidFill>
              </a:defRPr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●"/>
              <a:defRPr sz="900">
                <a:solidFill>
                  <a:schemeClr val="lt1"/>
                </a:solidFill>
              </a:defRPr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○"/>
              <a:defRPr sz="900">
                <a:solidFill>
                  <a:schemeClr val="lt1"/>
                </a:solidFill>
              </a:defRPr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■"/>
              <a:defRPr sz="900">
                <a:solidFill>
                  <a:schemeClr val="lt1"/>
                </a:solidFill>
              </a:defRPr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●"/>
              <a:defRPr sz="900">
                <a:solidFill>
                  <a:schemeClr val="lt1"/>
                </a:solidFill>
              </a:defRPr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○"/>
              <a:defRPr sz="900">
                <a:solidFill>
                  <a:schemeClr val="lt1"/>
                </a:solidFill>
              </a:defRPr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■"/>
              <a:defRPr sz="9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875" name="Google Shape;2875;g34ed79b00d1_0_2855"/>
          <p:cNvSpPr txBox="1"/>
          <p:nvPr>
            <p:ph idx="18" type="body"/>
          </p:nvPr>
        </p:nvSpPr>
        <p:spPr>
          <a:xfrm>
            <a:off x="676500" y="2567250"/>
            <a:ext cx="2596800" cy="642300"/>
          </a:xfrm>
          <a:prstGeom prst="rect">
            <a:avLst/>
          </a:prstGeom>
          <a:solidFill>
            <a:schemeClr val="accent5"/>
          </a:soli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●"/>
              <a:defRPr b="1" sz="900">
                <a:solidFill>
                  <a:schemeClr val="lt1"/>
                </a:solidFill>
              </a:defRPr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○"/>
              <a:defRPr b="1" sz="900">
                <a:solidFill>
                  <a:schemeClr val="lt1"/>
                </a:solidFill>
              </a:defRPr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■"/>
              <a:defRPr b="1" sz="900">
                <a:solidFill>
                  <a:schemeClr val="lt1"/>
                </a:solidFill>
              </a:defRPr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●"/>
              <a:defRPr b="1" sz="900">
                <a:solidFill>
                  <a:schemeClr val="lt1"/>
                </a:solidFill>
              </a:defRPr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○"/>
              <a:defRPr b="1" sz="900">
                <a:solidFill>
                  <a:schemeClr val="lt1"/>
                </a:solidFill>
              </a:defRPr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■"/>
              <a:defRPr b="1" sz="900">
                <a:solidFill>
                  <a:schemeClr val="lt1"/>
                </a:solidFill>
              </a:defRPr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●"/>
              <a:defRPr b="1" sz="900">
                <a:solidFill>
                  <a:schemeClr val="lt1"/>
                </a:solidFill>
              </a:defRPr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○"/>
              <a:defRPr b="1" sz="900">
                <a:solidFill>
                  <a:schemeClr val="lt1"/>
                </a:solidFill>
              </a:defRPr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■"/>
              <a:defRPr b="1" sz="9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876" name="Google Shape;2876;g34ed79b00d1_0_2855"/>
          <p:cNvSpPr txBox="1"/>
          <p:nvPr>
            <p:ph idx="19" type="body"/>
          </p:nvPr>
        </p:nvSpPr>
        <p:spPr>
          <a:xfrm>
            <a:off x="3273550" y="2567250"/>
            <a:ext cx="1298700" cy="6423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●"/>
              <a:defRPr sz="900">
                <a:solidFill>
                  <a:schemeClr val="lt1"/>
                </a:solidFill>
              </a:defRPr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○"/>
              <a:defRPr sz="900">
                <a:solidFill>
                  <a:schemeClr val="lt1"/>
                </a:solidFill>
              </a:defRPr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■"/>
              <a:defRPr sz="900">
                <a:solidFill>
                  <a:schemeClr val="lt1"/>
                </a:solidFill>
              </a:defRPr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●"/>
              <a:defRPr sz="900">
                <a:solidFill>
                  <a:schemeClr val="lt1"/>
                </a:solidFill>
              </a:defRPr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○"/>
              <a:defRPr sz="900">
                <a:solidFill>
                  <a:schemeClr val="lt1"/>
                </a:solidFill>
              </a:defRPr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■"/>
              <a:defRPr sz="900">
                <a:solidFill>
                  <a:schemeClr val="lt1"/>
                </a:solidFill>
              </a:defRPr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●"/>
              <a:defRPr sz="900">
                <a:solidFill>
                  <a:schemeClr val="lt1"/>
                </a:solidFill>
              </a:defRPr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○"/>
              <a:defRPr sz="900">
                <a:solidFill>
                  <a:schemeClr val="lt1"/>
                </a:solidFill>
              </a:defRPr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■"/>
              <a:defRPr sz="9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877" name="Google Shape;2877;g34ed79b00d1_0_2855"/>
          <p:cNvSpPr txBox="1"/>
          <p:nvPr>
            <p:ph idx="20" type="body"/>
          </p:nvPr>
        </p:nvSpPr>
        <p:spPr>
          <a:xfrm>
            <a:off x="4571875" y="2567250"/>
            <a:ext cx="1298700" cy="6423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●"/>
              <a:defRPr sz="900">
                <a:solidFill>
                  <a:schemeClr val="lt1"/>
                </a:solidFill>
              </a:defRPr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○"/>
              <a:defRPr sz="900">
                <a:solidFill>
                  <a:schemeClr val="lt1"/>
                </a:solidFill>
              </a:defRPr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■"/>
              <a:defRPr sz="900">
                <a:solidFill>
                  <a:schemeClr val="lt1"/>
                </a:solidFill>
              </a:defRPr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●"/>
              <a:defRPr sz="900">
                <a:solidFill>
                  <a:schemeClr val="lt1"/>
                </a:solidFill>
              </a:defRPr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○"/>
              <a:defRPr sz="900">
                <a:solidFill>
                  <a:schemeClr val="lt1"/>
                </a:solidFill>
              </a:defRPr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■"/>
              <a:defRPr sz="900">
                <a:solidFill>
                  <a:schemeClr val="lt1"/>
                </a:solidFill>
              </a:defRPr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●"/>
              <a:defRPr sz="900">
                <a:solidFill>
                  <a:schemeClr val="lt1"/>
                </a:solidFill>
              </a:defRPr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○"/>
              <a:defRPr sz="900">
                <a:solidFill>
                  <a:schemeClr val="lt1"/>
                </a:solidFill>
              </a:defRPr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■"/>
              <a:defRPr sz="9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878" name="Google Shape;2878;g34ed79b00d1_0_2855"/>
          <p:cNvSpPr txBox="1"/>
          <p:nvPr>
            <p:ph idx="21" type="body"/>
          </p:nvPr>
        </p:nvSpPr>
        <p:spPr>
          <a:xfrm>
            <a:off x="5870325" y="2567250"/>
            <a:ext cx="1298700" cy="6423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●"/>
              <a:defRPr sz="900">
                <a:solidFill>
                  <a:schemeClr val="lt1"/>
                </a:solidFill>
              </a:defRPr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○"/>
              <a:defRPr sz="900">
                <a:solidFill>
                  <a:schemeClr val="lt1"/>
                </a:solidFill>
              </a:defRPr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■"/>
              <a:defRPr sz="900">
                <a:solidFill>
                  <a:schemeClr val="lt1"/>
                </a:solidFill>
              </a:defRPr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●"/>
              <a:defRPr sz="900">
                <a:solidFill>
                  <a:schemeClr val="lt1"/>
                </a:solidFill>
              </a:defRPr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○"/>
              <a:defRPr sz="900">
                <a:solidFill>
                  <a:schemeClr val="lt1"/>
                </a:solidFill>
              </a:defRPr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■"/>
              <a:defRPr sz="900">
                <a:solidFill>
                  <a:schemeClr val="lt1"/>
                </a:solidFill>
              </a:defRPr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●"/>
              <a:defRPr sz="900">
                <a:solidFill>
                  <a:schemeClr val="lt1"/>
                </a:solidFill>
              </a:defRPr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○"/>
              <a:defRPr sz="900">
                <a:solidFill>
                  <a:schemeClr val="lt1"/>
                </a:solidFill>
              </a:defRPr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■"/>
              <a:defRPr sz="9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879" name="Google Shape;2879;g34ed79b00d1_0_2855"/>
          <p:cNvSpPr txBox="1"/>
          <p:nvPr>
            <p:ph idx="22" type="body"/>
          </p:nvPr>
        </p:nvSpPr>
        <p:spPr>
          <a:xfrm>
            <a:off x="676500" y="3209939"/>
            <a:ext cx="2596800" cy="642300"/>
          </a:xfrm>
          <a:prstGeom prst="rect">
            <a:avLst/>
          </a:prstGeom>
          <a:solidFill>
            <a:schemeClr val="accent5"/>
          </a:soli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●"/>
              <a:defRPr b="1" sz="900">
                <a:solidFill>
                  <a:schemeClr val="lt1"/>
                </a:solidFill>
              </a:defRPr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○"/>
              <a:defRPr b="1" sz="900">
                <a:solidFill>
                  <a:schemeClr val="lt1"/>
                </a:solidFill>
              </a:defRPr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■"/>
              <a:defRPr b="1" sz="900">
                <a:solidFill>
                  <a:schemeClr val="lt1"/>
                </a:solidFill>
              </a:defRPr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●"/>
              <a:defRPr b="1" sz="900">
                <a:solidFill>
                  <a:schemeClr val="lt1"/>
                </a:solidFill>
              </a:defRPr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○"/>
              <a:defRPr b="1" sz="900">
                <a:solidFill>
                  <a:schemeClr val="lt1"/>
                </a:solidFill>
              </a:defRPr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■"/>
              <a:defRPr b="1" sz="900">
                <a:solidFill>
                  <a:schemeClr val="lt1"/>
                </a:solidFill>
              </a:defRPr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●"/>
              <a:defRPr b="1" sz="900">
                <a:solidFill>
                  <a:schemeClr val="lt1"/>
                </a:solidFill>
              </a:defRPr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○"/>
              <a:defRPr b="1" sz="900">
                <a:solidFill>
                  <a:schemeClr val="lt1"/>
                </a:solidFill>
              </a:defRPr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■"/>
              <a:defRPr b="1" sz="9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880" name="Google Shape;2880;g34ed79b00d1_0_2855"/>
          <p:cNvSpPr txBox="1"/>
          <p:nvPr>
            <p:ph idx="23" type="body"/>
          </p:nvPr>
        </p:nvSpPr>
        <p:spPr>
          <a:xfrm>
            <a:off x="3273550" y="3209939"/>
            <a:ext cx="1298700" cy="6423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●"/>
              <a:defRPr sz="900">
                <a:solidFill>
                  <a:schemeClr val="lt1"/>
                </a:solidFill>
              </a:defRPr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○"/>
              <a:defRPr sz="900">
                <a:solidFill>
                  <a:schemeClr val="lt1"/>
                </a:solidFill>
              </a:defRPr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■"/>
              <a:defRPr sz="900">
                <a:solidFill>
                  <a:schemeClr val="lt1"/>
                </a:solidFill>
              </a:defRPr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●"/>
              <a:defRPr sz="900">
                <a:solidFill>
                  <a:schemeClr val="lt1"/>
                </a:solidFill>
              </a:defRPr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○"/>
              <a:defRPr sz="900">
                <a:solidFill>
                  <a:schemeClr val="lt1"/>
                </a:solidFill>
              </a:defRPr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■"/>
              <a:defRPr sz="900">
                <a:solidFill>
                  <a:schemeClr val="lt1"/>
                </a:solidFill>
              </a:defRPr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●"/>
              <a:defRPr sz="900">
                <a:solidFill>
                  <a:schemeClr val="lt1"/>
                </a:solidFill>
              </a:defRPr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○"/>
              <a:defRPr sz="900">
                <a:solidFill>
                  <a:schemeClr val="lt1"/>
                </a:solidFill>
              </a:defRPr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■"/>
              <a:defRPr sz="9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881" name="Google Shape;2881;g34ed79b00d1_0_2855"/>
          <p:cNvSpPr txBox="1"/>
          <p:nvPr>
            <p:ph idx="24" type="body"/>
          </p:nvPr>
        </p:nvSpPr>
        <p:spPr>
          <a:xfrm>
            <a:off x="4571875" y="3209939"/>
            <a:ext cx="1298700" cy="6423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●"/>
              <a:defRPr sz="900">
                <a:solidFill>
                  <a:schemeClr val="lt1"/>
                </a:solidFill>
              </a:defRPr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○"/>
              <a:defRPr sz="900">
                <a:solidFill>
                  <a:schemeClr val="lt1"/>
                </a:solidFill>
              </a:defRPr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■"/>
              <a:defRPr sz="900">
                <a:solidFill>
                  <a:schemeClr val="lt1"/>
                </a:solidFill>
              </a:defRPr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●"/>
              <a:defRPr sz="900">
                <a:solidFill>
                  <a:schemeClr val="lt1"/>
                </a:solidFill>
              </a:defRPr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○"/>
              <a:defRPr sz="900">
                <a:solidFill>
                  <a:schemeClr val="lt1"/>
                </a:solidFill>
              </a:defRPr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■"/>
              <a:defRPr sz="900">
                <a:solidFill>
                  <a:schemeClr val="lt1"/>
                </a:solidFill>
              </a:defRPr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●"/>
              <a:defRPr sz="900">
                <a:solidFill>
                  <a:schemeClr val="lt1"/>
                </a:solidFill>
              </a:defRPr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○"/>
              <a:defRPr sz="900">
                <a:solidFill>
                  <a:schemeClr val="lt1"/>
                </a:solidFill>
              </a:defRPr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■"/>
              <a:defRPr sz="9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882" name="Google Shape;2882;g34ed79b00d1_0_2855"/>
          <p:cNvSpPr txBox="1"/>
          <p:nvPr>
            <p:ph idx="25" type="body"/>
          </p:nvPr>
        </p:nvSpPr>
        <p:spPr>
          <a:xfrm>
            <a:off x="5870325" y="3209939"/>
            <a:ext cx="1298700" cy="6423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●"/>
              <a:defRPr sz="900">
                <a:solidFill>
                  <a:schemeClr val="lt1"/>
                </a:solidFill>
              </a:defRPr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○"/>
              <a:defRPr sz="900">
                <a:solidFill>
                  <a:schemeClr val="lt1"/>
                </a:solidFill>
              </a:defRPr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■"/>
              <a:defRPr sz="900">
                <a:solidFill>
                  <a:schemeClr val="lt1"/>
                </a:solidFill>
              </a:defRPr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●"/>
              <a:defRPr sz="900">
                <a:solidFill>
                  <a:schemeClr val="lt1"/>
                </a:solidFill>
              </a:defRPr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○"/>
              <a:defRPr sz="900">
                <a:solidFill>
                  <a:schemeClr val="lt1"/>
                </a:solidFill>
              </a:defRPr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■"/>
              <a:defRPr sz="900">
                <a:solidFill>
                  <a:schemeClr val="lt1"/>
                </a:solidFill>
              </a:defRPr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●"/>
              <a:defRPr sz="900">
                <a:solidFill>
                  <a:schemeClr val="lt1"/>
                </a:solidFill>
              </a:defRPr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○"/>
              <a:defRPr sz="900">
                <a:solidFill>
                  <a:schemeClr val="lt1"/>
                </a:solidFill>
              </a:defRPr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■"/>
              <a:defRPr sz="9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883" name="Google Shape;2883;g34ed79b00d1_0_2855"/>
          <p:cNvSpPr txBox="1"/>
          <p:nvPr>
            <p:ph idx="26" type="body"/>
          </p:nvPr>
        </p:nvSpPr>
        <p:spPr>
          <a:xfrm>
            <a:off x="676500" y="3845189"/>
            <a:ext cx="2596800" cy="642300"/>
          </a:xfrm>
          <a:prstGeom prst="rect">
            <a:avLst/>
          </a:prstGeom>
          <a:solidFill>
            <a:schemeClr val="accent5"/>
          </a:soli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●"/>
              <a:defRPr b="1" sz="900">
                <a:solidFill>
                  <a:schemeClr val="lt1"/>
                </a:solidFill>
              </a:defRPr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○"/>
              <a:defRPr b="1" sz="900">
                <a:solidFill>
                  <a:schemeClr val="lt1"/>
                </a:solidFill>
              </a:defRPr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■"/>
              <a:defRPr b="1" sz="900">
                <a:solidFill>
                  <a:schemeClr val="lt1"/>
                </a:solidFill>
              </a:defRPr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●"/>
              <a:defRPr b="1" sz="900">
                <a:solidFill>
                  <a:schemeClr val="lt1"/>
                </a:solidFill>
              </a:defRPr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○"/>
              <a:defRPr b="1" sz="900">
                <a:solidFill>
                  <a:schemeClr val="lt1"/>
                </a:solidFill>
              </a:defRPr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■"/>
              <a:defRPr b="1" sz="900">
                <a:solidFill>
                  <a:schemeClr val="lt1"/>
                </a:solidFill>
              </a:defRPr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●"/>
              <a:defRPr b="1" sz="900">
                <a:solidFill>
                  <a:schemeClr val="lt1"/>
                </a:solidFill>
              </a:defRPr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○"/>
              <a:defRPr b="1" sz="900">
                <a:solidFill>
                  <a:schemeClr val="lt1"/>
                </a:solidFill>
              </a:defRPr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■"/>
              <a:defRPr b="1" sz="9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884" name="Google Shape;2884;g34ed79b00d1_0_2855"/>
          <p:cNvSpPr txBox="1"/>
          <p:nvPr>
            <p:ph idx="27" type="body"/>
          </p:nvPr>
        </p:nvSpPr>
        <p:spPr>
          <a:xfrm>
            <a:off x="3273550" y="3845189"/>
            <a:ext cx="1298700" cy="6423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●"/>
              <a:defRPr sz="900">
                <a:solidFill>
                  <a:schemeClr val="lt1"/>
                </a:solidFill>
              </a:defRPr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○"/>
              <a:defRPr sz="900">
                <a:solidFill>
                  <a:schemeClr val="lt1"/>
                </a:solidFill>
              </a:defRPr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■"/>
              <a:defRPr sz="900">
                <a:solidFill>
                  <a:schemeClr val="lt1"/>
                </a:solidFill>
              </a:defRPr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●"/>
              <a:defRPr sz="900">
                <a:solidFill>
                  <a:schemeClr val="lt1"/>
                </a:solidFill>
              </a:defRPr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○"/>
              <a:defRPr sz="900">
                <a:solidFill>
                  <a:schemeClr val="lt1"/>
                </a:solidFill>
              </a:defRPr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■"/>
              <a:defRPr sz="900">
                <a:solidFill>
                  <a:schemeClr val="lt1"/>
                </a:solidFill>
              </a:defRPr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●"/>
              <a:defRPr sz="900">
                <a:solidFill>
                  <a:schemeClr val="lt1"/>
                </a:solidFill>
              </a:defRPr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○"/>
              <a:defRPr sz="900">
                <a:solidFill>
                  <a:schemeClr val="lt1"/>
                </a:solidFill>
              </a:defRPr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■"/>
              <a:defRPr sz="9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885" name="Google Shape;2885;g34ed79b00d1_0_2855"/>
          <p:cNvSpPr txBox="1"/>
          <p:nvPr>
            <p:ph idx="28" type="body"/>
          </p:nvPr>
        </p:nvSpPr>
        <p:spPr>
          <a:xfrm>
            <a:off x="4571875" y="3845189"/>
            <a:ext cx="1298700" cy="6423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●"/>
              <a:defRPr sz="900">
                <a:solidFill>
                  <a:schemeClr val="lt1"/>
                </a:solidFill>
              </a:defRPr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○"/>
              <a:defRPr sz="900">
                <a:solidFill>
                  <a:schemeClr val="lt1"/>
                </a:solidFill>
              </a:defRPr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■"/>
              <a:defRPr sz="900">
                <a:solidFill>
                  <a:schemeClr val="lt1"/>
                </a:solidFill>
              </a:defRPr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●"/>
              <a:defRPr sz="900">
                <a:solidFill>
                  <a:schemeClr val="lt1"/>
                </a:solidFill>
              </a:defRPr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○"/>
              <a:defRPr sz="900">
                <a:solidFill>
                  <a:schemeClr val="lt1"/>
                </a:solidFill>
              </a:defRPr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■"/>
              <a:defRPr sz="900">
                <a:solidFill>
                  <a:schemeClr val="lt1"/>
                </a:solidFill>
              </a:defRPr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●"/>
              <a:defRPr sz="900">
                <a:solidFill>
                  <a:schemeClr val="lt1"/>
                </a:solidFill>
              </a:defRPr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○"/>
              <a:defRPr sz="900">
                <a:solidFill>
                  <a:schemeClr val="lt1"/>
                </a:solidFill>
              </a:defRPr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■"/>
              <a:defRPr sz="9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886" name="Google Shape;2886;g34ed79b00d1_0_2855"/>
          <p:cNvSpPr txBox="1"/>
          <p:nvPr>
            <p:ph idx="29" type="body"/>
          </p:nvPr>
        </p:nvSpPr>
        <p:spPr>
          <a:xfrm>
            <a:off x="5870325" y="3845189"/>
            <a:ext cx="1298700" cy="6423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●"/>
              <a:defRPr sz="900">
                <a:solidFill>
                  <a:schemeClr val="lt1"/>
                </a:solidFill>
              </a:defRPr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○"/>
              <a:defRPr sz="900">
                <a:solidFill>
                  <a:schemeClr val="lt1"/>
                </a:solidFill>
              </a:defRPr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■"/>
              <a:defRPr sz="900">
                <a:solidFill>
                  <a:schemeClr val="lt1"/>
                </a:solidFill>
              </a:defRPr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●"/>
              <a:defRPr sz="900">
                <a:solidFill>
                  <a:schemeClr val="lt1"/>
                </a:solidFill>
              </a:defRPr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○"/>
              <a:defRPr sz="900">
                <a:solidFill>
                  <a:schemeClr val="lt1"/>
                </a:solidFill>
              </a:defRPr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■"/>
              <a:defRPr sz="900">
                <a:solidFill>
                  <a:schemeClr val="lt1"/>
                </a:solidFill>
              </a:defRPr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●"/>
              <a:defRPr sz="900">
                <a:solidFill>
                  <a:schemeClr val="lt1"/>
                </a:solidFill>
              </a:defRPr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○"/>
              <a:defRPr sz="900">
                <a:solidFill>
                  <a:schemeClr val="lt1"/>
                </a:solidFill>
              </a:defRPr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■"/>
              <a:defRPr sz="9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887" name="Google Shape;2887;g34ed79b00d1_0_2855"/>
          <p:cNvSpPr txBox="1"/>
          <p:nvPr>
            <p:ph idx="30" type="body"/>
          </p:nvPr>
        </p:nvSpPr>
        <p:spPr>
          <a:xfrm>
            <a:off x="3273550" y="648800"/>
            <a:ext cx="1298700" cy="642300"/>
          </a:xfrm>
          <a:prstGeom prst="rect">
            <a:avLst/>
          </a:prstGeom>
          <a:solidFill>
            <a:schemeClr val="accent5"/>
          </a:soli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●"/>
              <a:defRPr b="1" sz="900">
                <a:solidFill>
                  <a:schemeClr val="lt1"/>
                </a:solidFill>
              </a:defRPr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○"/>
              <a:defRPr b="1" sz="900">
                <a:solidFill>
                  <a:schemeClr val="lt1"/>
                </a:solidFill>
              </a:defRPr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■"/>
              <a:defRPr b="1" sz="900">
                <a:solidFill>
                  <a:schemeClr val="lt1"/>
                </a:solidFill>
              </a:defRPr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●"/>
              <a:defRPr b="1" sz="900">
                <a:solidFill>
                  <a:schemeClr val="lt1"/>
                </a:solidFill>
              </a:defRPr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○"/>
              <a:defRPr b="1" sz="900">
                <a:solidFill>
                  <a:schemeClr val="lt1"/>
                </a:solidFill>
              </a:defRPr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■"/>
              <a:defRPr b="1" sz="900">
                <a:solidFill>
                  <a:schemeClr val="lt1"/>
                </a:solidFill>
              </a:defRPr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●"/>
              <a:defRPr b="1" sz="900">
                <a:solidFill>
                  <a:schemeClr val="lt1"/>
                </a:solidFill>
              </a:defRPr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○"/>
              <a:defRPr b="1" sz="900">
                <a:solidFill>
                  <a:schemeClr val="lt1"/>
                </a:solidFill>
              </a:defRPr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■"/>
              <a:defRPr b="1" sz="9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888" name="Google Shape;2888;g34ed79b00d1_0_2855"/>
          <p:cNvSpPr txBox="1"/>
          <p:nvPr>
            <p:ph idx="31" type="body"/>
          </p:nvPr>
        </p:nvSpPr>
        <p:spPr>
          <a:xfrm>
            <a:off x="4571875" y="648800"/>
            <a:ext cx="1298700" cy="642300"/>
          </a:xfrm>
          <a:prstGeom prst="rect">
            <a:avLst/>
          </a:prstGeom>
          <a:solidFill>
            <a:schemeClr val="accent5"/>
          </a:soli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●"/>
              <a:defRPr b="1" sz="900">
                <a:solidFill>
                  <a:schemeClr val="lt1"/>
                </a:solidFill>
              </a:defRPr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○"/>
              <a:defRPr b="1" sz="900">
                <a:solidFill>
                  <a:schemeClr val="lt1"/>
                </a:solidFill>
              </a:defRPr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■"/>
              <a:defRPr b="1" sz="900">
                <a:solidFill>
                  <a:schemeClr val="lt1"/>
                </a:solidFill>
              </a:defRPr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●"/>
              <a:defRPr b="1" sz="900">
                <a:solidFill>
                  <a:schemeClr val="lt1"/>
                </a:solidFill>
              </a:defRPr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○"/>
              <a:defRPr b="1" sz="900">
                <a:solidFill>
                  <a:schemeClr val="lt1"/>
                </a:solidFill>
              </a:defRPr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■"/>
              <a:defRPr b="1" sz="900">
                <a:solidFill>
                  <a:schemeClr val="lt1"/>
                </a:solidFill>
              </a:defRPr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●"/>
              <a:defRPr b="1" sz="900">
                <a:solidFill>
                  <a:schemeClr val="lt1"/>
                </a:solidFill>
              </a:defRPr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○"/>
              <a:defRPr b="1" sz="900">
                <a:solidFill>
                  <a:schemeClr val="lt1"/>
                </a:solidFill>
              </a:defRPr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■"/>
              <a:defRPr b="1" sz="9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889" name="Google Shape;2889;g34ed79b00d1_0_2855"/>
          <p:cNvSpPr txBox="1"/>
          <p:nvPr>
            <p:ph idx="32" type="body"/>
          </p:nvPr>
        </p:nvSpPr>
        <p:spPr>
          <a:xfrm>
            <a:off x="5870325" y="648800"/>
            <a:ext cx="1298700" cy="642300"/>
          </a:xfrm>
          <a:prstGeom prst="rect">
            <a:avLst/>
          </a:prstGeom>
          <a:solidFill>
            <a:schemeClr val="accent5"/>
          </a:soli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●"/>
              <a:defRPr b="1" sz="900">
                <a:solidFill>
                  <a:schemeClr val="lt1"/>
                </a:solidFill>
              </a:defRPr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○"/>
              <a:defRPr b="1" sz="900">
                <a:solidFill>
                  <a:schemeClr val="lt1"/>
                </a:solidFill>
              </a:defRPr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■"/>
              <a:defRPr b="1" sz="900">
                <a:solidFill>
                  <a:schemeClr val="lt1"/>
                </a:solidFill>
              </a:defRPr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●"/>
              <a:defRPr b="1" sz="900">
                <a:solidFill>
                  <a:schemeClr val="lt1"/>
                </a:solidFill>
              </a:defRPr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○"/>
              <a:defRPr b="1" sz="900">
                <a:solidFill>
                  <a:schemeClr val="lt1"/>
                </a:solidFill>
              </a:defRPr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■"/>
              <a:defRPr b="1" sz="900">
                <a:solidFill>
                  <a:schemeClr val="lt1"/>
                </a:solidFill>
              </a:defRPr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●"/>
              <a:defRPr b="1" sz="900">
                <a:solidFill>
                  <a:schemeClr val="lt1"/>
                </a:solidFill>
              </a:defRPr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○"/>
              <a:defRPr b="1" sz="900">
                <a:solidFill>
                  <a:schemeClr val="lt1"/>
                </a:solidFill>
              </a:defRPr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■"/>
              <a:defRPr b="1" sz="9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890" name="Google Shape;2890;g34ed79b00d1_0_2855"/>
          <p:cNvSpPr txBox="1"/>
          <p:nvPr>
            <p:ph type="title"/>
          </p:nvPr>
        </p:nvSpPr>
        <p:spPr>
          <a:xfrm>
            <a:off x="676650" y="0"/>
            <a:ext cx="2596800" cy="1288200"/>
          </a:xfrm>
          <a:prstGeom prst="rect">
            <a:avLst/>
          </a:prstGeom>
        </p:spPr>
        <p:txBody>
          <a:bodyPr anchorCtr="0" anchor="b" bIns="228600" lIns="0" spcFirstLastPara="1" rIns="0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pen Sans ExtraBold"/>
              <a:buNone/>
              <a:defRPr sz="24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pen Sans ExtraBold"/>
              <a:buNone/>
              <a:defRPr sz="24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pen Sans ExtraBold"/>
              <a:buNone/>
              <a:defRPr sz="24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pen Sans ExtraBold"/>
              <a:buNone/>
              <a:defRPr sz="24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pen Sans ExtraBold"/>
              <a:buNone/>
              <a:defRPr sz="24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pen Sans ExtraBold"/>
              <a:buNone/>
              <a:defRPr sz="24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pen Sans ExtraBold"/>
              <a:buNone/>
              <a:defRPr sz="24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pen Sans ExtraBold"/>
              <a:buNone/>
              <a:defRPr sz="24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/>
        </p:txBody>
      </p:sp>
      <p:sp>
        <p:nvSpPr>
          <p:cNvPr id="2891" name="Google Shape;2891;g34ed79b00d1_0_2855"/>
          <p:cNvSpPr txBox="1"/>
          <p:nvPr/>
        </p:nvSpPr>
        <p:spPr>
          <a:xfrm>
            <a:off x="0" y="4969700"/>
            <a:ext cx="351900" cy="183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7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sz="7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2892" name="Google Shape;2892;g34ed79b00d1_0_2855"/>
          <p:cNvGrpSpPr/>
          <p:nvPr/>
        </p:nvGrpSpPr>
        <p:grpSpPr>
          <a:xfrm>
            <a:off x="8467274" y="-268"/>
            <a:ext cx="329400" cy="329400"/>
            <a:chOff x="8467274" y="-268"/>
            <a:chExt cx="329400" cy="329400"/>
          </a:xfrm>
        </p:grpSpPr>
        <p:sp>
          <p:nvSpPr>
            <p:cNvPr id="2893" name="Google Shape;2893;g34ed79b00d1_0_2855"/>
            <p:cNvSpPr/>
            <p:nvPr/>
          </p:nvSpPr>
          <p:spPr>
            <a:xfrm>
              <a:off x="8467274" y="-268"/>
              <a:ext cx="329400" cy="329400"/>
            </a:xfrm>
            <a:prstGeom prst="rect">
              <a:avLst/>
            </a:prstGeom>
            <a:solidFill>
              <a:srgbClr val="0063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grpSp>
          <p:nvGrpSpPr>
            <p:cNvPr id="2894" name="Google Shape;2894;g34ed79b00d1_0_2855"/>
            <p:cNvGrpSpPr/>
            <p:nvPr/>
          </p:nvGrpSpPr>
          <p:grpSpPr>
            <a:xfrm>
              <a:off x="8546153" y="63898"/>
              <a:ext cx="191009" cy="201168"/>
              <a:chOff x="1379850" y="238125"/>
              <a:chExt cx="4860275" cy="5238750"/>
            </a:xfrm>
          </p:grpSpPr>
          <p:sp>
            <p:nvSpPr>
              <p:cNvPr id="2895" name="Google Shape;2895;g34ed79b00d1_0_2855"/>
              <p:cNvSpPr/>
              <p:nvPr/>
            </p:nvSpPr>
            <p:spPr>
              <a:xfrm>
                <a:off x="4988525" y="4354750"/>
                <a:ext cx="727075" cy="727075"/>
              </a:xfrm>
              <a:custGeom>
                <a:rect b="b" l="l" r="r" t="t"/>
                <a:pathLst>
                  <a:path extrusionOk="0" h="29083" w="29083">
                    <a:moveTo>
                      <a:pt x="14210" y="9097"/>
                    </a:moveTo>
                    <a:lnTo>
                      <a:pt x="15139" y="9163"/>
                    </a:lnTo>
                    <a:lnTo>
                      <a:pt x="16002" y="9296"/>
                    </a:lnTo>
                    <a:lnTo>
                      <a:pt x="16334" y="9362"/>
                    </a:lnTo>
                    <a:lnTo>
                      <a:pt x="16733" y="9495"/>
                    </a:lnTo>
                    <a:lnTo>
                      <a:pt x="16998" y="9694"/>
                    </a:lnTo>
                    <a:lnTo>
                      <a:pt x="17264" y="9894"/>
                    </a:lnTo>
                    <a:lnTo>
                      <a:pt x="17463" y="10226"/>
                    </a:lnTo>
                    <a:lnTo>
                      <a:pt x="17596" y="10558"/>
                    </a:lnTo>
                    <a:lnTo>
                      <a:pt x="17729" y="10956"/>
                    </a:lnTo>
                    <a:lnTo>
                      <a:pt x="17729" y="11354"/>
                    </a:lnTo>
                    <a:lnTo>
                      <a:pt x="17729" y="11886"/>
                    </a:lnTo>
                    <a:lnTo>
                      <a:pt x="17596" y="12284"/>
                    </a:lnTo>
                    <a:lnTo>
                      <a:pt x="17463" y="12616"/>
                    </a:lnTo>
                    <a:lnTo>
                      <a:pt x="17264" y="12948"/>
                    </a:lnTo>
                    <a:lnTo>
                      <a:pt x="16998" y="13147"/>
                    </a:lnTo>
                    <a:lnTo>
                      <a:pt x="16733" y="13346"/>
                    </a:lnTo>
                    <a:lnTo>
                      <a:pt x="16401" y="13479"/>
                    </a:lnTo>
                    <a:lnTo>
                      <a:pt x="16002" y="13612"/>
                    </a:lnTo>
                    <a:lnTo>
                      <a:pt x="15139" y="13678"/>
                    </a:lnTo>
                    <a:lnTo>
                      <a:pt x="14210" y="13745"/>
                    </a:lnTo>
                    <a:lnTo>
                      <a:pt x="12151" y="13745"/>
                    </a:lnTo>
                    <a:lnTo>
                      <a:pt x="12151" y="9097"/>
                    </a:lnTo>
                    <a:close/>
                    <a:moveTo>
                      <a:pt x="13280" y="6242"/>
                    </a:moveTo>
                    <a:lnTo>
                      <a:pt x="8964" y="6308"/>
                    </a:lnTo>
                    <a:lnTo>
                      <a:pt x="8964" y="22244"/>
                    </a:lnTo>
                    <a:lnTo>
                      <a:pt x="12151" y="22244"/>
                    </a:lnTo>
                    <a:lnTo>
                      <a:pt x="12151" y="16135"/>
                    </a:lnTo>
                    <a:lnTo>
                      <a:pt x="14674" y="16135"/>
                    </a:lnTo>
                    <a:lnTo>
                      <a:pt x="17861" y="22244"/>
                    </a:lnTo>
                    <a:lnTo>
                      <a:pt x="21181" y="22244"/>
                    </a:lnTo>
                    <a:lnTo>
                      <a:pt x="17729" y="15737"/>
                    </a:lnTo>
                    <a:lnTo>
                      <a:pt x="18459" y="15471"/>
                    </a:lnTo>
                    <a:lnTo>
                      <a:pt x="19057" y="15139"/>
                    </a:lnTo>
                    <a:lnTo>
                      <a:pt x="19588" y="14674"/>
                    </a:lnTo>
                    <a:lnTo>
                      <a:pt x="20052" y="14209"/>
                    </a:lnTo>
                    <a:lnTo>
                      <a:pt x="20384" y="13612"/>
                    </a:lnTo>
                    <a:lnTo>
                      <a:pt x="20650" y="12881"/>
                    </a:lnTo>
                    <a:lnTo>
                      <a:pt x="20849" y="12085"/>
                    </a:lnTo>
                    <a:lnTo>
                      <a:pt x="20916" y="11222"/>
                    </a:lnTo>
                    <a:lnTo>
                      <a:pt x="20849" y="10159"/>
                    </a:lnTo>
                    <a:lnTo>
                      <a:pt x="20716" y="9761"/>
                    </a:lnTo>
                    <a:lnTo>
                      <a:pt x="20650" y="9296"/>
                    </a:lnTo>
                    <a:lnTo>
                      <a:pt x="20451" y="8964"/>
                    </a:lnTo>
                    <a:lnTo>
                      <a:pt x="20318" y="8566"/>
                    </a:lnTo>
                    <a:lnTo>
                      <a:pt x="20052" y="8300"/>
                    </a:lnTo>
                    <a:lnTo>
                      <a:pt x="19853" y="7968"/>
                    </a:lnTo>
                    <a:lnTo>
                      <a:pt x="19322" y="7503"/>
                    </a:lnTo>
                    <a:lnTo>
                      <a:pt x="18658" y="7105"/>
                    </a:lnTo>
                    <a:lnTo>
                      <a:pt x="17928" y="6773"/>
                    </a:lnTo>
                    <a:lnTo>
                      <a:pt x="17131" y="6574"/>
                    </a:lnTo>
                    <a:lnTo>
                      <a:pt x="16201" y="6441"/>
                    </a:lnTo>
                    <a:lnTo>
                      <a:pt x="15272" y="6308"/>
                    </a:lnTo>
                    <a:lnTo>
                      <a:pt x="14276" y="6242"/>
                    </a:lnTo>
                    <a:close/>
                    <a:moveTo>
                      <a:pt x="14608" y="2457"/>
                    </a:moveTo>
                    <a:lnTo>
                      <a:pt x="15670" y="2524"/>
                    </a:lnTo>
                    <a:lnTo>
                      <a:pt x="16799" y="2656"/>
                    </a:lnTo>
                    <a:lnTo>
                      <a:pt x="17928" y="2855"/>
                    </a:lnTo>
                    <a:lnTo>
                      <a:pt x="18990" y="3187"/>
                    </a:lnTo>
                    <a:lnTo>
                      <a:pt x="19986" y="3652"/>
                    </a:lnTo>
                    <a:lnTo>
                      <a:pt x="20982" y="4183"/>
                    </a:lnTo>
                    <a:lnTo>
                      <a:pt x="21912" y="4781"/>
                    </a:lnTo>
                    <a:lnTo>
                      <a:pt x="22775" y="5511"/>
                    </a:lnTo>
                    <a:lnTo>
                      <a:pt x="23638" y="6308"/>
                    </a:lnTo>
                    <a:lnTo>
                      <a:pt x="24368" y="7238"/>
                    </a:lnTo>
                    <a:lnTo>
                      <a:pt x="24966" y="8234"/>
                    </a:lnTo>
                    <a:lnTo>
                      <a:pt x="25497" y="9296"/>
                    </a:lnTo>
                    <a:lnTo>
                      <a:pt x="25962" y="10491"/>
                    </a:lnTo>
                    <a:lnTo>
                      <a:pt x="26294" y="11753"/>
                    </a:lnTo>
                    <a:lnTo>
                      <a:pt x="26493" y="13147"/>
                    </a:lnTo>
                    <a:lnTo>
                      <a:pt x="26559" y="14608"/>
                    </a:lnTo>
                    <a:lnTo>
                      <a:pt x="26493" y="16069"/>
                    </a:lnTo>
                    <a:lnTo>
                      <a:pt x="26294" y="17463"/>
                    </a:lnTo>
                    <a:lnTo>
                      <a:pt x="25962" y="18724"/>
                    </a:lnTo>
                    <a:lnTo>
                      <a:pt x="25497" y="19920"/>
                    </a:lnTo>
                    <a:lnTo>
                      <a:pt x="24966" y="21048"/>
                    </a:lnTo>
                    <a:lnTo>
                      <a:pt x="24368" y="22044"/>
                    </a:lnTo>
                    <a:lnTo>
                      <a:pt x="23638" y="22907"/>
                    </a:lnTo>
                    <a:lnTo>
                      <a:pt x="22775" y="23704"/>
                    </a:lnTo>
                    <a:lnTo>
                      <a:pt x="21912" y="24435"/>
                    </a:lnTo>
                    <a:lnTo>
                      <a:pt x="20982" y="25032"/>
                    </a:lnTo>
                    <a:lnTo>
                      <a:pt x="19986" y="25563"/>
                    </a:lnTo>
                    <a:lnTo>
                      <a:pt x="18990" y="26028"/>
                    </a:lnTo>
                    <a:lnTo>
                      <a:pt x="17928" y="26294"/>
                    </a:lnTo>
                    <a:lnTo>
                      <a:pt x="16799" y="26559"/>
                    </a:lnTo>
                    <a:lnTo>
                      <a:pt x="15670" y="26692"/>
                    </a:lnTo>
                    <a:lnTo>
                      <a:pt x="14608" y="26759"/>
                    </a:lnTo>
                    <a:lnTo>
                      <a:pt x="13479" y="26692"/>
                    </a:lnTo>
                    <a:lnTo>
                      <a:pt x="12350" y="26559"/>
                    </a:lnTo>
                    <a:lnTo>
                      <a:pt x="11222" y="26294"/>
                    </a:lnTo>
                    <a:lnTo>
                      <a:pt x="10159" y="25962"/>
                    </a:lnTo>
                    <a:lnTo>
                      <a:pt x="9163" y="25497"/>
                    </a:lnTo>
                    <a:lnTo>
                      <a:pt x="8167" y="25032"/>
                    </a:lnTo>
                    <a:lnTo>
                      <a:pt x="7238" y="24368"/>
                    </a:lnTo>
                    <a:lnTo>
                      <a:pt x="6375" y="23638"/>
                    </a:lnTo>
                    <a:lnTo>
                      <a:pt x="5511" y="22841"/>
                    </a:lnTo>
                    <a:lnTo>
                      <a:pt x="4781" y="21978"/>
                    </a:lnTo>
                    <a:lnTo>
                      <a:pt x="4184" y="20916"/>
                    </a:lnTo>
                    <a:lnTo>
                      <a:pt x="3652" y="19853"/>
                    </a:lnTo>
                    <a:lnTo>
                      <a:pt x="3188" y="18658"/>
                    </a:lnTo>
                    <a:lnTo>
                      <a:pt x="2856" y="17397"/>
                    </a:lnTo>
                    <a:lnTo>
                      <a:pt x="2656" y="16002"/>
                    </a:lnTo>
                    <a:lnTo>
                      <a:pt x="2590" y="14541"/>
                    </a:lnTo>
                    <a:lnTo>
                      <a:pt x="2656" y="13081"/>
                    </a:lnTo>
                    <a:lnTo>
                      <a:pt x="2856" y="11686"/>
                    </a:lnTo>
                    <a:lnTo>
                      <a:pt x="3188" y="10425"/>
                    </a:lnTo>
                    <a:lnTo>
                      <a:pt x="3652" y="9230"/>
                    </a:lnTo>
                    <a:lnTo>
                      <a:pt x="4184" y="8167"/>
                    </a:lnTo>
                    <a:lnTo>
                      <a:pt x="4781" y="7171"/>
                    </a:lnTo>
                    <a:lnTo>
                      <a:pt x="5511" y="6242"/>
                    </a:lnTo>
                    <a:lnTo>
                      <a:pt x="6375" y="5445"/>
                    </a:lnTo>
                    <a:lnTo>
                      <a:pt x="7238" y="4715"/>
                    </a:lnTo>
                    <a:lnTo>
                      <a:pt x="8167" y="4117"/>
                    </a:lnTo>
                    <a:lnTo>
                      <a:pt x="9163" y="3586"/>
                    </a:lnTo>
                    <a:lnTo>
                      <a:pt x="10159" y="3187"/>
                    </a:lnTo>
                    <a:lnTo>
                      <a:pt x="11222" y="2855"/>
                    </a:lnTo>
                    <a:lnTo>
                      <a:pt x="12350" y="2656"/>
                    </a:lnTo>
                    <a:lnTo>
                      <a:pt x="13479" y="2457"/>
                    </a:lnTo>
                    <a:close/>
                    <a:moveTo>
                      <a:pt x="14608" y="0"/>
                    </a:moveTo>
                    <a:lnTo>
                      <a:pt x="13081" y="67"/>
                    </a:lnTo>
                    <a:lnTo>
                      <a:pt x="11620" y="332"/>
                    </a:lnTo>
                    <a:lnTo>
                      <a:pt x="10226" y="664"/>
                    </a:lnTo>
                    <a:lnTo>
                      <a:pt x="8898" y="1129"/>
                    </a:lnTo>
                    <a:lnTo>
                      <a:pt x="7636" y="1727"/>
                    </a:lnTo>
                    <a:lnTo>
                      <a:pt x="6375" y="2457"/>
                    </a:lnTo>
                    <a:lnTo>
                      <a:pt x="5312" y="3320"/>
                    </a:lnTo>
                    <a:lnTo>
                      <a:pt x="4250" y="4250"/>
                    </a:lnTo>
                    <a:lnTo>
                      <a:pt x="3320" y="5246"/>
                    </a:lnTo>
                    <a:lnTo>
                      <a:pt x="2457" y="6375"/>
                    </a:lnTo>
                    <a:lnTo>
                      <a:pt x="1793" y="7570"/>
                    </a:lnTo>
                    <a:lnTo>
                      <a:pt x="1129" y="8898"/>
                    </a:lnTo>
                    <a:lnTo>
                      <a:pt x="664" y="10226"/>
                    </a:lnTo>
                    <a:lnTo>
                      <a:pt x="333" y="11620"/>
                    </a:lnTo>
                    <a:lnTo>
                      <a:pt x="67" y="13081"/>
                    </a:lnTo>
                    <a:lnTo>
                      <a:pt x="1" y="14608"/>
                    </a:lnTo>
                    <a:lnTo>
                      <a:pt x="67" y="15471"/>
                    </a:lnTo>
                    <a:lnTo>
                      <a:pt x="133" y="16334"/>
                    </a:lnTo>
                    <a:lnTo>
                      <a:pt x="200" y="17197"/>
                    </a:lnTo>
                    <a:lnTo>
                      <a:pt x="333" y="17994"/>
                    </a:lnTo>
                    <a:lnTo>
                      <a:pt x="532" y="18791"/>
                    </a:lnTo>
                    <a:lnTo>
                      <a:pt x="731" y="19521"/>
                    </a:lnTo>
                    <a:lnTo>
                      <a:pt x="996" y="20252"/>
                    </a:lnTo>
                    <a:lnTo>
                      <a:pt x="1262" y="20916"/>
                    </a:lnTo>
                    <a:lnTo>
                      <a:pt x="1594" y="21580"/>
                    </a:lnTo>
                    <a:lnTo>
                      <a:pt x="1926" y="22244"/>
                    </a:lnTo>
                    <a:lnTo>
                      <a:pt x="2723" y="23439"/>
                    </a:lnTo>
                    <a:lnTo>
                      <a:pt x="3586" y="24501"/>
                    </a:lnTo>
                    <a:lnTo>
                      <a:pt x="4582" y="25497"/>
                    </a:lnTo>
                    <a:lnTo>
                      <a:pt x="5644" y="26360"/>
                    </a:lnTo>
                    <a:lnTo>
                      <a:pt x="6773" y="27091"/>
                    </a:lnTo>
                    <a:lnTo>
                      <a:pt x="7968" y="27688"/>
                    </a:lnTo>
                    <a:lnTo>
                      <a:pt x="9230" y="28219"/>
                    </a:lnTo>
                    <a:lnTo>
                      <a:pt x="10491" y="28618"/>
                    </a:lnTo>
                    <a:lnTo>
                      <a:pt x="11819" y="28883"/>
                    </a:lnTo>
                    <a:lnTo>
                      <a:pt x="13214" y="29082"/>
                    </a:lnTo>
                    <a:lnTo>
                      <a:pt x="15936" y="29082"/>
                    </a:lnTo>
                    <a:lnTo>
                      <a:pt x="17264" y="28883"/>
                    </a:lnTo>
                    <a:lnTo>
                      <a:pt x="18592" y="28618"/>
                    </a:lnTo>
                    <a:lnTo>
                      <a:pt x="19853" y="28219"/>
                    </a:lnTo>
                    <a:lnTo>
                      <a:pt x="21115" y="27688"/>
                    </a:lnTo>
                    <a:lnTo>
                      <a:pt x="22310" y="27024"/>
                    </a:lnTo>
                    <a:lnTo>
                      <a:pt x="23439" y="26294"/>
                    </a:lnTo>
                    <a:lnTo>
                      <a:pt x="24501" y="25431"/>
                    </a:lnTo>
                    <a:lnTo>
                      <a:pt x="25497" y="24501"/>
                    </a:lnTo>
                    <a:lnTo>
                      <a:pt x="26360" y="23439"/>
                    </a:lnTo>
                    <a:lnTo>
                      <a:pt x="27157" y="22244"/>
                    </a:lnTo>
                    <a:lnTo>
                      <a:pt x="27489" y="21580"/>
                    </a:lnTo>
                    <a:lnTo>
                      <a:pt x="27821" y="20916"/>
                    </a:lnTo>
                    <a:lnTo>
                      <a:pt x="28087" y="20185"/>
                    </a:lnTo>
                    <a:lnTo>
                      <a:pt x="28352" y="19455"/>
                    </a:lnTo>
                    <a:lnTo>
                      <a:pt x="28551" y="18724"/>
                    </a:lnTo>
                    <a:lnTo>
                      <a:pt x="28751" y="17928"/>
                    </a:lnTo>
                    <a:lnTo>
                      <a:pt x="28883" y="17131"/>
                    </a:lnTo>
                    <a:lnTo>
                      <a:pt x="28950" y="16268"/>
                    </a:lnTo>
                    <a:lnTo>
                      <a:pt x="29016" y="15405"/>
                    </a:lnTo>
                    <a:lnTo>
                      <a:pt x="29082" y="14541"/>
                    </a:lnTo>
                    <a:lnTo>
                      <a:pt x="29016" y="13014"/>
                    </a:lnTo>
                    <a:lnTo>
                      <a:pt x="28751" y="11554"/>
                    </a:lnTo>
                    <a:lnTo>
                      <a:pt x="28419" y="10159"/>
                    </a:lnTo>
                    <a:lnTo>
                      <a:pt x="27954" y="8831"/>
                    </a:lnTo>
                    <a:lnTo>
                      <a:pt x="27356" y="7570"/>
                    </a:lnTo>
                    <a:lnTo>
                      <a:pt x="26626" y="6375"/>
                    </a:lnTo>
                    <a:lnTo>
                      <a:pt x="25829" y="5246"/>
                    </a:lnTo>
                    <a:lnTo>
                      <a:pt x="24899" y="4183"/>
                    </a:lnTo>
                    <a:lnTo>
                      <a:pt x="23904" y="3254"/>
                    </a:lnTo>
                    <a:lnTo>
                      <a:pt x="22775" y="2457"/>
                    </a:lnTo>
                    <a:lnTo>
                      <a:pt x="21580" y="1727"/>
                    </a:lnTo>
                    <a:lnTo>
                      <a:pt x="20318" y="1129"/>
                    </a:lnTo>
                    <a:lnTo>
                      <a:pt x="18990" y="664"/>
                    </a:lnTo>
                    <a:lnTo>
                      <a:pt x="17596" y="266"/>
                    </a:lnTo>
                    <a:lnTo>
                      <a:pt x="16135" y="67"/>
                    </a:lnTo>
                    <a:lnTo>
                      <a:pt x="1460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96" name="Google Shape;2896;g34ed79b00d1_0_2855"/>
              <p:cNvSpPr/>
              <p:nvPr/>
            </p:nvSpPr>
            <p:spPr>
              <a:xfrm>
                <a:off x="4988525" y="4354750"/>
                <a:ext cx="727075" cy="727075"/>
              </a:xfrm>
              <a:custGeom>
                <a:rect b="b" l="l" r="r" t="t"/>
                <a:pathLst>
                  <a:path extrusionOk="0" fill="none" h="29083" w="29083">
                    <a:moveTo>
                      <a:pt x="1" y="14608"/>
                    </a:moveTo>
                    <a:lnTo>
                      <a:pt x="1" y="14608"/>
                    </a:lnTo>
                    <a:lnTo>
                      <a:pt x="67" y="13081"/>
                    </a:lnTo>
                    <a:lnTo>
                      <a:pt x="333" y="11620"/>
                    </a:lnTo>
                    <a:lnTo>
                      <a:pt x="664" y="10226"/>
                    </a:lnTo>
                    <a:lnTo>
                      <a:pt x="1129" y="8898"/>
                    </a:lnTo>
                    <a:lnTo>
                      <a:pt x="1793" y="7570"/>
                    </a:lnTo>
                    <a:lnTo>
                      <a:pt x="2457" y="6375"/>
                    </a:lnTo>
                    <a:lnTo>
                      <a:pt x="3320" y="5246"/>
                    </a:lnTo>
                    <a:lnTo>
                      <a:pt x="4250" y="4250"/>
                    </a:lnTo>
                    <a:lnTo>
                      <a:pt x="5312" y="3320"/>
                    </a:lnTo>
                    <a:lnTo>
                      <a:pt x="6375" y="2457"/>
                    </a:lnTo>
                    <a:lnTo>
                      <a:pt x="7636" y="1727"/>
                    </a:lnTo>
                    <a:lnTo>
                      <a:pt x="8898" y="1129"/>
                    </a:lnTo>
                    <a:lnTo>
                      <a:pt x="10226" y="664"/>
                    </a:lnTo>
                    <a:lnTo>
                      <a:pt x="11620" y="332"/>
                    </a:lnTo>
                    <a:lnTo>
                      <a:pt x="13081" y="67"/>
                    </a:lnTo>
                    <a:lnTo>
                      <a:pt x="14608" y="0"/>
                    </a:lnTo>
                    <a:lnTo>
                      <a:pt x="14608" y="0"/>
                    </a:lnTo>
                    <a:lnTo>
                      <a:pt x="16135" y="67"/>
                    </a:lnTo>
                    <a:lnTo>
                      <a:pt x="17596" y="266"/>
                    </a:lnTo>
                    <a:lnTo>
                      <a:pt x="18990" y="664"/>
                    </a:lnTo>
                    <a:lnTo>
                      <a:pt x="20318" y="1129"/>
                    </a:lnTo>
                    <a:lnTo>
                      <a:pt x="21580" y="1727"/>
                    </a:lnTo>
                    <a:lnTo>
                      <a:pt x="22775" y="2457"/>
                    </a:lnTo>
                    <a:lnTo>
                      <a:pt x="23904" y="3254"/>
                    </a:lnTo>
                    <a:lnTo>
                      <a:pt x="24899" y="4183"/>
                    </a:lnTo>
                    <a:lnTo>
                      <a:pt x="25829" y="5246"/>
                    </a:lnTo>
                    <a:lnTo>
                      <a:pt x="26626" y="6375"/>
                    </a:lnTo>
                    <a:lnTo>
                      <a:pt x="27356" y="7570"/>
                    </a:lnTo>
                    <a:lnTo>
                      <a:pt x="27954" y="8831"/>
                    </a:lnTo>
                    <a:lnTo>
                      <a:pt x="28419" y="10159"/>
                    </a:lnTo>
                    <a:lnTo>
                      <a:pt x="28751" y="11554"/>
                    </a:lnTo>
                    <a:lnTo>
                      <a:pt x="29016" y="13014"/>
                    </a:lnTo>
                    <a:lnTo>
                      <a:pt x="29082" y="14541"/>
                    </a:lnTo>
                    <a:lnTo>
                      <a:pt x="29082" y="14541"/>
                    </a:lnTo>
                    <a:lnTo>
                      <a:pt x="29016" y="15405"/>
                    </a:lnTo>
                    <a:lnTo>
                      <a:pt x="28950" y="16268"/>
                    </a:lnTo>
                    <a:lnTo>
                      <a:pt x="28883" y="17131"/>
                    </a:lnTo>
                    <a:lnTo>
                      <a:pt x="28751" y="17928"/>
                    </a:lnTo>
                    <a:lnTo>
                      <a:pt x="28551" y="18724"/>
                    </a:lnTo>
                    <a:lnTo>
                      <a:pt x="28352" y="19455"/>
                    </a:lnTo>
                    <a:lnTo>
                      <a:pt x="28087" y="20185"/>
                    </a:lnTo>
                    <a:lnTo>
                      <a:pt x="27821" y="20916"/>
                    </a:lnTo>
                    <a:lnTo>
                      <a:pt x="27489" y="21580"/>
                    </a:lnTo>
                    <a:lnTo>
                      <a:pt x="27157" y="22244"/>
                    </a:lnTo>
                    <a:lnTo>
                      <a:pt x="26360" y="23439"/>
                    </a:lnTo>
                    <a:lnTo>
                      <a:pt x="25497" y="24501"/>
                    </a:lnTo>
                    <a:lnTo>
                      <a:pt x="24501" y="25431"/>
                    </a:lnTo>
                    <a:lnTo>
                      <a:pt x="23439" y="26294"/>
                    </a:lnTo>
                    <a:lnTo>
                      <a:pt x="22310" y="27024"/>
                    </a:lnTo>
                    <a:lnTo>
                      <a:pt x="21115" y="27688"/>
                    </a:lnTo>
                    <a:lnTo>
                      <a:pt x="19853" y="28219"/>
                    </a:lnTo>
                    <a:lnTo>
                      <a:pt x="18592" y="28618"/>
                    </a:lnTo>
                    <a:lnTo>
                      <a:pt x="17264" y="28883"/>
                    </a:lnTo>
                    <a:lnTo>
                      <a:pt x="15936" y="29082"/>
                    </a:lnTo>
                    <a:lnTo>
                      <a:pt x="14542" y="29082"/>
                    </a:lnTo>
                    <a:lnTo>
                      <a:pt x="13214" y="29082"/>
                    </a:lnTo>
                    <a:lnTo>
                      <a:pt x="11819" y="28883"/>
                    </a:lnTo>
                    <a:lnTo>
                      <a:pt x="10491" y="28618"/>
                    </a:lnTo>
                    <a:lnTo>
                      <a:pt x="9230" y="28219"/>
                    </a:lnTo>
                    <a:lnTo>
                      <a:pt x="7968" y="27688"/>
                    </a:lnTo>
                    <a:lnTo>
                      <a:pt x="6773" y="27091"/>
                    </a:lnTo>
                    <a:lnTo>
                      <a:pt x="5644" y="26360"/>
                    </a:lnTo>
                    <a:lnTo>
                      <a:pt x="4582" y="25497"/>
                    </a:lnTo>
                    <a:lnTo>
                      <a:pt x="3586" y="24501"/>
                    </a:lnTo>
                    <a:lnTo>
                      <a:pt x="2723" y="23439"/>
                    </a:lnTo>
                    <a:lnTo>
                      <a:pt x="1926" y="22244"/>
                    </a:lnTo>
                    <a:lnTo>
                      <a:pt x="1594" y="21580"/>
                    </a:lnTo>
                    <a:lnTo>
                      <a:pt x="1262" y="20916"/>
                    </a:lnTo>
                    <a:lnTo>
                      <a:pt x="996" y="20252"/>
                    </a:lnTo>
                    <a:lnTo>
                      <a:pt x="731" y="19521"/>
                    </a:lnTo>
                    <a:lnTo>
                      <a:pt x="532" y="18791"/>
                    </a:lnTo>
                    <a:lnTo>
                      <a:pt x="333" y="17994"/>
                    </a:lnTo>
                    <a:lnTo>
                      <a:pt x="200" y="17197"/>
                    </a:lnTo>
                    <a:lnTo>
                      <a:pt x="133" y="16334"/>
                    </a:lnTo>
                    <a:lnTo>
                      <a:pt x="67" y="15471"/>
                    </a:lnTo>
                    <a:lnTo>
                      <a:pt x="1" y="14608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97" name="Google Shape;2897;g34ed79b00d1_0_2855"/>
              <p:cNvSpPr/>
              <p:nvPr/>
            </p:nvSpPr>
            <p:spPr>
              <a:xfrm>
                <a:off x="5053275" y="4416175"/>
                <a:ext cx="599250" cy="607550"/>
              </a:xfrm>
              <a:custGeom>
                <a:rect b="b" l="l" r="r" t="t"/>
                <a:pathLst>
                  <a:path extrusionOk="0" fill="none" h="24302" w="23970">
                    <a:moveTo>
                      <a:pt x="23969" y="12151"/>
                    </a:moveTo>
                    <a:lnTo>
                      <a:pt x="23969" y="12151"/>
                    </a:lnTo>
                    <a:lnTo>
                      <a:pt x="23903" y="10690"/>
                    </a:lnTo>
                    <a:lnTo>
                      <a:pt x="23704" y="9296"/>
                    </a:lnTo>
                    <a:lnTo>
                      <a:pt x="23372" y="8034"/>
                    </a:lnTo>
                    <a:lnTo>
                      <a:pt x="22907" y="6839"/>
                    </a:lnTo>
                    <a:lnTo>
                      <a:pt x="22376" y="5777"/>
                    </a:lnTo>
                    <a:lnTo>
                      <a:pt x="21778" y="4781"/>
                    </a:lnTo>
                    <a:lnTo>
                      <a:pt x="21048" y="3851"/>
                    </a:lnTo>
                    <a:lnTo>
                      <a:pt x="20185" y="3054"/>
                    </a:lnTo>
                    <a:lnTo>
                      <a:pt x="19322" y="2324"/>
                    </a:lnTo>
                    <a:lnTo>
                      <a:pt x="18392" y="1726"/>
                    </a:lnTo>
                    <a:lnTo>
                      <a:pt x="17396" y="1195"/>
                    </a:lnTo>
                    <a:lnTo>
                      <a:pt x="16400" y="730"/>
                    </a:lnTo>
                    <a:lnTo>
                      <a:pt x="15338" y="398"/>
                    </a:lnTo>
                    <a:lnTo>
                      <a:pt x="14209" y="199"/>
                    </a:lnTo>
                    <a:lnTo>
                      <a:pt x="13080" y="67"/>
                    </a:lnTo>
                    <a:lnTo>
                      <a:pt x="12018" y="0"/>
                    </a:lnTo>
                    <a:lnTo>
                      <a:pt x="10889" y="0"/>
                    </a:lnTo>
                    <a:lnTo>
                      <a:pt x="9760" y="199"/>
                    </a:lnTo>
                    <a:lnTo>
                      <a:pt x="8632" y="398"/>
                    </a:lnTo>
                    <a:lnTo>
                      <a:pt x="7569" y="730"/>
                    </a:lnTo>
                    <a:lnTo>
                      <a:pt x="6573" y="1129"/>
                    </a:lnTo>
                    <a:lnTo>
                      <a:pt x="5577" y="1660"/>
                    </a:lnTo>
                    <a:lnTo>
                      <a:pt x="4648" y="2258"/>
                    </a:lnTo>
                    <a:lnTo>
                      <a:pt x="3785" y="2988"/>
                    </a:lnTo>
                    <a:lnTo>
                      <a:pt x="2921" y="3785"/>
                    </a:lnTo>
                    <a:lnTo>
                      <a:pt x="2191" y="4714"/>
                    </a:lnTo>
                    <a:lnTo>
                      <a:pt x="1594" y="5710"/>
                    </a:lnTo>
                    <a:lnTo>
                      <a:pt x="1062" y="6773"/>
                    </a:lnTo>
                    <a:lnTo>
                      <a:pt x="598" y="7968"/>
                    </a:lnTo>
                    <a:lnTo>
                      <a:pt x="266" y="9229"/>
                    </a:lnTo>
                    <a:lnTo>
                      <a:pt x="66" y="10624"/>
                    </a:lnTo>
                    <a:lnTo>
                      <a:pt x="0" y="12084"/>
                    </a:lnTo>
                    <a:lnTo>
                      <a:pt x="0" y="12084"/>
                    </a:lnTo>
                    <a:lnTo>
                      <a:pt x="66" y="13545"/>
                    </a:lnTo>
                    <a:lnTo>
                      <a:pt x="266" y="14940"/>
                    </a:lnTo>
                    <a:lnTo>
                      <a:pt x="598" y="16201"/>
                    </a:lnTo>
                    <a:lnTo>
                      <a:pt x="1062" y="17396"/>
                    </a:lnTo>
                    <a:lnTo>
                      <a:pt x="1594" y="18459"/>
                    </a:lnTo>
                    <a:lnTo>
                      <a:pt x="2191" y="19521"/>
                    </a:lnTo>
                    <a:lnTo>
                      <a:pt x="2921" y="20384"/>
                    </a:lnTo>
                    <a:lnTo>
                      <a:pt x="3785" y="21181"/>
                    </a:lnTo>
                    <a:lnTo>
                      <a:pt x="4648" y="21911"/>
                    </a:lnTo>
                    <a:lnTo>
                      <a:pt x="5577" y="22575"/>
                    </a:lnTo>
                    <a:lnTo>
                      <a:pt x="6573" y="23040"/>
                    </a:lnTo>
                    <a:lnTo>
                      <a:pt x="7569" y="23505"/>
                    </a:lnTo>
                    <a:lnTo>
                      <a:pt x="8632" y="23837"/>
                    </a:lnTo>
                    <a:lnTo>
                      <a:pt x="9760" y="24102"/>
                    </a:lnTo>
                    <a:lnTo>
                      <a:pt x="10889" y="24235"/>
                    </a:lnTo>
                    <a:lnTo>
                      <a:pt x="12018" y="24302"/>
                    </a:lnTo>
                    <a:lnTo>
                      <a:pt x="13080" y="24235"/>
                    </a:lnTo>
                    <a:lnTo>
                      <a:pt x="14209" y="24102"/>
                    </a:lnTo>
                    <a:lnTo>
                      <a:pt x="15338" y="23837"/>
                    </a:lnTo>
                    <a:lnTo>
                      <a:pt x="16400" y="23571"/>
                    </a:lnTo>
                    <a:lnTo>
                      <a:pt x="17396" y="23106"/>
                    </a:lnTo>
                    <a:lnTo>
                      <a:pt x="18392" y="22575"/>
                    </a:lnTo>
                    <a:lnTo>
                      <a:pt x="19322" y="21978"/>
                    </a:lnTo>
                    <a:lnTo>
                      <a:pt x="20185" y="21247"/>
                    </a:lnTo>
                    <a:lnTo>
                      <a:pt x="21048" y="20450"/>
                    </a:lnTo>
                    <a:lnTo>
                      <a:pt x="21778" y="19587"/>
                    </a:lnTo>
                    <a:lnTo>
                      <a:pt x="22376" y="18591"/>
                    </a:lnTo>
                    <a:lnTo>
                      <a:pt x="22907" y="17463"/>
                    </a:lnTo>
                    <a:lnTo>
                      <a:pt x="23372" y="16267"/>
                    </a:lnTo>
                    <a:lnTo>
                      <a:pt x="23704" y="15006"/>
                    </a:lnTo>
                    <a:lnTo>
                      <a:pt x="23903" y="13612"/>
                    </a:lnTo>
                    <a:lnTo>
                      <a:pt x="23969" y="12151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98" name="Google Shape;2898;g34ed79b00d1_0_2855"/>
              <p:cNvSpPr/>
              <p:nvPr/>
            </p:nvSpPr>
            <p:spPr>
              <a:xfrm>
                <a:off x="5212625" y="4510775"/>
                <a:ext cx="305450" cy="400075"/>
              </a:xfrm>
              <a:custGeom>
                <a:rect b="b" l="l" r="r" t="t"/>
                <a:pathLst>
                  <a:path extrusionOk="0" fill="none" h="16003" w="12218">
                    <a:moveTo>
                      <a:pt x="0" y="67"/>
                    </a:moveTo>
                    <a:lnTo>
                      <a:pt x="0" y="67"/>
                    </a:lnTo>
                    <a:lnTo>
                      <a:pt x="4316" y="1"/>
                    </a:lnTo>
                    <a:lnTo>
                      <a:pt x="5312" y="1"/>
                    </a:lnTo>
                    <a:lnTo>
                      <a:pt x="6308" y="67"/>
                    </a:lnTo>
                    <a:lnTo>
                      <a:pt x="7237" y="200"/>
                    </a:lnTo>
                    <a:lnTo>
                      <a:pt x="8167" y="333"/>
                    </a:lnTo>
                    <a:lnTo>
                      <a:pt x="8964" y="532"/>
                    </a:lnTo>
                    <a:lnTo>
                      <a:pt x="9694" y="864"/>
                    </a:lnTo>
                    <a:lnTo>
                      <a:pt x="10358" y="1262"/>
                    </a:lnTo>
                    <a:lnTo>
                      <a:pt x="10889" y="1727"/>
                    </a:lnTo>
                    <a:lnTo>
                      <a:pt x="11088" y="2059"/>
                    </a:lnTo>
                    <a:lnTo>
                      <a:pt x="11354" y="2325"/>
                    </a:lnTo>
                    <a:lnTo>
                      <a:pt x="11487" y="2723"/>
                    </a:lnTo>
                    <a:lnTo>
                      <a:pt x="11686" y="3055"/>
                    </a:lnTo>
                    <a:lnTo>
                      <a:pt x="11752" y="3520"/>
                    </a:lnTo>
                    <a:lnTo>
                      <a:pt x="11885" y="3918"/>
                    </a:lnTo>
                    <a:lnTo>
                      <a:pt x="11952" y="4981"/>
                    </a:lnTo>
                    <a:lnTo>
                      <a:pt x="11952" y="4981"/>
                    </a:lnTo>
                    <a:lnTo>
                      <a:pt x="11885" y="5844"/>
                    </a:lnTo>
                    <a:lnTo>
                      <a:pt x="11686" y="6640"/>
                    </a:lnTo>
                    <a:lnTo>
                      <a:pt x="11420" y="7371"/>
                    </a:lnTo>
                    <a:lnTo>
                      <a:pt x="11088" y="7968"/>
                    </a:lnTo>
                    <a:lnTo>
                      <a:pt x="10624" y="8433"/>
                    </a:lnTo>
                    <a:lnTo>
                      <a:pt x="10093" y="8898"/>
                    </a:lnTo>
                    <a:lnTo>
                      <a:pt x="9495" y="9230"/>
                    </a:lnTo>
                    <a:lnTo>
                      <a:pt x="8765" y="9496"/>
                    </a:lnTo>
                    <a:lnTo>
                      <a:pt x="12217" y="16003"/>
                    </a:lnTo>
                    <a:lnTo>
                      <a:pt x="8897" y="16003"/>
                    </a:lnTo>
                    <a:lnTo>
                      <a:pt x="5710" y="9894"/>
                    </a:lnTo>
                    <a:lnTo>
                      <a:pt x="3187" y="9894"/>
                    </a:lnTo>
                    <a:lnTo>
                      <a:pt x="3187" y="16003"/>
                    </a:lnTo>
                    <a:lnTo>
                      <a:pt x="0" y="16003"/>
                    </a:lnTo>
                    <a:lnTo>
                      <a:pt x="0" y="67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99" name="Google Shape;2899;g34ed79b00d1_0_2855"/>
              <p:cNvSpPr/>
              <p:nvPr/>
            </p:nvSpPr>
            <p:spPr>
              <a:xfrm>
                <a:off x="5292300" y="4582150"/>
                <a:ext cx="139450" cy="116225"/>
              </a:xfrm>
              <a:custGeom>
                <a:rect b="b" l="l" r="r" t="t"/>
                <a:pathLst>
                  <a:path extrusionOk="0" fill="none" h="4649" w="5578">
                    <a:moveTo>
                      <a:pt x="5578" y="2258"/>
                    </a:moveTo>
                    <a:lnTo>
                      <a:pt x="5578" y="2258"/>
                    </a:lnTo>
                    <a:lnTo>
                      <a:pt x="5578" y="1860"/>
                    </a:lnTo>
                    <a:lnTo>
                      <a:pt x="5445" y="1462"/>
                    </a:lnTo>
                    <a:lnTo>
                      <a:pt x="5312" y="1130"/>
                    </a:lnTo>
                    <a:lnTo>
                      <a:pt x="5113" y="798"/>
                    </a:lnTo>
                    <a:lnTo>
                      <a:pt x="4847" y="598"/>
                    </a:lnTo>
                    <a:lnTo>
                      <a:pt x="4582" y="399"/>
                    </a:lnTo>
                    <a:lnTo>
                      <a:pt x="4183" y="266"/>
                    </a:lnTo>
                    <a:lnTo>
                      <a:pt x="3851" y="200"/>
                    </a:lnTo>
                    <a:lnTo>
                      <a:pt x="2988" y="67"/>
                    </a:lnTo>
                    <a:lnTo>
                      <a:pt x="2059" y="1"/>
                    </a:lnTo>
                    <a:lnTo>
                      <a:pt x="0" y="1"/>
                    </a:lnTo>
                    <a:lnTo>
                      <a:pt x="0" y="4649"/>
                    </a:lnTo>
                    <a:lnTo>
                      <a:pt x="0" y="4649"/>
                    </a:lnTo>
                    <a:lnTo>
                      <a:pt x="2059" y="4649"/>
                    </a:lnTo>
                    <a:lnTo>
                      <a:pt x="2988" y="4582"/>
                    </a:lnTo>
                    <a:lnTo>
                      <a:pt x="3851" y="4516"/>
                    </a:lnTo>
                    <a:lnTo>
                      <a:pt x="4250" y="4383"/>
                    </a:lnTo>
                    <a:lnTo>
                      <a:pt x="4582" y="4250"/>
                    </a:lnTo>
                    <a:lnTo>
                      <a:pt x="4847" y="4051"/>
                    </a:lnTo>
                    <a:lnTo>
                      <a:pt x="5113" y="3852"/>
                    </a:lnTo>
                    <a:lnTo>
                      <a:pt x="5312" y="3520"/>
                    </a:lnTo>
                    <a:lnTo>
                      <a:pt x="5445" y="3188"/>
                    </a:lnTo>
                    <a:lnTo>
                      <a:pt x="5578" y="2790"/>
                    </a:lnTo>
                    <a:lnTo>
                      <a:pt x="5578" y="2258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00" name="Google Shape;2900;g34ed79b00d1_0_2855"/>
              <p:cNvSpPr/>
              <p:nvPr/>
            </p:nvSpPr>
            <p:spPr>
              <a:xfrm>
                <a:off x="1703525" y="4240200"/>
                <a:ext cx="1075650" cy="1236675"/>
              </a:xfrm>
              <a:custGeom>
                <a:rect b="b" l="l" r="r" t="t"/>
                <a:pathLst>
                  <a:path extrusionOk="0" h="49467" w="43026">
                    <a:moveTo>
                      <a:pt x="0" y="1"/>
                    </a:moveTo>
                    <a:lnTo>
                      <a:pt x="0" y="49467"/>
                    </a:lnTo>
                    <a:lnTo>
                      <a:pt x="43026" y="24634"/>
                    </a:lnTo>
                    <a:lnTo>
                      <a:pt x="39905" y="23904"/>
                    </a:lnTo>
                    <a:lnTo>
                      <a:pt x="36917" y="23041"/>
                    </a:lnTo>
                    <a:lnTo>
                      <a:pt x="33929" y="22111"/>
                    </a:lnTo>
                    <a:lnTo>
                      <a:pt x="30942" y="21049"/>
                    </a:lnTo>
                    <a:lnTo>
                      <a:pt x="28020" y="19854"/>
                    </a:lnTo>
                    <a:lnTo>
                      <a:pt x="25165" y="18592"/>
                    </a:lnTo>
                    <a:lnTo>
                      <a:pt x="22376" y="17198"/>
                    </a:lnTo>
                    <a:lnTo>
                      <a:pt x="19654" y="15671"/>
                    </a:lnTo>
                    <a:lnTo>
                      <a:pt x="16932" y="14077"/>
                    </a:lnTo>
                    <a:lnTo>
                      <a:pt x="14342" y="12351"/>
                    </a:lnTo>
                    <a:lnTo>
                      <a:pt x="11753" y="10558"/>
                    </a:lnTo>
                    <a:lnTo>
                      <a:pt x="9296" y="8633"/>
                    </a:lnTo>
                    <a:lnTo>
                      <a:pt x="6839" y="6641"/>
                    </a:lnTo>
                    <a:lnTo>
                      <a:pt x="4515" y="4516"/>
                    </a:lnTo>
                    <a:lnTo>
                      <a:pt x="2258" y="232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01" name="Google Shape;2901;g34ed79b00d1_0_2855"/>
              <p:cNvSpPr/>
              <p:nvPr/>
            </p:nvSpPr>
            <p:spPr>
              <a:xfrm>
                <a:off x="1703525" y="4240200"/>
                <a:ext cx="1075650" cy="1236675"/>
              </a:xfrm>
              <a:custGeom>
                <a:rect b="b" l="l" r="r" t="t"/>
                <a:pathLst>
                  <a:path extrusionOk="0" fill="none" h="49467" w="43026">
                    <a:moveTo>
                      <a:pt x="0" y="1"/>
                    </a:moveTo>
                    <a:lnTo>
                      <a:pt x="0" y="49467"/>
                    </a:lnTo>
                    <a:lnTo>
                      <a:pt x="43026" y="24634"/>
                    </a:lnTo>
                    <a:lnTo>
                      <a:pt x="43026" y="24634"/>
                    </a:lnTo>
                    <a:lnTo>
                      <a:pt x="39905" y="23904"/>
                    </a:lnTo>
                    <a:lnTo>
                      <a:pt x="36917" y="23041"/>
                    </a:lnTo>
                    <a:lnTo>
                      <a:pt x="33929" y="22111"/>
                    </a:lnTo>
                    <a:lnTo>
                      <a:pt x="30942" y="21049"/>
                    </a:lnTo>
                    <a:lnTo>
                      <a:pt x="28020" y="19854"/>
                    </a:lnTo>
                    <a:lnTo>
                      <a:pt x="25165" y="18592"/>
                    </a:lnTo>
                    <a:lnTo>
                      <a:pt x="22376" y="17198"/>
                    </a:lnTo>
                    <a:lnTo>
                      <a:pt x="19654" y="15671"/>
                    </a:lnTo>
                    <a:lnTo>
                      <a:pt x="16932" y="14077"/>
                    </a:lnTo>
                    <a:lnTo>
                      <a:pt x="14342" y="12351"/>
                    </a:lnTo>
                    <a:lnTo>
                      <a:pt x="11753" y="10558"/>
                    </a:lnTo>
                    <a:lnTo>
                      <a:pt x="9296" y="8633"/>
                    </a:lnTo>
                    <a:lnTo>
                      <a:pt x="6839" y="6641"/>
                    </a:lnTo>
                    <a:lnTo>
                      <a:pt x="4515" y="4516"/>
                    </a:lnTo>
                    <a:lnTo>
                      <a:pt x="2258" y="2325"/>
                    </a:lnTo>
                    <a:lnTo>
                      <a:pt x="0" y="1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02" name="Google Shape;2902;g34ed79b00d1_0_2855"/>
              <p:cNvSpPr/>
              <p:nvPr/>
            </p:nvSpPr>
            <p:spPr>
              <a:xfrm>
                <a:off x="1703525" y="238125"/>
                <a:ext cx="1067350" cy="1228375"/>
              </a:xfrm>
              <a:custGeom>
                <a:rect b="b" l="l" r="r" t="t"/>
                <a:pathLst>
                  <a:path extrusionOk="0" h="49135" w="42694">
                    <a:moveTo>
                      <a:pt x="0" y="0"/>
                    </a:moveTo>
                    <a:lnTo>
                      <a:pt x="0" y="49134"/>
                    </a:lnTo>
                    <a:lnTo>
                      <a:pt x="2324" y="46744"/>
                    </a:lnTo>
                    <a:lnTo>
                      <a:pt x="4648" y="44486"/>
                    </a:lnTo>
                    <a:lnTo>
                      <a:pt x="7105" y="42362"/>
                    </a:lnTo>
                    <a:lnTo>
                      <a:pt x="9628" y="40303"/>
                    </a:lnTo>
                    <a:lnTo>
                      <a:pt x="12151" y="38378"/>
                    </a:lnTo>
                    <a:lnTo>
                      <a:pt x="14741" y="36585"/>
                    </a:lnTo>
                    <a:lnTo>
                      <a:pt x="17397" y="34859"/>
                    </a:lnTo>
                    <a:lnTo>
                      <a:pt x="20119" y="33265"/>
                    </a:lnTo>
                    <a:lnTo>
                      <a:pt x="22841" y="31804"/>
                    </a:lnTo>
                    <a:lnTo>
                      <a:pt x="25630" y="30410"/>
                    </a:lnTo>
                    <a:lnTo>
                      <a:pt x="28418" y="29148"/>
                    </a:lnTo>
                    <a:lnTo>
                      <a:pt x="31274" y="28020"/>
                    </a:lnTo>
                    <a:lnTo>
                      <a:pt x="34129" y="27024"/>
                    </a:lnTo>
                    <a:lnTo>
                      <a:pt x="36984" y="26094"/>
                    </a:lnTo>
                    <a:lnTo>
                      <a:pt x="39839" y="25297"/>
                    </a:lnTo>
                    <a:lnTo>
                      <a:pt x="42694" y="2463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03" name="Google Shape;2903;g34ed79b00d1_0_2855"/>
              <p:cNvSpPr/>
              <p:nvPr/>
            </p:nvSpPr>
            <p:spPr>
              <a:xfrm>
                <a:off x="1703525" y="238125"/>
                <a:ext cx="1067350" cy="1228375"/>
              </a:xfrm>
              <a:custGeom>
                <a:rect b="b" l="l" r="r" t="t"/>
                <a:pathLst>
                  <a:path extrusionOk="0" fill="none" h="49135" w="42694">
                    <a:moveTo>
                      <a:pt x="42694" y="24633"/>
                    </a:moveTo>
                    <a:lnTo>
                      <a:pt x="0" y="0"/>
                    </a:lnTo>
                    <a:lnTo>
                      <a:pt x="0" y="49134"/>
                    </a:lnTo>
                    <a:lnTo>
                      <a:pt x="0" y="49134"/>
                    </a:lnTo>
                    <a:lnTo>
                      <a:pt x="2324" y="46744"/>
                    </a:lnTo>
                    <a:lnTo>
                      <a:pt x="4648" y="44486"/>
                    </a:lnTo>
                    <a:lnTo>
                      <a:pt x="7105" y="42362"/>
                    </a:lnTo>
                    <a:lnTo>
                      <a:pt x="9628" y="40303"/>
                    </a:lnTo>
                    <a:lnTo>
                      <a:pt x="12151" y="38378"/>
                    </a:lnTo>
                    <a:lnTo>
                      <a:pt x="14741" y="36585"/>
                    </a:lnTo>
                    <a:lnTo>
                      <a:pt x="17397" y="34859"/>
                    </a:lnTo>
                    <a:lnTo>
                      <a:pt x="20119" y="33265"/>
                    </a:lnTo>
                    <a:lnTo>
                      <a:pt x="22841" y="31804"/>
                    </a:lnTo>
                    <a:lnTo>
                      <a:pt x="25630" y="30410"/>
                    </a:lnTo>
                    <a:lnTo>
                      <a:pt x="28418" y="29148"/>
                    </a:lnTo>
                    <a:lnTo>
                      <a:pt x="31274" y="28020"/>
                    </a:lnTo>
                    <a:lnTo>
                      <a:pt x="34129" y="27024"/>
                    </a:lnTo>
                    <a:lnTo>
                      <a:pt x="36984" y="26094"/>
                    </a:lnTo>
                    <a:lnTo>
                      <a:pt x="39839" y="25297"/>
                    </a:lnTo>
                    <a:lnTo>
                      <a:pt x="42694" y="24633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04" name="Google Shape;2904;g34ed79b00d1_0_2855"/>
              <p:cNvSpPr/>
              <p:nvPr/>
            </p:nvSpPr>
            <p:spPr>
              <a:xfrm>
                <a:off x="5162825" y="2236675"/>
                <a:ext cx="1077300" cy="1243300"/>
              </a:xfrm>
              <a:custGeom>
                <a:rect b="b" l="l" r="r" t="t"/>
                <a:pathLst>
                  <a:path extrusionOk="0" h="49732" w="43092">
                    <a:moveTo>
                      <a:pt x="133" y="0"/>
                    </a:moveTo>
                    <a:lnTo>
                      <a:pt x="996" y="3055"/>
                    </a:lnTo>
                    <a:lnTo>
                      <a:pt x="1793" y="6109"/>
                    </a:lnTo>
                    <a:lnTo>
                      <a:pt x="2457" y="9163"/>
                    </a:lnTo>
                    <a:lnTo>
                      <a:pt x="2988" y="12284"/>
                    </a:lnTo>
                    <a:lnTo>
                      <a:pt x="3386" y="15405"/>
                    </a:lnTo>
                    <a:lnTo>
                      <a:pt x="3718" y="18525"/>
                    </a:lnTo>
                    <a:lnTo>
                      <a:pt x="3851" y="21646"/>
                    </a:lnTo>
                    <a:lnTo>
                      <a:pt x="3918" y="24833"/>
                    </a:lnTo>
                    <a:lnTo>
                      <a:pt x="3851" y="27954"/>
                    </a:lnTo>
                    <a:lnTo>
                      <a:pt x="3652" y="31074"/>
                    </a:lnTo>
                    <a:lnTo>
                      <a:pt x="3386" y="34261"/>
                    </a:lnTo>
                    <a:lnTo>
                      <a:pt x="2922" y="37382"/>
                    </a:lnTo>
                    <a:lnTo>
                      <a:pt x="2391" y="40503"/>
                    </a:lnTo>
                    <a:lnTo>
                      <a:pt x="1727" y="43557"/>
                    </a:lnTo>
                    <a:lnTo>
                      <a:pt x="930" y="46678"/>
                    </a:lnTo>
                    <a:lnTo>
                      <a:pt x="0" y="49732"/>
                    </a:lnTo>
                    <a:lnTo>
                      <a:pt x="43092" y="24833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05" name="Google Shape;2905;g34ed79b00d1_0_2855"/>
              <p:cNvSpPr/>
              <p:nvPr/>
            </p:nvSpPr>
            <p:spPr>
              <a:xfrm>
                <a:off x="2412325" y="1011650"/>
                <a:ext cx="1185200" cy="212500"/>
              </a:xfrm>
              <a:custGeom>
                <a:rect b="b" l="l" r="r" t="t"/>
                <a:pathLst>
                  <a:path extrusionOk="0" h="8500" w="47408">
                    <a:moveTo>
                      <a:pt x="33730" y="0"/>
                    </a:moveTo>
                    <a:lnTo>
                      <a:pt x="30410" y="67"/>
                    </a:lnTo>
                    <a:lnTo>
                      <a:pt x="27223" y="199"/>
                    </a:lnTo>
                    <a:lnTo>
                      <a:pt x="24036" y="531"/>
                    </a:lnTo>
                    <a:lnTo>
                      <a:pt x="20982" y="863"/>
                    </a:lnTo>
                    <a:lnTo>
                      <a:pt x="17994" y="1395"/>
                    </a:lnTo>
                    <a:lnTo>
                      <a:pt x="15072" y="1926"/>
                    </a:lnTo>
                    <a:lnTo>
                      <a:pt x="12284" y="2590"/>
                    </a:lnTo>
                    <a:lnTo>
                      <a:pt x="9561" y="3320"/>
                    </a:lnTo>
                    <a:lnTo>
                      <a:pt x="6972" y="4050"/>
                    </a:lnTo>
                    <a:lnTo>
                      <a:pt x="4515" y="4914"/>
                    </a:lnTo>
                    <a:lnTo>
                      <a:pt x="2191" y="5710"/>
                    </a:lnTo>
                    <a:lnTo>
                      <a:pt x="0" y="6640"/>
                    </a:lnTo>
                    <a:lnTo>
                      <a:pt x="1195" y="6374"/>
                    </a:lnTo>
                    <a:lnTo>
                      <a:pt x="2590" y="6242"/>
                    </a:lnTo>
                    <a:lnTo>
                      <a:pt x="4050" y="6109"/>
                    </a:lnTo>
                    <a:lnTo>
                      <a:pt x="5644" y="6042"/>
                    </a:lnTo>
                    <a:lnTo>
                      <a:pt x="7304" y="6042"/>
                    </a:lnTo>
                    <a:lnTo>
                      <a:pt x="9030" y="6109"/>
                    </a:lnTo>
                    <a:lnTo>
                      <a:pt x="10823" y="6175"/>
                    </a:lnTo>
                    <a:lnTo>
                      <a:pt x="12616" y="6308"/>
                    </a:lnTo>
                    <a:lnTo>
                      <a:pt x="16201" y="6706"/>
                    </a:lnTo>
                    <a:lnTo>
                      <a:pt x="19720" y="7171"/>
                    </a:lnTo>
                    <a:lnTo>
                      <a:pt x="22907" y="7769"/>
                    </a:lnTo>
                    <a:lnTo>
                      <a:pt x="24368" y="8101"/>
                    </a:lnTo>
                    <a:lnTo>
                      <a:pt x="25696" y="8499"/>
                    </a:lnTo>
                    <a:lnTo>
                      <a:pt x="26758" y="7702"/>
                    </a:lnTo>
                    <a:lnTo>
                      <a:pt x="27887" y="6972"/>
                    </a:lnTo>
                    <a:lnTo>
                      <a:pt x="29016" y="6242"/>
                    </a:lnTo>
                    <a:lnTo>
                      <a:pt x="30211" y="5578"/>
                    </a:lnTo>
                    <a:lnTo>
                      <a:pt x="31472" y="4980"/>
                    </a:lnTo>
                    <a:lnTo>
                      <a:pt x="32800" y="4382"/>
                    </a:lnTo>
                    <a:lnTo>
                      <a:pt x="34128" y="3918"/>
                    </a:lnTo>
                    <a:lnTo>
                      <a:pt x="35523" y="3386"/>
                    </a:lnTo>
                    <a:lnTo>
                      <a:pt x="36983" y="2988"/>
                    </a:lnTo>
                    <a:lnTo>
                      <a:pt x="38378" y="2590"/>
                    </a:lnTo>
                    <a:lnTo>
                      <a:pt x="39905" y="2258"/>
                    </a:lnTo>
                    <a:lnTo>
                      <a:pt x="41366" y="1992"/>
                    </a:lnTo>
                    <a:lnTo>
                      <a:pt x="42893" y="1726"/>
                    </a:lnTo>
                    <a:lnTo>
                      <a:pt x="44353" y="1527"/>
                    </a:lnTo>
                    <a:lnTo>
                      <a:pt x="45881" y="1395"/>
                    </a:lnTo>
                    <a:lnTo>
                      <a:pt x="47408" y="1262"/>
                    </a:lnTo>
                    <a:lnTo>
                      <a:pt x="45681" y="996"/>
                    </a:lnTo>
                    <a:lnTo>
                      <a:pt x="43955" y="731"/>
                    </a:lnTo>
                    <a:lnTo>
                      <a:pt x="40502" y="332"/>
                    </a:lnTo>
                    <a:lnTo>
                      <a:pt x="37116" y="133"/>
                    </a:lnTo>
                    <a:lnTo>
                      <a:pt x="3373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06" name="Google Shape;2906;g34ed79b00d1_0_2855"/>
              <p:cNvSpPr/>
              <p:nvPr/>
            </p:nvSpPr>
            <p:spPr>
              <a:xfrm>
                <a:off x="2412325" y="1011650"/>
                <a:ext cx="1185200" cy="212500"/>
              </a:xfrm>
              <a:custGeom>
                <a:rect b="b" l="l" r="r" t="t"/>
                <a:pathLst>
                  <a:path extrusionOk="0" fill="none" h="8500" w="47408">
                    <a:moveTo>
                      <a:pt x="0" y="6640"/>
                    </a:moveTo>
                    <a:lnTo>
                      <a:pt x="0" y="6640"/>
                    </a:lnTo>
                    <a:lnTo>
                      <a:pt x="1195" y="6374"/>
                    </a:lnTo>
                    <a:lnTo>
                      <a:pt x="2590" y="6242"/>
                    </a:lnTo>
                    <a:lnTo>
                      <a:pt x="4050" y="6109"/>
                    </a:lnTo>
                    <a:lnTo>
                      <a:pt x="5644" y="6042"/>
                    </a:lnTo>
                    <a:lnTo>
                      <a:pt x="7304" y="6042"/>
                    </a:lnTo>
                    <a:lnTo>
                      <a:pt x="9030" y="6109"/>
                    </a:lnTo>
                    <a:lnTo>
                      <a:pt x="10823" y="6175"/>
                    </a:lnTo>
                    <a:lnTo>
                      <a:pt x="12616" y="6308"/>
                    </a:lnTo>
                    <a:lnTo>
                      <a:pt x="16201" y="6706"/>
                    </a:lnTo>
                    <a:lnTo>
                      <a:pt x="19720" y="7171"/>
                    </a:lnTo>
                    <a:lnTo>
                      <a:pt x="22907" y="7769"/>
                    </a:lnTo>
                    <a:lnTo>
                      <a:pt x="24368" y="8101"/>
                    </a:lnTo>
                    <a:lnTo>
                      <a:pt x="25696" y="8499"/>
                    </a:lnTo>
                    <a:lnTo>
                      <a:pt x="25696" y="8499"/>
                    </a:lnTo>
                    <a:lnTo>
                      <a:pt x="26758" y="7702"/>
                    </a:lnTo>
                    <a:lnTo>
                      <a:pt x="27887" y="6972"/>
                    </a:lnTo>
                    <a:lnTo>
                      <a:pt x="29016" y="6242"/>
                    </a:lnTo>
                    <a:lnTo>
                      <a:pt x="30211" y="5578"/>
                    </a:lnTo>
                    <a:lnTo>
                      <a:pt x="31472" y="4980"/>
                    </a:lnTo>
                    <a:lnTo>
                      <a:pt x="32800" y="4382"/>
                    </a:lnTo>
                    <a:lnTo>
                      <a:pt x="34128" y="3918"/>
                    </a:lnTo>
                    <a:lnTo>
                      <a:pt x="35523" y="3386"/>
                    </a:lnTo>
                    <a:lnTo>
                      <a:pt x="36983" y="2988"/>
                    </a:lnTo>
                    <a:lnTo>
                      <a:pt x="38378" y="2590"/>
                    </a:lnTo>
                    <a:lnTo>
                      <a:pt x="39905" y="2258"/>
                    </a:lnTo>
                    <a:lnTo>
                      <a:pt x="41366" y="1992"/>
                    </a:lnTo>
                    <a:lnTo>
                      <a:pt x="42893" y="1726"/>
                    </a:lnTo>
                    <a:lnTo>
                      <a:pt x="44353" y="1527"/>
                    </a:lnTo>
                    <a:lnTo>
                      <a:pt x="45881" y="1395"/>
                    </a:lnTo>
                    <a:lnTo>
                      <a:pt x="47408" y="1262"/>
                    </a:lnTo>
                    <a:lnTo>
                      <a:pt x="47408" y="1262"/>
                    </a:lnTo>
                    <a:lnTo>
                      <a:pt x="45681" y="996"/>
                    </a:lnTo>
                    <a:lnTo>
                      <a:pt x="43955" y="731"/>
                    </a:lnTo>
                    <a:lnTo>
                      <a:pt x="40502" y="332"/>
                    </a:lnTo>
                    <a:lnTo>
                      <a:pt x="37116" y="133"/>
                    </a:lnTo>
                    <a:lnTo>
                      <a:pt x="33730" y="0"/>
                    </a:lnTo>
                    <a:lnTo>
                      <a:pt x="30410" y="67"/>
                    </a:lnTo>
                    <a:lnTo>
                      <a:pt x="27223" y="199"/>
                    </a:lnTo>
                    <a:lnTo>
                      <a:pt x="24036" y="531"/>
                    </a:lnTo>
                    <a:lnTo>
                      <a:pt x="20982" y="863"/>
                    </a:lnTo>
                    <a:lnTo>
                      <a:pt x="17994" y="1395"/>
                    </a:lnTo>
                    <a:lnTo>
                      <a:pt x="15072" y="1926"/>
                    </a:lnTo>
                    <a:lnTo>
                      <a:pt x="12284" y="2590"/>
                    </a:lnTo>
                    <a:lnTo>
                      <a:pt x="9561" y="3320"/>
                    </a:lnTo>
                    <a:lnTo>
                      <a:pt x="6972" y="4050"/>
                    </a:lnTo>
                    <a:lnTo>
                      <a:pt x="4515" y="4914"/>
                    </a:lnTo>
                    <a:lnTo>
                      <a:pt x="2191" y="5710"/>
                    </a:lnTo>
                    <a:lnTo>
                      <a:pt x="0" y="664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07" name="Google Shape;2907;g34ed79b00d1_0_2855"/>
              <p:cNvSpPr/>
              <p:nvPr/>
            </p:nvSpPr>
            <p:spPr>
              <a:xfrm>
                <a:off x="2565025" y="2533800"/>
                <a:ext cx="1894000" cy="1138750"/>
              </a:xfrm>
              <a:custGeom>
                <a:rect b="b" l="l" r="r" t="t"/>
                <a:pathLst>
                  <a:path extrusionOk="0" h="45550" w="75760">
                    <a:moveTo>
                      <a:pt x="23904" y="1"/>
                    </a:moveTo>
                    <a:lnTo>
                      <a:pt x="20650" y="3453"/>
                    </a:lnTo>
                    <a:lnTo>
                      <a:pt x="17330" y="7171"/>
                    </a:lnTo>
                    <a:lnTo>
                      <a:pt x="14143" y="10956"/>
                    </a:lnTo>
                    <a:lnTo>
                      <a:pt x="11089" y="14807"/>
                    </a:lnTo>
                    <a:lnTo>
                      <a:pt x="8101" y="18725"/>
                    </a:lnTo>
                    <a:lnTo>
                      <a:pt x="5246" y="22708"/>
                    </a:lnTo>
                    <a:lnTo>
                      <a:pt x="2524" y="26559"/>
                    </a:lnTo>
                    <a:lnTo>
                      <a:pt x="1" y="30411"/>
                    </a:lnTo>
                    <a:lnTo>
                      <a:pt x="1993" y="31938"/>
                    </a:lnTo>
                    <a:lnTo>
                      <a:pt x="3984" y="33398"/>
                    </a:lnTo>
                    <a:lnTo>
                      <a:pt x="6109" y="34793"/>
                    </a:lnTo>
                    <a:lnTo>
                      <a:pt x="8300" y="36121"/>
                    </a:lnTo>
                    <a:lnTo>
                      <a:pt x="10558" y="37316"/>
                    </a:lnTo>
                    <a:lnTo>
                      <a:pt x="12815" y="38511"/>
                    </a:lnTo>
                    <a:lnTo>
                      <a:pt x="15139" y="39573"/>
                    </a:lnTo>
                    <a:lnTo>
                      <a:pt x="17529" y="40569"/>
                    </a:lnTo>
                    <a:lnTo>
                      <a:pt x="19986" y="41432"/>
                    </a:lnTo>
                    <a:lnTo>
                      <a:pt x="22443" y="42296"/>
                    </a:lnTo>
                    <a:lnTo>
                      <a:pt x="24900" y="43026"/>
                    </a:lnTo>
                    <a:lnTo>
                      <a:pt x="27423" y="43690"/>
                    </a:lnTo>
                    <a:lnTo>
                      <a:pt x="30012" y="44221"/>
                    </a:lnTo>
                    <a:lnTo>
                      <a:pt x="32535" y="44686"/>
                    </a:lnTo>
                    <a:lnTo>
                      <a:pt x="35125" y="45018"/>
                    </a:lnTo>
                    <a:lnTo>
                      <a:pt x="37648" y="45350"/>
                    </a:lnTo>
                    <a:lnTo>
                      <a:pt x="40237" y="45483"/>
                    </a:lnTo>
                    <a:lnTo>
                      <a:pt x="42827" y="45549"/>
                    </a:lnTo>
                    <a:lnTo>
                      <a:pt x="45350" y="45549"/>
                    </a:lnTo>
                    <a:lnTo>
                      <a:pt x="47939" y="45416"/>
                    </a:lnTo>
                    <a:lnTo>
                      <a:pt x="50462" y="45217"/>
                    </a:lnTo>
                    <a:lnTo>
                      <a:pt x="52986" y="44885"/>
                    </a:lnTo>
                    <a:lnTo>
                      <a:pt x="55442" y="44487"/>
                    </a:lnTo>
                    <a:lnTo>
                      <a:pt x="57899" y="43956"/>
                    </a:lnTo>
                    <a:lnTo>
                      <a:pt x="60289" y="43292"/>
                    </a:lnTo>
                    <a:lnTo>
                      <a:pt x="62680" y="42561"/>
                    </a:lnTo>
                    <a:lnTo>
                      <a:pt x="65003" y="41698"/>
                    </a:lnTo>
                    <a:lnTo>
                      <a:pt x="67261" y="40702"/>
                    </a:lnTo>
                    <a:lnTo>
                      <a:pt x="69518" y="39640"/>
                    </a:lnTo>
                    <a:lnTo>
                      <a:pt x="71643" y="38445"/>
                    </a:lnTo>
                    <a:lnTo>
                      <a:pt x="73768" y="37117"/>
                    </a:lnTo>
                    <a:lnTo>
                      <a:pt x="75760" y="35656"/>
                    </a:lnTo>
                    <a:lnTo>
                      <a:pt x="75361" y="32270"/>
                    </a:lnTo>
                    <a:lnTo>
                      <a:pt x="74764" y="28883"/>
                    </a:lnTo>
                    <a:lnTo>
                      <a:pt x="74166" y="25431"/>
                    </a:lnTo>
                    <a:lnTo>
                      <a:pt x="73370" y="21978"/>
                    </a:lnTo>
                    <a:lnTo>
                      <a:pt x="72440" y="18525"/>
                    </a:lnTo>
                    <a:lnTo>
                      <a:pt x="71444" y="15073"/>
                    </a:lnTo>
                    <a:lnTo>
                      <a:pt x="70315" y="11620"/>
                    </a:lnTo>
                    <a:lnTo>
                      <a:pt x="69054" y="8167"/>
                    </a:lnTo>
                    <a:lnTo>
                      <a:pt x="67659" y="8765"/>
                    </a:lnTo>
                    <a:lnTo>
                      <a:pt x="66265" y="9296"/>
                    </a:lnTo>
                    <a:lnTo>
                      <a:pt x="64804" y="9761"/>
                    </a:lnTo>
                    <a:lnTo>
                      <a:pt x="63410" y="10159"/>
                    </a:lnTo>
                    <a:lnTo>
                      <a:pt x="61949" y="10491"/>
                    </a:lnTo>
                    <a:lnTo>
                      <a:pt x="60488" y="10757"/>
                    </a:lnTo>
                    <a:lnTo>
                      <a:pt x="58961" y="11022"/>
                    </a:lnTo>
                    <a:lnTo>
                      <a:pt x="57501" y="11155"/>
                    </a:lnTo>
                    <a:lnTo>
                      <a:pt x="56040" y="11288"/>
                    </a:lnTo>
                    <a:lnTo>
                      <a:pt x="54513" y="11354"/>
                    </a:lnTo>
                    <a:lnTo>
                      <a:pt x="52986" y="11354"/>
                    </a:lnTo>
                    <a:lnTo>
                      <a:pt x="51525" y="11288"/>
                    </a:lnTo>
                    <a:lnTo>
                      <a:pt x="49998" y="11155"/>
                    </a:lnTo>
                    <a:lnTo>
                      <a:pt x="48537" y="11022"/>
                    </a:lnTo>
                    <a:lnTo>
                      <a:pt x="47010" y="10757"/>
                    </a:lnTo>
                    <a:lnTo>
                      <a:pt x="45549" y="10491"/>
                    </a:lnTo>
                    <a:lnTo>
                      <a:pt x="44088" y="10226"/>
                    </a:lnTo>
                    <a:lnTo>
                      <a:pt x="42561" y="9827"/>
                    </a:lnTo>
                    <a:lnTo>
                      <a:pt x="41100" y="9429"/>
                    </a:lnTo>
                    <a:lnTo>
                      <a:pt x="39706" y="8964"/>
                    </a:lnTo>
                    <a:lnTo>
                      <a:pt x="38245" y="8433"/>
                    </a:lnTo>
                    <a:lnTo>
                      <a:pt x="36851" y="7902"/>
                    </a:lnTo>
                    <a:lnTo>
                      <a:pt x="35457" y="7304"/>
                    </a:lnTo>
                    <a:lnTo>
                      <a:pt x="34062" y="6640"/>
                    </a:lnTo>
                    <a:lnTo>
                      <a:pt x="32668" y="5976"/>
                    </a:lnTo>
                    <a:lnTo>
                      <a:pt x="31340" y="5246"/>
                    </a:lnTo>
                    <a:lnTo>
                      <a:pt x="30079" y="4449"/>
                    </a:lnTo>
                    <a:lnTo>
                      <a:pt x="28751" y="3652"/>
                    </a:lnTo>
                    <a:lnTo>
                      <a:pt x="27489" y="2789"/>
                    </a:lnTo>
                    <a:lnTo>
                      <a:pt x="26294" y="1860"/>
                    </a:lnTo>
                    <a:lnTo>
                      <a:pt x="25099" y="930"/>
                    </a:lnTo>
                    <a:lnTo>
                      <a:pt x="2390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08" name="Google Shape;2908;g34ed79b00d1_0_2855"/>
              <p:cNvSpPr/>
              <p:nvPr/>
            </p:nvSpPr>
            <p:spPr>
              <a:xfrm>
                <a:off x="2565025" y="2533800"/>
                <a:ext cx="1894000" cy="1138750"/>
              </a:xfrm>
              <a:custGeom>
                <a:rect b="b" l="l" r="r" t="t"/>
                <a:pathLst>
                  <a:path extrusionOk="0" fill="none" h="45550" w="75760">
                    <a:moveTo>
                      <a:pt x="75760" y="35656"/>
                    </a:moveTo>
                    <a:lnTo>
                      <a:pt x="75760" y="35656"/>
                    </a:lnTo>
                    <a:lnTo>
                      <a:pt x="75361" y="32270"/>
                    </a:lnTo>
                    <a:lnTo>
                      <a:pt x="74764" y="28883"/>
                    </a:lnTo>
                    <a:lnTo>
                      <a:pt x="74166" y="25431"/>
                    </a:lnTo>
                    <a:lnTo>
                      <a:pt x="73370" y="21978"/>
                    </a:lnTo>
                    <a:lnTo>
                      <a:pt x="72440" y="18525"/>
                    </a:lnTo>
                    <a:lnTo>
                      <a:pt x="71444" y="15073"/>
                    </a:lnTo>
                    <a:lnTo>
                      <a:pt x="70315" y="11620"/>
                    </a:lnTo>
                    <a:lnTo>
                      <a:pt x="69054" y="8167"/>
                    </a:lnTo>
                    <a:lnTo>
                      <a:pt x="69054" y="8167"/>
                    </a:lnTo>
                    <a:lnTo>
                      <a:pt x="67659" y="8765"/>
                    </a:lnTo>
                    <a:lnTo>
                      <a:pt x="66265" y="9296"/>
                    </a:lnTo>
                    <a:lnTo>
                      <a:pt x="64804" y="9761"/>
                    </a:lnTo>
                    <a:lnTo>
                      <a:pt x="63410" y="10159"/>
                    </a:lnTo>
                    <a:lnTo>
                      <a:pt x="61949" y="10491"/>
                    </a:lnTo>
                    <a:lnTo>
                      <a:pt x="60488" y="10757"/>
                    </a:lnTo>
                    <a:lnTo>
                      <a:pt x="58961" y="11022"/>
                    </a:lnTo>
                    <a:lnTo>
                      <a:pt x="57501" y="11155"/>
                    </a:lnTo>
                    <a:lnTo>
                      <a:pt x="56040" y="11288"/>
                    </a:lnTo>
                    <a:lnTo>
                      <a:pt x="54513" y="11354"/>
                    </a:lnTo>
                    <a:lnTo>
                      <a:pt x="52986" y="11354"/>
                    </a:lnTo>
                    <a:lnTo>
                      <a:pt x="51525" y="11288"/>
                    </a:lnTo>
                    <a:lnTo>
                      <a:pt x="49998" y="11155"/>
                    </a:lnTo>
                    <a:lnTo>
                      <a:pt x="48537" y="11022"/>
                    </a:lnTo>
                    <a:lnTo>
                      <a:pt x="47010" y="10757"/>
                    </a:lnTo>
                    <a:lnTo>
                      <a:pt x="45549" y="10491"/>
                    </a:lnTo>
                    <a:lnTo>
                      <a:pt x="44088" y="10226"/>
                    </a:lnTo>
                    <a:lnTo>
                      <a:pt x="42561" y="9827"/>
                    </a:lnTo>
                    <a:lnTo>
                      <a:pt x="41100" y="9429"/>
                    </a:lnTo>
                    <a:lnTo>
                      <a:pt x="39706" y="8964"/>
                    </a:lnTo>
                    <a:lnTo>
                      <a:pt x="38245" y="8433"/>
                    </a:lnTo>
                    <a:lnTo>
                      <a:pt x="36851" y="7902"/>
                    </a:lnTo>
                    <a:lnTo>
                      <a:pt x="35457" y="7304"/>
                    </a:lnTo>
                    <a:lnTo>
                      <a:pt x="34062" y="6640"/>
                    </a:lnTo>
                    <a:lnTo>
                      <a:pt x="32668" y="5976"/>
                    </a:lnTo>
                    <a:lnTo>
                      <a:pt x="31340" y="5246"/>
                    </a:lnTo>
                    <a:lnTo>
                      <a:pt x="30079" y="4449"/>
                    </a:lnTo>
                    <a:lnTo>
                      <a:pt x="28751" y="3652"/>
                    </a:lnTo>
                    <a:lnTo>
                      <a:pt x="27489" y="2789"/>
                    </a:lnTo>
                    <a:lnTo>
                      <a:pt x="26294" y="1860"/>
                    </a:lnTo>
                    <a:lnTo>
                      <a:pt x="25099" y="930"/>
                    </a:lnTo>
                    <a:lnTo>
                      <a:pt x="23904" y="1"/>
                    </a:lnTo>
                    <a:lnTo>
                      <a:pt x="23904" y="1"/>
                    </a:lnTo>
                    <a:lnTo>
                      <a:pt x="20650" y="3453"/>
                    </a:lnTo>
                    <a:lnTo>
                      <a:pt x="17330" y="7171"/>
                    </a:lnTo>
                    <a:lnTo>
                      <a:pt x="14143" y="10956"/>
                    </a:lnTo>
                    <a:lnTo>
                      <a:pt x="11089" y="14807"/>
                    </a:lnTo>
                    <a:lnTo>
                      <a:pt x="8101" y="18725"/>
                    </a:lnTo>
                    <a:lnTo>
                      <a:pt x="5246" y="22708"/>
                    </a:lnTo>
                    <a:lnTo>
                      <a:pt x="2524" y="26559"/>
                    </a:lnTo>
                    <a:lnTo>
                      <a:pt x="1" y="30411"/>
                    </a:lnTo>
                    <a:lnTo>
                      <a:pt x="1" y="30411"/>
                    </a:lnTo>
                    <a:lnTo>
                      <a:pt x="1993" y="31938"/>
                    </a:lnTo>
                    <a:lnTo>
                      <a:pt x="3984" y="33398"/>
                    </a:lnTo>
                    <a:lnTo>
                      <a:pt x="6109" y="34793"/>
                    </a:lnTo>
                    <a:lnTo>
                      <a:pt x="8300" y="36121"/>
                    </a:lnTo>
                    <a:lnTo>
                      <a:pt x="10558" y="37316"/>
                    </a:lnTo>
                    <a:lnTo>
                      <a:pt x="12815" y="38511"/>
                    </a:lnTo>
                    <a:lnTo>
                      <a:pt x="15139" y="39573"/>
                    </a:lnTo>
                    <a:lnTo>
                      <a:pt x="17529" y="40569"/>
                    </a:lnTo>
                    <a:lnTo>
                      <a:pt x="19986" y="41432"/>
                    </a:lnTo>
                    <a:lnTo>
                      <a:pt x="22443" y="42296"/>
                    </a:lnTo>
                    <a:lnTo>
                      <a:pt x="24900" y="43026"/>
                    </a:lnTo>
                    <a:lnTo>
                      <a:pt x="27423" y="43690"/>
                    </a:lnTo>
                    <a:lnTo>
                      <a:pt x="30012" y="44221"/>
                    </a:lnTo>
                    <a:lnTo>
                      <a:pt x="32535" y="44686"/>
                    </a:lnTo>
                    <a:lnTo>
                      <a:pt x="35125" y="45018"/>
                    </a:lnTo>
                    <a:lnTo>
                      <a:pt x="37648" y="45350"/>
                    </a:lnTo>
                    <a:lnTo>
                      <a:pt x="40237" y="45483"/>
                    </a:lnTo>
                    <a:lnTo>
                      <a:pt x="42827" y="45549"/>
                    </a:lnTo>
                    <a:lnTo>
                      <a:pt x="45350" y="45549"/>
                    </a:lnTo>
                    <a:lnTo>
                      <a:pt x="47939" y="45416"/>
                    </a:lnTo>
                    <a:lnTo>
                      <a:pt x="50462" y="45217"/>
                    </a:lnTo>
                    <a:lnTo>
                      <a:pt x="52986" y="44885"/>
                    </a:lnTo>
                    <a:lnTo>
                      <a:pt x="55442" y="44487"/>
                    </a:lnTo>
                    <a:lnTo>
                      <a:pt x="57899" y="43956"/>
                    </a:lnTo>
                    <a:lnTo>
                      <a:pt x="60289" y="43292"/>
                    </a:lnTo>
                    <a:lnTo>
                      <a:pt x="62680" y="42561"/>
                    </a:lnTo>
                    <a:lnTo>
                      <a:pt x="65003" y="41698"/>
                    </a:lnTo>
                    <a:lnTo>
                      <a:pt x="67261" y="40702"/>
                    </a:lnTo>
                    <a:lnTo>
                      <a:pt x="69518" y="39640"/>
                    </a:lnTo>
                    <a:lnTo>
                      <a:pt x="71643" y="38445"/>
                    </a:lnTo>
                    <a:lnTo>
                      <a:pt x="73768" y="37117"/>
                    </a:lnTo>
                    <a:lnTo>
                      <a:pt x="75760" y="35656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09" name="Google Shape;2909;g34ed79b00d1_0_2855"/>
              <p:cNvSpPr/>
              <p:nvPr/>
            </p:nvSpPr>
            <p:spPr>
              <a:xfrm>
                <a:off x="1379850" y="1665650"/>
                <a:ext cx="903025" cy="2486600"/>
              </a:xfrm>
              <a:custGeom>
                <a:rect b="b" l="l" r="r" t="t"/>
                <a:pathLst>
                  <a:path extrusionOk="0" h="99464" w="36121">
                    <a:moveTo>
                      <a:pt x="17396" y="1"/>
                    </a:moveTo>
                    <a:lnTo>
                      <a:pt x="16267" y="1395"/>
                    </a:lnTo>
                    <a:lnTo>
                      <a:pt x="15139" y="2789"/>
                    </a:lnTo>
                    <a:lnTo>
                      <a:pt x="14076" y="4184"/>
                    </a:lnTo>
                    <a:lnTo>
                      <a:pt x="13080" y="5644"/>
                    </a:lnTo>
                    <a:lnTo>
                      <a:pt x="12084" y="7105"/>
                    </a:lnTo>
                    <a:lnTo>
                      <a:pt x="11155" y="8566"/>
                    </a:lnTo>
                    <a:lnTo>
                      <a:pt x="10225" y="10027"/>
                    </a:lnTo>
                    <a:lnTo>
                      <a:pt x="9362" y="11554"/>
                    </a:lnTo>
                    <a:lnTo>
                      <a:pt x="8565" y="13081"/>
                    </a:lnTo>
                    <a:lnTo>
                      <a:pt x="7768" y="14608"/>
                    </a:lnTo>
                    <a:lnTo>
                      <a:pt x="6972" y="16135"/>
                    </a:lnTo>
                    <a:lnTo>
                      <a:pt x="6308" y="17662"/>
                    </a:lnTo>
                    <a:lnTo>
                      <a:pt x="5644" y="19256"/>
                    </a:lnTo>
                    <a:lnTo>
                      <a:pt x="4980" y="20849"/>
                    </a:lnTo>
                    <a:lnTo>
                      <a:pt x="3851" y="24037"/>
                    </a:lnTo>
                    <a:lnTo>
                      <a:pt x="2789" y="27290"/>
                    </a:lnTo>
                    <a:lnTo>
                      <a:pt x="1992" y="30543"/>
                    </a:lnTo>
                    <a:lnTo>
                      <a:pt x="1262" y="33863"/>
                    </a:lnTo>
                    <a:lnTo>
                      <a:pt x="730" y="37183"/>
                    </a:lnTo>
                    <a:lnTo>
                      <a:pt x="332" y="40503"/>
                    </a:lnTo>
                    <a:lnTo>
                      <a:pt x="66" y="43823"/>
                    </a:lnTo>
                    <a:lnTo>
                      <a:pt x="0" y="47209"/>
                    </a:lnTo>
                    <a:lnTo>
                      <a:pt x="66" y="50529"/>
                    </a:lnTo>
                    <a:lnTo>
                      <a:pt x="266" y="53849"/>
                    </a:lnTo>
                    <a:lnTo>
                      <a:pt x="664" y="57169"/>
                    </a:lnTo>
                    <a:lnTo>
                      <a:pt x="1195" y="60489"/>
                    </a:lnTo>
                    <a:lnTo>
                      <a:pt x="1859" y="63809"/>
                    </a:lnTo>
                    <a:lnTo>
                      <a:pt x="2656" y="67062"/>
                    </a:lnTo>
                    <a:lnTo>
                      <a:pt x="3652" y="70316"/>
                    </a:lnTo>
                    <a:lnTo>
                      <a:pt x="4781" y="73503"/>
                    </a:lnTo>
                    <a:lnTo>
                      <a:pt x="6042" y="76623"/>
                    </a:lnTo>
                    <a:lnTo>
                      <a:pt x="6773" y="78150"/>
                    </a:lnTo>
                    <a:lnTo>
                      <a:pt x="7503" y="79678"/>
                    </a:lnTo>
                    <a:lnTo>
                      <a:pt x="8233" y="81205"/>
                    </a:lnTo>
                    <a:lnTo>
                      <a:pt x="9030" y="82732"/>
                    </a:lnTo>
                    <a:lnTo>
                      <a:pt x="9893" y="84259"/>
                    </a:lnTo>
                    <a:lnTo>
                      <a:pt x="10823" y="85720"/>
                    </a:lnTo>
                    <a:lnTo>
                      <a:pt x="11686" y="87180"/>
                    </a:lnTo>
                    <a:lnTo>
                      <a:pt x="12682" y="88641"/>
                    </a:lnTo>
                    <a:lnTo>
                      <a:pt x="13678" y="90036"/>
                    </a:lnTo>
                    <a:lnTo>
                      <a:pt x="14674" y="91430"/>
                    </a:lnTo>
                    <a:lnTo>
                      <a:pt x="15803" y="92824"/>
                    </a:lnTo>
                    <a:lnTo>
                      <a:pt x="16865" y="94219"/>
                    </a:lnTo>
                    <a:lnTo>
                      <a:pt x="17994" y="95546"/>
                    </a:lnTo>
                    <a:lnTo>
                      <a:pt x="19189" y="96874"/>
                    </a:lnTo>
                    <a:lnTo>
                      <a:pt x="20450" y="98202"/>
                    </a:lnTo>
                    <a:lnTo>
                      <a:pt x="21712" y="99464"/>
                    </a:lnTo>
                    <a:lnTo>
                      <a:pt x="22243" y="97339"/>
                    </a:lnTo>
                    <a:lnTo>
                      <a:pt x="22907" y="95215"/>
                    </a:lnTo>
                    <a:lnTo>
                      <a:pt x="23637" y="93090"/>
                    </a:lnTo>
                    <a:lnTo>
                      <a:pt x="24368" y="90965"/>
                    </a:lnTo>
                    <a:lnTo>
                      <a:pt x="25165" y="88907"/>
                    </a:lnTo>
                    <a:lnTo>
                      <a:pt x="26028" y="86782"/>
                    </a:lnTo>
                    <a:lnTo>
                      <a:pt x="26891" y="84657"/>
                    </a:lnTo>
                    <a:lnTo>
                      <a:pt x="27820" y="82599"/>
                    </a:lnTo>
                    <a:lnTo>
                      <a:pt x="29746" y="78482"/>
                    </a:lnTo>
                    <a:lnTo>
                      <a:pt x="31804" y="74432"/>
                    </a:lnTo>
                    <a:lnTo>
                      <a:pt x="33929" y="70515"/>
                    </a:lnTo>
                    <a:lnTo>
                      <a:pt x="36120" y="66730"/>
                    </a:lnTo>
                    <a:lnTo>
                      <a:pt x="34460" y="64937"/>
                    </a:lnTo>
                    <a:lnTo>
                      <a:pt x="32867" y="63145"/>
                    </a:lnTo>
                    <a:lnTo>
                      <a:pt x="31273" y="61285"/>
                    </a:lnTo>
                    <a:lnTo>
                      <a:pt x="29812" y="59360"/>
                    </a:lnTo>
                    <a:lnTo>
                      <a:pt x="28418" y="57434"/>
                    </a:lnTo>
                    <a:lnTo>
                      <a:pt x="27156" y="55442"/>
                    </a:lnTo>
                    <a:lnTo>
                      <a:pt x="25895" y="53384"/>
                    </a:lnTo>
                    <a:lnTo>
                      <a:pt x="24700" y="51392"/>
                    </a:lnTo>
                    <a:lnTo>
                      <a:pt x="23571" y="49268"/>
                    </a:lnTo>
                    <a:lnTo>
                      <a:pt x="22509" y="47209"/>
                    </a:lnTo>
                    <a:lnTo>
                      <a:pt x="21579" y="45085"/>
                    </a:lnTo>
                    <a:lnTo>
                      <a:pt x="20650" y="42960"/>
                    </a:lnTo>
                    <a:lnTo>
                      <a:pt x="19853" y="40769"/>
                    </a:lnTo>
                    <a:lnTo>
                      <a:pt x="19056" y="38578"/>
                    </a:lnTo>
                    <a:lnTo>
                      <a:pt x="18392" y="36386"/>
                    </a:lnTo>
                    <a:lnTo>
                      <a:pt x="17728" y="34195"/>
                    </a:lnTo>
                    <a:lnTo>
                      <a:pt x="17197" y="32004"/>
                    </a:lnTo>
                    <a:lnTo>
                      <a:pt x="16732" y="29813"/>
                    </a:lnTo>
                    <a:lnTo>
                      <a:pt x="16267" y="27622"/>
                    </a:lnTo>
                    <a:lnTo>
                      <a:pt x="15935" y="25364"/>
                    </a:lnTo>
                    <a:lnTo>
                      <a:pt x="15670" y="23173"/>
                    </a:lnTo>
                    <a:lnTo>
                      <a:pt x="15471" y="20982"/>
                    </a:lnTo>
                    <a:lnTo>
                      <a:pt x="15338" y="18791"/>
                    </a:lnTo>
                    <a:lnTo>
                      <a:pt x="15271" y="16600"/>
                    </a:lnTo>
                    <a:lnTo>
                      <a:pt x="15338" y="14475"/>
                    </a:lnTo>
                    <a:lnTo>
                      <a:pt x="15404" y="12351"/>
                    </a:lnTo>
                    <a:lnTo>
                      <a:pt x="15537" y="10226"/>
                    </a:lnTo>
                    <a:lnTo>
                      <a:pt x="15803" y="8101"/>
                    </a:lnTo>
                    <a:lnTo>
                      <a:pt x="16068" y="6043"/>
                    </a:lnTo>
                    <a:lnTo>
                      <a:pt x="16467" y="3985"/>
                    </a:lnTo>
                    <a:lnTo>
                      <a:pt x="16865" y="1993"/>
                    </a:lnTo>
                    <a:lnTo>
                      <a:pt x="1739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10" name="Google Shape;2910;g34ed79b00d1_0_2855"/>
              <p:cNvSpPr/>
              <p:nvPr/>
            </p:nvSpPr>
            <p:spPr>
              <a:xfrm>
                <a:off x="1379850" y="1665650"/>
                <a:ext cx="903025" cy="2486600"/>
              </a:xfrm>
              <a:custGeom>
                <a:rect b="b" l="l" r="r" t="t"/>
                <a:pathLst>
                  <a:path extrusionOk="0" fill="none" h="99464" w="36121">
                    <a:moveTo>
                      <a:pt x="36120" y="66730"/>
                    </a:moveTo>
                    <a:lnTo>
                      <a:pt x="36120" y="66730"/>
                    </a:lnTo>
                    <a:lnTo>
                      <a:pt x="34460" y="64937"/>
                    </a:lnTo>
                    <a:lnTo>
                      <a:pt x="32867" y="63145"/>
                    </a:lnTo>
                    <a:lnTo>
                      <a:pt x="31273" y="61285"/>
                    </a:lnTo>
                    <a:lnTo>
                      <a:pt x="29812" y="59360"/>
                    </a:lnTo>
                    <a:lnTo>
                      <a:pt x="28418" y="57434"/>
                    </a:lnTo>
                    <a:lnTo>
                      <a:pt x="27156" y="55442"/>
                    </a:lnTo>
                    <a:lnTo>
                      <a:pt x="25895" y="53384"/>
                    </a:lnTo>
                    <a:lnTo>
                      <a:pt x="24700" y="51392"/>
                    </a:lnTo>
                    <a:lnTo>
                      <a:pt x="23571" y="49268"/>
                    </a:lnTo>
                    <a:lnTo>
                      <a:pt x="22509" y="47209"/>
                    </a:lnTo>
                    <a:lnTo>
                      <a:pt x="21579" y="45085"/>
                    </a:lnTo>
                    <a:lnTo>
                      <a:pt x="20650" y="42960"/>
                    </a:lnTo>
                    <a:lnTo>
                      <a:pt x="19853" y="40769"/>
                    </a:lnTo>
                    <a:lnTo>
                      <a:pt x="19056" y="38578"/>
                    </a:lnTo>
                    <a:lnTo>
                      <a:pt x="18392" y="36386"/>
                    </a:lnTo>
                    <a:lnTo>
                      <a:pt x="17728" y="34195"/>
                    </a:lnTo>
                    <a:lnTo>
                      <a:pt x="17197" y="32004"/>
                    </a:lnTo>
                    <a:lnTo>
                      <a:pt x="16732" y="29813"/>
                    </a:lnTo>
                    <a:lnTo>
                      <a:pt x="16267" y="27622"/>
                    </a:lnTo>
                    <a:lnTo>
                      <a:pt x="15935" y="25364"/>
                    </a:lnTo>
                    <a:lnTo>
                      <a:pt x="15670" y="23173"/>
                    </a:lnTo>
                    <a:lnTo>
                      <a:pt x="15471" y="20982"/>
                    </a:lnTo>
                    <a:lnTo>
                      <a:pt x="15338" y="18791"/>
                    </a:lnTo>
                    <a:lnTo>
                      <a:pt x="15271" y="16600"/>
                    </a:lnTo>
                    <a:lnTo>
                      <a:pt x="15338" y="14475"/>
                    </a:lnTo>
                    <a:lnTo>
                      <a:pt x="15404" y="12351"/>
                    </a:lnTo>
                    <a:lnTo>
                      <a:pt x="15537" y="10226"/>
                    </a:lnTo>
                    <a:lnTo>
                      <a:pt x="15803" y="8101"/>
                    </a:lnTo>
                    <a:lnTo>
                      <a:pt x="16068" y="6043"/>
                    </a:lnTo>
                    <a:lnTo>
                      <a:pt x="16467" y="3985"/>
                    </a:lnTo>
                    <a:lnTo>
                      <a:pt x="16865" y="1993"/>
                    </a:lnTo>
                    <a:lnTo>
                      <a:pt x="17396" y="1"/>
                    </a:lnTo>
                    <a:lnTo>
                      <a:pt x="17396" y="1"/>
                    </a:lnTo>
                    <a:lnTo>
                      <a:pt x="16267" y="1395"/>
                    </a:lnTo>
                    <a:lnTo>
                      <a:pt x="15139" y="2789"/>
                    </a:lnTo>
                    <a:lnTo>
                      <a:pt x="14076" y="4184"/>
                    </a:lnTo>
                    <a:lnTo>
                      <a:pt x="13080" y="5644"/>
                    </a:lnTo>
                    <a:lnTo>
                      <a:pt x="12084" y="7105"/>
                    </a:lnTo>
                    <a:lnTo>
                      <a:pt x="11155" y="8566"/>
                    </a:lnTo>
                    <a:lnTo>
                      <a:pt x="10225" y="10027"/>
                    </a:lnTo>
                    <a:lnTo>
                      <a:pt x="9362" y="11554"/>
                    </a:lnTo>
                    <a:lnTo>
                      <a:pt x="8565" y="13081"/>
                    </a:lnTo>
                    <a:lnTo>
                      <a:pt x="7768" y="14608"/>
                    </a:lnTo>
                    <a:lnTo>
                      <a:pt x="6972" y="16135"/>
                    </a:lnTo>
                    <a:lnTo>
                      <a:pt x="6308" y="17662"/>
                    </a:lnTo>
                    <a:lnTo>
                      <a:pt x="5644" y="19256"/>
                    </a:lnTo>
                    <a:lnTo>
                      <a:pt x="4980" y="20849"/>
                    </a:lnTo>
                    <a:lnTo>
                      <a:pt x="3851" y="24037"/>
                    </a:lnTo>
                    <a:lnTo>
                      <a:pt x="2789" y="27290"/>
                    </a:lnTo>
                    <a:lnTo>
                      <a:pt x="1992" y="30543"/>
                    </a:lnTo>
                    <a:lnTo>
                      <a:pt x="1262" y="33863"/>
                    </a:lnTo>
                    <a:lnTo>
                      <a:pt x="730" y="37183"/>
                    </a:lnTo>
                    <a:lnTo>
                      <a:pt x="332" y="40503"/>
                    </a:lnTo>
                    <a:lnTo>
                      <a:pt x="66" y="43823"/>
                    </a:lnTo>
                    <a:lnTo>
                      <a:pt x="0" y="47209"/>
                    </a:lnTo>
                    <a:lnTo>
                      <a:pt x="66" y="50529"/>
                    </a:lnTo>
                    <a:lnTo>
                      <a:pt x="266" y="53849"/>
                    </a:lnTo>
                    <a:lnTo>
                      <a:pt x="664" y="57169"/>
                    </a:lnTo>
                    <a:lnTo>
                      <a:pt x="1195" y="60489"/>
                    </a:lnTo>
                    <a:lnTo>
                      <a:pt x="1859" y="63809"/>
                    </a:lnTo>
                    <a:lnTo>
                      <a:pt x="2656" y="67062"/>
                    </a:lnTo>
                    <a:lnTo>
                      <a:pt x="3652" y="70316"/>
                    </a:lnTo>
                    <a:lnTo>
                      <a:pt x="4781" y="73503"/>
                    </a:lnTo>
                    <a:lnTo>
                      <a:pt x="6042" y="76623"/>
                    </a:lnTo>
                    <a:lnTo>
                      <a:pt x="6773" y="78150"/>
                    </a:lnTo>
                    <a:lnTo>
                      <a:pt x="7503" y="79678"/>
                    </a:lnTo>
                    <a:lnTo>
                      <a:pt x="8233" y="81205"/>
                    </a:lnTo>
                    <a:lnTo>
                      <a:pt x="9030" y="82732"/>
                    </a:lnTo>
                    <a:lnTo>
                      <a:pt x="9893" y="84259"/>
                    </a:lnTo>
                    <a:lnTo>
                      <a:pt x="10823" y="85720"/>
                    </a:lnTo>
                    <a:lnTo>
                      <a:pt x="11686" y="87180"/>
                    </a:lnTo>
                    <a:lnTo>
                      <a:pt x="12682" y="88641"/>
                    </a:lnTo>
                    <a:lnTo>
                      <a:pt x="13678" y="90036"/>
                    </a:lnTo>
                    <a:lnTo>
                      <a:pt x="14674" y="91430"/>
                    </a:lnTo>
                    <a:lnTo>
                      <a:pt x="15803" y="92824"/>
                    </a:lnTo>
                    <a:lnTo>
                      <a:pt x="16865" y="94219"/>
                    </a:lnTo>
                    <a:lnTo>
                      <a:pt x="17994" y="95546"/>
                    </a:lnTo>
                    <a:lnTo>
                      <a:pt x="19189" y="96874"/>
                    </a:lnTo>
                    <a:lnTo>
                      <a:pt x="20450" y="98202"/>
                    </a:lnTo>
                    <a:lnTo>
                      <a:pt x="21712" y="99464"/>
                    </a:lnTo>
                    <a:lnTo>
                      <a:pt x="21712" y="99464"/>
                    </a:lnTo>
                    <a:lnTo>
                      <a:pt x="22243" y="97339"/>
                    </a:lnTo>
                    <a:lnTo>
                      <a:pt x="22907" y="95215"/>
                    </a:lnTo>
                    <a:lnTo>
                      <a:pt x="23637" y="93090"/>
                    </a:lnTo>
                    <a:lnTo>
                      <a:pt x="24368" y="90965"/>
                    </a:lnTo>
                    <a:lnTo>
                      <a:pt x="25165" y="88907"/>
                    </a:lnTo>
                    <a:lnTo>
                      <a:pt x="26028" y="86782"/>
                    </a:lnTo>
                    <a:lnTo>
                      <a:pt x="26891" y="84657"/>
                    </a:lnTo>
                    <a:lnTo>
                      <a:pt x="27820" y="82599"/>
                    </a:lnTo>
                    <a:lnTo>
                      <a:pt x="29746" y="78482"/>
                    </a:lnTo>
                    <a:lnTo>
                      <a:pt x="31804" y="74432"/>
                    </a:lnTo>
                    <a:lnTo>
                      <a:pt x="33929" y="70515"/>
                    </a:lnTo>
                    <a:lnTo>
                      <a:pt x="36120" y="6673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11" name="Google Shape;2911;g34ed79b00d1_0_2855"/>
              <p:cNvSpPr/>
              <p:nvPr/>
            </p:nvSpPr>
            <p:spPr>
              <a:xfrm>
                <a:off x="3318625" y="1974400"/>
                <a:ext cx="888100" cy="627475"/>
              </a:xfrm>
              <a:custGeom>
                <a:rect b="b" l="l" r="r" t="t"/>
                <a:pathLst>
                  <a:path extrusionOk="0" h="25099" w="35524">
                    <a:moveTo>
                      <a:pt x="20783" y="1"/>
                    </a:moveTo>
                    <a:lnTo>
                      <a:pt x="18260" y="1727"/>
                    </a:lnTo>
                    <a:lnTo>
                      <a:pt x="15737" y="3520"/>
                    </a:lnTo>
                    <a:lnTo>
                      <a:pt x="13148" y="5445"/>
                    </a:lnTo>
                    <a:lnTo>
                      <a:pt x="10558" y="7437"/>
                    </a:lnTo>
                    <a:lnTo>
                      <a:pt x="7902" y="9495"/>
                    </a:lnTo>
                    <a:lnTo>
                      <a:pt x="5313" y="11687"/>
                    </a:lnTo>
                    <a:lnTo>
                      <a:pt x="2657" y="13944"/>
                    </a:lnTo>
                    <a:lnTo>
                      <a:pt x="1" y="16334"/>
                    </a:lnTo>
                    <a:lnTo>
                      <a:pt x="1063" y="17131"/>
                    </a:lnTo>
                    <a:lnTo>
                      <a:pt x="2126" y="17928"/>
                    </a:lnTo>
                    <a:lnTo>
                      <a:pt x="3188" y="18725"/>
                    </a:lnTo>
                    <a:lnTo>
                      <a:pt x="4250" y="19389"/>
                    </a:lnTo>
                    <a:lnTo>
                      <a:pt x="5379" y="20053"/>
                    </a:lnTo>
                    <a:lnTo>
                      <a:pt x="6508" y="20717"/>
                    </a:lnTo>
                    <a:lnTo>
                      <a:pt x="7637" y="21314"/>
                    </a:lnTo>
                    <a:lnTo>
                      <a:pt x="8765" y="21845"/>
                    </a:lnTo>
                    <a:lnTo>
                      <a:pt x="9894" y="22310"/>
                    </a:lnTo>
                    <a:lnTo>
                      <a:pt x="11089" y="22775"/>
                    </a:lnTo>
                    <a:lnTo>
                      <a:pt x="12218" y="23173"/>
                    </a:lnTo>
                    <a:lnTo>
                      <a:pt x="13413" y="23572"/>
                    </a:lnTo>
                    <a:lnTo>
                      <a:pt x="14542" y="23904"/>
                    </a:lnTo>
                    <a:lnTo>
                      <a:pt x="15737" y="24169"/>
                    </a:lnTo>
                    <a:lnTo>
                      <a:pt x="18061" y="24634"/>
                    </a:lnTo>
                    <a:lnTo>
                      <a:pt x="20451" y="24966"/>
                    </a:lnTo>
                    <a:lnTo>
                      <a:pt x="22709" y="25099"/>
                    </a:lnTo>
                    <a:lnTo>
                      <a:pt x="25033" y="25099"/>
                    </a:lnTo>
                    <a:lnTo>
                      <a:pt x="26161" y="25032"/>
                    </a:lnTo>
                    <a:lnTo>
                      <a:pt x="27224" y="24900"/>
                    </a:lnTo>
                    <a:lnTo>
                      <a:pt x="28353" y="24767"/>
                    </a:lnTo>
                    <a:lnTo>
                      <a:pt x="29415" y="24568"/>
                    </a:lnTo>
                    <a:lnTo>
                      <a:pt x="30477" y="24302"/>
                    </a:lnTo>
                    <a:lnTo>
                      <a:pt x="31540" y="24103"/>
                    </a:lnTo>
                    <a:lnTo>
                      <a:pt x="32536" y="23771"/>
                    </a:lnTo>
                    <a:lnTo>
                      <a:pt x="33532" y="23439"/>
                    </a:lnTo>
                    <a:lnTo>
                      <a:pt x="34527" y="23040"/>
                    </a:lnTo>
                    <a:lnTo>
                      <a:pt x="35523" y="22642"/>
                    </a:lnTo>
                    <a:lnTo>
                      <a:pt x="33996" y="19654"/>
                    </a:lnTo>
                    <a:lnTo>
                      <a:pt x="32403" y="16666"/>
                    </a:lnTo>
                    <a:lnTo>
                      <a:pt x="30743" y="13745"/>
                    </a:lnTo>
                    <a:lnTo>
                      <a:pt x="28950" y="10890"/>
                    </a:lnTo>
                    <a:lnTo>
                      <a:pt x="27025" y="8035"/>
                    </a:lnTo>
                    <a:lnTo>
                      <a:pt x="25033" y="5312"/>
                    </a:lnTo>
                    <a:lnTo>
                      <a:pt x="22974" y="2657"/>
                    </a:lnTo>
                    <a:lnTo>
                      <a:pt x="2078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12" name="Google Shape;2912;g34ed79b00d1_0_2855"/>
              <p:cNvSpPr/>
              <p:nvPr/>
            </p:nvSpPr>
            <p:spPr>
              <a:xfrm>
                <a:off x="3318625" y="1974400"/>
                <a:ext cx="888100" cy="627475"/>
              </a:xfrm>
              <a:custGeom>
                <a:rect b="b" l="l" r="r" t="t"/>
                <a:pathLst>
                  <a:path extrusionOk="0" fill="none" h="25099" w="35524">
                    <a:moveTo>
                      <a:pt x="35523" y="22642"/>
                    </a:moveTo>
                    <a:lnTo>
                      <a:pt x="35523" y="22642"/>
                    </a:lnTo>
                    <a:lnTo>
                      <a:pt x="33996" y="19654"/>
                    </a:lnTo>
                    <a:lnTo>
                      <a:pt x="32403" y="16666"/>
                    </a:lnTo>
                    <a:lnTo>
                      <a:pt x="30743" y="13745"/>
                    </a:lnTo>
                    <a:lnTo>
                      <a:pt x="28950" y="10890"/>
                    </a:lnTo>
                    <a:lnTo>
                      <a:pt x="27025" y="8035"/>
                    </a:lnTo>
                    <a:lnTo>
                      <a:pt x="25033" y="5312"/>
                    </a:lnTo>
                    <a:lnTo>
                      <a:pt x="22974" y="2657"/>
                    </a:lnTo>
                    <a:lnTo>
                      <a:pt x="20783" y="1"/>
                    </a:lnTo>
                    <a:lnTo>
                      <a:pt x="20783" y="1"/>
                    </a:lnTo>
                    <a:lnTo>
                      <a:pt x="18260" y="1727"/>
                    </a:lnTo>
                    <a:lnTo>
                      <a:pt x="15737" y="3520"/>
                    </a:lnTo>
                    <a:lnTo>
                      <a:pt x="13148" y="5445"/>
                    </a:lnTo>
                    <a:lnTo>
                      <a:pt x="10558" y="7437"/>
                    </a:lnTo>
                    <a:lnTo>
                      <a:pt x="7902" y="9495"/>
                    </a:lnTo>
                    <a:lnTo>
                      <a:pt x="5313" y="11687"/>
                    </a:lnTo>
                    <a:lnTo>
                      <a:pt x="2657" y="13944"/>
                    </a:lnTo>
                    <a:lnTo>
                      <a:pt x="1" y="16334"/>
                    </a:lnTo>
                    <a:lnTo>
                      <a:pt x="1" y="16334"/>
                    </a:lnTo>
                    <a:lnTo>
                      <a:pt x="1063" y="17131"/>
                    </a:lnTo>
                    <a:lnTo>
                      <a:pt x="2126" y="17928"/>
                    </a:lnTo>
                    <a:lnTo>
                      <a:pt x="3188" y="18725"/>
                    </a:lnTo>
                    <a:lnTo>
                      <a:pt x="4250" y="19389"/>
                    </a:lnTo>
                    <a:lnTo>
                      <a:pt x="5379" y="20053"/>
                    </a:lnTo>
                    <a:lnTo>
                      <a:pt x="6508" y="20717"/>
                    </a:lnTo>
                    <a:lnTo>
                      <a:pt x="7637" y="21314"/>
                    </a:lnTo>
                    <a:lnTo>
                      <a:pt x="8765" y="21845"/>
                    </a:lnTo>
                    <a:lnTo>
                      <a:pt x="9894" y="22310"/>
                    </a:lnTo>
                    <a:lnTo>
                      <a:pt x="11089" y="22775"/>
                    </a:lnTo>
                    <a:lnTo>
                      <a:pt x="12218" y="23173"/>
                    </a:lnTo>
                    <a:lnTo>
                      <a:pt x="13413" y="23572"/>
                    </a:lnTo>
                    <a:lnTo>
                      <a:pt x="14542" y="23904"/>
                    </a:lnTo>
                    <a:lnTo>
                      <a:pt x="15737" y="24169"/>
                    </a:lnTo>
                    <a:lnTo>
                      <a:pt x="18061" y="24634"/>
                    </a:lnTo>
                    <a:lnTo>
                      <a:pt x="20451" y="24966"/>
                    </a:lnTo>
                    <a:lnTo>
                      <a:pt x="22709" y="25099"/>
                    </a:lnTo>
                    <a:lnTo>
                      <a:pt x="25033" y="25099"/>
                    </a:lnTo>
                    <a:lnTo>
                      <a:pt x="26161" y="25032"/>
                    </a:lnTo>
                    <a:lnTo>
                      <a:pt x="27224" y="24900"/>
                    </a:lnTo>
                    <a:lnTo>
                      <a:pt x="28353" y="24767"/>
                    </a:lnTo>
                    <a:lnTo>
                      <a:pt x="29415" y="24568"/>
                    </a:lnTo>
                    <a:lnTo>
                      <a:pt x="30477" y="24302"/>
                    </a:lnTo>
                    <a:lnTo>
                      <a:pt x="31540" y="24103"/>
                    </a:lnTo>
                    <a:lnTo>
                      <a:pt x="32536" y="23771"/>
                    </a:lnTo>
                    <a:lnTo>
                      <a:pt x="33532" y="23439"/>
                    </a:lnTo>
                    <a:lnTo>
                      <a:pt x="34527" y="23040"/>
                    </a:lnTo>
                    <a:lnTo>
                      <a:pt x="35523" y="22642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13" name="Google Shape;2913;g34ed79b00d1_0_2855"/>
              <p:cNvSpPr/>
              <p:nvPr/>
            </p:nvSpPr>
            <p:spPr>
              <a:xfrm>
                <a:off x="3302025" y="1225775"/>
                <a:ext cx="962800" cy="464800"/>
              </a:xfrm>
              <a:custGeom>
                <a:rect b="b" l="l" r="r" t="t"/>
                <a:pathLst>
                  <a:path extrusionOk="0" h="18592" w="38512">
                    <a:moveTo>
                      <a:pt x="12683" y="0"/>
                    </a:moveTo>
                    <a:lnTo>
                      <a:pt x="11421" y="67"/>
                    </a:lnTo>
                    <a:lnTo>
                      <a:pt x="10226" y="200"/>
                    </a:lnTo>
                    <a:lnTo>
                      <a:pt x="9031" y="332"/>
                    </a:lnTo>
                    <a:lnTo>
                      <a:pt x="7836" y="532"/>
                    </a:lnTo>
                    <a:lnTo>
                      <a:pt x="6707" y="797"/>
                    </a:lnTo>
                    <a:lnTo>
                      <a:pt x="5578" y="1063"/>
                    </a:lnTo>
                    <a:lnTo>
                      <a:pt x="4516" y="1328"/>
                    </a:lnTo>
                    <a:lnTo>
                      <a:pt x="3520" y="1727"/>
                    </a:lnTo>
                    <a:lnTo>
                      <a:pt x="2590" y="2059"/>
                    </a:lnTo>
                    <a:lnTo>
                      <a:pt x="1661" y="2457"/>
                    </a:lnTo>
                    <a:lnTo>
                      <a:pt x="798" y="2922"/>
                    </a:lnTo>
                    <a:lnTo>
                      <a:pt x="1" y="3387"/>
                    </a:lnTo>
                    <a:lnTo>
                      <a:pt x="3055" y="4781"/>
                    </a:lnTo>
                    <a:lnTo>
                      <a:pt x="6043" y="6375"/>
                    </a:lnTo>
                    <a:lnTo>
                      <a:pt x="8965" y="8034"/>
                    </a:lnTo>
                    <a:lnTo>
                      <a:pt x="11820" y="9894"/>
                    </a:lnTo>
                    <a:lnTo>
                      <a:pt x="14608" y="11886"/>
                    </a:lnTo>
                    <a:lnTo>
                      <a:pt x="17331" y="13944"/>
                    </a:lnTo>
                    <a:lnTo>
                      <a:pt x="19987" y="16201"/>
                    </a:lnTo>
                    <a:lnTo>
                      <a:pt x="22576" y="18592"/>
                    </a:lnTo>
                    <a:lnTo>
                      <a:pt x="24435" y="17264"/>
                    </a:lnTo>
                    <a:lnTo>
                      <a:pt x="26427" y="16002"/>
                    </a:lnTo>
                    <a:lnTo>
                      <a:pt x="28485" y="14741"/>
                    </a:lnTo>
                    <a:lnTo>
                      <a:pt x="30544" y="13545"/>
                    </a:lnTo>
                    <a:lnTo>
                      <a:pt x="32668" y="12417"/>
                    </a:lnTo>
                    <a:lnTo>
                      <a:pt x="34727" y="11354"/>
                    </a:lnTo>
                    <a:lnTo>
                      <a:pt x="36719" y="10491"/>
                    </a:lnTo>
                    <a:lnTo>
                      <a:pt x="38511" y="9761"/>
                    </a:lnTo>
                    <a:lnTo>
                      <a:pt x="37449" y="8632"/>
                    </a:lnTo>
                    <a:lnTo>
                      <a:pt x="36254" y="7636"/>
                    </a:lnTo>
                    <a:lnTo>
                      <a:pt x="35059" y="6707"/>
                    </a:lnTo>
                    <a:lnTo>
                      <a:pt x="33864" y="5843"/>
                    </a:lnTo>
                    <a:lnTo>
                      <a:pt x="32602" y="5047"/>
                    </a:lnTo>
                    <a:lnTo>
                      <a:pt x="31340" y="4316"/>
                    </a:lnTo>
                    <a:lnTo>
                      <a:pt x="30079" y="3652"/>
                    </a:lnTo>
                    <a:lnTo>
                      <a:pt x="28751" y="3055"/>
                    </a:lnTo>
                    <a:lnTo>
                      <a:pt x="27423" y="2524"/>
                    </a:lnTo>
                    <a:lnTo>
                      <a:pt x="26095" y="1992"/>
                    </a:lnTo>
                    <a:lnTo>
                      <a:pt x="24701" y="1594"/>
                    </a:lnTo>
                    <a:lnTo>
                      <a:pt x="23373" y="1196"/>
                    </a:lnTo>
                    <a:lnTo>
                      <a:pt x="22045" y="864"/>
                    </a:lnTo>
                    <a:lnTo>
                      <a:pt x="20650" y="598"/>
                    </a:lnTo>
                    <a:lnTo>
                      <a:pt x="19323" y="399"/>
                    </a:lnTo>
                    <a:lnTo>
                      <a:pt x="17928" y="200"/>
                    </a:lnTo>
                    <a:lnTo>
                      <a:pt x="16600" y="67"/>
                    </a:lnTo>
                    <a:lnTo>
                      <a:pt x="1527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14" name="Google Shape;2914;g34ed79b00d1_0_2855"/>
              <p:cNvSpPr/>
              <p:nvPr/>
            </p:nvSpPr>
            <p:spPr>
              <a:xfrm>
                <a:off x="3302025" y="1225775"/>
                <a:ext cx="962800" cy="464800"/>
              </a:xfrm>
              <a:custGeom>
                <a:rect b="b" l="l" r="r" t="t"/>
                <a:pathLst>
                  <a:path extrusionOk="0" fill="none" h="18592" w="38512">
                    <a:moveTo>
                      <a:pt x="22576" y="18592"/>
                    </a:moveTo>
                    <a:lnTo>
                      <a:pt x="22576" y="18592"/>
                    </a:lnTo>
                    <a:lnTo>
                      <a:pt x="24435" y="17264"/>
                    </a:lnTo>
                    <a:lnTo>
                      <a:pt x="26427" y="16002"/>
                    </a:lnTo>
                    <a:lnTo>
                      <a:pt x="28485" y="14741"/>
                    </a:lnTo>
                    <a:lnTo>
                      <a:pt x="30544" y="13545"/>
                    </a:lnTo>
                    <a:lnTo>
                      <a:pt x="32668" y="12417"/>
                    </a:lnTo>
                    <a:lnTo>
                      <a:pt x="34727" y="11354"/>
                    </a:lnTo>
                    <a:lnTo>
                      <a:pt x="36719" y="10491"/>
                    </a:lnTo>
                    <a:lnTo>
                      <a:pt x="38511" y="9761"/>
                    </a:lnTo>
                    <a:lnTo>
                      <a:pt x="38511" y="9761"/>
                    </a:lnTo>
                    <a:lnTo>
                      <a:pt x="37449" y="8632"/>
                    </a:lnTo>
                    <a:lnTo>
                      <a:pt x="36254" y="7636"/>
                    </a:lnTo>
                    <a:lnTo>
                      <a:pt x="35059" y="6707"/>
                    </a:lnTo>
                    <a:lnTo>
                      <a:pt x="33864" y="5843"/>
                    </a:lnTo>
                    <a:lnTo>
                      <a:pt x="32602" y="5047"/>
                    </a:lnTo>
                    <a:lnTo>
                      <a:pt x="31340" y="4316"/>
                    </a:lnTo>
                    <a:lnTo>
                      <a:pt x="30079" y="3652"/>
                    </a:lnTo>
                    <a:lnTo>
                      <a:pt x="28751" y="3055"/>
                    </a:lnTo>
                    <a:lnTo>
                      <a:pt x="27423" y="2524"/>
                    </a:lnTo>
                    <a:lnTo>
                      <a:pt x="26095" y="1992"/>
                    </a:lnTo>
                    <a:lnTo>
                      <a:pt x="24701" y="1594"/>
                    </a:lnTo>
                    <a:lnTo>
                      <a:pt x="23373" y="1196"/>
                    </a:lnTo>
                    <a:lnTo>
                      <a:pt x="22045" y="864"/>
                    </a:lnTo>
                    <a:lnTo>
                      <a:pt x="20650" y="598"/>
                    </a:lnTo>
                    <a:lnTo>
                      <a:pt x="19323" y="399"/>
                    </a:lnTo>
                    <a:lnTo>
                      <a:pt x="17928" y="200"/>
                    </a:lnTo>
                    <a:lnTo>
                      <a:pt x="16600" y="67"/>
                    </a:lnTo>
                    <a:lnTo>
                      <a:pt x="15272" y="0"/>
                    </a:lnTo>
                    <a:lnTo>
                      <a:pt x="14011" y="0"/>
                    </a:lnTo>
                    <a:lnTo>
                      <a:pt x="12683" y="0"/>
                    </a:lnTo>
                    <a:lnTo>
                      <a:pt x="11421" y="67"/>
                    </a:lnTo>
                    <a:lnTo>
                      <a:pt x="10226" y="200"/>
                    </a:lnTo>
                    <a:lnTo>
                      <a:pt x="9031" y="332"/>
                    </a:lnTo>
                    <a:lnTo>
                      <a:pt x="7836" y="532"/>
                    </a:lnTo>
                    <a:lnTo>
                      <a:pt x="6707" y="797"/>
                    </a:lnTo>
                    <a:lnTo>
                      <a:pt x="5578" y="1063"/>
                    </a:lnTo>
                    <a:lnTo>
                      <a:pt x="4516" y="1328"/>
                    </a:lnTo>
                    <a:lnTo>
                      <a:pt x="3520" y="1727"/>
                    </a:lnTo>
                    <a:lnTo>
                      <a:pt x="2590" y="2059"/>
                    </a:lnTo>
                    <a:lnTo>
                      <a:pt x="1661" y="2457"/>
                    </a:lnTo>
                    <a:lnTo>
                      <a:pt x="798" y="2922"/>
                    </a:lnTo>
                    <a:lnTo>
                      <a:pt x="1" y="3387"/>
                    </a:lnTo>
                    <a:lnTo>
                      <a:pt x="1" y="3387"/>
                    </a:lnTo>
                    <a:lnTo>
                      <a:pt x="3055" y="4781"/>
                    </a:lnTo>
                    <a:lnTo>
                      <a:pt x="6043" y="6375"/>
                    </a:lnTo>
                    <a:lnTo>
                      <a:pt x="8965" y="8034"/>
                    </a:lnTo>
                    <a:lnTo>
                      <a:pt x="11820" y="9894"/>
                    </a:lnTo>
                    <a:lnTo>
                      <a:pt x="14608" y="11886"/>
                    </a:lnTo>
                    <a:lnTo>
                      <a:pt x="17331" y="13944"/>
                    </a:lnTo>
                    <a:lnTo>
                      <a:pt x="19987" y="16201"/>
                    </a:lnTo>
                    <a:lnTo>
                      <a:pt x="22576" y="18592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15" name="Google Shape;2915;g34ed79b00d1_0_2855"/>
              <p:cNvSpPr/>
              <p:nvPr/>
            </p:nvSpPr>
            <p:spPr>
              <a:xfrm>
                <a:off x="2108550" y="3483275"/>
                <a:ext cx="2365425" cy="1201825"/>
              </a:xfrm>
              <a:custGeom>
                <a:rect b="b" l="l" r="r" t="t"/>
                <a:pathLst>
                  <a:path extrusionOk="0" h="48073" w="94617">
                    <a:moveTo>
                      <a:pt x="13612" y="1"/>
                    </a:moveTo>
                    <a:lnTo>
                      <a:pt x="11952" y="2856"/>
                    </a:lnTo>
                    <a:lnTo>
                      <a:pt x="10425" y="5645"/>
                    </a:lnTo>
                    <a:lnTo>
                      <a:pt x="9097" y="8367"/>
                    </a:lnTo>
                    <a:lnTo>
                      <a:pt x="7835" y="10956"/>
                    </a:lnTo>
                    <a:lnTo>
                      <a:pt x="6706" y="13413"/>
                    </a:lnTo>
                    <a:lnTo>
                      <a:pt x="5644" y="15803"/>
                    </a:lnTo>
                    <a:lnTo>
                      <a:pt x="4715" y="18061"/>
                    </a:lnTo>
                    <a:lnTo>
                      <a:pt x="3851" y="20186"/>
                    </a:lnTo>
                    <a:lnTo>
                      <a:pt x="3121" y="22244"/>
                    </a:lnTo>
                    <a:lnTo>
                      <a:pt x="2457" y="24169"/>
                    </a:lnTo>
                    <a:lnTo>
                      <a:pt x="1859" y="25962"/>
                    </a:lnTo>
                    <a:lnTo>
                      <a:pt x="1395" y="27688"/>
                    </a:lnTo>
                    <a:lnTo>
                      <a:pt x="598" y="30743"/>
                    </a:lnTo>
                    <a:lnTo>
                      <a:pt x="0" y="33266"/>
                    </a:lnTo>
                    <a:lnTo>
                      <a:pt x="2590" y="35125"/>
                    </a:lnTo>
                    <a:lnTo>
                      <a:pt x="5179" y="36785"/>
                    </a:lnTo>
                    <a:lnTo>
                      <a:pt x="7835" y="38378"/>
                    </a:lnTo>
                    <a:lnTo>
                      <a:pt x="10558" y="39906"/>
                    </a:lnTo>
                    <a:lnTo>
                      <a:pt x="13280" y="41234"/>
                    </a:lnTo>
                    <a:lnTo>
                      <a:pt x="16135" y="42495"/>
                    </a:lnTo>
                    <a:lnTo>
                      <a:pt x="18924" y="43557"/>
                    </a:lnTo>
                    <a:lnTo>
                      <a:pt x="21779" y="44553"/>
                    </a:lnTo>
                    <a:lnTo>
                      <a:pt x="24700" y="45417"/>
                    </a:lnTo>
                    <a:lnTo>
                      <a:pt x="27622" y="46147"/>
                    </a:lnTo>
                    <a:lnTo>
                      <a:pt x="30543" y="46811"/>
                    </a:lnTo>
                    <a:lnTo>
                      <a:pt x="33531" y="47276"/>
                    </a:lnTo>
                    <a:lnTo>
                      <a:pt x="36519" y="47674"/>
                    </a:lnTo>
                    <a:lnTo>
                      <a:pt x="39507" y="47940"/>
                    </a:lnTo>
                    <a:lnTo>
                      <a:pt x="42495" y="48072"/>
                    </a:lnTo>
                    <a:lnTo>
                      <a:pt x="45482" y="48072"/>
                    </a:lnTo>
                    <a:lnTo>
                      <a:pt x="48470" y="47940"/>
                    </a:lnTo>
                    <a:lnTo>
                      <a:pt x="51458" y="47674"/>
                    </a:lnTo>
                    <a:lnTo>
                      <a:pt x="54446" y="47342"/>
                    </a:lnTo>
                    <a:lnTo>
                      <a:pt x="57434" y="46877"/>
                    </a:lnTo>
                    <a:lnTo>
                      <a:pt x="60355" y="46280"/>
                    </a:lnTo>
                    <a:lnTo>
                      <a:pt x="63277" y="45549"/>
                    </a:lnTo>
                    <a:lnTo>
                      <a:pt x="66198" y="44686"/>
                    </a:lnTo>
                    <a:lnTo>
                      <a:pt x="69053" y="43757"/>
                    </a:lnTo>
                    <a:lnTo>
                      <a:pt x="71909" y="42628"/>
                    </a:lnTo>
                    <a:lnTo>
                      <a:pt x="74697" y="41433"/>
                    </a:lnTo>
                    <a:lnTo>
                      <a:pt x="77486" y="40105"/>
                    </a:lnTo>
                    <a:lnTo>
                      <a:pt x="80142" y="38644"/>
                    </a:lnTo>
                    <a:lnTo>
                      <a:pt x="82864" y="37051"/>
                    </a:lnTo>
                    <a:lnTo>
                      <a:pt x="85454" y="35391"/>
                    </a:lnTo>
                    <a:lnTo>
                      <a:pt x="87977" y="33531"/>
                    </a:lnTo>
                    <a:lnTo>
                      <a:pt x="90500" y="31606"/>
                    </a:lnTo>
                    <a:lnTo>
                      <a:pt x="90965" y="30344"/>
                    </a:lnTo>
                    <a:lnTo>
                      <a:pt x="91429" y="29083"/>
                    </a:lnTo>
                    <a:lnTo>
                      <a:pt x="91894" y="27755"/>
                    </a:lnTo>
                    <a:lnTo>
                      <a:pt x="92292" y="26361"/>
                    </a:lnTo>
                    <a:lnTo>
                      <a:pt x="92956" y="23572"/>
                    </a:lnTo>
                    <a:lnTo>
                      <a:pt x="93554" y="20650"/>
                    </a:lnTo>
                    <a:lnTo>
                      <a:pt x="94019" y="17596"/>
                    </a:lnTo>
                    <a:lnTo>
                      <a:pt x="94351" y="14409"/>
                    </a:lnTo>
                    <a:lnTo>
                      <a:pt x="94550" y="11222"/>
                    </a:lnTo>
                    <a:lnTo>
                      <a:pt x="94616" y="7836"/>
                    </a:lnTo>
                    <a:lnTo>
                      <a:pt x="92226" y="9164"/>
                    </a:lnTo>
                    <a:lnTo>
                      <a:pt x="89769" y="10425"/>
                    </a:lnTo>
                    <a:lnTo>
                      <a:pt x="87313" y="11488"/>
                    </a:lnTo>
                    <a:lnTo>
                      <a:pt x="84790" y="12484"/>
                    </a:lnTo>
                    <a:lnTo>
                      <a:pt x="82267" y="13347"/>
                    </a:lnTo>
                    <a:lnTo>
                      <a:pt x="79677" y="14143"/>
                    </a:lnTo>
                    <a:lnTo>
                      <a:pt x="77088" y="14741"/>
                    </a:lnTo>
                    <a:lnTo>
                      <a:pt x="74432" y="15272"/>
                    </a:lnTo>
                    <a:lnTo>
                      <a:pt x="71776" y="15737"/>
                    </a:lnTo>
                    <a:lnTo>
                      <a:pt x="69053" y="16069"/>
                    </a:lnTo>
                    <a:lnTo>
                      <a:pt x="66398" y="16268"/>
                    </a:lnTo>
                    <a:lnTo>
                      <a:pt x="63675" y="16401"/>
                    </a:lnTo>
                    <a:lnTo>
                      <a:pt x="60953" y="16401"/>
                    </a:lnTo>
                    <a:lnTo>
                      <a:pt x="58231" y="16335"/>
                    </a:lnTo>
                    <a:lnTo>
                      <a:pt x="55508" y="16135"/>
                    </a:lnTo>
                    <a:lnTo>
                      <a:pt x="52786" y="15870"/>
                    </a:lnTo>
                    <a:lnTo>
                      <a:pt x="50064" y="15538"/>
                    </a:lnTo>
                    <a:lnTo>
                      <a:pt x="47408" y="15073"/>
                    </a:lnTo>
                    <a:lnTo>
                      <a:pt x="44752" y="14542"/>
                    </a:lnTo>
                    <a:lnTo>
                      <a:pt x="42096" y="13878"/>
                    </a:lnTo>
                    <a:lnTo>
                      <a:pt x="39440" y="13147"/>
                    </a:lnTo>
                    <a:lnTo>
                      <a:pt x="36851" y="12351"/>
                    </a:lnTo>
                    <a:lnTo>
                      <a:pt x="34328" y="11488"/>
                    </a:lnTo>
                    <a:lnTo>
                      <a:pt x="31805" y="10492"/>
                    </a:lnTo>
                    <a:lnTo>
                      <a:pt x="29348" y="9429"/>
                    </a:lnTo>
                    <a:lnTo>
                      <a:pt x="26891" y="8300"/>
                    </a:lnTo>
                    <a:lnTo>
                      <a:pt x="24567" y="7105"/>
                    </a:lnTo>
                    <a:lnTo>
                      <a:pt x="22243" y="5844"/>
                    </a:lnTo>
                    <a:lnTo>
                      <a:pt x="19986" y="4449"/>
                    </a:lnTo>
                    <a:lnTo>
                      <a:pt x="17795" y="3055"/>
                    </a:lnTo>
                    <a:lnTo>
                      <a:pt x="15670" y="1528"/>
                    </a:lnTo>
                    <a:lnTo>
                      <a:pt x="1361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16" name="Google Shape;2916;g34ed79b00d1_0_2855"/>
              <p:cNvSpPr/>
              <p:nvPr/>
            </p:nvSpPr>
            <p:spPr>
              <a:xfrm>
                <a:off x="2108550" y="3483275"/>
                <a:ext cx="2365425" cy="1201825"/>
              </a:xfrm>
              <a:custGeom>
                <a:rect b="b" l="l" r="r" t="t"/>
                <a:pathLst>
                  <a:path extrusionOk="0" fill="none" h="48073" w="94617">
                    <a:moveTo>
                      <a:pt x="13612" y="1"/>
                    </a:moveTo>
                    <a:lnTo>
                      <a:pt x="13612" y="1"/>
                    </a:lnTo>
                    <a:lnTo>
                      <a:pt x="11952" y="2856"/>
                    </a:lnTo>
                    <a:lnTo>
                      <a:pt x="10425" y="5645"/>
                    </a:lnTo>
                    <a:lnTo>
                      <a:pt x="9097" y="8367"/>
                    </a:lnTo>
                    <a:lnTo>
                      <a:pt x="7835" y="10956"/>
                    </a:lnTo>
                    <a:lnTo>
                      <a:pt x="6706" y="13413"/>
                    </a:lnTo>
                    <a:lnTo>
                      <a:pt x="5644" y="15803"/>
                    </a:lnTo>
                    <a:lnTo>
                      <a:pt x="4715" y="18061"/>
                    </a:lnTo>
                    <a:lnTo>
                      <a:pt x="3851" y="20186"/>
                    </a:lnTo>
                    <a:lnTo>
                      <a:pt x="3121" y="22244"/>
                    </a:lnTo>
                    <a:lnTo>
                      <a:pt x="2457" y="24169"/>
                    </a:lnTo>
                    <a:lnTo>
                      <a:pt x="1859" y="25962"/>
                    </a:lnTo>
                    <a:lnTo>
                      <a:pt x="1395" y="27688"/>
                    </a:lnTo>
                    <a:lnTo>
                      <a:pt x="598" y="30743"/>
                    </a:lnTo>
                    <a:lnTo>
                      <a:pt x="0" y="33266"/>
                    </a:lnTo>
                    <a:lnTo>
                      <a:pt x="0" y="33266"/>
                    </a:lnTo>
                    <a:lnTo>
                      <a:pt x="2590" y="35125"/>
                    </a:lnTo>
                    <a:lnTo>
                      <a:pt x="5179" y="36785"/>
                    </a:lnTo>
                    <a:lnTo>
                      <a:pt x="7835" y="38378"/>
                    </a:lnTo>
                    <a:lnTo>
                      <a:pt x="10558" y="39906"/>
                    </a:lnTo>
                    <a:lnTo>
                      <a:pt x="13280" y="41234"/>
                    </a:lnTo>
                    <a:lnTo>
                      <a:pt x="16135" y="42495"/>
                    </a:lnTo>
                    <a:lnTo>
                      <a:pt x="18924" y="43557"/>
                    </a:lnTo>
                    <a:lnTo>
                      <a:pt x="21779" y="44553"/>
                    </a:lnTo>
                    <a:lnTo>
                      <a:pt x="24700" y="45417"/>
                    </a:lnTo>
                    <a:lnTo>
                      <a:pt x="27622" y="46147"/>
                    </a:lnTo>
                    <a:lnTo>
                      <a:pt x="30543" y="46811"/>
                    </a:lnTo>
                    <a:lnTo>
                      <a:pt x="33531" y="47276"/>
                    </a:lnTo>
                    <a:lnTo>
                      <a:pt x="36519" y="47674"/>
                    </a:lnTo>
                    <a:lnTo>
                      <a:pt x="39507" y="47940"/>
                    </a:lnTo>
                    <a:lnTo>
                      <a:pt x="42495" y="48072"/>
                    </a:lnTo>
                    <a:lnTo>
                      <a:pt x="45482" y="48072"/>
                    </a:lnTo>
                    <a:lnTo>
                      <a:pt x="48470" y="47940"/>
                    </a:lnTo>
                    <a:lnTo>
                      <a:pt x="51458" y="47674"/>
                    </a:lnTo>
                    <a:lnTo>
                      <a:pt x="54446" y="47342"/>
                    </a:lnTo>
                    <a:lnTo>
                      <a:pt x="57434" y="46877"/>
                    </a:lnTo>
                    <a:lnTo>
                      <a:pt x="60355" y="46280"/>
                    </a:lnTo>
                    <a:lnTo>
                      <a:pt x="63277" y="45549"/>
                    </a:lnTo>
                    <a:lnTo>
                      <a:pt x="66198" y="44686"/>
                    </a:lnTo>
                    <a:lnTo>
                      <a:pt x="69053" y="43757"/>
                    </a:lnTo>
                    <a:lnTo>
                      <a:pt x="71909" y="42628"/>
                    </a:lnTo>
                    <a:lnTo>
                      <a:pt x="74697" y="41433"/>
                    </a:lnTo>
                    <a:lnTo>
                      <a:pt x="77486" y="40105"/>
                    </a:lnTo>
                    <a:lnTo>
                      <a:pt x="80142" y="38644"/>
                    </a:lnTo>
                    <a:lnTo>
                      <a:pt x="82864" y="37051"/>
                    </a:lnTo>
                    <a:lnTo>
                      <a:pt x="85454" y="35391"/>
                    </a:lnTo>
                    <a:lnTo>
                      <a:pt x="87977" y="33531"/>
                    </a:lnTo>
                    <a:lnTo>
                      <a:pt x="90500" y="31606"/>
                    </a:lnTo>
                    <a:lnTo>
                      <a:pt x="90500" y="31606"/>
                    </a:lnTo>
                    <a:lnTo>
                      <a:pt x="90965" y="30344"/>
                    </a:lnTo>
                    <a:lnTo>
                      <a:pt x="91429" y="29083"/>
                    </a:lnTo>
                    <a:lnTo>
                      <a:pt x="91894" y="27755"/>
                    </a:lnTo>
                    <a:lnTo>
                      <a:pt x="92292" y="26361"/>
                    </a:lnTo>
                    <a:lnTo>
                      <a:pt x="92956" y="23572"/>
                    </a:lnTo>
                    <a:lnTo>
                      <a:pt x="93554" y="20650"/>
                    </a:lnTo>
                    <a:lnTo>
                      <a:pt x="94019" y="17596"/>
                    </a:lnTo>
                    <a:lnTo>
                      <a:pt x="94351" y="14409"/>
                    </a:lnTo>
                    <a:lnTo>
                      <a:pt x="94550" y="11222"/>
                    </a:lnTo>
                    <a:lnTo>
                      <a:pt x="94616" y="7836"/>
                    </a:lnTo>
                    <a:lnTo>
                      <a:pt x="94616" y="7836"/>
                    </a:lnTo>
                    <a:lnTo>
                      <a:pt x="92226" y="9164"/>
                    </a:lnTo>
                    <a:lnTo>
                      <a:pt x="89769" y="10425"/>
                    </a:lnTo>
                    <a:lnTo>
                      <a:pt x="87313" y="11488"/>
                    </a:lnTo>
                    <a:lnTo>
                      <a:pt x="84790" y="12484"/>
                    </a:lnTo>
                    <a:lnTo>
                      <a:pt x="82267" y="13347"/>
                    </a:lnTo>
                    <a:lnTo>
                      <a:pt x="79677" y="14143"/>
                    </a:lnTo>
                    <a:lnTo>
                      <a:pt x="77088" y="14741"/>
                    </a:lnTo>
                    <a:lnTo>
                      <a:pt x="74432" y="15272"/>
                    </a:lnTo>
                    <a:lnTo>
                      <a:pt x="71776" y="15737"/>
                    </a:lnTo>
                    <a:lnTo>
                      <a:pt x="69053" y="16069"/>
                    </a:lnTo>
                    <a:lnTo>
                      <a:pt x="66398" y="16268"/>
                    </a:lnTo>
                    <a:lnTo>
                      <a:pt x="63675" y="16401"/>
                    </a:lnTo>
                    <a:lnTo>
                      <a:pt x="60953" y="16401"/>
                    </a:lnTo>
                    <a:lnTo>
                      <a:pt x="58231" y="16335"/>
                    </a:lnTo>
                    <a:lnTo>
                      <a:pt x="55508" y="16135"/>
                    </a:lnTo>
                    <a:lnTo>
                      <a:pt x="52786" y="15870"/>
                    </a:lnTo>
                    <a:lnTo>
                      <a:pt x="50064" y="15538"/>
                    </a:lnTo>
                    <a:lnTo>
                      <a:pt x="47408" y="15073"/>
                    </a:lnTo>
                    <a:lnTo>
                      <a:pt x="44752" y="14542"/>
                    </a:lnTo>
                    <a:lnTo>
                      <a:pt x="42096" y="13878"/>
                    </a:lnTo>
                    <a:lnTo>
                      <a:pt x="39440" y="13147"/>
                    </a:lnTo>
                    <a:lnTo>
                      <a:pt x="36851" y="12351"/>
                    </a:lnTo>
                    <a:lnTo>
                      <a:pt x="34328" y="11488"/>
                    </a:lnTo>
                    <a:lnTo>
                      <a:pt x="31805" y="10492"/>
                    </a:lnTo>
                    <a:lnTo>
                      <a:pt x="29348" y="9429"/>
                    </a:lnTo>
                    <a:lnTo>
                      <a:pt x="26891" y="8300"/>
                    </a:lnTo>
                    <a:lnTo>
                      <a:pt x="24567" y="7105"/>
                    </a:lnTo>
                    <a:lnTo>
                      <a:pt x="22243" y="5844"/>
                    </a:lnTo>
                    <a:lnTo>
                      <a:pt x="19986" y="4449"/>
                    </a:lnTo>
                    <a:lnTo>
                      <a:pt x="17795" y="3055"/>
                    </a:lnTo>
                    <a:lnTo>
                      <a:pt x="15670" y="1528"/>
                    </a:lnTo>
                    <a:lnTo>
                      <a:pt x="13612" y="1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17" name="Google Shape;2917;g34ed79b00d1_0_2855"/>
              <p:cNvSpPr/>
              <p:nvPr/>
            </p:nvSpPr>
            <p:spPr>
              <a:xfrm>
                <a:off x="4020775" y="1635775"/>
                <a:ext cx="501325" cy="773550"/>
              </a:xfrm>
              <a:custGeom>
                <a:rect b="b" l="l" r="r" t="t"/>
                <a:pathLst>
                  <a:path extrusionOk="0" h="30942" w="20053">
                    <a:moveTo>
                      <a:pt x="14940" y="1"/>
                    </a:moveTo>
                    <a:lnTo>
                      <a:pt x="13347" y="598"/>
                    </a:lnTo>
                    <a:lnTo>
                      <a:pt x="11488" y="1461"/>
                    </a:lnTo>
                    <a:lnTo>
                      <a:pt x="9429" y="2524"/>
                    </a:lnTo>
                    <a:lnTo>
                      <a:pt x="7305" y="3719"/>
                    </a:lnTo>
                    <a:lnTo>
                      <a:pt x="5246" y="5047"/>
                    </a:lnTo>
                    <a:lnTo>
                      <a:pt x="3254" y="6308"/>
                    </a:lnTo>
                    <a:lnTo>
                      <a:pt x="1462" y="7570"/>
                    </a:lnTo>
                    <a:lnTo>
                      <a:pt x="1" y="8765"/>
                    </a:lnTo>
                    <a:lnTo>
                      <a:pt x="2059" y="11222"/>
                    </a:lnTo>
                    <a:lnTo>
                      <a:pt x="4051" y="13811"/>
                    </a:lnTo>
                    <a:lnTo>
                      <a:pt x="5977" y="16467"/>
                    </a:lnTo>
                    <a:lnTo>
                      <a:pt x="7836" y="19189"/>
                    </a:lnTo>
                    <a:lnTo>
                      <a:pt x="9695" y="22044"/>
                    </a:lnTo>
                    <a:lnTo>
                      <a:pt x="11421" y="24966"/>
                    </a:lnTo>
                    <a:lnTo>
                      <a:pt x="13081" y="27954"/>
                    </a:lnTo>
                    <a:lnTo>
                      <a:pt x="14608" y="30942"/>
                    </a:lnTo>
                    <a:lnTo>
                      <a:pt x="15339" y="30145"/>
                    </a:lnTo>
                    <a:lnTo>
                      <a:pt x="16003" y="29348"/>
                    </a:lnTo>
                    <a:lnTo>
                      <a:pt x="16600" y="28419"/>
                    </a:lnTo>
                    <a:lnTo>
                      <a:pt x="17198" y="27555"/>
                    </a:lnTo>
                    <a:lnTo>
                      <a:pt x="17729" y="26626"/>
                    </a:lnTo>
                    <a:lnTo>
                      <a:pt x="18127" y="25696"/>
                    </a:lnTo>
                    <a:lnTo>
                      <a:pt x="18526" y="24700"/>
                    </a:lnTo>
                    <a:lnTo>
                      <a:pt x="18924" y="23704"/>
                    </a:lnTo>
                    <a:lnTo>
                      <a:pt x="19190" y="22708"/>
                    </a:lnTo>
                    <a:lnTo>
                      <a:pt x="19455" y="21712"/>
                    </a:lnTo>
                    <a:lnTo>
                      <a:pt x="19655" y="20650"/>
                    </a:lnTo>
                    <a:lnTo>
                      <a:pt x="19854" y="19654"/>
                    </a:lnTo>
                    <a:lnTo>
                      <a:pt x="19987" y="18592"/>
                    </a:lnTo>
                    <a:lnTo>
                      <a:pt x="20053" y="17529"/>
                    </a:lnTo>
                    <a:lnTo>
                      <a:pt x="20053" y="16467"/>
                    </a:lnTo>
                    <a:lnTo>
                      <a:pt x="20053" y="15405"/>
                    </a:lnTo>
                    <a:lnTo>
                      <a:pt x="20053" y="14342"/>
                    </a:lnTo>
                    <a:lnTo>
                      <a:pt x="19920" y="13280"/>
                    </a:lnTo>
                    <a:lnTo>
                      <a:pt x="19655" y="11222"/>
                    </a:lnTo>
                    <a:lnTo>
                      <a:pt x="19190" y="9163"/>
                    </a:lnTo>
                    <a:lnTo>
                      <a:pt x="18592" y="7105"/>
                    </a:lnTo>
                    <a:lnTo>
                      <a:pt x="17862" y="5180"/>
                    </a:lnTo>
                    <a:lnTo>
                      <a:pt x="16999" y="3320"/>
                    </a:lnTo>
                    <a:lnTo>
                      <a:pt x="16003" y="1594"/>
                    </a:lnTo>
                    <a:lnTo>
                      <a:pt x="15471" y="797"/>
                    </a:lnTo>
                    <a:lnTo>
                      <a:pt x="1494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18" name="Google Shape;2918;g34ed79b00d1_0_2855"/>
              <p:cNvSpPr/>
              <p:nvPr/>
            </p:nvSpPr>
            <p:spPr>
              <a:xfrm>
                <a:off x="4020775" y="1635775"/>
                <a:ext cx="501325" cy="773550"/>
              </a:xfrm>
              <a:custGeom>
                <a:rect b="b" l="l" r="r" t="t"/>
                <a:pathLst>
                  <a:path extrusionOk="0" fill="none" h="30942" w="20053">
                    <a:moveTo>
                      <a:pt x="14608" y="30942"/>
                    </a:moveTo>
                    <a:lnTo>
                      <a:pt x="14608" y="30942"/>
                    </a:lnTo>
                    <a:lnTo>
                      <a:pt x="15339" y="30145"/>
                    </a:lnTo>
                    <a:lnTo>
                      <a:pt x="16003" y="29348"/>
                    </a:lnTo>
                    <a:lnTo>
                      <a:pt x="16600" y="28419"/>
                    </a:lnTo>
                    <a:lnTo>
                      <a:pt x="17198" y="27555"/>
                    </a:lnTo>
                    <a:lnTo>
                      <a:pt x="17729" y="26626"/>
                    </a:lnTo>
                    <a:lnTo>
                      <a:pt x="18127" y="25696"/>
                    </a:lnTo>
                    <a:lnTo>
                      <a:pt x="18526" y="24700"/>
                    </a:lnTo>
                    <a:lnTo>
                      <a:pt x="18924" y="23704"/>
                    </a:lnTo>
                    <a:lnTo>
                      <a:pt x="19190" y="22708"/>
                    </a:lnTo>
                    <a:lnTo>
                      <a:pt x="19455" y="21712"/>
                    </a:lnTo>
                    <a:lnTo>
                      <a:pt x="19655" y="20650"/>
                    </a:lnTo>
                    <a:lnTo>
                      <a:pt x="19854" y="19654"/>
                    </a:lnTo>
                    <a:lnTo>
                      <a:pt x="19987" y="18592"/>
                    </a:lnTo>
                    <a:lnTo>
                      <a:pt x="20053" y="17529"/>
                    </a:lnTo>
                    <a:lnTo>
                      <a:pt x="20053" y="16467"/>
                    </a:lnTo>
                    <a:lnTo>
                      <a:pt x="20053" y="15405"/>
                    </a:lnTo>
                    <a:lnTo>
                      <a:pt x="20053" y="14342"/>
                    </a:lnTo>
                    <a:lnTo>
                      <a:pt x="19920" y="13280"/>
                    </a:lnTo>
                    <a:lnTo>
                      <a:pt x="19655" y="11222"/>
                    </a:lnTo>
                    <a:lnTo>
                      <a:pt x="19190" y="9163"/>
                    </a:lnTo>
                    <a:lnTo>
                      <a:pt x="18592" y="7105"/>
                    </a:lnTo>
                    <a:lnTo>
                      <a:pt x="17862" y="5180"/>
                    </a:lnTo>
                    <a:lnTo>
                      <a:pt x="16999" y="3320"/>
                    </a:lnTo>
                    <a:lnTo>
                      <a:pt x="16003" y="1594"/>
                    </a:lnTo>
                    <a:lnTo>
                      <a:pt x="15471" y="797"/>
                    </a:lnTo>
                    <a:lnTo>
                      <a:pt x="14940" y="1"/>
                    </a:lnTo>
                    <a:lnTo>
                      <a:pt x="14940" y="1"/>
                    </a:lnTo>
                    <a:lnTo>
                      <a:pt x="13347" y="598"/>
                    </a:lnTo>
                    <a:lnTo>
                      <a:pt x="11488" y="1461"/>
                    </a:lnTo>
                    <a:lnTo>
                      <a:pt x="9429" y="2524"/>
                    </a:lnTo>
                    <a:lnTo>
                      <a:pt x="7305" y="3719"/>
                    </a:lnTo>
                    <a:lnTo>
                      <a:pt x="5246" y="5047"/>
                    </a:lnTo>
                    <a:lnTo>
                      <a:pt x="3254" y="6308"/>
                    </a:lnTo>
                    <a:lnTo>
                      <a:pt x="1462" y="7570"/>
                    </a:lnTo>
                    <a:lnTo>
                      <a:pt x="1" y="8765"/>
                    </a:lnTo>
                    <a:lnTo>
                      <a:pt x="1" y="8765"/>
                    </a:lnTo>
                    <a:lnTo>
                      <a:pt x="2059" y="11222"/>
                    </a:lnTo>
                    <a:lnTo>
                      <a:pt x="4051" y="13811"/>
                    </a:lnTo>
                    <a:lnTo>
                      <a:pt x="5977" y="16467"/>
                    </a:lnTo>
                    <a:lnTo>
                      <a:pt x="7836" y="19189"/>
                    </a:lnTo>
                    <a:lnTo>
                      <a:pt x="9695" y="22044"/>
                    </a:lnTo>
                    <a:lnTo>
                      <a:pt x="11421" y="24966"/>
                    </a:lnTo>
                    <a:lnTo>
                      <a:pt x="13081" y="27954"/>
                    </a:lnTo>
                    <a:lnTo>
                      <a:pt x="14608" y="30942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19" name="Google Shape;2919;g34ed79b00d1_0_2855"/>
              <p:cNvSpPr/>
              <p:nvPr/>
            </p:nvSpPr>
            <p:spPr>
              <a:xfrm>
                <a:off x="4478925" y="1959475"/>
                <a:ext cx="388450" cy="1274850"/>
              </a:xfrm>
              <a:custGeom>
                <a:rect b="b" l="l" r="r" t="t"/>
                <a:pathLst>
                  <a:path extrusionOk="0" h="50994" w="15538">
                    <a:moveTo>
                      <a:pt x="10159" y="0"/>
                    </a:moveTo>
                    <a:lnTo>
                      <a:pt x="10359" y="1992"/>
                    </a:lnTo>
                    <a:lnTo>
                      <a:pt x="10359" y="3984"/>
                    </a:lnTo>
                    <a:lnTo>
                      <a:pt x="10292" y="5909"/>
                    </a:lnTo>
                    <a:lnTo>
                      <a:pt x="10093" y="7769"/>
                    </a:lnTo>
                    <a:lnTo>
                      <a:pt x="9827" y="9628"/>
                    </a:lnTo>
                    <a:lnTo>
                      <a:pt x="9429" y="11420"/>
                    </a:lnTo>
                    <a:lnTo>
                      <a:pt x="8898" y="13213"/>
                    </a:lnTo>
                    <a:lnTo>
                      <a:pt x="8300" y="14873"/>
                    </a:lnTo>
                    <a:lnTo>
                      <a:pt x="7570" y="16533"/>
                    </a:lnTo>
                    <a:lnTo>
                      <a:pt x="6773" y="18127"/>
                    </a:lnTo>
                    <a:lnTo>
                      <a:pt x="5844" y="19654"/>
                    </a:lnTo>
                    <a:lnTo>
                      <a:pt x="4848" y="21114"/>
                    </a:lnTo>
                    <a:lnTo>
                      <a:pt x="3785" y="22575"/>
                    </a:lnTo>
                    <a:lnTo>
                      <a:pt x="2590" y="23903"/>
                    </a:lnTo>
                    <a:lnTo>
                      <a:pt x="1329" y="25165"/>
                    </a:lnTo>
                    <a:lnTo>
                      <a:pt x="1" y="26360"/>
                    </a:lnTo>
                    <a:lnTo>
                      <a:pt x="1196" y="29348"/>
                    </a:lnTo>
                    <a:lnTo>
                      <a:pt x="2258" y="32402"/>
                    </a:lnTo>
                    <a:lnTo>
                      <a:pt x="3254" y="35456"/>
                    </a:lnTo>
                    <a:lnTo>
                      <a:pt x="4184" y="38511"/>
                    </a:lnTo>
                    <a:lnTo>
                      <a:pt x="4980" y="41631"/>
                    </a:lnTo>
                    <a:lnTo>
                      <a:pt x="5711" y="44752"/>
                    </a:lnTo>
                    <a:lnTo>
                      <a:pt x="6375" y="47873"/>
                    </a:lnTo>
                    <a:lnTo>
                      <a:pt x="6972" y="50993"/>
                    </a:lnTo>
                    <a:lnTo>
                      <a:pt x="7968" y="49665"/>
                    </a:lnTo>
                    <a:lnTo>
                      <a:pt x="8898" y="48271"/>
                    </a:lnTo>
                    <a:lnTo>
                      <a:pt x="9761" y="46810"/>
                    </a:lnTo>
                    <a:lnTo>
                      <a:pt x="10558" y="45349"/>
                    </a:lnTo>
                    <a:lnTo>
                      <a:pt x="11288" y="43889"/>
                    </a:lnTo>
                    <a:lnTo>
                      <a:pt x="11952" y="42362"/>
                    </a:lnTo>
                    <a:lnTo>
                      <a:pt x="12616" y="40834"/>
                    </a:lnTo>
                    <a:lnTo>
                      <a:pt x="13147" y="39307"/>
                    </a:lnTo>
                    <a:lnTo>
                      <a:pt x="13612" y="37714"/>
                    </a:lnTo>
                    <a:lnTo>
                      <a:pt x="14077" y="36120"/>
                    </a:lnTo>
                    <a:lnTo>
                      <a:pt x="14475" y="34527"/>
                    </a:lnTo>
                    <a:lnTo>
                      <a:pt x="14807" y="32867"/>
                    </a:lnTo>
                    <a:lnTo>
                      <a:pt x="15006" y="31273"/>
                    </a:lnTo>
                    <a:lnTo>
                      <a:pt x="15272" y="29613"/>
                    </a:lnTo>
                    <a:lnTo>
                      <a:pt x="15405" y="27953"/>
                    </a:lnTo>
                    <a:lnTo>
                      <a:pt x="15471" y="26227"/>
                    </a:lnTo>
                    <a:lnTo>
                      <a:pt x="15538" y="24567"/>
                    </a:lnTo>
                    <a:lnTo>
                      <a:pt x="15538" y="22907"/>
                    </a:lnTo>
                    <a:lnTo>
                      <a:pt x="15471" y="21247"/>
                    </a:lnTo>
                    <a:lnTo>
                      <a:pt x="15338" y="19521"/>
                    </a:lnTo>
                    <a:lnTo>
                      <a:pt x="15139" y="17861"/>
                    </a:lnTo>
                    <a:lnTo>
                      <a:pt x="14940" y="16201"/>
                    </a:lnTo>
                    <a:lnTo>
                      <a:pt x="14674" y="14475"/>
                    </a:lnTo>
                    <a:lnTo>
                      <a:pt x="14342" y="12815"/>
                    </a:lnTo>
                    <a:lnTo>
                      <a:pt x="14010" y="11155"/>
                    </a:lnTo>
                    <a:lnTo>
                      <a:pt x="13612" y="9561"/>
                    </a:lnTo>
                    <a:lnTo>
                      <a:pt x="13147" y="7901"/>
                    </a:lnTo>
                    <a:lnTo>
                      <a:pt x="12616" y="6308"/>
                    </a:lnTo>
                    <a:lnTo>
                      <a:pt x="12085" y="4648"/>
                    </a:lnTo>
                    <a:lnTo>
                      <a:pt x="11487" y="3121"/>
                    </a:lnTo>
                    <a:lnTo>
                      <a:pt x="10823" y="1527"/>
                    </a:lnTo>
                    <a:lnTo>
                      <a:pt x="1015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20" name="Google Shape;2920;g34ed79b00d1_0_2855"/>
              <p:cNvSpPr/>
              <p:nvPr/>
            </p:nvSpPr>
            <p:spPr>
              <a:xfrm>
                <a:off x="4478925" y="1959475"/>
                <a:ext cx="388450" cy="1274850"/>
              </a:xfrm>
              <a:custGeom>
                <a:rect b="b" l="l" r="r" t="t"/>
                <a:pathLst>
                  <a:path extrusionOk="0" fill="none" h="50994" w="15538">
                    <a:moveTo>
                      <a:pt x="10159" y="0"/>
                    </a:moveTo>
                    <a:lnTo>
                      <a:pt x="10159" y="0"/>
                    </a:lnTo>
                    <a:lnTo>
                      <a:pt x="10359" y="1992"/>
                    </a:lnTo>
                    <a:lnTo>
                      <a:pt x="10359" y="3984"/>
                    </a:lnTo>
                    <a:lnTo>
                      <a:pt x="10292" y="5909"/>
                    </a:lnTo>
                    <a:lnTo>
                      <a:pt x="10093" y="7769"/>
                    </a:lnTo>
                    <a:lnTo>
                      <a:pt x="9827" y="9628"/>
                    </a:lnTo>
                    <a:lnTo>
                      <a:pt x="9429" y="11420"/>
                    </a:lnTo>
                    <a:lnTo>
                      <a:pt x="8898" y="13213"/>
                    </a:lnTo>
                    <a:lnTo>
                      <a:pt x="8300" y="14873"/>
                    </a:lnTo>
                    <a:lnTo>
                      <a:pt x="7570" y="16533"/>
                    </a:lnTo>
                    <a:lnTo>
                      <a:pt x="6773" y="18127"/>
                    </a:lnTo>
                    <a:lnTo>
                      <a:pt x="5844" y="19654"/>
                    </a:lnTo>
                    <a:lnTo>
                      <a:pt x="4848" y="21114"/>
                    </a:lnTo>
                    <a:lnTo>
                      <a:pt x="3785" y="22575"/>
                    </a:lnTo>
                    <a:lnTo>
                      <a:pt x="2590" y="23903"/>
                    </a:lnTo>
                    <a:lnTo>
                      <a:pt x="1329" y="25165"/>
                    </a:lnTo>
                    <a:lnTo>
                      <a:pt x="1" y="26360"/>
                    </a:lnTo>
                    <a:lnTo>
                      <a:pt x="1" y="26360"/>
                    </a:lnTo>
                    <a:lnTo>
                      <a:pt x="1196" y="29348"/>
                    </a:lnTo>
                    <a:lnTo>
                      <a:pt x="2258" y="32402"/>
                    </a:lnTo>
                    <a:lnTo>
                      <a:pt x="3254" y="35456"/>
                    </a:lnTo>
                    <a:lnTo>
                      <a:pt x="4184" y="38511"/>
                    </a:lnTo>
                    <a:lnTo>
                      <a:pt x="4980" y="41631"/>
                    </a:lnTo>
                    <a:lnTo>
                      <a:pt x="5711" y="44752"/>
                    </a:lnTo>
                    <a:lnTo>
                      <a:pt x="6375" y="47873"/>
                    </a:lnTo>
                    <a:lnTo>
                      <a:pt x="6972" y="50993"/>
                    </a:lnTo>
                    <a:lnTo>
                      <a:pt x="6972" y="50993"/>
                    </a:lnTo>
                    <a:lnTo>
                      <a:pt x="7968" y="49665"/>
                    </a:lnTo>
                    <a:lnTo>
                      <a:pt x="8898" y="48271"/>
                    </a:lnTo>
                    <a:lnTo>
                      <a:pt x="9761" y="46810"/>
                    </a:lnTo>
                    <a:lnTo>
                      <a:pt x="10558" y="45349"/>
                    </a:lnTo>
                    <a:lnTo>
                      <a:pt x="11288" y="43889"/>
                    </a:lnTo>
                    <a:lnTo>
                      <a:pt x="11952" y="42362"/>
                    </a:lnTo>
                    <a:lnTo>
                      <a:pt x="12616" y="40834"/>
                    </a:lnTo>
                    <a:lnTo>
                      <a:pt x="13147" y="39307"/>
                    </a:lnTo>
                    <a:lnTo>
                      <a:pt x="13612" y="37714"/>
                    </a:lnTo>
                    <a:lnTo>
                      <a:pt x="14077" y="36120"/>
                    </a:lnTo>
                    <a:lnTo>
                      <a:pt x="14475" y="34527"/>
                    </a:lnTo>
                    <a:lnTo>
                      <a:pt x="14807" y="32867"/>
                    </a:lnTo>
                    <a:lnTo>
                      <a:pt x="15006" y="31273"/>
                    </a:lnTo>
                    <a:lnTo>
                      <a:pt x="15272" y="29613"/>
                    </a:lnTo>
                    <a:lnTo>
                      <a:pt x="15405" y="27953"/>
                    </a:lnTo>
                    <a:lnTo>
                      <a:pt x="15471" y="26227"/>
                    </a:lnTo>
                    <a:lnTo>
                      <a:pt x="15538" y="24567"/>
                    </a:lnTo>
                    <a:lnTo>
                      <a:pt x="15538" y="22907"/>
                    </a:lnTo>
                    <a:lnTo>
                      <a:pt x="15471" y="21247"/>
                    </a:lnTo>
                    <a:lnTo>
                      <a:pt x="15338" y="19521"/>
                    </a:lnTo>
                    <a:lnTo>
                      <a:pt x="15139" y="17861"/>
                    </a:lnTo>
                    <a:lnTo>
                      <a:pt x="14940" y="16201"/>
                    </a:lnTo>
                    <a:lnTo>
                      <a:pt x="14674" y="14475"/>
                    </a:lnTo>
                    <a:lnTo>
                      <a:pt x="14342" y="12815"/>
                    </a:lnTo>
                    <a:lnTo>
                      <a:pt x="14010" y="11155"/>
                    </a:lnTo>
                    <a:lnTo>
                      <a:pt x="13612" y="9561"/>
                    </a:lnTo>
                    <a:lnTo>
                      <a:pt x="13147" y="7901"/>
                    </a:lnTo>
                    <a:lnTo>
                      <a:pt x="12616" y="6308"/>
                    </a:lnTo>
                    <a:lnTo>
                      <a:pt x="12085" y="4648"/>
                    </a:lnTo>
                    <a:lnTo>
                      <a:pt x="11487" y="3121"/>
                    </a:lnTo>
                    <a:lnTo>
                      <a:pt x="10823" y="1527"/>
                    </a:lnTo>
                    <a:lnTo>
                      <a:pt x="10159" y="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21" name="Google Shape;2921;g34ed79b00d1_0_2855"/>
              <p:cNvSpPr/>
              <p:nvPr/>
            </p:nvSpPr>
            <p:spPr>
              <a:xfrm>
                <a:off x="3013200" y="1469775"/>
                <a:ext cx="668975" cy="753650"/>
              </a:xfrm>
              <a:custGeom>
                <a:rect b="b" l="l" r="r" t="t"/>
                <a:pathLst>
                  <a:path extrusionOk="0" h="30146" w="26759">
                    <a:moveTo>
                      <a:pt x="4051" y="1"/>
                    </a:moveTo>
                    <a:lnTo>
                      <a:pt x="3454" y="930"/>
                    </a:lnTo>
                    <a:lnTo>
                      <a:pt x="2922" y="1794"/>
                    </a:lnTo>
                    <a:lnTo>
                      <a:pt x="2391" y="2657"/>
                    </a:lnTo>
                    <a:lnTo>
                      <a:pt x="1993" y="3586"/>
                    </a:lnTo>
                    <a:lnTo>
                      <a:pt x="1528" y="4516"/>
                    </a:lnTo>
                    <a:lnTo>
                      <a:pt x="1196" y="5445"/>
                    </a:lnTo>
                    <a:lnTo>
                      <a:pt x="864" y="6375"/>
                    </a:lnTo>
                    <a:lnTo>
                      <a:pt x="598" y="7305"/>
                    </a:lnTo>
                    <a:lnTo>
                      <a:pt x="399" y="8300"/>
                    </a:lnTo>
                    <a:lnTo>
                      <a:pt x="266" y="9230"/>
                    </a:lnTo>
                    <a:lnTo>
                      <a:pt x="134" y="10226"/>
                    </a:lnTo>
                    <a:lnTo>
                      <a:pt x="1" y="11156"/>
                    </a:lnTo>
                    <a:lnTo>
                      <a:pt x="1" y="12152"/>
                    </a:lnTo>
                    <a:lnTo>
                      <a:pt x="1" y="13148"/>
                    </a:lnTo>
                    <a:lnTo>
                      <a:pt x="1" y="14143"/>
                    </a:lnTo>
                    <a:lnTo>
                      <a:pt x="67" y="15073"/>
                    </a:lnTo>
                    <a:lnTo>
                      <a:pt x="399" y="17065"/>
                    </a:lnTo>
                    <a:lnTo>
                      <a:pt x="798" y="18990"/>
                    </a:lnTo>
                    <a:lnTo>
                      <a:pt x="1395" y="20982"/>
                    </a:lnTo>
                    <a:lnTo>
                      <a:pt x="2059" y="22908"/>
                    </a:lnTo>
                    <a:lnTo>
                      <a:pt x="2922" y="24767"/>
                    </a:lnTo>
                    <a:lnTo>
                      <a:pt x="3918" y="26626"/>
                    </a:lnTo>
                    <a:lnTo>
                      <a:pt x="5047" y="28419"/>
                    </a:lnTo>
                    <a:lnTo>
                      <a:pt x="6242" y="30145"/>
                    </a:lnTo>
                    <a:lnTo>
                      <a:pt x="8832" y="27821"/>
                    </a:lnTo>
                    <a:lnTo>
                      <a:pt x="11355" y="25564"/>
                    </a:lnTo>
                    <a:lnTo>
                      <a:pt x="13944" y="23439"/>
                    </a:lnTo>
                    <a:lnTo>
                      <a:pt x="16534" y="21314"/>
                    </a:lnTo>
                    <a:lnTo>
                      <a:pt x="19123" y="19322"/>
                    </a:lnTo>
                    <a:lnTo>
                      <a:pt x="21646" y="17397"/>
                    </a:lnTo>
                    <a:lnTo>
                      <a:pt x="24236" y="15604"/>
                    </a:lnTo>
                    <a:lnTo>
                      <a:pt x="26759" y="13811"/>
                    </a:lnTo>
                    <a:lnTo>
                      <a:pt x="25431" y="12683"/>
                    </a:lnTo>
                    <a:lnTo>
                      <a:pt x="24169" y="11620"/>
                    </a:lnTo>
                    <a:lnTo>
                      <a:pt x="22841" y="10558"/>
                    </a:lnTo>
                    <a:lnTo>
                      <a:pt x="21514" y="9496"/>
                    </a:lnTo>
                    <a:lnTo>
                      <a:pt x="20119" y="8500"/>
                    </a:lnTo>
                    <a:lnTo>
                      <a:pt x="18725" y="7570"/>
                    </a:lnTo>
                    <a:lnTo>
                      <a:pt x="17331" y="6641"/>
                    </a:lnTo>
                    <a:lnTo>
                      <a:pt x="15936" y="5777"/>
                    </a:lnTo>
                    <a:lnTo>
                      <a:pt x="14475" y="4914"/>
                    </a:lnTo>
                    <a:lnTo>
                      <a:pt x="13015" y="4117"/>
                    </a:lnTo>
                    <a:lnTo>
                      <a:pt x="11554" y="3321"/>
                    </a:lnTo>
                    <a:lnTo>
                      <a:pt x="10093" y="2590"/>
                    </a:lnTo>
                    <a:lnTo>
                      <a:pt x="8632" y="1860"/>
                    </a:lnTo>
                    <a:lnTo>
                      <a:pt x="7105" y="1262"/>
                    </a:lnTo>
                    <a:lnTo>
                      <a:pt x="5578" y="598"/>
                    </a:lnTo>
                    <a:lnTo>
                      <a:pt x="405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22" name="Google Shape;2922;g34ed79b00d1_0_2855"/>
              <p:cNvSpPr/>
              <p:nvPr/>
            </p:nvSpPr>
            <p:spPr>
              <a:xfrm>
                <a:off x="3013200" y="1469775"/>
                <a:ext cx="668975" cy="753650"/>
              </a:xfrm>
              <a:custGeom>
                <a:rect b="b" l="l" r="r" t="t"/>
                <a:pathLst>
                  <a:path extrusionOk="0" fill="none" h="30146" w="26759">
                    <a:moveTo>
                      <a:pt x="6242" y="30145"/>
                    </a:moveTo>
                    <a:lnTo>
                      <a:pt x="6242" y="30145"/>
                    </a:lnTo>
                    <a:lnTo>
                      <a:pt x="8832" y="27821"/>
                    </a:lnTo>
                    <a:lnTo>
                      <a:pt x="11355" y="25564"/>
                    </a:lnTo>
                    <a:lnTo>
                      <a:pt x="13944" y="23439"/>
                    </a:lnTo>
                    <a:lnTo>
                      <a:pt x="16534" y="21314"/>
                    </a:lnTo>
                    <a:lnTo>
                      <a:pt x="19123" y="19322"/>
                    </a:lnTo>
                    <a:lnTo>
                      <a:pt x="21646" y="17397"/>
                    </a:lnTo>
                    <a:lnTo>
                      <a:pt x="24236" y="15604"/>
                    </a:lnTo>
                    <a:lnTo>
                      <a:pt x="26759" y="13811"/>
                    </a:lnTo>
                    <a:lnTo>
                      <a:pt x="26759" y="13811"/>
                    </a:lnTo>
                    <a:lnTo>
                      <a:pt x="25431" y="12683"/>
                    </a:lnTo>
                    <a:lnTo>
                      <a:pt x="24169" y="11620"/>
                    </a:lnTo>
                    <a:lnTo>
                      <a:pt x="22841" y="10558"/>
                    </a:lnTo>
                    <a:lnTo>
                      <a:pt x="21514" y="9496"/>
                    </a:lnTo>
                    <a:lnTo>
                      <a:pt x="20119" y="8500"/>
                    </a:lnTo>
                    <a:lnTo>
                      <a:pt x="18725" y="7570"/>
                    </a:lnTo>
                    <a:lnTo>
                      <a:pt x="17331" y="6641"/>
                    </a:lnTo>
                    <a:lnTo>
                      <a:pt x="15936" y="5777"/>
                    </a:lnTo>
                    <a:lnTo>
                      <a:pt x="14475" y="4914"/>
                    </a:lnTo>
                    <a:lnTo>
                      <a:pt x="13015" y="4117"/>
                    </a:lnTo>
                    <a:lnTo>
                      <a:pt x="11554" y="3321"/>
                    </a:lnTo>
                    <a:lnTo>
                      <a:pt x="10093" y="2590"/>
                    </a:lnTo>
                    <a:lnTo>
                      <a:pt x="8632" y="1860"/>
                    </a:lnTo>
                    <a:lnTo>
                      <a:pt x="7105" y="1262"/>
                    </a:lnTo>
                    <a:lnTo>
                      <a:pt x="5578" y="598"/>
                    </a:lnTo>
                    <a:lnTo>
                      <a:pt x="4051" y="1"/>
                    </a:lnTo>
                    <a:lnTo>
                      <a:pt x="4051" y="1"/>
                    </a:lnTo>
                    <a:lnTo>
                      <a:pt x="3454" y="930"/>
                    </a:lnTo>
                    <a:lnTo>
                      <a:pt x="2922" y="1794"/>
                    </a:lnTo>
                    <a:lnTo>
                      <a:pt x="2391" y="2657"/>
                    </a:lnTo>
                    <a:lnTo>
                      <a:pt x="1993" y="3586"/>
                    </a:lnTo>
                    <a:lnTo>
                      <a:pt x="1528" y="4516"/>
                    </a:lnTo>
                    <a:lnTo>
                      <a:pt x="1196" y="5445"/>
                    </a:lnTo>
                    <a:lnTo>
                      <a:pt x="864" y="6375"/>
                    </a:lnTo>
                    <a:lnTo>
                      <a:pt x="598" y="7305"/>
                    </a:lnTo>
                    <a:lnTo>
                      <a:pt x="399" y="8300"/>
                    </a:lnTo>
                    <a:lnTo>
                      <a:pt x="266" y="9230"/>
                    </a:lnTo>
                    <a:lnTo>
                      <a:pt x="134" y="10226"/>
                    </a:lnTo>
                    <a:lnTo>
                      <a:pt x="1" y="11156"/>
                    </a:lnTo>
                    <a:lnTo>
                      <a:pt x="1" y="12152"/>
                    </a:lnTo>
                    <a:lnTo>
                      <a:pt x="1" y="13148"/>
                    </a:lnTo>
                    <a:lnTo>
                      <a:pt x="1" y="14143"/>
                    </a:lnTo>
                    <a:lnTo>
                      <a:pt x="67" y="15073"/>
                    </a:lnTo>
                    <a:lnTo>
                      <a:pt x="399" y="17065"/>
                    </a:lnTo>
                    <a:lnTo>
                      <a:pt x="798" y="18990"/>
                    </a:lnTo>
                    <a:lnTo>
                      <a:pt x="1395" y="20982"/>
                    </a:lnTo>
                    <a:lnTo>
                      <a:pt x="2059" y="22908"/>
                    </a:lnTo>
                    <a:lnTo>
                      <a:pt x="2922" y="24767"/>
                    </a:lnTo>
                    <a:lnTo>
                      <a:pt x="3918" y="26626"/>
                    </a:lnTo>
                    <a:lnTo>
                      <a:pt x="5047" y="28419"/>
                    </a:lnTo>
                    <a:lnTo>
                      <a:pt x="6242" y="30145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23" name="Google Shape;2923;g34ed79b00d1_0_2855"/>
              <p:cNvSpPr/>
              <p:nvPr/>
            </p:nvSpPr>
            <p:spPr>
              <a:xfrm>
                <a:off x="4663175" y="2704775"/>
                <a:ext cx="390100" cy="1283150"/>
              </a:xfrm>
              <a:custGeom>
                <a:rect b="b" l="l" r="r" t="t"/>
                <a:pathLst>
                  <a:path extrusionOk="0" h="51326" w="15604">
                    <a:moveTo>
                      <a:pt x="15338" y="0"/>
                    </a:moveTo>
                    <a:lnTo>
                      <a:pt x="15006" y="2391"/>
                    </a:lnTo>
                    <a:lnTo>
                      <a:pt x="14608" y="4781"/>
                    </a:lnTo>
                    <a:lnTo>
                      <a:pt x="14143" y="7105"/>
                    </a:lnTo>
                    <a:lnTo>
                      <a:pt x="13612" y="9362"/>
                    </a:lnTo>
                    <a:lnTo>
                      <a:pt x="12948" y="11554"/>
                    </a:lnTo>
                    <a:lnTo>
                      <a:pt x="12284" y="13745"/>
                    </a:lnTo>
                    <a:lnTo>
                      <a:pt x="11487" y="15869"/>
                    </a:lnTo>
                    <a:lnTo>
                      <a:pt x="10624" y="17928"/>
                    </a:lnTo>
                    <a:lnTo>
                      <a:pt x="9695" y="19920"/>
                    </a:lnTo>
                    <a:lnTo>
                      <a:pt x="8699" y="21912"/>
                    </a:lnTo>
                    <a:lnTo>
                      <a:pt x="7570" y="23837"/>
                    </a:lnTo>
                    <a:lnTo>
                      <a:pt x="6375" y="25696"/>
                    </a:lnTo>
                    <a:lnTo>
                      <a:pt x="5180" y="27489"/>
                    </a:lnTo>
                    <a:lnTo>
                      <a:pt x="3785" y="29282"/>
                    </a:lnTo>
                    <a:lnTo>
                      <a:pt x="2391" y="31008"/>
                    </a:lnTo>
                    <a:lnTo>
                      <a:pt x="930" y="32668"/>
                    </a:lnTo>
                    <a:lnTo>
                      <a:pt x="997" y="35058"/>
                    </a:lnTo>
                    <a:lnTo>
                      <a:pt x="1063" y="37382"/>
                    </a:lnTo>
                    <a:lnTo>
                      <a:pt x="997" y="39839"/>
                    </a:lnTo>
                    <a:lnTo>
                      <a:pt x="864" y="42229"/>
                    </a:lnTo>
                    <a:lnTo>
                      <a:pt x="731" y="44619"/>
                    </a:lnTo>
                    <a:lnTo>
                      <a:pt x="532" y="46943"/>
                    </a:lnTo>
                    <a:lnTo>
                      <a:pt x="1" y="51326"/>
                    </a:lnTo>
                    <a:lnTo>
                      <a:pt x="1196" y="49798"/>
                    </a:lnTo>
                    <a:lnTo>
                      <a:pt x="2258" y="48271"/>
                    </a:lnTo>
                    <a:lnTo>
                      <a:pt x="3321" y="46678"/>
                    </a:lnTo>
                    <a:lnTo>
                      <a:pt x="4316" y="45151"/>
                    </a:lnTo>
                    <a:lnTo>
                      <a:pt x="5312" y="43557"/>
                    </a:lnTo>
                    <a:lnTo>
                      <a:pt x="6242" y="41964"/>
                    </a:lnTo>
                    <a:lnTo>
                      <a:pt x="7105" y="40304"/>
                    </a:lnTo>
                    <a:lnTo>
                      <a:pt x="7902" y="38710"/>
                    </a:lnTo>
                    <a:lnTo>
                      <a:pt x="8699" y="37050"/>
                    </a:lnTo>
                    <a:lnTo>
                      <a:pt x="9429" y="35390"/>
                    </a:lnTo>
                    <a:lnTo>
                      <a:pt x="10159" y="33730"/>
                    </a:lnTo>
                    <a:lnTo>
                      <a:pt x="10757" y="32070"/>
                    </a:lnTo>
                    <a:lnTo>
                      <a:pt x="11355" y="30410"/>
                    </a:lnTo>
                    <a:lnTo>
                      <a:pt x="11952" y="28751"/>
                    </a:lnTo>
                    <a:lnTo>
                      <a:pt x="12483" y="27091"/>
                    </a:lnTo>
                    <a:lnTo>
                      <a:pt x="12948" y="25431"/>
                    </a:lnTo>
                    <a:lnTo>
                      <a:pt x="13811" y="22111"/>
                    </a:lnTo>
                    <a:lnTo>
                      <a:pt x="14475" y="18791"/>
                    </a:lnTo>
                    <a:lnTo>
                      <a:pt x="15006" y="15471"/>
                    </a:lnTo>
                    <a:lnTo>
                      <a:pt x="15338" y="12284"/>
                    </a:lnTo>
                    <a:lnTo>
                      <a:pt x="15538" y="9097"/>
                    </a:lnTo>
                    <a:lnTo>
                      <a:pt x="15604" y="5976"/>
                    </a:lnTo>
                    <a:lnTo>
                      <a:pt x="15538" y="2922"/>
                    </a:lnTo>
                    <a:lnTo>
                      <a:pt x="1533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24" name="Google Shape;2924;g34ed79b00d1_0_2855"/>
              <p:cNvSpPr/>
              <p:nvPr/>
            </p:nvSpPr>
            <p:spPr>
              <a:xfrm>
                <a:off x="4663175" y="2704775"/>
                <a:ext cx="390100" cy="1283150"/>
              </a:xfrm>
              <a:custGeom>
                <a:rect b="b" l="l" r="r" t="t"/>
                <a:pathLst>
                  <a:path extrusionOk="0" fill="none" h="51326" w="15604">
                    <a:moveTo>
                      <a:pt x="930" y="32668"/>
                    </a:moveTo>
                    <a:lnTo>
                      <a:pt x="930" y="32668"/>
                    </a:lnTo>
                    <a:lnTo>
                      <a:pt x="997" y="35058"/>
                    </a:lnTo>
                    <a:lnTo>
                      <a:pt x="1063" y="37382"/>
                    </a:lnTo>
                    <a:lnTo>
                      <a:pt x="997" y="39839"/>
                    </a:lnTo>
                    <a:lnTo>
                      <a:pt x="864" y="42229"/>
                    </a:lnTo>
                    <a:lnTo>
                      <a:pt x="731" y="44619"/>
                    </a:lnTo>
                    <a:lnTo>
                      <a:pt x="532" y="46943"/>
                    </a:lnTo>
                    <a:lnTo>
                      <a:pt x="1" y="51326"/>
                    </a:lnTo>
                    <a:lnTo>
                      <a:pt x="1" y="51326"/>
                    </a:lnTo>
                    <a:lnTo>
                      <a:pt x="1196" y="49798"/>
                    </a:lnTo>
                    <a:lnTo>
                      <a:pt x="2258" y="48271"/>
                    </a:lnTo>
                    <a:lnTo>
                      <a:pt x="3321" y="46678"/>
                    </a:lnTo>
                    <a:lnTo>
                      <a:pt x="4316" y="45151"/>
                    </a:lnTo>
                    <a:lnTo>
                      <a:pt x="5312" y="43557"/>
                    </a:lnTo>
                    <a:lnTo>
                      <a:pt x="6242" y="41964"/>
                    </a:lnTo>
                    <a:lnTo>
                      <a:pt x="7105" y="40304"/>
                    </a:lnTo>
                    <a:lnTo>
                      <a:pt x="7902" y="38710"/>
                    </a:lnTo>
                    <a:lnTo>
                      <a:pt x="8699" y="37050"/>
                    </a:lnTo>
                    <a:lnTo>
                      <a:pt x="9429" y="35390"/>
                    </a:lnTo>
                    <a:lnTo>
                      <a:pt x="10159" y="33730"/>
                    </a:lnTo>
                    <a:lnTo>
                      <a:pt x="10757" y="32070"/>
                    </a:lnTo>
                    <a:lnTo>
                      <a:pt x="11355" y="30410"/>
                    </a:lnTo>
                    <a:lnTo>
                      <a:pt x="11952" y="28751"/>
                    </a:lnTo>
                    <a:lnTo>
                      <a:pt x="12483" y="27091"/>
                    </a:lnTo>
                    <a:lnTo>
                      <a:pt x="12948" y="25431"/>
                    </a:lnTo>
                    <a:lnTo>
                      <a:pt x="13811" y="22111"/>
                    </a:lnTo>
                    <a:lnTo>
                      <a:pt x="14475" y="18791"/>
                    </a:lnTo>
                    <a:lnTo>
                      <a:pt x="15006" y="15471"/>
                    </a:lnTo>
                    <a:lnTo>
                      <a:pt x="15338" y="12284"/>
                    </a:lnTo>
                    <a:lnTo>
                      <a:pt x="15538" y="9097"/>
                    </a:lnTo>
                    <a:lnTo>
                      <a:pt x="15604" y="5976"/>
                    </a:lnTo>
                    <a:lnTo>
                      <a:pt x="15538" y="2922"/>
                    </a:lnTo>
                    <a:lnTo>
                      <a:pt x="15338" y="0"/>
                    </a:lnTo>
                    <a:lnTo>
                      <a:pt x="15338" y="0"/>
                    </a:lnTo>
                    <a:lnTo>
                      <a:pt x="15006" y="2391"/>
                    </a:lnTo>
                    <a:lnTo>
                      <a:pt x="14608" y="4781"/>
                    </a:lnTo>
                    <a:lnTo>
                      <a:pt x="14143" y="7105"/>
                    </a:lnTo>
                    <a:lnTo>
                      <a:pt x="13612" y="9362"/>
                    </a:lnTo>
                    <a:lnTo>
                      <a:pt x="12948" y="11554"/>
                    </a:lnTo>
                    <a:lnTo>
                      <a:pt x="12284" y="13745"/>
                    </a:lnTo>
                    <a:lnTo>
                      <a:pt x="11487" y="15869"/>
                    </a:lnTo>
                    <a:lnTo>
                      <a:pt x="10624" y="17928"/>
                    </a:lnTo>
                    <a:lnTo>
                      <a:pt x="9695" y="19920"/>
                    </a:lnTo>
                    <a:lnTo>
                      <a:pt x="8699" y="21912"/>
                    </a:lnTo>
                    <a:lnTo>
                      <a:pt x="7570" y="23837"/>
                    </a:lnTo>
                    <a:lnTo>
                      <a:pt x="6375" y="25696"/>
                    </a:lnTo>
                    <a:lnTo>
                      <a:pt x="5180" y="27489"/>
                    </a:lnTo>
                    <a:lnTo>
                      <a:pt x="3785" y="29282"/>
                    </a:lnTo>
                    <a:lnTo>
                      <a:pt x="2391" y="31008"/>
                    </a:lnTo>
                    <a:lnTo>
                      <a:pt x="930" y="32668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25" name="Google Shape;2925;g34ed79b00d1_0_2855"/>
              <p:cNvSpPr/>
              <p:nvPr/>
            </p:nvSpPr>
            <p:spPr>
              <a:xfrm>
                <a:off x="1979075" y="1363550"/>
                <a:ext cx="1034150" cy="1777800"/>
              </a:xfrm>
              <a:custGeom>
                <a:rect b="b" l="l" r="r" t="t"/>
                <a:pathLst>
                  <a:path extrusionOk="0" h="71112" w="41366">
                    <a:moveTo>
                      <a:pt x="20451" y="0"/>
                    </a:moveTo>
                    <a:lnTo>
                      <a:pt x="18592" y="67"/>
                    </a:lnTo>
                    <a:lnTo>
                      <a:pt x="16732" y="266"/>
                    </a:lnTo>
                    <a:lnTo>
                      <a:pt x="14940" y="465"/>
                    </a:lnTo>
                    <a:lnTo>
                      <a:pt x="13147" y="731"/>
                    </a:lnTo>
                    <a:lnTo>
                      <a:pt x="11354" y="1063"/>
                    </a:lnTo>
                    <a:lnTo>
                      <a:pt x="9562" y="1395"/>
                    </a:lnTo>
                    <a:lnTo>
                      <a:pt x="7902" y="1860"/>
                    </a:lnTo>
                    <a:lnTo>
                      <a:pt x="6574" y="3851"/>
                    </a:lnTo>
                    <a:lnTo>
                      <a:pt x="5445" y="5843"/>
                    </a:lnTo>
                    <a:lnTo>
                      <a:pt x="4383" y="7835"/>
                    </a:lnTo>
                    <a:lnTo>
                      <a:pt x="3453" y="9960"/>
                    </a:lnTo>
                    <a:lnTo>
                      <a:pt x="2590" y="12085"/>
                    </a:lnTo>
                    <a:lnTo>
                      <a:pt x="1926" y="14276"/>
                    </a:lnTo>
                    <a:lnTo>
                      <a:pt x="1328" y="16467"/>
                    </a:lnTo>
                    <a:lnTo>
                      <a:pt x="864" y="18658"/>
                    </a:lnTo>
                    <a:lnTo>
                      <a:pt x="465" y="20916"/>
                    </a:lnTo>
                    <a:lnTo>
                      <a:pt x="200" y="23239"/>
                    </a:lnTo>
                    <a:lnTo>
                      <a:pt x="67" y="25497"/>
                    </a:lnTo>
                    <a:lnTo>
                      <a:pt x="0" y="27821"/>
                    </a:lnTo>
                    <a:lnTo>
                      <a:pt x="0" y="30145"/>
                    </a:lnTo>
                    <a:lnTo>
                      <a:pt x="133" y="32469"/>
                    </a:lnTo>
                    <a:lnTo>
                      <a:pt x="399" y="34793"/>
                    </a:lnTo>
                    <a:lnTo>
                      <a:pt x="731" y="37117"/>
                    </a:lnTo>
                    <a:lnTo>
                      <a:pt x="1129" y="39440"/>
                    </a:lnTo>
                    <a:lnTo>
                      <a:pt x="1594" y="41764"/>
                    </a:lnTo>
                    <a:lnTo>
                      <a:pt x="2192" y="44022"/>
                    </a:lnTo>
                    <a:lnTo>
                      <a:pt x="2922" y="46346"/>
                    </a:lnTo>
                    <a:lnTo>
                      <a:pt x="3652" y="48603"/>
                    </a:lnTo>
                    <a:lnTo>
                      <a:pt x="4515" y="50861"/>
                    </a:lnTo>
                    <a:lnTo>
                      <a:pt x="5445" y="53052"/>
                    </a:lnTo>
                    <a:lnTo>
                      <a:pt x="6441" y="55243"/>
                    </a:lnTo>
                    <a:lnTo>
                      <a:pt x="7503" y="57368"/>
                    </a:lnTo>
                    <a:lnTo>
                      <a:pt x="8632" y="59492"/>
                    </a:lnTo>
                    <a:lnTo>
                      <a:pt x="9827" y="61551"/>
                    </a:lnTo>
                    <a:lnTo>
                      <a:pt x="11155" y="63543"/>
                    </a:lnTo>
                    <a:lnTo>
                      <a:pt x="12483" y="65535"/>
                    </a:lnTo>
                    <a:lnTo>
                      <a:pt x="13944" y="67460"/>
                    </a:lnTo>
                    <a:lnTo>
                      <a:pt x="15405" y="69319"/>
                    </a:lnTo>
                    <a:lnTo>
                      <a:pt x="16932" y="71112"/>
                    </a:lnTo>
                    <a:lnTo>
                      <a:pt x="19455" y="67327"/>
                    </a:lnTo>
                    <a:lnTo>
                      <a:pt x="22243" y="63476"/>
                    </a:lnTo>
                    <a:lnTo>
                      <a:pt x="25165" y="59426"/>
                    </a:lnTo>
                    <a:lnTo>
                      <a:pt x="28286" y="55442"/>
                    </a:lnTo>
                    <a:lnTo>
                      <a:pt x="31473" y="51458"/>
                    </a:lnTo>
                    <a:lnTo>
                      <a:pt x="34726" y="47607"/>
                    </a:lnTo>
                    <a:lnTo>
                      <a:pt x="38046" y="43889"/>
                    </a:lnTo>
                    <a:lnTo>
                      <a:pt x="39706" y="42163"/>
                    </a:lnTo>
                    <a:lnTo>
                      <a:pt x="41366" y="40436"/>
                    </a:lnTo>
                    <a:lnTo>
                      <a:pt x="40569" y="39440"/>
                    </a:lnTo>
                    <a:lnTo>
                      <a:pt x="39839" y="38378"/>
                    </a:lnTo>
                    <a:lnTo>
                      <a:pt x="39108" y="37316"/>
                    </a:lnTo>
                    <a:lnTo>
                      <a:pt x="38378" y="36253"/>
                    </a:lnTo>
                    <a:lnTo>
                      <a:pt x="37780" y="35125"/>
                    </a:lnTo>
                    <a:lnTo>
                      <a:pt x="37116" y="33929"/>
                    </a:lnTo>
                    <a:lnTo>
                      <a:pt x="36519" y="32801"/>
                    </a:lnTo>
                    <a:lnTo>
                      <a:pt x="35988" y="31606"/>
                    </a:lnTo>
                    <a:lnTo>
                      <a:pt x="35523" y="30344"/>
                    </a:lnTo>
                    <a:lnTo>
                      <a:pt x="35058" y="29149"/>
                    </a:lnTo>
                    <a:lnTo>
                      <a:pt x="34593" y="27887"/>
                    </a:lnTo>
                    <a:lnTo>
                      <a:pt x="34195" y="26626"/>
                    </a:lnTo>
                    <a:lnTo>
                      <a:pt x="33863" y="25364"/>
                    </a:lnTo>
                    <a:lnTo>
                      <a:pt x="33597" y="24103"/>
                    </a:lnTo>
                    <a:lnTo>
                      <a:pt x="33332" y="22775"/>
                    </a:lnTo>
                    <a:lnTo>
                      <a:pt x="33133" y="21513"/>
                    </a:lnTo>
                    <a:lnTo>
                      <a:pt x="33000" y="20185"/>
                    </a:lnTo>
                    <a:lnTo>
                      <a:pt x="32867" y="18924"/>
                    </a:lnTo>
                    <a:lnTo>
                      <a:pt x="32801" y="17596"/>
                    </a:lnTo>
                    <a:lnTo>
                      <a:pt x="32801" y="16334"/>
                    </a:lnTo>
                    <a:lnTo>
                      <a:pt x="32867" y="15006"/>
                    </a:lnTo>
                    <a:lnTo>
                      <a:pt x="32933" y="13745"/>
                    </a:lnTo>
                    <a:lnTo>
                      <a:pt x="33066" y="12483"/>
                    </a:lnTo>
                    <a:lnTo>
                      <a:pt x="33265" y="11222"/>
                    </a:lnTo>
                    <a:lnTo>
                      <a:pt x="33531" y="9960"/>
                    </a:lnTo>
                    <a:lnTo>
                      <a:pt x="33863" y="8698"/>
                    </a:lnTo>
                    <a:lnTo>
                      <a:pt x="34195" y="7503"/>
                    </a:lnTo>
                    <a:lnTo>
                      <a:pt x="34660" y="6308"/>
                    </a:lnTo>
                    <a:lnTo>
                      <a:pt x="35125" y="5113"/>
                    </a:lnTo>
                    <a:lnTo>
                      <a:pt x="35722" y="3918"/>
                    </a:lnTo>
                    <a:lnTo>
                      <a:pt x="36320" y="2789"/>
                    </a:lnTo>
                    <a:lnTo>
                      <a:pt x="36984" y="1660"/>
                    </a:lnTo>
                    <a:lnTo>
                      <a:pt x="35257" y="1262"/>
                    </a:lnTo>
                    <a:lnTo>
                      <a:pt x="33465" y="930"/>
                    </a:lnTo>
                    <a:lnTo>
                      <a:pt x="31672" y="664"/>
                    </a:lnTo>
                    <a:lnTo>
                      <a:pt x="29813" y="399"/>
                    </a:lnTo>
                    <a:lnTo>
                      <a:pt x="27954" y="200"/>
                    </a:lnTo>
                    <a:lnTo>
                      <a:pt x="26094" y="67"/>
                    </a:lnTo>
                    <a:lnTo>
                      <a:pt x="2423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26" name="Google Shape;2926;g34ed79b00d1_0_2855"/>
              <p:cNvSpPr/>
              <p:nvPr/>
            </p:nvSpPr>
            <p:spPr>
              <a:xfrm>
                <a:off x="1979075" y="1363550"/>
                <a:ext cx="1034150" cy="1777800"/>
              </a:xfrm>
              <a:custGeom>
                <a:rect b="b" l="l" r="r" t="t"/>
                <a:pathLst>
                  <a:path extrusionOk="0" fill="none" h="71112" w="41366">
                    <a:moveTo>
                      <a:pt x="36984" y="1660"/>
                    </a:moveTo>
                    <a:lnTo>
                      <a:pt x="36984" y="1660"/>
                    </a:lnTo>
                    <a:lnTo>
                      <a:pt x="35257" y="1262"/>
                    </a:lnTo>
                    <a:lnTo>
                      <a:pt x="33465" y="930"/>
                    </a:lnTo>
                    <a:lnTo>
                      <a:pt x="31672" y="664"/>
                    </a:lnTo>
                    <a:lnTo>
                      <a:pt x="29813" y="399"/>
                    </a:lnTo>
                    <a:lnTo>
                      <a:pt x="27954" y="200"/>
                    </a:lnTo>
                    <a:lnTo>
                      <a:pt x="26094" y="67"/>
                    </a:lnTo>
                    <a:lnTo>
                      <a:pt x="24235" y="0"/>
                    </a:lnTo>
                    <a:lnTo>
                      <a:pt x="22376" y="0"/>
                    </a:lnTo>
                    <a:lnTo>
                      <a:pt x="20451" y="0"/>
                    </a:lnTo>
                    <a:lnTo>
                      <a:pt x="18592" y="67"/>
                    </a:lnTo>
                    <a:lnTo>
                      <a:pt x="16732" y="266"/>
                    </a:lnTo>
                    <a:lnTo>
                      <a:pt x="14940" y="465"/>
                    </a:lnTo>
                    <a:lnTo>
                      <a:pt x="13147" y="731"/>
                    </a:lnTo>
                    <a:lnTo>
                      <a:pt x="11354" y="1063"/>
                    </a:lnTo>
                    <a:lnTo>
                      <a:pt x="9562" y="1395"/>
                    </a:lnTo>
                    <a:lnTo>
                      <a:pt x="7902" y="1860"/>
                    </a:lnTo>
                    <a:lnTo>
                      <a:pt x="7902" y="1860"/>
                    </a:lnTo>
                    <a:lnTo>
                      <a:pt x="6574" y="3851"/>
                    </a:lnTo>
                    <a:lnTo>
                      <a:pt x="5445" y="5843"/>
                    </a:lnTo>
                    <a:lnTo>
                      <a:pt x="4383" y="7835"/>
                    </a:lnTo>
                    <a:lnTo>
                      <a:pt x="3453" y="9960"/>
                    </a:lnTo>
                    <a:lnTo>
                      <a:pt x="2590" y="12085"/>
                    </a:lnTo>
                    <a:lnTo>
                      <a:pt x="1926" y="14276"/>
                    </a:lnTo>
                    <a:lnTo>
                      <a:pt x="1328" y="16467"/>
                    </a:lnTo>
                    <a:lnTo>
                      <a:pt x="864" y="18658"/>
                    </a:lnTo>
                    <a:lnTo>
                      <a:pt x="465" y="20916"/>
                    </a:lnTo>
                    <a:lnTo>
                      <a:pt x="200" y="23239"/>
                    </a:lnTo>
                    <a:lnTo>
                      <a:pt x="67" y="25497"/>
                    </a:lnTo>
                    <a:lnTo>
                      <a:pt x="0" y="27821"/>
                    </a:lnTo>
                    <a:lnTo>
                      <a:pt x="0" y="30145"/>
                    </a:lnTo>
                    <a:lnTo>
                      <a:pt x="133" y="32469"/>
                    </a:lnTo>
                    <a:lnTo>
                      <a:pt x="399" y="34793"/>
                    </a:lnTo>
                    <a:lnTo>
                      <a:pt x="731" y="37117"/>
                    </a:lnTo>
                    <a:lnTo>
                      <a:pt x="1129" y="39440"/>
                    </a:lnTo>
                    <a:lnTo>
                      <a:pt x="1594" y="41764"/>
                    </a:lnTo>
                    <a:lnTo>
                      <a:pt x="2192" y="44022"/>
                    </a:lnTo>
                    <a:lnTo>
                      <a:pt x="2922" y="46346"/>
                    </a:lnTo>
                    <a:lnTo>
                      <a:pt x="3652" y="48603"/>
                    </a:lnTo>
                    <a:lnTo>
                      <a:pt x="4515" y="50861"/>
                    </a:lnTo>
                    <a:lnTo>
                      <a:pt x="5445" y="53052"/>
                    </a:lnTo>
                    <a:lnTo>
                      <a:pt x="6441" y="55243"/>
                    </a:lnTo>
                    <a:lnTo>
                      <a:pt x="7503" y="57368"/>
                    </a:lnTo>
                    <a:lnTo>
                      <a:pt x="8632" y="59492"/>
                    </a:lnTo>
                    <a:lnTo>
                      <a:pt x="9827" y="61551"/>
                    </a:lnTo>
                    <a:lnTo>
                      <a:pt x="11155" y="63543"/>
                    </a:lnTo>
                    <a:lnTo>
                      <a:pt x="12483" y="65535"/>
                    </a:lnTo>
                    <a:lnTo>
                      <a:pt x="13944" y="67460"/>
                    </a:lnTo>
                    <a:lnTo>
                      <a:pt x="15405" y="69319"/>
                    </a:lnTo>
                    <a:lnTo>
                      <a:pt x="16932" y="71112"/>
                    </a:lnTo>
                    <a:lnTo>
                      <a:pt x="16932" y="71112"/>
                    </a:lnTo>
                    <a:lnTo>
                      <a:pt x="19455" y="67327"/>
                    </a:lnTo>
                    <a:lnTo>
                      <a:pt x="22243" y="63476"/>
                    </a:lnTo>
                    <a:lnTo>
                      <a:pt x="25165" y="59426"/>
                    </a:lnTo>
                    <a:lnTo>
                      <a:pt x="28286" y="55442"/>
                    </a:lnTo>
                    <a:lnTo>
                      <a:pt x="31473" y="51458"/>
                    </a:lnTo>
                    <a:lnTo>
                      <a:pt x="34726" y="47607"/>
                    </a:lnTo>
                    <a:lnTo>
                      <a:pt x="38046" y="43889"/>
                    </a:lnTo>
                    <a:lnTo>
                      <a:pt x="39706" y="42163"/>
                    </a:lnTo>
                    <a:lnTo>
                      <a:pt x="41366" y="40436"/>
                    </a:lnTo>
                    <a:lnTo>
                      <a:pt x="41366" y="40436"/>
                    </a:lnTo>
                    <a:lnTo>
                      <a:pt x="40569" y="39440"/>
                    </a:lnTo>
                    <a:lnTo>
                      <a:pt x="39839" y="38378"/>
                    </a:lnTo>
                    <a:lnTo>
                      <a:pt x="39108" y="37316"/>
                    </a:lnTo>
                    <a:lnTo>
                      <a:pt x="38378" y="36253"/>
                    </a:lnTo>
                    <a:lnTo>
                      <a:pt x="37780" y="35125"/>
                    </a:lnTo>
                    <a:lnTo>
                      <a:pt x="37116" y="33929"/>
                    </a:lnTo>
                    <a:lnTo>
                      <a:pt x="36519" y="32801"/>
                    </a:lnTo>
                    <a:lnTo>
                      <a:pt x="35988" y="31606"/>
                    </a:lnTo>
                    <a:lnTo>
                      <a:pt x="35523" y="30344"/>
                    </a:lnTo>
                    <a:lnTo>
                      <a:pt x="35058" y="29149"/>
                    </a:lnTo>
                    <a:lnTo>
                      <a:pt x="34593" y="27887"/>
                    </a:lnTo>
                    <a:lnTo>
                      <a:pt x="34195" y="26626"/>
                    </a:lnTo>
                    <a:lnTo>
                      <a:pt x="33863" y="25364"/>
                    </a:lnTo>
                    <a:lnTo>
                      <a:pt x="33597" y="24103"/>
                    </a:lnTo>
                    <a:lnTo>
                      <a:pt x="33332" y="22775"/>
                    </a:lnTo>
                    <a:lnTo>
                      <a:pt x="33133" y="21513"/>
                    </a:lnTo>
                    <a:lnTo>
                      <a:pt x="33000" y="20185"/>
                    </a:lnTo>
                    <a:lnTo>
                      <a:pt x="32867" y="18924"/>
                    </a:lnTo>
                    <a:lnTo>
                      <a:pt x="32801" y="17596"/>
                    </a:lnTo>
                    <a:lnTo>
                      <a:pt x="32801" y="16334"/>
                    </a:lnTo>
                    <a:lnTo>
                      <a:pt x="32867" y="15006"/>
                    </a:lnTo>
                    <a:lnTo>
                      <a:pt x="32933" y="13745"/>
                    </a:lnTo>
                    <a:lnTo>
                      <a:pt x="33066" y="12483"/>
                    </a:lnTo>
                    <a:lnTo>
                      <a:pt x="33265" y="11222"/>
                    </a:lnTo>
                    <a:lnTo>
                      <a:pt x="33531" y="9960"/>
                    </a:lnTo>
                    <a:lnTo>
                      <a:pt x="33863" y="8698"/>
                    </a:lnTo>
                    <a:lnTo>
                      <a:pt x="34195" y="7503"/>
                    </a:lnTo>
                    <a:lnTo>
                      <a:pt x="34660" y="6308"/>
                    </a:lnTo>
                    <a:lnTo>
                      <a:pt x="35125" y="5113"/>
                    </a:lnTo>
                    <a:lnTo>
                      <a:pt x="35722" y="3918"/>
                    </a:lnTo>
                    <a:lnTo>
                      <a:pt x="36320" y="2789"/>
                    </a:lnTo>
                    <a:lnTo>
                      <a:pt x="36984" y="166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8 - Table - Light B">
  <p:cSld name="CUSTOM_4_2_4_1_1_1_1_1">
    <p:bg>
      <p:bgPr>
        <a:solidFill>
          <a:schemeClr val="lt1"/>
        </a:solidFill>
      </p:bgPr>
    </p:bg>
    <p:spTree>
      <p:nvGrpSpPr>
        <p:cNvPr id="2927" name="Shape 2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" name="Google Shape;2928;g34ed79b00d1_0_2922"/>
          <p:cNvSpPr txBox="1"/>
          <p:nvPr>
            <p:ph idx="1" type="body"/>
          </p:nvPr>
        </p:nvSpPr>
        <p:spPr>
          <a:xfrm>
            <a:off x="7169150" y="1289300"/>
            <a:ext cx="1298700" cy="642300"/>
          </a:xfrm>
          <a:prstGeom prst="rect">
            <a:avLst/>
          </a:prstGeom>
          <a:solidFill>
            <a:srgbClr val="E0E1E9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9pPr>
          </a:lstStyle>
          <a:p/>
        </p:txBody>
      </p:sp>
      <p:sp>
        <p:nvSpPr>
          <p:cNvPr id="2929" name="Google Shape;2929;g34ed79b00d1_0_2922"/>
          <p:cNvSpPr txBox="1"/>
          <p:nvPr>
            <p:ph idx="2" type="body"/>
          </p:nvPr>
        </p:nvSpPr>
        <p:spPr>
          <a:xfrm>
            <a:off x="7169150" y="1929375"/>
            <a:ext cx="1298700" cy="642300"/>
          </a:xfrm>
          <a:prstGeom prst="rect">
            <a:avLst/>
          </a:prstGeom>
          <a:solidFill>
            <a:srgbClr val="E0E1E9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9pPr>
          </a:lstStyle>
          <a:p/>
        </p:txBody>
      </p:sp>
      <p:sp>
        <p:nvSpPr>
          <p:cNvPr id="2930" name="Google Shape;2930;g34ed79b00d1_0_2922"/>
          <p:cNvSpPr txBox="1"/>
          <p:nvPr>
            <p:ph idx="3" type="body"/>
          </p:nvPr>
        </p:nvSpPr>
        <p:spPr>
          <a:xfrm>
            <a:off x="7169150" y="2567250"/>
            <a:ext cx="1298700" cy="642300"/>
          </a:xfrm>
          <a:prstGeom prst="rect">
            <a:avLst/>
          </a:prstGeom>
          <a:solidFill>
            <a:srgbClr val="E0E1E9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9pPr>
          </a:lstStyle>
          <a:p/>
        </p:txBody>
      </p:sp>
      <p:sp>
        <p:nvSpPr>
          <p:cNvPr id="2931" name="Google Shape;2931;g34ed79b00d1_0_2922"/>
          <p:cNvSpPr txBox="1"/>
          <p:nvPr>
            <p:ph idx="4" type="body"/>
          </p:nvPr>
        </p:nvSpPr>
        <p:spPr>
          <a:xfrm>
            <a:off x="7169150" y="3209939"/>
            <a:ext cx="1298700" cy="642300"/>
          </a:xfrm>
          <a:prstGeom prst="rect">
            <a:avLst/>
          </a:prstGeom>
          <a:solidFill>
            <a:srgbClr val="E0E1E9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9pPr>
          </a:lstStyle>
          <a:p/>
        </p:txBody>
      </p:sp>
      <p:sp>
        <p:nvSpPr>
          <p:cNvPr id="2932" name="Google Shape;2932;g34ed79b00d1_0_2922"/>
          <p:cNvSpPr txBox="1"/>
          <p:nvPr>
            <p:ph idx="5" type="body"/>
          </p:nvPr>
        </p:nvSpPr>
        <p:spPr>
          <a:xfrm>
            <a:off x="7169150" y="3845189"/>
            <a:ext cx="1298700" cy="642300"/>
          </a:xfrm>
          <a:prstGeom prst="rect">
            <a:avLst/>
          </a:prstGeom>
          <a:solidFill>
            <a:srgbClr val="E0E1E9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9pPr>
          </a:lstStyle>
          <a:p/>
        </p:txBody>
      </p:sp>
      <p:sp>
        <p:nvSpPr>
          <p:cNvPr id="2933" name="Google Shape;2933;g34ed79b00d1_0_2922"/>
          <p:cNvSpPr txBox="1"/>
          <p:nvPr>
            <p:ph idx="6" type="body"/>
          </p:nvPr>
        </p:nvSpPr>
        <p:spPr>
          <a:xfrm>
            <a:off x="7169150" y="648800"/>
            <a:ext cx="1298700" cy="642300"/>
          </a:xfrm>
          <a:prstGeom prst="rect">
            <a:avLst/>
          </a:prstGeom>
          <a:solidFill>
            <a:srgbClr val="CBCDD6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 b="1" sz="900"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 b="1" sz="900"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 b="1" sz="900"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 b="1" sz="900"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 b="1" sz="900"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 b="1" sz="900"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 b="1" sz="900"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 b="1" sz="900"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 b="1" sz="900"/>
            </a:lvl9pPr>
          </a:lstStyle>
          <a:p/>
        </p:txBody>
      </p:sp>
      <p:sp>
        <p:nvSpPr>
          <p:cNvPr id="2934" name="Google Shape;2934;g34ed79b00d1_0_2922"/>
          <p:cNvSpPr txBox="1"/>
          <p:nvPr>
            <p:ph idx="7" type="body"/>
          </p:nvPr>
        </p:nvSpPr>
        <p:spPr>
          <a:xfrm>
            <a:off x="5870325" y="1289300"/>
            <a:ext cx="1298700" cy="642300"/>
          </a:xfrm>
          <a:prstGeom prst="rect">
            <a:avLst/>
          </a:prstGeom>
          <a:solidFill>
            <a:srgbClr val="E0E1E9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9pPr>
          </a:lstStyle>
          <a:p/>
        </p:txBody>
      </p:sp>
      <p:sp>
        <p:nvSpPr>
          <p:cNvPr id="2935" name="Google Shape;2935;g34ed79b00d1_0_2922"/>
          <p:cNvSpPr txBox="1"/>
          <p:nvPr>
            <p:ph idx="8" type="body"/>
          </p:nvPr>
        </p:nvSpPr>
        <p:spPr>
          <a:xfrm>
            <a:off x="5870325" y="1929375"/>
            <a:ext cx="1298700" cy="642300"/>
          </a:xfrm>
          <a:prstGeom prst="rect">
            <a:avLst/>
          </a:prstGeom>
          <a:solidFill>
            <a:srgbClr val="E0E1E9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9pPr>
          </a:lstStyle>
          <a:p/>
        </p:txBody>
      </p:sp>
      <p:sp>
        <p:nvSpPr>
          <p:cNvPr id="2936" name="Google Shape;2936;g34ed79b00d1_0_2922"/>
          <p:cNvSpPr txBox="1"/>
          <p:nvPr>
            <p:ph idx="9" type="body"/>
          </p:nvPr>
        </p:nvSpPr>
        <p:spPr>
          <a:xfrm>
            <a:off x="5870325" y="2567250"/>
            <a:ext cx="1298700" cy="642300"/>
          </a:xfrm>
          <a:prstGeom prst="rect">
            <a:avLst/>
          </a:prstGeom>
          <a:solidFill>
            <a:srgbClr val="E0E1E9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9pPr>
          </a:lstStyle>
          <a:p/>
        </p:txBody>
      </p:sp>
      <p:sp>
        <p:nvSpPr>
          <p:cNvPr id="2937" name="Google Shape;2937;g34ed79b00d1_0_2922"/>
          <p:cNvSpPr txBox="1"/>
          <p:nvPr>
            <p:ph idx="13" type="body"/>
          </p:nvPr>
        </p:nvSpPr>
        <p:spPr>
          <a:xfrm>
            <a:off x="5870325" y="3209939"/>
            <a:ext cx="1298700" cy="642300"/>
          </a:xfrm>
          <a:prstGeom prst="rect">
            <a:avLst/>
          </a:prstGeom>
          <a:solidFill>
            <a:srgbClr val="E0E1E9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9pPr>
          </a:lstStyle>
          <a:p/>
        </p:txBody>
      </p:sp>
      <p:sp>
        <p:nvSpPr>
          <p:cNvPr id="2938" name="Google Shape;2938;g34ed79b00d1_0_2922"/>
          <p:cNvSpPr txBox="1"/>
          <p:nvPr>
            <p:ph idx="14" type="body"/>
          </p:nvPr>
        </p:nvSpPr>
        <p:spPr>
          <a:xfrm>
            <a:off x="5870325" y="3845189"/>
            <a:ext cx="1298700" cy="642300"/>
          </a:xfrm>
          <a:prstGeom prst="rect">
            <a:avLst/>
          </a:prstGeom>
          <a:solidFill>
            <a:srgbClr val="E0E1E9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9pPr>
          </a:lstStyle>
          <a:p/>
        </p:txBody>
      </p:sp>
      <p:sp>
        <p:nvSpPr>
          <p:cNvPr id="2939" name="Google Shape;2939;g34ed79b00d1_0_2922"/>
          <p:cNvSpPr txBox="1"/>
          <p:nvPr>
            <p:ph idx="15" type="body"/>
          </p:nvPr>
        </p:nvSpPr>
        <p:spPr>
          <a:xfrm>
            <a:off x="5870325" y="648800"/>
            <a:ext cx="1298700" cy="642300"/>
          </a:xfrm>
          <a:prstGeom prst="rect">
            <a:avLst/>
          </a:prstGeom>
          <a:solidFill>
            <a:srgbClr val="CBCDD6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 b="1" sz="900"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 b="1" sz="900"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 b="1" sz="900"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 b="1" sz="900"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 b="1" sz="900"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 b="1" sz="900"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 b="1" sz="900"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 b="1" sz="900"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 b="1" sz="900"/>
            </a:lvl9pPr>
          </a:lstStyle>
          <a:p/>
        </p:txBody>
      </p:sp>
      <p:sp>
        <p:nvSpPr>
          <p:cNvPr id="2940" name="Google Shape;2940;g34ed79b00d1_0_2922"/>
          <p:cNvSpPr txBox="1"/>
          <p:nvPr>
            <p:ph idx="16" type="body"/>
          </p:nvPr>
        </p:nvSpPr>
        <p:spPr>
          <a:xfrm>
            <a:off x="676500" y="1289300"/>
            <a:ext cx="2596800" cy="642300"/>
          </a:xfrm>
          <a:prstGeom prst="rect">
            <a:avLst/>
          </a:prstGeom>
          <a:solidFill>
            <a:srgbClr val="B7B9C3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 b="1" sz="900"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 b="1" sz="900"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 b="1" sz="900"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 b="1" sz="900"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 b="1" sz="900"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 b="1" sz="900"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 b="1" sz="900"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 b="1" sz="900"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 b="1" sz="900"/>
            </a:lvl9pPr>
          </a:lstStyle>
          <a:p/>
        </p:txBody>
      </p:sp>
      <p:sp>
        <p:nvSpPr>
          <p:cNvPr id="2941" name="Google Shape;2941;g34ed79b00d1_0_2922"/>
          <p:cNvSpPr txBox="1"/>
          <p:nvPr>
            <p:ph idx="17" type="body"/>
          </p:nvPr>
        </p:nvSpPr>
        <p:spPr>
          <a:xfrm>
            <a:off x="3273550" y="1289300"/>
            <a:ext cx="1298700" cy="642300"/>
          </a:xfrm>
          <a:prstGeom prst="rect">
            <a:avLst/>
          </a:prstGeom>
          <a:solidFill>
            <a:srgbClr val="E0E1E9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9pPr>
          </a:lstStyle>
          <a:p/>
        </p:txBody>
      </p:sp>
      <p:sp>
        <p:nvSpPr>
          <p:cNvPr id="2942" name="Google Shape;2942;g34ed79b00d1_0_2922"/>
          <p:cNvSpPr txBox="1"/>
          <p:nvPr>
            <p:ph idx="18" type="body"/>
          </p:nvPr>
        </p:nvSpPr>
        <p:spPr>
          <a:xfrm>
            <a:off x="4571875" y="1289300"/>
            <a:ext cx="1298700" cy="642300"/>
          </a:xfrm>
          <a:prstGeom prst="rect">
            <a:avLst/>
          </a:prstGeom>
          <a:solidFill>
            <a:srgbClr val="E0E1E9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9pPr>
          </a:lstStyle>
          <a:p/>
        </p:txBody>
      </p:sp>
      <p:sp>
        <p:nvSpPr>
          <p:cNvPr id="2943" name="Google Shape;2943;g34ed79b00d1_0_2922"/>
          <p:cNvSpPr txBox="1"/>
          <p:nvPr>
            <p:ph idx="19" type="body"/>
          </p:nvPr>
        </p:nvSpPr>
        <p:spPr>
          <a:xfrm>
            <a:off x="676500" y="1929375"/>
            <a:ext cx="2596800" cy="642300"/>
          </a:xfrm>
          <a:prstGeom prst="rect">
            <a:avLst/>
          </a:prstGeom>
          <a:solidFill>
            <a:srgbClr val="B7B9C3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 b="1" sz="900"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 b="1" sz="900"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 b="1" sz="900"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 b="1" sz="900"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 b="1" sz="900"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 b="1" sz="900"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 b="1" sz="900"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 b="1" sz="900"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 b="1" sz="900"/>
            </a:lvl9pPr>
          </a:lstStyle>
          <a:p/>
        </p:txBody>
      </p:sp>
      <p:sp>
        <p:nvSpPr>
          <p:cNvPr id="2944" name="Google Shape;2944;g34ed79b00d1_0_2922"/>
          <p:cNvSpPr txBox="1"/>
          <p:nvPr>
            <p:ph idx="20" type="body"/>
          </p:nvPr>
        </p:nvSpPr>
        <p:spPr>
          <a:xfrm>
            <a:off x="3273550" y="1929375"/>
            <a:ext cx="1298700" cy="642300"/>
          </a:xfrm>
          <a:prstGeom prst="rect">
            <a:avLst/>
          </a:prstGeom>
          <a:solidFill>
            <a:srgbClr val="E0E1E9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9pPr>
          </a:lstStyle>
          <a:p/>
        </p:txBody>
      </p:sp>
      <p:sp>
        <p:nvSpPr>
          <p:cNvPr id="2945" name="Google Shape;2945;g34ed79b00d1_0_2922"/>
          <p:cNvSpPr txBox="1"/>
          <p:nvPr>
            <p:ph idx="21" type="body"/>
          </p:nvPr>
        </p:nvSpPr>
        <p:spPr>
          <a:xfrm>
            <a:off x="4571875" y="1929375"/>
            <a:ext cx="1298700" cy="642300"/>
          </a:xfrm>
          <a:prstGeom prst="rect">
            <a:avLst/>
          </a:prstGeom>
          <a:solidFill>
            <a:srgbClr val="E0E1E9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9pPr>
          </a:lstStyle>
          <a:p/>
        </p:txBody>
      </p:sp>
      <p:sp>
        <p:nvSpPr>
          <p:cNvPr id="2946" name="Google Shape;2946;g34ed79b00d1_0_2922"/>
          <p:cNvSpPr txBox="1"/>
          <p:nvPr>
            <p:ph idx="22" type="body"/>
          </p:nvPr>
        </p:nvSpPr>
        <p:spPr>
          <a:xfrm>
            <a:off x="676500" y="2567250"/>
            <a:ext cx="2596800" cy="642300"/>
          </a:xfrm>
          <a:prstGeom prst="rect">
            <a:avLst/>
          </a:prstGeom>
          <a:solidFill>
            <a:srgbClr val="B7B9C3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 b="1" sz="900"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 b="1" sz="900"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 b="1" sz="900"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 b="1" sz="900"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 b="1" sz="900"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 b="1" sz="900"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 b="1" sz="900"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 b="1" sz="900"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 b="1" sz="900"/>
            </a:lvl9pPr>
          </a:lstStyle>
          <a:p/>
        </p:txBody>
      </p:sp>
      <p:sp>
        <p:nvSpPr>
          <p:cNvPr id="2947" name="Google Shape;2947;g34ed79b00d1_0_2922"/>
          <p:cNvSpPr txBox="1"/>
          <p:nvPr>
            <p:ph idx="23" type="body"/>
          </p:nvPr>
        </p:nvSpPr>
        <p:spPr>
          <a:xfrm>
            <a:off x="3273550" y="2567250"/>
            <a:ext cx="1298700" cy="642300"/>
          </a:xfrm>
          <a:prstGeom prst="rect">
            <a:avLst/>
          </a:prstGeom>
          <a:solidFill>
            <a:srgbClr val="E0E1E9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9pPr>
          </a:lstStyle>
          <a:p/>
        </p:txBody>
      </p:sp>
      <p:sp>
        <p:nvSpPr>
          <p:cNvPr id="2948" name="Google Shape;2948;g34ed79b00d1_0_2922"/>
          <p:cNvSpPr txBox="1"/>
          <p:nvPr>
            <p:ph idx="24" type="body"/>
          </p:nvPr>
        </p:nvSpPr>
        <p:spPr>
          <a:xfrm>
            <a:off x="4571875" y="2567250"/>
            <a:ext cx="1298700" cy="642300"/>
          </a:xfrm>
          <a:prstGeom prst="rect">
            <a:avLst/>
          </a:prstGeom>
          <a:solidFill>
            <a:srgbClr val="E0E1E9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9pPr>
          </a:lstStyle>
          <a:p/>
        </p:txBody>
      </p:sp>
      <p:sp>
        <p:nvSpPr>
          <p:cNvPr id="2949" name="Google Shape;2949;g34ed79b00d1_0_2922"/>
          <p:cNvSpPr txBox="1"/>
          <p:nvPr>
            <p:ph idx="25" type="body"/>
          </p:nvPr>
        </p:nvSpPr>
        <p:spPr>
          <a:xfrm>
            <a:off x="676500" y="3209939"/>
            <a:ext cx="2596800" cy="642300"/>
          </a:xfrm>
          <a:prstGeom prst="rect">
            <a:avLst/>
          </a:prstGeom>
          <a:solidFill>
            <a:srgbClr val="B7B9C3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 b="1" sz="900"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 b="1" sz="900"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 b="1" sz="900"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 b="1" sz="900"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 b="1" sz="900"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 b="1" sz="900"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 b="1" sz="900"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 b="1" sz="900"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 b="1" sz="900"/>
            </a:lvl9pPr>
          </a:lstStyle>
          <a:p/>
        </p:txBody>
      </p:sp>
      <p:sp>
        <p:nvSpPr>
          <p:cNvPr id="2950" name="Google Shape;2950;g34ed79b00d1_0_2922"/>
          <p:cNvSpPr txBox="1"/>
          <p:nvPr>
            <p:ph idx="26" type="body"/>
          </p:nvPr>
        </p:nvSpPr>
        <p:spPr>
          <a:xfrm>
            <a:off x="3273550" y="3209939"/>
            <a:ext cx="1298700" cy="642300"/>
          </a:xfrm>
          <a:prstGeom prst="rect">
            <a:avLst/>
          </a:prstGeom>
          <a:solidFill>
            <a:srgbClr val="E0E1E9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9pPr>
          </a:lstStyle>
          <a:p/>
        </p:txBody>
      </p:sp>
      <p:sp>
        <p:nvSpPr>
          <p:cNvPr id="2951" name="Google Shape;2951;g34ed79b00d1_0_2922"/>
          <p:cNvSpPr txBox="1"/>
          <p:nvPr>
            <p:ph idx="27" type="body"/>
          </p:nvPr>
        </p:nvSpPr>
        <p:spPr>
          <a:xfrm>
            <a:off x="4571875" y="3209939"/>
            <a:ext cx="1298700" cy="642300"/>
          </a:xfrm>
          <a:prstGeom prst="rect">
            <a:avLst/>
          </a:prstGeom>
          <a:solidFill>
            <a:srgbClr val="E0E1E9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9pPr>
          </a:lstStyle>
          <a:p/>
        </p:txBody>
      </p:sp>
      <p:sp>
        <p:nvSpPr>
          <p:cNvPr id="2952" name="Google Shape;2952;g34ed79b00d1_0_2922"/>
          <p:cNvSpPr txBox="1"/>
          <p:nvPr>
            <p:ph idx="28" type="body"/>
          </p:nvPr>
        </p:nvSpPr>
        <p:spPr>
          <a:xfrm>
            <a:off x="676500" y="3845189"/>
            <a:ext cx="2596800" cy="642300"/>
          </a:xfrm>
          <a:prstGeom prst="rect">
            <a:avLst/>
          </a:prstGeom>
          <a:solidFill>
            <a:srgbClr val="B7B9C3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 b="1" sz="900"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 b="1" sz="900"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 b="1" sz="900"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 b="1" sz="900"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 b="1" sz="900"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 b="1" sz="900"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 b="1" sz="900"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 b="1" sz="900"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 b="1" sz="900"/>
            </a:lvl9pPr>
          </a:lstStyle>
          <a:p/>
        </p:txBody>
      </p:sp>
      <p:sp>
        <p:nvSpPr>
          <p:cNvPr id="2953" name="Google Shape;2953;g34ed79b00d1_0_2922"/>
          <p:cNvSpPr txBox="1"/>
          <p:nvPr>
            <p:ph idx="29" type="body"/>
          </p:nvPr>
        </p:nvSpPr>
        <p:spPr>
          <a:xfrm>
            <a:off x="3273550" y="3845189"/>
            <a:ext cx="1298700" cy="642300"/>
          </a:xfrm>
          <a:prstGeom prst="rect">
            <a:avLst/>
          </a:prstGeom>
          <a:solidFill>
            <a:srgbClr val="E0E1E9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9pPr>
          </a:lstStyle>
          <a:p/>
        </p:txBody>
      </p:sp>
      <p:sp>
        <p:nvSpPr>
          <p:cNvPr id="2954" name="Google Shape;2954;g34ed79b00d1_0_2922"/>
          <p:cNvSpPr txBox="1"/>
          <p:nvPr>
            <p:ph idx="30" type="body"/>
          </p:nvPr>
        </p:nvSpPr>
        <p:spPr>
          <a:xfrm>
            <a:off x="4571875" y="3845189"/>
            <a:ext cx="1298700" cy="642300"/>
          </a:xfrm>
          <a:prstGeom prst="rect">
            <a:avLst/>
          </a:prstGeom>
          <a:solidFill>
            <a:srgbClr val="E0E1E9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9pPr>
          </a:lstStyle>
          <a:p/>
        </p:txBody>
      </p:sp>
      <p:sp>
        <p:nvSpPr>
          <p:cNvPr id="2955" name="Google Shape;2955;g34ed79b00d1_0_2922"/>
          <p:cNvSpPr txBox="1"/>
          <p:nvPr>
            <p:ph idx="31" type="body"/>
          </p:nvPr>
        </p:nvSpPr>
        <p:spPr>
          <a:xfrm>
            <a:off x="3273550" y="648800"/>
            <a:ext cx="1298700" cy="642300"/>
          </a:xfrm>
          <a:prstGeom prst="rect">
            <a:avLst/>
          </a:prstGeom>
          <a:solidFill>
            <a:srgbClr val="CBCDD6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 b="1" sz="900"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 b="1" sz="900"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 b="1" sz="900"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 b="1" sz="900"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 b="1" sz="900"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 b="1" sz="900"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 b="1" sz="900"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 b="1" sz="900"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 b="1" sz="900"/>
            </a:lvl9pPr>
          </a:lstStyle>
          <a:p/>
        </p:txBody>
      </p:sp>
      <p:sp>
        <p:nvSpPr>
          <p:cNvPr id="2956" name="Google Shape;2956;g34ed79b00d1_0_2922"/>
          <p:cNvSpPr txBox="1"/>
          <p:nvPr>
            <p:ph idx="32" type="body"/>
          </p:nvPr>
        </p:nvSpPr>
        <p:spPr>
          <a:xfrm>
            <a:off x="4571875" y="648800"/>
            <a:ext cx="1298700" cy="642300"/>
          </a:xfrm>
          <a:prstGeom prst="rect">
            <a:avLst/>
          </a:prstGeom>
          <a:solidFill>
            <a:srgbClr val="CBCDD6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 b="1" sz="900"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 b="1" sz="900"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 b="1" sz="900"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 b="1" sz="900"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 b="1" sz="900"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 b="1" sz="900"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 b="1" sz="900"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 b="1" sz="900"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 b="1" sz="900"/>
            </a:lvl9pPr>
          </a:lstStyle>
          <a:p/>
        </p:txBody>
      </p:sp>
      <p:sp>
        <p:nvSpPr>
          <p:cNvPr id="2957" name="Google Shape;2957;g34ed79b00d1_0_2922"/>
          <p:cNvSpPr txBox="1"/>
          <p:nvPr>
            <p:ph type="title"/>
          </p:nvPr>
        </p:nvSpPr>
        <p:spPr>
          <a:xfrm>
            <a:off x="676650" y="0"/>
            <a:ext cx="2596800" cy="1288200"/>
          </a:xfrm>
          <a:prstGeom prst="rect">
            <a:avLst/>
          </a:prstGeom>
        </p:spPr>
        <p:txBody>
          <a:bodyPr anchorCtr="0" anchor="b" bIns="228600" lIns="0" spcFirstLastPara="1" rIns="0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pen Sans ExtraBold"/>
              <a:buNone/>
              <a:defRPr sz="2400"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pen Sans ExtraBold"/>
              <a:buNone/>
              <a:defRPr sz="2400"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pen Sans ExtraBold"/>
              <a:buNone/>
              <a:defRPr sz="2400"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pen Sans ExtraBold"/>
              <a:buNone/>
              <a:defRPr sz="2400"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pen Sans ExtraBold"/>
              <a:buNone/>
              <a:defRPr sz="2400"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pen Sans ExtraBold"/>
              <a:buNone/>
              <a:defRPr sz="2400"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pen Sans ExtraBold"/>
              <a:buNone/>
              <a:defRPr sz="2400"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pen Sans ExtraBold"/>
              <a:buNone/>
              <a:defRPr sz="2400"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/>
        </p:txBody>
      </p:sp>
      <p:sp>
        <p:nvSpPr>
          <p:cNvPr id="2958" name="Google Shape;2958;g34ed79b00d1_0_2922"/>
          <p:cNvSpPr txBox="1"/>
          <p:nvPr/>
        </p:nvSpPr>
        <p:spPr>
          <a:xfrm>
            <a:off x="0" y="4969700"/>
            <a:ext cx="351900" cy="183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sz="7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2959" name="Google Shape;2959;g34ed79b00d1_0_2922"/>
          <p:cNvGrpSpPr/>
          <p:nvPr/>
        </p:nvGrpSpPr>
        <p:grpSpPr>
          <a:xfrm>
            <a:off x="8467274" y="-268"/>
            <a:ext cx="329400" cy="329400"/>
            <a:chOff x="8467274" y="-268"/>
            <a:chExt cx="329400" cy="329400"/>
          </a:xfrm>
        </p:grpSpPr>
        <p:sp>
          <p:nvSpPr>
            <p:cNvPr id="2960" name="Google Shape;2960;g34ed79b00d1_0_2922"/>
            <p:cNvSpPr/>
            <p:nvPr/>
          </p:nvSpPr>
          <p:spPr>
            <a:xfrm>
              <a:off x="8467274" y="-268"/>
              <a:ext cx="329400" cy="329400"/>
            </a:xfrm>
            <a:prstGeom prst="rect">
              <a:avLst/>
            </a:prstGeom>
            <a:solidFill>
              <a:srgbClr val="0063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grpSp>
          <p:nvGrpSpPr>
            <p:cNvPr id="2961" name="Google Shape;2961;g34ed79b00d1_0_2922"/>
            <p:cNvGrpSpPr/>
            <p:nvPr/>
          </p:nvGrpSpPr>
          <p:grpSpPr>
            <a:xfrm>
              <a:off x="8546153" y="63898"/>
              <a:ext cx="191009" cy="201168"/>
              <a:chOff x="1379850" y="238125"/>
              <a:chExt cx="4860275" cy="5238750"/>
            </a:xfrm>
          </p:grpSpPr>
          <p:sp>
            <p:nvSpPr>
              <p:cNvPr id="2962" name="Google Shape;2962;g34ed79b00d1_0_2922"/>
              <p:cNvSpPr/>
              <p:nvPr/>
            </p:nvSpPr>
            <p:spPr>
              <a:xfrm>
                <a:off x="4988525" y="4354750"/>
                <a:ext cx="727075" cy="727075"/>
              </a:xfrm>
              <a:custGeom>
                <a:rect b="b" l="l" r="r" t="t"/>
                <a:pathLst>
                  <a:path extrusionOk="0" h="29083" w="29083">
                    <a:moveTo>
                      <a:pt x="14210" y="9097"/>
                    </a:moveTo>
                    <a:lnTo>
                      <a:pt x="15139" y="9163"/>
                    </a:lnTo>
                    <a:lnTo>
                      <a:pt x="16002" y="9296"/>
                    </a:lnTo>
                    <a:lnTo>
                      <a:pt x="16334" y="9362"/>
                    </a:lnTo>
                    <a:lnTo>
                      <a:pt x="16733" y="9495"/>
                    </a:lnTo>
                    <a:lnTo>
                      <a:pt x="16998" y="9694"/>
                    </a:lnTo>
                    <a:lnTo>
                      <a:pt x="17264" y="9894"/>
                    </a:lnTo>
                    <a:lnTo>
                      <a:pt x="17463" y="10226"/>
                    </a:lnTo>
                    <a:lnTo>
                      <a:pt x="17596" y="10558"/>
                    </a:lnTo>
                    <a:lnTo>
                      <a:pt x="17729" y="10956"/>
                    </a:lnTo>
                    <a:lnTo>
                      <a:pt x="17729" y="11354"/>
                    </a:lnTo>
                    <a:lnTo>
                      <a:pt x="17729" y="11886"/>
                    </a:lnTo>
                    <a:lnTo>
                      <a:pt x="17596" y="12284"/>
                    </a:lnTo>
                    <a:lnTo>
                      <a:pt x="17463" y="12616"/>
                    </a:lnTo>
                    <a:lnTo>
                      <a:pt x="17264" y="12948"/>
                    </a:lnTo>
                    <a:lnTo>
                      <a:pt x="16998" y="13147"/>
                    </a:lnTo>
                    <a:lnTo>
                      <a:pt x="16733" y="13346"/>
                    </a:lnTo>
                    <a:lnTo>
                      <a:pt x="16401" y="13479"/>
                    </a:lnTo>
                    <a:lnTo>
                      <a:pt x="16002" y="13612"/>
                    </a:lnTo>
                    <a:lnTo>
                      <a:pt x="15139" y="13678"/>
                    </a:lnTo>
                    <a:lnTo>
                      <a:pt x="14210" y="13745"/>
                    </a:lnTo>
                    <a:lnTo>
                      <a:pt x="12151" y="13745"/>
                    </a:lnTo>
                    <a:lnTo>
                      <a:pt x="12151" y="9097"/>
                    </a:lnTo>
                    <a:close/>
                    <a:moveTo>
                      <a:pt x="13280" y="6242"/>
                    </a:moveTo>
                    <a:lnTo>
                      <a:pt x="8964" y="6308"/>
                    </a:lnTo>
                    <a:lnTo>
                      <a:pt x="8964" y="22244"/>
                    </a:lnTo>
                    <a:lnTo>
                      <a:pt x="12151" y="22244"/>
                    </a:lnTo>
                    <a:lnTo>
                      <a:pt x="12151" y="16135"/>
                    </a:lnTo>
                    <a:lnTo>
                      <a:pt x="14674" y="16135"/>
                    </a:lnTo>
                    <a:lnTo>
                      <a:pt x="17861" y="22244"/>
                    </a:lnTo>
                    <a:lnTo>
                      <a:pt x="21181" y="22244"/>
                    </a:lnTo>
                    <a:lnTo>
                      <a:pt x="17729" y="15737"/>
                    </a:lnTo>
                    <a:lnTo>
                      <a:pt x="18459" y="15471"/>
                    </a:lnTo>
                    <a:lnTo>
                      <a:pt x="19057" y="15139"/>
                    </a:lnTo>
                    <a:lnTo>
                      <a:pt x="19588" y="14674"/>
                    </a:lnTo>
                    <a:lnTo>
                      <a:pt x="20052" y="14209"/>
                    </a:lnTo>
                    <a:lnTo>
                      <a:pt x="20384" y="13612"/>
                    </a:lnTo>
                    <a:lnTo>
                      <a:pt x="20650" y="12881"/>
                    </a:lnTo>
                    <a:lnTo>
                      <a:pt x="20849" y="12085"/>
                    </a:lnTo>
                    <a:lnTo>
                      <a:pt x="20916" y="11222"/>
                    </a:lnTo>
                    <a:lnTo>
                      <a:pt x="20849" y="10159"/>
                    </a:lnTo>
                    <a:lnTo>
                      <a:pt x="20716" y="9761"/>
                    </a:lnTo>
                    <a:lnTo>
                      <a:pt x="20650" y="9296"/>
                    </a:lnTo>
                    <a:lnTo>
                      <a:pt x="20451" y="8964"/>
                    </a:lnTo>
                    <a:lnTo>
                      <a:pt x="20318" y="8566"/>
                    </a:lnTo>
                    <a:lnTo>
                      <a:pt x="20052" y="8300"/>
                    </a:lnTo>
                    <a:lnTo>
                      <a:pt x="19853" y="7968"/>
                    </a:lnTo>
                    <a:lnTo>
                      <a:pt x="19322" y="7503"/>
                    </a:lnTo>
                    <a:lnTo>
                      <a:pt x="18658" y="7105"/>
                    </a:lnTo>
                    <a:lnTo>
                      <a:pt x="17928" y="6773"/>
                    </a:lnTo>
                    <a:lnTo>
                      <a:pt x="17131" y="6574"/>
                    </a:lnTo>
                    <a:lnTo>
                      <a:pt x="16201" y="6441"/>
                    </a:lnTo>
                    <a:lnTo>
                      <a:pt x="15272" y="6308"/>
                    </a:lnTo>
                    <a:lnTo>
                      <a:pt x="14276" y="6242"/>
                    </a:lnTo>
                    <a:close/>
                    <a:moveTo>
                      <a:pt x="14608" y="2457"/>
                    </a:moveTo>
                    <a:lnTo>
                      <a:pt x="15670" y="2524"/>
                    </a:lnTo>
                    <a:lnTo>
                      <a:pt x="16799" y="2656"/>
                    </a:lnTo>
                    <a:lnTo>
                      <a:pt x="17928" y="2855"/>
                    </a:lnTo>
                    <a:lnTo>
                      <a:pt x="18990" y="3187"/>
                    </a:lnTo>
                    <a:lnTo>
                      <a:pt x="19986" y="3652"/>
                    </a:lnTo>
                    <a:lnTo>
                      <a:pt x="20982" y="4183"/>
                    </a:lnTo>
                    <a:lnTo>
                      <a:pt x="21912" y="4781"/>
                    </a:lnTo>
                    <a:lnTo>
                      <a:pt x="22775" y="5511"/>
                    </a:lnTo>
                    <a:lnTo>
                      <a:pt x="23638" y="6308"/>
                    </a:lnTo>
                    <a:lnTo>
                      <a:pt x="24368" y="7238"/>
                    </a:lnTo>
                    <a:lnTo>
                      <a:pt x="24966" y="8234"/>
                    </a:lnTo>
                    <a:lnTo>
                      <a:pt x="25497" y="9296"/>
                    </a:lnTo>
                    <a:lnTo>
                      <a:pt x="25962" y="10491"/>
                    </a:lnTo>
                    <a:lnTo>
                      <a:pt x="26294" y="11753"/>
                    </a:lnTo>
                    <a:lnTo>
                      <a:pt x="26493" y="13147"/>
                    </a:lnTo>
                    <a:lnTo>
                      <a:pt x="26559" y="14608"/>
                    </a:lnTo>
                    <a:lnTo>
                      <a:pt x="26493" y="16069"/>
                    </a:lnTo>
                    <a:lnTo>
                      <a:pt x="26294" y="17463"/>
                    </a:lnTo>
                    <a:lnTo>
                      <a:pt x="25962" y="18724"/>
                    </a:lnTo>
                    <a:lnTo>
                      <a:pt x="25497" y="19920"/>
                    </a:lnTo>
                    <a:lnTo>
                      <a:pt x="24966" y="21048"/>
                    </a:lnTo>
                    <a:lnTo>
                      <a:pt x="24368" y="22044"/>
                    </a:lnTo>
                    <a:lnTo>
                      <a:pt x="23638" y="22907"/>
                    </a:lnTo>
                    <a:lnTo>
                      <a:pt x="22775" y="23704"/>
                    </a:lnTo>
                    <a:lnTo>
                      <a:pt x="21912" y="24435"/>
                    </a:lnTo>
                    <a:lnTo>
                      <a:pt x="20982" y="25032"/>
                    </a:lnTo>
                    <a:lnTo>
                      <a:pt x="19986" y="25563"/>
                    </a:lnTo>
                    <a:lnTo>
                      <a:pt x="18990" y="26028"/>
                    </a:lnTo>
                    <a:lnTo>
                      <a:pt x="17928" y="26294"/>
                    </a:lnTo>
                    <a:lnTo>
                      <a:pt x="16799" y="26559"/>
                    </a:lnTo>
                    <a:lnTo>
                      <a:pt x="15670" y="26692"/>
                    </a:lnTo>
                    <a:lnTo>
                      <a:pt x="14608" y="26759"/>
                    </a:lnTo>
                    <a:lnTo>
                      <a:pt x="13479" y="26692"/>
                    </a:lnTo>
                    <a:lnTo>
                      <a:pt x="12350" y="26559"/>
                    </a:lnTo>
                    <a:lnTo>
                      <a:pt x="11222" y="26294"/>
                    </a:lnTo>
                    <a:lnTo>
                      <a:pt x="10159" y="25962"/>
                    </a:lnTo>
                    <a:lnTo>
                      <a:pt x="9163" y="25497"/>
                    </a:lnTo>
                    <a:lnTo>
                      <a:pt x="8167" y="25032"/>
                    </a:lnTo>
                    <a:lnTo>
                      <a:pt x="7238" y="24368"/>
                    </a:lnTo>
                    <a:lnTo>
                      <a:pt x="6375" y="23638"/>
                    </a:lnTo>
                    <a:lnTo>
                      <a:pt x="5511" y="22841"/>
                    </a:lnTo>
                    <a:lnTo>
                      <a:pt x="4781" y="21978"/>
                    </a:lnTo>
                    <a:lnTo>
                      <a:pt x="4184" y="20916"/>
                    </a:lnTo>
                    <a:lnTo>
                      <a:pt x="3652" y="19853"/>
                    </a:lnTo>
                    <a:lnTo>
                      <a:pt x="3188" y="18658"/>
                    </a:lnTo>
                    <a:lnTo>
                      <a:pt x="2856" y="17397"/>
                    </a:lnTo>
                    <a:lnTo>
                      <a:pt x="2656" y="16002"/>
                    </a:lnTo>
                    <a:lnTo>
                      <a:pt x="2590" y="14541"/>
                    </a:lnTo>
                    <a:lnTo>
                      <a:pt x="2656" y="13081"/>
                    </a:lnTo>
                    <a:lnTo>
                      <a:pt x="2856" y="11686"/>
                    </a:lnTo>
                    <a:lnTo>
                      <a:pt x="3188" y="10425"/>
                    </a:lnTo>
                    <a:lnTo>
                      <a:pt x="3652" y="9230"/>
                    </a:lnTo>
                    <a:lnTo>
                      <a:pt x="4184" y="8167"/>
                    </a:lnTo>
                    <a:lnTo>
                      <a:pt x="4781" y="7171"/>
                    </a:lnTo>
                    <a:lnTo>
                      <a:pt x="5511" y="6242"/>
                    </a:lnTo>
                    <a:lnTo>
                      <a:pt x="6375" y="5445"/>
                    </a:lnTo>
                    <a:lnTo>
                      <a:pt x="7238" y="4715"/>
                    </a:lnTo>
                    <a:lnTo>
                      <a:pt x="8167" y="4117"/>
                    </a:lnTo>
                    <a:lnTo>
                      <a:pt x="9163" y="3586"/>
                    </a:lnTo>
                    <a:lnTo>
                      <a:pt x="10159" y="3187"/>
                    </a:lnTo>
                    <a:lnTo>
                      <a:pt x="11222" y="2855"/>
                    </a:lnTo>
                    <a:lnTo>
                      <a:pt x="12350" y="2656"/>
                    </a:lnTo>
                    <a:lnTo>
                      <a:pt x="13479" y="2457"/>
                    </a:lnTo>
                    <a:close/>
                    <a:moveTo>
                      <a:pt x="14608" y="0"/>
                    </a:moveTo>
                    <a:lnTo>
                      <a:pt x="13081" y="67"/>
                    </a:lnTo>
                    <a:lnTo>
                      <a:pt x="11620" y="332"/>
                    </a:lnTo>
                    <a:lnTo>
                      <a:pt x="10226" y="664"/>
                    </a:lnTo>
                    <a:lnTo>
                      <a:pt x="8898" y="1129"/>
                    </a:lnTo>
                    <a:lnTo>
                      <a:pt x="7636" y="1727"/>
                    </a:lnTo>
                    <a:lnTo>
                      <a:pt x="6375" y="2457"/>
                    </a:lnTo>
                    <a:lnTo>
                      <a:pt x="5312" y="3320"/>
                    </a:lnTo>
                    <a:lnTo>
                      <a:pt x="4250" y="4250"/>
                    </a:lnTo>
                    <a:lnTo>
                      <a:pt x="3320" y="5246"/>
                    </a:lnTo>
                    <a:lnTo>
                      <a:pt x="2457" y="6375"/>
                    </a:lnTo>
                    <a:lnTo>
                      <a:pt x="1793" y="7570"/>
                    </a:lnTo>
                    <a:lnTo>
                      <a:pt x="1129" y="8898"/>
                    </a:lnTo>
                    <a:lnTo>
                      <a:pt x="664" y="10226"/>
                    </a:lnTo>
                    <a:lnTo>
                      <a:pt x="333" y="11620"/>
                    </a:lnTo>
                    <a:lnTo>
                      <a:pt x="67" y="13081"/>
                    </a:lnTo>
                    <a:lnTo>
                      <a:pt x="1" y="14608"/>
                    </a:lnTo>
                    <a:lnTo>
                      <a:pt x="67" y="15471"/>
                    </a:lnTo>
                    <a:lnTo>
                      <a:pt x="133" y="16334"/>
                    </a:lnTo>
                    <a:lnTo>
                      <a:pt x="200" y="17197"/>
                    </a:lnTo>
                    <a:lnTo>
                      <a:pt x="333" y="17994"/>
                    </a:lnTo>
                    <a:lnTo>
                      <a:pt x="532" y="18791"/>
                    </a:lnTo>
                    <a:lnTo>
                      <a:pt x="731" y="19521"/>
                    </a:lnTo>
                    <a:lnTo>
                      <a:pt x="996" y="20252"/>
                    </a:lnTo>
                    <a:lnTo>
                      <a:pt x="1262" y="20916"/>
                    </a:lnTo>
                    <a:lnTo>
                      <a:pt x="1594" y="21580"/>
                    </a:lnTo>
                    <a:lnTo>
                      <a:pt x="1926" y="22244"/>
                    </a:lnTo>
                    <a:lnTo>
                      <a:pt x="2723" y="23439"/>
                    </a:lnTo>
                    <a:lnTo>
                      <a:pt x="3586" y="24501"/>
                    </a:lnTo>
                    <a:lnTo>
                      <a:pt x="4582" y="25497"/>
                    </a:lnTo>
                    <a:lnTo>
                      <a:pt x="5644" y="26360"/>
                    </a:lnTo>
                    <a:lnTo>
                      <a:pt x="6773" y="27091"/>
                    </a:lnTo>
                    <a:lnTo>
                      <a:pt x="7968" y="27688"/>
                    </a:lnTo>
                    <a:lnTo>
                      <a:pt x="9230" y="28219"/>
                    </a:lnTo>
                    <a:lnTo>
                      <a:pt x="10491" y="28618"/>
                    </a:lnTo>
                    <a:lnTo>
                      <a:pt x="11819" y="28883"/>
                    </a:lnTo>
                    <a:lnTo>
                      <a:pt x="13214" y="29082"/>
                    </a:lnTo>
                    <a:lnTo>
                      <a:pt x="15936" y="29082"/>
                    </a:lnTo>
                    <a:lnTo>
                      <a:pt x="17264" y="28883"/>
                    </a:lnTo>
                    <a:lnTo>
                      <a:pt x="18592" y="28618"/>
                    </a:lnTo>
                    <a:lnTo>
                      <a:pt x="19853" y="28219"/>
                    </a:lnTo>
                    <a:lnTo>
                      <a:pt x="21115" y="27688"/>
                    </a:lnTo>
                    <a:lnTo>
                      <a:pt x="22310" y="27024"/>
                    </a:lnTo>
                    <a:lnTo>
                      <a:pt x="23439" y="26294"/>
                    </a:lnTo>
                    <a:lnTo>
                      <a:pt x="24501" y="25431"/>
                    </a:lnTo>
                    <a:lnTo>
                      <a:pt x="25497" y="24501"/>
                    </a:lnTo>
                    <a:lnTo>
                      <a:pt x="26360" y="23439"/>
                    </a:lnTo>
                    <a:lnTo>
                      <a:pt x="27157" y="22244"/>
                    </a:lnTo>
                    <a:lnTo>
                      <a:pt x="27489" y="21580"/>
                    </a:lnTo>
                    <a:lnTo>
                      <a:pt x="27821" y="20916"/>
                    </a:lnTo>
                    <a:lnTo>
                      <a:pt x="28087" y="20185"/>
                    </a:lnTo>
                    <a:lnTo>
                      <a:pt x="28352" y="19455"/>
                    </a:lnTo>
                    <a:lnTo>
                      <a:pt x="28551" y="18724"/>
                    </a:lnTo>
                    <a:lnTo>
                      <a:pt x="28751" y="17928"/>
                    </a:lnTo>
                    <a:lnTo>
                      <a:pt x="28883" y="17131"/>
                    </a:lnTo>
                    <a:lnTo>
                      <a:pt x="28950" y="16268"/>
                    </a:lnTo>
                    <a:lnTo>
                      <a:pt x="29016" y="15405"/>
                    </a:lnTo>
                    <a:lnTo>
                      <a:pt x="29082" y="14541"/>
                    </a:lnTo>
                    <a:lnTo>
                      <a:pt x="29016" y="13014"/>
                    </a:lnTo>
                    <a:lnTo>
                      <a:pt x="28751" y="11554"/>
                    </a:lnTo>
                    <a:lnTo>
                      <a:pt x="28419" y="10159"/>
                    </a:lnTo>
                    <a:lnTo>
                      <a:pt x="27954" y="8831"/>
                    </a:lnTo>
                    <a:lnTo>
                      <a:pt x="27356" y="7570"/>
                    </a:lnTo>
                    <a:lnTo>
                      <a:pt x="26626" y="6375"/>
                    </a:lnTo>
                    <a:lnTo>
                      <a:pt x="25829" y="5246"/>
                    </a:lnTo>
                    <a:lnTo>
                      <a:pt x="24899" y="4183"/>
                    </a:lnTo>
                    <a:lnTo>
                      <a:pt x="23904" y="3254"/>
                    </a:lnTo>
                    <a:lnTo>
                      <a:pt x="22775" y="2457"/>
                    </a:lnTo>
                    <a:lnTo>
                      <a:pt x="21580" y="1727"/>
                    </a:lnTo>
                    <a:lnTo>
                      <a:pt x="20318" y="1129"/>
                    </a:lnTo>
                    <a:lnTo>
                      <a:pt x="18990" y="664"/>
                    </a:lnTo>
                    <a:lnTo>
                      <a:pt x="17596" y="266"/>
                    </a:lnTo>
                    <a:lnTo>
                      <a:pt x="16135" y="67"/>
                    </a:lnTo>
                    <a:lnTo>
                      <a:pt x="1460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63" name="Google Shape;2963;g34ed79b00d1_0_2922"/>
              <p:cNvSpPr/>
              <p:nvPr/>
            </p:nvSpPr>
            <p:spPr>
              <a:xfrm>
                <a:off x="4988525" y="4354750"/>
                <a:ext cx="727075" cy="727075"/>
              </a:xfrm>
              <a:custGeom>
                <a:rect b="b" l="l" r="r" t="t"/>
                <a:pathLst>
                  <a:path extrusionOk="0" fill="none" h="29083" w="29083">
                    <a:moveTo>
                      <a:pt x="1" y="14608"/>
                    </a:moveTo>
                    <a:lnTo>
                      <a:pt x="1" y="14608"/>
                    </a:lnTo>
                    <a:lnTo>
                      <a:pt x="67" y="13081"/>
                    </a:lnTo>
                    <a:lnTo>
                      <a:pt x="333" y="11620"/>
                    </a:lnTo>
                    <a:lnTo>
                      <a:pt x="664" y="10226"/>
                    </a:lnTo>
                    <a:lnTo>
                      <a:pt x="1129" y="8898"/>
                    </a:lnTo>
                    <a:lnTo>
                      <a:pt x="1793" y="7570"/>
                    </a:lnTo>
                    <a:lnTo>
                      <a:pt x="2457" y="6375"/>
                    </a:lnTo>
                    <a:lnTo>
                      <a:pt x="3320" y="5246"/>
                    </a:lnTo>
                    <a:lnTo>
                      <a:pt x="4250" y="4250"/>
                    </a:lnTo>
                    <a:lnTo>
                      <a:pt x="5312" y="3320"/>
                    </a:lnTo>
                    <a:lnTo>
                      <a:pt x="6375" y="2457"/>
                    </a:lnTo>
                    <a:lnTo>
                      <a:pt x="7636" y="1727"/>
                    </a:lnTo>
                    <a:lnTo>
                      <a:pt x="8898" y="1129"/>
                    </a:lnTo>
                    <a:lnTo>
                      <a:pt x="10226" y="664"/>
                    </a:lnTo>
                    <a:lnTo>
                      <a:pt x="11620" y="332"/>
                    </a:lnTo>
                    <a:lnTo>
                      <a:pt x="13081" y="67"/>
                    </a:lnTo>
                    <a:lnTo>
                      <a:pt x="14608" y="0"/>
                    </a:lnTo>
                    <a:lnTo>
                      <a:pt x="14608" y="0"/>
                    </a:lnTo>
                    <a:lnTo>
                      <a:pt x="16135" y="67"/>
                    </a:lnTo>
                    <a:lnTo>
                      <a:pt x="17596" y="266"/>
                    </a:lnTo>
                    <a:lnTo>
                      <a:pt x="18990" y="664"/>
                    </a:lnTo>
                    <a:lnTo>
                      <a:pt x="20318" y="1129"/>
                    </a:lnTo>
                    <a:lnTo>
                      <a:pt x="21580" y="1727"/>
                    </a:lnTo>
                    <a:lnTo>
                      <a:pt x="22775" y="2457"/>
                    </a:lnTo>
                    <a:lnTo>
                      <a:pt x="23904" y="3254"/>
                    </a:lnTo>
                    <a:lnTo>
                      <a:pt x="24899" y="4183"/>
                    </a:lnTo>
                    <a:lnTo>
                      <a:pt x="25829" y="5246"/>
                    </a:lnTo>
                    <a:lnTo>
                      <a:pt x="26626" y="6375"/>
                    </a:lnTo>
                    <a:lnTo>
                      <a:pt x="27356" y="7570"/>
                    </a:lnTo>
                    <a:lnTo>
                      <a:pt x="27954" y="8831"/>
                    </a:lnTo>
                    <a:lnTo>
                      <a:pt x="28419" y="10159"/>
                    </a:lnTo>
                    <a:lnTo>
                      <a:pt x="28751" y="11554"/>
                    </a:lnTo>
                    <a:lnTo>
                      <a:pt x="29016" y="13014"/>
                    </a:lnTo>
                    <a:lnTo>
                      <a:pt x="29082" y="14541"/>
                    </a:lnTo>
                    <a:lnTo>
                      <a:pt x="29082" y="14541"/>
                    </a:lnTo>
                    <a:lnTo>
                      <a:pt x="29016" y="15405"/>
                    </a:lnTo>
                    <a:lnTo>
                      <a:pt x="28950" y="16268"/>
                    </a:lnTo>
                    <a:lnTo>
                      <a:pt x="28883" y="17131"/>
                    </a:lnTo>
                    <a:lnTo>
                      <a:pt x="28751" y="17928"/>
                    </a:lnTo>
                    <a:lnTo>
                      <a:pt x="28551" y="18724"/>
                    </a:lnTo>
                    <a:lnTo>
                      <a:pt x="28352" y="19455"/>
                    </a:lnTo>
                    <a:lnTo>
                      <a:pt x="28087" y="20185"/>
                    </a:lnTo>
                    <a:lnTo>
                      <a:pt x="27821" y="20916"/>
                    </a:lnTo>
                    <a:lnTo>
                      <a:pt x="27489" y="21580"/>
                    </a:lnTo>
                    <a:lnTo>
                      <a:pt x="27157" y="22244"/>
                    </a:lnTo>
                    <a:lnTo>
                      <a:pt x="26360" y="23439"/>
                    </a:lnTo>
                    <a:lnTo>
                      <a:pt x="25497" y="24501"/>
                    </a:lnTo>
                    <a:lnTo>
                      <a:pt x="24501" y="25431"/>
                    </a:lnTo>
                    <a:lnTo>
                      <a:pt x="23439" y="26294"/>
                    </a:lnTo>
                    <a:lnTo>
                      <a:pt x="22310" y="27024"/>
                    </a:lnTo>
                    <a:lnTo>
                      <a:pt x="21115" y="27688"/>
                    </a:lnTo>
                    <a:lnTo>
                      <a:pt x="19853" y="28219"/>
                    </a:lnTo>
                    <a:lnTo>
                      <a:pt x="18592" y="28618"/>
                    </a:lnTo>
                    <a:lnTo>
                      <a:pt x="17264" y="28883"/>
                    </a:lnTo>
                    <a:lnTo>
                      <a:pt x="15936" y="29082"/>
                    </a:lnTo>
                    <a:lnTo>
                      <a:pt x="14542" y="29082"/>
                    </a:lnTo>
                    <a:lnTo>
                      <a:pt x="13214" y="29082"/>
                    </a:lnTo>
                    <a:lnTo>
                      <a:pt x="11819" y="28883"/>
                    </a:lnTo>
                    <a:lnTo>
                      <a:pt x="10491" y="28618"/>
                    </a:lnTo>
                    <a:lnTo>
                      <a:pt x="9230" y="28219"/>
                    </a:lnTo>
                    <a:lnTo>
                      <a:pt x="7968" y="27688"/>
                    </a:lnTo>
                    <a:lnTo>
                      <a:pt x="6773" y="27091"/>
                    </a:lnTo>
                    <a:lnTo>
                      <a:pt x="5644" y="26360"/>
                    </a:lnTo>
                    <a:lnTo>
                      <a:pt x="4582" y="25497"/>
                    </a:lnTo>
                    <a:lnTo>
                      <a:pt x="3586" y="24501"/>
                    </a:lnTo>
                    <a:lnTo>
                      <a:pt x="2723" y="23439"/>
                    </a:lnTo>
                    <a:lnTo>
                      <a:pt x="1926" y="22244"/>
                    </a:lnTo>
                    <a:lnTo>
                      <a:pt x="1594" y="21580"/>
                    </a:lnTo>
                    <a:lnTo>
                      <a:pt x="1262" y="20916"/>
                    </a:lnTo>
                    <a:lnTo>
                      <a:pt x="996" y="20252"/>
                    </a:lnTo>
                    <a:lnTo>
                      <a:pt x="731" y="19521"/>
                    </a:lnTo>
                    <a:lnTo>
                      <a:pt x="532" y="18791"/>
                    </a:lnTo>
                    <a:lnTo>
                      <a:pt x="333" y="17994"/>
                    </a:lnTo>
                    <a:lnTo>
                      <a:pt x="200" y="17197"/>
                    </a:lnTo>
                    <a:lnTo>
                      <a:pt x="133" y="16334"/>
                    </a:lnTo>
                    <a:lnTo>
                      <a:pt x="67" y="15471"/>
                    </a:lnTo>
                    <a:lnTo>
                      <a:pt x="1" y="14608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64" name="Google Shape;2964;g34ed79b00d1_0_2922"/>
              <p:cNvSpPr/>
              <p:nvPr/>
            </p:nvSpPr>
            <p:spPr>
              <a:xfrm>
                <a:off x="5053275" y="4416175"/>
                <a:ext cx="599250" cy="607550"/>
              </a:xfrm>
              <a:custGeom>
                <a:rect b="b" l="l" r="r" t="t"/>
                <a:pathLst>
                  <a:path extrusionOk="0" fill="none" h="24302" w="23970">
                    <a:moveTo>
                      <a:pt x="23969" y="12151"/>
                    </a:moveTo>
                    <a:lnTo>
                      <a:pt x="23969" y="12151"/>
                    </a:lnTo>
                    <a:lnTo>
                      <a:pt x="23903" y="10690"/>
                    </a:lnTo>
                    <a:lnTo>
                      <a:pt x="23704" y="9296"/>
                    </a:lnTo>
                    <a:lnTo>
                      <a:pt x="23372" y="8034"/>
                    </a:lnTo>
                    <a:lnTo>
                      <a:pt x="22907" y="6839"/>
                    </a:lnTo>
                    <a:lnTo>
                      <a:pt x="22376" y="5777"/>
                    </a:lnTo>
                    <a:lnTo>
                      <a:pt x="21778" y="4781"/>
                    </a:lnTo>
                    <a:lnTo>
                      <a:pt x="21048" y="3851"/>
                    </a:lnTo>
                    <a:lnTo>
                      <a:pt x="20185" y="3054"/>
                    </a:lnTo>
                    <a:lnTo>
                      <a:pt x="19322" y="2324"/>
                    </a:lnTo>
                    <a:lnTo>
                      <a:pt x="18392" y="1726"/>
                    </a:lnTo>
                    <a:lnTo>
                      <a:pt x="17396" y="1195"/>
                    </a:lnTo>
                    <a:lnTo>
                      <a:pt x="16400" y="730"/>
                    </a:lnTo>
                    <a:lnTo>
                      <a:pt x="15338" y="398"/>
                    </a:lnTo>
                    <a:lnTo>
                      <a:pt x="14209" y="199"/>
                    </a:lnTo>
                    <a:lnTo>
                      <a:pt x="13080" y="67"/>
                    </a:lnTo>
                    <a:lnTo>
                      <a:pt x="12018" y="0"/>
                    </a:lnTo>
                    <a:lnTo>
                      <a:pt x="10889" y="0"/>
                    </a:lnTo>
                    <a:lnTo>
                      <a:pt x="9760" y="199"/>
                    </a:lnTo>
                    <a:lnTo>
                      <a:pt x="8632" y="398"/>
                    </a:lnTo>
                    <a:lnTo>
                      <a:pt x="7569" y="730"/>
                    </a:lnTo>
                    <a:lnTo>
                      <a:pt x="6573" y="1129"/>
                    </a:lnTo>
                    <a:lnTo>
                      <a:pt x="5577" y="1660"/>
                    </a:lnTo>
                    <a:lnTo>
                      <a:pt x="4648" y="2258"/>
                    </a:lnTo>
                    <a:lnTo>
                      <a:pt x="3785" y="2988"/>
                    </a:lnTo>
                    <a:lnTo>
                      <a:pt x="2921" y="3785"/>
                    </a:lnTo>
                    <a:lnTo>
                      <a:pt x="2191" y="4714"/>
                    </a:lnTo>
                    <a:lnTo>
                      <a:pt x="1594" y="5710"/>
                    </a:lnTo>
                    <a:lnTo>
                      <a:pt x="1062" y="6773"/>
                    </a:lnTo>
                    <a:lnTo>
                      <a:pt x="598" y="7968"/>
                    </a:lnTo>
                    <a:lnTo>
                      <a:pt x="266" y="9229"/>
                    </a:lnTo>
                    <a:lnTo>
                      <a:pt x="66" y="10624"/>
                    </a:lnTo>
                    <a:lnTo>
                      <a:pt x="0" y="12084"/>
                    </a:lnTo>
                    <a:lnTo>
                      <a:pt x="0" y="12084"/>
                    </a:lnTo>
                    <a:lnTo>
                      <a:pt x="66" y="13545"/>
                    </a:lnTo>
                    <a:lnTo>
                      <a:pt x="266" y="14940"/>
                    </a:lnTo>
                    <a:lnTo>
                      <a:pt x="598" y="16201"/>
                    </a:lnTo>
                    <a:lnTo>
                      <a:pt x="1062" y="17396"/>
                    </a:lnTo>
                    <a:lnTo>
                      <a:pt x="1594" y="18459"/>
                    </a:lnTo>
                    <a:lnTo>
                      <a:pt x="2191" y="19521"/>
                    </a:lnTo>
                    <a:lnTo>
                      <a:pt x="2921" y="20384"/>
                    </a:lnTo>
                    <a:lnTo>
                      <a:pt x="3785" y="21181"/>
                    </a:lnTo>
                    <a:lnTo>
                      <a:pt x="4648" y="21911"/>
                    </a:lnTo>
                    <a:lnTo>
                      <a:pt x="5577" y="22575"/>
                    </a:lnTo>
                    <a:lnTo>
                      <a:pt x="6573" y="23040"/>
                    </a:lnTo>
                    <a:lnTo>
                      <a:pt x="7569" y="23505"/>
                    </a:lnTo>
                    <a:lnTo>
                      <a:pt x="8632" y="23837"/>
                    </a:lnTo>
                    <a:lnTo>
                      <a:pt x="9760" y="24102"/>
                    </a:lnTo>
                    <a:lnTo>
                      <a:pt x="10889" y="24235"/>
                    </a:lnTo>
                    <a:lnTo>
                      <a:pt x="12018" y="24302"/>
                    </a:lnTo>
                    <a:lnTo>
                      <a:pt x="13080" y="24235"/>
                    </a:lnTo>
                    <a:lnTo>
                      <a:pt x="14209" y="24102"/>
                    </a:lnTo>
                    <a:lnTo>
                      <a:pt x="15338" y="23837"/>
                    </a:lnTo>
                    <a:lnTo>
                      <a:pt x="16400" y="23571"/>
                    </a:lnTo>
                    <a:lnTo>
                      <a:pt x="17396" y="23106"/>
                    </a:lnTo>
                    <a:lnTo>
                      <a:pt x="18392" y="22575"/>
                    </a:lnTo>
                    <a:lnTo>
                      <a:pt x="19322" y="21978"/>
                    </a:lnTo>
                    <a:lnTo>
                      <a:pt x="20185" y="21247"/>
                    </a:lnTo>
                    <a:lnTo>
                      <a:pt x="21048" y="20450"/>
                    </a:lnTo>
                    <a:lnTo>
                      <a:pt x="21778" y="19587"/>
                    </a:lnTo>
                    <a:lnTo>
                      <a:pt x="22376" y="18591"/>
                    </a:lnTo>
                    <a:lnTo>
                      <a:pt x="22907" y="17463"/>
                    </a:lnTo>
                    <a:lnTo>
                      <a:pt x="23372" y="16267"/>
                    </a:lnTo>
                    <a:lnTo>
                      <a:pt x="23704" y="15006"/>
                    </a:lnTo>
                    <a:lnTo>
                      <a:pt x="23903" y="13612"/>
                    </a:lnTo>
                    <a:lnTo>
                      <a:pt x="23969" y="12151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65" name="Google Shape;2965;g34ed79b00d1_0_2922"/>
              <p:cNvSpPr/>
              <p:nvPr/>
            </p:nvSpPr>
            <p:spPr>
              <a:xfrm>
                <a:off x="5212625" y="4510775"/>
                <a:ext cx="305450" cy="400075"/>
              </a:xfrm>
              <a:custGeom>
                <a:rect b="b" l="l" r="r" t="t"/>
                <a:pathLst>
                  <a:path extrusionOk="0" fill="none" h="16003" w="12218">
                    <a:moveTo>
                      <a:pt x="0" y="67"/>
                    </a:moveTo>
                    <a:lnTo>
                      <a:pt x="0" y="67"/>
                    </a:lnTo>
                    <a:lnTo>
                      <a:pt x="4316" y="1"/>
                    </a:lnTo>
                    <a:lnTo>
                      <a:pt x="5312" y="1"/>
                    </a:lnTo>
                    <a:lnTo>
                      <a:pt x="6308" y="67"/>
                    </a:lnTo>
                    <a:lnTo>
                      <a:pt x="7237" y="200"/>
                    </a:lnTo>
                    <a:lnTo>
                      <a:pt x="8167" y="333"/>
                    </a:lnTo>
                    <a:lnTo>
                      <a:pt x="8964" y="532"/>
                    </a:lnTo>
                    <a:lnTo>
                      <a:pt x="9694" y="864"/>
                    </a:lnTo>
                    <a:lnTo>
                      <a:pt x="10358" y="1262"/>
                    </a:lnTo>
                    <a:lnTo>
                      <a:pt x="10889" y="1727"/>
                    </a:lnTo>
                    <a:lnTo>
                      <a:pt x="11088" y="2059"/>
                    </a:lnTo>
                    <a:lnTo>
                      <a:pt x="11354" y="2325"/>
                    </a:lnTo>
                    <a:lnTo>
                      <a:pt x="11487" y="2723"/>
                    </a:lnTo>
                    <a:lnTo>
                      <a:pt x="11686" y="3055"/>
                    </a:lnTo>
                    <a:lnTo>
                      <a:pt x="11752" y="3520"/>
                    </a:lnTo>
                    <a:lnTo>
                      <a:pt x="11885" y="3918"/>
                    </a:lnTo>
                    <a:lnTo>
                      <a:pt x="11952" y="4981"/>
                    </a:lnTo>
                    <a:lnTo>
                      <a:pt x="11952" y="4981"/>
                    </a:lnTo>
                    <a:lnTo>
                      <a:pt x="11885" y="5844"/>
                    </a:lnTo>
                    <a:lnTo>
                      <a:pt x="11686" y="6640"/>
                    </a:lnTo>
                    <a:lnTo>
                      <a:pt x="11420" y="7371"/>
                    </a:lnTo>
                    <a:lnTo>
                      <a:pt x="11088" y="7968"/>
                    </a:lnTo>
                    <a:lnTo>
                      <a:pt x="10624" y="8433"/>
                    </a:lnTo>
                    <a:lnTo>
                      <a:pt x="10093" y="8898"/>
                    </a:lnTo>
                    <a:lnTo>
                      <a:pt x="9495" y="9230"/>
                    </a:lnTo>
                    <a:lnTo>
                      <a:pt x="8765" y="9496"/>
                    </a:lnTo>
                    <a:lnTo>
                      <a:pt x="12217" y="16003"/>
                    </a:lnTo>
                    <a:lnTo>
                      <a:pt x="8897" y="16003"/>
                    </a:lnTo>
                    <a:lnTo>
                      <a:pt x="5710" y="9894"/>
                    </a:lnTo>
                    <a:lnTo>
                      <a:pt x="3187" y="9894"/>
                    </a:lnTo>
                    <a:lnTo>
                      <a:pt x="3187" y="16003"/>
                    </a:lnTo>
                    <a:lnTo>
                      <a:pt x="0" y="16003"/>
                    </a:lnTo>
                    <a:lnTo>
                      <a:pt x="0" y="67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66" name="Google Shape;2966;g34ed79b00d1_0_2922"/>
              <p:cNvSpPr/>
              <p:nvPr/>
            </p:nvSpPr>
            <p:spPr>
              <a:xfrm>
                <a:off x="5292300" y="4582150"/>
                <a:ext cx="139450" cy="116225"/>
              </a:xfrm>
              <a:custGeom>
                <a:rect b="b" l="l" r="r" t="t"/>
                <a:pathLst>
                  <a:path extrusionOk="0" fill="none" h="4649" w="5578">
                    <a:moveTo>
                      <a:pt x="5578" y="2258"/>
                    </a:moveTo>
                    <a:lnTo>
                      <a:pt x="5578" y="2258"/>
                    </a:lnTo>
                    <a:lnTo>
                      <a:pt x="5578" y="1860"/>
                    </a:lnTo>
                    <a:lnTo>
                      <a:pt x="5445" y="1462"/>
                    </a:lnTo>
                    <a:lnTo>
                      <a:pt x="5312" y="1130"/>
                    </a:lnTo>
                    <a:lnTo>
                      <a:pt x="5113" y="798"/>
                    </a:lnTo>
                    <a:lnTo>
                      <a:pt x="4847" y="598"/>
                    </a:lnTo>
                    <a:lnTo>
                      <a:pt x="4582" y="399"/>
                    </a:lnTo>
                    <a:lnTo>
                      <a:pt x="4183" y="266"/>
                    </a:lnTo>
                    <a:lnTo>
                      <a:pt x="3851" y="200"/>
                    </a:lnTo>
                    <a:lnTo>
                      <a:pt x="2988" y="67"/>
                    </a:lnTo>
                    <a:lnTo>
                      <a:pt x="2059" y="1"/>
                    </a:lnTo>
                    <a:lnTo>
                      <a:pt x="0" y="1"/>
                    </a:lnTo>
                    <a:lnTo>
                      <a:pt x="0" y="4649"/>
                    </a:lnTo>
                    <a:lnTo>
                      <a:pt x="0" y="4649"/>
                    </a:lnTo>
                    <a:lnTo>
                      <a:pt x="2059" y="4649"/>
                    </a:lnTo>
                    <a:lnTo>
                      <a:pt x="2988" y="4582"/>
                    </a:lnTo>
                    <a:lnTo>
                      <a:pt x="3851" y="4516"/>
                    </a:lnTo>
                    <a:lnTo>
                      <a:pt x="4250" y="4383"/>
                    </a:lnTo>
                    <a:lnTo>
                      <a:pt x="4582" y="4250"/>
                    </a:lnTo>
                    <a:lnTo>
                      <a:pt x="4847" y="4051"/>
                    </a:lnTo>
                    <a:lnTo>
                      <a:pt x="5113" y="3852"/>
                    </a:lnTo>
                    <a:lnTo>
                      <a:pt x="5312" y="3520"/>
                    </a:lnTo>
                    <a:lnTo>
                      <a:pt x="5445" y="3188"/>
                    </a:lnTo>
                    <a:lnTo>
                      <a:pt x="5578" y="2790"/>
                    </a:lnTo>
                    <a:lnTo>
                      <a:pt x="5578" y="2258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67" name="Google Shape;2967;g34ed79b00d1_0_2922"/>
              <p:cNvSpPr/>
              <p:nvPr/>
            </p:nvSpPr>
            <p:spPr>
              <a:xfrm>
                <a:off x="1703525" y="4240200"/>
                <a:ext cx="1075650" cy="1236675"/>
              </a:xfrm>
              <a:custGeom>
                <a:rect b="b" l="l" r="r" t="t"/>
                <a:pathLst>
                  <a:path extrusionOk="0" h="49467" w="43026">
                    <a:moveTo>
                      <a:pt x="0" y="1"/>
                    </a:moveTo>
                    <a:lnTo>
                      <a:pt x="0" y="49467"/>
                    </a:lnTo>
                    <a:lnTo>
                      <a:pt x="43026" y="24634"/>
                    </a:lnTo>
                    <a:lnTo>
                      <a:pt x="39905" y="23904"/>
                    </a:lnTo>
                    <a:lnTo>
                      <a:pt x="36917" y="23041"/>
                    </a:lnTo>
                    <a:lnTo>
                      <a:pt x="33929" y="22111"/>
                    </a:lnTo>
                    <a:lnTo>
                      <a:pt x="30942" y="21049"/>
                    </a:lnTo>
                    <a:lnTo>
                      <a:pt x="28020" y="19854"/>
                    </a:lnTo>
                    <a:lnTo>
                      <a:pt x="25165" y="18592"/>
                    </a:lnTo>
                    <a:lnTo>
                      <a:pt x="22376" y="17198"/>
                    </a:lnTo>
                    <a:lnTo>
                      <a:pt x="19654" y="15671"/>
                    </a:lnTo>
                    <a:lnTo>
                      <a:pt x="16932" y="14077"/>
                    </a:lnTo>
                    <a:lnTo>
                      <a:pt x="14342" y="12351"/>
                    </a:lnTo>
                    <a:lnTo>
                      <a:pt x="11753" y="10558"/>
                    </a:lnTo>
                    <a:lnTo>
                      <a:pt x="9296" y="8633"/>
                    </a:lnTo>
                    <a:lnTo>
                      <a:pt x="6839" y="6641"/>
                    </a:lnTo>
                    <a:lnTo>
                      <a:pt x="4515" y="4516"/>
                    </a:lnTo>
                    <a:lnTo>
                      <a:pt x="2258" y="232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68" name="Google Shape;2968;g34ed79b00d1_0_2922"/>
              <p:cNvSpPr/>
              <p:nvPr/>
            </p:nvSpPr>
            <p:spPr>
              <a:xfrm>
                <a:off x="1703525" y="4240200"/>
                <a:ext cx="1075650" cy="1236675"/>
              </a:xfrm>
              <a:custGeom>
                <a:rect b="b" l="l" r="r" t="t"/>
                <a:pathLst>
                  <a:path extrusionOk="0" fill="none" h="49467" w="43026">
                    <a:moveTo>
                      <a:pt x="0" y="1"/>
                    </a:moveTo>
                    <a:lnTo>
                      <a:pt x="0" y="49467"/>
                    </a:lnTo>
                    <a:lnTo>
                      <a:pt x="43026" y="24634"/>
                    </a:lnTo>
                    <a:lnTo>
                      <a:pt x="43026" y="24634"/>
                    </a:lnTo>
                    <a:lnTo>
                      <a:pt x="39905" y="23904"/>
                    </a:lnTo>
                    <a:lnTo>
                      <a:pt x="36917" y="23041"/>
                    </a:lnTo>
                    <a:lnTo>
                      <a:pt x="33929" y="22111"/>
                    </a:lnTo>
                    <a:lnTo>
                      <a:pt x="30942" y="21049"/>
                    </a:lnTo>
                    <a:lnTo>
                      <a:pt x="28020" y="19854"/>
                    </a:lnTo>
                    <a:lnTo>
                      <a:pt x="25165" y="18592"/>
                    </a:lnTo>
                    <a:lnTo>
                      <a:pt x="22376" y="17198"/>
                    </a:lnTo>
                    <a:lnTo>
                      <a:pt x="19654" y="15671"/>
                    </a:lnTo>
                    <a:lnTo>
                      <a:pt x="16932" y="14077"/>
                    </a:lnTo>
                    <a:lnTo>
                      <a:pt x="14342" y="12351"/>
                    </a:lnTo>
                    <a:lnTo>
                      <a:pt x="11753" y="10558"/>
                    </a:lnTo>
                    <a:lnTo>
                      <a:pt x="9296" y="8633"/>
                    </a:lnTo>
                    <a:lnTo>
                      <a:pt x="6839" y="6641"/>
                    </a:lnTo>
                    <a:lnTo>
                      <a:pt x="4515" y="4516"/>
                    </a:lnTo>
                    <a:lnTo>
                      <a:pt x="2258" y="2325"/>
                    </a:lnTo>
                    <a:lnTo>
                      <a:pt x="0" y="1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69" name="Google Shape;2969;g34ed79b00d1_0_2922"/>
              <p:cNvSpPr/>
              <p:nvPr/>
            </p:nvSpPr>
            <p:spPr>
              <a:xfrm>
                <a:off x="1703525" y="238125"/>
                <a:ext cx="1067350" cy="1228375"/>
              </a:xfrm>
              <a:custGeom>
                <a:rect b="b" l="l" r="r" t="t"/>
                <a:pathLst>
                  <a:path extrusionOk="0" h="49135" w="42694">
                    <a:moveTo>
                      <a:pt x="0" y="0"/>
                    </a:moveTo>
                    <a:lnTo>
                      <a:pt x="0" y="49134"/>
                    </a:lnTo>
                    <a:lnTo>
                      <a:pt x="2324" y="46744"/>
                    </a:lnTo>
                    <a:lnTo>
                      <a:pt x="4648" y="44486"/>
                    </a:lnTo>
                    <a:lnTo>
                      <a:pt x="7105" y="42362"/>
                    </a:lnTo>
                    <a:lnTo>
                      <a:pt x="9628" y="40303"/>
                    </a:lnTo>
                    <a:lnTo>
                      <a:pt x="12151" y="38378"/>
                    </a:lnTo>
                    <a:lnTo>
                      <a:pt x="14741" y="36585"/>
                    </a:lnTo>
                    <a:lnTo>
                      <a:pt x="17397" y="34859"/>
                    </a:lnTo>
                    <a:lnTo>
                      <a:pt x="20119" y="33265"/>
                    </a:lnTo>
                    <a:lnTo>
                      <a:pt x="22841" y="31804"/>
                    </a:lnTo>
                    <a:lnTo>
                      <a:pt x="25630" y="30410"/>
                    </a:lnTo>
                    <a:lnTo>
                      <a:pt x="28418" y="29148"/>
                    </a:lnTo>
                    <a:lnTo>
                      <a:pt x="31274" y="28020"/>
                    </a:lnTo>
                    <a:lnTo>
                      <a:pt x="34129" y="27024"/>
                    </a:lnTo>
                    <a:lnTo>
                      <a:pt x="36984" y="26094"/>
                    </a:lnTo>
                    <a:lnTo>
                      <a:pt x="39839" y="25297"/>
                    </a:lnTo>
                    <a:lnTo>
                      <a:pt x="42694" y="2463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70" name="Google Shape;2970;g34ed79b00d1_0_2922"/>
              <p:cNvSpPr/>
              <p:nvPr/>
            </p:nvSpPr>
            <p:spPr>
              <a:xfrm>
                <a:off x="1703525" y="238125"/>
                <a:ext cx="1067350" cy="1228375"/>
              </a:xfrm>
              <a:custGeom>
                <a:rect b="b" l="l" r="r" t="t"/>
                <a:pathLst>
                  <a:path extrusionOk="0" fill="none" h="49135" w="42694">
                    <a:moveTo>
                      <a:pt x="42694" y="24633"/>
                    </a:moveTo>
                    <a:lnTo>
                      <a:pt x="0" y="0"/>
                    </a:lnTo>
                    <a:lnTo>
                      <a:pt x="0" y="49134"/>
                    </a:lnTo>
                    <a:lnTo>
                      <a:pt x="0" y="49134"/>
                    </a:lnTo>
                    <a:lnTo>
                      <a:pt x="2324" y="46744"/>
                    </a:lnTo>
                    <a:lnTo>
                      <a:pt x="4648" y="44486"/>
                    </a:lnTo>
                    <a:lnTo>
                      <a:pt x="7105" y="42362"/>
                    </a:lnTo>
                    <a:lnTo>
                      <a:pt x="9628" y="40303"/>
                    </a:lnTo>
                    <a:lnTo>
                      <a:pt x="12151" y="38378"/>
                    </a:lnTo>
                    <a:lnTo>
                      <a:pt x="14741" y="36585"/>
                    </a:lnTo>
                    <a:lnTo>
                      <a:pt x="17397" y="34859"/>
                    </a:lnTo>
                    <a:lnTo>
                      <a:pt x="20119" y="33265"/>
                    </a:lnTo>
                    <a:lnTo>
                      <a:pt x="22841" y="31804"/>
                    </a:lnTo>
                    <a:lnTo>
                      <a:pt x="25630" y="30410"/>
                    </a:lnTo>
                    <a:lnTo>
                      <a:pt x="28418" y="29148"/>
                    </a:lnTo>
                    <a:lnTo>
                      <a:pt x="31274" y="28020"/>
                    </a:lnTo>
                    <a:lnTo>
                      <a:pt x="34129" y="27024"/>
                    </a:lnTo>
                    <a:lnTo>
                      <a:pt x="36984" y="26094"/>
                    </a:lnTo>
                    <a:lnTo>
                      <a:pt x="39839" y="25297"/>
                    </a:lnTo>
                    <a:lnTo>
                      <a:pt x="42694" y="24633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71" name="Google Shape;2971;g34ed79b00d1_0_2922"/>
              <p:cNvSpPr/>
              <p:nvPr/>
            </p:nvSpPr>
            <p:spPr>
              <a:xfrm>
                <a:off x="5162825" y="2236675"/>
                <a:ext cx="1077300" cy="1243300"/>
              </a:xfrm>
              <a:custGeom>
                <a:rect b="b" l="l" r="r" t="t"/>
                <a:pathLst>
                  <a:path extrusionOk="0" h="49732" w="43092">
                    <a:moveTo>
                      <a:pt x="133" y="0"/>
                    </a:moveTo>
                    <a:lnTo>
                      <a:pt x="996" y="3055"/>
                    </a:lnTo>
                    <a:lnTo>
                      <a:pt x="1793" y="6109"/>
                    </a:lnTo>
                    <a:lnTo>
                      <a:pt x="2457" y="9163"/>
                    </a:lnTo>
                    <a:lnTo>
                      <a:pt x="2988" y="12284"/>
                    </a:lnTo>
                    <a:lnTo>
                      <a:pt x="3386" y="15405"/>
                    </a:lnTo>
                    <a:lnTo>
                      <a:pt x="3718" y="18525"/>
                    </a:lnTo>
                    <a:lnTo>
                      <a:pt x="3851" y="21646"/>
                    </a:lnTo>
                    <a:lnTo>
                      <a:pt x="3918" y="24833"/>
                    </a:lnTo>
                    <a:lnTo>
                      <a:pt x="3851" y="27954"/>
                    </a:lnTo>
                    <a:lnTo>
                      <a:pt x="3652" y="31074"/>
                    </a:lnTo>
                    <a:lnTo>
                      <a:pt x="3386" y="34261"/>
                    </a:lnTo>
                    <a:lnTo>
                      <a:pt x="2922" y="37382"/>
                    </a:lnTo>
                    <a:lnTo>
                      <a:pt x="2391" y="40503"/>
                    </a:lnTo>
                    <a:lnTo>
                      <a:pt x="1727" y="43557"/>
                    </a:lnTo>
                    <a:lnTo>
                      <a:pt x="930" y="46678"/>
                    </a:lnTo>
                    <a:lnTo>
                      <a:pt x="0" y="49732"/>
                    </a:lnTo>
                    <a:lnTo>
                      <a:pt x="43092" y="24833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72" name="Google Shape;2972;g34ed79b00d1_0_2922"/>
              <p:cNvSpPr/>
              <p:nvPr/>
            </p:nvSpPr>
            <p:spPr>
              <a:xfrm>
                <a:off x="2412325" y="1011650"/>
                <a:ext cx="1185200" cy="212500"/>
              </a:xfrm>
              <a:custGeom>
                <a:rect b="b" l="l" r="r" t="t"/>
                <a:pathLst>
                  <a:path extrusionOk="0" h="8500" w="47408">
                    <a:moveTo>
                      <a:pt x="33730" y="0"/>
                    </a:moveTo>
                    <a:lnTo>
                      <a:pt x="30410" y="67"/>
                    </a:lnTo>
                    <a:lnTo>
                      <a:pt x="27223" y="199"/>
                    </a:lnTo>
                    <a:lnTo>
                      <a:pt x="24036" y="531"/>
                    </a:lnTo>
                    <a:lnTo>
                      <a:pt x="20982" y="863"/>
                    </a:lnTo>
                    <a:lnTo>
                      <a:pt x="17994" y="1395"/>
                    </a:lnTo>
                    <a:lnTo>
                      <a:pt x="15072" y="1926"/>
                    </a:lnTo>
                    <a:lnTo>
                      <a:pt x="12284" y="2590"/>
                    </a:lnTo>
                    <a:lnTo>
                      <a:pt x="9561" y="3320"/>
                    </a:lnTo>
                    <a:lnTo>
                      <a:pt x="6972" y="4050"/>
                    </a:lnTo>
                    <a:lnTo>
                      <a:pt x="4515" y="4914"/>
                    </a:lnTo>
                    <a:lnTo>
                      <a:pt x="2191" y="5710"/>
                    </a:lnTo>
                    <a:lnTo>
                      <a:pt x="0" y="6640"/>
                    </a:lnTo>
                    <a:lnTo>
                      <a:pt x="1195" y="6374"/>
                    </a:lnTo>
                    <a:lnTo>
                      <a:pt x="2590" y="6242"/>
                    </a:lnTo>
                    <a:lnTo>
                      <a:pt x="4050" y="6109"/>
                    </a:lnTo>
                    <a:lnTo>
                      <a:pt x="5644" y="6042"/>
                    </a:lnTo>
                    <a:lnTo>
                      <a:pt x="7304" y="6042"/>
                    </a:lnTo>
                    <a:lnTo>
                      <a:pt x="9030" y="6109"/>
                    </a:lnTo>
                    <a:lnTo>
                      <a:pt x="10823" y="6175"/>
                    </a:lnTo>
                    <a:lnTo>
                      <a:pt x="12616" y="6308"/>
                    </a:lnTo>
                    <a:lnTo>
                      <a:pt x="16201" y="6706"/>
                    </a:lnTo>
                    <a:lnTo>
                      <a:pt x="19720" y="7171"/>
                    </a:lnTo>
                    <a:lnTo>
                      <a:pt x="22907" y="7769"/>
                    </a:lnTo>
                    <a:lnTo>
                      <a:pt x="24368" y="8101"/>
                    </a:lnTo>
                    <a:lnTo>
                      <a:pt x="25696" y="8499"/>
                    </a:lnTo>
                    <a:lnTo>
                      <a:pt x="26758" y="7702"/>
                    </a:lnTo>
                    <a:lnTo>
                      <a:pt x="27887" y="6972"/>
                    </a:lnTo>
                    <a:lnTo>
                      <a:pt x="29016" y="6242"/>
                    </a:lnTo>
                    <a:lnTo>
                      <a:pt x="30211" y="5578"/>
                    </a:lnTo>
                    <a:lnTo>
                      <a:pt x="31472" y="4980"/>
                    </a:lnTo>
                    <a:lnTo>
                      <a:pt x="32800" y="4382"/>
                    </a:lnTo>
                    <a:lnTo>
                      <a:pt x="34128" y="3918"/>
                    </a:lnTo>
                    <a:lnTo>
                      <a:pt x="35523" y="3386"/>
                    </a:lnTo>
                    <a:lnTo>
                      <a:pt x="36983" y="2988"/>
                    </a:lnTo>
                    <a:lnTo>
                      <a:pt x="38378" y="2590"/>
                    </a:lnTo>
                    <a:lnTo>
                      <a:pt x="39905" y="2258"/>
                    </a:lnTo>
                    <a:lnTo>
                      <a:pt x="41366" y="1992"/>
                    </a:lnTo>
                    <a:lnTo>
                      <a:pt x="42893" y="1726"/>
                    </a:lnTo>
                    <a:lnTo>
                      <a:pt x="44353" y="1527"/>
                    </a:lnTo>
                    <a:lnTo>
                      <a:pt x="45881" y="1395"/>
                    </a:lnTo>
                    <a:lnTo>
                      <a:pt x="47408" y="1262"/>
                    </a:lnTo>
                    <a:lnTo>
                      <a:pt x="45681" y="996"/>
                    </a:lnTo>
                    <a:lnTo>
                      <a:pt x="43955" y="731"/>
                    </a:lnTo>
                    <a:lnTo>
                      <a:pt x="40502" y="332"/>
                    </a:lnTo>
                    <a:lnTo>
                      <a:pt x="37116" y="133"/>
                    </a:lnTo>
                    <a:lnTo>
                      <a:pt x="3373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73" name="Google Shape;2973;g34ed79b00d1_0_2922"/>
              <p:cNvSpPr/>
              <p:nvPr/>
            </p:nvSpPr>
            <p:spPr>
              <a:xfrm>
                <a:off x="2412325" y="1011650"/>
                <a:ext cx="1185200" cy="212500"/>
              </a:xfrm>
              <a:custGeom>
                <a:rect b="b" l="l" r="r" t="t"/>
                <a:pathLst>
                  <a:path extrusionOk="0" fill="none" h="8500" w="47408">
                    <a:moveTo>
                      <a:pt x="0" y="6640"/>
                    </a:moveTo>
                    <a:lnTo>
                      <a:pt x="0" y="6640"/>
                    </a:lnTo>
                    <a:lnTo>
                      <a:pt x="1195" y="6374"/>
                    </a:lnTo>
                    <a:lnTo>
                      <a:pt x="2590" y="6242"/>
                    </a:lnTo>
                    <a:lnTo>
                      <a:pt x="4050" y="6109"/>
                    </a:lnTo>
                    <a:lnTo>
                      <a:pt x="5644" y="6042"/>
                    </a:lnTo>
                    <a:lnTo>
                      <a:pt x="7304" y="6042"/>
                    </a:lnTo>
                    <a:lnTo>
                      <a:pt x="9030" y="6109"/>
                    </a:lnTo>
                    <a:lnTo>
                      <a:pt x="10823" y="6175"/>
                    </a:lnTo>
                    <a:lnTo>
                      <a:pt x="12616" y="6308"/>
                    </a:lnTo>
                    <a:lnTo>
                      <a:pt x="16201" y="6706"/>
                    </a:lnTo>
                    <a:lnTo>
                      <a:pt x="19720" y="7171"/>
                    </a:lnTo>
                    <a:lnTo>
                      <a:pt x="22907" y="7769"/>
                    </a:lnTo>
                    <a:lnTo>
                      <a:pt x="24368" y="8101"/>
                    </a:lnTo>
                    <a:lnTo>
                      <a:pt x="25696" y="8499"/>
                    </a:lnTo>
                    <a:lnTo>
                      <a:pt x="25696" y="8499"/>
                    </a:lnTo>
                    <a:lnTo>
                      <a:pt x="26758" y="7702"/>
                    </a:lnTo>
                    <a:lnTo>
                      <a:pt x="27887" y="6972"/>
                    </a:lnTo>
                    <a:lnTo>
                      <a:pt x="29016" y="6242"/>
                    </a:lnTo>
                    <a:lnTo>
                      <a:pt x="30211" y="5578"/>
                    </a:lnTo>
                    <a:lnTo>
                      <a:pt x="31472" y="4980"/>
                    </a:lnTo>
                    <a:lnTo>
                      <a:pt x="32800" y="4382"/>
                    </a:lnTo>
                    <a:lnTo>
                      <a:pt x="34128" y="3918"/>
                    </a:lnTo>
                    <a:lnTo>
                      <a:pt x="35523" y="3386"/>
                    </a:lnTo>
                    <a:lnTo>
                      <a:pt x="36983" y="2988"/>
                    </a:lnTo>
                    <a:lnTo>
                      <a:pt x="38378" y="2590"/>
                    </a:lnTo>
                    <a:lnTo>
                      <a:pt x="39905" y="2258"/>
                    </a:lnTo>
                    <a:lnTo>
                      <a:pt x="41366" y="1992"/>
                    </a:lnTo>
                    <a:lnTo>
                      <a:pt x="42893" y="1726"/>
                    </a:lnTo>
                    <a:lnTo>
                      <a:pt x="44353" y="1527"/>
                    </a:lnTo>
                    <a:lnTo>
                      <a:pt x="45881" y="1395"/>
                    </a:lnTo>
                    <a:lnTo>
                      <a:pt x="47408" y="1262"/>
                    </a:lnTo>
                    <a:lnTo>
                      <a:pt x="47408" y="1262"/>
                    </a:lnTo>
                    <a:lnTo>
                      <a:pt x="45681" y="996"/>
                    </a:lnTo>
                    <a:lnTo>
                      <a:pt x="43955" y="731"/>
                    </a:lnTo>
                    <a:lnTo>
                      <a:pt x="40502" y="332"/>
                    </a:lnTo>
                    <a:lnTo>
                      <a:pt x="37116" y="133"/>
                    </a:lnTo>
                    <a:lnTo>
                      <a:pt x="33730" y="0"/>
                    </a:lnTo>
                    <a:lnTo>
                      <a:pt x="30410" y="67"/>
                    </a:lnTo>
                    <a:lnTo>
                      <a:pt x="27223" y="199"/>
                    </a:lnTo>
                    <a:lnTo>
                      <a:pt x="24036" y="531"/>
                    </a:lnTo>
                    <a:lnTo>
                      <a:pt x="20982" y="863"/>
                    </a:lnTo>
                    <a:lnTo>
                      <a:pt x="17994" y="1395"/>
                    </a:lnTo>
                    <a:lnTo>
                      <a:pt x="15072" y="1926"/>
                    </a:lnTo>
                    <a:lnTo>
                      <a:pt x="12284" y="2590"/>
                    </a:lnTo>
                    <a:lnTo>
                      <a:pt x="9561" y="3320"/>
                    </a:lnTo>
                    <a:lnTo>
                      <a:pt x="6972" y="4050"/>
                    </a:lnTo>
                    <a:lnTo>
                      <a:pt x="4515" y="4914"/>
                    </a:lnTo>
                    <a:lnTo>
                      <a:pt x="2191" y="5710"/>
                    </a:lnTo>
                    <a:lnTo>
                      <a:pt x="0" y="664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74" name="Google Shape;2974;g34ed79b00d1_0_2922"/>
              <p:cNvSpPr/>
              <p:nvPr/>
            </p:nvSpPr>
            <p:spPr>
              <a:xfrm>
                <a:off x="2565025" y="2533800"/>
                <a:ext cx="1894000" cy="1138750"/>
              </a:xfrm>
              <a:custGeom>
                <a:rect b="b" l="l" r="r" t="t"/>
                <a:pathLst>
                  <a:path extrusionOk="0" h="45550" w="75760">
                    <a:moveTo>
                      <a:pt x="23904" y="1"/>
                    </a:moveTo>
                    <a:lnTo>
                      <a:pt x="20650" y="3453"/>
                    </a:lnTo>
                    <a:lnTo>
                      <a:pt x="17330" y="7171"/>
                    </a:lnTo>
                    <a:lnTo>
                      <a:pt x="14143" y="10956"/>
                    </a:lnTo>
                    <a:lnTo>
                      <a:pt x="11089" y="14807"/>
                    </a:lnTo>
                    <a:lnTo>
                      <a:pt x="8101" y="18725"/>
                    </a:lnTo>
                    <a:lnTo>
                      <a:pt x="5246" y="22708"/>
                    </a:lnTo>
                    <a:lnTo>
                      <a:pt x="2524" y="26559"/>
                    </a:lnTo>
                    <a:lnTo>
                      <a:pt x="1" y="30411"/>
                    </a:lnTo>
                    <a:lnTo>
                      <a:pt x="1993" y="31938"/>
                    </a:lnTo>
                    <a:lnTo>
                      <a:pt x="3984" y="33398"/>
                    </a:lnTo>
                    <a:lnTo>
                      <a:pt x="6109" y="34793"/>
                    </a:lnTo>
                    <a:lnTo>
                      <a:pt x="8300" y="36121"/>
                    </a:lnTo>
                    <a:lnTo>
                      <a:pt x="10558" y="37316"/>
                    </a:lnTo>
                    <a:lnTo>
                      <a:pt x="12815" y="38511"/>
                    </a:lnTo>
                    <a:lnTo>
                      <a:pt x="15139" y="39573"/>
                    </a:lnTo>
                    <a:lnTo>
                      <a:pt x="17529" y="40569"/>
                    </a:lnTo>
                    <a:lnTo>
                      <a:pt x="19986" y="41432"/>
                    </a:lnTo>
                    <a:lnTo>
                      <a:pt x="22443" y="42296"/>
                    </a:lnTo>
                    <a:lnTo>
                      <a:pt x="24900" y="43026"/>
                    </a:lnTo>
                    <a:lnTo>
                      <a:pt x="27423" y="43690"/>
                    </a:lnTo>
                    <a:lnTo>
                      <a:pt x="30012" y="44221"/>
                    </a:lnTo>
                    <a:lnTo>
                      <a:pt x="32535" y="44686"/>
                    </a:lnTo>
                    <a:lnTo>
                      <a:pt x="35125" y="45018"/>
                    </a:lnTo>
                    <a:lnTo>
                      <a:pt x="37648" y="45350"/>
                    </a:lnTo>
                    <a:lnTo>
                      <a:pt x="40237" y="45483"/>
                    </a:lnTo>
                    <a:lnTo>
                      <a:pt x="42827" y="45549"/>
                    </a:lnTo>
                    <a:lnTo>
                      <a:pt x="45350" y="45549"/>
                    </a:lnTo>
                    <a:lnTo>
                      <a:pt x="47939" y="45416"/>
                    </a:lnTo>
                    <a:lnTo>
                      <a:pt x="50462" y="45217"/>
                    </a:lnTo>
                    <a:lnTo>
                      <a:pt x="52986" y="44885"/>
                    </a:lnTo>
                    <a:lnTo>
                      <a:pt x="55442" y="44487"/>
                    </a:lnTo>
                    <a:lnTo>
                      <a:pt x="57899" y="43956"/>
                    </a:lnTo>
                    <a:lnTo>
                      <a:pt x="60289" y="43292"/>
                    </a:lnTo>
                    <a:lnTo>
                      <a:pt x="62680" y="42561"/>
                    </a:lnTo>
                    <a:lnTo>
                      <a:pt x="65003" y="41698"/>
                    </a:lnTo>
                    <a:lnTo>
                      <a:pt x="67261" y="40702"/>
                    </a:lnTo>
                    <a:lnTo>
                      <a:pt x="69518" y="39640"/>
                    </a:lnTo>
                    <a:lnTo>
                      <a:pt x="71643" y="38445"/>
                    </a:lnTo>
                    <a:lnTo>
                      <a:pt x="73768" y="37117"/>
                    </a:lnTo>
                    <a:lnTo>
                      <a:pt x="75760" y="35656"/>
                    </a:lnTo>
                    <a:lnTo>
                      <a:pt x="75361" y="32270"/>
                    </a:lnTo>
                    <a:lnTo>
                      <a:pt x="74764" y="28883"/>
                    </a:lnTo>
                    <a:lnTo>
                      <a:pt x="74166" y="25431"/>
                    </a:lnTo>
                    <a:lnTo>
                      <a:pt x="73370" y="21978"/>
                    </a:lnTo>
                    <a:lnTo>
                      <a:pt x="72440" y="18525"/>
                    </a:lnTo>
                    <a:lnTo>
                      <a:pt x="71444" y="15073"/>
                    </a:lnTo>
                    <a:lnTo>
                      <a:pt x="70315" y="11620"/>
                    </a:lnTo>
                    <a:lnTo>
                      <a:pt x="69054" y="8167"/>
                    </a:lnTo>
                    <a:lnTo>
                      <a:pt x="67659" y="8765"/>
                    </a:lnTo>
                    <a:lnTo>
                      <a:pt x="66265" y="9296"/>
                    </a:lnTo>
                    <a:lnTo>
                      <a:pt x="64804" y="9761"/>
                    </a:lnTo>
                    <a:lnTo>
                      <a:pt x="63410" y="10159"/>
                    </a:lnTo>
                    <a:lnTo>
                      <a:pt x="61949" y="10491"/>
                    </a:lnTo>
                    <a:lnTo>
                      <a:pt x="60488" y="10757"/>
                    </a:lnTo>
                    <a:lnTo>
                      <a:pt x="58961" y="11022"/>
                    </a:lnTo>
                    <a:lnTo>
                      <a:pt x="57501" y="11155"/>
                    </a:lnTo>
                    <a:lnTo>
                      <a:pt x="56040" y="11288"/>
                    </a:lnTo>
                    <a:lnTo>
                      <a:pt x="54513" y="11354"/>
                    </a:lnTo>
                    <a:lnTo>
                      <a:pt x="52986" y="11354"/>
                    </a:lnTo>
                    <a:lnTo>
                      <a:pt x="51525" y="11288"/>
                    </a:lnTo>
                    <a:lnTo>
                      <a:pt x="49998" y="11155"/>
                    </a:lnTo>
                    <a:lnTo>
                      <a:pt x="48537" y="11022"/>
                    </a:lnTo>
                    <a:lnTo>
                      <a:pt x="47010" y="10757"/>
                    </a:lnTo>
                    <a:lnTo>
                      <a:pt x="45549" y="10491"/>
                    </a:lnTo>
                    <a:lnTo>
                      <a:pt x="44088" y="10226"/>
                    </a:lnTo>
                    <a:lnTo>
                      <a:pt x="42561" y="9827"/>
                    </a:lnTo>
                    <a:lnTo>
                      <a:pt x="41100" y="9429"/>
                    </a:lnTo>
                    <a:lnTo>
                      <a:pt x="39706" y="8964"/>
                    </a:lnTo>
                    <a:lnTo>
                      <a:pt x="38245" y="8433"/>
                    </a:lnTo>
                    <a:lnTo>
                      <a:pt x="36851" y="7902"/>
                    </a:lnTo>
                    <a:lnTo>
                      <a:pt x="35457" y="7304"/>
                    </a:lnTo>
                    <a:lnTo>
                      <a:pt x="34062" y="6640"/>
                    </a:lnTo>
                    <a:lnTo>
                      <a:pt x="32668" y="5976"/>
                    </a:lnTo>
                    <a:lnTo>
                      <a:pt x="31340" y="5246"/>
                    </a:lnTo>
                    <a:lnTo>
                      <a:pt x="30079" y="4449"/>
                    </a:lnTo>
                    <a:lnTo>
                      <a:pt x="28751" y="3652"/>
                    </a:lnTo>
                    <a:lnTo>
                      <a:pt x="27489" y="2789"/>
                    </a:lnTo>
                    <a:lnTo>
                      <a:pt x="26294" y="1860"/>
                    </a:lnTo>
                    <a:lnTo>
                      <a:pt x="25099" y="930"/>
                    </a:lnTo>
                    <a:lnTo>
                      <a:pt x="2390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75" name="Google Shape;2975;g34ed79b00d1_0_2922"/>
              <p:cNvSpPr/>
              <p:nvPr/>
            </p:nvSpPr>
            <p:spPr>
              <a:xfrm>
                <a:off x="2565025" y="2533800"/>
                <a:ext cx="1894000" cy="1138750"/>
              </a:xfrm>
              <a:custGeom>
                <a:rect b="b" l="l" r="r" t="t"/>
                <a:pathLst>
                  <a:path extrusionOk="0" fill="none" h="45550" w="75760">
                    <a:moveTo>
                      <a:pt x="75760" y="35656"/>
                    </a:moveTo>
                    <a:lnTo>
                      <a:pt x="75760" y="35656"/>
                    </a:lnTo>
                    <a:lnTo>
                      <a:pt x="75361" y="32270"/>
                    </a:lnTo>
                    <a:lnTo>
                      <a:pt x="74764" y="28883"/>
                    </a:lnTo>
                    <a:lnTo>
                      <a:pt x="74166" y="25431"/>
                    </a:lnTo>
                    <a:lnTo>
                      <a:pt x="73370" y="21978"/>
                    </a:lnTo>
                    <a:lnTo>
                      <a:pt x="72440" y="18525"/>
                    </a:lnTo>
                    <a:lnTo>
                      <a:pt x="71444" y="15073"/>
                    </a:lnTo>
                    <a:lnTo>
                      <a:pt x="70315" y="11620"/>
                    </a:lnTo>
                    <a:lnTo>
                      <a:pt x="69054" y="8167"/>
                    </a:lnTo>
                    <a:lnTo>
                      <a:pt x="69054" y="8167"/>
                    </a:lnTo>
                    <a:lnTo>
                      <a:pt x="67659" y="8765"/>
                    </a:lnTo>
                    <a:lnTo>
                      <a:pt x="66265" y="9296"/>
                    </a:lnTo>
                    <a:lnTo>
                      <a:pt x="64804" y="9761"/>
                    </a:lnTo>
                    <a:lnTo>
                      <a:pt x="63410" y="10159"/>
                    </a:lnTo>
                    <a:lnTo>
                      <a:pt x="61949" y="10491"/>
                    </a:lnTo>
                    <a:lnTo>
                      <a:pt x="60488" y="10757"/>
                    </a:lnTo>
                    <a:lnTo>
                      <a:pt x="58961" y="11022"/>
                    </a:lnTo>
                    <a:lnTo>
                      <a:pt x="57501" y="11155"/>
                    </a:lnTo>
                    <a:lnTo>
                      <a:pt x="56040" y="11288"/>
                    </a:lnTo>
                    <a:lnTo>
                      <a:pt x="54513" y="11354"/>
                    </a:lnTo>
                    <a:lnTo>
                      <a:pt x="52986" y="11354"/>
                    </a:lnTo>
                    <a:lnTo>
                      <a:pt x="51525" y="11288"/>
                    </a:lnTo>
                    <a:lnTo>
                      <a:pt x="49998" y="11155"/>
                    </a:lnTo>
                    <a:lnTo>
                      <a:pt x="48537" y="11022"/>
                    </a:lnTo>
                    <a:lnTo>
                      <a:pt x="47010" y="10757"/>
                    </a:lnTo>
                    <a:lnTo>
                      <a:pt x="45549" y="10491"/>
                    </a:lnTo>
                    <a:lnTo>
                      <a:pt x="44088" y="10226"/>
                    </a:lnTo>
                    <a:lnTo>
                      <a:pt x="42561" y="9827"/>
                    </a:lnTo>
                    <a:lnTo>
                      <a:pt x="41100" y="9429"/>
                    </a:lnTo>
                    <a:lnTo>
                      <a:pt x="39706" y="8964"/>
                    </a:lnTo>
                    <a:lnTo>
                      <a:pt x="38245" y="8433"/>
                    </a:lnTo>
                    <a:lnTo>
                      <a:pt x="36851" y="7902"/>
                    </a:lnTo>
                    <a:lnTo>
                      <a:pt x="35457" y="7304"/>
                    </a:lnTo>
                    <a:lnTo>
                      <a:pt x="34062" y="6640"/>
                    </a:lnTo>
                    <a:lnTo>
                      <a:pt x="32668" y="5976"/>
                    </a:lnTo>
                    <a:lnTo>
                      <a:pt x="31340" y="5246"/>
                    </a:lnTo>
                    <a:lnTo>
                      <a:pt x="30079" y="4449"/>
                    </a:lnTo>
                    <a:lnTo>
                      <a:pt x="28751" y="3652"/>
                    </a:lnTo>
                    <a:lnTo>
                      <a:pt x="27489" y="2789"/>
                    </a:lnTo>
                    <a:lnTo>
                      <a:pt x="26294" y="1860"/>
                    </a:lnTo>
                    <a:lnTo>
                      <a:pt x="25099" y="930"/>
                    </a:lnTo>
                    <a:lnTo>
                      <a:pt x="23904" y="1"/>
                    </a:lnTo>
                    <a:lnTo>
                      <a:pt x="23904" y="1"/>
                    </a:lnTo>
                    <a:lnTo>
                      <a:pt x="20650" y="3453"/>
                    </a:lnTo>
                    <a:lnTo>
                      <a:pt x="17330" y="7171"/>
                    </a:lnTo>
                    <a:lnTo>
                      <a:pt x="14143" y="10956"/>
                    </a:lnTo>
                    <a:lnTo>
                      <a:pt x="11089" y="14807"/>
                    </a:lnTo>
                    <a:lnTo>
                      <a:pt x="8101" y="18725"/>
                    </a:lnTo>
                    <a:lnTo>
                      <a:pt x="5246" y="22708"/>
                    </a:lnTo>
                    <a:lnTo>
                      <a:pt x="2524" y="26559"/>
                    </a:lnTo>
                    <a:lnTo>
                      <a:pt x="1" y="30411"/>
                    </a:lnTo>
                    <a:lnTo>
                      <a:pt x="1" y="30411"/>
                    </a:lnTo>
                    <a:lnTo>
                      <a:pt x="1993" y="31938"/>
                    </a:lnTo>
                    <a:lnTo>
                      <a:pt x="3984" y="33398"/>
                    </a:lnTo>
                    <a:lnTo>
                      <a:pt x="6109" y="34793"/>
                    </a:lnTo>
                    <a:lnTo>
                      <a:pt x="8300" y="36121"/>
                    </a:lnTo>
                    <a:lnTo>
                      <a:pt x="10558" y="37316"/>
                    </a:lnTo>
                    <a:lnTo>
                      <a:pt x="12815" y="38511"/>
                    </a:lnTo>
                    <a:lnTo>
                      <a:pt x="15139" y="39573"/>
                    </a:lnTo>
                    <a:lnTo>
                      <a:pt x="17529" y="40569"/>
                    </a:lnTo>
                    <a:lnTo>
                      <a:pt x="19986" y="41432"/>
                    </a:lnTo>
                    <a:lnTo>
                      <a:pt x="22443" y="42296"/>
                    </a:lnTo>
                    <a:lnTo>
                      <a:pt x="24900" y="43026"/>
                    </a:lnTo>
                    <a:lnTo>
                      <a:pt x="27423" y="43690"/>
                    </a:lnTo>
                    <a:lnTo>
                      <a:pt x="30012" y="44221"/>
                    </a:lnTo>
                    <a:lnTo>
                      <a:pt x="32535" y="44686"/>
                    </a:lnTo>
                    <a:lnTo>
                      <a:pt x="35125" y="45018"/>
                    </a:lnTo>
                    <a:lnTo>
                      <a:pt x="37648" y="45350"/>
                    </a:lnTo>
                    <a:lnTo>
                      <a:pt x="40237" y="45483"/>
                    </a:lnTo>
                    <a:lnTo>
                      <a:pt x="42827" y="45549"/>
                    </a:lnTo>
                    <a:lnTo>
                      <a:pt x="45350" y="45549"/>
                    </a:lnTo>
                    <a:lnTo>
                      <a:pt x="47939" y="45416"/>
                    </a:lnTo>
                    <a:lnTo>
                      <a:pt x="50462" y="45217"/>
                    </a:lnTo>
                    <a:lnTo>
                      <a:pt x="52986" y="44885"/>
                    </a:lnTo>
                    <a:lnTo>
                      <a:pt x="55442" y="44487"/>
                    </a:lnTo>
                    <a:lnTo>
                      <a:pt x="57899" y="43956"/>
                    </a:lnTo>
                    <a:lnTo>
                      <a:pt x="60289" y="43292"/>
                    </a:lnTo>
                    <a:lnTo>
                      <a:pt x="62680" y="42561"/>
                    </a:lnTo>
                    <a:lnTo>
                      <a:pt x="65003" y="41698"/>
                    </a:lnTo>
                    <a:lnTo>
                      <a:pt x="67261" y="40702"/>
                    </a:lnTo>
                    <a:lnTo>
                      <a:pt x="69518" y="39640"/>
                    </a:lnTo>
                    <a:lnTo>
                      <a:pt x="71643" y="38445"/>
                    </a:lnTo>
                    <a:lnTo>
                      <a:pt x="73768" y="37117"/>
                    </a:lnTo>
                    <a:lnTo>
                      <a:pt x="75760" y="35656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76" name="Google Shape;2976;g34ed79b00d1_0_2922"/>
              <p:cNvSpPr/>
              <p:nvPr/>
            </p:nvSpPr>
            <p:spPr>
              <a:xfrm>
                <a:off x="1379850" y="1665650"/>
                <a:ext cx="903025" cy="2486600"/>
              </a:xfrm>
              <a:custGeom>
                <a:rect b="b" l="l" r="r" t="t"/>
                <a:pathLst>
                  <a:path extrusionOk="0" h="99464" w="36121">
                    <a:moveTo>
                      <a:pt x="17396" y="1"/>
                    </a:moveTo>
                    <a:lnTo>
                      <a:pt x="16267" y="1395"/>
                    </a:lnTo>
                    <a:lnTo>
                      <a:pt x="15139" y="2789"/>
                    </a:lnTo>
                    <a:lnTo>
                      <a:pt x="14076" y="4184"/>
                    </a:lnTo>
                    <a:lnTo>
                      <a:pt x="13080" y="5644"/>
                    </a:lnTo>
                    <a:lnTo>
                      <a:pt x="12084" y="7105"/>
                    </a:lnTo>
                    <a:lnTo>
                      <a:pt x="11155" y="8566"/>
                    </a:lnTo>
                    <a:lnTo>
                      <a:pt x="10225" y="10027"/>
                    </a:lnTo>
                    <a:lnTo>
                      <a:pt x="9362" y="11554"/>
                    </a:lnTo>
                    <a:lnTo>
                      <a:pt x="8565" y="13081"/>
                    </a:lnTo>
                    <a:lnTo>
                      <a:pt x="7768" y="14608"/>
                    </a:lnTo>
                    <a:lnTo>
                      <a:pt x="6972" y="16135"/>
                    </a:lnTo>
                    <a:lnTo>
                      <a:pt x="6308" y="17662"/>
                    </a:lnTo>
                    <a:lnTo>
                      <a:pt x="5644" y="19256"/>
                    </a:lnTo>
                    <a:lnTo>
                      <a:pt x="4980" y="20849"/>
                    </a:lnTo>
                    <a:lnTo>
                      <a:pt x="3851" y="24037"/>
                    </a:lnTo>
                    <a:lnTo>
                      <a:pt x="2789" y="27290"/>
                    </a:lnTo>
                    <a:lnTo>
                      <a:pt x="1992" y="30543"/>
                    </a:lnTo>
                    <a:lnTo>
                      <a:pt x="1262" y="33863"/>
                    </a:lnTo>
                    <a:lnTo>
                      <a:pt x="730" y="37183"/>
                    </a:lnTo>
                    <a:lnTo>
                      <a:pt x="332" y="40503"/>
                    </a:lnTo>
                    <a:lnTo>
                      <a:pt x="66" y="43823"/>
                    </a:lnTo>
                    <a:lnTo>
                      <a:pt x="0" y="47209"/>
                    </a:lnTo>
                    <a:lnTo>
                      <a:pt x="66" y="50529"/>
                    </a:lnTo>
                    <a:lnTo>
                      <a:pt x="266" y="53849"/>
                    </a:lnTo>
                    <a:lnTo>
                      <a:pt x="664" y="57169"/>
                    </a:lnTo>
                    <a:lnTo>
                      <a:pt x="1195" y="60489"/>
                    </a:lnTo>
                    <a:lnTo>
                      <a:pt x="1859" y="63809"/>
                    </a:lnTo>
                    <a:lnTo>
                      <a:pt x="2656" y="67062"/>
                    </a:lnTo>
                    <a:lnTo>
                      <a:pt x="3652" y="70316"/>
                    </a:lnTo>
                    <a:lnTo>
                      <a:pt x="4781" y="73503"/>
                    </a:lnTo>
                    <a:lnTo>
                      <a:pt x="6042" y="76623"/>
                    </a:lnTo>
                    <a:lnTo>
                      <a:pt x="6773" y="78150"/>
                    </a:lnTo>
                    <a:lnTo>
                      <a:pt x="7503" y="79678"/>
                    </a:lnTo>
                    <a:lnTo>
                      <a:pt x="8233" y="81205"/>
                    </a:lnTo>
                    <a:lnTo>
                      <a:pt x="9030" y="82732"/>
                    </a:lnTo>
                    <a:lnTo>
                      <a:pt x="9893" y="84259"/>
                    </a:lnTo>
                    <a:lnTo>
                      <a:pt x="10823" y="85720"/>
                    </a:lnTo>
                    <a:lnTo>
                      <a:pt x="11686" y="87180"/>
                    </a:lnTo>
                    <a:lnTo>
                      <a:pt x="12682" y="88641"/>
                    </a:lnTo>
                    <a:lnTo>
                      <a:pt x="13678" y="90036"/>
                    </a:lnTo>
                    <a:lnTo>
                      <a:pt x="14674" y="91430"/>
                    </a:lnTo>
                    <a:lnTo>
                      <a:pt x="15803" y="92824"/>
                    </a:lnTo>
                    <a:lnTo>
                      <a:pt x="16865" y="94219"/>
                    </a:lnTo>
                    <a:lnTo>
                      <a:pt x="17994" y="95546"/>
                    </a:lnTo>
                    <a:lnTo>
                      <a:pt x="19189" y="96874"/>
                    </a:lnTo>
                    <a:lnTo>
                      <a:pt x="20450" y="98202"/>
                    </a:lnTo>
                    <a:lnTo>
                      <a:pt x="21712" y="99464"/>
                    </a:lnTo>
                    <a:lnTo>
                      <a:pt x="22243" y="97339"/>
                    </a:lnTo>
                    <a:lnTo>
                      <a:pt x="22907" y="95215"/>
                    </a:lnTo>
                    <a:lnTo>
                      <a:pt x="23637" y="93090"/>
                    </a:lnTo>
                    <a:lnTo>
                      <a:pt x="24368" y="90965"/>
                    </a:lnTo>
                    <a:lnTo>
                      <a:pt x="25165" y="88907"/>
                    </a:lnTo>
                    <a:lnTo>
                      <a:pt x="26028" y="86782"/>
                    </a:lnTo>
                    <a:lnTo>
                      <a:pt x="26891" y="84657"/>
                    </a:lnTo>
                    <a:lnTo>
                      <a:pt x="27820" y="82599"/>
                    </a:lnTo>
                    <a:lnTo>
                      <a:pt x="29746" y="78482"/>
                    </a:lnTo>
                    <a:lnTo>
                      <a:pt x="31804" y="74432"/>
                    </a:lnTo>
                    <a:lnTo>
                      <a:pt x="33929" y="70515"/>
                    </a:lnTo>
                    <a:lnTo>
                      <a:pt x="36120" y="66730"/>
                    </a:lnTo>
                    <a:lnTo>
                      <a:pt x="34460" y="64937"/>
                    </a:lnTo>
                    <a:lnTo>
                      <a:pt x="32867" y="63145"/>
                    </a:lnTo>
                    <a:lnTo>
                      <a:pt x="31273" y="61285"/>
                    </a:lnTo>
                    <a:lnTo>
                      <a:pt x="29812" y="59360"/>
                    </a:lnTo>
                    <a:lnTo>
                      <a:pt x="28418" y="57434"/>
                    </a:lnTo>
                    <a:lnTo>
                      <a:pt x="27156" y="55442"/>
                    </a:lnTo>
                    <a:lnTo>
                      <a:pt x="25895" y="53384"/>
                    </a:lnTo>
                    <a:lnTo>
                      <a:pt x="24700" y="51392"/>
                    </a:lnTo>
                    <a:lnTo>
                      <a:pt x="23571" y="49268"/>
                    </a:lnTo>
                    <a:lnTo>
                      <a:pt x="22509" y="47209"/>
                    </a:lnTo>
                    <a:lnTo>
                      <a:pt x="21579" y="45085"/>
                    </a:lnTo>
                    <a:lnTo>
                      <a:pt x="20650" y="42960"/>
                    </a:lnTo>
                    <a:lnTo>
                      <a:pt x="19853" y="40769"/>
                    </a:lnTo>
                    <a:lnTo>
                      <a:pt x="19056" y="38578"/>
                    </a:lnTo>
                    <a:lnTo>
                      <a:pt x="18392" y="36386"/>
                    </a:lnTo>
                    <a:lnTo>
                      <a:pt x="17728" y="34195"/>
                    </a:lnTo>
                    <a:lnTo>
                      <a:pt x="17197" y="32004"/>
                    </a:lnTo>
                    <a:lnTo>
                      <a:pt x="16732" y="29813"/>
                    </a:lnTo>
                    <a:lnTo>
                      <a:pt x="16267" y="27622"/>
                    </a:lnTo>
                    <a:lnTo>
                      <a:pt x="15935" y="25364"/>
                    </a:lnTo>
                    <a:lnTo>
                      <a:pt x="15670" y="23173"/>
                    </a:lnTo>
                    <a:lnTo>
                      <a:pt x="15471" y="20982"/>
                    </a:lnTo>
                    <a:lnTo>
                      <a:pt x="15338" y="18791"/>
                    </a:lnTo>
                    <a:lnTo>
                      <a:pt x="15271" y="16600"/>
                    </a:lnTo>
                    <a:lnTo>
                      <a:pt x="15338" y="14475"/>
                    </a:lnTo>
                    <a:lnTo>
                      <a:pt x="15404" y="12351"/>
                    </a:lnTo>
                    <a:lnTo>
                      <a:pt x="15537" y="10226"/>
                    </a:lnTo>
                    <a:lnTo>
                      <a:pt x="15803" y="8101"/>
                    </a:lnTo>
                    <a:lnTo>
                      <a:pt x="16068" y="6043"/>
                    </a:lnTo>
                    <a:lnTo>
                      <a:pt x="16467" y="3985"/>
                    </a:lnTo>
                    <a:lnTo>
                      <a:pt x="16865" y="1993"/>
                    </a:lnTo>
                    <a:lnTo>
                      <a:pt x="1739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77" name="Google Shape;2977;g34ed79b00d1_0_2922"/>
              <p:cNvSpPr/>
              <p:nvPr/>
            </p:nvSpPr>
            <p:spPr>
              <a:xfrm>
                <a:off x="1379850" y="1665650"/>
                <a:ext cx="903025" cy="2486600"/>
              </a:xfrm>
              <a:custGeom>
                <a:rect b="b" l="l" r="r" t="t"/>
                <a:pathLst>
                  <a:path extrusionOk="0" fill="none" h="99464" w="36121">
                    <a:moveTo>
                      <a:pt x="36120" y="66730"/>
                    </a:moveTo>
                    <a:lnTo>
                      <a:pt x="36120" y="66730"/>
                    </a:lnTo>
                    <a:lnTo>
                      <a:pt x="34460" y="64937"/>
                    </a:lnTo>
                    <a:lnTo>
                      <a:pt x="32867" y="63145"/>
                    </a:lnTo>
                    <a:lnTo>
                      <a:pt x="31273" y="61285"/>
                    </a:lnTo>
                    <a:lnTo>
                      <a:pt x="29812" y="59360"/>
                    </a:lnTo>
                    <a:lnTo>
                      <a:pt x="28418" y="57434"/>
                    </a:lnTo>
                    <a:lnTo>
                      <a:pt x="27156" y="55442"/>
                    </a:lnTo>
                    <a:lnTo>
                      <a:pt x="25895" y="53384"/>
                    </a:lnTo>
                    <a:lnTo>
                      <a:pt x="24700" y="51392"/>
                    </a:lnTo>
                    <a:lnTo>
                      <a:pt x="23571" y="49268"/>
                    </a:lnTo>
                    <a:lnTo>
                      <a:pt x="22509" y="47209"/>
                    </a:lnTo>
                    <a:lnTo>
                      <a:pt x="21579" y="45085"/>
                    </a:lnTo>
                    <a:lnTo>
                      <a:pt x="20650" y="42960"/>
                    </a:lnTo>
                    <a:lnTo>
                      <a:pt x="19853" y="40769"/>
                    </a:lnTo>
                    <a:lnTo>
                      <a:pt x="19056" y="38578"/>
                    </a:lnTo>
                    <a:lnTo>
                      <a:pt x="18392" y="36386"/>
                    </a:lnTo>
                    <a:lnTo>
                      <a:pt x="17728" y="34195"/>
                    </a:lnTo>
                    <a:lnTo>
                      <a:pt x="17197" y="32004"/>
                    </a:lnTo>
                    <a:lnTo>
                      <a:pt x="16732" y="29813"/>
                    </a:lnTo>
                    <a:lnTo>
                      <a:pt x="16267" y="27622"/>
                    </a:lnTo>
                    <a:lnTo>
                      <a:pt x="15935" y="25364"/>
                    </a:lnTo>
                    <a:lnTo>
                      <a:pt x="15670" y="23173"/>
                    </a:lnTo>
                    <a:lnTo>
                      <a:pt x="15471" y="20982"/>
                    </a:lnTo>
                    <a:lnTo>
                      <a:pt x="15338" y="18791"/>
                    </a:lnTo>
                    <a:lnTo>
                      <a:pt x="15271" y="16600"/>
                    </a:lnTo>
                    <a:lnTo>
                      <a:pt x="15338" y="14475"/>
                    </a:lnTo>
                    <a:lnTo>
                      <a:pt x="15404" y="12351"/>
                    </a:lnTo>
                    <a:lnTo>
                      <a:pt x="15537" y="10226"/>
                    </a:lnTo>
                    <a:lnTo>
                      <a:pt x="15803" y="8101"/>
                    </a:lnTo>
                    <a:lnTo>
                      <a:pt x="16068" y="6043"/>
                    </a:lnTo>
                    <a:lnTo>
                      <a:pt x="16467" y="3985"/>
                    </a:lnTo>
                    <a:lnTo>
                      <a:pt x="16865" y="1993"/>
                    </a:lnTo>
                    <a:lnTo>
                      <a:pt x="17396" y="1"/>
                    </a:lnTo>
                    <a:lnTo>
                      <a:pt x="17396" y="1"/>
                    </a:lnTo>
                    <a:lnTo>
                      <a:pt x="16267" y="1395"/>
                    </a:lnTo>
                    <a:lnTo>
                      <a:pt x="15139" y="2789"/>
                    </a:lnTo>
                    <a:lnTo>
                      <a:pt x="14076" y="4184"/>
                    </a:lnTo>
                    <a:lnTo>
                      <a:pt x="13080" y="5644"/>
                    </a:lnTo>
                    <a:lnTo>
                      <a:pt x="12084" y="7105"/>
                    </a:lnTo>
                    <a:lnTo>
                      <a:pt x="11155" y="8566"/>
                    </a:lnTo>
                    <a:lnTo>
                      <a:pt x="10225" y="10027"/>
                    </a:lnTo>
                    <a:lnTo>
                      <a:pt x="9362" y="11554"/>
                    </a:lnTo>
                    <a:lnTo>
                      <a:pt x="8565" y="13081"/>
                    </a:lnTo>
                    <a:lnTo>
                      <a:pt x="7768" y="14608"/>
                    </a:lnTo>
                    <a:lnTo>
                      <a:pt x="6972" y="16135"/>
                    </a:lnTo>
                    <a:lnTo>
                      <a:pt x="6308" y="17662"/>
                    </a:lnTo>
                    <a:lnTo>
                      <a:pt x="5644" y="19256"/>
                    </a:lnTo>
                    <a:lnTo>
                      <a:pt x="4980" y="20849"/>
                    </a:lnTo>
                    <a:lnTo>
                      <a:pt x="3851" y="24037"/>
                    </a:lnTo>
                    <a:lnTo>
                      <a:pt x="2789" y="27290"/>
                    </a:lnTo>
                    <a:lnTo>
                      <a:pt x="1992" y="30543"/>
                    </a:lnTo>
                    <a:lnTo>
                      <a:pt x="1262" y="33863"/>
                    </a:lnTo>
                    <a:lnTo>
                      <a:pt x="730" y="37183"/>
                    </a:lnTo>
                    <a:lnTo>
                      <a:pt x="332" y="40503"/>
                    </a:lnTo>
                    <a:lnTo>
                      <a:pt x="66" y="43823"/>
                    </a:lnTo>
                    <a:lnTo>
                      <a:pt x="0" y="47209"/>
                    </a:lnTo>
                    <a:lnTo>
                      <a:pt x="66" y="50529"/>
                    </a:lnTo>
                    <a:lnTo>
                      <a:pt x="266" y="53849"/>
                    </a:lnTo>
                    <a:lnTo>
                      <a:pt x="664" y="57169"/>
                    </a:lnTo>
                    <a:lnTo>
                      <a:pt x="1195" y="60489"/>
                    </a:lnTo>
                    <a:lnTo>
                      <a:pt x="1859" y="63809"/>
                    </a:lnTo>
                    <a:lnTo>
                      <a:pt x="2656" y="67062"/>
                    </a:lnTo>
                    <a:lnTo>
                      <a:pt x="3652" y="70316"/>
                    </a:lnTo>
                    <a:lnTo>
                      <a:pt x="4781" y="73503"/>
                    </a:lnTo>
                    <a:lnTo>
                      <a:pt x="6042" y="76623"/>
                    </a:lnTo>
                    <a:lnTo>
                      <a:pt x="6773" y="78150"/>
                    </a:lnTo>
                    <a:lnTo>
                      <a:pt x="7503" y="79678"/>
                    </a:lnTo>
                    <a:lnTo>
                      <a:pt x="8233" y="81205"/>
                    </a:lnTo>
                    <a:lnTo>
                      <a:pt x="9030" y="82732"/>
                    </a:lnTo>
                    <a:lnTo>
                      <a:pt x="9893" y="84259"/>
                    </a:lnTo>
                    <a:lnTo>
                      <a:pt x="10823" y="85720"/>
                    </a:lnTo>
                    <a:lnTo>
                      <a:pt x="11686" y="87180"/>
                    </a:lnTo>
                    <a:lnTo>
                      <a:pt x="12682" y="88641"/>
                    </a:lnTo>
                    <a:lnTo>
                      <a:pt x="13678" y="90036"/>
                    </a:lnTo>
                    <a:lnTo>
                      <a:pt x="14674" y="91430"/>
                    </a:lnTo>
                    <a:lnTo>
                      <a:pt x="15803" y="92824"/>
                    </a:lnTo>
                    <a:lnTo>
                      <a:pt x="16865" y="94219"/>
                    </a:lnTo>
                    <a:lnTo>
                      <a:pt x="17994" y="95546"/>
                    </a:lnTo>
                    <a:lnTo>
                      <a:pt x="19189" y="96874"/>
                    </a:lnTo>
                    <a:lnTo>
                      <a:pt x="20450" y="98202"/>
                    </a:lnTo>
                    <a:lnTo>
                      <a:pt x="21712" y="99464"/>
                    </a:lnTo>
                    <a:lnTo>
                      <a:pt x="21712" y="99464"/>
                    </a:lnTo>
                    <a:lnTo>
                      <a:pt x="22243" y="97339"/>
                    </a:lnTo>
                    <a:lnTo>
                      <a:pt x="22907" y="95215"/>
                    </a:lnTo>
                    <a:lnTo>
                      <a:pt x="23637" y="93090"/>
                    </a:lnTo>
                    <a:lnTo>
                      <a:pt x="24368" y="90965"/>
                    </a:lnTo>
                    <a:lnTo>
                      <a:pt x="25165" y="88907"/>
                    </a:lnTo>
                    <a:lnTo>
                      <a:pt x="26028" y="86782"/>
                    </a:lnTo>
                    <a:lnTo>
                      <a:pt x="26891" y="84657"/>
                    </a:lnTo>
                    <a:lnTo>
                      <a:pt x="27820" y="82599"/>
                    </a:lnTo>
                    <a:lnTo>
                      <a:pt x="29746" y="78482"/>
                    </a:lnTo>
                    <a:lnTo>
                      <a:pt x="31804" y="74432"/>
                    </a:lnTo>
                    <a:lnTo>
                      <a:pt x="33929" y="70515"/>
                    </a:lnTo>
                    <a:lnTo>
                      <a:pt x="36120" y="6673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78" name="Google Shape;2978;g34ed79b00d1_0_2922"/>
              <p:cNvSpPr/>
              <p:nvPr/>
            </p:nvSpPr>
            <p:spPr>
              <a:xfrm>
                <a:off x="3318625" y="1974400"/>
                <a:ext cx="888100" cy="627475"/>
              </a:xfrm>
              <a:custGeom>
                <a:rect b="b" l="l" r="r" t="t"/>
                <a:pathLst>
                  <a:path extrusionOk="0" h="25099" w="35524">
                    <a:moveTo>
                      <a:pt x="20783" y="1"/>
                    </a:moveTo>
                    <a:lnTo>
                      <a:pt x="18260" y="1727"/>
                    </a:lnTo>
                    <a:lnTo>
                      <a:pt x="15737" y="3520"/>
                    </a:lnTo>
                    <a:lnTo>
                      <a:pt x="13148" y="5445"/>
                    </a:lnTo>
                    <a:lnTo>
                      <a:pt x="10558" y="7437"/>
                    </a:lnTo>
                    <a:lnTo>
                      <a:pt x="7902" y="9495"/>
                    </a:lnTo>
                    <a:lnTo>
                      <a:pt x="5313" y="11687"/>
                    </a:lnTo>
                    <a:lnTo>
                      <a:pt x="2657" y="13944"/>
                    </a:lnTo>
                    <a:lnTo>
                      <a:pt x="1" y="16334"/>
                    </a:lnTo>
                    <a:lnTo>
                      <a:pt x="1063" y="17131"/>
                    </a:lnTo>
                    <a:lnTo>
                      <a:pt x="2126" y="17928"/>
                    </a:lnTo>
                    <a:lnTo>
                      <a:pt x="3188" y="18725"/>
                    </a:lnTo>
                    <a:lnTo>
                      <a:pt x="4250" y="19389"/>
                    </a:lnTo>
                    <a:lnTo>
                      <a:pt x="5379" y="20053"/>
                    </a:lnTo>
                    <a:lnTo>
                      <a:pt x="6508" y="20717"/>
                    </a:lnTo>
                    <a:lnTo>
                      <a:pt x="7637" y="21314"/>
                    </a:lnTo>
                    <a:lnTo>
                      <a:pt x="8765" y="21845"/>
                    </a:lnTo>
                    <a:lnTo>
                      <a:pt x="9894" y="22310"/>
                    </a:lnTo>
                    <a:lnTo>
                      <a:pt x="11089" y="22775"/>
                    </a:lnTo>
                    <a:lnTo>
                      <a:pt x="12218" y="23173"/>
                    </a:lnTo>
                    <a:lnTo>
                      <a:pt x="13413" y="23572"/>
                    </a:lnTo>
                    <a:lnTo>
                      <a:pt x="14542" y="23904"/>
                    </a:lnTo>
                    <a:lnTo>
                      <a:pt x="15737" y="24169"/>
                    </a:lnTo>
                    <a:lnTo>
                      <a:pt x="18061" y="24634"/>
                    </a:lnTo>
                    <a:lnTo>
                      <a:pt x="20451" y="24966"/>
                    </a:lnTo>
                    <a:lnTo>
                      <a:pt x="22709" y="25099"/>
                    </a:lnTo>
                    <a:lnTo>
                      <a:pt x="25033" y="25099"/>
                    </a:lnTo>
                    <a:lnTo>
                      <a:pt x="26161" y="25032"/>
                    </a:lnTo>
                    <a:lnTo>
                      <a:pt x="27224" y="24900"/>
                    </a:lnTo>
                    <a:lnTo>
                      <a:pt x="28353" y="24767"/>
                    </a:lnTo>
                    <a:lnTo>
                      <a:pt x="29415" y="24568"/>
                    </a:lnTo>
                    <a:lnTo>
                      <a:pt x="30477" y="24302"/>
                    </a:lnTo>
                    <a:lnTo>
                      <a:pt x="31540" y="24103"/>
                    </a:lnTo>
                    <a:lnTo>
                      <a:pt x="32536" y="23771"/>
                    </a:lnTo>
                    <a:lnTo>
                      <a:pt x="33532" y="23439"/>
                    </a:lnTo>
                    <a:lnTo>
                      <a:pt x="34527" y="23040"/>
                    </a:lnTo>
                    <a:lnTo>
                      <a:pt x="35523" y="22642"/>
                    </a:lnTo>
                    <a:lnTo>
                      <a:pt x="33996" y="19654"/>
                    </a:lnTo>
                    <a:lnTo>
                      <a:pt x="32403" y="16666"/>
                    </a:lnTo>
                    <a:lnTo>
                      <a:pt x="30743" y="13745"/>
                    </a:lnTo>
                    <a:lnTo>
                      <a:pt x="28950" y="10890"/>
                    </a:lnTo>
                    <a:lnTo>
                      <a:pt x="27025" y="8035"/>
                    </a:lnTo>
                    <a:lnTo>
                      <a:pt x="25033" y="5312"/>
                    </a:lnTo>
                    <a:lnTo>
                      <a:pt x="22974" y="2657"/>
                    </a:lnTo>
                    <a:lnTo>
                      <a:pt x="2078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79" name="Google Shape;2979;g34ed79b00d1_0_2922"/>
              <p:cNvSpPr/>
              <p:nvPr/>
            </p:nvSpPr>
            <p:spPr>
              <a:xfrm>
                <a:off x="3318625" y="1974400"/>
                <a:ext cx="888100" cy="627475"/>
              </a:xfrm>
              <a:custGeom>
                <a:rect b="b" l="l" r="r" t="t"/>
                <a:pathLst>
                  <a:path extrusionOk="0" fill="none" h="25099" w="35524">
                    <a:moveTo>
                      <a:pt x="35523" y="22642"/>
                    </a:moveTo>
                    <a:lnTo>
                      <a:pt x="35523" y="22642"/>
                    </a:lnTo>
                    <a:lnTo>
                      <a:pt x="33996" y="19654"/>
                    </a:lnTo>
                    <a:lnTo>
                      <a:pt x="32403" y="16666"/>
                    </a:lnTo>
                    <a:lnTo>
                      <a:pt x="30743" y="13745"/>
                    </a:lnTo>
                    <a:lnTo>
                      <a:pt x="28950" y="10890"/>
                    </a:lnTo>
                    <a:lnTo>
                      <a:pt x="27025" y="8035"/>
                    </a:lnTo>
                    <a:lnTo>
                      <a:pt x="25033" y="5312"/>
                    </a:lnTo>
                    <a:lnTo>
                      <a:pt x="22974" y="2657"/>
                    </a:lnTo>
                    <a:lnTo>
                      <a:pt x="20783" y="1"/>
                    </a:lnTo>
                    <a:lnTo>
                      <a:pt x="20783" y="1"/>
                    </a:lnTo>
                    <a:lnTo>
                      <a:pt x="18260" y="1727"/>
                    </a:lnTo>
                    <a:lnTo>
                      <a:pt x="15737" y="3520"/>
                    </a:lnTo>
                    <a:lnTo>
                      <a:pt x="13148" y="5445"/>
                    </a:lnTo>
                    <a:lnTo>
                      <a:pt x="10558" y="7437"/>
                    </a:lnTo>
                    <a:lnTo>
                      <a:pt x="7902" y="9495"/>
                    </a:lnTo>
                    <a:lnTo>
                      <a:pt x="5313" y="11687"/>
                    </a:lnTo>
                    <a:lnTo>
                      <a:pt x="2657" y="13944"/>
                    </a:lnTo>
                    <a:lnTo>
                      <a:pt x="1" y="16334"/>
                    </a:lnTo>
                    <a:lnTo>
                      <a:pt x="1" y="16334"/>
                    </a:lnTo>
                    <a:lnTo>
                      <a:pt x="1063" y="17131"/>
                    </a:lnTo>
                    <a:lnTo>
                      <a:pt x="2126" y="17928"/>
                    </a:lnTo>
                    <a:lnTo>
                      <a:pt x="3188" y="18725"/>
                    </a:lnTo>
                    <a:lnTo>
                      <a:pt x="4250" y="19389"/>
                    </a:lnTo>
                    <a:lnTo>
                      <a:pt x="5379" y="20053"/>
                    </a:lnTo>
                    <a:lnTo>
                      <a:pt x="6508" y="20717"/>
                    </a:lnTo>
                    <a:lnTo>
                      <a:pt x="7637" y="21314"/>
                    </a:lnTo>
                    <a:lnTo>
                      <a:pt x="8765" y="21845"/>
                    </a:lnTo>
                    <a:lnTo>
                      <a:pt x="9894" y="22310"/>
                    </a:lnTo>
                    <a:lnTo>
                      <a:pt x="11089" y="22775"/>
                    </a:lnTo>
                    <a:lnTo>
                      <a:pt x="12218" y="23173"/>
                    </a:lnTo>
                    <a:lnTo>
                      <a:pt x="13413" y="23572"/>
                    </a:lnTo>
                    <a:lnTo>
                      <a:pt x="14542" y="23904"/>
                    </a:lnTo>
                    <a:lnTo>
                      <a:pt x="15737" y="24169"/>
                    </a:lnTo>
                    <a:lnTo>
                      <a:pt x="18061" y="24634"/>
                    </a:lnTo>
                    <a:lnTo>
                      <a:pt x="20451" y="24966"/>
                    </a:lnTo>
                    <a:lnTo>
                      <a:pt x="22709" y="25099"/>
                    </a:lnTo>
                    <a:lnTo>
                      <a:pt x="25033" y="25099"/>
                    </a:lnTo>
                    <a:lnTo>
                      <a:pt x="26161" y="25032"/>
                    </a:lnTo>
                    <a:lnTo>
                      <a:pt x="27224" y="24900"/>
                    </a:lnTo>
                    <a:lnTo>
                      <a:pt x="28353" y="24767"/>
                    </a:lnTo>
                    <a:lnTo>
                      <a:pt x="29415" y="24568"/>
                    </a:lnTo>
                    <a:lnTo>
                      <a:pt x="30477" y="24302"/>
                    </a:lnTo>
                    <a:lnTo>
                      <a:pt x="31540" y="24103"/>
                    </a:lnTo>
                    <a:lnTo>
                      <a:pt x="32536" y="23771"/>
                    </a:lnTo>
                    <a:lnTo>
                      <a:pt x="33532" y="23439"/>
                    </a:lnTo>
                    <a:lnTo>
                      <a:pt x="34527" y="23040"/>
                    </a:lnTo>
                    <a:lnTo>
                      <a:pt x="35523" y="22642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80" name="Google Shape;2980;g34ed79b00d1_0_2922"/>
              <p:cNvSpPr/>
              <p:nvPr/>
            </p:nvSpPr>
            <p:spPr>
              <a:xfrm>
                <a:off x="3302025" y="1225775"/>
                <a:ext cx="962800" cy="464800"/>
              </a:xfrm>
              <a:custGeom>
                <a:rect b="b" l="l" r="r" t="t"/>
                <a:pathLst>
                  <a:path extrusionOk="0" h="18592" w="38512">
                    <a:moveTo>
                      <a:pt x="12683" y="0"/>
                    </a:moveTo>
                    <a:lnTo>
                      <a:pt x="11421" y="67"/>
                    </a:lnTo>
                    <a:lnTo>
                      <a:pt x="10226" y="200"/>
                    </a:lnTo>
                    <a:lnTo>
                      <a:pt x="9031" y="332"/>
                    </a:lnTo>
                    <a:lnTo>
                      <a:pt x="7836" y="532"/>
                    </a:lnTo>
                    <a:lnTo>
                      <a:pt x="6707" y="797"/>
                    </a:lnTo>
                    <a:lnTo>
                      <a:pt x="5578" y="1063"/>
                    </a:lnTo>
                    <a:lnTo>
                      <a:pt x="4516" y="1328"/>
                    </a:lnTo>
                    <a:lnTo>
                      <a:pt x="3520" y="1727"/>
                    </a:lnTo>
                    <a:lnTo>
                      <a:pt x="2590" y="2059"/>
                    </a:lnTo>
                    <a:lnTo>
                      <a:pt x="1661" y="2457"/>
                    </a:lnTo>
                    <a:lnTo>
                      <a:pt x="798" y="2922"/>
                    </a:lnTo>
                    <a:lnTo>
                      <a:pt x="1" y="3387"/>
                    </a:lnTo>
                    <a:lnTo>
                      <a:pt x="3055" y="4781"/>
                    </a:lnTo>
                    <a:lnTo>
                      <a:pt x="6043" y="6375"/>
                    </a:lnTo>
                    <a:lnTo>
                      <a:pt x="8965" y="8034"/>
                    </a:lnTo>
                    <a:lnTo>
                      <a:pt x="11820" y="9894"/>
                    </a:lnTo>
                    <a:lnTo>
                      <a:pt x="14608" y="11886"/>
                    </a:lnTo>
                    <a:lnTo>
                      <a:pt x="17331" y="13944"/>
                    </a:lnTo>
                    <a:lnTo>
                      <a:pt x="19987" y="16201"/>
                    </a:lnTo>
                    <a:lnTo>
                      <a:pt x="22576" y="18592"/>
                    </a:lnTo>
                    <a:lnTo>
                      <a:pt x="24435" y="17264"/>
                    </a:lnTo>
                    <a:lnTo>
                      <a:pt x="26427" y="16002"/>
                    </a:lnTo>
                    <a:lnTo>
                      <a:pt x="28485" y="14741"/>
                    </a:lnTo>
                    <a:lnTo>
                      <a:pt x="30544" y="13545"/>
                    </a:lnTo>
                    <a:lnTo>
                      <a:pt x="32668" y="12417"/>
                    </a:lnTo>
                    <a:lnTo>
                      <a:pt x="34727" y="11354"/>
                    </a:lnTo>
                    <a:lnTo>
                      <a:pt x="36719" y="10491"/>
                    </a:lnTo>
                    <a:lnTo>
                      <a:pt x="38511" y="9761"/>
                    </a:lnTo>
                    <a:lnTo>
                      <a:pt x="37449" y="8632"/>
                    </a:lnTo>
                    <a:lnTo>
                      <a:pt x="36254" y="7636"/>
                    </a:lnTo>
                    <a:lnTo>
                      <a:pt x="35059" y="6707"/>
                    </a:lnTo>
                    <a:lnTo>
                      <a:pt x="33864" y="5843"/>
                    </a:lnTo>
                    <a:lnTo>
                      <a:pt x="32602" y="5047"/>
                    </a:lnTo>
                    <a:lnTo>
                      <a:pt x="31340" y="4316"/>
                    </a:lnTo>
                    <a:lnTo>
                      <a:pt x="30079" y="3652"/>
                    </a:lnTo>
                    <a:lnTo>
                      <a:pt x="28751" y="3055"/>
                    </a:lnTo>
                    <a:lnTo>
                      <a:pt x="27423" y="2524"/>
                    </a:lnTo>
                    <a:lnTo>
                      <a:pt x="26095" y="1992"/>
                    </a:lnTo>
                    <a:lnTo>
                      <a:pt x="24701" y="1594"/>
                    </a:lnTo>
                    <a:lnTo>
                      <a:pt x="23373" y="1196"/>
                    </a:lnTo>
                    <a:lnTo>
                      <a:pt x="22045" y="864"/>
                    </a:lnTo>
                    <a:lnTo>
                      <a:pt x="20650" y="598"/>
                    </a:lnTo>
                    <a:lnTo>
                      <a:pt x="19323" y="399"/>
                    </a:lnTo>
                    <a:lnTo>
                      <a:pt x="17928" y="200"/>
                    </a:lnTo>
                    <a:lnTo>
                      <a:pt x="16600" y="67"/>
                    </a:lnTo>
                    <a:lnTo>
                      <a:pt x="1527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81" name="Google Shape;2981;g34ed79b00d1_0_2922"/>
              <p:cNvSpPr/>
              <p:nvPr/>
            </p:nvSpPr>
            <p:spPr>
              <a:xfrm>
                <a:off x="3302025" y="1225775"/>
                <a:ext cx="962800" cy="464800"/>
              </a:xfrm>
              <a:custGeom>
                <a:rect b="b" l="l" r="r" t="t"/>
                <a:pathLst>
                  <a:path extrusionOk="0" fill="none" h="18592" w="38512">
                    <a:moveTo>
                      <a:pt x="22576" y="18592"/>
                    </a:moveTo>
                    <a:lnTo>
                      <a:pt x="22576" y="18592"/>
                    </a:lnTo>
                    <a:lnTo>
                      <a:pt x="24435" y="17264"/>
                    </a:lnTo>
                    <a:lnTo>
                      <a:pt x="26427" y="16002"/>
                    </a:lnTo>
                    <a:lnTo>
                      <a:pt x="28485" y="14741"/>
                    </a:lnTo>
                    <a:lnTo>
                      <a:pt x="30544" y="13545"/>
                    </a:lnTo>
                    <a:lnTo>
                      <a:pt x="32668" y="12417"/>
                    </a:lnTo>
                    <a:lnTo>
                      <a:pt x="34727" y="11354"/>
                    </a:lnTo>
                    <a:lnTo>
                      <a:pt x="36719" y="10491"/>
                    </a:lnTo>
                    <a:lnTo>
                      <a:pt x="38511" y="9761"/>
                    </a:lnTo>
                    <a:lnTo>
                      <a:pt x="38511" y="9761"/>
                    </a:lnTo>
                    <a:lnTo>
                      <a:pt x="37449" y="8632"/>
                    </a:lnTo>
                    <a:lnTo>
                      <a:pt x="36254" y="7636"/>
                    </a:lnTo>
                    <a:lnTo>
                      <a:pt x="35059" y="6707"/>
                    </a:lnTo>
                    <a:lnTo>
                      <a:pt x="33864" y="5843"/>
                    </a:lnTo>
                    <a:lnTo>
                      <a:pt x="32602" y="5047"/>
                    </a:lnTo>
                    <a:lnTo>
                      <a:pt x="31340" y="4316"/>
                    </a:lnTo>
                    <a:lnTo>
                      <a:pt x="30079" y="3652"/>
                    </a:lnTo>
                    <a:lnTo>
                      <a:pt x="28751" y="3055"/>
                    </a:lnTo>
                    <a:lnTo>
                      <a:pt x="27423" y="2524"/>
                    </a:lnTo>
                    <a:lnTo>
                      <a:pt x="26095" y="1992"/>
                    </a:lnTo>
                    <a:lnTo>
                      <a:pt x="24701" y="1594"/>
                    </a:lnTo>
                    <a:lnTo>
                      <a:pt x="23373" y="1196"/>
                    </a:lnTo>
                    <a:lnTo>
                      <a:pt x="22045" y="864"/>
                    </a:lnTo>
                    <a:lnTo>
                      <a:pt x="20650" y="598"/>
                    </a:lnTo>
                    <a:lnTo>
                      <a:pt x="19323" y="399"/>
                    </a:lnTo>
                    <a:lnTo>
                      <a:pt x="17928" y="200"/>
                    </a:lnTo>
                    <a:lnTo>
                      <a:pt x="16600" y="67"/>
                    </a:lnTo>
                    <a:lnTo>
                      <a:pt x="15272" y="0"/>
                    </a:lnTo>
                    <a:lnTo>
                      <a:pt x="14011" y="0"/>
                    </a:lnTo>
                    <a:lnTo>
                      <a:pt x="12683" y="0"/>
                    </a:lnTo>
                    <a:lnTo>
                      <a:pt x="11421" y="67"/>
                    </a:lnTo>
                    <a:lnTo>
                      <a:pt x="10226" y="200"/>
                    </a:lnTo>
                    <a:lnTo>
                      <a:pt x="9031" y="332"/>
                    </a:lnTo>
                    <a:lnTo>
                      <a:pt x="7836" y="532"/>
                    </a:lnTo>
                    <a:lnTo>
                      <a:pt x="6707" y="797"/>
                    </a:lnTo>
                    <a:lnTo>
                      <a:pt x="5578" y="1063"/>
                    </a:lnTo>
                    <a:lnTo>
                      <a:pt x="4516" y="1328"/>
                    </a:lnTo>
                    <a:lnTo>
                      <a:pt x="3520" y="1727"/>
                    </a:lnTo>
                    <a:lnTo>
                      <a:pt x="2590" y="2059"/>
                    </a:lnTo>
                    <a:lnTo>
                      <a:pt x="1661" y="2457"/>
                    </a:lnTo>
                    <a:lnTo>
                      <a:pt x="798" y="2922"/>
                    </a:lnTo>
                    <a:lnTo>
                      <a:pt x="1" y="3387"/>
                    </a:lnTo>
                    <a:lnTo>
                      <a:pt x="1" y="3387"/>
                    </a:lnTo>
                    <a:lnTo>
                      <a:pt x="3055" y="4781"/>
                    </a:lnTo>
                    <a:lnTo>
                      <a:pt x="6043" y="6375"/>
                    </a:lnTo>
                    <a:lnTo>
                      <a:pt x="8965" y="8034"/>
                    </a:lnTo>
                    <a:lnTo>
                      <a:pt x="11820" y="9894"/>
                    </a:lnTo>
                    <a:lnTo>
                      <a:pt x="14608" y="11886"/>
                    </a:lnTo>
                    <a:lnTo>
                      <a:pt x="17331" y="13944"/>
                    </a:lnTo>
                    <a:lnTo>
                      <a:pt x="19987" y="16201"/>
                    </a:lnTo>
                    <a:lnTo>
                      <a:pt x="22576" y="18592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82" name="Google Shape;2982;g34ed79b00d1_0_2922"/>
              <p:cNvSpPr/>
              <p:nvPr/>
            </p:nvSpPr>
            <p:spPr>
              <a:xfrm>
                <a:off x="2108550" y="3483275"/>
                <a:ext cx="2365425" cy="1201825"/>
              </a:xfrm>
              <a:custGeom>
                <a:rect b="b" l="l" r="r" t="t"/>
                <a:pathLst>
                  <a:path extrusionOk="0" h="48073" w="94617">
                    <a:moveTo>
                      <a:pt x="13612" y="1"/>
                    </a:moveTo>
                    <a:lnTo>
                      <a:pt x="11952" y="2856"/>
                    </a:lnTo>
                    <a:lnTo>
                      <a:pt x="10425" y="5645"/>
                    </a:lnTo>
                    <a:lnTo>
                      <a:pt x="9097" y="8367"/>
                    </a:lnTo>
                    <a:lnTo>
                      <a:pt x="7835" y="10956"/>
                    </a:lnTo>
                    <a:lnTo>
                      <a:pt x="6706" y="13413"/>
                    </a:lnTo>
                    <a:lnTo>
                      <a:pt x="5644" y="15803"/>
                    </a:lnTo>
                    <a:lnTo>
                      <a:pt x="4715" y="18061"/>
                    </a:lnTo>
                    <a:lnTo>
                      <a:pt x="3851" y="20186"/>
                    </a:lnTo>
                    <a:lnTo>
                      <a:pt x="3121" y="22244"/>
                    </a:lnTo>
                    <a:lnTo>
                      <a:pt x="2457" y="24169"/>
                    </a:lnTo>
                    <a:lnTo>
                      <a:pt x="1859" y="25962"/>
                    </a:lnTo>
                    <a:lnTo>
                      <a:pt x="1395" y="27688"/>
                    </a:lnTo>
                    <a:lnTo>
                      <a:pt x="598" y="30743"/>
                    </a:lnTo>
                    <a:lnTo>
                      <a:pt x="0" y="33266"/>
                    </a:lnTo>
                    <a:lnTo>
                      <a:pt x="2590" y="35125"/>
                    </a:lnTo>
                    <a:lnTo>
                      <a:pt x="5179" y="36785"/>
                    </a:lnTo>
                    <a:lnTo>
                      <a:pt x="7835" y="38378"/>
                    </a:lnTo>
                    <a:lnTo>
                      <a:pt x="10558" y="39906"/>
                    </a:lnTo>
                    <a:lnTo>
                      <a:pt x="13280" y="41234"/>
                    </a:lnTo>
                    <a:lnTo>
                      <a:pt x="16135" y="42495"/>
                    </a:lnTo>
                    <a:lnTo>
                      <a:pt x="18924" y="43557"/>
                    </a:lnTo>
                    <a:lnTo>
                      <a:pt x="21779" y="44553"/>
                    </a:lnTo>
                    <a:lnTo>
                      <a:pt x="24700" y="45417"/>
                    </a:lnTo>
                    <a:lnTo>
                      <a:pt x="27622" y="46147"/>
                    </a:lnTo>
                    <a:lnTo>
                      <a:pt x="30543" y="46811"/>
                    </a:lnTo>
                    <a:lnTo>
                      <a:pt x="33531" y="47276"/>
                    </a:lnTo>
                    <a:lnTo>
                      <a:pt x="36519" y="47674"/>
                    </a:lnTo>
                    <a:lnTo>
                      <a:pt x="39507" y="47940"/>
                    </a:lnTo>
                    <a:lnTo>
                      <a:pt x="42495" y="48072"/>
                    </a:lnTo>
                    <a:lnTo>
                      <a:pt x="45482" y="48072"/>
                    </a:lnTo>
                    <a:lnTo>
                      <a:pt x="48470" y="47940"/>
                    </a:lnTo>
                    <a:lnTo>
                      <a:pt x="51458" y="47674"/>
                    </a:lnTo>
                    <a:lnTo>
                      <a:pt x="54446" y="47342"/>
                    </a:lnTo>
                    <a:lnTo>
                      <a:pt x="57434" y="46877"/>
                    </a:lnTo>
                    <a:lnTo>
                      <a:pt x="60355" y="46280"/>
                    </a:lnTo>
                    <a:lnTo>
                      <a:pt x="63277" y="45549"/>
                    </a:lnTo>
                    <a:lnTo>
                      <a:pt x="66198" y="44686"/>
                    </a:lnTo>
                    <a:lnTo>
                      <a:pt x="69053" y="43757"/>
                    </a:lnTo>
                    <a:lnTo>
                      <a:pt x="71909" y="42628"/>
                    </a:lnTo>
                    <a:lnTo>
                      <a:pt x="74697" y="41433"/>
                    </a:lnTo>
                    <a:lnTo>
                      <a:pt x="77486" y="40105"/>
                    </a:lnTo>
                    <a:lnTo>
                      <a:pt x="80142" y="38644"/>
                    </a:lnTo>
                    <a:lnTo>
                      <a:pt x="82864" y="37051"/>
                    </a:lnTo>
                    <a:lnTo>
                      <a:pt x="85454" y="35391"/>
                    </a:lnTo>
                    <a:lnTo>
                      <a:pt x="87977" y="33531"/>
                    </a:lnTo>
                    <a:lnTo>
                      <a:pt x="90500" y="31606"/>
                    </a:lnTo>
                    <a:lnTo>
                      <a:pt x="90965" y="30344"/>
                    </a:lnTo>
                    <a:lnTo>
                      <a:pt x="91429" y="29083"/>
                    </a:lnTo>
                    <a:lnTo>
                      <a:pt x="91894" y="27755"/>
                    </a:lnTo>
                    <a:lnTo>
                      <a:pt x="92292" y="26361"/>
                    </a:lnTo>
                    <a:lnTo>
                      <a:pt x="92956" y="23572"/>
                    </a:lnTo>
                    <a:lnTo>
                      <a:pt x="93554" y="20650"/>
                    </a:lnTo>
                    <a:lnTo>
                      <a:pt x="94019" y="17596"/>
                    </a:lnTo>
                    <a:lnTo>
                      <a:pt x="94351" y="14409"/>
                    </a:lnTo>
                    <a:lnTo>
                      <a:pt x="94550" y="11222"/>
                    </a:lnTo>
                    <a:lnTo>
                      <a:pt x="94616" y="7836"/>
                    </a:lnTo>
                    <a:lnTo>
                      <a:pt x="92226" y="9164"/>
                    </a:lnTo>
                    <a:lnTo>
                      <a:pt x="89769" y="10425"/>
                    </a:lnTo>
                    <a:lnTo>
                      <a:pt x="87313" y="11488"/>
                    </a:lnTo>
                    <a:lnTo>
                      <a:pt x="84790" y="12484"/>
                    </a:lnTo>
                    <a:lnTo>
                      <a:pt x="82267" y="13347"/>
                    </a:lnTo>
                    <a:lnTo>
                      <a:pt x="79677" y="14143"/>
                    </a:lnTo>
                    <a:lnTo>
                      <a:pt x="77088" y="14741"/>
                    </a:lnTo>
                    <a:lnTo>
                      <a:pt x="74432" y="15272"/>
                    </a:lnTo>
                    <a:lnTo>
                      <a:pt x="71776" y="15737"/>
                    </a:lnTo>
                    <a:lnTo>
                      <a:pt x="69053" y="16069"/>
                    </a:lnTo>
                    <a:lnTo>
                      <a:pt x="66398" y="16268"/>
                    </a:lnTo>
                    <a:lnTo>
                      <a:pt x="63675" y="16401"/>
                    </a:lnTo>
                    <a:lnTo>
                      <a:pt x="60953" y="16401"/>
                    </a:lnTo>
                    <a:lnTo>
                      <a:pt x="58231" y="16335"/>
                    </a:lnTo>
                    <a:lnTo>
                      <a:pt x="55508" y="16135"/>
                    </a:lnTo>
                    <a:lnTo>
                      <a:pt x="52786" y="15870"/>
                    </a:lnTo>
                    <a:lnTo>
                      <a:pt x="50064" y="15538"/>
                    </a:lnTo>
                    <a:lnTo>
                      <a:pt x="47408" y="15073"/>
                    </a:lnTo>
                    <a:lnTo>
                      <a:pt x="44752" y="14542"/>
                    </a:lnTo>
                    <a:lnTo>
                      <a:pt x="42096" y="13878"/>
                    </a:lnTo>
                    <a:lnTo>
                      <a:pt x="39440" y="13147"/>
                    </a:lnTo>
                    <a:lnTo>
                      <a:pt x="36851" y="12351"/>
                    </a:lnTo>
                    <a:lnTo>
                      <a:pt x="34328" y="11488"/>
                    </a:lnTo>
                    <a:lnTo>
                      <a:pt x="31805" y="10492"/>
                    </a:lnTo>
                    <a:lnTo>
                      <a:pt x="29348" y="9429"/>
                    </a:lnTo>
                    <a:lnTo>
                      <a:pt x="26891" y="8300"/>
                    </a:lnTo>
                    <a:lnTo>
                      <a:pt x="24567" y="7105"/>
                    </a:lnTo>
                    <a:lnTo>
                      <a:pt x="22243" y="5844"/>
                    </a:lnTo>
                    <a:lnTo>
                      <a:pt x="19986" y="4449"/>
                    </a:lnTo>
                    <a:lnTo>
                      <a:pt x="17795" y="3055"/>
                    </a:lnTo>
                    <a:lnTo>
                      <a:pt x="15670" y="1528"/>
                    </a:lnTo>
                    <a:lnTo>
                      <a:pt x="1361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83" name="Google Shape;2983;g34ed79b00d1_0_2922"/>
              <p:cNvSpPr/>
              <p:nvPr/>
            </p:nvSpPr>
            <p:spPr>
              <a:xfrm>
                <a:off x="2108550" y="3483275"/>
                <a:ext cx="2365425" cy="1201825"/>
              </a:xfrm>
              <a:custGeom>
                <a:rect b="b" l="l" r="r" t="t"/>
                <a:pathLst>
                  <a:path extrusionOk="0" fill="none" h="48073" w="94617">
                    <a:moveTo>
                      <a:pt x="13612" y="1"/>
                    </a:moveTo>
                    <a:lnTo>
                      <a:pt x="13612" y="1"/>
                    </a:lnTo>
                    <a:lnTo>
                      <a:pt x="11952" y="2856"/>
                    </a:lnTo>
                    <a:lnTo>
                      <a:pt x="10425" y="5645"/>
                    </a:lnTo>
                    <a:lnTo>
                      <a:pt x="9097" y="8367"/>
                    </a:lnTo>
                    <a:lnTo>
                      <a:pt x="7835" y="10956"/>
                    </a:lnTo>
                    <a:lnTo>
                      <a:pt x="6706" y="13413"/>
                    </a:lnTo>
                    <a:lnTo>
                      <a:pt x="5644" y="15803"/>
                    </a:lnTo>
                    <a:lnTo>
                      <a:pt x="4715" y="18061"/>
                    </a:lnTo>
                    <a:lnTo>
                      <a:pt x="3851" y="20186"/>
                    </a:lnTo>
                    <a:lnTo>
                      <a:pt x="3121" y="22244"/>
                    </a:lnTo>
                    <a:lnTo>
                      <a:pt x="2457" y="24169"/>
                    </a:lnTo>
                    <a:lnTo>
                      <a:pt x="1859" y="25962"/>
                    </a:lnTo>
                    <a:lnTo>
                      <a:pt x="1395" y="27688"/>
                    </a:lnTo>
                    <a:lnTo>
                      <a:pt x="598" y="30743"/>
                    </a:lnTo>
                    <a:lnTo>
                      <a:pt x="0" y="33266"/>
                    </a:lnTo>
                    <a:lnTo>
                      <a:pt x="0" y="33266"/>
                    </a:lnTo>
                    <a:lnTo>
                      <a:pt x="2590" y="35125"/>
                    </a:lnTo>
                    <a:lnTo>
                      <a:pt x="5179" y="36785"/>
                    </a:lnTo>
                    <a:lnTo>
                      <a:pt x="7835" y="38378"/>
                    </a:lnTo>
                    <a:lnTo>
                      <a:pt x="10558" y="39906"/>
                    </a:lnTo>
                    <a:lnTo>
                      <a:pt x="13280" y="41234"/>
                    </a:lnTo>
                    <a:lnTo>
                      <a:pt x="16135" y="42495"/>
                    </a:lnTo>
                    <a:lnTo>
                      <a:pt x="18924" y="43557"/>
                    </a:lnTo>
                    <a:lnTo>
                      <a:pt x="21779" y="44553"/>
                    </a:lnTo>
                    <a:lnTo>
                      <a:pt x="24700" y="45417"/>
                    </a:lnTo>
                    <a:lnTo>
                      <a:pt x="27622" y="46147"/>
                    </a:lnTo>
                    <a:lnTo>
                      <a:pt x="30543" y="46811"/>
                    </a:lnTo>
                    <a:lnTo>
                      <a:pt x="33531" y="47276"/>
                    </a:lnTo>
                    <a:lnTo>
                      <a:pt x="36519" y="47674"/>
                    </a:lnTo>
                    <a:lnTo>
                      <a:pt x="39507" y="47940"/>
                    </a:lnTo>
                    <a:lnTo>
                      <a:pt x="42495" y="48072"/>
                    </a:lnTo>
                    <a:lnTo>
                      <a:pt x="45482" y="48072"/>
                    </a:lnTo>
                    <a:lnTo>
                      <a:pt x="48470" y="47940"/>
                    </a:lnTo>
                    <a:lnTo>
                      <a:pt x="51458" y="47674"/>
                    </a:lnTo>
                    <a:lnTo>
                      <a:pt x="54446" y="47342"/>
                    </a:lnTo>
                    <a:lnTo>
                      <a:pt x="57434" y="46877"/>
                    </a:lnTo>
                    <a:lnTo>
                      <a:pt x="60355" y="46280"/>
                    </a:lnTo>
                    <a:lnTo>
                      <a:pt x="63277" y="45549"/>
                    </a:lnTo>
                    <a:lnTo>
                      <a:pt x="66198" y="44686"/>
                    </a:lnTo>
                    <a:lnTo>
                      <a:pt x="69053" y="43757"/>
                    </a:lnTo>
                    <a:lnTo>
                      <a:pt x="71909" y="42628"/>
                    </a:lnTo>
                    <a:lnTo>
                      <a:pt x="74697" y="41433"/>
                    </a:lnTo>
                    <a:lnTo>
                      <a:pt x="77486" y="40105"/>
                    </a:lnTo>
                    <a:lnTo>
                      <a:pt x="80142" y="38644"/>
                    </a:lnTo>
                    <a:lnTo>
                      <a:pt x="82864" y="37051"/>
                    </a:lnTo>
                    <a:lnTo>
                      <a:pt x="85454" y="35391"/>
                    </a:lnTo>
                    <a:lnTo>
                      <a:pt x="87977" y="33531"/>
                    </a:lnTo>
                    <a:lnTo>
                      <a:pt x="90500" y="31606"/>
                    </a:lnTo>
                    <a:lnTo>
                      <a:pt x="90500" y="31606"/>
                    </a:lnTo>
                    <a:lnTo>
                      <a:pt x="90965" y="30344"/>
                    </a:lnTo>
                    <a:lnTo>
                      <a:pt x="91429" y="29083"/>
                    </a:lnTo>
                    <a:lnTo>
                      <a:pt x="91894" y="27755"/>
                    </a:lnTo>
                    <a:lnTo>
                      <a:pt x="92292" y="26361"/>
                    </a:lnTo>
                    <a:lnTo>
                      <a:pt x="92956" y="23572"/>
                    </a:lnTo>
                    <a:lnTo>
                      <a:pt x="93554" y="20650"/>
                    </a:lnTo>
                    <a:lnTo>
                      <a:pt x="94019" y="17596"/>
                    </a:lnTo>
                    <a:lnTo>
                      <a:pt x="94351" y="14409"/>
                    </a:lnTo>
                    <a:lnTo>
                      <a:pt x="94550" y="11222"/>
                    </a:lnTo>
                    <a:lnTo>
                      <a:pt x="94616" y="7836"/>
                    </a:lnTo>
                    <a:lnTo>
                      <a:pt x="94616" y="7836"/>
                    </a:lnTo>
                    <a:lnTo>
                      <a:pt x="92226" y="9164"/>
                    </a:lnTo>
                    <a:lnTo>
                      <a:pt x="89769" y="10425"/>
                    </a:lnTo>
                    <a:lnTo>
                      <a:pt x="87313" y="11488"/>
                    </a:lnTo>
                    <a:lnTo>
                      <a:pt x="84790" y="12484"/>
                    </a:lnTo>
                    <a:lnTo>
                      <a:pt x="82267" y="13347"/>
                    </a:lnTo>
                    <a:lnTo>
                      <a:pt x="79677" y="14143"/>
                    </a:lnTo>
                    <a:lnTo>
                      <a:pt x="77088" y="14741"/>
                    </a:lnTo>
                    <a:lnTo>
                      <a:pt x="74432" y="15272"/>
                    </a:lnTo>
                    <a:lnTo>
                      <a:pt x="71776" y="15737"/>
                    </a:lnTo>
                    <a:lnTo>
                      <a:pt x="69053" y="16069"/>
                    </a:lnTo>
                    <a:lnTo>
                      <a:pt x="66398" y="16268"/>
                    </a:lnTo>
                    <a:lnTo>
                      <a:pt x="63675" y="16401"/>
                    </a:lnTo>
                    <a:lnTo>
                      <a:pt x="60953" y="16401"/>
                    </a:lnTo>
                    <a:lnTo>
                      <a:pt x="58231" y="16335"/>
                    </a:lnTo>
                    <a:lnTo>
                      <a:pt x="55508" y="16135"/>
                    </a:lnTo>
                    <a:lnTo>
                      <a:pt x="52786" y="15870"/>
                    </a:lnTo>
                    <a:lnTo>
                      <a:pt x="50064" y="15538"/>
                    </a:lnTo>
                    <a:lnTo>
                      <a:pt x="47408" y="15073"/>
                    </a:lnTo>
                    <a:lnTo>
                      <a:pt x="44752" y="14542"/>
                    </a:lnTo>
                    <a:lnTo>
                      <a:pt x="42096" y="13878"/>
                    </a:lnTo>
                    <a:lnTo>
                      <a:pt x="39440" y="13147"/>
                    </a:lnTo>
                    <a:lnTo>
                      <a:pt x="36851" y="12351"/>
                    </a:lnTo>
                    <a:lnTo>
                      <a:pt x="34328" y="11488"/>
                    </a:lnTo>
                    <a:lnTo>
                      <a:pt x="31805" y="10492"/>
                    </a:lnTo>
                    <a:lnTo>
                      <a:pt x="29348" y="9429"/>
                    </a:lnTo>
                    <a:lnTo>
                      <a:pt x="26891" y="8300"/>
                    </a:lnTo>
                    <a:lnTo>
                      <a:pt x="24567" y="7105"/>
                    </a:lnTo>
                    <a:lnTo>
                      <a:pt x="22243" y="5844"/>
                    </a:lnTo>
                    <a:lnTo>
                      <a:pt x="19986" y="4449"/>
                    </a:lnTo>
                    <a:lnTo>
                      <a:pt x="17795" y="3055"/>
                    </a:lnTo>
                    <a:lnTo>
                      <a:pt x="15670" y="1528"/>
                    </a:lnTo>
                    <a:lnTo>
                      <a:pt x="13612" y="1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84" name="Google Shape;2984;g34ed79b00d1_0_2922"/>
              <p:cNvSpPr/>
              <p:nvPr/>
            </p:nvSpPr>
            <p:spPr>
              <a:xfrm>
                <a:off x="4020775" y="1635775"/>
                <a:ext cx="501325" cy="773550"/>
              </a:xfrm>
              <a:custGeom>
                <a:rect b="b" l="l" r="r" t="t"/>
                <a:pathLst>
                  <a:path extrusionOk="0" h="30942" w="20053">
                    <a:moveTo>
                      <a:pt x="14940" y="1"/>
                    </a:moveTo>
                    <a:lnTo>
                      <a:pt x="13347" y="598"/>
                    </a:lnTo>
                    <a:lnTo>
                      <a:pt x="11488" y="1461"/>
                    </a:lnTo>
                    <a:lnTo>
                      <a:pt x="9429" y="2524"/>
                    </a:lnTo>
                    <a:lnTo>
                      <a:pt x="7305" y="3719"/>
                    </a:lnTo>
                    <a:lnTo>
                      <a:pt x="5246" y="5047"/>
                    </a:lnTo>
                    <a:lnTo>
                      <a:pt x="3254" y="6308"/>
                    </a:lnTo>
                    <a:lnTo>
                      <a:pt x="1462" y="7570"/>
                    </a:lnTo>
                    <a:lnTo>
                      <a:pt x="1" y="8765"/>
                    </a:lnTo>
                    <a:lnTo>
                      <a:pt x="2059" y="11222"/>
                    </a:lnTo>
                    <a:lnTo>
                      <a:pt x="4051" y="13811"/>
                    </a:lnTo>
                    <a:lnTo>
                      <a:pt x="5977" y="16467"/>
                    </a:lnTo>
                    <a:lnTo>
                      <a:pt x="7836" y="19189"/>
                    </a:lnTo>
                    <a:lnTo>
                      <a:pt x="9695" y="22044"/>
                    </a:lnTo>
                    <a:lnTo>
                      <a:pt x="11421" y="24966"/>
                    </a:lnTo>
                    <a:lnTo>
                      <a:pt x="13081" y="27954"/>
                    </a:lnTo>
                    <a:lnTo>
                      <a:pt x="14608" y="30942"/>
                    </a:lnTo>
                    <a:lnTo>
                      <a:pt x="15339" y="30145"/>
                    </a:lnTo>
                    <a:lnTo>
                      <a:pt x="16003" y="29348"/>
                    </a:lnTo>
                    <a:lnTo>
                      <a:pt x="16600" y="28419"/>
                    </a:lnTo>
                    <a:lnTo>
                      <a:pt x="17198" y="27555"/>
                    </a:lnTo>
                    <a:lnTo>
                      <a:pt x="17729" y="26626"/>
                    </a:lnTo>
                    <a:lnTo>
                      <a:pt x="18127" y="25696"/>
                    </a:lnTo>
                    <a:lnTo>
                      <a:pt x="18526" y="24700"/>
                    </a:lnTo>
                    <a:lnTo>
                      <a:pt x="18924" y="23704"/>
                    </a:lnTo>
                    <a:lnTo>
                      <a:pt x="19190" y="22708"/>
                    </a:lnTo>
                    <a:lnTo>
                      <a:pt x="19455" y="21712"/>
                    </a:lnTo>
                    <a:lnTo>
                      <a:pt x="19655" y="20650"/>
                    </a:lnTo>
                    <a:lnTo>
                      <a:pt x="19854" y="19654"/>
                    </a:lnTo>
                    <a:lnTo>
                      <a:pt x="19987" y="18592"/>
                    </a:lnTo>
                    <a:lnTo>
                      <a:pt x="20053" y="17529"/>
                    </a:lnTo>
                    <a:lnTo>
                      <a:pt x="20053" y="16467"/>
                    </a:lnTo>
                    <a:lnTo>
                      <a:pt x="20053" y="15405"/>
                    </a:lnTo>
                    <a:lnTo>
                      <a:pt x="20053" y="14342"/>
                    </a:lnTo>
                    <a:lnTo>
                      <a:pt x="19920" y="13280"/>
                    </a:lnTo>
                    <a:lnTo>
                      <a:pt x="19655" y="11222"/>
                    </a:lnTo>
                    <a:lnTo>
                      <a:pt x="19190" y="9163"/>
                    </a:lnTo>
                    <a:lnTo>
                      <a:pt x="18592" y="7105"/>
                    </a:lnTo>
                    <a:lnTo>
                      <a:pt x="17862" y="5180"/>
                    </a:lnTo>
                    <a:lnTo>
                      <a:pt x="16999" y="3320"/>
                    </a:lnTo>
                    <a:lnTo>
                      <a:pt x="16003" y="1594"/>
                    </a:lnTo>
                    <a:lnTo>
                      <a:pt x="15471" y="797"/>
                    </a:lnTo>
                    <a:lnTo>
                      <a:pt x="1494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85" name="Google Shape;2985;g34ed79b00d1_0_2922"/>
              <p:cNvSpPr/>
              <p:nvPr/>
            </p:nvSpPr>
            <p:spPr>
              <a:xfrm>
                <a:off x="4020775" y="1635775"/>
                <a:ext cx="501325" cy="773550"/>
              </a:xfrm>
              <a:custGeom>
                <a:rect b="b" l="l" r="r" t="t"/>
                <a:pathLst>
                  <a:path extrusionOk="0" fill="none" h="30942" w="20053">
                    <a:moveTo>
                      <a:pt x="14608" y="30942"/>
                    </a:moveTo>
                    <a:lnTo>
                      <a:pt x="14608" y="30942"/>
                    </a:lnTo>
                    <a:lnTo>
                      <a:pt x="15339" y="30145"/>
                    </a:lnTo>
                    <a:lnTo>
                      <a:pt x="16003" y="29348"/>
                    </a:lnTo>
                    <a:lnTo>
                      <a:pt x="16600" y="28419"/>
                    </a:lnTo>
                    <a:lnTo>
                      <a:pt x="17198" y="27555"/>
                    </a:lnTo>
                    <a:lnTo>
                      <a:pt x="17729" y="26626"/>
                    </a:lnTo>
                    <a:lnTo>
                      <a:pt x="18127" y="25696"/>
                    </a:lnTo>
                    <a:lnTo>
                      <a:pt x="18526" y="24700"/>
                    </a:lnTo>
                    <a:lnTo>
                      <a:pt x="18924" y="23704"/>
                    </a:lnTo>
                    <a:lnTo>
                      <a:pt x="19190" y="22708"/>
                    </a:lnTo>
                    <a:lnTo>
                      <a:pt x="19455" y="21712"/>
                    </a:lnTo>
                    <a:lnTo>
                      <a:pt x="19655" y="20650"/>
                    </a:lnTo>
                    <a:lnTo>
                      <a:pt x="19854" y="19654"/>
                    </a:lnTo>
                    <a:lnTo>
                      <a:pt x="19987" y="18592"/>
                    </a:lnTo>
                    <a:lnTo>
                      <a:pt x="20053" y="17529"/>
                    </a:lnTo>
                    <a:lnTo>
                      <a:pt x="20053" y="16467"/>
                    </a:lnTo>
                    <a:lnTo>
                      <a:pt x="20053" y="15405"/>
                    </a:lnTo>
                    <a:lnTo>
                      <a:pt x="20053" y="14342"/>
                    </a:lnTo>
                    <a:lnTo>
                      <a:pt x="19920" y="13280"/>
                    </a:lnTo>
                    <a:lnTo>
                      <a:pt x="19655" y="11222"/>
                    </a:lnTo>
                    <a:lnTo>
                      <a:pt x="19190" y="9163"/>
                    </a:lnTo>
                    <a:lnTo>
                      <a:pt x="18592" y="7105"/>
                    </a:lnTo>
                    <a:lnTo>
                      <a:pt x="17862" y="5180"/>
                    </a:lnTo>
                    <a:lnTo>
                      <a:pt x="16999" y="3320"/>
                    </a:lnTo>
                    <a:lnTo>
                      <a:pt x="16003" y="1594"/>
                    </a:lnTo>
                    <a:lnTo>
                      <a:pt x="15471" y="797"/>
                    </a:lnTo>
                    <a:lnTo>
                      <a:pt x="14940" y="1"/>
                    </a:lnTo>
                    <a:lnTo>
                      <a:pt x="14940" y="1"/>
                    </a:lnTo>
                    <a:lnTo>
                      <a:pt x="13347" y="598"/>
                    </a:lnTo>
                    <a:lnTo>
                      <a:pt x="11488" y="1461"/>
                    </a:lnTo>
                    <a:lnTo>
                      <a:pt x="9429" y="2524"/>
                    </a:lnTo>
                    <a:lnTo>
                      <a:pt x="7305" y="3719"/>
                    </a:lnTo>
                    <a:lnTo>
                      <a:pt x="5246" y="5047"/>
                    </a:lnTo>
                    <a:lnTo>
                      <a:pt x="3254" y="6308"/>
                    </a:lnTo>
                    <a:lnTo>
                      <a:pt x="1462" y="7570"/>
                    </a:lnTo>
                    <a:lnTo>
                      <a:pt x="1" y="8765"/>
                    </a:lnTo>
                    <a:lnTo>
                      <a:pt x="1" y="8765"/>
                    </a:lnTo>
                    <a:lnTo>
                      <a:pt x="2059" y="11222"/>
                    </a:lnTo>
                    <a:lnTo>
                      <a:pt x="4051" y="13811"/>
                    </a:lnTo>
                    <a:lnTo>
                      <a:pt x="5977" y="16467"/>
                    </a:lnTo>
                    <a:lnTo>
                      <a:pt x="7836" y="19189"/>
                    </a:lnTo>
                    <a:lnTo>
                      <a:pt x="9695" y="22044"/>
                    </a:lnTo>
                    <a:lnTo>
                      <a:pt x="11421" y="24966"/>
                    </a:lnTo>
                    <a:lnTo>
                      <a:pt x="13081" y="27954"/>
                    </a:lnTo>
                    <a:lnTo>
                      <a:pt x="14608" y="30942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86" name="Google Shape;2986;g34ed79b00d1_0_2922"/>
              <p:cNvSpPr/>
              <p:nvPr/>
            </p:nvSpPr>
            <p:spPr>
              <a:xfrm>
                <a:off x="4478925" y="1959475"/>
                <a:ext cx="388450" cy="1274850"/>
              </a:xfrm>
              <a:custGeom>
                <a:rect b="b" l="l" r="r" t="t"/>
                <a:pathLst>
                  <a:path extrusionOk="0" h="50994" w="15538">
                    <a:moveTo>
                      <a:pt x="10159" y="0"/>
                    </a:moveTo>
                    <a:lnTo>
                      <a:pt x="10359" y="1992"/>
                    </a:lnTo>
                    <a:lnTo>
                      <a:pt x="10359" y="3984"/>
                    </a:lnTo>
                    <a:lnTo>
                      <a:pt x="10292" y="5909"/>
                    </a:lnTo>
                    <a:lnTo>
                      <a:pt x="10093" y="7769"/>
                    </a:lnTo>
                    <a:lnTo>
                      <a:pt x="9827" y="9628"/>
                    </a:lnTo>
                    <a:lnTo>
                      <a:pt x="9429" y="11420"/>
                    </a:lnTo>
                    <a:lnTo>
                      <a:pt x="8898" y="13213"/>
                    </a:lnTo>
                    <a:lnTo>
                      <a:pt x="8300" y="14873"/>
                    </a:lnTo>
                    <a:lnTo>
                      <a:pt x="7570" y="16533"/>
                    </a:lnTo>
                    <a:lnTo>
                      <a:pt x="6773" y="18127"/>
                    </a:lnTo>
                    <a:lnTo>
                      <a:pt x="5844" y="19654"/>
                    </a:lnTo>
                    <a:lnTo>
                      <a:pt x="4848" y="21114"/>
                    </a:lnTo>
                    <a:lnTo>
                      <a:pt x="3785" y="22575"/>
                    </a:lnTo>
                    <a:lnTo>
                      <a:pt x="2590" y="23903"/>
                    </a:lnTo>
                    <a:lnTo>
                      <a:pt x="1329" y="25165"/>
                    </a:lnTo>
                    <a:lnTo>
                      <a:pt x="1" y="26360"/>
                    </a:lnTo>
                    <a:lnTo>
                      <a:pt x="1196" y="29348"/>
                    </a:lnTo>
                    <a:lnTo>
                      <a:pt x="2258" y="32402"/>
                    </a:lnTo>
                    <a:lnTo>
                      <a:pt x="3254" y="35456"/>
                    </a:lnTo>
                    <a:lnTo>
                      <a:pt x="4184" y="38511"/>
                    </a:lnTo>
                    <a:lnTo>
                      <a:pt x="4980" y="41631"/>
                    </a:lnTo>
                    <a:lnTo>
                      <a:pt x="5711" y="44752"/>
                    </a:lnTo>
                    <a:lnTo>
                      <a:pt x="6375" y="47873"/>
                    </a:lnTo>
                    <a:lnTo>
                      <a:pt x="6972" y="50993"/>
                    </a:lnTo>
                    <a:lnTo>
                      <a:pt x="7968" y="49665"/>
                    </a:lnTo>
                    <a:lnTo>
                      <a:pt x="8898" y="48271"/>
                    </a:lnTo>
                    <a:lnTo>
                      <a:pt x="9761" y="46810"/>
                    </a:lnTo>
                    <a:lnTo>
                      <a:pt x="10558" y="45349"/>
                    </a:lnTo>
                    <a:lnTo>
                      <a:pt x="11288" y="43889"/>
                    </a:lnTo>
                    <a:lnTo>
                      <a:pt x="11952" y="42362"/>
                    </a:lnTo>
                    <a:lnTo>
                      <a:pt x="12616" y="40834"/>
                    </a:lnTo>
                    <a:lnTo>
                      <a:pt x="13147" y="39307"/>
                    </a:lnTo>
                    <a:lnTo>
                      <a:pt x="13612" y="37714"/>
                    </a:lnTo>
                    <a:lnTo>
                      <a:pt x="14077" y="36120"/>
                    </a:lnTo>
                    <a:lnTo>
                      <a:pt x="14475" y="34527"/>
                    </a:lnTo>
                    <a:lnTo>
                      <a:pt x="14807" y="32867"/>
                    </a:lnTo>
                    <a:lnTo>
                      <a:pt x="15006" y="31273"/>
                    </a:lnTo>
                    <a:lnTo>
                      <a:pt x="15272" y="29613"/>
                    </a:lnTo>
                    <a:lnTo>
                      <a:pt x="15405" y="27953"/>
                    </a:lnTo>
                    <a:lnTo>
                      <a:pt x="15471" y="26227"/>
                    </a:lnTo>
                    <a:lnTo>
                      <a:pt x="15538" y="24567"/>
                    </a:lnTo>
                    <a:lnTo>
                      <a:pt x="15538" y="22907"/>
                    </a:lnTo>
                    <a:lnTo>
                      <a:pt x="15471" y="21247"/>
                    </a:lnTo>
                    <a:lnTo>
                      <a:pt x="15338" y="19521"/>
                    </a:lnTo>
                    <a:lnTo>
                      <a:pt x="15139" y="17861"/>
                    </a:lnTo>
                    <a:lnTo>
                      <a:pt x="14940" y="16201"/>
                    </a:lnTo>
                    <a:lnTo>
                      <a:pt x="14674" y="14475"/>
                    </a:lnTo>
                    <a:lnTo>
                      <a:pt x="14342" y="12815"/>
                    </a:lnTo>
                    <a:lnTo>
                      <a:pt x="14010" y="11155"/>
                    </a:lnTo>
                    <a:lnTo>
                      <a:pt x="13612" y="9561"/>
                    </a:lnTo>
                    <a:lnTo>
                      <a:pt x="13147" y="7901"/>
                    </a:lnTo>
                    <a:lnTo>
                      <a:pt x="12616" y="6308"/>
                    </a:lnTo>
                    <a:lnTo>
                      <a:pt x="12085" y="4648"/>
                    </a:lnTo>
                    <a:lnTo>
                      <a:pt x="11487" y="3121"/>
                    </a:lnTo>
                    <a:lnTo>
                      <a:pt x="10823" y="1527"/>
                    </a:lnTo>
                    <a:lnTo>
                      <a:pt x="1015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87" name="Google Shape;2987;g34ed79b00d1_0_2922"/>
              <p:cNvSpPr/>
              <p:nvPr/>
            </p:nvSpPr>
            <p:spPr>
              <a:xfrm>
                <a:off x="4478925" y="1959475"/>
                <a:ext cx="388450" cy="1274850"/>
              </a:xfrm>
              <a:custGeom>
                <a:rect b="b" l="l" r="r" t="t"/>
                <a:pathLst>
                  <a:path extrusionOk="0" fill="none" h="50994" w="15538">
                    <a:moveTo>
                      <a:pt x="10159" y="0"/>
                    </a:moveTo>
                    <a:lnTo>
                      <a:pt x="10159" y="0"/>
                    </a:lnTo>
                    <a:lnTo>
                      <a:pt x="10359" y="1992"/>
                    </a:lnTo>
                    <a:lnTo>
                      <a:pt x="10359" y="3984"/>
                    </a:lnTo>
                    <a:lnTo>
                      <a:pt x="10292" y="5909"/>
                    </a:lnTo>
                    <a:lnTo>
                      <a:pt x="10093" y="7769"/>
                    </a:lnTo>
                    <a:lnTo>
                      <a:pt x="9827" y="9628"/>
                    </a:lnTo>
                    <a:lnTo>
                      <a:pt x="9429" y="11420"/>
                    </a:lnTo>
                    <a:lnTo>
                      <a:pt x="8898" y="13213"/>
                    </a:lnTo>
                    <a:lnTo>
                      <a:pt x="8300" y="14873"/>
                    </a:lnTo>
                    <a:lnTo>
                      <a:pt x="7570" y="16533"/>
                    </a:lnTo>
                    <a:lnTo>
                      <a:pt x="6773" y="18127"/>
                    </a:lnTo>
                    <a:lnTo>
                      <a:pt x="5844" y="19654"/>
                    </a:lnTo>
                    <a:lnTo>
                      <a:pt x="4848" y="21114"/>
                    </a:lnTo>
                    <a:lnTo>
                      <a:pt x="3785" y="22575"/>
                    </a:lnTo>
                    <a:lnTo>
                      <a:pt x="2590" y="23903"/>
                    </a:lnTo>
                    <a:lnTo>
                      <a:pt x="1329" y="25165"/>
                    </a:lnTo>
                    <a:lnTo>
                      <a:pt x="1" y="26360"/>
                    </a:lnTo>
                    <a:lnTo>
                      <a:pt x="1" y="26360"/>
                    </a:lnTo>
                    <a:lnTo>
                      <a:pt x="1196" y="29348"/>
                    </a:lnTo>
                    <a:lnTo>
                      <a:pt x="2258" y="32402"/>
                    </a:lnTo>
                    <a:lnTo>
                      <a:pt x="3254" y="35456"/>
                    </a:lnTo>
                    <a:lnTo>
                      <a:pt x="4184" y="38511"/>
                    </a:lnTo>
                    <a:lnTo>
                      <a:pt x="4980" y="41631"/>
                    </a:lnTo>
                    <a:lnTo>
                      <a:pt x="5711" y="44752"/>
                    </a:lnTo>
                    <a:lnTo>
                      <a:pt x="6375" y="47873"/>
                    </a:lnTo>
                    <a:lnTo>
                      <a:pt x="6972" y="50993"/>
                    </a:lnTo>
                    <a:lnTo>
                      <a:pt x="6972" y="50993"/>
                    </a:lnTo>
                    <a:lnTo>
                      <a:pt x="7968" y="49665"/>
                    </a:lnTo>
                    <a:lnTo>
                      <a:pt x="8898" y="48271"/>
                    </a:lnTo>
                    <a:lnTo>
                      <a:pt x="9761" y="46810"/>
                    </a:lnTo>
                    <a:lnTo>
                      <a:pt x="10558" y="45349"/>
                    </a:lnTo>
                    <a:lnTo>
                      <a:pt x="11288" y="43889"/>
                    </a:lnTo>
                    <a:lnTo>
                      <a:pt x="11952" y="42362"/>
                    </a:lnTo>
                    <a:lnTo>
                      <a:pt x="12616" y="40834"/>
                    </a:lnTo>
                    <a:lnTo>
                      <a:pt x="13147" y="39307"/>
                    </a:lnTo>
                    <a:lnTo>
                      <a:pt x="13612" y="37714"/>
                    </a:lnTo>
                    <a:lnTo>
                      <a:pt x="14077" y="36120"/>
                    </a:lnTo>
                    <a:lnTo>
                      <a:pt x="14475" y="34527"/>
                    </a:lnTo>
                    <a:lnTo>
                      <a:pt x="14807" y="32867"/>
                    </a:lnTo>
                    <a:lnTo>
                      <a:pt x="15006" y="31273"/>
                    </a:lnTo>
                    <a:lnTo>
                      <a:pt x="15272" y="29613"/>
                    </a:lnTo>
                    <a:lnTo>
                      <a:pt x="15405" y="27953"/>
                    </a:lnTo>
                    <a:lnTo>
                      <a:pt x="15471" y="26227"/>
                    </a:lnTo>
                    <a:lnTo>
                      <a:pt x="15538" y="24567"/>
                    </a:lnTo>
                    <a:lnTo>
                      <a:pt x="15538" y="22907"/>
                    </a:lnTo>
                    <a:lnTo>
                      <a:pt x="15471" y="21247"/>
                    </a:lnTo>
                    <a:lnTo>
                      <a:pt x="15338" y="19521"/>
                    </a:lnTo>
                    <a:lnTo>
                      <a:pt x="15139" y="17861"/>
                    </a:lnTo>
                    <a:lnTo>
                      <a:pt x="14940" y="16201"/>
                    </a:lnTo>
                    <a:lnTo>
                      <a:pt x="14674" y="14475"/>
                    </a:lnTo>
                    <a:lnTo>
                      <a:pt x="14342" y="12815"/>
                    </a:lnTo>
                    <a:lnTo>
                      <a:pt x="14010" y="11155"/>
                    </a:lnTo>
                    <a:lnTo>
                      <a:pt x="13612" y="9561"/>
                    </a:lnTo>
                    <a:lnTo>
                      <a:pt x="13147" y="7901"/>
                    </a:lnTo>
                    <a:lnTo>
                      <a:pt x="12616" y="6308"/>
                    </a:lnTo>
                    <a:lnTo>
                      <a:pt x="12085" y="4648"/>
                    </a:lnTo>
                    <a:lnTo>
                      <a:pt x="11487" y="3121"/>
                    </a:lnTo>
                    <a:lnTo>
                      <a:pt x="10823" y="1527"/>
                    </a:lnTo>
                    <a:lnTo>
                      <a:pt x="10159" y="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88" name="Google Shape;2988;g34ed79b00d1_0_2922"/>
              <p:cNvSpPr/>
              <p:nvPr/>
            </p:nvSpPr>
            <p:spPr>
              <a:xfrm>
                <a:off x="3013200" y="1469775"/>
                <a:ext cx="668975" cy="753650"/>
              </a:xfrm>
              <a:custGeom>
                <a:rect b="b" l="l" r="r" t="t"/>
                <a:pathLst>
                  <a:path extrusionOk="0" h="30146" w="26759">
                    <a:moveTo>
                      <a:pt x="4051" y="1"/>
                    </a:moveTo>
                    <a:lnTo>
                      <a:pt x="3454" y="930"/>
                    </a:lnTo>
                    <a:lnTo>
                      <a:pt x="2922" y="1794"/>
                    </a:lnTo>
                    <a:lnTo>
                      <a:pt x="2391" y="2657"/>
                    </a:lnTo>
                    <a:lnTo>
                      <a:pt x="1993" y="3586"/>
                    </a:lnTo>
                    <a:lnTo>
                      <a:pt x="1528" y="4516"/>
                    </a:lnTo>
                    <a:lnTo>
                      <a:pt x="1196" y="5445"/>
                    </a:lnTo>
                    <a:lnTo>
                      <a:pt x="864" y="6375"/>
                    </a:lnTo>
                    <a:lnTo>
                      <a:pt x="598" y="7305"/>
                    </a:lnTo>
                    <a:lnTo>
                      <a:pt x="399" y="8300"/>
                    </a:lnTo>
                    <a:lnTo>
                      <a:pt x="266" y="9230"/>
                    </a:lnTo>
                    <a:lnTo>
                      <a:pt x="134" y="10226"/>
                    </a:lnTo>
                    <a:lnTo>
                      <a:pt x="1" y="11156"/>
                    </a:lnTo>
                    <a:lnTo>
                      <a:pt x="1" y="12152"/>
                    </a:lnTo>
                    <a:lnTo>
                      <a:pt x="1" y="13148"/>
                    </a:lnTo>
                    <a:lnTo>
                      <a:pt x="1" y="14143"/>
                    </a:lnTo>
                    <a:lnTo>
                      <a:pt x="67" y="15073"/>
                    </a:lnTo>
                    <a:lnTo>
                      <a:pt x="399" y="17065"/>
                    </a:lnTo>
                    <a:lnTo>
                      <a:pt x="798" y="18990"/>
                    </a:lnTo>
                    <a:lnTo>
                      <a:pt x="1395" y="20982"/>
                    </a:lnTo>
                    <a:lnTo>
                      <a:pt x="2059" y="22908"/>
                    </a:lnTo>
                    <a:lnTo>
                      <a:pt x="2922" y="24767"/>
                    </a:lnTo>
                    <a:lnTo>
                      <a:pt x="3918" y="26626"/>
                    </a:lnTo>
                    <a:lnTo>
                      <a:pt x="5047" y="28419"/>
                    </a:lnTo>
                    <a:lnTo>
                      <a:pt x="6242" y="30145"/>
                    </a:lnTo>
                    <a:lnTo>
                      <a:pt x="8832" y="27821"/>
                    </a:lnTo>
                    <a:lnTo>
                      <a:pt x="11355" y="25564"/>
                    </a:lnTo>
                    <a:lnTo>
                      <a:pt x="13944" y="23439"/>
                    </a:lnTo>
                    <a:lnTo>
                      <a:pt x="16534" y="21314"/>
                    </a:lnTo>
                    <a:lnTo>
                      <a:pt x="19123" y="19322"/>
                    </a:lnTo>
                    <a:lnTo>
                      <a:pt x="21646" y="17397"/>
                    </a:lnTo>
                    <a:lnTo>
                      <a:pt x="24236" y="15604"/>
                    </a:lnTo>
                    <a:lnTo>
                      <a:pt x="26759" y="13811"/>
                    </a:lnTo>
                    <a:lnTo>
                      <a:pt x="25431" y="12683"/>
                    </a:lnTo>
                    <a:lnTo>
                      <a:pt x="24169" y="11620"/>
                    </a:lnTo>
                    <a:lnTo>
                      <a:pt x="22841" y="10558"/>
                    </a:lnTo>
                    <a:lnTo>
                      <a:pt x="21514" y="9496"/>
                    </a:lnTo>
                    <a:lnTo>
                      <a:pt x="20119" y="8500"/>
                    </a:lnTo>
                    <a:lnTo>
                      <a:pt x="18725" y="7570"/>
                    </a:lnTo>
                    <a:lnTo>
                      <a:pt x="17331" y="6641"/>
                    </a:lnTo>
                    <a:lnTo>
                      <a:pt x="15936" y="5777"/>
                    </a:lnTo>
                    <a:lnTo>
                      <a:pt x="14475" y="4914"/>
                    </a:lnTo>
                    <a:lnTo>
                      <a:pt x="13015" y="4117"/>
                    </a:lnTo>
                    <a:lnTo>
                      <a:pt x="11554" y="3321"/>
                    </a:lnTo>
                    <a:lnTo>
                      <a:pt x="10093" y="2590"/>
                    </a:lnTo>
                    <a:lnTo>
                      <a:pt x="8632" y="1860"/>
                    </a:lnTo>
                    <a:lnTo>
                      <a:pt x="7105" y="1262"/>
                    </a:lnTo>
                    <a:lnTo>
                      <a:pt x="5578" y="598"/>
                    </a:lnTo>
                    <a:lnTo>
                      <a:pt x="405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89" name="Google Shape;2989;g34ed79b00d1_0_2922"/>
              <p:cNvSpPr/>
              <p:nvPr/>
            </p:nvSpPr>
            <p:spPr>
              <a:xfrm>
                <a:off x="3013200" y="1469775"/>
                <a:ext cx="668975" cy="753650"/>
              </a:xfrm>
              <a:custGeom>
                <a:rect b="b" l="l" r="r" t="t"/>
                <a:pathLst>
                  <a:path extrusionOk="0" fill="none" h="30146" w="26759">
                    <a:moveTo>
                      <a:pt x="6242" y="30145"/>
                    </a:moveTo>
                    <a:lnTo>
                      <a:pt x="6242" y="30145"/>
                    </a:lnTo>
                    <a:lnTo>
                      <a:pt x="8832" y="27821"/>
                    </a:lnTo>
                    <a:lnTo>
                      <a:pt x="11355" y="25564"/>
                    </a:lnTo>
                    <a:lnTo>
                      <a:pt x="13944" y="23439"/>
                    </a:lnTo>
                    <a:lnTo>
                      <a:pt x="16534" y="21314"/>
                    </a:lnTo>
                    <a:lnTo>
                      <a:pt x="19123" y="19322"/>
                    </a:lnTo>
                    <a:lnTo>
                      <a:pt x="21646" y="17397"/>
                    </a:lnTo>
                    <a:lnTo>
                      <a:pt x="24236" y="15604"/>
                    </a:lnTo>
                    <a:lnTo>
                      <a:pt x="26759" y="13811"/>
                    </a:lnTo>
                    <a:lnTo>
                      <a:pt x="26759" y="13811"/>
                    </a:lnTo>
                    <a:lnTo>
                      <a:pt x="25431" y="12683"/>
                    </a:lnTo>
                    <a:lnTo>
                      <a:pt x="24169" y="11620"/>
                    </a:lnTo>
                    <a:lnTo>
                      <a:pt x="22841" y="10558"/>
                    </a:lnTo>
                    <a:lnTo>
                      <a:pt x="21514" y="9496"/>
                    </a:lnTo>
                    <a:lnTo>
                      <a:pt x="20119" y="8500"/>
                    </a:lnTo>
                    <a:lnTo>
                      <a:pt x="18725" y="7570"/>
                    </a:lnTo>
                    <a:lnTo>
                      <a:pt x="17331" y="6641"/>
                    </a:lnTo>
                    <a:lnTo>
                      <a:pt x="15936" y="5777"/>
                    </a:lnTo>
                    <a:lnTo>
                      <a:pt x="14475" y="4914"/>
                    </a:lnTo>
                    <a:lnTo>
                      <a:pt x="13015" y="4117"/>
                    </a:lnTo>
                    <a:lnTo>
                      <a:pt x="11554" y="3321"/>
                    </a:lnTo>
                    <a:lnTo>
                      <a:pt x="10093" y="2590"/>
                    </a:lnTo>
                    <a:lnTo>
                      <a:pt x="8632" y="1860"/>
                    </a:lnTo>
                    <a:lnTo>
                      <a:pt x="7105" y="1262"/>
                    </a:lnTo>
                    <a:lnTo>
                      <a:pt x="5578" y="598"/>
                    </a:lnTo>
                    <a:lnTo>
                      <a:pt x="4051" y="1"/>
                    </a:lnTo>
                    <a:lnTo>
                      <a:pt x="4051" y="1"/>
                    </a:lnTo>
                    <a:lnTo>
                      <a:pt x="3454" y="930"/>
                    </a:lnTo>
                    <a:lnTo>
                      <a:pt x="2922" y="1794"/>
                    </a:lnTo>
                    <a:lnTo>
                      <a:pt x="2391" y="2657"/>
                    </a:lnTo>
                    <a:lnTo>
                      <a:pt x="1993" y="3586"/>
                    </a:lnTo>
                    <a:lnTo>
                      <a:pt x="1528" y="4516"/>
                    </a:lnTo>
                    <a:lnTo>
                      <a:pt x="1196" y="5445"/>
                    </a:lnTo>
                    <a:lnTo>
                      <a:pt x="864" y="6375"/>
                    </a:lnTo>
                    <a:lnTo>
                      <a:pt x="598" y="7305"/>
                    </a:lnTo>
                    <a:lnTo>
                      <a:pt x="399" y="8300"/>
                    </a:lnTo>
                    <a:lnTo>
                      <a:pt x="266" y="9230"/>
                    </a:lnTo>
                    <a:lnTo>
                      <a:pt x="134" y="10226"/>
                    </a:lnTo>
                    <a:lnTo>
                      <a:pt x="1" y="11156"/>
                    </a:lnTo>
                    <a:lnTo>
                      <a:pt x="1" y="12152"/>
                    </a:lnTo>
                    <a:lnTo>
                      <a:pt x="1" y="13148"/>
                    </a:lnTo>
                    <a:lnTo>
                      <a:pt x="1" y="14143"/>
                    </a:lnTo>
                    <a:lnTo>
                      <a:pt x="67" y="15073"/>
                    </a:lnTo>
                    <a:lnTo>
                      <a:pt x="399" y="17065"/>
                    </a:lnTo>
                    <a:lnTo>
                      <a:pt x="798" y="18990"/>
                    </a:lnTo>
                    <a:lnTo>
                      <a:pt x="1395" y="20982"/>
                    </a:lnTo>
                    <a:lnTo>
                      <a:pt x="2059" y="22908"/>
                    </a:lnTo>
                    <a:lnTo>
                      <a:pt x="2922" y="24767"/>
                    </a:lnTo>
                    <a:lnTo>
                      <a:pt x="3918" y="26626"/>
                    </a:lnTo>
                    <a:lnTo>
                      <a:pt x="5047" y="28419"/>
                    </a:lnTo>
                    <a:lnTo>
                      <a:pt x="6242" y="30145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90" name="Google Shape;2990;g34ed79b00d1_0_2922"/>
              <p:cNvSpPr/>
              <p:nvPr/>
            </p:nvSpPr>
            <p:spPr>
              <a:xfrm>
                <a:off x="4663175" y="2704775"/>
                <a:ext cx="390100" cy="1283150"/>
              </a:xfrm>
              <a:custGeom>
                <a:rect b="b" l="l" r="r" t="t"/>
                <a:pathLst>
                  <a:path extrusionOk="0" h="51326" w="15604">
                    <a:moveTo>
                      <a:pt x="15338" y="0"/>
                    </a:moveTo>
                    <a:lnTo>
                      <a:pt x="15006" y="2391"/>
                    </a:lnTo>
                    <a:lnTo>
                      <a:pt x="14608" y="4781"/>
                    </a:lnTo>
                    <a:lnTo>
                      <a:pt x="14143" y="7105"/>
                    </a:lnTo>
                    <a:lnTo>
                      <a:pt x="13612" y="9362"/>
                    </a:lnTo>
                    <a:lnTo>
                      <a:pt x="12948" y="11554"/>
                    </a:lnTo>
                    <a:lnTo>
                      <a:pt x="12284" y="13745"/>
                    </a:lnTo>
                    <a:lnTo>
                      <a:pt x="11487" y="15869"/>
                    </a:lnTo>
                    <a:lnTo>
                      <a:pt x="10624" y="17928"/>
                    </a:lnTo>
                    <a:lnTo>
                      <a:pt x="9695" y="19920"/>
                    </a:lnTo>
                    <a:lnTo>
                      <a:pt x="8699" y="21912"/>
                    </a:lnTo>
                    <a:lnTo>
                      <a:pt x="7570" y="23837"/>
                    </a:lnTo>
                    <a:lnTo>
                      <a:pt x="6375" y="25696"/>
                    </a:lnTo>
                    <a:lnTo>
                      <a:pt x="5180" y="27489"/>
                    </a:lnTo>
                    <a:lnTo>
                      <a:pt x="3785" y="29282"/>
                    </a:lnTo>
                    <a:lnTo>
                      <a:pt x="2391" y="31008"/>
                    </a:lnTo>
                    <a:lnTo>
                      <a:pt x="930" y="32668"/>
                    </a:lnTo>
                    <a:lnTo>
                      <a:pt x="997" y="35058"/>
                    </a:lnTo>
                    <a:lnTo>
                      <a:pt x="1063" y="37382"/>
                    </a:lnTo>
                    <a:lnTo>
                      <a:pt x="997" y="39839"/>
                    </a:lnTo>
                    <a:lnTo>
                      <a:pt x="864" y="42229"/>
                    </a:lnTo>
                    <a:lnTo>
                      <a:pt x="731" y="44619"/>
                    </a:lnTo>
                    <a:lnTo>
                      <a:pt x="532" y="46943"/>
                    </a:lnTo>
                    <a:lnTo>
                      <a:pt x="1" y="51326"/>
                    </a:lnTo>
                    <a:lnTo>
                      <a:pt x="1196" y="49798"/>
                    </a:lnTo>
                    <a:lnTo>
                      <a:pt x="2258" y="48271"/>
                    </a:lnTo>
                    <a:lnTo>
                      <a:pt x="3321" y="46678"/>
                    </a:lnTo>
                    <a:lnTo>
                      <a:pt x="4316" y="45151"/>
                    </a:lnTo>
                    <a:lnTo>
                      <a:pt x="5312" y="43557"/>
                    </a:lnTo>
                    <a:lnTo>
                      <a:pt x="6242" y="41964"/>
                    </a:lnTo>
                    <a:lnTo>
                      <a:pt x="7105" y="40304"/>
                    </a:lnTo>
                    <a:lnTo>
                      <a:pt x="7902" y="38710"/>
                    </a:lnTo>
                    <a:lnTo>
                      <a:pt x="8699" y="37050"/>
                    </a:lnTo>
                    <a:lnTo>
                      <a:pt x="9429" y="35390"/>
                    </a:lnTo>
                    <a:lnTo>
                      <a:pt x="10159" y="33730"/>
                    </a:lnTo>
                    <a:lnTo>
                      <a:pt x="10757" y="32070"/>
                    </a:lnTo>
                    <a:lnTo>
                      <a:pt x="11355" y="30410"/>
                    </a:lnTo>
                    <a:lnTo>
                      <a:pt x="11952" y="28751"/>
                    </a:lnTo>
                    <a:lnTo>
                      <a:pt x="12483" y="27091"/>
                    </a:lnTo>
                    <a:lnTo>
                      <a:pt x="12948" y="25431"/>
                    </a:lnTo>
                    <a:lnTo>
                      <a:pt x="13811" y="22111"/>
                    </a:lnTo>
                    <a:lnTo>
                      <a:pt x="14475" y="18791"/>
                    </a:lnTo>
                    <a:lnTo>
                      <a:pt x="15006" y="15471"/>
                    </a:lnTo>
                    <a:lnTo>
                      <a:pt x="15338" y="12284"/>
                    </a:lnTo>
                    <a:lnTo>
                      <a:pt x="15538" y="9097"/>
                    </a:lnTo>
                    <a:lnTo>
                      <a:pt x="15604" y="5976"/>
                    </a:lnTo>
                    <a:lnTo>
                      <a:pt x="15538" y="2922"/>
                    </a:lnTo>
                    <a:lnTo>
                      <a:pt x="1533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91" name="Google Shape;2991;g34ed79b00d1_0_2922"/>
              <p:cNvSpPr/>
              <p:nvPr/>
            </p:nvSpPr>
            <p:spPr>
              <a:xfrm>
                <a:off x="4663175" y="2704775"/>
                <a:ext cx="390100" cy="1283150"/>
              </a:xfrm>
              <a:custGeom>
                <a:rect b="b" l="l" r="r" t="t"/>
                <a:pathLst>
                  <a:path extrusionOk="0" fill="none" h="51326" w="15604">
                    <a:moveTo>
                      <a:pt x="930" y="32668"/>
                    </a:moveTo>
                    <a:lnTo>
                      <a:pt x="930" y="32668"/>
                    </a:lnTo>
                    <a:lnTo>
                      <a:pt x="997" y="35058"/>
                    </a:lnTo>
                    <a:lnTo>
                      <a:pt x="1063" y="37382"/>
                    </a:lnTo>
                    <a:lnTo>
                      <a:pt x="997" y="39839"/>
                    </a:lnTo>
                    <a:lnTo>
                      <a:pt x="864" y="42229"/>
                    </a:lnTo>
                    <a:lnTo>
                      <a:pt x="731" y="44619"/>
                    </a:lnTo>
                    <a:lnTo>
                      <a:pt x="532" y="46943"/>
                    </a:lnTo>
                    <a:lnTo>
                      <a:pt x="1" y="51326"/>
                    </a:lnTo>
                    <a:lnTo>
                      <a:pt x="1" y="51326"/>
                    </a:lnTo>
                    <a:lnTo>
                      <a:pt x="1196" y="49798"/>
                    </a:lnTo>
                    <a:lnTo>
                      <a:pt x="2258" y="48271"/>
                    </a:lnTo>
                    <a:lnTo>
                      <a:pt x="3321" y="46678"/>
                    </a:lnTo>
                    <a:lnTo>
                      <a:pt x="4316" y="45151"/>
                    </a:lnTo>
                    <a:lnTo>
                      <a:pt x="5312" y="43557"/>
                    </a:lnTo>
                    <a:lnTo>
                      <a:pt x="6242" y="41964"/>
                    </a:lnTo>
                    <a:lnTo>
                      <a:pt x="7105" y="40304"/>
                    </a:lnTo>
                    <a:lnTo>
                      <a:pt x="7902" y="38710"/>
                    </a:lnTo>
                    <a:lnTo>
                      <a:pt x="8699" y="37050"/>
                    </a:lnTo>
                    <a:lnTo>
                      <a:pt x="9429" y="35390"/>
                    </a:lnTo>
                    <a:lnTo>
                      <a:pt x="10159" y="33730"/>
                    </a:lnTo>
                    <a:lnTo>
                      <a:pt x="10757" y="32070"/>
                    </a:lnTo>
                    <a:lnTo>
                      <a:pt x="11355" y="30410"/>
                    </a:lnTo>
                    <a:lnTo>
                      <a:pt x="11952" y="28751"/>
                    </a:lnTo>
                    <a:lnTo>
                      <a:pt x="12483" y="27091"/>
                    </a:lnTo>
                    <a:lnTo>
                      <a:pt x="12948" y="25431"/>
                    </a:lnTo>
                    <a:lnTo>
                      <a:pt x="13811" y="22111"/>
                    </a:lnTo>
                    <a:lnTo>
                      <a:pt x="14475" y="18791"/>
                    </a:lnTo>
                    <a:lnTo>
                      <a:pt x="15006" y="15471"/>
                    </a:lnTo>
                    <a:lnTo>
                      <a:pt x="15338" y="12284"/>
                    </a:lnTo>
                    <a:lnTo>
                      <a:pt x="15538" y="9097"/>
                    </a:lnTo>
                    <a:lnTo>
                      <a:pt x="15604" y="5976"/>
                    </a:lnTo>
                    <a:lnTo>
                      <a:pt x="15538" y="2922"/>
                    </a:lnTo>
                    <a:lnTo>
                      <a:pt x="15338" y="0"/>
                    </a:lnTo>
                    <a:lnTo>
                      <a:pt x="15338" y="0"/>
                    </a:lnTo>
                    <a:lnTo>
                      <a:pt x="15006" y="2391"/>
                    </a:lnTo>
                    <a:lnTo>
                      <a:pt x="14608" y="4781"/>
                    </a:lnTo>
                    <a:lnTo>
                      <a:pt x="14143" y="7105"/>
                    </a:lnTo>
                    <a:lnTo>
                      <a:pt x="13612" y="9362"/>
                    </a:lnTo>
                    <a:lnTo>
                      <a:pt x="12948" y="11554"/>
                    </a:lnTo>
                    <a:lnTo>
                      <a:pt x="12284" y="13745"/>
                    </a:lnTo>
                    <a:lnTo>
                      <a:pt x="11487" y="15869"/>
                    </a:lnTo>
                    <a:lnTo>
                      <a:pt x="10624" y="17928"/>
                    </a:lnTo>
                    <a:lnTo>
                      <a:pt x="9695" y="19920"/>
                    </a:lnTo>
                    <a:lnTo>
                      <a:pt x="8699" y="21912"/>
                    </a:lnTo>
                    <a:lnTo>
                      <a:pt x="7570" y="23837"/>
                    </a:lnTo>
                    <a:lnTo>
                      <a:pt x="6375" y="25696"/>
                    </a:lnTo>
                    <a:lnTo>
                      <a:pt x="5180" y="27489"/>
                    </a:lnTo>
                    <a:lnTo>
                      <a:pt x="3785" y="29282"/>
                    </a:lnTo>
                    <a:lnTo>
                      <a:pt x="2391" y="31008"/>
                    </a:lnTo>
                    <a:lnTo>
                      <a:pt x="930" y="32668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92" name="Google Shape;2992;g34ed79b00d1_0_2922"/>
              <p:cNvSpPr/>
              <p:nvPr/>
            </p:nvSpPr>
            <p:spPr>
              <a:xfrm>
                <a:off x="1979075" y="1363550"/>
                <a:ext cx="1034150" cy="1777800"/>
              </a:xfrm>
              <a:custGeom>
                <a:rect b="b" l="l" r="r" t="t"/>
                <a:pathLst>
                  <a:path extrusionOk="0" h="71112" w="41366">
                    <a:moveTo>
                      <a:pt x="20451" y="0"/>
                    </a:moveTo>
                    <a:lnTo>
                      <a:pt x="18592" y="67"/>
                    </a:lnTo>
                    <a:lnTo>
                      <a:pt x="16732" y="266"/>
                    </a:lnTo>
                    <a:lnTo>
                      <a:pt x="14940" y="465"/>
                    </a:lnTo>
                    <a:lnTo>
                      <a:pt x="13147" y="731"/>
                    </a:lnTo>
                    <a:lnTo>
                      <a:pt x="11354" y="1063"/>
                    </a:lnTo>
                    <a:lnTo>
                      <a:pt x="9562" y="1395"/>
                    </a:lnTo>
                    <a:lnTo>
                      <a:pt x="7902" y="1860"/>
                    </a:lnTo>
                    <a:lnTo>
                      <a:pt x="6574" y="3851"/>
                    </a:lnTo>
                    <a:lnTo>
                      <a:pt x="5445" y="5843"/>
                    </a:lnTo>
                    <a:lnTo>
                      <a:pt x="4383" y="7835"/>
                    </a:lnTo>
                    <a:lnTo>
                      <a:pt x="3453" y="9960"/>
                    </a:lnTo>
                    <a:lnTo>
                      <a:pt x="2590" y="12085"/>
                    </a:lnTo>
                    <a:lnTo>
                      <a:pt x="1926" y="14276"/>
                    </a:lnTo>
                    <a:lnTo>
                      <a:pt x="1328" y="16467"/>
                    </a:lnTo>
                    <a:lnTo>
                      <a:pt x="864" y="18658"/>
                    </a:lnTo>
                    <a:lnTo>
                      <a:pt x="465" y="20916"/>
                    </a:lnTo>
                    <a:lnTo>
                      <a:pt x="200" y="23239"/>
                    </a:lnTo>
                    <a:lnTo>
                      <a:pt x="67" y="25497"/>
                    </a:lnTo>
                    <a:lnTo>
                      <a:pt x="0" y="27821"/>
                    </a:lnTo>
                    <a:lnTo>
                      <a:pt x="0" y="30145"/>
                    </a:lnTo>
                    <a:lnTo>
                      <a:pt x="133" y="32469"/>
                    </a:lnTo>
                    <a:lnTo>
                      <a:pt x="399" y="34793"/>
                    </a:lnTo>
                    <a:lnTo>
                      <a:pt x="731" y="37117"/>
                    </a:lnTo>
                    <a:lnTo>
                      <a:pt x="1129" y="39440"/>
                    </a:lnTo>
                    <a:lnTo>
                      <a:pt x="1594" y="41764"/>
                    </a:lnTo>
                    <a:lnTo>
                      <a:pt x="2192" y="44022"/>
                    </a:lnTo>
                    <a:lnTo>
                      <a:pt x="2922" y="46346"/>
                    </a:lnTo>
                    <a:lnTo>
                      <a:pt x="3652" y="48603"/>
                    </a:lnTo>
                    <a:lnTo>
                      <a:pt x="4515" y="50861"/>
                    </a:lnTo>
                    <a:lnTo>
                      <a:pt x="5445" y="53052"/>
                    </a:lnTo>
                    <a:lnTo>
                      <a:pt x="6441" y="55243"/>
                    </a:lnTo>
                    <a:lnTo>
                      <a:pt x="7503" y="57368"/>
                    </a:lnTo>
                    <a:lnTo>
                      <a:pt x="8632" y="59492"/>
                    </a:lnTo>
                    <a:lnTo>
                      <a:pt x="9827" y="61551"/>
                    </a:lnTo>
                    <a:lnTo>
                      <a:pt x="11155" y="63543"/>
                    </a:lnTo>
                    <a:lnTo>
                      <a:pt x="12483" y="65535"/>
                    </a:lnTo>
                    <a:lnTo>
                      <a:pt x="13944" y="67460"/>
                    </a:lnTo>
                    <a:lnTo>
                      <a:pt x="15405" y="69319"/>
                    </a:lnTo>
                    <a:lnTo>
                      <a:pt x="16932" y="71112"/>
                    </a:lnTo>
                    <a:lnTo>
                      <a:pt x="19455" y="67327"/>
                    </a:lnTo>
                    <a:lnTo>
                      <a:pt x="22243" y="63476"/>
                    </a:lnTo>
                    <a:lnTo>
                      <a:pt x="25165" y="59426"/>
                    </a:lnTo>
                    <a:lnTo>
                      <a:pt x="28286" y="55442"/>
                    </a:lnTo>
                    <a:lnTo>
                      <a:pt x="31473" y="51458"/>
                    </a:lnTo>
                    <a:lnTo>
                      <a:pt x="34726" y="47607"/>
                    </a:lnTo>
                    <a:lnTo>
                      <a:pt x="38046" y="43889"/>
                    </a:lnTo>
                    <a:lnTo>
                      <a:pt x="39706" y="42163"/>
                    </a:lnTo>
                    <a:lnTo>
                      <a:pt x="41366" y="40436"/>
                    </a:lnTo>
                    <a:lnTo>
                      <a:pt x="40569" y="39440"/>
                    </a:lnTo>
                    <a:lnTo>
                      <a:pt x="39839" y="38378"/>
                    </a:lnTo>
                    <a:lnTo>
                      <a:pt x="39108" y="37316"/>
                    </a:lnTo>
                    <a:lnTo>
                      <a:pt x="38378" y="36253"/>
                    </a:lnTo>
                    <a:lnTo>
                      <a:pt x="37780" y="35125"/>
                    </a:lnTo>
                    <a:lnTo>
                      <a:pt x="37116" y="33929"/>
                    </a:lnTo>
                    <a:lnTo>
                      <a:pt x="36519" y="32801"/>
                    </a:lnTo>
                    <a:lnTo>
                      <a:pt x="35988" y="31606"/>
                    </a:lnTo>
                    <a:lnTo>
                      <a:pt x="35523" y="30344"/>
                    </a:lnTo>
                    <a:lnTo>
                      <a:pt x="35058" y="29149"/>
                    </a:lnTo>
                    <a:lnTo>
                      <a:pt x="34593" y="27887"/>
                    </a:lnTo>
                    <a:lnTo>
                      <a:pt x="34195" y="26626"/>
                    </a:lnTo>
                    <a:lnTo>
                      <a:pt x="33863" y="25364"/>
                    </a:lnTo>
                    <a:lnTo>
                      <a:pt x="33597" y="24103"/>
                    </a:lnTo>
                    <a:lnTo>
                      <a:pt x="33332" y="22775"/>
                    </a:lnTo>
                    <a:lnTo>
                      <a:pt x="33133" y="21513"/>
                    </a:lnTo>
                    <a:lnTo>
                      <a:pt x="33000" y="20185"/>
                    </a:lnTo>
                    <a:lnTo>
                      <a:pt x="32867" y="18924"/>
                    </a:lnTo>
                    <a:lnTo>
                      <a:pt x="32801" y="17596"/>
                    </a:lnTo>
                    <a:lnTo>
                      <a:pt x="32801" y="16334"/>
                    </a:lnTo>
                    <a:lnTo>
                      <a:pt x="32867" y="15006"/>
                    </a:lnTo>
                    <a:lnTo>
                      <a:pt x="32933" y="13745"/>
                    </a:lnTo>
                    <a:lnTo>
                      <a:pt x="33066" y="12483"/>
                    </a:lnTo>
                    <a:lnTo>
                      <a:pt x="33265" y="11222"/>
                    </a:lnTo>
                    <a:lnTo>
                      <a:pt x="33531" y="9960"/>
                    </a:lnTo>
                    <a:lnTo>
                      <a:pt x="33863" y="8698"/>
                    </a:lnTo>
                    <a:lnTo>
                      <a:pt x="34195" y="7503"/>
                    </a:lnTo>
                    <a:lnTo>
                      <a:pt x="34660" y="6308"/>
                    </a:lnTo>
                    <a:lnTo>
                      <a:pt x="35125" y="5113"/>
                    </a:lnTo>
                    <a:lnTo>
                      <a:pt x="35722" y="3918"/>
                    </a:lnTo>
                    <a:lnTo>
                      <a:pt x="36320" y="2789"/>
                    </a:lnTo>
                    <a:lnTo>
                      <a:pt x="36984" y="1660"/>
                    </a:lnTo>
                    <a:lnTo>
                      <a:pt x="35257" y="1262"/>
                    </a:lnTo>
                    <a:lnTo>
                      <a:pt x="33465" y="930"/>
                    </a:lnTo>
                    <a:lnTo>
                      <a:pt x="31672" y="664"/>
                    </a:lnTo>
                    <a:lnTo>
                      <a:pt x="29813" y="399"/>
                    </a:lnTo>
                    <a:lnTo>
                      <a:pt x="27954" y="200"/>
                    </a:lnTo>
                    <a:lnTo>
                      <a:pt x="26094" y="67"/>
                    </a:lnTo>
                    <a:lnTo>
                      <a:pt x="2423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93" name="Google Shape;2993;g34ed79b00d1_0_2922"/>
              <p:cNvSpPr/>
              <p:nvPr/>
            </p:nvSpPr>
            <p:spPr>
              <a:xfrm>
                <a:off x="1979075" y="1363550"/>
                <a:ext cx="1034150" cy="1777800"/>
              </a:xfrm>
              <a:custGeom>
                <a:rect b="b" l="l" r="r" t="t"/>
                <a:pathLst>
                  <a:path extrusionOk="0" fill="none" h="71112" w="41366">
                    <a:moveTo>
                      <a:pt x="36984" y="1660"/>
                    </a:moveTo>
                    <a:lnTo>
                      <a:pt x="36984" y="1660"/>
                    </a:lnTo>
                    <a:lnTo>
                      <a:pt x="35257" y="1262"/>
                    </a:lnTo>
                    <a:lnTo>
                      <a:pt x="33465" y="930"/>
                    </a:lnTo>
                    <a:lnTo>
                      <a:pt x="31672" y="664"/>
                    </a:lnTo>
                    <a:lnTo>
                      <a:pt x="29813" y="399"/>
                    </a:lnTo>
                    <a:lnTo>
                      <a:pt x="27954" y="200"/>
                    </a:lnTo>
                    <a:lnTo>
                      <a:pt x="26094" y="67"/>
                    </a:lnTo>
                    <a:lnTo>
                      <a:pt x="24235" y="0"/>
                    </a:lnTo>
                    <a:lnTo>
                      <a:pt x="22376" y="0"/>
                    </a:lnTo>
                    <a:lnTo>
                      <a:pt x="20451" y="0"/>
                    </a:lnTo>
                    <a:lnTo>
                      <a:pt x="18592" y="67"/>
                    </a:lnTo>
                    <a:lnTo>
                      <a:pt x="16732" y="266"/>
                    </a:lnTo>
                    <a:lnTo>
                      <a:pt x="14940" y="465"/>
                    </a:lnTo>
                    <a:lnTo>
                      <a:pt x="13147" y="731"/>
                    </a:lnTo>
                    <a:lnTo>
                      <a:pt x="11354" y="1063"/>
                    </a:lnTo>
                    <a:lnTo>
                      <a:pt x="9562" y="1395"/>
                    </a:lnTo>
                    <a:lnTo>
                      <a:pt x="7902" y="1860"/>
                    </a:lnTo>
                    <a:lnTo>
                      <a:pt x="7902" y="1860"/>
                    </a:lnTo>
                    <a:lnTo>
                      <a:pt x="6574" y="3851"/>
                    </a:lnTo>
                    <a:lnTo>
                      <a:pt x="5445" y="5843"/>
                    </a:lnTo>
                    <a:lnTo>
                      <a:pt x="4383" y="7835"/>
                    </a:lnTo>
                    <a:lnTo>
                      <a:pt x="3453" y="9960"/>
                    </a:lnTo>
                    <a:lnTo>
                      <a:pt x="2590" y="12085"/>
                    </a:lnTo>
                    <a:lnTo>
                      <a:pt x="1926" y="14276"/>
                    </a:lnTo>
                    <a:lnTo>
                      <a:pt x="1328" y="16467"/>
                    </a:lnTo>
                    <a:lnTo>
                      <a:pt x="864" y="18658"/>
                    </a:lnTo>
                    <a:lnTo>
                      <a:pt x="465" y="20916"/>
                    </a:lnTo>
                    <a:lnTo>
                      <a:pt x="200" y="23239"/>
                    </a:lnTo>
                    <a:lnTo>
                      <a:pt x="67" y="25497"/>
                    </a:lnTo>
                    <a:lnTo>
                      <a:pt x="0" y="27821"/>
                    </a:lnTo>
                    <a:lnTo>
                      <a:pt x="0" y="30145"/>
                    </a:lnTo>
                    <a:lnTo>
                      <a:pt x="133" y="32469"/>
                    </a:lnTo>
                    <a:lnTo>
                      <a:pt x="399" y="34793"/>
                    </a:lnTo>
                    <a:lnTo>
                      <a:pt x="731" y="37117"/>
                    </a:lnTo>
                    <a:lnTo>
                      <a:pt x="1129" y="39440"/>
                    </a:lnTo>
                    <a:lnTo>
                      <a:pt x="1594" y="41764"/>
                    </a:lnTo>
                    <a:lnTo>
                      <a:pt x="2192" y="44022"/>
                    </a:lnTo>
                    <a:lnTo>
                      <a:pt x="2922" y="46346"/>
                    </a:lnTo>
                    <a:lnTo>
                      <a:pt x="3652" y="48603"/>
                    </a:lnTo>
                    <a:lnTo>
                      <a:pt x="4515" y="50861"/>
                    </a:lnTo>
                    <a:lnTo>
                      <a:pt x="5445" y="53052"/>
                    </a:lnTo>
                    <a:lnTo>
                      <a:pt x="6441" y="55243"/>
                    </a:lnTo>
                    <a:lnTo>
                      <a:pt x="7503" y="57368"/>
                    </a:lnTo>
                    <a:lnTo>
                      <a:pt x="8632" y="59492"/>
                    </a:lnTo>
                    <a:lnTo>
                      <a:pt x="9827" y="61551"/>
                    </a:lnTo>
                    <a:lnTo>
                      <a:pt x="11155" y="63543"/>
                    </a:lnTo>
                    <a:lnTo>
                      <a:pt x="12483" y="65535"/>
                    </a:lnTo>
                    <a:lnTo>
                      <a:pt x="13944" y="67460"/>
                    </a:lnTo>
                    <a:lnTo>
                      <a:pt x="15405" y="69319"/>
                    </a:lnTo>
                    <a:lnTo>
                      <a:pt x="16932" y="71112"/>
                    </a:lnTo>
                    <a:lnTo>
                      <a:pt x="16932" y="71112"/>
                    </a:lnTo>
                    <a:lnTo>
                      <a:pt x="19455" y="67327"/>
                    </a:lnTo>
                    <a:lnTo>
                      <a:pt x="22243" y="63476"/>
                    </a:lnTo>
                    <a:lnTo>
                      <a:pt x="25165" y="59426"/>
                    </a:lnTo>
                    <a:lnTo>
                      <a:pt x="28286" y="55442"/>
                    </a:lnTo>
                    <a:lnTo>
                      <a:pt x="31473" y="51458"/>
                    </a:lnTo>
                    <a:lnTo>
                      <a:pt x="34726" y="47607"/>
                    </a:lnTo>
                    <a:lnTo>
                      <a:pt x="38046" y="43889"/>
                    </a:lnTo>
                    <a:lnTo>
                      <a:pt x="39706" y="42163"/>
                    </a:lnTo>
                    <a:lnTo>
                      <a:pt x="41366" y="40436"/>
                    </a:lnTo>
                    <a:lnTo>
                      <a:pt x="41366" y="40436"/>
                    </a:lnTo>
                    <a:lnTo>
                      <a:pt x="40569" y="39440"/>
                    </a:lnTo>
                    <a:lnTo>
                      <a:pt x="39839" y="38378"/>
                    </a:lnTo>
                    <a:lnTo>
                      <a:pt x="39108" y="37316"/>
                    </a:lnTo>
                    <a:lnTo>
                      <a:pt x="38378" y="36253"/>
                    </a:lnTo>
                    <a:lnTo>
                      <a:pt x="37780" y="35125"/>
                    </a:lnTo>
                    <a:lnTo>
                      <a:pt x="37116" y="33929"/>
                    </a:lnTo>
                    <a:lnTo>
                      <a:pt x="36519" y="32801"/>
                    </a:lnTo>
                    <a:lnTo>
                      <a:pt x="35988" y="31606"/>
                    </a:lnTo>
                    <a:lnTo>
                      <a:pt x="35523" y="30344"/>
                    </a:lnTo>
                    <a:lnTo>
                      <a:pt x="35058" y="29149"/>
                    </a:lnTo>
                    <a:lnTo>
                      <a:pt x="34593" y="27887"/>
                    </a:lnTo>
                    <a:lnTo>
                      <a:pt x="34195" y="26626"/>
                    </a:lnTo>
                    <a:lnTo>
                      <a:pt x="33863" y="25364"/>
                    </a:lnTo>
                    <a:lnTo>
                      <a:pt x="33597" y="24103"/>
                    </a:lnTo>
                    <a:lnTo>
                      <a:pt x="33332" y="22775"/>
                    </a:lnTo>
                    <a:lnTo>
                      <a:pt x="33133" y="21513"/>
                    </a:lnTo>
                    <a:lnTo>
                      <a:pt x="33000" y="20185"/>
                    </a:lnTo>
                    <a:lnTo>
                      <a:pt x="32867" y="18924"/>
                    </a:lnTo>
                    <a:lnTo>
                      <a:pt x="32801" y="17596"/>
                    </a:lnTo>
                    <a:lnTo>
                      <a:pt x="32801" y="16334"/>
                    </a:lnTo>
                    <a:lnTo>
                      <a:pt x="32867" y="15006"/>
                    </a:lnTo>
                    <a:lnTo>
                      <a:pt x="32933" y="13745"/>
                    </a:lnTo>
                    <a:lnTo>
                      <a:pt x="33066" y="12483"/>
                    </a:lnTo>
                    <a:lnTo>
                      <a:pt x="33265" y="11222"/>
                    </a:lnTo>
                    <a:lnTo>
                      <a:pt x="33531" y="9960"/>
                    </a:lnTo>
                    <a:lnTo>
                      <a:pt x="33863" y="8698"/>
                    </a:lnTo>
                    <a:lnTo>
                      <a:pt x="34195" y="7503"/>
                    </a:lnTo>
                    <a:lnTo>
                      <a:pt x="34660" y="6308"/>
                    </a:lnTo>
                    <a:lnTo>
                      <a:pt x="35125" y="5113"/>
                    </a:lnTo>
                    <a:lnTo>
                      <a:pt x="35722" y="3918"/>
                    </a:lnTo>
                    <a:lnTo>
                      <a:pt x="36320" y="2789"/>
                    </a:lnTo>
                    <a:lnTo>
                      <a:pt x="36984" y="166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9 - WeGotThis - Dark A">
  <p:cSld name="CUSTOM_14_1">
    <p:bg>
      <p:bgPr>
        <a:solidFill>
          <a:schemeClr val="accent4"/>
        </a:solidFill>
      </p:bgPr>
    </p:bg>
    <p:spTree>
      <p:nvGrpSpPr>
        <p:cNvPr id="2994" name="Shape 2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5" name="Google Shape;2995;g34ed79b00d1_0_2989"/>
          <p:cNvSpPr txBox="1"/>
          <p:nvPr>
            <p:ph type="title"/>
          </p:nvPr>
        </p:nvSpPr>
        <p:spPr>
          <a:xfrm>
            <a:off x="676650" y="1611600"/>
            <a:ext cx="7790700" cy="192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Open Sans ExtraBold"/>
              <a:buNone/>
              <a:defRPr sz="42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Open Sans ExtraBold"/>
              <a:buNone/>
              <a:defRPr sz="42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Open Sans ExtraBold"/>
              <a:buNone/>
              <a:defRPr sz="42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Open Sans ExtraBold"/>
              <a:buNone/>
              <a:defRPr sz="42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Open Sans ExtraBold"/>
              <a:buNone/>
              <a:defRPr sz="42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Open Sans ExtraBold"/>
              <a:buNone/>
              <a:defRPr sz="42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Open Sans ExtraBold"/>
              <a:buNone/>
              <a:defRPr sz="42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Open Sans ExtraBold"/>
              <a:buNone/>
              <a:defRPr sz="42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/>
        </p:txBody>
      </p:sp>
      <p:sp>
        <p:nvSpPr>
          <p:cNvPr id="2996" name="Google Shape;2996;g34ed79b00d1_0_2989"/>
          <p:cNvSpPr txBox="1"/>
          <p:nvPr/>
        </p:nvSpPr>
        <p:spPr>
          <a:xfrm>
            <a:off x="0" y="4969700"/>
            <a:ext cx="351900" cy="183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7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sz="7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2997" name="Google Shape;2997;g34ed79b00d1_0_2989"/>
          <p:cNvGrpSpPr/>
          <p:nvPr/>
        </p:nvGrpSpPr>
        <p:grpSpPr>
          <a:xfrm>
            <a:off x="8467274" y="-268"/>
            <a:ext cx="329400" cy="329400"/>
            <a:chOff x="8467274" y="-268"/>
            <a:chExt cx="329400" cy="329400"/>
          </a:xfrm>
        </p:grpSpPr>
        <p:sp>
          <p:nvSpPr>
            <p:cNvPr id="2998" name="Google Shape;2998;g34ed79b00d1_0_2989"/>
            <p:cNvSpPr/>
            <p:nvPr/>
          </p:nvSpPr>
          <p:spPr>
            <a:xfrm>
              <a:off x="8467274" y="-268"/>
              <a:ext cx="329400" cy="329400"/>
            </a:xfrm>
            <a:prstGeom prst="rect">
              <a:avLst/>
            </a:prstGeom>
            <a:solidFill>
              <a:srgbClr val="0063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grpSp>
          <p:nvGrpSpPr>
            <p:cNvPr id="2999" name="Google Shape;2999;g34ed79b00d1_0_2989"/>
            <p:cNvGrpSpPr/>
            <p:nvPr/>
          </p:nvGrpSpPr>
          <p:grpSpPr>
            <a:xfrm>
              <a:off x="8546153" y="63898"/>
              <a:ext cx="191009" cy="201168"/>
              <a:chOff x="1379850" y="238125"/>
              <a:chExt cx="4860275" cy="5238750"/>
            </a:xfrm>
          </p:grpSpPr>
          <p:sp>
            <p:nvSpPr>
              <p:cNvPr id="3000" name="Google Shape;3000;g34ed79b00d1_0_2989"/>
              <p:cNvSpPr/>
              <p:nvPr/>
            </p:nvSpPr>
            <p:spPr>
              <a:xfrm>
                <a:off x="4988525" y="4354750"/>
                <a:ext cx="727075" cy="727075"/>
              </a:xfrm>
              <a:custGeom>
                <a:rect b="b" l="l" r="r" t="t"/>
                <a:pathLst>
                  <a:path extrusionOk="0" h="29083" w="29083">
                    <a:moveTo>
                      <a:pt x="14210" y="9097"/>
                    </a:moveTo>
                    <a:lnTo>
                      <a:pt x="15139" y="9163"/>
                    </a:lnTo>
                    <a:lnTo>
                      <a:pt x="16002" y="9296"/>
                    </a:lnTo>
                    <a:lnTo>
                      <a:pt x="16334" y="9362"/>
                    </a:lnTo>
                    <a:lnTo>
                      <a:pt x="16733" y="9495"/>
                    </a:lnTo>
                    <a:lnTo>
                      <a:pt x="16998" y="9694"/>
                    </a:lnTo>
                    <a:lnTo>
                      <a:pt x="17264" y="9894"/>
                    </a:lnTo>
                    <a:lnTo>
                      <a:pt x="17463" y="10226"/>
                    </a:lnTo>
                    <a:lnTo>
                      <a:pt x="17596" y="10558"/>
                    </a:lnTo>
                    <a:lnTo>
                      <a:pt x="17729" y="10956"/>
                    </a:lnTo>
                    <a:lnTo>
                      <a:pt x="17729" y="11354"/>
                    </a:lnTo>
                    <a:lnTo>
                      <a:pt x="17729" y="11886"/>
                    </a:lnTo>
                    <a:lnTo>
                      <a:pt x="17596" y="12284"/>
                    </a:lnTo>
                    <a:lnTo>
                      <a:pt x="17463" y="12616"/>
                    </a:lnTo>
                    <a:lnTo>
                      <a:pt x="17264" y="12948"/>
                    </a:lnTo>
                    <a:lnTo>
                      <a:pt x="16998" y="13147"/>
                    </a:lnTo>
                    <a:lnTo>
                      <a:pt x="16733" y="13346"/>
                    </a:lnTo>
                    <a:lnTo>
                      <a:pt x="16401" y="13479"/>
                    </a:lnTo>
                    <a:lnTo>
                      <a:pt x="16002" y="13612"/>
                    </a:lnTo>
                    <a:lnTo>
                      <a:pt x="15139" y="13678"/>
                    </a:lnTo>
                    <a:lnTo>
                      <a:pt x="14210" y="13745"/>
                    </a:lnTo>
                    <a:lnTo>
                      <a:pt x="12151" y="13745"/>
                    </a:lnTo>
                    <a:lnTo>
                      <a:pt x="12151" y="9097"/>
                    </a:lnTo>
                    <a:close/>
                    <a:moveTo>
                      <a:pt x="13280" y="6242"/>
                    </a:moveTo>
                    <a:lnTo>
                      <a:pt x="8964" y="6308"/>
                    </a:lnTo>
                    <a:lnTo>
                      <a:pt x="8964" y="22244"/>
                    </a:lnTo>
                    <a:lnTo>
                      <a:pt x="12151" y="22244"/>
                    </a:lnTo>
                    <a:lnTo>
                      <a:pt x="12151" y="16135"/>
                    </a:lnTo>
                    <a:lnTo>
                      <a:pt x="14674" y="16135"/>
                    </a:lnTo>
                    <a:lnTo>
                      <a:pt x="17861" y="22244"/>
                    </a:lnTo>
                    <a:lnTo>
                      <a:pt x="21181" y="22244"/>
                    </a:lnTo>
                    <a:lnTo>
                      <a:pt x="17729" y="15737"/>
                    </a:lnTo>
                    <a:lnTo>
                      <a:pt x="18459" y="15471"/>
                    </a:lnTo>
                    <a:lnTo>
                      <a:pt x="19057" y="15139"/>
                    </a:lnTo>
                    <a:lnTo>
                      <a:pt x="19588" y="14674"/>
                    </a:lnTo>
                    <a:lnTo>
                      <a:pt x="20052" y="14209"/>
                    </a:lnTo>
                    <a:lnTo>
                      <a:pt x="20384" y="13612"/>
                    </a:lnTo>
                    <a:lnTo>
                      <a:pt x="20650" y="12881"/>
                    </a:lnTo>
                    <a:lnTo>
                      <a:pt x="20849" y="12085"/>
                    </a:lnTo>
                    <a:lnTo>
                      <a:pt x="20916" y="11222"/>
                    </a:lnTo>
                    <a:lnTo>
                      <a:pt x="20849" y="10159"/>
                    </a:lnTo>
                    <a:lnTo>
                      <a:pt x="20716" y="9761"/>
                    </a:lnTo>
                    <a:lnTo>
                      <a:pt x="20650" y="9296"/>
                    </a:lnTo>
                    <a:lnTo>
                      <a:pt x="20451" y="8964"/>
                    </a:lnTo>
                    <a:lnTo>
                      <a:pt x="20318" y="8566"/>
                    </a:lnTo>
                    <a:lnTo>
                      <a:pt x="20052" y="8300"/>
                    </a:lnTo>
                    <a:lnTo>
                      <a:pt x="19853" y="7968"/>
                    </a:lnTo>
                    <a:lnTo>
                      <a:pt x="19322" y="7503"/>
                    </a:lnTo>
                    <a:lnTo>
                      <a:pt x="18658" y="7105"/>
                    </a:lnTo>
                    <a:lnTo>
                      <a:pt x="17928" y="6773"/>
                    </a:lnTo>
                    <a:lnTo>
                      <a:pt x="17131" y="6574"/>
                    </a:lnTo>
                    <a:lnTo>
                      <a:pt x="16201" y="6441"/>
                    </a:lnTo>
                    <a:lnTo>
                      <a:pt x="15272" y="6308"/>
                    </a:lnTo>
                    <a:lnTo>
                      <a:pt x="14276" y="6242"/>
                    </a:lnTo>
                    <a:close/>
                    <a:moveTo>
                      <a:pt x="14608" y="2457"/>
                    </a:moveTo>
                    <a:lnTo>
                      <a:pt x="15670" y="2524"/>
                    </a:lnTo>
                    <a:lnTo>
                      <a:pt x="16799" y="2656"/>
                    </a:lnTo>
                    <a:lnTo>
                      <a:pt x="17928" y="2855"/>
                    </a:lnTo>
                    <a:lnTo>
                      <a:pt x="18990" y="3187"/>
                    </a:lnTo>
                    <a:lnTo>
                      <a:pt x="19986" y="3652"/>
                    </a:lnTo>
                    <a:lnTo>
                      <a:pt x="20982" y="4183"/>
                    </a:lnTo>
                    <a:lnTo>
                      <a:pt x="21912" y="4781"/>
                    </a:lnTo>
                    <a:lnTo>
                      <a:pt x="22775" y="5511"/>
                    </a:lnTo>
                    <a:lnTo>
                      <a:pt x="23638" y="6308"/>
                    </a:lnTo>
                    <a:lnTo>
                      <a:pt x="24368" y="7238"/>
                    </a:lnTo>
                    <a:lnTo>
                      <a:pt x="24966" y="8234"/>
                    </a:lnTo>
                    <a:lnTo>
                      <a:pt x="25497" y="9296"/>
                    </a:lnTo>
                    <a:lnTo>
                      <a:pt x="25962" y="10491"/>
                    </a:lnTo>
                    <a:lnTo>
                      <a:pt x="26294" y="11753"/>
                    </a:lnTo>
                    <a:lnTo>
                      <a:pt x="26493" y="13147"/>
                    </a:lnTo>
                    <a:lnTo>
                      <a:pt x="26559" y="14608"/>
                    </a:lnTo>
                    <a:lnTo>
                      <a:pt x="26493" y="16069"/>
                    </a:lnTo>
                    <a:lnTo>
                      <a:pt x="26294" y="17463"/>
                    </a:lnTo>
                    <a:lnTo>
                      <a:pt x="25962" y="18724"/>
                    </a:lnTo>
                    <a:lnTo>
                      <a:pt x="25497" y="19920"/>
                    </a:lnTo>
                    <a:lnTo>
                      <a:pt x="24966" y="21048"/>
                    </a:lnTo>
                    <a:lnTo>
                      <a:pt x="24368" y="22044"/>
                    </a:lnTo>
                    <a:lnTo>
                      <a:pt x="23638" y="22907"/>
                    </a:lnTo>
                    <a:lnTo>
                      <a:pt x="22775" y="23704"/>
                    </a:lnTo>
                    <a:lnTo>
                      <a:pt x="21912" y="24435"/>
                    </a:lnTo>
                    <a:lnTo>
                      <a:pt x="20982" y="25032"/>
                    </a:lnTo>
                    <a:lnTo>
                      <a:pt x="19986" y="25563"/>
                    </a:lnTo>
                    <a:lnTo>
                      <a:pt x="18990" y="26028"/>
                    </a:lnTo>
                    <a:lnTo>
                      <a:pt x="17928" y="26294"/>
                    </a:lnTo>
                    <a:lnTo>
                      <a:pt x="16799" y="26559"/>
                    </a:lnTo>
                    <a:lnTo>
                      <a:pt x="15670" y="26692"/>
                    </a:lnTo>
                    <a:lnTo>
                      <a:pt x="14608" y="26759"/>
                    </a:lnTo>
                    <a:lnTo>
                      <a:pt x="13479" y="26692"/>
                    </a:lnTo>
                    <a:lnTo>
                      <a:pt x="12350" y="26559"/>
                    </a:lnTo>
                    <a:lnTo>
                      <a:pt x="11222" y="26294"/>
                    </a:lnTo>
                    <a:lnTo>
                      <a:pt x="10159" y="25962"/>
                    </a:lnTo>
                    <a:lnTo>
                      <a:pt x="9163" y="25497"/>
                    </a:lnTo>
                    <a:lnTo>
                      <a:pt x="8167" y="25032"/>
                    </a:lnTo>
                    <a:lnTo>
                      <a:pt x="7238" y="24368"/>
                    </a:lnTo>
                    <a:lnTo>
                      <a:pt x="6375" y="23638"/>
                    </a:lnTo>
                    <a:lnTo>
                      <a:pt x="5511" y="22841"/>
                    </a:lnTo>
                    <a:lnTo>
                      <a:pt x="4781" y="21978"/>
                    </a:lnTo>
                    <a:lnTo>
                      <a:pt x="4184" y="20916"/>
                    </a:lnTo>
                    <a:lnTo>
                      <a:pt x="3652" y="19853"/>
                    </a:lnTo>
                    <a:lnTo>
                      <a:pt x="3188" y="18658"/>
                    </a:lnTo>
                    <a:lnTo>
                      <a:pt x="2856" y="17397"/>
                    </a:lnTo>
                    <a:lnTo>
                      <a:pt x="2656" y="16002"/>
                    </a:lnTo>
                    <a:lnTo>
                      <a:pt x="2590" y="14541"/>
                    </a:lnTo>
                    <a:lnTo>
                      <a:pt x="2656" y="13081"/>
                    </a:lnTo>
                    <a:lnTo>
                      <a:pt x="2856" y="11686"/>
                    </a:lnTo>
                    <a:lnTo>
                      <a:pt x="3188" y="10425"/>
                    </a:lnTo>
                    <a:lnTo>
                      <a:pt x="3652" y="9230"/>
                    </a:lnTo>
                    <a:lnTo>
                      <a:pt x="4184" y="8167"/>
                    </a:lnTo>
                    <a:lnTo>
                      <a:pt x="4781" y="7171"/>
                    </a:lnTo>
                    <a:lnTo>
                      <a:pt x="5511" y="6242"/>
                    </a:lnTo>
                    <a:lnTo>
                      <a:pt x="6375" y="5445"/>
                    </a:lnTo>
                    <a:lnTo>
                      <a:pt x="7238" y="4715"/>
                    </a:lnTo>
                    <a:lnTo>
                      <a:pt x="8167" y="4117"/>
                    </a:lnTo>
                    <a:lnTo>
                      <a:pt x="9163" y="3586"/>
                    </a:lnTo>
                    <a:lnTo>
                      <a:pt x="10159" y="3187"/>
                    </a:lnTo>
                    <a:lnTo>
                      <a:pt x="11222" y="2855"/>
                    </a:lnTo>
                    <a:lnTo>
                      <a:pt x="12350" y="2656"/>
                    </a:lnTo>
                    <a:lnTo>
                      <a:pt x="13479" y="2457"/>
                    </a:lnTo>
                    <a:close/>
                    <a:moveTo>
                      <a:pt x="14608" y="0"/>
                    </a:moveTo>
                    <a:lnTo>
                      <a:pt x="13081" y="67"/>
                    </a:lnTo>
                    <a:lnTo>
                      <a:pt x="11620" y="332"/>
                    </a:lnTo>
                    <a:lnTo>
                      <a:pt x="10226" y="664"/>
                    </a:lnTo>
                    <a:lnTo>
                      <a:pt x="8898" y="1129"/>
                    </a:lnTo>
                    <a:lnTo>
                      <a:pt x="7636" y="1727"/>
                    </a:lnTo>
                    <a:lnTo>
                      <a:pt x="6375" y="2457"/>
                    </a:lnTo>
                    <a:lnTo>
                      <a:pt x="5312" y="3320"/>
                    </a:lnTo>
                    <a:lnTo>
                      <a:pt x="4250" y="4250"/>
                    </a:lnTo>
                    <a:lnTo>
                      <a:pt x="3320" y="5246"/>
                    </a:lnTo>
                    <a:lnTo>
                      <a:pt x="2457" y="6375"/>
                    </a:lnTo>
                    <a:lnTo>
                      <a:pt x="1793" y="7570"/>
                    </a:lnTo>
                    <a:lnTo>
                      <a:pt x="1129" y="8898"/>
                    </a:lnTo>
                    <a:lnTo>
                      <a:pt x="664" y="10226"/>
                    </a:lnTo>
                    <a:lnTo>
                      <a:pt x="333" y="11620"/>
                    </a:lnTo>
                    <a:lnTo>
                      <a:pt x="67" y="13081"/>
                    </a:lnTo>
                    <a:lnTo>
                      <a:pt x="1" y="14608"/>
                    </a:lnTo>
                    <a:lnTo>
                      <a:pt x="67" y="15471"/>
                    </a:lnTo>
                    <a:lnTo>
                      <a:pt x="133" y="16334"/>
                    </a:lnTo>
                    <a:lnTo>
                      <a:pt x="200" y="17197"/>
                    </a:lnTo>
                    <a:lnTo>
                      <a:pt x="333" y="17994"/>
                    </a:lnTo>
                    <a:lnTo>
                      <a:pt x="532" y="18791"/>
                    </a:lnTo>
                    <a:lnTo>
                      <a:pt x="731" y="19521"/>
                    </a:lnTo>
                    <a:lnTo>
                      <a:pt x="996" y="20252"/>
                    </a:lnTo>
                    <a:lnTo>
                      <a:pt x="1262" y="20916"/>
                    </a:lnTo>
                    <a:lnTo>
                      <a:pt x="1594" y="21580"/>
                    </a:lnTo>
                    <a:lnTo>
                      <a:pt x="1926" y="22244"/>
                    </a:lnTo>
                    <a:lnTo>
                      <a:pt x="2723" y="23439"/>
                    </a:lnTo>
                    <a:lnTo>
                      <a:pt x="3586" y="24501"/>
                    </a:lnTo>
                    <a:lnTo>
                      <a:pt x="4582" y="25497"/>
                    </a:lnTo>
                    <a:lnTo>
                      <a:pt x="5644" y="26360"/>
                    </a:lnTo>
                    <a:lnTo>
                      <a:pt x="6773" y="27091"/>
                    </a:lnTo>
                    <a:lnTo>
                      <a:pt x="7968" y="27688"/>
                    </a:lnTo>
                    <a:lnTo>
                      <a:pt x="9230" y="28219"/>
                    </a:lnTo>
                    <a:lnTo>
                      <a:pt x="10491" y="28618"/>
                    </a:lnTo>
                    <a:lnTo>
                      <a:pt x="11819" y="28883"/>
                    </a:lnTo>
                    <a:lnTo>
                      <a:pt x="13214" y="29082"/>
                    </a:lnTo>
                    <a:lnTo>
                      <a:pt x="15936" y="29082"/>
                    </a:lnTo>
                    <a:lnTo>
                      <a:pt x="17264" y="28883"/>
                    </a:lnTo>
                    <a:lnTo>
                      <a:pt x="18592" y="28618"/>
                    </a:lnTo>
                    <a:lnTo>
                      <a:pt x="19853" y="28219"/>
                    </a:lnTo>
                    <a:lnTo>
                      <a:pt x="21115" y="27688"/>
                    </a:lnTo>
                    <a:lnTo>
                      <a:pt x="22310" y="27024"/>
                    </a:lnTo>
                    <a:lnTo>
                      <a:pt x="23439" y="26294"/>
                    </a:lnTo>
                    <a:lnTo>
                      <a:pt x="24501" y="25431"/>
                    </a:lnTo>
                    <a:lnTo>
                      <a:pt x="25497" y="24501"/>
                    </a:lnTo>
                    <a:lnTo>
                      <a:pt x="26360" y="23439"/>
                    </a:lnTo>
                    <a:lnTo>
                      <a:pt x="27157" y="22244"/>
                    </a:lnTo>
                    <a:lnTo>
                      <a:pt x="27489" y="21580"/>
                    </a:lnTo>
                    <a:lnTo>
                      <a:pt x="27821" y="20916"/>
                    </a:lnTo>
                    <a:lnTo>
                      <a:pt x="28087" y="20185"/>
                    </a:lnTo>
                    <a:lnTo>
                      <a:pt x="28352" y="19455"/>
                    </a:lnTo>
                    <a:lnTo>
                      <a:pt x="28551" y="18724"/>
                    </a:lnTo>
                    <a:lnTo>
                      <a:pt x="28751" y="17928"/>
                    </a:lnTo>
                    <a:lnTo>
                      <a:pt x="28883" y="17131"/>
                    </a:lnTo>
                    <a:lnTo>
                      <a:pt x="28950" y="16268"/>
                    </a:lnTo>
                    <a:lnTo>
                      <a:pt x="29016" y="15405"/>
                    </a:lnTo>
                    <a:lnTo>
                      <a:pt x="29082" y="14541"/>
                    </a:lnTo>
                    <a:lnTo>
                      <a:pt x="29016" y="13014"/>
                    </a:lnTo>
                    <a:lnTo>
                      <a:pt x="28751" y="11554"/>
                    </a:lnTo>
                    <a:lnTo>
                      <a:pt x="28419" y="10159"/>
                    </a:lnTo>
                    <a:lnTo>
                      <a:pt x="27954" y="8831"/>
                    </a:lnTo>
                    <a:lnTo>
                      <a:pt x="27356" y="7570"/>
                    </a:lnTo>
                    <a:lnTo>
                      <a:pt x="26626" y="6375"/>
                    </a:lnTo>
                    <a:lnTo>
                      <a:pt x="25829" y="5246"/>
                    </a:lnTo>
                    <a:lnTo>
                      <a:pt x="24899" y="4183"/>
                    </a:lnTo>
                    <a:lnTo>
                      <a:pt x="23904" y="3254"/>
                    </a:lnTo>
                    <a:lnTo>
                      <a:pt x="22775" y="2457"/>
                    </a:lnTo>
                    <a:lnTo>
                      <a:pt x="21580" y="1727"/>
                    </a:lnTo>
                    <a:lnTo>
                      <a:pt x="20318" y="1129"/>
                    </a:lnTo>
                    <a:lnTo>
                      <a:pt x="18990" y="664"/>
                    </a:lnTo>
                    <a:lnTo>
                      <a:pt x="17596" y="266"/>
                    </a:lnTo>
                    <a:lnTo>
                      <a:pt x="16135" y="67"/>
                    </a:lnTo>
                    <a:lnTo>
                      <a:pt x="1460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01" name="Google Shape;3001;g34ed79b00d1_0_2989"/>
              <p:cNvSpPr/>
              <p:nvPr/>
            </p:nvSpPr>
            <p:spPr>
              <a:xfrm>
                <a:off x="4988525" y="4354750"/>
                <a:ext cx="727075" cy="727075"/>
              </a:xfrm>
              <a:custGeom>
                <a:rect b="b" l="l" r="r" t="t"/>
                <a:pathLst>
                  <a:path extrusionOk="0" fill="none" h="29083" w="29083">
                    <a:moveTo>
                      <a:pt x="1" y="14608"/>
                    </a:moveTo>
                    <a:lnTo>
                      <a:pt x="1" y="14608"/>
                    </a:lnTo>
                    <a:lnTo>
                      <a:pt x="67" y="13081"/>
                    </a:lnTo>
                    <a:lnTo>
                      <a:pt x="333" y="11620"/>
                    </a:lnTo>
                    <a:lnTo>
                      <a:pt x="664" y="10226"/>
                    </a:lnTo>
                    <a:lnTo>
                      <a:pt x="1129" y="8898"/>
                    </a:lnTo>
                    <a:lnTo>
                      <a:pt x="1793" y="7570"/>
                    </a:lnTo>
                    <a:lnTo>
                      <a:pt x="2457" y="6375"/>
                    </a:lnTo>
                    <a:lnTo>
                      <a:pt x="3320" y="5246"/>
                    </a:lnTo>
                    <a:lnTo>
                      <a:pt x="4250" y="4250"/>
                    </a:lnTo>
                    <a:lnTo>
                      <a:pt x="5312" y="3320"/>
                    </a:lnTo>
                    <a:lnTo>
                      <a:pt x="6375" y="2457"/>
                    </a:lnTo>
                    <a:lnTo>
                      <a:pt x="7636" y="1727"/>
                    </a:lnTo>
                    <a:lnTo>
                      <a:pt x="8898" y="1129"/>
                    </a:lnTo>
                    <a:lnTo>
                      <a:pt x="10226" y="664"/>
                    </a:lnTo>
                    <a:lnTo>
                      <a:pt x="11620" y="332"/>
                    </a:lnTo>
                    <a:lnTo>
                      <a:pt x="13081" y="67"/>
                    </a:lnTo>
                    <a:lnTo>
                      <a:pt x="14608" y="0"/>
                    </a:lnTo>
                    <a:lnTo>
                      <a:pt x="14608" y="0"/>
                    </a:lnTo>
                    <a:lnTo>
                      <a:pt x="16135" y="67"/>
                    </a:lnTo>
                    <a:lnTo>
                      <a:pt x="17596" y="266"/>
                    </a:lnTo>
                    <a:lnTo>
                      <a:pt x="18990" y="664"/>
                    </a:lnTo>
                    <a:lnTo>
                      <a:pt x="20318" y="1129"/>
                    </a:lnTo>
                    <a:lnTo>
                      <a:pt x="21580" y="1727"/>
                    </a:lnTo>
                    <a:lnTo>
                      <a:pt x="22775" y="2457"/>
                    </a:lnTo>
                    <a:lnTo>
                      <a:pt x="23904" y="3254"/>
                    </a:lnTo>
                    <a:lnTo>
                      <a:pt x="24899" y="4183"/>
                    </a:lnTo>
                    <a:lnTo>
                      <a:pt x="25829" y="5246"/>
                    </a:lnTo>
                    <a:lnTo>
                      <a:pt x="26626" y="6375"/>
                    </a:lnTo>
                    <a:lnTo>
                      <a:pt x="27356" y="7570"/>
                    </a:lnTo>
                    <a:lnTo>
                      <a:pt x="27954" y="8831"/>
                    </a:lnTo>
                    <a:lnTo>
                      <a:pt x="28419" y="10159"/>
                    </a:lnTo>
                    <a:lnTo>
                      <a:pt x="28751" y="11554"/>
                    </a:lnTo>
                    <a:lnTo>
                      <a:pt x="29016" y="13014"/>
                    </a:lnTo>
                    <a:lnTo>
                      <a:pt x="29082" y="14541"/>
                    </a:lnTo>
                    <a:lnTo>
                      <a:pt x="29082" y="14541"/>
                    </a:lnTo>
                    <a:lnTo>
                      <a:pt x="29016" y="15405"/>
                    </a:lnTo>
                    <a:lnTo>
                      <a:pt x="28950" y="16268"/>
                    </a:lnTo>
                    <a:lnTo>
                      <a:pt x="28883" y="17131"/>
                    </a:lnTo>
                    <a:lnTo>
                      <a:pt x="28751" y="17928"/>
                    </a:lnTo>
                    <a:lnTo>
                      <a:pt x="28551" y="18724"/>
                    </a:lnTo>
                    <a:lnTo>
                      <a:pt x="28352" y="19455"/>
                    </a:lnTo>
                    <a:lnTo>
                      <a:pt x="28087" y="20185"/>
                    </a:lnTo>
                    <a:lnTo>
                      <a:pt x="27821" y="20916"/>
                    </a:lnTo>
                    <a:lnTo>
                      <a:pt x="27489" y="21580"/>
                    </a:lnTo>
                    <a:lnTo>
                      <a:pt x="27157" y="22244"/>
                    </a:lnTo>
                    <a:lnTo>
                      <a:pt x="26360" y="23439"/>
                    </a:lnTo>
                    <a:lnTo>
                      <a:pt x="25497" y="24501"/>
                    </a:lnTo>
                    <a:lnTo>
                      <a:pt x="24501" y="25431"/>
                    </a:lnTo>
                    <a:lnTo>
                      <a:pt x="23439" y="26294"/>
                    </a:lnTo>
                    <a:lnTo>
                      <a:pt x="22310" y="27024"/>
                    </a:lnTo>
                    <a:lnTo>
                      <a:pt x="21115" y="27688"/>
                    </a:lnTo>
                    <a:lnTo>
                      <a:pt x="19853" y="28219"/>
                    </a:lnTo>
                    <a:lnTo>
                      <a:pt x="18592" y="28618"/>
                    </a:lnTo>
                    <a:lnTo>
                      <a:pt x="17264" y="28883"/>
                    </a:lnTo>
                    <a:lnTo>
                      <a:pt x="15936" y="29082"/>
                    </a:lnTo>
                    <a:lnTo>
                      <a:pt x="14542" y="29082"/>
                    </a:lnTo>
                    <a:lnTo>
                      <a:pt x="13214" y="29082"/>
                    </a:lnTo>
                    <a:lnTo>
                      <a:pt x="11819" y="28883"/>
                    </a:lnTo>
                    <a:lnTo>
                      <a:pt x="10491" y="28618"/>
                    </a:lnTo>
                    <a:lnTo>
                      <a:pt x="9230" y="28219"/>
                    </a:lnTo>
                    <a:lnTo>
                      <a:pt x="7968" y="27688"/>
                    </a:lnTo>
                    <a:lnTo>
                      <a:pt x="6773" y="27091"/>
                    </a:lnTo>
                    <a:lnTo>
                      <a:pt x="5644" y="26360"/>
                    </a:lnTo>
                    <a:lnTo>
                      <a:pt x="4582" y="25497"/>
                    </a:lnTo>
                    <a:lnTo>
                      <a:pt x="3586" y="24501"/>
                    </a:lnTo>
                    <a:lnTo>
                      <a:pt x="2723" y="23439"/>
                    </a:lnTo>
                    <a:lnTo>
                      <a:pt x="1926" y="22244"/>
                    </a:lnTo>
                    <a:lnTo>
                      <a:pt x="1594" y="21580"/>
                    </a:lnTo>
                    <a:lnTo>
                      <a:pt x="1262" y="20916"/>
                    </a:lnTo>
                    <a:lnTo>
                      <a:pt x="996" y="20252"/>
                    </a:lnTo>
                    <a:lnTo>
                      <a:pt x="731" y="19521"/>
                    </a:lnTo>
                    <a:lnTo>
                      <a:pt x="532" y="18791"/>
                    </a:lnTo>
                    <a:lnTo>
                      <a:pt x="333" y="17994"/>
                    </a:lnTo>
                    <a:lnTo>
                      <a:pt x="200" y="17197"/>
                    </a:lnTo>
                    <a:lnTo>
                      <a:pt x="133" y="16334"/>
                    </a:lnTo>
                    <a:lnTo>
                      <a:pt x="67" y="15471"/>
                    </a:lnTo>
                    <a:lnTo>
                      <a:pt x="1" y="14608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02" name="Google Shape;3002;g34ed79b00d1_0_2989"/>
              <p:cNvSpPr/>
              <p:nvPr/>
            </p:nvSpPr>
            <p:spPr>
              <a:xfrm>
                <a:off x="5053275" y="4416175"/>
                <a:ext cx="599250" cy="607550"/>
              </a:xfrm>
              <a:custGeom>
                <a:rect b="b" l="l" r="r" t="t"/>
                <a:pathLst>
                  <a:path extrusionOk="0" fill="none" h="24302" w="23970">
                    <a:moveTo>
                      <a:pt x="23969" y="12151"/>
                    </a:moveTo>
                    <a:lnTo>
                      <a:pt x="23969" y="12151"/>
                    </a:lnTo>
                    <a:lnTo>
                      <a:pt x="23903" y="10690"/>
                    </a:lnTo>
                    <a:lnTo>
                      <a:pt x="23704" y="9296"/>
                    </a:lnTo>
                    <a:lnTo>
                      <a:pt x="23372" y="8034"/>
                    </a:lnTo>
                    <a:lnTo>
                      <a:pt x="22907" y="6839"/>
                    </a:lnTo>
                    <a:lnTo>
                      <a:pt x="22376" y="5777"/>
                    </a:lnTo>
                    <a:lnTo>
                      <a:pt x="21778" y="4781"/>
                    </a:lnTo>
                    <a:lnTo>
                      <a:pt x="21048" y="3851"/>
                    </a:lnTo>
                    <a:lnTo>
                      <a:pt x="20185" y="3054"/>
                    </a:lnTo>
                    <a:lnTo>
                      <a:pt x="19322" y="2324"/>
                    </a:lnTo>
                    <a:lnTo>
                      <a:pt x="18392" y="1726"/>
                    </a:lnTo>
                    <a:lnTo>
                      <a:pt x="17396" y="1195"/>
                    </a:lnTo>
                    <a:lnTo>
                      <a:pt x="16400" y="730"/>
                    </a:lnTo>
                    <a:lnTo>
                      <a:pt x="15338" y="398"/>
                    </a:lnTo>
                    <a:lnTo>
                      <a:pt x="14209" y="199"/>
                    </a:lnTo>
                    <a:lnTo>
                      <a:pt x="13080" y="67"/>
                    </a:lnTo>
                    <a:lnTo>
                      <a:pt x="12018" y="0"/>
                    </a:lnTo>
                    <a:lnTo>
                      <a:pt x="10889" y="0"/>
                    </a:lnTo>
                    <a:lnTo>
                      <a:pt x="9760" y="199"/>
                    </a:lnTo>
                    <a:lnTo>
                      <a:pt x="8632" y="398"/>
                    </a:lnTo>
                    <a:lnTo>
                      <a:pt x="7569" y="730"/>
                    </a:lnTo>
                    <a:lnTo>
                      <a:pt x="6573" y="1129"/>
                    </a:lnTo>
                    <a:lnTo>
                      <a:pt x="5577" y="1660"/>
                    </a:lnTo>
                    <a:lnTo>
                      <a:pt x="4648" y="2258"/>
                    </a:lnTo>
                    <a:lnTo>
                      <a:pt x="3785" y="2988"/>
                    </a:lnTo>
                    <a:lnTo>
                      <a:pt x="2921" y="3785"/>
                    </a:lnTo>
                    <a:lnTo>
                      <a:pt x="2191" y="4714"/>
                    </a:lnTo>
                    <a:lnTo>
                      <a:pt x="1594" y="5710"/>
                    </a:lnTo>
                    <a:lnTo>
                      <a:pt x="1062" y="6773"/>
                    </a:lnTo>
                    <a:lnTo>
                      <a:pt x="598" y="7968"/>
                    </a:lnTo>
                    <a:lnTo>
                      <a:pt x="266" y="9229"/>
                    </a:lnTo>
                    <a:lnTo>
                      <a:pt x="66" y="10624"/>
                    </a:lnTo>
                    <a:lnTo>
                      <a:pt x="0" y="12084"/>
                    </a:lnTo>
                    <a:lnTo>
                      <a:pt x="0" y="12084"/>
                    </a:lnTo>
                    <a:lnTo>
                      <a:pt x="66" y="13545"/>
                    </a:lnTo>
                    <a:lnTo>
                      <a:pt x="266" y="14940"/>
                    </a:lnTo>
                    <a:lnTo>
                      <a:pt x="598" y="16201"/>
                    </a:lnTo>
                    <a:lnTo>
                      <a:pt x="1062" y="17396"/>
                    </a:lnTo>
                    <a:lnTo>
                      <a:pt x="1594" y="18459"/>
                    </a:lnTo>
                    <a:lnTo>
                      <a:pt x="2191" y="19521"/>
                    </a:lnTo>
                    <a:lnTo>
                      <a:pt x="2921" y="20384"/>
                    </a:lnTo>
                    <a:lnTo>
                      <a:pt x="3785" y="21181"/>
                    </a:lnTo>
                    <a:lnTo>
                      <a:pt x="4648" y="21911"/>
                    </a:lnTo>
                    <a:lnTo>
                      <a:pt x="5577" y="22575"/>
                    </a:lnTo>
                    <a:lnTo>
                      <a:pt x="6573" y="23040"/>
                    </a:lnTo>
                    <a:lnTo>
                      <a:pt x="7569" y="23505"/>
                    </a:lnTo>
                    <a:lnTo>
                      <a:pt x="8632" y="23837"/>
                    </a:lnTo>
                    <a:lnTo>
                      <a:pt x="9760" y="24102"/>
                    </a:lnTo>
                    <a:lnTo>
                      <a:pt x="10889" y="24235"/>
                    </a:lnTo>
                    <a:lnTo>
                      <a:pt x="12018" y="24302"/>
                    </a:lnTo>
                    <a:lnTo>
                      <a:pt x="13080" y="24235"/>
                    </a:lnTo>
                    <a:lnTo>
                      <a:pt x="14209" y="24102"/>
                    </a:lnTo>
                    <a:lnTo>
                      <a:pt x="15338" y="23837"/>
                    </a:lnTo>
                    <a:lnTo>
                      <a:pt x="16400" y="23571"/>
                    </a:lnTo>
                    <a:lnTo>
                      <a:pt x="17396" y="23106"/>
                    </a:lnTo>
                    <a:lnTo>
                      <a:pt x="18392" y="22575"/>
                    </a:lnTo>
                    <a:lnTo>
                      <a:pt x="19322" y="21978"/>
                    </a:lnTo>
                    <a:lnTo>
                      <a:pt x="20185" y="21247"/>
                    </a:lnTo>
                    <a:lnTo>
                      <a:pt x="21048" y="20450"/>
                    </a:lnTo>
                    <a:lnTo>
                      <a:pt x="21778" y="19587"/>
                    </a:lnTo>
                    <a:lnTo>
                      <a:pt x="22376" y="18591"/>
                    </a:lnTo>
                    <a:lnTo>
                      <a:pt x="22907" y="17463"/>
                    </a:lnTo>
                    <a:lnTo>
                      <a:pt x="23372" y="16267"/>
                    </a:lnTo>
                    <a:lnTo>
                      <a:pt x="23704" y="15006"/>
                    </a:lnTo>
                    <a:lnTo>
                      <a:pt x="23903" y="13612"/>
                    </a:lnTo>
                    <a:lnTo>
                      <a:pt x="23969" y="12151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03" name="Google Shape;3003;g34ed79b00d1_0_2989"/>
              <p:cNvSpPr/>
              <p:nvPr/>
            </p:nvSpPr>
            <p:spPr>
              <a:xfrm>
                <a:off x="5212625" y="4510775"/>
                <a:ext cx="305450" cy="400075"/>
              </a:xfrm>
              <a:custGeom>
                <a:rect b="b" l="l" r="r" t="t"/>
                <a:pathLst>
                  <a:path extrusionOk="0" fill="none" h="16003" w="12218">
                    <a:moveTo>
                      <a:pt x="0" y="67"/>
                    </a:moveTo>
                    <a:lnTo>
                      <a:pt x="0" y="67"/>
                    </a:lnTo>
                    <a:lnTo>
                      <a:pt x="4316" y="1"/>
                    </a:lnTo>
                    <a:lnTo>
                      <a:pt x="5312" y="1"/>
                    </a:lnTo>
                    <a:lnTo>
                      <a:pt x="6308" y="67"/>
                    </a:lnTo>
                    <a:lnTo>
                      <a:pt x="7237" y="200"/>
                    </a:lnTo>
                    <a:lnTo>
                      <a:pt x="8167" y="333"/>
                    </a:lnTo>
                    <a:lnTo>
                      <a:pt x="8964" y="532"/>
                    </a:lnTo>
                    <a:lnTo>
                      <a:pt x="9694" y="864"/>
                    </a:lnTo>
                    <a:lnTo>
                      <a:pt x="10358" y="1262"/>
                    </a:lnTo>
                    <a:lnTo>
                      <a:pt x="10889" y="1727"/>
                    </a:lnTo>
                    <a:lnTo>
                      <a:pt x="11088" y="2059"/>
                    </a:lnTo>
                    <a:lnTo>
                      <a:pt x="11354" y="2325"/>
                    </a:lnTo>
                    <a:lnTo>
                      <a:pt x="11487" y="2723"/>
                    </a:lnTo>
                    <a:lnTo>
                      <a:pt x="11686" y="3055"/>
                    </a:lnTo>
                    <a:lnTo>
                      <a:pt x="11752" y="3520"/>
                    </a:lnTo>
                    <a:lnTo>
                      <a:pt x="11885" y="3918"/>
                    </a:lnTo>
                    <a:lnTo>
                      <a:pt x="11952" y="4981"/>
                    </a:lnTo>
                    <a:lnTo>
                      <a:pt x="11952" y="4981"/>
                    </a:lnTo>
                    <a:lnTo>
                      <a:pt x="11885" y="5844"/>
                    </a:lnTo>
                    <a:lnTo>
                      <a:pt x="11686" y="6640"/>
                    </a:lnTo>
                    <a:lnTo>
                      <a:pt x="11420" y="7371"/>
                    </a:lnTo>
                    <a:lnTo>
                      <a:pt x="11088" y="7968"/>
                    </a:lnTo>
                    <a:lnTo>
                      <a:pt x="10624" y="8433"/>
                    </a:lnTo>
                    <a:lnTo>
                      <a:pt x="10093" y="8898"/>
                    </a:lnTo>
                    <a:lnTo>
                      <a:pt x="9495" y="9230"/>
                    </a:lnTo>
                    <a:lnTo>
                      <a:pt x="8765" y="9496"/>
                    </a:lnTo>
                    <a:lnTo>
                      <a:pt x="12217" y="16003"/>
                    </a:lnTo>
                    <a:lnTo>
                      <a:pt x="8897" y="16003"/>
                    </a:lnTo>
                    <a:lnTo>
                      <a:pt x="5710" y="9894"/>
                    </a:lnTo>
                    <a:lnTo>
                      <a:pt x="3187" y="9894"/>
                    </a:lnTo>
                    <a:lnTo>
                      <a:pt x="3187" y="16003"/>
                    </a:lnTo>
                    <a:lnTo>
                      <a:pt x="0" y="16003"/>
                    </a:lnTo>
                    <a:lnTo>
                      <a:pt x="0" y="67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04" name="Google Shape;3004;g34ed79b00d1_0_2989"/>
              <p:cNvSpPr/>
              <p:nvPr/>
            </p:nvSpPr>
            <p:spPr>
              <a:xfrm>
                <a:off x="5292300" y="4582150"/>
                <a:ext cx="139450" cy="116225"/>
              </a:xfrm>
              <a:custGeom>
                <a:rect b="b" l="l" r="r" t="t"/>
                <a:pathLst>
                  <a:path extrusionOk="0" fill="none" h="4649" w="5578">
                    <a:moveTo>
                      <a:pt x="5578" y="2258"/>
                    </a:moveTo>
                    <a:lnTo>
                      <a:pt x="5578" y="2258"/>
                    </a:lnTo>
                    <a:lnTo>
                      <a:pt x="5578" y="1860"/>
                    </a:lnTo>
                    <a:lnTo>
                      <a:pt x="5445" y="1462"/>
                    </a:lnTo>
                    <a:lnTo>
                      <a:pt x="5312" y="1130"/>
                    </a:lnTo>
                    <a:lnTo>
                      <a:pt x="5113" y="798"/>
                    </a:lnTo>
                    <a:lnTo>
                      <a:pt x="4847" y="598"/>
                    </a:lnTo>
                    <a:lnTo>
                      <a:pt x="4582" y="399"/>
                    </a:lnTo>
                    <a:lnTo>
                      <a:pt x="4183" y="266"/>
                    </a:lnTo>
                    <a:lnTo>
                      <a:pt x="3851" y="200"/>
                    </a:lnTo>
                    <a:lnTo>
                      <a:pt x="2988" y="67"/>
                    </a:lnTo>
                    <a:lnTo>
                      <a:pt x="2059" y="1"/>
                    </a:lnTo>
                    <a:lnTo>
                      <a:pt x="0" y="1"/>
                    </a:lnTo>
                    <a:lnTo>
                      <a:pt x="0" y="4649"/>
                    </a:lnTo>
                    <a:lnTo>
                      <a:pt x="0" y="4649"/>
                    </a:lnTo>
                    <a:lnTo>
                      <a:pt x="2059" y="4649"/>
                    </a:lnTo>
                    <a:lnTo>
                      <a:pt x="2988" y="4582"/>
                    </a:lnTo>
                    <a:lnTo>
                      <a:pt x="3851" y="4516"/>
                    </a:lnTo>
                    <a:lnTo>
                      <a:pt x="4250" y="4383"/>
                    </a:lnTo>
                    <a:lnTo>
                      <a:pt x="4582" y="4250"/>
                    </a:lnTo>
                    <a:lnTo>
                      <a:pt x="4847" y="4051"/>
                    </a:lnTo>
                    <a:lnTo>
                      <a:pt x="5113" y="3852"/>
                    </a:lnTo>
                    <a:lnTo>
                      <a:pt x="5312" y="3520"/>
                    </a:lnTo>
                    <a:lnTo>
                      <a:pt x="5445" y="3188"/>
                    </a:lnTo>
                    <a:lnTo>
                      <a:pt x="5578" y="2790"/>
                    </a:lnTo>
                    <a:lnTo>
                      <a:pt x="5578" y="2258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05" name="Google Shape;3005;g34ed79b00d1_0_2989"/>
              <p:cNvSpPr/>
              <p:nvPr/>
            </p:nvSpPr>
            <p:spPr>
              <a:xfrm>
                <a:off x="1703525" y="4240200"/>
                <a:ext cx="1075650" cy="1236675"/>
              </a:xfrm>
              <a:custGeom>
                <a:rect b="b" l="l" r="r" t="t"/>
                <a:pathLst>
                  <a:path extrusionOk="0" h="49467" w="43026">
                    <a:moveTo>
                      <a:pt x="0" y="1"/>
                    </a:moveTo>
                    <a:lnTo>
                      <a:pt x="0" y="49467"/>
                    </a:lnTo>
                    <a:lnTo>
                      <a:pt x="43026" y="24634"/>
                    </a:lnTo>
                    <a:lnTo>
                      <a:pt x="39905" y="23904"/>
                    </a:lnTo>
                    <a:lnTo>
                      <a:pt x="36917" y="23041"/>
                    </a:lnTo>
                    <a:lnTo>
                      <a:pt x="33929" y="22111"/>
                    </a:lnTo>
                    <a:lnTo>
                      <a:pt x="30942" y="21049"/>
                    </a:lnTo>
                    <a:lnTo>
                      <a:pt x="28020" y="19854"/>
                    </a:lnTo>
                    <a:lnTo>
                      <a:pt x="25165" y="18592"/>
                    </a:lnTo>
                    <a:lnTo>
                      <a:pt x="22376" y="17198"/>
                    </a:lnTo>
                    <a:lnTo>
                      <a:pt x="19654" y="15671"/>
                    </a:lnTo>
                    <a:lnTo>
                      <a:pt x="16932" y="14077"/>
                    </a:lnTo>
                    <a:lnTo>
                      <a:pt x="14342" y="12351"/>
                    </a:lnTo>
                    <a:lnTo>
                      <a:pt x="11753" y="10558"/>
                    </a:lnTo>
                    <a:lnTo>
                      <a:pt x="9296" y="8633"/>
                    </a:lnTo>
                    <a:lnTo>
                      <a:pt x="6839" y="6641"/>
                    </a:lnTo>
                    <a:lnTo>
                      <a:pt x="4515" y="4516"/>
                    </a:lnTo>
                    <a:lnTo>
                      <a:pt x="2258" y="232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06" name="Google Shape;3006;g34ed79b00d1_0_2989"/>
              <p:cNvSpPr/>
              <p:nvPr/>
            </p:nvSpPr>
            <p:spPr>
              <a:xfrm>
                <a:off x="1703525" y="4240200"/>
                <a:ext cx="1075650" cy="1236675"/>
              </a:xfrm>
              <a:custGeom>
                <a:rect b="b" l="l" r="r" t="t"/>
                <a:pathLst>
                  <a:path extrusionOk="0" fill="none" h="49467" w="43026">
                    <a:moveTo>
                      <a:pt x="0" y="1"/>
                    </a:moveTo>
                    <a:lnTo>
                      <a:pt x="0" y="49467"/>
                    </a:lnTo>
                    <a:lnTo>
                      <a:pt x="43026" y="24634"/>
                    </a:lnTo>
                    <a:lnTo>
                      <a:pt x="43026" y="24634"/>
                    </a:lnTo>
                    <a:lnTo>
                      <a:pt x="39905" y="23904"/>
                    </a:lnTo>
                    <a:lnTo>
                      <a:pt x="36917" y="23041"/>
                    </a:lnTo>
                    <a:lnTo>
                      <a:pt x="33929" y="22111"/>
                    </a:lnTo>
                    <a:lnTo>
                      <a:pt x="30942" y="21049"/>
                    </a:lnTo>
                    <a:lnTo>
                      <a:pt x="28020" y="19854"/>
                    </a:lnTo>
                    <a:lnTo>
                      <a:pt x="25165" y="18592"/>
                    </a:lnTo>
                    <a:lnTo>
                      <a:pt x="22376" y="17198"/>
                    </a:lnTo>
                    <a:lnTo>
                      <a:pt x="19654" y="15671"/>
                    </a:lnTo>
                    <a:lnTo>
                      <a:pt x="16932" y="14077"/>
                    </a:lnTo>
                    <a:lnTo>
                      <a:pt x="14342" y="12351"/>
                    </a:lnTo>
                    <a:lnTo>
                      <a:pt x="11753" y="10558"/>
                    </a:lnTo>
                    <a:lnTo>
                      <a:pt x="9296" y="8633"/>
                    </a:lnTo>
                    <a:lnTo>
                      <a:pt x="6839" y="6641"/>
                    </a:lnTo>
                    <a:lnTo>
                      <a:pt x="4515" y="4516"/>
                    </a:lnTo>
                    <a:lnTo>
                      <a:pt x="2258" y="2325"/>
                    </a:lnTo>
                    <a:lnTo>
                      <a:pt x="0" y="1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07" name="Google Shape;3007;g34ed79b00d1_0_2989"/>
              <p:cNvSpPr/>
              <p:nvPr/>
            </p:nvSpPr>
            <p:spPr>
              <a:xfrm>
                <a:off x="1703525" y="238125"/>
                <a:ext cx="1067350" cy="1228375"/>
              </a:xfrm>
              <a:custGeom>
                <a:rect b="b" l="l" r="r" t="t"/>
                <a:pathLst>
                  <a:path extrusionOk="0" h="49135" w="42694">
                    <a:moveTo>
                      <a:pt x="0" y="0"/>
                    </a:moveTo>
                    <a:lnTo>
                      <a:pt x="0" y="49134"/>
                    </a:lnTo>
                    <a:lnTo>
                      <a:pt x="2324" y="46744"/>
                    </a:lnTo>
                    <a:lnTo>
                      <a:pt x="4648" y="44486"/>
                    </a:lnTo>
                    <a:lnTo>
                      <a:pt x="7105" y="42362"/>
                    </a:lnTo>
                    <a:lnTo>
                      <a:pt x="9628" y="40303"/>
                    </a:lnTo>
                    <a:lnTo>
                      <a:pt x="12151" y="38378"/>
                    </a:lnTo>
                    <a:lnTo>
                      <a:pt x="14741" y="36585"/>
                    </a:lnTo>
                    <a:lnTo>
                      <a:pt x="17397" y="34859"/>
                    </a:lnTo>
                    <a:lnTo>
                      <a:pt x="20119" y="33265"/>
                    </a:lnTo>
                    <a:lnTo>
                      <a:pt x="22841" y="31804"/>
                    </a:lnTo>
                    <a:lnTo>
                      <a:pt x="25630" y="30410"/>
                    </a:lnTo>
                    <a:lnTo>
                      <a:pt x="28418" y="29148"/>
                    </a:lnTo>
                    <a:lnTo>
                      <a:pt x="31274" y="28020"/>
                    </a:lnTo>
                    <a:lnTo>
                      <a:pt x="34129" y="27024"/>
                    </a:lnTo>
                    <a:lnTo>
                      <a:pt x="36984" y="26094"/>
                    </a:lnTo>
                    <a:lnTo>
                      <a:pt x="39839" y="25297"/>
                    </a:lnTo>
                    <a:lnTo>
                      <a:pt x="42694" y="2463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08" name="Google Shape;3008;g34ed79b00d1_0_2989"/>
              <p:cNvSpPr/>
              <p:nvPr/>
            </p:nvSpPr>
            <p:spPr>
              <a:xfrm>
                <a:off x="1703525" y="238125"/>
                <a:ext cx="1067350" cy="1228375"/>
              </a:xfrm>
              <a:custGeom>
                <a:rect b="b" l="l" r="r" t="t"/>
                <a:pathLst>
                  <a:path extrusionOk="0" fill="none" h="49135" w="42694">
                    <a:moveTo>
                      <a:pt x="42694" y="24633"/>
                    </a:moveTo>
                    <a:lnTo>
                      <a:pt x="0" y="0"/>
                    </a:lnTo>
                    <a:lnTo>
                      <a:pt x="0" y="49134"/>
                    </a:lnTo>
                    <a:lnTo>
                      <a:pt x="0" y="49134"/>
                    </a:lnTo>
                    <a:lnTo>
                      <a:pt x="2324" y="46744"/>
                    </a:lnTo>
                    <a:lnTo>
                      <a:pt x="4648" y="44486"/>
                    </a:lnTo>
                    <a:lnTo>
                      <a:pt x="7105" y="42362"/>
                    </a:lnTo>
                    <a:lnTo>
                      <a:pt x="9628" y="40303"/>
                    </a:lnTo>
                    <a:lnTo>
                      <a:pt x="12151" y="38378"/>
                    </a:lnTo>
                    <a:lnTo>
                      <a:pt x="14741" y="36585"/>
                    </a:lnTo>
                    <a:lnTo>
                      <a:pt x="17397" y="34859"/>
                    </a:lnTo>
                    <a:lnTo>
                      <a:pt x="20119" y="33265"/>
                    </a:lnTo>
                    <a:lnTo>
                      <a:pt x="22841" y="31804"/>
                    </a:lnTo>
                    <a:lnTo>
                      <a:pt x="25630" y="30410"/>
                    </a:lnTo>
                    <a:lnTo>
                      <a:pt x="28418" y="29148"/>
                    </a:lnTo>
                    <a:lnTo>
                      <a:pt x="31274" y="28020"/>
                    </a:lnTo>
                    <a:lnTo>
                      <a:pt x="34129" y="27024"/>
                    </a:lnTo>
                    <a:lnTo>
                      <a:pt x="36984" y="26094"/>
                    </a:lnTo>
                    <a:lnTo>
                      <a:pt x="39839" y="25297"/>
                    </a:lnTo>
                    <a:lnTo>
                      <a:pt x="42694" y="24633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09" name="Google Shape;3009;g34ed79b00d1_0_2989"/>
              <p:cNvSpPr/>
              <p:nvPr/>
            </p:nvSpPr>
            <p:spPr>
              <a:xfrm>
                <a:off x="5162825" y="2236675"/>
                <a:ext cx="1077300" cy="1243300"/>
              </a:xfrm>
              <a:custGeom>
                <a:rect b="b" l="l" r="r" t="t"/>
                <a:pathLst>
                  <a:path extrusionOk="0" h="49732" w="43092">
                    <a:moveTo>
                      <a:pt x="133" y="0"/>
                    </a:moveTo>
                    <a:lnTo>
                      <a:pt x="996" y="3055"/>
                    </a:lnTo>
                    <a:lnTo>
                      <a:pt x="1793" y="6109"/>
                    </a:lnTo>
                    <a:lnTo>
                      <a:pt x="2457" y="9163"/>
                    </a:lnTo>
                    <a:lnTo>
                      <a:pt x="2988" y="12284"/>
                    </a:lnTo>
                    <a:lnTo>
                      <a:pt x="3386" y="15405"/>
                    </a:lnTo>
                    <a:lnTo>
                      <a:pt x="3718" y="18525"/>
                    </a:lnTo>
                    <a:lnTo>
                      <a:pt x="3851" y="21646"/>
                    </a:lnTo>
                    <a:lnTo>
                      <a:pt x="3918" y="24833"/>
                    </a:lnTo>
                    <a:lnTo>
                      <a:pt x="3851" y="27954"/>
                    </a:lnTo>
                    <a:lnTo>
                      <a:pt x="3652" y="31074"/>
                    </a:lnTo>
                    <a:lnTo>
                      <a:pt x="3386" y="34261"/>
                    </a:lnTo>
                    <a:lnTo>
                      <a:pt x="2922" y="37382"/>
                    </a:lnTo>
                    <a:lnTo>
                      <a:pt x="2391" y="40503"/>
                    </a:lnTo>
                    <a:lnTo>
                      <a:pt x="1727" y="43557"/>
                    </a:lnTo>
                    <a:lnTo>
                      <a:pt x="930" y="46678"/>
                    </a:lnTo>
                    <a:lnTo>
                      <a:pt x="0" y="49732"/>
                    </a:lnTo>
                    <a:lnTo>
                      <a:pt x="43092" y="24833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10" name="Google Shape;3010;g34ed79b00d1_0_2989"/>
              <p:cNvSpPr/>
              <p:nvPr/>
            </p:nvSpPr>
            <p:spPr>
              <a:xfrm>
                <a:off x="2412325" y="1011650"/>
                <a:ext cx="1185200" cy="212500"/>
              </a:xfrm>
              <a:custGeom>
                <a:rect b="b" l="l" r="r" t="t"/>
                <a:pathLst>
                  <a:path extrusionOk="0" h="8500" w="47408">
                    <a:moveTo>
                      <a:pt x="33730" y="0"/>
                    </a:moveTo>
                    <a:lnTo>
                      <a:pt x="30410" y="67"/>
                    </a:lnTo>
                    <a:lnTo>
                      <a:pt x="27223" y="199"/>
                    </a:lnTo>
                    <a:lnTo>
                      <a:pt x="24036" y="531"/>
                    </a:lnTo>
                    <a:lnTo>
                      <a:pt x="20982" y="863"/>
                    </a:lnTo>
                    <a:lnTo>
                      <a:pt x="17994" y="1395"/>
                    </a:lnTo>
                    <a:lnTo>
                      <a:pt x="15072" y="1926"/>
                    </a:lnTo>
                    <a:lnTo>
                      <a:pt x="12284" y="2590"/>
                    </a:lnTo>
                    <a:lnTo>
                      <a:pt x="9561" y="3320"/>
                    </a:lnTo>
                    <a:lnTo>
                      <a:pt x="6972" y="4050"/>
                    </a:lnTo>
                    <a:lnTo>
                      <a:pt x="4515" y="4914"/>
                    </a:lnTo>
                    <a:lnTo>
                      <a:pt x="2191" y="5710"/>
                    </a:lnTo>
                    <a:lnTo>
                      <a:pt x="0" y="6640"/>
                    </a:lnTo>
                    <a:lnTo>
                      <a:pt x="1195" y="6374"/>
                    </a:lnTo>
                    <a:lnTo>
                      <a:pt x="2590" y="6242"/>
                    </a:lnTo>
                    <a:lnTo>
                      <a:pt x="4050" y="6109"/>
                    </a:lnTo>
                    <a:lnTo>
                      <a:pt x="5644" y="6042"/>
                    </a:lnTo>
                    <a:lnTo>
                      <a:pt x="7304" y="6042"/>
                    </a:lnTo>
                    <a:lnTo>
                      <a:pt x="9030" y="6109"/>
                    </a:lnTo>
                    <a:lnTo>
                      <a:pt x="10823" y="6175"/>
                    </a:lnTo>
                    <a:lnTo>
                      <a:pt x="12616" y="6308"/>
                    </a:lnTo>
                    <a:lnTo>
                      <a:pt x="16201" y="6706"/>
                    </a:lnTo>
                    <a:lnTo>
                      <a:pt x="19720" y="7171"/>
                    </a:lnTo>
                    <a:lnTo>
                      <a:pt x="22907" y="7769"/>
                    </a:lnTo>
                    <a:lnTo>
                      <a:pt x="24368" y="8101"/>
                    </a:lnTo>
                    <a:lnTo>
                      <a:pt x="25696" y="8499"/>
                    </a:lnTo>
                    <a:lnTo>
                      <a:pt x="26758" y="7702"/>
                    </a:lnTo>
                    <a:lnTo>
                      <a:pt x="27887" y="6972"/>
                    </a:lnTo>
                    <a:lnTo>
                      <a:pt x="29016" y="6242"/>
                    </a:lnTo>
                    <a:lnTo>
                      <a:pt x="30211" y="5578"/>
                    </a:lnTo>
                    <a:lnTo>
                      <a:pt x="31472" y="4980"/>
                    </a:lnTo>
                    <a:lnTo>
                      <a:pt x="32800" y="4382"/>
                    </a:lnTo>
                    <a:lnTo>
                      <a:pt x="34128" y="3918"/>
                    </a:lnTo>
                    <a:lnTo>
                      <a:pt x="35523" y="3386"/>
                    </a:lnTo>
                    <a:lnTo>
                      <a:pt x="36983" y="2988"/>
                    </a:lnTo>
                    <a:lnTo>
                      <a:pt x="38378" y="2590"/>
                    </a:lnTo>
                    <a:lnTo>
                      <a:pt x="39905" y="2258"/>
                    </a:lnTo>
                    <a:lnTo>
                      <a:pt x="41366" y="1992"/>
                    </a:lnTo>
                    <a:lnTo>
                      <a:pt x="42893" y="1726"/>
                    </a:lnTo>
                    <a:lnTo>
                      <a:pt x="44353" y="1527"/>
                    </a:lnTo>
                    <a:lnTo>
                      <a:pt x="45881" y="1395"/>
                    </a:lnTo>
                    <a:lnTo>
                      <a:pt x="47408" y="1262"/>
                    </a:lnTo>
                    <a:lnTo>
                      <a:pt x="45681" y="996"/>
                    </a:lnTo>
                    <a:lnTo>
                      <a:pt x="43955" y="731"/>
                    </a:lnTo>
                    <a:lnTo>
                      <a:pt x="40502" y="332"/>
                    </a:lnTo>
                    <a:lnTo>
                      <a:pt x="37116" y="133"/>
                    </a:lnTo>
                    <a:lnTo>
                      <a:pt x="3373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11" name="Google Shape;3011;g34ed79b00d1_0_2989"/>
              <p:cNvSpPr/>
              <p:nvPr/>
            </p:nvSpPr>
            <p:spPr>
              <a:xfrm>
                <a:off x="2412325" y="1011650"/>
                <a:ext cx="1185200" cy="212500"/>
              </a:xfrm>
              <a:custGeom>
                <a:rect b="b" l="l" r="r" t="t"/>
                <a:pathLst>
                  <a:path extrusionOk="0" fill="none" h="8500" w="47408">
                    <a:moveTo>
                      <a:pt x="0" y="6640"/>
                    </a:moveTo>
                    <a:lnTo>
                      <a:pt x="0" y="6640"/>
                    </a:lnTo>
                    <a:lnTo>
                      <a:pt x="1195" y="6374"/>
                    </a:lnTo>
                    <a:lnTo>
                      <a:pt x="2590" y="6242"/>
                    </a:lnTo>
                    <a:lnTo>
                      <a:pt x="4050" y="6109"/>
                    </a:lnTo>
                    <a:lnTo>
                      <a:pt x="5644" y="6042"/>
                    </a:lnTo>
                    <a:lnTo>
                      <a:pt x="7304" y="6042"/>
                    </a:lnTo>
                    <a:lnTo>
                      <a:pt x="9030" y="6109"/>
                    </a:lnTo>
                    <a:lnTo>
                      <a:pt x="10823" y="6175"/>
                    </a:lnTo>
                    <a:lnTo>
                      <a:pt x="12616" y="6308"/>
                    </a:lnTo>
                    <a:lnTo>
                      <a:pt x="16201" y="6706"/>
                    </a:lnTo>
                    <a:lnTo>
                      <a:pt x="19720" y="7171"/>
                    </a:lnTo>
                    <a:lnTo>
                      <a:pt x="22907" y="7769"/>
                    </a:lnTo>
                    <a:lnTo>
                      <a:pt x="24368" y="8101"/>
                    </a:lnTo>
                    <a:lnTo>
                      <a:pt x="25696" y="8499"/>
                    </a:lnTo>
                    <a:lnTo>
                      <a:pt x="25696" y="8499"/>
                    </a:lnTo>
                    <a:lnTo>
                      <a:pt x="26758" y="7702"/>
                    </a:lnTo>
                    <a:lnTo>
                      <a:pt x="27887" y="6972"/>
                    </a:lnTo>
                    <a:lnTo>
                      <a:pt x="29016" y="6242"/>
                    </a:lnTo>
                    <a:lnTo>
                      <a:pt x="30211" y="5578"/>
                    </a:lnTo>
                    <a:lnTo>
                      <a:pt x="31472" y="4980"/>
                    </a:lnTo>
                    <a:lnTo>
                      <a:pt x="32800" y="4382"/>
                    </a:lnTo>
                    <a:lnTo>
                      <a:pt x="34128" y="3918"/>
                    </a:lnTo>
                    <a:lnTo>
                      <a:pt x="35523" y="3386"/>
                    </a:lnTo>
                    <a:lnTo>
                      <a:pt x="36983" y="2988"/>
                    </a:lnTo>
                    <a:lnTo>
                      <a:pt x="38378" y="2590"/>
                    </a:lnTo>
                    <a:lnTo>
                      <a:pt x="39905" y="2258"/>
                    </a:lnTo>
                    <a:lnTo>
                      <a:pt x="41366" y="1992"/>
                    </a:lnTo>
                    <a:lnTo>
                      <a:pt x="42893" y="1726"/>
                    </a:lnTo>
                    <a:lnTo>
                      <a:pt x="44353" y="1527"/>
                    </a:lnTo>
                    <a:lnTo>
                      <a:pt x="45881" y="1395"/>
                    </a:lnTo>
                    <a:lnTo>
                      <a:pt x="47408" y="1262"/>
                    </a:lnTo>
                    <a:lnTo>
                      <a:pt x="47408" y="1262"/>
                    </a:lnTo>
                    <a:lnTo>
                      <a:pt x="45681" y="996"/>
                    </a:lnTo>
                    <a:lnTo>
                      <a:pt x="43955" y="731"/>
                    </a:lnTo>
                    <a:lnTo>
                      <a:pt x="40502" y="332"/>
                    </a:lnTo>
                    <a:lnTo>
                      <a:pt x="37116" y="133"/>
                    </a:lnTo>
                    <a:lnTo>
                      <a:pt x="33730" y="0"/>
                    </a:lnTo>
                    <a:lnTo>
                      <a:pt x="30410" y="67"/>
                    </a:lnTo>
                    <a:lnTo>
                      <a:pt x="27223" y="199"/>
                    </a:lnTo>
                    <a:lnTo>
                      <a:pt x="24036" y="531"/>
                    </a:lnTo>
                    <a:lnTo>
                      <a:pt x="20982" y="863"/>
                    </a:lnTo>
                    <a:lnTo>
                      <a:pt x="17994" y="1395"/>
                    </a:lnTo>
                    <a:lnTo>
                      <a:pt x="15072" y="1926"/>
                    </a:lnTo>
                    <a:lnTo>
                      <a:pt x="12284" y="2590"/>
                    </a:lnTo>
                    <a:lnTo>
                      <a:pt x="9561" y="3320"/>
                    </a:lnTo>
                    <a:lnTo>
                      <a:pt x="6972" y="4050"/>
                    </a:lnTo>
                    <a:lnTo>
                      <a:pt x="4515" y="4914"/>
                    </a:lnTo>
                    <a:lnTo>
                      <a:pt x="2191" y="5710"/>
                    </a:lnTo>
                    <a:lnTo>
                      <a:pt x="0" y="664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12" name="Google Shape;3012;g34ed79b00d1_0_2989"/>
              <p:cNvSpPr/>
              <p:nvPr/>
            </p:nvSpPr>
            <p:spPr>
              <a:xfrm>
                <a:off x="2565025" y="2533800"/>
                <a:ext cx="1894000" cy="1138750"/>
              </a:xfrm>
              <a:custGeom>
                <a:rect b="b" l="l" r="r" t="t"/>
                <a:pathLst>
                  <a:path extrusionOk="0" h="45550" w="75760">
                    <a:moveTo>
                      <a:pt x="23904" y="1"/>
                    </a:moveTo>
                    <a:lnTo>
                      <a:pt x="20650" y="3453"/>
                    </a:lnTo>
                    <a:lnTo>
                      <a:pt x="17330" y="7171"/>
                    </a:lnTo>
                    <a:lnTo>
                      <a:pt x="14143" y="10956"/>
                    </a:lnTo>
                    <a:lnTo>
                      <a:pt x="11089" y="14807"/>
                    </a:lnTo>
                    <a:lnTo>
                      <a:pt x="8101" y="18725"/>
                    </a:lnTo>
                    <a:lnTo>
                      <a:pt x="5246" y="22708"/>
                    </a:lnTo>
                    <a:lnTo>
                      <a:pt x="2524" y="26559"/>
                    </a:lnTo>
                    <a:lnTo>
                      <a:pt x="1" y="30411"/>
                    </a:lnTo>
                    <a:lnTo>
                      <a:pt x="1993" y="31938"/>
                    </a:lnTo>
                    <a:lnTo>
                      <a:pt x="3984" y="33398"/>
                    </a:lnTo>
                    <a:lnTo>
                      <a:pt x="6109" y="34793"/>
                    </a:lnTo>
                    <a:lnTo>
                      <a:pt x="8300" y="36121"/>
                    </a:lnTo>
                    <a:lnTo>
                      <a:pt x="10558" y="37316"/>
                    </a:lnTo>
                    <a:lnTo>
                      <a:pt x="12815" y="38511"/>
                    </a:lnTo>
                    <a:lnTo>
                      <a:pt x="15139" y="39573"/>
                    </a:lnTo>
                    <a:lnTo>
                      <a:pt x="17529" y="40569"/>
                    </a:lnTo>
                    <a:lnTo>
                      <a:pt x="19986" y="41432"/>
                    </a:lnTo>
                    <a:lnTo>
                      <a:pt x="22443" y="42296"/>
                    </a:lnTo>
                    <a:lnTo>
                      <a:pt x="24900" y="43026"/>
                    </a:lnTo>
                    <a:lnTo>
                      <a:pt x="27423" y="43690"/>
                    </a:lnTo>
                    <a:lnTo>
                      <a:pt x="30012" y="44221"/>
                    </a:lnTo>
                    <a:lnTo>
                      <a:pt x="32535" y="44686"/>
                    </a:lnTo>
                    <a:lnTo>
                      <a:pt x="35125" y="45018"/>
                    </a:lnTo>
                    <a:lnTo>
                      <a:pt x="37648" y="45350"/>
                    </a:lnTo>
                    <a:lnTo>
                      <a:pt x="40237" y="45483"/>
                    </a:lnTo>
                    <a:lnTo>
                      <a:pt x="42827" y="45549"/>
                    </a:lnTo>
                    <a:lnTo>
                      <a:pt x="45350" y="45549"/>
                    </a:lnTo>
                    <a:lnTo>
                      <a:pt x="47939" y="45416"/>
                    </a:lnTo>
                    <a:lnTo>
                      <a:pt x="50462" y="45217"/>
                    </a:lnTo>
                    <a:lnTo>
                      <a:pt x="52986" y="44885"/>
                    </a:lnTo>
                    <a:lnTo>
                      <a:pt x="55442" y="44487"/>
                    </a:lnTo>
                    <a:lnTo>
                      <a:pt x="57899" y="43956"/>
                    </a:lnTo>
                    <a:lnTo>
                      <a:pt x="60289" y="43292"/>
                    </a:lnTo>
                    <a:lnTo>
                      <a:pt x="62680" y="42561"/>
                    </a:lnTo>
                    <a:lnTo>
                      <a:pt x="65003" y="41698"/>
                    </a:lnTo>
                    <a:lnTo>
                      <a:pt x="67261" y="40702"/>
                    </a:lnTo>
                    <a:lnTo>
                      <a:pt x="69518" y="39640"/>
                    </a:lnTo>
                    <a:lnTo>
                      <a:pt x="71643" y="38445"/>
                    </a:lnTo>
                    <a:lnTo>
                      <a:pt x="73768" y="37117"/>
                    </a:lnTo>
                    <a:lnTo>
                      <a:pt x="75760" y="35656"/>
                    </a:lnTo>
                    <a:lnTo>
                      <a:pt x="75361" y="32270"/>
                    </a:lnTo>
                    <a:lnTo>
                      <a:pt x="74764" y="28883"/>
                    </a:lnTo>
                    <a:lnTo>
                      <a:pt x="74166" y="25431"/>
                    </a:lnTo>
                    <a:lnTo>
                      <a:pt x="73370" y="21978"/>
                    </a:lnTo>
                    <a:lnTo>
                      <a:pt x="72440" y="18525"/>
                    </a:lnTo>
                    <a:lnTo>
                      <a:pt x="71444" y="15073"/>
                    </a:lnTo>
                    <a:lnTo>
                      <a:pt x="70315" y="11620"/>
                    </a:lnTo>
                    <a:lnTo>
                      <a:pt x="69054" y="8167"/>
                    </a:lnTo>
                    <a:lnTo>
                      <a:pt x="67659" y="8765"/>
                    </a:lnTo>
                    <a:lnTo>
                      <a:pt x="66265" y="9296"/>
                    </a:lnTo>
                    <a:lnTo>
                      <a:pt x="64804" y="9761"/>
                    </a:lnTo>
                    <a:lnTo>
                      <a:pt x="63410" y="10159"/>
                    </a:lnTo>
                    <a:lnTo>
                      <a:pt x="61949" y="10491"/>
                    </a:lnTo>
                    <a:lnTo>
                      <a:pt x="60488" y="10757"/>
                    </a:lnTo>
                    <a:lnTo>
                      <a:pt x="58961" y="11022"/>
                    </a:lnTo>
                    <a:lnTo>
                      <a:pt x="57501" y="11155"/>
                    </a:lnTo>
                    <a:lnTo>
                      <a:pt x="56040" y="11288"/>
                    </a:lnTo>
                    <a:lnTo>
                      <a:pt x="54513" y="11354"/>
                    </a:lnTo>
                    <a:lnTo>
                      <a:pt x="52986" y="11354"/>
                    </a:lnTo>
                    <a:lnTo>
                      <a:pt x="51525" y="11288"/>
                    </a:lnTo>
                    <a:lnTo>
                      <a:pt x="49998" y="11155"/>
                    </a:lnTo>
                    <a:lnTo>
                      <a:pt x="48537" y="11022"/>
                    </a:lnTo>
                    <a:lnTo>
                      <a:pt x="47010" y="10757"/>
                    </a:lnTo>
                    <a:lnTo>
                      <a:pt x="45549" y="10491"/>
                    </a:lnTo>
                    <a:lnTo>
                      <a:pt x="44088" y="10226"/>
                    </a:lnTo>
                    <a:lnTo>
                      <a:pt x="42561" y="9827"/>
                    </a:lnTo>
                    <a:lnTo>
                      <a:pt x="41100" y="9429"/>
                    </a:lnTo>
                    <a:lnTo>
                      <a:pt x="39706" y="8964"/>
                    </a:lnTo>
                    <a:lnTo>
                      <a:pt x="38245" y="8433"/>
                    </a:lnTo>
                    <a:lnTo>
                      <a:pt x="36851" y="7902"/>
                    </a:lnTo>
                    <a:lnTo>
                      <a:pt x="35457" y="7304"/>
                    </a:lnTo>
                    <a:lnTo>
                      <a:pt x="34062" y="6640"/>
                    </a:lnTo>
                    <a:lnTo>
                      <a:pt x="32668" y="5976"/>
                    </a:lnTo>
                    <a:lnTo>
                      <a:pt x="31340" y="5246"/>
                    </a:lnTo>
                    <a:lnTo>
                      <a:pt x="30079" y="4449"/>
                    </a:lnTo>
                    <a:lnTo>
                      <a:pt x="28751" y="3652"/>
                    </a:lnTo>
                    <a:lnTo>
                      <a:pt x="27489" y="2789"/>
                    </a:lnTo>
                    <a:lnTo>
                      <a:pt x="26294" y="1860"/>
                    </a:lnTo>
                    <a:lnTo>
                      <a:pt x="25099" y="930"/>
                    </a:lnTo>
                    <a:lnTo>
                      <a:pt x="2390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13" name="Google Shape;3013;g34ed79b00d1_0_2989"/>
              <p:cNvSpPr/>
              <p:nvPr/>
            </p:nvSpPr>
            <p:spPr>
              <a:xfrm>
                <a:off x="2565025" y="2533800"/>
                <a:ext cx="1894000" cy="1138750"/>
              </a:xfrm>
              <a:custGeom>
                <a:rect b="b" l="l" r="r" t="t"/>
                <a:pathLst>
                  <a:path extrusionOk="0" fill="none" h="45550" w="75760">
                    <a:moveTo>
                      <a:pt x="75760" y="35656"/>
                    </a:moveTo>
                    <a:lnTo>
                      <a:pt x="75760" y="35656"/>
                    </a:lnTo>
                    <a:lnTo>
                      <a:pt x="75361" y="32270"/>
                    </a:lnTo>
                    <a:lnTo>
                      <a:pt x="74764" y="28883"/>
                    </a:lnTo>
                    <a:lnTo>
                      <a:pt x="74166" y="25431"/>
                    </a:lnTo>
                    <a:lnTo>
                      <a:pt x="73370" y="21978"/>
                    </a:lnTo>
                    <a:lnTo>
                      <a:pt x="72440" y="18525"/>
                    </a:lnTo>
                    <a:lnTo>
                      <a:pt x="71444" y="15073"/>
                    </a:lnTo>
                    <a:lnTo>
                      <a:pt x="70315" y="11620"/>
                    </a:lnTo>
                    <a:lnTo>
                      <a:pt x="69054" y="8167"/>
                    </a:lnTo>
                    <a:lnTo>
                      <a:pt x="69054" y="8167"/>
                    </a:lnTo>
                    <a:lnTo>
                      <a:pt x="67659" y="8765"/>
                    </a:lnTo>
                    <a:lnTo>
                      <a:pt x="66265" y="9296"/>
                    </a:lnTo>
                    <a:lnTo>
                      <a:pt x="64804" y="9761"/>
                    </a:lnTo>
                    <a:lnTo>
                      <a:pt x="63410" y="10159"/>
                    </a:lnTo>
                    <a:lnTo>
                      <a:pt x="61949" y="10491"/>
                    </a:lnTo>
                    <a:lnTo>
                      <a:pt x="60488" y="10757"/>
                    </a:lnTo>
                    <a:lnTo>
                      <a:pt x="58961" y="11022"/>
                    </a:lnTo>
                    <a:lnTo>
                      <a:pt x="57501" y="11155"/>
                    </a:lnTo>
                    <a:lnTo>
                      <a:pt x="56040" y="11288"/>
                    </a:lnTo>
                    <a:lnTo>
                      <a:pt x="54513" y="11354"/>
                    </a:lnTo>
                    <a:lnTo>
                      <a:pt x="52986" y="11354"/>
                    </a:lnTo>
                    <a:lnTo>
                      <a:pt x="51525" y="11288"/>
                    </a:lnTo>
                    <a:lnTo>
                      <a:pt x="49998" y="11155"/>
                    </a:lnTo>
                    <a:lnTo>
                      <a:pt x="48537" y="11022"/>
                    </a:lnTo>
                    <a:lnTo>
                      <a:pt x="47010" y="10757"/>
                    </a:lnTo>
                    <a:lnTo>
                      <a:pt x="45549" y="10491"/>
                    </a:lnTo>
                    <a:lnTo>
                      <a:pt x="44088" y="10226"/>
                    </a:lnTo>
                    <a:lnTo>
                      <a:pt x="42561" y="9827"/>
                    </a:lnTo>
                    <a:lnTo>
                      <a:pt x="41100" y="9429"/>
                    </a:lnTo>
                    <a:lnTo>
                      <a:pt x="39706" y="8964"/>
                    </a:lnTo>
                    <a:lnTo>
                      <a:pt x="38245" y="8433"/>
                    </a:lnTo>
                    <a:lnTo>
                      <a:pt x="36851" y="7902"/>
                    </a:lnTo>
                    <a:lnTo>
                      <a:pt x="35457" y="7304"/>
                    </a:lnTo>
                    <a:lnTo>
                      <a:pt x="34062" y="6640"/>
                    </a:lnTo>
                    <a:lnTo>
                      <a:pt x="32668" y="5976"/>
                    </a:lnTo>
                    <a:lnTo>
                      <a:pt x="31340" y="5246"/>
                    </a:lnTo>
                    <a:lnTo>
                      <a:pt x="30079" y="4449"/>
                    </a:lnTo>
                    <a:lnTo>
                      <a:pt x="28751" y="3652"/>
                    </a:lnTo>
                    <a:lnTo>
                      <a:pt x="27489" y="2789"/>
                    </a:lnTo>
                    <a:lnTo>
                      <a:pt x="26294" y="1860"/>
                    </a:lnTo>
                    <a:lnTo>
                      <a:pt x="25099" y="930"/>
                    </a:lnTo>
                    <a:lnTo>
                      <a:pt x="23904" y="1"/>
                    </a:lnTo>
                    <a:lnTo>
                      <a:pt x="23904" y="1"/>
                    </a:lnTo>
                    <a:lnTo>
                      <a:pt x="20650" y="3453"/>
                    </a:lnTo>
                    <a:lnTo>
                      <a:pt x="17330" y="7171"/>
                    </a:lnTo>
                    <a:lnTo>
                      <a:pt x="14143" y="10956"/>
                    </a:lnTo>
                    <a:lnTo>
                      <a:pt x="11089" y="14807"/>
                    </a:lnTo>
                    <a:lnTo>
                      <a:pt x="8101" y="18725"/>
                    </a:lnTo>
                    <a:lnTo>
                      <a:pt x="5246" y="22708"/>
                    </a:lnTo>
                    <a:lnTo>
                      <a:pt x="2524" y="26559"/>
                    </a:lnTo>
                    <a:lnTo>
                      <a:pt x="1" y="30411"/>
                    </a:lnTo>
                    <a:lnTo>
                      <a:pt x="1" y="30411"/>
                    </a:lnTo>
                    <a:lnTo>
                      <a:pt x="1993" y="31938"/>
                    </a:lnTo>
                    <a:lnTo>
                      <a:pt x="3984" y="33398"/>
                    </a:lnTo>
                    <a:lnTo>
                      <a:pt x="6109" y="34793"/>
                    </a:lnTo>
                    <a:lnTo>
                      <a:pt x="8300" y="36121"/>
                    </a:lnTo>
                    <a:lnTo>
                      <a:pt x="10558" y="37316"/>
                    </a:lnTo>
                    <a:lnTo>
                      <a:pt x="12815" y="38511"/>
                    </a:lnTo>
                    <a:lnTo>
                      <a:pt x="15139" y="39573"/>
                    </a:lnTo>
                    <a:lnTo>
                      <a:pt x="17529" y="40569"/>
                    </a:lnTo>
                    <a:lnTo>
                      <a:pt x="19986" y="41432"/>
                    </a:lnTo>
                    <a:lnTo>
                      <a:pt x="22443" y="42296"/>
                    </a:lnTo>
                    <a:lnTo>
                      <a:pt x="24900" y="43026"/>
                    </a:lnTo>
                    <a:lnTo>
                      <a:pt x="27423" y="43690"/>
                    </a:lnTo>
                    <a:lnTo>
                      <a:pt x="30012" y="44221"/>
                    </a:lnTo>
                    <a:lnTo>
                      <a:pt x="32535" y="44686"/>
                    </a:lnTo>
                    <a:lnTo>
                      <a:pt x="35125" y="45018"/>
                    </a:lnTo>
                    <a:lnTo>
                      <a:pt x="37648" y="45350"/>
                    </a:lnTo>
                    <a:lnTo>
                      <a:pt x="40237" y="45483"/>
                    </a:lnTo>
                    <a:lnTo>
                      <a:pt x="42827" y="45549"/>
                    </a:lnTo>
                    <a:lnTo>
                      <a:pt x="45350" y="45549"/>
                    </a:lnTo>
                    <a:lnTo>
                      <a:pt x="47939" y="45416"/>
                    </a:lnTo>
                    <a:lnTo>
                      <a:pt x="50462" y="45217"/>
                    </a:lnTo>
                    <a:lnTo>
                      <a:pt x="52986" y="44885"/>
                    </a:lnTo>
                    <a:lnTo>
                      <a:pt x="55442" y="44487"/>
                    </a:lnTo>
                    <a:lnTo>
                      <a:pt x="57899" y="43956"/>
                    </a:lnTo>
                    <a:lnTo>
                      <a:pt x="60289" y="43292"/>
                    </a:lnTo>
                    <a:lnTo>
                      <a:pt x="62680" y="42561"/>
                    </a:lnTo>
                    <a:lnTo>
                      <a:pt x="65003" y="41698"/>
                    </a:lnTo>
                    <a:lnTo>
                      <a:pt x="67261" y="40702"/>
                    </a:lnTo>
                    <a:lnTo>
                      <a:pt x="69518" y="39640"/>
                    </a:lnTo>
                    <a:lnTo>
                      <a:pt x="71643" y="38445"/>
                    </a:lnTo>
                    <a:lnTo>
                      <a:pt x="73768" y="37117"/>
                    </a:lnTo>
                    <a:lnTo>
                      <a:pt x="75760" y="35656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14" name="Google Shape;3014;g34ed79b00d1_0_2989"/>
              <p:cNvSpPr/>
              <p:nvPr/>
            </p:nvSpPr>
            <p:spPr>
              <a:xfrm>
                <a:off x="1379850" y="1665650"/>
                <a:ext cx="903025" cy="2486600"/>
              </a:xfrm>
              <a:custGeom>
                <a:rect b="b" l="l" r="r" t="t"/>
                <a:pathLst>
                  <a:path extrusionOk="0" h="99464" w="36121">
                    <a:moveTo>
                      <a:pt x="17396" y="1"/>
                    </a:moveTo>
                    <a:lnTo>
                      <a:pt x="16267" y="1395"/>
                    </a:lnTo>
                    <a:lnTo>
                      <a:pt x="15139" y="2789"/>
                    </a:lnTo>
                    <a:lnTo>
                      <a:pt x="14076" y="4184"/>
                    </a:lnTo>
                    <a:lnTo>
                      <a:pt x="13080" y="5644"/>
                    </a:lnTo>
                    <a:lnTo>
                      <a:pt x="12084" y="7105"/>
                    </a:lnTo>
                    <a:lnTo>
                      <a:pt x="11155" y="8566"/>
                    </a:lnTo>
                    <a:lnTo>
                      <a:pt x="10225" y="10027"/>
                    </a:lnTo>
                    <a:lnTo>
                      <a:pt x="9362" y="11554"/>
                    </a:lnTo>
                    <a:lnTo>
                      <a:pt x="8565" y="13081"/>
                    </a:lnTo>
                    <a:lnTo>
                      <a:pt x="7768" y="14608"/>
                    </a:lnTo>
                    <a:lnTo>
                      <a:pt x="6972" y="16135"/>
                    </a:lnTo>
                    <a:lnTo>
                      <a:pt x="6308" y="17662"/>
                    </a:lnTo>
                    <a:lnTo>
                      <a:pt x="5644" y="19256"/>
                    </a:lnTo>
                    <a:lnTo>
                      <a:pt x="4980" y="20849"/>
                    </a:lnTo>
                    <a:lnTo>
                      <a:pt x="3851" y="24037"/>
                    </a:lnTo>
                    <a:lnTo>
                      <a:pt x="2789" y="27290"/>
                    </a:lnTo>
                    <a:lnTo>
                      <a:pt x="1992" y="30543"/>
                    </a:lnTo>
                    <a:lnTo>
                      <a:pt x="1262" y="33863"/>
                    </a:lnTo>
                    <a:lnTo>
                      <a:pt x="730" y="37183"/>
                    </a:lnTo>
                    <a:lnTo>
                      <a:pt x="332" y="40503"/>
                    </a:lnTo>
                    <a:lnTo>
                      <a:pt x="66" y="43823"/>
                    </a:lnTo>
                    <a:lnTo>
                      <a:pt x="0" y="47209"/>
                    </a:lnTo>
                    <a:lnTo>
                      <a:pt x="66" y="50529"/>
                    </a:lnTo>
                    <a:lnTo>
                      <a:pt x="266" y="53849"/>
                    </a:lnTo>
                    <a:lnTo>
                      <a:pt x="664" y="57169"/>
                    </a:lnTo>
                    <a:lnTo>
                      <a:pt x="1195" y="60489"/>
                    </a:lnTo>
                    <a:lnTo>
                      <a:pt x="1859" y="63809"/>
                    </a:lnTo>
                    <a:lnTo>
                      <a:pt x="2656" y="67062"/>
                    </a:lnTo>
                    <a:lnTo>
                      <a:pt x="3652" y="70316"/>
                    </a:lnTo>
                    <a:lnTo>
                      <a:pt x="4781" y="73503"/>
                    </a:lnTo>
                    <a:lnTo>
                      <a:pt x="6042" y="76623"/>
                    </a:lnTo>
                    <a:lnTo>
                      <a:pt x="6773" y="78150"/>
                    </a:lnTo>
                    <a:lnTo>
                      <a:pt x="7503" y="79678"/>
                    </a:lnTo>
                    <a:lnTo>
                      <a:pt x="8233" y="81205"/>
                    </a:lnTo>
                    <a:lnTo>
                      <a:pt x="9030" y="82732"/>
                    </a:lnTo>
                    <a:lnTo>
                      <a:pt x="9893" y="84259"/>
                    </a:lnTo>
                    <a:lnTo>
                      <a:pt x="10823" y="85720"/>
                    </a:lnTo>
                    <a:lnTo>
                      <a:pt x="11686" y="87180"/>
                    </a:lnTo>
                    <a:lnTo>
                      <a:pt x="12682" y="88641"/>
                    </a:lnTo>
                    <a:lnTo>
                      <a:pt x="13678" y="90036"/>
                    </a:lnTo>
                    <a:lnTo>
                      <a:pt x="14674" y="91430"/>
                    </a:lnTo>
                    <a:lnTo>
                      <a:pt x="15803" y="92824"/>
                    </a:lnTo>
                    <a:lnTo>
                      <a:pt x="16865" y="94219"/>
                    </a:lnTo>
                    <a:lnTo>
                      <a:pt x="17994" y="95546"/>
                    </a:lnTo>
                    <a:lnTo>
                      <a:pt x="19189" y="96874"/>
                    </a:lnTo>
                    <a:lnTo>
                      <a:pt x="20450" y="98202"/>
                    </a:lnTo>
                    <a:lnTo>
                      <a:pt x="21712" y="99464"/>
                    </a:lnTo>
                    <a:lnTo>
                      <a:pt x="22243" y="97339"/>
                    </a:lnTo>
                    <a:lnTo>
                      <a:pt x="22907" y="95215"/>
                    </a:lnTo>
                    <a:lnTo>
                      <a:pt x="23637" y="93090"/>
                    </a:lnTo>
                    <a:lnTo>
                      <a:pt x="24368" y="90965"/>
                    </a:lnTo>
                    <a:lnTo>
                      <a:pt x="25165" y="88907"/>
                    </a:lnTo>
                    <a:lnTo>
                      <a:pt x="26028" y="86782"/>
                    </a:lnTo>
                    <a:lnTo>
                      <a:pt x="26891" y="84657"/>
                    </a:lnTo>
                    <a:lnTo>
                      <a:pt x="27820" y="82599"/>
                    </a:lnTo>
                    <a:lnTo>
                      <a:pt x="29746" y="78482"/>
                    </a:lnTo>
                    <a:lnTo>
                      <a:pt x="31804" y="74432"/>
                    </a:lnTo>
                    <a:lnTo>
                      <a:pt x="33929" y="70515"/>
                    </a:lnTo>
                    <a:lnTo>
                      <a:pt x="36120" y="66730"/>
                    </a:lnTo>
                    <a:lnTo>
                      <a:pt x="34460" y="64937"/>
                    </a:lnTo>
                    <a:lnTo>
                      <a:pt x="32867" y="63145"/>
                    </a:lnTo>
                    <a:lnTo>
                      <a:pt x="31273" y="61285"/>
                    </a:lnTo>
                    <a:lnTo>
                      <a:pt x="29812" y="59360"/>
                    </a:lnTo>
                    <a:lnTo>
                      <a:pt x="28418" y="57434"/>
                    </a:lnTo>
                    <a:lnTo>
                      <a:pt x="27156" y="55442"/>
                    </a:lnTo>
                    <a:lnTo>
                      <a:pt x="25895" y="53384"/>
                    </a:lnTo>
                    <a:lnTo>
                      <a:pt x="24700" y="51392"/>
                    </a:lnTo>
                    <a:lnTo>
                      <a:pt x="23571" y="49268"/>
                    </a:lnTo>
                    <a:lnTo>
                      <a:pt x="22509" y="47209"/>
                    </a:lnTo>
                    <a:lnTo>
                      <a:pt x="21579" y="45085"/>
                    </a:lnTo>
                    <a:lnTo>
                      <a:pt x="20650" y="42960"/>
                    </a:lnTo>
                    <a:lnTo>
                      <a:pt x="19853" y="40769"/>
                    </a:lnTo>
                    <a:lnTo>
                      <a:pt x="19056" y="38578"/>
                    </a:lnTo>
                    <a:lnTo>
                      <a:pt x="18392" y="36386"/>
                    </a:lnTo>
                    <a:lnTo>
                      <a:pt x="17728" y="34195"/>
                    </a:lnTo>
                    <a:lnTo>
                      <a:pt x="17197" y="32004"/>
                    </a:lnTo>
                    <a:lnTo>
                      <a:pt x="16732" y="29813"/>
                    </a:lnTo>
                    <a:lnTo>
                      <a:pt x="16267" y="27622"/>
                    </a:lnTo>
                    <a:lnTo>
                      <a:pt x="15935" y="25364"/>
                    </a:lnTo>
                    <a:lnTo>
                      <a:pt x="15670" y="23173"/>
                    </a:lnTo>
                    <a:lnTo>
                      <a:pt x="15471" y="20982"/>
                    </a:lnTo>
                    <a:lnTo>
                      <a:pt x="15338" y="18791"/>
                    </a:lnTo>
                    <a:lnTo>
                      <a:pt x="15271" y="16600"/>
                    </a:lnTo>
                    <a:lnTo>
                      <a:pt x="15338" y="14475"/>
                    </a:lnTo>
                    <a:lnTo>
                      <a:pt x="15404" y="12351"/>
                    </a:lnTo>
                    <a:lnTo>
                      <a:pt x="15537" y="10226"/>
                    </a:lnTo>
                    <a:lnTo>
                      <a:pt x="15803" y="8101"/>
                    </a:lnTo>
                    <a:lnTo>
                      <a:pt x="16068" y="6043"/>
                    </a:lnTo>
                    <a:lnTo>
                      <a:pt x="16467" y="3985"/>
                    </a:lnTo>
                    <a:lnTo>
                      <a:pt x="16865" y="1993"/>
                    </a:lnTo>
                    <a:lnTo>
                      <a:pt x="1739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15" name="Google Shape;3015;g34ed79b00d1_0_2989"/>
              <p:cNvSpPr/>
              <p:nvPr/>
            </p:nvSpPr>
            <p:spPr>
              <a:xfrm>
                <a:off x="1379850" y="1665650"/>
                <a:ext cx="903025" cy="2486600"/>
              </a:xfrm>
              <a:custGeom>
                <a:rect b="b" l="l" r="r" t="t"/>
                <a:pathLst>
                  <a:path extrusionOk="0" fill="none" h="99464" w="36121">
                    <a:moveTo>
                      <a:pt x="36120" y="66730"/>
                    </a:moveTo>
                    <a:lnTo>
                      <a:pt x="36120" y="66730"/>
                    </a:lnTo>
                    <a:lnTo>
                      <a:pt x="34460" y="64937"/>
                    </a:lnTo>
                    <a:lnTo>
                      <a:pt x="32867" y="63145"/>
                    </a:lnTo>
                    <a:lnTo>
                      <a:pt x="31273" y="61285"/>
                    </a:lnTo>
                    <a:lnTo>
                      <a:pt x="29812" y="59360"/>
                    </a:lnTo>
                    <a:lnTo>
                      <a:pt x="28418" y="57434"/>
                    </a:lnTo>
                    <a:lnTo>
                      <a:pt x="27156" y="55442"/>
                    </a:lnTo>
                    <a:lnTo>
                      <a:pt x="25895" y="53384"/>
                    </a:lnTo>
                    <a:lnTo>
                      <a:pt x="24700" y="51392"/>
                    </a:lnTo>
                    <a:lnTo>
                      <a:pt x="23571" y="49268"/>
                    </a:lnTo>
                    <a:lnTo>
                      <a:pt x="22509" y="47209"/>
                    </a:lnTo>
                    <a:lnTo>
                      <a:pt x="21579" y="45085"/>
                    </a:lnTo>
                    <a:lnTo>
                      <a:pt x="20650" y="42960"/>
                    </a:lnTo>
                    <a:lnTo>
                      <a:pt x="19853" y="40769"/>
                    </a:lnTo>
                    <a:lnTo>
                      <a:pt x="19056" y="38578"/>
                    </a:lnTo>
                    <a:lnTo>
                      <a:pt x="18392" y="36386"/>
                    </a:lnTo>
                    <a:lnTo>
                      <a:pt x="17728" y="34195"/>
                    </a:lnTo>
                    <a:lnTo>
                      <a:pt x="17197" y="32004"/>
                    </a:lnTo>
                    <a:lnTo>
                      <a:pt x="16732" y="29813"/>
                    </a:lnTo>
                    <a:lnTo>
                      <a:pt x="16267" y="27622"/>
                    </a:lnTo>
                    <a:lnTo>
                      <a:pt x="15935" y="25364"/>
                    </a:lnTo>
                    <a:lnTo>
                      <a:pt x="15670" y="23173"/>
                    </a:lnTo>
                    <a:lnTo>
                      <a:pt x="15471" y="20982"/>
                    </a:lnTo>
                    <a:lnTo>
                      <a:pt x="15338" y="18791"/>
                    </a:lnTo>
                    <a:lnTo>
                      <a:pt x="15271" y="16600"/>
                    </a:lnTo>
                    <a:lnTo>
                      <a:pt x="15338" y="14475"/>
                    </a:lnTo>
                    <a:lnTo>
                      <a:pt x="15404" y="12351"/>
                    </a:lnTo>
                    <a:lnTo>
                      <a:pt x="15537" y="10226"/>
                    </a:lnTo>
                    <a:lnTo>
                      <a:pt x="15803" y="8101"/>
                    </a:lnTo>
                    <a:lnTo>
                      <a:pt x="16068" y="6043"/>
                    </a:lnTo>
                    <a:lnTo>
                      <a:pt x="16467" y="3985"/>
                    </a:lnTo>
                    <a:lnTo>
                      <a:pt x="16865" y="1993"/>
                    </a:lnTo>
                    <a:lnTo>
                      <a:pt x="17396" y="1"/>
                    </a:lnTo>
                    <a:lnTo>
                      <a:pt x="17396" y="1"/>
                    </a:lnTo>
                    <a:lnTo>
                      <a:pt x="16267" y="1395"/>
                    </a:lnTo>
                    <a:lnTo>
                      <a:pt x="15139" y="2789"/>
                    </a:lnTo>
                    <a:lnTo>
                      <a:pt x="14076" y="4184"/>
                    </a:lnTo>
                    <a:lnTo>
                      <a:pt x="13080" y="5644"/>
                    </a:lnTo>
                    <a:lnTo>
                      <a:pt x="12084" y="7105"/>
                    </a:lnTo>
                    <a:lnTo>
                      <a:pt x="11155" y="8566"/>
                    </a:lnTo>
                    <a:lnTo>
                      <a:pt x="10225" y="10027"/>
                    </a:lnTo>
                    <a:lnTo>
                      <a:pt x="9362" y="11554"/>
                    </a:lnTo>
                    <a:lnTo>
                      <a:pt x="8565" y="13081"/>
                    </a:lnTo>
                    <a:lnTo>
                      <a:pt x="7768" y="14608"/>
                    </a:lnTo>
                    <a:lnTo>
                      <a:pt x="6972" y="16135"/>
                    </a:lnTo>
                    <a:lnTo>
                      <a:pt x="6308" y="17662"/>
                    </a:lnTo>
                    <a:lnTo>
                      <a:pt x="5644" y="19256"/>
                    </a:lnTo>
                    <a:lnTo>
                      <a:pt x="4980" y="20849"/>
                    </a:lnTo>
                    <a:lnTo>
                      <a:pt x="3851" y="24037"/>
                    </a:lnTo>
                    <a:lnTo>
                      <a:pt x="2789" y="27290"/>
                    </a:lnTo>
                    <a:lnTo>
                      <a:pt x="1992" y="30543"/>
                    </a:lnTo>
                    <a:lnTo>
                      <a:pt x="1262" y="33863"/>
                    </a:lnTo>
                    <a:lnTo>
                      <a:pt x="730" y="37183"/>
                    </a:lnTo>
                    <a:lnTo>
                      <a:pt x="332" y="40503"/>
                    </a:lnTo>
                    <a:lnTo>
                      <a:pt x="66" y="43823"/>
                    </a:lnTo>
                    <a:lnTo>
                      <a:pt x="0" y="47209"/>
                    </a:lnTo>
                    <a:lnTo>
                      <a:pt x="66" y="50529"/>
                    </a:lnTo>
                    <a:lnTo>
                      <a:pt x="266" y="53849"/>
                    </a:lnTo>
                    <a:lnTo>
                      <a:pt x="664" y="57169"/>
                    </a:lnTo>
                    <a:lnTo>
                      <a:pt x="1195" y="60489"/>
                    </a:lnTo>
                    <a:lnTo>
                      <a:pt x="1859" y="63809"/>
                    </a:lnTo>
                    <a:lnTo>
                      <a:pt x="2656" y="67062"/>
                    </a:lnTo>
                    <a:lnTo>
                      <a:pt x="3652" y="70316"/>
                    </a:lnTo>
                    <a:lnTo>
                      <a:pt x="4781" y="73503"/>
                    </a:lnTo>
                    <a:lnTo>
                      <a:pt x="6042" y="76623"/>
                    </a:lnTo>
                    <a:lnTo>
                      <a:pt x="6773" y="78150"/>
                    </a:lnTo>
                    <a:lnTo>
                      <a:pt x="7503" y="79678"/>
                    </a:lnTo>
                    <a:lnTo>
                      <a:pt x="8233" y="81205"/>
                    </a:lnTo>
                    <a:lnTo>
                      <a:pt x="9030" y="82732"/>
                    </a:lnTo>
                    <a:lnTo>
                      <a:pt x="9893" y="84259"/>
                    </a:lnTo>
                    <a:lnTo>
                      <a:pt x="10823" y="85720"/>
                    </a:lnTo>
                    <a:lnTo>
                      <a:pt x="11686" y="87180"/>
                    </a:lnTo>
                    <a:lnTo>
                      <a:pt x="12682" y="88641"/>
                    </a:lnTo>
                    <a:lnTo>
                      <a:pt x="13678" y="90036"/>
                    </a:lnTo>
                    <a:lnTo>
                      <a:pt x="14674" y="91430"/>
                    </a:lnTo>
                    <a:lnTo>
                      <a:pt x="15803" y="92824"/>
                    </a:lnTo>
                    <a:lnTo>
                      <a:pt x="16865" y="94219"/>
                    </a:lnTo>
                    <a:lnTo>
                      <a:pt x="17994" y="95546"/>
                    </a:lnTo>
                    <a:lnTo>
                      <a:pt x="19189" y="96874"/>
                    </a:lnTo>
                    <a:lnTo>
                      <a:pt x="20450" y="98202"/>
                    </a:lnTo>
                    <a:lnTo>
                      <a:pt x="21712" y="99464"/>
                    </a:lnTo>
                    <a:lnTo>
                      <a:pt x="21712" y="99464"/>
                    </a:lnTo>
                    <a:lnTo>
                      <a:pt x="22243" y="97339"/>
                    </a:lnTo>
                    <a:lnTo>
                      <a:pt x="22907" y="95215"/>
                    </a:lnTo>
                    <a:lnTo>
                      <a:pt x="23637" y="93090"/>
                    </a:lnTo>
                    <a:lnTo>
                      <a:pt x="24368" y="90965"/>
                    </a:lnTo>
                    <a:lnTo>
                      <a:pt x="25165" y="88907"/>
                    </a:lnTo>
                    <a:lnTo>
                      <a:pt x="26028" y="86782"/>
                    </a:lnTo>
                    <a:lnTo>
                      <a:pt x="26891" y="84657"/>
                    </a:lnTo>
                    <a:lnTo>
                      <a:pt x="27820" y="82599"/>
                    </a:lnTo>
                    <a:lnTo>
                      <a:pt x="29746" y="78482"/>
                    </a:lnTo>
                    <a:lnTo>
                      <a:pt x="31804" y="74432"/>
                    </a:lnTo>
                    <a:lnTo>
                      <a:pt x="33929" y="70515"/>
                    </a:lnTo>
                    <a:lnTo>
                      <a:pt x="36120" y="6673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16" name="Google Shape;3016;g34ed79b00d1_0_2989"/>
              <p:cNvSpPr/>
              <p:nvPr/>
            </p:nvSpPr>
            <p:spPr>
              <a:xfrm>
                <a:off x="3318625" y="1974400"/>
                <a:ext cx="888100" cy="627475"/>
              </a:xfrm>
              <a:custGeom>
                <a:rect b="b" l="l" r="r" t="t"/>
                <a:pathLst>
                  <a:path extrusionOk="0" h="25099" w="35524">
                    <a:moveTo>
                      <a:pt x="20783" y="1"/>
                    </a:moveTo>
                    <a:lnTo>
                      <a:pt x="18260" y="1727"/>
                    </a:lnTo>
                    <a:lnTo>
                      <a:pt x="15737" y="3520"/>
                    </a:lnTo>
                    <a:lnTo>
                      <a:pt x="13148" y="5445"/>
                    </a:lnTo>
                    <a:lnTo>
                      <a:pt x="10558" y="7437"/>
                    </a:lnTo>
                    <a:lnTo>
                      <a:pt x="7902" y="9495"/>
                    </a:lnTo>
                    <a:lnTo>
                      <a:pt x="5313" y="11687"/>
                    </a:lnTo>
                    <a:lnTo>
                      <a:pt x="2657" y="13944"/>
                    </a:lnTo>
                    <a:lnTo>
                      <a:pt x="1" y="16334"/>
                    </a:lnTo>
                    <a:lnTo>
                      <a:pt x="1063" y="17131"/>
                    </a:lnTo>
                    <a:lnTo>
                      <a:pt x="2126" y="17928"/>
                    </a:lnTo>
                    <a:lnTo>
                      <a:pt x="3188" y="18725"/>
                    </a:lnTo>
                    <a:lnTo>
                      <a:pt x="4250" y="19389"/>
                    </a:lnTo>
                    <a:lnTo>
                      <a:pt x="5379" y="20053"/>
                    </a:lnTo>
                    <a:lnTo>
                      <a:pt x="6508" y="20717"/>
                    </a:lnTo>
                    <a:lnTo>
                      <a:pt x="7637" y="21314"/>
                    </a:lnTo>
                    <a:lnTo>
                      <a:pt x="8765" y="21845"/>
                    </a:lnTo>
                    <a:lnTo>
                      <a:pt x="9894" y="22310"/>
                    </a:lnTo>
                    <a:lnTo>
                      <a:pt x="11089" y="22775"/>
                    </a:lnTo>
                    <a:lnTo>
                      <a:pt x="12218" y="23173"/>
                    </a:lnTo>
                    <a:lnTo>
                      <a:pt x="13413" y="23572"/>
                    </a:lnTo>
                    <a:lnTo>
                      <a:pt x="14542" y="23904"/>
                    </a:lnTo>
                    <a:lnTo>
                      <a:pt x="15737" y="24169"/>
                    </a:lnTo>
                    <a:lnTo>
                      <a:pt x="18061" y="24634"/>
                    </a:lnTo>
                    <a:lnTo>
                      <a:pt x="20451" y="24966"/>
                    </a:lnTo>
                    <a:lnTo>
                      <a:pt x="22709" y="25099"/>
                    </a:lnTo>
                    <a:lnTo>
                      <a:pt x="25033" y="25099"/>
                    </a:lnTo>
                    <a:lnTo>
                      <a:pt x="26161" y="25032"/>
                    </a:lnTo>
                    <a:lnTo>
                      <a:pt x="27224" y="24900"/>
                    </a:lnTo>
                    <a:lnTo>
                      <a:pt x="28353" y="24767"/>
                    </a:lnTo>
                    <a:lnTo>
                      <a:pt x="29415" y="24568"/>
                    </a:lnTo>
                    <a:lnTo>
                      <a:pt x="30477" y="24302"/>
                    </a:lnTo>
                    <a:lnTo>
                      <a:pt x="31540" y="24103"/>
                    </a:lnTo>
                    <a:lnTo>
                      <a:pt x="32536" y="23771"/>
                    </a:lnTo>
                    <a:lnTo>
                      <a:pt x="33532" y="23439"/>
                    </a:lnTo>
                    <a:lnTo>
                      <a:pt x="34527" y="23040"/>
                    </a:lnTo>
                    <a:lnTo>
                      <a:pt x="35523" y="22642"/>
                    </a:lnTo>
                    <a:lnTo>
                      <a:pt x="33996" y="19654"/>
                    </a:lnTo>
                    <a:lnTo>
                      <a:pt x="32403" y="16666"/>
                    </a:lnTo>
                    <a:lnTo>
                      <a:pt x="30743" y="13745"/>
                    </a:lnTo>
                    <a:lnTo>
                      <a:pt x="28950" y="10890"/>
                    </a:lnTo>
                    <a:lnTo>
                      <a:pt x="27025" y="8035"/>
                    </a:lnTo>
                    <a:lnTo>
                      <a:pt x="25033" y="5312"/>
                    </a:lnTo>
                    <a:lnTo>
                      <a:pt x="22974" y="2657"/>
                    </a:lnTo>
                    <a:lnTo>
                      <a:pt x="2078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17" name="Google Shape;3017;g34ed79b00d1_0_2989"/>
              <p:cNvSpPr/>
              <p:nvPr/>
            </p:nvSpPr>
            <p:spPr>
              <a:xfrm>
                <a:off x="3318625" y="1974400"/>
                <a:ext cx="888100" cy="627475"/>
              </a:xfrm>
              <a:custGeom>
                <a:rect b="b" l="l" r="r" t="t"/>
                <a:pathLst>
                  <a:path extrusionOk="0" fill="none" h="25099" w="35524">
                    <a:moveTo>
                      <a:pt x="35523" y="22642"/>
                    </a:moveTo>
                    <a:lnTo>
                      <a:pt x="35523" y="22642"/>
                    </a:lnTo>
                    <a:lnTo>
                      <a:pt x="33996" y="19654"/>
                    </a:lnTo>
                    <a:lnTo>
                      <a:pt x="32403" y="16666"/>
                    </a:lnTo>
                    <a:lnTo>
                      <a:pt x="30743" y="13745"/>
                    </a:lnTo>
                    <a:lnTo>
                      <a:pt x="28950" y="10890"/>
                    </a:lnTo>
                    <a:lnTo>
                      <a:pt x="27025" y="8035"/>
                    </a:lnTo>
                    <a:lnTo>
                      <a:pt x="25033" y="5312"/>
                    </a:lnTo>
                    <a:lnTo>
                      <a:pt x="22974" y="2657"/>
                    </a:lnTo>
                    <a:lnTo>
                      <a:pt x="20783" y="1"/>
                    </a:lnTo>
                    <a:lnTo>
                      <a:pt x="20783" y="1"/>
                    </a:lnTo>
                    <a:lnTo>
                      <a:pt x="18260" y="1727"/>
                    </a:lnTo>
                    <a:lnTo>
                      <a:pt x="15737" y="3520"/>
                    </a:lnTo>
                    <a:lnTo>
                      <a:pt x="13148" y="5445"/>
                    </a:lnTo>
                    <a:lnTo>
                      <a:pt x="10558" y="7437"/>
                    </a:lnTo>
                    <a:lnTo>
                      <a:pt x="7902" y="9495"/>
                    </a:lnTo>
                    <a:lnTo>
                      <a:pt x="5313" y="11687"/>
                    </a:lnTo>
                    <a:lnTo>
                      <a:pt x="2657" y="13944"/>
                    </a:lnTo>
                    <a:lnTo>
                      <a:pt x="1" y="16334"/>
                    </a:lnTo>
                    <a:lnTo>
                      <a:pt x="1" y="16334"/>
                    </a:lnTo>
                    <a:lnTo>
                      <a:pt x="1063" y="17131"/>
                    </a:lnTo>
                    <a:lnTo>
                      <a:pt x="2126" y="17928"/>
                    </a:lnTo>
                    <a:lnTo>
                      <a:pt x="3188" y="18725"/>
                    </a:lnTo>
                    <a:lnTo>
                      <a:pt x="4250" y="19389"/>
                    </a:lnTo>
                    <a:lnTo>
                      <a:pt x="5379" y="20053"/>
                    </a:lnTo>
                    <a:lnTo>
                      <a:pt x="6508" y="20717"/>
                    </a:lnTo>
                    <a:lnTo>
                      <a:pt x="7637" y="21314"/>
                    </a:lnTo>
                    <a:lnTo>
                      <a:pt x="8765" y="21845"/>
                    </a:lnTo>
                    <a:lnTo>
                      <a:pt x="9894" y="22310"/>
                    </a:lnTo>
                    <a:lnTo>
                      <a:pt x="11089" y="22775"/>
                    </a:lnTo>
                    <a:lnTo>
                      <a:pt x="12218" y="23173"/>
                    </a:lnTo>
                    <a:lnTo>
                      <a:pt x="13413" y="23572"/>
                    </a:lnTo>
                    <a:lnTo>
                      <a:pt x="14542" y="23904"/>
                    </a:lnTo>
                    <a:lnTo>
                      <a:pt x="15737" y="24169"/>
                    </a:lnTo>
                    <a:lnTo>
                      <a:pt x="18061" y="24634"/>
                    </a:lnTo>
                    <a:lnTo>
                      <a:pt x="20451" y="24966"/>
                    </a:lnTo>
                    <a:lnTo>
                      <a:pt x="22709" y="25099"/>
                    </a:lnTo>
                    <a:lnTo>
                      <a:pt x="25033" y="25099"/>
                    </a:lnTo>
                    <a:lnTo>
                      <a:pt x="26161" y="25032"/>
                    </a:lnTo>
                    <a:lnTo>
                      <a:pt x="27224" y="24900"/>
                    </a:lnTo>
                    <a:lnTo>
                      <a:pt x="28353" y="24767"/>
                    </a:lnTo>
                    <a:lnTo>
                      <a:pt x="29415" y="24568"/>
                    </a:lnTo>
                    <a:lnTo>
                      <a:pt x="30477" y="24302"/>
                    </a:lnTo>
                    <a:lnTo>
                      <a:pt x="31540" y="24103"/>
                    </a:lnTo>
                    <a:lnTo>
                      <a:pt x="32536" y="23771"/>
                    </a:lnTo>
                    <a:lnTo>
                      <a:pt x="33532" y="23439"/>
                    </a:lnTo>
                    <a:lnTo>
                      <a:pt x="34527" y="23040"/>
                    </a:lnTo>
                    <a:lnTo>
                      <a:pt x="35523" y="22642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18" name="Google Shape;3018;g34ed79b00d1_0_2989"/>
              <p:cNvSpPr/>
              <p:nvPr/>
            </p:nvSpPr>
            <p:spPr>
              <a:xfrm>
                <a:off x="3302025" y="1225775"/>
                <a:ext cx="962800" cy="464800"/>
              </a:xfrm>
              <a:custGeom>
                <a:rect b="b" l="l" r="r" t="t"/>
                <a:pathLst>
                  <a:path extrusionOk="0" h="18592" w="38512">
                    <a:moveTo>
                      <a:pt x="12683" y="0"/>
                    </a:moveTo>
                    <a:lnTo>
                      <a:pt x="11421" y="67"/>
                    </a:lnTo>
                    <a:lnTo>
                      <a:pt x="10226" y="200"/>
                    </a:lnTo>
                    <a:lnTo>
                      <a:pt x="9031" y="332"/>
                    </a:lnTo>
                    <a:lnTo>
                      <a:pt x="7836" y="532"/>
                    </a:lnTo>
                    <a:lnTo>
                      <a:pt x="6707" y="797"/>
                    </a:lnTo>
                    <a:lnTo>
                      <a:pt x="5578" y="1063"/>
                    </a:lnTo>
                    <a:lnTo>
                      <a:pt x="4516" y="1328"/>
                    </a:lnTo>
                    <a:lnTo>
                      <a:pt x="3520" y="1727"/>
                    </a:lnTo>
                    <a:lnTo>
                      <a:pt x="2590" y="2059"/>
                    </a:lnTo>
                    <a:lnTo>
                      <a:pt x="1661" y="2457"/>
                    </a:lnTo>
                    <a:lnTo>
                      <a:pt x="798" y="2922"/>
                    </a:lnTo>
                    <a:lnTo>
                      <a:pt x="1" y="3387"/>
                    </a:lnTo>
                    <a:lnTo>
                      <a:pt x="3055" y="4781"/>
                    </a:lnTo>
                    <a:lnTo>
                      <a:pt x="6043" y="6375"/>
                    </a:lnTo>
                    <a:lnTo>
                      <a:pt x="8965" y="8034"/>
                    </a:lnTo>
                    <a:lnTo>
                      <a:pt x="11820" y="9894"/>
                    </a:lnTo>
                    <a:lnTo>
                      <a:pt x="14608" y="11886"/>
                    </a:lnTo>
                    <a:lnTo>
                      <a:pt x="17331" y="13944"/>
                    </a:lnTo>
                    <a:lnTo>
                      <a:pt x="19987" y="16201"/>
                    </a:lnTo>
                    <a:lnTo>
                      <a:pt x="22576" y="18592"/>
                    </a:lnTo>
                    <a:lnTo>
                      <a:pt x="24435" y="17264"/>
                    </a:lnTo>
                    <a:lnTo>
                      <a:pt x="26427" y="16002"/>
                    </a:lnTo>
                    <a:lnTo>
                      <a:pt x="28485" y="14741"/>
                    </a:lnTo>
                    <a:lnTo>
                      <a:pt x="30544" y="13545"/>
                    </a:lnTo>
                    <a:lnTo>
                      <a:pt x="32668" y="12417"/>
                    </a:lnTo>
                    <a:lnTo>
                      <a:pt x="34727" y="11354"/>
                    </a:lnTo>
                    <a:lnTo>
                      <a:pt x="36719" y="10491"/>
                    </a:lnTo>
                    <a:lnTo>
                      <a:pt x="38511" y="9761"/>
                    </a:lnTo>
                    <a:lnTo>
                      <a:pt x="37449" y="8632"/>
                    </a:lnTo>
                    <a:lnTo>
                      <a:pt x="36254" y="7636"/>
                    </a:lnTo>
                    <a:lnTo>
                      <a:pt x="35059" y="6707"/>
                    </a:lnTo>
                    <a:lnTo>
                      <a:pt x="33864" y="5843"/>
                    </a:lnTo>
                    <a:lnTo>
                      <a:pt x="32602" y="5047"/>
                    </a:lnTo>
                    <a:lnTo>
                      <a:pt x="31340" y="4316"/>
                    </a:lnTo>
                    <a:lnTo>
                      <a:pt x="30079" y="3652"/>
                    </a:lnTo>
                    <a:lnTo>
                      <a:pt x="28751" y="3055"/>
                    </a:lnTo>
                    <a:lnTo>
                      <a:pt x="27423" y="2524"/>
                    </a:lnTo>
                    <a:lnTo>
                      <a:pt x="26095" y="1992"/>
                    </a:lnTo>
                    <a:lnTo>
                      <a:pt x="24701" y="1594"/>
                    </a:lnTo>
                    <a:lnTo>
                      <a:pt x="23373" y="1196"/>
                    </a:lnTo>
                    <a:lnTo>
                      <a:pt x="22045" y="864"/>
                    </a:lnTo>
                    <a:lnTo>
                      <a:pt x="20650" y="598"/>
                    </a:lnTo>
                    <a:lnTo>
                      <a:pt x="19323" y="399"/>
                    </a:lnTo>
                    <a:lnTo>
                      <a:pt x="17928" y="200"/>
                    </a:lnTo>
                    <a:lnTo>
                      <a:pt x="16600" y="67"/>
                    </a:lnTo>
                    <a:lnTo>
                      <a:pt x="1527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19" name="Google Shape;3019;g34ed79b00d1_0_2989"/>
              <p:cNvSpPr/>
              <p:nvPr/>
            </p:nvSpPr>
            <p:spPr>
              <a:xfrm>
                <a:off x="3302025" y="1225775"/>
                <a:ext cx="962800" cy="464800"/>
              </a:xfrm>
              <a:custGeom>
                <a:rect b="b" l="l" r="r" t="t"/>
                <a:pathLst>
                  <a:path extrusionOk="0" fill="none" h="18592" w="38512">
                    <a:moveTo>
                      <a:pt x="22576" y="18592"/>
                    </a:moveTo>
                    <a:lnTo>
                      <a:pt x="22576" y="18592"/>
                    </a:lnTo>
                    <a:lnTo>
                      <a:pt x="24435" y="17264"/>
                    </a:lnTo>
                    <a:lnTo>
                      <a:pt x="26427" y="16002"/>
                    </a:lnTo>
                    <a:lnTo>
                      <a:pt x="28485" y="14741"/>
                    </a:lnTo>
                    <a:lnTo>
                      <a:pt x="30544" y="13545"/>
                    </a:lnTo>
                    <a:lnTo>
                      <a:pt x="32668" y="12417"/>
                    </a:lnTo>
                    <a:lnTo>
                      <a:pt x="34727" y="11354"/>
                    </a:lnTo>
                    <a:lnTo>
                      <a:pt x="36719" y="10491"/>
                    </a:lnTo>
                    <a:lnTo>
                      <a:pt x="38511" y="9761"/>
                    </a:lnTo>
                    <a:lnTo>
                      <a:pt x="38511" y="9761"/>
                    </a:lnTo>
                    <a:lnTo>
                      <a:pt x="37449" y="8632"/>
                    </a:lnTo>
                    <a:lnTo>
                      <a:pt x="36254" y="7636"/>
                    </a:lnTo>
                    <a:lnTo>
                      <a:pt x="35059" y="6707"/>
                    </a:lnTo>
                    <a:lnTo>
                      <a:pt x="33864" y="5843"/>
                    </a:lnTo>
                    <a:lnTo>
                      <a:pt x="32602" y="5047"/>
                    </a:lnTo>
                    <a:lnTo>
                      <a:pt x="31340" y="4316"/>
                    </a:lnTo>
                    <a:lnTo>
                      <a:pt x="30079" y="3652"/>
                    </a:lnTo>
                    <a:lnTo>
                      <a:pt x="28751" y="3055"/>
                    </a:lnTo>
                    <a:lnTo>
                      <a:pt x="27423" y="2524"/>
                    </a:lnTo>
                    <a:lnTo>
                      <a:pt x="26095" y="1992"/>
                    </a:lnTo>
                    <a:lnTo>
                      <a:pt x="24701" y="1594"/>
                    </a:lnTo>
                    <a:lnTo>
                      <a:pt x="23373" y="1196"/>
                    </a:lnTo>
                    <a:lnTo>
                      <a:pt x="22045" y="864"/>
                    </a:lnTo>
                    <a:lnTo>
                      <a:pt x="20650" y="598"/>
                    </a:lnTo>
                    <a:lnTo>
                      <a:pt x="19323" y="399"/>
                    </a:lnTo>
                    <a:lnTo>
                      <a:pt x="17928" y="200"/>
                    </a:lnTo>
                    <a:lnTo>
                      <a:pt x="16600" y="67"/>
                    </a:lnTo>
                    <a:lnTo>
                      <a:pt x="15272" y="0"/>
                    </a:lnTo>
                    <a:lnTo>
                      <a:pt x="14011" y="0"/>
                    </a:lnTo>
                    <a:lnTo>
                      <a:pt x="12683" y="0"/>
                    </a:lnTo>
                    <a:lnTo>
                      <a:pt x="11421" y="67"/>
                    </a:lnTo>
                    <a:lnTo>
                      <a:pt x="10226" y="200"/>
                    </a:lnTo>
                    <a:lnTo>
                      <a:pt x="9031" y="332"/>
                    </a:lnTo>
                    <a:lnTo>
                      <a:pt x="7836" y="532"/>
                    </a:lnTo>
                    <a:lnTo>
                      <a:pt x="6707" y="797"/>
                    </a:lnTo>
                    <a:lnTo>
                      <a:pt x="5578" y="1063"/>
                    </a:lnTo>
                    <a:lnTo>
                      <a:pt x="4516" y="1328"/>
                    </a:lnTo>
                    <a:lnTo>
                      <a:pt x="3520" y="1727"/>
                    </a:lnTo>
                    <a:lnTo>
                      <a:pt x="2590" y="2059"/>
                    </a:lnTo>
                    <a:lnTo>
                      <a:pt x="1661" y="2457"/>
                    </a:lnTo>
                    <a:lnTo>
                      <a:pt x="798" y="2922"/>
                    </a:lnTo>
                    <a:lnTo>
                      <a:pt x="1" y="3387"/>
                    </a:lnTo>
                    <a:lnTo>
                      <a:pt x="1" y="3387"/>
                    </a:lnTo>
                    <a:lnTo>
                      <a:pt x="3055" y="4781"/>
                    </a:lnTo>
                    <a:lnTo>
                      <a:pt x="6043" y="6375"/>
                    </a:lnTo>
                    <a:lnTo>
                      <a:pt x="8965" y="8034"/>
                    </a:lnTo>
                    <a:lnTo>
                      <a:pt x="11820" y="9894"/>
                    </a:lnTo>
                    <a:lnTo>
                      <a:pt x="14608" y="11886"/>
                    </a:lnTo>
                    <a:lnTo>
                      <a:pt x="17331" y="13944"/>
                    </a:lnTo>
                    <a:lnTo>
                      <a:pt x="19987" y="16201"/>
                    </a:lnTo>
                    <a:lnTo>
                      <a:pt x="22576" y="18592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20" name="Google Shape;3020;g34ed79b00d1_0_2989"/>
              <p:cNvSpPr/>
              <p:nvPr/>
            </p:nvSpPr>
            <p:spPr>
              <a:xfrm>
                <a:off x="2108550" y="3483275"/>
                <a:ext cx="2365425" cy="1201825"/>
              </a:xfrm>
              <a:custGeom>
                <a:rect b="b" l="l" r="r" t="t"/>
                <a:pathLst>
                  <a:path extrusionOk="0" h="48073" w="94617">
                    <a:moveTo>
                      <a:pt x="13612" y="1"/>
                    </a:moveTo>
                    <a:lnTo>
                      <a:pt x="11952" y="2856"/>
                    </a:lnTo>
                    <a:lnTo>
                      <a:pt x="10425" y="5645"/>
                    </a:lnTo>
                    <a:lnTo>
                      <a:pt x="9097" y="8367"/>
                    </a:lnTo>
                    <a:lnTo>
                      <a:pt x="7835" y="10956"/>
                    </a:lnTo>
                    <a:lnTo>
                      <a:pt x="6706" y="13413"/>
                    </a:lnTo>
                    <a:lnTo>
                      <a:pt x="5644" y="15803"/>
                    </a:lnTo>
                    <a:lnTo>
                      <a:pt x="4715" y="18061"/>
                    </a:lnTo>
                    <a:lnTo>
                      <a:pt x="3851" y="20186"/>
                    </a:lnTo>
                    <a:lnTo>
                      <a:pt x="3121" y="22244"/>
                    </a:lnTo>
                    <a:lnTo>
                      <a:pt x="2457" y="24169"/>
                    </a:lnTo>
                    <a:lnTo>
                      <a:pt x="1859" y="25962"/>
                    </a:lnTo>
                    <a:lnTo>
                      <a:pt x="1395" y="27688"/>
                    </a:lnTo>
                    <a:lnTo>
                      <a:pt x="598" y="30743"/>
                    </a:lnTo>
                    <a:lnTo>
                      <a:pt x="0" y="33266"/>
                    </a:lnTo>
                    <a:lnTo>
                      <a:pt x="2590" y="35125"/>
                    </a:lnTo>
                    <a:lnTo>
                      <a:pt x="5179" y="36785"/>
                    </a:lnTo>
                    <a:lnTo>
                      <a:pt x="7835" y="38378"/>
                    </a:lnTo>
                    <a:lnTo>
                      <a:pt x="10558" y="39906"/>
                    </a:lnTo>
                    <a:lnTo>
                      <a:pt x="13280" y="41234"/>
                    </a:lnTo>
                    <a:lnTo>
                      <a:pt x="16135" y="42495"/>
                    </a:lnTo>
                    <a:lnTo>
                      <a:pt x="18924" y="43557"/>
                    </a:lnTo>
                    <a:lnTo>
                      <a:pt x="21779" y="44553"/>
                    </a:lnTo>
                    <a:lnTo>
                      <a:pt x="24700" y="45417"/>
                    </a:lnTo>
                    <a:lnTo>
                      <a:pt x="27622" y="46147"/>
                    </a:lnTo>
                    <a:lnTo>
                      <a:pt x="30543" y="46811"/>
                    </a:lnTo>
                    <a:lnTo>
                      <a:pt x="33531" y="47276"/>
                    </a:lnTo>
                    <a:lnTo>
                      <a:pt x="36519" y="47674"/>
                    </a:lnTo>
                    <a:lnTo>
                      <a:pt x="39507" y="47940"/>
                    </a:lnTo>
                    <a:lnTo>
                      <a:pt x="42495" y="48072"/>
                    </a:lnTo>
                    <a:lnTo>
                      <a:pt x="45482" y="48072"/>
                    </a:lnTo>
                    <a:lnTo>
                      <a:pt x="48470" y="47940"/>
                    </a:lnTo>
                    <a:lnTo>
                      <a:pt x="51458" y="47674"/>
                    </a:lnTo>
                    <a:lnTo>
                      <a:pt x="54446" y="47342"/>
                    </a:lnTo>
                    <a:lnTo>
                      <a:pt x="57434" y="46877"/>
                    </a:lnTo>
                    <a:lnTo>
                      <a:pt x="60355" y="46280"/>
                    </a:lnTo>
                    <a:lnTo>
                      <a:pt x="63277" y="45549"/>
                    </a:lnTo>
                    <a:lnTo>
                      <a:pt x="66198" y="44686"/>
                    </a:lnTo>
                    <a:lnTo>
                      <a:pt x="69053" y="43757"/>
                    </a:lnTo>
                    <a:lnTo>
                      <a:pt x="71909" y="42628"/>
                    </a:lnTo>
                    <a:lnTo>
                      <a:pt x="74697" y="41433"/>
                    </a:lnTo>
                    <a:lnTo>
                      <a:pt x="77486" y="40105"/>
                    </a:lnTo>
                    <a:lnTo>
                      <a:pt x="80142" y="38644"/>
                    </a:lnTo>
                    <a:lnTo>
                      <a:pt x="82864" y="37051"/>
                    </a:lnTo>
                    <a:lnTo>
                      <a:pt x="85454" y="35391"/>
                    </a:lnTo>
                    <a:lnTo>
                      <a:pt x="87977" y="33531"/>
                    </a:lnTo>
                    <a:lnTo>
                      <a:pt x="90500" y="31606"/>
                    </a:lnTo>
                    <a:lnTo>
                      <a:pt x="90965" y="30344"/>
                    </a:lnTo>
                    <a:lnTo>
                      <a:pt x="91429" y="29083"/>
                    </a:lnTo>
                    <a:lnTo>
                      <a:pt x="91894" y="27755"/>
                    </a:lnTo>
                    <a:lnTo>
                      <a:pt x="92292" y="26361"/>
                    </a:lnTo>
                    <a:lnTo>
                      <a:pt x="92956" y="23572"/>
                    </a:lnTo>
                    <a:lnTo>
                      <a:pt x="93554" y="20650"/>
                    </a:lnTo>
                    <a:lnTo>
                      <a:pt x="94019" y="17596"/>
                    </a:lnTo>
                    <a:lnTo>
                      <a:pt x="94351" y="14409"/>
                    </a:lnTo>
                    <a:lnTo>
                      <a:pt x="94550" y="11222"/>
                    </a:lnTo>
                    <a:lnTo>
                      <a:pt x="94616" y="7836"/>
                    </a:lnTo>
                    <a:lnTo>
                      <a:pt x="92226" y="9164"/>
                    </a:lnTo>
                    <a:lnTo>
                      <a:pt x="89769" y="10425"/>
                    </a:lnTo>
                    <a:lnTo>
                      <a:pt x="87313" y="11488"/>
                    </a:lnTo>
                    <a:lnTo>
                      <a:pt x="84790" y="12484"/>
                    </a:lnTo>
                    <a:lnTo>
                      <a:pt x="82267" y="13347"/>
                    </a:lnTo>
                    <a:lnTo>
                      <a:pt x="79677" y="14143"/>
                    </a:lnTo>
                    <a:lnTo>
                      <a:pt x="77088" y="14741"/>
                    </a:lnTo>
                    <a:lnTo>
                      <a:pt x="74432" y="15272"/>
                    </a:lnTo>
                    <a:lnTo>
                      <a:pt x="71776" y="15737"/>
                    </a:lnTo>
                    <a:lnTo>
                      <a:pt x="69053" y="16069"/>
                    </a:lnTo>
                    <a:lnTo>
                      <a:pt x="66398" y="16268"/>
                    </a:lnTo>
                    <a:lnTo>
                      <a:pt x="63675" y="16401"/>
                    </a:lnTo>
                    <a:lnTo>
                      <a:pt x="60953" y="16401"/>
                    </a:lnTo>
                    <a:lnTo>
                      <a:pt x="58231" y="16335"/>
                    </a:lnTo>
                    <a:lnTo>
                      <a:pt x="55508" y="16135"/>
                    </a:lnTo>
                    <a:lnTo>
                      <a:pt x="52786" y="15870"/>
                    </a:lnTo>
                    <a:lnTo>
                      <a:pt x="50064" y="15538"/>
                    </a:lnTo>
                    <a:lnTo>
                      <a:pt x="47408" y="15073"/>
                    </a:lnTo>
                    <a:lnTo>
                      <a:pt x="44752" y="14542"/>
                    </a:lnTo>
                    <a:lnTo>
                      <a:pt x="42096" y="13878"/>
                    </a:lnTo>
                    <a:lnTo>
                      <a:pt x="39440" y="13147"/>
                    </a:lnTo>
                    <a:lnTo>
                      <a:pt x="36851" y="12351"/>
                    </a:lnTo>
                    <a:lnTo>
                      <a:pt x="34328" y="11488"/>
                    </a:lnTo>
                    <a:lnTo>
                      <a:pt x="31805" y="10492"/>
                    </a:lnTo>
                    <a:lnTo>
                      <a:pt x="29348" y="9429"/>
                    </a:lnTo>
                    <a:lnTo>
                      <a:pt x="26891" y="8300"/>
                    </a:lnTo>
                    <a:lnTo>
                      <a:pt x="24567" y="7105"/>
                    </a:lnTo>
                    <a:lnTo>
                      <a:pt x="22243" y="5844"/>
                    </a:lnTo>
                    <a:lnTo>
                      <a:pt x="19986" y="4449"/>
                    </a:lnTo>
                    <a:lnTo>
                      <a:pt x="17795" y="3055"/>
                    </a:lnTo>
                    <a:lnTo>
                      <a:pt x="15670" y="1528"/>
                    </a:lnTo>
                    <a:lnTo>
                      <a:pt x="1361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21" name="Google Shape;3021;g34ed79b00d1_0_2989"/>
              <p:cNvSpPr/>
              <p:nvPr/>
            </p:nvSpPr>
            <p:spPr>
              <a:xfrm>
                <a:off x="2108550" y="3483275"/>
                <a:ext cx="2365425" cy="1201825"/>
              </a:xfrm>
              <a:custGeom>
                <a:rect b="b" l="l" r="r" t="t"/>
                <a:pathLst>
                  <a:path extrusionOk="0" fill="none" h="48073" w="94617">
                    <a:moveTo>
                      <a:pt x="13612" y="1"/>
                    </a:moveTo>
                    <a:lnTo>
                      <a:pt x="13612" y="1"/>
                    </a:lnTo>
                    <a:lnTo>
                      <a:pt x="11952" y="2856"/>
                    </a:lnTo>
                    <a:lnTo>
                      <a:pt x="10425" y="5645"/>
                    </a:lnTo>
                    <a:lnTo>
                      <a:pt x="9097" y="8367"/>
                    </a:lnTo>
                    <a:lnTo>
                      <a:pt x="7835" y="10956"/>
                    </a:lnTo>
                    <a:lnTo>
                      <a:pt x="6706" y="13413"/>
                    </a:lnTo>
                    <a:lnTo>
                      <a:pt x="5644" y="15803"/>
                    </a:lnTo>
                    <a:lnTo>
                      <a:pt x="4715" y="18061"/>
                    </a:lnTo>
                    <a:lnTo>
                      <a:pt x="3851" y="20186"/>
                    </a:lnTo>
                    <a:lnTo>
                      <a:pt x="3121" y="22244"/>
                    </a:lnTo>
                    <a:lnTo>
                      <a:pt x="2457" y="24169"/>
                    </a:lnTo>
                    <a:lnTo>
                      <a:pt x="1859" y="25962"/>
                    </a:lnTo>
                    <a:lnTo>
                      <a:pt x="1395" y="27688"/>
                    </a:lnTo>
                    <a:lnTo>
                      <a:pt x="598" y="30743"/>
                    </a:lnTo>
                    <a:lnTo>
                      <a:pt x="0" y="33266"/>
                    </a:lnTo>
                    <a:lnTo>
                      <a:pt x="0" y="33266"/>
                    </a:lnTo>
                    <a:lnTo>
                      <a:pt x="2590" y="35125"/>
                    </a:lnTo>
                    <a:lnTo>
                      <a:pt x="5179" y="36785"/>
                    </a:lnTo>
                    <a:lnTo>
                      <a:pt x="7835" y="38378"/>
                    </a:lnTo>
                    <a:lnTo>
                      <a:pt x="10558" y="39906"/>
                    </a:lnTo>
                    <a:lnTo>
                      <a:pt x="13280" y="41234"/>
                    </a:lnTo>
                    <a:lnTo>
                      <a:pt x="16135" y="42495"/>
                    </a:lnTo>
                    <a:lnTo>
                      <a:pt x="18924" y="43557"/>
                    </a:lnTo>
                    <a:lnTo>
                      <a:pt x="21779" y="44553"/>
                    </a:lnTo>
                    <a:lnTo>
                      <a:pt x="24700" y="45417"/>
                    </a:lnTo>
                    <a:lnTo>
                      <a:pt x="27622" y="46147"/>
                    </a:lnTo>
                    <a:lnTo>
                      <a:pt x="30543" y="46811"/>
                    </a:lnTo>
                    <a:lnTo>
                      <a:pt x="33531" y="47276"/>
                    </a:lnTo>
                    <a:lnTo>
                      <a:pt x="36519" y="47674"/>
                    </a:lnTo>
                    <a:lnTo>
                      <a:pt x="39507" y="47940"/>
                    </a:lnTo>
                    <a:lnTo>
                      <a:pt x="42495" y="48072"/>
                    </a:lnTo>
                    <a:lnTo>
                      <a:pt x="45482" y="48072"/>
                    </a:lnTo>
                    <a:lnTo>
                      <a:pt x="48470" y="47940"/>
                    </a:lnTo>
                    <a:lnTo>
                      <a:pt x="51458" y="47674"/>
                    </a:lnTo>
                    <a:lnTo>
                      <a:pt x="54446" y="47342"/>
                    </a:lnTo>
                    <a:lnTo>
                      <a:pt x="57434" y="46877"/>
                    </a:lnTo>
                    <a:lnTo>
                      <a:pt x="60355" y="46280"/>
                    </a:lnTo>
                    <a:lnTo>
                      <a:pt x="63277" y="45549"/>
                    </a:lnTo>
                    <a:lnTo>
                      <a:pt x="66198" y="44686"/>
                    </a:lnTo>
                    <a:lnTo>
                      <a:pt x="69053" y="43757"/>
                    </a:lnTo>
                    <a:lnTo>
                      <a:pt x="71909" y="42628"/>
                    </a:lnTo>
                    <a:lnTo>
                      <a:pt x="74697" y="41433"/>
                    </a:lnTo>
                    <a:lnTo>
                      <a:pt x="77486" y="40105"/>
                    </a:lnTo>
                    <a:lnTo>
                      <a:pt x="80142" y="38644"/>
                    </a:lnTo>
                    <a:lnTo>
                      <a:pt x="82864" y="37051"/>
                    </a:lnTo>
                    <a:lnTo>
                      <a:pt x="85454" y="35391"/>
                    </a:lnTo>
                    <a:lnTo>
                      <a:pt x="87977" y="33531"/>
                    </a:lnTo>
                    <a:lnTo>
                      <a:pt x="90500" y="31606"/>
                    </a:lnTo>
                    <a:lnTo>
                      <a:pt x="90500" y="31606"/>
                    </a:lnTo>
                    <a:lnTo>
                      <a:pt x="90965" y="30344"/>
                    </a:lnTo>
                    <a:lnTo>
                      <a:pt x="91429" y="29083"/>
                    </a:lnTo>
                    <a:lnTo>
                      <a:pt x="91894" y="27755"/>
                    </a:lnTo>
                    <a:lnTo>
                      <a:pt x="92292" y="26361"/>
                    </a:lnTo>
                    <a:lnTo>
                      <a:pt x="92956" y="23572"/>
                    </a:lnTo>
                    <a:lnTo>
                      <a:pt x="93554" y="20650"/>
                    </a:lnTo>
                    <a:lnTo>
                      <a:pt x="94019" y="17596"/>
                    </a:lnTo>
                    <a:lnTo>
                      <a:pt x="94351" y="14409"/>
                    </a:lnTo>
                    <a:lnTo>
                      <a:pt x="94550" y="11222"/>
                    </a:lnTo>
                    <a:lnTo>
                      <a:pt x="94616" y="7836"/>
                    </a:lnTo>
                    <a:lnTo>
                      <a:pt x="94616" y="7836"/>
                    </a:lnTo>
                    <a:lnTo>
                      <a:pt x="92226" y="9164"/>
                    </a:lnTo>
                    <a:lnTo>
                      <a:pt x="89769" y="10425"/>
                    </a:lnTo>
                    <a:lnTo>
                      <a:pt x="87313" y="11488"/>
                    </a:lnTo>
                    <a:lnTo>
                      <a:pt x="84790" y="12484"/>
                    </a:lnTo>
                    <a:lnTo>
                      <a:pt x="82267" y="13347"/>
                    </a:lnTo>
                    <a:lnTo>
                      <a:pt x="79677" y="14143"/>
                    </a:lnTo>
                    <a:lnTo>
                      <a:pt x="77088" y="14741"/>
                    </a:lnTo>
                    <a:lnTo>
                      <a:pt x="74432" y="15272"/>
                    </a:lnTo>
                    <a:lnTo>
                      <a:pt x="71776" y="15737"/>
                    </a:lnTo>
                    <a:lnTo>
                      <a:pt x="69053" y="16069"/>
                    </a:lnTo>
                    <a:lnTo>
                      <a:pt x="66398" y="16268"/>
                    </a:lnTo>
                    <a:lnTo>
                      <a:pt x="63675" y="16401"/>
                    </a:lnTo>
                    <a:lnTo>
                      <a:pt x="60953" y="16401"/>
                    </a:lnTo>
                    <a:lnTo>
                      <a:pt x="58231" y="16335"/>
                    </a:lnTo>
                    <a:lnTo>
                      <a:pt x="55508" y="16135"/>
                    </a:lnTo>
                    <a:lnTo>
                      <a:pt x="52786" y="15870"/>
                    </a:lnTo>
                    <a:lnTo>
                      <a:pt x="50064" y="15538"/>
                    </a:lnTo>
                    <a:lnTo>
                      <a:pt x="47408" y="15073"/>
                    </a:lnTo>
                    <a:lnTo>
                      <a:pt x="44752" y="14542"/>
                    </a:lnTo>
                    <a:lnTo>
                      <a:pt x="42096" y="13878"/>
                    </a:lnTo>
                    <a:lnTo>
                      <a:pt x="39440" y="13147"/>
                    </a:lnTo>
                    <a:lnTo>
                      <a:pt x="36851" y="12351"/>
                    </a:lnTo>
                    <a:lnTo>
                      <a:pt x="34328" y="11488"/>
                    </a:lnTo>
                    <a:lnTo>
                      <a:pt x="31805" y="10492"/>
                    </a:lnTo>
                    <a:lnTo>
                      <a:pt x="29348" y="9429"/>
                    </a:lnTo>
                    <a:lnTo>
                      <a:pt x="26891" y="8300"/>
                    </a:lnTo>
                    <a:lnTo>
                      <a:pt x="24567" y="7105"/>
                    </a:lnTo>
                    <a:lnTo>
                      <a:pt x="22243" y="5844"/>
                    </a:lnTo>
                    <a:lnTo>
                      <a:pt x="19986" y="4449"/>
                    </a:lnTo>
                    <a:lnTo>
                      <a:pt x="17795" y="3055"/>
                    </a:lnTo>
                    <a:lnTo>
                      <a:pt x="15670" y="1528"/>
                    </a:lnTo>
                    <a:lnTo>
                      <a:pt x="13612" y="1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22" name="Google Shape;3022;g34ed79b00d1_0_2989"/>
              <p:cNvSpPr/>
              <p:nvPr/>
            </p:nvSpPr>
            <p:spPr>
              <a:xfrm>
                <a:off x="4020775" y="1635775"/>
                <a:ext cx="501325" cy="773550"/>
              </a:xfrm>
              <a:custGeom>
                <a:rect b="b" l="l" r="r" t="t"/>
                <a:pathLst>
                  <a:path extrusionOk="0" h="30942" w="20053">
                    <a:moveTo>
                      <a:pt x="14940" y="1"/>
                    </a:moveTo>
                    <a:lnTo>
                      <a:pt x="13347" y="598"/>
                    </a:lnTo>
                    <a:lnTo>
                      <a:pt x="11488" y="1461"/>
                    </a:lnTo>
                    <a:lnTo>
                      <a:pt x="9429" y="2524"/>
                    </a:lnTo>
                    <a:lnTo>
                      <a:pt x="7305" y="3719"/>
                    </a:lnTo>
                    <a:lnTo>
                      <a:pt x="5246" y="5047"/>
                    </a:lnTo>
                    <a:lnTo>
                      <a:pt x="3254" y="6308"/>
                    </a:lnTo>
                    <a:lnTo>
                      <a:pt x="1462" y="7570"/>
                    </a:lnTo>
                    <a:lnTo>
                      <a:pt x="1" y="8765"/>
                    </a:lnTo>
                    <a:lnTo>
                      <a:pt x="2059" y="11222"/>
                    </a:lnTo>
                    <a:lnTo>
                      <a:pt x="4051" y="13811"/>
                    </a:lnTo>
                    <a:lnTo>
                      <a:pt x="5977" y="16467"/>
                    </a:lnTo>
                    <a:lnTo>
                      <a:pt x="7836" y="19189"/>
                    </a:lnTo>
                    <a:lnTo>
                      <a:pt x="9695" y="22044"/>
                    </a:lnTo>
                    <a:lnTo>
                      <a:pt x="11421" y="24966"/>
                    </a:lnTo>
                    <a:lnTo>
                      <a:pt x="13081" y="27954"/>
                    </a:lnTo>
                    <a:lnTo>
                      <a:pt x="14608" y="30942"/>
                    </a:lnTo>
                    <a:lnTo>
                      <a:pt x="15339" y="30145"/>
                    </a:lnTo>
                    <a:lnTo>
                      <a:pt x="16003" y="29348"/>
                    </a:lnTo>
                    <a:lnTo>
                      <a:pt x="16600" y="28419"/>
                    </a:lnTo>
                    <a:lnTo>
                      <a:pt x="17198" y="27555"/>
                    </a:lnTo>
                    <a:lnTo>
                      <a:pt x="17729" y="26626"/>
                    </a:lnTo>
                    <a:lnTo>
                      <a:pt x="18127" y="25696"/>
                    </a:lnTo>
                    <a:lnTo>
                      <a:pt x="18526" y="24700"/>
                    </a:lnTo>
                    <a:lnTo>
                      <a:pt x="18924" y="23704"/>
                    </a:lnTo>
                    <a:lnTo>
                      <a:pt x="19190" y="22708"/>
                    </a:lnTo>
                    <a:lnTo>
                      <a:pt x="19455" y="21712"/>
                    </a:lnTo>
                    <a:lnTo>
                      <a:pt x="19655" y="20650"/>
                    </a:lnTo>
                    <a:lnTo>
                      <a:pt x="19854" y="19654"/>
                    </a:lnTo>
                    <a:lnTo>
                      <a:pt x="19987" y="18592"/>
                    </a:lnTo>
                    <a:lnTo>
                      <a:pt x="20053" y="17529"/>
                    </a:lnTo>
                    <a:lnTo>
                      <a:pt x="20053" y="16467"/>
                    </a:lnTo>
                    <a:lnTo>
                      <a:pt x="20053" y="15405"/>
                    </a:lnTo>
                    <a:lnTo>
                      <a:pt x="20053" y="14342"/>
                    </a:lnTo>
                    <a:lnTo>
                      <a:pt x="19920" y="13280"/>
                    </a:lnTo>
                    <a:lnTo>
                      <a:pt x="19655" y="11222"/>
                    </a:lnTo>
                    <a:lnTo>
                      <a:pt x="19190" y="9163"/>
                    </a:lnTo>
                    <a:lnTo>
                      <a:pt x="18592" y="7105"/>
                    </a:lnTo>
                    <a:lnTo>
                      <a:pt x="17862" y="5180"/>
                    </a:lnTo>
                    <a:lnTo>
                      <a:pt x="16999" y="3320"/>
                    </a:lnTo>
                    <a:lnTo>
                      <a:pt x="16003" y="1594"/>
                    </a:lnTo>
                    <a:lnTo>
                      <a:pt x="15471" y="797"/>
                    </a:lnTo>
                    <a:lnTo>
                      <a:pt x="1494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23" name="Google Shape;3023;g34ed79b00d1_0_2989"/>
              <p:cNvSpPr/>
              <p:nvPr/>
            </p:nvSpPr>
            <p:spPr>
              <a:xfrm>
                <a:off x="4020775" y="1635775"/>
                <a:ext cx="501325" cy="773550"/>
              </a:xfrm>
              <a:custGeom>
                <a:rect b="b" l="l" r="r" t="t"/>
                <a:pathLst>
                  <a:path extrusionOk="0" fill="none" h="30942" w="20053">
                    <a:moveTo>
                      <a:pt x="14608" y="30942"/>
                    </a:moveTo>
                    <a:lnTo>
                      <a:pt x="14608" y="30942"/>
                    </a:lnTo>
                    <a:lnTo>
                      <a:pt x="15339" y="30145"/>
                    </a:lnTo>
                    <a:lnTo>
                      <a:pt x="16003" y="29348"/>
                    </a:lnTo>
                    <a:lnTo>
                      <a:pt x="16600" y="28419"/>
                    </a:lnTo>
                    <a:lnTo>
                      <a:pt x="17198" y="27555"/>
                    </a:lnTo>
                    <a:lnTo>
                      <a:pt x="17729" y="26626"/>
                    </a:lnTo>
                    <a:lnTo>
                      <a:pt x="18127" y="25696"/>
                    </a:lnTo>
                    <a:lnTo>
                      <a:pt x="18526" y="24700"/>
                    </a:lnTo>
                    <a:lnTo>
                      <a:pt x="18924" y="23704"/>
                    </a:lnTo>
                    <a:lnTo>
                      <a:pt x="19190" y="22708"/>
                    </a:lnTo>
                    <a:lnTo>
                      <a:pt x="19455" y="21712"/>
                    </a:lnTo>
                    <a:lnTo>
                      <a:pt x="19655" y="20650"/>
                    </a:lnTo>
                    <a:lnTo>
                      <a:pt x="19854" y="19654"/>
                    </a:lnTo>
                    <a:lnTo>
                      <a:pt x="19987" y="18592"/>
                    </a:lnTo>
                    <a:lnTo>
                      <a:pt x="20053" y="17529"/>
                    </a:lnTo>
                    <a:lnTo>
                      <a:pt x="20053" y="16467"/>
                    </a:lnTo>
                    <a:lnTo>
                      <a:pt x="20053" y="15405"/>
                    </a:lnTo>
                    <a:lnTo>
                      <a:pt x="20053" y="14342"/>
                    </a:lnTo>
                    <a:lnTo>
                      <a:pt x="19920" y="13280"/>
                    </a:lnTo>
                    <a:lnTo>
                      <a:pt x="19655" y="11222"/>
                    </a:lnTo>
                    <a:lnTo>
                      <a:pt x="19190" y="9163"/>
                    </a:lnTo>
                    <a:lnTo>
                      <a:pt x="18592" y="7105"/>
                    </a:lnTo>
                    <a:lnTo>
                      <a:pt x="17862" y="5180"/>
                    </a:lnTo>
                    <a:lnTo>
                      <a:pt x="16999" y="3320"/>
                    </a:lnTo>
                    <a:lnTo>
                      <a:pt x="16003" y="1594"/>
                    </a:lnTo>
                    <a:lnTo>
                      <a:pt x="15471" y="797"/>
                    </a:lnTo>
                    <a:lnTo>
                      <a:pt x="14940" y="1"/>
                    </a:lnTo>
                    <a:lnTo>
                      <a:pt x="14940" y="1"/>
                    </a:lnTo>
                    <a:lnTo>
                      <a:pt x="13347" y="598"/>
                    </a:lnTo>
                    <a:lnTo>
                      <a:pt x="11488" y="1461"/>
                    </a:lnTo>
                    <a:lnTo>
                      <a:pt x="9429" y="2524"/>
                    </a:lnTo>
                    <a:lnTo>
                      <a:pt x="7305" y="3719"/>
                    </a:lnTo>
                    <a:lnTo>
                      <a:pt x="5246" y="5047"/>
                    </a:lnTo>
                    <a:lnTo>
                      <a:pt x="3254" y="6308"/>
                    </a:lnTo>
                    <a:lnTo>
                      <a:pt x="1462" y="7570"/>
                    </a:lnTo>
                    <a:lnTo>
                      <a:pt x="1" y="8765"/>
                    </a:lnTo>
                    <a:lnTo>
                      <a:pt x="1" y="8765"/>
                    </a:lnTo>
                    <a:lnTo>
                      <a:pt x="2059" y="11222"/>
                    </a:lnTo>
                    <a:lnTo>
                      <a:pt x="4051" y="13811"/>
                    </a:lnTo>
                    <a:lnTo>
                      <a:pt x="5977" y="16467"/>
                    </a:lnTo>
                    <a:lnTo>
                      <a:pt x="7836" y="19189"/>
                    </a:lnTo>
                    <a:lnTo>
                      <a:pt x="9695" y="22044"/>
                    </a:lnTo>
                    <a:lnTo>
                      <a:pt x="11421" y="24966"/>
                    </a:lnTo>
                    <a:lnTo>
                      <a:pt x="13081" y="27954"/>
                    </a:lnTo>
                    <a:lnTo>
                      <a:pt x="14608" y="30942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24" name="Google Shape;3024;g34ed79b00d1_0_2989"/>
              <p:cNvSpPr/>
              <p:nvPr/>
            </p:nvSpPr>
            <p:spPr>
              <a:xfrm>
                <a:off x="4478925" y="1959475"/>
                <a:ext cx="388450" cy="1274850"/>
              </a:xfrm>
              <a:custGeom>
                <a:rect b="b" l="l" r="r" t="t"/>
                <a:pathLst>
                  <a:path extrusionOk="0" h="50994" w="15538">
                    <a:moveTo>
                      <a:pt x="10159" y="0"/>
                    </a:moveTo>
                    <a:lnTo>
                      <a:pt x="10359" y="1992"/>
                    </a:lnTo>
                    <a:lnTo>
                      <a:pt x="10359" y="3984"/>
                    </a:lnTo>
                    <a:lnTo>
                      <a:pt x="10292" y="5909"/>
                    </a:lnTo>
                    <a:lnTo>
                      <a:pt x="10093" y="7769"/>
                    </a:lnTo>
                    <a:lnTo>
                      <a:pt x="9827" y="9628"/>
                    </a:lnTo>
                    <a:lnTo>
                      <a:pt x="9429" y="11420"/>
                    </a:lnTo>
                    <a:lnTo>
                      <a:pt x="8898" y="13213"/>
                    </a:lnTo>
                    <a:lnTo>
                      <a:pt x="8300" y="14873"/>
                    </a:lnTo>
                    <a:lnTo>
                      <a:pt x="7570" y="16533"/>
                    </a:lnTo>
                    <a:lnTo>
                      <a:pt x="6773" y="18127"/>
                    </a:lnTo>
                    <a:lnTo>
                      <a:pt x="5844" y="19654"/>
                    </a:lnTo>
                    <a:lnTo>
                      <a:pt x="4848" y="21114"/>
                    </a:lnTo>
                    <a:lnTo>
                      <a:pt x="3785" y="22575"/>
                    </a:lnTo>
                    <a:lnTo>
                      <a:pt x="2590" y="23903"/>
                    </a:lnTo>
                    <a:lnTo>
                      <a:pt x="1329" y="25165"/>
                    </a:lnTo>
                    <a:lnTo>
                      <a:pt x="1" y="26360"/>
                    </a:lnTo>
                    <a:lnTo>
                      <a:pt x="1196" y="29348"/>
                    </a:lnTo>
                    <a:lnTo>
                      <a:pt x="2258" y="32402"/>
                    </a:lnTo>
                    <a:lnTo>
                      <a:pt x="3254" y="35456"/>
                    </a:lnTo>
                    <a:lnTo>
                      <a:pt x="4184" y="38511"/>
                    </a:lnTo>
                    <a:lnTo>
                      <a:pt x="4980" y="41631"/>
                    </a:lnTo>
                    <a:lnTo>
                      <a:pt x="5711" y="44752"/>
                    </a:lnTo>
                    <a:lnTo>
                      <a:pt x="6375" y="47873"/>
                    </a:lnTo>
                    <a:lnTo>
                      <a:pt x="6972" y="50993"/>
                    </a:lnTo>
                    <a:lnTo>
                      <a:pt x="7968" y="49665"/>
                    </a:lnTo>
                    <a:lnTo>
                      <a:pt x="8898" y="48271"/>
                    </a:lnTo>
                    <a:lnTo>
                      <a:pt x="9761" y="46810"/>
                    </a:lnTo>
                    <a:lnTo>
                      <a:pt x="10558" y="45349"/>
                    </a:lnTo>
                    <a:lnTo>
                      <a:pt x="11288" y="43889"/>
                    </a:lnTo>
                    <a:lnTo>
                      <a:pt x="11952" y="42362"/>
                    </a:lnTo>
                    <a:lnTo>
                      <a:pt x="12616" y="40834"/>
                    </a:lnTo>
                    <a:lnTo>
                      <a:pt x="13147" y="39307"/>
                    </a:lnTo>
                    <a:lnTo>
                      <a:pt x="13612" y="37714"/>
                    </a:lnTo>
                    <a:lnTo>
                      <a:pt x="14077" y="36120"/>
                    </a:lnTo>
                    <a:lnTo>
                      <a:pt x="14475" y="34527"/>
                    </a:lnTo>
                    <a:lnTo>
                      <a:pt x="14807" y="32867"/>
                    </a:lnTo>
                    <a:lnTo>
                      <a:pt x="15006" y="31273"/>
                    </a:lnTo>
                    <a:lnTo>
                      <a:pt x="15272" y="29613"/>
                    </a:lnTo>
                    <a:lnTo>
                      <a:pt x="15405" y="27953"/>
                    </a:lnTo>
                    <a:lnTo>
                      <a:pt x="15471" y="26227"/>
                    </a:lnTo>
                    <a:lnTo>
                      <a:pt x="15538" y="24567"/>
                    </a:lnTo>
                    <a:lnTo>
                      <a:pt x="15538" y="22907"/>
                    </a:lnTo>
                    <a:lnTo>
                      <a:pt x="15471" y="21247"/>
                    </a:lnTo>
                    <a:lnTo>
                      <a:pt x="15338" y="19521"/>
                    </a:lnTo>
                    <a:lnTo>
                      <a:pt x="15139" y="17861"/>
                    </a:lnTo>
                    <a:lnTo>
                      <a:pt x="14940" y="16201"/>
                    </a:lnTo>
                    <a:lnTo>
                      <a:pt x="14674" y="14475"/>
                    </a:lnTo>
                    <a:lnTo>
                      <a:pt x="14342" y="12815"/>
                    </a:lnTo>
                    <a:lnTo>
                      <a:pt x="14010" y="11155"/>
                    </a:lnTo>
                    <a:lnTo>
                      <a:pt x="13612" y="9561"/>
                    </a:lnTo>
                    <a:lnTo>
                      <a:pt x="13147" y="7901"/>
                    </a:lnTo>
                    <a:lnTo>
                      <a:pt x="12616" y="6308"/>
                    </a:lnTo>
                    <a:lnTo>
                      <a:pt x="12085" y="4648"/>
                    </a:lnTo>
                    <a:lnTo>
                      <a:pt x="11487" y="3121"/>
                    </a:lnTo>
                    <a:lnTo>
                      <a:pt x="10823" y="1527"/>
                    </a:lnTo>
                    <a:lnTo>
                      <a:pt x="1015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25" name="Google Shape;3025;g34ed79b00d1_0_2989"/>
              <p:cNvSpPr/>
              <p:nvPr/>
            </p:nvSpPr>
            <p:spPr>
              <a:xfrm>
                <a:off x="4478925" y="1959475"/>
                <a:ext cx="388450" cy="1274850"/>
              </a:xfrm>
              <a:custGeom>
                <a:rect b="b" l="l" r="r" t="t"/>
                <a:pathLst>
                  <a:path extrusionOk="0" fill="none" h="50994" w="15538">
                    <a:moveTo>
                      <a:pt x="10159" y="0"/>
                    </a:moveTo>
                    <a:lnTo>
                      <a:pt x="10159" y="0"/>
                    </a:lnTo>
                    <a:lnTo>
                      <a:pt x="10359" y="1992"/>
                    </a:lnTo>
                    <a:lnTo>
                      <a:pt x="10359" y="3984"/>
                    </a:lnTo>
                    <a:lnTo>
                      <a:pt x="10292" y="5909"/>
                    </a:lnTo>
                    <a:lnTo>
                      <a:pt x="10093" y="7769"/>
                    </a:lnTo>
                    <a:lnTo>
                      <a:pt x="9827" y="9628"/>
                    </a:lnTo>
                    <a:lnTo>
                      <a:pt x="9429" y="11420"/>
                    </a:lnTo>
                    <a:lnTo>
                      <a:pt x="8898" y="13213"/>
                    </a:lnTo>
                    <a:lnTo>
                      <a:pt x="8300" y="14873"/>
                    </a:lnTo>
                    <a:lnTo>
                      <a:pt x="7570" y="16533"/>
                    </a:lnTo>
                    <a:lnTo>
                      <a:pt x="6773" y="18127"/>
                    </a:lnTo>
                    <a:lnTo>
                      <a:pt x="5844" y="19654"/>
                    </a:lnTo>
                    <a:lnTo>
                      <a:pt x="4848" y="21114"/>
                    </a:lnTo>
                    <a:lnTo>
                      <a:pt x="3785" y="22575"/>
                    </a:lnTo>
                    <a:lnTo>
                      <a:pt x="2590" y="23903"/>
                    </a:lnTo>
                    <a:lnTo>
                      <a:pt x="1329" y="25165"/>
                    </a:lnTo>
                    <a:lnTo>
                      <a:pt x="1" y="26360"/>
                    </a:lnTo>
                    <a:lnTo>
                      <a:pt x="1" y="26360"/>
                    </a:lnTo>
                    <a:lnTo>
                      <a:pt x="1196" y="29348"/>
                    </a:lnTo>
                    <a:lnTo>
                      <a:pt x="2258" y="32402"/>
                    </a:lnTo>
                    <a:lnTo>
                      <a:pt x="3254" y="35456"/>
                    </a:lnTo>
                    <a:lnTo>
                      <a:pt x="4184" y="38511"/>
                    </a:lnTo>
                    <a:lnTo>
                      <a:pt x="4980" y="41631"/>
                    </a:lnTo>
                    <a:lnTo>
                      <a:pt x="5711" y="44752"/>
                    </a:lnTo>
                    <a:lnTo>
                      <a:pt x="6375" y="47873"/>
                    </a:lnTo>
                    <a:lnTo>
                      <a:pt x="6972" y="50993"/>
                    </a:lnTo>
                    <a:lnTo>
                      <a:pt x="6972" y="50993"/>
                    </a:lnTo>
                    <a:lnTo>
                      <a:pt x="7968" y="49665"/>
                    </a:lnTo>
                    <a:lnTo>
                      <a:pt x="8898" y="48271"/>
                    </a:lnTo>
                    <a:lnTo>
                      <a:pt x="9761" y="46810"/>
                    </a:lnTo>
                    <a:lnTo>
                      <a:pt x="10558" y="45349"/>
                    </a:lnTo>
                    <a:lnTo>
                      <a:pt x="11288" y="43889"/>
                    </a:lnTo>
                    <a:lnTo>
                      <a:pt x="11952" y="42362"/>
                    </a:lnTo>
                    <a:lnTo>
                      <a:pt x="12616" y="40834"/>
                    </a:lnTo>
                    <a:lnTo>
                      <a:pt x="13147" y="39307"/>
                    </a:lnTo>
                    <a:lnTo>
                      <a:pt x="13612" y="37714"/>
                    </a:lnTo>
                    <a:lnTo>
                      <a:pt x="14077" y="36120"/>
                    </a:lnTo>
                    <a:lnTo>
                      <a:pt x="14475" y="34527"/>
                    </a:lnTo>
                    <a:lnTo>
                      <a:pt x="14807" y="32867"/>
                    </a:lnTo>
                    <a:lnTo>
                      <a:pt x="15006" y="31273"/>
                    </a:lnTo>
                    <a:lnTo>
                      <a:pt x="15272" y="29613"/>
                    </a:lnTo>
                    <a:lnTo>
                      <a:pt x="15405" y="27953"/>
                    </a:lnTo>
                    <a:lnTo>
                      <a:pt x="15471" y="26227"/>
                    </a:lnTo>
                    <a:lnTo>
                      <a:pt x="15538" y="24567"/>
                    </a:lnTo>
                    <a:lnTo>
                      <a:pt x="15538" y="22907"/>
                    </a:lnTo>
                    <a:lnTo>
                      <a:pt x="15471" y="21247"/>
                    </a:lnTo>
                    <a:lnTo>
                      <a:pt x="15338" y="19521"/>
                    </a:lnTo>
                    <a:lnTo>
                      <a:pt x="15139" y="17861"/>
                    </a:lnTo>
                    <a:lnTo>
                      <a:pt x="14940" y="16201"/>
                    </a:lnTo>
                    <a:lnTo>
                      <a:pt x="14674" y="14475"/>
                    </a:lnTo>
                    <a:lnTo>
                      <a:pt x="14342" y="12815"/>
                    </a:lnTo>
                    <a:lnTo>
                      <a:pt x="14010" y="11155"/>
                    </a:lnTo>
                    <a:lnTo>
                      <a:pt x="13612" y="9561"/>
                    </a:lnTo>
                    <a:lnTo>
                      <a:pt x="13147" y="7901"/>
                    </a:lnTo>
                    <a:lnTo>
                      <a:pt x="12616" y="6308"/>
                    </a:lnTo>
                    <a:lnTo>
                      <a:pt x="12085" y="4648"/>
                    </a:lnTo>
                    <a:lnTo>
                      <a:pt x="11487" y="3121"/>
                    </a:lnTo>
                    <a:lnTo>
                      <a:pt x="10823" y="1527"/>
                    </a:lnTo>
                    <a:lnTo>
                      <a:pt x="10159" y="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26" name="Google Shape;3026;g34ed79b00d1_0_2989"/>
              <p:cNvSpPr/>
              <p:nvPr/>
            </p:nvSpPr>
            <p:spPr>
              <a:xfrm>
                <a:off x="3013200" y="1469775"/>
                <a:ext cx="668975" cy="753650"/>
              </a:xfrm>
              <a:custGeom>
                <a:rect b="b" l="l" r="r" t="t"/>
                <a:pathLst>
                  <a:path extrusionOk="0" h="30146" w="26759">
                    <a:moveTo>
                      <a:pt x="4051" y="1"/>
                    </a:moveTo>
                    <a:lnTo>
                      <a:pt x="3454" y="930"/>
                    </a:lnTo>
                    <a:lnTo>
                      <a:pt x="2922" y="1794"/>
                    </a:lnTo>
                    <a:lnTo>
                      <a:pt x="2391" y="2657"/>
                    </a:lnTo>
                    <a:lnTo>
                      <a:pt x="1993" y="3586"/>
                    </a:lnTo>
                    <a:lnTo>
                      <a:pt x="1528" y="4516"/>
                    </a:lnTo>
                    <a:lnTo>
                      <a:pt x="1196" y="5445"/>
                    </a:lnTo>
                    <a:lnTo>
                      <a:pt x="864" y="6375"/>
                    </a:lnTo>
                    <a:lnTo>
                      <a:pt x="598" y="7305"/>
                    </a:lnTo>
                    <a:lnTo>
                      <a:pt x="399" y="8300"/>
                    </a:lnTo>
                    <a:lnTo>
                      <a:pt x="266" y="9230"/>
                    </a:lnTo>
                    <a:lnTo>
                      <a:pt x="134" y="10226"/>
                    </a:lnTo>
                    <a:lnTo>
                      <a:pt x="1" y="11156"/>
                    </a:lnTo>
                    <a:lnTo>
                      <a:pt x="1" y="12152"/>
                    </a:lnTo>
                    <a:lnTo>
                      <a:pt x="1" y="13148"/>
                    </a:lnTo>
                    <a:lnTo>
                      <a:pt x="1" y="14143"/>
                    </a:lnTo>
                    <a:lnTo>
                      <a:pt x="67" y="15073"/>
                    </a:lnTo>
                    <a:lnTo>
                      <a:pt x="399" y="17065"/>
                    </a:lnTo>
                    <a:lnTo>
                      <a:pt x="798" y="18990"/>
                    </a:lnTo>
                    <a:lnTo>
                      <a:pt x="1395" y="20982"/>
                    </a:lnTo>
                    <a:lnTo>
                      <a:pt x="2059" y="22908"/>
                    </a:lnTo>
                    <a:lnTo>
                      <a:pt x="2922" y="24767"/>
                    </a:lnTo>
                    <a:lnTo>
                      <a:pt x="3918" y="26626"/>
                    </a:lnTo>
                    <a:lnTo>
                      <a:pt x="5047" y="28419"/>
                    </a:lnTo>
                    <a:lnTo>
                      <a:pt x="6242" y="30145"/>
                    </a:lnTo>
                    <a:lnTo>
                      <a:pt x="8832" y="27821"/>
                    </a:lnTo>
                    <a:lnTo>
                      <a:pt x="11355" y="25564"/>
                    </a:lnTo>
                    <a:lnTo>
                      <a:pt x="13944" y="23439"/>
                    </a:lnTo>
                    <a:lnTo>
                      <a:pt x="16534" y="21314"/>
                    </a:lnTo>
                    <a:lnTo>
                      <a:pt x="19123" y="19322"/>
                    </a:lnTo>
                    <a:lnTo>
                      <a:pt x="21646" y="17397"/>
                    </a:lnTo>
                    <a:lnTo>
                      <a:pt x="24236" y="15604"/>
                    </a:lnTo>
                    <a:lnTo>
                      <a:pt x="26759" y="13811"/>
                    </a:lnTo>
                    <a:lnTo>
                      <a:pt x="25431" y="12683"/>
                    </a:lnTo>
                    <a:lnTo>
                      <a:pt x="24169" y="11620"/>
                    </a:lnTo>
                    <a:lnTo>
                      <a:pt x="22841" y="10558"/>
                    </a:lnTo>
                    <a:lnTo>
                      <a:pt x="21514" y="9496"/>
                    </a:lnTo>
                    <a:lnTo>
                      <a:pt x="20119" y="8500"/>
                    </a:lnTo>
                    <a:lnTo>
                      <a:pt x="18725" y="7570"/>
                    </a:lnTo>
                    <a:lnTo>
                      <a:pt x="17331" y="6641"/>
                    </a:lnTo>
                    <a:lnTo>
                      <a:pt x="15936" y="5777"/>
                    </a:lnTo>
                    <a:lnTo>
                      <a:pt x="14475" y="4914"/>
                    </a:lnTo>
                    <a:lnTo>
                      <a:pt x="13015" y="4117"/>
                    </a:lnTo>
                    <a:lnTo>
                      <a:pt x="11554" y="3321"/>
                    </a:lnTo>
                    <a:lnTo>
                      <a:pt x="10093" y="2590"/>
                    </a:lnTo>
                    <a:lnTo>
                      <a:pt x="8632" y="1860"/>
                    </a:lnTo>
                    <a:lnTo>
                      <a:pt x="7105" y="1262"/>
                    </a:lnTo>
                    <a:lnTo>
                      <a:pt x="5578" y="598"/>
                    </a:lnTo>
                    <a:lnTo>
                      <a:pt x="405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27" name="Google Shape;3027;g34ed79b00d1_0_2989"/>
              <p:cNvSpPr/>
              <p:nvPr/>
            </p:nvSpPr>
            <p:spPr>
              <a:xfrm>
                <a:off x="3013200" y="1469775"/>
                <a:ext cx="668975" cy="753650"/>
              </a:xfrm>
              <a:custGeom>
                <a:rect b="b" l="l" r="r" t="t"/>
                <a:pathLst>
                  <a:path extrusionOk="0" fill="none" h="30146" w="26759">
                    <a:moveTo>
                      <a:pt x="6242" y="30145"/>
                    </a:moveTo>
                    <a:lnTo>
                      <a:pt x="6242" y="30145"/>
                    </a:lnTo>
                    <a:lnTo>
                      <a:pt x="8832" y="27821"/>
                    </a:lnTo>
                    <a:lnTo>
                      <a:pt x="11355" y="25564"/>
                    </a:lnTo>
                    <a:lnTo>
                      <a:pt x="13944" y="23439"/>
                    </a:lnTo>
                    <a:lnTo>
                      <a:pt x="16534" y="21314"/>
                    </a:lnTo>
                    <a:lnTo>
                      <a:pt x="19123" y="19322"/>
                    </a:lnTo>
                    <a:lnTo>
                      <a:pt x="21646" y="17397"/>
                    </a:lnTo>
                    <a:lnTo>
                      <a:pt x="24236" y="15604"/>
                    </a:lnTo>
                    <a:lnTo>
                      <a:pt x="26759" y="13811"/>
                    </a:lnTo>
                    <a:lnTo>
                      <a:pt x="26759" y="13811"/>
                    </a:lnTo>
                    <a:lnTo>
                      <a:pt x="25431" y="12683"/>
                    </a:lnTo>
                    <a:lnTo>
                      <a:pt x="24169" y="11620"/>
                    </a:lnTo>
                    <a:lnTo>
                      <a:pt x="22841" y="10558"/>
                    </a:lnTo>
                    <a:lnTo>
                      <a:pt x="21514" y="9496"/>
                    </a:lnTo>
                    <a:lnTo>
                      <a:pt x="20119" y="8500"/>
                    </a:lnTo>
                    <a:lnTo>
                      <a:pt x="18725" y="7570"/>
                    </a:lnTo>
                    <a:lnTo>
                      <a:pt x="17331" y="6641"/>
                    </a:lnTo>
                    <a:lnTo>
                      <a:pt x="15936" y="5777"/>
                    </a:lnTo>
                    <a:lnTo>
                      <a:pt x="14475" y="4914"/>
                    </a:lnTo>
                    <a:lnTo>
                      <a:pt x="13015" y="4117"/>
                    </a:lnTo>
                    <a:lnTo>
                      <a:pt x="11554" y="3321"/>
                    </a:lnTo>
                    <a:lnTo>
                      <a:pt x="10093" y="2590"/>
                    </a:lnTo>
                    <a:lnTo>
                      <a:pt x="8632" y="1860"/>
                    </a:lnTo>
                    <a:lnTo>
                      <a:pt x="7105" y="1262"/>
                    </a:lnTo>
                    <a:lnTo>
                      <a:pt x="5578" y="598"/>
                    </a:lnTo>
                    <a:lnTo>
                      <a:pt x="4051" y="1"/>
                    </a:lnTo>
                    <a:lnTo>
                      <a:pt x="4051" y="1"/>
                    </a:lnTo>
                    <a:lnTo>
                      <a:pt x="3454" y="930"/>
                    </a:lnTo>
                    <a:lnTo>
                      <a:pt x="2922" y="1794"/>
                    </a:lnTo>
                    <a:lnTo>
                      <a:pt x="2391" y="2657"/>
                    </a:lnTo>
                    <a:lnTo>
                      <a:pt x="1993" y="3586"/>
                    </a:lnTo>
                    <a:lnTo>
                      <a:pt x="1528" y="4516"/>
                    </a:lnTo>
                    <a:lnTo>
                      <a:pt x="1196" y="5445"/>
                    </a:lnTo>
                    <a:lnTo>
                      <a:pt x="864" y="6375"/>
                    </a:lnTo>
                    <a:lnTo>
                      <a:pt x="598" y="7305"/>
                    </a:lnTo>
                    <a:lnTo>
                      <a:pt x="399" y="8300"/>
                    </a:lnTo>
                    <a:lnTo>
                      <a:pt x="266" y="9230"/>
                    </a:lnTo>
                    <a:lnTo>
                      <a:pt x="134" y="10226"/>
                    </a:lnTo>
                    <a:lnTo>
                      <a:pt x="1" y="11156"/>
                    </a:lnTo>
                    <a:lnTo>
                      <a:pt x="1" y="12152"/>
                    </a:lnTo>
                    <a:lnTo>
                      <a:pt x="1" y="13148"/>
                    </a:lnTo>
                    <a:lnTo>
                      <a:pt x="1" y="14143"/>
                    </a:lnTo>
                    <a:lnTo>
                      <a:pt x="67" y="15073"/>
                    </a:lnTo>
                    <a:lnTo>
                      <a:pt x="399" y="17065"/>
                    </a:lnTo>
                    <a:lnTo>
                      <a:pt x="798" y="18990"/>
                    </a:lnTo>
                    <a:lnTo>
                      <a:pt x="1395" y="20982"/>
                    </a:lnTo>
                    <a:lnTo>
                      <a:pt x="2059" y="22908"/>
                    </a:lnTo>
                    <a:lnTo>
                      <a:pt x="2922" y="24767"/>
                    </a:lnTo>
                    <a:lnTo>
                      <a:pt x="3918" y="26626"/>
                    </a:lnTo>
                    <a:lnTo>
                      <a:pt x="5047" y="28419"/>
                    </a:lnTo>
                    <a:lnTo>
                      <a:pt x="6242" y="30145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28" name="Google Shape;3028;g34ed79b00d1_0_2989"/>
              <p:cNvSpPr/>
              <p:nvPr/>
            </p:nvSpPr>
            <p:spPr>
              <a:xfrm>
                <a:off x="4663175" y="2704775"/>
                <a:ext cx="390100" cy="1283150"/>
              </a:xfrm>
              <a:custGeom>
                <a:rect b="b" l="l" r="r" t="t"/>
                <a:pathLst>
                  <a:path extrusionOk="0" h="51326" w="15604">
                    <a:moveTo>
                      <a:pt x="15338" y="0"/>
                    </a:moveTo>
                    <a:lnTo>
                      <a:pt x="15006" y="2391"/>
                    </a:lnTo>
                    <a:lnTo>
                      <a:pt x="14608" y="4781"/>
                    </a:lnTo>
                    <a:lnTo>
                      <a:pt x="14143" y="7105"/>
                    </a:lnTo>
                    <a:lnTo>
                      <a:pt x="13612" y="9362"/>
                    </a:lnTo>
                    <a:lnTo>
                      <a:pt x="12948" y="11554"/>
                    </a:lnTo>
                    <a:lnTo>
                      <a:pt x="12284" y="13745"/>
                    </a:lnTo>
                    <a:lnTo>
                      <a:pt x="11487" y="15869"/>
                    </a:lnTo>
                    <a:lnTo>
                      <a:pt x="10624" y="17928"/>
                    </a:lnTo>
                    <a:lnTo>
                      <a:pt x="9695" y="19920"/>
                    </a:lnTo>
                    <a:lnTo>
                      <a:pt x="8699" y="21912"/>
                    </a:lnTo>
                    <a:lnTo>
                      <a:pt x="7570" y="23837"/>
                    </a:lnTo>
                    <a:lnTo>
                      <a:pt x="6375" y="25696"/>
                    </a:lnTo>
                    <a:lnTo>
                      <a:pt x="5180" y="27489"/>
                    </a:lnTo>
                    <a:lnTo>
                      <a:pt x="3785" y="29282"/>
                    </a:lnTo>
                    <a:lnTo>
                      <a:pt x="2391" y="31008"/>
                    </a:lnTo>
                    <a:lnTo>
                      <a:pt x="930" y="32668"/>
                    </a:lnTo>
                    <a:lnTo>
                      <a:pt x="997" y="35058"/>
                    </a:lnTo>
                    <a:lnTo>
                      <a:pt x="1063" y="37382"/>
                    </a:lnTo>
                    <a:lnTo>
                      <a:pt x="997" y="39839"/>
                    </a:lnTo>
                    <a:lnTo>
                      <a:pt x="864" y="42229"/>
                    </a:lnTo>
                    <a:lnTo>
                      <a:pt x="731" y="44619"/>
                    </a:lnTo>
                    <a:lnTo>
                      <a:pt x="532" y="46943"/>
                    </a:lnTo>
                    <a:lnTo>
                      <a:pt x="1" y="51326"/>
                    </a:lnTo>
                    <a:lnTo>
                      <a:pt x="1196" y="49798"/>
                    </a:lnTo>
                    <a:lnTo>
                      <a:pt x="2258" y="48271"/>
                    </a:lnTo>
                    <a:lnTo>
                      <a:pt x="3321" y="46678"/>
                    </a:lnTo>
                    <a:lnTo>
                      <a:pt x="4316" y="45151"/>
                    </a:lnTo>
                    <a:lnTo>
                      <a:pt x="5312" y="43557"/>
                    </a:lnTo>
                    <a:lnTo>
                      <a:pt x="6242" y="41964"/>
                    </a:lnTo>
                    <a:lnTo>
                      <a:pt x="7105" y="40304"/>
                    </a:lnTo>
                    <a:lnTo>
                      <a:pt x="7902" y="38710"/>
                    </a:lnTo>
                    <a:lnTo>
                      <a:pt x="8699" y="37050"/>
                    </a:lnTo>
                    <a:lnTo>
                      <a:pt x="9429" y="35390"/>
                    </a:lnTo>
                    <a:lnTo>
                      <a:pt x="10159" y="33730"/>
                    </a:lnTo>
                    <a:lnTo>
                      <a:pt x="10757" y="32070"/>
                    </a:lnTo>
                    <a:lnTo>
                      <a:pt x="11355" y="30410"/>
                    </a:lnTo>
                    <a:lnTo>
                      <a:pt x="11952" y="28751"/>
                    </a:lnTo>
                    <a:lnTo>
                      <a:pt x="12483" y="27091"/>
                    </a:lnTo>
                    <a:lnTo>
                      <a:pt x="12948" y="25431"/>
                    </a:lnTo>
                    <a:lnTo>
                      <a:pt x="13811" y="22111"/>
                    </a:lnTo>
                    <a:lnTo>
                      <a:pt x="14475" y="18791"/>
                    </a:lnTo>
                    <a:lnTo>
                      <a:pt x="15006" y="15471"/>
                    </a:lnTo>
                    <a:lnTo>
                      <a:pt x="15338" y="12284"/>
                    </a:lnTo>
                    <a:lnTo>
                      <a:pt x="15538" y="9097"/>
                    </a:lnTo>
                    <a:lnTo>
                      <a:pt x="15604" y="5976"/>
                    </a:lnTo>
                    <a:lnTo>
                      <a:pt x="15538" y="2922"/>
                    </a:lnTo>
                    <a:lnTo>
                      <a:pt x="1533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29" name="Google Shape;3029;g34ed79b00d1_0_2989"/>
              <p:cNvSpPr/>
              <p:nvPr/>
            </p:nvSpPr>
            <p:spPr>
              <a:xfrm>
                <a:off x="4663175" y="2704775"/>
                <a:ext cx="390100" cy="1283150"/>
              </a:xfrm>
              <a:custGeom>
                <a:rect b="b" l="l" r="r" t="t"/>
                <a:pathLst>
                  <a:path extrusionOk="0" fill="none" h="51326" w="15604">
                    <a:moveTo>
                      <a:pt x="930" y="32668"/>
                    </a:moveTo>
                    <a:lnTo>
                      <a:pt x="930" y="32668"/>
                    </a:lnTo>
                    <a:lnTo>
                      <a:pt x="997" y="35058"/>
                    </a:lnTo>
                    <a:lnTo>
                      <a:pt x="1063" y="37382"/>
                    </a:lnTo>
                    <a:lnTo>
                      <a:pt x="997" y="39839"/>
                    </a:lnTo>
                    <a:lnTo>
                      <a:pt x="864" y="42229"/>
                    </a:lnTo>
                    <a:lnTo>
                      <a:pt x="731" y="44619"/>
                    </a:lnTo>
                    <a:lnTo>
                      <a:pt x="532" y="46943"/>
                    </a:lnTo>
                    <a:lnTo>
                      <a:pt x="1" y="51326"/>
                    </a:lnTo>
                    <a:lnTo>
                      <a:pt x="1" y="51326"/>
                    </a:lnTo>
                    <a:lnTo>
                      <a:pt x="1196" y="49798"/>
                    </a:lnTo>
                    <a:lnTo>
                      <a:pt x="2258" y="48271"/>
                    </a:lnTo>
                    <a:lnTo>
                      <a:pt x="3321" y="46678"/>
                    </a:lnTo>
                    <a:lnTo>
                      <a:pt x="4316" y="45151"/>
                    </a:lnTo>
                    <a:lnTo>
                      <a:pt x="5312" y="43557"/>
                    </a:lnTo>
                    <a:lnTo>
                      <a:pt x="6242" y="41964"/>
                    </a:lnTo>
                    <a:lnTo>
                      <a:pt x="7105" y="40304"/>
                    </a:lnTo>
                    <a:lnTo>
                      <a:pt x="7902" y="38710"/>
                    </a:lnTo>
                    <a:lnTo>
                      <a:pt x="8699" y="37050"/>
                    </a:lnTo>
                    <a:lnTo>
                      <a:pt x="9429" y="35390"/>
                    </a:lnTo>
                    <a:lnTo>
                      <a:pt x="10159" y="33730"/>
                    </a:lnTo>
                    <a:lnTo>
                      <a:pt x="10757" y="32070"/>
                    </a:lnTo>
                    <a:lnTo>
                      <a:pt x="11355" y="30410"/>
                    </a:lnTo>
                    <a:lnTo>
                      <a:pt x="11952" y="28751"/>
                    </a:lnTo>
                    <a:lnTo>
                      <a:pt x="12483" y="27091"/>
                    </a:lnTo>
                    <a:lnTo>
                      <a:pt x="12948" y="25431"/>
                    </a:lnTo>
                    <a:lnTo>
                      <a:pt x="13811" y="22111"/>
                    </a:lnTo>
                    <a:lnTo>
                      <a:pt x="14475" y="18791"/>
                    </a:lnTo>
                    <a:lnTo>
                      <a:pt x="15006" y="15471"/>
                    </a:lnTo>
                    <a:lnTo>
                      <a:pt x="15338" y="12284"/>
                    </a:lnTo>
                    <a:lnTo>
                      <a:pt x="15538" y="9097"/>
                    </a:lnTo>
                    <a:lnTo>
                      <a:pt x="15604" y="5976"/>
                    </a:lnTo>
                    <a:lnTo>
                      <a:pt x="15538" y="2922"/>
                    </a:lnTo>
                    <a:lnTo>
                      <a:pt x="15338" y="0"/>
                    </a:lnTo>
                    <a:lnTo>
                      <a:pt x="15338" y="0"/>
                    </a:lnTo>
                    <a:lnTo>
                      <a:pt x="15006" y="2391"/>
                    </a:lnTo>
                    <a:lnTo>
                      <a:pt x="14608" y="4781"/>
                    </a:lnTo>
                    <a:lnTo>
                      <a:pt x="14143" y="7105"/>
                    </a:lnTo>
                    <a:lnTo>
                      <a:pt x="13612" y="9362"/>
                    </a:lnTo>
                    <a:lnTo>
                      <a:pt x="12948" y="11554"/>
                    </a:lnTo>
                    <a:lnTo>
                      <a:pt x="12284" y="13745"/>
                    </a:lnTo>
                    <a:lnTo>
                      <a:pt x="11487" y="15869"/>
                    </a:lnTo>
                    <a:lnTo>
                      <a:pt x="10624" y="17928"/>
                    </a:lnTo>
                    <a:lnTo>
                      <a:pt x="9695" y="19920"/>
                    </a:lnTo>
                    <a:lnTo>
                      <a:pt x="8699" y="21912"/>
                    </a:lnTo>
                    <a:lnTo>
                      <a:pt x="7570" y="23837"/>
                    </a:lnTo>
                    <a:lnTo>
                      <a:pt x="6375" y="25696"/>
                    </a:lnTo>
                    <a:lnTo>
                      <a:pt x="5180" y="27489"/>
                    </a:lnTo>
                    <a:lnTo>
                      <a:pt x="3785" y="29282"/>
                    </a:lnTo>
                    <a:lnTo>
                      <a:pt x="2391" y="31008"/>
                    </a:lnTo>
                    <a:lnTo>
                      <a:pt x="930" y="32668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30" name="Google Shape;3030;g34ed79b00d1_0_2989"/>
              <p:cNvSpPr/>
              <p:nvPr/>
            </p:nvSpPr>
            <p:spPr>
              <a:xfrm>
                <a:off x="1979075" y="1363550"/>
                <a:ext cx="1034150" cy="1777800"/>
              </a:xfrm>
              <a:custGeom>
                <a:rect b="b" l="l" r="r" t="t"/>
                <a:pathLst>
                  <a:path extrusionOk="0" h="71112" w="41366">
                    <a:moveTo>
                      <a:pt x="20451" y="0"/>
                    </a:moveTo>
                    <a:lnTo>
                      <a:pt x="18592" y="67"/>
                    </a:lnTo>
                    <a:lnTo>
                      <a:pt x="16732" y="266"/>
                    </a:lnTo>
                    <a:lnTo>
                      <a:pt x="14940" y="465"/>
                    </a:lnTo>
                    <a:lnTo>
                      <a:pt x="13147" y="731"/>
                    </a:lnTo>
                    <a:lnTo>
                      <a:pt x="11354" y="1063"/>
                    </a:lnTo>
                    <a:lnTo>
                      <a:pt x="9562" y="1395"/>
                    </a:lnTo>
                    <a:lnTo>
                      <a:pt x="7902" y="1860"/>
                    </a:lnTo>
                    <a:lnTo>
                      <a:pt x="6574" y="3851"/>
                    </a:lnTo>
                    <a:lnTo>
                      <a:pt x="5445" y="5843"/>
                    </a:lnTo>
                    <a:lnTo>
                      <a:pt x="4383" y="7835"/>
                    </a:lnTo>
                    <a:lnTo>
                      <a:pt x="3453" y="9960"/>
                    </a:lnTo>
                    <a:lnTo>
                      <a:pt x="2590" y="12085"/>
                    </a:lnTo>
                    <a:lnTo>
                      <a:pt x="1926" y="14276"/>
                    </a:lnTo>
                    <a:lnTo>
                      <a:pt x="1328" y="16467"/>
                    </a:lnTo>
                    <a:lnTo>
                      <a:pt x="864" y="18658"/>
                    </a:lnTo>
                    <a:lnTo>
                      <a:pt x="465" y="20916"/>
                    </a:lnTo>
                    <a:lnTo>
                      <a:pt x="200" y="23239"/>
                    </a:lnTo>
                    <a:lnTo>
                      <a:pt x="67" y="25497"/>
                    </a:lnTo>
                    <a:lnTo>
                      <a:pt x="0" y="27821"/>
                    </a:lnTo>
                    <a:lnTo>
                      <a:pt x="0" y="30145"/>
                    </a:lnTo>
                    <a:lnTo>
                      <a:pt x="133" y="32469"/>
                    </a:lnTo>
                    <a:lnTo>
                      <a:pt x="399" y="34793"/>
                    </a:lnTo>
                    <a:lnTo>
                      <a:pt x="731" y="37117"/>
                    </a:lnTo>
                    <a:lnTo>
                      <a:pt x="1129" y="39440"/>
                    </a:lnTo>
                    <a:lnTo>
                      <a:pt x="1594" y="41764"/>
                    </a:lnTo>
                    <a:lnTo>
                      <a:pt x="2192" y="44022"/>
                    </a:lnTo>
                    <a:lnTo>
                      <a:pt x="2922" y="46346"/>
                    </a:lnTo>
                    <a:lnTo>
                      <a:pt x="3652" y="48603"/>
                    </a:lnTo>
                    <a:lnTo>
                      <a:pt x="4515" y="50861"/>
                    </a:lnTo>
                    <a:lnTo>
                      <a:pt x="5445" y="53052"/>
                    </a:lnTo>
                    <a:lnTo>
                      <a:pt x="6441" y="55243"/>
                    </a:lnTo>
                    <a:lnTo>
                      <a:pt x="7503" y="57368"/>
                    </a:lnTo>
                    <a:lnTo>
                      <a:pt x="8632" y="59492"/>
                    </a:lnTo>
                    <a:lnTo>
                      <a:pt x="9827" y="61551"/>
                    </a:lnTo>
                    <a:lnTo>
                      <a:pt x="11155" y="63543"/>
                    </a:lnTo>
                    <a:lnTo>
                      <a:pt x="12483" y="65535"/>
                    </a:lnTo>
                    <a:lnTo>
                      <a:pt x="13944" y="67460"/>
                    </a:lnTo>
                    <a:lnTo>
                      <a:pt x="15405" y="69319"/>
                    </a:lnTo>
                    <a:lnTo>
                      <a:pt x="16932" y="71112"/>
                    </a:lnTo>
                    <a:lnTo>
                      <a:pt x="19455" y="67327"/>
                    </a:lnTo>
                    <a:lnTo>
                      <a:pt x="22243" y="63476"/>
                    </a:lnTo>
                    <a:lnTo>
                      <a:pt x="25165" y="59426"/>
                    </a:lnTo>
                    <a:lnTo>
                      <a:pt x="28286" y="55442"/>
                    </a:lnTo>
                    <a:lnTo>
                      <a:pt x="31473" y="51458"/>
                    </a:lnTo>
                    <a:lnTo>
                      <a:pt x="34726" y="47607"/>
                    </a:lnTo>
                    <a:lnTo>
                      <a:pt x="38046" y="43889"/>
                    </a:lnTo>
                    <a:lnTo>
                      <a:pt x="39706" y="42163"/>
                    </a:lnTo>
                    <a:lnTo>
                      <a:pt x="41366" y="40436"/>
                    </a:lnTo>
                    <a:lnTo>
                      <a:pt x="40569" y="39440"/>
                    </a:lnTo>
                    <a:lnTo>
                      <a:pt x="39839" y="38378"/>
                    </a:lnTo>
                    <a:lnTo>
                      <a:pt x="39108" y="37316"/>
                    </a:lnTo>
                    <a:lnTo>
                      <a:pt x="38378" y="36253"/>
                    </a:lnTo>
                    <a:lnTo>
                      <a:pt x="37780" y="35125"/>
                    </a:lnTo>
                    <a:lnTo>
                      <a:pt x="37116" y="33929"/>
                    </a:lnTo>
                    <a:lnTo>
                      <a:pt x="36519" y="32801"/>
                    </a:lnTo>
                    <a:lnTo>
                      <a:pt x="35988" y="31606"/>
                    </a:lnTo>
                    <a:lnTo>
                      <a:pt x="35523" y="30344"/>
                    </a:lnTo>
                    <a:lnTo>
                      <a:pt x="35058" y="29149"/>
                    </a:lnTo>
                    <a:lnTo>
                      <a:pt x="34593" y="27887"/>
                    </a:lnTo>
                    <a:lnTo>
                      <a:pt x="34195" y="26626"/>
                    </a:lnTo>
                    <a:lnTo>
                      <a:pt x="33863" y="25364"/>
                    </a:lnTo>
                    <a:lnTo>
                      <a:pt x="33597" y="24103"/>
                    </a:lnTo>
                    <a:lnTo>
                      <a:pt x="33332" y="22775"/>
                    </a:lnTo>
                    <a:lnTo>
                      <a:pt x="33133" y="21513"/>
                    </a:lnTo>
                    <a:lnTo>
                      <a:pt x="33000" y="20185"/>
                    </a:lnTo>
                    <a:lnTo>
                      <a:pt x="32867" y="18924"/>
                    </a:lnTo>
                    <a:lnTo>
                      <a:pt x="32801" y="17596"/>
                    </a:lnTo>
                    <a:lnTo>
                      <a:pt x="32801" y="16334"/>
                    </a:lnTo>
                    <a:lnTo>
                      <a:pt x="32867" y="15006"/>
                    </a:lnTo>
                    <a:lnTo>
                      <a:pt x="32933" y="13745"/>
                    </a:lnTo>
                    <a:lnTo>
                      <a:pt x="33066" y="12483"/>
                    </a:lnTo>
                    <a:lnTo>
                      <a:pt x="33265" y="11222"/>
                    </a:lnTo>
                    <a:lnTo>
                      <a:pt x="33531" y="9960"/>
                    </a:lnTo>
                    <a:lnTo>
                      <a:pt x="33863" y="8698"/>
                    </a:lnTo>
                    <a:lnTo>
                      <a:pt x="34195" y="7503"/>
                    </a:lnTo>
                    <a:lnTo>
                      <a:pt x="34660" y="6308"/>
                    </a:lnTo>
                    <a:lnTo>
                      <a:pt x="35125" y="5113"/>
                    </a:lnTo>
                    <a:lnTo>
                      <a:pt x="35722" y="3918"/>
                    </a:lnTo>
                    <a:lnTo>
                      <a:pt x="36320" y="2789"/>
                    </a:lnTo>
                    <a:lnTo>
                      <a:pt x="36984" y="1660"/>
                    </a:lnTo>
                    <a:lnTo>
                      <a:pt x="35257" y="1262"/>
                    </a:lnTo>
                    <a:lnTo>
                      <a:pt x="33465" y="930"/>
                    </a:lnTo>
                    <a:lnTo>
                      <a:pt x="31672" y="664"/>
                    </a:lnTo>
                    <a:lnTo>
                      <a:pt x="29813" y="399"/>
                    </a:lnTo>
                    <a:lnTo>
                      <a:pt x="27954" y="200"/>
                    </a:lnTo>
                    <a:lnTo>
                      <a:pt x="26094" y="67"/>
                    </a:lnTo>
                    <a:lnTo>
                      <a:pt x="2423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31" name="Google Shape;3031;g34ed79b00d1_0_2989"/>
              <p:cNvSpPr/>
              <p:nvPr/>
            </p:nvSpPr>
            <p:spPr>
              <a:xfrm>
                <a:off x="1979075" y="1363550"/>
                <a:ext cx="1034150" cy="1777800"/>
              </a:xfrm>
              <a:custGeom>
                <a:rect b="b" l="l" r="r" t="t"/>
                <a:pathLst>
                  <a:path extrusionOk="0" fill="none" h="71112" w="41366">
                    <a:moveTo>
                      <a:pt x="36984" y="1660"/>
                    </a:moveTo>
                    <a:lnTo>
                      <a:pt x="36984" y="1660"/>
                    </a:lnTo>
                    <a:lnTo>
                      <a:pt x="35257" y="1262"/>
                    </a:lnTo>
                    <a:lnTo>
                      <a:pt x="33465" y="930"/>
                    </a:lnTo>
                    <a:lnTo>
                      <a:pt x="31672" y="664"/>
                    </a:lnTo>
                    <a:lnTo>
                      <a:pt x="29813" y="399"/>
                    </a:lnTo>
                    <a:lnTo>
                      <a:pt x="27954" y="200"/>
                    </a:lnTo>
                    <a:lnTo>
                      <a:pt x="26094" y="67"/>
                    </a:lnTo>
                    <a:lnTo>
                      <a:pt x="24235" y="0"/>
                    </a:lnTo>
                    <a:lnTo>
                      <a:pt x="22376" y="0"/>
                    </a:lnTo>
                    <a:lnTo>
                      <a:pt x="20451" y="0"/>
                    </a:lnTo>
                    <a:lnTo>
                      <a:pt x="18592" y="67"/>
                    </a:lnTo>
                    <a:lnTo>
                      <a:pt x="16732" y="266"/>
                    </a:lnTo>
                    <a:lnTo>
                      <a:pt x="14940" y="465"/>
                    </a:lnTo>
                    <a:lnTo>
                      <a:pt x="13147" y="731"/>
                    </a:lnTo>
                    <a:lnTo>
                      <a:pt x="11354" y="1063"/>
                    </a:lnTo>
                    <a:lnTo>
                      <a:pt x="9562" y="1395"/>
                    </a:lnTo>
                    <a:lnTo>
                      <a:pt x="7902" y="1860"/>
                    </a:lnTo>
                    <a:lnTo>
                      <a:pt x="7902" y="1860"/>
                    </a:lnTo>
                    <a:lnTo>
                      <a:pt x="6574" y="3851"/>
                    </a:lnTo>
                    <a:lnTo>
                      <a:pt x="5445" y="5843"/>
                    </a:lnTo>
                    <a:lnTo>
                      <a:pt x="4383" y="7835"/>
                    </a:lnTo>
                    <a:lnTo>
                      <a:pt x="3453" y="9960"/>
                    </a:lnTo>
                    <a:lnTo>
                      <a:pt x="2590" y="12085"/>
                    </a:lnTo>
                    <a:lnTo>
                      <a:pt x="1926" y="14276"/>
                    </a:lnTo>
                    <a:lnTo>
                      <a:pt x="1328" y="16467"/>
                    </a:lnTo>
                    <a:lnTo>
                      <a:pt x="864" y="18658"/>
                    </a:lnTo>
                    <a:lnTo>
                      <a:pt x="465" y="20916"/>
                    </a:lnTo>
                    <a:lnTo>
                      <a:pt x="200" y="23239"/>
                    </a:lnTo>
                    <a:lnTo>
                      <a:pt x="67" y="25497"/>
                    </a:lnTo>
                    <a:lnTo>
                      <a:pt x="0" y="27821"/>
                    </a:lnTo>
                    <a:lnTo>
                      <a:pt x="0" y="30145"/>
                    </a:lnTo>
                    <a:lnTo>
                      <a:pt x="133" y="32469"/>
                    </a:lnTo>
                    <a:lnTo>
                      <a:pt x="399" y="34793"/>
                    </a:lnTo>
                    <a:lnTo>
                      <a:pt x="731" y="37117"/>
                    </a:lnTo>
                    <a:lnTo>
                      <a:pt x="1129" y="39440"/>
                    </a:lnTo>
                    <a:lnTo>
                      <a:pt x="1594" y="41764"/>
                    </a:lnTo>
                    <a:lnTo>
                      <a:pt x="2192" y="44022"/>
                    </a:lnTo>
                    <a:lnTo>
                      <a:pt x="2922" y="46346"/>
                    </a:lnTo>
                    <a:lnTo>
                      <a:pt x="3652" y="48603"/>
                    </a:lnTo>
                    <a:lnTo>
                      <a:pt x="4515" y="50861"/>
                    </a:lnTo>
                    <a:lnTo>
                      <a:pt x="5445" y="53052"/>
                    </a:lnTo>
                    <a:lnTo>
                      <a:pt x="6441" y="55243"/>
                    </a:lnTo>
                    <a:lnTo>
                      <a:pt x="7503" y="57368"/>
                    </a:lnTo>
                    <a:lnTo>
                      <a:pt x="8632" y="59492"/>
                    </a:lnTo>
                    <a:lnTo>
                      <a:pt x="9827" y="61551"/>
                    </a:lnTo>
                    <a:lnTo>
                      <a:pt x="11155" y="63543"/>
                    </a:lnTo>
                    <a:lnTo>
                      <a:pt x="12483" y="65535"/>
                    </a:lnTo>
                    <a:lnTo>
                      <a:pt x="13944" y="67460"/>
                    </a:lnTo>
                    <a:lnTo>
                      <a:pt x="15405" y="69319"/>
                    </a:lnTo>
                    <a:lnTo>
                      <a:pt x="16932" y="71112"/>
                    </a:lnTo>
                    <a:lnTo>
                      <a:pt x="16932" y="71112"/>
                    </a:lnTo>
                    <a:lnTo>
                      <a:pt x="19455" y="67327"/>
                    </a:lnTo>
                    <a:lnTo>
                      <a:pt x="22243" y="63476"/>
                    </a:lnTo>
                    <a:lnTo>
                      <a:pt x="25165" y="59426"/>
                    </a:lnTo>
                    <a:lnTo>
                      <a:pt x="28286" y="55442"/>
                    </a:lnTo>
                    <a:lnTo>
                      <a:pt x="31473" y="51458"/>
                    </a:lnTo>
                    <a:lnTo>
                      <a:pt x="34726" y="47607"/>
                    </a:lnTo>
                    <a:lnTo>
                      <a:pt x="38046" y="43889"/>
                    </a:lnTo>
                    <a:lnTo>
                      <a:pt x="39706" y="42163"/>
                    </a:lnTo>
                    <a:lnTo>
                      <a:pt x="41366" y="40436"/>
                    </a:lnTo>
                    <a:lnTo>
                      <a:pt x="41366" y="40436"/>
                    </a:lnTo>
                    <a:lnTo>
                      <a:pt x="40569" y="39440"/>
                    </a:lnTo>
                    <a:lnTo>
                      <a:pt x="39839" y="38378"/>
                    </a:lnTo>
                    <a:lnTo>
                      <a:pt x="39108" y="37316"/>
                    </a:lnTo>
                    <a:lnTo>
                      <a:pt x="38378" y="36253"/>
                    </a:lnTo>
                    <a:lnTo>
                      <a:pt x="37780" y="35125"/>
                    </a:lnTo>
                    <a:lnTo>
                      <a:pt x="37116" y="33929"/>
                    </a:lnTo>
                    <a:lnTo>
                      <a:pt x="36519" y="32801"/>
                    </a:lnTo>
                    <a:lnTo>
                      <a:pt x="35988" y="31606"/>
                    </a:lnTo>
                    <a:lnTo>
                      <a:pt x="35523" y="30344"/>
                    </a:lnTo>
                    <a:lnTo>
                      <a:pt x="35058" y="29149"/>
                    </a:lnTo>
                    <a:lnTo>
                      <a:pt x="34593" y="27887"/>
                    </a:lnTo>
                    <a:lnTo>
                      <a:pt x="34195" y="26626"/>
                    </a:lnTo>
                    <a:lnTo>
                      <a:pt x="33863" y="25364"/>
                    </a:lnTo>
                    <a:lnTo>
                      <a:pt x="33597" y="24103"/>
                    </a:lnTo>
                    <a:lnTo>
                      <a:pt x="33332" y="22775"/>
                    </a:lnTo>
                    <a:lnTo>
                      <a:pt x="33133" y="21513"/>
                    </a:lnTo>
                    <a:lnTo>
                      <a:pt x="33000" y="20185"/>
                    </a:lnTo>
                    <a:lnTo>
                      <a:pt x="32867" y="18924"/>
                    </a:lnTo>
                    <a:lnTo>
                      <a:pt x="32801" y="17596"/>
                    </a:lnTo>
                    <a:lnTo>
                      <a:pt x="32801" y="16334"/>
                    </a:lnTo>
                    <a:lnTo>
                      <a:pt x="32867" y="15006"/>
                    </a:lnTo>
                    <a:lnTo>
                      <a:pt x="32933" y="13745"/>
                    </a:lnTo>
                    <a:lnTo>
                      <a:pt x="33066" y="12483"/>
                    </a:lnTo>
                    <a:lnTo>
                      <a:pt x="33265" y="11222"/>
                    </a:lnTo>
                    <a:lnTo>
                      <a:pt x="33531" y="9960"/>
                    </a:lnTo>
                    <a:lnTo>
                      <a:pt x="33863" y="8698"/>
                    </a:lnTo>
                    <a:lnTo>
                      <a:pt x="34195" y="7503"/>
                    </a:lnTo>
                    <a:lnTo>
                      <a:pt x="34660" y="6308"/>
                    </a:lnTo>
                    <a:lnTo>
                      <a:pt x="35125" y="5113"/>
                    </a:lnTo>
                    <a:lnTo>
                      <a:pt x="35722" y="3918"/>
                    </a:lnTo>
                    <a:lnTo>
                      <a:pt x="36320" y="2789"/>
                    </a:lnTo>
                    <a:lnTo>
                      <a:pt x="36984" y="166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9 - WeGotThis - Dark A 1">
  <p:cSld name="CUSTOM_14_1_1">
    <p:bg>
      <p:bgPr>
        <a:solidFill>
          <a:schemeClr val="accent4"/>
        </a:solidFill>
      </p:bgPr>
    </p:bg>
    <p:spTree>
      <p:nvGrpSpPr>
        <p:cNvPr id="3032" name="Shape 3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3" name="Google Shape;3033;g34ed79b00d1_0_3027"/>
          <p:cNvSpPr txBox="1"/>
          <p:nvPr/>
        </p:nvSpPr>
        <p:spPr>
          <a:xfrm>
            <a:off x="0" y="4969700"/>
            <a:ext cx="351900" cy="183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7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sz="7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3034" name="Google Shape;3034;g34ed79b00d1_0_3027"/>
          <p:cNvGrpSpPr/>
          <p:nvPr/>
        </p:nvGrpSpPr>
        <p:grpSpPr>
          <a:xfrm>
            <a:off x="1764053" y="1201024"/>
            <a:ext cx="806476" cy="149172"/>
            <a:chOff x="2352071" y="1601365"/>
            <a:chExt cx="1075302" cy="198896"/>
          </a:xfrm>
        </p:grpSpPr>
        <p:sp>
          <p:nvSpPr>
            <p:cNvPr id="3035" name="Google Shape;3035;g34ed79b00d1_0_3027"/>
            <p:cNvSpPr/>
            <p:nvPr/>
          </p:nvSpPr>
          <p:spPr>
            <a:xfrm>
              <a:off x="2352071" y="1690724"/>
              <a:ext cx="120926" cy="107690"/>
            </a:xfrm>
            <a:custGeom>
              <a:rect b="b" l="l" r="r" t="t"/>
              <a:pathLst>
                <a:path extrusionOk="0" h="107690" w="120926">
                  <a:moveTo>
                    <a:pt x="36063" y="86861"/>
                  </a:moveTo>
                  <a:cubicBezTo>
                    <a:pt x="36463" y="85063"/>
                    <a:pt x="36962" y="83065"/>
                    <a:pt x="37562" y="80818"/>
                  </a:cubicBezTo>
                  <a:cubicBezTo>
                    <a:pt x="38161" y="78620"/>
                    <a:pt x="38760" y="76422"/>
                    <a:pt x="39310" y="74324"/>
                  </a:cubicBezTo>
                  <a:cubicBezTo>
                    <a:pt x="39909" y="72226"/>
                    <a:pt x="40459" y="70228"/>
                    <a:pt x="41008" y="68380"/>
                  </a:cubicBezTo>
                  <a:cubicBezTo>
                    <a:pt x="41557" y="66532"/>
                    <a:pt x="42007" y="65184"/>
                    <a:pt x="42357" y="64284"/>
                  </a:cubicBezTo>
                  <a:lnTo>
                    <a:pt x="64634" y="1099"/>
                  </a:lnTo>
                  <a:lnTo>
                    <a:pt x="76921" y="1099"/>
                  </a:lnTo>
                  <a:lnTo>
                    <a:pt x="98999" y="64284"/>
                  </a:lnTo>
                  <a:cubicBezTo>
                    <a:pt x="99349" y="65184"/>
                    <a:pt x="99798" y="66582"/>
                    <a:pt x="100348" y="68380"/>
                  </a:cubicBezTo>
                  <a:cubicBezTo>
                    <a:pt x="100897" y="70228"/>
                    <a:pt x="101496" y="72226"/>
                    <a:pt x="102096" y="74374"/>
                  </a:cubicBezTo>
                  <a:cubicBezTo>
                    <a:pt x="102695" y="76522"/>
                    <a:pt x="103295" y="78720"/>
                    <a:pt x="103844" y="80917"/>
                  </a:cubicBezTo>
                  <a:cubicBezTo>
                    <a:pt x="104393" y="83115"/>
                    <a:pt x="104893" y="85163"/>
                    <a:pt x="105292" y="86961"/>
                  </a:cubicBezTo>
                  <a:lnTo>
                    <a:pt x="105292" y="1049"/>
                  </a:lnTo>
                  <a:lnTo>
                    <a:pt x="120927" y="1049"/>
                  </a:lnTo>
                  <a:lnTo>
                    <a:pt x="120927" y="107690"/>
                  </a:lnTo>
                  <a:lnTo>
                    <a:pt x="100847" y="107690"/>
                  </a:lnTo>
                  <a:lnTo>
                    <a:pt x="77021" y="38760"/>
                  </a:lnTo>
                  <a:cubicBezTo>
                    <a:pt x="76472" y="37112"/>
                    <a:pt x="75823" y="35014"/>
                    <a:pt x="75073" y="32567"/>
                  </a:cubicBezTo>
                  <a:cubicBezTo>
                    <a:pt x="74324" y="30119"/>
                    <a:pt x="73625" y="27722"/>
                    <a:pt x="72925" y="25424"/>
                  </a:cubicBezTo>
                  <a:cubicBezTo>
                    <a:pt x="72176" y="22727"/>
                    <a:pt x="71377" y="19930"/>
                    <a:pt x="70628" y="16983"/>
                  </a:cubicBezTo>
                  <a:cubicBezTo>
                    <a:pt x="69879" y="19830"/>
                    <a:pt x="69079" y="22627"/>
                    <a:pt x="68330" y="25424"/>
                  </a:cubicBezTo>
                  <a:cubicBezTo>
                    <a:pt x="67631" y="27772"/>
                    <a:pt x="66932" y="30219"/>
                    <a:pt x="66182" y="32667"/>
                  </a:cubicBezTo>
                  <a:cubicBezTo>
                    <a:pt x="65433" y="35114"/>
                    <a:pt x="64834" y="37212"/>
                    <a:pt x="64234" y="38860"/>
                  </a:cubicBezTo>
                  <a:lnTo>
                    <a:pt x="40409" y="107690"/>
                  </a:lnTo>
                  <a:lnTo>
                    <a:pt x="20329" y="107690"/>
                  </a:lnTo>
                  <a:lnTo>
                    <a:pt x="20329" y="35864"/>
                  </a:lnTo>
                  <a:cubicBezTo>
                    <a:pt x="19980" y="35913"/>
                    <a:pt x="19580" y="35963"/>
                    <a:pt x="19130" y="35963"/>
                  </a:cubicBezTo>
                  <a:lnTo>
                    <a:pt x="17932" y="35963"/>
                  </a:lnTo>
                  <a:cubicBezTo>
                    <a:pt x="15384" y="35963"/>
                    <a:pt x="12987" y="35514"/>
                    <a:pt x="10789" y="34615"/>
                  </a:cubicBezTo>
                  <a:cubicBezTo>
                    <a:pt x="8591" y="33716"/>
                    <a:pt x="6693" y="32467"/>
                    <a:pt x="5095" y="30869"/>
                  </a:cubicBezTo>
                  <a:cubicBezTo>
                    <a:pt x="3496" y="29270"/>
                    <a:pt x="2248" y="27372"/>
                    <a:pt x="1349" y="25174"/>
                  </a:cubicBezTo>
                  <a:cubicBezTo>
                    <a:pt x="450" y="22977"/>
                    <a:pt x="0" y="20629"/>
                    <a:pt x="0" y="18032"/>
                  </a:cubicBezTo>
                  <a:cubicBezTo>
                    <a:pt x="0" y="15434"/>
                    <a:pt x="450" y="13087"/>
                    <a:pt x="1349" y="10889"/>
                  </a:cubicBezTo>
                  <a:cubicBezTo>
                    <a:pt x="2248" y="8691"/>
                    <a:pt x="3496" y="6793"/>
                    <a:pt x="5095" y="5145"/>
                  </a:cubicBezTo>
                  <a:cubicBezTo>
                    <a:pt x="6693" y="3496"/>
                    <a:pt x="8591" y="2248"/>
                    <a:pt x="10789" y="1349"/>
                  </a:cubicBezTo>
                  <a:cubicBezTo>
                    <a:pt x="12987" y="450"/>
                    <a:pt x="15334" y="0"/>
                    <a:pt x="17932" y="0"/>
                  </a:cubicBezTo>
                  <a:cubicBezTo>
                    <a:pt x="20529" y="0"/>
                    <a:pt x="22877" y="450"/>
                    <a:pt x="25074" y="1349"/>
                  </a:cubicBezTo>
                  <a:cubicBezTo>
                    <a:pt x="27272" y="2248"/>
                    <a:pt x="29170" y="3496"/>
                    <a:pt x="30818" y="5145"/>
                  </a:cubicBezTo>
                  <a:cubicBezTo>
                    <a:pt x="32467" y="6793"/>
                    <a:pt x="33716" y="8691"/>
                    <a:pt x="34615" y="10889"/>
                  </a:cubicBezTo>
                  <a:cubicBezTo>
                    <a:pt x="35514" y="13087"/>
                    <a:pt x="35963" y="15434"/>
                    <a:pt x="35963" y="18032"/>
                  </a:cubicBezTo>
                  <a:lnTo>
                    <a:pt x="35963" y="86861"/>
                  </a:lnTo>
                  <a:close/>
                  <a:moveTo>
                    <a:pt x="10040" y="17932"/>
                  </a:moveTo>
                  <a:cubicBezTo>
                    <a:pt x="10040" y="20179"/>
                    <a:pt x="10839" y="22078"/>
                    <a:pt x="12437" y="23676"/>
                  </a:cubicBezTo>
                  <a:cubicBezTo>
                    <a:pt x="14036" y="25274"/>
                    <a:pt x="15934" y="26073"/>
                    <a:pt x="18181" y="26073"/>
                  </a:cubicBezTo>
                  <a:cubicBezTo>
                    <a:pt x="19280" y="26073"/>
                    <a:pt x="20329" y="25874"/>
                    <a:pt x="21328" y="25424"/>
                  </a:cubicBezTo>
                  <a:cubicBezTo>
                    <a:pt x="22277" y="25025"/>
                    <a:pt x="23126" y="24425"/>
                    <a:pt x="23876" y="23726"/>
                  </a:cubicBezTo>
                  <a:cubicBezTo>
                    <a:pt x="24625" y="23027"/>
                    <a:pt x="25174" y="22128"/>
                    <a:pt x="25574" y="21128"/>
                  </a:cubicBezTo>
                  <a:cubicBezTo>
                    <a:pt x="25973" y="20129"/>
                    <a:pt x="26173" y="19081"/>
                    <a:pt x="26173" y="17932"/>
                  </a:cubicBezTo>
                  <a:cubicBezTo>
                    <a:pt x="26173" y="15734"/>
                    <a:pt x="25374" y="13836"/>
                    <a:pt x="23826" y="12238"/>
                  </a:cubicBezTo>
                  <a:cubicBezTo>
                    <a:pt x="22277" y="10639"/>
                    <a:pt x="20379" y="9890"/>
                    <a:pt x="18131" y="9890"/>
                  </a:cubicBezTo>
                  <a:cubicBezTo>
                    <a:pt x="17032" y="9890"/>
                    <a:pt x="15984" y="10090"/>
                    <a:pt x="14935" y="10489"/>
                  </a:cubicBezTo>
                  <a:cubicBezTo>
                    <a:pt x="13936" y="10889"/>
                    <a:pt x="13037" y="11488"/>
                    <a:pt x="12337" y="12188"/>
                  </a:cubicBezTo>
                  <a:cubicBezTo>
                    <a:pt x="11638" y="12887"/>
                    <a:pt x="11039" y="13786"/>
                    <a:pt x="10639" y="14735"/>
                  </a:cubicBezTo>
                  <a:cubicBezTo>
                    <a:pt x="10239" y="15684"/>
                    <a:pt x="10040" y="16733"/>
                    <a:pt x="10040" y="1788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305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6" name="Google Shape;3036;g34ed79b00d1_0_3027"/>
            <p:cNvSpPr/>
            <p:nvPr/>
          </p:nvSpPr>
          <p:spPr>
            <a:xfrm>
              <a:off x="2492428" y="1689825"/>
              <a:ext cx="80118" cy="110287"/>
            </a:xfrm>
            <a:custGeom>
              <a:rect b="b" l="l" r="r" t="t"/>
              <a:pathLst>
                <a:path extrusionOk="0" h="110287" w="80118">
                  <a:moveTo>
                    <a:pt x="64384" y="42157"/>
                  </a:moveTo>
                  <a:cubicBezTo>
                    <a:pt x="64384" y="32217"/>
                    <a:pt x="62037" y="25025"/>
                    <a:pt x="57392" y="20529"/>
                  </a:cubicBezTo>
                  <a:cubicBezTo>
                    <a:pt x="52746" y="16034"/>
                    <a:pt x="45853" y="13836"/>
                    <a:pt x="36763" y="13836"/>
                  </a:cubicBezTo>
                  <a:cubicBezTo>
                    <a:pt x="33566" y="13836"/>
                    <a:pt x="30219" y="14186"/>
                    <a:pt x="26723" y="14935"/>
                  </a:cubicBezTo>
                  <a:cubicBezTo>
                    <a:pt x="23226" y="15684"/>
                    <a:pt x="19830" y="16633"/>
                    <a:pt x="16533" y="17832"/>
                  </a:cubicBezTo>
                  <a:cubicBezTo>
                    <a:pt x="13237" y="19031"/>
                    <a:pt x="10140" y="20379"/>
                    <a:pt x="7243" y="21878"/>
                  </a:cubicBezTo>
                  <a:cubicBezTo>
                    <a:pt x="4346" y="23376"/>
                    <a:pt x="1948" y="24825"/>
                    <a:pt x="0" y="26323"/>
                  </a:cubicBezTo>
                  <a:lnTo>
                    <a:pt x="0" y="8641"/>
                  </a:lnTo>
                  <a:cubicBezTo>
                    <a:pt x="1948" y="7393"/>
                    <a:pt x="4246" y="6244"/>
                    <a:pt x="6943" y="5195"/>
                  </a:cubicBezTo>
                  <a:cubicBezTo>
                    <a:pt x="9640" y="4146"/>
                    <a:pt x="12537" y="3247"/>
                    <a:pt x="15734" y="2497"/>
                  </a:cubicBezTo>
                  <a:cubicBezTo>
                    <a:pt x="18931" y="1748"/>
                    <a:pt x="22327" y="1149"/>
                    <a:pt x="25874" y="699"/>
                  </a:cubicBezTo>
                  <a:cubicBezTo>
                    <a:pt x="29470" y="250"/>
                    <a:pt x="33066" y="0"/>
                    <a:pt x="36763" y="0"/>
                  </a:cubicBezTo>
                  <a:cubicBezTo>
                    <a:pt x="51597" y="0"/>
                    <a:pt x="62536" y="3396"/>
                    <a:pt x="69579" y="10140"/>
                  </a:cubicBezTo>
                  <a:cubicBezTo>
                    <a:pt x="76572" y="16883"/>
                    <a:pt x="80118" y="27522"/>
                    <a:pt x="80118" y="41957"/>
                  </a:cubicBezTo>
                  <a:lnTo>
                    <a:pt x="80118" y="92256"/>
                  </a:lnTo>
                  <a:cubicBezTo>
                    <a:pt x="80118" y="94803"/>
                    <a:pt x="79669" y="97201"/>
                    <a:pt x="78720" y="99399"/>
                  </a:cubicBezTo>
                  <a:cubicBezTo>
                    <a:pt x="77771" y="101596"/>
                    <a:pt x="76522" y="103494"/>
                    <a:pt x="74924" y="105143"/>
                  </a:cubicBezTo>
                  <a:cubicBezTo>
                    <a:pt x="73325" y="106791"/>
                    <a:pt x="71427" y="108040"/>
                    <a:pt x="69180" y="108939"/>
                  </a:cubicBezTo>
                  <a:cubicBezTo>
                    <a:pt x="66982" y="109838"/>
                    <a:pt x="64584" y="110288"/>
                    <a:pt x="61987" y="110288"/>
                  </a:cubicBezTo>
                  <a:cubicBezTo>
                    <a:pt x="59389" y="110288"/>
                    <a:pt x="57042" y="109838"/>
                    <a:pt x="54844" y="108939"/>
                  </a:cubicBezTo>
                  <a:cubicBezTo>
                    <a:pt x="52646" y="108040"/>
                    <a:pt x="50748" y="106791"/>
                    <a:pt x="49150" y="105143"/>
                  </a:cubicBezTo>
                  <a:cubicBezTo>
                    <a:pt x="47552" y="103494"/>
                    <a:pt x="46303" y="101596"/>
                    <a:pt x="45404" y="99399"/>
                  </a:cubicBezTo>
                  <a:cubicBezTo>
                    <a:pt x="44505" y="97201"/>
                    <a:pt x="44055" y="94853"/>
                    <a:pt x="44055" y="92256"/>
                  </a:cubicBezTo>
                  <a:cubicBezTo>
                    <a:pt x="44055" y="89659"/>
                    <a:pt x="44505" y="87311"/>
                    <a:pt x="45404" y="85113"/>
                  </a:cubicBezTo>
                  <a:cubicBezTo>
                    <a:pt x="46303" y="82915"/>
                    <a:pt x="47552" y="81017"/>
                    <a:pt x="49150" y="79419"/>
                  </a:cubicBezTo>
                  <a:cubicBezTo>
                    <a:pt x="50748" y="77821"/>
                    <a:pt x="52646" y="76572"/>
                    <a:pt x="54844" y="75673"/>
                  </a:cubicBezTo>
                  <a:cubicBezTo>
                    <a:pt x="57042" y="74774"/>
                    <a:pt x="59389" y="74324"/>
                    <a:pt x="61987" y="74324"/>
                  </a:cubicBezTo>
                  <a:lnTo>
                    <a:pt x="63186" y="74324"/>
                  </a:lnTo>
                  <a:cubicBezTo>
                    <a:pt x="63635" y="74324"/>
                    <a:pt x="64035" y="74324"/>
                    <a:pt x="64384" y="74424"/>
                  </a:cubicBezTo>
                  <a:lnTo>
                    <a:pt x="64384" y="42157"/>
                  </a:lnTo>
                  <a:close/>
                  <a:moveTo>
                    <a:pt x="53995" y="92306"/>
                  </a:moveTo>
                  <a:cubicBezTo>
                    <a:pt x="53995" y="93405"/>
                    <a:pt x="54195" y="94454"/>
                    <a:pt x="54594" y="95453"/>
                  </a:cubicBezTo>
                  <a:cubicBezTo>
                    <a:pt x="54994" y="96402"/>
                    <a:pt x="55593" y="97301"/>
                    <a:pt x="56293" y="98000"/>
                  </a:cubicBezTo>
                  <a:cubicBezTo>
                    <a:pt x="57042" y="98749"/>
                    <a:pt x="57891" y="99299"/>
                    <a:pt x="58890" y="99698"/>
                  </a:cubicBezTo>
                  <a:cubicBezTo>
                    <a:pt x="59889" y="100098"/>
                    <a:pt x="60938" y="100298"/>
                    <a:pt x="62087" y="100298"/>
                  </a:cubicBezTo>
                  <a:cubicBezTo>
                    <a:pt x="64285" y="100298"/>
                    <a:pt x="66182" y="99499"/>
                    <a:pt x="67781" y="97950"/>
                  </a:cubicBezTo>
                  <a:cubicBezTo>
                    <a:pt x="69329" y="96402"/>
                    <a:pt x="70129" y="94504"/>
                    <a:pt x="70129" y="92256"/>
                  </a:cubicBezTo>
                  <a:cubicBezTo>
                    <a:pt x="70129" y="91157"/>
                    <a:pt x="69929" y="90108"/>
                    <a:pt x="69529" y="89059"/>
                  </a:cubicBezTo>
                  <a:cubicBezTo>
                    <a:pt x="69130" y="88060"/>
                    <a:pt x="68530" y="87161"/>
                    <a:pt x="67831" y="86462"/>
                  </a:cubicBezTo>
                  <a:cubicBezTo>
                    <a:pt x="67082" y="85713"/>
                    <a:pt x="66232" y="85163"/>
                    <a:pt x="65283" y="84763"/>
                  </a:cubicBezTo>
                  <a:cubicBezTo>
                    <a:pt x="64334" y="84364"/>
                    <a:pt x="63285" y="84164"/>
                    <a:pt x="62187" y="84164"/>
                  </a:cubicBezTo>
                  <a:cubicBezTo>
                    <a:pt x="59939" y="84164"/>
                    <a:pt x="58041" y="84963"/>
                    <a:pt x="56442" y="86562"/>
                  </a:cubicBezTo>
                  <a:cubicBezTo>
                    <a:pt x="54844" y="88160"/>
                    <a:pt x="54045" y="90058"/>
                    <a:pt x="54045" y="923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305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7" name="Google Shape;3037;g34ed79b00d1_0_3027"/>
            <p:cNvSpPr/>
            <p:nvPr/>
          </p:nvSpPr>
          <p:spPr>
            <a:xfrm>
              <a:off x="2599468" y="1689925"/>
              <a:ext cx="95402" cy="108589"/>
            </a:xfrm>
            <a:custGeom>
              <a:rect b="b" l="l" r="r" t="t"/>
              <a:pathLst>
                <a:path extrusionOk="0" h="108589" w="95402">
                  <a:moveTo>
                    <a:pt x="2847" y="108489"/>
                  </a:moveTo>
                  <a:lnTo>
                    <a:pt x="2847" y="69429"/>
                  </a:lnTo>
                  <a:cubicBezTo>
                    <a:pt x="2847" y="63385"/>
                    <a:pt x="4596" y="58540"/>
                    <a:pt x="8092" y="54844"/>
                  </a:cubicBezTo>
                  <a:cubicBezTo>
                    <a:pt x="11588" y="51148"/>
                    <a:pt x="16583" y="48401"/>
                    <a:pt x="23027" y="46603"/>
                  </a:cubicBezTo>
                  <a:lnTo>
                    <a:pt x="0" y="46603"/>
                  </a:lnTo>
                  <a:lnTo>
                    <a:pt x="0" y="35164"/>
                  </a:lnTo>
                  <a:cubicBezTo>
                    <a:pt x="949" y="30219"/>
                    <a:pt x="2697" y="25624"/>
                    <a:pt x="5145" y="21378"/>
                  </a:cubicBezTo>
                  <a:cubicBezTo>
                    <a:pt x="7592" y="17133"/>
                    <a:pt x="10839" y="13386"/>
                    <a:pt x="14785" y="10190"/>
                  </a:cubicBezTo>
                  <a:cubicBezTo>
                    <a:pt x="18731" y="6993"/>
                    <a:pt x="23476" y="4496"/>
                    <a:pt x="28971" y="2697"/>
                  </a:cubicBezTo>
                  <a:cubicBezTo>
                    <a:pt x="34465" y="899"/>
                    <a:pt x="40709" y="0"/>
                    <a:pt x="47702" y="0"/>
                  </a:cubicBezTo>
                  <a:cubicBezTo>
                    <a:pt x="56293" y="0"/>
                    <a:pt x="63635" y="1049"/>
                    <a:pt x="69679" y="3197"/>
                  </a:cubicBezTo>
                  <a:cubicBezTo>
                    <a:pt x="75723" y="5295"/>
                    <a:pt x="80668" y="8242"/>
                    <a:pt x="84464" y="11988"/>
                  </a:cubicBezTo>
                  <a:cubicBezTo>
                    <a:pt x="88260" y="15734"/>
                    <a:pt x="91057" y="20229"/>
                    <a:pt x="92805" y="25424"/>
                  </a:cubicBezTo>
                  <a:cubicBezTo>
                    <a:pt x="94553" y="30619"/>
                    <a:pt x="95403" y="36363"/>
                    <a:pt x="95403" y="42607"/>
                  </a:cubicBezTo>
                  <a:lnTo>
                    <a:pt x="95403" y="108539"/>
                  </a:lnTo>
                  <a:lnTo>
                    <a:pt x="79769" y="108539"/>
                  </a:lnTo>
                  <a:lnTo>
                    <a:pt x="79769" y="43656"/>
                  </a:lnTo>
                  <a:cubicBezTo>
                    <a:pt x="79769" y="34065"/>
                    <a:pt x="77171" y="26723"/>
                    <a:pt x="71927" y="21528"/>
                  </a:cubicBezTo>
                  <a:cubicBezTo>
                    <a:pt x="66682" y="16333"/>
                    <a:pt x="58640" y="13786"/>
                    <a:pt x="47801" y="13786"/>
                  </a:cubicBezTo>
                  <a:cubicBezTo>
                    <a:pt x="42806" y="13786"/>
                    <a:pt x="38411" y="14435"/>
                    <a:pt x="34565" y="15734"/>
                  </a:cubicBezTo>
                  <a:cubicBezTo>
                    <a:pt x="30769" y="17033"/>
                    <a:pt x="27522" y="18681"/>
                    <a:pt x="24825" y="20679"/>
                  </a:cubicBezTo>
                  <a:cubicBezTo>
                    <a:pt x="22127" y="22677"/>
                    <a:pt x="20030" y="24925"/>
                    <a:pt x="18481" y="27422"/>
                  </a:cubicBezTo>
                  <a:cubicBezTo>
                    <a:pt x="16933" y="29920"/>
                    <a:pt x="15934" y="32367"/>
                    <a:pt x="15534" y="34814"/>
                  </a:cubicBezTo>
                  <a:lnTo>
                    <a:pt x="40858" y="34814"/>
                  </a:lnTo>
                  <a:lnTo>
                    <a:pt x="40858" y="47102"/>
                  </a:lnTo>
                  <a:cubicBezTo>
                    <a:pt x="33416" y="48550"/>
                    <a:pt x="27822" y="51248"/>
                    <a:pt x="24075" y="55194"/>
                  </a:cubicBezTo>
                  <a:cubicBezTo>
                    <a:pt x="20329" y="59140"/>
                    <a:pt x="18431" y="64235"/>
                    <a:pt x="18431" y="70578"/>
                  </a:cubicBezTo>
                  <a:lnTo>
                    <a:pt x="18431" y="108589"/>
                  </a:lnTo>
                  <a:lnTo>
                    <a:pt x="2797" y="10858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305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8" name="Google Shape;3038;g34ed79b00d1_0_3027"/>
            <p:cNvSpPr/>
            <p:nvPr/>
          </p:nvSpPr>
          <p:spPr>
            <a:xfrm>
              <a:off x="2726039" y="1691773"/>
              <a:ext cx="35963" cy="107590"/>
            </a:xfrm>
            <a:custGeom>
              <a:rect b="b" l="l" r="r" t="t"/>
              <a:pathLst>
                <a:path extrusionOk="0" h="107590" w="35963">
                  <a:moveTo>
                    <a:pt x="15634" y="0"/>
                  </a:moveTo>
                  <a:lnTo>
                    <a:pt x="15634" y="71827"/>
                  </a:lnTo>
                  <a:cubicBezTo>
                    <a:pt x="15984" y="71777"/>
                    <a:pt x="16383" y="71727"/>
                    <a:pt x="16833" y="71677"/>
                  </a:cubicBezTo>
                  <a:cubicBezTo>
                    <a:pt x="17282" y="71677"/>
                    <a:pt x="17682" y="71627"/>
                    <a:pt x="18032" y="71627"/>
                  </a:cubicBezTo>
                  <a:cubicBezTo>
                    <a:pt x="20579" y="71627"/>
                    <a:pt x="22976" y="72076"/>
                    <a:pt x="25174" y="72975"/>
                  </a:cubicBezTo>
                  <a:cubicBezTo>
                    <a:pt x="27372" y="73874"/>
                    <a:pt x="29270" y="75123"/>
                    <a:pt x="30868" y="76722"/>
                  </a:cubicBezTo>
                  <a:cubicBezTo>
                    <a:pt x="32467" y="78320"/>
                    <a:pt x="33716" y="80218"/>
                    <a:pt x="34615" y="82416"/>
                  </a:cubicBezTo>
                  <a:cubicBezTo>
                    <a:pt x="35514" y="84614"/>
                    <a:pt x="35963" y="86961"/>
                    <a:pt x="35963" y="89559"/>
                  </a:cubicBezTo>
                  <a:cubicBezTo>
                    <a:pt x="35963" y="92156"/>
                    <a:pt x="35514" y="94503"/>
                    <a:pt x="34615" y="96701"/>
                  </a:cubicBezTo>
                  <a:cubicBezTo>
                    <a:pt x="33716" y="98899"/>
                    <a:pt x="32467" y="100797"/>
                    <a:pt x="30868" y="102445"/>
                  </a:cubicBezTo>
                  <a:cubicBezTo>
                    <a:pt x="29270" y="104094"/>
                    <a:pt x="27372" y="105342"/>
                    <a:pt x="25174" y="106242"/>
                  </a:cubicBezTo>
                  <a:cubicBezTo>
                    <a:pt x="22976" y="107141"/>
                    <a:pt x="20629" y="107590"/>
                    <a:pt x="18032" y="107590"/>
                  </a:cubicBezTo>
                  <a:cubicBezTo>
                    <a:pt x="15434" y="107590"/>
                    <a:pt x="13087" y="107141"/>
                    <a:pt x="10889" y="106242"/>
                  </a:cubicBezTo>
                  <a:cubicBezTo>
                    <a:pt x="8691" y="105342"/>
                    <a:pt x="6793" y="104094"/>
                    <a:pt x="5145" y="102445"/>
                  </a:cubicBezTo>
                  <a:cubicBezTo>
                    <a:pt x="3496" y="100797"/>
                    <a:pt x="2248" y="98899"/>
                    <a:pt x="1349" y="96701"/>
                  </a:cubicBezTo>
                  <a:cubicBezTo>
                    <a:pt x="449" y="94503"/>
                    <a:pt x="0" y="92156"/>
                    <a:pt x="0" y="89559"/>
                  </a:cubicBezTo>
                  <a:lnTo>
                    <a:pt x="0" y="0"/>
                  </a:lnTo>
                  <a:lnTo>
                    <a:pt x="15634" y="0"/>
                  </a:lnTo>
                  <a:close/>
                  <a:moveTo>
                    <a:pt x="26024" y="89658"/>
                  </a:moveTo>
                  <a:cubicBezTo>
                    <a:pt x="26024" y="87461"/>
                    <a:pt x="25224" y="85513"/>
                    <a:pt x="23626" y="83914"/>
                  </a:cubicBezTo>
                  <a:cubicBezTo>
                    <a:pt x="22027" y="82316"/>
                    <a:pt x="20129" y="81517"/>
                    <a:pt x="17882" y="81517"/>
                  </a:cubicBezTo>
                  <a:cubicBezTo>
                    <a:pt x="16783" y="81517"/>
                    <a:pt x="15734" y="81717"/>
                    <a:pt x="14735" y="82166"/>
                  </a:cubicBezTo>
                  <a:cubicBezTo>
                    <a:pt x="13786" y="82566"/>
                    <a:pt x="12937" y="83165"/>
                    <a:pt x="12188" y="83864"/>
                  </a:cubicBezTo>
                  <a:cubicBezTo>
                    <a:pt x="11438" y="84564"/>
                    <a:pt x="10889" y="85463"/>
                    <a:pt x="10489" y="86462"/>
                  </a:cubicBezTo>
                  <a:cubicBezTo>
                    <a:pt x="10090" y="87461"/>
                    <a:pt x="9890" y="88510"/>
                    <a:pt x="9890" y="89658"/>
                  </a:cubicBezTo>
                  <a:cubicBezTo>
                    <a:pt x="9890" y="91856"/>
                    <a:pt x="10689" y="93754"/>
                    <a:pt x="12238" y="95353"/>
                  </a:cubicBezTo>
                  <a:cubicBezTo>
                    <a:pt x="13786" y="96901"/>
                    <a:pt x="15684" y="97700"/>
                    <a:pt x="17932" y="97700"/>
                  </a:cubicBezTo>
                  <a:cubicBezTo>
                    <a:pt x="19031" y="97700"/>
                    <a:pt x="20080" y="97500"/>
                    <a:pt x="21128" y="97101"/>
                  </a:cubicBezTo>
                  <a:cubicBezTo>
                    <a:pt x="22177" y="96701"/>
                    <a:pt x="23026" y="96102"/>
                    <a:pt x="23726" y="95403"/>
                  </a:cubicBezTo>
                  <a:cubicBezTo>
                    <a:pt x="24475" y="94653"/>
                    <a:pt x="25025" y="93804"/>
                    <a:pt x="25424" y="92855"/>
                  </a:cubicBezTo>
                  <a:cubicBezTo>
                    <a:pt x="25824" y="91906"/>
                    <a:pt x="26024" y="90857"/>
                    <a:pt x="26024" y="897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305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9" name="Google Shape;3039;g34ed79b00d1_0_3027"/>
            <p:cNvSpPr/>
            <p:nvPr/>
          </p:nvSpPr>
          <p:spPr>
            <a:xfrm>
              <a:off x="2770893" y="1689875"/>
              <a:ext cx="82615" cy="110187"/>
            </a:xfrm>
            <a:custGeom>
              <a:rect b="b" l="l" r="r" t="t"/>
              <a:pathLst>
                <a:path extrusionOk="0" h="110187" w="82615">
                  <a:moveTo>
                    <a:pt x="71977" y="92156"/>
                  </a:moveTo>
                  <a:cubicBezTo>
                    <a:pt x="71977" y="94703"/>
                    <a:pt x="71527" y="97101"/>
                    <a:pt x="70628" y="99299"/>
                  </a:cubicBezTo>
                  <a:cubicBezTo>
                    <a:pt x="69729" y="101496"/>
                    <a:pt x="68480" y="103394"/>
                    <a:pt x="66832" y="105043"/>
                  </a:cubicBezTo>
                  <a:cubicBezTo>
                    <a:pt x="65183" y="106691"/>
                    <a:pt x="63285" y="107940"/>
                    <a:pt x="61088" y="108839"/>
                  </a:cubicBezTo>
                  <a:cubicBezTo>
                    <a:pt x="58890" y="109738"/>
                    <a:pt x="56542" y="110188"/>
                    <a:pt x="53945" y="110188"/>
                  </a:cubicBezTo>
                  <a:cubicBezTo>
                    <a:pt x="51348" y="110188"/>
                    <a:pt x="49000" y="109738"/>
                    <a:pt x="46802" y="108839"/>
                  </a:cubicBezTo>
                  <a:cubicBezTo>
                    <a:pt x="44604" y="107940"/>
                    <a:pt x="42706" y="106691"/>
                    <a:pt x="41108" y="105043"/>
                  </a:cubicBezTo>
                  <a:cubicBezTo>
                    <a:pt x="39510" y="103394"/>
                    <a:pt x="38261" y="101496"/>
                    <a:pt x="37362" y="99299"/>
                  </a:cubicBezTo>
                  <a:cubicBezTo>
                    <a:pt x="36463" y="97101"/>
                    <a:pt x="36013" y="94753"/>
                    <a:pt x="36013" y="92156"/>
                  </a:cubicBezTo>
                  <a:cubicBezTo>
                    <a:pt x="36013" y="89559"/>
                    <a:pt x="36463" y="87211"/>
                    <a:pt x="37362" y="85013"/>
                  </a:cubicBezTo>
                  <a:cubicBezTo>
                    <a:pt x="38261" y="82815"/>
                    <a:pt x="39510" y="80917"/>
                    <a:pt x="41108" y="79319"/>
                  </a:cubicBezTo>
                  <a:cubicBezTo>
                    <a:pt x="42706" y="77721"/>
                    <a:pt x="44604" y="76472"/>
                    <a:pt x="46802" y="75573"/>
                  </a:cubicBezTo>
                  <a:cubicBezTo>
                    <a:pt x="49000" y="74674"/>
                    <a:pt x="51348" y="74224"/>
                    <a:pt x="53945" y="74224"/>
                  </a:cubicBezTo>
                  <a:lnTo>
                    <a:pt x="55144" y="74224"/>
                  </a:lnTo>
                  <a:cubicBezTo>
                    <a:pt x="55593" y="74224"/>
                    <a:pt x="55993" y="74224"/>
                    <a:pt x="56343" y="74324"/>
                  </a:cubicBezTo>
                  <a:lnTo>
                    <a:pt x="56343" y="62786"/>
                  </a:lnTo>
                  <a:cubicBezTo>
                    <a:pt x="56343" y="59190"/>
                    <a:pt x="55893" y="56143"/>
                    <a:pt x="54994" y="53645"/>
                  </a:cubicBezTo>
                  <a:cubicBezTo>
                    <a:pt x="54095" y="51148"/>
                    <a:pt x="52646" y="49100"/>
                    <a:pt x="50648" y="47551"/>
                  </a:cubicBezTo>
                  <a:cubicBezTo>
                    <a:pt x="48650" y="46003"/>
                    <a:pt x="46103" y="44854"/>
                    <a:pt x="43006" y="44155"/>
                  </a:cubicBezTo>
                  <a:cubicBezTo>
                    <a:pt x="39860" y="43456"/>
                    <a:pt x="36063" y="43106"/>
                    <a:pt x="31568" y="43106"/>
                  </a:cubicBezTo>
                  <a:cubicBezTo>
                    <a:pt x="29270" y="43106"/>
                    <a:pt x="26723" y="43206"/>
                    <a:pt x="23926" y="43406"/>
                  </a:cubicBezTo>
                  <a:cubicBezTo>
                    <a:pt x="21129" y="43605"/>
                    <a:pt x="18282" y="43905"/>
                    <a:pt x="15384" y="44305"/>
                  </a:cubicBezTo>
                  <a:cubicBezTo>
                    <a:pt x="12487" y="44704"/>
                    <a:pt x="9740" y="45104"/>
                    <a:pt x="7043" y="45603"/>
                  </a:cubicBezTo>
                  <a:cubicBezTo>
                    <a:pt x="4346" y="46103"/>
                    <a:pt x="2048" y="46602"/>
                    <a:pt x="0" y="47152"/>
                  </a:cubicBezTo>
                  <a:lnTo>
                    <a:pt x="0" y="34764"/>
                  </a:lnTo>
                  <a:cubicBezTo>
                    <a:pt x="0" y="29820"/>
                    <a:pt x="350" y="25274"/>
                    <a:pt x="1099" y="21028"/>
                  </a:cubicBezTo>
                  <a:cubicBezTo>
                    <a:pt x="1848" y="16783"/>
                    <a:pt x="3247" y="13137"/>
                    <a:pt x="5345" y="9990"/>
                  </a:cubicBezTo>
                  <a:cubicBezTo>
                    <a:pt x="7442" y="6843"/>
                    <a:pt x="10439" y="4396"/>
                    <a:pt x="14236" y="2647"/>
                  </a:cubicBezTo>
                  <a:cubicBezTo>
                    <a:pt x="18032" y="899"/>
                    <a:pt x="23076" y="0"/>
                    <a:pt x="29220" y="0"/>
                  </a:cubicBezTo>
                  <a:cubicBezTo>
                    <a:pt x="31917" y="0"/>
                    <a:pt x="34815" y="100"/>
                    <a:pt x="37911" y="300"/>
                  </a:cubicBezTo>
                  <a:cubicBezTo>
                    <a:pt x="41008" y="500"/>
                    <a:pt x="44055" y="749"/>
                    <a:pt x="47152" y="1049"/>
                  </a:cubicBezTo>
                  <a:cubicBezTo>
                    <a:pt x="50199" y="1349"/>
                    <a:pt x="53146" y="1548"/>
                    <a:pt x="55943" y="1798"/>
                  </a:cubicBezTo>
                  <a:cubicBezTo>
                    <a:pt x="58740" y="2048"/>
                    <a:pt x="61238" y="2098"/>
                    <a:pt x="63385" y="2098"/>
                  </a:cubicBezTo>
                  <a:cubicBezTo>
                    <a:pt x="64334" y="2098"/>
                    <a:pt x="65833" y="2098"/>
                    <a:pt x="67781" y="1998"/>
                  </a:cubicBezTo>
                  <a:cubicBezTo>
                    <a:pt x="69729" y="1948"/>
                    <a:pt x="71727" y="1848"/>
                    <a:pt x="73775" y="1748"/>
                  </a:cubicBezTo>
                  <a:cubicBezTo>
                    <a:pt x="75823" y="1648"/>
                    <a:pt x="77721" y="1548"/>
                    <a:pt x="79419" y="1448"/>
                  </a:cubicBezTo>
                  <a:cubicBezTo>
                    <a:pt x="81117" y="1349"/>
                    <a:pt x="82166" y="1199"/>
                    <a:pt x="82616" y="1099"/>
                  </a:cubicBezTo>
                  <a:lnTo>
                    <a:pt x="82616" y="15684"/>
                  </a:lnTo>
                  <a:cubicBezTo>
                    <a:pt x="82116" y="15884"/>
                    <a:pt x="81017" y="16034"/>
                    <a:pt x="79269" y="16133"/>
                  </a:cubicBezTo>
                  <a:cubicBezTo>
                    <a:pt x="77521" y="16233"/>
                    <a:pt x="75673" y="16283"/>
                    <a:pt x="73625" y="16333"/>
                  </a:cubicBezTo>
                  <a:cubicBezTo>
                    <a:pt x="71627" y="16333"/>
                    <a:pt x="69629" y="16383"/>
                    <a:pt x="67681" y="16433"/>
                  </a:cubicBezTo>
                  <a:cubicBezTo>
                    <a:pt x="65733" y="16483"/>
                    <a:pt x="64334" y="16483"/>
                    <a:pt x="63435" y="16483"/>
                  </a:cubicBezTo>
                  <a:cubicBezTo>
                    <a:pt x="61437" y="16483"/>
                    <a:pt x="59040" y="16333"/>
                    <a:pt x="56243" y="16084"/>
                  </a:cubicBezTo>
                  <a:cubicBezTo>
                    <a:pt x="53446" y="15784"/>
                    <a:pt x="50548" y="15534"/>
                    <a:pt x="47552" y="15184"/>
                  </a:cubicBezTo>
                  <a:cubicBezTo>
                    <a:pt x="44554" y="14885"/>
                    <a:pt x="41508" y="14585"/>
                    <a:pt x="38561" y="14285"/>
                  </a:cubicBezTo>
                  <a:cubicBezTo>
                    <a:pt x="35564" y="13986"/>
                    <a:pt x="32917" y="13886"/>
                    <a:pt x="30569" y="13886"/>
                  </a:cubicBezTo>
                  <a:cubicBezTo>
                    <a:pt x="26823" y="13886"/>
                    <a:pt x="23975" y="14485"/>
                    <a:pt x="22028" y="15684"/>
                  </a:cubicBezTo>
                  <a:cubicBezTo>
                    <a:pt x="20080" y="16883"/>
                    <a:pt x="18681" y="18381"/>
                    <a:pt x="17782" y="20179"/>
                  </a:cubicBezTo>
                  <a:cubicBezTo>
                    <a:pt x="16883" y="21978"/>
                    <a:pt x="16383" y="23826"/>
                    <a:pt x="16283" y="25824"/>
                  </a:cubicBezTo>
                  <a:cubicBezTo>
                    <a:pt x="16183" y="27822"/>
                    <a:pt x="16134" y="29570"/>
                    <a:pt x="16134" y="31168"/>
                  </a:cubicBezTo>
                  <a:cubicBezTo>
                    <a:pt x="21678" y="29919"/>
                    <a:pt x="28121" y="29270"/>
                    <a:pt x="35514" y="29270"/>
                  </a:cubicBezTo>
                  <a:cubicBezTo>
                    <a:pt x="41907" y="29270"/>
                    <a:pt x="47402" y="29869"/>
                    <a:pt x="51997" y="31168"/>
                  </a:cubicBezTo>
                  <a:cubicBezTo>
                    <a:pt x="56592" y="32417"/>
                    <a:pt x="60438" y="34415"/>
                    <a:pt x="63385" y="37112"/>
                  </a:cubicBezTo>
                  <a:cubicBezTo>
                    <a:pt x="66382" y="39809"/>
                    <a:pt x="68580" y="43256"/>
                    <a:pt x="69929" y="47452"/>
                  </a:cubicBezTo>
                  <a:cubicBezTo>
                    <a:pt x="71327" y="51647"/>
                    <a:pt x="72026" y="56692"/>
                    <a:pt x="72026" y="62586"/>
                  </a:cubicBezTo>
                  <a:lnTo>
                    <a:pt x="72026" y="92156"/>
                  </a:lnTo>
                  <a:close/>
                  <a:moveTo>
                    <a:pt x="45953" y="92256"/>
                  </a:moveTo>
                  <a:cubicBezTo>
                    <a:pt x="45953" y="93355"/>
                    <a:pt x="46153" y="94404"/>
                    <a:pt x="46553" y="95403"/>
                  </a:cubicBezTo>
                  <a:cubicBezTo>
                    <a:pt x="46952" y="96352"/>
                    <a:pt x="47552" y="97251"/>
                    <a:pt x="48251" y="97950"/>
                  </a:cubicBezTo>
                  <a:cubicBezTo>
                    <a:pt x="49000" y="98699"/>
                    <a:pt x="49849" y="99249"/>
                    <a:pt x="50848" y="99648"/>
                  </a:cubicBezTo>
                  <a:cubicBezTo>
                    <a:pt x="51847" y="100048"/>
                    <a:pt x="52896" y="100248"/>
                    <a:pt x="54045" y="100248"/>
                  </a:cubicBezTo>
                  <a:cubicBezTo>
                    <a:pt x="56243" y="100248"/>
                    <a:pt x="58141" y="99449"/>
                    <a:pt x="59739" y="97900"/>
                  </a:cubicBezTo>
                  <a:cubicBezTo>
                    <a:pt x="61338" y="96352"/>
                    <a:pt x="62087" y="94454"/>
                    <a:pt x="62087" y="92206"/>
                  </a:cubicBezTo>
                  <a:cubicBezTo>
                    <a:pt x="62087" y="91107"/>
                    <a:pt x="61887" y="90058"/>
                    <a:pt x="61437" y="89009"/>
                  </a:cubicBezTo>
                  <a:cubicBezTo>
                    <a:pt x="61038" y="88010"/>
                    <a:pt x="60438" y="87111"/>
                    <a:pt x="59739" y="86412"/>
                  </a:cubicBezTo>
                  <a:cubicBezTo>
                    <a:pt x="59040" y="85713"/>
                    <a:pt x="58141" y="85113"/>
                    <a:pt x="57192" y="84713"/>
                  </a:cubicBezTo>
                  <a:cubicBezTo>
                    <a:pt x="56243" y="84314"/>
                    <a:pt x="55194" y="84114"/>
                    <a:pt x="54045" y="84114"/>
                  </a:cubicBezTo>
                  <a:cubicBezTo>
                    <a:pt x="51847" y="84114"/>
                    <a:pt x="49899" y="84913"/>
                    <a:pt x="48301" y="86512"/>
                  </a:cubicBezTo>
                  <a:cubicBezTo>
                    <a:pt x="46703" y="88110"/>
                    <a:pt x="45903" y="90008"/>
                    <a:pt x="45903" y="9225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305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0" name="Google Shape;3040;g34ed79b00d1_0_3027"/>
            <p:cNvSpPr/>
            <p:nvPr/>
          </p:nvSpPr>
          <p:spPr>
            <a:xfrm>
              <a:off x="2860053" y="1689825"/>
              <a:ext cx="80118" cy="108589"/>
            </a:xfrm>
            <a:custGeom>
              <a:rect b="b" l="l" r="r" t="t"/>
              <a:pathLst>
                <a:path extrusionOk="0" h="108589" w="80118">
                  <a:moveTo>
                    <a:pt x="64384" y="108589"/>
                  </a:moveTo>
                  <a:lnTo>
                    <a:pt x="64384" y="42157"/>
                  </a:lnTo>
                  <a:cubicBezTo>
                    <a:pt x="64384" y="32217"/>
                    <a:pt x="62037" y="25025"/>
                    <a:pt x="57391" y="20529"/>
                  </a:cubicBezTo>
                  <a:cubicBezTo>
                    <a:pt x="52746" y="16034"/>
                    <a:pt x="45853" y="13836"/>
                    <a:pt x="36762" y="13836"/>
                  </a:cubicBezTo>
                  <a:cubicBezTo>
                    <a:pt x="33566" y="13836"/>
                    <a:pt x="30219" y="14186"/>
                    <a:pt x="26723" y="14935"/>
                  </a:cubicBezTo>
                  <a:cubicBezTo>
                    <a:pt x="23226" y="15684"/>
                    <a:pt x="19830" y="16633"/>
                    <a:pt x="16533" y="17832"/>
                  </a:cubicBezTo>
                  <a:cubicBezTo>
                    <a:pt x="13236" y="19031"/>
                    <a:pt x="10139" y="20379"/>
                    <a:pt x="7242" y="21878"/>
                  </a:cubicBezTo>
                  <a:cubicBezTo>
                    <a:pt x="4346" y="23376"/>
                    <a:pt x="1948" y="24825"/>
                    <a:pt x="0" y="26323"/>
                  </a:cubicBezTo>
                  <a:lnTo>
                    <a:pt x="0" y="8641"/>
                  </a:lnTo>
                  <a:cubicBezTo>
                    <a:pt x="1948" y="7393"/>
                    <a:pt x="4246" y="6244"/>
                    <a:pt x="6943" y="5195"/>
                  </a:cubicBezTo>
                  <a:cubicBezTo>
                    <a:pt x="9640" y="4146"/>
                    <a:pt x="12537" y="3247"/>
                    <a:pt x="15734" y="2497"/>
                  </a:cubicBezTo>
                  <a:cubicBezTo>
                    <a:pt x="18931" y="1748"/>
                    <a:pt x="22327" y="1149"/>
                    <a:pt x="25874" y="699"/>
                  </a:cubicBezTo>
                  <a:cubicBezTo>
                    <a:pt x="29470" y="250"/>
                    <a:pt x="33066" y="0"/>
                    <a:pt x="36762" y="0"/>
                  </a:cubicBezTo>
                  <a:cubicBezTo>
                    <a:pt x="51597" y="0"/>
                    <a:pt x="62536" y="3396"/>
                    <a:pt x="69579" y="10140"/>
                  </a:cubicBezTo>
                  <a:cubicBezTo>
                    <a:pt x="76572" y="16883"/>
                    <a:pt x="80118" y="27522"/>
                    <a:pt x="80118" y="41957"/>
                  </a:cubicBezTo>
                  <a:lnTo>
                    <a:pt x="80118" y="108589"/>
                  </a:lnTo>
                  <a:lnTo>
                    <a:pt x="64384" y="10858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305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1" name="Google Shape;3041;g34ed79b00d1_0_3027"/>
            <p:cNvSpPr/>
            <p:nvPr/>
          </p:nvSpPr>
          <p:spPr>
            <a:xfrm>
              <a:off x="2959401" y="1690674"/>
              <a:ext cx="105442" cy="107739"/>
            </a:xfrm>
            <a:custGeom>
              <a:rect b="b" l="l" r="r" t="t"/>
              <a:pathLst>
                <a:path extrusionOk="0" h="107739" w="105442">
                  <a:moveTo>
                    <a:pt x="36013" y="89159"/>
                  </a:moveTo>
                  <a:lnTo>
                    <a:pt x="81917" y="1049"/>
                  </a:lnTo>
                  <a:lnTo>
                    <a:pt x="85663" y="1049"/>
                  </a:lnTo>
                  <a:cubicBezTo>
                    <a:pt x="88310" y="1049"/>
                    <a:pt x="90807" y="1448"/>
                    <a:pt x="93155" y="2198"/>
                  </a:cubicBezTo>
                  <a:cubicBezTo>
                    <a:pt x="95502" y="2947"/>
                    <a:pt x="97601" y="4146"/>
                    <a:pt x="99449" y="5694"/>
                  </a:cubicBezTo>
                  <a:cubicBezTo>
                    <a:pt x="101297" y="7243"/>
                    <a:pt x="102745" y="9240"/>
                    <a:pt x="103844" y="11588"/>
                  </a:cubicBezTo>
                  <a:cubicBezTo>
                    <a:pt x="104943" y="13936"/>
                    <a:pt x="105443" y="16683"/>
                    <a:pt x="105443" y="19830"/>
                  </a:cubicBezTo>
                  <a:lnTo>
                    <a:pt x="105443" y="107740"/>
                  </a:lnTo>
                  <a:lnTo>
                    <a:pt x="89809" y="107740"/>
                  </a:lnTo>
                  <a:lnTo>
                    <a:pt x="89809" y="19830"/>
                  </a:lnTo>
                  <a:cubicBezTo>
                    <a:pt x="89809" y="18082"/>
                    <a:pt x="89359" y="16983"/>
                    <a:pt x="88460" y="16483"/>
                  </a:cubicBezTo>
                  <a:cubicBezTo>
                    <a:pt x="87561" y="15984"/>
                    <a:pt x="86811" y="15734"/>
                    <a:pt x="86162" y="15734"/>
                  </a:cubicBezTo>
                  <a:lnTo>
                    <a:pt x="38461" y="107690"/>
                  </a:lnTo>
                  <a:lnTo>
                    <a:pt x="20329" y="107690"/>
                  </a:lnTo>
                  <a:lnTo>
                    <a:pt x="20329" y="35863"/>
                  </a:lnTo>
                  <a:cubicBezTo>
                    <a:pt x="19980" y="35913"/>
                    <a:pt x="19580" y="35963"/>
                    <a:pt x="19131" y="35963"/>
                  </a:cubicBezTo>
                  <a:lnTo>
                    <a:pt x="17932" y="35963"/>
                  </a:lnTo>
                  <a:cubicBezTo>
                    <a:pt x="15384" y="35963"/>
                    <a:pt x="12987" y="35514"/>
                    <a:pt x="10789" y="34615"/>
                  </a:cubicBezTo>
                  <a:cubicBezTo>
                    <a:pt x="8591" y="33716"/>
                    <a:pt x="6693" y="32467"/>
                    <a:pt x="5095" y="30868"/>
                  </a:cubicBezTo>
                  <a:cubicBezTo>
                    <a:pt x="3496" y="29270"/>
                    <a:pt x="2248" y="27372"/>
                    <a:pt x="1349" y="25174"/>
                  </a:cubicBezTo>
                  <a:cubicBezTo>
                    <a:pt x="450" y="22976"/>
                    <a:pt x="0" y="20629"/>
                    <a:pt x="0" y="18032"/>
                  </a:cubicBezTo>
                  <a:cubicBezTo>
                    <a:pt x="0" y="15434"/>
                    <a:pt x="450" y="13087"/>
                    <a:pt x="1349" y="10889"/>
                  </a:cubicBezTo>
                  <a:cubicBezTo>
                    <a:pt x="2248" y="8691"/>
                    <a:pt x="3496" y="6793"/>
                    <a:pt x="5095" y="5145"/>
                  </a:cubicBezTo>
                  <a:cubicBezTo>
                    <a:pt x="6693" y="3496"/>
                    <a:pt x="8591" y="2248"/>
                    <a:pt x="10789" y="1349"/>
                  </a:cubicBezTo>
                  <a:cubicBezTo>
                    <a:pt x="12987" y="450"/>
                    <a:pt x="15334" y="0"/>
                    <a:pt x="17932" y="0"/>
                  </a:cubicBezTo>
                  <a:cubicBezTo>
                    <a:pt x="20529" y="0"/>
                    <a:pt x="22877" y="450"/>
                    <a:pt x="25075" y="1349"/>
                  </a:cubicBezTo>
                  <a:cubicBezTo>
                    <a:pt x="27272" y="2248"/>
                    <a:pt x="29170" y="3496"/>
                    <a:pt x="30819" y="5145"/>
                  </a:cubicBezTo>
                  <a:cubicBezTo>
                    <a:pt x="32467" y="6793"/>
                    <a:pt x="33716" y="8691"/>
                    <a:pt x="34615" y="10889"/>
                  </a:cubicBezTo>
                  <a:cubicBezTo>
                    <a:pt x="35514" y="13087"/>
                    <a:pt x="35963" y="15434"/>
                    <a:pt x="35963" y="18032"/>
                  </a:cubicBezTo>
                  <a:lnTo>
                    <a:pt x="35963" y="89159"/>
                  </a:lnTo>
                  <a:close/>
                  <a:moveTo>
                    <a:pt x="9990" y="17982"/>
                  </a:moveTo>
                  <a:cubicBezTo>
                    <a:pt x="9990" y="20229"/>
                    <a:pt x="10789" y="22127"/>
                    <a:pt x="12388" y="23726"/>
                  </a:cubicBezTo>
                  <a:cubicBezTo>
                    <a:pt x="13986" y="25324"/>
                    <a:pt x="15884" y="26123"/>
                    <a:pt x="18132" y="26123"/>
                  </a:cubicBezTo>
                  <a:cubicBezTo>
                    <a:pt x="19231" y="26123"/>
                    <a:pt x="20279" y="25924"/>
                    <a:pt x="21278" y="25474"/>
                  </a:cubicBezTo>
                  <a:cubicBezTo>
                    <a:pt x="22227" y="25074"/>
                    <a:pt x="23076" y="24475"/>
                    <a:pt x="23826" y="23776"/>
                  </a:cubicBezTo>
                  <a:cubicBezTo>
                    <a:pt x="24575" y="23076"/>
                    <a:pt x="25125" y="22177"/>
                    <a:pt x="25524" y="21178"/>
                  </a:cubicBezTo>
                  <a:cubicBezTo>
                    <a:pt x="25924" y="20179"/>
                    <a:pt x="26124" y="19130"/>
                    <a:pt x="26124" y="17982"/>
                  </a:cubicBezTo>
                  <a:cubicBezTo>
                    <a:pt x="26124" y="15784"/>
                    <a:pt x="25324" y="13886"/>
                    <a:pt x="23776" y="12287"/>
                  </a:cubicBezTo>
                  <a:cubicBezTo>
                    <a:pt x="22227" y="10689"/>
                    <a:pt x="20329" y="9940"/>
                    <a:pt x="18082" y="9940"/>
                  </a:cubicBezTo>
                  <a:cubicBezTo>
                    <a:pt x="16983" y="9940"/>
                    <a:pt x="15934" y="10140"/>
                    <a:pt x="14885" y="10539"/>
                  </a:cubicBezTo>
                  <a:cubicBezTo>
                    <a:pt x="13886" y="10939"/>
                    <a:pt x="12987" y="11538"/>
                    <a:pt x="12288" y="12237"/>
                  </a:cubicBezTo>
                  <a:cubicBezTo>
                    <a:pt x="11538" y="12987"/>
                    <a:pt x="10989" y="13836"/>
                    <a:pt x="10589" y="14785"/>
                  </a:cubicBezTo>
                  <a:cubicBezTo>
                    <a:pt x="10190" y="15734"/>
                    <a:pt x="9990" y="16783"/>
                    <a:pt x="9990" y="179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305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2" name="Google Shape;3042;g34ed79b00d1_0_3027"/>
            <p:cNvSpPr/>
            <p:nvPr/>
          </p:nvSpPr>
          <p:spPr>
            <a:xfrm>
              <a:off x="3040518" y="1649815"/>
              <a:ext cx="122474" cy="148598"/>
            </a:xfrm>
            <a:custGeom>
              <a:rect b="b" l="l" r="r" t="t"/>
              <a:pathLst>
                <a:path extrusionOk="0" h="148598" w="122474">
                  <a:moveTo>
                    <a:pt x="0" y="16533"/>
                  </a:moveTo>
                  <a:cubicBezTo>
                    <a:pt x="0" y="14236"/>
                    <a:pt x="449" y="12088"/>
                    <a:pt x="1298" y="10090"/>
                  </a:cubicBezTo>
                  <a:cubicBezTo>
                    <a:pt x="2148" y="8092"/>
                    <a:pt x="3346" y="6344"/>
                    <a:pt x="4795" y="4845"/>
                  </a:cubicBezTo>
                  <a:cubicBezTo>
                    <a:pt x="6244" y="3347"/>
                    <a:pt x="7992" y="2148"/>
                    <a:pt x="9990" y="1299"/>
                  </a:cubicBezTo>
                  <a:cubicBezTo>
                    <a:pt x="11988" y="450"/>
                    <a:pt x="14135" y="0"/>
                    <a:pt x="16433" y="0"/>
                  </a:cubicBezTo>
                  <a:cubicBezTo>
                    <a:pt x="18731" y="0"/>
                    <a:pt x="20879" y="450"/>
                    <a:pt x="22876" y="1299"/>
                  </a:cubicBezTo>
                  <a:cubicBezTo>
                    <a:pt x="24875" y="2148"/>
                    <a:pt x="26623" y="3347"/>
                    <a:pt x="28121" y="4845"/>
                  </a:cubicBezTo>
                  <a:cubicBezTo>
                    <a:pt x="29620" y="6344"/>
                    <a:pt x="30818" y="8092"/>
                    <a:pt x="31668" y="10090"/>
                  </a:cubicBezTo>
                  <a:cubicBezTo>
                    <a:pt x="32517" y="12088"/>
                    <a:pt x="32966" y="14236"/>
                    <a:pt x="32966" y="16533"/>
                  </a:cubicBezTo>
                  <a:cubicBezTo>
                    <a:pt x="32966" y="18831"/>
                    <a:pt x="32517" y="20979"/>
                    <a:pt x="31668" y="22977"/>
                  </a:cubicBezTo>
                  <a:cubicBezTo>
                    <a:pt x="30818" y="24975"/>
                    <a:pt x="29620" y="26723"/>
                    <a:pt x="28121" y="28171"/>
                  </a:cubicBezTo>
                  <a:cubicBezTo>
                    <a:pt x="26623" y="29620"/>
                    <a:pt x="24875" y="30769"/>
                    <a:pt x="22876" y="31668"/>
                  </a:cubicBezTo>
                  <a:cubicBezTo>
                    <a:pt x="20879" y="32517"/>
                    <a:pt x="18731" y="32966"/>
                    <a:pt x="16433" y="32966"/>
                  </a:cubicBezTo>
                  <a:cubicBezTo>
                    <a:pt x="14135" y="32966"/>
                    <a:pt x="11988" y="32517"/>
                    <a:pt x="9990" y="31668"/>
                  </a:cubicBezTo>
                  <a:cubicBezTo>
                    <a:pt x="7992" y="30819"/>
                    <a:pt x="6244" y="29620"/>
                    <a:pt x="4795" y="28171"/>
                  </a:cubicBezTo>
                  <a:cubicBezTo>
                    <a:pt x="3346" y="26723"/>
                    <a:pt x="2197" y="24975"/>
                    <a:pt x="1298" y="22977"/>
                  </a:cubicBezTo>
                  <a:cubicBezTo>
                    <a:pt x="449" y="20979"/>
                    <a:pt x="0" y="18831"/>
                    <a:pt x="0" y="16533"/>
                  </a:cubicBezTo>
                  <a:close/>
                  <a:moveTo>
                    <a:pt x="23626" y="16533"/>
                  </a:moveTo>
                  <a:cubicBezTo>
                    <a:pt x="23626" y="14535"/>
                    <a:pt x="22926" y="12837"/>
                    <a:pt x="21528" y="11438"/>
                  </a:cubicBezTo>
                  <a:cubicBezTo>
                    <a:pt x="20129" y="10040"/>
                    <a:pt x="18431" y="9341"/>
                    <a:pt x="16433" y="9341"/>
                  </a:cubicBezTo>
                  <a:cubicBezTo>
                    <a:pt x="14435" y="9341"/>
                    <a:pt x="12687" y="10040"/>
                    <a:pt x="11288" y="11438"/>
                  </a:cubicBezTo>
                  <a:cubicBezTo>
                    <a:pt x="9890" y="12837"/>
                    <a:pt x="9140" y="14535"/>
                    <a:pt x="9140" y="16533"/>
                  </a:cubicBezTo>
                  <a:cubicBezTo>
                    <a:pt x="9140" y="18531"/>
                    <a:pt x="9840" y="20279"/>
                    <a:pt x="11288" y="21678"/>
                  </a:cubicBezTo>
                  <a:cubicBezTo>
                    <a:pt x="12737" y="23077"/>
                    <a:pt x="14435" y="23826"/>
                    <a:pt x="16433" y="23826"/>
                  </a:cubicBezTo>
                  <a:cubicBezTo>
                    <a:pt x="18431" y="23826"/>
                    <a:pt x="20129" y="23126"/>
                    <a:pt x="21528" y="21678"/>
                  </a:cubicBezTo>
                  <a:cubicBezTo>
                    <a:pt x="22926" y="20279"/>
                    <a:pt x="23626" y="18531"/>
                    <a:pt x="23626" y="16533"/>
                  </a:cubicBezTo>
                  <a:close/>
                  <a:moveTo>
                    <a:pt x="106741" y="148598"/>
                  </a:moveTo>
                  <a:lnTo>
                    <a:pt x="106741" y="82166"/>
                  </a:lnTo>
                  <a:cubicBezTo>
                    <a:pt x="106741" y="72226"/>
                    <a:pt x="104393" y="65034"/>
                    <a:pt x="99748" y="60538"/>
                  </a:cubicBezTo>
                  <a:cubicBezTo>
                    <a:pt x="95103" y="56043"/>
                    <a:pt x="88210" y="53845"/>
                    <a:pt x="79119" y="53845"/>
                  </a:cubicBezTo>
                  <a:cubicBezTo>
                    <a:pt x="75922" y="53845"/>
                    <a:pt x="72576" y="54195"/>
                    <a:pt x="69079" y="54944"/>
                  </a:cubicBezTo>
                  <a:cubicBezTo>
                    <a:pt x="65583" y="55693"/>
                    <a:pt x="62186" y="56642"/>
                    <a:pt x="58890" y="57841"/>
                  </a:cubicBezTo>
                  <a:cubicBezTo>
                    <a:pt x="55593" y="59040"/>
                    <a:pt x="52496" y="60388"/>
                    <a:pt x="49599" y="61887"/>
                  </a:cubicBezTo>
                  <a:cubicBezTo>
                    <a:pt x="46702" y="63385"/>
                    <a:pt x="44305" y="64834"/>
                    <a:pt x="42357" y="66332"/>
                  </a:cubicBezTo>
                  <a:lnTo>
                    <a:pt x="42357" y="48650"/>
                  </a:lnTo>
                  <a:cubicBezTo>
                    <a:pt x="44305" y="47402"/>
                    <a:pt x="46602" y="46253"/>
                    <a:pt x="49300" y="45204"/>
                  </a:cubicBezTo>
                  <a:cubicBezTo>
                    <a:pt x="51997" y="44155"/>
                    <a:pt x="54894" y="43256"/>
                    <a:pt x="58090" y="42507"/>
                  </a:cubicBezTo>
                  <a:cubicBezTo>
                    <a:pt x="61287" y="41757"/>
                    <a:pt x="64684" y="41158"/>
                    <a:pt x="68230" y="40709"/>
                  </a:cubicBezTo>
                  <a:cubicBezTo>
                    <a:pt x="71826" y="40259"/>
                    <a:pt x="75423" y="40009"/>
                    <a:pt x="79119" y="40009"/>
                  </a:cubicBezTo>
                  <a:cubicBezTo>
                    <a:pt x="93954" y="40009"/>
                    <a:pt x="104893" y="43406"/>
                    <a:pt x="111936" y="50149"/>
                  </a:cubicBezTo>
                  <a:cubicBezTo>
                    <a:pt x="118929" y="56892"/>
                    <a:pt x="122475" y="67531"/>
                    <a:pt x="122475" y="81966"/>
                  </a:cubicBezTo>
                  <a:lnTo>
                    <a:pt x="122475" y="148598"/>
                  </a:lnTo>
                  <a:lnTo>
                    <a:pt x="106741" y="14859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305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3" name="Google Shape;3043;g34ed79b00d1_0_3027"/>
            <p:cNvSpPr/>
            <p:nvPr/>
          </p:nvSpPr>
          <p:spPr>
            <a:xfrm>
              <a:off x="3174232" y="1601365"/>
              <a:ext cx="86711" cy="198047"/>
            </a:xfrm>
            <a:custGeom>
              <a:rect b="b" l="l" r="r" t="t"/>
              <a:pathLst>
                <a:path extrusionOk="0" h="198047" w="86711">
                  <a:moveTo>
                    <a:pt x="50498" y="25324"/>
                  </a:moveTo>
                  <a:cubicBezTo>
                    <a:pt x="50498" y="20929"/>
                    <a:pt x="50299" y="17532"/>
                    <a:pt x="49899" y="15035"/>
                  </a:cubicBezTo>
                  <a:cubicBezTo>
                    <a:pt x="49500" y="12537"/>
                    <a:pt x="48401" y="11288"/>
                    <a:pt x="46653" y="11288"/>
                  </a:cubicBezTo>
                  <a:cubicBezTo>
                    <a:pt x="44904" y="11288"/>
                    <a:pt x="43805" y="12537"/>
                    <a:pt x="43156" y="15035"/>
                  </a:cubicBezTo>
                  <a:cubicBezTo>
                    <a:pt x="42507" y="17532"/>
                    <a:pt x="41907" y="20978"/>
                    <a:pt x="41358" y="25324"/>
                  </a:cubicBezTo>
                  <a:lnTo>
                    <a:pt x="39710" y="37711"/>
                  </a:lnTo>
                  <a:cubicBezTo>
                    <a:pt x="39310" y="41058"/>
                    <a:pt x="38710" y="44055"/>
                    <a:pt x="38011" y="46802"/>
                  </a:cubicBezTo>
                  <a:cubicBezTo>
                    <a:pt x="37262" y="49549"/>
                    <a:pt x="36313" y="51897"/>
                    <a:pt x="35064" y="53845"/>
                  </a:cubicBezTo>
                  <a:cubicBezTo>
                    <a:pt x="33816" y="55793"/>
                    <a:pt x="32267" y="57292"/>
                    <a:pt x="30469" y="58340"/>
                  </a:cubicBezTo>
                  <a:cubicBezTo>
                    <a:pt x="28671" y="59389"/>
                    <a:pt x="26423" y="59889"/>
                    <a:pt x="23826" y="59889"/>
                  </a:cubicBezTo>
                  <a:cubicBezTo>
                    <a:pt x="21228" y="59889"/>
                    <a:pt x="18831" y="59339"/>
                    <a:pt x="16983" y="58290"/>
                  </a:cubicBezTo>
                  <a:cubicBezTo>
                    <a:pt x="15135" y="57192"/>
                    <a:pt x="13636" y="55743"/>
                    <a:pt x="12388" y="53795"/>
                  </a:cubicBezTo>
                  <a:cubicBezTo>
                    <a:pt x="11189" y="51897"/>
                    <a:pt x="10190" y="49549"/>
                    <a:pt x="9490" y="46802"/>
                  </a:cubicBezTo>
                  <a:cubicBezTo>
                    <a:pt x="8741" y="44055"/>
                    <a:pt x="8192" y="41008"/>
                    <a:pt x="7792" y="37711"/>
                  </a:cubicBezTo>
                  <a:lnTo>
                    <a:pt x="4446" y="12287"/>
                  </a:lnTo>
                  <a:cubicBezTo>
                    <a:pt x="4096" y="9740"/>
                    <a:pt x="3496" y="7392"/>
                    <a:pt x="2697" y="5245"/>
                  </a:cubicBezTo>
                  <a:cubicBezTo>
                    <a:pt x="1848" y="3147"/>
                    <a:pt x="949" y="1399"/>
                    <a:pt x="0" y="0"/>
                  </a:cubicBezTo>
                  <a:lnTo>
                    <a:pt x="12487" y="0"/>
                  </a:lnTo>
                  <a:cubicBezTo>
                    <a:pt x="13386" y="1399"/>
                    <a:pt x="14136" y="3247"/>
                    <a:pt x="14735" y="5644"/>
                  </a:cubicBezTo>
                  <a:cubicBezTo>
                    <a:pt x="15334" y="7992"/>
                    <a:pt x="15784" y="10289"/>
                    <a:pt x="16134" y="12537"/>
                  </a:cubicBezTo>
                  <a:lnTo>
                    <a:pt x="19680" y="37012"/>
                  </a:lnTo>
                  <a:cubicBezTo>
                    <a:pt x="20030" y="39560"/>
                    <a:pt x="20379" y="41607"/>
                    <a:pt x="20679" y="43156"/>
                  </a:cubicBezTo>
                  <a:cubicBezTo>
                    <a:pt x="20979" y="44704"/>
                    <a:pt x="21278" y="45853"/>
                    <a:pt x="21628" y="46702"/>
                  </a:cubicBezTo>
                  <a:cubicBezTo>
                    <a:pt x="21928" y="47551"/>
                    <a:pt x="22277" y="48051"/>
                    <a:pt x="22677" y="48301"/>
                  </a:cubicBezTo>
                  <a:cubicBezTo>
                    <a:pt x="23076" y="48550"/>
                    <a:pt x="23476" y="48650"/>
                    <a:pt x="23876" y="48650"/>
                  </a:cubicBezTo>
                  <a:cubicBezTo>
                    <a:pt x="24225" y="48650"/>
                    <a:pt x="24575" y="48500"/>
                    <a:pt x="24925" y="48251"/>
                  </a:cubicBezTo>
                  <a:cubicBezTo>
                    <a:pt x="25274" y="47951"/>
                    <a:pt x="25624" y="47402"/>
                    <a:pt x="25974" y="46602"/>
                  </a:cubicBezTo>
                  <a:cubicBezTo>
                    <a:pt x="26323" y="45753"/>
                    <a:pt x="26673" y="44604"/>
                    <a:pt x="26973" y="43056"/>
                  </a:cubicBezTo>
                  <a:cubicBezTo>
                    <a:pt x="27272" y="41508"/>
                    <a:pt x="27622" y="39510"/>
                    <a:pt x="27972" y="37012"/>
                  </a:cubicBezTo>
                  <a:lnTo>
                    <a:pt x="29870" y="22627"/>
                  </a:lnTo>
                  <a:cubicBezTo>
                    <a:pt x="30369" y="19031"/>
                    <a:pt x="31068" y="15784"/>
                    <a:pt x="31967" y="12987"/>
                  </a:cubicBezTo>
                  <a:cubicBezTo>
                    <a:pt x="32867" y="10190"/>
                    <a:pt x="34115" y="7792"/>
                    <a:pt x="35664" y="5894"/>
                  </a:cubicBezTo>
                  <a:cubicBezTo>
                    <a:pt x="37212" y="3996"/>
                    <a:pt x="39110" y="2547"/>
                    <a:pt x="41358" y="1498"/>
                  </a:cubicBezTo>
                  <a:cubicBezTo>
                    <a:pt x="43556" y="500"/>
                    <a:pt x="46253" y="0"/>
                    <a:pt x="49400" y="0"/>
                  </a:cubicBezTo>
                  <a:cubicBezTo>
                    <a:pt x="55493" y="0"/>
                    <a:pt x="59889" y="1948"/>
                    <a:pt x="62486" y="5894"/>
                  </a:cubicBezTo>
                  <a:cubicBezTo>
                    <a:pt x="65084" y="9840"/>
                    <a:pt x="66382" y="15384"/>
                    <a:pt x="66382" y="22627"/>
                  </a:cubicBezTo>
                  <a:lnTo>
                    <a:pt x="66382" y="162184"/>
                  </a:lnTo>
                  <a:cubicBezTo>
                    <a:pt x="66732" y="162134"/>
                    <a:pt x="67131" y="162084"/>
                    <a:pt x="67581" y="162084"/>
                  </a:cubicBezTo>
                  <a:lnTo>
                    <a:pt x="68780" y="162084"/>
                  </a:lnTo>
                  <a:cubicBezTo>
                    <a:pt x="71327" y="162084"/>
                    <a:pt x="73725" y="162534"/>
                    <a:pt x="75923" y="163433"/>
                  </a:cubicBezTo>
                  <a:cubicBezTo>
                    <a:pt x="78120" y="164332"/>
                    <a:pt x="80018" y="165581"/>
                    <a:pt x="81617" y="167179"/>
                  </a:cubicBezTo>
                  <a:cubicBezTo>
                    <a:pt x="83215" y="168778"/>
                    <a:pt x="84464" y="170676"/>
                    <a:pt x="85363" y="172873"/>
                  </a:cubicBezTo>
                  <a:cubicBezTo>
                    <a:pt x="86262" y="175071"/>
                    <a:pt x="86711" y="177419"/>
                    <a:pt x="86711" y="180016"/>
                  </a:cubicBezTo>
                  <a:cubicBezTo>
                    <a:pt x="86711" y="182614"/>
                    <a:pt x="86262" y="184961"/>
                    <a:pt x="85363" y="187159"/>
                  </a:cubicBezTo>
                  <a:cubicBezTo>
                    <a:pt x="84464" y="189357"/>
                    <a:pt x="83215" y="191255"/>
                    <a:pt x="81617" y="192903"/>
                  </a:cubicBezTo>
                  <a:cubicBezTo>
                    <a:pt x="80018" y="194551"/>
                    <a:pt x="78120" y="195800"/>
                    <a:pt x="75923" y="196699"/>
                  </a:cubicBezTo>
                  <a:cubicBezTo>
                    <a:pt x="73725" y="197598"/>
                    <a:pt x="71377" y="198048"/>
                    <a:pt x="68780" y="198048"/>
                  </a:cubicBezTo>
                  <a:cubicBezTo>
                    <a:pt x="66182" y="198048"/>
                    <a:pt x="63835" y="197598"/>
                    <a:pt x="61637" y="196699"/>
                  </a:cubicBezTo>
                  <a:cubicBezTo>
                    <a:pt x="59439" y="195800"/>
                    <a:pt x="57541" y="194551"/>
                    <a:pt x="55893" y="192903"/>
                  </a:cubicBezTo>
                  <a:cubicBezTo>
                    <a:pt x="54245" y="191255"/>
                    <a:pt x="52996" y="189357"/>
                    <a:pt x="52097" y="187159"/>
                  </a:cubicBezTo>
                  <a:cubicBezTo>
                    <a:pt x="51198" y="184961"/>
                    <a:pt x="50748" y="182614"/>
                    <a:pt x="50748" y="180016"/>
                  </a:cubicBezTo>
                  <a:lnTo>
                    <a:pt x="50748" y="25374"/>
                  </a:lnTo>
                  <a:close/>
                  <a:moveTo>
                    <a:pt x="76522" y="180066"/>
                  </a:moveTo>
                  <a:cubicBezTo>
                    <a:pt x="76522" y="177868"/>
                    <a:pt x="75723" y="175920"/>
                    <a:pt x="74124" y="174322"/>
                  </a:cubicBezTo>
                  <a:cubicBezTo>
                    <a:pt x="72526" y="172724"/>
                    <a:pt x="70628" y="171924"/>
                    <a:pt x="68380" y="171924"/>
                  </a:cubicBezTo>
                  <a:cubicBezTo>
                    <a:pt x="67281" y="171924"/>
                    <a:pt x="66232" y="172124"/>
                    <a:pt x="65233" y="172574"/>
                  </a:cubicBezTo>
                  <a:cubicBezTo>
                    <a:pt x="64284" y="172973"/>
                    <a:pt x="63435" y="173573"/>
                    <a:pt x="62686" y="174272"/>
                  </a:cubicBezTo>
                  <a:cubicBezTo>
                    <a:pt x="61937" y="174971"/>
                    <a:pt x="61388" y="175870"/>
                    <a:pt x="60988" y="176869"/>
                  </a:cubicBezTo>
                  <a:cubicBezTo>
                    <a:pt x="60588" y="177868"/>
                    <a:pt x="60388" y="178917"/>
                    <a:pt x="60388" y="180066"/>
                  </a:cubicBezTo>
                  <a:cubicBezTo>
                    <a:pt x="60388" y="182264"/>
                    <a:pt x="61188" y="184162"/>
                    <a:pt x="62736" y="185760"/>
                  </a:cubicBezTo>
                  <a:cubicBezTo>
                    <a:pt x="64284" y="187359"/>
                    <a:pt x="66182" y="188108"/>
                    <a:pt x="68430" y="188108"/>
                  </a:cubicBezTo>
                  <a:cubicBezTo>
                    <a:pt x="69529" y="188108"/>
                    <a:pt x="70578" y="187908"/>
                    <a:pt x="71627" y="187509"/>
                  </a:cubicBezTo>
                  <a:cubicBezTo>
                    <a:pt x="72626" y="187109"/>
                    <a:pt x="73525" y="186510"/>
                    <a:pt x="74224" y="185810"/>
                  </a:cubicBezTo>
                  <a:cubicBezTo>
                    <a:pt x="74974" y="185061"/>
                    <a:pt x="75523" y="184212"/>
                    <a:pt x="75923" y="183263"/>
                  </a:cubicBezTo>
                  <a:cubicBezTo>
                    <a:pt x="76322" y="182314"/>
                    <a:pt x="76522" y="181265"/>
                    <a:pt x="76522" y="18016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305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4" name="Google Shape;3044;g34ed79b00d1_0_3027"/>
            <p:cNvSpPr/>
            <p:nvPr/>
          </p:nvSpPr>
          <p:spPr>
            <a:xfrm>
              <a:off x="3273331" y="1689825"/>
              <a:ext cx="97250" cy="108539"/>
            </a:xfrm>
            <a:custGeom>
              <a:rect b="b" l="l" r="r" t="t"/>
              <a:pathLst>
                <a:path extrusionOk="0" h="108539" w="97250">
                  <a:moveTo>
                    <a:pt x="45304" y="73275"/>
                  </a:moveTo>
                  <a:cubicBezTo>
                    <a:pt x="41008" y="72576"/>
                    <a:pt x="37462" y="70728"/>
                    <a:pt x="34665" y="67681"/>
                  </a:cubicBezTo>
                  <a:cubicBezTo>
                    <a:pt x="31867" y="64684"/>
                    <a:pt x="30519" y="60638"/>
                    <a:pt x="30519" y="55643"/>
                  </a:cubicBezTo>
                  <a:cubicBezTo>
                    <a:pt x="30519" y="53096"/>
                    <a:pt x="30968" y="50698"/>
                    <a:pt x="31867" y="48500"/>
                  </a:cubicBezTo>
                  <a:cubicBezTo>
                    <a:pt x="32767" y="46303"/>
                    <a:pt x="34015" y="44405"/>
                    <a:pt x="35614" y="42756"/>
                  </a:cubicBezTo>
                  <a:cubicBezTo>
                    <a:pt x="37212" y="41108"/>
                    <a:pt x="39110" y="39859"/>
                    <a:pt x="41308" y="38960"/>
                  </a:cubicBezTo>
                  <a:cubicBezTo>
                    <a:pt x="43505" y="38061"/>
                    <a:pt x="45853" y="37612"/>
                    <a:pt x="48451" y="37612"/>
                  </a:cubicBezTo>
                  <a:cubicBezTo>
                    <a:pt x="51347" y="37612"/>
                    <a:pt x="53945" y="38111"/>
                    <a:pt x="56243" y="39110"/>
                  </a:cubicBezTo>
                  <a:cubicBezTo>
                    <a:pt x="58540" y="40109"/>
                    <a:pt x="60438" y="41508"/>
                    <a:pt x="62037" y="43256"/>
                  </a:cubicBezTo>
                  <a:cubicBezTo>
                    <a:pt x="63585" y="45004"/>
                    <a:pt x="64784" y="47102"/>
                    <a:pt x="65583" y="49549"/>
                  </a:cubicBezTo>
                  <a:cubicBezTo>
                    <a:pt x="66382" y="51997"/>
                    <a:pt x="66782" y="54594"/>
                    <a:pt x="66782" y="57342"/>
                  </a:cubicBezTo>
                  <a:cubicBezTo>
                    <a:pt x="66782" y="61138"/>
                    <a:pt x="66032" y="64834"/>
                    <a:pt x="64484" y="68430"/>
                  </a:cubicBezTo>
                  <a:cubicBezTo>
                    <a:pt x="62936" y="72027"/>
                    <a:pt x="60938" y="75423"/>
                    <a:pt x="58490" y="78670"/>
                  </a:cubicBezTo>
                  <a:cubicBezTo>
                    <a:pt x="56043" y="81916"/>
                    <a:pt x="53196" y="85063"/>
                    <a:pt x="50049" y="88010"/>
                  </a:cubicBezTo>
                  <a:cubicBezTo>
                    <a:pt x="46902" y="90957"/>
                    <a:pt x="43705" y="93704"/>
                    <a:pt x="40459" y="96202"/>
                  </a:cubicBezTo>
                  <a:cubicBezTo>
                    <a:pt x="37212" y="98699"/>
                    <a:pt x="34115" y="100997"/>
                    <a:pt x="31068" y="103095"/>
                  </a:cubicBezTo>
                  <a:cubicBezTo>
                    <a:pt x="28021" y="105193"/>
                    <a:pt x="25374" y="106991"/>
                    <a:pt x="23126" y="108489"/>
                  </a:cubicBezTo>
                  <a:lnTo>
                    <a:pt x="7492" y="108489"/>
                  </a:lnTo>
                  <a:lnTo>
                    <a:pt x="7492" y="88160"/>
                  </a:lnTo>
                  <a:cubicBezTo>
                    <a:pt x="7492" y="82816"/>
                    <a:pt x="7093" y="78120"/>
                    <a:pt x="6343" y="74074"/>
                  </a:cubicBezTo>
                  <a:cubicBezTo>
                    <a:pt x="5594" y="70028"/>
                    <a:pt x="4745" y="66182"/>
                    <a:pt x="3796" y="62536"/>
                  </a:cubicBezTo>
                  <a:cubicBezTo>
                    <a:pt x="2847" y="58890"/>
                    <a:pt x="1998" y="55244"/>
                    <a:pt x="1199" y="51647"/>
                  </a:cubicBezTo>
                  <a:cubicBezTo>
                    <a:pt x="399" y="48051"/>
                    <a:pt x="0" y="44005"/>
                    <a:pt x="0" y="39560"/>
                  </a:cubicBezTo>
                  <a:cubicBezTo>
                    <a:pt x="0" y="33116"/>
                    <a:pt x="1149" y="27422"/>
                    <a:pt x="3446" y="22477"/>
                  </a:cubicBezTo>
                  <a:cubicBezTo>
                    <a:pt x="5744" y="17532"/>
                    <a:pt x="8991" y="13436"/>
                    <a:pt x="13236" y="10090"/>
                  </a:cubicBezTo>
                  <a:cubicBezTo>
                    <a:pt x="17482" y="6743"/>
                    <a:pt x="22577" y="4246"/>
                    <a:pt x="28521" y="2547"/>
                  </a:cubicBezTo>
                  <a:cubicBezTo>
                    <a:pt x="34515" y="849"/>
                    <a:pt x="41108" y="0"/>
                    <a:pt x="48401" y="0"/>
                  </a:cubicBezTo>
                  <a:cubicBezTo>
                    <a:pt x="64234" y="0"/>
                    <a:pt x="76322" y="3546"/>
                    <a:pt x="84713" y="10589"/>
                  </a:cubicBezTo>
                  <a:cubicBezTo>
                    <a:pt x="93105" y="17632"/>
                    <a:pt x="97251" y="28321"/>
                    <a:pt x="97251" y="42607"/>
                  </a:cubicBezTo>
                  <a:lnTo>
                    <a:pt x="97251" y="108539"/>
                  </a:lnTo>
                  <a:lnTo>
                    <a:pt x="81617" y="108539"/>
                  </a:lnTo>
                  <a:lnTo>
                    <a:pt x="81617" y="43655"/>
                  </a:lnTo>
                  <a:cubicBezTo>
                    <a:pt x="81617" y="39360"/>
                    <a:pt x="81017" y="35414"/>
                    <a:pt x="79818" y="31768"/>
                  </a:cubicBezTo>
                  <a:cubicBezTo>
                    <a:pt x="78620" y="28171"/>
                    <a:pt x="76672" y="25025"/>
                    <a:pt x="73974" y="22327"/>
                  </a:cubicBezTo>
                  <a:cubicBezTo>
                    <a:pt x="71277" y="19680"/>
                    <a:pt x="67881" y="17582"/>
                    <a:pt x="63685" y="16084"/>
                  </a:cubicBezTo>
                  <a:cubicBezTo>
                    <a:pt x="59489" y="14585"/>
                    <a:pt x="54395" y="13836"/>
                    <a:pt x="48451" y="13836"/>
                  </a:cubicBezTo>
                  <a:cubicBezTo>
                    <a:pt x="42507" y="13836"/>
                    <a:pt x="37861" y="14585"/>
                    <a:pt x="33716" y="16034"/>
                  </a:cubicBezTo>
                  <a:cubicBezTo>
                    <a:pt x="29570" y="17482"/>
                    <a:pt x="26173" y="19430"/>
                    <a:pt x="23526" y="21878"/>
                  </a:cubicBezTo>
                  <a:cubicBezTo>
                    <a:pt x="20829" y="24325"/>
                    <a:pt x="18881" y="27072"/>
                    <a:pt x="17582" y="30119"/>
                  </a:cubicBezTo>
                  <a:cubicBezTo>
                    <a:pt x="16283" y="33166"/>
                    <a:pt x="15634" y="36313"/>
                    <a:pt x="15634" y="39610"/>
                  </a:cubicBezTo>
                  <a:cubicBezTo>
                    <a:pt x="15634" y="43905"/>
                    <a:pt x="16033" y="48001"/>
                    <a:pt x="16833" y="51897"/>
                  </a:cubicBezTo>
                  <a:cubicBezTo>
                    <a:pt x="17632" y="55793"/>
                    <a:pt x="18481" y="59689"/>
                    <a:pt x="19430" y="63685"/>
                  </a:cubicBezTo>
                  <a:cubicBezTo>
                    <a:pt x="20379" y="67631"/>
                    <a:pt x="21228" y="71777"/>
                    <a:pt x="21977" y="76072"/>
                  </a:cubicBezTo>
                  <a:cubicBezTo>
                    <a:pt x="22727" y="80368"/>
                    <a:pt x="23126" y="85113"/>
                    <a:pt x="23126" y="90258"/>
                  </a:cubicBezTo>
                  <a:lnTo>
                    <a:pt x="23126" y="94204"/>
                  </a:lnTo>
                  <a:cubicBezTo>
                    <a:pt x="29020" y="90308"/>
                    <a:pt x="33865" y="86562"/>
                    <a:pt x="37711" y="82965"/>
                  </a:cubicBezTo>
                  <a:cubicBezTo>
                    <a:pt x="41558" y="79369"/>
                    <a:pt x="44055" y="76122"/>
                    <a:pt x="45304" y="73275"/>
                  </a:cubicBezTo>
                  <a:close/>
                  <a:moveTo>
                    <a:pt x="40409" y="55543"/>
                  </a:moveTo>
                  <a:cubicBezTo>
                    <a:pt x="40409" y="57741"/>
                    <a:pt x="41208" y="59689"/>
                    <a:pt x="42806" y="61287"/>
                  </a:cubicBezTo>
                  <a:cubicBezTo>
                    <a:pt x="44405" y="62886"/>
                    <a:pt x="46303" y="63685"/>
                    <a:pt x="48550" y="63685"/>
                  </a:cubicBezTo>
                  <a:cubicBezTo>
                    <a:pt x="49649" y="63685"/>
                    <a:pt x="50698" y="63485"/>
                    <a:pt x="51697" y="63086"/>
                  </a:cubicBezTo>
                  <a:cubicBezTo>
                    <a:pt x="52646" y="62686"/>
                    <a:pt x="53495" y="62087"/>
                    <a:pt x="54245" y="61387"/>
                  </a:cubicBezTo>
                  <a:cubicBezTo>
                    <a:pt x="54994" y="60638"/>
                    <a:pt x="55543" y="59789"/>
                    <a:pt x="55943" y="58790"/>
                  </a:cubicBezTo>
                  <a:cubicBezTo>
                    <a:pt x="56342" y="57791"/>
                    <a:pt x="56542" y="56742"/>
                    <a:pt x="56542" y="55593"/>
                  </a:cubicBezTo>
                  <a:cubicBezTo>
                    <a:pt x="56542" y="53396"/>
                    <a:pt x="55743" y="51497"/>
                    <a:pt x="54195" y="49899"/>
                  </a:cubicBezTo>
                  <a:cubicBezTo>
                    <a:pt x="52646" y="48351"/>
                    <a:pt x="50748" y="47551"/>
                    <a:pt x="48500" y="47551"/>
                  </a:cubicBezTo>
                  <a:cubicBezTo>
                    <a:pt x="47402" y="47551"/>
                    <a:pt x="46353" y="47751"/>
                    <a:pt x="45304" y="48201"/>
                  </a:cubicBezTo>
                  <a:cubicBezTo>
                    <a:pt x="44305" y="48600"/>
                    <a:pt x="43406" y="49200"/>
                    <a:pt x="42706" y="49899"/>
                  </a:cubicBezTo>
                  <a:cubicBezTo>
                    <a:pt x="42007" y="50598"/>
                    <a:pt x="41408" y="51497"/>
                    <a:pt x="41008" y="52446"/>
                  </a:cubicBezTo>
                  <a:cubicBezTo>
                    <a:pt x="40609" y="53396"/>
                    <a:pt x="40359" y="54444"/>
                    <a:pt x="40359" y="5559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305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5" name="Google Shape;3045;g34ed79b00d1_0_3027"/>
            <p:cNvSpPr/>
            <p:nvPr/>
          </p:nvSpPr>
          <p:spPr>
            <a:xfrm>
              <a:off x="3304299" y="1640075"/>
              <a:ext cx="69678" cy="42806"/>
            </a:xfrm>
            <a:custGeom>
              <a:rect b="b" l="l" r="r" t="t"/>
              <a:pathLst>
                <a:path extrusionOk="0" h="42806" w="69678">
                  <a:moveTo>
                    <a:pt x="24375" y="19081"/>
                  </a:moveTo>
                  <a:cubicBezTo>
                    <a:pt x="24025" y="19780"/>
                    <a:pt x="23576" y="20529"/>
                    <a:pt x="22976" y="21328"/>
                  </a:cubicBezTo>
                  <a:cubicBezTo>
                    <a:pt x="22377" y="22127"/>
                    <a:pt x="21628" y="22877"/>
                    <a:pt x="20679" y="23526"/>
                  </a:cubicBezTo>
                  <a:cubicBezTo>
                    <a:pt x="19730" y="24175"/>
                    <a:pt x="18631" y="24725"/>
                    <a:pt x="17332" y="25174"/>
                  </a:cubicBezTo>
                  <a:cubicBezTo>
                    <a:pt x="16033" y="25624"/>
                    <a:pt x="14585" y="25874"/>
                    <a:pt x="12887" y="25874"/>
                  </a:cubicBezTo>
                  <a:cubicBezTo>
                    <a:pt x="10989" y="25874"/>
                    <a:pt x="9290" y="25524"/>
                    <a:pt x="7742" y="24875"/>
                  </a:cubicBezTo>
                  <a:cubicBezTo>
                    <a:pt x="6194" y="24225"/>
                    <a:pt x="4845" y="23276"/>
                    <a:pt x="3696" y="22127"/>
                  </a:cubicBezTo>
                  <a:cubicBezTo>
                    <a:pt x="2547" y="20978"/>
                    <a:pt x="1648" y="19580"/>
                    <a:pt x="999" y="17982"/>
                  </a:cubicBezTo>
                  <a:cubicBezTo>
                    <a:pt x="349" y="16383"/>
                    <a:pt x="0" y="14635"/>
                    <a:pt x="0" y="12787"/>
                  </a:cubicBezTo>
                  <a:cubicBezTo>
                    <a:pt x="0" y="11139"/>
                    <a:pt x="349" y="9540"/>
                    <a:pt x="999" y="7992"/>
                  </a:cubicBezTo>
                  <a:cubicBezTo>
                    <a:pt x="1648" y="6443"/>
                    <a:pt x="2597" y="5095"/>
                    <a:pt x="3846" y="3896"/>
                  </a:cubicBezTo>
                  <a:cubicBezTo>
                    <a:pt x="5095" y="2697"/>
                    <a:pt x="6643" y="1748"/>
                    <a:pt x="8541" y="1049"/>
                  </a:cubicBezTo>
                  <a:cubicBezTo>
                    <a:pt x="10439" y="350"/>
                    <a:pt x="12587" y="0"/>
                    <a:pt x="14985" y="0"/>
                  </a:cubicBezTo>
                  <a:cubicBezTo>
                    <a:pt x="17532" y="0"/>
                    <a:pt x="19930" y="400"/>
                    <a:pt x="22127" y="1199"/>
                  </a:cubicBezTo>
                  <a:cubicBezTo>
                    <a:pt x="24325" y="1998"/>
                    <a:pt x="26173" y="3147"/>
                    <a:pt x="27772" y="4695"/>
                  </a:cubicBezTo>
                  <a:cubicBezTo>
                    <a:pt x="29320" y="6244"/>
                    <a:pt x="30569" y="8092"/>
                    <a:pt x="31468" y="10389"/>
                  </a:cubicBezTo>
                  <a:cubicBezTo>
                    <a:pt x="32367" y="12637"/>
                    <a:pt x="32816" y="15234"/>
                    <a:pt x="32816" y="18132"/>
                  </a:cubicBezTo>
                  <a:cubicBezTo>
                    <a:pt x="32816" y="21328"/>
                    <a:pt x="32117" y="24275"/>
                    <a:pt x="30768" y="26922"/>
                  </a:cubicBezTo>
                  <a:cubicBezTo>
                    <a:pt x="29420" y="29570"/>
                    <a:pt x="27372" y="31917"/>
                    <a:pt x="24675" y="33865"/>
                  </a:cubicBezTo>
                  <a:cubicBezTo>
                    <a:pt x="32017" y="33865"/>
                    <a:pt x="37861" y="32817"/>
                    <a:pt x="42207" y="30769"/>
                  </a:cubicBezTo>
                  <a:cubicBezTo>
                    <a:pt x="46552" y="28721"/>
                    <a:pt x="49849" y="26073"/>
                    <a:pt x="52097" y="22827"/>
                  </a:cubicBezTo>
                  <a:cubicBezTo>
                    <a:pt x="54344" y="19580"/>
                    <a:pt x="55793" y="15934"/>
                    <a:pt x="56492" y="11938"/>
                  </a:cubicBezTo>
                  <a:cubicBezTo>
                    <a:pt x="57142" y="7942"/>
                    <a:pt x="57541" y="3946"/>
                    <a:pt x="57691" y="0"/>
                  </a:cubicBezTo>
                  <a:lnTo>
                    <a:pt x="69679" y="0"/>
                  </a:lnTo>
                  <a:cubicBezTo>
                    <a:pt x="69479" y="3147"/>
                    <a:pt x="69129" y="6343"/>
                    <a:pt x="68630" y="9640"/>
                  </a:cubicBezTo>
                  <a:cubicBezTo>
                    <a:pt x="68130" y="12937"/>
                    <a:pt x="67331" y="16183"/>
                    <a:pt x="66182" y="19380"/>
                  </a:cubicBezTo>
                  <a:cubicBezTo>
                    <a:pt x="65033" y="22577"/>
                    <a:pt x="63435" y="25574"/>
                    <a:pt x="61387" y="28371"/>
                  </a:cubicBezTo>
                  <a:cubicBezTo>
                    <a:pt x="59339" y="31168"/>
                    <a:pt x="56642" y="33666"/>
                    <a:pt x="53246" y="35813"/>
                  </a:cubicBezTo>
                  <a:cubicBezTo>
                    <a:pt x="49899" y="37961"/>
                    <a:pt x="45753" y="39660"/>
                    <a:pt x="40858" y="40908"/>
                  </a:cubicBezTo>
                  <a:cubicBezTo>
                    <a:pt x="35963" y="42157"/>
                    <a:pt x="30069" y="42806"/>
                    <a:pt x="23226" y="42806"/>
                  </a:cubicBezTo>
                  <a:lnTo>
                    <a:pt x="13236" y="42806"/>
                  </a:lnTo>
                  <a:lnTo>
                    <a:pt x="13236" y="33666"/>
                  </a:lnTo>
                  <a:cubicBezTo>
                    <a:pt x="16433" y="32717"/>
                    <a:pt x="19080" y="30968"/>
                    <a:pt x="21178" y="28471"/>
                  </a:cubicBezTo>
                  <a:cubicBezTo>
                    <a:pt x="23276" y="25973"/>
                    <a:pt x="24375" y="22877"/>
                    <a:pt x="24375" y="19180"/>
                  </a:cubicBezTo>
                  <a:close/>
                  <a:moveTo>
                    <a:pt x="8092" y="12837"/>
                  </a:moveTo>
                  <a:cubicBezTo>
                    <a:pt x="8092" y="14435"/>
                    <a:pt x="8641" y="15784"/>
                    <a:pt x="9790" y="16933"/>
                  </a:cubicBezTo>
                  <a:cubicBezTo>
                    <a:pt x="10939" y="18082"/>
                    <a:pt x="12287" y="18631"/>
                    <a:pt x="13886" y="18631"/>
                  </a:cubicBezTo>
                  <a:cubicBezTo>
                    <a:pt x="15484" y="18631"/>
                    <a:pt x="16833" y="18082"/>
                    <a:pt x="17982" y="16933"/>
                  </a:cubicBezTo>
                  <a:cubicBezTo>
                    <a:pt x="19130" y="15784"/>
                    <a:pt x="19680" y="14435"/>
                    <a:pt x="19680" y="12837"/>
                  </a:cubicBezTo>
                  <a:cubicBezTo>
                    <a:pt x="19680" y="11239"/>
                    <a:pt x="19130" y="9890"/>
                    <a:pt x="17982" y="8741"/>
                  </a:cubicBezTo>
                  <a:cubicBezTo>
                    <a:pt x="16833" y="7592"/>
                    <a:pt x="15484" y="7043"/>
                    <a:pt x="13886" y="7043"/>
                  </a:cubicBezTo>
                  <a:cubicBezTo>
                    <a:pt x="12287" y="7043"/>
                    <a:pt x="10939" y="7592"/>
                    <a:pt x="9790" y="8741"/>
                  </a:cubicBezTo>
                  <a:cubicBezTo>
                    <a:pt x="8641" y="9890"/>
                    <a:pt x="8092" y="11239"/>
                    <a:pt x="8092" y="128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305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6" name="Google Shape;3046;g34ed79b00d1_0_3027"/>
            <p:cNvSpPr/>
            <p:nvPr/>
          </p:nvSpPr>
          <p:spPr>
            <a:xfrm>
              <a:off x="3404197" y="1649066"/>
              <a:ext cx="23176" cy="151195"/>
            </a:xfrm>
            <a:custGeom>
              <a:rect b="b" l="l" r="r" t="t"/>
              <a:pathLst>
                <a:path extrusionOk="0" h="151195" w="23176">
                  <a:moveTo>
                    <a:pt x="11588" y="151196"/>
                  </a:moveTo>
                  <a:cubicBezTo>
                    <a:pt x="8391" y="151196"/>
                    <a:pt x="5644" y="150097"/>
                    <a:pt x="3396" y="147849"/>
                  </a:cubicBezTo>
                  <a:cubicBezTo>
                    <a:pt x="1149" y="145651"/>
                    <a:pt x="0" y="142904"/>
                    <a:pt x="0" y="139707"/>
                  </a:cubicBezTo>
                  <a:cubicBezTo>
                    <a:pt x="0" y="136511"/>
                    <a:pt x="1149" y="133813"/>
                    <a:pt x="3396" y="131516"/>
                  </a:cubicBezTo>
                  <a:cubicBezTo>
                    <a:pt x="5644" y="129268"/>
                    <a:pt x="8391" y="128119"/>
                    <a:pt x="11588" y="128119"/>
                  </a:cubicBezTo>
                  <a:cubicBezTo>
                    <a:pt x="14785" y="128119"/>
                    <a:pt x="17432" y="129268"/>
                    <a:pt x="19730" y="131516"/>
                  </a:cubicBezTo>
                  <a:cubicBezTo>
                    <a:pt x="22027" y="133763"/>
                    <a:pt x="23176" y="136511"/>
                    <a:pt x="23176" y="139707"/>
                  </a:cubicBezTo>
                  <a:cubicBezTo>
                    <a:pt x="23176" y="142904"/>
                    <a:pt x="22027" y="145601"/>
                    <a:pt x="19730" y="147849"/>
                  </a:cubicBezTo>
                  <a:cubicBezTo>
                    <a:pt x="17432" y="150047"/>
                    <a:pt x="14735" y="151196"/>
                    <a:pt x="11588" y="151196"/>
                  </a:cubicBezTo>
                  <a:close/>
                  <a:moveTo>
                    <a:pt x="20379" y="0"/>
                  </a:moveTo>
                  <a:lnTo>
                    <a:pt x="18381" y="107241"/>
                  </a:lnTo>
                  <a:lnTo>
                    <a:pt x="4346" y="107241"/>
                  </a:lnTo>
                  <a:lnTo>
                    <a:pt x="2447" y="0"/>
                  </a:lnTo>
                  <a:lnTo>
                    <a:pt x="203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305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47" name="Google Shape;3047;g34ed79b00d1_0_3027"/>
          <p:cNvGrpSpPr/>
          <p:nvPr/>
        </p:nvGrpSpPr>
        <p:grpSpPr>
          <a:xfrm>
            <a:off x="1988861" y="2379383"/>
            <a:ext cx="4736141" cy="680905"/>
            <a:chOff x="2651815" y="3172511"/>
            <a:chExt cx="6314854" cy="907873"/>
          </a:xfrm>
        </p:grpSpPr>
        <p:sp>
          <p:nvSpPr>
            <p:cNvPr id="3048" name="Google Shape;3048;g34ed79b00d1_0_3027"/>
            <p:cNvSpPr/>
            <p:nvPr/>
          </p:nvSpPr>
          <p:spPr>
            <a:xfrm>
              <a:off x="2651815" y="3227855"/>
              <a:ext cx="901379" cy="637899"/>
            </a:xfrm>
            <a:custGeom>
              <a:rect b="b" l="l" r="r" t="t"/>
              <a:pathLst>
                <a:path extrusionOk="0" h="637899" w="901379">
                  <a:moveTo>
                    <a:pt x="744290" y="637899"/>
                  </a:moveTo>
                  <a:lnTo>
                    <a:pt x="540548" y="637899"/>
                  </a:lnTo>
                  <a:lnTo>
                    <a:pt x="479461" y="359983"/>
                  </a:lnTo>
                  <a:cubicBezTo>
                    <a:pt x="476563" y="348344"/>
                    <a:pt x="471968" y="325218"/>
                    <a:pt x="465725" y="290603"/>
                  </a:cubicBezTo>
                  <a:cubicBezTo>
                    <a:pt x="459481" y="255989"/>
                    <a:pt x="454886" y="227068"/>
                    <a:pt x="451989" y="203792"/>
                  </a:cubicBezTo>
                  <a:cubicBezTo>
                    <a:pt x="449641" y="222723"/>
                    <a:pt x="445895" y="246199"/>
                    <a:pt x="440650" y="274270"/>
                  </a:cubicBezTo>
                  <a:cubicBezTo>
                    <a:pt x="435406" y="302342"/>
                    <a:pt x="430261" y="328165"/>
                    <a:pt x="425166" y="351691"/>
                  </a:cubicBezTo>
                  <a:cubicBezTo>
                    <a:pt x="420071" y="375267"/>
                    <a:pt x="398893" y="470670"/>
                    <a:pt x="361681" y="637899"/>
                  </a:cubicBezTo>
                  <a:lnTo>
                    <a:pt x="157939" y="637899"/>
                  </a:lnTo>
                  <a:lnTo>
                    <a:pt x="0" y="50"/>
                  </a:lnTo>
                  <a:lnTo>
                    <a:pt x="166230" y="50"/>
                  </a:lnTo>
                  <a:lnTo>
                    <a:pt x="235609" y="319824"/>
                  </a:lnTo>
                  <a:cubicBezTo>
                    <a:pt x="251293" y="390501"/>
                    <a:pt x="262082" y="446794"/>
                    <a:pt x="267877" y="488651"/>
                  </a:cubicBezTo>
                  <a:cubicBezTo>
                    <a:pt x="271672" y="458982"/>
                    <a:pt x="278416" y="418723"/>
                    <a:pt x="288156" y="367825"/>
                  </a:cubicBezTo>
                  <a:cubicBezTo>
                    <a:pt x="297896" y="316927"/>
                    <a:pt x="306986" y="274770"/>
                    <a:pt x="315428" y="241304"/>
                  </a:cubicBezTo>
                  <a:lnTo>
                    <a:pt x="371721" y="50"/>
                  </a:lnTo>
                  <a:lnTo>
                    <a:pt x="531407" y="50"/>
                  </a:lnTo>
                  <a:lnTo>
                    <a:pt x="585952" y="241304"/>
                  </a:lnTo>
                  <a:cubicBezTo>
                    <a:pt x="595242" y="280014"/>
                    <a:pt x="604733" y="324619"/>
                    <a:pt x="614323" y="375217"/>
                  </a:cubicBezTo>
                  <a:cubicBezTo>
                    <a:pt x="623913" y="425815"/>
                    <a:pt x="630307" y="463627"/>
                    <a:pt x="633503" y="488651"/>
                  </a:cubicBezTo>
                  <a:cubicBezTo>
                    <a:pt x="637299" y="456384"/>
                    <a:pt x="647589" y="400392"/>
                    <a:pt x="664472" y="320673"/>
                  </a:cubicBezTo>
                  <a:lnTo>
                    <a:pt x="735150" y="0"/>
                  </a:lnTo>
                  <a:lnTo>
                    <a:pt x="901380" y="0"/>
                  </a:lnTo>
                  <a:lnTo>
                    <a:pt x="744340" y="637849"/>
                  </a:lnTo>
                  <a:close/>
                </a:path>
              </a:pathLst>
            </a:custGeom>
            <a:solidFill>
              <a:srgbClr val="FBAD2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305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9" name="Google Shape;3049;g34ed79b00d1_0_3027"/>
            <p:cNvSpPr/>
            <p:nvPr/>
          </p:nvSpPr>
          <p:spPr>
            <a:xfrm>
              <a:off x="3543455" y="3362667"/>
              <a:ext cx="477213" cy="511777"/>
            </a:xfrm>
            <a:custGeom>
              <a:rect b="b" l="l" r="r" t="t"/>
              <a:pathLst>
                <a:path extrusionOk="0" h="511777" w="477213">
                  <a:moveTo>
                    <a:pt x="260035" y="511778"/>
                  </a:moveTo>
                  <a:cubicBezTo>
                    <a:pt x="177719" y="511778"/>
                    <a:pt x="113784" y="489900"/>
                    <a:pt x="68281" y="446095"/>
                  </a:cubicBezTo>
                  <a:cubicBezTo>
                    <a:pt x="22777" y="402340"/>
                    <a:pt x="0" y="340003"/>
                    <a:pt x="0" y="259136"/>
                  </a:cubicBezTo>
                  <a:cubicBezTo>
                    <a:pt x="0" y="178268"/>
                    <a:pt x="21079" y="111586"/>
                    <a:pt x="63236" y="66982"/>
                  </a:cubicBezTo>
                  <a:cubicBezTo>
                    <a:pt x="105393" y="22327"/>
                    <a:pt x="165631" y="0"/>
                    <a:pt x="243851" y="0"/>
                  </a:cubicBezTo>
                  <a:cubicBezTo>
                    <a:pt x="322071" y="0"/>
                    <a:pt x="375817" y="19430"/>
                    <a:pt x="416375" y="58241"/>
                  </a:cubicBezTo>
                  <a:cubicBezTo>
                    <a:pt x="456934" y="97051"/>
                    <a:pt x="477213" y="152994"/>
                    <a:pt x="477213" y="225970"/>
                  </a:cubicBezTo>
                  <a:lnTo>
                    <a:pt x="477213" y="301892"/>
                  </a:lnTo>
                  <a:lnTo>
                    <a:pt x="172274" y="301892"/>
                  </a:lnTo>
                  <a:cubicBezTo>
                    <a:pt x="173423" y="329514"/>
                    <a:pt x="183563" y="351192"/>
                    <a:pt x="202594" y="366876"/>
                  </a:cubicBezTo>
                  <a:cubicBezTo>
                    <a:pt x="221624" y="382560"/>
                    <a:pt x="247597" y="390452"/>
                    <a:pt x="280464" y="390452"/>
                  </a:cubicBezTo>
                  <a:cubicBezTo>
                    <a:pt x="310433" y="390452"/>
                    <a:pt x="337955" y="387605"/>
                    <a:pt x="363129" y="381960"/>
                  </a:cubicBezTo>
                  <a:cubicBezTo>
                    <a:pt x="388304" y="376266"/>
                    <a:pt x="415576" y="366626"/>
                    <a:pt x="444946" y="352940"/>
                  </a:cubicBezTo>
                  <a:lnTo>
                    <a:pt x="444946" y="475515"/>
                  </a:lnTo>
                  <a:cubicBezTo>
                    <a:pt x="418173" y="489201"/>
                    <a:pt x="390551" y="498641"/>
                    <a:pt x="362031" y="503886"/>
                  </a:cubicBezTo>
                  <a:cubicBezTo>
                    <a:pt x="333510" y="509131"/>
                    <a:pt x="299494" y="511728"/>
                    <a:pt x="259935" y="511728"/>
                  </a:cubicBezTo>
                  <a:close/>
                  <a:moveTo>
                    <a:pt x="249995" y="116082"/>
                  </a:moveTo>
                  <a:cubicBezTo>
                    <a:pt x="229915" y="116082"/>
                    <a:pt x="213133" y="122425"/>
                    <a:pt x="199596" y="135062"/>
                  </a:cubicBezTo>
                  <a:cubicBezTo>
                    <a:pt x="186060" y="147699"/>
                    <a:pt x="178168" y="167579"/>
                    <a:pt x="175821" y="194601"/>
                  </a:cubicBezTo>
                  <a:lnTo>
                    <a:pt x="322421" y="194601"/>
                  </a:lnTo>
                  <a:cubicBezTo>
                    <a:pt x="321822" y="170776"/>
                    <a:pt x="315078" y="151695"/>
                    <a:pt x="302142" y="137460"/>
                  </a:cubicBezTo>
                  <a:cubicBezTo>
                    <a:pt x="289205" y="123224"/>
                    <a:pt x="271823" y="116082"/>
                    <a:pt x="249995" y="116082"/>
                  </a:cubicBezTo>
                  <a:close/>
                </a:path>
              </a:pathLst>
            </a:custGeom>
            <a:solidFill>
              <a:srgbClr val="FBAD2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305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0" name="Google Shape;3050;g34ed79b00d1_0_3027"/>
            <p:cNvSpPr/>
            <p:nvPr/>
          </p:nvSpPr>
          <p:spPr>
            <a:xfrm>
              <a:off x="4050987" y="3228754"/>
              <a:ext cx="198497" cy="254340"/>
            </a:xfrm>
            <a:custGeom>
              <a:rect b="b" l="l" r="r" t="t"/>
              <a:pathLst>
                <a:path extrusionOk="0" h="254340" w="198497">
                  <a:moveTo>
                    <a:pt x="191954" y="0"/>
                  </a:moveTo>
                  <a:lnTo>
                    <a:pt x="198497" y="9590"/>
                  </a:lnTo>
                  <a:cubicBezTo>
                    <a:pt x="171725" y="116032"/>
                    <a:pt x="146001" y="197598"/>
                    <a:pt x="121276" y="254341"/>
                  </a:cubicBezTo>
                  <a:lnTo>
                    <a:pt x="0" y="254341"/>
                  </a:lnTo>
                  <a:cubicBezTo>
                    <a:pt x="19780" y="162135"/>
                    <a:pt x="34015" y="77371"/>
                    <a:pt x="42756" y="0"/>
                  </a:cubicBezTo>
                  <a:lnTo>
                    <a:pt x="191954" y="0"/>
                  </a:lnTo>
                  <a:close/>
                </a:path>
              </a:pathLst>
            </a:custGeom>
            <a:solidFill>
              <a:srgbClr val="FBAD2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305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1" name="Google Shape;3051;g34ed79b00d1_0_3027"/>
            <p:cNvSpPr/>
            <p:nvPr/>
          </p:nvSpPr>
          <p:spPr>
            <a:xfrm>
              <a:off x="4241792" y="3371458"/>
              <a:ext cx="545792" cy="494345"/>
            </a:xfrm>
            <a:custGeom>
              <a:rect b="b" l="l" r="r" t="t"/>
              <a:pathLst>
                <a:path extrusionOk="0" h="494345" w="545792">
                  <a:moveTo>
                    <a:pt x="188458" y="494296"/>
                  </a:moveTo>
                  <a:lnTo>
                    <a:pt x="0" y="0"/>
                  </a:lnTo>
                  <a:lnTo>
                    <a:pt x="178018" y="0"/>
                  </a:lnTo>
                  <a:lnTo>
                    <a:pt x="261783" y="292302"/>
                  </a:lnTo>
                  <a:cubicBezTo>
                    <a:pt x="262082" y="293750"/>
                    <a:pt x="262632" y="296248"/>
                    <a:pt x="263531" y="299744"/>
                  </a:cubicBezTo>
                  <a:cubicBezTo>
                    <a:pt x="264380" y="303241"/>
                    <a:pt x="265279" y="307386"/>
                    <a:pt x="266128" y="312181"/>
                  </a:cubicBezTo>
                  <a:cubicBezTo>
                    <a:pt x="266977" y="316977"/>
                    <a:pt x="267777" y="322071"/>
                    <a:pt x="268526" y="327466"/>
                  </a:cubicBezTo>
                  <a:cubicBezTo>
                    <a:pt x="269225" y="332860"/>
                    <a:pt x="269625" y="337855"/>
                    <a:pt x="269625" y="342500"/>
                  </a:cubicBezTo>
                  <a:lnTo>
                    <a:pt x="272672" y="342500"/>
                  </a:lnTo>
                  <a:cubicBezTo>
                    <a:pt x="272672" y="327366"/>
                    <a:pt x="275269" y="310933"/>
                    <a:pt x="280514" y="293201"/>
                  </a:cubicBezTo>
                  <a:lnTo>
                    <a:pt x="368224" y="50"/>
                  </a:lnTo>
                  <a:lnTo>
                    <a:pt x="545793" y="50"/>
                  </a:lnTo>
                  <a:lnTo>
                    <a:pt x="357335" y="494346"/>
                  </a:lnTo>
                  <a:lnTo>
                    <a:pt x="188508" y="494346"/>
                  </a:lnTo>
                  <a:close/>
                </a:path>
              </a:pathLst>
            </a:custGeom>
            <a:solidFill>
              <a:srgbClr val="FBAD2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305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2" name="Google Shape;3052;g34ed79b00d1_0_3027"/>
            <p:cNvSpPr/>
            <p:nvPr/>
          </p:nvSpPr>
          <p:spPr>
            <a:xfrm>
              <a:off x="4773250" y="3362667"/>
              <a:ext cx="477212" cy="511777"/>
            </a:xfrm>
            <a:custGeom>
              <a:rect b="b" l="l" r="r" t="t"/>
              <a:pathLst>
                <a:path extrusionOk="0" h="511777" w="477212">
                  <a:moveTo>
                    <a:pt x="260035" y="511778"/>
                  </a:moveTo>
                  <a:cubicBezTo>
                    <a:pt x="177719" y="511778"/>
                    <a:pt x="113784" y="489900"/>
                    <a:pt x="68280" y="446095"/>
                  </a:cubicBezTo>
                  <a:cubicBezTo>
                    <a:pt x="22777" y="402340"/>
                    <a:pt x="0" y="340003"/>
                    <a:pt x="0" y="259136"/>
                  </a:cubicBezTo>
                  <a:cubicBezTo>
                    <a:pt x="0" y="178268"/>
                    <a:pt x="21079" y="111586"/>
                    <a:pt x="63236" y="66982"/>
                  </a:cubicBezTo>
                  <a:cubicBezTo>
                    <a:pt x="105393" y="22327"/>
                    <a:pt x="165631" y="0"/>
                    <a:pt x="243851" y="0"/>
                  </a:cubicBezTo>
                  <a:cubicBezTo>
                    <a:pt x="322071" y="0"/>
                    <a:pt x="375817" y="19430"/>
                    <a:pt x="416375" y="58241"/>
                  </a:cubicBezTo>
                  <a:cubicBezTo>
                    <a:pt x="456934" y="97051"/>
                    <a:pt x="477213" y="152994"/>
                    <a:pt x="477213" y="225970"/>
                  </a:cubicBezTo>
                  <a:lnTo>
                    <a:pt x="477213" y="301892"/>
                  </a:lnTo>
                  <a:lnTo>
                    <a:pt x="172274" y="301892"/>
                  </a:lnTo>
                  <a:cubicBezTo>
                    <a:pt x="173423" y="329514"/>
                    <a:pt x="183563" y="351192"/>
                    <a:pt x="202593" y="366876"/>
                  </a:cubicBezTo>
                  <a:cubicBezTo>
                    <a:pt x="221624" y="382560"/>
                    <a:pt x="247597" y="390452"/>
                    <a:pt x="280464" y="390452"/>
                  </a:cubicBezTo>
                  <a:cubicBezTo>
                    <a:pt x="310433" y="390452"/>
                    <a:pt x="337955" y="387605"/>
                    <a:pt x="363129" y="381960"/>
                  </a:cubicBezTo>
                  <a:cubicBezTo>
                    <a:pt x="388304" y="376266"/>
                    <a:pt x="415576" y="366626"/>
                    <a:pt x="444946" y="352940"/>
                  </a:cubicBezTo>
                  <a:lnTo>
                    <a:pt x="444946" y="475515"/>
                  </a:lnTo>
                  <a:cubicBezTo>
                    <a:pt x="418173" y="489201"/>
                    <a:pt x="390551" y="498641"/>
                    <a:pt x="362031" y="503886"/>
                  </a:cubicBezTo>
                  <a:cubicBezTo>
                    <a:pt x="333510" y="509131"/>
                    <a:pt x="299494" y="511728"/>
                    <a:pt x="259935" y="511728"/>
                  </a:cubicBezTo>
                  <a:close/>
                  <a:moveTo>
                    <a:pt x="249995" y="116082"/>
                  </a:moveTo>
                  <a:cubicBezTo>
                    <a:pt x="229915" y="116082"/>
                    <a:pt x="213132" y="122425"/>
                    <a:pt x="199596" y="135062"/>
                  </a:cubicBezTo>
                  <a:cubicBezTo>
                    <a:pt x="186060" y="147699"/>
                    <a:pt x="178168" y="167579"/>
                    <a:pt x="175821" y="194601"/>
                  </a:cubicBezTo>
                  <a:lnTo>
                    <a:pt x="322421" y="194601"/>
                  </a:lnTo>
                  <a:cubicBezTo>
                    <a:pt x="321821" y="170776"/>
                    <a:pt x="315078" y="151695"/>
                    <a:pt x="302142" y="137460"/>
                  </a:cubicBezTo>
                  <a:cubicBezTo>
                    <a:pt x="289205" y="123224"/>
                    <a:pt x="271822" y="116082"/>
                    <a:pt x="249995" y="116082"/>
                  </a:cubicBezTo>
                  <a:close/>
                </a:path>
              </a:pathLst>
            </a:custGeom>
            <a:solidFill>
              <a:srgbClr val="FBAD2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305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3" name="Google Shape;3053;g34ed79b00d1_0_3027"/>
            <p:cNvSpPr/>
            <p:nvPr/>
          </p:nvSpPr>
          <p:spPr>
            <a:xfrm>
              <a:off x="5484124" y="3362717"/>
              <a:ext cx="516622" cy="717667"/>
            </a:xfrm>
            <a:custGeom>
              <a:rect b="b" l="l" r="r" t="t"/>
              <a:pathLst>
                <a:path extrusionOk="0" h="717667" w="516622">
                  <a:moveTo>
                    <a:pt x="516623" y="8741"/>
                  </a:moveTo>
                  <a:lnTo>
                    <a:pt x="516623" y="91207"/>
                  </a:lnTo>
                  <a:lnTo>
                    <a:pt x="448992" y="116081"/>
                  </a:lnTo>
                  <a:cubicBezTo>
                    <a:pt x="458282" y="132964"/>
                    <a:pt x="462928" y="152594"/>
                    <a:pt x="462928" y="174972"/>
                  </a:cubicBezTo>
                  <a:cubicBezTo>
                    <a:pt x="462928" y="228217"/>
                    <a:pt x="444246" y="269475"/>
                    <a:pt x="406885" y="298895"/>
                  </a:cubicBezTo>
                  <a:cubicBezTo>
                    <a:pt x="369523" y="328265"/>
                    <a:pt x="313730" y="342950"/>
                    <a:pt x="239555" y="342950"/>
                  </a:cubicBezTo>
                  <a:cubicBezTo>
                    <a:pt x="221224" y="342950"/>
                    <a:pt x="206689" y="341801"/>
                    <a:pt x="195950" y="339454"/>
                  </a:cubicBezTo>
                  <a:cubicBezTo>
                    <a:pt x="191854" y="346996"/>
                    <a:pt x="189856" y="354139"/>
                    <a:pt x="189856" y="360832"/>
                  </a:cubicBezTo>
                  <a:cubicBezTo>
                    <a:pt x="189856" y="369273"/>
                    <a:pt x="196699" y="375717"/>
                    <a:pt x="210335" y="380262"/>
                  </a:cubicBezTo>
                  <a:cubicBezTo>
                    <a:pt x="224021" y="384757"/>
                    <a:pt x="241903" y="387005"/>
                    <a:pt x="263980" y="387005"/>
                  </a:cubicBezTo>
                  <a:lnTo>
                    <a:pt x="345997" y="387005"/>
                  </a:lnTo>
                  <a:cubicBezTo>
                    <a:pt x="456834" y="387005"/>
                    <a:pt x="512227" y="433707"/>
                    <a:pt x="512227" y="527062"/>
                  </a:cubicBezTo>
                  <a:cubicBezTo>
                    <a:pt x="512227" y="587251"/>
                    <a:pt x="486554" y="634103"/>
                    <a:pt x="435206" y="667519"/>
                  </a:cubicBezTo>
                  <a:cubicBezTo>
                    <a:pt x="383858" y="700985"/>
                    <a:pt x="311832" y="717667"/>
                    <a:pt x="219026" y="717667"/>
                  </a:cubicBezTo>
                  <a:cubicBezTo>
                    <a:pt x="148948" y="717667"/>
                    <a:pt x="94903" y="705980"/>
                    <a:pt x="56942" y="682553"/>
                  </a:cubicBezTo>
                  <a:cubicBezTo>
                    <a:pt x="18981" y="659127"/>
                    <a:pt x="0" y="625462"/>
                    <a:pt x="0" y="581556"/>
                  </a:cubicBezTo>
                  <a:cubicBezTo>
                    <a:pt x="0" y="522517"/>
                    <a:pt x="36662" y="484406"/>
                    <a:pt x="109938" y="467273"/>
                  </a:cubicBezTo>
                  <a:cubicBezTo>
                    <a:pt x="94803" y="460880"/>
                    <a:pt x="81667" y="450540"/>
                    <a:pt x="70478" y="436305"/>
                  </a:cubicBezTo>
                  <a:cubicBezTo>
                    <a:pt x="59289" y="422069"/>
                    <a:pt x="53695" y="407934"/>
                    <a:pt x="53695" y="393998"/>
                  </a:cubicBezTo>
                  <a:cubicBezTo>
                    <a:pt x="53695" y="378564"/>
                    <a:pt x="57891" y="364978"/>
                    <a:pt x="66332" y="353190"/>
                  </a:cubicBezTo>
                  <a:cubicBezTo>
                    <a:pt x="74774" y="341402"/>
                    <a:pt x="92356" y="327366"/>
                    <a:pt x="119128" y="311083"/>
                  </a:cubicBezTo>
                  <a:cubicBezTo>
                    <a:pt x="93554" y="299744"/>
                    <a:pt x="73375" y="282012"/>
                    <a:pt x="58690" y="257837"/>
                  </a:cubicBezTo>
                  <a:cubicBezTo>
                    <a:pt x="44005" y="233712"/>
                    <a:pt x="36662" y="204342"/>
                    <a:pt x="36662" y="169727"/>
                  </a:cubicBezTo>
                  <a:cubicBezTo>
                    <a:pt x="36662" y="115932"/>
                    <a:pt x="54994" y="74174"/>
                    <a:pt x="91656" y="44505"/>
                  </a:cubicBezTo>
                  <a:cubicBezTo>
                    <a:pt x="128319" y="14835"/>
                    <a:pt x="180666" y="0"/>
                    <a:pt x="248696" y="0"/>
                  </a:cubicBezTo>
                  <a:cubicBezTo>
                    <a:pt x="257687" y="0"/>
                    <a:pt x="273271" y="1049"/>
                    <a:pt x="295399" y="3047"/>
                  </a:cubicBezTo>
                  <a:cubicBezTo>
                    <a:pt x="317476" y="5095"/>
                    <a:pt x="333809" y="6993"/>
                    <a:pt x="344249" y="8741"/>
                  </a:cubicBezTo>
                  <a:lnTo>
                    <a:pt x="516573" y="8741"/>
                  </a:lnTo>
                  <a:close/>
                  <a:moveTo>
                    <a:pt x="144053" y="564524"/>
                  </a:moveTo>
                  <a:cubicBezTo>
                    <a:pt x="144053" y="578460"/>
                    <a:pt x="151595" y="589748"/>
                    <a:pt x="166730" y="598339"/>
                  </a:cubicBezTo>
                  <a:cubicBezTo>
                    <a:pt x="181865" y="606931"/>
                    <a:pt x="202094" y="611226"/>
                    <a:pt x="227368" y="611226"/>
                  </a:cubicBezTo>
                  <a:cubicBezTo>
                    <a:pt x="268676" y="611226"/>
                    <a:pt x="301742" y="606082"/>
                    <a:pt x="326617" y="595742"/>
                  </a:cubicBezTo>
                  <a:cubicBezTo>
                    <a:pt x="351491" y="585403"/>
                    <a:pt x="363928" y="572116"/>
                    <a:pt x="363928" y="555833"/>
                  </a:cubicBezTo>
                  <a:cubicBezTo>
                    <a:pt x="363928" y="542746"/>
                    <a:pt x="356336" y="533505"/>
                    <a:pt x="341251" y="528111"/>
                  </a:cubicBezTo>
                  <a:cubicBezTo>
                    <a:pt x="326117" y="522717"/>
                    <a:pt x="304439" y="520019"/>
                    <a:pt x="276268" y="520019"/>
                  </a:cubicBezTo>
                  <a:lnTo>
                    <a:pt x="209536" y="520019"/>
                  </a:lnTo>
                  <a:cubicBezTo>
                    <a:pt x="191205" y="520019"/>
                    <a:pt x="175721" y="524315"/>
                    <a:pt x="163084" y="532906"/>
                  </a:cubicBezTo>
                  <a:cubicBezTo>
                    <a:pt x="150446" y="541497"/>
                    <a:pt x="144103" y="552037"/>
                    <a:pt x="144103" y="564524"/>
                  </a:cubicBezTo>
                  <a:close/>
                  <a:moveTo>
                    <a:pt x="197698" y="170576"/>
                  </a:moveTo>
                  <a:cubicBezTo>
                    <a:pt x="197698" y="221174"/>
                    <a:pt x="215280" y="246499"/>
                    <a:pt x="250494" y="246499"/>
                  </a:cubicBezTo>
                  <a:cubicBezTo>
                    <a:pt x="266778" y="246499"/>
                    <a:pt x="279365" y="240255"/>
                    <a:pt x="288256" y="227718"/>
                  </a:cubicBezTo>
                  <a:cubicBezTo>
                    <a:pt x="297147" y="215230"/>
                    <a:pt x="301542" y="196450"/>
                    <a:pt x="301542" y="171425"/>
                  </a:cubicBezTo>
                  <a:cubicBezTo>
                    <a:pt x="301542" y="120227"/>
                    <a:pt x="284509" y="94653"/>
                    <a:pt x="250494" y="94653"/>
                  </a:cubicBezTo>
                  <a:cubicBezTo>
                    <a:pt x="216479" y="94653"/>
                    <a:pt x="197698" y="119978"/>
                    <a:pt x="197698" y="170576"/>
                  </a:cubicBezTo>
                  <a:close/>
                </a:path>
              </a:pathLst>
            </a:custGeom>
            <a:solidFill>
              <a:srgbClr val="FBAD2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305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4" name="Google Shape;3054;g34ed79b00d1_0_3027"/>
            <p:cNvSpPr/>
            <p:nvPr/>
          </p:nvSpPr>
          <p:spPr>
            <a:xfrm>
              <a:off x="6009338" y="3362667"/>
              <a:ext cx="493445" cy="511777"/>
            </a:xfrm>
            <a:custGeom>
              <a:rect b="b" l="l" r="r" t="t"/>
              <a:pathLst>
                <a:path extrusionOk="0" h="511777" w="493445">
                  <a:moveTo>
                    <a:pt x="493397" y="254840"/>
                  </a:moveTo>
                  <a:cubicBezTo>
                    <a:pt x="493397" y="335707"/>
                    <a:pt x="471668" y="398743"/>
                    <a:pt x="428163" y="443947"/>
                  </a:cubicBezTo>
                  <a:cubicBezTo>
                    <a:pt x="384657" y="489151"/>
                    <a:pt x="323819" y="511778"/>
                    <a:pt x="245599" y="511778"/>
                  </a:cubicBezTo>
                  <a:cubicBezTo>
                    <a:pt x="167379" y="511778"/>
                    <a:pt x="110837" y="488651"/>
                    <a:pt x="66532" y="442398"/>
                  </a:cubicBezTo>
                  <a:cubicBezTo>
                    <a:pt x="22177" y="396146"/>
                    <a:pt x="0" y="333610"/>
                    <a:pt x="0" y="254790"/>
                  </a:cubicBezTo>
                  <a:cubicBezTo>
                    <a:pt x="0" y="175971"/>
                    <a:pt x="21728" y="111636"/>
                    <a:pt x="65233" y="66982"/>
                  </a:cubicBezTo>
                  <a:cubicBezTo>
                    <a:pt x="108689" y="22327"/>
                    <a:pt x="169727" y="0"/>
                    <a:pt x="248246" y="0"/>
                  </a:cubicBezTo>
                  <a:cubicBezTo>
                    <a:pt x="296797" y="0"/>
                    <a:pt x="339703" y="10339"/>
                    <a:pt x="376965" y="30968"/>
                  </a:cubicBezTo>
                  <a:cubicBezTo>
                    <a:pt x="414177" y="51647"/>
                    <a:pt x="442898" y="81217"/>
                    <a:pt x="463127" y="119728"/>
                  </a:cubicBezTo>
                  <a:cubicBezTo>
                    <a:pt x="483357" y="158288"/>
                    <a:pt x="493446" y="203293"/>
                    <a:pt x="493446" y="254740"/>
                  </a:cubicBezTo>
                  <a:close/>
                  <a:moveTo>
                    <a:pt x="173173" y="254840"/>
                  </a:moveTo>
                  <a:cubicBezTo>
                    <a:pt x="173173" y="297297"/>
                    <a:pt x="178867" y="329664"/>
                    <a:pt x="190206" y="351891"/>
                  </a:cubicBezTo>
                  <a:cubicBezTo>
                    <a:pt x="201544" y="374168"/>
                    <a:pt x="220575" y="385257"/>
                    <a:pt x="247348" y="385257"/>
                  </a:cubicBezTo>
                  <a:cubicBezTo>
                    <a:pt x="274120" y="385257"/>
                    <a:pt x="292501" y="374118"/>
                    <a:pt x="303390" y="351891"/>
                  </a:cubicBezTo>
                  <a:cubicBezTo>
                    <a:pt x="314279" y="329664"/>
                    <a:pt x="319774" y="297297"/>
                    <a:pt x="319774" y="254840"/>
                  </a:cubicBezTo>
                  <a:cubicBezTo>
                    <a:pt x="319774" y="212383"/>
                    <a:pt x="314229" y="180816"/>
                    <a:pt x="303190" y="159287"/>
                  </a:cubicBezTo>
                  <a:cubicBezTo>
                    <a:pt x="292152" y="137759"/>
                    <a:pt x="273221" y="127021"/>
                    <a:pt x="246498" y="127021"/>
                  </a:cubicBezTo>
                  <a:cubicBezTo>
                    <a:pt x="219776" y="127021"/>
                    <a:pt x="201544" y="137709"/>
                    <a:pt x="190206" y="159088"/>
                  </a:cubicBezTo>
                  <a:cubicBezTo>
                    <a:pt x="178867" y="180466"/>
                    <a:pt x="173173" y="212383"/>
                    <a:pt x="173173" y="254840"/>
                  </a:cubicBezTo>
                  <a:close/>
                </a:path>
              </a:pathLst>
            </a:custGeom>
            <a:solidFill>
              <a:srgbClr val="FBAD2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305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5" name="Google Shape;3055;g34ed79b00d1_0_3027"/>
            <p:cNvSpPr/>
            <p:nvPr/>
          </p:nvSpPr>
          <p:spPr>
            <a:xfrm>
              <a:off x="6522964" y="3272359"/>
              <a:ext cx="360432" cy="602085"/>
            </a:xfrm>
            <a:custGeom>
              <a:rect b="b" l="l" r="r" t="t"/>
              <a:pathLst>
                <a:path extrusionOk="0" h="602085" w="360432">
                  <a:moveTo>
                    <a:pt x="277966" y="467273"/>
                  </a:moveTo>
                  <a:cubicBezTo>
                    <a:pt x="300943" y="467273"/>
                    <a:pt x="328415" y="461579"/>
                    <a:pt x="360432" y="450241"/>
                  </a:cubicBezTo>
                  <a:lnTo>
                    <a:pt x="360432" y="574563"/>
                  </a:lnTo>
                  <a:cubicBezTo>
                    <a:pt x="337456" y="584454"/>
                    <a:pt x="315578" y="591496"/>
                    <a:pt x="294749" y="595742"/>
                  </a:cubicBezTo>
                  <a:cubicBezTo>
                    <a:pt x="273970" y="599938"/>
                    <a:pt x="249595" y="602085"/>
                    <a:pt x="221674" y="602085"/>
                  </a:cubicBezTo>
                  <a:cubicBezTo>
                    <a:pt x="164382" y="602085"/>
                    <a:pt x="123074" y="588050"/>
                    <a:pt x="97751" y="559978"/>
                  </a:cubicBezTo>
                  <a:cubicBezTo>
                    <a:pt x="72426" y="531907"/>
                    <a:pt x="59789" y="488801"/>
                    <a:pt x="59789" y="430610"/>
                  </a:cubicBezTo>
                  <a:lnTo>
                    <a:pt x="59789" y="226868"/>
                  </a:lnTo>
                  <a:lnTo>
                    <a:pt x="0" y="226868"/>
                  </a:lnTo>
                  <a:lnTo>
                    <a:pt x="0" y="157489"/>
                  </a:lnTo>
                  <a:lnTo>
                    <a:pt x="75923" y="103844"/>
                  </a:lnTo>
                  <a:lnTo>
                    <a:pt x="119978" y="0"/>
                  </a:lnTo>
                  <a:lnTo>
                    <a:pt x="231664" y="0"/>
                  </a:lnTo>
                  <a:lnTo>
                    <a:pt x="231664" y="99049"/>
                  </a:lnTo>
                  <a:lnTo>
                    <a:pt x="352940" y="99049"/>
                  </a:lnTo>
                  <a:lnTo>
                    <a:pt x="352940" y="226868"/>
                  </a:lnTo>
                  <a:lnTo>
                    <a:pt x="231664" y="226868"/>
                  </a:lnTo>
                  <a:lnTo>
                    <a:pt x="231664" y="419272"/>
                  </a:lnTo>
                  <a:cubicBezTo>
                    <a:pt x="231664" y="451289"/>
                    <a:pt x="247098" y="467273"/>
                    <a:pt x="277916" y="467273"/>
                  </a:cubicBezTo>
                  <a:close/>
                </a:path>
              </a:pathLst>
            </a:custGeom>
            <a:solidFill>
              <a:srgbClr val="FBAD2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305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6" name="Google Shape;3056;g34ed79b00d1_0_3027"/>
            <p:cNvSpPr/>
            <p:nvPr/>
          </p:nvSpPr>
          <p:spPr>
            <a:xfrm>
              <a:off x="7121353" y="3272359"/>
              <a:ext cx="360431" cy="602085"/>
            </a:xfrm>
            <a:custGeom>
              <a:rect b="b" l="l" r="r" t="t"/>
              <a:pathLst>
                <a:path extrusionOk="0" h="602085" w="360431">
                  <a:moveTo>
                    <a:pt x="277966" y="467273"/>
                  </a:moveTo>
                  <a:cubicBezTo>
                    <a:pt x="300943" y="467273"/>
                    <a:pt x="328415" y="461579"/>
                    <a:pt x="360432" y="450241"/>
                  </a:cubicBezTo>
                  <a:lnTo>
                    <a:pt x="360432" y="574563"/>
                  </a:lnTo>
                  <a:cubicBezTo>
                    <a:pt x="337455" y="584454"/>
                    <a:pt x="315578" y="591496"/>
                    <a:pt x="294749" y="595742"/>
                  </a:cubicBezTo>
                  <a:cubicBezTo>
                    <a:pt x="273970" y="599938"/>
                    <a:pt x="249595" y="602085"/>
                    <a:pt x="221674" y="602085"/>
                  </a:cubicBezTo>
                  <a:cubicBezTo>
                    <a:pt x="164382" y="602085"/>
                    <a:pt x="123074" y="588050"/>
                    <a:pt x="97750" y="559978"/>
                  </a:cubicBezTo>
                  <a:cubicBezTo>
                    <a:pt x="72426" y="531907"/>
                    <a:pt x="59789" y="488801"/>
                    <a:pt x="59789" y="430610"/>
                  </a:cubicBezTo>
                  <a:lnTo>
                    <a:pt x="59789" y="226868"/>
                  </a:lnTo>
                  <a:lnTo>
                    <a:pt x="0" y="226868"/>
                  </a:lnTo>
                  <a:lnTo>
                    <a:pt x="0" y="157489"/>
                  </a:lnTo>
                  <a:lnTo>
                    <a:pt x="75922" y="103844"/>
                  </a:lnTo>
                  <a:lnTo>
                    <a:pt x="119978" y="0"/>
                  </a:lnTo>
                  <a:lnTo>
                    <a:pt x="231664" y="0"/>
                  </a:lnTo>
                  <a:lnTo>
                    <a:pt x="231664" y="99049"/>
                  </a:lnTo>
                  <a:lnTo>
                    <a:pt x="352939" y="99049"/>
                  </a:lnTo>
                  <a:lnTo>
                    <a:pt x="352939" y="226868"/>
                  </a:lnTo>
                  <a:lnTo>
                    <a:pt x="231664" y="226868"/>
                  </a:lnTo>
                  <a:lnTo>
                    <a:pt x="231664" y="419272"/>
                  </a:lnTo>
                  <a:cubicBezTo>
                    <a:pt x="231664" y="451289"/>
                    <a:pt x="247098" y="467273"/>
                    <a:pt x="277916" y="467273"/>
                  </a:cubicBezTo>
                  <a:close/>
                </a:path>
              </a:pathLst>
            </a:custGeom>
            <a:solidFill>
              <a:srgbClr val="FBAD2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305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7" name="Google Shape;3057;g34ed79b00d1_0_3027"/>
            <p:cNvSpPr/>
            <p:nvPr/>
          </p:nvSpPr>
          <p:spPr>
            <a:xfrm>
              <a:off x="7541424" y="3186897"/>
              <a:ext cx="482457" cy="678856"/>
            </a:xfrm>
            <a:custGeom>
              <a:rect b="b" l="l" r="r" t="t"/>
              <a:pathLst>
                <a:path extrusionOk="0" h="678856" w="482457">
                  <a:moveTo>
                    <a:pt x="311033" y="678857"/>
                  </a:moveTo>
                  <a:lnTo>
                    <a:pt x="311033" y="409232"/>
                  </a:lnTo>
                  <a:cubicBezTo>
                    <a:pt x="311033" y="342900"/>
                    <a:pt x="291402" y="309784"/>
                    <a:pt x="252143" y="309784"/>
                  </a:cubicBezTo>
                  <a:cubicBezTo>
                    <a:pt x="224221" y="309784"/>
                    <a:pt x="203642" y="321472"/>
                    <a:pt x="190406" y="344898"/>
                  </a:cubicBezTo>
                  <a:cubicBezTo>
                    <a:pt x="177169" y="368324"/>
                    <a:pt x="170576" y="407234"/>
                    <a:pt x="170576" y="461579"/>
                  </a:cubicBezTo>
                  <a:lnTo>
                    <a:pt x="170576" y="678857"/>
                  </a:lnTo>
                  <a:lnTo>
                    <a:pt x="0" y="678857"/>
                  </a:lnTo>
                  <a:lnTo>
                    <a:pt x="0" y="0"/>
                  </a:lnTo>
                  <a:lnTo>
                    <a:pt x="170576" y="0"/>
                  </a:lnTo>
                  <a:lnTo>
                    <a:pt x="170576" y="96402"/>
                  </a:lnTo>
                  <a:cubicBezTo>
                    <a:pt x="170576" y="140007"/>
                    <a:pt x="168229" y="189756"/>
                    <a:pt x="163583" y="245599"/>
                  </a:cubicBezTo>
                  <a:lnTo>
                    <a:pt x="171425" y="245599"/>
                  </a:lnTo>
                  <a:cubicBezTo>
                    <a:pt x="187708" y="220025"/>
                    <a:pt x="207038" y="201994"/>
                    <a:pt x="229465" y="191504"/>
                  </a:cubicBezTo>
                  <a:cubicBezTo>
                    <a:pt x="251843" y="181015"/>
                    <a:pt x="277916" y="175820"/>
                    <a:pt x="307536" y="175820"/>
                  </a:cubicBezTo>
                  <a:cubicBezTo>
                    <a:pt x="362780" y="175820"/>
                    <a:pt x="405786" y="191754"/>
                    <a:pt x="436455" y="223572"/>
                  </a:cubicBezTo>
                  <a:cubicBezTo>
                    <a:pt x="467123" y="255439"/>
                    <a:pt x="482457" y="299994"/>
                    <a:pt x="482457" y="357285"/>
                  </a:cubicBezTo>
                  <a:lnTo>
                    <a:pt x="482457" y="678807"/>
                  </a:lnTo>
                  <a:lnTo>
                    <a:pt x="310983" y="678807"/>
                  </a:lnTo>
                  <a:close/>
                </a:path>
              </a:pathLst>
            </a:custGeom>
            <a:solidFill>
              <a:srgbClr val="FBAD2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305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8" name="Google Shape;3058;g34ed79b00d1_0_3027"/>
            <p:cNvSpPr/>
            <p:nvPr/>
          </p:nvSpPr>
          <p:spPr>
            <a:xfrm>
              <a:off x="8098655" y="3172511"/>
              <a:ext cx="181515" cy="693242"/>
            </a:xfrm>
            <a:custGeom>
              <a:rect b="b" l="l" r="r" t="t"/>
              <a:pathLst>
                <a:path extrusionOk="0" h="693242" w="181515">
                  <a:moveTo>
                    <a:pt x="0" y="75873"/>
                  </a:moveTo>
                  <a:cubicBezTo>
                    <a:pt x="0" y="50298"/>
                    <a:pt x="7143" y="31218"/>
                    <a:pt x="21378" y="18731"/>
                  </a:cubicBezTo>
                  <a:cubicBezTo>
                    <a:pt x="35614" y="6244"/>
                    <a:pt x="58591" y="0"/>
                    <a:pt x="90308" y="0"/>
                  </a:cubicBezTo>
                  <a:cubicBezTo>
                    <a:pt x="122026" y="0"/>
                    <a:pt x="145152" y="6393"/>
                    <a:pt x="159687" y="19180"/>
                  </a:cubicBezTo>
                  <a:cubicBezTo>
                    <a:pt x="174222" y="31967"/>
                    <a:pt x="181515" y="50898"/>
                    <a:pt x="181515" y="75873"/>
                  </a:cubicBezTo>
                  <a:cubicBezTo>
                    <a:pt x="181515" y="125921"/>
                    <a:pt x="151146" y="150896"/>
                    <a:pt x="90358" y="150896"/>
                  </a:cubicBezTo>
                  <a:cubicBezTo>
                    <a:pt x="29570" y="150896"/>
                    <a:pt x="50" y="125871"/>
                    <a:pt x="50" y="75873"/>
                  </a:cubicBezTo>
                  <a:close/>
                  <a:moveTo>
                    <a:pt x="174922" y="693242"/>
                  </a:moveTo>
                  <a:lnTo>
                    <a:pt x="4346" y="693242"/>
                  </a:lnTo>
                  <a:lnTo>
                    <a:pt x="4346" y="198947"/>
                  </a:lnTo>
                  <a:lnTo>
                    <a:pt x="174922" y="198947"/>
                  </a:lnTo>
                  <a:lnTo>
                    <a:pt x="174922" y="693242"/>
                  </a:lnTo>
                  <a:close/>
                </a:path>
              </a:pathLst>
            </a:custGeom>
            <a:solidFill>
              <a:srgbClr val="FBAD2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305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9" name="Google Shape;3059;g34ed79b00d1_0_3027"/>
            <p:cNvSpPr/>
            <p:nvPr/>
          </p:nvSpPr>
          <p:spPr>
            <a:xfrm>
              <a:off x="8346552" y="3362617"/>
              <a:ext cx="388753" cy="511827"/>
            </a:xfrm>
            <a:custGeom>
              <a:rect b="b" l="l" r="r" t="t"/>
              <a:pathLst>
                <a:path extrusionOk="0" h="511827" w="388753">
                  <a:moveTo>
                    <a:pt x="388754" y="351291"/>
                  </a:moveTo>
                  <a:cubicBezTo>
                    <a:pt x="388754" y="404237"/>
                    <a:pt x="370722" y="444197"/>
                    <a:pt x="334658" y="471269"/>
                  </a:cubicBezTo>
                  <a:cubicBezTo>
                    <a:pt x="298595" y="498341"/>
                    <a:pt x="246798" y="511827"/>
                    <a:pt x="179367" y="511827"/>
                  </a:cubicBezTo>
                  <a:cubicBezTo>
                    <a:pt x="142705" y="511827"/>
                    <a:pt x="110887" y="509879"/>
                    <a:pt x="83815" y="505933"/>
                  </a:cubicBezTo>
                  <a:cubicBezTo>
                    <a:pt x="56743" y="501988"/>
                    <a:pt x="29121" y="494795"/>
                    <a:pt x="899" y="484355"/>
                  </a:cubicBezTo>
                  <a:lnTo>
                    <a:pt x="899" y="347795"/>
                  </a:lnTo>
                  <a:cubicBezTo>
                    <a:pt x="27373" y="359433"/>
                    <a:pt x="56393" y="369023"/>
                    <a:pt x="87961" y="376565"/>
                  </a:cubicBezTo>
                  <a:cubicBezTo>
                    <a:pt x="119528" y="384108"/>
                    <a:pt x="147650" y="387904"/>
                    <a:pt x="172374" y="387904"/>
                  </a:cubicBezTo>
                  <a:cubicBezTo>
                    <a:pt x="209287" y="387904"/>
                    <a:pt x="227768" y="379463"/>
                    <a:pt x="227768" y="362580"/>
                  </a:cubicBezTo>
                  <a:cubicBezTo>
                    <a:pt x="227768" y="353839"/>
                    <a:pt x="222623" y="346097"/>
                    <a:pt x="212283" y="339254"/>
                  </a:cubicBezTo>
                  <a:cubicBezTo>
                    <a:pt x="201944" y="332411"/>
                    <a:pt x="171925" y="319124"/>
                    <a:pt x="122176" y="299344"/>
                  </a:cubicBezTo>
                  <a:cubicBezTo>
                    <a:pt x="76822" y="280713"/>
                    <a:pt x="45104" y="259585"/>
                    <a:pt x="27073" y="235859"/>
                  </a:cubicBezTo>
                  <a:cubicBezTo>
                    <a:pt x="9041" y="212133"/>
                    <a:pt x="0" y="182114"/>
                    <a:pt x="0" y="145751"/>
                  </a:cubicBezTo>
                  <a:cubicBezTo>
                    <a:pt x="0" y="99798"/>
                    <a:pt x="17732" y="64035"/>
                    <a:pt x="53246" y="38411"/>
                  </a:cubicBezTo>
                  <a:cubicBezTo>
                    <a:pt x="88710" y="12837"/>
                    <a:pt x="138909" y="0"/>
                    <a:pt x="203742" y="0"/>
                  </a:cubicBezTo>
                  <a:cubicBezTo>
                    <a:pt x="236309" y="0"/>
                    <a:pt x="266928" y="3546"/>
                    <a:pt x="295599" y="10689"/>
                  </a:cubicBezTo>
                  <a:cubicBezTo>
                    <a:pt x="324219" y="17832"/>
                    <a:pt x="353989" y="28221"/>
                    <a:pt x="384807" y="41907"/>
                  </a:cubicBezTo>
                  <a:lnTo>
                    <a:pt x="338555" y="151845"/>
                  </a:lnTo>
                  <a:cubicBezTo>
                    <a:pt x="315878" y="141655"/>
                    <a:pt x="291852" y="133014"/>
                    <a:pt x="266578" y="125871"/>
                  </a:cubicBezTo>
                  <a:cubicBezTo>
                    <a:pt x="241304" y="118729"/>
                    <a:pt x="220625" y="115182"/>
                    <a:pt x="204642" y="115182"/>
                  </a:cubicBezTo>
                  <a:cubicBezTo>
                    <a:pt x="176720" y="115182"/>
                    <a:pt x="162784" y="122025"/>
                    <a:pt x="162784" y="135711"/>
                  </a:cubicBezTo>
                  <a:cubicBezTo>
                    <a:pt x="162784" y="144153"/>
                    <a:pt x="167629" y="151345"/>
                    <a:pt x="177419" y="157289"/>
                  </a:cubicBezTo>
                  <a:cubicBezTo>
                    <a:pt x="187159" y="163233"/>
                    <a:pt x="215281" y="175371"/>
                    <a:pt x="261833" y="193702"/>
                  </a:cubicBezTo>
                  <a:cubicBezTo>
                    <a:pt x="296448" y="207938"/>
                    <a:pt x="322271" y="221923"/>
                    <a:pt x="339254" y="235609"/>
                  </a:cubicBezTo>
                  <a:cubicBezTo>
                    <a:pt x="356287" y="249295"/>
                    <a:pt x="368774" y="265329"/>
                    <a:pt x="376766" y="283810"/>
                  </a:cubicBezTo>
                  <a:cubicBezTo>
                    <a:pt x="384757" y="302291"/>
                    <a:pt x="388754" y="324768"/>
                    <a:pt x="388754" y="351192"/>
                  </a:cubicBezTo>
                  <a:close/>
                </a:path>
              </a:pathLst>
            </a:custGeom>
            <a:solidFill>
              <a:srgbClr val="FBAD2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305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0" name="Google Shape;3060;g34ed79b00d1_0_3027"/>
            <p:cNvSpPr/>
            <p:nvPr/>
          </p:nvSpPr>
          <p:spPr>
            <a:xfrm>
              <a:off x="8778212" y="3227905"/>
              <a:ext cx="188457" cy="648737"/>
            </a:xfrm>
            <a:custGeom>
              <a:rect b="b" l="l" r="r" t="t"/>
              <a:pathLst>
                <a:path extrusionOk="0" h="648737" w="188457">
                  <a:moveTo>
                    <a:pt x="166180" y="412729"/>
                  </a:moveTo>
                  <a:lnTo>
                    <a:pt x="22227" y="412729"/>
                  </a:lnTo>
                  <a:lnTo>
                    <a:pt x="0" y="0"/>
                  </a:lnTo>
                  <a:lnTo>
                    <a:pt x="188458" y="0"/>
                  </a:lnTo>
                  <a:lnTo>
                    <a:pt x="166230" y="412729"/>
                  </a:lnTo>
                  <a:close/>
                  <a:moveTo>
                    <a:pt x="1698" y="565423"/>
                  </a:moveTo>
                  <a:cubicBezTo>
                    <a:pt x="1698" y="538950"/>
                    <a:pt x="9540" y="518371"/>
                    <a:pt x="25274" y="503686"/>
                  </a:cubicBezTo>
                  <a:cubicBezTo>
                    <a:pt x="40958" y="489001"/>
                    <a:pt x="63785" y="481658"/>
                    <a:pt x="93754" y="481658"/>
                  </a:cubicBezTo>
                  <a:cubicBezTo>
                    <a:pt x="123724" y="481658"/>
                    <a:pt x="145901" y="489001"/>
                    <a:pt x="161136" y="503686"/>
                  </a:cubicBezTo>
                  <a:cubicBezTo>
                    <a:pt x="176420" y="518371"/>
                    <a:pt x="184062" y="538950"/>
                    <a:pt x="184062" y="565423"/>
                  </a:cubicBezTo>
                  <a:cubicBezTo>
                    <a:pt x="184062" y="591896"/>
                    <a:pt x="176120" y="612025"/>
                    <a:pt x="160286" y="626711"/>
                  </a:cubicBezTo>
                  <a:cubicBezTo>
                    <a:pt x="144453" y="641396"/>
                    <a:pt x="122275" y="648738"/>
                    <a:pt x="93754" y="648738"/>
                  </a:cubicBezTo>
                  <a:cubicBezTo>
                    <a:pt x="65234" y="648738"/>
                    <a:pt x="42407" y="641396"/>
                    <a:pt x="26123" y="626711"/>
                  </a:cubicBezTo>
                  <a:cubicBezTo>
                    <a:pt x="9840" y="612025"/>
                    <a:pt x="1698" y="591596"/>
                    <a:pt x="1698" y="565423"/>
                  </a:cubicBezTo>
                  <a:close/>
                </a:path>
              </a:pathLst>
            </a:custGeom>
            <a:solidFill>
              <a:srgbClr val="FBAD2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305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61" name="Google Shape;3061;g34ed79b00d1_0_3027"/>
          <p:cNvGrpSpPr/>
          <p:nvPr/>
        </p:nvGrpSpPr>
        <p:grpSpPr>
          <a:xfrm>
            <a:off x="760453" y="514313"/>
            <a:ext cx="7778297" cy="4027139"/>
            <a:chOff x="1013937" y="685750"/>
            <a:chExt cx="10371063" cy="5369519"/>
          </a:xfrm>
        </p:grpSpPr>
        <p:grpSp>
          <p:nvGrpSpPr>
            <p:cNvPr id="3062" name="Google Shape;3062;g34ed79b00d1_0_3027"/>
            <p:cNvGrpSpPr/>
            <p:nvPr/>
          </p:nvGrpSpPr>
          <p:grpSpPr>
            <a:xfrm>
              <a:off x="6742290" y="4241370"/>
              <a:ext cx="2223979" cy="315877"/>
              <a:chOff x="6742290" y="4241370"/>
              <a:chExt cx="2223979" cy="315877"/>
            </a:xfrm>
          </p:grpSpPr>
          <p:sp>
            <p:nvSpPr>
              <p:cNvPr id="3063" name="Google Shape;3063;g34ed79b00d1_0_3027"/>
              <p:cNvSpPr/>
              <p:nvPr/>
            </p:nvSpPr>
            <p:spPr>
              <a:xfrm>
                <a:off x="6742290" y="4255955"/>
                <a:ext cx="282711" cy="225669"/>
              </a:xfrm>
              <a:custGeom>
                <a:rect b="b" l="l" r="r" t="t"/>
                <a:pathLst>
                  <a:path extrusionOk="0" h="225669" w="282711">
                    <a:moveTo>
                      <a:pt x="282511" y="0"/>
                    </a:moveTo>
                    <a:lnTo>
                      <a:pt x="222173" y="225670"/>
                    </a:lnTo>
                    <a:lnTo>
                      <a:pt x="195800" y="225670"/>
                    </a:lnTo>
                    <a:lnTo>
                      <a:pt x="151046" y="73775"/>
                    </a:lnTo>
                    <a:cubicBezTo>
                      <a:pt x="149697" y="69429"/>
                      <a:pt x="148448" y="65084"/>
                      <a:pt x="147250" y="60738"/>
                    </a:cubicBezTo>
                    <a:cubicBezTo>
                      <a:pt x="146051" y="56392"/>
                      <a:pt x="144952" y="52197"/>
                      <a:pt x="143953" y="48251"/>
                    </a:cubicBezTo>
                    <a:cubicBezTo>
                      <a:pt x="142904" y="44305"/>
                      <a:pt x="142055" y="40808"/>
                      <a:pt x="141405" y="37761"/>
                    </a:cubicBezTo>
                    <a:cubicBezTo>
                      <a:pt x="140756" y="34715"/>
                      <a:pt x="140257" y="32417"/>
                      <a:pt x="139957" y="30868"/>
                    </a:cubicBezTo>
                    <a:cubicBezTo>
                      <a:pt x="139757" y="32417"/>
                      <a:pt x="139358" y="34665"/>
                      <a:pt x="138809" y="37661"/>
                    </a:cubicBezTo>
                    <a:cubicBezTo>
                      <a:pt x="138259" y="40659"/>
                      <a:pt x="137510" y="44105"/>
                      <a:pt x="136660" y="48001"/>
                    </a:cubicBezTo>
                    <a:cubicBezTo>
                      <a:pt x="135761" y="51897"/>
                      <a:pt x="134762" y="56093"/>
                      <a:pt x="133564" y="60488"/>
                    </a:cubicBezTo>
                    <a:cubicBezTo>
                      <a:pt x="132365" y="64934"/>
                      <a:pt x="131116" y="69379"/>
                      <a:pt x="129767" y="73924"/>
                    </a:cubicBezTo>
                    <a:lnTo>
                      <a:pt x="86262" y="225670"/>
                    </a:lnTo>
                    <a:lnTo>
                      <a:pt x="59889" y="225670"/>
                    </a:lnTo>
                    <a:lnTo>
                      <a:pt x="0" y="0"/>
                    </a:lnTo>
                    <a:lnTo>
                      <a:pt x="27322" y="0"/>
                    </a:lnTo>
                    <a:lnTo>
                      <a:pt x="63585" y="141556"/>
                    </a:lnTo>
                    <a:cubicBezTo>
                      <a:pt x="64834" y="146301"/>
                      <a:pt x="65982" y="150946"/>
                      <a:pt x="67081" y="155541"/>
                    </a:cubicBezTo>
                    <a:cubicBezTo>
                      <a:pt x="68181" y="160137"/>
                      <a:pt x="69129" y="164582"/>
                      <a:pt x="70029" y="168878"/>
                    </a:cubicBezTo>
                    <a:cubicBezTo>
                      <a:pt x="70877" y="173223"/>
                      <a:pt x="71677" y="177419"/>
                      <a:pt x="72426" y="181515"/>
                    </a:cubicBezTo>
                    <a:cubicBezTo>
                      <a:pt x="73175" y="185610"/>
                      <a:pt x="73825" y="189657"/>
                      <a:pt x="74424" y="193552"/>
                    </a:cubicBezTo>
                    <a:cubicBezTo>
                      <a:pt x="74924" y="189557"/>
                      <a:pt x="75623" y="185361"/>
                      <a:pt x="76422" y="180965"/>
                    </a:cubicBezTo>
                    <a:cubicBezTo>
                      <a:pt x="77221" y="176570"/>
                      <a:pt x="78120" y="172124"/>
                      <a:pt x="79119" y="167629"/>
                    </a:cubicBezTo>
                    <a:cubicBezTo>
                      <a:pt x="80118" y="163084"/>
                      <a:pt x="81167" y="158538"/>
                      <a:pt x="82366" y="153893"/>
                    </a:cubicBezTo>
                    <a:cubicBezTo>
                      <a:pt x="83565" y="149248"/>
                      <a:pt x="84813" y="144652"/>
                      <a:pt x="86162" y="140007"/>
                    </a:cubicBezTo>
                    <a:lnTo>
                      <a:pt x="126771" y="0"/>
                    </a:lnTo>
                    <a:lnTo>
                      <a:pt x="153793" y="0"/>
                    </a:lnTo>
                    <a:lnTo>
                      <a:pt x="196100" y="141106"/>
                    </a:lnTo>
                    <a:cubicBezTo>
                      <a:pt x="197548" y="145951"/>
                      <a:pt x="198897" y="150746"/>
                      <a:pt x="200095" y="155441"/>
                    </a:cubicBezTo>
                    <a:cubicBezTo>
                      <a:pt x="201344" y="160187"/>
                      <a:pt x="202444" y="164782"/>
                      <a:pt x="203392" y="169277"/>
                    </a:cubicBezTo>
                    <a:cubicBezTo>
                      <a:pt x="204392" y="173773"/>
                      <a:pt x="205240" y="178018"/>
                      <a:pt x="206040" y="182114"/>
                    </a:cubicBezTo>
                    <a:cubicBezTo>
                      <a:pt x="206789" y="186160"/>
                      <a:pt x="207488" y="190006"/>
                      <a:pt x="208138" y="193602"/>
                    </a:cubicBezTo>
                    <a:cubicBezTo>
                      <a:pt x="208837" y="188558"/>
                      <a:pt x="209736" y="183263"/>
                      <a:pt x="210785" y="177719"/>
                    </a:cubicBezTo>
                    <a:cubicBezTo>
                      <a:pt x="211834" y="172174"/>
                      <a:pt x="213033" y="166330"/>
                      <a:pt x="214431" y="160287"/>
                    </a:cubicBezTo>
                    <a:cubicBezTo>
                      <a:pt x="215830" y="154193"/>
                      <a:pt x="217328" y="147949"/>
                      <a:pt x="218976" y="141456"/>
                    </a:cubicBezTo>
                    <a:lnTo>
                      <a:pt x="255239" y="50"/>
                    </a:lnTo>
                    <a:lnTo>
                      <a:pt x="282711" y="5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4" name="Google Shape;3064;g34ed79b00d1_0_3027"/>
              <p:cNvSpPr/>
              <p:nvPr/>
            </p:nvSpPr>
            <p:spPr>
              <a:xfrm>
                <a:off x="7054121" y="4249162"/>
                <a:ext cx="30868" cy="232462"/>
              </a:xfrm>
              <a:custGeom>
                <a:rect b="b" l="l" r="r" t="t"/>
                <a:pathLst>
                  <a:path extrusionOk="0" h="232462" w="30868">
                    <a:moveTo>
                      <a:pt x="15435" y="0"/>
                    </a:moveTo>
                    <a:cubicBezTo>
                      <a:pt x="19630" y="0"/>
                      <a:pt x="23276" y="1348"/>
                      <a:pt x="26323" y="4096"/>
                    </a:cubicBezTo>
                    <a:cubicBezTo>
                      <a:pt x="29370" y="6843"/>
                      <a:pt x="30869" y="11089"/>
                      <a:pt x="30869" y="16833"/>
                    </a:cubicBezTo>
                    <a:cubicBezTo>
                      <a:pt x="30869" y="22577"/>
                      <a:pt x="29370" y="26723"/>
                      <a:pt x="26323" y="29470"/>
                    </a:cubicBezTo>
                    <a:cubicBezTo>
                      <a:pt x="23276" y="32267"/>
                      <a:pt x="19680" y="33616"/>
                      <a:pt x="15435" y="33616"/>
                    </a:cubicBezTo>
                    <a:cubicBezTo>
                      <a:pt x="11189" y="33616"/>
                      <a:pt x="7343" y="32217"/>
                      <a:pt x="4396" y="29470"/>
                    </a:cubicBezTo>
                    <a:cubicBezTo>
                      <a:pt x="1449" y="26673"/>
                      <a:pt x="0" y="22477"/>
                      <a:pt x="0" y="16833"/>
                    </a:cubicBezTo>
                    <a:cubicBezTo>
                      <a:pt x="0" y="11189"/>
                      <a:pt x="1449" y="6843"/>
                      <a:pt x="4396" y="4096"/>
                    </a:cubicBezTo>
                    <a:cubicBezTo>
                      <a:pt x="7343" y="1348"/>
                      <a:pt x="10989" y="0"/>
                      <a:pt x="15435" y="0"/>
                    </a:cubicBezTo>
                    <a:close/>
                    <a:moveTo>
                      <a:pt x="27922" y="63285"/>
                    </a:moveTo>
                    <a:lnTo>
                      <a:pt x="27922" y="232463"/>
                    </a:lnTo>
                    <a:lnTo>
                      <a:pt x="2298" y="232463"/>
                    </a:lnTo>
                    <a:lnTo>
                      <a:pt x="2298" y="63285"/>
                    </a:lnTo>
                    <a:lnTo>
                      <a:pt x="27922" y="6328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5" name="Google Shape;3065;g34ed79b00d1_0_3027"/>
              <p:cNvSpPr/>
              <p:nvPr/>
            </p:nvSpPr>
            <p:spPr>
              <a:xfrm>
                <a:off x="7136238" y="4309351"/>
                <a:ext cx="97400" cy="172324"/>
              </a:xfrm>
              <a:custGeom>
                <a:rect b="b" l="l" r="r" t="t"/>
                <a:pathLst>
                  <a:path extrusionOk="0" h="172324" w="97400">
                    <a:moveTo>
                      <a:pt x="76872" y="0"/>
                    </a:moveTo>
                    <a:cubicBezTo>
                      <a:pt x="80268" y="0"/>
                      <a:pt x="83815" y="200"/>
                      <a:pt x="87511" y="549"/>
                    </a:cubicBezTo>
                    <a:cubicBezTo>
                      <a:pt x="91207" y="899"/>
                      <a:pt x="94504" y="1399"/>
                      <a:pt x="97401" y="1998"/>
                    </a:cubicBezTo>
                    <a:lnTo>
                      <a:pt x="94154" y="25774"/>
                    </a:lnTo>
                    <a:cubicBezTo>
                      <a:pt x="91357" y="25075"/>
                      <a:pt x="88310" y="24475"/>
                      <a:pt x="84913" y="24075"/>
                    </a:cubicBezTo>
                    <a:cubicBezTo>
                      <a:pt x="81517" y="23676"/>
                      <a:pt x="78320" y="23476"/>
                      <a:pt x="75323" y="23476"/>
                    </a:cubicBezTo>
                    <a:cubicBezTo>
                      <a:pt x="68530" y="23476"/>
                      <a:pt x="62136" y="24825"/>
                      <a:pt x="56093" y="27572"/>
                    </a:cubicBezTo>
                    <a:cubicBezTo>
                      <a:pt x="50049" y="30319"/>
                      <a:pt x="44804" y="34215"/>
                      <a:pt x="40259" y="39310"/>
                    </a:cubicBezTo>
                    <a:cubicBezTo>
                      <a:pt x="35714" y="44405"/>
                      <a:pt x="32167" y="50548"/>
                      <a:pt x="29619" y="57691"/>
                    </a:cubicBezTo>
                    <a:cubicBezTo>
                      <a:pt x="27023" y="64834"/>
                      <a:pt x="25774" y="72776"/>
                      <a:pt x="25774" y="81567"/>
                    </a:cubicBezTo>
                    <a:lnTo>
                      <a:pt x="25774" y="172324"/>
                    </a:lnTo>
                    <a:lnTo>
                      <a:pt x="0" y="172324"/>
                    </a:lnTo>
                    <a:lnTo>
                      <a:pt x="0" y="3147"/>
                    </a:lnTo>
                    <a:lnTo>
                      <a:pt x="21328" y="3147"/>
                    </a:lnTo>
                    <a:lnTo>
                      <a:pt x="24125" y="34315"/>
                    </a:lnTo>
                    <a:lnTo>
                      <a:pt x="25224" y="34315"/>
                    </a:lnTo>
                    <a:cubicBezTo>
                      <a:pt x="28721" y="28021"/>
                      <a:pt x="32966" y="22277"/>
                      <a:pt x="37861" y="17082"/>
                    </a:cubicBezTo>
                    <a:cubicBezTo>
                      <a:pt x="42806" y="11888"/>
                      <a:pt x="48550" y="7742"/>
                      <a:pt x="55094" y="4645"/>
                    </a:cubicBezTo>
                    <a:cubicBezTo>
                      <a:pt x="61637" y="1548"/>
                      <a:pt x="68930" y="0"/>
                      <a:pt x="769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6" name="Google Shape;3066;g34ed79b00d1_0_3027"/>
              <p:cNvSpPr/>
              <p:nvPr/>
            </p:nvSpPr>
            <p:spPr>
              <a:xfrm>
                <a:off x="7347572" y="4309301"/>
                <a:ext cx="148798" cy="247946"/>
              </a:xfrm>
              <a:custGeom>
                <a:rect b="b" l="l" r="r" t="t"/>
                <a:pathLst>
                  <a:path extrusionOk="0" h="247946" w="148798">
                    <a:moveTo>
                      <a:pt x="79469" y="50"/>
                    </a:moveTo>
                    <a:cubicBezTo>
                      <a:pt x="100547" y="50"/>
                      <a:pt x="117380" y="7293"/>
                      <a:pt x="129967" y="21828"/>
                    </a:cubicBezTo>
                    <a:cubicBezTo>
                      <a:pt x="142505" y="36313"/>
                      <a:pt x="148798" y="58141"/>
                      <a:pt x="148798" y="87261"/>
                    </a:cubicBezTo>
                    <a:cubicBezTo>
                      <a:pt x="148798" y="106491"/>
                      <a:pt x="145901" y="122675"/>
                      <a:pt x="140157" y="135711"/>
                    </a:cubicBezTo>
                    <a:cubicBezTo>
                      <a:pt x="134413" y="148798"/>
                      <a:pt x="126271" y="158638"/>
                      <a:pt x="115832" y="165331"/>
                    </a:cubicBezTo>
                    <a:cubicBezTo>
                      <a:pt x="105393" y="172024"/>
                      <a:pt x="93055" y="175371"/>
                      <a:pt x="78870" y="175371"/>
                    </a:cubicBezTo>
                    <a:cubicBezTo>
                      <a:pt x="69929" y="175371"/>
                      <a:pt x="62037" y="174172"/>
                      <a:pt x="55244" y="171825"/>
                    </a:cubicBezTo>
                    <a:cubicBezTo>
                      <a:pt x="48451" y="169477"/>
                      <a:pt x="42657" y="166280"/>
                      <a:pt x="37812" y="162234"/>
                    </a:cubicBezTo>
                    <a:cubicBezTo>
                      <a:pt x="32967" y="158238"/>
                      <a:pt x="28971" y="153843"/>
                      <a:pt x="25774" y="149098"/>
                    </a:cubicBezTo>
                    <a:lnTo>
                      <a:pt x="23926" y="149098"/>
                    </a:lnTo>
                    <a:cubicBezTo>
                      <a:pt x="24226" y="153094"/>
                      <a:pt x="24625" y="157939"/>
                      <a:pt x="25075" y="163633"/>
                    </a:cubicBezTo>
                    <a:cubicBezTo>
                      <a:pt x="25524" y="169277"/>
                      <a:pt x="25774" y="174222"/>
                      <a:pt x="25774" y="178468"/>
                    </a:cubicBezTo>
                    <a:lnTo>
                      <a:pt x="25774" y="247947"/>
                    </a:lnTo>
                    <a:lnTo>
                      <a:pt x="0" y="247947"/>
                    </a:lnTo>
                    <a:lnTo>
                      <a:pt x="0" y="3097"/>
                    </a:lnTo>
                    <a:lnTo>
                      <a:pt x="21129" y="3097"/>
                    </a:lnTo>
                    <a:lnTo>
                      <a:pt x="24525" y="28121"/>
                    </a:lnTo>
                    <a:lnTo>
                      <a:pt x="25774" y="28121"/>
                    </a:lnTo>
                    <a:cubicBezTo>
                      <a:pt x="29071" y="22977"/>
                      <a:pt x="33066" y="18282"/>
                      <a:pt x="37812" y="13986"/>
                    </a:cubicBezTo>
                    <a:cubicBezTo>
                      <a:pt x="42557" y="9740"/>
                      <a:pt x="48351" y="6344"/>
                      <a:pt x="55194" y="3796"/>
                    </a:cubicBezTo>
                    <a:cubicBezTo>
                      <a:pt x="62037" y="1299"/>
                      <a:pt x="70129" y="0"/>
                      <a:pt x="79519" y="0"/>
                    </a:cubicBezTo>
                    <a:close/>
                    <a:moveTo>
                      <a:pt x="75024" y="21678"/>
                    </a:moveTo>
                    <a:cubicBezTo>
                      <a:pt x="63286" y="21678"/>
                      <a:pt x="53845" y="23926"/>
                      <a:pt x="46703" y="28471"/>
                    </a:cubicBezTo>
                    <a:cubicBezTo>
                      <a:pt x="39560" y="33016"/>
                      <a:pt x="34315" y="39760"/>
                      <a:pt x="31019" y="48750"/>
                    </a:cubicBezTo>
                    <a:cubicBezTo>
                      <a:pt x="27722" y="57741"/>
                      <a:pt x="25974" y="69030"/>
                      <a:pt x="25774" y="82616"/>
                    </a:cubicBezTo>
                    <a:lnTo>
                      <a:pt x="25774" y="87561"/>
                    </a:lnTo>
                    <a:cubicBezTo>
                      <a:pt x="25774" y="101846"/>
                      <a:pt x="27323" y="113984"/>
                      <a:pt x="30469" y="123824"/>
                    </a:cubicBezTo>
                    <a:cubicBezTo>
                      <a:pt x="33616" y="133714"/>
                      <a:pt x="38810" y="141206"/>
                      <a:pt x="46053" y="146351"/>
                    </a:cubicBezTo>
                    <a:cubicBezTo>
                      <a:pt x="53296" y="151495"/>
                      <a:pt x="63036" y="154093"/>
                      <a:pt x="75324" y="154093"/>
                    </a:cubicBezTo>
                    <a:cubicBezTo>
                      <a:pt x="85813" y="154093"/>
                      <a:pt x="94554" y="151246"/>
                      <a:pt x="101547" y="145602"/>
                    </a:cubicBezTo>
                    <a:cubicBezTo>
                      <a:pt x="108540" y="139957"/>
                      <a:pt x="113784" y="132065"/>
                      <a:pt x="117231" y="121926"/>
                    </a:cubicBezTo>
                    <a:cubicBezTo>
                      <a:pt x="120677" y="111786"/>
                      <a:pt x="122425" y="100148"/>
                      <a:pt x="122425" y="86961"/>
                    </a:cubicBezTo>
                    <a:cubicBezTo>
                      <a:pt x="122425" y="66982"/>
                      <a:pt x="118530" y="51148"/>
                      <a:pt x="110787" y="39360"/>
                    </a:cubicBezTo>
                    <a:cubicBezTo>
                      <a:pt x="102995" y="27572"/>
                      <a:pt x="91108" y="21678"/>
                      <a:pt x="75074" y="2167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7" name="Google Shape;3067;g34ed79b00d1_0_3027"/>
              <p:cNvSpPr/>
              <p:nvPr/>
            </p:nvSpPr>
            <p:spPr>
              <a:xfrm>
                <a:off x="7528388" y="4309551"/>
                <a:ext cx="135461" cy="175071"/>
              </a:xfrm>
              <a:custGeom>
                <a:rect b="b" l="l" r="r" t="t"/>
                <a:pathLst>
                  <a:path extrusionOk="0" h="175071" w="135461">
                    <a:moveTo>
                      <a:pt x="75872" y="100"/>
                    </a:moveTo>
                    <a:cubicBezTo>
                      <a:pt x="96052" y="100"/>
                      <a:pt x="111037" y="4645"/>
                      <a:pt x="120776" y="13686"/>
                    </a:cubicBezTo>
                    <a:cubicBezTo>
                      <a:pt x="130567" y="22727"/>
                      <a:pt x="135462" y="37212"/>
                      <a:pt x="135462" y="57042"/>
                    </a:cubicBezTo>
                    <a:lnTo>
                      <a:pt x="135462" y="172024"/>
                    </a:lnTo>
                    <a:lnTo>
                      <a:pt x="116781" y="172024"/>
                    </a:lnTo>
                    <a:lnTo>
                      <a:pt x="111836" y="147000"/>
                    </a:lnTo>
                    <a:lnTo>
                      <a:pt x="110587" y="147000"/>
                    </a:lnTo>
                    <a:cubicBezTo>
                      <a:pt x="105842" y="153194"/>
                      <a:pt x="100897" y="158338"/>
                      <a:pt x="95752" y="162534"/>
                    </a:cubicBezTo>
                    <a:cubicBezTo>
                      <a:pt x="90608" y="166680"/>
                      <a:pt x="84663" y="169827"/>
                      <a:pt x="77920" y="171925"/>
                    </a:cubicBezTo>
                    <a:cubicBezTo>
                      <a:pt x="71177" y="174023"/>
                      <a:pt x="62936" y="175072"/>
                      <a:pt x="53146" y="175072"/>
                    </a:cubicBezTo>
                    <a:cubicBezTo>
                      <a:pt x="42856" y="175072"/>
                      <a:pt x="33716" y="173273"/>
                      <a:pt x="25724" y="169677"/>
                    </a:cubicBezTo>
                    <a:cubicBezTo>
                      <a:pt x="17732" y="166080"/>
                      <a:pt x="11488" y="160636"/>
                      <a:pt x="6893" y="153294"/>
                    </a:cubicBezTo>
                    <a:cubicBezTo>
                      <a:pt x="2297" y="146001"/>
                      <a:pt x="0" y="136710"/>
                      <a:pt x="0" y="125522"/>
                    </a:cubicBezTo>
                    <a:cubicBezTo>
                      <a:pt x="0" y="108639"/>
                      <a:pt x="6693" y="95702"/>
                      <a:pt x="20080" y="86612"/>
                    </a:cubicBezTo>
                    <a:cubicBezTo>
                      <a:pt x="33466" y="77571"/>
                      <a:pt x="53845" y="72626"/>
                      <a:pt x="81217" y="71777"/>
                    </a:cubicBezTo>
                    <a:lnTo>
                      <a:pt x="110387" y="70528"/>
                    </a:lnTo>
                    <a:lnTo>
                      <a:pt x="110387" y="60189"/>
                    </a:lnTo>
                    <a:cubicBezTo>
                      <a:pt x="110387" y="45553"/>
                      <a:pt x="107240" y="35314"/>
                      <a:pt x="100947" y="29470"/>
                    </a:cubicBezTo>
                    <a:cubicBezTo>
                      <a:pt x="94653" y="23626"/>
                      <a:pt x="85812" y="20679"/>
                      <a:pt x="74374" y="20679"/>
                    </a:cubicBezTo>
                    <a:cubicBezTo>
                      <a:pt x="65533" y="20679"/>
                      <a:pt x="57091" y="21978"/>
                      <a:pt x="49050" y="24525"/>
                    </a:cubicBezTo>
                    <a:cubicBezTo>
                      <a:pt x="41008" y="27122"/>
                      <a:pt x="33416" y="30119"/>
                      <a:pt x="26223" y="33616"/>
                    </a:cubicBezTo>
                    <a:lnTo>
                      <a:pt x="18331" y="14186"/>
                    </a:lnTo>
                    <a:cubicBezTo>
                      <a:pt x="25923" y="10289"/>
                      <a:pt x="34714" y="6943"/>
                      <a:pt x="44554" y="4146"/>
                    </a:cubicBezTo>
                    <a:cubicBezTo>
                      <a:pt x="54445" y="1349"/>
                      <a:pt x="64834" y="0"/>
                      <a:pt x="75723" y="0"/>
                    </a:cubicBezTo>
                    <a:close/>
                    <a:moveTo>
                      <a:pt x="110137" y="88710"/>
                    </a:moveTo>
                    <a:lnTo>
                      <a:pt x="84364" y="89809"/>
                    </a:lnTo>
                    <a:cubicBezTo>
                      <a:pt x="63285" y="90658"/>
                      <a:pt x="48400" y="94104"/>
                      <a:pt x="39759" y="100148"/>
                    </a:cubicBezTo>
                    <a:cubicBezTo>
                      <a:pt x="31118" y="106242"/>
                      <a:pt x="26773" y="114833"/>
                      <a:pt x="26773" y="125922"/>
                    </a:cubicBezTo>
                    <a:cubicBezTo>
                      <a:pt x="26773" y="135612"/>
                      <a:pt x="29719" y="142754"/>
                      <a:pt x="35564" y="147400"/>
                    </a:cubicBezTo>
                    <a:cubicBezTo>
                      <a:pt x="41408" y="152045"/>
                      <a:pt x="49200" y="154343"/>
                      <a:pt x="58890" y="154343"/>
                    </a:cubicBezTo>
                    <a:cubicBezTo>
                      <a:pt x="73924" y="154343"/>
                      <a:pt x="86212" y="150197"/>
                      <a:pt x="95802" y="141855"/>
                    </a:cubicBezTo>
                    <a:cubicBezTo>
                      <a:pt x="105392" y="133514"/>
                      <a:pt x="110137" y="121027"/>
                      <a:pt x="110137" y="104344"/>
                    </a:cubicBezTo>
                    <a:lnTo>
                      <a:pt x="110137" y="8876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8" name="Google Shape;3068;g34ed79b00d1_0_3027"/>
              <p:cNvSpPr/>
              <p:nvPr/>
            </p:nvSpPr>
            <p:spPr>
              <a:xfrm>
                <a:off x="7707205" y="4309351"/>
                <a:ext cx="123524" cy="175370"/>
              </a:xfrm>
              <a:custGeom>
                <a:rect b="b" l="l" r="r" t="t"/>
                <a:pathLst>
                  <a:path extrusionOk="0" h="175370" w="123524">
                    <a:moveTo>
                      <a:pt x="77222" y="175371"/>
                    </a:moveTo>
                    <a:cubicBezTo>
                      <a:pt x="61987" y="175371"/>
                      <a:pt x="48551" y="172224"/>
                      <a:pt x="36912" y="165930"/>
                    </a:cubicBezTo>
                    <a:cubicBezTo>
                      <a:pt x="25274" y="159637"/>
                      <a:pt x="16233" y="150097"/>
                      <a:pt x="9740" y="137210"/>
                    </a:cubicBezTo>
                    <a:cubicBezTo>
                      <a:pt x="3247" y="124323"/>
                      <a:pt x="0" y="108140"/>
                      <a:pt x="0" y="88610"/>
                    </a:cubicBezTo>
                    <a:cubicBezTo>
                      <a:pt x="0" y="69080"/>
                      <a:pt x="3447" y="51397"/>
                      <a:pt x="10290" y="38361"/>
                    </a:cubicBezTo>
                    <a:cubicBezTo>
                      <a:pt x="17133" y="25324"/>
                      <a:pt x="26573" y="15684"/>
                      <a:pt x="38611" y="9440"/>
                    </a:cubicBezTo>
                    <a:cubicBezTo>
                      <a:pt x="50648" y="3197"/>
                      <a:pt x="64334" y="0"/>
                      <a:pt x="79669" y="0"/>
                    </a:cubicBezTo>
                    <a:cubicBezTo>
                      <a:pt x="88110" y="0"/>
                      <a:pt x="96252" y="849"/>
                      <a:pt x="104144" y="2547"/>
                    </a:cubicBezTo>
                    <a:cubicBezTo>
                      <a:pt x="112036" y="4246"/>
                      <a:pt x="118480" y="6394"/>
                      <a:pt x="123524" y="8941"/>
                    </a:cubicBezTo>
                    <a:lnTo>
                      <a:pt x="115782" y="30419"/>
                    </a:lnTo>
                    <a:cubicBezTo>
                      <a:pt x="110637" y="28371"/>
                      <a:pt x="104694" y="26523"/>
                      <a:pt x="97951" y="24875"/>
                    </a:cubicBezTo>
                    <a:cubicBezTo>
                      <a:pt x="91207" y="23226"/>
                      <a:pt x="84913" y="22427"/>
                      <a:pt x="79020" y="22427"/>
                    </a:cubicBezTo>
                    <a:cubicBezTo>
                      <a:pt x="67282" y="22427"/>
                      <a:pt x="57541" y="24925"/>
                      <a:pt x="49750" y="29969"/>
                    </a:cubicBezTo>
                    <a:cubicBezTo>
                      <a:pt x="41957" y="35014"/>
                      <a:pt x="36164" y="42407"/>
                      <a:pt x="32317" y="52197"/>
                    </a:cubicBezTo>
                    <a:cubicBezTo>
                      <a:pt x="28471" y="61987"/>
                      <a:pt x="26523" y="74024"/>
                      <a:pt x="26523" y="88310"/>
                    </a:cubicBezTo>
                    <a:cubicBezTo>
                      <a:pt x="26523" y="102595"/>
                      <a:pt x="28421" y="113684"/>
                      <a:pt x="32167" y="123374"/>
                    </a:cubicBezTo>
                    <a:cubicBezTo>
                      <a:pt x="35914" y="133064"/>
                      <a:pt x="41508" y="140457"/>
                      <a:pt x="49000" y="145502"/>
                    </a:cubicBezTo>
                    <a:cubicBezTo>
                      <a:pt x="56443" y="150596"/>
                      <a:pt x="65783" y="153144"/>
                      <a:pt x="77022" y="153144"/>
                    </a:cubicBezTo>
                    <a:cubicBezTo>
                      <a:pt x="85963" y="153144"/>
                      <a:pt x="94054" y="152195"/>
                      <a:pt x="101247" y="150297"/>
                    </a:cubicBezTo>
                    <a:cubicBezTo>
                      <a:pt x="108440" y="148399"/>
                      <a:pt x="114983" y="146151"/>
                      <a:pt x="120827" y="143603"/>
                    </a:cubicBezTo>
                    <a:lnTo>
                      <a:pt x="120827" y="166430"/>
                    </a:lnTo>
                    <a:cubicBezTo>
                      <a:pt x="115183" y="169327"/>
                      <a:pt x="108839" y="171525"/>
                      <a:pt x="101896" y="173073"/>
                    </a:cubicBezTo>
                    <a:cubicBezTo>
                      <a:pt x="94953" y="174622"/>
                      <a:pt x="86712" y="175371"/>
                      <a:pt x="77122" y="17537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9" name="Google Shape;3069;g34ed79b00d1_0_3027"/>
              <p:cNvSpPr/>
              <p:nvPr/>
            </p:nvSpPr>
            <p:spPr>
              <a:xfrm>
                <a:off x="7868191" y="4241420"/>
                <a:ext cx="136610" cy="240204"/>
              </a:xfrm>
              <a:custGeom>
                <a:rect b="b" l="l" r="r" t="t"/>
                <a:pathLst>
                  <a:path extrusionOk="0" h="240204" w="136610">
                    <a:moveTo>
                      <a:pt x="25374" y="0"/>
                    </a:moveTo>
                    <a:lnTo>
                      <a:pt x="25374" y="124723"/>
                    </a:lnTo>
                    <a:cubicBezTo>
                      <a:pt x="25374" y="128818"/>
                      <a:pt x="25224" y="133863"/>
                      <a:pt x="24925" y="139757"/>
                    </a:cubicBezTo>
                    <a:cubicBezTo>
                      <a:pt x="24625" y="145651"/>
                      <a:pt x="24375" y="150896"/>
                      <a:pt x="24175" y="155441"/>
                    </a:cubicBezTo>
                    <a:lnTo>
                      <a:pt x="25274" y="155441"/>
                    </a:lnTo>
                    <a:cubicBezTo>
                      <a:pt x="27422" y="152744"/>
                      <a:pt x="30619" y="148798"/>
                      <a:pt x="34764" y="143553"/>
                    </a:cubicBezTo>
                    <a:cubicBezTo>
                      <a:pt x="38910" y="138309"/>
                      <a:pt x="42457" y="134063"/>
                      <a:pt x="45353" y="130916"/>
                    </a:cubicBezTo>
                    <a:lnTo>
                      <a:pt x="101546" y="71027"/>
                    </a:lnTo>
                    <a:lnTo>
                      <a:pt x="131666" y="71027"/>
                    </a:lnTo>
                    <a:lnTo>
                      <a:pt x="63585" y="143254"/>
                    </a:lnTo>
                    <a:lnTo>
                      <a:pt x="136610" y="240205"/>
                    </a:lnTo>
                    <a:lnTo>
                      <a:pt x="105742" y="240205"/>
                    </a:lnTo>
                    <a:lnTo>
                      <a:pt x="46003" y="160087"/>
                    </a:lnTo>
                    <a:lnTo>
                      <a:pt x="25474" y="178917"/>
                    </a:lnTo>
                    <a:lnTo>
                      <a:pt x="25474" y="240205"/>
                    </a:lnTo>
                    <a:lnTo>
                      <a:pt x="0" y="240205"/>
                    </a:lnTo>
                    <a:lnTo>
                      <a:pt x="0" y="0"/>
                    </a:lnTo>
                    <a:lnTo>
                      <a:pt x="2547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0" name="Google Shape;3070;g34ed79b00d1_0_3027"/>
              <p:cNvSpPr/>
              <p:nvPr/>
            </p:nvSpPr>
            <p:spPr>
              <a:xfrm>
                <a:off x="8024881" y="4309351"/>
                <a:ext cx="143353" cy="175370"/>
              </a:xfrm>
              <a:custGeom>
                <a:rect b="b" l="l" r="r" t="t"/>
                <a:pathLst>
                  <a:path extrusionOk="0" h="175370" w="143353">
                    <a:moveTo>
                      <a:pt x="74474" y="0"/>
                    </a:moveTo>
                    <a:cubicBezTo>
                      <a:pt x="88859" y="0"/>
                      <a:pt x="101246" y="3197"/>
                      <a:pt x="111536" y="9590"/>
                    </a:cubicBezTo>
                    <a:cubicBezTo>
                      <a:pt x="121826" y="15984"/>
                      <a:pt x="129717" y="24925"/>
                      <a:pt x="135162" y="36363"/>
                    </a:cubicBezTo>
                    <a:cubicBezTo>
                      <a:pt x="140606" y="47851"/>
                      <a:pt x="143353" y="61238"/>
                      <a:pt x="143353" y="76572"/>
                    </a:cubicBezTo>
                    <a:lnTo>
                      <a:pt x="143353" y="92456"/>
                    </a:lnTo>
                    <a:lnTo>
                      <a:pt x="26473" y="92456"/>
                    </a:lnTo>
                    <a:cubicBezTo>
                      <a:pt x="26773" y="112335"/>
                      <a:pt x="31718" y="127420"/>
                      <a:pt x="41307" y="137859"/>
                    </a:cubicBezTo>
                    <a:cubicBezTo>
                      <a:pt x="50898" y="148299"/>
                      <a:pt x="64334" y="153443"/>
                      <a:pt x="81767" y="153443"/>
                    </a:cubicBezTo>
                    <a:cubicBezTo>
                      <a:pt x="92456" y="153443"/>
                      <a:pt x="101946" y="152445"/>
                      <a:pt x="110187" y="150496"/>
                    </a:cubicBezTo>
                    <a:cubicBezTo>
                      <a:pt x="118429" y="148548"/>
                      <a:pt x="126970" y="145651"/>
                      <a:pt x="135811" y="141855"/>
                    </a:cubicBezTo>
                    <a:lnTo>
                      <a:pt x="135811" y="164382"/>
                    </a:lnTo>
                    <a:cubicBezTo>
                      <a:pt x="127270" y="168178"/>
                      <a:pt x="118828" y="170975"/>
                      <a:pt x="110437" y="172724"/>
                    </a:cubicBezTo>
                    <a:cubicBezTo>
                      <a:pt x="102046" y="174472"/>
                      <a:pt x="92156" y="175371"/>
                      <a:pt x="80717" y="175371"/>
                    </a:cubicBezTo>
                    <a:cubicBezTo>
                      <a:pt x="64434" y="175371"/>
                      <a:pt x="50298" y="172074"/>
                      <a:pt x="38211" y="165431"/>
                    </a:cubicBezTo>
                    <a:cubicBezTo>
                      <a:pt x="26123" y="158788"/>
                      <a:pt x="16733" y="149048"/>
                      <a:pt x="10040" y="136161"/>
                    </a:cubicBezTo>
                    <a:cubicBezTo>
                      <a:pt x="3346" y="123274"/>
                      <a:pt x="0" y="107540"/>
                      <a:pt x="0" y="88909"/>
                    </a:cubicBezTo>
                    <a:cubicBezTo>
                      <a:pt x="0" y="70278"/>
                      <a:pt x="3047" y="54944"/>
                      <a:pt x="9190" y="41608"/>
                    </a:cubicBezTo>
                    <a:cubicBezTo>
                      <a:pt x="15334" y="28271"/>
                      <a:pt x="23975" y="18032"/>
                      <a:pt x="35114" y="10789"/>
                    </a:cubicBezTo>
                    <a:cubicBezTo>
                      <a:pt x="46302" y="3596"/>
                      <a:pt x="59439" y="0"/>
                      <a:pt x="74574" y="0"/>
                    </a:cubicBezTo>
                    <a:close/>
                    <a:moveTo>
                      <a:pt x="74124" y="20979"/>
                    </a:moveTo>
                    <a:cubicBezTo>
                      <a:pt x="60438" y="20979"/>
                      <a:pt x="49549" y="25474"/>
                      <a:pt x="41407" y="34415"/>
                    </a:cubicBezTo>
                    <a:cubicBezTo>
                      <a:pt x="33266" y="43356"/>
                      <a:pt x="28421" y="55843"/>
                      <a:pt x="26923" y="71927"/>
                    </a:cubicBezTo>
                    <a:lnTo>
                      <a:pt x="116431" y="71927"/>
                    </a:lnTo>
                    <a:cubicBezTo>
                      <a:pt x="116331" y="61837"/>
                      <a:pt x="114733" y="52946"/>
                      <a:pt x="111736" y="45304"/>
                    </a:cubicBezTo>
                    <a:cubicBezTo>
                      <a:pt x="108689" y="37612"/>
                      <a:pt x="104094" y="31668"/>
                      <a:pt x="97900" y="27422"/>
                    </a:cubicBezTo>
                    <a:cubicBezTo>
                      <a:pt x="91706" y="23126"/>
                      <a:pt x="83814" y="21029"/>
                      <a:pt x="74124" y="2102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1" name="Google Shape;3071;g34ed79b00d1_0_3027"/>
              <p:cNvSpPr/>
              <p:nvPr/>
            </p:nvSpPr>
            <p:spPr>
              <a:xfrm>
                <a:off x="8211690" y="4309351"/>
                <a:ext cx="141105" cy="172274"/>
              </a:xfrm>
              <a:custGeom>
                <a:rect b="b" l="l" r="r" t="t"/>
                <a:pathLst>
                  <a:path extrusionOk="0" h="172274" w="141105">
                    <a:moveTo>
                      <a:pt x="80118" y="0"/>
                    </a:moveTo>
                    <a:cubicBezTo>
                      <a:pt x="100198" y="0"/>
                      <a:pt x="115383" y="4895"/>
                      <a:pt x="125672" y="14735"/>
                    </a:cubicBezTo>
                    <a:cubicBezTo>
                      <a:pt x="135962" y="24575"/>
                      <a:pt x="141106" y="40309"/>
                      <a:pt x="141106" y="62037"/>
                    </a:cubicBezTo>
                    <a:lnTo>
                      <a:pt x="141106" y="172274"/>
                    </a:lnTo>
                    <a:lnTo>
                      <a:pt x="115782" y="172274"/>
                    </a:lnTo>
                    <a:lnTo>
                      <a:pt x="115782" y="63735"/>
                    </a:lnTo>
                    <a:cubicBezTo>
                      <a:pt x="115782" y="49649"/>
                      <a:pt x="112585" y="39110"/>
                      <a:pt x="106142" y="32117"/>
                    </a:cubicBezTo>
                    <a:cubicBezTo>
                      <a:pt x="99699" y="25125"/>
                      <a:pt x="89859" y="21628"/>
                      <a:pt x="76572" y="21628"/>
                    </a:cubicBezTo>
                    <a:cubicBezTo>
                      <a:pt x="57841" y="21628"/>
                      <a:pt x="44655" y="26923"/>
                      <a:pt x="37062" y="37512"/>
                    </a:cubicBezTo>
                    <a:cubicBezTo>
                      <a:pt x="29470" y="48101"/>
                      <a:pt x="25624" y="63485"/>
                      <a:pt x="25624" y="83665"/>
                    </a:cubicBezTo>
                    <a:lnTo>
                      <a:pt x="25624" y="172274"/>
                    </a:lnTo>
                    <a:lnTo>
                      <a:pt x="0" y="172274"/>
                    </a:lnTo>
                    <a:lnTo>
                      <a:pt x="0" y="3097"/>
                    </a:lnTo>
                    <a:lnTo>
                      <a:pt x="20679" y="3097"/>
                    </a:lnTo>
                    <a:lnTo>
                      <a:pt x="24525" y="27472"/>
                    </a:lnTo>
                    <a:lnTo>
                      <a:pt x="25924" y="27472"/>
                    </a:lnTo>
                    <a:cubicBezTo>
                      <a:pt x="29520" y="21528"/>
                      <a:pt x="34116" y="16483"/>
                      <a:pt x="39660" y="12437"/>
                    </a:cubicBezTo>
                    <a:cubicBezTo>
                      <a:pt x="45204" y="8391"/>
                      <a:pt x="51448" y="5295"/>
                      <a:pt x="58341" y="3197"/>
                    </a:cubicBezTo>
                    <a:cubicBezTo>
                      <a:pt x="65234" y="1099"/>
                      <a:pt x="72476" y="50"/>
                      <a:pt x="80118" y="5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2" name="Google Shape;3072;g34ed79b00d1_0_3027"/>
              <p:cNvSpPr/>
              <p:nvPr/>
            </p:nvSpPr>
            <p:spPr>
              <a:xfrm>
                <a:off x="8478318" y="4241370"/>
                <a:ext cx="148648" cy="243351"/>
              </a:xfrm>
              <a:custGeom>
                <a:rect b="b" l="l" r="r" t="t"/>
                <a:pathLst>
                  <a:path extrusionOk="0" h="243351" w="148648">
                    <a:moveTo>
                      <a:pt x="69629" y="243351"/>
                    </a:moveTo>
                    <a:cubicBezTo>
                      <a:pt x="48201" y="243351"/>
                      <a:pt x="31268" y="236059"/>
                      <a:pt x="18781" y="221424"/>
                    </a:cubicBezTo>
                    <a:cubicBezTo>
                      <a:pt x="6294" y="206839"/>
                      <a:pt x="0" y="185111"/>
                      <a:pt x="0" y="156290"/>
                    </a:cubicBezTo>
                    <a:cubicBezTo>
                      <a:pt x="0" y="127470"/>
                      <a:pt x="6394" y="105193"/>
                      <a:pt x="19131" y="90308"/>
                    </a:cubicBezTo>
                    <a:cubicBezTo>
                      <a:pt x="31867" y="75423"/>
                      <a:pt x="48850" y="67981"/>
                      <a:pt x="70079" y="67981"/>
                    </a:cubicBezTo>
                    <a:cubicBezTo>
                      <a:pt x="79020" y="67981"/>
                      <a:pt x="86861" y="69179"/>
                      <a:pt x="93555" y="71527"/>
                    </a:cubicBezTo>
                    <a:cubicBezTo>
                      <a:pt x="100248" y="73874"/>
                      <a:pt x="105992" y="77071"/>
                      <a:pt x="110837" y="81017"/>
                    </a:cubicBezTo>
                    <a:cubicBezTo>
                      <a:pt x="115682" y="84963"/>
                      <a:pt x="119728" y="89459"/>
                      <a:pt x="123024" y="94503"/>
                    </a:cubicBezTo>
                    <a:lnTo>
                      <a:pt x="124873" y="94503"/>
                    </a:lnTo>
                    <a:cubicBezTo>
                      <a:pt x="124473" y="91307"/>
                      <a:pt x="124024" y="86961"/>
                      <a:pt x="123624" y="81367"/>
                    </a:cubicBezTo>
                    <a:cubicBezTo>
                      <a:pt x="123224" y="75823"/>
                      <a:pt x="123024" y="71277"/>
                      <a:pt x="123024" y="67781"/>
                    </a:cubicBezTo>
                    <a:lnTo>
                      <a:pt x="123024" y="0"/>
                    </a:lnTo>
                    <a:lnTo>
                      <a:pt x="148648" y="0"/>
                    </a:lnTo>
                    <a:lnTo>
                      <a:pt x="148648" y="240205"/>
                    </a:lnTo>
                    <a:lnTo>
                      <a:pt x="127969" y="240205"/>
                    </a:lnTo>
                    <a:lnTo>
                      <a:pt x="124124" y="216129"/>
                    </a:lnTo>
                    <a:lnTo>
                      <a:pt x="123024" y="216129"/>
                    </a:lnTo>
                    <a:cubicBezTo>
                      <a:pt x="119828" y="221174"/>
                      <a:pt x="115782" y="225770"/>
                      <a:pt x="110887" y="229865"/>
                    </a:cubicBezTo>
                    <a:cubicBezTo>
                      <a:pt x="105992" y="233961"/>
                      <a:pt x="100198" y="237258"/>
                      <a:pt x="93455" y="239655"/>
                    </a:cubicBezTo>
                    <a:cubicBezTo>
                      <a:pt x="86712" y="242053"/>
                      <a:pt x="78770" y="243301"/>
                      <a:pt x="69629" y="243301"/>
                    </a:cubicBezTo>
                    <a:close/>
                    <a:moveTo>
                      <a:pt x="73625" y="222023"/>
                    </a:moveTo>
                    <a:cubicBezTo>
                      <a:pt x="91756" y="222023"/>
                      <a:pt x="104544" y="216879"/>
                      <a:pt x="112086" y="206589"/>
                    </a:cubicBezTo>
                    <a:cubicBezTo>
                      <a:pt x="119578" y="196300"/>
                      <a:pt x="123374" y="181015"/>
                      <a:pt x="123374" y="160736"/>
                    </a:cubicBezTo>
                    <a:lnTo>
                      <a:pt x="123374" y="156091"/>
                    </a:lnTo>
                    <a:cubicBezTo>
                      <a:pt x="123374" y="134563"/>
                      <a:pt x="119778" y="118080"/>
                      <a:pt x="112635" y="106541"/>
                    </a:cubicBezTo>
                    <a:cubicBezTo>
                      <a:pt x="105492" y="95003"/>
                      <a:pt x="92506" y="89259"/>
                      <a:pt x="73675" y="89259"/>
                    </a:cubicBezTo>
                    <a:cubicBezTo>
                      <a:pt x="57941" y="89259"/>
                      <a:pt x="46153" y="95303"/>
                      <a:pt x="38311" y="107390"/>
                    </a:cubicBezTo>
                    <a:cubicBezTo>
                      <a:pt x="30469" y="119478"/>
                      <a:pt x="26573" y="135961"/>
                      <a:pt x="26573" y="156890"/>
                    </a:cubicBezTo>
                    <a:cubicBezTo>
                      <a:pt x="26573" y="177818"/>
                      <a:pt x="30469" y="193752"/>
                      <a:pt x="38211" y="205041"/>
                    </a:cubicBezTo>
                    <a:cubicBezTo>
                      <a:pt x="45953" y="216329"/>
                      <a:pt x="57791" y="222023"/>
                      <a:pt x="73625" y="22202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3" name="Google Shape;3073;g34ed79b00d1_0_3027"/>
              <p:cNvSpPr/>
              <p:nvPr/>
            </p:nvSpPr>
            <p:spPr>
              <a:xfrm>
                <a:off x="8668574" y="4309551"/>
                <a:ext cx="135461" cy="175071"/>
              </a:xfrm>
              <a:custGeom>
                <a:rect b="b" l="l" r="r" t="t"/>
                <a:pathLst>
                  <a:path extrusionOk="0" h="175071" w="135461">
                    <a:moveTo>
                      <a:pt x="75872" y="100"/>
                    </a:moveTo>
                    <a:cubicBezTo>
                      <a:pt x="96052" y="100"/>
                      <a:pt x="111037" y="4645"/>
                      <a:pt x="120776" y="13686"/>
                    </a:cubicBezTo>
                    <a:cubicBezTo>
                      <a:pt x="130567" y="22727"/>
                      <a:pt x="135462" y="37212"/>
                      <a:pt x="135462" y="57042"/>
                    </a:cubicBezTo>
                    <a:lnTo>
                      <a:pt x="135462" y="172024"/>
                    </a:lnTo>
                    <a:lnTo>
                      <a:pt x="116781" y="172024"/>
                    </a:lnTo>
                    <a:lnTo>
                      <a:pt x="111836" y="147000"/>
                    </a:lnTo>
                    <a:lnTo>
                      <a:pt x="110587" y="147000"/>
                    </a:lnTo>
                    <a:cubicBezTo>
                      <a:pt x="105842" y="153194"/>
                      <a:pt x="100897" y="158338"/>
                      <a:pt x="95752" y="162534"/>
                    </a:cubicBezTo>
                    <a:cubicBezTo>
                      <a:pt x="90608" y="166680"/>
                      <a:pt x="84663" y="169827"/>
                      <a:pt x="77920" y="171925"/>
                    </a:cubicBezTo>
                    <a:cubicBezTo>
                      <a:pt x="71177" y="174023"/>
                      <a:pt x="62936" y="175072"/>
                      <a:pt x="53146" y="175072"/>
                    </a:cubicBezTo>
                    <a:cubicBezTo>
                      <a:pt x="42856" y="175072"/>
                      <a:pt x="33716" y="173273"/>
                      <a:pt x="25723" y="169677"/>
                    </a:cubicBezTo>
                    <a:cubicBezTo>
                      <a:pt x="17732" y="166080"/>
                      <a:pt x="11488" y="160636"/>
                      <a:pt x="6893" y="153294"/>
                    </a:cubicBezTo>
                    <a:cubicBezTo>
                      <a:pt x="2297" y="146001"/>
                      <a:pt x="0" y="136710"/>
                      <a:pt x="0" y="125522"/>
                    </a:cubicBezTo>
                    <a:cubicBezTo>
                      <a:pt x="0" y="108639"/>
                      <a:pt x="6693" y="95702"/>
                      <a:pt x="20080" y="86612"/>
                    </a:cubicBezTo>
                    <a:cubicBezTo>
                      <a:pt x="33466" y="77571"/>
                      <a:pt x="53845" y="72626"/>
                      <a:pt x="81217" y="71777"/>
                    </a:cubicBezTo>
                    <a:lnTo>
                      <a:pt x="110387" y="70528"/>
                    </a:lnTo>
                    <a:lnTo>
                      <a:pt x="110387" y="60189"/>
                    </a:lnTo>
                    <a:cubicBezTo>
                      <a:pt x="110387" y="45553"/>
                      <a:pt x="107240" y="35314"/>
                      <a:pt x="100947" y="29470"/>
                    </a:cubicBezTo>
                    <a:cubicBezTo>
                      <a:pt x="94653" y="23626"/>
                      <a:pt x="85812" y="20679"/>
                      <a:pt x="74374" y="20679"/>
                    </a:cubicBezTo>
                    <a:cubicBezTo>
                      <a:pt x="65533" y="20679"/>
                      <a:pt x="57091" y="21978"/>
                      <a:pt x="49050" y="24525"/>
                    </a:cubicBezTo>
                    <a:cubicBezTo>
                      <a:pt x="41008" y="27122"/>
                      <a:pt x="33416" y="30119"/>
                      <a:pt x="26223" y="33616"/>
                    </a:cubicBezTo>
                    <a:lnTo>
                      <a:pt x="18331" y="14186"/>
                    </a:lnTo>
                    <a:cubicBezTo>
                      <a:pt x="25923" y="10289"/>
                      <a:pt x="34714" y="6943"/>
                      <a:pt x="44554" y="4146"/>
                    </a:cubicBezTo>
                    <a:cubicBezTo>
                      <a:pt x="54444" y="1349"/>
                      <a:pt x="64834" y="0"/>
                      <a:pt x="75722" y="0"/>
                    </a:cubicBezTo>
                    <a:close/>
                    <a:moveTo>
                      <a:pt x="110137" y="88710"/>
                    </a:moveTo>
                    <a:lnTo>
                      <a:pt x="84364" y="89809"/>
                    </a:lnTo>
                    <a:cubicBezTo>
                      <a:pt x="63285" y="90658"/>
                      <a:pt x="48400" y="94104"/>
                      <a:pt x="39759" y="100148"/>
                    </a:cubicBezTo>
                    <a:cubicBezTo>
                      <a:pt x="31118" y="106242"/>
                      <a:pt x="26773" y="114833"/>
                      <a:pt x="26773" y="125922"/>
                    </a:cubicBezTo>
                    <a:cubicBezTo>
                      <a:pt x="26773" y="135612"/>
                      <a:pt x="29719" y="142754"/>
                      <a:pt x="35564" y="147400"/>
                    </a:cubicBezTo>
                    <a:cubicBezTo>
                      <a:pt x="41407" y="152045"/>
                      <a:pt x="49200" y="154343"/>
                      <a:pt x="58889" y="154343"/>
                    </a:cubicBezTo>
                    <a:cubicBezTo>
                      <a:pt x="73924" y="154343"/>
                      <a:pt x="86212" y="150197"/>
                      <a:pt x="95802" y="141855"/>
                    </a:cubicBezTo>
                    <a:cubicBezTo>
                      <a:pt x="105392" y="133514"/>
                      <a:pt x="110137" y="121027"/>
                      <a:pt x="110137" y="104344"/>
                    </a:cubicBezTo>
                    <a:lnTo>
                      <a:pt x="110137" y="8876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4" name="Google Shape;3074;g34ed79b00d1_0_3027"/>
              <p:cNvSpPr/>
              <p:nvPr/>
            </p:nvSpPr>
            <p:spPr>
              <a:xfrm>
                <a:off x="8845693" y="4309301"/>
                <a:ext cx="120576" cy="175420"/>
              </a:xfrm>
              <a:custGeom>
                <a:rect b="b" l="l" r="r" t="t"/>
                <a:pathLst>
                  <a:path extrusionOk="0" h="175420" w="120576">
                    <a:moveTo>
                      <a:pt x="120577" y="126021"/>
                    </a:moveTo>
                    <a:cubicBezTo>
                      <a:pt x="120577" y="136810"/>
                      <a:pt x="117880" y="145901"/>
                      <a:pt x="112485" y="153294"/>
                    </a:cubicBezTo>
                    <a:cubicBezTo>
                      <a:pt x="107090" y="160636"/>
                      <a:pt x="99349" y="166180"/>
                      <a:pt x="89309" y="169877"/>
                    </a:cubicBezTo>
                    <a:cubicBezTo>
                      <a:pt x="79269" y="173573"/>
                      <a:pt x="67331" y="175421"/>
                      <a:pt x="53395" y="175421"/>
                    </a:cubicBezTo>
                    <a:cubicBezTo>
                      <a:pt x="41557" y="175421"/>
                      <a:pt x="31318" y="174472"/>
                      <a:pt x="22677" y="172624"/>
                    </a:cubicBezTo>
                    <a:cubicBezTo>
                      <a:pt x="14036" y="170776"/>
                      <a:pt x="6494" y="168129"/>
                      <a:pt x="0" y="164732"/>
                    </a:cubicBezTo>
                    <a:lnTo>
                      <a:pt x="0" y="141106"/>
                    </a:lnTo>
                    <a:cubicBezTo>
                      <a:pt x="6893" y="144502"/>
                      <a:pt x="15135" y="147599"/>
                      <a:pt x="24675" y="150347"/>
                    </a:cubicBezTo>
                    <a:cubicBezTo>
                      <a:pt x="34265" y="153144"/>
                      <a:pt x="44005" y="154492"/>
                      <a:pt x="53995" y="154492"/>
                    </a:cubicBezTo>
                    <a:cubicBezTo>
                      <a:pt x="68630" y="154492"/>
                      <a:pt x="79219" y="152145"/>
                      <a:pt x="85813" y="147400"/>
                    </a:cubicBezTo>
                    <a:cubicBezTo>
                      <a:pt x="92406" y="142654"/>
                      <a:pt x="95702" y="136211"/>
                      <a:pt x="95702" y="128119"/>
                    </a:cubicBezTo>
                    <a:cubicBezTo>
                      <a:pt x="95702" y="123474"/>
                      <a:pt x="94404" y="119378"/>
                      <a:pt x="91756" y="115832"/>
                    </a:cubicBezTo>
                    <a:cubicBezTo>
                      <a:pt x="89109" y="112285"/>
                      <a:pt x="84713" y="108839"/>
                      <a:pt x="78570" y="105492"/>
                    </a:cubicBezTo>
                    <a:cubicBezTo>
                      <a:pt x="72376" y="102146"/>
                      <a:pt x="63835" y="98450"/>
                      <a:pt x="52946" y="94454"/>
                    </a:cubicBezTo>
                    <a:cubicBezTo>
                      <a:pt x="42157" y="90358"/>
                      <a:pt x="32816" y="86262"/>
                      <a:pt x="24925" y="82166"/>
                    </a:cubicBezTo>
                    <a:cubicBezTo>
                      <a:pt x="17033" y="78120"/>
                      <a:pt x="10989" y="73125"/>
                      <a:pt x="6693" y="67281"/>
                    </a:cubicBezTo>
                    <a:cubicBezTo>
                      <a:pt x="2447" y="61437"/>
                      <a:pt x="300" y="53795"/>
                      <a:pt x="300" y="44455"/>
                    </a:cubicBezTo>
                    <a:cubicBezTo>
                      <a:pt x="300" y="30169"/>
                      <a:pt x="6094" y="19181"/>
                      <a:pt x="17682" y="11488"/>
                    </a:cubicBezTo>
                    <a:cubicBezTo>
                      <a:pt x="29270" y="3846"/>
                      <a:pt x="44455" y="0"/>
                      <a:pt x="63286" y="0"/>
                    </a:cubicBezTo>
                    <a:cubicBezTo>
                      <a:pt x="73475" y="0"/>
                      <a:pt x="83015" y="999"/>
                      <a:pt x="91906" y="2997"/>
                    </a:cubicBezTo>
                    <a:cubicBezTo>
                      <a:pt x="100797" y="4995"/>
                      <a:pt x="109138" y="7692"/>
                      <a:pt x="116831" y="11089"/>
                    </a:cubicBezTo>
                    <a:lnTo>
                      <a:pt x="108190" y="31618"/>
                    </a:lnTo>
                    <a:cubicBezTo>
                      <a:pt x="101197" y="28621"/>
                      <a:pt x="93704" y="26123"/>
                      <a:pt x="85813" y="24075"/>
                    </a:cubicBezTo>
                    <a:cubicBezTo>
                      <a:pt x="77870" y="22028"/>
                      <a:pt x="69829" y="20979"/>
                      <a:pt x="61587" y="20979"/>
                    </a:cubicBezTo>
                    <a:cubicBezTo>
                      <a:pt x="49749" y="20979"/>
                      <a:pt x="40659" y="22927"/>
                      <a:pt x="34365" y="26823"/>
                    </a:cubicBezTo>
                    <a:cubicBezTo>
                      <a:pt x="28071" y="30719"/>
                      <a:pt x="24875" y="36063"/>
                      <a:pt x="24875" y="42856"/>
                    </a:cubicBezTo>
                    <a:cubicBezTo>
                      <a:pt x="24875" y="48101"/>
                      <a:pt x="26323" y="52446"/>
                      <a:pt x="29270" y="55843"/>
                    </a:cubicBezTo>
                    <a:cubicBezTo>
                      <a:pt x="32217" y="59239"/>
                      <a:pt x="36912" y="62436"/>
                      <a:pt x="43405" y="65433"/>
                    </a:cubicBezTo>
                    <a:cubicBezTo>
                      <a:pt x="49899" y="68430"/>
                      <a:pt x="58440" y="71927"/>
                      <a:pt x="69029" y="75923"/>
                    </a:cubicBezTo>
                    <a:cubicBezTo>
                      <a:pt x="79618" y="79818"/>
                      <a:pt x="88810" y="83865"/>
                      <a:pt x="96501" y="88060"/>
                    </a:cubicBezTo>
                    <a:cubicBezTo>
                      <a:pt x="104244" y="92206"/>
                      <a:pt x="110188" y="97251"/>
                      <a:pt x="114333" y="103195"/>
                    </a:cubicBezTo>
                    <a:cubicBezTo>
                      <a:pt x="118479" y="109139"/>
                      <a:pt x="120577" y="116681"/>
                      <a:pt x="120577" y="12597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075" name="Google Shape;3075;g34ed79b00d1_0_3027"/>
            <p:cNvGrpSpPr/>
            <p:nvPr/>
          </p:nvGrpSpPr>
          <p:grpSpPr>
            <a:xfrm>
              <a:off x="2603115" y="2634860"/>
              <a:ext cx="2136269" cy="331161"/>
              <a:chOff x="2603115" y="2634860"/>
              <a:chExt cx="2136269" cy="331161"/>
            </a:xfrm>
          </p:grpSpPr>
          <p:sp>
            <p:nvSpPr>
              <p:cNvPr id="3076" name="Google Shape;3076;g34ed79b00d1_0_3027"/>
              <p:cNvSpPr/>
              <p:nvPr/>
            </p:nvSpPr>
            <p:spPr>
              <a:xfrm>
                <a:off x="2603115" y="2634860"/>
                <a:ext cx="275069" cy="331161"/>
              </a:xfrm>
              <a:custGeom>
                <a:rect b="b" l="l" r="r" t="t"/>
                <a:pathLst>
                  <a:path extrusionOk="0" h="331161" w="275069">
                    <a:moveTo>
                      <a:pt x="0" y="165581"/>
                    </a:moveTo>
                    <a:cubicBezTo>
                      <a:pt x="0" y="62986"/>
                      <a:pt x="59089" y="0"/>
                      <a:pt x="137959" y="0"/>
                    </a:cubicBezTo>
                    <a:cubicBezTo>
                      <a:pt x="216829" y="0"/>
                      <a:pt x="275069" y="62936"/>
                      <a:pt x="275069" y="165581"/>
                    </a:cubicBezTo>
                    <a:cubicBezTo>
                      <a:pt x="275069" y="268226"/>
                      <a:pt x="216879" y="331162"/>
                      <a:pt x="137959" y="331162"/>
                    </a:cubicBezTo>
                    <a:cubicBezTo>
                      <a:pt x="59040" y="331162"/>
                      <a:pt x="0" y="268226"/>
                      <a:pt x="0" y="165581"/>
                    </a:cubicBezTo>
                    <a:close/>
                    <a:moveTo>
                      <a:pt x="237158" y="165581"/>
                    </a:moveTo>
                    <a:cubicBezTo>
                      <a:pt x="237158" y="82366"/>
                      <a:pt x="195750" y="34515"/>
                      <a:pt x="138009" y="34515"/>
                    </a:cubicBezTo>
                    <a:cubicBezTo>
                      <a:pt x="80268" y="34515"/>
                      <a:pt x="38411" y="82366"/>
                      <a:pt x="38411" y="165581"/>
                    </a:cubicBezTo>
                    <a:cubicBezTo>
                      <a:pt x="38411" y="248796"/>
                      <a:pt x="79369" y="297097"/>
                      <a:pt x="138009" y="297097"/>
                    </a:cubicBezTo>
                    <a:cubicBezTo>
                      <a:pt x="196649" y="297097"/>
                      <a:pt x="237158" y="248796"/>
                      <a:pt x="237158" y="16558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7" name="Google Shape;3077;g34ed79b00d1_0_3027"/>
              <p:cNvSpPr/>
              <p:nvPr/>
            </p:nvSpPr>
            <p:spPr>
              <a:xfrm>
                <a:off x="2930780" y="2727515"/>
                <a:ext cx="190155" cy="232412"/>
              </a:xfrm>
              <a:custGeom>
                <a:rect b="b" l="l" r="r" t="t"/>
                <a:pathLst>
                  <a:path extrusionOk="0" h="232412" w="190155">
                    <a:moveTo>
                      <a:pt x="0" y="232413"/>
                    </a:moveTo>
                    <a:lnTo>
                      <a:pt x="0" y="4745"/>
                    </a:lnTo>
                    <a:lnTo>
                      <a:pt x="37512" y="4745"/>
                    </a:lnTo>
                    <a:lnTo>
                      <a:pt x="37512" y="38810"/>
                    </a:lnTo>
                    <a:cubicBezTo>
                      <a:pt x="57341" y="19430"/>
                      <a:pt x="85812" y="0"/>
                      <a:pt x="122874" y="0"/>
                    </a:cubicBezTo>
                    <a:cubicBezTo>
                      <a:pt x="166430" y="0"/>
                      <a:pt x="190156" y="25025"/>
                      <a:pt x="190156" y="68131"/>
                    </a:cubicBezTo>
                    <a:lnTo>
                      <a:pt x="190156" y="232413"/>
                    </a:lnTo>
                    <a:lnTo>
                      <a:pt x="153094" y="232413"/>
                    </a:lnTo>
                    <a:lnTo>
                      <a:pt x="153094" y="76322"/>
                    </a:lnTo>
                    <a:cubicBezTo>
                      <a:pt x="153094" y="46153"/>
                      <a:pt x="140157" y="31917"/>
                      <a:pt x="111287" y="31917"/>
                    </a:cubicBezTo>
                    <a:cubicBezTo>
                      <a:pt x="84114" y="31917"/>
                      <a:pt x="61288" y="46153"/>
                      <a:pt x="37562" y="68580"/>
                    </a:cubicBezTo>
                    <a:lnTo>
                      <a:pt x="37562" y="232413"/>
                    </a:lnTo>
                    <a:lnTo>
                      <a:pt x="50" y="23241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8" name="Google Shape;3078;g34ed79b00d1_0_3027"/>
              <p:cNvSpPr/>
              <p:nvPr/>
            </p:nvSpPr>
            <p:spPr>
              <a:xfrm>
                <a:off x="3167888" y="2727565"/>
                <a:ext cx="184112" cy="236708"/>
              </a:xfrm>
              <a:custGeom>
                <a:rect b="b" l="l" r="r" t="t"/>
                <a:pathLst>
                  <a:path extrusionOk="0" h="236708" w="184112">
                    <a:moveTo>
                      <a:pt x="0" y="197898"/>
                    </a:moveTo>
                    <a:lnTo>
                      <a:pt x="22427" y="175471"/>
                    </a:lnTo>
                    <a:cubicBezTo>
                      <a:pt x="39659" y="194002"/>
                      <a:pt x="62536" y="206939"/>
                      <a:pt x="93554" y="206939"/>
                    </a:cubicBezTo>
                    <a:cubicBezTo>
                      <a:pt x="128918" y="206939"/>
                      <a:pt x="148298" y="194451"/>
                      <a:pt x="148298" y="171175"/>
                    </a:cubicBezTo>
                    <a:cubicBezTo>
                      <a:pt x="148298" y="147899"/>
                      <a:pt x="128469" y="139707"/>
                      <a:pt x="89658" y="130666"/>
                    </a:cubicBezTo>
                    <a:cubicBezTo>
                      <a:pt x="41358" y="119029"/>
                      <a:pt x="8191" y="106092"/>
                      <a:pt x="8191" y="62087"/>
                    </a:cubicBezTo>
                    <a:cubicBezTo>
                      <a:pt x="8191" y="27572"/>
                      <a:pt x="38361" y="0"/>
                      <a:pt x="87960" y="0"/>
                    </a:cubicBezTo>
                    <a:cubicBezTo>
                      <a:pt x="128069" y="0"/>
                      <a:pt x="153943" y="12937"/>
                      <a:pt x="175071" y="32767"/>
                    </a:cubicBezTo>
                    <a:lnTo>
                      <a:pt x="155691" y="57341"/>
                    </a:lnTo>
                    <a:cubicBezTo>
                      <a:pt x="138459" y="41408"/>
                      <a:pt x="115182" y="30169"/>
                      <a:pt x="89708" y="30169"/>
                    </a:cubicBezTo>
                    <a:cubicBezTo>
                      <a:pt x="56492" y="30169"/>
                      <a:pt x="43555" y="44804"/>
                      <a:pt x="43555" y="60788"/>
                    </a:cubicBezTo>
                    <a:cubicBezTo>
                      <a:pt x="43555" y="81916"/>
                      <a:pt x="61637" y="89659"/>
                      <a:pt x="97450" y="97850"/>
                    </a:cubicBezTo>
                    <a:cubicBezTo>
                      <a:pt x="148748" y="110337"/>
                      <a:pt x="184112" y="122874"/>
                      <a:pt x="184112" y="169877"/>
                    </a:cubicBezTo>
                    <a:cubicBezTo>
                      <a:pt x="184112" y="213432"/>
                      <a:pt x="144902" y="236708"/>
                      <a:pt x="93155" y="236708"/>
                    </a:cubicBezTo>
                    <a:cubicBezTo>
                      <a:pt x="52196" y="236708"/>
                      <a:pt x="18581" y="220325"/>
                      <a:pt x="50" y="19789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9" name="Google Shape;3079;g34ed79b00d1_0_3027"/>
              <p:cNvSpPr/>
              <p:nvPr/>
            </p:nvSpPr>
            <p:spPr>
              <a:xfrm>
                <a:off x="3505893" y="2640854"/>
                <a:ext cx="190155" cy="319074"/>
              </a:xfrm>
              <a:custGeom>
                <a:rect b="b" l="l" r="r" t="t"/>
                <a:pathLst>
                  <a:path extrusionOk="0" h="319074" w="190155">
                    <a:moveTo>
                      <a:pt x="0" y="319074"/>
                    </a:moveTo>
                    <a:lnTo>
                      <a:pt x="0" y="0"/>
                    </a:lnTo>
                    <a:lnTo>
                      <a:pt x="37512" y="0"/>
                    </a:lnTo>
                    <a:lnTo>
                      <a:pt x="37512" y="125472"/>
                    </a:lnTo>
                    <a:cubicBezTo>
                      <a:pt x="57341" y="106092"/>
                      <a:pt x="85812" y="86661"/>
                      <a:pt x="122874" y="86661"/>
                    </a:cubicBezTo>
                    <a:cubicBezTo>
                      <a:pt x="166430" y="86661"/>
                      <a:pt x="190156" y="111686"/>
                      <a:pt x="190156" y="154792"/>
                    </a:cubicBezTo>
                    <a:lnTo>
                      <a:pt x="190156" y="319074"/>
                    </a:lnTo>
                    <a:lnTo>
                      <a:pt x="153094" y="319074"/>
                    </a:lnTo>
                    <a:lnTo>
                      <a:pt x="153094" y="162984"/>
                    </a:lnTo>
                    <a:cubicBezTo>
                      <a:pt x="153094" y="132814"/>
                      <a:pt x="140157" y="118579"/>
                      <a:pt x="111286" y="118579"/>
                    </a:cubicBezTo>
                    <a:cubicBezTo>
                      <a:pt x="84114" y="118579"/>
                      <a:pt x="61287" y="132814"/>
                      <a:pt x="37561" y="155241"/>
                    </a:cubicBezTo>
                    <a:lnTo>
                      <a:pt x="37561" y="319074"/>
                    </a:lnTo>
                    <a:lnTo>
                      <a:pt x="50" y="31907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0" name="Google Shape;3080;g34ed79b00d1_0_3027"/>
              <p:cNvSpPr/>
              <p:nvPr/>
            </p:nvSpPr>
            <p:spPr>
              <a:xfrm>
                <a:off x="3746498" y="2727565"/>
                <a:ext cx="197897" cy="237157"/>
              </a:xfrm>
              <a:custGeom>
                <a:rect b="b" l="l" r="r" t="t"/>
                <a:pathLst>
                  <a:path extrusionOk="0" h="237157" w="197897">
                    <a:moveTo>
                      <a:pt x="0" y="118579"/>
                    </a:moveTo>
                    <a:cubicBezTo>
                      <a:pt x="0" y="35813"/>
                      <a:pt x="55194" y="0"/>
                      <a:pt x="103045" y="0"/>
                    </a:cubicBezTo>
                    <a:cubicBezTo>
                      <a:pt x="156940" y="0"/>
                      <a:pt x="197898" y="37961"/>
                      <a:pt x="197898" y="120277"/>
                    </a:cubicBezTo>
                    <a:lnTo>
                      <a:pt x="197898" y="128019"/>
                    </a:lnTo>
                    <a:lnTo>
                      <a:pt x="37062" y="128019"/>
                    </a:lnTo>
                    <a:cubicBezTo>
                      <a:pt x="38361" y="179317"/>
                      <a:pt x="68081" y="206939"/>
                      <a:pt x="105592" y="206939"/>
                    </a:cubicBezTo>
                    <a:cubicBezTo>
                      <a:pt x="138359" y="206939"/>
                      <a:pt x="156890" y="193552"/>
                      <a:pt x="174172" y="169877"/>
                    </a:cubicBezTo>
                    <a:lnTo>
                      <a:pt x="195750" y="188857"/>
                    </a:lnTo>
                    <a:cubicBezTo>
                      <a:pt x="174622" y="219026"/>
                      <a:pt x="145751" y="237158"/>
                      <a:pt x="103045" y="237158"/>
                    </a:cubicBezTo>
                    <a:cubicBezTo>
                      <a:pt x="49150" y="237158"/>
                      <a:pt x="0" y="197948"/>
                      <a:pt x="0" y="118579"/>
                    </a:cubicBezTo>
                    <a:close/>
                    <a:moveTo>
                      <a:pt x="162534" y="99149"/>
                    </a:moveTo>
                    <a:cubicBezTo>
                      <a:pt x="159537" y="58640"/>
                      <a:pt x="140107" y="31018"/>
                      <a:pt x="102595" y="31018"/>
                    </a:cubicBezTo>
                    <a:cubicBezTo>
                      <a:pt x="71977" y="31018"/>
                      <a:pt x="43106" y="52147"/>
                      <a:pt x="37911" y="99149"/>
                    </a:cubicBezTo>
                    <a:lnTo>
                      <a:pt x="162534" y="9914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1" name="Google Shape;3081;g34ed79b00d1_0_3027"/>
              <p:cNvSpPr/>
              <p:nvPr/>
            </p:nvSpPr>
            <p:spPr>
              <a:xfrm>
                <a:off x="3974115" y="2651194"/>
                <a:ext cx="135811" cy="311781"/>
              </a:xfrm>
              <a:custGeom>
                <a:rect b="b" l="l" r="r" t="t"/>
                <a:pathLst>
                  <a:path extrusionOk="0" h="311781" w="135811">
                    <a:moveTo>
                      <a:pt x="39660" y="253541"/>
                    </a:moveTo>
                    <a:lnTo>
                      <a:pt x="39660" y="111686"/>
                    </a:lnTo>
                    <a:lnTo>
                      <a:pt x="0" y="111686"/>
                    </a:lnTo>
                    <a:lnTo>
                      <a:pt x="0" y="81067"/>
                    </a:lnTo>
                    <a:lnTo>
                      <a:pt x="39660" y="81067"/>
                    </a:lnTo>
                    <a:lnTo>
                      <a:pt x="39660" y="0"/>
                    </a:lnTo>
                    <a:lnTo>
                      <a:pt x="76722" y="0"/>
                    </a:lnTo>
                    <a:lnTo>
                      <a:pt x="76722" y="81067"/>
                    </a:lnTo>
                    <a:lnTo>
                      <a:pt x="135811" y="81067"/>
                    </a:lnTo>
                    <a:lnTo>
                      <a:pt x="135811" y="111686"/>
                    </a:lnTo>
                    <a:lnTo>
                      <a:pt x="76722" y="111686"/>
                    </a:lnTo>
                    <a:lnTo>
                      <a:pt x="76722" y="245350"/>
                    </a:lnTo>
                    <a:cubicBezTo>
                      <a:pt x="76722" y="269475"/>
                      <a:pt x="84464" y="281563"/>
                      <a:pt x="112086" y="281563"/>
                    </a:cubicBezTo>
                    <a:cubicBezTo>
                      <a:pt x="120277" y="281563"/>
                      <a:pt x="129318" y="280264"/>
                      <a:pt x="135362" y="278565"/>
                    </a:cubicBezTo>
                    <a:lnTo>
                      <a:pt x="135362" y="309184"/>
                    </a:lnTo>
                    <a:cubicBezTo>
                      <a:pt x="128918" y="310483"/>
                      <a:pt x="114683" y="311782"/>
                      <a:pt x="103045" y="311782"/>
                    </a:cubicBezTo>
                    <a:cubicBezTo>
                      <a:pt x="55194" y="311782"/>
                      <a:pt x="39660" y="293250"/>
                      <a:pt x="39660" y="25359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2" name="Google Shape;3082;g34ed79b00d1_0_3027"/>
              <p:cNvSpPr/>
              <p:nvPr/>
            </p:nvSpPr>
            <p:spPr>
              <a:xfrm>
                <a:off x="4248286" y="2640904"/>
                <a:ext cx="211733" cy="322471"/>
              </a:xfrm>
              <a:custGeom>
                <a:rect b="b" l="l" r="r" t="t"/>
                <a:pathLst>
                  <a:path extrusionOk="0" h="322471" w="211733">
                    <a:moveTo>
                      <a:pt x="50" y="205640"/>
                    </a:moveTo>
                    <a:cubicBezTo>
                      <a:pt x="50" y="126321"/>
                      <a:pt x="41458" y="86662"/>
                      <a:pt x="97051" y="86662"/>
                    </a:cubicBezTo>
                    <a:cubicBezTo>
                      <a:pt x="124623" y="86662"/>
                      <a:pt x="150496" y="100448"/>
                      <a:pt x="167779" y="120277"/>
                    </a:cubicBezTo>
                    <a:lnTo>
                      <a:pt x="167779" y="0"/>
                    </a:lnTo>
                    <a:lnTo>
                      <a:pt x="204841" y="0"/>
                    </a:lnTo>
                    <a:lnTo>
                      <a:pt x="204841" y="262982"/>
                    </a:lnTo>
                    <a:cubicBezTo>
                      <a:pt x="204841" y="290554"/>
                      <a:pt x="206589" y="307386"/>
                      <a:pt x="211734" y="319025"/>
                    </a:cubicBezTo>
                    <a:lnTo>
                      <a:pt x="172923" y="319025"/>
                    </a:lnTo>
                    <a:cubicBezTo>
                      <a:pt x="170326" y="311682"/>
                      <a:pt x="167729" y="298346"/>
                      <a:pt x="167729" y="286707"/>
                    </a:cubicBezTo>
                    <a:cubicBezTo>
                      <a:pt x="149597" y="306537"/>
                      <a:pt x="126771" y="322471"/>
                      <a:pt x="92705" y="322471"/>
                    </a:cubicBezTo>
                    <a:cubicBezTo>
                      <a:pt x="40559" y="322471"/>
                      <a:pt x="0" y="284959"/>
                      <a:pt x="0" y="205640"/>
                    </a:cubicBezTo>
                    <a:close/>
                    <a:moveTo>
                      <a:pt x="167779" y="256938"/>
                    </a:moveTo>
                    <a:lnTo>
                      <a:pt x="167779" y="152594"/>
                    </a:lnTo>
                    <a:cubicBezTo>
                      <a:pt x="147949" y="130167"/>
                      <a:pt x="126371" y="118080"/>
                      <a:pt x="102245" y="118080"/>
                    </a:cubicBezTo>
                    <a:cubicBezTo>
                      <a:pt x="62586" y="118080"/>
                      <a:pt x="37162" y="146101"/>
                      <a:pt x="37162" y="206040"/>
                    </a:cubicBezTo>
                    <a:cubicBezTo>
                      <a:pt x="37162" y="265979"/>
                      <a:pt x="65183" y="291852"/>
                      <a:pt x="101846" y="291852"/>
                    </a:cubicBezTo>
                    <a:cubicBezTo>
                      <a:pt x="128169" y="291852"/>
                      <a:pt x="148848" y="277617"/>
                      <a:pt x="167829" y="25693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3" name="Google Shape;3083;g34ed79b00d1_0_3027"/>
              <p:cNvSpPr/>
              <p:nvPr/>
            </p:nvSpPr>
            <p:spPr>
              <a:xfrm>
                <a:off x="4520807" y="2647347"/>
                <a:ext cx="38810" cy="312581"/>
              </a:xfrm>
              <a:custGeom>
                <a:rect b="b" l="l" r="r" t="t"/>
                <a:pathLst>
                  <a:path extrusionOk="0" h="312581" w="38810">
                    <a:moveTo>
                      <a:pt x="0" y="36213"/>
                    </a:moveTo>
                    <a:lnTo>
                      <a:pt x="0" y="0"/>
                    </a:lnTo>
                    <a:lnTo>
                      <a:pt x="38810" y="0"/>
                    </a:lnTo>
                    <a:lnTo>
                      <a:pt x="38810" y="36213"/>
                    </a:lnTo>
                    <a:lnTo>
                      <a:pt x="0" y="36213"/>
                    </a:lnTo>
                    <a:close/>
                    <a:moveTo>
                      <a:pt x="849" y="312581"/>
                    </a:moveTo>
                    <a:lnTo>
                      <a:pt x="849" y="84913"/>
                    </a:lnTo>
                    <a:lnTo>
                      <a:pt x="37911" y="84913"/>
                    </a:lnTo>
                    <a:lnTo>
                      <a:pt x="37911" y="312581"/>
                    </a:lnTo>
                    <a:lnTo>
                      <a:pt x="849" y="31258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4" name="Google Shape;3084;g34ed79b00d1_0_3027"/>
              <p:cNvSpPr/>
              <p:nvPr/>
            </p:nvSpPr>
            <p:spPr>
              <a:xfrm>
                <a:off x="4603573" y="2651194"/>
                <a:ext cx="135811" cy="311781"/>
              </a:xfrm>
              <a:custGeom>
                <a:rect b="b" l="l" r="r" t="t"/>
                <a:pathLst>
                  <a:path extrusionOk="0" h="311781" w="135811">
                    <a:moveTo>
                      <a:pt x="39660" y="253541"/>
                    </a:moveTo>
                    <a:lnTo>
                      <a:pt x="39660" y="111686"/>
                    </a:lnTo>
                    <a:lnTo>
                      <a:pt x="0" y="111686"/>
                    </a:lnTo>
                    <a:lnTo>
                      <a:pt x="0" y="81067"/>
                    </a:lnTo>
                    <a:lnTo>
                      <a:pt x="39660" y="81067"/>
                    </a:lnTo>
                    <a:lnTo>
                      <a:pt x="39660" y="0"/>
                    </a:lnTo>
                    <a:lnTo>
                      <a:pt x="76722" y="0"/>
                    </a:lnTo>
                    <a:lnTo>
                      <a:pt x="76722" y="81067"/>
                    </a:lnTo>
                    <a:lnTo>
                      <a:pt x="135811" y="81067"/>
                    </a:lnTo>
                    <a:lnTo>
                      <a:pt x="135811" y="111686"/>
                    </a:lnTo>
                    <a:lnTo>
                      <a:pt x="76722" y="111686"/>
                    </a:lnTo>
                    <a:lnTo>
                      <a:pt x="76722" y="245350"/>
                    </a:lnTo>
                    <a:cubicBezTo>
                      <a:pt x="76722" y="269475"/>
                      <a:pt x="84464" y="281563"/>
                      <a:pt x="112086" y="281563"/>
                    </a:cubicBezTo>
                    <a:cubicBezTo>
                      <a:pt x="120277" y="281563"/>
                      <a:pt x="129318" y="280264"/>
                      <a:pt x="135362" y="278565"/>
                    </a:cubicBezTo>
                    <a:lnTo>
                      <a:pt x="135362" y="309184"/>
                    </a:lnTo>
                    <a:cubicBezTo>
                      <a:pt x="128918" y="310483"/>
                      <a:pt x="114683" y="311782"/>
                      <a:pt x="103045" y="311782"/>
                    </a:cubicBezTo>
                    <a:cubicBezTo>
                      <a:pt x="55194" y="311782"/>
                      <a:pt x="39660" y="293250"/>
                      <a:pt x="39660" y="25359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085" name="Google Shape;3085;g34ed79b00d1_0_3027"/>
            <p:cNvGrpSpPr/>
            <p:nvPr/>
          </p:nvGrpSpPr>
          <p:grpSpPr>
            <a:xfrm>
              <a:off x="8396002" y="2294457"/>
              <a:ext cx="2181272" cy="347995"/>
              <a:chOff x="8396002" y="2294457"/>
              <a:chExt cx="2181272" cy="347995"/>
            </a:xfrm>
          </p:grpSpPr>
          <p:sp>
            <p:nvSpPr>
              <p:cNvPr id="3086" name="Google Shape;3086;g34ed79b00d1_0_3027"/>
              <p:cNvSpPr/>
              <p:nvPr/>
            </p:nvSpPr>
            <p:spPr>
              <a:xfrm>
                <a:off x="8396002" y="2312539"/>
                <a:ext cx="183862" cy="246848"/>
              </a:xfrm>
              <a:custGeom>
                <a:rect b="b" l="l" r="r" t="t"/>
                <a:pathLst>
                  <a:path extrusionOk="0" h="246848" w="183862">
                    <a:moveTo>
                      <a:pt x="106542" y="246848"/>
                    </a:moveTo>
                    <a:lnTo>
                      <a:pt x="77671" y="246848"/>
                    </a:lnTo>
                    <a:lnTo>
                      <a:pt x="77671" y="25324"/>
                    </a:lnTo>
                    <a:lnTo>
                      <a:pt x="0" y="25324"/>
                    </a:lnTo>
                    <a:lnTo>
                      <a:pt x="0" y="0"/>
                    </a:lnTo>
                    <a:lnTo>
                      <a:pt x="183863" y="0"/>
                    </a:lnTo>
                    <a:lnTo>
                      <a:pt x="183863" y="25324"/>
                    </a:lnTo>
                    <a:lnTo>
                      <a:pt x="106542" y="25324"/>
                    </a:lnTo>
                    <a:lnTo>
                      <a:pt x="106542" y="2468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7" name="Google Shape;3087;g34ed79b00d1_0_3027"/>
              <p:cNvSpPr/>
              <p:nvPr/>
            </p:nvSpPr>
            <p:spPr>
              <a:xfrm>
                <a:off x="8599394" y="2294457"/>
                <a:ext cx="147998" cy="268226"/>
              </a:xfrm>
              <a:custGeom>
                <a:rect b="b" l="l" r="r" t="t"/>
                <a:pathLst>
                  <a:path extrusionOk="0" h="268226" w="147998">
                    <a:moveTo>
                      <a:pt x="82816" y="76822"/>
                    </a:moveTo>
                    <a:cubicBezTo>
                      <a:pt x="104893" y="76822"/>
                      <a:pt x="121276" y="81767"/>
                      <a:pt x="131966" y="91656"/>
                    </a:cubicBezTo>
                    <a:cubicBezTo>
                      <a:pt x="142655" y="101546"/>
                      <a:pt x="147999" y="117380"/>
                      <a:pt x="147999" y="139108"/>
                    </a:cubicBezTo>
                    <a:lnTo>
                      <a:pt x="147999" y="264880"/>
                    </a:lnTo>
                    <a:lnTo>
                      <a:pt x="127570" y="264880"/>
                    </a:lnTo>
                    <a:lnTo>
                      <a:pt x="122176" y="237508"/>
                    </a:lnTo>
                    <a:lnTo>
                      <a:pt x="120827" y="237508"/>
                    </a:lnTo>
                    <a:cubicBezTo>
                      <a:pt x="115632" y="244251"/>
                      <a:pt x="110238" y="249895"/>
                      <a:pt x="104594" y="254490"/>
                    </a:cubicBezTo>
                    <a:cubicBezTo>
                      <a:pt x="98949" y="259036"/>
                      <a:pt x="92456" y="262482"/>
                      <a:pt x="85113" y="264780"/>
                    </a:cubicBezTo>
                    <a:cubicBezTo>
                      <a:pt x="77721" y="267078"/>
                      <a:pt x="68730" y="268226"/>
                      <a:pt x="58041" y="268226"/>
                    </a:cubicBezTo>
                    <a:cubicBezTo>
                      <a:pt x="46803" y="268226"/>
                      <a:pt x="36813" y="266278"/>
                      <a:pt x="28072" y="262332"/>
                    </a:cubicBezTo>
                    <a:cubicBezTo>
                      <a:pt x="19331" y="258386"/>
                      <a:pt x="12487" y="252442"/>
                      <a:pt x="7492" y="244451"/>
                    </a:cubicBezTo>
                    <a:cubicBezTo>
                      <a:pt x="2497" y="236459"/>
                      <a:pt x="0" y="226319"/>
                      <a:pt x="0" y="214082"/>
                    </a:cubicBezTo>
                    <a:cubicBezTo>
                      <a:pt x="0" y="195600"/>
                      <a:pt x="7293" y="181465"/>
                      <a:pt x="21928" y="171525"/>
                    </a:cubicBezTo>
                    <a:cubicBezTo>
                      <a:pt x="36563" y="161635"/>
                      <a:pt x="58840" y="156241"/>
                      <a:pt x="88760" y="155292"/>
                    </a:cubicBezTo>
                    <a:lnTo>
                      <a:pt x="120677" y="153943"/>
                    </a:lnTo>
                    <a:lnTo>
                      <a:pt x="120677" y="142655"/>
                    </a:lnTo>
                    <a:cubicBezTo>
                      <a:pt x="120677" y="126671"/>
                      <a:pt x="117231" y="115482"/>
                      <a:pt x="110388" y="109039"/>
                    </a:cubicBezTo>
                    <a:cubicBezTo>
                      <a:pt x="103495" y="102645"/>
                      <a:pt x="93854" y="99399"/>
                      <a:pt x="81367" y="99399"/>
                    </a:cubicBezTo>
                    <a:cubicBezTo>
                      <a:pt x="71677" y="99399"/>
                      <a:pt x="62436" y="100797"/>
                      <a:pt x="53695" y="103644"/>
                    </a:cubicBezTo>
                    <a:cubicBezTo>
                      <a:pt x="44905" y="106441"/>
                      <a:pt x="36563" y="109788"/>
                      <a:pt x="28721" y="113584"/>
                    </a:cubicBezTo>
                    <a:lnTo>
                      <a:pt x="20130" y="92306"/>
                    </a:lnTo>
                    <a:cubicBezTo>
                      <a:pt x="28471" y="88010"/>
                      <a:pt x="38012" y="84364"/>
                      <a:pt x="48850" y="81317"/>
                    </a:cubicBezTo>
                    <a:cubicBezTo>
                      <a:pt x="59639" y="78270"/>
                      <a:pt x="71028" y="76772"/>
                      <a:pt x="82966" y="76772"/>
                    </a:cubicBezTo>
                    <a:close/>
                    <a:moveTo>
                      <a:pt x="120278" y="173773"/>
                    </a:moveTo>
                    <a:lnTo>
                      <a:pt x="92106" y="174972"/>
                    </a:lnTo>
                    <a:cubicBezTo>
                      <a:pt x="69030" y="175871"/>
                      <a:pt x="52746" y="179667"/>
                      <a:pt x="43306" y="186260"/>
                    </a:cubicBezTo>
                    <a:cubicBezTo>
                      <a:pt x="33866" y="192903"/>
                      <a:pt x="29121" y="202294"/>
                      <a:pt x="29121" y="214431"/>
                    </a:cubicBezTo>
                    <a:cubicBezTo>
                      <a:pt x="29121" y="225020"/>
                      <a:pt x="32317" y="232812"/>
                      <a:pt x="38760" y="237907"/>
                    </a:cubicBezTo>
                    <a:cubicBezTo>
                      <a:pt x="45154" y="242952"/>
                      <a:pt x="53695" y="245500"/>
                      <a:pt x="64235" y="245500"/>
                    </a:cubicBezTo>
                    <a:cubicBezTo>
                      <a:pt x="80668" y="245500"/>
                      <a:pt x="94104" y="240954"/>
                      <a:pt x="104594" y="231813"/>
                    </a:cubicBezTo>
                    <a:cubicBezTo>
                      <a:pt x="115083" y="222673"/>
                      <a:pt x="120278" y="209037"/>
                      <a:pt x="120278" y="190805"/>
                    </a:cubicBezTo>
                    <a:lnTo>
                      <a:pt x="120278" y="173773"/>
                    </a:lnTo>
                    <a:close/>
                    <a:moveTo>
                      <a:pt x="129069" y="0"/>
                    </a:moveTo>
                    <a:lnTo>
                      <a:pt x="129069" y="3397"/>
                    </a:lnTo>
                    <a:cubicBezTo>
                      <a:pt x="126821" y="6643"/>
                      <a:pt x="123774" y="10589"/>
                      <a:pt x="119878" y="15135"/>
                    </a:cubicBezTo>
                    <a:cubicBezTo>
                      <a:pt x="115982" y="19680"/>
                      <a:pt x="111687" y="24475"/>
                      <a:pt x="106941" y="29470"/>
                    </a:cubicBezTo>
                    <a:cubicBezTo>
                      <a:pt x="102196" y="34465"/>
                      <a:pt x="97451" y="39260"/>
                      <a:pt x="92656" y="43755"/>
                    </a:cubicBezTo>
                    <a:cubicBezTo>
                      <a:pt x="87861" y="48251"/>
                      <a:pt x="83465" y="52147"/>
                      <a:pt x="79419" y="55394"/>
                    </a:cubicBezTo>
                    <a:lnTo>
                      <a:pt x="60688" y="55394"/>
                    </a:lnTo>
                    <a:lnTo>
                      <a:pt x="60688" y="51348"/>
                    </a:lnTo>
                    <a:cubicBezTo>
                      <a:pt x="64285" y="47052"/>
                      <a:pt x="68231" y="41907"/>
                      <a:pt x="72526" y="35913"/>
                    </a:cubicBezTo>
                    <a:cubicBezTo>
                      <a:pt x="76822" y="29870"/>
                      <a:pt x="80968" y="23726"/>
                      <a:pt x="85013" y="17332"/>
                    </a:cubicBezTo>
                    <a:cubicBezTo>
                      <a:pt x="89059" y="10989"/>
                      <a:pt x="92456" y="5195"/>
                      <a:pt x="95153" y="50"/>
                    </a:cubicBezTo>
                    <a:lnTo>
                      <a:pt x="129069" y="5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8" name="Google Shape;3088;g34ed79b00d1_0_3027"/>
              <p:cNvSpPr/>
              <p:nvPr/>
            </p:nvSpPr>
            <p:spPr>
              <a:xfrm>
                <a:off x="8882755" y="2370979"/>
                <a:ext cx="131864" cy="191804"/>
              </a:xfrm>
              <a:custGeom>
                <a:rect b="b" l="l" r="r" t="t"/>
                <a:pathLst>
                  <a:path extrusionOk="0" h="191804" w="131864">
                    <a:moveTo>
                      <a:pt x="131865" y="137759"/>
                    </a:moveTo>
                    <a:cubicBezTo>
                      <a:pt x="131865" y="149597"/>
                      <a:pt x="128918" y="159487"/>
                      <a:pt x="123024" y="167579"/>
                    </a:cubicBezTo>
                    <a:cubicBezTo>
                      <a:pt x="117130" y="175621"/>
                      <a:pt x="108689" y="181665"/>
                      <a:pt x="97700" y="185710"/>
                    </a:cubicBezTo>
                    <a:cubicBezTo>
                      <a:pt x="86711" y="189756"/>
                      <a:pt x="73625" y="191804"/>
                      <a:pt x="58440" y="191804"/>
                    </a:cubicBezTo>
                    <a:cubicBezTo>
                      <a:pt x="45503" y="191804"/>
                      <a:pt x="34315" y="190805"/>
                      <a:pt x="24825" y="188757"/>
                    </a:cubicBezTo>
                    <a:cubicBezTo>
                      <a:pt x="15384" y="186709"/>
                      <a:pt x="7092" y="183862"/>
                      <a:pt x="0" y="180166"/>
                    </a:cubicBezTo>
                    <a:lnTo>
                      <a:pt x="0" y="154342"/>
                    </a:lnTo>
                    <a:cubicBezTo>
                      <a:pt x="7542" y="158039"/>
                      <a:pt x="16533" y="161435"/>
                      <a:pt x="27022" y="164482"/>
                    </a:cubicBezTo>
                    <a:cubicBezTo>
                      <a:pt x="37512" y="167529"/>
                      <a:pt x="48200" y="169027"/>
                      <a:pt x="59089" y="169027"/>
                    </a:cubicBezTo>
                    <a:cubicBezTo>
                      <a:pt x="75073" y="169027"/>
                      <a:pt x="86661" y="166430"/>
                      <a:pt x="93854" y="161285"/>
                    </a:cubicBezTo>
                    <a:cubicBezTo>
                      <a:pt x="101047" y="156091"/>
                      <a:pt x="104643" y="149098"/>
                      <a:pt x="104643" y="140157"/>
                    </a:cubicBezTo>
                    <a:cubicBezTo>
                      <a:pt x="104643" y="135112"/>
                      <a:pt x="103194" y="130617"/>
                      <a:pt x="100347" y="126721"/>
                    </a:cubicBezTo>
                    <a:cubicBezTo>
                      <a:pt x="97500" y="122825"/>
                      <a:pt x="92655" y="119078"/>
                      <a:pt x="85912" y="115432"/>
                    </a:cubicBezTo>
                    <a:cubicBezTo>
                      <a:pt x="79169" y="111786"/>
                      <a:pt x="69829" y="107740"/>
                      <a:pt x="57891" y="103345"/>
                    </a:cubicBezTo>
                    <a:cubicBezTo>
                      <a:pt x="46053" y="98849"/>
                      <a:pt x="35863" y="94354"/>
                      <a:pt x="27272" y="89908"/>
                    </a:cubicBezTo>
                    <a:cubicBezTo>
                      <a:pt x="18681" y="85463"/>
                      <a:pt x="12037" y="80018"/>
                      <a:pt x="7342" y="73625"/>
                    </a:cubicBezTo>
                    <a:cubicBezTo>
                      <a:pt x="2647" y="67231"/>
                      <a:pt x="349" y="58890"/>
                      <a:pt x="349" y="48650"/>
                    </a:cubicBezTo>
                    <a:cubicBezTo>
                      <a:pt x="349" y="33016"/>
                      <a:pt x="6693" y="20979"/>
                      <a:pt x="19330" y="12587"/>
                    </a:cubicBezTo>
                    <a:cubicBezTo>
                      <a:pt x="32017" y="4196"/>
                      <a:pt x="48600" y="0"/>
                      <a:pt x="69229" y="0"/>
                    </a:cubicBezTo>
                    <a:cubicBezTo>
                      <a:pt x="80368" y="0"/>
                      <a:pt x="90807" y="1099"/>
                      <a:pt x="100547" y="3297"/>
                    </a:cubicBezTo>
                    <a:cubicBezTo>
                      <a:pt x="110287" y="5494"/>
                      <a:pt x="119378" y="8441"/>
                      <a:pt x="127819" y="12138"/>
                    </a:cubicBezTo>
                    <a:lnTo>
                      <a:pt x="118379" y="34615"/>
                    </a:lnTo>
                    <a:cubicBezTo>
                      <a:pt x="110737" y="31368"/>
                      <a:pt x="102545" y="28571"/>
                      <a:pt x="93904" y="26323"/>
                    </a:cubicBezTo>
                    <a:cubicBezTo>
                      <a:pt x="85213" y="24075"/>
                      <a:pt x="76422" y="22927"/>
                      <a:pt x="67381" y="22927"/>
                    </a:cubicBezTo>
                    <a:cubicBezTo>
                      <a:pt x="54444" y="22927"/>
                      <a:pt x="44504" y="25075"/>
                      <a:pt x="37561" y="29320"/>
                    </a:cubicBezTo>
                    <a:cubicBezTo>
                      <a:pt x="30619" y="33616"/>
                      <a:pt x="27172" y="39460"/>
                      <a:pt x="27172" y="46902"/>
                    </a:cubicBezTo>
                    <a:cubicBezTo>
                      <a:pt x="27172" y="52646"/>
                      <a:pt x="28771" y="57392"/>
                      <a:pt x="31967" y="61088"/>
                    </a:cubicBezTo>
                    <a:cubicBezTo>
                      <a:pt x="35164" y="64784"/>
                      <a:pt x="40309" y="68280"/>
                      <a:pt x="47402" y="71577"/>
                    </a:cubicBezTo>
                    <a:cubicBezTo>
                      <a:pt x="54494" y="74824"/>
                      <a:pt x="63834" y="78670"/>
                      <a:pt x="75423" y="83065"/>
                    </a:cubicBezTo>
                    <a:cubicBezTo>
                      <a:pt x="87011" y="87361"/>
                      <a:pt x="97051" y="91756"/>
                      <a:pt x="105492" y="96302"/>
                    </a:cubicBezTo>
                    <a:cubicBezTo>
                      <a:pt x="113933" y="100847"/>
                      <a:pt x="120427" y="106392"/>
                      <a:pt x="124972" y="112835"/>
                    </a:cubicBezTo>
                    <a:cubicBezTo>
                      <a:pt x="129517" y="119278"/>
                      <a:pt x="131816" y="127620"/>
                      <a:pt x="131816" y="13775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9" name="Google Shape;3089;g34ed79b00d1_0_3027"/>
              <p:cNvSpPr/>
              <p:nvPr/>
            </p:nvSpPr>
            <p:spPr>
              <a:xfrm>
                <a:off x="9049335" y="2370979"/>
                <a:ext cx="156890" cy="191854"/>
              </a:xfrm>
              <a:custGeom>
                <a:rect b="b" l="l" r="r" t="t"/>
                <a:pathLst>
                  <a:path extrusionOk="0" h="191854" w="156890">
                    <a:moveTo>
                      <a:pt x="81617" y="0"/>
                    </a:moveTo>
                    <a:cubicBezTo>
                      <a:pt x="97351" y="0"/>
                      <a:pt x="110887" y="3496"/>
                      <a:pt x="122125" y="10489"/>
                    </a:cubicBezTo>
                    <a:cubicBezTo>
                      <a:pt x="133364" y="17482"/>
                      <a:pt x="142005" y="27222"/>
                      <a:pt x="147949" y="39760"/>
                    </a:cubicBezTo>
                    <a:cubicBezTo>
                      <a:pt x="153893" y="52297"/>
                      <a:pt x="156890" y="66982"/>
                      <a:pt x="156890" y="83765"/>
                    </a:cubicBezTo>
                    <a:lnTo>
                      <a:pt x="156890" y="101147"/>
                    </a:lnTo>
                    <a:lnTo>
                      <a:pt x="29070" y="101147"/>
                    </a:lnTo>
                    <a:cubicBezTo>
                      <a:pt x="29420" y="122875"/>
                      <a:pt x="34814" y="139408"/>
                      <a:pt x="45253" y="150796"/>
                    </a:cubicBezTo>
                    <a:cubicBezTo>
                      <a:pt x="55743" y="162184"/>
                      <a:pt x="70478" y="167829"/>
                      <a:pt x="89508" y="167829"/>
                    </a:cubicBezTo>
                    <a:cubicBezTo>
                      <a:pt x="101197" y="167829"/>
                      <a:pt x="111586" y="166780"/>
                      <a:pt x="120577" y="164632"/>
                    </a:cubicBezTo>
                    <a:cubicBezTo>
                      <a:pt x="129567" y="162484"/>
                      <a:pt x="138908" y="159337"/>
                      <a:pt x="148598" y="155192"/>
                    </a:cubicBezTo>
                    <a:lnTo>
                      <a:pt x="148598" y="179866"/>
                    </a:lnTo>
                    <a:cubicBezTo>
                      <a:pt x="139258" y="184012"/>
                      <a:pt x="130017" y="187059"/>
                      <a:pt x="120826" y="189007"/>
                    </a:cubicBezTo>
                    <a:cubicBezTo>
                      <a:pt x="111636" y="190905"/>
                      <a:pt x="100797" y="191854"/>
                      <a:pt x="88310" y="191854"/>
                    </a:cubicBezTo>
                    <a:cubicBezTo>
                      <a:pt x="70528" y="191854"/>
                      <a:pt x="55044" y="188208"/>
                      <a:pt x="41807" y="180965"/>
                    </a:cubicBezTo>
                    <a:cubicBezTo>
                      <a:pt x="28571" y="173723"/>
                      <a:pt x="18331" y="163034"/>
                      <a:pt x="10989" y="148948"/>
                    </a:cubicBezTo>
                    <a:cubicBezTo>
                      <a:pt x="3696" y="134862"/>
                      <a:pt x="0" y="117680"/>
                      <a:pt x="0" y="97301"/>
                    </a:cubicBezTo>
                    <a:cubicBezTo>
                      <a:pt x="0" y="76921"/>
                      <a:pt x="3346" y="60139"/>
                      <a:pt x="10040" y="45553"/>
                    </a:cubicBezTo>
                    <a:cubicBezTo>
                      <a:pt x="16733" y="30968"/>
                      <a:pt x="26173" y="19730"/>
                      <a:pt x="38411" y="11888"/>
                    </a:cubicBezTo>
                    <a:cubicBezTo>
                      <a:pt x="50598" y="3996"/>
                      <a:pt x="64984" y="50"/>
                      <a:pt x="81567" y="50"/>
                    </a:cubicBezTo>
                    <a:close/>
                    <a:moveTo>
                      <a:pt x="81267" y="22927"/>
                    </a:moveTo>
                    <a:cubicBezTo>
                      <a:pt x="66282" y="22927"/>
                      <a:pt x="54345" y="27822"/>
                      <a:pt x="45453" y="37612"/>
                    </a:cubicBezTo>
                    <a:cubicBezTo>
                      <a:pt x="36562" y="47402"/>
                      <a:pt x="31268" y="61088"/>
                      <a:pt x="29569" y="78620"/>
                    </a:cubicBezTo>
                    <a:lnTo>
                      <a:pt x="127470" y="78620"/>
                    </a:lnTo>
                    <a:cubicBezTo>
                      <a:pt x="127370" y="67581"/>
                      <a:pt x="125622" y="57891"/>
                      <a:pt x="122325" y="49499"/>
                    </a:cubicBezTo>
                    <a:cubicBezTo>
                      <a:pt x="118978" y="41108"/>
                      <a:pt x="113983" y="34565"/>
                      <a:pt x="107190" y="29920"/>
                    </a:cubicBezTo>
                    <a:cubicBezTo>
                      <a:pt x="100447" y="25274"/>
                      <a:pt x="91756" y="22927"/>
                      <a:pt x="81167" y="2292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0" name="Google Shape;3090;g34ed79b00d1_0_3027"/>
              <p:cNvSpPr/>
              <p:nvPr/>
            </p:nvSpPr>
            <p:spPr>
              <a:xfrm>
                <a:off x="9243587" y="2370979"/>
                <a:ext cx="169826" cy="191804"/>
              </a:xfrm>
              <a:custGeom>
                <a:rect b="b" l="l" r="r" t="t"/>
                <a:pathLst>
                  <a:path extrusionOk="0" h="191804" w="169826">
                    <a:moveTo>
                      <a:pt x="169777" y="95552"/>
                    </a:moveTo>
                    <a:cubicBezTo>
                      <a:pt x="169777" y="110737"/>
                      <a:pt x="167829" y="124323"/>
                      <a:pt x="163882" y="136261"/>
                    </a:cubicBezTo>
                    <a:cubicBezTo>
                      <a:pt x="159937" y="148199"/>
                      <a:pt x="154243" y="158288"/>
                      <a:pt x="146850" y="166480"/>
                    </a:cubicBezTo>
                    <a:cubicBezTo>
                      <a:pt x="139407" y="174722"/>
                      <a:pt x="130467" y="180965"/>
                      <a:pt x="119928" y="185311"/>
                    </a:cubicBezTo>
                    <a:cubicBezTo>
                      <a:pt x="109388" y="189657"/>
                      <a:pt x="97501" y="191804"/>
                      <a:pt x="84214" y="191804"/>
                    </a:cubicBezTo>
                    <a:cubicBezTo>
                      <a:pt x="71827" y="191804"/>
                      <a:pt x="60488" y="189657"/>
                      <a:pt x="50198" y="185311"/>
                    </a:cubicBezTo>
                    <a:cubicBezTo>
                      <a:pt x="39909" y="180965"/>
                      <a:pt x="31018" y="174722"/>
                      <a:pt x="23526" y="166480"/>
                    </a:cubicBezTo>
                    <a:cubicBezTo>
                      <a:pt x="16033" y="158288"/>
                      <a:pt x="10239" y="148199"/>
                      <a:pt x="6144" y="136261"/>
                    </a:cubicBezTo>
                    <a:cubicBezTo>
                      <a:pt x="2047" y="124323"/>
                      <a:pt x="0" y="110787"/>
                      <a:pt x="0" y="95552"/>
                    </a:cubicBezTo>
                    <a:cubicBezTo>
                      <a:pt x="0" y="75273"/>
                      <a:pt x="3446" y="58041"/>
                      <a:pt x="10289" y="43805"/>
                    </a:cubicBezTo>
                    <a:cubicBezTo>
                      <a:pt x="17132" y="29570"/>
                      <a:pt x="26973" y="18731"/>
                      <a:pt x="39759" y="11239"/>
                    </a:cubicBezTo>
                    <a:cubicBezTo>
                      <a:pt x="52546" y="3746"/>
                      <a:pt x="67781" y="0"/>
                      <a:pt x="85413" y="0"/>
                    </a:cubicBezTo>
                    <a:cubicBezTo>
                      <a:pt x="103045" y="0"/>
                      <a:pt x="117080" y="3796"/>
                      <a:pt x="129717" y="11289"/>
                    </a:cubicBezTo>
                    <a:cubicBezTo>
                      <a:pt x="142405" y="18831"/>
                      <a:pt x="152245" y="29720"/>
                      <a:pt x="159287" y="43955"/>
                    </a:cubicBezTo>
                    <a:cubicBezTo>
                      <a:pt x="166330" y="58191"/>
                      <a:pt x="169827" y="75373"/>
                      <a:pt x="169827" y="95552"/>
                    </a:cubicBezTo>
                    <a:close/>
                    <a:moveTo>
                      <a:pt x="28970" y="95552"/>
                    </a:moveTo>
                    <a:cubicBezTo>
                      <a:pt x="28970" y="110387"/>
                      <a:pt x="30918" y="123324"/>
                      <a:pt x="34864" y="134213"/>
                    </a:cubicBezTo>
                    <a:cubicBezTo>
                      <a:pt x="38810" y="145152"/>
                      <a:pt x="44854" y="153593"/>
                      <a:pt x="53096" y="159537"/>
                    </a:cubicBezTo>
                    <a:cubicBezTo>
                      <a:pt x="61288" y="165481"/>
                      <a:pt x="71877" y="168478"/>
                      <a:pt x="84813" y="168478"/>
                    </a:cubicBezTo>
                    <a:cubicBezTo>
                      <a:pt x="97750" y="168478"/>
                      <a:pt x="108189" y="165481"/>
                      <a:pt x="116481" y="159537"/>
                    </a:cubicBezTo>
                    <a:cubicBezTo>
                      <a:pt x="124773" y="153593"/>
                      <a:pt x="130866" y="145152"/>
                      <a:pt x="134812" y="134213"/>
                    </a:cubicBezTo>
                    <a:cubicBezTo>
                      <a:pt x="138758" y="123274"/>
                      <a:pt x="140706" y="110387"/>
                      <a:pt x="140706" y="95552"/>
                    </a:cubicBezTo>
                    <a:cubicBezTo>
                      <a:pt x="140706" y="80718"/>
                      <a:pt x="138758" y="68081"/>
                      <a:pt x="134812" y="57292"/>
                    </a:cubicBezTo>
                    <a:cubicBezTo>
                      <a:pt x="130866" y="46553"/>
                      <a:pt x="124773" y="38261"/>
                      <a:pt x="116581" y="32367"/>
                    </a:cubicBezTo>
                    <a:cubicBezTo>
                      <a:pt x="108339" y="26523"/>
                      <a:pt x="97750" y="23576"/>
                      <a:pt x="84663" y="23576"/>
                    </a:cubicBezTo>
                    <a:cubicBezTo>
                      <a:pt x="65433" y="23576"/>
                      <a:pt x="51298" y="29920"/>
                      <a:pt x="42357" y="42657"/>
                    </a:cubicBezTo>
                    <a:cubicBezTo>
                      <a:pt x="33416" y="55393"/>
                      <a:pt x="28920" y="72976"/>
                      <a:pt x="28920" y="9550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1" name="Google Shape;3091;g34ed79b00d1_0_3027"/>
              <p:cNvSpPr/>
              <p:nvPr/>
            </p:nvSpPr>
            <p:spPr>
              <a:xfrm>
                <a:off x="9538036" y="2371229"/>
                <a:ext cx="147998" cy="191454"/>
              </a:xfrm>
              <a:custGeom>
                <a:rect b="b" l="l" r="r" t="t"/>
                <a:pathLst>
                  <a:path extrusionOk="0" h="191454" w="147998">
                    <a:moveTo>
                      <a:pt x="82815" y="50"/>
                    </a:moveTo>
                    <a:cubicBezTo>
                      <a:pt x="104893" y="50"/>
                      <a:pt x="121276" y="4995"/>
                      <a:pt x="131966" y="14885"/>
                    </a:cubicBezTo>
                    <a:cubicBezTo>
                      <a:pt x="142655" y="24775"/>
                      <a:pt x="147999" y="40608"/>
                      <a:pt x="147999" y="62336"/>
                    </a:cubicBezTo>
                    <a:lnTo>
                      <a:pt x="147999" y="188108"/>
                    </a:lnTo>
                    <a:lnTo>
                      <a:pt x="127570" y="188108"/>
                    </a:lnTo>
                    <a:lnTo>
                      <a:pt x="122175" y="160736"/>
                    </a:lnTo>
                    <a:lnTo>
                      <a:pt x="120827" y="160736"/>
                    </a:lnTo>
                    <a:cubicBezTo>
                      <a:pt x="115632" y="167479"/>
                      <a:pt x="110238" y="173123"/>
                      <a:pt x="104594" y="177719"/>
                    </a:cubicBezTo>
                    <a:cubicBezTo>
                      <a:pt x="98949" y="182264"/>
                      <a:pt x="92456" y="185710"/>
                      <a:pt x="85113" y="188008"/>
                    </a:cubicBezTo>
                    <a:cubicBezTo>
                      <a:pt x="77721" y="190306"/>
                      <a:pt x="68730" y="191455"/>
                      <a:pt x="58041" y="191455"/>
                    </a:cubicBezTo>
                    <a:cubicBezTo>
                      <a:pt x="46802" y="191455"/>
                      <a:pt x="36812" y="189506"/>
                      <a:pt x="28071" y="185561"/>
                    </a:cubicBezTo>
                    <a:cubicBezTo>
                      <a:pt x="19330" y="181615"/>
                      <a:pt x="12487" y="175671"/>
                      <a:pt x="7492" y="167679"/>
                    </a:cubicBezTo>
                    <a:cubicBezTo>
                      <a:pt x="2497" y="159687"/>
                      <a:pt x="0" y="149547"/>
                      <a:pt x="0" y="137310"/>
                    </a:cubicBezTo>
                    <a:cubicBezTo>
                      <a:pt x="0" y="118829"/>
                      <a:pt x="7292" y="104693"/>
                      <a:pt x="21928" y="94753"/>
                    </a:cubicBezTo>
                    <a:cubicBezTo>
                      <a:pt x="36563" y="84863"/>
                      <a:pt x="58840" y="79469"/>
                      <a:pt x="88760" y="78520"/>
                    </a:cubicBezTo>
                    <a:lnTo>
                      <a:pt x="120677" y="77171"/>
                    </a:lnTo>
                    <a:lnTo>
                      <a:pt x="120677" y="65883"/>
                    </a:lnTo>
                    <a:cubicBezTo>
                      <a:pt x="120677" y="49899"/>
                      <a:pt x="117230" y="38710"/>
                      <a:pt x="110387" y="32267"/>
                    </a:cubicBezTo>
                    <a:cubicBezTo>
                      <a:pt x="103494" y="25874"/>
                      <a:pt x="93854" y="22627"/>
                      <a:pt x="81367" y="22627"/>
                    </a:cubicBezTo>
                    <a:cubicBezTo>
                      <a:pt x="71677" y="22627"/>
                      <a:pt x="62436" y="24025"/>
                      <a:pt x="53695" y="26872"/>
                    </a:cubicBezTo>
                    <a:cubicBezTo>
                      <a:pt x="44904" y="29670"/>
                      <a:pt x="36563" y="33016"/>
                      <a:pt x="28721" y="36812"/>
                    </a:cubicBezTo>
                    <a:lnTo>
                      <a:pt x="20130" y="15534"/>
                    </a:lnTo>
                    <a:cubicBezTo>
                      <a:pt x="28471" y="11239"/>
                      <a:pt x="38011" y="7592"/>
                      <a:pt x="48850" y="4545"/>
                    </a:cubicBezTo>
                    <a:cubicBezTo>
                      <a:pt x="59639" y="1498"/>
                      <a:pt x="71027" y="0"/>
                      <a:pt x="82965" y="0"/>
                    </a:cubicBezTo>
                    <a:close/>
                    <a:moveTo>
                      <a:pt x="120327" y="97001"/>
                    </a:moveTo>
                    <a:lnTo>
                      <a:pt x="92156" y="98200"/>
                    </a:lnTo>
                    <a:cubicBezTo>
                      <a:pt x="69079" y="99099"/>
                      <a:pt x="52796" y="102895"/>
                      <a:pt x="43356" y="109488"/>
                    </a:cubicBezTo>
                    <a:cubicBezTo>
                      <a:pt x="33916" y="116131"/>
                      <a:pt x="29170" y="125522"/>
                      <a:pt x="29170" y="137659"/>
                    </a:cubicBezTo>
                    <a:cubicBezTo>
                      <a:pt x="29170" y="148249"/>
                      <a:pt x="32367" y="156041"/>
                      <a:pt x="38810" y="161135"/>
                    </a:cubicBezTo>
                    <a:cubicBezTo>
                      <a:pt x="45204" y="166180"/>
                      <a:pt x="53745" y="168728"/>
                      <a:pt x="64284" y="168728"/>
                    </a:cubicBezTo>
                    <a:cubicBezTo>
                      <a:pt x="80718" y="168728"/>
                      <a:pt x="94154" y="164182"/>
                      <a:pt x="104644" y="155042"/>
                    </a:cubicBezTo>
                    <a:cubicBezTo>
                      <a:pt x="115133" y="145901"/>
                      <a:pt x="120327" y="132265"/>
                      <a:pt x="120327" y="114034"/>
                    </a:cubicBezTo>
                    <a:lnTo>
                      <a:pt x="120327" y="9700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2" name="Google Shape;3092;g34ed79b00d1_0_3027"/>
              <p:cNvSpPr/>
              <p:nvPr/>
            </p:nvSpPr>
            <p:spPr>
              <a:xfrm>
                <a:off x="9719451" y="2370580"/>
                <a:ext cx="175570" cy="271872"/>
              </a:xfrm>
              <a:custGeom>
                <a:rect b="b" l="l" r="r" t="t"/>
                <a:pathLst>
                  <a:path extrusionOk="0" h="271872" w="175570">
                    <a:moveTo>
                      <a:pt x="75972" y="271873"/>
                    </a:moveTo>
                    <a:cubicBezTo>
                      <a:pt x="51647" y="271873"/>
                      <a:pt x="32916" y="267327"/>
                      <a:pt x="19730" y="258286"/>
                    </a:cubicBezTo>
                    <a:cubicBezTo>
                      <a:pt x="6543" y="249246"/>
                      <a:pt x="0" y="236559"/>
                      <a:pt x="0" y="220225"/>
                    </a:cubicBezTo>
                    <a:cubicBezTo>
                      <a:pt x="0" y="208637"/>
                      <a:pt x="3696" y="198747"/>
                      <a:pt x="11039" y="190505"/>
                    </a:cubicBezTo>
                    <a:cubicBezTo>
                      <a:pt x="18431" y="182314"/>
                      <a:pt x="28621" y="176819"/>
                      <a:pt x="41657" y="174122"/>
                    </a:cubicBezTo>
                    <a:cubicBezTo>
                      <a:pt x="36812" y="171875"/>
                      <a:pt x="32666" y="168478"/>
                      <a:pt x="29270" y="163983"/>
                    </a:cubicBezTo>
                    <a:cubicBezTo>
                      <a:pt x="25823" y="159487"/>
                      <a:pt x="24125" y="154292"/>
                      <a:pt x="24125" y="148448"/>
                    </a:cubicBezTo>
                    <a:cubicBezTo>
                      <a:pt x="24125" y="141705"/>
                      <a:pt x="26023" y="135761"/>
                      <a:pt x="29769" y="130617"/>
                    </a:cubicBezTo>
                    <a:cubicBezTo>
                      <a:pt x="33516" y="125472"/>
                      <a:pt x="39310" y="120577"/>
                      <a:pt x="47052" y="115832"/>
                    </a:cubicBezTo>
                    <a:cubicBezTo>
                      <a:pt x="37362" y="111886"/>
                      <a:pt x="29519" y="105243"/>
                      <a:pt x="23526" y="95802"/>
                    </a:cubicBezTo>
                    <a:cubicBezTo>
                      <a:pt x="17482" y="86412"/>
                      <a:pt x="14485" y="75473"/>
                      <a:pt x="14485" y="62986"/>
                    </a:cubicBezTo>
                    <a:cubicBezTo>
                      <a:pt x="14485" y="49699"/>
                      <a:pt x="17232" y="38361"/>
                      <a:pt x="22776" y="28970"/>
                    </a:cubicBezTo>
                    <a:cubicBezTo>
                      <a:pt x="28271" y="19580"/>
                      <a:pt x="36262" y="12387"/>
                      <a:pt x="46752" y="7442"/>
                    </a:cubicBezTo>
                    <a:cubicBezTo>
                      <a:pt x="57241" y="2497"/>
                      <a:pt x="69879" y="0"/>
                      <a:pt x="84713" y="0"/>
                    </a:cubicBezTo>
                    <a:cubicBezTo>
                      <a:pt x="87960" y="0"/>
                      <a:pt x="91256" y="150"/>
                      <a:pt x="94603" y="400"/>
                    </a:cubicBezTo>
                    <a:cubicBezTo>
                      <a:pt x="97950" y="649"/>
                      <a:pt x="101097" y="1099"/>
                      <a:pt x="104144" y="1598"/>
                    </a:cubicBezTo>
                    <a:cubicBezTo>
                      <a:pt x="107190" y="2098"/>
                      <a:pt x="109838" y="2697"/>
                      <a:pt x="112085" y="3346"/>
                    </a:cubicBezTo>
                    <a:lnTo>
                      <a:pt x="175570" y="3346"/>
                    </a:lnTo>
                    <a:lnTo>
                      <a:pt x="175570" y="21428"/>
                    </a:lnTo>
                    <a:lnTo>
                      <a:pt x="141455" y="25674"/>
                    </a:lnTo>
                    <a:cubicBezTo>
                      <a:pt x="144852" y="30069"/>
                      <a:pt x="147649" y="35364"/>
                      <a:pt x="149896" y="41558"/>
                    </a:cubicBezTo>
                    <a:cubicBezTo>
                      <a:pt x="152145" y="47751"/>
                      <a:pt x="153293" y="54594"/>
                      <a:pt x="153293" y="62137"/>
                    </a:cubicBezTo>
                    <a:cubicBezTo>
                      <a:pt x="153293" y="80618"/>
                      <a:pt x="147050" y="95253"/>
                      <a:pt x="134562" y="106092"/>
                    </a:cubicBezTo>
                    <a:cubicBezTo>
                      <a:pt x="122075" y="116931"/>
                      <a:pt x="104893" y="122375"/>
                      <a:pt x="83065" y="122375"/>
                    </a:cubicBezTo>
                    <a:cubicBezTo>
                      <a:pt x="77870" y="122375"/>
                      <a:pt x="72575" y="121926"/>
                      <a:pt x="67181" y="121026"/>
                    </a:cubicBezTo>
                    <a:cubicBezTo>
                      <a:pt x="61687" y="124073"/>
                      <a:pt x="57491" y="127420"/>
                      <a:pt x="54594" y="131166"/>
                    </a:cubicBezTo>
                    <a:cubicBezTo>
                      <a:pt x="51747" y="134862"/>
                      <a:pt x="50298" y="139158"/>
                      <a:pt x="50298" y="144003"/>
                    </a:cubicBezTo>
                    <a:cubicBezTo>
                      <a:pt x="50298" y="147599"/>
                      <a:pt x="51397" y="150496"/>
                      <a:pt x="53595" y="152594"/>
                    </a:cubicBezTo>
                    <a:cubicBezTo>
                      <a:pt x="55793" y="154742"/>
                      <a:pt x="58989" y="156291"/>
                      <a:pt x="63135" y="157239"/>
                    </a:cubicBezTo>
                    <a:cubicBezTo>
                      <a:pt x="67281" y="158188"/>
                      <a:pt x="72326" y="158688"/>
                      <a:pt x="78170" y="158688"/>
                    </a:cubicBezTo>
                    <a:lnTo>
                      <a:pt x="110737" y="158688"/>
                    </a:lnTo>
                    <a:cubicBezTo>
                      <a:pt x="130866" y="158688"/>
                      <a:pt x="146350" y="162934"/>
                      <a:pt x="157089" y="171375"/>
                    </a:cubicBezTo>
                    <a:cubicBezTo>
                      <a:pt x="167829" y="179816"/>
                      <a:pt x="173223" y="192154"/>
                      <a:pt x="173223" y="208337"/>
                    </a:cubicBezTo>
                    <a:cubicBezTo>
                      <a:pt x="173223" y="228816"/>
                      <a:pt x="164881" y="244500"/>
                      <a:pt x="148248" y="255439"/>
                    </a:cubicBezTo>
                    <a:cubicBezTo>
                      <a:pt x="131566" y="266378"/>
                      <a:pt x="107490" y="271823"/>
                      <a:pt x="75972" y="271823"/>
                    </a:cubicBezTo>
                    <a:close/>
                    <a:moveTo>
                      <a:pt x="76822" y="249895"/>
                    </a:moveTo>
                    <a:cubicBezTo>
                      <a:pt x="92106" y="249895"/>
                      <a:pt x="104843" y="248347"/>
                      <a:pt x="114883" y="245250"/>
                    </a:cubicBezTo>
                    <a:cubicBezTo>
                      <a:pt x="124972" y="242153"/>
                      <a:pt x="132514" y="237707"/>
                      <a:pt x="137509" y="231913"/>
                    </a:cubicBezTo>
                    <a:cubicBezTo>
                      <a:pt x="142504" y="226119"/>
                      <a:pt x="145002" y="219226"/>
                      <a:pt x="145002" y="211234"/>
                    </a:cubicBezTo>
                    <a:cubicBezTo>
                      <a:pt x="145002" y="203792"/>
                      <a:pt x="143303" y="198198"/>
                      <a:pt x="139957" y="194452"/>
                    </a:cubicBezTo>
                    <a:cubicBezTo>
                      <a:pt x="136560" y="190655"/>
                      <a:pt x="131616" y="188158"/>
                      <a:pt x="125122" y="186859"/>
                    </a:cubicBezTo>
                    <a:cubicBezTo>
                      <a:pt x="118579" y="185561"/>
                      <a:pt x="110587" y="184911"/>
                      <a:pt x="101147" y="184911"/>
                    </a:cubicBezTo>
                    <a:lnTo>
                      <a:pt x="69079" y="184911"/>
                    </a:lnTo>
                    <a:cubicBezTo>
                      <a:pt x="60738" y="184911"/>
                      <a:pt x="53495" y="186210"/>
                      <a:pt x="47302" y="188807"/>
                    </a:cubicBezTo>
                    <a:cubicBezTo>
                      <a:pt x="41108" y="191405"/>
                      <a:pt x="36362" y="195201"/>
                      <a:pt x="33016" y="200296"/>
                    </a:cubicBezTo>
                    <a:cubicBezTo>
                      <a:pt x="29669" y="205340"/>
                      <a:pt x="28021" y="211684"/>
                      <a:pt x="28021" y="219226"/>
                    </a:cubicBezTo>
                    <a:cubicBezTo>
                      <a:pt x="28021" y="229266"/>
                      <a:pt x="32267" y="236858"/>
                      <a:pt x="40708" y="242103"/>
                    </a:cubicBezTo>
                    <a:cubicBezTo>
                      <a:pt x="49150" y="247347"/>
                      <a:pt x="61188" y="249945"/>
                      <a:pt x="76822" y="249945"/>
                    </a:cubicBezTo>
                    <a:close/>
                    <a:moveTo>
                      <a:pt x="84114" y="101996"/>
                    </a:moveTo>
                    <a:cubicBezTo>
                      <a:pt x="97500" y="101996"/>
                      <a:pt x="107590" y="98599"/>
                      <a:pt x="114333" y="91856"/>
                    </a:cubicBezTo>
                    <a:cubicBezTo>
                      <a:pt x="121076" y="85113"/>
                      <a:pt x="124473" y="75273"/>
                      <a:pt x="124473" y="62286"/>
                    </a:cubicBezTo>
                    <a:cubicBezTo>
                      <a:pt x="124473" y="48450"/>
                      <a:pt x="121026" y="38061"/>
                      <a:pt x="114183" y="31118"/>
                    </a:cubicBezTo>
                    <a:cubicBezTo>
                      <a:pt x="107290" y="24175"/>
                      <a:pt x="97201" y="20729"/>
                      <a:pt x="83814" y="20729"/>
                    </a:cubicBezTo>
                    <a:cubicBezTo>
                      <a:pt x="70428" y="20729"/>
                      <a:pt x="61088" y="24325"/>
                      <a:pt x="54195" y="31468"/>
                    </a:cubicBezTo>
                    <a:cubicBezTo>
                      <a:pt x="47252" y="38610"/>
                      <a:pt x="43805" y="49050"/>
                      <a:pt x="43805" y="62786"/>
                    </a:cubicBezTo>
                    <a:cubicBezTo>
                      <a:pt x="43805" y="75373"/>
                      <a:pt x="47302" y="85063"/>
                      <a:pt x="54295" y="91806"/>
                    </a:cubicBezTo>
                    <a:cubicBezTo>
                      <a:pt x="61287" y="98549"/>
                      <a:pt x="71227" y="101946"/>
                      <a:pt x="84164" y="1019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3" name="Google Shape;3093;g34ed79b00d1_0_3027"/>
              <p:cNvSpPr/>
              <p:nvPr/>
            </p:nvSpPr>
            <p:spPr>
              <a:xfrm>
                <a:off x="9917949" y="2371229"/>
                <a:ext cx="147998" cy="191454"/>
              </a:xfrm>
              <a:custGeom>
                <a:rect b="b" l="l" r="r" t="t"/>
                <a:pathLst>
                  <a:path extrusionOk="0" h="191454" w="147998">
                    <a:moveTo>
                      <a:pt x="82815" y="50"/>
                    </a:moveTo>
                    <a:cubicBezTo>
                      <a:pt x="104893" y="50"/>
                      <a:pt x="121276" y="4995"/>
                      <a:pt x="131965" y="14885"/>
                    </a:cubicBezTo>
                    <a:cubicBezTo>
                      <a:pt x="142654" y="24775"/>
                      <a:pt x="147999" y="40608"/>
                      <a:pt x="147999" y="62336"/>
                    </a:cubicBezTo>
                    <a:lnTo>
                      <a:pt x="147999" y="188108"/>
                    </a:lnTo>
                    <a:lnTo>
                      <a:pt x="127569" y="188108"/>
                    </a:lnTo>
                    <a:lnTo>
                      <a:pt x="122175" y="160736"/>
                    </a:lnTo>
                    <a:lnTo>
                      <a:pt x="120826" y="160736"/>
                    </a:lnTo>
                    <a:cubicBezTo>
                      <a:pt x="115631" y="167479"/>
                      <a:pt x="110237" y="173123"/>
                      <a:pt x="104593" y="177719"/>
                    </a:cubicBezTo>
                    <a:cubicBezTo>
                      <a:pt x="98949" y="182264"/>
                      <a:pt x="92456" y="185710"/>
                      <a:pt x="85113" y="188008"/>
                    </a:cubicBezTo>
                    <a:cubicBezTo>
                      <a:pt x="77720" y="190306"/>
                      <a:pt x="68730" y="191455"/>
                      <a:pt x="58041" y="191455"/>
                    </a:cubicBezTo>
                    <a:cubicBezTo>
                      <a:pt x="46802" y="191455"/>
                      <a:pt x="36812" y="189506"/>
                      <a:pt x="28071" y="185561"/>
                    </a:cubicBezTo>
                    <a:cubicBezTo>
                      <a:pt x="19330" y="181615"/>
                      <a:pt x="12487" y="175671"/>
                      <a:pt x="7492" y="167679"/>
                    </a:cubicBezTo>
                    <a:cubicBezTo>
                      <a:pt x="2497" y="159687"/>
                      <a:pt x="0" y="149547"/>
                      <a:pt x="0" y="137310"/>
                    </a:cubicBezTo>
                    <a:cubicBezTo>
                      <a:pt x="0" y="118829"/>
                      <a:pt x="7292" y="104693"/>
                      <a:pt x="21928" y="94753"/>
                    </a:cubicBezTo>
                    <a:cubicBezTo>
                      <a:pt x="36562" y="84863"/>
                      <a:pt x="58839" y="79469"/>
                      <a:pt x="88759" y="78520"/>
                    </a:cubicBezTo>
                    <a:lnTo>
                      <a:pt x="120676" y="77171"/>
                    </a:lnTo>
                    <a:lnTo>
                      <a:pt x="120676" y="65883"/>
                    </a:lnTo>
                    <a:cubicBezTo>
                      <a:pt x="120676" y="49899"/>
                      <a:pt x="117230" y="38710"/>
                      <a:pt x="110387" y="32267"/>
                    </a:cubicBezTo>
                    <a:cubicBezTo>
                      <a:pt x="103494" y="25874"/>
                      <a:pt x="93854" y="22627"/>
                      <a:pt x="81367" y="22627"/>
                    </a:cubicBezTo>
                    <a:cubicBezTo>
                      <a:pt x="71677" y="22627"/>
                      <a:pt x="62436" y="24025"/>
                      <a:pt x="53695" y="26872"/>
                    </a:cubicBezTo>
                    <a:cubicBezTo>
                      <a:pt x="44904" y="29670"/>
                      <a:pt x="36562" y="33016"/>
                      <a:pt x="28721" y="36812"/>
                    </a:cubicBezTo>
                    <a:lnTo>
                      <a:pt x="20129" y="15534"/>
                    </a:lnTo>
                    <a:cubicBezTo>
                      <a:pt x="28471" y="11239"/>
                      <a:pt x="38011" y="7592"/>
                      <a:pt x="48850" y="4545"/>
                    </a:cubicBezTo>
                    <a:cubicBezTo>
                      <a:pt x="59639" y="1498"/>
                      <a:pt x="71027" y="0"/>
                      <a:pt x="82965" y="0"/>
                    </a:cubicBezTo>
                    <a:close/>
                    <a:moveTo>
                      <a:pt x="120277" y="97001"/>
                    </a:moveTo>
                    <a:lnTo>
                      <a:pt x="92106" y="98200"/>
                    </a:lnTo>
                    <a:cubicBezTo>
                      <a:pt x="69029" y="99099"/>
                      <a:pt x="52746" y="102895"/>
                      <a:pt x="43305" y="109488"/>
                    </a:cubicBezTo>
                    <a:cubicBezTo>
                      <a:pt x="33865" y="116131"/>
                      <a:pt x="29120" y="125522"/>
                      <a:pt x="29120" y="137659"/>
                    </a:cubicBezTo>
                    <a:cubicBezTo>
                      <a:pt x="29120" y="148249"/>
                      <a:pt x="32317" y="156041"/>
                      <a:pt x="38760" y="161135"/>
                    </a:cubicBezTo>
                    <a:cubicBezTo>
                      <a:pt x="45153" y="166180"/>
                      <a:pt x="53695" y="168728"/>
                      <a:pt x="64234" y="168728"/>
                    </a:cubicBezTo>
                    <a:cubicBezTo>
                      <a:pt x="80667" y="168728"/>
                      <a:pt x="94104" y="164182"/>
                      <a:pt x="104593" y="155042"/>
                    </a:cubicBezTo>
                    <a:cubicBezTo>
                      <a:pt x="115082" y="145901"/>
                      <a:pt x="120277" y="132265"/>
                      <a:pt x="120277" y="114034"/>
                    </a:cubicBezTo>
                    <a:lnTo>
                      <a:pt x="120277" y="9700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4" name="Google Shape;3094;g34ed79b00d1_0_3027"/>
              <p:cNvSpPr/>
              <p:nvPr/>
            </p:nvSpPr>
            <p:spPr>
              <a:xfrm>
                <a:off x="10121141" y="2305097"/>
                <a:ext cx="33765" cy="254240"/>
              </a:xfrm>
              <a:custGeom>
                <a:rect b="b" l="l" r="r" t="t"/>
                <a:pathLst>
                  <a:path extrusionOk="0" h="254240" w="33765">
                    <a:moveTo>
                      <a:pt x="16883" y="0"/>
                    </a:moveTo>
                    <a:cubicBezTo>
                      <a:pt x="21478" y="0"/>
                      <a:pt x="25474" y="1499"/>
                      <a:pt x="28771" y="4496"/>
                    </a:cubicBezTo>
                    <a:cubicBezTo>
                      <a:pt x="32067" y="7492"/>
                      <a:pt x="33766" y="12138"/>
                      <a:pt x="33766" y="18431"/>
                    </a:cubicBezTo>
                    <a:cubicBezTo>
                      <a:pt x="33766" y="24725"/>
                      <a:pt x="32117" y="29220"/>
                      <a:pt x="28771" y="32267"/>
                    </a:cubicBezTo>
                    <a:cubicBezTo>
                      <a:pt x="25424" y="35314"/>
                      <a:pt x="21478" y="36812"/>
                      <a:pt x="16883" y="36812"/>
                    </a:cubicBezTo>
                    <a:cubicBezTo>
                      <a:pt x="12038" y="36812"/>
                      <a:pt x="8042" y="35314"/>
                      <a:pt x="4796" y="32267"/>
                    </a:cubicBezTo>
                    <a:cubicBezTo>
                      <a:pt x="1599" y="29220"/>
                      <a:pt x="0" y="24625"/>
                      <a:pt x="0" y="18431"/>
                    </a:cubicBezTo>
                    <a:cubicBezTo>
                      <a:pt x="0" y="12238"/>
                      <a:pt x="1599" y="7492"/>
                      <a:pt x="4796" y="4496"/>
                    </a:cubicBezTo>
                    <a:cubicBezTo>
                      <a:pt x="7992" y="1499"/>
                      <a:pt x="12038" y="0"/>
                      <a:pt x="16883" y="0"/>
                    </a:cubicBezTo>
                    <a:close/>
                    <a:moveTo>
                      <a:pt x="30519" y="69229"/>
                    </a:moveTo>
                    <a:lnTo>
                      <a:pt x="30519" y="254241"/>
                    </a:lnTo>
                    <a:lnTo>
                      <a:pt x="2497" y="254241"/>
                    </a:lnTo>
                    <a:lnTo>
                      <a:pt x="2497" y="69229"/>
                    </a:lnTo>
                    <a:lnTo>
                      <a:pt x="30519" y="6922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5" name="Google Shape;3095;g34ed79b00d1_0_3027"/>
              <p:cNvSpPr/>
              <p:nvPr/>
            </p:nvSpPr>
            <p:spPr>
              <a:xfrm>
                <a:off x="10210999" y="2370979"/>
                <a:ext cx="154242" cy="188407"/>
              </a:xfrm>
              <a:custGeom>
                <a:rect b="b" l="l" r="r" t="t"/>
                <a:pathLst>
                  <a:path extrusionOk="0" h="188407" w="154242">
                    <a:moveTo>
                      <a:pt x="87561" y="0"/>
                    </a:moveTo>
                    <a:cubicBezTo>
                      <a:pt x="109488" y="0"/>
                      <a:pt x="126122" y="5395"/>
                      <a:pt x="137360" y="16134"/>
                    </a:cubicBezTo>
                    <a:cubicBezTo>
                      <a:pt x="148599" y="26873"/>
                      <a:pt x="154243" y="44155"/>
                      <a:pt x="154243" y="67881"/>
                    </a:cubicBezTo>
                    <a:lnTo>
                      <a:pt x="154243" y="188408"/>
                    </a:lnTo>
                    <a:lnTo>
                      <a:pt x="126571" y="188408"/>
                    </a:lnTo>
                    <a:lnTo>
                      <a:pt x="126571" y="69729"/>
                    </a:lnTo>
                    <a:cubicBezTo>
                      <a:pt x="126571" y="54295"/>
                      <a:pt x="123074" y="42756"/>
                      <a:pt x="116032" y="35114"/>
                    </a:cubicBezTo>
                    <a:cubicBezTo>
                      <a:pt x="108988" y="27472"/>
                      <a:pt x="98200" y="23626"/>
                      <a:pt x="83715" y="23626"/>
                    </a:cubicBezTo>
                    <a:cubicBezTo>
                      <a:pt x="63236" y="23626"/>
                      <a:pt x="48801" y="29420"/>
                      <a:pt x="40509" y="41008"/>
                    </a:cubicBezTo>
                    <a:cubicBezTo>
                      <a:pt x="32167" y="52596"/>
                      <a:pt x="28021" y="69429"/>
                      <a:pt x="28021" y="91507"/>
                    </a:cubicBezTo>
                    <a:lnTo>
                      <a:pt x="28021" y="188408"/>
                    </a:lnTo>
                    <a:lnTo>
                      <a:pt x="0" y="188408"/>
                    </a:lnTo>
                    <a:lnTo>
                      <a:pt x="0" y="3396"/>
                    </a:lnTo>
                    <a:lnTo>
                      <a:pt x="22628" y="3396"/>
                    </a:lnTo>
                    <a:lnTo>
                      <a:pt x="26823" y="30069"/>
                    </a:lnTo>
                    <a:lnTo>
                      <a:pt x="28321" y="30069"/>
                    </a:lnTo>
                    <a:cubicBezTo>
                      <a:pt x="32267" y="23526"/>
                      <a:pt x="37262" y="18032"/>
                      <a:pt x="43356" y="13586"/>
                    </a:cubicBezTo>
                    <a:cubicBezTo>
                      <a:pt x="49450" y="9141"/>
                      <a:pt x="56243" y="5744"/>
                      <a:pt x="63786" y="3446"/>
                    </a:cubicBezTo>
                    <a:cubicBezTo>
                      <a:pt x="71328" y="1149"/>
                      <a:pt x="79269" y="0"/>
                      <a:pt x="876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6" name="Google Shape;3096;g34ed79b00d1_0_3027"/>
              <p:cNvSpPr/>
              <p:nvPr/>
            </p:nvSpPr>
            <p:spPr>
              <a:xfrm>
                <a:off x="10423033" y="2370979"/>
                <a:ext cx="154241" cy="188407"/>
              </a:xfrm>
              <a:custGeom>
                <a:rect b="b" l="l" r="r" t="t"/>
                <a:pathLst>
                  <a:path extrusionOk="0" h="188407" w="154241">
                    <a:moveTo>
                      <a:pt x="87561" y="0"/>
                    </a:moveTo>
                    <a:cubicBezTo>
                      <a:pt x="109488" y="0"/>
                      <a:pt x="126121" y="5395"/>
                      <a:pt x="137360" y="16134"/>
                    </a:cubicBezTo>
                    <a:cubicBezTo>
                      <a:pt x="148598" y="26873"/>
                      <a:pt x="154242" y="44155"/>
                      <a:pt x="154242" y="67881"/>
                    </a:cubicBezTo>
                    <a:lnTo>
                      <a:pt x="154242" y="188408"/>
                    </a:lnTo>
                    <a:lnTo>
                      <a:pt x="126570" y="188408"/>
                    </a:lnTo>
                    <a:lnTo>
                      <a:pt x="126570" y="69729"/>
                    </a:lnTo>
                    <a:cubicBezTo>
                      <a:pt x="126570" y="54295"/>
                      <a:pt x="123074" y="42756"/>
                      <a:pt x="116031" y="35114"/>
                    </a:cubicBezTo>
                    <a:cubicBezTo>
                      <a:pt x="108989" y="27472"/>
                      <a:pt x="98199" y="23626"/>
                      <a:pt x="83715" y="23626"/>
                    </a:cubicBezTo>
                    <a:cubicBezTo>
                      <a:pt x="63235" y="23626"/>
                      <a:pt x="48800" y="29420"/>
                      <a:pt x="40508" y="41008"/>
                    </a:cubicBezTo>
                    <a:cubicBezTo>
                      <a:pt x="32167" y="52596"/>
                      <a:pt x="28021" y="69429"/>
                      <a:pt x="28021" y="91507"/>
                    </a:cubicBezTo>
                    <a:lnTo>
                      <a:pt x="28021" y="188408"/>
                    </a:lnTo>
                    <a:lnTo>
                      <a:pt x="0" y="188408"/>
                    </a:lnTo>
                    <a:lnTo>
                      <a:pt x="0" y="3396"/>
                    </a:lnTo>
                    <a:lnTo>
                      <a:pt x="22627" y="3396"/>
                    </a:lnTo>
                    <a:lnTo>
                      <a:pt x="26822" y="30069"/>
                    </a:lnTo>
                    <a:lnTo>
                      <a:pt x="28321" y="30069"/>
                    </a:lnTo>
                    <a:cubicBezTo>
                      <a:pt x="32267" y="23526"/>
                      <a:pt x="37262" y="18032"/>
                      <a:pt x="43355" y="13586"/>
                    </a:cubicBezTo>
                    <a:cubicBezTo>
                      <a:pt x="49449" y="9141"/>
                      <a:pt x="56243" y="5744"/>
                      <a:pt x="63785" y="3446"/>
                    </a:cubicBezTo>
                    <a:cubicBezTo>
                      <a:pt x="71327" y="1149"/>
                      <a:pt x="79268" y="0"/>
                      <a:pt x="8761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097" name="Google Shape;3097;g34ed79b00d1_0_3027"/>
            <p:cNvGrpSpPr/>
            <p:nvPr/>
          </p:nvGrpSpPr>
          <p:grpSpPr>
            <a:xfrm>
              <a:off x="7456860" y="775358"/>
              <a:ext cx="310383" cy="1836226"/>
              <a:chOff x="7456860" y="775358"/>
              <a:chExt cx="310383" cy="1836226"/>
            </a:xfrm>
          </p:grpSpPr>
          <p:sp>
            <p:nvSpPr>
              <p:cNvPr id="3098" name="Google Shape;3098;g34ed79b00d1_0_3027"/>
              <p:cNvSpPr/>
              <p:nvPr/>
            </p:nvSpPr>
            <p:spPr>
              <a:xfrm>
                <a:off x="7464253" y="775358"/>
                <a:ext cx="299494" cy="296547"/>
              </a:xfrm>
              <a:custGeom>
                <a:rect b="b" l="l" r="r" t="t"/>
                <a:pathLst>
                  <a:path extrusionOk="0" h="296547" w="299494">
                    <a:moveTo>
                      <a:pt x="198997" y="114933"/>
                    </a:moveTo>
                    <a:cubicBezTo>
                      <a:pt x="202543" y="143154"/>
                      <a:pt x="207338" y="169827"/>
                      <a:pt x="213432" y="192603"/>
                    </a:cubicBezTo>
                    <a:cubicBezTo>
                      <a:pt x="231064" y="173323"/>
                      <a:pt x="246148" y="152145"/>
                      <a:pt x="257737" y="130667"/>
                    </a:cubicBezTo>
                    <a:lnTo>
                      <a:pt x="281812" y="139957"/>
                    </a:lnTo>
                    <a:cubicBezTo>
                      <a:pt x="280863" y="142205"/>
                      <a:pt x="278266" y="143154"/>
                      <a:pt x="275069" y="142854"/>
                    </a:cubicBezTo>
                    <a:cubicBezTo>
                      <a:pt x="261283" y="168228"/>
                      <a:pt x="242352" y="192903"/>
                      <a:pt x="220524" y="215730"/>
                    </a:cubicBezTo>
                    <a:cubicBezTo>
                      <a:pt x="232712" y="251343"/>
                      <a:pt x="248146" y="274120"/>
                      <a:pt x="265479" y="274120"/>
                    </a:cubicBezTo>
                    <a:cubicBezTo>
                      <a:pt x="274769" y="274120"/>
                      <a:pt x="279265" y="256788"/>
                      <a:pt x="281213" y="214731"/>
                    </a:cubicBezTo>
                    <a:cubicBezTo>
                      <a:pt x="286008" y="219226"/>
                      <a:pt x="293750" y="224671"/>
                      <a:pt x="299494" y="226918"/>
                    </a:cubicBezTo>
                    <a:cubicBezTo>
                      <a:pt x="295299" y="280813"/>
                      <a:pt x="286957" y="296547"/>
                      <a:pt x="263880" y="296547"/>
                    </a:cubicBezTo>
                    <a:cubicBezTo>
                      <a:pt x="237907" y="296547"/>
                      <a:pt x="217678" y="271823"/>
                      <a:pt x="202893" y="232663"/>
                    </a:cubicBezTo>
                    <a:cubicBezTo>
                      <a:pt x="181065" y="252243"/>
                      <a:pt x="157339" y="269575"/>
                      <a:pt x="131965" y="283061"/>
                    </a:cubicBezTo>
                    <a:cubicBezTo>
                      <a:pt x="128419" y="277617"/>
                      <a:pt x="122025" y="270524"/>
                      <a:pt x="116880" y="265729"/>
                    </a:cubicBezTo>
                    <a:cubicBezTo>
                      <a:pt x="145102" y="251943"/>
                      <a:pt x="171774" y="233012"/>
                      <a:pt x="195500" y="210835"/>
                    </a:cubicBezTo>
                    <a:cubicBezTo>
                      <a:pt x="187159" y="182913"/>
                      <a:pt x="181065" y="150197"/>
                      <a:pt x="176869" y="114883"/>
                    </a:cubicBezTo>
                    <a:lnTo>
                      <a:pt x="97251" y="114883"/>
                    </a:lnTo>
                    <a:lnTo>
                      <a:pt x="97251" y="170076"/>
                    </a:lnTo>
                    <a:cubicBezTo>
                      <a:pt x="116830" y="165931"/>
                      <a:pt x="137060" y="161435"/>
                      <a:pt x="156939" y="156940"/>
                    </a:cubicBezTo>
                    <a:lnTo>
                      <a:pt x="158538" y="175871"/>
                    </a:lnTo>
                    <a:lnTo>
                      <a:pt x="97251" y="190955"/>
                    </a:lnTo>
                    <a:lnTo>
                      <a:pt x="97251" y="267027"/>
                    </a:lnTo>
                    <a:cubicBezTo>
                      <a:pt x="97251" y="292052"/>
                      <a:pt x="87960" y="296547"/>
                      <a:pt x="29869" y="295898"/>
                    </a:cubicBezTo>
                    <a:cubicBezTo>
                      <a:pt x="28920" y="289804"/>
                      <a:pt x="25074" y="280164"/>
                      <a:pt x="21828" y="274070"/>
                    </a:cubicBezTo>
                    <a:cubicBezTo>
                      <a:pt x="30818" y="274370"/>
                      <a:pt x="39459" y="274370"/>
                      <a:pt x="46852" y="274370"/>
                    </a:cubicBezTo>
                    <a:cubicBezTo>
                      <a:pt x="66082" y="274370"/>
                      <a:pt x="75722" y="271908"/>
                      <a:pt x="75722" y="266977"/>
                    </a:cubicBezTo>
                    <a:lnTo>
                      <a:pt x="75722" y="196050"/>
                    </a:lnTo>
                    <a:cubicBezTo>
                      <a:pt x="51647" y="201844"/>
                      <a:pt x="30169" y="206989"/>
                      <a:pt x="13137" y="210835"/>
                    </a:cubicBezTo>
                    <a:cubicBezTo>
                      <a:pt x="12487" y="213382"/>
                      <a:pt x="10889" y="215330"/>
                      <a:pt x="8641" y="215980"/>
                    </a:cubicBezTo>
                    <a:lnTo>
                      <a:pt x="0" y="190306"/>
                    </a:lnTo>
                    <a:cubicBezTo>
                      <a:pt x="19880" y="186460"/>
                      <a:pt x="46552" y="181015"/>
                      <a:pt x="75722" y="174921"/>
                    </a:cubicBezTo>
                    <a:lnTo>
                      <a:pt x="75722" y="114883"/>
                    </a:lnTo>
                    <a:lnTo>
                      <a:pt x="4495" y="114883"/>
                    </a:lnTo>
                    <a:lnTo>
                      <a:pt x="4495" y="94354"/>
                    </a:lnTo>
                    <a:lnTo>
                      <a:pt x="75722" y="94354"/>
                    </a:lnTo>
                    <a:lnTo>
                      <a:pt x="75722" y="39460"/>
                    </a:lnTo>
                    <a:cubicBezTo>
                      <a:pt x="55193" y="43306"/>
                      <a:pt x="33666" y="46852"/>
                      <a:pt x="13785" y="49749"/>
                    </a:cubicBezTo>
                    <a:cubicBezTo>
                      <a:pt x="12837" y="44605"/>
                      <a:pt x="9640" y="36912"/>
                      <a:pt x="7042" y="31768"/>
                    </a:cubicBezTo>
                    <a:cubicBezTo>
                      <a:pt x="52596" y="24725"/>
                      <a:pt x="105892" y="13137"/>
                      <a:pt x="136360" y="1598"/>
                    </a:cubicBezTo>
                    <a:lnTo>
                      <a:pt x="153393" y="21178"/>
                    </a:lnTo>
                    <a:cubicBezTo>
                      <a:pt x="152444" y="21828"/>
                      <a:pt x="151445" y="22127"/>
                      <a:pt x="149847" y="22127"/>
                    </a:cubicBezTo>
                    <a:cubicBezTo>
                      <a:pt x="148898" y="22127"/>
                      <a:pt x="147899" y="22127"/>
                      <a:pt x="146950" y="21828"/>
                    </a:cubicBezTo>
                    <a:cubicBezTo>
                      <a:pt x="132814" y="26623"/>
                      <a:pt x="114233" y="31468"/>
                      <a:pt x="93654" y="35614"/>
                    </a:cubicBezTo>
                    <a:lnTo>
                      <a:pt x="103594" y="36263"/>
                    </a:lnTo>
                    <a:cubicBezTo>
                      <a:pt x="103294" y="38810"/>
                      <a:pt x="101646" y="40109"/>
                      <a:pt x="97151" y="40758"/>
                    </a:cubicBezTo>
                    <a:lnTo>
                      <a:pt x="97151" y="94354"/>
                    </a:lnTo>
                    <a:lnTo>
                      <a:pt x="174522" y="94354"/>
                    </a:lnTo>
                    <a:cubicBezTo>
                      <a:pt x="171325" y="63535"/>
                      <a:pt x="169727" y="31768"/>
                      <a:pt x="169377" y="0"/>
                    </a:cubicBezTo>
                    <a:lnTo>
                      <a:pt x="199246" y="1598"/>
                    </a:lnTo>
                    <a:cubicBezTo>
                      <a:pt x="199246" y="4146"/>
                      <a:pt x="196999" y="5744"/>
                      <a:pt x="192204" y="6743"/>
                    </a:cubicBezTo>
                    <a:cubicBezTo>
                      <a:pt x="192204" y="36263"/>
                      <a:pt x="193502" y="66133"/>
                      <a:pt x="196349" y="94354"/>
                    </a:cubicBezTo>
                    <a:lnTo>
                      <a:pt x="293300" y="94354"/>
                    </a:lnTo>
                    <a:lnTo>
                      <a:pt x="293300" y="114883"/>
                    </a:lnTo>
                    <a:lnTo>
                      <a:pt x="198947" y="114883"/>
                    </a:lnTo>
                    <a:close/>
                    <a:moveTo>
                      <a:pt x="233362" y="5145"/>
                    </a:moveTo>
                    <a:cubicBezTo>
                      <a:pt x="253891" y="20529"/>
                      <a:pt x="276368" y="43655"/>
                      <a:pt x="286308" y="60039"/>
                    </a:cubicBezTo>
                    <a:lnTo>
                      <a:pt x="268675" y="72876"/>
                    </a:lnTo>
                    <a:cubicBezTo>
                      <a:pt x="259385" y="56492"/>
                      <a:pt x="237208" y="32767"/>
                      <a:pt x="216679" y="16733"/>
                    </a:cubicBezTo>
                    <a:lnTo>
                      <a:pt x="233362" y="519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9" name="Google Shape;3099;g34ed79b00d1_0_3027"/>
              <p:cNvSpPr/>
              <p:nvPr/>
            </p:nvSpPr>
            <p:spPr>
              <a:xfrm>
                <a:off x="7458509" y="1159916"/>
                <a:ext cx="293000" cy="296547"/>
              </a:xfrm>
              <a:custGeom>
                <a:rect b="b" l="l" r="r" t="t"/>
                <a:pathLst>
                  <a:path extrusionOk="0" h="296547" w="293000">
                    <a:moveTo>
                      <a:pt x="40758" y="296547"/>
                    </a:moveTo>
                    <a:lnTo>
                      <a:pt x="40758" y="115232"/>
                    </a:lnTo>
                    <a:cubicBezTo>
                      <a:pt x="31118" y="133863"/>
                      <a:pt x="20878" y="150846"/>
                      <a:pt x="9940" y="165281"/>
                    </a:cubicBezTo>
                    <a:cubicBezTo>
                      <a:pt x="7692" y="159837"/>
                      <a:pt x="2897" y="149248"/>
                      <a:pt x="0" y="144103"/>
                    </a:cubicBezTo>
                    <a:cubicBezTo>
                      <a:pt x="25374" y="110737"/>
                      <a:pt x="49450" y="55194"/>
                      <a:pt x="64184" y="0"/>
                    </a:cubicBezTo>
                    <a:lnTo>
                      <a:pt x="89209" y="7692"/>
                    </a:lnTo>
                    <a:cubicBezTo>
                      <a:pt x="87910" y="10240"/>
                      <a:pt x="85363" y="11239"/>
                      <a:pt x="82166" y="10889"/>
                    </a:cubicBezTo>
                    <a:cubicBezTo>
                      <a:pt x="75722" y="32367"/>
                      <a:pt x="68031" y="53895"/>
                      <a:pt x="59389" y="74774"/>
                    </a:cubicBezTo>
                    <a:lnTo>
                      <a:pt x="66782" y="76722"/>
                    </a:lnTo>
                    <a:cubicBezTo>
                      <a:pt x="66132" y="78969"/>
                      <a:pt x="64534" y="80268"/>
                      <a:pt x="60338" y="80568"/>
                    </a:cubicBezTo>
                    <a:lnTo>
                      <a:pt x="60338" y="296547"/>
                    </a:lnTo>
                    <a:lnTo>
                      <a:pt x="40758" y="296547"/>
                    </a:lnTo>
                    <a:close/>
                    <a:moveTo>
                      <a:pt x="180665" y="16383"/>
                    </a:moveTo>
                    <a:lnTo>
                      <a:pt x="180665" y="133863"/>
                    </a:lnTo>
                    <a:lnTo>
                      <a:pt x="113883" y="133863"/>
                    </a:lnTo>
                    <a:lnTo>
                      <a:pt x="113883" y="296248"/>
                    </a:lnTo>
                    <a:lnTo>
                      <a:pt x="93654" y="296248"/>
                    </a:lnTo>
                    <a:lnTo>
                      <a:pt x="93654" y="16383"/>
                    </a:lnTo>
                    <a:lnTo>
                      <a:pt x="180615" y="16383"/>
                    </a:lnTo>
                    <a:close/>
                    <a:moveTo>
                      <a:pt x="163034" y="34015"/>
                    </a:moveTo>
                    <a:lnTo>
                      <a:pt x="113933" y="34015"/>
                    </a:lnTo>
                    <a:lnTo>
                      <a:pt x="113933" y="65783"/>
                    </a:lnTo>
                    <a:lnTo>
                      <a:pt x="163034" y="65783"/>
                    </a:lnTo>
                    <a:lnTo>
                      <a:pt x="163034" y="34015"/>
                    </a:lnTo>
                    <a:close/>
                    <a:moveTo>
                      <a:pt x="113933" y="116181"/>
                    </a:moveTo>
                    <a:lnTo>
                      <a:pt x="163034" y="116181"/>
                    </a:lnTo>
                    <a:lnTo>
                      <a:pt x="163034" y="82815"/>
                    </a:lnTo>
                    <a:lnTo>
                      <a:pt x="113933" y="82815"/>
                    </a:lnTo>
                    <a:lnTo>
                      <a:pt x="113933" y="116181"/>
                    </a:lnTo>
                    <a:close/>
                    <a:moveTo>
                      <a:pt x="293001" y="16383"/>
                    </a:moveTo>
                    <a:lnTo>
                      <a:pt x="293001" y="267027"/>
                    </a:lnTo>
                    <a:cubicBezTo>
                      <a:pt x="293001" y="296248"/>
                      <a:pt x="279865" y="296248"/>
                      <a:pt x="218527" y="296248"/>
                    </a:cubicBezTo>
                    <a:cubicBezTo>
                      <a:pt x="217228" y="290454"/>
                      <a:pt x="213731" y="281163"/>
                      <a:pt x="210485" y="275069"/>
                    </a:cubicBezTo>
                    <a:cubicBezTo>
                      <a:pt x="222673" y="275369"/>
                      <a:pt x="234211" y="275719"/>
                      <a:pt x="243551" y="275719"/>
                    </a:cubicBezTo>
                    <a:cubicBezTo>
                      <a:pt x="271772" y="275719"/>
                      <a:pt x="272122" y="275719"/>
                      <a:pt x="272122" y="266728"/>
                    </a:cubicBezTo>
                    <a:lnTo>
                      <a:pt x="272122" y="133863"/>
                    </a:lnTo>
                    <a:lnTo>
                      <a:pt x="202493" y="133863"/>
                    </a:lnTo>
                    <a:lnTo>
                      <a:pt x="202493" y="16383"/>
                    </a:lnTo>
                    <a:lnTo>
                      <a:pt x="293001" y="16383"/>
                    </a:lnTo>
                    <a:close/>
                    <a:moveTo>
                      <a:pt x="272122" y="34015"/>
                    </a:moveTo>
                    <a:lnTo>
                      <a:pt x="220425" y="34015"/>
                    </a:lnTo>
                    <a:lnTo>
                      <a:pt x="220425" y="65783"/>
                    </a:lnTo>
                    <a:lnTo>
                      <a:pt x="272122" y="65783"/>
                    </a:lnTo>
                    <a:lnTo>
                      <a:pt x="272122" y="34015"/>
                    </a:lnTo>
                    <a:close/>
                    <a:moveTo>
                      <a:pt x="220475" y="116181"/>
                    </a:moveTo>
                    <a:lnTo>
                      <a:pt x="272172" y="116181"/>
                    </a:lnTo>
                    <a:lnTo>
                      <a:pt x="272172" y="82815"/>
                    </a:lnTo>
                    <a:lnTo>
                      <a:pt x="220475" y="82815"/>
                    </a:lnTo>
                    <a:lnTo>
                      <a:pt x="220475" y="11618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0" name="Google Shape;3100;g34ed79b00d1_0_3027"/>
              <p:cNvSpPr/>
              <p:nvPr/>
            </p:nvSpPr>
            <p:spPr>
              <a:xfrm>
                <a:off x="7461056" y="1543124"/>
                <a:ext cx="303290" cy="299144"/>
              </a:xfrm>
              <a:custGeom>
                <a:rect b="b" l="l" r="r" t="t"/>
                <a:pathLst>
                  <a:path extrusionOk="0" h="299144" w="303290">
                    <a:moveTo>
                      <a:pt x="85363" y="7093"/>
                    </a:moveTo>
                    <a:cubicBezTo>
                      <a:pt x="84413" y="9340"/>
                      <a:pt x="82166" y="10289"/>
                      <a:pt x="78320" y="10639"/>
                    </a:cubicBezTo>
                    <a:cubicBezTo>
                      <a:pt x="70628" y="29570"/>
                      <a:pt x="59389" y="54594"/>
                      <a:pt x="48450" y="74824"/>
                    </a:cubicBezTo>
                    <a:cubicBezTo>
                      <a:pt x="71227" y="74174"/>
                      <a:pt x="96601" y="73225"/>
                      <a:pt x="122275" y="72276"/>
                    </a:cubicBezTo>
                    <a:cubicBezTo>
                      <a:pt x="114883" y="60089"/>
                      <a:pt x="106541" y="47551"/>
                      <a:pt x="98199" y="36663"/>
                    </a:cubicBezTo>
                    <a:lnTo>
                      <a:pt x="115831" y="29270"/>
                    </a:lnTo>
                    <a:cubicBezTo>
                      <a:pt x="133813" y="51398"/>
                      <a:pt x="152445" y="81267"/>
                      <a:pt x="160136" y="101147"/>
                    </a:cubicBezTo>
                    <a:lnTo>
                      <a:pt x="141505" y="109788"/>
                    </a:lnTo>
                    <a:cubicBezTo>
                      <a:pt x="139258" y="103994"/>
                      <a:pt x="136360" y="97251"/>
                      <a:pt x="132514" y="90208"/>
                    </a:cubicBezTo>
                    <a:cubicBezTo>
                      <a:pt x="87560" y="93405"/>
                      <a:pt x="41357" y="95652"/>
                      <a:pt x="11838" y="96951"/>
                    </a:cubicBezTo>
                    <a:cubicBezTo>
                      <a:pt x="11538" y="99498"/>
                      <a:pt x="9290" y="100797"/>
                      <a:pt x="7042" y="101446"/>
                    </a:cubicBezTo>
                    <a:lnTo>
                      <a:pt x="0" y="76072"/>
                    </a:lnTo>
                    <a:lnTo>
                      <a:pt x="26323" y="75423"/>
                    </a:lnTo>
                    <a:cubicBezTo>
                      <a:pt x="38211" y="53595"/>
                      <a:pt x="51697" y="22477"/>
                      <a:pt x="59039" y="0"/>
                    </a:cubicBezTo>
                    <a:lnTo>
                      <a:pt x="85363" y="7043"/>
                    </a:lnTo>
                    <a:close/>
                    <a:moveTo>
                      <a:pt x="137360" y="122625"/>
                    </a:moveTo>
                    <a:lnTo>
                      <a:pt x="137360" y="273171"/>
                    </a:lnTo>
                    <a:cubicBezTo>
                      <a:pt x="137360" y="297247"/>
                      <a:pt x="124523" y="298196"/>
                      <a:pt x="83765" y="298196"/>
                    </a:cubicBezTo>
                    <a:cubicBezTo>
                      <a:pt x="82466" y="292402"/>
                      <a:pt x="79269" y="283760"/>
                      <a:pt x="76072" y="277966"/>
                    </a:cubicBezTo>
                    <a:cubicBezTo>
                      <a:pt x="85712" y="278266"/>
                      <a:pt x="94354" y="278616"/>
                      <a:pt x="100797" y="278616"/>
                    </a:cubicBezTo>
                    <a:cubicBezTo>
                      <a:pt x="114583" y="278616"/>
                      <a:pt x="116181" y="278616"/>
                      <a:pt x="116181" y="272822"/>
                    </a:cubicBezTo>
                    <a:lnTo>
                      <a:pt x="116181" y="237508"/>
                    </a:lnTo>
                    <a:lnTo>
                      <a:pt x="43006" y="237508"/>
                    </a:lnTo>
                    <a:lnTo>
                      <a:pt x="43006" y="299145"/>
                    </a:lnTo>
                    <a:lnTo>
                      <a:pt x="22776" y="299145"/>
                    </a:lnTo>
                    <a:lnTo>
                      <a:pt x="22776" y="122625"/>
                    </a:lnTo>
                    <a:lnTo>
                      <a:pt x="137360" y="122625"/>
                    </a:lnTo>
                    <a:close/>
                    <a:moveTo>
                      <a:pt x="116181" y="141256"/>
                    </a:moveTo>
                    <a:lnTo>
                      <a:pt x="43006" y="141256"/>
                    </a:lnTo>
                    <a:lnTo>
                      <a:pt x="43006" y="171125"/>
                    </a:lnTo>
                    <a:lnTo>
                      <a:pt x="116181" y="171125"/>
                    </a:lnTo>
                    <a:lnTo>
                      <a:pt x="116181" y="141256"/>
                    </a:lnTo>
                    <a:close/>
                    <a:moveTo>
                      <a:pt x="43006" y="220175"/>
                    </a:moveTo>
                    <a:lnTo>
                      <a:pt x="116181" y="220175"/>
                    </a:lnTo>
                    <a:lnTo>
                      <a:pt x="116181" y="188408"/>
                    </a:lnTo>
                    <a:lnTo>
                      <a:pt x="43006" y="188408"/>
                    </a:lnTo>
                    <a:lnTo>
                      <a:pt x="43006" y="220175"/>
                    </a:lnTo>
                    <a:close/>
                    <a:moveTo>
                      <a:pt x="262832" y="122325"/>
                    </a:moveTo>
                    <a:cubicBezTo>
                      <a:pt x="275968" y="122325"/>
                      <a:pt x="278216" y="116881"/>
                      <a:pt x="279515" y="83814"/>
                    </a:cubicBezTo>
                    <a:cubicBezTo>
                      <a:pt x="284309" y="87660"/>
                      <a:pt x="293001" y="90857"/>
                      <a:pt x="299394" y="92456"/>
                    </a:cubicBezTo>
                    <a:cubicBezTo>
                      <a:pt x="296497" y="131616"/>
                      <a:pt x="290104" y="142205"/>
                      <a:pt x="264730" y="142205"/>
                    </a:cubicBezTo>
                    <a:lnTo>
                      <a:pt x="206639" y="142205"/>
                    </a:lnTo>
                    <a:cubicBezTo>
                      <a:pt x="176770" y="142205"/>
                      <a:pt x="168777" y="135462"/>
                      <a:pt x="168777" y="110437"/>
                    </a:cubicBezTo>
                    <a:lnTo>
                      <a:pt x="168777" y="350"/>
                    </a:lnTo>
                    <a:lnTo>
                      <a:pt x="196399" y="1948"/>
                    </a:lnTo>
                    <a:cubicBezTo>
                      <a:pt x="196100" y="4196"/>
                      <a:pt x="194451" y="5794"/>
                      <a:pt x="190306" y="6443"/>
                    </a:cubicBezTo>
                    <a:lnTo>
                      <a:pt x="190306" y="56492"/>
                    </a:lnTo>
                    <a:cubicBezTo>
                      <a:pt x="219176" y="46852"/>
                      <a:pt x="249695" y="35014"/>
                      <a:pt x="268625" y="25025"/>
                    </a:cubicBezTo>
                    <a:lnTo>
                      <a:pt x="285009" y="42657"/>
                    </a:lnTo>
                    <a:cubicBezTo>
                      <a:pt x="284359" y="43306"/>
                      <a:pt x="283061" y="43606"/>
                      <a:pt x="281812" y="43606"/>
                    </a:cubicBezTo>
                    <a:cubicBezTo>
                      <a:pt x="280863" y="43606"/>
                      <a:pt x="279864" y="43606"/>
                      <a:pt x="278915" y="43306"/>
                    </a:cubicBezTo>
                    <a:cubicBezTo>
                      <a:pt x="257087" y="53246"/>
                      <a:pt x="222123" y="64834"/>
                      <a:pt x="190356" y="74124"/>
                    </a:cubicBezTo>
                    <a:lnTo>
                      <a:pt x="190356" y="110088"/>
                    </a:lnTo>
                    <a:cubicBezTo>
                      <a:pt x="190356" y="120377"/>
                      <a:pt x="192903" y="122275"/>
                      <a:pt x="208337" y="122275"/>
                    </a:cubicBezTo>
                    <a:lnTo>
                      <a:pt x="262882" y="122275"/>
                    </a:lnTo>
                    <a:close/>
                    <a:moveTo>
                      <a:pt x="190006" y="262882"/>
                    </a:moveTo>
                    <a:cubicBezTo>
                      <a:pt x="190006" y="273771"/>
                      <a:pt x="193202" y="275719"/>
                      <a:pt x="209237" y="275719"/>
                    </a:cubicBezTo>
                    <a:lnTo>
                      <a:pt x="265729" y="275719"/>
                    </a:lnTo>
                    <a:cubicBezTo>
                      <a:pt x="280164" y="275719"/>
                      <a:pt x="282411" y="269275"/>
                      <a:pt x="283710" y="232063"/>
                    </a:cubicBezTo>
                    <a:cubicBezTo>
                      <a:pt x="288855" y="235609"/>
                      <a:pt x="297496" y="238806"/>
                      <a:pt x="303290" y="240405"/>
                    </a:cubicBezTo>
                    <a:cubicBezTo>
                      <a:pt x="300743" y="283710"/>
                      <a:pt x="294299" y="294949"/>
                      <a:pt x="267327" y="294949"/>
                    </a:cubicBezTo>
                    <a:lnTo>
                      <a:pt x="207288" y="294949"/>
                    </a:lnTo>
                    <a:cubicBezTo>
                      <a:pt x="177119" y="294949"/>
                      <a:pt x="168777" y="288506"/>
                      <a:pt x="168777" y="263181"/>
                    </a:cubicBezTo>
                    <a:lnTo>
                      <a:pt x="168777" y="151795"/>
                    </a:lnTo>
                    <a:lnTo>
                      <a:pt x="196399" y="153393"/>
                    </a:lnTo>
                    <a:cubicBezTo>
                      <a:pt x="196100" y="155641"/>
                      <a:pt x="194451" y="157240"/>
                      <a:pt x="190006" y="157889"/>
                    </a:cubicBezTo>
                    <a:lnTo>
                      <a:pt x="190006" y="204741"/>
                    </a:lnTo>
                    <a:cubicBezTo>
                      <a:pt x="220824" y="195451"/>
                      <a:pt x="253891" y="182264"/>
                      <a:pt x="273121" y="170076"/>
                    </a:cubicBezTo>
                    <a:lnTo>
                      <a:pt x="289155" y="188058"/>
                    </a:lnTo>
                    <a:cubicBezTo>
                      <a:pt x="288206" y="188707"/>
                      <a:pt x="287207" y="189007"/>
                      <a:pt x="285608" y="189007"/>
                    </a:cubicBezTo>
                    <a:cubicBezTo>
                      <a:pt x="284959" y="189007"/>
                      <a:pt x="284010" y="189007"/>
                      <a:pt x="283061" y="188707"/>
                    </a:cubicBezTo>
                    <a:cubicBezTo>
                      <a:pt x="261533" y="200895"/>
                      <a:pt x="223671" y="213732"/>
                      <a:pt x="190006" y="223072"/>
                    </a:cubicBezTo>
                    <a:lnTo>
                      <a:pt x="190006" y="26288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1" name="Google Shape;3101;g34ed79b00d1_0_3027"/>
              <p:cNvSpPr/>
              <p:nvPr/>
            </p:nvSpPr>
            <p:spPr>
              <a:xfrm>
                <a:off x="7456860" y="1928331"/>
                <a:ext cx="310383" cy="299444"/>
              </a:xfrm>
              <a:custGeom>
                <a:rect b="b" l="l" r="r" t="t"/>
                <a:pathLst>
                  <a:path extrusionOk="0" h="299444" w="310383">
                    <a:moveTo>
                      <a:pt x="44305" y="116181"/>
                    </a:moveTo>
                    <a:cubicBezTo>
                      <a:pt x="33716" y="135112"/>
                      <a:pt x="22477" y="152794"/>
                      <a:pt x="10589" y="167529"/>
                    </a:cubicBezTo>
                    <a:cubicBezTo>
                      <a:pt x="8342" y="162384"/>
                      <a:pt x="3197" y="151495"/>
                      <a:pt x="0" y="146650"/>
                    </a:cubicBezTo>
                    <a:cubicBezTo>
                      <a:pt x="27622" y="113284"/>
                      <a:pt x="54245" y="57441"/>
                      <a:pt x="70628" y="1898"/>
                    </a:cubicBezTo>
                    <a:lnTo>
                      <a:pt x="96002" y="9940"/>
                    </a:lnTo>
                    <a:cubicBezTo>
                      <a:pt x="95053" y="12188"/>
                      <a:pt x="92806" y="13486"/>
                      <a:pt x="88610" y="13486"/>
                    </a:cubicBezTo>
                    <a:cubicBezTo>
                      <a:pt x="81567" y="35014"/>
                      <a:pt x="73225" y="56492"/>
                      <a:pt x="63885" y="77021"/>
                    </a:cubicBezTo>
                    <a:lnTo>
                      <a:pt x="71277" y="79269"/>
                    </a:lnTo>
                    <a:cubicBezTo>
                      <a:pt x="70628" y="81517"/>
                      <a:pt x="69030" y="82816"/>
                      <a:pt x="65184" y="83415"/>
                    </a:cubicBezTo>
                    <a:lnTo>
                      <a:pt x="65184" y="298445"/>
                    </a:lnTo>
                    <a:lnTo>
                      <a:pt x="44305" y="298445"/>
                    </a:lnTo>
                    <a:lnTo>
                      <a:pt x="44305" y="116131"/>
                    </a:lnTo>
                    <a:close/>
                    <a:moveTo>
                      <a:pt x="185511" y="262182"/>
                    </a:moveTo>
                    <a:lnTo>
                      <a:pt x="111037" y="262182"/>
                    </a:lnTo>
                    <a:lnTo>
                      <a:pt x="111037" y="283361"/>
                    </a:lnTo>
                    <a:lnTo>
                      <a:pt x="91756" y="283361"/>
                    </a:lnTo>
                    <a:lnTo>
                      <a:pt x="91756" y="147599"/>
                    </a:lnTo>
                    <a:lnTo>
                      <a:pt x="128669" y="147599"/>
                    </a:lnTo>
                    <a:lnTo>
                      <a:pt x="128669" y="84064"/>
                    </a:lnTo>
                    <a:lnTo>
                      <a:pt x="81467" y="84064"/>
                    </a:lnTo>
                    <a:lnTo>
                      <a:pt x="81467" y="64185"/>
                    </a:lnTo>
                    <a:lnTo>
                      <a:pt x="128669" y="64185"/>
                    </a:lnTo>
                    <a:lnTo>
                      <a:pt x="128669" y="3546"/>
                    </a:lnTo>
                    <a:lnTo>
                      <a:pt x="154992" y="5145"/>
                    </a:lnTo>
                    <a:cubicBezTo>
                      <a:pt x="154693" y="7393"/>
                      <a:pt x="153044" y="8991"/>
                      <a:pt x="148898" y="9640"/>
                    </a:cubicBezTo>
                    <a:lnTo>
                      <a:pt x="148898" y="64185"/>
                    </a:lnTo>
                    <a:lnTo>
                      <a:pt x="193852" y="64185"/>
                    </a:lnTo>
                    <a:lnTo>
                      <a:pt x="193852" y="84064"/>
                    </a:lnTo>
                    <a:lnTo>
                      <a:pt x="148898" y="84064"/>
                    </a:lnTo>
                    <a:lnTo>
                      <a:pt x="148898" y="147599"/>
                    </a:lnTo>
                    <a:lnTo>
                      <a:pt x="185461" y="147599"/>
                    </a:lnTo>
                    <a:lnTo>
                      <a:pt x="185461" y="262182"/>
                    </a:lnTo>
                    <a:close/>
                    <a:moveTo>
                      <a:pt x="165931" y="166530"/>
                    </a:moveTo>
                    <a:lnTo>
                      <a:pt x="111037" y="166530"/>
                    </a:lnTo>
                    <a:lnTo>
                      <a:pt x="111037" y="243252"/>
                    </a:lnTo>
                    <a:lnTo>
                      <a:pt x="165931" y="243252"/>
                    </a:lnTo>
                    <a:lnTo>
                      <a:pt x="165931" y="166530"/>
                    </a:lnTo>
                    <a:close/>
                    <a:moveTo>
                      <a:pt x="305239" y="82466"/>
                    </a:moveTo>
                    <a:lnTo>
                      <a:pt x="291453" y="82466"/>
                    </a:lnTo>
                    <a:cubicBezTo>
                      <a:pt x="285059" y="136710"/>
                      <a:pt x="274420" y="182264"/>
                      <a:pt x="256139" y="219526"/>
                    </a:cubicBezTo>
                    <a:cubicBezTo>
                      <a:pt x="268976" y="244900"/>
                      <a:pt x="286308" y="266728"/>
                      <a:pt x="310383" y="282112"/>
                    </a:cubicBezTo>
                    <a:cubicBezTo>
                      <a:pt x="306238" y="285958"/>
                      <a:pt x="299794" y="294000"/>
                      <a:pt x="296597" y="299145"/>
                    </a:cubicBezTo>
                    <a:cubicBezTo>
                      <a:pt x="274470" y="283411"/>
                      <a:pt x="257787" y="262582"/>
                      <a:pt x="244900" y="239106"/>
                    </a:cubicBezTo>
                    <a:cubicBezTo>
                      <a:pt x="229166" y="264130"/>
                      <a:pt x="208637" y="284060"/>
                      <a:pt x="182015" y="299444"/>
                    </a:cubicBezTo>
                    <a:cubicBezTo>
                      <a:pt x="179467" y="295249"/>
                      <a:pt x="173023" y="287557"/>
                      <a:pt x="168528" y="284060"/>
                    </a:cubicBezTo>
                    <a:cubicBezTo>
                      <a:pt x="197399" y="268326"/>
                      <a:pt x="218927" y="245849"/>
                      <a:pt x="234661" y="217628"/>
                    </a:cubicBezTo>
                    <a:cubicBezTo>
                      <a:pt x="221174" y="186160"/>
                      <a:pt x="213782" y="151845"/>
                      <a:pt x="208987" y="119078"/>
                    </a:cubicBezTo>
                    <a:cubicBezTo>
                      <a:pt x="204192" y="130966"/>
                      <a:pt x="198697" y="141556"/>
                      <a:pt x="192604" y="150546"/>
                    </a:cubicBezTo>
                    <a:cubicBezTo>
                      <a:pt x="189407" y="147000"/>
                      <a:pt x="182664" y="140906"/>
                      <a:pt x="178168" y="137709"/>
                    </a:cubicBezTo>
                    <a:cubicBezTo>
                      <a:pt x="198048" y="107241"/>
                      <a:pt x="212184" y="53296"/>
                      <a:pt x="220226" y="0"/>
                    </a:cubicBezTo>
                    <a:lnTo>
                      <a:pt x="245900" y="5444"/>
                    </a:lnTo>
                    <a:cubicBezTo>
                      <a:pt x="245250" y="7992"/>
                      <a:pt x="243002" y="9291"/>
                      <a:pt x="238857" y="9291"/>
                    </a:cubicBezTo>
                    <a:cubicBezTo>
                      <a:pt x="235660" y="27572"/>
                      <a:pt x="232114" y="45903"/>
                      <a:pt x="227318" y="63535"/>
                    </a:cubicBezTo>
                    <a:lnTo>
                      <a:pt x="305288" y="63535"/>
                    </a:lnTo>
                    <a:lnTo>
                      <a:pt x="305288" y="82466"/>
                    </a:lnTo>
                    <a:close/>
                    <a:moveTo>
                      <a:pt x="222124" y="82466"/>
                    </a:moveTo>
                    <a:lnTo>
                      <a:pt x="221474" y="84414"/>
                    </a:lnTo>
                    <a:cubicBezTo>
                      <a:pt x="225321" y="120377"/>
                      <a:pt x="231764" y="159537"/>
                      <a:pt x="245200" y="195151"/>
                    </a:cubicBezTo>
                    <a:cubicBezTo>
                      <a:pt x="258037" y="163683"/>
                      <a:pt x="266079" y="125822"/>
                      <a:pt x="270574" y="82516"/>
                    </a:cubicBezTo>
                    <a:lnTo>
                      <a:pt x="222124" y="8251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2" name="Google Shape;3102;g34ed79b00d1_0_3027"/>
              <p:cNvSpPr/>
              <p:nvPr/>
            </p:nvSpPr>
            <p:spPr>
              <a:xfrm>
                <a:off x="7461606" y="2322729"/>
                <a:ext cx="292501" cy="288855"/>
              </a:xfrm>
              <a:custGeom>
                <a:rect b="b" l="l" r="r" t="t"/>
                <a:pathLst>
                  <a:path extrusionOk="0" h="288855" w="292501">
                    <a:moveTo>
                      <a:pt x="100197" y="241104"/>
                    </a:moveTo>
                    <a:lnTo>
                      <a:pt x="174972" y="230815"/>
                    </a:lnTo>
                    <a:lnTo>
                      <a:pt x="175920" y="249446"/>
                    </a:lnTo>
                    <a:cubicBezTo>
                      <a:pt x="117530" y="259086"/>
                      <a:pt x="54594" y="268726"/>
                      <a:pt x="15434" y="274170"/>
                    </a:cubicBezTo>
                    <a:cubicBezTo>
                      <a:pt x="14785" y="276718"/>
                      <a:pt x="13486" y="278366"/>
                      <a:pt x="11239" y="278965"/>
                    </a:cubicBezTo>
                    <a:lnTo>
                      <a:pt x="0" y="254590"/>
                    </a:lnTo>
                    <a:cubicBezTo>
                      <a:pt x="20878" y="252043"/>
                      <a:pt x="48151" y="248497"/>
                      <a:pt x="78620" y="244301"/>
                    </a:cubicBezTo>
                    <a:lnTo>
                      <a:pt x="78620" y="187808"/>
                    </a:lnTo>
                    <a:lnTo>
                      <a:pt x="17632" y="187808"/>
                    </a:lnTo>
                    <a:lnTo>
                      <a:pt x="17632" y="167929"/>
                    </a:lnTo>
                    <a:lnTo>
                      <a:pt x="78620" y="167929"/>
                    </a:lnTo>
                    <a:lnTo>
                      <a:pt x="78620" y="126221"/>
                    </a:lnTo>
                    <a:lnTo>
                      <a:pt x="106541" y="128169"/>
                    </a:lnTo>
                    <a:cubicBezTo>
                      <a:pt x="106242" y="130417"/>
                      <a:pt x="104593" y="132015"/>
                      <a:pt x="100097" y="132365"/>
                    </a:cubicBezTo>
                    <a:lnTo>
                      <a:pt x="100097" y="167979"/>
                    </a:lnTo>
                    <a:lnTo>
                      <a:pt x="160736" y="167979"/>
                    </a:lnTo>
                    <a:lnTo>
                      <a:pt x="160736" y="187858"/>
                    </a:lnTo>
                    <a:lnTo>
                      <a:pt x="100097" y="187858"/>
                    </a:lnTo>
                    <a:lnTo>
                      <a:pt x="100097" y="241154"/>
                    </a:lnTo>
                    <a:close/>
                    <a:moveTo>
                      <a:pt x="5244" y="103744"/>
                    </a:moveTo>
                    <a:lnTo>
                      <a:pt x="33466" y="102445"/>
                    </a:lnTo>
                    <a:cubicBezTo>
                      <a:pt x="43106" y="82216"/>
                      <a:pt x="53695" y="53995"/>
                      <a:pt x="60738" y="31818"/>
                    </a:cubicBezTo>
                    <a:lnTo>
                      <a:pt x="3596" y="31818"/>
                    </a:lnTo>
                    <a:lnTo>
                      <a:pt x="3596" y="12238"/>
                    </a:lnTo>
                    <a:lnTo>
                      <a:pt x="175321" y="12238"/>
                    </a:lnTo>
                    <a:lnTo>
                      <a:pt x="175321" y="31818"/>
                    </a:lnTo>
                    <a:lnTo>
                      <a:pt x="83864" y="31818"/>
                    </a:lnTo>
                    <a:cubicBezTo>
                      <a:pt x="76822" y="51697"/>
                      <a:pt x="65882" y="79619"/>
                      <a:pt x="55293" y="101446"/>
                    </a:cubicBezTo>
                    <a:cubicBezTo>
                      <a:pt x="79019" y="100498"/>
                      <a:pt x="105992" y="99199"/>
                      <a:pt x="132664" y="97900"/>
                    </a:cubicBezTo>
                    <a:cubicBezTo>
                      <a:pt x="123674" y="86012"/>
                      <a:pt x="113434" y="73825"/>
                      <a:pt x="103794" y="63535"/>
                    </a:cubicBezTo>
                    <a:lnTo>
                      <a:pt x="119178" y="53895"/>
                    </a:lnTo>
                    <a:cubicBezTo>
                      <a:pt x="140357" y="75423"/>
                      <a:pt x="164732" y="104943"/>
                      <a:pt x="175321" y="124173"/>
                    </a:cubicBezTo>
                    <a:lnTo>
                      <a:pt x="158638" y="135412"/>
                    </a:lnTo>
                    <a:cubicBezTo>
                      <a:pt x="155441" y="129618"/>
                      <a:pt x="150946" y="122875"/>
                      <a:pt x="145801" y="115532"/>
                    </a:cubicBezTo>
                    <a:cubicBezTo>
                      <a:pt x="98949" y="118729"/>
                      <a:pt x="49500" y="121976"/>
                      <a:pt x="18731" y="123874"/>
                    </a:cubicBezTo>
                    <a:cubicBezTo>
                      <a:pt x="18082" y="126421"/>
                      <a:pt x="16483" y="127720"/>
                      <a:pt x="14235" y="128069"/>
                    </a:cubicBezTo>
                    <a:lnTo>
                      <a:pt x="5244" y="103694"/>
                    </a:lnTo>
                    <a:close/>
                    <a:moveTo>
                      <a:pt x="214481" y="31518"/>
                    </a:moveTo>
                    <a:cubicBezTo>
                      <a:pt x="214181" y="33766"/>
                      <a:pt x="212533" y="35364"/>
                      <a:pt x="208387" y="36013"/>
                    </a:cubicBezTo>
                    <a:lnTo>
                      <a:pt x="208387" y="209336"/>
                    </a:lnTo>
                    <a:lnTo>
                      <a:pt x="187508" y="209336"/>
                    </a:lnTo>
                    <a:lnTo>
                      <a:pt x="187508" y="29920"/>
                    </a:lnTo>
                    <a:lnTo>
                      <a:pt x="214481" y="31518"/>
                    </a:lnTo>
                    <a:close/>
                    <a:moveTo>
                      <a:pt x="264880" y="50"/>
                    </a:moveTo>
                    <a:lnTo>
                      <a:pt x="292501" y="1648"/>
                    </a:lnTo>
                    <a:cubicBezTo>
                      <a:pt x="292202" y="3896"/>
                      <a:pt x="290553" y="5494"/>
                      <a:pt x="286058" y="6144"/>
                    </a:cubicBezTo>
                    <a:lnTo>
                      <a:pt x="286058" y="258386"/>
                    </a:lnTo>
                    <a:cubicBezTo>
                      <a:pt x="286058" y="286608"/>
                      <a:pt x="276118" y="288855"/>
                      <a:pt x="216080" y="288855"/>
                    </a:cubicBezTo>
                    <a:cubicBezTo>
                      <a:pt x="214781" y="282761"/>
                      <a:pt x="211584" y="272822"/>
                      <a:pt x="208038" y="266078"/>
                    </a:cubicBezTo>
                    <a:cubicBezTo>
                      <a:pt x="230165" y="266728"/>
                      <a:pt x="250744" y="266728"/>
                      <a:pt x="257137" y="266728"/>
                    </a:cubicBezTo>
                    <a:cubicBezTo>
                      <a:pt x="262932" y="266428"/>
                      <a:pt x="264830" y="264780"/>
                      <a:pt x="264830" y="258686"/>
                    </a:cubicBezTo>
                    <a:lnTo>
                      <a:pt x="26483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03" name="Google Shape;3103;g34ed79b00d1_0_3027"/>
            <p:cNvGrpSpPr/>
            <p:nvPr/>
          </p:nvGrpSpPr>
          <p:grpSpPr>
            <a:xfrm>
              <a:off x="9903413" y="3123661"/>
              <a:ext cx="243851" cy="1365955"/>
              <a:chOff x="9903413" y="3123661"/>
              <a:chExt cx="243851" cy="1365955"/>
            </a:xfrm>
          </p:grpSpPr>
          <p:sp>
            <p:nvSpPr>
              <p:cNvPr id="3104" name="Google Shape;3104;g34ed79b00d1_0_3027"/>
              <p:cNvSpPr/>
              <p:nvPr/>
            </p:nvSpPr>
            <p:spPr>
              <a:xfrm>
                <a:off x="9914502" y="4344315"/>
                <a:ext cx="173972" cy="145301"/>
              </a:xfrm>
              <a:custGeom>
                <a:rect b="b" l="l" r="r" t="t"/>
                <a:pathLst>
                  <a:path extrusionOk="0" h="145301" w="173972">
                    <a:moveTo>
                      <a:pt x="0" y="0"/>
                    </a:moveTo>
                    <a:lnTo>
                      <a:pt x="173973" y="62486"/>
                    </a:lnTo>
                    <a:lnTo>
                      <a:pt x="173973" y="82816"/>
                    </a:lnTo>
                    <a:lnTo>
                      <a:pt x="0" y="145302"/>
                    </a:lnTo>
                    <a:lnTo>
                      <a:pt x="0" y="124123"/>
                    </a:lnTo>
                    <a:lnTo>
                      <a:pt x="114583" y="83415"/>
                    </a:lnTo>
                    <a:cubicBezTo>
                      <a:pt x="119178" y="81767"/>
                      <a:pt x="123574" y="80268"/>
                      <a:pt x="127770" y="78969"/>
                    </a:cubicBezTo>
                    <a:cubicBezTo>
                      <a:pt x="131966" y="77671"/>
                      <a:pt x="136011" y="76472"/>
                      <a:pt x="139907" y="75473"/>
                    </a:cubicBezTo>
                    <a:cubicBezTo>
                      <a:pt x="143803" y="74424"/>
                      <a:pt x="147550" y="73525"/>
                      <a:pt x="151196" y="72726"/>
                    </a:cubicBezTo>
                    <a:cubicBezTo>
                      <a:pt x="147550" y="71927"/>
                      <a:pt x="143753" y="71027"/>
                      <a:pt x="139857" y="69979"/>
                    </a:cubicBezTo>
                    <a:cubicBezTo>
                      <a:pt x="135961" y="68930"/>
                      <a:pt x="131866" y="67781"/>
                      <a:pt x="127620" y="66432"/>
                    </a:cubicBezTo>
                    <a:cubicBezTo>
                      <a:pt x="123374" y="65084"/>
                      <a:pt x="118929" y="63585"/>
                      <a:pt x="114233" y="61887"/>
                    </a:cubicBezTo>
                    <a:lnTo>
                      <a:pt x="0" y="214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5" name="Google Shape;3105;g34ed79b00d1_0_3027"/>
              <p:cNvSpPr/>
              <p:nvPr/>
            </p:nvSpPr>
            <p:spPr>
              <a:xfrm>
                <a:off x="9909307" y="4301459"/>
                <a:ext cx="179167" cy="23775"/>
              </a:xfrm>
              <a:custGeom>
                <a:rect b="b" l="l" r="r" t="t"/>
                <a:pathLst>
                  <a:path extrusionOk="0" h="23775" w="179167">
                    <a:moveTo>
                      <a:pt x="0" y="11888"/>
                    </a:moveTo>
                    <a:cubicBezTo>
                      <a:pt x="0" y="8641"/>
                      <a:pt x="1049" y="5844"/>
                      <a:pt x="3147" y="3496"/>
                    </a:cubicBezTo>
                    <a:cubicBezTo>
                      <a:pt x="5245" y="1149"/>
                      <a:pt x="8542" y="0"/>
                      <a:pt x="12987" y="0"/>
                    </a:cubicBezTo>
                    <a:cubicBezTo>
                      <a:pt x="17433" y="0"/>
                      <a:pt x="20580" y="1149"/>
                      <a:pt x="22727" y="3496"/>
                    </a:cubicBezTo>
                    <a:cubicBezTo>
                      <a:pt x="24875" y="5844"/>
                      <a:pt x="25924" y="8641"/>
                      <a:pt x="25924" y="11888"/>
                    </a:cubicBezTo>
                    <a:cubicBezTo>
                      <a:pt x="25924" y="15284"/>
                      <a:pt x="24875" y="18132"/>
                      <a:pt x="22727" y="20379"/>
                    </a:cubicBezTo>
                    <a:cubicBezTo>
                      <a:pt x="20580" y="22627"/>
                      <a:pt x="17333" y="23776"/>
                      <a:pt x="12987" y="23776"/>
                    </a:cubicBezTo>
                    <a:cubicBezTo>
                      <a:pt x="8642" y="23776"/>
                      <a:pt x="5295" y="22627"/>
                      <a:pt x="3147" y="20379"/>
                    </a:cubicBezTo>
                    <a:cubicBezTo>
                      <a:pt x="1049" y="18132"/>
                      <a:pt x="0" y="15284"/>
                      <a:pt x="0" y="11888"/>
                    </a:cubicBezTo>
                    <a:close/>
                    <a:moveTo>
                      <a:pt x="48750" y="2248"/>
                    </a:moveTo>
                    <a:lnTo>
                      <a:pt x="179168" y="2248"/>
                    </a:lnTo>
                    <a:lnTo>
                      <a:pt x="179168" y="22028"/>
                    </a:lnTo>
                    <a:lnTo>
                      <a:pt x="48750" y="22028"/>
                    </a:lnTo>
                    <a:lnTo>
                      <a:pt x="48750" y="22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6" name="Google Shape;3106;g34ed79b00d1_0_3027"/>
              <p:cNvSpPr/>
              <p:nvPr/>
            </p:nvSpPr>
            <p:spPr>
              <a:xfrm>
                <a:off x="9955560" y="4092023"/>
                <a:ext cx="191704" cy="123773"/>
              </a:xfrm>
              <a:custGeom>
                <a:rect b="b" l="l" r="r" t="t"/>
                <a:pathLst>
                  <a:path extrusionOk="0" h="123773" w="191704">
                    <a:moveTo>
                      <a:pt x="191505" y="70228"/>
                    </a:moveTo>
                    <a:cubicBezTo>
                      <a:pt x="191505" y="87361"/>
                      <a:pt x="188308" y="100597"/>
                      <a:pt x="181915" y="109838"/>
                    </a:cubicBezTo>
                    <a:cubicBezTo>
                      <a:pt x="175521" y="119129"/>
                      <a:pt x="166580" y="123774"/>
                      <a:pt x="155092" y="123774"/>
                    </a:cubicBezTo>
                    <a:cubicBezTo>
                      <a:pt x="146900" y="123774"/>
                      <a:pt x="139957" y="121176"/>
                      <a:pt x="134164" y="115982"/>
                    </a:cubicBezTo>
                    <a:cubicBezTo>
                      <a:pt x="128369" y="110787"/>
                      <a:pt x="124523" y="103594"/>
                      <a:pt x="122625" y="94404"/>
                    </a:cubicBezTo>
                    <a:cubicBezTo>
                      <a:pt x="121027" y="97800"/>
                      <a:pt x="118679" y="100747"/>
                      <a:pt x="115482" y="103145"/>
                    </a:cubicBezTo>
                    <a:cubicBezTo>
                      <a:pt x="112286" y="105542"/>
                      <a:pt x="108639" y="106791"/>
                      <a:pt x="104544" y="106791"/>
                    </a:cubicBezTo>
                    <a:cubicBezTo>
                      <a:pt x="99799" y="106791"/>
                      <a:pt x="95602" y="105442"/>
                      <a:pt x="92006" y="102795"/>
                    </a:cubicBezTo>
                    <a:cubicBezTo>
                      <a:pt x="88410" y="100148"/>
                      <a:pt x="84913" y="96052"/>
                      <a:pt x="81617" y="90608"/>
                    </a:cubicBezTo>
                    <a:cubicBezTo>
                      <a:pt x="78820" y="97451"/>
                      <a:pt x="74125" y="102945"/>
                      <a:pt x="67531" y="107191"/>
                    </a:cubicBezTo>
                    <a:cubicBezTo>
                      <a:pt x="60888" y="111436"/>
                      <a:pt x="53196" y="113534"/>
                      <a:pt x="44405" y="113534"/>
                    </a:cubicBezTo>
                    <a:cubicBezTo>
                      <a:pt x="35064" y="113534"/>
                      <a:pt x="27073" y="111586"/>
                      <a:pt x="20430" y="107690"/>
                    </a:cubicBezTo>
                    <a:cubicBezTo>
                      <a:pt x="13786" y="103794"/>
                      <a:pt x="8741" y="98150"/>
                      <a:pt x="5245" y="90807"/>
                    </a:cubicBezTo>
                    <a:cubicBezTo>
                      <a:pt x="1749" y="83415"/>
                      <a:pt x="0" y="74524"/>
                      <a:pt x="0" y="64035"/>
                    </a:cubicBezTo>
                    <a:cubicBezTo>
                      <a:pt x="0" y="61737"/>
                      <a:pt x="100" y="59439"/>
                      <a:pt x="300" y="57092"/>
                    </a:cubicBezTo>
                    <a:cubicBezTo>
                      <a:pt x="500" y="54744"/>
                      <a:pt x="799" y="52496"/>
                      <a:pt x="1149" y="50349"/>
                    </a:cubicBezTo>
                    <a:cubicBezTo>
                      <a:pt x="1499" y="48201"/>
                      <a:pt x="1898" y="46353"/>
                      <a:pt x="2398" y="44754"/>
                    </a:cubicBezTo>
                    <a:lnTo>
                      <a:pt x="2398" y="0"/>
                    </a:lnTo>
                    <a:lnTo>
                      <a:pt x="15135" y="0"/>
                    </a:lnTo>
                    <a:lnTo>
                      <a:pt x="18132" y="24025"/>
                    </a:lnTo>
                    <a:cubicBezTo>
                      <a:pt x="21228" y="21628"/>
                      <a:pt x="24975" y="19680"/>
                      <a:pt x="29320" y="18082"/>
                    </a:cubicBezTo>
                    <a:cubicBezTo>
                      <a:pt x="33666" y="16483"/>
                      <a:pt x="38511" y="15684"/>
                      <a:pt x="43855" y="15684"/>
                    </a:cubicBezTo>
                    <a:cubicBezTo>
                      <a:pt x="56842" y="15684"/>
                      <a:pt x="67182" y="20080"/>
                      <a:pt x="74874" y="28871"/>
                    </a:cubicBezTo>
                    <a:cubicBezTo>
                      <a:pt x="82516" y="37662"/>
                      <a:pt x="86362" y="49749"/>
                      <a:pt x="86362" y="65183"/>
                    </a:cubicBezTo>
                    <a:cubicBezTo>
                      <a:pt x="86362" y="68830"/>
                      <a:pt x="86063" y="72576"/>
                      <a:pt x="85413" y="76372"/>
                    </a:cubicBezTo>
                    <a:cubicBezTo>
                      <a:pt x="87561" y="80268"/>
                      <a:pt x="89958" y="83215"/>
                      <a:pt x="92556" y="85213"/>
                    </a:cubicBezTo>
                    <a:cubicBezTo>
                      <a:pt x="95153" y="87261"/>
                      <a:pt x="98200" y="88260"/>
                      <a:pt x="101597" y="88260"/>
                    </a:cubicBezTo>
                    <a:cubicBezTo>
                      <a:pt x="104144" y="88260"/>
                      <a:pt x="106142" y="87461"/>
                      <a:pt x="107640" y="85962"/>
                    </a:cubicBezTo>
                    <a:cubicBezTo>
                      <a:pt x="109139" y="84464"/>
                      <a:pt x="110238" y="82166"/>
                      <a:pt x="110937" y="79219"/>
                    </a:cubicBezTo>
                    <a:cubicBezTo>
                      <a:pt x="111637" y="76272"/>
                      <a:pt x="111936" y="72776"/>
                      <a:pt x="111936" y="68630"/>
                    </a:cubicBezTo>
                    <a:lnTo>
                      <a:pt x="111936" y="45653"/>
                    </a:lnTo>
                    <a:cubicBezTo>
                      <a:pt x="111936" y="31468"/>
                      <a:pt x="114933" y="20579"/>
                      <a:pt x="120877" y="12987"/>
                    </a:cubicBezTo>
                    <a:cubicBezTo>
                      <a:pt x="126821" y="5395"/>
                      <a:pt x="135512" y="1598"/>
                      <a:pt x="146950" y="1598"/>
                    </a:cubicBezTo>
                    <a:cubicBezTo>
                      <a:pt x="161386" y="1598"/>
                      <a:pt x="172474" y="7492"/>
                      <a:pt x="180166" y="19231"/>
                    </a:cubicBezTo>
                    <a:cubicBezTo>
                      <a:pt x="187859" y="30968"/>
                      <a:pt x="191704" y="47951"/>
                      <a:pt x="191704" y="70178"/>
                    </a:cubicBezTo>
                    <a:close/>
                    <a:moveTo>
                      <a:pt x="71777" y="64484"/>
                    </a:moveTo>
                    <a:cubicBezTo>
                      <a:pt x="71777" y="55044"/>
                      <a:pt x="69379" y="47951"/>
                      <a:pt x="64634" y="43206"/>
                    </a:cubicBezTo>
                    <a:cubicBezTo>
                      <a:pt x="59889" y="38461"/>
                      <a:pt x="52946" y="36063"/>
                      <a:pt x="43805" y="36063"/>
                    </a:cubicBezTo>
                    <a:cubicBezTo>
                      <a:pt x="34066" y="36063"/>
                      <a:pt x="26723" y="38461"/>
                      <a:pt x="21828" y="43306"/>
                    </a:cubicBezTo>
                    <a:cubicBezTo>
                      <a:pt x="16933" y="48151"/>
                      <a:pt x="14535" y="55294"/>
                      <a:pt x="14535" y="64734"/>
                    </a:cubicBezTo>
                    <a:cubicBezTo>
                      <a:pt x="14535" y="74174"/>
                      <a:pt x="17033" y="80718"/>
                      <a:pt x="22078" y="85613"/>
                    </a:cubicBezTo>
                    <a:cubicBezTo>
                      <a:pt x="27123" y="90508"/>
                      <a:pt x="34465" y="92905"/>
                      <a:pt x="44155" y="92905"/>
                    </a:cubicBezTo>
                    <a:cubicBezTo>
                      <a:pt x="53046" y="92905"/>
                      <a:pt x="59839" y="90458"/>
                      <a:pt x="64634" y="85513"/>
                    </a:cubicBezTo>
                    <a:cubicBezTo>
                      <a:pt x="69379" y="80618"/>
                      <a:pt x="71777" y="73575"/>
                      <a:pt x="71777" y="64434"/>
                    </a:cubicBezTo>
                    <a:close/>
                    <a:moveTo>
                      <a:pt x="176020" y="69629"/>
                    </a:moveTo>
                    <a:cubicBezTo>
                      <a:pt x="176020" y="58840"/>
                      <a:pt x="174922" y="49899"/>
                      <a:pt x="172724" y="42806"/>
                    </a:cubicBezTo>
                    <a:cubicBezTo>
                      <a:pt x="170526" y="35714"/>
                      <a:pt x="167429" y="30369"/>
                      <a:pt x="163334" y="26873"/>
                    </a:cubicBezTo>
                    <a:cubicBezTo>
                      <a:pt x="159237" y="23326"/>
                      <a:pt x="154393" y="21578"/>
                      <a:pt x="148748" y="21578"/>
                    </a:cubicBezTo>
                    <a:cubicBezTo>
                      <a:pt x="143504" y="21578"/>
                      <a:pt x="139558" y="22777"/>
                      <a:pt x="136910" y="25125"/>
                    </a:cubicBezTo>
                    <a:cubicBezTo>
                      <a:pt x="134263" y="27472"/>
                      <a:pt x="132465" y="31018"/>
                      <a:pt x="131566" y="35614"/>
                    </a:cubicBezTo>
                    <a:cubicBezTo>
                      <a:pt x="130667" y="40209"/>
                      <a:pt x="130217" y="45853"/>
                      <a:pt x="130217" y="52496"/>
                    </a:cubicBezTo>
                    <a:lnTo>
                      <a:pt x="130217" y="75124"/>
                    </a:lnTo>
                    <a:cubicBezTo>
                      <a:pt x="130217" y="81017"/>
                      <a:pt x="131116" y="86112"/>
                      <a:pt x="132964" y="90458"/>
                    </a:cubicBezTo>
                    <a:cubicBezTo>
                      <a:pt x="134812" y="94803"/>
                      <a:pt x="137510" y="98150"/>
                      <a:pt x="141056" y="100497"/>
                    </a:cubicBezTo>
                    <a:cubicBezTo>
                      <a:pt x="144603" y="102845"/>
                      <a:pt x="149048" y="103994"/>
                      <a:pt x="154393" y="103994"/>
                    </a:cubicBezTo>
                    <a:cubicBezTo>
                      <a:pt x="161436" y="103994"/>
                      <a:pt x="166830" y="100997"/>
                      <a:pt x="170526" y="95053"/>
                    </a:cubicBezTo>
                    <a:cubicBezTo>
                      <a:pt x="174222" y="89109"/>
                      <a:pt x="176070" y="80618"/>
                      <a:pt x="176070" y="6957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7" name="Google Shape;3107;g34ed79b00d1_0_3027"/>
              <p:cNvSpPr/>
              <p:nvPr/>
            </p:nvSpPr>
            <p:spPr>
              <a:xfrm>
                <a:off x="9955660" y="3991276"/>
                <a:ext cx="132814" cy="75123"/>
              </a:xfrm>
              <a:custGeom>
                <a:rect b="b" l="l" r="r" t="t"/>
                <a:pathLst>
                  <a:path extrusionOk="0" h="75123" w="132814">
                    <a:moveTo>
                      <a:pt x="50" y="15784"/>
                    </a:moveTo>
                    <a:cubicBezTo>
                      <a:pt x="50" y="13187"/>
                      <a:pt x="200" y="10439"/>
                      <a:pt x="450" y="7592"/>
                    </a:cubicBezTo>
                    <a:cubicBezTo>
                      <a:pt x="749" y="4745"/>
                      <a:pt x="1099" y="2198"/>
                      <a:pt x="1599" y="0"/>
                    </a:cubicBezTo>
                    <a:lnTo>
                      <a:pt x="19930" y="2497"/>
                    </a:lnTo>
                    <a:cubicBezTo>
                      <a:pt x="19380" y="4645"/>
                      <a:pt x="18931" y="7043"/>
                      <a:pt x="18631" y="9640"/>
                    </a:cubicBezTo>
                    <a:cubicBezTo>
                      <a:pt x="18332" y="12238"/>
                      <a:pt x="18132" y="14735"/>
                      <a:pt x="18132" y="17032"/>
                    </a:cubicBezTo>
                    <a:cubicBezTo>
                      <a:pt x="18132" y="22277"/>
                      <a:pt x="19181" y="27222"/>
                      <a:pt x="21278" y="31867"/>
                    </a:cubicBezTo>
                    <a:cubicBezTo>
                      <a:pt x="23376" y="36513"/>
                      <a:pt x="26373" y="40559"/>
                      <a:pt x="30319" y="44055"/>
                    </a:cubicBezTo>
                    <a:cubicBezTo>
                      <a:pt x="34265" y="47552"/>
                      <a:pt x="38960" y="50299"/>
                      <a:pt x="44455" y="52247"/>
                    </a:cubicBezTo>
                    <a:cubicBezTo>
                      <a:pt x="49949" y="54245"/>
                      <a:pt x="56093" y="55244"/>
                      <a:pt x="62836" y="55244"/>
                    </a:cubicBezTo>
                    <a:lnTo>
                      <a:pt x="132815" y="55244"/>
                    </a:lnTo>
                    <a:lnTo>
                      <a:pt x="132815" y="75123"/>
                    </a:lnTo>
                    <a:lnTo>
                      <a:pt x="2397" y="75123"/>
                    </a:lnTo>
                    <a:lnTo>
                      <a:pt x="2397" y="58690"/>
                    </a:lnTo>
                    <a:lnTo>
                      <a:pt x="26423" y="56542"/>
                    </a:lnTo>
                    <a:lnTo>
                      <a:pt x="26423" y="55693"/>
                    </a:lnTo>
                    <a:cubicBezTo>
                      <a:pt x="21578" y="52996"/>
                      <a:pt x="17183" y="49749"/>
                      <a:pt x="13137" y="45953"/>
                    </a:cubicBezTo>
                    <a:cubicBezTo>
                      <a:pt x="9141" y="42157"/>
                      <a:pt x="5944" y="37711"/>
                      <a:pt x="3547" y="32667"/>
                    </a:cubicBezTo>
                    <a:cubicBezTo>
                      <a:pt x="1149" y="27622"/>
                      <a:pt x="0" y="22027"/>
                      <a:pt x="0" y="1583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8" name="Google Shape;3108;g34ed79b00d1_0_3027"/>
              <p:cNvSpPr/>
              <p:nvPr/>
            </p:nvSpPr>
            <p:spPr>
              <a:xfrm>
                <a:off x="9955710" y="3863456"/>
                <a:ext cx="135262" cy="110537"/>
              </a:xfrm>
              <a:custGeom>
                <a:rect b="b" l="l" r="r" t="t"/>
                <a:pathLst>
                  <a:path extrusionOk="0" h="110537" w="135262">
                    <a:moveTo>
                      <a:pt x="0" y="53046"/>
                    </a:moveTo>
                    <a:cubicBezTo>
                      <a:pt x="0" y="41957"/>
                      <a:pt x="2447" y="32417"/>
                      <a:pt x="7392" y="24475"/>
                    </a:cubicBezTo>
                    <a:cubicBezTo>
                      <a:pt x="12287" y="16533"/>
                      <a:pt x="19180" y="10489"/>
                      <a:pt x="28021" y="6294"/>
                    </a:cubicBezTo>
                    <a:cubicBezTo>
                      <a:pt x="36862" y="2098"/>
                      <a:pt x="47202" y="0"/>
                      <a:pt x="59040" y="0"/>
                    </a:cubicBezTo>
                    <a:lnTo>
                      <a:pt x="71277" y="0"/>
                    </a:lnTo>
                    <a:lnTo>
                      <a:pt x="71277" y="90058"/>
                    </a:lnTo>
                    <a:cubicBezTo>
                      <a:pt x="86611" y="89809"/>
                      <a:pt x="98250" y="86012"/>
                      <a:pt x="106242" y="78620"/>
                    </a:cubicBezTo>
                    <a:cubicBezTo>
                      <a:pt x="114233" y="71227"/>
                      <a:pt x="118280" y="60838"/>
                      <a:pt x="118280" y="47452"/>
                    </a:cubicBezTo>
                    <a:cubicBezTo>
                      <a:pt x="118280" y="39210"/>
                      <a:pt x="117530" y="31917"/>
                      <a:pt x="116031" y="25574"/>
                    </a:cubicBezTo>
                    <a:cubicBezTo>
                      <a:pt x="114533" y="19231"/>
                      <a:pt x="112285" y="12637"/>
                      <a:pt x="109388" y="5794"/>
                    </a:cubicBezTo>
                    <a:lnTo>
                      <a:pt x="126771" y="5794"/>
                    </a:lnTo>
                    <a:cubicBezTo>
                      <a:pt x="129717" y="12388"/>
                      <a:pt x="131866" y="18881"/>
                      <a:pt x="133214" y="25374"/>
                    </a:cubicBezTo>
                    <a:cubicBezTo>
                      <a:pt x="134563" y="31818"/>
                      <a:pt x="135262" y="39460"/>
                      <a:pt x="135262" y="48301"/>
                    </a:cubicBezTo>
                    <a:cubicBezTo>
                      <a:pt x="135262" y="60838"/>
                      <a:pt x="132715" y="71777"/>
                      <a:pt x="127570" y="81067"/>
                    </a:cubicBezTo>
                    <a:cubicBezTo>
                      <a:pt x="122425" y="90358"/>
                      <a:pt x="114933" y="97651"/>
                      <a:pt x="105043" y="102795"/>
                    </a:cubicBezTo>
                    <a:cubicBezTo>
                      <a:pt x="95153" y="107940"/>
                      <a:pt x="82965" y="110537"/>
                      <a:pt x="68630" y="110537"/>
                    </a:cubicBezTo>
                    <a:cubicBezTo>
                      <a:pt x="54295" y="110537"/>
                      <a:pt x="42457" y="108190"/>
                      <a:pt x="32167" y="103445"/>
                    </a:cubicBezTo>
                    <a:cubicBezTo>
                      <a:pt x="21878" y="98749"/>
                      <a:pt x="13986" y="92056"/>
                      <a:pt x="8442" y="83465"/>
                    </a:cubicBezTo>
                    <a:cubicBezTo>
                      <a:pt x="2897" y="74874"/>
                      <a:pt x="100" y="64734"/>
                      <a:pt x="100" y="53046"/>
                    </a:cubicBezTo>
                    <a:close/>
                    <a:moveTo>
                      <a:pt x="16183" y="53296"/>
                    </a:moveTo>
                    <a:cubicBezTo>
                      <a:pt x="16183" y="63835"/>
                      <a:pt x="19630" y="72276"/>
                      <a:pt x="26523" y="78520"/>
                    </a:cubicBezTo>
                    <a:cubicBezTo>
                      <a:pt x="33416" y="84764"/>
                      <a:pt x="43056" y="88510"/>
                      <a:pt x="55443" y="89709"/>
                    </a:cubicBezTo>
                    <a:lnTo>
                      <a:pt x="55443" y="20679"/>
                    </a:lnTo>
                    <a:cubicBezTo>
                      <a:pt x="47652" y="20779"/>
                      <a:pt x="40809" y="21978"/>
                      <a:pt x="34914" y="24325"/>
                    </a:cubicBezTo>
                    <a:cubicBezTo>
                      <a:pt x="29021" y="26673"/>
                      <a:pt x="24425" y="30219"/>
                      <a:pt x="21128" y="34964"/>
                    </a:cubicBezTo>
                    <a:cubicBezTo>
                      <a:pt x="17832" y="39710"/>
                      <a:pt x="16183" y="45853"/>
                      <a:pt x="16183" y="5329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9" name="Google Shape;3109;g34ed79b00d1_0_3027"/>
              <p:cNvSpPr/>
              <p:nvPr/>
            </p:nvSpPr>
            <p:spPr>
              <a:xfrm>
                <a:off x="9909258" y="3807913"/>
                <a:ext cx="237807" cy="56092"/>
              </a:xfrm>
              <a:custGeom>
                <a:rect b="b" l="l" r="r" t="t"/>
                <a:pathLst>
                  <a:path extrusionOk="0" h="56092" w="237807">
                    <a:moveTo>
                      <a:pt x="12987" y="23776"/>
                    </a:moveTo>
                    <a:cubicBezTo>
                      <a:pt x="8541" y="23776"/>
                      <a:pt x="5294" y="22627"/>
                      <a:pt x="3147" y="20379"/>
                    </a:cubicBezTo>
                    <a:cubicBezTo>
                      <a:pt x="1049" y="18132"/>
                      <a:pt x="0" y="15284"/>
                      <a:pt x="0" y="11888"/>
                    </a:cubicBezTo>
                    <a:cubicBezTo>
                      <a:pt x="0" y="8491"/>
                      <a:pt x="1049" y="5844"/>
                      <a:pt x="3147" y="3496"/>
                    </a:cubicBezTo>
                    <a:cubicBezTo>
                      <a:pt x="5244" y="1149"/>
                      <a:pt x="8541" y="0"/>
                      <a:pt x="12987" y="0"/>
                    </a:cubicBezTo>
                    <a:cubicBezTo>
                      <a:pt x="17432" y="0"/>
                      <a:pt x="20579" y="1149"/>
                      <a:pt x="22726" y="3496"/>
                    </a:cubicBezTo>
                    <a:cubicBezTo>
                      <a:pt x="24875" y="5844"/>
                      <a:pt x="25923" y="8641"/>
                      <a:pt x="25923" y="11888"/>
                    </a:cubicBezTo>
                    <a:cubicBezTo>
                      <a:pt x="25923" y="15284"/>
                      <a:pt x="24875" y="18132"/>
                      <a:pt x="22726" y="20379"/>
                    </a:cubicBezTo>
                    <a:cubicBezTo>
                      <a:pt x="20579" y="22627"/>
                      <a:pt x="17332" y="23776"/>
                      <a:pt x="12987" y="23776"/>
                    </a:cubicBezTo>
                    <a:close/>
                    <a:moveTo>
                      <a:pt x="237807" y="37662"/>
                    </a:moveTo>
                    <a:cubicBezTo>
                      <a:pt x="237807" y="41708"/>
                      <a:pt x="237507" y="45254"/>
                      <a:pt x="236908" y="48251"/>
                    </a:cubicBezTo>
                    <a:cubicBezTo>
                      <a:pt x="236308" y="51248"/>
                      <a:pt x="235609" y="53895"/>
                      <a:pt x="234810" y="56093"/>
                    </a:cubicBezTo>
                    <a:lnTo>
                      <a:pt x="218726" y="56093"/>
                    </a:lnTo>
                    <a:cubicBezTo>
                      <a:pt x="219526" y="53645"/>
                      <a:pt x="220125" y="51148"/>
                      <a:pt x="220574" y="48601"/>
                    </a:cubicBezTo>
                    <a:cubicBezTo>
                      <a:pt x="221024" y="46053"/>
                      <a:pt x="221224" y="43206"/>
                      <a:pt x="221224" y="40059"/>
                    </a:cubicBezTo>
                    <a:cubicBezTo>
                      <a:pt x="221224" y="34665"/>
                      <a:pt x="219726" y="30319"/>
                      <a:pt x="216679" y="26973"/>
                    </a:cubicBezTo>
                    <a:cubicBezTo>
                      <a:pt x="213681" y="23626"/>
                      <a:pt x="208187" y="21978"/>
                      <a:pt x="200245" y="21978"/>
                    </a:cubicBezTo>
                    <a:lnTo>
                      <a:pt x="48750" y="21978"/>
                    </a:lnTo>
                    <a:lnTo>
                      <a:pt x="48750" y="2198"/>
                    </a:lnTo>
                    <a:lnTo>
                      <a:pt x="199746" y="2198"/>
                    </a:lnTo>
                    <a:cubicBezTo>
                      <a:pt x="207688" y="2198"/>
                      <a:pt x="214481" y="3446"/>
                      <a:pt x="220175" y="5994"/>
                    </a:cubicBezTo>
                    <a:cubicBezTo>
                      <a:pt x="225869" y="8541"/>
                      <a:pt x="230165" y="12437"/>
                      <a:pt x="233212" y="17632"/>
                    </a:cubicBezTo>
                    <a:cubicBezTo>
                      <a:pt x="236208" y="22877"/>
                      <a:pt x="237757" y="29520"/>
                      <a:pt x="237757" y="3761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10" name="Google Shape;3110;g34ed79b00d1_0_3027"/>
              <p:cNvSpPr/>
              <p:nvPr/>
            </p:nvSpPr>
            <p:spPr>
              <a:xfrm>
                <a:off x="9955910" y="3673650"/>
                <a:ext cx="134912" cy="104343"/>
              </a:xfrm>
              <a:custGeom>
                <a:rect b="b" l="l" r="r" t="t"/>
                <a:pathLst>
                  <a:path extrusionOk="0" h="104343" w="134912">
                    <a:moveTo>
                      <a:pt x="0" y="45903"/>
                    </a:moveTo>
                    <a:cubicBezTo>
                      <a:pt x="0" y="30369"/>
                      <a:pt x="3496" y="18831"/>
                      <a:pt x="10489" y="11289"/>
                    </a:cubicBezTo>
                    <a:cubicBezTo>
                      <a:pt x="17482" y="3746"/>
                      <a:pt x="28621" y="0"/>
                      <a:pt x="43905" y="0"/>
                    </a:cubicBezTo>
                    <a:lnTo>
                      <a:pt x="132565" y="0"/>
                    </a:lnTo>
                    <a:lnTo>
                      <a:pt x="132565" y="14385"/>
                    </a:lnTo>
                    <a:lnTo>
                      <a:pt x="113284" y="18182"/>
                    </a:lnTo>
                    <a:lnTo>
                      <a:pt x="113284" y="19131"/>
                    </a:lnTo>
                    <a:cubicBezTo>
                      <a:pt x="118030" y="22777"/>
                      <a:pt x="122025" y="26573"/>
                      <a:pt x="125222" y="30569"/>
                    </a:cubicBezTo>
                    <a:cubicBezTo>
                      <a:pt x="128419" y="34515"/>
                      <a:pt x="130866" y="39110"/>
                      <a:pt x="132465" y="44305"/>
                    </a:cubicBezTo>
                    <a:cubicBezTo>
                      <a:pt x="134113" y="49500"/>
                      <a:pt x="134912" y="55843"/>
                      <a:pt x="134912" y="63385"/>
                    </a:cubicBezTo>
                    <a:cubicBezTo>
                      <a:pt x="134912" y="71327"/>
                      <a:pt x="133514" y="78370"/>
                      <a:pt x="130766" y="84514"/>
                    </a:cubicBezTo>
                    <a:cubicBezTo>
                      <a:pt x="127969" y="90658"/>
                      <a:pt x="123774" y="95502"/>
                      <a:pt x="118130" y="99049"/>
                    </a:cubicBezTo>
                    <a:cubicBezTo>
                      <a:pt x="112485" y="102595"/>
                      <a:pt x="105342" y="104344"/>
                      <a:pt x="96701" y="104344"/>
                    </a:cubicBezTo>
                    <a:cubicBezTo>
                      <a:pt x="83715" y="104344"/>
                      <a:pt x="73675" y="99199"/>
                      <a:pt x="66732" y="88859"/>
                    </a:cubicBezTo>
                    <a:cubicBezTo>
                      <a:pt x="59739" y="78570"/>
                      <a:pt x="55943" y="62836"/>
                      <a:pt x="55293" y="41758"/>
                    </a:cubicBezTo>
                    <a:lnTo>
                      <a:pt x="54345" y="19281"/>
                    </a:lnTo>
                    <a:lnTo>
                      <a:pt x="46353" y="19281"/>
                    </a:lnTo>
                    <a:cubicBezTo>
                      <a:pt x="35114" y="19281"/>
                      <a:pt x="27172" y="21728"/>
                      <a:pt x="22677" y="26523"/>
                    </a:cubicBezTo>
                    <a:cubicBezTo>
                      <a:pt x="18132" y="31368"/>
                      <a:pt x="15883" y="38161"/>
                      <a:pt x="15883" y="47002"/>
                    </a:cubicBezTo>
                    <a:cubicBezTo>
                      <a:pt x="15883" y="53845"/>
                      <a:pt x="16883" y="60338"/>
                      <a:pt x="18881" y="66532"/>
                    </a:cubicBezTo>
                    <a:cubicBezTo>
                      <a:pt x="20878" y="72726"/>
                      <a:pt x="23226" y="78620"/>
                      <a:pt x="25923" y="84164"/>
                    </a:cubicBezTo>
                    <a:lnTo>
                      <a:pt x="10939" y="90208"/>
                    </a:lnTo>
                    <a:cubicBezTo>
                      <a:pt x="7942" y="84314"/>
                      <a:pt x="5344" y="77571"/>
                      <a:pt x="3197" y="69979"/>
                    </a:cubicBezTo>
                    <a:cubicBezTo>
                      <a:pt x="1049" y="62337"/>
                      <a:pt x="0" y="54345"/>
                      <a:pt x="0" y="45953"/>
                    </a:cubicBezTo>
                    <a:close/>
                    <a:moveTo>
                      <a:pt x="68330" y="19480"/>
                    </a:moveTo>
                    <a:lnTo>
                      <a:pt x="69179" y="39360"/>
                    </a:lnTo>
                    <a:cubicBezTo>
                      <a:pt x="69829" y="55643"/>
                      <a:pt x="72476" y="67081"/>
                      <a:pt x="77171" y="73725"/>
                    </a:cubicBezTo>
                    <a:cubicBezTo>
                      <a:pt x="81867" y="80368"/>
                      <a:pt x="88460" y="83715"/>
                      <a:pt x="97051" y="83715"/>
                    </a:cubicBezTo>
                    <a:cubicBezTo>
                      <a:pt x="104493" y="83715"/>
                      <a:pt x="110038" y="81467"/>
                      <a:pt x="113584" y="76922"/>
                    </a:cubicBezTo>
                    <a:cubicBezTo>
                      <a:pt x="117130" y="72376"/>
                      <a:pt x="118928" y="66432"/>
                      <a:pt x="118928" y="58940"/>
                    </a:cubicBezTo>
                    <a:cubicBezTo>
                      <a:pt x="118928" y="47352"/>
                      <a:pt x="115731" y="37861"/>
                      <a:pt x="109288" y="30519"/>
                    </a:cubicBezTo>
                    <a:cubicBezTo>
                      <a:pt x="102845" y="23126"/>
                      <a:pt x="93205" y="19430"/>
                      <a:pt x="80368" y="19430"/>
                    </a:cubicBezTo>
                    <a:lnTo>
                      <a:pt x="68330" y="194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11" name="Google Shape;3111;g34ed79b00d1_0_3027"/>
              <p:cNvSpPr/>
              <p:nvPr/>
            </p:nvSpPr>
            <p:spPr>
              <a:xfrm>
                <a:off x="9955660" y="3557918"/>
                <a:ext cx="132814" cy="75123"/>
              </a:xfrm>
              <a:custGeom>
                <a:rect b="b" l="l" r="r" t="t"/>
                <a:pathLst>
                  <a:path extrusionOk="0" h="75123" w="132814">
                    <a:moveTo>
                      <a:pt x="50" y="15784"/>
                    </a:moveTo>
                    <a:cubicBezTo>
                      <a:pt x="50" y="13187"/>
                      <a:pt x="200" y="10439"/>
                      <a:pt x="450" y="7592"/>
                    </a:cubicBezTo>
                    <a:cubicBezTo>
                      <a:pt x="749" y="4745"/>
                      <a:pt x="1099" y="2198"/>
                      <a:pt x="1599" y="0"/>
                    </a:cubicBezTo>
                    <a:lnTo>
                      <a:pt x="19930" y="2497"/>
                    </a:lnTo>
                    <a:cubicBezTo>
                      <a:pt x="19380" y="4645"/>
                      <a:pt x="18931" y="7043"/>
                      <a:pt x="18631" y="9640"/>
                    </a:cubicBezTo>
                    <a:cubicBezTo>
                      <a:pt x="18332" y="12238"/>
                      <a:pt x="18132" y="14735"/>
                      <a:pt x="18132" y="17032"/>
                    </a:cubicBezTo>
                    <a:cubicBezTo>
                      <a:pt x="18132" y="22277"/>
                      <a:pt x="19181" y="27222"/>
                      <a:pt x="21278" y="31867"/>
                    </a:cubicBezTo>
                    <a:cubicBezTo>
                      <a:pt x="23376" y="36513"/>
                      <a:pt x="26373" y="40559"/>
                      <a:pt x="30319" y="44055"/>
                    </a:cubicBezTo>
                    <a:cubicBezTo>
                      <a:pt x="34265" y="47552"/>
                      <a:pt x="38960" y="50299"/>
                      <a:pt x="44455" y="52247"/>
                    </a:cubicBezTo>
                    <a:cubicBezTo>
                      <a:pt x="49949" y="54245"/>
                      <a:pt x="56093" y="55244"/>
                      <a:pt x="62836" y="55244"/>
                    </a:cubicBezTo>
                    <a:lnTo>
                      <a:pt x="132815" y="55244"/>
                    </a:lnTo>
                    <a:lnTo>
                      <a:pt x="132815" y="75123"/>
                    </a:lnTo>
                    <a:lnTo>
                      <a:pt x="2397" y="75123"/>
                    </a:lnTo>
                    <a:lnTo>
                      <a:pt x="2397" y="58690"/>
                    </a:lnTo>
                    <a:lnTo>
                      <a:pt x="26423" y="56542"/>
                    </a:lnTo>
                    <a:lnTo>
                      <a:pt x="26423" y="55693"/>
                    </a:lnTo>
                    <a:cubicBezTo>
                      <a:pt x="21578" y="52996"/>
                      <a:pt x="17183" y="49749"/>
                      <a:pt x="13137" y="45953"/>
                    </a:cubicBezTo>
                    <a:cubicBezTo>
                      <a:pt x="9141" y="42157"/>
                      <a:pt x="5944" y="37711"/>
                      <a:pt x="3547" y="32667"/>
                    </a:cubicBezTo>
                    <a:cubicBezTo>
                      <a:pt x="1149" y="27622"/>
                      <a:pt x="0" y="22027"/>
                      <a:pt x="0" y="1583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12" name="Google Shape;3112;g34ed79b00d1_0_3027"/>
              <p:cNvSpPr/>
              <p:nvPr/>
            </p:nvSpPr>
            <p:spPr>
              <a:xfrm>
                <a:off x="9903413" y="3362667"/>
                <a:ext cx="187508" cy="114583"/>
              </a:xfrm>
              <a:custGeom>
                <a:rect b="b" l="l" r="r" t="t"/>
                <a:pathLst>
                  <a:path extrusionOk="0" h="114583" w="187508">
                    <a:moveTo>
                      <a:pt x="187459" y="60938"/>
                    </a:moveTo>
                    <a:cubicBezTo>
                      <a:pt x="187459" y="77421"/>
                      <a:pt x="181815" y="90508"/>
                      <a:pt x="170576" y="100148"/>
                    </a:cubicBezTo>
                    <a:cubicBezTo>
                      <a:pt x="159337" y="109788"/>
                      <a:pt x="142555" y="114583"/>
                      <a:pt x="120377" y="114583"/>
                    </a:cubicBezTo>
                    <a:cubicBezTo>
                      <a:pt x="98200" y="114583"/>
                      <a:pt x="80967" y="109688"/>
                      <a:pt x="69529" y="99848"/>
                    </a:cubicBezTo>
                    <a:cubicBezTo>
                      <a:pt x="58091" y="90008"/>
                      <a:pt x="52346" y="76922"/>
                      <a:pt x="52346" y="60588"/>
                    </a:cubicBezTo>
                    <a:cubicBezTo>
                      <a:pt x="52346" y="53695"/>
                      <a:pt x="53246" y="47652"/>
                      <a:pt x="55094" y="42507"/>
                    </a:cubicBezTo>
                    <a:cubicBezTo>
                      <a:pt x="56942" y="37362"/>
                      <a:pt x="59339" y="32917"/>
                      <a:pt x="62436" y="29170"/>
                    </a:cubicBezTo>
                    <a:cubicBezTo>
                      <a:pt x="65483" y="25424"/>
                      <a:pt x="68979" y="22327"/>
                      <a:pt x="72825" y="19780"/>
                    </a:cubicBezTo>
                    <a:lnTo>
                      <a:pt x="72825" y="18332"/>
                    </a:lnTo>
                    <a:cubicBezTo>
                      <a:pt x="70378" y="18631"/>
                      <a:pt x="66982" y="18981"/>
                      <a:pt x="62736" y="19281"/>
                    </a:cubicBezTo>
                    <a:cubicBezTo>
                      <a:pt x="58440" y="19580"/>
                      <a:pt x="54944" y="19780"/>
                      <a:pt x="52246" y="19780"/>
                    </a:cubicBezTo>
                    <a:lnTo>
                      <a:pt x="0" y="19780"/>
                    </a:lnTo>
                    <a:lnTo>
                      <a:pt x="0" y="0"/>
                    </a:lnTo>
                    <a:lnTo>
                      <a:pt x="185161" y="0"/>
                    </a:lnTo>
                    <a:lnTo>
                      <a:pt x="185161" y="15934"/>
                    </a:lnTo>
                    <a:lnTo>
                      <a:pt x="166580" y="18931"/>
                    </a:lnTo>
                    <a:lnTo>
                      <a:pt x="166580" y="19780"/>
                    </a:lnTo>
                    <a:cubicBezTo>
                      <a:pt x="170476" y="22227"/>
                      <a:pt x="173972" y="25374"/>
                      <a:pt x="177169" y="29120"/>
                    </a:cubicBezTo>
                    <a:cubicBezTo>
                      <a:pt x="180366" y="32867"/>
                      <a:pt x="182863" y="37362"/>
                      <a:pt x="184711" y="42557"/>
                    </a:cubicBezTo>
                    <a:cubicBezTo>
                      <a:pt x="186559" y="47752"/>
                      <a:pt x="187509" y="53895"/>
                      <a:pt x="187509" y="60938"/>
                    </a:cubicBezTo>
                    <a:close/>
                    <a:moveTo>
                      <a:pt x="171025" y="57891"/>
                    </a:moveTo>
                    <a:cubicBezTo>
                      <a:pt x="171025" y="43905"/>
                      <a:pt x="167079" y="34065"/>
                      <a:pt x="159138" y="28271"/>
                    </a:cubicBezTo>
                    <a:cubicBezTo>
                      <a:pt x="151196" y="22477"/>
                      <a:pt x="139408" y="19580"/>
                      <a:pt x="123774" y="19580"/>
                    </a:cubicBezTo>
                    <a:lnTo>
                      <a:pt x="120227" y="19580"/>
                    </a:lnTo>
                    <a:cubicBezTo>
                      <a:pt x="103644" y="19580"/>
                      <a:pt x="90907" y="22327"/>
                      <a:pt x="82017" y="27872"/>
                    </a:cubicBezTo>
                    <a:cubicBezTo>
                      <a:pt x="73125" y="33416"/>
                      <a:pt x="68680" y="43406"/>
                      <a:pt x="68680" y="57941"/>
                    </a:cubicBezTo>
                    <a:cubicBezTo>
                      <a:pt x="68680" y="70079"/>
                      <a:pt x="73325" y="79169"/>
                      <a:pt x="82666" y="85213"/>
                    </a:cubicBezTo>
                    <a:cubicBezTo>
                      <a:pt x="92006" y="91257"/>
                      <a:pt x="104693" y="94254"/>
                      <a:pt x="120826" y="94254"/>
                    </a:cubicBezTo>
                    <a:cubicBezTo>
                      <a:pt x="136960" y="94254"/>
                      <a:pt x="149248" y="91257"/>
                      <a:pt x="157939" y="85263"/>
                    </a:cubicBezTo>
                    <a:cubicBezTo>
                      <a:pt x="166630" y="79269"/>
                      <a:pt x="171025" y="70179"/>
                      <a:pt x="171025" y="5794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13" name="Google Shape;3113;g34ed79b00d1_0_3027"/>
              <p:cNvSpPr/>
              <p:nvPr/>
            </p:nvSpPr>
            <p:spPr>
              <a:xfrm>
                <a:off x="9955710" y="3217665"/>
                <a:ext cx="135262" cy="110537"/>
              </a:xfrm>
              <a:custGeom>
                <a:rect b="b" l="l" r="r" t="t"/>
                <a:pathLst>
                  <a:path extrusionOk="0" h="110537" w="135262">
                    <a:moveTo>
                      <a:pt x="0" y="53046"/>
                    </a:moveTo>
                    <a:cubicBezTo>
                      <a:pt x="0" y="41957"/>
                      <a:pt x="2447" y="32417"/>
                      <a:pt x="7392" y="24475"/>
                    </a:cubicBezTo>
                    <a:cubicBezTo>
                      <a:pt x="12287" y="16533"/>
                      <a:pt x="19180" y="10489"/>
                      <a:pt x="28021" y="6294"/>
                    </a:cubicBezTo>
                    <a:cubicBezTo>
                      <a:pt x="36862" y="2098"/>
                      <a:pt x="47202" y="0"/>
                      <a:pt x="59040" y="0"/>
                    </a:cubicBezTo>
                    <a:lnTo>
                      <a:pt x="71277" y="0"/>
                    </a:lnTo>
                    <a:lnTo>
                      <a:pt x="71277" y="90058"/>
                    </a:lnTo>
                    <a:cubicBezTo>
                      <a:pt x="86611" y="89808"/>
                      <a:pt x="98250" y="86012"/>
                      <a:pt x="106242" y="78620"/>
                    </a:cubicBezTo>
                    <a:cubicBezTo>
                      <a:pt x="114233" y="71227"/>
                      <a:pt x="118280" y="60838"/>
                      <a:pt x="118280" y="47452"/>
                    </a:cubicBezTo>
                    <a:cubicBezTo>
                      <a:pt x="118280" y="39210"/>
                      <a:pt x="117530" y="31917"/>
                      <a:pt x="116031" y="25574"/>
                    </a:cubicBezTo>
                    <a:cubicBezTo>
                      <a:pt x="114533" y="19230"/>
                      <a:pt x="112285" y="12637"/>
                      <a:pt x="109388" y="5794"/>
                    </a:cubicBezTo>
                    <a:lnTo>
                      <a:pt x="126771" y="5794"/>
                    </a:lnTo>
                    <a:cubicBezTo>
                      <a:pt x="129717" y="12387"/>
                      <a:pt x="131866" y="18881"/>
                      <a:pt x="133214" y="25374"/>
                    </a:cubicBezTo>
                    <a:cubicBezTo>
                      <a:pt x="134563" y="31818"/>
                      <a:pt x="135262" y="39460"/>
                      <a:pt x="135262" y="48301"/>
                    </a:cubicBezTo>
                    <a:cubicBezTo>
                      <a:pt x="135262" y="60838"/>
                      <a:pt x="132715" y="71777"/>
                      <a:pt x="127570" y="81067"/>
                    </a:cubicBezTo>
                    <a:cubicBezTo>
                      <a:pt x="122425" y="90358"/>
                      <a:pt x="114933" y="97650"/>
                      <a:pt x="105043" y="102795"/>
                    </a:cubicBezTo>
                    <a:cubicBezTo>
                      <a:pt x="95153" y="107940"/>
                      <a:pt x="82965" y="110537"/>
                      <a:pt x="68630" y="110537"/>
                    </a:cubicBezTo>
                    <a:cubicBezTo>
                      <a:pt x="54295" y="110537"/>
                      <a:pt x="42457" y="108189"/>
                      <a:pt x="32167" y="103445"/>
                    </a:cubicBezTo>
                    <a:cubicBezTo>
                      <a:pt x="21878" y="98749"/>
                      <a:pt x="13986" y="92056"/>
                      <a:pt x="8442" y="83465"/>
                    </a:cubicBezTo>
                    <a:cubicBezTo>
                      <a:pt x="2897" y="74874"/>
                      <a:pt x="100" y="64734"/>
                      <a:pt x="100" y="53046"/>
                    </a:cubicBezTo>
                    <a:close/>
                    <a:moveTo>
                      <a:pt x="16183" y="53296"/>
                    </a:moveTo>
                    <a:cubicBezTo>
                      <a:pt x="16183" y="63835"/>
                      <a:pt x="19630" y="72276"/>
                      <a:pt x="26523" y="78520"/>
                    </a:cubicBezTo>
                    <a:cubicBezTo>
                      <a:pt x="33416" y="84763"/>
                      <a:pt x="43056" y="88510"/>
                      <a:pt x="55443" y="89709"/>
                    </a:cubicBezTo>
                    <a:lnTo>
                      <a:pt x="55443" y="20679"/>
                    </a:lnTo>
                    <a:cubicBezTo>
                      <a:pt x="47652" y="20779"/>
                      <a:pt x="40809" y="21978"/>
                      <a:pt x="34914" y="24325"/>
                    </a:cubicBezTo>
                    <a:cubicBezTo>
                      <a:pt x="29021" y="26673"/>
                      <a:pt x="24425" y="30219"/>
                      <a:pt x="21128" y="34964"/>
                    </a:cubicBezTo>
                    <a:cubicBezTo>
                      <a:pt x="17832" y="39710"/>
                      <a:pt x="16183" y="45853"/>
                      <a:pt x="16183" y="5329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14" name="Google Shape;3114;g34ed79b00d1_0_3027"/>
              <p:cNvSpPr/>
              <p:nvPr/>
            </p:nvSpPr>
            <p:spPr>
              <a:xfrm>
                <a:off x="9927738" y="3123661"/>
                <a:ext cx="163033" cy="77420"/>
              </a:xfrm>
              <a:custGeom>
                <a:rect b="b" l="l" r="r" t="t"/>
                <a:pathLst>
                  <a:path extrusionOk="0" h="77420" w="163033">
                    <a:moveTo>
                      <a:pt x="146950" y="18331"/>
                    </a:moveTo>
                    <a:cubicBezTo>
                      <a:pt x="146950" y="15085"/>
                      <a:pt x="146650" y="11738"/>
                      <a:pt x="146101" y="8341"/>
                    </a:cubicBezTo>
                    <a:cubicBezTo>
                      <a:pt x="145552" y="4945"/>
                      <a:pt x="144852" y="2148"/>
                      <a:pt x="144053" y="0"/>
                    </a:cubicBezTo>
                    <a:lnTo>
                      <a:pt x="159387" y="0"/>
                    </a:lnTo>
                    <a:cubicBezTo>
                      <a:pt x="160436" y="2298"/>
                      <a:pt x="161286" y="5494"/>
                      <a:pt x="161985" y="9590"/>
                    </a:cubicBezTo>
                    <a:cubicBezTo>
                      <a:pt x="162684" y="13686"/>
                      <a:pt x="163034" y="17682"/>
                      <a:pt x="163034" y="21528"/>
                    </a:cubicBezTo>
                    <a:cubicBezTo>
                      <a:pt x="163034" y="28421"/>
                      <a:pt x="161835" y="34715"/>
                      <a:pt x="159387" y="40309"/>
                    </a:cubicBezTo>
                    <a:cubicBezTo>
                      <a:pt x="156990" y="45953"/>
                      <a:pt x="152844" y="50448"/>
                      <a:pt x="147050" y="53795"/>
                    </a:cubicBezTo>
                    <a:cubicBezTo>
                      <a:pt x="141256" y="57142"/>
                      <a:pt x="133264" y="58840"/>
                      <a:pt x="123024" y="58840"/>
                    </a:cubicBezTo>
                    <a:lnTo>
                      <a:pt x="45703" y="58840"/>
                    </a:lnTo>
                    <a:lnTo>
                      <a:pt x="45703" y="77421"/>
                    </a:lnTo>
                    <a:lnTo>
                      <a:pt x="36063" y="77421"/>
                    </a:lnTo>
                    <a:lnTo>
                      <a:pt x="28321" y="58740"/>
                    </a:lnTo>
                    <a:lnTo>
                      <a:pt x="0" y="50898"/>
                    </a:lnTo>
                    <a:lnTo>
                      <a:pt x="0" y="39010"/>
                    </a:lnTo>
                    <a:lnTo>
                      <a:pt x="30219" y="39010"/>
                    </a:lnTo>
                    <a:lnTo>
                      <a:pt x="30219" y="799"/>
                    </a:lnTo>
                    <a:lnTo>
                      <a:pt x="45703" y="799"/>
                    </a:lnTo>
                    <a:lnTo>
                      <a:pt x="45703" y="39010"/>
                    </a:lnTo>
                    <a:lnTo>
                      <a:pt x="122475" y="39010"/>
                    </a:lnTo>
                    <a:cubicBezTo>
                      <a:pt x="130667" y="39010"/>
                      <a:pt x="136760" y="37112"/>
                      <a:pt x="140806" y="33366"/>
                    </a:cubicBezTo>
                    <a:cubicBezTo>
                      <a:pt x="144852" y="29620"/>
                      <a:pt x="146850" y="24575"/>
                      <a:pt x="146850" y="183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15" name="Google Shape;3115;g34ed79b00d1_0_3027"/>
            <p:cNvGrpSpPr/>
            <p:nvPr/>
          </p:nvGrpSpPr>
          <p:grpSpPr>
            <a:xfrm>
              <a:off x="9899517" y="4733368"/>
              <a:ext cx="1485483" cy="151495"/>
              <a:chOff x="9899517" y="4733368"/>
              <a:chExt cx="1485483" cy="151495"/>
            </a:xfrm>
          </p:grpSpPr>
          <p:sp>
            <p:nvSpPr>
              <p:cNvPr id="3116" name="Google Shape;3116;g34ed79b00d1_0_3027"/>
              <p:cNvSpPr/>
              <p:nvPr/>
            </p:nvSpPr>
            <p:spPr>
              <a:xfrm>
                <a:off x="9899517" y="4737664"/>
                <a:ext cx="113434" cy="145151"/>
              </a:xfrm>
              <a:custGeom>
                <a:rect b="b" l="l" r="r" t="t"/>
                <a:pathLst>
                  <a:path extrusionOk="0" h="145151" w="113434">
                    <a:moveTo>
                      <a:pt x="113434" y="145152"/>
                    </a:moveTo>
                    <a:lnTo>
                      <a:pt x="94004" y="145152"/>
                    </a:lnTo>
                    <a:lnTo>
                      <a:pt x="14885" y="23276"/>
                    </a:lnTo>
                    <a:lnTo>
                      <a:pt x="14086" y="23276"/>
                    </a:lnTo>
                    <a:cubicBezTo>
                      <a:pt x="14285" y="26523"/>
                      <a:pt x="14535" y="30219"/>
                      <a:pt x="14785" y="34315"/>
                    </a:cubicBezTo>
                    <a:cubicBezTo>
                      <a:pt x="15035" y="38461"/>
                      <a:pt x="15285" y="42856"/>
                      <a:pt x="15434" y="47502"/>
                    </a:cubicBezTo>
                    <a:cubicBezTo>
                      <a:pt x="15584" y="52147"/>
                      <a:pt x="15684" y="56892"/>
                      <a:pt x="15684" y="61737"/>
                    </a:cubicBezTo>
                    <a:lnTo>
                      <a:pt x="15684" y="145102"/>
                    </a:lnTo>
                    <a:lnTo>
                      <a:pt x="0" y="145102"/>
                    </a:lnTo>
                    <a:lnTo>
                      <a:pt x="0" y="0"/>
                    </a:lnTo>
                    <a:lnTo>
                      <a:pt x="19330" y="0"/>
                    </a:lnTo>
                    <a:lnTo>
                      <a:pt x="98150" y="121476"/>
                    </a:lnTo>
                    <a:lnTo>
                      <a:pt x="98849" y="121476"/>
                    </a:lnTo>
                    <a:cubicBezTo>
                      <a:pt x="98699" y="119178"/>
                      <a:pt x="98549" y="115882"/>
                      <a:pt x="98350" y="111586"/>
                    </a:cubicBezTo>
                    <a:cubicBezTo>
                      <a:pt x="98150" y="107340"/>
                      <a:pt x="97950" y="102695"/>
                      <a:pt x="97801" y="97800"/>
                    </a:cubicBezTo>
                    <a:cubicBezTo>
                      <a:pt x="97651" y="92855"/>
                      <a:pt x="97551" y="88310"/>
                      <a:pt x="97551" y="84064"/>
                    </a:cubicBezTo>
                    <a:lnTo>
                      <a:pt x="97551" y="0"/>
                    </a:lnTo>
                    <a:lnTo>
                      <a:pt x="113434" y="0"/>
                    </a:lnTo>
                    <a:lnTo>
                      <a:pt x="113434" y="14510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17" name="Google Shape;3117;g34ed79b00d1_0_3027"/>
              <p:cNvSpPr/>
              <p:nvPr/>
            </p:nvSpPr>
            <p:spPr>
              <a:xfrm>
                <a:off x="10043970" y="4772129"/>
                <a:ext cx="99898" cy="112734"/>
              </a:xfrm>
              <a:custGeom>
                <a:rect b="b" l="l" r="r" t="t"/>
                <a:pathLst>
                  <a:path extrusionOk="0" h="112734" w="99898">
                    <a:moveTo>
                      <a:pt x="99898" y="56143"/>
                    </a:moveTo>
                    <a:cubicBezTo>
                      <a:pt x="99898" y="65083"/>
                      <a:pt x="98749" y="73025"/>
                      <a:pt x="96401" y="80068"/>
                    </a:cubicBezTo>
                    <a:cubicBezTo>
                      <a:pt x="94104" y="87061"/>
                      <a:pt x="90757" y="93005"/>
                      <a:pt x="86361" y="97850"/>
                    </a:cubicBezTo>
                    <a:cubicBezTo>
                      <a:pt x="82016" y="102695"/>
                      <a:pt x="76722" y="106391"/>
                      <a:pt x="70528" y="108939"/>
                    </a:cubicBezTo>
                    <a:cubicBezTo>
                      <a:pt x="64334" y="111486"/>
                      <a:pt x="57341" y="112735"/>
                      <a:pt x="49549" y="112735"/>
                    </a:cubicBezTo>
                    <a:cubicBezTo>
                      <a:pt x="42257" y="112735"/>
                      <a:pt x="35614" y="111486"/>
                      <a:pt x="29569" y="108939"/>
                    </a:cubicBezTo>
                    <a:cubicBezTo>
                      <a:pt x="23526" y="106391"/>
                      <a:pt x="18282" y="102695"/>
                      <a:pt x="13886" y="97850"/>
                    </a:cubicBezTo>
                    <a:cubicBezTo>
                      <a:pt x="9490" y="93005"/>
                      <a:pt x="6094" y="87111"/>
                      <a:pt x="3646" y="80068"/>
                    </a:cubicBezTo>
                    <a:cubicBezTo>
                      <a:pt x="1249" y="73075"/>
                      <a:pt x="0" y="65083"/>
                      <a:pt x="0" y="56143"/>
                    </a:cubicBezTo>
                    <a:cubicBezTo>
                      <a:pt x="0" y="44255"/>
                      <a:pt x="1998" y="34115"/>
                      <a:pt x="6044" y="25724"/>
                    </a:cubicBezTo>
                    <a:cubicBezTo>
                      <a:pt x="10090" y="17332"/>
                      <a:pt x="15833" y="10989"/>
                      <a:pt x="23376" y="6593"/>
                    </a:cubicBezTo>
                    <a:cubicBezTo>
                      <a:pt x="30868" y="2198"/>
                      <a:pt x="39809" y="0"/>
                      <a:pt x="50248" y="0"/>
                    </a:cubicBezTo>
                    <a:cubicBezTo>
                      <a:pt x="60688" y="0"/>
                      <a:pt x="68879" y="2198"/>
                      <a:pt x="76322" y="6643"/>
                    </a:cubicBezTo>
                    <a:cubicBezTo>
                      <a:pt x="83765" y="11089"/>
                      <a:pt x="89558" y="17482"/>
                      <a:pt x="93704" y="25824"/>
                    </a:cubicBezTo>
                    <a:cubicBezTo>
                      <a:pt x="97850" y="34215"/>
                      <a:pt x="99898" y="44305"/>
                      <a:pt x="99898" y="56143"/>
                    </a:cubicBezTo>
                    <a:close/>
                    <a:moveTo>
                      <a:pt x="17132" y="56143"/>
                    </a:moveTo>
                    <a:cubicBezTo>
                      <a:pt x="17132" y="64884"/>
                      <a:pt x="18282" y="72476"/>
                      <a:pt x="20629" y="78869"/>
                    </a:cubicBezTo>
                    <a:cubicBezTo>
                      <a:pt x="22926" y="85263"/>
                      <a:pt x="26523" y="90258"/>
                      <a:pt x="31368" y="93754"/>
                    </a:cubicBezTo>
                    <a:cubicBezTo>
                      <a:pt x="36213" y="97251"/>
                      <a:pt x="42407" y="98999"/>
                      <a:pt x="50049" y="98999"/>
                    </a:cubicBezTo>
                    <a:cubicBezTo>
                      <a:pt x="57691" y="98999"/>
                      <a:pt x="63785" y="97251"/>
                      <a:pt x="68680" y="93754"/>
                    </a:cubicBezTo>
                    <a:cubicBezTo>
                      <a:pt x="73575" y="90258"/>
                      <a:pt x="77121" y="85263"/>
                      <a:pt x="79469" y="78869"/>
                    </a:cubicBezTo>
                    <a:cubicBezTo>
                      <a:pt x="81767" y="72426"/>
                      <a:pt x="82965" y="64884"/>
                      <a:pt x="82965" y="56143"/>
                    </a:cubicBezTo>
                    <a:cubicBezTo>
                      <a:pt x="82965" y="47402"/>
                      <a:pt x="81817" y="39959"/>
                      <a:pt x="79469" y="33666"/>
                    </a:cubicBezTo>
                    <a:cubicBezTo>
                      <a:pt x="77171" y="27372"/>
                      <a:pt x="73575" y="22477"/>
                      <a:pt x="68730" y="19031"/>
                    </a:cubicBezTo>
                    <a:cubicBezTo>
                      <a:pt x="63884" y="15584"/>
                      <a:pt x="57641" y="13886"/>
                      <a:pt x="49949" y="13886"/>
                    </a:cubicBezTo>
                    <a:cubicBezTo>
                      <a:pt x="38610" y="13886"/>
                      <a:pt x="30369" y="17632"/>
                      <a:pt x="25075" y="25124"/>
                    </a:cubicBezTo>
                    <a:cubicBezTo>
                      <a:pt x="19830" y="32617"/>
                      <a:pt x="17182" y="42956"/>
                      <a:pt x="17182" y="5619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18" name="Google Shape;3118;g34ed79b00d1_0_3027"/>
              <p:cNvSpPr/>
              <p:nvPr/>
            </p:nvSpPr>
            <p:spPr>
              <a:xfrm>
                <a:off x="10171190" y="4774076"/>
                <a:ext cx="91057" cy="110786"/>
              </a:xfrm>
              <a:custGeom>
                <a:rect b="b" l="l" r="r" t="t"/>
                <a:pathLst>
                  <a:path extrusionOk="0" h="110786" w="91057">
                    <a:moveTo>
                      <a:pt x="90958" y="0"/>
                    </a:moveTo>
                    <a:lnTo>
                      <a:pt x="90958" y="108789"/>
                    </a:lnTo>
                    <a:lnTo>
                      <a:pt x="77470" y="108789"/>
                    </a:lnTo>
                    <a:lnTo>
                      <a:pt x="75073" y="93505"/>
                    </a:lnTo>
                    <a:lnTo>
                      <a:pt x="74174" y="93505"/>
                    </a:lnTo>
                    <a:cubicBezTo>
                      <a:pt x="71927" y="97251"/>
                      <a:pt x="69029" y="100448"/>
                      <a:pt x="65433" y="103045"/>
                    </a:cubicBezTo>
                    <a:cubicBezTo>
                      <a:pt x="61837" y="105642"/>
                      <a:pt x="57841" y="107540"/>
                      <a:pt x="53396" y="108839"/>
                    </a:cubicBezTo>
                    <a:cubicBezTo>
                      <a:pt x="48950" y="110138"/>
                      <a:pt x="44205" y="110787"/>
                      <a:pt x="39160" y="110787"/>
                    </a:cubicBezTo>
                    <a:cubicBezTo>
                      <a:pt x="30569" y="110787"/>
                      <a:pt x="23326" y="109388"/>
                      <a:pt x="17532" y="106641"/>
                    </a:cubicBezTo>
                    <a:cubicBezTo>
                      <a:pt x="11688" y="103844"/>
                      <a:pt x="7342" y="99548"/>
                      <a:pt x="4396" y="93754"/>
                    </a:cubicBezTo>
                    <a:cubicBezTo>
                      <a:pt x="1449" y="87910"/>
                      <a:pt x="0" y="80468"/>
                      <a:pt x="0" y="71327"/>
                    </a:cubicBezTo>
                    <a:lnTo>
                      <a:pt x="0" y="50"/>
                    </a:lnTo>
                    <a:lnTo>
                      <a:pt x="16683" y="50"/>
                    </a:lnTo>
                    <a:lnTo>
                      <a:pt x="16683" y="70129"/>
                    </a:lnTo>
                    <a:cubicBezTo>
                      <a:pt x="16683" y="79169"/>
                      <a:pt x="18731" y="85962"/>
                      <a:pt x="22826" y="90408"/>
                    </a:cubicBezTo>
                    <a:cubicBezTo>
                      <a:pt x="26923" y="94853"/>
                      <a:pt x="33166" y="97101"/>
                      <a:pt x="41607" y="97101"/>
                    </a:cubicBezTo>
                    <a:cubicBezTo>
                      <a:pt x="50049" y="97101"/>
                      <a:pt x="56093" y="95602"/>
                      <a:pt x="60888" y="92556"/>
                    </a:cubicBezTo>
                    <a:cubicBezTo>
                      <a:pt x="65683" y="89509"/>
                      <a:pt x="69129" y="85013"/>
                      <a:pt x="71277" y="79119"/>
                    </a:cubicBezTo>
                    <a:cubicBezTo>
                      <a:pt x="73375" y="73175"/>
                      <a:pt x="74474" y="65933"/>
                      <a:pt x="74474" y="57342"/>
                    </a:cubicBezTo>
                    <a:lnTo>
                      <a:pt x="74474" y="50"/>
                    </a:lnTo>
                    <a:lnTo>
                      <a:pt x="91058" y="5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19" name="Google Shape;3119;g34ed79b00d1_0_3027"/>
              <p:cNvSpPr/>
              <p:nvPr/>
            </p:nvSpPr>
            <p:spPr>
              <a:xfrm>
                <a:off x="10289918" y="4772178"/>
                <a:ext cx="77570" cy="112684"/>
              </a:xfrm>
              <a:custGeom>
                <a:rect b="b" l="l" r="r" t="t"/>
                <a:pathLst>
                  <a:path extrusionOk="0" h="112684" w="77570">
                    <a:moveTo>
                      <a:pt x="77471" y="80867"/>
                    </a:moveTo>
                    <a:cubicBezTo>
                      <a:pt x="77471" y="87810"/>
                      <a:pt x="75723" y="93654"/>
                      <a:pt x="72277" y="98400"/>
                    </a:cubicBezTo>
                    <a:cubicBezTo>
                      <a:pt x="68780" y="103145"/>
                      <a:pt x="63835" y="106691"/>
                      <a:pt x="57391" y="109089"/>
                    </a:cubicBezTo>
                    <a:cubicBezTo>
                      <a:pt x="50949" y="111486"/>
                      <a:pt x="43257" y="112685"/>
                      <a:pt x="34316" y="112685"/>
                    </a:cubicBezTo>
                    <a:cubicBezTo>
                      <a:pt x="26723" y="112685"/>
                      <a:pt x="20130" y="112086"/>
                      <a:pt x="14586" y="110887"/>
                    </a:cubicBezTo>
                    <a:cubicBezTo>
                      <a:pt x="9041" y="109688"/>
                      <a:pt x="4146" y="107990"/>
                      <a:pt x="0" y="105842"/>
                    </a:cubicBezTo>
                    <a:lnTo>
                      <a:pt x="0" y="90658"/>
                    </a:lnTo>
                    <a:cubicBezTo>
                      <a:pt x="4446" y="92855"/>
                      <a:pt x="9741" y="94803"/>
                      <a:pt x="15885" y="96602"/>
                    </a:cubicBezTo>
                    <a:cubicBezTo>
                      <a:pt x="22028" y="98400"/>
                      <a:pt x="28322" y="99299"/>
                      <a:pt x="34766" y="99299"/>
                    </a:cubicBezTo>
                    <a:cubicBezTo>
                      <a:pt x="44155" y="99299"/>
                      <a:pt x="50999" y="97800"/>
                      <a:pt x="55194" y="94753"/>
                    </a:cubicBezTo>
                    <a:cubicBezTo>
                      <a:pt x="59440" y="91707"/>
                      <a:pt x="61538" y="87561"/>
                      <a:pt x="61538" y="82366"/>
                    </a:cubicBezTo>
                    <a:cubicBezTo>
                      <a:pt x="61538" y="79369"/>
                      <a:pt x="60689" y="76772"/>
                      <a:pt x="58990" y="74474"/>
                    </a:cubicBezTo>
                    <a:cubicBezTo>
                      <a:pt x="57293" y="72176"/>
                      <a:pt x="54495" y="69979"/>
                      <a:pt x="50499" y="67831"/>
                    </a:cubicBezTo>
                    <a:cubicBezTo>
                      <a:pt x="46503" y="65683"/>
                      <a:pt x="41059" y="63336"/>
                      <a:pt x="34016" y="60738"/>
                    </a:cubicBezTo>
                    <a:cubicBezTo>
                      <a:pt x="27073" y="58091"/>
                      <a:pt x="21080" y="55444"/>
                      <a:pt x="15985" y="52846"/>
                    </a:cubicBezTo>
                    <a:cubicBezTo>
                      <a:pt x="10940" y="50249"/>
                      <a:pt x="6994" y="47052"/>
                      <a:pt x="4296" y="43256"/>
                    </a:cubicBezTo>
                    <a:cubicBezTo>
                      <a:pt x="1549" y="39510"/>
                      <a:pt x="200" y="34565"/>
                      <a:pt x="200" y="28571"/>
                    </a:cubicBezTo>
                    <a:cubicBezTo>
                      <a:pt x="200" y="19380"/>
                      <a:pt x="3946" y="12338"/>
                      <a:pt x="11389" y="7393"/>
                    </a:cubicBezTo>
                    <a:cubicBezTo>
                      <a:pt x="18831" y="2448"/>
                      <a:pt x="28622" y="0"/>
                      <a:pt x="40709" y="0"/>
                    </a:cubicBezTo>
                    <a:cubicBezTo>
                      <a:pt x="47253" y="0"/>
                      <a:pt x="53396" y="649"/>
                      <a:pt x="59140" y="1948"/>
                    </a:cubicBezTo>
                    <a:cubicBezTo>
                      <a:pt x="64884" y="3247"/>
                      <a:pt x="70229" y="4995"/>
                      <a:pt x="75174" y="7143"/>
                    </a:cubicBezTo>
                    <a:lnTo>
                      <a:pt x="69630" y="20329"/>
                    </a:lnTo>
                    <a:cubicBezTo>
                      <a:pt x="65134" y="18431"/>
                      <a:pt x="60339" y="16783"/>
                      <a:pt x="55244" y="15484"/>
                    </a:cubicBezTo>
                    <a:cubicBezTo>
                      <a:pt x="50149" y="14136"/>
                      <a:pt x="44954" y="13486"/>
                      <a:pt x="39660" y="13486"/>
                    </a:cubicBezTo>
                    <a:cubicBezTo>
                      <a:pt x="32068" y="13486"/>
                      <a:pt x="26223" y="14735"/>
                      <a:pt x="22128" y="17232"/>
                    </a:cubicBezTo>
                    <a:cubicBezTo>
                      <a:pt x="18082" y="19730"/>
                      <a:pt x="16035" y="23176"/>
                      <a:pt x="16035" y="27572"/>
                    </a:cubicBezTo>
                    <a:cubicBezTo>
                      <a:pt x="16035" y="30968"/>
                      <a:pt x="16983" y="33716"/>
                      <a:pt x="18881" y="35913"/>
                    </a:cubicBezTo>
                    <a:cubicBezTo>
                      <a:pt x="20780" y="38111"/>
                      <a:pt x="23776" y="40159"/>
                      <a:pt x="27972" y="42057"/>
                    </a:cubicBezTo>
                    <a:cubicBezTo>
                      <a:pt x="32118" y="43955"/>
                      <a:pt x="37612" y="46203"/>
                      <a:pt x="44455" y="48800"/>
                    </a:cubicBezTo>
                    <a:cubicBezTo>
                      <a:pt x="51248" y="51298"/>
                      <a:pt x="57143" y="53895"/>
                      <a:pt x="62138" y="56592"/>
                    </a:cubicBezTo>
                    <a:cubicBezTo>
                      <a:pt x="67082" y="59290"/>
                      <a:pt x="70929" y="62536"/>
                      <a:pt x="73576" y="66332"/>
                    </a:cubicBezTo>
                    <a:cubicBezTo>
                      <a:pt x="76222" y="70129"/>
                      <a:pt x="77571" y="75024"/>
                      <a:pt x="77571" y="8096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20" name="Google Shape;3120;g34ed79b00d1_0_3027"/>
              <p:cNvSpPr/>
              <p:nvPr/>
            </p:nvSpPr>
            <p:spPr>
              <a:xfrm>
                <a:off x="10438666" y="4772178"/>
                <a:ext cx="87012" cy="112635"/>
              </a:xfrm>
              <a:custGeom>
                <a:rect b="b" l="l" r="r" t="t"/>
                <a:pathLst>
                  <a:path extrusionOk="0" h="112635" w="87012">
                    <a:moveTo>
                      <a:pt x="48700" y="100"/>
                    </a:moveTo>
                    <a:cubicBezTo>
                      <a:pt x="61688" y="100"/>
                      <a:pt x="71277" y="2997"/>
                      <a:pt x="77571" y="8841"/>
                    </a:cubicBezTo>
                    <a:cubicBezTo>
                      <a:pt x="83865" y="14685"/>
                      <a:pt x="87012" y="23976"/>
                      <a:pt x="87012" y="36713"/>
                    </a:cubicBezTo>
                    <a:lnTo>
                      <a:pt x="87012" y="110637"/>
                    </a:lnTo>
                    <a:lnTo>
                      <a:pt x="75024" y="110637"/>
                    </a:lnTo>
                    <a:lnTo>
                      <a:pt x="71827" y="94554"/>
                    </a:lnTo>
                    <a:lnTo>
                      <a:pt x="71027" y="94554"/>
                    </a:lnTo>
                    <a:cubicBezTo>
                      <a:pt x="67981" y="98500"/>
                      <a:pt x="64784" y="101846"/>
                      <a:pt x="61488" y="104544"/>
                    </a:cubicBezTo>
                    <a:cubicBezTo>
                      <a:pt x="58191" y="107241"/>
                      <a:pt x="54345" y="109239"/>
                      <a:pt x="50049" y="110587"/>
                    </a:cubicBezTo>
                    <a:cubicBezTo>
                      <a:pt x="45704" y="111936"/>
                      <a:pt x="40409" y="112635"/>
                      <a:pt x="34116" y="112635"/>
                    </a:cubicBezTo>
                    <a:cubicBezTo>
                      <a:pt x="27522" y="112635"/>
                      <a:pt x="21628" y="111486"/>
                      <a:pt x="16483" y="109139"/>
                    </a:cubicBezTo>
                    <a:cubicBezTo>
                      <a:pt x="11339" y="106841"/>
                      <a:pt x="7342" y="103295"/>
                      <a:pt x="4396" y="98600"/>
                    </a:cubicBezTo>
                    <a:cubicBezTo>
                      <a:pt x="1449" y="93904"/>
                      <a:pt x="0" y="87960"/>
                      <a:pt x="0" y="80718"/>
                    </a:cubicBezTo>
                    <a:cubicBezTo>
                      <a:pt x="0" y="69879"/>
                      <a:pt x="4296" y="61537"/>
                      <a:pt x="12887" y="55693"/>
                    </a:cubicBezTo>
                    <a:cubicBezTo>
                      <a:pt x="21478" y="49849"/>
                      <a:pt x="34566" y="46703"/>
                      <a:pt x="52198" y="46153"/>
                    </a:cubicBezTo>
                    <a:lnTo>
                      <a:pt x="70977" y="45354"/>
                    </a:lnTo>
                    <a:lnTo>
                      <a:pt x="70977" y="38710"/>
                    </a:lnTo>
                    <a:cubicBezTo>
                      <a:pt x="70977" y="29320"/>
                      <a:pt x="68980" y="22727"/>
                      <a:pt x="64934" y="18931"/>
                    </a:cubicBezTo>
                    <a:cubicBezTo>
                      <a:pt x="60889" y="15185"/>
                      <a:pt x="55194" y="13287"/>
                      <a:pt x="47852" y="13287"/>
                    </a:cubicBezTo>
                    <a:cubicBezTo>
                      <a:pt x="42158" y="13287"/>
                      <a:pt x="36713" y="14136"/>
                      <a:pt x="31568" y="15784"/>
                    </a:cubicBezTo>
                    <a:cubicBezTo>
                      <a:pt x="26423" y="17432"/>
                      <a:pt x="21528" y="19380"/>
                      <a:pt x="16883" y="21628"/>
                    </a:cubicBezTo>
                    <a:lnTo>
                      <a:pt x="11839" y="9141"/>
                    </a:lnTo>
                    <a:cubicBezTo>
                      <a:pt x="16733" y="6643"/>
                      <a:pt x="22377" y="4496"/>
                      <a:pt x="28721" y="2697"/>
                    </a:cubicBezTo>
                    <a:cubicBezTo>
                      <a:pt x="35064" y="899"/>
                      <a:pt x="41758" y="0"/>
                      <a:pt x="48750" y="0"/>
                    </a:cubicBezTo>
                    <a:close/>
                    <a:moveTo>
                      <a:pt x="70729" y="57042"/>
                    </a:moveTo>
                    <a:lnTo>
                      <a:pt x="54145" y="57741"/>
                    </a:lnTo>
                    <a:cubicBezTo>
                      <a:pt x="40559" y="58291"/>
                      <a:pt x="31018" y="60488"/>
                      <a:pt x="25474" y="64384"/>
                    </a:cubicBezTo>
                    <a:cubicBezTo>
                      <a:pt x="19930" y="68281"/>
                      <a:pt x="17133" y="73825"/>
                      <a:pt x="17133" y="80967"/>
                    </a:cubicBezTo>
                    <a:cubicBezTo>
                      <a:pt x="17133" y="87211"/>
                      <a:pt x="19031" y="91806"/>
                      <a:pt x="22777" y="94753"/>
                    </a:cubicBezTo>
                    <a:cubicBezTo>
                      <a:pt x="26523" y="97750"/>
                      <a:pt x="31568" y="99199"/>
                      <a:pt x="37762" y="99199"/>
                    </a:cubicBezTo>
                    <a:cubicBezTo>
                      <a:pt x="47402" y="99199"/>
                      <a:pt x="55344" y="96502"/>
                      <a:pt x="61488" y="91157"/>
                    </a:cubicBezTo>
                    <a:cubicBezTo>
                      <a:pt x="67631" y="85813"/>
                      <a:pt x="70729" y="77771"/>
                      <a:pt x="70729" y="67032"/>
                    </a:cubicBezTo>
                    <a:lnTo>
                      <a:pt x="70729" y="5699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21" name="Google Shape;3121;g34ed79b00d1_0_3027"/>
              <p:cNvSpPr/>
              <p:nvPr/>
            </p:nvSpPr>
            <p:spPr>
              <a:xfrm>
                <a:off x="10542211" y="4774027"/>
                <a:ext cx="101546" cy="108788"/>
              </a:xfrm>
              <a:custGeom>
                <a:rect b="b" l="l" r="r" t="t"/>
                <a:pathLst>
                  <a:path extrusionOk="0" h="108788" w="101546">
                    <a:moveTo>
                      <a:pt x="41308" y="108789"/>
                    </a:moveTo>
                    <a:lnTo>
                      <a:pt x="0" y="0"/>
                    </a:lnTo>
                    <a:lnTo>
                      <a:pt x="17682" y="0"/>
                    </a:lnTo>
                    <a:lnTo>
                      <a:pt x="41608" y="65783"/>
                    </a:lnTo>
                    <a:cubicBezTo>
                      <a:pt x="43257" y="70278"/>
                      <a:pt x="44954" y="75223"/>
                      <a:pt x="46653" y="80667"/>
                    </a:cubicBezTo>
                    <a:cubicBezTo>
                      <a:pt x="48352" y="86112"/>
                      <a:pt x="49550" y="90458"/>
                      <a:pt x="50249" y="93754"/>
                    </a:cubicBezTo>
                    <a:lnTo>
                      <a:pt x="50949" y="93754"/>
                    </a:lnTo>
                    <a:cubicBezTo>
                      <a:pt x="51748" y="90458"/>
                      <a:pt x="53046" y="86062"/>
                      <a:pt x="54894" y="80617"/>
                    </a:cubicBezTo>
                    <a:cubicBezTo>
                      <a:pt x="56743" y="75173"/>
                      <a:pt x="58441" y="70228"/>
                      <a:pt x="59939" y="65783"/>
                    </a:cubicBezTo>
                    <a:lnTo>
                      <a:pt x="83865" y="0"/>
                    </a:lnTo>
                    <a:lnTo>
                      <a:pt x="101547" y="0"/>
                    </a:lnTo>
                    <a:lnTo>
                      <a:pt x="60139" y="108789"/>
                    </a:lnTo>
                    <a:lnTo>
                      <a:pt x="41258" y="10878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22" name="Google Shape;3122;g34ed79b00d1_0_3027"/>
              <p:cNvSpPr/>
              <p:nvPr/>
            </p:nvSpPr>
            <p:spPr>
              <a:xfrm>
                <a:off x="10655046" y="4772129"/>
                <a:ext cx="99898" cy="112734"/>
              </a:xfrm>
              <a:custGeom>
                <a:rect b="b" l="l" r="r" t="t"/>
                <a:pathLst>
                  <a:path extrusionOk="0" h="112734" w="99898">
                    <a:moveTo>
                      <a:pt x="99898" y="56143"/>
                    </a:moveTo>
                    <a:cubicBezTo>
                      <a:pt x="99898" y="65083"/>
                      <a:pt x="98749" y="73025"/>
                      <a:pt x="96402" y="80068"/>
                    </a:cubicBezTo>
                    <a:cubicBezTo>
                      <a:pt x="94104" y="87061"/>
                      <a:pt x="90757" y="93005"/>
                      <a:pt x="86362" y="97850"/>
                    </a:cubicBezTo>
                    <a:cubicBezTo>
                      <a:pt x="81966" y="102695"/>
                      <a:pt x="76722" y="106391"/>
                      <a:pt x="70529" y="108939"/>
                    </a:cubicBezTo>
                    <a:cubicBezTo>
                      <a:pt x="64335" y="111486"/>
                      <a:pt x="57341" y="112735"/>
                      <a:pt x="49549" y="112735"/>
                    </a:cubicBezTo>
                    <a:cubicBezTo>
                      <a:pt x="42257" y="112735"/>
                      <a:pt x="35614" y="111486"/>
                      <a:pt x="29569" y="108939"/>
                    </a:cubicBezTo>
                    <a:cubicBezTo>
                      <a:pt x="23526" y="106391"/>
                      <a:pt x="18281" y="102695"/>
                      <a:pt x="13886" y="97850"/>
                    </a:cubicBezTo>
                    <a:cubicBezTo>
                      <a:pt x="9490" y="93005"/>
                      <a:pt x="6094" y="87111"/>
                      <a:pt x="3646" y="80068"/>
                    </a:cubicBezTo>
                    <a:cubicBezTo>
                      <a:pt x="1249" y="73075"/>
                      <a:pt x="0" y="65083"/>
                      <a:pt x="0" y="56143"/>
                    </a:cubicBezTo>
                    <a:cubicBezTo>
                      <a:pt x="0" y="44255"/>
                      <a:pt x="1997" y="34115"/>
                      <a:pt x="6044" y="25724"/>
                    </a:cubicBezTo>
                    <a:cubicBezTo>
                      <a:pt x="10090" y="17332"/>
                      <a:pt x="15833" y="10989"/>
                      <a:pt x="23376" y="6593"/>
                    </a:cubicBezTo>
                    <a:cubicBezTo>
                      <a:pt x="30868" y="2198"/>
                      <a:pt x="39809" y="0"/>
                      <a:pt x="50249" y="0"/>
                    </a:cubicBezTo>
                    <a:cubicBezTo>
                      <a:pt x="60688" y="0"/>
                      <a:pt x="68880" y="2198"/>
                      <a:pt x="76322" y="6643"/>
                    </a:cubicBezTo>
                    <a:cubicBezTo>
                      <a:pt x="83765" y="11089"/>
                      <a:pt x="89558" y="17482"/>
                      <a:pt x="93704" y="25824"/>
                    </a:cubicBezTo>
                    <a:cubicBezTo>
                      <a:pt x="97851" y="34215"/>
                      <a:pt x="99898" y="44305"/>
                      <a:pt x="99898" y="56143"/>
                    </a:cubicBezTo>
                    <a:close/>
                    <a:moveTo>
                      <a:pt x="17132" y="56143"/>
                    </a:moveTo>
                    <a:cubicBezTo>
                      <a:pt x="17132" y="64884"/>
                      <a:pt x="18281" y="72476"/>
                      <a:pt x="20630" y="78869"/>
                    </a:cubicBezTo>
                    <a:cubicBezTo>
                      <a:pt x="22927" y="85263"/>
                      <a:pt x="26523" y="90258"/>
                      <a:pt x="31368" y="93754"/>
                    </a:cubicBezTo>
                    <a:cubicBezTo>
                      <a:pt x="36213" y="97251"/>
                      <a:pt x="42407" y="98999"/>
                      <a:pt x="50049" y="98999"/>
                    </a:cubicBezTo>
                    <a:cubicBezTo>
                      <a:pt x="57691" y="98999"/>
                      <a:pt x="63785" y="97251"/>
                      <a:pt x="68680" y="93754"/>
                    </a:cubicBezTo>
                    <a:cubicBezTo>
                      <a:pt x="73575" y="90258"/>
                      <a:pt x="77121" y="85263"/>
                      <a:pt x="79468" y="78869"/>
                    </a:cubicBezTo>
                    <a:cubicBezTo>
                      <a:pt x="81767" y="72426"/>
                      <a:pt x="82966" y="64884"/>
                      <a:pt x="82966" y="56143"/>
                    </a:cubicBezTo>
                    <a:cubicBezTo>
                      <a:pt x="82966" y="47402"/>
                      <a:pt x="81817" y="39959"/>
                      <a:pt x="79468" y="33666"/>
                    </a:cubicBezTo>
                    <a:cubicBezTo>
                      <a:pt x="77171" y="27372"/>
                      <a:pt x="73575" y="22477"/>
                      <a:pt x="68730" y="19031"/>
                    </a:cubicBezTo>
                    <a:cubicBezTo>
                      <a:pt x="63885" y="15584"/>
                      <a:pt x="57641" y="13886"/>
                      <a:pt x="49949" y="13886"/>
                    </a:cubicBezTo>
                    <a:cubicBezTo>
                      <a:pt x="38610" y="13886"/>
                      <a:pt x="30369" y="17632"/>
                      <a:pt x="25075" y="25124"/>
                    </a:cubicBezTo>
                    <a:cubicBezTo>
                      <a:pt x="19830" y="32617"/>
                      <a:pt x="17182" y="42956"/>
                      <a:pt x="17182" y="5619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23" name="Google Shape;3123;g34ed79b00d1_0_3027"/>
              <p:cNvSpPr/>
              <p:nvPr/>
            </p:nvSpPr>
            <p:spPr>
              <a:xfrm>
                <a:off x="10783415" y="4772079"/>
                <a:ext cx="90758" cy="110836"/>
              </a:xfrm>
              <a:custGeom>
                <a:rect b="b" l="l" r="r" t="t"/>
                <a:pathLst>
                  <a:path extrusionOk="0" h="110836" w="90758">
                    <a:moveTo>
                      <a:pt x="51548" y="0"/>
                    </a:moveTo>
                    <a:cubicBezTo>
                      <a:pt x="64435" y="0"/>
                      <a:pt x="74225" y="3147"/>
                      <a:pt x="80818" y="9490"/>
                    </a:cubicBezTo>
                    <a:cubicBezTo>
                      <a:pt x="87411" y="15784"/>
                      <a:pt x="90758" y="25924"/>
                      <a:pt x="90758" y="39909"/>
                    </a:cubicBezTo>
                    <a:lnTo>
                      <a:pt x="90758" y="110787"/>
                    </a:lnTo>
                    <a:lnTo>
                      <a:pt x="74475" y="110787"/>
                    </a:lnTo>
                    <a:lnTo>
                      <a:pt x="74475" y="41008"/>
                    </a:lnTo>
                    <a:cubicBezTo>
                      <a:pt x="74475" y="31967"/>
                      <a:pt x="72426" y="25174"/>
                      <a:pt x="68281" y="20679"/>
                    </a:cubicBezTo>
                    <a:cubicBezTo>
                      <a:pt x="64135" y="16183"/>
                      <a:pt x="57791" y="13936"/>
                      <a:pt x="49250" y="13936"/>
                    </a:cubicBezTo>
                    <a:cubicBezTo>
                      <a:pt x="37212" y="13936"/>
                      <a:pt x="28721" y="17332"/>
                      <a:pt x="23826" y="24175"/>
                    </a:cubicBezTo>
                    <a:cubicBezTo>
                      <a:pt x="18931" y="31018"/>
                      <a:pt x="16483" y="40858"/>
                      <a:pt x="16483" y="53845"/>
                    </a:cubicBezTo>
                    <a:lnTo>
                      <a:pt x="16483" y="110837"/>
                    </a:lnTo>
                    <a:lnTo>
                      <a:pt x="0" y="110837"/>
                    </a:lnTo>
                    <a:lnTo>
                      <a:pt x="0" y="2048"/>
                    </a:lnTo>
                    <a:lnTo>
                      <a:pt x="13287" y="2048"/>
                    </a:lnTo>
                    <a:lnTo>
                      <a:pt x="15785" y="17732"/>
                    </a:lnTo>
                    <a:lnTo>
                      <a:pt x="16683" y="17732"/>
                    </a:lnTo>
                    <a:cubicBezTo>
                      <a:pt x="18981" y="13886"/>
                      <a:pt x="21928" y="10689"/>
                      <a:pt x="25524" y="8042"/>
                    </a:cubicBezTo>
                    <a:cubicBezTo>
                      <a:pt x="29071" y="5444"/>
                      <a:pt x="33117" y="3446"/>
                      <a:pt x="37512" y="2098"/>
                    </a:cubicBezTo>
                    <a:cubicBezTo>
                      <a:pt x="41958" y="749"/>
                      <a:pt x="46603" y="50"/>
                      <a:pt x="51498" y="5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24" name="Google Shape;3124;g34ed79b00d1_0_3027"/>
              <p:cNvSpPr/>
              <p:nvPr/>
            </p:nvSpPr>
            <p:spPr>
              <a:xfrm>
                <a:off x="10900995" y="4772178"/>
                <a:ext cx="77520" cy="112684"/>
              </a:xfrm>
              <a:custGeom>
                <a:rect b="b" l="l" r="r" t="t"/>
                <a:pathLst>
                  <a:path extrusionOk="0" h="112684" w="77520">
                    <a:moveTo>
                      <a:pt x="77471" y="80867"/>
                    </a:moveTo>
                    <a:cubicBezTo>
                      <a:pt x="77471" y="87810"/>
                      <a:pt x="75722" y="93654"/>
                      <a:pt x="72276" y="98400"/>
                    </a:cubicBezTo>
                    <a:cubicBezTo>
                      <a:pt x="68780" y="103145"/>
                      <a:pt x="63835" y="106691"/>
                      <a:pt x="57391" y="109089"/>
                    </a:cubicBezTo>
                    <a:cubicBezTo>
                      <a:pt x="50948" y="111486"/>
                      <a:pt x="43255" y="112685"/>
                      <a:pt x="34316" y="112685"/>
                    </a:cubicBezTo>
                    <a:cubicBezTo>
                      <a:pt x="26723" y="112685"/>
                      <a:pt x="20130" y="112086"/>
                      <a:pt x="14585" y="110887"/>
                    </a:cubicBezTo>
                    <a:cubicBezTo>
                      <a:pt x="9041" y="109688"/>
                      <a:pt x="4146" y="107990"/>
                      <a:pt x="0" y="105842"/>
                    </a:cubicBezTo>
                    <a:lnTo>
                      <a:pt x="0" y="90658"/>
                    </a:lnTo>
                    <a:cubicBezTo>
                      <a:pt x="4446" y="92855"/>
                      <a:pt x="9740" y="94803"/>
                      <a:pt x="15883" y="96602"/>
                    </a:cubicBezTo>
                    <a:cubicBezTo>
                      <a:pt x="22027" y="98400"/>
                      <a:pt x="28321" y="99299"/>
                      <a:pt x="34764" y="99299"/>
                    </a:cubicBezTo>
                    <a:cubicBezTo>
                      <a:pt x="44155" y="99299"/>
                      <a:pt x="50948" y="97800"/>
                      <a:pt x="55194" y="94753"/>
                    </a:cubicBezTo>
                    <a:cubicBezTo>
                      <a:pt x="59439" y="91707"/>
                      <a:pt x="61538" y="87561"/>
                      <a:pt x="61538" y="82366"/>
                    </a:cubicBezTo>
                    <a:cubicBezTo>
                      <a:pt x="61538" y="79369"/>
                      <a:pt x="60688" y="76772"/>
                      <a:pt x="58990" y="74474"/>
                    </a:cubicBezTo>
                    <a:cubicBezTo>
                      <a:pt x="57291" y="72176"/>
                      <a:pt x="54494" y="69979"/>
                      <a:pt x="50499" y="67831"/>
                    </a:cubicBezTo>
                    <a:cubicBezTo>
                      <a:pt x="46503" y="65683"/>
                      <a:pt x="41058" y="63336"/>
                      <a:pt x="34016" y="60738"/>
                    </a:cubicBezTo>
                    <a:cubicBezTo>
                      <a:pt x="27072" y="58091"/>
                      <a:pt x="21078" y="55444"/>
                      <a:pt x="15983" y="52846"/>
                    </a:cubicBezTo>
                    <a:cubicBezTo>
                      <a:pt x="10939" y="50249"/>
                      <a:pt x="7042" y="47052"/>
                      <a:pt x="4296" y="43256"/>
                    </a:cubicBezTo>
                    <a:cubicBezTo>
                      <a:pt x="1549" y="39460"/>
                      <a:pt x="150" y="34565"/>
                      <a:pt x="150" y="28571"/>
                    </a:cubicBezTo>
                    <a:cubicBezTo>
                      <a:pt x="150" y="19380"/>
                      <a:pt x="3896" y="12338"/>
                      <a:pt x="11339" y="7393"/>
                    </a:cubicBezTo>
                    <a:cubicBezTo>
                      <a:pt x="18781" y="2448"/>
                      <a:pt x="28571" y="0"/>
                      <a:pt x="40659" y="0"/>
                    </a:cubicBezTo>
                    <a:cubicBezTo>
                      <a:pt x="47202" y="0"/>
                      <a:pt x="53345" y="649"/>
                      <a:pt x="59090" y="1948"/>
                    </a:cubicBezTo>
                    <a:cubicBezTo>
                      <a:pt x="64834" y="3247"/>
                      <a:pt x="70179" y="4995"/>
                      <a:pt x="75124" y="7143"/>
                    </a:cubicBezTo>
                    <a:lnTo>
                      <a:pt x="69579" y="20329"/>
                    </a:lnTo>
                    <a:cubicBezTo>
                      <a:pt x="65084" y="18431"/>
                      <a:pt x="60289" y="16783"/>
                      <a:pt x="55194" y="15484"/>
                    </a:cubicBezTo>
                    <a:cubicBezTo>
                      <a:pt x="50099" y="14136"/>
                      <a:pt x="44904" y="13486"/>
                      <a:pt x="39609" y="13486"/>
                    </a:cubicBezTo>
                    <a:cubicBezTo>
                      <a:pt x="32017" y="13486"/>
                      <a:pt x="26173" y="14735"/>
                      <a:pt x="22077" y="17232"/>
                    </a:cubicBezTo>
                    <a:cubicBezTo>
                      <a:pt x="18032" y="19730"/>
                      <a:pt x="15983" y="23176"/>
                      <a:pt x="15983" y="27572"/>
                    </a:cubicBezTo>
                    <a:cubicBezTo>
                      <a:pt x="15983" y="30968"/>
                      <a:pt x="16933" y="33716"/>
                      <a:pt x="18831" y="35913"/>
                    </a:cubicBezTo>
                    <a:cubicBezTo>
                      <a:pt x="20728" y="38111"/>
                      <a:pt x="23726" y="40159"/>
                      <a:pt x="27922" y="42057"/>
                    </a:cubicBezTo>
                    <a:cubicBezTo>
                      <a:pt x="32067" y="43955"/>
                      <a:pt x="37562" y="46203"/>
                      <a:pt x="44405" y="48800"/>
                    </a:cubicBezTo>
                    <a:cubicBezTo>
                      <a:pt x="51198" y="51298"/>
                      <a:pt x="57091" y="53895"/>
                      <a:pt x="62086" y="56592"/>
                    </a:cubicBezTo>
                    <a:cubicBezTo>
                      <a:pt x="67031" y="59290"/>
                      <a:pt x="70877" y="62536"/>
                      <a:pt x="73525" y="66332"/>
                    </a:cubicBezTo>
                    <a:cubicBezTo>
                      <a:pt x="76172" y="70129"/>
                      <a:pt x="77521" y="75024"/>
                      <a:pt x="77521" y="8096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25" name="Google Shape;3125;g34ed79b00d1_0_3027"/>
              <p:cNvSpPr/>
              <p:nvPr/>
            </p:nvSpPr>
            <p:spPr>
              <a:xfrm>
                <a:off x="11051691" y="4772029"/>
                <a:ext cx="79419" cy="112784"/>
              </a:xfrm>
              <a:custGeom>
                <a:rect b="b" l="l" r="r" t="t"/>
                <a:pathLst>
                  <a:path extrusionOk="0" h="112784" w="79419">
                    <a:moveTo>
                      <a:pt x="49650" y="112785"/>
                    </a:moveTo>
                    <a:cubicBezTo>
                      <a:pt x="39859" y="112785"/>
                      <a:pt x="31218" y="110787"/>
                      <a:pt x="23726" y="106741"/>
                    </a:cubicBezTo>
                    <a:cubicBezTo>
                      <a:pt x="16233" y="102695"/>
                      <a:pt x="10440" y="96552"/>
                      <a:pt x="6244" y="88260"/>
                    </a:cubicBezTo>
                    <a:cubicBezTo>
                      <a:pt x="2099" y="79968"/>
                      <a:pt x="0" y="69579"/>
                      <a:pt x="0" y="56992"/>
                    </a:cubicBezTo>
                    <a:cubicBezTo>
                      <a:pt x="0" y="44405"/>
                      <a:pt x="2199" y="33066"/>
                      <a:pt x="6594" y="24675"/>
                    </a:cubicBezTo>
                    <a:cubicBezTo>
                      <a:pt x="10990" y="16283"/>
                      <a:pt x="17083" y="10090"/>
                      <a:pt x="24826" y="6044"/>
                    </a:cubicBezTo>
                    <a:cubicBezTo>
                      <a:pt x="32567" y="1998"/>
                      <a:pt x="41358" y="0"/>
                      <a:pt x="51248" y="0"/>
                    </a:cubicBezTo>
                    <a:cubicBezTo>
                      <a:pt x="56693" y="0"/>
                      <a:pt x="61938" y="549"/>
                      <a:pt x="66982" y="1648"/>
                    </a:cubicBezTo>
                    <a:cubicBezTo>
                      <a:pt x="72027" y="2747"/>
                      <a:pt x="76172" y="4096"/>
                      <a:pt x="79420" y="5794"/>
                    </a:cubicBezTo>
                    <a:lnTo>
                      <a:pt x="74475" y="19580"/>
                    </a:lnTo>
                    <a:cubicBezTo>
                      <a:pt x="71177" y="18281"/>
                      <a:pt x="67331" y="17082"/>
                      <a:pt x="63036" y="15984"/>
                    </a:cubicBezTo>
                    <a:cubicBezTo>
                      <a:pt x="58690" y="14935"/>
                      <a:pt x="54645" y="14385"/>
                      <a:pt x="50899" y="14385"/>
                    </a:cubicBezTo>
                    <a:cubicBezTo>
                      <a:pt x="43357" y="14385"/>
                      <a:pt x="37063" y="15984"/>
                      <a:pt x="32068" y="19230"/>
                    </a:cubicBezTo>
                    <a:cubicBezTo>
                      <a:pt x="27073" y="22477"/>
                      <a:pt x="23327" y="27222"/>
                      <a:pt x="20830" y="33516"/>
                    </a:cubicBezTo>
                    <a:cubicBezTo>
                      <a:pt x="18332" y="39809"/>
                      <a:pt x="17083" y="47552"/>
                      <a:pt x="17083" y="56742"/>
                    </a:cubicBezTo>
                    <a:cubicBezTo>
                      <a:pt x="17083" y="65933"/>
                      <a:pt x="18282" y="73075"/>
                      <a:pt x="20730" y="79269"/>
                    </a:cubicBezTo>
                    <a:cubicBezTo>
                      <a:pt x="23127" y="85513"/>
                      <a:pt x="26773" y="90258"/>
                      <a:pt x="31568" y="93504"/>
                    </a:cubicBezTo>
                    <a:cubicBezTo>
                      <a:pt x="36363" y="96801"/>
                      <a:pt x="42357" y="98400"/>
                      <a:pt x="49600" y="98400"/>
                    </a:cubicBezTo>
                    <a:cubicBezTo>
                      <a:pt x="55344" y="98400"/>
                      <a:pt x="60539" y="97800"/>
                      <a:pt x="65184" y="96552"/>
                    </a:cubicBezTo>
                    <a:cubicBezTo>
                      <a:pt x="69829" y="95303"/>
                      <a:pt x="74025" y="93904"/>
                      <a:pt x="77771" y="92206"/>
                    </a:cubicBezTo>
                    <a:lnTo>
                      <a:pt x="77771" y="106891"/>
                    </a:lnTo>
                    <a:cubicBezTo>
                      <a:pt x="74125" y="108739"/>
                      <a:pt x="70079" y="110188"/>
                      <a:pt x="65634" y="111137"/>
                    </a:cubicBezTo>
                    <a:cubicBezTo>
                      <a:pt x="61188" y="112136"/>
                      <a:pt x="55844" y="112635"/>
                      <a:pt x="49700" y="11263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26" name="Google Shape;3126;g34ed79b00d1_0_3027"/>
              <p:cNvSpPr/>
              <p:nvPr/>
            </p:nvSpPr>
            <p:spPr>
              <a:xfrm>
                <a:off x="11149091" y="4772079"/>
                <a:ext cx="92156" cy="112784"/>
              </a:xfrm>
              <a:custGeom>
                <a:rect b="b" l="l" r="r" t="t"/>
                <a:pathLst>
                  <a:path extrusionOk="0" h="112784" w="92156">
                    <a:moveTo>
                      <a:pt x="47902" y="0"/>
                    </a:moveTo>
                    <a:cubicBezTo>
                      <a:pt x="57143" y="0"/>
                      <a:pt x="65084" y="2048"/>
                      <a:pt x="71727" y="6144"/>
                    </a:cubicBezTo>
                    <a:cubicBezTo>
                      <a:pt x="78371" y="10239"/>
                      <a:pt x="83416" y="15984"/>
                      <a:pt x="86912" y="23376"/>
                    </a:cubicBezTo>
                    <a:cubicBezTo>
                      <a:pt x="90408" y="30768"/>
                      <a:pt x="92157" y="39360"/>
                      <a:pt x="92157" y="49250"/>
                    </a:cubicBezTo>
                    <a:lnTo>
                      <a:pt x="92157" y="59489"/>
                    </a:lnTo>
                    <a:lnTo>
                      <a:pt x="17033" y="59489"/>
                    </a:lnTo>
                    <a:cubicBezTo>
                      <a:pt x="17233" y="72276"/>
                      <a:pt x="20380" y="81966"/>
                      <a:pt x="26573" y="88660"/>
                    </a:cubicBezTo>
                    <a:cubicBezTo>
                      <a:pt x="32717" y="95353"/>
                      <a:pt x="41408" y="98699"/>
                      <a:pt x="52596" y="98699"/>
                    </a:cubicBezTo>
                    <a:cubicBezTo>
                      <a:pt x="59490" y="98699"/>
                      <a:pt x="65584" y="98050"/>
                      <a:pt x="70879" y="96801"/>
                    </a:cubicBezTo>
                    <a:cubicBezTo>
                      <a:pt x="76172" y="95552"/>
                      <a:pt x="81667" y="93704"/>
                      <a:pt x="87361" y="91257"/>
                    </a:cubicBezTo>
                    <a:lnTo>
                      <a:pt x="87361" y="105742"/>
                    </a:lnTo>
                    <a:cubicBezTo>
                      <a:pt x="81867" y="108189"/>
                      <a:pt x="76422" y="109988"/>
                      <a:pt x="71029" y="111087"/>
                    </a:cubicBezTo>
                    <a:cubicBezTo>
                      <a:pt x="65634" y="112235"/>
                      <a:pt x="59290" y="112785"/>
                      <a:pt x="51898" y="112785"/>
                    </a:cubicBezTo>
                    <a:cubicBezTo>
                      <a:pt x="41458" y="112785"/>
                      <a:pt x="32318" y="110637"/>
                      <a:pt x="24576" y="106391"/>
                    </a:cubicBezTo>
                    <a:cubicBezTo>
                      <a:pt x="16783" y="102146"/>
                      <a:pt x="10740" y="95852"/>
                      <a:pt x="6444" y="87560"/>
                    </a:cubicBezTo>
                    <a:cubicBezTo>
                      <a:pt x="2149" y="79269"/>
                      <a:pt x="0" y="69179"/>
                      <a:pt x="0" y="57192"/>
                    </a:cubicBezTo>
                    <a:cubicBezTo>
                      <a:pt x="0" y="45204"/>
                      <a:pt x="1949" y="35364"/>
                      <a:pt x="5895" y="26773"/>
                    </a:cubicBezTo>
                    <a:cubicBezTo>
                      <a:pt x="9841" y="18182"/>
                      <a:pt x="15385" y="11588"/>
                      <a:pt x="22577" y="6993"/>
                    </a:cubicBezTo>
                    <a:cubicBezTo>
                      <a:pt x="29771" y="2347"/>
                      <a:pt x="38212" y="50"/>
                      <a:pt x="47952" y="50"/>
                    </a:cubicBezTo>
                    <a:close/>
                    <a:moveTo>
                      <a:pt x="47702" y="13486"/>
                    </a:moveTo>
                    <a:cubicBezTo>
                      <a:pt x="38910" y="13486"/>
                      <a:pt x="31868" y="16383"/>
                      <a:pt x="26673" y="22127"/>
                    </a:cubicBezTo>
                    <a:cubicBezTo>
                      <a:pt x="21478" y="27871"/>
                      <a:pt x="18332" y="35913"/>
                      <a:pt x="17333" y="46253"/>
                    </a:cubicBezTo>
                    <a:lnTo>
                      <a:pt x="74924" y="46253"/>
                    </a:lnTo>
                    <a:cubicBezTo>
                      <a:pt x="74874" y="39759"/>
                      <a:pt x="73825" y="34065"/>
                      <a:pt x="71877" y="29120"/>
                    </a:cubicBezTo>
                    <a:cubicBezTo>
                      <a:pt x="69929" y="24175"/>
                      <a:pt x="66982" y="20379"/>
                      <a:pt x="62986" y="17632"/>
                    </a:cubicBezTo>
                    <a:cubicBezTo>
                      <a:pt x="58990" y="14885"/>
                      <a:pt x="53945" y="13536"/>
                      <a:pt x="47702" y="1353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27" name="Google Shape;3127;g34ed79b00d1_0_3027"/>
              <p:cNvSpPr/>
              <p:nvPr/>
            </p:nvSpPr>
            <p:spPr>
              <a:xfrm>
                <a:off x="11263175" y="4772029"/>
                <a:ext cx="79418" cy="112784"/>
              </a:xfrm>
              <a:custGeom>
                <a:rect b="b" l="l" r="r" t="t"/>
                <a:pathLst>
                  <a:path extrusionOk="0" h="112784" w="79418">
                    <a:moveTo>
                      <a:pt x="49649" y="112785"/>
                    </a:moveTo>
                    <a:cubicBezTo>
                      <a:pt x="39859" y="112785"/>
                      <a:pt x="31218" y="110787"/>
                      <a:pt x="23726" y="106741"/>
                    </a:cubicBezTo>
                    <a:cubicBezTo>
                      <a:pt x="16233" y="102695"/>
                      <a:pt x="10440" y="96552"/>
                      <a:pt x="6244" y="88260"/>
                    </a:cubicBezTo>
                    <a:cubicBezTo>
                      <a:pt x="2097" y="79968"/>
                      <a:pt x="0" y="69579"/>
                      <a:pt x="0" y="56992"/>
                    </a:cubicBezTo>
                    <a:cubicBezTo>
                      <a:pt x="0" y="44405"/>
                      <a:pt x="2197" y="33066"/>
                      <a:pt x="6594" y="24675"/>
                    </a:cubicBezTo>
                    <a:cubicBezTo>
                      <a:pt x="10989" y="16283"/>
                      <a:pt x="17082" y="10090"/>
                      <a:pt x="24825" y="6044"/>
                    </a:cubicBezTo>
                    <a:cubicBezTo>
                      <a:pt x="32567" y="1998"/>
                      <a:pt x="41358" y="0"/>
                      <a:pt x="51248" y="0"/>
                    </a:cubicBezTo>
                    <a:cubicBezTo>
                      <a:pt x="56693" y="0"/>
                      <a:pt x="61936" y="549"/>
                      <a:pt x="66981" y="1648"/>
                    </a:cubicBezTo>
                    <a:cubicBezTo>
                      <a:pt x="72026" y="2747"/>
                      <a:pt x="76172" y="4096"/>
                      <a:pt x="79418" y="5794"/>
                    </a:cubicBezTo>
                    <a:lnTo>
                      <a:pt x="74474" y="19580"/>
                    </a:lnTo>
                    <a:cubicBezTo>
                      <a:pt x="71177" y="18281"/>
                      <a:pt x="67331" y="17082"/>
                      <a:pt x="63036" y="15984"/>
                    </a:cubicBezTo>
                    <a:cubicBezTo>
                      <a:pt x="58690" y="14935"/>
                      <a:pt x="54644" y="14385"/>
                      <a:pt x="50898" y="14385"/>
                    </a:cubicBezTo>
                    <a:cubicBezTo>
                      <a:pt x="43355" y="14385"/>
                      <a:pt x="37112" y="15984"/>
                      <a:pt x="32117" y="19230"/>
                    </a:cubicBezTo>
                    <a:cubicBezTo>
                      <a:pt x="27122" y="22477"/>
                      <a:pt x="23376" y="27222"/>
                      <a:pt x="20878" y="33516"/>
                    </a:cubicBezTo>
                    <a:cubicBezTo>
                      <a:pt x="18381" y="39809"/>
                      <a:pt x="17132" y="47552"/>
                      <a:pt x="17132" y="56742"/>
                    </a:cubicBezTo>
                    <a:cubicBezTo>
                      <a:pt x="17132" y="65933"/>
                      <a:pt x="18331" y="73075"/>
                      <a:pt x="20778" y="79269"/>
                    </a:cubicBezTo>
                    <a:cubicBezTo>
                      <a:pt x="23226" y="85463"/>
                      <a:pt x="26823" y="90258"/>
                      <a:pt x="31618" y="93504"/>
                    </a:cubicBezTo>
                    <a:cubicBezTo>
                      <a:pt x="36413" y="96801"/>
                      <a:pt x="42407" y="98400"/>
                      <a:pt x="49649" y="98400"/>
                    </a:cubicBezTo>
                    <a:cubicBezTo>
                      <a:pt x="55394" y="98400"/>
                      <a:pt x="60589" y="97800"/>
                      <a:pt x="65234" y="96552"/>
                    </a:cubicBezTo>
                    <a:cubicBezTo>
                      <a:pt x="69879" y="95303"/>
                      <a:pt x="74075" y="93904"/>
                      <a:pt x="77821" y="92206"/>
                    </a:cubicBezTo>
                    <a:lnTo>
                      <a:pt x="77821" y="106891"/>
                    </a:lnTo>
                    <a:cubicBezTo>
                      <a:pt x="74175" y="108739"/>
                      <a:pt x="70129" y="110188"/>
                      <a:pt x="65682" y="111137"/>
                    </a:cubicBezTo>
                    <a:cubicBezTo>
                      <a:pt x="61238" y="112136"/>
                      <a:pt x="55893" y="112635"/>
                      <a:pt x="49749" y="11263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28" name="Google Shape;3128;g34ed79b00d1_0_3027"/>
              <p:cNvSpPr/>
              <p:nvPr/>
            </p:nvSpPr>
            <p:spPr>
              <a:xfrm>
                <a:off x="11365121" y="4733368"/>
                <a:ext cx="19879" cy="149497"/>
              </a:xfrm>
              <a:custGeom>
                <a:rect b="b" l="l" r="r" t="t"/>
                <a:pathLst>
                  <a:path extrusionOk="0" h="149497" w="19879">
                    <a:moveTo>
                      <a:pt x="9940" y="0"/>
                    </a:moveTo>
                    <a:cubicBezTo>
                      <a:pt x="12637" y="0"/>
                      <a:pt x="14985" y="899"/>
                      <a:pt x="16933" y="2647"/>
                    </a:cubicBezTo>
                    <a:cubicBezTo>
                      <a:pt x="18881" y="4396"/>
                      <a:pt x="19880" y="7143"/>
                      <a:pt x="19880" y="10839"/>
                    </a:cubicBezTo>
                    <a:cubicBezTo>
                      <a:pt x="19880" y="14535"/>
                      <a:pt x="18881" y="17182"/>
                      <a:pt x="16933" y="18981"/>
                    </a:cubicBezTo>
                    <a:cubicBezTo>
                      <a:pt x="14985" y="20779"/>
                      <a:pt x="12637" y="21678"/>
                      <a:pt x="9940" y="21678"/>
                    </a:cubicBezTo>
                    <a:cubicBezTo>
                      <a:pt x="7244" y="21678"/>
                      <a:pt x="4746" y="20779"/>
                      <a:pt x="2847" y="18981"/>
                    </a:cubicBezTo>
                    <a:cubicBezTo>
                      <a:pt x="950" y="17182"/>
                      <a:pt x="0" y="14485"/>
                      <a:pt x="0" y="10839"/>
                    </a:cubicBezTo>
                    <a:cubicBezTo>
                      <a:pt x="0" y="7193"/>
                      <a:pt x="950" y="4396"/>
                      <a:pt x="2847" y="2647"/>
                    </a:cubicBezTo>
                    <a:cubicBezTo>
                      <a:pt x="4746" y="899"/>
                      <a:pt x="7094" y="0"/>
                      <a:pt x="9940" y="0"/>
                    </a:cubicBezTo>
                    <a:close/>
                    <a:moveTo>
                      <a:pt x="17982" y="40708"/>
                    </a:moveTo>
                    <a:lnTo>
                      <a:pt x="17982" y="149497"/>
                    </a:lnTo>
                    <a:lnTo>
                      <a:pt x="1499" y="149497"/>
                    </a:lnTo>
                    <a:lnTo>
                      <a:pt x="1499" y="40708"/>
                    </a:lnTo>
                    <a:lnTo>
                      <a:pt x="17982" y="4070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29" name="Google Shape;3129;g34ed79b00d1_0_3027"/>
            <p:cNvGrpSpPr/>
            <p:nvPr/>
          </p:nvGrpSpPr>
          <p:grpSpPr>
            <a:xfrm>
              <a:off x="3681914" y="809673"/>
              <a:ext cx="172024" cy="1637628"/>
              <a:chOff x="3681914" y="809673"/>
              <a:chExt cx="172024" cy="1637628"/>
            </a:xfrm>
          </p:grpSpPr>
          <p:sp>
            <p:nvSpPr>
              <p:cNvPr id="3130" name="Google Shape;3130;g34ed79b00d1_0_3027"/>
              <p:cNvSpPr/>
              <p:nvPr/>
            </p:nvSpPr>
            <p:spPr>
              <a:xfrm>
                <a:off x="3686909" y="2328423"/>
                <a:ext cx="164831" cy="118878"/>
              </a:xfrm>
              <a:custGeom>
                <a:rect b="b" l="l" r="r" t="t"/>
                <a:pathLst>
                  <a:path extrusionOk="0" h="118878" w="164831">
                    <a:moveTo>
                      <a:pt x="164782" y="50"/>
                    </a:moveTo>
                    <a:lnTo>
                      <a:pt x="164782" y="22727"/>
                    </a:lnTo>
                    <a:lnTo>
                      <a:pt x="84614" y="82116"/>
                    </a:lnTo>
                    <a:lnTo>
                      <a:pt x="100397" y="99698"/>
                    </a:lnTo>
                    <a:lnTo>
                      <a:pt x="164782" y="99698"/>
                    </a:lnTo>
                    <a:lnTo>
                      <a:pt x="164782" y="118879"/>
                    </a:lnTo>
                    <a:lnTo>
                      <a:pt x="0" y="118879"/>
                    </a:lnTo>
                    <a:lnTo>
                      <a:pt x="0" y="99698"/>
                    </a:lnTo>
                    <a:lnTo>
                      <a:pt x="82166" y="99698"/>
                    </a:lnTo>
                    <a:cubicBezTo>
                      <a:pt x="77271" y="95403"/>
                      <a:pt x="72426" y="91007"/>
                      <a:pt x="67581" y="86512"/>
                    </a:cubicBezTo>
                    <a:cubicBezTo>
                      <a:pt x="62736" y="82016"/>
                      <a:pt x="57841" y="77521"/>
                      <a:pt x="52846" y="73075"/>
                    </a:cubicBezTo>
                    <a:lnTo>
                      <a:pt x="0" y="24925"/>
                    </a:lnTo>
                    <a:lnTo>
                      <a:pt x="0" y="2497"/>
                    </a:lnTo>
                    <a:lnTo>
                      <a:pt x="71477" y="68081"/>
                    </a:lnTo>
                    <a:lnTo>
                      <a:pt x="16483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31" name="Google Shape;3131;g34ed79b00d1_0_3027"/>
              <p:cNvSpPr/>
              <p:nvPr/>
            </p:nvSpPr>
            <p:spPr>
              <a:xfrm>
                <a:off x="3728116" y="2206697"/>
                <a:ext cx="125771" cy="103394"/>
              </a:xfrm>
              <a:custGeom>
                <a:rect b="b" l="l" r="r" t="t"/>
                <a:pathLst>
                  <a:path extrusionOk="0" h="103394" w="125771">
                    <a:moveTo>
                      <a:pt x="0" y="50"/>
                    </a:moveTo>
                    <a:lnTo>
                      <a:pt x="123524" y="50"/>
                    </a:lnTo>
                    <a:lnTo>
                      <a:pt x="123524" y="15384"/>
                    </a:lnTo>
                    <a:lnTo>
                      <a:pt x="106142" y="18082"/>
                    </a:lnTo>
                    <a:lnTo>
                      <a:pt x="106142" y="19080"/>
                    </a:lnTo>
                    <a:cubicBezTo>
                      <a:pt x="110437" y="21628"/>
                      <a:pt x="114034" y="24925"/>
                      <a:pt x="116981" y="29020"/>
                    </a:cubicBezTo>
                    <a:cubicBezTo>
                      <a:pt x="119928" y="33066"/>
                      <a:pt x="122125" y="37661"/>
                      <a:pt x="123574" y="42706"/>
                    </a:cubicBezTo>
                    <a:cubicBezTo>
                      <a:pt x="125022" y="47751"/>
                      <a:pt x="125772" y="53196"/>
                      <a:pt x="125772" y="58890"/>
                    </a:cubicBezTo>
                    <a:cubicBezTo>
                      <a:pt x="125772" y="68680"/>
                      <a:pt x="124173" y="76871"/>
                      <a:pt x="121026" y="83465"/>
                    </a:cubicBezTo>
                    <a:cubicBezTo>
                      <a:pt x="117880" y="90058"/>
                      <a:pt x="112985" y="95053"/>
                      <a:pt x="106391" y="98399"/>
                    </a:cubicBezTo>
                    <a:cubicBezTo>
                      <a:pt x="99798" y="101746"/>
                      <a:pt x="91307" y="103394"/>
                      <a:pt x="80917" y="103394"/>
                    </a:cubicBezTo>
                    <a:lnTo>
                      <a:pt x="0" y="103394"/>
                    </a:lnTo>
                    <a:lnTo>
                      <a:pt x="0" y="84464"/>
                    </a:lnTo>
                    <a:lnTo>
                      <a:pt x="79569" y="84464"/>
                    </a:lnTo>
                    <a:cubicBezTo>
                      <a:pt x="89858" y="84464"/>
                      <a:pt x="97550" y="82116"/>
                      <a:pt x="102645" y="77471"/>
                    </a:cubicBezTo>
                    <a:cubicBezTo>
                      <a:pt x="107740" y="72826"/>
                      <a:pt x="110238" y="65733"/>
                      <a:pt x="110238" y="56143"/>
                    </a:cubicBezTo>
                    <a:cubicBezTo>
                      <a:pt x="110238" y="46552"/>
                      <a:pt x="108489" y="39660"/>
                      <a:pt x="105043" y="34215"/>
                    </a:cubicBezTo>
                    <a:cubicBezTo>
                      <a:pt x="101596" y="28771"/>
                      <a:pt x="96502" y="24825"/>
                      <a:pt x="89758" y="22427"/>
                    </a:cubicBezTo>
                    <a:cubicBezTo>
                      <a:pt x="83015" y="20029"/>
                      <a:pt x="74774" y="18831"/>
                      <a:pt x="65034" y="18831"/>
                    </a:cubicBezTo>
                    <a:lnTo>
                      <a:pt x="0" y="188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32" name="Google Shape;3132;g34ed79b00d1_0_3027"/>
              <p:cNvSpPr/>
              <p:nvPr/>
            </p:nvSpPr>
            <p:spPr>
              <a:xfrm>
                <a:off x="3726019" y="2077429"/>
                <a:ext cx="127869" cy="98849"/>
              </a:xfrm>
              <a:custGeom>
                <a:rect b="b" l="l" r="r" t="t"/>
                <a:pathLst>
                  <a:path extrusionOk="0" h="98849" w="127869">
                    <a:moveTo>
                      <a:pt x="50" y="43506"/>
                    </a:moveTo>
                    <a:cubicBezTo>
                      <a:pt x="50" y="28771"/>
                      <a:pt x="3346" y="17832"/>
                      <a:pt x="9990" y="10689"/>
                    </a:cubicBezTo>
                    <a:cubicBezTo>
                      <a:pt x="16583" y="3546"/>
                      <a:pt x="27172" y="0"/>
                      <a:pt x="41657" y="0"/>
                    </a:cubicBezTo>
                    <a:lnTo>
                      <a:pt x="125622" y="0"/>
                    </a:lnTo>
                    <a:lnTo>
                      <a:pt x="125622" y="13636"/>
                    </a:lnTo>
                    <a:lnTo>
                      <a:pt x="107340" y="17232"/>
                    </a:lnTo>
                    <a:lnTo>
                      <a:pt x="107340" y="18132"/>
                    </a:lnTo>
                    <a:cubicBezTo>
                      <a:pt x="111836" y="21578"/>
                      <a:pt x="115632" y="25174"/>
                      <a:pt x="118679" y="28970"/>
                    </a:cubicBezTo>
                    <a:cubicBezTo>
                      <a:pt x="121726" y="32717"/>
                      <a:pt x="124023" y="37062"/>
                      <a:pt x="125572" y="42007"/>
                    </a:cubicBezTo>
                    <a:cubicBezTo>
                      <a:pt x="127120" y="46952"/>
                      <a:pt x="127869" y="52946"/>
                      <a:pt x="127869" y="60089"/>
                    </a:cubicBezTo>
                    <a:cubicBezTo>
                      <a:pt x="127869" y="67581"/>
                      <a:pt x="126571" y="74274"/>
                      <a:pt x="123924" y="80118"/>
                    </a:cubicBezTo>
                    <a:cubicBezTo>
                      <a:pt x="121276" y="85962"/>
                      <a:pt x="117330" y="90508"/>
                      <a:pt x="111986" y="93854"/>
                    </a:cubicBezTo>
                    <a:cubicBezTo>
                      <a:pt x="106641" y="97201"/>
                      <a:pt x="99898" y="98849"/>
                      <a:pt x="91706" y="98849"/>
                    </a:cubicBezTo>
                    <a:cubicBezTo>
                      <a:pt x="79369" y="98849"/>
                      <a:pt x="69929" y="93954"/>
                      <a:pt x="63285" y="84214"/>
                    </a:cubicBezTo>
                    <a:cubicBezTo>
                      <a:pt x="56692" y="74424"/>
                      <a:pt x="53046" y="59589"/>
                      <a:pt x="52446" y="39560"/>
                    </a:cubicBezTo>
                    <a:lnTo>
                      <a:pt x="51547" y="18231"/>
                    </a:lnTo>
                    <a:lnTo>
                      <a:pt x="44005" y="18231"/>
                    </a:lnTo>
                    <a:cubicBezTo>
                      <a:pt x="33316" y="18231"/>
                      <a:pt x="25874" y="20529"/>
                      <a:pt x="21578" y="25124"/>
                    </a:cubicBezTo>
                    <a:cubicBezTo>
                      <a:pt x="17282" y="29720"/>
                      <a:pt x="15134" y="36163"/>
                      <a:pt x="15134" y="44505"/>
                    </a:cubicBezTo>
                    <a:cubicBezTo>
                      <a:pt x="15134" y="50948"/>
                      <a:pt x="16083" y="57142"/>
                      <a:pt x="17932" y="62986"/>
                    </a:cubicBezTo>
                    <a:cubicBezTo>
                      <a:pt x="19830" y="68830"/>
                      <a:pt x="22027" y="74424"/>
                      <a:pt x="24575" y="79669"/>
                    </a:cubicBezTo>
                    <a:lnTo>
                      <a:pt x="10389" y="85413"/>
                    </a:lnTo>
                    <a:cubicBezTo>
                      <a:pt x="7542" y="79868"/>
                      <a:pt x="5095" y="73475"/>
                      <a:pt x="3047" y="66232"/>
                    </a:cubicBezTo>
                    <a:cubicBezTo>
                      <a:pt x="999" y="58990"/>
                      <a:pt x="0" y="51447"/>
                      <a:pt x="0" y="43456"/>
                    </a:cubicBezTo>
                    <a:close/>
                    <a:moveTo>
                      <a:pt x="64784" y="18481"/>
                    </a:moveTo>
                    <a:lnTo>
                      <a:pt x="65583" y="37312"/>
                    </a:lnTo>
                    <a:cubicBezTo>
                      <a:pt x="66182" y="52696"/>
                      <a:pt x="68680" y="63585"/>
                      <a:pt x="73125" y="69879"/>
                    </a:cubicBezTo>
                    <a:cubicBezTo>
                      <a:pt x="77571" y="76172"/>
                      <a:pt x="83814" y="79369"/>
                      <a:pt x="91956" y="79369"/>
                    </a:cubicBezTo>
                    <a:cubicBezTo>
                      <a:pt x="98999" y="79369"/>
                      <a:pt x="104244" y="77221"/>
                      <a:pt x="107640" y="72926"/>
                    </a:cubicBezTo>
                    <a:cubicBezTo>
                      <a:pt x="111037" y="68630"/>
                      <a:pt x="112735" y="62986"/>
                      <a:pt x="112735" y="55893"/>
                    </a:cubicBezTo>
                    <a:cubicBezTo>
                      <a:pt x="112735" y="44904"/>
                      <a:pt x="109688" y="35963"/>
                      <a:pt x="103594" y="28970"/>
                    </a:cubicBezTo>
                    <a:cubicBezTo>
                      <a:pt x="97500" y="21978"/>
                      <a:pt x="88360" y="18481"/>
                      <a:pt x="76222" y="18481"/>
                    </a:cubicBezTo>
                    <a:lnTo>
                      <a:pt x="64834" y="1848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33" name="Google Shape;3133;g34ed79b00d1_0_3027"/>
              <p:cNvSpPr/>
              <p:nvPr/>
            </p:nvSpPr>
            <p:spPr>
              <a:xfrm>
                <a:off x="3725869" y="1907802"/>
                <a:ext cx="125871" cy="71077"/>
              </a:xfrm>
              <a:custGeom>
                <a:rect b="b" l="l" r="r" t="t"/>
                <a:pathLst>
                  <a:path extrusionOk="0" h="71077" w="125871">
                    <a:moveTo>
                      <a:pt x="0" y="14985"/>
                    </a:moveTo>
                    <a:cubicBezTo>
                      <a:pt x="0" y="12487"/>
                      <a:pt x="150" y="9890"/>
                      <a:pt x="400" y="7193"/>
                    </a:cubicBezTo>
                    <a:cubicBezTo>
                      <a:pt x="649" y="4495"/>
                      <a:pt x="999" y="2098"/>
                      <a:pt x="1449" y="0"/>
                    </a:cubicBezTo>
                    <a:lnTo>
                      <a:pt x="18831" y="2348"/>
                    </a:lnTo>
                    <a:cubicBezTo>
                      <a:pt x="18282" y="4395"/>
                      <a:pt x="17882" y="6643"/>
                      <a:pt x="17582" y="9091"/>
                    </a:cubicBezTo>
                    <a:cubicBezTo>
                      <a:pt x="17282" y="11588"/>
                      <a:pt x="17132" y="13886"/>
                      <a:pt x="17132" y="16084"/>
                    </a:cubicBezTo>
                    <a:cubicBezTo>
                      <a:pt x="17132" y="21028"/>
                      <a:pt x="18132" y="25724"/>
                      <a:pt x="20130" y="30119"/>
                    </a:cubicBezTo>
                    <a:cubicBezTo>
                      <a:pt x="22127" y="34515"/>
                      <a:pt x="24975" y="38361"/>
                      <a:pt x="28721" y="41657"/>
                    </a:cubicBezTo>
                    <a:cubicBezTo>
                      <a:pt x="32417" y="44954"/>
                      <a:pt x="36912" y="47551"/>
                      <a:pt x="42157" y="49449"/>
                    </a:cubicBezTo>
                    <a:cubicBezTo>
                      <a:pt x="47402" y="51348"/>
                      <a:pt x="53196" y="52247"/>
                      <a:pt x="59589" y="52247"/>
                    </a:cubicBezTo>
                    <a:lnTo>
                      <a:pt x="125872" y="52247"/>
                    </a:lnTo>
                    <a:lnTo>
                      <a:pt x="125872" y="71077"/>
                    </a:lnTo>
                    <a:lnTo>
                      <a:pt x="2348" y="71077"/>
                    </a:lnTo>
                    <a:lnTo>
                      <a:pt x="2348" y="55543"/>
                    </a:lnTo>
                    <a:lnTo>
                      <a:pt x="25125" y="53495"/>
                    </a:lnTo>
                    <a:lnTo>
                      <a:pt x="25125" y="52696"/>
                    </a:lnTo>
                    <a:cubicBezTo>
                      <a:pt x="20529" y="50149"/>
                      <a:pt x="16333" y="47052"/>
                      <a:pt x="12537" y="43456"/>
                    </a:cubicBezTo>
                    <a:cubicBezTo>
                      <a:pt x="8741" y="39859"/>
                      <a:pt x="5694" y="35664"/>
                      <a:pt x="3446" y="30868"/>
                    </a:cubicBezTo>
                    <a:cubicBezTo>
                      <a:pt x="1199" y="26073"/>
                      <a:pt x="50" y="20779"/>
                      <a:pt x="50" y="1493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34" name="Google Shape;3134;g34ed79b00d1_0_3027"/>
              <p:cNvSpPr/>
              <p:nvPr/>
            </p:nvSpPr>
            <p:spPr>
              <a:xfrm>
                <a:off x="3681914" y="1863697"/>
                <a:ext cx="169726" cy="22527"/>
              </a:xfrm>
              <a:custGeom>
                <a:rect b="b" l="l" r="r" t="t"/>
                <a:pathLst>
                  <a:path extrusionOk="0" h="22527" w="169726">
                    <a:moveTo>
                      <a:pt x="0" y="11289"/>
                    </a:moveTo>
                    <a:cubicBezTo>
                      <a:pt x="0" y="8192"/>
                      <a:pt x="999" y="5544"/>
                      <a:pt x="2997" y="3347"/>
                    </a:cubicBezTo>
                    <a:cubicBezTo>
                      <a:pt x="4995" y="1149"/>
                      <a:pt x="8092" y="0"/>
                      <a:pt x="12288" y="0"/>
                    </a:cubicBezTo>
                    <a:cubicBezTo>
                      <a:pt x="16483" y="0"/>
                      <a:pt x="19480" y="1099"/>
                      <a:pt x="21528" y="3347"/>
                    </a:cubicBezTo>
                    <a:cubicBezTo>
                      <a:pt x="23576" y="5544"/>
                      <a:pt x="24575" y="8192"/>
                      <a:pt x="24575" y="11289"/>
                    </a:cubicBezTo>
                    <a:cubicBezTo>
                      <a:pt x="24575" y="14535"/>
                      <a:pt x="23576" y="17182"/>
                      <a:pt x="21528" y="19330"/>
                    </a:cubicBezTo>
                    <a:cubicBezTo>
                      <a:pt x="19480" y="21478"/>
                      <a:pt x="16433" y="22527"/>
                      <a:pt x="12288" y="22527"/>
                    </a:cubicBezTo>
                    <a:cubicBezTo>
                      <a:pt x="8142" y="22527"/>
                      <a:pt x="4995" y="21478"/>
                      <a:pt x="2997" y="19330"/>
                    </a:cubicBezTo>
                    <a:cubicBezTo>
                      <a:pt x="999" y="17182"/>
                      <a:pt x="0" y="14485"/>
                      <a:pt x="0" y="11289"/>
                    </a:cubicBezTo>
                    <a:close/>
                    <a:moveTo>
                      <a:pt x="46203" y="2148"/>
                    </a:moveTo>
                    <a:lnTo>
                      <a:pt x="169727" y="2148"/>
                    </a:lnTo>
                    <a:lnTo>
                      <a:pt x="169727" y="20879"/>
                    </a:lnTo>
                    <a:lnTo>
                      <a:pt x="46203" y="20879"/>
                    </a:lnTo>
                    <a:lnTo>
                      <a:pt x="46203" y="21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35" name="Google Shape;3135;g34ed79b00d1_0_3027"/>
              <p:cNvSpPr/>
              <p:nvPr/>
            </p:nvSpPr>
            <p:spPr>
              <a:xfrm>
                <a:off x="3725869" y="1755158"/>
                <a:ext cx="125871" cy="71077"/>
              </a:xfrm>
              <a:custGeom>
                <a:rect b="b" l="l" r="r" t="t"/>
                <a:pathLst>
                  <a:path extrusionOk="0" h="71077" w="125871">
                    <a:moveTo>
                      <a:pt x="0" y="14985"/>
                    </a:moveTo>
                    <a:cubicBezTo>
                      <a:pt x="0" y="12487"/>
                      <a:pt x="150" y="9890"/>
                      <a:pt x="400" y="7193"/>
                    </a:cubicBezTo>
                    <a:cubicBezTo>
                      <a:pt x="649" y="4495"/>
                      <a:pt x="999" y="2098"/>
                      <a:pt x="1449" y="0"/>
                    </a:cubicBezTo>
                    <a:lnTo>
                      <a:pt x="18831" y="2347"/>
                    </a:lnTo>
                    <a:cubicBezTo>
                      <a:pt x="18282" y="4395"/>
                      <a:pt x="17882" y="6643"/>
                      <a:pt x="17582" y="9091"/>
                    </a:cubicBezTo>
                    <a:cubicBezTo>
                      <a:pt x="17282" y="11588"/>
                      <a:pt x="17132" y="13886"/>
                      <a:pt x="17132" y="16083"/>
                    </a:cubicBezTo>
                    <a:cubicBezTo>
                      <a:pt x="17132" y="21028"/>
                      <a:pt x="18132" y="25724"/>
                      <a:pt x="20130" y="30119"/>
                    </a:cubicBezTo>
                    <a:cubicBezTo>
                      <a:pt x="22127" y="34515"/>
                      <a:pt x="24975" y="38361"/>
                      <a:pt x="28721" y="41657"/>
                    </a:cubicBezTo>
                    <a:cubicBezTo>
                      <a:pt x="32417" y="44954"/>
                      <a:pt x="36912" y="47551"/>
                      <a:pt x="42157" y="49449"/>
                    </a:cubicBezTo>
                    <a:cubicBezTo>
                      <a:pt x="47402" y="51348"/>
                      <a:pt x="53196" y="52247"/>
                      <a:pt x="59589" y="52247"/>
                    </a:cubicBezTo>
                    <a:lnTo>
                      <a:pt x="125872" y="52247"/>
                    </a:lnTo>
                    <a:lnTo>
                      <a:pt x="125872" y="71077"/>
                    </a:lnTo>
                    <a:lnTo>
                      <a:pt x="2348" y="71077"/>
                    </a:lnTo>
                    <a:lnTo>
                      <a:pt x="2348" y="55543"/>
                    </a:lnTo>
                    <a:lnTo>
                      <a:pt x="25125" y="53495"/>
                    </a:lnTo>
                    <a:lnTo>
                      <a:pt x="25125" y="52696"/>
                    </a:lnTo>
                    <a:cubicBezTo>
                      <a:pt x="20529" y="50149"/>
                      <a:pt x="16333" y="47052"/>
                      <a:pt x="12537" y="43456"/>
                    </a:cubicBezTo>
                    <a:cubicBezTo>
                      <a:pt x="8741" y="39859"/>
                      <a:pt x="5694" y="35664"/>
                      <a:pt x="3446" y="30868"/>
                    </a:cubicBezTo>
                    <a:cubicBezTo>
                      <a:pt x="1199" y="26073"/>
                      <a:pt x="50" y="20779"/>
                      <a:pt x="50" y="1493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36" name="Google Shape;3136;g34ed79b00d1_0_3027"/>
              <p:cNvSpPr/>
              <p:nvPr/>
            </p:nvSpPr>
            <p:spPr>
              <a:xfrm>
                <a:off x="3725819" y="1625390"/>
                <a:ext cx="128119" cy="113384"/>
              </a:xfrm>
              <a:custGeom>
                <a:rect b="b" l="l" r="r" t="t"/>
                <a:pathLst>
                  <a:path extrusionOk="0" h="113384" w="128119">
                    <a:moveTo>
                      <a:pt x="63835" y="0"/>
                    </a:moveTo>
                    <a:cubicBezTo>
                      <a:pt x="73974" y="0"/>
                      <a:pt x="83015" y="1299"/>
                      <a:pt x="91007" y="3946"/>
                    </a:cubicBezTo>
                    <a:cubicBezTo>
                      <a:pt x="98999" y="6593"/>
                      <a:pt x="105692" y="10389"/>
                      <a:pt x="111187" y="15334"/>
                    </a:cubicBezTo>
                    <a:cubicBezTo>
                      <a:pt x="116681" y="20279"/>
                      <a:pt x="120877" y="26273"/>
                      <a:pt x="123774" y="33316"/>
                    </a:cubicBezTo>
                    <a:cubicBezTo>
                      <a:pt x="126671" y="40359"/>
                      <a:pt x="128119" y="48301"/>
                      <a:pt x="128119" y="57142"/>
                    </a:cubicBezTo>
                    <a:cubicBezTo>
                      <a:pt x="128119" y="65433"/>
                      <a:pt x="126671" y="72975"/>
                      <a:pt x="123774" y="79868"/>
                    </a:cubicBezTo>
                    <a:cubicBezTo>
                      <a:pt x="120877" y="86761"/>
                      <a:pt x="116681" y="92705"/>
                      <a:pt x="111187" y="97700"/>
                    </a:cubicBezTo>
                    <a:cubicBezTo>
                      <a:pt x="105692" y="102695"/>
                      <a:pt x="98999" y="106591"/>
                      <a:pt x="91007" y="109288"/>
                    </a:cubicBezTo>
                    <a:cubicBezTo>
                      <a:pt x="83065" y="112036"/>
                      <a:pt x="73974" y="113384"/>
                      <a:pt x="63835" y="113384"/>
                    </a:cubicBezTo>
                    <a:cubicBezTo>
                      <a:pt x="50299" y="113384"/>
                      <a:pt x="38810" y="111087"/>
                      <a:pt x="29270" y="106491"/>
                    </a:cubicBezTo>
                    <a:cubicBezTo>
                      <a:pt x="19780" y="101896"/>
                      <a:pt x="12537" y="95353"/>
                      <a:pt x="7492" y="86811"/>
                    </a:cubicBezTo>
                    <a:cubicBezTo>
                      <a:pt x="2497" y="78270"/>
                      <a:pt x="0" y="68130"/>
                      <a:pt x="0" y="56342"/>
                    </a:cubicBezTo>
                    <a:cubicBezTo>
                      <a:pt x="0" y="44554"/>
                      <a:pt x="2497" y="35214"/>
                      <a:pt x="7542" y="26773"/>
                    </a:cubicBezTo>
                    <a:cubicBezTo>
                      <a:pt x="12587" y="18331"/>
                      <a:pt x="19830" y="11738"/>
                      <a:pt x="29370" y="7043"/>
                    </a:cubicBezTo>
                    <a:cubicBezTo>
                      <a:pt x="38860" y="2348"/>
                      <a:pt x="50349" y="0"/>
                      <a:pt x="63785" y="0"/>
                    </a:cubicBezTo>
                    <a:close/>
                    <a:moveTo>
                      <a:pt x="63835" y="94054"/>
                    </a:moveTo>
                    <a:cubicBezTo>
                      <a:pt x="73775" y="94054"/>
                      <a:pt x="82366" y="92755"/>
                      <a:pt x="89659" y="90108"/>
                    </a:cubicBezTo>
                    <a:cubicBezTo>
                      <a:pt x="96951" y="87461"/>
                      <a:pt x="102595" y="83415"/>
                      <a:pt x="106541" y="77921"/>
                    </a:cubicBezTo>
                    <a:cubicBezTo>
                      <a:pt x="110537" y="72426"/>
                      <a:pt x="112535" y="65383"/>
                      <a:pt x="112535" y="56742"/>
                    </a:cubicBezTo>
                    <a:cubicBezTo>
                      <a:pt x="112535" y="48101"/>
                      <a:pt x="110537" y="41108"/>
                      <a:pt x="106541" y="35614"/>
                    </a:cubicBezTo>
                    <a:cubicBezTo>
                      <a:pt x="102545" y="30069"/>
                      <a:pt x="96901" y="26023"/>
                      <a:pt x="89659" y="23376"/>
                    </a:cubicBezTo>
                    <a:cubicBezTo>
                      <a:pt x="82366" y="20729"/>
                      <a:pt x="73775" y="19430"/>
                      <a:pt x="63835" y="19430"/>
                    </a:cubicBezTo>
                    <a:cubicBezTo>
                      <a:pt x="53895" y="19430"/>
                      <a:pt x="45504" y="20729"/>
                      <a:pt x="38311" y="23376"/>
                    </a:cubicBezTo>
                    <a:cubicBezTo>
                      <a:pt x="31118" y="26023"/>
                      <a:pt x="25574" y="30069"/>
                      <a:pt x="21678" y="35564"/>
                    </a:cubicBezTo>
                    <a:cubicBezTo>
                      <a:pt x="17782" y="41058"/>
                      <a:pt x="15834" y="48151"/>
                      <a:pt x="15834" y="56892"/>
                    </a:cubicBezTo>
                    <a:cubicBezTo>
                      <a:pt x="15834" y="69729"/>
                      <a:pt x="20080" y="79169"/>
                      <a:pt x="28571" y="85113"/>
                    </a:cubicBezTo>
                    <a:cubicBezTo>
                      <a:pt x="37062" y="91107"/>
                      <a:pt x="48800" y="94054"/>
                      <a:pt x="63835" y="9405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37" name="Google Shape;3137;g34ed79b00d1_0_3027"/>
              <p:cNvSpPr/>
              <p:nvPr/>
            </p:nvSpPr>
            <p:spPr>
              <a:xfrm>
                <a:off x="3725819" y="1435235"/>
                <a:ext cx="128119" cy="104693"/>
              </a:xfrm>
              <a:custGeom>
                <a:rect b="b" l="l" r="r" t="t"/>
                <a:pathLst>
                  <a:path extrusionOk="0" h="104693" w="128119">
                    <a:moveTo>
                      <a:pt x="50" y="50299"/>
                    </a:moveTo>
                    <a:cubicBezTo>
                      <a:pt x="50" y="39759"/>
                      <a:pt x="2398" y="30769"/>
                      <a:pt x="7043" y="23226"/>
                    </a:cubicBezTo>
                    <a:cubicBezTo>
                      <a:pt x="11688" y="15734"/>
                      <a:pt x="18232" y="9940"/>
                      <a:pt x="26623" y="5994"/>
                    </a:cubicBezTo>
                    <a:cubicBezTo>
                      <a:pt x="35014" y="2048"/>
                      <a:pt x="44804" y="0"/>
                      <a:pt x="55993" y="0"/>
                    </a:cubicBezTo>
                    <a:lnTo>
                      <a:pt x="67581" y="0"/>
                    </a:lnTo>
                    <a:lnTo>
                      <a:pt x="67581" y="85313"/>
                    </a:lnTo>
                    <a:cubicBezTo>
                      <a:pt x="82066" y="85113"/>
                      <a:pt x="93155" y="81467"/>
                      <a:pt x="100747" y="74474"/>
                    </a:cubicBezTo>
                    <a:cubicBezTo>
                      <a:pt x="108339" y="67481"/>
                      <a:pt x="112136" y="57641"/>
                      <a:pt x="112136" y="44954"/>
                    </a:cubicBezTo>
                    <a:cubicBezTo>
                      <a:pt x="112136" y="37162"/>
                      <a:pt x="111436" y="30219"/>
                      <a:pt x="109988" y="24225"/>
                    </a:cubicBezTo>
                    <a:cubicBezTo>
                      <a:pt x="108539" y="18231"/>
                      <a:pt x="106441" y="11988"/>
                      <a:pt x="103694" y="5494"/>
                    </a:cubicBezTo>
                    <a:lnTo>
                      <a:pt x="120128" y="5494"/>
                    </a:lnTo>
                    <a:cubicBezTo>
                      <a:pt x="122925" y="11738"/>
                      <a:pt x="124923" y="17932"/>
                      <a:pt x="126221" y="24025"/>
                    </a:cubicBezTo>
                    <a:cubicBezTo>
                      <a:pt x="127520" y="30169"/>
                      <a:pt x="128119" y="37362"/>
                      <a:pt x="128119" y="45703"/>
                    </a:cubicBezTo>
                    <a:cubicBezTo>
                      <a:pt x="128119" y="57591"/>
                      <a:pt x="125722" y="67931"/>
                      <a:pt x="120827" y="76772"/>
                    </a:cubicBezTo>
                    <a:cubicBezTo>
                      <a:pt x="115982" y="85613"/>
                      <a:pt x="108839" y="92456"/>
                      <a:pt x="99449" y="97351"/>
                    </a:cubicBezTo>
                    <a:cubicBezTo>
                      <a:pt x="90058" y="102246"/>
                      <a:pt x="78570" y="104693"/>
                      <a:pt x="64934" y="104693"/>
                    </a:cubicBezTo>
                    <a:cubicBezTo>
                      <a:pt x="51298" y="104693"/>
                      <a:pt x="40109" y="102445"/>
                      <a:pt x="30369" y="98000"/>
                    </a:cubicBezTo>
                    <a:cubicBezTo>
                      <a:pt x="20629" y="93505"/>
                      <a:pt x="13137" y="87211"/>
                      <a:pt x="7892" y="79069"/>
                    </a:cubicBezTo>
                    <a:cubicBezTo>
                      <a:pt x="2647" y="70928"/>
                      <a:pt x="0" y="61337"/>
                      <a:pt x="0" y="50249"/>
                    </a:cubicBezTo>
                    <a:close/>
                    <a:moveTo>
                      <a:pt x="15384" y="50499"/>
                    </a:moveTo>
                    <a:cubicBezTo>
                      <a:pt x="15384" y="60488"/>
                      <a:pt x="18631" y="68480"/>
                      <a:pt x="25175" y="74374"/>
                    </a:cubicBezTo>
                    <a:cubicBezTo>
                      <a:pt x="31718" y="80268"/>
                      <a:pt x="40858" y="83864"/>
                      <a:pt x="52546" y="84963"/>
                    </a:cubicBezTo>
                    <a:lnTo>
                      <a:pt x="52546" y="19580"/>
                    </a:lnTo>
                    <a:cubicBezTo>
                      <a:pt x="45204" y="19680"/>
                      <a:pt x="38710" y="20779"/>
                      <a:pt x="33116" y="23027"/>
                    </a:cubicBezTo>
                    <a:cubicBezTo>
                      <a:pt x="27522" y="25224"/>
                      <a:pt x="23176" y="28621"/>
                      <a:pt x="20030" y="33116"/>
                    </a:cubicBezTo>
                    <a:cubicBezTo>
                      <a:pt x="16933" y="37612"/>
                      <a:pt x="15334" y="43406"/>
                      <a:pt x="15334" y="5049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38" name="Google Shape;3138;g34ed79b00d1_0_3027"/>
              <p:cNvSpPr/>
              <p:nvPr/>
            </p:nvSpPr>
            <p:spPr>
              <a:xfrm>
                <a:off x="3699446" y="1286187"/>
                <a:ext cx="154492" cy="73425"/>
              </a:xfrm>
              <a:custGeom>
                <a:rect b="b" l="l" r="r" t="t"/>
                <a:pathLst>
                  <a:path extrusionOk="0" h="73425" w="154492">
                    <a:moveTo>
                      <a:pt x="139158" y="17382"/>
                    </a:moveTo>
                    <a:cubicBezTo>
                      <a:pt x="139158" y="14285"/>
                      <a:pt x="138908" y="11139"/>
                      <a:pt x="138359" y="7892"/>
                    </a:cubicBezTo>
                    <a:cubicBezTo>
                      <a:pt x="137859" y="4645"/>
                      <a:pt x="137210" y="2048"/>
                      <a:pt x="136461" y="0"/>
                    </a:cubicBezTo>
                    <a:lnTo>
                      <a:pt x="150996" y="0"/>
                    </a:lnTo>
                    <a:cubicBezTo>
                      <a:pt x="151995" y="2198"/>
                      <a:pt x="152794" y="5195"/>
                      <a:pt x="153493" y="9091"/>
                    </a:cubicBezTo>
                    <a:cubicBezTo>
                      <a:pt x="154193" y="12937"/>
                      <a:pt x="154492" y="16733"/>
                      <a:pt x="154492" y="20429"/>
                    </a:cubicBezTo>
                    <a:cubicBezTo>
                      <a:pt x="154492" y="26972"/>
                      <a:pt x="153344" y="32916"/>
                      <a:pt x="151046" y="38261"/>
                    </a:cubicBezTo>
                    <a:cubicBezTo>
                      <a:pt x="148748" y="43606"/>
                      <a:pt x="144852" y="47851"/>
                      <a:pt x="139358" y="51048"/>
                    </a:cubicBezTo>
                    <a:cubicBezTo>
                      <a:pt x="133863" y="54245"/>
                      <a:pt x="126271" y="55843"/>
                      <a:pt x="116581" y="55843"/>
                    </a:cubicBezTo>
                    <a:lnTo>
                      <a:pt x="43306" y="55843"/>
                    </a:lnTo>
                    <a:lnTo>
                      <a:pt x="43306" y="73425"/>
                    </a:lnTo>
                    <a:lnTo>
                      <a:pt x="34165" y="73425"/>
                    </a:lnTo>
                    <a:lnTo>
                      <a:pt x="26823" y="55743"/>
                    </a:lnTo>
                    <a:lnTo>
                      <a:pt x="0" y="48301"/>
                    </a:lnTo>
                    <a:lnTo>
                      <a:pt x="0" y="37012"/>
                    </a:lnTo>
                    <a:lnTo>
                      <a:pt x="28621" y="37012"/>
                    </a:lnTo>
                    <a:lnTo>
                      <a:pt x="28621" y="849"/>
                    </a:lnTo>
                    <a:lnTo>
                      <a:pt x="43256" y="849"/>
                    </a:lnTo>
                    <a:lnTo>
                      <a:pt x="43256" y="37012"/>
                    </a:lnTo>
                    <a:lnTo>
                      <a:pt x="115981" y="37012"/>
                    </a:lnTo>
                    <a:cubicBezTo>
                      <a:pt x="123724" y="37012"/>
                      <a:pt x="129518" y="35214"/>
                      <a:pt x="133364" y="31668"/>
                    </a:cubicBezTo>
                    <a:cubicBezTo>
                      <a:pt x="137210" y="28121"/>
                      <a:pt x="139108" y="23326"/>
                      <a:pt x="139108" y="1743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39" name="Google Shape;3139;g34ed79b00d1_0_3027"/>
              <p:cNvSpPr/>
              <p:nvPr/>
            </p:nvSpPr>
            <p:spPr>
              <a:xfrm>
                <a:off x="3726019" y="1171454"/>
                <a:ext cx="127869" cy="98849"/>
              </a:xfrm>
              <a:custGeom>
                <a:rect b="b" l="l" r="r" t="t"/>
                <a:pathLst>
                  <a:path extrusionOk="0" h="98849" w="127869">
                    <a:moveTo>
                      <a:pt x="50" y="43506"/>
                    </a:moveTo>
                    <a:cubicBezTo>
                      <a:pt x="50" y="28771"/>
                      <a:pt x="3346" y="17832"/>
                      <a:pt x="9990" y="10689"/>
                    </a:cubicBezTo>
                    <a:cubicBezTo>
                      <a:pt x="16583" y="3546"/>
                      <a:pt x="27172" y="0"/>
                      <a:pt x="41657" y="0"/>
                    </a:cubicBezTo>
                    <a:lnTo>
                      <a:pt x="125622" y="0"/>
                    </a:lnTo>
                    <a:lnTo>
                      <a:pt x="125622" y="13636"/>
                    </a:lnTo>
                    <a:lnTo>
                      <a:pt x="107340" y="17232"/>
                    </a:lnTo>
                    <a:lnTo>
                      <a:pt x="107340" y="18132"/>
                    </a:lnTo>
                    <a:cubicBezTo>
                      <a:pt x="111836" y="21578"/>
                      <a:pt x="115632" y="25174"/>
                      <a:pt x="118679" y="28970"/>
                    </a:cubicBezTo>
                    <a:cubicBezTo>
                      <a:pt x="121726" y="32717"/>
                      <a:pt x="124023" y="37062"/>
                      <a:pt x="125572" y="42007"/>
                    </a:cubicBezTo>
                    <a:cubicBezTo>
                      <a:pt x="127120" y="46952"/>
                      <a:pt x="127869" y="52946"/>
                      <a:pt x="127869" y="60089"/>
                    </a:cubicBezTo>
                    <a:cubicBezTo>
                      <a:pt x="127869" y="67581"/>
                      <a:pt x="126571" y="74274"/>
                      <a:pt x="123924" y="80118"/>
                    </a:cubicBezTo>
                    <a:cubicBezTo>
                      <a:pt x="121276" y="85962"/>
                      <a:pt x="117330" y="90508"/>
                      <a:pt x="111986" y="93854"/>
                    </a:cubicBezTo>
                    <a:cubicBezTo>
                      <a:pt x="106641" y="97201"/>
                      <a:pt x="99898" y="98849"/>
                      <a:pt x="91706" y="98849"/>
                    </a:cubicBezTo>
                    <a:cubicBezTo>
                      <a:pt x="79369" y="98849"/>
                      <a:pt x="69929" y="93954"/>
                      <a:pt x="63285" y="84214"/>
                    </a:cubicBezTo>
                    <a:cubicBezTo>
                      <a:pt x="56692" y="74424"/>
                      <a:pt x="53046" y="59589"/>
                      <a:pt x="52446" y="39560"/>
                    </a:cubicBezTo>
                    <a:lnTo>
                      <a:pt x="51547" y="18231"/>
                    </a:lnTo>
                    <a:lnTo>
                      <a:pt x="44005" y="18231"/>
                    </a:lnTo>
                    <a:cubicBezTo>
                      <a:pt x="33316" y="18231"/>
                      <a:pt x="25874" y="20529"/>
                      <a:pt x="21578" y="25124"/>
                    </a:cubicBezTo>
                    <a:cubicBezTo>
                      <a:pt x="17282" y="29720"/>
                      <a:pt x="15134" y="36163"/>
                      <a:pt x="15134" y="44505"/>
                    </a:cubicBezTo>
                    <a:cubicBezTo>
                      <a:pt x="15134" y="50948"/>
                      <a:pt x="16083" y="57142"/>
                      <a:pt x="17932" y="62986"/>
                    </a:cubicBezTo>
                    <a:cubicBezTo>
                      <a:pt x="19830" y="68830"/>
                      <a:pt x="22027" y="74424"/>
                      <a:pt x="24575" y="79669"/>
                    </a:cubicBezTo>
                    <a:lnTo>
                      <a:pt x="10389" y="85413"/>
                    </a:lnTo>
                    <a:cubicBezTo>
                      <a:pt x="7542" y="79869"/>
                      <a:pt x="5095" y="73475"/>
                      <a:pt x="3047" y="66232"/>
                    </a:cubicBezTo>
                    <a:cubicBezTo>
                      <a:pt x="999" y="58990"/>
                      <a:pt x="0" y="51448"/>
                      <a:pt x="0" y="43456"/>
                    </a:cubicBezTo>
                    <a:close/>
                    <a:moveTo>
                      <a:pt x="64784" y="18481"/>
                    </a:moveTo>
                    <a:lnTo>
                      <a:pt x="65583" y="37312"/>
                    </a:lnTo>
                    <a:cubicBezTo>
                      <a:pt x="66182" y="52696"/>
                      <a:pt x="68680" y="63585"/>
                      <a:pt x="73125" y="69879"/>
                    </a:cubicBezTo>
                    <a:cubicBezTo>
                      <a:pt x="77571" y="76172"/>
                      <a:pt x="83814" y="79369"/>
                      <a:pt x="91956" y="79369"/>
                    </a:cubicBezTo>
                    <a:cubicBezTo>
                      <a:pt x="98999" y="79369"/>
                      <a:pt x="104244" y="77221"/>
                      <a:pt x="107640" y="72926"/>
                    </a:cubicBezTo>
                    <a:cubicBezTo>
                      <a:pt x="111037" y="68630"/>
                      <a:pt x="112735" y="62986"/>
                      <a:pt x="112735" y="55893"/>
                    </a:cubicBezTo>
                    <a:cubicBezTo>
                      <a:pt x="112735" y="44904"/>
                      <a:pt x="109688" y="35963"/>
                      <a:pt x="103594" y="28970"/>
                    </a:cubicBezTo>
                    <a:cubicBezTo>
                      <a:pt x="97500" y="21978"/>
                      <a:pt x="88360" y="18481"/>
                      <a:pt x="76222" y="18481"/>
                    </a:cubicBezTo>
                    <a:lnTo>
                      <a:pt x="64834" y="1848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40" name="Google Shape;3140;g34ed79b00d1_0_3027"/>
              <p:cNvSpPr/>
              <p:nvPr/>
            </p:nvSpPr>
            <p:spPr>
              <a:xfrm>
                <a:off x="3699446" y="1075602"/>
                <a:ext cx="154492" cy="73425"/>
              </a:xfrm>
              <a:custGeom>
                <a:rect b="b" l="l" r="r" t="t"/>
                <a:pathLst>
                  <a:path extrusionOk="0" h="73425" w="154492">
                    <a:moveTo>
                      <a:pt x="139158" y="17382"/>
                    </a:moveTo>
                    <a:cubicBezTo>
                      <a:pt x="139158" y="14285"/>
                      <a:pt x="138908" y="11139"/>
                      <a:pt x="138359" y="7892"/>
                    </a:cubicBezTo>
                    <a:cubicBezTo>
                      <a:pt x="137859" y="4645"/>
                      <a:pt x="137210" y="2048"/>
                      <a:pt x="136461" y="0"/>
                    </a:cubicBezTo>
                    <a:lnTo>
                      <a:pt x="150996" y="0"/>
                    </a:lnTo>
                    <a:cubicBezTo>
                      <a:pt x="151995" y="2198"/>
                      <a:pt x="152794" y="5195"/>
                      <a:pt x="153493" y="9091"/>
                    </a:cubicBezTo>
                    <a:cubicBezTo>
                      <a:pt x="154193" y="12937"/>
                      <a:pt x="154492" y="16733"/>
                      <a:pt x="154492" y="20429"/>
                    </a:cubicBezTo>
                    <a:cubicBezTo>
                      <a:pt x="154492" y="26973"/>
                      <a:pt x="153344" y="32916"/>
                      <a:pt x="151046" y="38261"/>
                    </a:cubicBezTo>
                    <a:cubicBezTo>
                      <a:pt x="148748" y="43606"/>
                      <a:pt x="144852" y="47851"/>
                      <a:pt x="139358" y="51048"/>
                    </a:cubicBezTo>
                    <a:cubicBezTo>
                      <a:pt x="133863" y="54245"/>
                      <a:pt x="126271" y="55843"/>
                      <a:pt x="116581" y="55843"/>
                    </a:cubicBezTo>
                    <a:lnTo>
                      <a:pt x="43306" y="55843"/>
                    </a:lnTo>
                    <a:lnTo>
                      <a:pt x="43306" y="73425"/>
                    </a:lnTo>
                    <a:lnTo>
                      <a:pt x="34165" y="73425"/>
                    </a:lnTo>
                    <a:lnTo>
                      <a:pt x="26823" y="55743"/>
                    </a:lnTo>
                    <a:lnTo>
                      <a:pt x="0" y="48301"/>
                    </a:lnTo>
                    <a:lnTo>
                      <a:pt x="0" y="37012"/>
                    </a:lnTo>
                    <a:lnTo>
                      <a:pt x="28621" y="37012"/>
                    </a:lnTo>
                    <a:lnTo>
                      <a:pt x="28621" y="849"/>
                    </a:lnTo>
                    <a:lnTo>
                      <a:pt x="43256" y="849"/>
                    </a:lnTo>
                    <a:lnTo>
                      <a:pt x="43256" y="37012"/>
                    </a:lnTo>
                    <a:lnTo>
                      <a:pt x="115981" y="37012"/>
                    </a:lnTo>
                    <a:cubicBezTo>
                      <a:pt x="123724" y="37012"/>
                      <a:pt x="129518" y="35214"/>
                      <a:pt x="133364" y="31668"/>
                    </a:cubicBezTo>
                    <a:cubicBezTo>
                      <a:pt x="137210" y="28121"/>
                      <a:pt x="139108" y="23326"/>
                      <a:pt x="139108" y="1743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41" name="Google Shape;3141;g34ed79b00d1_0_3027"/>
              <p:cNvSpPr/>
              <p:nvPr/>
            </p:nvSpPr>
            <p:spPr>
              <a:xfrm>
                <a:off x="3725819" y="944086"/>
                <a:ext cx="128119" cy="113384"/>
              </a:xfrm>
              <a:custGeom>
                <a:rect b="b" l="l" r="r" t="t"/>
                <a:pathLst>
                  <a:path extrusionOk="0" h="113384" w="128119">
                    <a:moveTo>
                      <a:pt x="63835" y="0"/>
                    </a:moveTo>
                    <a:cubicBezTo>
                      <a:pt x="73974" y="0"/>
                      <a:pt x="83015" y="1299"/>
                      <a:pt x="91007" y="3946"/>
                    </a:cubicBezTo>
                    <a:cubicBezTo>
                      <a:pt x="98999" y="6593"/>
                      <a:pt x="105692" y="10389"/>
                      <a:pt x="111187" y="15334"/>
                    </a:cubicBezTo>
                    <a:cubicBezTo>
                      <a:pt x="116681" y="20279"/>
                      <a:pt x="120877" y="26273"/>
                      <a:pt x="123774" y="33316"/>
                    </a:cubicBezTo>
                    <a:cubicBezTo>
                      <a:pt x="126671" y="40359"/>
                      <a:pt x="128119" y="48301"/>
                      <a:pt x="128119" y="57142"/>
                    </a:cubicBezTo>
                    <a:cubicBezTo>
                      <a:pt x="128119" y="65433"/>
                      <a:pt x="126671" y="72976"/>
                      <a:pt x="123774" y="79869"/>
                    </a:cubicBezTo>
                    <a:cubicBezTo>
                      <a:pt x="120877" y="86761"/>
                      <a:pt x="116681" y="92705"/>
                      <a:pt x="111187" y="97700"/>
                    </a:cubicBezTo>
                    <a:cubicBezTo>
                      <a:pt x="105692" y="102695"/>
                      <a:pt x="98999" y="106591"/>
                      <a:pt x="91007" y="109288"/>
                    </a:cubicBezTo>
                    <a:cubicBezTo>
                      <a:pt x="83065" y="112036"/>
                      <a:pt x="73974" y="113384"/>
                      <a:pt x="63835" y="113384"/>
                    </a:cubicBezTo>
                    <a:cubicBezTo>
                      <a:pt x="50299" y="113384"/>
                      <a:pt x="38810" y="111087"/>
                      <a:pt x="29270" y="106491"/>
                    </a:cubicBezTo>
                    <a:cubicBezTo>
                      <a:pt x="19780" y="101896"/>
                      <a:pt x="12537" y="95353"/>
                      <a:pt x="7492" y="86811"/>
                    </a:cubicBezTo>
                    <a:cubicBezTo>
                      <a:pt x="2497" y="78270"/>
                      <a:pt x="0" y="68130"/>
                      <a:pt x="0" y="56342"/>
                    </a:cubicBezTo>
                    <a:cubicBezTo>
                      <a:pt x="0" y="44555"/>
                      <a:pt x="2497" y="35214"/>
                      <a:pt x="7542" y="26773"/>
                    </a:cubicBezTo>
                    <a:cubicBezTo>
                      <a:pt x="12587" y="18331"/>
                      <a:pt x="19830" y="11738"/>
                      <a:pt x="29370" y="7043"/>
                    </a:cubicBezTo>
                    <a:cubicBezTo>
                      <a:pt x="38860" y="2348"/>
                      <a:pt x="50349" y="0"/>
                      <a:pt x="63785" y="0"/>
                    </a:cubicBezTo>
                    <a:close/>
                    <a:moveTo>
                      <a:pt x="63835" y="94004"/>
                    </a:moveTo>
                    <a:cubicBezTo>
                      <a:pt x="73775" y="94004"/>
                      <a:pt x="82366" y="92705"/>
                      <a:pt x="89659" y="90058"/>
                    </a:cubicBezTo>
                    <a:cubicBezTo>
                      <a:pt x="96951" y="87411"/>
                      <a:pt x="102595" y="83365"/>
                      <a:pt x="106541" y="77871"/>
                    </a:cubicBezTo>
                    <a:cubicBezTo>
                      <a:pt x="110537" y="72376"/>
                      <a:pt x="112535" y="65333"/>
                      <a:pt x="112535" y="56692"/>
                    </a:cubicBezTo>
                    <a:cubicBezTo>
                      <a:pt x="112535" y="48051"/>
                      <a:pt x="110537" y="41058"/>
                      <a:pt x="106541" y="35564"/>
                    </a:cubicBezTo>
                    <a:cubicBezTo>
                      <a:pt x="102545" y="30019"/>
                      <a:pt x="96901" y="25974"/>
                      <a:pt x="89659" y="23326"/>
                    </a:cubicBezTo>
                    <a:cubicBezTo>
                      <a:pt x="82366" y="20679"/>
                      <a:pt x="73775" y="19380"/>
                      <a:pt x="63835" y="19380"/>
                    </a:cubicBezTo>
                    <a:cubicBezTo>
                      <a:pt x="53895" y="19380"/>
                      <a:pt x="45504" y="20679"/>
                      <a:pt x="38311" y="23326"/>
                    </a:cubicBezTo>
                    <a:cubicBezTo>
                      <a:pt x="31118" y="25974"/>
                      <a:pt x="25574" y="30019"/>
                      <a:pt x="21678" y="35514"/>
                    </a:cubicBezTo>
                    <a:cubicBezTo>
                      <a:pt x="17782" y="41008"/>
                      <a:pt x="15834" y="48101"/>
                      <a:pt x="15834" y="56842"/>
                    </a:cubicBezTo>
                    <a:cubicBezTo>
                      <a:pt x="15834" y="69679"/>
                      <a:pt x="20080" y="79119"/>
                      <a:pt x="28571" y="85063"/>
                    </a:cubicBezTo>
                    <a:cubicBezTo>
                      <a:pt x="37062" y="91057"/>
                      <a:pt x="48800" y="94004"/>
                      <a:pt x="63835" y="9400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42" name="Google Shape;3142;g34ed79b00d1_0_3027"/>
              <p:cNvSpPr/>
              <p:nvPr/>
            </p:nvSpPr>
            <p:spPr>
              <a:xfrm>
                <a:off x="3728116" y="809673"/>
                <a:ext cx="125771" cy="103394"/>
              </a:xfrm>
              <a:custGeom>
                <a:rect b="b" l="l" r="r" t="t"/>
                <a:pathLst>
                  <a:path extrusionOk="0" h="103394" w="125771">
                    <a:moveTo>
                      <a:pt x="0" y="50"/>
                    </a:moveTo>
                    <a:lnTo>
                      <a:pt x="123524" y="50"/>
                    </a:lnTo>
                    <a:lnTo>
                      <a:pt x="123524" y="15384"/>
                    </a:lnTo>
                    <a:lnTo>
                      <a:pt x="106142" y="18082"/>
                    </a:lnTo>
                    <a:lnTo>
                      <a:pt x="106142" y="19080"/>
                    </a:lnTo>
                    <a:cubicBezTo>
                      <a:pt x="110437" y="21628"/>
                      <a:pt x="114034" y="24925"/>
                      <a:pt x="116981" y="29020"/>
                    </a:cubicBezTo>
                    <a:cubicBezTo>
                      <a:pt x="119928" y="33066"/>
                      <a:pt x="122125" y="37662"/>
                      <a:pt x="123574" y="42706"/>
                    </a:cubicBezTo>
                    <a:cubicBezTo>
                      <a:pt x="125022" y="47751"/>
                      <a:pt x="125772" y="53196"/>
                      <a:pt x="125772" y="58890"/>
                    </a:cubicBezTo>
                    <a:cubicBezTo>
                      <a:pt x="125772" y="68680"/>
                      <a:pt x="124173" y="76872"/>
                      <a:pt x="121026" y="83465"/>
                    </a:cubicBezTo>
                    <a:cubicBezTo>
                      <a:pt x="117880" y="90058"/>
                      <a:pt x="112985" y="95053"/>
                      <a:pt x="106391" y="98400"/>
                    </a:cubicBezTo>
                    <a:cubicBezTo>
                      <a:pt x="99798" y="101746"/>
                      <a:pt x="91307" y="103394"/>
                      <a:pt x="80917" y="103394"/>
                    </a:cubicBezTo>
                    <a:lnTo>
                      <a:pt x="0" y="103394"/>
                    </a:lnTo>
                    <a:lnTo>
                      <a:pt x="0" y="84464"/>
                    </a:lnTo>
                    <a:lnTo>
                      <a:pt x="79569" y="84464"/>
                    </a:lnTo>
                    <a:cubicBezTo>
                      <a:pt x="89858" y="84464"/>
                      <a:pt x="97550" y="82116"/>
                      <a:pt x="102645" y="77471"/>
                    </a:cubicBezTo>
                    <a:cubicBezTo>
                      <a:pt x="107740" y="72826"/>
                      <a:pt x="110238" y="65733"/>
                      <a:pt x="110238" y="56143"/>
                    </a:cubicBezTo>
                    <a:cubicBezTo>
                      <a:pt x="110238" y="46552"/>
                      <a:pt x="108489" y="39659"/>
                      <a:pt x="105043" y="34215"/>
                    </a:cubicBezTo>
                    <a:cubicBezTo>
                      <a:pt x="101596" y="28771"/>
                      <a:pt x="96502" y="24825"/>
                      <a:pt x="89758" y="22427"/>
                    </a:cubicBezTo>
                    <a:cubicBezTo>
                      <a:pt x="83015" y="20030"/>
                      <a:pt x="74774" y="18831"/>
                      <a:pt x="65034" y="18831"/>
                    </a:cubicBezTo>
                    <a:lnTo>
                      <a:pt x="0" y="188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43" name="Google Shape;3143;g34ed79b00d1_0_3027"/>
            <p:cNvGrpSpPr/>
            <p:nvPr/>
          </p:nvGrpSpPr>
          <p:grpSpPr>
            <a:xfrm>
              <a:off x="9264415" y="3145589"/>
              <a:ext cx="470819" cy="2402959"/>
              <a:chOff x="9264415" y="3145589"/>
              <a:chExt cx="470819" cy="2402959"/>
            </a:xfrm>
          </p:grpSpPr>
          <p:sp>
            <p:nvSpPr>
              <p:cNvPr id="3144" name="Google Shape;3144;g34ed79b00d1_0_3027"/>
              <p:cNvSpPr/>
              <p:nvPr/>
            </p:nvSpPr>
            <p:spPr>
              <a:xfrm>
                <a:off x="9265814" y="4616854"/>
                <a:ext cx="300842" cy="613649"/>
              </a:xfrm>
              <a:custGeom>
                <a:rect b="b" l="l" r="r" t="t"/>
                <a:pathLst>
                  <a:path extrusionOk="0" h="613649" w="300842">
                    <a:moveTo>
                      <a:pt x="256289" y="470104"/>
                    </a:moveTo>
                    <a:lnTo>
                      <a:pt x="256289" y="309018"/>
                    </a:lnTo>
                    <a:cubicBezTo>
                      <a:pt x="227767" y="330047"/>
                      <a:pt x="211584" y="370056"/>
                      <a:pt x="204591" y="436488"/>
                    </a:cubicBezTo>
                    <a:cubicBezTo>
                      <a:pt x="173223" y="426848"/>
                      <a:pt x="155142" y="400325"/>
                      <a:pt x="163533" y="369756"/>
                    </a:cubicBezTo>
                    <a:cubicBezTo>
                      <a:pt x="168678" y="350975"/>
                      <a:pt x="180016" y="333793"/>
                      <a:pt x="189656" y="316460"/>
                    </a:cubicBezTo>
                    <a:cubicBezTo>
                      <a:pt x="194152" y="308419"/>
                      <a:pt x="200146" y="300427"/>
                      <a:pt x="207388" y="294932"/>
                    </a:cubicBezTo>
                    <a:cubicBezTo>
                      <a:pt x="268077" y="248880"/>
                      <a:pt x="260334" y="184296"/>
                      <a:pt x="254790" y="115665"/>
                    </a:cubicBezTo>
                    <a:cubicBezTo>
                      <a:pt x="238507" y="121010"/>
                      <a:pt x="219676" y="122059"/>
                      <a:pt x="208837" y="131949"/>
                    </a:cubicBezTo>
                    <a:cubicBezTo>
                      <a:pt x="190306" y="148882"/>
                      <a:pt x="175371" y="145035"/>
                      <a:pt x="157989" y="133897"/>
                    </a:cubicBezTo>
                    <a:cubicBezTo>
                      <a:pt x="155241" y="132149"/>
                      <a:pt x="152395" y="130550"/>
                      <a:pt x="149448" y="128802"/>
                    </a:cubicBezTo>
                    <a:cubicBezTo>
                      <a:pt x="162734" y="114617"/>
                      <a:pt x="198248" y="104262"/>
                      <a:pt x="255939" y="97734"/>
                    </a:cubicBezTo>
                    <a:lnTo>
                      <a:pt x="255939" y="26357"/>
                    </a:lnTo>
                    <a:cubicBezTo>
                      <a:pt x="193053" y="35298"/>
                      <a:pt x="129468" y="39144"/>
                      <a:pt x="69179" y="55377"/>
                    </a:cubicBezTo>
                    <a:cubicBezTo>
                      <a:pt x="42407" y="62570"/>
                      <a:pt x="21878" y="63169"/>
                      <a:pt x="0" y="55677"/>
                    </a:cubicBezTo>
                    <a:cubicBezTo>
                      <a:pt x="8242" y="43090"/>
                      <a:pt x="16433" y="31352"/>
                      <a:pt x="23776" y="19014"/>
                    </a:cubicBezTo>
                    <a:cubicBezTo>
                      <a:pt x="29170" y="9923"/>
                      <a:pt x="64784" y="6327"/>
                      <a:pt x="71027" y="17366"/>
                    </a:cubicBezTo>
                    <a:cubicBezTo>
                      <a:pt x="78170" y="29953"/>
                      <a:pt x="86212" y="24758"/>
                      <a:pt x="94154" y="23759"/>
                    </a:cubicBezTo>
                    <a:cubicBezTo>
                      <a:pt x="155441" y="16167"/>
                      <a:pt x="216679" y="8075"/>
                      <a:pt x="277966" y="383"/>
                    </a:cubicBezTo>
                    <a:cubicBezTo>
                      <a:pt x="284460" y="-416"/>
                      <a:pt x="291103" y="283"/>
                      <a:pt x="300843" y="283"/>
                    </a:cubicBezTo>
                    <a:cubicBezTo>
                      <a:pt x="300843" y="37695"/>
                      <a:pt x="300843" y="73509"/>
                      <a:pt x="300843" y="109372"/>
                    </a:cubicBezTo>
                    <a:cubicBezTo>
                      <a:pt x="300743" y="258320"/>
                      <a:pt x="300593" y="407318"/>
                      <a:pt x="300493" y="556266"/>
                    </a:cubicBezTo>
                    <a:cubicBezTo>
                      <a:pt x="300493" y="560961"/>
                      <a:pt x="300543" y="565606"/>
                      <a:pt x="300493" y="570301"/>
                    </a:cubicBezTo>
                    <a:cubicBezTo>
                      <a:pt x="299744" y="610311"/>
                      <a:pt x="280014" y="622648"/>
                      <a:pt x="241553" y="607214"/>
                    </a:cubicBezTo>
                    <a:cubicBezTo>
                      <a:pt x="271973" y="571001"/>
                      <a:pt x="250095" y="528843"/>
                      <a:pt x="258087" y="488285"/>
                    </a:cubicBezTo>
                    <a:cubicBezTo>
                      <a:pt x="212783" y="490033"/>
                      <a:pt x="173773" y="496027"/>
                      <a:pt x="152794" y="539933"/>
                    </a:cubicBezTo>
                    <a:cubicBezTo>
                      <a:pt x="150946" y="543779"/>
                      <a:pt x="143653" y="546826"/>
                      <a:pt x="138759" y="547025"/>
                    </a:cubicBezTo>
                    <a:cubicBezTo>
                      <a:pt x="127720" y="547425"/>
                      <a:pt x="116631" y="545826"/>
                      <a:pt x="105292" y="545027"/>
                    </a:cubicBezTo>
                    <a:cubicBezTo>
                      <a:pt x="116881" y="500473"/>
                      <a:pt x="157090" y="480743"/>
                      <a:pt x="256239" y="47015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45" name="Google Shape;3145;g34ed79b00d1_0_3027"/>
              <p:cNvSpPr/>
              <p:nvPr/>
            </p:nvSpPr>
            <p:spPr>
              <a:xfrm>
                <a:off x="9264415" y="3145589"/>
                <a:ext cx="423704" cy="600582"/>
              </a:xfrm>
              <a:custGeom>
                <a:rect b="b" l="l" r="r" t="t"/>
                <a:pathLst>
                  <a:path extrusionOk="0" h="600582" w="423704">
                    <a:moveTo>
                      <a:pt x="355088" y="381361"/>
                    </a:moveTo>
                    <a:cubicBezTo>
                      <a:pt x="353689" y="399692"/>
                      <a:pt x="351641" y="417973"/>
                      <a:pt x="351042" y="436305"/>
                    </a:cubicBezTo>
                    <a:cubicBezTo>
                      <a:pt x="350492" y="453287"/>
                      <a:pt x="343400" y="460130"/>
                      <a:pt x="326117" y="458732"/>
                    </a:cubicBezTo>
                    <a:cubicBezTo>
                      <a:pt x="294600" y="456184"/>
                      <a:pt x="268676" y="433857"/>
                      <a:pt x="263032" y="396545"/>
                    </a:cubicBezTo>
                    <a:cubicBezTo>
                      <a:pt x="258586" y="367075"/>
                      <a:pt x="259486" y="336756"/>
                      <a:pt x="258586" y="306787"/>
                    </a:cubicBezTo>
                    <a:cubicBezTo>
                      <a:pt x="258037" y="288855"/>
                      <a:pt x="258486" y="270873"/>
                      <a:pt x="258486" y="250744"/>
                    </a:cubicBezTo>
                    <a:cubicBezTo>
                      <a:pt x="207139" y="257887"/>
                      <a:pt x="157339" y="264180"/>
                      <a:pt x="107790" y="271922"/>
                    </a:cubicBezTo>
                    <a:cubicBezTo>
                      <a:pt x="89109" y="274869"/>
                      <a:pt x="70828" y="276168"/>
                      <a:pt x="52496" y="287607"/>
                    </a:cubicBezTo>
                    <a:cubicBezTo>
                      <a:pt x="40559" y="295099"/>
                      <a:pt x="17482" y="284559"/>
                      <a:pt x="0" y="282212"/>
                    </a:cubicBezTo>
                    <a:cubicBezTo>
                      <a:pt x="9840" y="266928"/>
                      <a:pt x="18182" y="254490"/>
                      <a:pt x="26024" y="241753"/>
                    </a:cubicBezTo>
                    <a:cubicBezTo>
                      <a:pt x="31518" y="232812"/>
                      <a:pt x="64284" y="233562"/>
                      <a:pt x="74274" y="242552"/>
                    </a:cubicBezTo>
                    <a:cubicBezTo>
                      <a:pt x="77871" y="245749"/>
                      <a:pt x="83365" y="249645"/>
                      <a:pt x="87461" y="249046"/>
                    </a:cubicBezTo>
                    <a:cubicBezTo>
                      <a:pt x="143953" y="241004"/>
                      <a:pt x="200296" y="232213"/>
                      <a:pt x="257537" y="223522"/>
                    </a:cubicBezTo>
                    <a:lnTo>
                      <a:pt x="257537" y="189557"/>
                    </a:lnTo>
                    <a:cubicBezTo>
                      <a:pt x="231514" y="199946"/>
                      <a:pt x="204342" y="211184"/>
                      <a:pt x="179417" y="193852"/>
                    </a:cubicBezTo>
                    <a:cubicBezTo>
                      <a:pt x="165681" y="184312"/>
                      <a:pt x="153344" y="168278"/>
                      <a:pt x="147500" y="152494"/>
                    </a:cubicBezTo>
                    <a:cubicBezTo>
                      <a:pt x="130367" y="106142"/>
                      <a:pt x="148349" y="61487"/>
                      <a:pt x="190806" y="43256"/>
                    </a:cubicBezTo>
                    <a:cubicBezTo>
                      <a:pt x="188758" y="54444"/>
                      <a:pt x="185561" y="63685"/>
                      <a:pt x="185661" y="72925"/>
                    </a:cubicBezTo>
                    <a:cubicBezTo>
                      <a:pt x="185911" y="99349"/>
                      <a:pt x="184861" y="126171"/>
                      <a:pt x="189457" y="151945"/>
                    </a:cubicBezTo>
                    <a:cubicBezTo>
                      <a:pt x="193203" y="173173"/>
                      <a:pt x="207189" y="176170"/>
                      <a:pt x="225420" y="164382"/>
                    </a:cubicBezTo>
                    <a:cubicBezTo>
                      <a:pt x="250344" y="148249"/>
                      <a:pt x="257387" y="133114"/>
                      <a:pt x="251444" y="104344"/>
                    </a:cubicBezTo>
                    <a:cubicBezTo>
                      <a:pt x="244301" y="69979"/>
                      <a:pt x="236259" y="35863"/>
                      <a:pt x="228217" y="0"/>
                    </a:cubicBezTo>
                    <a:cubicBezTo>
                      <a:pt x="251943" y="6144"/>
                      <a:pt x="272123" y="10139"/>
                      <a:pt x="280064" y="40209"/>
                    </a:cubicBezTo>
                    <a:cubicBezTo>
                      <a:pt x="297647" y="106841"/>
                      <a:pt x="303041" y="174072"/>
                      <a:pt x="302392" y="242452"/>
                    </a:cubicBezTo>
                    <a:cubicBezTo>
                      <a:pt x="301842" y="296547"/>
                      <a:pt x="302292" y="350642"/>
                      <a:pt x="302791" y="404737"/>
                    </a:cubicBezTo>
                    <a:cubicBezTo>
                      <a:pt x="302891" y="414627"/>
                      <a:pt x="305488" y="424517"/>
                      <a:pt x="306987" y="434406"/>
                    </a:cubicBezTo>
                    <a:cubicBezTo>
                      <a:pt x="309385" y="434307"/>
                      <a:pt x="311732" y="434207"/>
                      <a:pt x="314129" y="434107"/>
                    </a:cubicBezTo>
                    <a:cubicBezTo>
                      <a:pt x="315528" y="418723"/>
                      <a:pt x="317126" y="403388"/>
                      <a:pt x="318326" y="388004"/>
                    </a:cubicBezTo>
                    <a:cubicBezTo>
                      <a:pt x="321022" y="352490"/>
                      <a:pt x="328415" y="347345"/>
                      <a:pt x="362480" y="356186"/>
                    </a:cubicBezTo>
                    <a:cubicBezTo>
                      <a:pt x="387305" y="362630"/>
                      <a:pt x="403388" y="378514"/>
                      <a:pt x="410881" y="402190"/>
                    </a:cubicBezTo>
                    <a:cubicBezTo>
                      <a:pt x="426115" y="450290"/>
                      <a:pt x="428413" y="499390"/>
                      <a:pt x="414327" y="548040"/>
                    </a:cubicBezTo>
                    <a:cubicBezTo>
                      <a:pt x="402090" y="590197"/>
                      <a:pt x="372520" y="608928"/>
                      <a:pt x="330413" y="597090"/>
                    </a:cubicBezTo>
                    <a:cubicBezTo>
                      <a:pt x="303490" y="589548"/>
                      <a:pt x="278916" y="573365"/>
                      <a:pt x="253591" y="560428"/>
                    </a:cubicBezTo>
                    <a:cubicBezTo>
                      <a:pt x="251194" y="559229"/>
                      <a:pt x="251244" y="553285"/>
                      <a:pt x="250145" y="549539"/>
                    </a:cubicBezTo>
                    <a:cubicBezTo>
                      <a:pt x="253541" y="549289"/>
                      <a:pt x="257587" y="547791"/>
                      <a:pt x="260235" y="549090"/>
                    </a:cubicBezTo>
                    <a:cubicBezTo>
                      <a:pt x="272772" y="555233"/>
                      <a:pt x="284510" y="563025"/>
                      <a:pt x="297247" y="568619"/>
                    </a:cubicBezTo>
                    <a:cubicBezTo>
                      <a:pt x="332710" y="584204"/>
                      <a:pt x="360932" y="574164"/>
                      <a:pt x="370472" y="536403"/>
                    </a:cubicBezTo>
                    <a:cubicBezTo>
                      <a:pt x="378664" y="504085"/>
                      <a:pt x="378514" y="469521"/>
                      <a:pt x="380212" y="435855"/>
                    </a:cubicBezTo>
                    <a:cubicBezTo>
                      <a:pt x="380861" y="423518"/>
                      <a:pt x="377115" y="410731"/>
                      <a:pt x="373719" y="398593"/>
                    </a:cubicBezTo>
                    <a:cubicBezTo>
                      <a:pt x="371771" y="391700"/>
                      <a:pt x="366576" y="385706"/>
                      <a:pt x="362830" y="379313"/>
                    </a:cubicBezTo>
                    <a:cubicBezTo>
                      <a:pt x="360332" y="379962"/>
                      <a:pt x="357785" y="380661"/>
                      <a:pt x="355287" y="38131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46" name="Google Shape;3146;g34ed79b00d1_0_3027"/>
              <p:cNvSpPr/>
              <p:nvPr/>
            </p:nvSpPr>
            <p:spPr>
              <a:xfrm>
                <a:off x="9370503" y="3871462"/>
                <a:ext cx="196297" cy="271520"/>
              </a:xfrm>
              <a:custGeom>
                <a:rect b="b" l="l" r="r" t="t"/>
                <a:pathLst>
                  <a:path extrusionOk="0" h="271520" w="196297">
                    <a:moveTo>
                      <a:pt x="196254" y="1385"/>
                    </a:moveTo>
                    <a:cubicBezTo>
                      <a:pt x="196254" y="49586"/>
                      <a:pt x="196254" y="96088"/>
                      <a:pt x="196254" y="142641"/>
                    </a:cubicBezTo>
                    <a:cubicBezTo>
                      <a:pt x="196254" y="172011"/>
                      <a:pt x="196504" y="201381"/>
                      <a:pt x="195805" y="230701"/>
                    </a:cubicBezTo>
                    <a:cubicBezTo>
                      <a:pt x="194905" y="268762"/>
                      <a:pt x="171080" y="281998"/>
                      <a:pt x="134018" y="262768"/>
                    </a:cubicBezTo>
                    <a:cubicBezTo>
                      <a:pt x="156744" y="251380"/>
                      <a:pt x="152299" y="231150"/>
                      <a:pt x="152399" y="212320"/>
                    </a:cubicBezTo>
                    <a:cubicBezTo>
                      <a:pt x="152499" y="191041"/>
                      <a:pt x="152399" y="169763"/>
                      <a:pt x="152399" y="148784"/>
                    </a:cubicBezTo>
                    <a:cubicBezTo>
                      <a:pt x="114937" y="141242"/>
                      <a:pt x="69783" y="157475"/>
                      <a:pt x="54599" y="187795"/>
                    </a:cubicBezTo>
                    <a:cubicBezTo>
                      <a:pt x="46008" y="204927"/>
                      <a:pt x="35768" y="207325"/>
                      <a:pt x="20234" y="204727"/>
                    </a:cubicBezTo>
                    <a:cubicBezTo>
                      <a:pt x="13740" y="203628"/>
                      <a:pt x="7197" y="202879"/>
                      <a:pt x="604" y="201980"/>
                    </a:cubicBezTo>
                    <a:cubicBezTo>
                      <a:pt x="12142" y="159224"/>
                      <a:pt x="46707" y="142191"/>
                      <a:pt x="151400" y="127406"/>
                    </a:cubicBezTo>
                    <a:lnTo>
                      <a:pt x="151400" y="22913"/>
                    </a:lnTo>
                    <a:cubicBezTo>
                      <a:pt x="140061" y="24211"/>
                      <a:pt x="129772" y="25360"/>
                      <a:pt x="117834" y="26709"/>
                    </a:cubicBezTo>
                    <a:cubicBezTo>
                      <a:pt x="119932" y="37897"/>
                      <a:pt x="122180" y="47388"/>
                      <a:pt x="123529" y="57028"/>
                    </a:cubicBezTo>
                    <a:cubicBezTo>
                      <a:pt x="127774" y="87697"/>
                      <a:pt x="111241" y="107676"/>
                      <a:pt x="80772" y="104679"/>
                    </a:cubicBezTo>
                    <a:cubicBezTo>
                      <a:pt x="60742" y="102731"/>
                      <a:pt x="39814" y="98036"/>
                      <a:pt x="21832" y="89245"/>
                    </a:cubicBezTo>
                    <a:cubicBezTo>
                      <a:pt x="-5440" y="75959"/>
                      <a:pt x="-7937" y="42693"/>
                      <a:pt x="18735" y="28757"/>
                    </a:cubicBezTo>
                    <a:cubicBezTo>
                      <a:pt x="45058" y="15021"/>
                      <a:pt x="75428" y="6679"/>
                      <a:pt x="104997" y="2234"/>
                    </a:cubicBezTo>
                    <a:cubicBezTo>
                      <a:pt x="134018" y="-2161"/>
                      <a:pt x="164237" y="1285"/>
                      <a:pt x="196254" y="1285"/>
                    </a:cubicBezTo>
                    <a:close/>
                    <a:moveTo>
                      <a:pt x="70333" y="42193"/>
                    </a:moveTo>
                    <a:cubicBezTo>
                      <a:pt x="59444" y="51234"/>
                      <a:pt x="43110" y="55929"/>
                      <a:pt x="48305" y="73511"/>
                    </a:cubicBezTo>
                    <a:cubicBezTo>
                      <a:pt x="49454" y="77407"/>
                      <a:pt x="66786" y="81703"/>
                      <a:pt x="71182" y="78406"/>
                    </a:cubicBezTo>
                    <a:cubicBezTo>
                      <a:pt x="84518" y="68466"/>
                      <a:pt x="79174" y="55430"/>
                      <a:pt x="70333" y="4219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47" name="Google Shape;3147;g34ed79b00d1_0_3027"/>
              <p:cNvSpPr/>
              <p:nvPr/>
            </p:nvSpPr>
            <p:spPr>
              <a:xfrm>
                <a:off x="9410882" y="5267124"/>
                <a:ext cx="244560" cy="281424"/>
              </a:xfrm>
              <a:custGeom>
                <a:rect b="b" l="l" r="r" t="t"/>
                <a:pathLst>
                  <a:path extrusionOk="0" h="281424" w="244560">
                    <a:moveTo>
                      <a:pt x="61871" y="3347"/>
                    </a:moveTo>
                    <a:cubicBezTo>
                      <a:pt x="23460" y="48750"/>
                      <a:pt x="44139" y="76571"/>
                      <a:pt x="85397" y="104743"/>
                    </a:cubicBezTo>
                    <a:cubicBezTo>
                      <a:pt x="97235" y="112834"/>
                      <a:pt x="103928" y="108139"/>
                      <a:pt x="104477" y="94054"/>
                    </a:cubicBezTo>
                    <a:cubicBezTo>
                      <a:pt x="105326" y="73425"/>
                      <a:pt x="106625" y="52746"/>
                      <a:pt x="107024" y="32117"/>
                    </a:cubicBezTo>
                    <a:cubicBezTo>
                      <a:pt x="107374" y="15983"/>
                      <a:pt x="116166" y="11938"/>
                      <a:pt x="130451" y="12587"/>
                    </a:cubicBezTo>
                    <a:cubicBezTo>
                      <a:pt x="171409" y="14385"/>
                      <a:pt x="201029" y="33715"/>
                      <a:pt x="219510" y="70128"/>
                    </a:cubicBezTo>
                    <a:cubicBezTo>
                      <a:pt x="243286" y="116931"/>
                      <a:pt x="247931" y="167329"/>
                      <a:pt x="242536" y="218327"/>
                    </a:cubicBezTo>
                    <a:cubicBezTo>
                      <a:pt x="237791" y="263331"/>
                      <a:pt x="211618" y="283460"/>
                      <a:pt x="166215" y="281263"/>
                    </a:cubicBezTo>
                    <a:cubicBezTo>
                      <a:pt x="127404" y="279365"/>
                      <a:pt x="92589" y="264780"/>
                      <a:pt x="59424" y="245699"/>
                    </a:cubicBezTo>
                    <a:cubicBezTo>
                      <a:pt x="56127" y="243801"/>
                      <a:pt x="55327" y="237508"/>
                      <a:pt x="51332" y="228766"/>
                    </a:cubicBezTo>
                    <a:cubicBezTo>
                      <a:pt x="76006" y="238906"/>
                      <a:pt x="93888" y="247747"/>
                      <a:pt x="112719" y="253641"/>
                    </a:cubicBezTo>
                    <a:cubicBezTo>
                      <a:pt x="168712" y="271273"/>
                      <a:pt x="200480" y="249795"/>
                      <a:pt x="201578" y="191504"/>
                    </a:cubicBezTo>
                    <a:cubicBezTo>
                      <a:pt x="202527" y="139607"/>
                      <a:pt x="185045" y="92056"/>
                      <a:pt x="158922" y="47701"/>
                    </a:cubicBezTo>
                    <a:cubicBezTo>
                      <a:pt x="156824" y="44105"/>
                      <a:pt x="152628" y="41757"/>
                      <a:pt x="143738" y="39809"/>
                    </a:cubicBezTo>
                    <a:cubicBezTo>
                      <a:pt x="143738" y="56542"/>
                      <a:pt x="143738" y="73275"/>
                      <a:pt x="143738" y="90058"/>
                    </a:cubicBezTo>
                    <a:cubicBezTo>
                      <a:pt x="143638" y="126620"/>
                      <a:pt x="127154" y="139657"/>
                      <a:pt x="93139" y="125022"/>
                    </a:cubicBezTo>
                    <a:cubicBezTo>
                      <a:pt x="68564" y="114433"/>
                      <a:pt x="46486" y="97800"/>
                      <a:pt x="23860" y="82915"/>
                    </a:cubicBezTo>
                    <a:cubicBezTo>
                      <a:pt x="18066" y="79119"/>
                      <a:pt x="14019" y="72126"/>
                      <a:pt x="10124" y="65982"/>
                    </a:cubicBezTo>
                    <a:cubicBezTo>
                      <a:pt x="-2264" y="46403"/>
                      <a:pt x="-3563" y="24275"/>
                      <a:pt x="7776" y="11688"/>
                    </a:cubicBezTo>
                    <a:cubicBezTo>
                      <a:pt x="22511" y="-4695"/>
                      <a:pt x="40942" y="-150"/>
                      <a:pt x="61821" y="339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48" name="Google Shape;3148;g34ed79b00d1_0_3027"/>
              <p:cNvSpPr/>
              <p:nvPr/>
            </p:nvSpPr>
            <p:spPr>
              <a:xfrm>
                <a:off x="9428748" y="4159528"/>
                <a:ext cx="246079" cy="222149"/>
              </a:xfrm>
              <a:custGeom>
                <a:rect b="b" l="l" r="r" t="t"/>
                <a:pathLst>
                  <a:path extrusionOk="0" h="222149" w="246079">
                    <a:moveTo>
                      <a:pt x="213283" y="222149"/>
                    </a:moveTo>
                    <a:cubicBezTo>
                      <a:pt x="212933" y="215806"/>
                      <a:pt x="210885" y="209062"/>
                      <a:pt x="212483" y="203268"/>
                    </a:cubicBezTo>
                    <a:cubicBezTo>
                      <a:pt x="230065" y="138734"/>
                      <a:pt x="207188" y="88386"/>
                      <a:pt x="159088" y="46528"/>
                    </a:cubicBezTo>
                    <a:cubicBezTo>
                      <a:pt x="125622" y="17358"/>
                      <a:pt x="95153" y="12963"/>
                      <a:pt x="60239" y="40634"/>
                    </a:cubicBezTo>
                    <a:cubicBezTo>
                      <a:pt x="38061" y="58216"/>
                      <a:pt x="20629" y="55819"/>
                      <a:pt x="0" y="43531"/>
                    </a:cubicBezTo>
                    <a:cubicBezTo>
                      <a:pt x="27073" y="176"/>
                      <a:pt x="129717" y="-14959"/>
                      <a:pt x="179716" y="17358"/>
                    </a:cubicBezTo>
                    <a:cubicBezTo>
                      <a:pt x="252343" y="64360"/>
                      <a:pt x="268127" y="147126"/>
                      <a:pt x="213283" y="22214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49" name="Google Shape;3149;g34ed79b00d1_0_3027"/>
              <p:cNvSpPr/>
              <p:nvPr/>
            </p:nvSpPr>
            <p:spPr>
              <a:xfrm>
                <a:off x="9281698" y="4538618"/>
                <a:ext cx="290753" cy="43936"/>
              </a:xfrm>
              <a:custGeom>
                <a:rect b="b" l="l" r="r" t="t"/>
                <a:pathLst>
                  <a:path extrusionOk="0" h="43936" w="290753">
                    <a:moveTo>
                      <a:pt x="288156" y="23225"/>
                    </a:moveTo>
                    <a:cubicBezTo>
                      <a:pt x="248096" y="25923"/>
                      <a:pt x="207938" y="28021"/>
                      <a:pt x="167929" y="31417"/>
                    </a:cubicBezTo>
                    <a:cubicBezTo>
                      <a:pt x="134163" y="34314"/>
                      <a:pt x="100347" y="37411"/>
                      <a:pt x="66931" y="42905"/>
                    </a:cubicBezTo>
                    <a:cubicBezTo>
                      <a:pt x="40409" y="47251"/>
                      <a:pt x="19980" y="37311"/>
                      <a:pt x="0" y="23525"/>
                    </a:cubicBezTo>
                    <a:cubicBezTo>
                      <a:pt x="0" y="21327"/>
                      <a:pt x="50" y="19130"/>
                      <a:pt x="100" y="16932"/>
                    </a:cubicBezTo>
                    <a:cubicBezTo>
                      <a:pt x="77221" y="10938"/>
                      <a:pt x="154293" y="3546"/>
                      <a:pt x="231564" y="49"/>
                    </a:cubicBezTo>
                    <a:cubicBezTo>
                      <a:pt x="250994" y="-850"/>
                      <a:pt x="271023" y="10838"/>
                      <a:pt x="290753" y="16782"/>
                    </a:cubicBezTo>
                    <a:cubicBezTo>
                      <a:pt x="289904" y="18930"/>
                      <a:pt x="289055" y="21128"/>
                      <a:pt x="288156" y="2327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50" name="Google Shape;3150;g34ed79b00d1_0_3027"/>
              <p:cNvSpPr/>
              <p:nvPr/>
            </p:nvSpPr>
            <p:spPr>
              <a:xfrm>
                <a:off x="9298131" y="3935782"/>
                <a:ext cx="58340" cy="56542"/>
              </a:xfrm>
              <a:custGeom>
                <a:rect b="b" l="l" r="r" t="t"/>
                <a:pathLst>
                  <a:path extrusionOk="0" h="56542" w="58340">
                    <a:moveTo>
                      <a:pt x="18881" y="749"/>
                    </a:moveTo>
                    <a:cubicBezTo>
                      <a:pt x="31368" y="4995"/>
                      <a:pt x="43905" y="9240"/>
                      <a:pt x="58341" y="14135"/>
                    </a:cubicBezTo>
                    <a:cubicBezTo>
                      <a:pt x="50049" y="30019"/>
                      <a:pt x="43456" y="42706"/>
                      <a:pt x="36263" y="56542"/>
                    </a:cubicBezTo>
                    <a:cubicBezTo>
                      <a:pt x="23676" y="50049"/>
                      <a:pt x="12687" y="44404"/>
                      <a:pt x="0" y="37861"/>
                    </a:cubicBezTo>
                    <a:cubicBezTo>
                      <a:pt x="6893" y="24475"/>
                      <a:pt x="13137" y="12237"/>
                      <a:pt x="19430" y="0"/>
                    </a:cubicBezTo>
                    <a:cubicBezTo>
                      <a:pt x="19430" y="0"/>
                      <a:pt x="18931" y="699"/>
                      <a:pt x="18931" y="69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51" name="Google Shape;3151;g34ed79b00d1_0_3027"/>
              <p:cNvSpPr/>
              <p:nvPr/>
            </p:nvSpPr>
            <p:spPr>
              <a:xfrm>
                <a:off x="9678992" y="5408779"/>
                <a:ext cx="56242" cy="59339"/>
              </a:xfrm>
              <a:custGeom>
                <a:rect b="b" l="l" r="r" t="t"/>
                <a:pathLst>
                  <a:path extrusionOk="0" h="59339" w="56242">
                    <a:moveTo>
                      <a:pt x="17882" y="50"/>
                    </a:moveTo>
                    <a:cubicBezTo>
                      <a:pt x="30169" y="5994"/>
                      <a:pt x="42457" y="11988"/>
                      <a:pt x="56243" y="18631"/>
                    </a:cubicBezTo>
                    <a:cubicBezTo>
                      <a:pt x="48950" y="32817"/>
                      <a:pt x="42457" y="45453"/>
                      <a:pt x="35314" y="59339"/>
                    </a:cubicBezTo>
                    <a:cubicBezTo>
                      <a:pt x="23026" y="53196"/>
                      <a:pt x="12088" y="47702"/>
                      <a:pt x="0" y="41607"/>
                    </a:cubicBezTo>
                    <a:cubicBezTo>
                      <a:pt x="5395" y="28471"/>
                      <a:pt x="10490" y="16033"/>
                      <a:pt x="15584" y="3546"/>
                    </a:cubicBezTo>
                    <a:cubicBezTo>
                      <a:pt x="16383" y="2347"/>
                      <a:pt x="17133" y="1199"/>
                      <a:pt x="1793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52" name="Google Shape;3152;g34ed79b00d1_0_3027"/>
              <p:cNvSpPr/>
              <p:nvPr/>
            </p:nvSpPr>
            <p:spPr>
              <a:xfrm>
                <a:off x="9311467" y="4716485"/>
                <a:ext cx="56892" cy="58690"/>
              </a:xfrm>
              <a:custGeom>
                <a:rect b="b" l="l" r="r" t="t"/>
                <a:pathLst>
                  <a:path extrusionOk="0" h="58690" w="56892">
                    <a:moveTo>
                      <a:pt x="40009" y="58190"/>
                    </a:moveTo>
                    <a:cubicBezTo>
                      <a:pt x="27372" y="53396"/>
                      <a:pt x="14785" y="48650"/>
                      <a:pt x="0" y="43056"/>
                    </a:cubicBezTo>
                    <a:cubicBezTo>
                      <a:pt x="7792" y="27522"/>
                      <a:pt x="14135" y="14835"/>
                      <a:pt x="21578" y="0"/>
                    </a:cubicBezTo>
                    <a:cubicBezTo>
                      <a:pt x="34016" y="6793"/>
                      <a:pt x="45254" y="12937"/>
                      <a:pt x="56892" y="19280"/>
                    </a:cubicBezTo>
                    <a:cubicBezTo>
                      <a:pt x="50698" y="33466"/>
                      <a:pt x="45154" y="46103"/>
                      <a:pt x="39659" y="58690"/>
                    </a:cubicBezTo>
                    <a:lnTo>
                      <a:pt x="40059" y="5819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53" name="Google Shape;3153;g34ed79b00d1_0_3027"/>
              <p:cNvSpPr/>
              <p:nvPr/>
            </p:nvSpPr>
            <p:spPr>
              <a:xfrm>
                <a:off x="9275854" y="3878641"/>
                <a:ext cx="56892" cy="57890"/>
              </a:xfrm>
              <a:custGeom>
                <a:rect b="b" l="l" r="r" t="t"/>
                <a:pathLst>
                  <a:path extrusionOk="0" h="57890" w="56892">
                    <a:moveTo>
                      <a:pt x="41158" y="57891"/>
                    </a:moveTo>
                    <a:cubicBezTo>
                      <a:pt x="41158" y="57891"/>
                      <a:pt x="41657" y="57191"/>
                      <a:pt x="41657" y="57191"/>
                    </a:cubicBezTo>
                    <a:cubicBezTo>
                      <a:pt x="28521" y="52796"/>
                      <a:pt x="15384" y="48450"/>
                      <a:pt x="0" y="43306"/>
                    </a:cubicBezTo>
                    <a:cubicBezTo>
                      <a:pt x="8392" y="26922"/>
                      <a:pt x="14885" y="14285"/>
                      <a:pt x="22227" y="0"/>
                    </a:cubicBezTo>
                    <a:cubicBezTo>
                      <a:pt x="34415" y="6593"/>
                      <a:pt x="45204" y="12437"/>
                      <a:pt x="56892" y="18781"/>
                    </a:cubicBezTo>
                    <a:cubicBezTo>
                      <a:pt x="51298" y="32667"/>
                      <a:pt x="46203" y="45254"/>
                      <a:pt x="41108" y="5789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54" name="Google Shape;3154;g34ed79b00d1_0_3027"/>
              <p:cNvSpPr/>
              <p:nvPr/>
            </p:nvSpPr>
            <p:spPr>
              <a:xfrm>
                <a:off x="9333645" y="4774726"/>
                <a:ext cx="58041" cy="55543"/>
              </a:xfrm>
              <a:custGeom>
                <a:rect b="b" l="l" r="r" t="t"/>
                <a:pathLst>
                  <a:path extrusionOk="0" h="55543" w="58041">
                    <a:moveTo>
                      <a:pt x="17482" y="450"/>
                    </a:moveTo>
                    <a:cubicBezTo>
                      <a:pt x="30319" y="4296"/>
                      <a:pt x="43156" y="8192"/>
                      <a:pt x="58041" y="12687"/>
                    </a:cubicBezTo>
                    <a:cubicBezTo>
                      <a:pt x="49650" y="29120"/>
                      <a:pt x="43456" y="41308"/>
                      <a:pt x="36213" y="55543"/>
                    </a:cubicBezTo>
                    <a:cubicBezTo>
                      <a:pt x="23776" y="49250"/>
                      <a:pt x="12438" y="43506"/>
                      <a:pt x="0" y="37212"/>
                    </a:cubicBezTo>
                    <a:cubicBezTo>
                      <a:pt x="6544" y="23626"/>
                      <a:pt x="12188" y="11788"/>
                      <a:pt x="17832" y="0"/>
                    </a:cubicBezTo>
                    <a:cubicBezTo>
                      <a:pt x="17832" y="0"/>
                      <a:pt x="17482" y="500"/>
                      <a:pt x="17482" y="50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55" name="Google Shape;3155;g34ed79b00d1_0_3027"/>
              <p:cNvSpPr/>
              <p:nvPr/>
            </p:nvSpPr>
            <p:spPr>
              <a:xfrm>
                <a:off x="9656266" y="5354334"/>
                <a:ext cx="56592" cy="58040"/>
              </a:xfrm>
              <a:custGeom>
                <a:rect b="b" l="l" r="r" t="t"/>
                <a:pathLst>
                  <a:path extrusionOk="0" h="58040" w="56592">
                    <a:moveTo>
                      <a:pt x="40609" y="54495"/>
                    </a:moveTo>
                    <a:cubicBezTo>
                      <a:pt x="39809" y="55693"/>
                      <a:pt x="39060" y="56842"/>
                      <a:pt x="38261" y="58041"/>
                    </a:cubicBezTo>
                    <a:cubicBezTo>
                      <a:pt x="26273" y="53396"/>
                      <a:pt x="14335" y="48750"/>
                      <a:pt x="0" y="43156"/>
                    </a:cubicBezTo>
                    <a:cubicBezTo>
                      <a:pt x="7342" y="28121"/>
                      <a:pt x="13536" y="15385"/>
                      <a:pt x="21078" y="0"/>
                    </a:cubicBezTo>
                    <a:cubicBezTo>
                      <a:pt x="33216" y="6694"/>
                      <a:pt x="44355" y="12787"/>
                      <a:pt x="56592" y="19480"/>
                    </a:cubicBezTo>
                    <a:cubicBezTo>
                      <a:pt x="50898" y="31967"/>
                      <a:pt x="45753" y="43256"/>
                      <a:pt x="40609" y="5449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56" name="Google Shape;3156;g34ed79b00d1_0_3027"/>
            <p:cNvGrpSpPr/>
            <p:nvPr/>
          </p:nvGrpSpPr>
          <p:grpSpPr>
            <a:xfrm>
              <a:off x="8409238" y="1538729"/>
              <a:ext cx="1908401" cy="268975"/>
              <a:chOff x="8409238" y="1538729"/>
              <a:chExt cx="1908401" cy="268975"/>
            </a:xfrm>
          </p:grpSpPr>
          <p:sp>
            <p:nvSpPr>
              <p:cNvPr id="3157" name="Google Shape;3157;g34ed79b00d1_0_3027"/>
              <p:cNvSpPr/>
              <p:nvPr/>
            </p:nvSpPr>
            <p:spPr>
              <a:xfrm>
                <a:off x="8409238" y="1549568"/>
                <a:ext cx="175620" cy="196649"/>
              </a:xfrm>
              <a:custGeom>
                <a:rect b="b" l="l" r="r" t="t"/>
                <a:pathLst>
                  <a:path extrusionOk="0" h="196649" w="175620">
                    <a:moveTo>
                      <a:pt x="175621" y="98200"/>
                    </a:moveTo>
                    <a:cubicBezTo>
                      <a:pt x="175621" y="112935"/>
                      <a:pt x="173723" y="126321"/>
                      <a:pt x="169977" y="138409"/>
                    </a:cubicBezTo>
                    <a:cubicBezTo>
                      <a:pt x="166230" y="150496"/>
                      <a:pt x="160686" y="160836"/>
                      <a:pt x="153294" y="169527"/>
                    </a:cubicBezTo>
                    <a:cubicBezTo>
                      <a:pt x="145951" y="178218"/>
                      <a:pt x="136810" y="184861"/>
                      <a:pt x="125921" y="189606"/>
                    </a:cubicBezTo>
                    <a:cubicBezTo>
                      <a:pt x="115033" y="194302"/>
                      <a:pt x="102395" y="196649"/>
                      <a:pt x="88010" y="196649"/>
                    </a:cubicBezTo>
                    <a:cubicBezTo>
                      <a:pt x="73625" y="196649"/>
                      <a:pt x="60288" y="194302"/>
                      <a:pt x="49250" y="189606"/>
                    </a:cubicBezTo>
                    <a:cubicBezTo>
                      <a:pt x="38211" y="184911"/>
                      <a:pt x="29070" y="178168"/>
                      <a:pt x="21778" y="169477"/>
                    </a:cubicBezTo>
                    <a:cubicBezTo>
                      <a:pt x="14485" y="160786"/>
                      <a:pt x="9041" y="150346"/>
                      <a:pt x="5444" y="138259"/>
                    </a:cubicBezTo>
                    <a:cubicBezTo>
                      <a:pt x="1848" y="126171"/>
                      <a:pt x="0" y="112735"/>
                      <a:pt x="0" y="98000"/>
                    </a:cubicBezTo>
                    <a:cubicBezTo>
                      <a:pt x="0" y="78470"/>
                      <a:pt x="3247" y="61337"/>
                      <a:pt x="9690" y="46652"/>
                    </a:cubicBezTo>
                    <a:cubicBezTo>
                      <a:pt x="16133" y="31967"/>
                      <a:pt x="25924" y="20479"/>
                      <a:pt x="39060" y="12287"/>
                    </a:cubicBezTo>
                    <a:cubicBezTo>
                      <a:pt x="52196" y="4096"/>
                      <a:pt x="68630" y="0"/>
                      <a:pt x="88410" y="0"/>
                    </a:cubicBezTo>
                    <a:cubicBezTo>
                      <a:pt x="108190" y="0"/>
                      <a:pt x="123224" y="4046"/>
                      <a:pt x="136161" y="12138"/>
                    </a:cubicBezTo>
                    <a:cubicBezTo>
                      <a:pt x="149098" y="20229"/>
                      <a:pt x="158888" y="31618"/>
                      <a:pt x="165581" y="46303"/>
                    </a:cubicBezTo>
                    <a:cubicBezTo>
                      <a:pt x="172224" y="60988"/>
                      <a:pt x="175571" y="78320"/>
                      <a:pt x="175571" y="98250"/>
                    </a:cubicBezTo>
                    <a:close/>
                    <a:moveTo>
                      <a:pt x="23476" y="98200"/>
                    </a:moveTo>
                    <a:cubicBezTo>
                      <a:pt x="23476" y="114433"/>
                      <a:pt x="25774" y="128419"/>
                      <a:pt x="30419" y="140307"/>
                    </a:cubicBezTo>
                    <a:cubicBezTo>
                      <a:pt x="35014" y="152145"/>
                      <a:pt x="42107" y="161285"/>
                      <a:pt x="51647" y="167779"/>
                    </a:cubicBezTo>
                    <a:cubicBezTo>
                      <a:pt x="61188" y="174222"/>
                      <a:pt x="73325" y="177469"/>
                      <a:pt x="88060" y="177469"/>
                    </a:cubicBezTo>
                    <a:cubicBezTo>
                      <a:pt x="102795" y="177469"/>
                      <a:pt x="115033" y="174222"/>
                      <a:pt x="124473" y="167779"/>
                    </a:cubicBezTo>
                    <a:cubicBezTo>
                      <a:pt x="133914" y="161335"/>
                      <a:pt x="140906" y="152195"/>
                      <a:pt x="145452" y="140307"/>
                    </a:cubicBezTo>
                    <a:cubicBezTo>
                      <a:pt x="149997" y="128469"/>
                      <a:pt x="152245" y="114433"/>
                      <a:pt x="152245" y="98200"/>
                    </a:cubicBezTo>
                    <a:cubicBezTo>
                      <a:pt x="152245" y="73525"/>
                      <a:pt x="147100" y="54245"/>
                      <a:pt x="136760" y="40359"/>
                    </a:cubicBezTo>
                    <a:cubicBezTo>
                      <a:pt x="126421" y="26473"/>
                      <a:pt x="110337" y="19530"/>
                      <a:pt x="88460" y="19530"/>
                    </a:cubicBezTo>
                    <a:cubicBezTo>
                      <a:pt x="73625" y="19530"/>
                      <a:pt x="61438" y="22727"/>
                      <a:pt x="51847" y="29070"/>
                    </a:cubicBezTo>
                    <a:cubicBezTo>
                      <a:pt x="42257" y="35414"/>
                      <a:pt x="35114" y="44455"/>
                      <a:pt x="30469" y="56193"/>
                    </a:cubicBezTo>
                    <a:cubicBezTo>
                      <a:pt x="25824" y="67931"/>
                      <a:pt x="23476" y="81916"/>
                      <a:pt x="23476" y="9820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58" name="Google Shape;3158;g34ed79b00d1_0_3027"/>
              <p:cNvSpPr/>
              <p:nvPr/>
            </p:nvSpPr>
            <p:spPr>
              <a:xfrm>
                <a:off x="8624069" y="1597669"/>
                <a:ext cx="119478" cy="145901"/>
              </a:xfrm>
              <a:custGeom>
                <a:rect b="b" l="l" r="r" t="t"/>
                <a:pathLst>
                  <a:path extrusionOk="0" h="145901" w="119478">
                    <a:moveTo>
                      <a:pt x="67831" y="50"/>
                    </a:moveTo>
                    <a:cubicBezTo>
                      <a:pt x="84813" y="50"/>
                      <a:pt x="97651" y="4196"/>
                      <a:pt x="106392" y="12537"/>
                    </a:cubicBezTo>
                    <a:cubicBezTo>
                      <a:pt x="115083" y="20879"/>
                      <a:pt x="119478" y="34215"/>
                      <a:pt x="119478" y="52596"/>
                    </a:cubicBezTo>
                    <a:lnTo>
                      <a:pt x="119478" y="145901"/>
                    </a:lnTo>
                    <a:lnTo>
                      <a:pt x="98050" y="145901"/>
                    </a:lnTo>
                    <a:lnTo>
                      <a:pt x="98050" y="53995"/>
                    </a:lnTo>
                    <a:cubicBezTo>
                      <a:pt x="98050" y="42057"/>
                      <a:pt x="95303" y="33116"/>
                      <a:pt x="89858" y="27222"/>
                    </a:cubicBezTo>
                    <a:cubicBezTo>
                      <a:pt x="84414" y="21278"/>
                      <a:pt x="76072" y="18331"/>
                      <a:pt x="64834" y="18331"/>
                    </a:cubicBezTo>
                    <a:cubicBezTo>
                      <a:pt x="48950" y="18331"/>
                      <a:pt x="37811" y="22827"/>
                      <a:pt x="31368" y="31818"/>
                    </a:cubicBezTo>
                    <a:cubicBezTo>
                      <a:pt x="24925" y="40808"/>
                      <a:pt x="21678" y="53845"/>
                      <a:pt x="21678" y="70878"/>
                    </a:cubicBezTo>
                    <a:lnTo>
                      <a:pt x="21678" y="145901"/>
                    </a:lnTo>
                    <a:lnTo>
                      <a:pt x="0" y="145901"/>
                    </a:lnTo>
                    <a:lnTo>
                      <a:pt x="0" y="2647"/>
                    </a:lnTo>
                    <a:lnTo>
                      <a:pt x="17532" y="2647"/>
                    </a:lnTo>
                    <a:lnTo>
                      <a:pt x="20779" y="23276"/>
                    </a:lnTo>
                    <a:lnTo>
                      <a:pt x="21978" y="23276"/>
                    </a:lnTo>
                    <a:cubicBezTo>
                      <a:pt x="25025" y="18232"/>
                      <a:pt x="28921" y="13986"/>
                      <a:pt x="33616" y="10539"/>
                    </a:cubicBezTo>
                    <a:cubicBezTo>
                      <a:pt x="38311" y="7093"/>
                      <a:pt x="43605" y="4496"/>
                      <a:pt x="49450" y="2697"/>
                    </a:cubicBezTo>
                    <a:cubicBezTo>
                      <a:pt x="55293" y="899"/>
                      <a:pt x="61438" y="0"/>
                      <a:pt x="6788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59" name="Google Shape;3159;g34ed79b00d1_0_3027"/>
              <p:cNvSpPr/>
              <p:nvPr/>
            </p:nvSpPr>
            <p:spPr>
              <a:xfrm>
                <a:off x="8857831" y="1597719"/>
                <a:ext cx="125971" cy="209985"/>
              </a:xfrm>
              <a:custGeom>
                <a:rect b="b" l="l" r="r" t="t"/>
                <a:pathLst>
                  <a:path extrusionOk="0" h="209985" w="125971">
                    <a:moveTo>
                      <a:pt x="67281" y="0"/>
                    </a:moveTo>
                    <a:cubicBezTo>
                      <a:pt x="85163" y="0"/>
                      <a:pt x="99398" y="6144"/>
                      <a:pt x="110037" y="18431"/>
                    </a:cubicBezTo>
                    <a:cubicBezTo>
                      <a:pt x="120676" y="30719"/>
                      <a:pt x="125971" y="49200"/>
                      <a:pt x="125971" y="73875"/>
                    </a:cubicBezTo>
                    <a:cubicBezTo>
                      <a:pt x="125971" y="90158"/>
                      <a:pt x="123524" y="103844"/>
                      <a:pt x="118629" y="114933"/>
                    </a:cubicBezTo>
                    <a:cubicBezTo>
                      <a:pt x="113733" y="126021"/>
                      <a:pt x="106890" y="134363"/>
                      <a:pt x="98050" y="140007"/>
                    </a:cubicBezTo>
                    <a:cubicBezTo>
                      <a:pt x="89209" y="145651"/>
                      <a:pt x="78769" y="148498"/>
                      <a:pt x="66732" y="148498"/>
                    </a:cubicBezTo>
                    <a:cubicBezTo>
                      <a:pt x="59139" y="148498"/>
                      <a:pt x="52496" y="147499"/>
                      <a:pt x="46752" y="145502"/>
                    </a:cubicBezTo>
                    <a:cubicBezTo>
                      <a:pt x="41008" y="143504"/>
                      <a:pt x="36063" y="140806"/>
                      <a:pt x="31967" y="137410"/>
                    </a:cubicBezTo>
                    <a:cubicBezTo>
                      <a:pt x="27871" y="134013"/>
                      <a:pt x="24475" y="130317"/>
                      <a:pt x="21778" y="126321"/>
                    </a:cubicBezTo>
                    <a:lnTo>
                      <a:pt x="20229" y="126321"/>
                    </a:lnTo>
                    <a:cubicBezTo>
                      <a:pt x="20479" y="129718"/>
                      <a:pt x="20828" y="133813"/>
                      <a:pt x="21228" y="138609"/>
                    </a:cubicBezTo>
                    <a:cubicBezTo>
                      <a:pt x="21628" y="143404"/>
                      <a:pt x="21828" y="147599"/>
                      <a:pt x="21828" y="151146"/>
                    </a:cubicBezTo>
                    <a:lnTo>
                      <a:pt x="21828" y="209986"/>
                    </a:lnTo>
                    <a:lnTo>
                      <a:pt x="0" y="209986"/>
                    </a:lnTo>
                    <a:lnTo>
                      <a:pt x="0" y="2697"/>
                    </a:lnTo>
                    <a:lnTo>
                      <a:pt x="17882" y="2697"/>
                    </a:lnTo>
                    <a:lnTo>
                      <a:pt x="20778" y="23876"/>
                    </a:lnTo>
                    <a:lnTo>
                      <a:pt x="21828" y="23876"/>
                    </a:lnTo>
                    <a:cubicBezTo>
                      <a:pt x="24625" y="19530"/>
                      <a:pt x="28021" y="15534"/>
                      <a:pt x="32017" y="11938"/>
                    </a:cubicBezTo>
                    <a:cubicBezTo>
                      <a:pt x="36013" y="8342"/>
                      <a:pt x="40908" y="5444"/>
                      <a:pt x="46702" y="3297"/>
                    </a:cubicBezTo>
                    <a:cubicBezTo>
                      <a:pt x="52496" y="1149"/>
                      <a:pt x="59339" y="100"/>
                      <a:pt x="67281" y="100"/>
                    </a:cubicBezTo>
                    <a:close/>
                    <a:moveTo>
                      <a:pt x="63485" y="18281"/>
                    </a:moveTo>
                    <a:cubicBezTo>
                      <a:pt x="53545" y="18281"/>
                      <a:pt x="45553" y="20179"/>
                      <a:pt x="39509" y="24025"/>
                    </a:cubicBezTo>
                    <a:cubicBezTo>
                      <a:pt x="33466" y="27872"/>
                      <a:pt x="29020" y="33616"/>
                      <a:pt x="26223" y="41208"/>
                    </a:cubicBezTo>
                    <a:cubicBezTo>
                      <a:pt x="23426" y="48850"/>
                      <a:pt x="21977" y="58390"/>
                      <a:pt x="21778" y="69879"/>
                    </a:cubicBezTo>
                    <a:lnTo>
                      <a:pt x="21778" y="74074"/>
                    </a:lnTo>
                    <a:cubicBezTo>
                      <a:pt x="21778" y="86212"/>
                      <a:pt x="23126" y="96452"/>
                      <a:pt x="25773" y="104793"/>
                    </a:cubicBezTo>
                    <a:cubicBezTo>
                      <a:pt x="28421" y="113134"/>
                      <a:pt x="32816" y="119528"/>
                      <a:pt x="38960" y="123874"/>
                    </a:cubicBezTo>
                    <a:cubicBezTo>
                      <a:pt x="45104" y="128219"/>
                      <a:pt x="53345" y="130417"/>
                      <a:pt x="63734" y="130417"/>
                    </a:cubicBezTo>
                    <a:cubicBezTo>
                      <a:pt x="72625" y="130417"/>
                      <a:pt x="80018" y="128019"/>
                      <a:pt x="85962" y="123224"/>
                    </a:cubicBezTo>
                    <a:cubicBezTo>
                      <a:pt x="91906" y="118429"/>
                      <a:pt x="96301" y="111736"/>
                      <a:pt x="99249" y="103145"/>
                    </a:cubicBezTo>
                    <a:cubicBezTo>
                      <a:pt x="102145" y="94553"/>
                      <a:pt x="103644" y="84713"/>
                      <a:pt x="103644" y="73525"/>
                    </a:cubicBezTo>
                    <a:cubicBezTo>
                      <a:pt x="103644" y="56642"/>
                      <a:pt x="100347" y="43156"/>
                      <a:pt x="93754" y="33216"/>
                    </a:cubicBezTo>
                    <a:cubicBezTo>
                      <a:pt x="87161" y="23226"/>
                      <a:pt x="77071" y="18231"/>
                      <a:pt x="63485" y="182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60" name="Google Shape;3160;g34ed79b00d1_0_3027"/>
              <p:cNvSpPr/>
              <p:nvPr/>
            </p:nvSpPr>
            <p:spPr>
              <a:xfrm>
                <a:off x="9013471" y="1597619"/>
                <a:ext cx="121526" cy="148498"/>
              </a:xfrm>
              <a:custGeom>
                <a:rect b="b" l="l" r="r" t="t"/>
                <a:pathLst>
                  <a:path extrusionOk="0" h="148498" w="121526">
                    <a:moveTo>
                      <a:pt x="63236" y="100"/>
                    </a:moveTo>
                    <a:cubicBezTo>
                      <a:pt x="75423" y="100"/>
                      <a:pt x="85913" y="2797"/>
                      <a:pt x="94604" y="8192"/>
                    </a:cubicBezTo>
                    <a:cubicBezTo>
                      <a:pt x="103295" y="13586"/>
                      <a:pt x="109988" y="21178"/>
                      <a:pt x="114583" y="30868"/>
                    </a:cubicBezTo>
                    <a:cubicBezTo>
                      <a:pt x="119178" y="40609"/>
                      <a:pt x="121526" y="51947"/>
                      <a:pt x="121526" y="64934"/>
                    </a:cubicBezTo>
                    <a:lnTo>
                      <a:pt x="121526" y="78420"/>
                    </a:lnTo>
                    <a:lnTo>
                      <a:pt x="22577" y="78420"/>
                    </a:lnTo>
                    <a:cubicBezTo>
                      <a:pt x="22827" y="95253"/>
                      <a:pt x="27023" y="108040"/>
                      <a:pt x="35114" y="116831"/>
                    </a:cubicBezTo>
                    <a:cubicBezTo>
                      <a:pt x="43206" y="125622"/>
                      <a:pt x="54645" y="130017"/>
                      <a:pt x="69379" y="130017"/>
                    </a:cubicBezTo>
                    <a:cubicBezTo>
                      <a:pt x="78420" y="130017"/>
                      <a:pt x="86462" y="129168"/>
                      <a:pt x="93405" y="127520"/>
                    </a:cubicBezTo>
                    <a:cubicBezTo>
                      <a:pt x="100397" y="125871"/>
                      <a:pt x="107590" y="123424"/>
                      <a:pt x="115083" y="120177"/>
                    </a:cubicBezTo>
                    <a:lnTo>
                      <a:pt x="115083" y="139258"/>
                    </a:lnTo>
                    <a:cubicBezTo>
                      <a:pt x="107840" y="142505"/>
                      <a:pt x="100697" y="144852"/>
                      <a:pt x="93554" y="146301"/>
                    </a:cubicBezTo>
                    <a:cubicBezTo>
                      <a:pt x="86412" y="147749"/>
                      <a:pt x="78070" y="148498"/>
                      <a:pt x="68381" y="148498"/>
                    </a:cubicBezTo>
                    <a:cubicBezTo>
                      <a:pt x="54595" y="148498"/>
                      <a:pt x="42607" y="145701"/>
                      <a:pt x="32367" y="140057"/>
                    </a:cubicBezTo>
                    <a:cubicBezTo>
                      <a:pt x="22128" y="134463"/>
                      <a:pt x="14186" y="126171"/>
                      <a:pt x="8492" y="115282"/>
                    </a:cubicBezTo>
                    <a:cubicBezTo>
                      <a:pt x="2847" y="104393"/>
                      <a:pt x="0" y="91057"/>
                      <a:pt x="0" y="75273"/>
                    </a:cubicBezTo>
                    <a:cubicBezTo>
                      <a:pt x="0" y="59489"/>
                      <a:pt x="2597" y="46503"/>
                      <a:pt x="7792" y="35214"/>
                    </a:cubicBezTo>
                    <a:cubicBezTo>
                      <a:pt x="12987" y="23926"/>
                      <a:pt x="20280" y="15234"/>
                      <a:pt x="29770" y="9141"/>
                    </a:cubicBezTo>
                    <a:cubicBezTo>
                      <a:pt x="39210" y="3047"/>
                      <a:pt x="50349" y="0"/>
                      <a:pt x="63186" y="0"/>
                    </a:cubicBezTo>
                    <a:close/>
                    <a:moveTo>
                      <a:pt x="62986" y="17882"/>
                    </a:moveTo>
                    <a:cubicBezTo>
                      <a:pt x="51398" y="17882"/>
                      <a:pt x="42157" y="21678"/>
                      <a:pt x="35264" y="29270"/>
                    </a:cubicBezTo>
                    <a:cubicBezTo>
                      <a:pt x="28371" y="36862"/>
                      <a:pt x="24275" y="47452"/>
                      <a:pt x="22976" y="61038"/>
                    </a:cubicBezTo>
                    <a:lnTo>
                      <a:pt x="98799" y="61038"/>
                    </a:lnTo>
                    <a:cubicBezTo>
                      <a:pt x="98699" y="52496"/>
                      <a:pt x="97401" y="45004"/>
                      <a:pt x="94803" y="38511"/>
                    </a:cubicBezTo>
                    <a:cubicBezTo>
                      <a:pt x="92256" y="32017"/>
                      <a:pt x="88310" y="26972"/>
                      <a:pt x="83115" y="23326"/>
                    </a:cubicBezTo>
                    <a:cubicBezTo>
                      <a:pt x="77871" y="19730"/>
                      <a:pt x="71177" y="17882"/>
                      <a:pt x="62986" y="1788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61" name="Google Shape;3161;g34ed79b00d1_0_3027"/>
              <p:cNvSpPr/>
              <p:nvPr/>
            </p:nvSpPr>
            <p:spPr>
              <a:xfrm>
                <a:off x="9170311" y="1600316"/>
                <a:ext cx="119877" cy="145851"/>
              </a:xfrm>
              <a:custGeom>
                <a:rect b="b" l="l" r="r" t="t"/>
                <a:pathLst>
                  <a:path extrusionOk="0" h="145851" w="119877">
                    <a:moveTo>
                      <a:pt x="119878" y="0"/>
                    </a:moveTo>
                    <a:lnTo>
                      <a:pt x="119878" y="143254"/>
                    </a:lnTo>
                    <a:lnTo>
                      <a:pt x="102096" y="143254"/>
                    </a:lnTo>
                    <a:lnTo>
                      <a:pt x="98949" y="123124"/>
                    </a:lnTo>
                    <a:lnTo>
                      <a:pt x="97751" y="123124"/>
                    </a:lnTo>
                    <a:cubicBezTo>
                      <a:pt x="94803" y="128069"/>
                      <a:pt x="90957" y="132265"/>
                      <a:pt x="86262" y="135661"/>
                    </a:cubicBezTo>
                    <a:cubicBezTo>
                      <a:pt x="81567" y="139058"/>
                      <a:pt x="76272" y="141605"/>
                      <a:pt x="70378" y="143304"/>
                    </a:cubicBezTo>
                    <a:cubicBezTo>
                      <a:pt x="64484" y="145002"/>
                      <a:pt x="58241" y="145851"/>
                      <a:pt x="51597" y="145851"/>
                    </a:cubicBezTo>
                    <a:cubicBezTo>
                      <a:pt x="40259" y="145851"/>
                      <a:pt x="30769" y="144003"/>
                      <a:pt x="23126" y="140357"/>
                    </a:cubicBezTo>
                    <a:cubicBezTo>
                      <a:pt x="15434" y="136710"/>
                      <a:pt x="9690" y="131016"/>
                      <a:pt x="5794" y="123374"/>
                    </a:cubicBezTo>
                    <a:cubicBezTo>
                      <a:pt x="1898" y="115682"/>
                      <a:pt x="0" y="105842"/>
                      <a:pt x="0" y="93854"/>
                    </a:cubicBezTo>
                    <a:lnTo>
                      <a:pt x="0" y="0"/>
                    </a:lnTo>
                    <a:lnTo>
                      <a:pt x="21978" y="0"/>
                    </a:lnTo>
                    <a:lnTo>
                      <a:pt x="21978" y="92306"/>
                    </a:lnTo>
                    <a:cubicBezTo>
                      <a:pt x="21978" y="104244"/>
                      <a:pt x="24675" y="113134"/>
                      <a:pt x="30069" y="119028"/>
                    </a:cubicBezTo>
                    <a:cubicBezTo>
                      <a:pt x="35464" y="124922"/>
                      <a:pt x="43705" y="127869"/>
                      <a:pt x="54794" y="127869"/>
                    </a:cubicBezTo>
                    <a:cubicBezTo>
                      <a:pt x="65883" y="127869"/>
                      <a:pt x="73875" y="125871"/>
                      <a:pt x="80218" y="121876"/>
                    </a:cubicBezTo>
                    <a:cubicBezTo>
                      <a:pt x="86512" y="117880"/>
                      <a:pt x="91107" y="111986"/>
                      <a:pt x="93854" y="104144"/>
                    </a:cubicBezTo>
                    <a:cubicBezTo>
                      <a:pt x="96651" y="96352"/>
                      <a:pt x="98050" y="86761"/>
                      <a:pt x="98050" y="75473"/>
                    </a:cubicBezTo>
                    <a:lnTo>
                      <a:pt x="98050" y="50"/>
                    </a:lnTo>
                    <a:lnTo>
                      <a:pt x="119878" y="5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62" name="Google Shape;3162;g34ed79b00d1_0_3027"/>
              <p:cNvSpPr/>
              <p:nvPr/>
            </p:nvSpPr>
            <p:spPr>
              <a:xfrm>
                <a:off x="9317362" y="1567200"/>
                <a:ext cx="85062" cy="179117"/>
              </a:xfrm>
              <a:custGeom>
                <a:rect b="b" l="l" r="r" t="t"/>
                <a:pathLst>
                  <a:path extrusionOk="0" h="179117" w="85062">
                    <a:moveTo>
                      <a:pt x="64934" y="161235"/>
                    </a:moveTo>
                    <a:cubicBezTo>
                      <a:pt x="68480" y="161235"/>
                      <a:pt x="72176" y="160936"/>
                      <a:pt x="75922" y="160336"/>
                    </a:cubicBezTo>
                    <a:cubicBezTo>
                      <a:pt x="79668" y="159737"/>
                      <a:pt x="82715" y="158988"/>
                      <a:pt x="85063" y="158139"/>
                    </a:cubicBezTo>
                    <a:lnTo>
                      <a:pt x="85063" y="175021"/>
                    </a:lnTo>
                    <a:cubicBezTo>
                      <a:pt x="82515" y="176170"/>
                      <a:pt x="79019" y="177119"/>
                      <a:pt x="74524" y="177918"/>
                    </a:cubicBezTo>
                    <a:cubicBezTo>
                      <a:pt x="70028" y="178718"/>
                      <a:pt x="65632" y="179117"/>
                      <a:pt x="61387" y="179117"/>
                    </a:cubicBezTo>
                    <a:cubicBezTo>
                      <a:pt x="53795" y="179117"/>
                      <a:pt x="46902" y="177769"/>
                      <a:pt x="40758" y="175121"/>
                    </a:cubicBezTo>
                    <a:cubicBezTo>
                      <a:pt x="34564" y="172474"/>
                      <a:pt x="29619" y="167979"/>
                      <a:pt x="25923" y="161585"/>
                    </a:cubicBezTo>
                    <a:cubicBezTo>
                      <a:pt x="22227" y="155241"/>
                      <a:pt x="20379" y="146401"/>
                      <a:pt x="20379" y="135162"/>
                    </a:cubicBezTo>
                    <a:lnTo>
                      <a:pt x="20379" y="50199"/>
                    </a:lnTo>
                    <a:lnTo>
                      <a:pt x="0" y="50199"/>
                    </a:lnTo>
                    <a:lnTo>
                      <a:pt x="0" y="39610"/>
                    </a:lnTo>
                    <a:lnTo>
                      <a:pt x="20529" y="31118"/>
                    </a:lnTo>
                    <a:lnTo>
                      <a:pt x="29170" y="0"/>
                    </a:lnTo>
                    <a:lnTo>
                      <a:pt x="42257" y="0"/>
                    </a:lnTo>
                    <a:lnTo>
                      <a:pt x="42257" y="33216"/>
                    </a:lnTo>
                    <a:lnTo>
                      <a:pt x="84214" y="33216"/>
                    </a:lnTo>
                    <a:lnTo>
                      <a:pt x="84214" y="50199"/>
                    </a:lnTo>
                    <a:lnTo>
                      <a:pt x="42257" y="50199"/>
                    </a:lnTo>
                    <a:lnTo>
                      <a:pt x="42257" y="134513"/>
                    </a:lnTo>
                    <a:cubicBezTo>
                      <a:pt x="42257" y="143503"/>
                      <a:pt x="44305" y="150197"/>
                      <a:pt x="48450" y="154642"/>
                    </a:cubicBezTo>
                    <a:cubicBezTo>
                      <a:pt x="52596" y="159088"/>
                      <a:pt x="58091" y="161285"/>
                      <a:pt x="64983" y="16128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63" name="Google Shape;3163;g34ed79b00d1_0_3027"/>
              <p:cNvSpPr/>
              <p:nvPr/>
            </p:nvSpPr>
            <p:spPr>
              <a:xfrm>
                <a:off x="9501024" y="1540177"/>
                <a:ext cx="21827" cy="203392"/>
              </a:xfrm>
              <a:custGeom>
                <a:rect b="b" l="l" r="r" t="t"/>
                <a:pathLst>
                  <a:path extrusionOk="0" h="203392" w="21827">
                    <a:moveTo>
                      <a:pt x="21828" y="203392"/>
                    </a:moveTo>
                    <a:lnTo>
                      <a:pt x="0" y="203392"/>
                    </a:lnTo>
                    <a:lnTo>
                      <a:pt x="0" y="0"/>
                    </a:lnTo>
                    <a:lnTo>
                      <a:pt x="21828" y="0"/>
                    </a:lnTo>
                    <a:lnTo>
                      <a:pt x="21828" y="20339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64" name="Google Shape;3164;g34ed79b00d1_0_3027"/>
              <p:cNvSpPr/>
              <p:nvPr/>
            </p:nvSpPr>
            <p:spPr>
              <a:xfrm>
                <a:off x="9560513" y="1597619"/>
                <a:ext cx="121525" cy="148498"/>
              </a:xfrm>
              <a:custGeom>
                <a:rect b="b" l="l" r="r" t="t"/>
                <a:pathLst>
                  <a:path extrusionOk="0" h="148498" w="121525">
                    <a:moveTo>
                      <a:pt x="63236" y="100"/>
                    </a:moveTo>
                    <a:cubicBezTo>
                      <a:pt x="75423" y="100"/>
                      <a:pt x="85913" y="2797"/>
                      <a:pt x="94604" y="8192"/>
                    </a:cubicBezTo>
                    <a:cubicBezTo>
                      <a:pt x="103295" y="13586"/>
                      <a:pt x="109988" y="21178"/>
                      <a:pt x="114583" y="30868"/>
                    </a:cubicBezTo>
                    <a:cubicBezTo>
                      <a:pt x="119178" y="40609"/>
                      <a:pt x="121526" y="51947"/>
                      <a:pt x="121526" y="64934"/>
                    </a:cubicBezTo>
                    <a:lnTo>
                      <a:pt x="121526" y="78420"/>
                    </a:lnTo>
                    <a:lnTo>
                      <a:pt x="22577" y="78420"/>
                    </a:lnTo>
                    <a:cubicBezTo>
                      <a:pt x="22827" y="95253"/>
                      <a:pt x="27023" y="108040"/>
                      <a:pt x="35114" y="116831"/>
                    </a:cubicBezTo>
                    <a:cubicBezTo>
                      <a:pt x="43206" y="125622"/>
                      <a:pt x="54645" y="130017"/>
                      <a:pt x="69379" y="130017"/>
                    </a:cubicBezTo>
                    <a:cubicBezTo>
                      <a:pt x="78420" y="130017"/>
                      <a:pt x="86462" y="129168"/>
                      <a:pt x="93405" y="127520"/>
                    </a:cubicBezTo>
                    <a:cubicBezTo>
                      <a:pt x="100397" y="125871"/>
                      <a:pt x="107590" y="123424"/>
                      <a:pt x="115083" y="120177"/>
                    </a:cubicBezTo>
                    <a:lnTo>
                      <a:pt x="115083" y="139258"/>
                    </a:lnTo>
                    <a:cubicBezTo>
                      <a:pt x="107840" y="142505"/>
                      <a:pt x="100697" y="144852"/>
                      <a:pt x="93554" y="146301"/>
                    </a:cubicBezTo>
                    <a:cubicBezTo>
                      <a:pt x="86412" y="147749"/>
                      <a:pt x="78070" y="148498"/>
                      <a:pt x="68381" y="148498"/>
                    </a:cubicBezTo>
                    <a:cubicBezTo>
                      <a:pt x="54595" y="148498"/>
                      <a:pt x="42607" y="145701"/>
                      <a:pt x="32367" y="140057"/>
                    </a:cubicBezTo>
                    <a:cubicBezTo>
                      <a:pt x="22128" y="134463"/>
                      <a:pt x="14185" y="126171"/>
                      <a:pt x="8492" y="115282"/>
                    </a:cubicBezTo>
                    <a:cubicBezTo>
                      <a:pt x="2847" y="104393"/>
                      <a:pt x="0" y="91057"/>
                      <a:pt x="0" y="75273"/>
                    </a:cubicBezTo>
                    <a:cubicBezTo>
                      <a:pt x="0" y="59489"/>
                      <a:pt x="2597" y="46503"/>
                      <a:pt x="7792" y="35214"/>
                    </a:cubicBezTo>
                    <a:cubicBezTo>
                      <a:pt x="12987" y="23926"/>
                      <a:pt x="20280" y="15234"/>
                      <a:pt x="29769" y="9141"/>
                    </a:cubicBezTo>
                    <a:cubicBezTo>
                      <a:pt x="39210" y="3047"/>
                      <a:pt x="50348" y="0"/>
                      <a:pt x="63186" y="0"/>
                    </a:cubicBezTo>
                    <a:close/>
                    <a:moveTo>
                      <a:pt x="62986" y="17882"/>
                    </a:moveTo>
                    <a:cubicBezTo>
                      <a:pt x="51398" y="17882"/>
                      <a:pt x="42157" y="21678"/>
                      <a:pt x="35264" y="29270"/>
                    </a:cubicBezTo>
                    <a:cubicBezTo>
                      <a:pt x="28371" y="36862"/>
                      <a:pt x="24275" y="47452"/>
                      <a:pt x="22976" y="61038"/>
                    </a:cubicBezTo>
                    <a:lnTo>
                      <a:pt x="98799" y="61038"/>
                    </a:lnTo>
                    <a:cubicBezTo>
                      <a:pt x="98699" y="52496"/>
                      <a:pt x="97401" y="45004"/>
                      <a:pt x="94803" y="38511"/>
                    </a:cubicBezTo>
                    <a:cubicBezTo>
                      <a:pt x="92256" y="32017"/>
                      <a:pt x="88310" y="26972"/>
                      <a:pt x="83115" y="23326"/>
                    </a:cubicBezTo>
                    <a:cubicBezTo>
                      <a:pt x="77870" y="19730"/>
                      <a:pt x="71177" y="17882"/>
                      <a:pt x="62986" y="1788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65" name="Google Shape;3165;g34ed79b00d1_0_3027"/>
              <p:cNvSpPr/>
              <p:nvPr/>
            </p:nvSpPr>
            <p:spPr>
              <a:xfrm>
                <a:off x="9769500" y="1538729"/>
                <a:ext cx="98249" cy="204840"/>
              </a:xfrm>
              <a:custGeom>
                <a:rect b="b" l="l" r="r" t="t"/>
                <a:pathLst>
                  <a:path extrusionOk="0" h="204840" w="98249">
                    <a:moveTo>
                      <a:pt x="82716" y="78570"/>
                    </a:moveTo>
                    <a:lnTo>
                      <a:pt x="47052" y="78570"/>
                    </a:lnTo>
                    <a:lnTo>
                      <a:pt x="47052" y="204841"/>
                    </a:lnTo>
                    <a:lnTo>
                      <a:pt x="25374" y="204841"/>
                    </a:lnTo>
                    <a:lnTo>
                      <a:pt x="25374" y="78570"/>
                    </a:lnTo>
                    <a:lnTo>
                      <a:pt x="0" y="78570"/>
                    </a:lnTo>
                    <a:lnTo>
                      <a:pt x="0" y="68131"/>
                    </a:lnTo>
                    <a:lnTo>
                      <a:pt x="25374" y="60938"/>
                    </a:lnTo>
                    <a:lnTo>
                      <a:pt x="25374" y="51398"/>
                    </a:lnTo>
                    <a:cubicBezTo>
                      <a:pt x="25374" y="39360"/>
                      <a:pt x="27173" y="29570"/>
                      <a:pt x="30719" y="22028"/>
                    </a:cubicBezTo>
                    <a:cubicBezTo>
                      <a:pt x="34315" y="14485"/>
                      <a:pt x="39460" y="8941"/>
                      <a:pt x="46253" y="5345"/>
                    </a:cubicBezTo>
                    <a:cubicBezTo>
                      <a:pt x="53046" y="1748"/>
                      <a:pt x="61338" y="0"/>
                      <a:pt x="71078" y="0"/>
                    </a:cubicBezTo>
                    <a:cubicBezTo>
                      <a:pt x="76572" y="0"/>
                      <a:pt x="81617" y="500"/>
                      <a:pt x="86162" y="1449"/>
                    </a:cubicBezTo>
                    <a:cubicBezTo>
                      <a:pt x="90758" y="2398"/>
                      <a:pt x="94754" y="3496"/>
                      <a:pt x="98250" y="4695"/>
                    </a:cubicBezTo>
                    <a:lnTo>
                      <a:pt x="92606" y="21828"/>
                    </a:lnTo>
                    <a:cubicBezTo>
                      <a:pt x="89659" y="20879"/>
                      <a:pt x="86312" y="19980"/>
                      <a:pt x="82616" y="19131"/>
                    </a:cubicBezTo>
                    <a:cubicBezTo>
                      <a:pt x="78920" y="18281"/>
                      <a:pt x="75124" y="17882"/>
                      <a:pt x="71327" y="17882"/>
                    </a:cubicBezTo>
                    <a:cubicBezTo>
                      <a:pt x="63036" y="17882"/>
                      <a:pt x="56942" y="20579"/>
                      <a:pt x="52946" y="25924"/>
                    </a:cubicBezTo>
                    <a:cubicBezTo>
                      <a:pt x="49000" y="31268"/>
                      <a:pt x="47002" y="39660"/>
                      <a:pt x="47002" y="51098"/>
                    </a:cubicBezTo>
                    <a:lnTo>
                      <a:pt x="47002" y="61537"/>
                    </a:lnTo>
                    <a:lnTo>
                      <a:pt x="82666" y="61537"/>
                    </a:lnTo>
                    <a:lnTo>
                      <a:pt x="82666" y="785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66" name="Google Shape;3166;g34ed79b00d1_0_3027"/>
              <p:cNvSpPr/>
              <p:nvPr/>
            </p:nvSpPr>
            <p:spPr>
              <a:xfrm>
                <a:off x="9867950" y="1597969"/>
                <a:ext cx="114632" cy="148248"/>
              </a:xfrm>
              <a:custGeom>
                <a:rect b="b" l="l" r="r" t="t"/>
                <a:pathLst>
                  <a:path extrusionOk="0" h="148248" w="114632">
                    <a:moveTo>
                      <a:pt x="64134" y="0"/>
                    </a:moveTo>
                    <a:cubicBezTo>
                      <a:pt x="81217" y="0"/>
                      <a:pt x="93904" y="3846"/>
                      <a:pt x="102195" y="11488"/>
                    </a:cubicBezTo>
                    <a:cubicBezTo>
                      <a:pt x="110487" y="19180"/>
                      <a:pt x="114633" y="31418"/>
                      <a:pt x="114633" y="48201"/>
                    </a:cubicBezTo>
                    <a:lnTo>
                      <a:pt x="114633" y="145601"/>
                    </a:lnTo>
                    <a:lnTo>
                      <a:pt x="98799" y="145601"/>
                    </a:lnTo>
                    <a:lnTo>
                      <a:pt x="94603" y="124423"/>
                    </a:lnTo>
                    <a:lnTo>
                      <a:pt x="93554" y="124423"/>
                    </a:lnTo>
                    <a:cubicBezTo>
                      <a:pt x="89558" y="129668"/>
                      <a:pt x="85363" y="134013"/>
                      <a:pt x="81017" y="137559"/>
                    </a:cubicBezTo>
                    <a:cubicBezTo>
                      <a:pt x="76672" y="141106"/>
                      <a:pt x="71627" y="143753"/>
                      <a:pt x="65932" y="145551"/>
                    </a:cubicBezTo>
                    <a:cubicBezTo>
                      <a:pt x="60238" y="147350"/>
                      <a:pt x="53245" y="148249"/>
                      <a:pt x="44954" y="148249"/>
                    </a:cubicBezTo>
                    <a:cubicBezTo>
                      <a:pt x="36263" y="148249"/>
                      <a:pt x="28521" y="146700"/>
                      <a:pt x="21728" y="143653"/>
                    </a:cubicBezTo>
                    <a:cubicBezTo>
                      <a:pt x="14985" y="140606"/>
                      <a:pt x="9640" y="136011"/>
                      <a:pt x="5794" y="129817"/>
                    </a:cubicBezTo>
                    <a:cubicBezTo>
                      <a:pt x="1898" y="123624"/>
                      <a:pt x="0" y="115782"/>
                      <a:pt x="0" y="106292"/>
                    </a:cubicBezTo>
                    <a:cubicBezTo>
                      <a:pt x="0" y="92006"/>
                      <a:pt x="5644" y="81017"/>
                      <a:pt x="16983" y="73375"/>
                    </a:cubicBezTo>
                    <a:cubicBezTo>
                      <a:pt x="28321" y="65683"/>
                      <a:pt x="45553" y="61537"/>
                      <a:pt x="68730" y="60838"/>
                    </a:cubicBezTo>
                    <a:lnTo>
                      <a:pt x="93454" y="59789"/>
                    </a:lnTo>
                    <a:lnTo>
                      <a:pt x="93454" y="51048"/>
                    </a:lnTo>
                    <a:cubicBezTo>
                      <a:pt x="93454" y="38660"/>
                      <a:pt x="90807" y="30019"/>
                      <a:pt x="85463" y="25024"/>
                    </a:cubicBezTo>
                    <a:cubicBezTo>
                      <a:pt x="80168" y="20079"/>
                      <a:pt x="72675" y="17582"/>
                      <a:pt x="62986" y="17582"/>
                    </a:cubicBezTo>
                    <a:cubicBezTo>
                      <a:pt x="55493" y="17582"/>
                      <a:pt x="48350" y="18681"/>
                      <a:pt x="41557" y="20829"/>
                    </a:cubicBezTo>
                    <a:cubicBezTo>
                      <a:pt x="34764" y="23026"/>
                      <a:pt x="28321" y="25574"/>
                      <a:pt x="22227" y="28521"/>
                    </a:cubicBezTo>
                    <a:lnTo>
                      <a:pt x="15584" y="12038"/>
                    </a:lnTo>
                    <a:cubicBezTo>
                      <a:pt x="22027" y="8741"/>
                      <a:pt x="29420" y="5894"/>
                      <a:pt x="37811" y="3546"/>
                    </a:cubicBezTo>
                    <a:cubicBezTo>
                      <a:pt x="46153" y="1199"/>
                      <a:pt x="54994" y="0"/>
                      <a:pt x="64234" y="0"/>
                    </a:cubicBezTo>
                    <a:close/>
                    <a:moveTo>
                      <a:pt x="93155" y="75023"/>
                    </a:moveTo>
                    <a:lnTo>
                      <a:pt x="71327" y="75922"/>
                    </a:lnTo>
                    <a:cubicBezTo>
                      <a:pt x="53445" y="76622"/>
                      <a:pt x="40858" y="79519"/>
                      <a:pt x="33566" y="84663"/>
                    </a:cubicBezTo>
                    <a:cubicBezTo>
                      <a:pt x="26273" y="89808"/>
                      <a:pt x="22577" y="97101"/>
                      <a:pt x="22577" y="106491"/>
                    </a:cubicBezTo>
                    <a:cubicBezTo>
                      <a:pt x="22577" y="114683"/>
                      <a:pt x="25075" y="120727"/>
                      <a:pt x="30019" y="124673"/>
                    </a:cubicBezTo>
                    <a:cubicBezTo>
                      <a:pt x="34964" y="128619"/>
                      <a:pt x="41557" y="130567"/>
                      <a:pt x="49749" y="130567"/>
                    </a:cubicBezTo>
                    <a:cubicBezTo>
                      <a:pt x="62486" y="130567"/>
                      <a:pt x="72875" y="127020"/>
                      <a:pt x="80967" y="119977"/>
                    </a:cubicBezTo>
                    <a:cubicBezTo>
                      <a:pt x="89059" y="112935"/>
                      <a:pt x="93105" y="102345"/>
                      <a:pt x="93105" y="88210"/>
                    </a:cubicBezTo>
                    <a:lnTo>
                      <a:pt x="93105" y="750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67" name="Google Shape;3167;g34ed79b00d1_0_3027"/>
              <p:cNvSpPr/>
              <p:nvPr/>
            </p:nvSpPr>
            <p:spPr>
              <a:xfrm>
                <a:off x="10025239" y="1546721"/>
                <a:ext cx="26173" cy="196849"/>
              </a:xfrm>
              <a:custGeom>
                <a:rect b="b" l="l" r="r" t="t"/>
                <a:pathLst>
                  <a:path extrusionOk="0" h="196849" w="26173">
                    <a:moveTo>
                      <a:pt x="13087" y="0"/>
                    </a:moveTo>
                    <a:cubicBezTo>
                      <a:pt x="16683" y="0"/>
                      <a:pt x="19730" y="1149"/>
                      <a:pt x="22327" y="3446"/>
                    </a:cubicBezTo>
                    <a:cubicBezTo>
                      <a:pt x="24875" y="5744"/>
                      <a:pt x="26173" y="9340"/>
                      <a:pt x="26173" y="14236"/>
                    </a:cubicBezTo>
                    <a:cubicBezTo>
                      <a:pt x="26173" y="19130"/>
                      <a:pt x="24875" y="22577"/>
                      <a:pt x="22327" y="24975"/>
                    </a:cubicBezTo>
                    <a:cubicBezTo>
                      <a:pt x="19730" y="27322"/>
                      <a:pt x="16683" y="28521"/>
                      <a:pt x="13087" y="28521"/>
                    </a:cubicBezTo>
                    <a:cubicBezTo>
                      <a:pt x="9490" y="28521"/>
                      <a:pt x="6244" y="27322"/>
                      <a:pt x="3746" y="24975"/>
                    </a:cubicBezTo>
                    <a:cubicBezTo>
                      <a:pt x="1249" y="22627"/>
                      <a:pt x="0" y="19031"/>
                      <a:pt x="0" y="14236"/>
                    </a:cubicBezTo>
                    <a:cubicBezTo>
                      <a:pt x="0" y="9440"/>
                      <a:pt x="1249" y="5744"/>
                      <a:pt x="3746" y="3446"/>
                    </a:cubicBezTo>
                    <a:cubicBezTo>
                      <a:pt x="6244" y="1149"/>
                      <a:pt x="9340" y="0"/>
                      <a:pt x="13087" y="0"/>
                    </a:cubicBezTo>
                    <a:close/>
                    <a:moveTo>
                      <a:pt x="23676" y="53595"/>
                    </a:moveTo>
                    <a:lnTo>
                      <a:pt x="23676" y="196849"/>
                    </a:lnTo>
                    <a:lnTo>
                      <a:pt x="1998" y="196849"/>
                    </a:lnTo>
                    <a:lnTo>
                      <a:pt x="1998" y="53595"/>
                    </a:lnTo>
                    <a:lnTo>
                      <a:pt x="23676" y="5359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68" name="Google Shape;3168;g34ed79b00d1_0_3027"/>
              <p:cNvSpPr/>
              <p:nvPr/>
            </p:nvSpPr>
            <p:spPr>
              <a:xfrm>
                <a:off x="10094818" y="1597669"/>
                <a:ext cx="82465" cy="145901"/>
              </a:xfrm>
              <a:custGeom>
                <a:rect b="b" l="l" r="r" t="t"/>
                <a:pathLst>
                  <a:path extrusionOk="0" h="145901" w="82465">
                    <a:moveTo>
                      <a:pt x="65084" y="50"/>
                    </a:moveTo>
                    <a:cubicBezTo>
                      <a:pt x="67981" y="50"/>
                      <a:pt x="70978" y="200"/>
                      <a:pt x="74125" y="500"/>
                    </a:cubicBezTo>
                    <a:cubicBezTo>
                      <a:pt x="77272" y="799"/>
                      <a:pt x="80068" y="1199"/>
                      <a:pt x="82466" y="1748"/>
                    </a:cubicBezTo>
                    <a:lnTo>
                      <a:pt x="79719" y="21878"/>
                    </a:lnTo>
                    <a:cubicBezTo>
                      <a:pt x="77371" y="21278"/>
                      <a:pt x="74774" y="20779"/>
                      <a:pt x="71877" y="20429"/>
                    </a:cubicBezTo>
                    <a:cubicBezTo>
                      <a:pt x="68980" y="20080"/>
                      <a:pt x="66282" y="19930"/>
                      <a:pt x="63785" y="19930"/>
                    </a:cubicBezTo>
                    <a:cubicBezTo>
                      <a:pt x="58041" y="19930"/>
                      <a:pt x="52596" y="21078"/>
                      <a:pt x="47502" y="23376"/>
                    </a:cubicBezTo>
                    <a:cubicBezTo>
                      <a:pt x="42407" y="25674"/>
                      <a:pt x="37912" y="29021"/>
                      <a:pt x="34116" y="33316"/>
                    </a:cubicBezTo>
                    <a:cubicBezTo>
                      <a:pt x="30269" y="37612"/>
                      <a:pt x="27273" y="42806"/>
                      <a:pt x="25075" y="48850"/>
                    </a:cubicBezTo>
                    <a:cubicBezTo>
                      <a:pt x="22877" y="54894"/>
                      <a:pt x="21828" y="61637"/>
                      <a:pt x="21828" y="69030"/>
                    </a:cubicBezTo>
                    <a:lnTo>
                      <a:pt x="21828" y="145901"/>
                    </a:lnTo>
                    <a:lnTo>
                      <a:pt x="0" y="145901"/>
                    </a:lnTo>
                    <a:lnTo>
                      <a:pt x="0" y="2647"/>
                    </a:lnTo>
                    <a:lnTo>
                      <a:pt x="18032" y="2647"/>
                    </a:lnTo>
                    <a:lnTo>
                      <a:pt x="20380" y="29070"/>
                    </a:lnTo>
                    <a:lnTo>
                      <a:pt x="21278" y="29070"/>
                    </a:lnTo>
                    <a:cubicBezTo>
                      <a:pt x="24226" y="23776"/>
                      <a:pt x="27822" y="18881"/>
                      <a:pt x="32017" y="14485"/>
                    </a:cubicBezTo>
                    <a:cubicBezTo>
                      <a:pt x="36213" y="10090"/>
                      <a:pt x="41059" y="6593"/>
                      <a:pt x="46603" y="3946"/>
                    </a:cubicBezTo>
                    <a:cubicBezTo>
                      <a:pt x="52147" y="1349"/>
                      <a:pt x="58291" y="0"/>
                      <a:pt x="6508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69" name="Google Shape;3169;g34ed79b00d1_0_3027"/>
              <p:cNvSpPr/>
              <p:nvPr/>
            </p:nvSpPr>
            <p:spPr>
              <a:xfrm>
                <a:off x="10196114" y="1597619"/>
                <a:ext cx="121525" cy="148498"/>
              </a:xfrm>
              <a:custGeom>
                <a:rect b="b" l="l" r="r" t="t"/>
                <a:pathLst>
                  <a:path extrusionOk="0" h="148498" w="121525">
                    <a:moveTo>
                      <a:pt x="63236" y="100"/>
                    </a:moveTo>
                    <a:cubicBezTo>
                      <a:pt x="75423" y="100"/>
                      <a:pt x="85913" y="2797"/>
                      <a:pt x="94604" y="8192"/>
                    </a:cubicBezTo>
                    <a:cubicBezTo>
                      <a:pt x="103295" y="13586"/>
                      <a:pt x="109987" y="21178"/>
                      <a:pt x="114583" y="30868"/>
                    </a:cubicBezTo>
                    <a:cubicBezTo>
                      <a:pt x="119178" y="40609"/>
                      <a:pt x="121526" y="51947"/>
                      <a:pt x="121526" y="64934"/>
                    </a:cubicBezTo>
                    <a:lnTo>
                      <a:pt x="121526" y="78420"/>
                    </a:lnTo>
                    <a:lnTo>
                      <a:pt x="22577" y="78420"/>
                    </a:lnTo>
                    <a:cubicBezTo>
                      <a:pt x="22827" y="95253"/>
                      <a:pt x="27023" y="108040"/>
                      <a:pt x="35114" y="116831"/>
                    </a:cubicBezTo>
                    <a:cubicBezTo>
                      <a:pt x="43206" y="125622"/>
                      <a:pt x="54645" y="130017"/>
                      <a:pt x="69379" y="130017"/>
                    </a:cubicBezTo>
                    <a:cubicBezTo>
                      <a:pt x="78420" y="130017"/>
                      <a:pt x="86461" y="129168"/>
                      <a:pt x="93405" y="127520"/>
                    </a:cubicBezTo>
                    <a:cubicBezTo>
                      <a:pt x="100397" y="125871"/>
                      <a:pt x="107590" y="123424"/>
                      <a:pt x="115082" y="120177"/>
                    </a:cubicBezTo>
                    <a:lnTo>
                      <a:pt x="115082" y="139258"/>
                    </a:lnTo>
                    <a:cubicBezTo>
                      <a:pt x="107840" y="142505"/>
                      <a:pt x="100697" y="144852"/>
                      <a:pt x="93555" y="146301"/>
                    </a:cubicBezTo>
                    <a:cubicBezTo>
                      <a:pt x="86411" y="147749"/>
                      <a:pt x="78070" y="148498"/>
                      <a:pt x="68381" y="148498"/>
                    </a:cubicBezTo>
                    <a:cubicBezTo>
                      <a:pt x="54595" y="148498"/>
                      <a:pt x="42606" y="145701"/>
                      <a:pt x="32367" y="140057"/>
                    </a:cubicBezTo>
                    <a:cubicBezTo>
                      <a:pt x="22128" y="134463"/>
                      <a:pt x="14185" y="126171"/>
                      <a:pt x="8492" y="115282"/>
                    </a:cubicBezTo>
                    <a:cubicBezTo>
                      <a:pt x="2847" y="104393"/>
                      <a:pt x="0" y="91057"/>
                      <a:pt x="0" y="75273"/>
                    </a:cubicBezTo>
                    <a:cubicBezTo>
                      <a:pt x="0" y="59489"/>
                      <a:pt x="2597" y="46503"/>
                      <a:pt x="7792" y="35214"/>
                    </a:cubicBezTo>
                    <a:cubicBezTo>
                      <a:pt x="12987" y="23926"/>
                      <a:pt x="20280" y="15234"/>
                      <a:pt x="29769" y="9141"/>
                    </a:cubicBezTo>
                    <a:cubicBezTo>
                      <a:pt x="39210" y="3047"/>
                      <a:pt x="50348" y="0"/>
                      <a:pt x="63186" y="0"/>
                    </a:cubicBezTo>
                    <a:close/>
                    <a:moveTo>
                      <a:pt x="62986" y="17882"/>
                    </a:moveTo>
                    <a:cubicBezTo>
                      <a:pt x="51397" y="17882"/>
                      <a:pt x="42157" y="21678"/>
                      <a:pt x="35264" y="29270"/>
                    </a:cubicBezTo>
                    <a:cubicBezTo>
                      <a:pt x="28371" y="36862"/>
                      <a:pt x="24275" y="47452"/>
                      <a:pt x="22976" y="61038"/>
                    </a:cubicBezTo>
                    <a:lnTo>
                      <a:pt x="98799" y="61038"/>
                    </a:lnTo>
                    <a:cubicBezTo>
                      <a:pt x="98700" y="52496"/>
                      <a:pt x="97401" y="45004"/>
                      <a:pt x="94804" y="38511"/>
                    </a:cubicBezTo>
                    <a:cubicBezTo>
                      <a:pt x="92256" y="32017"/>
                      <a:pt x="88310" y="26972"/>
                      <a:pt x="83115" y="23326"/>
                    </a:cubicBezTo>
                    <a:cubicBezTo>
                      <a:pt x="77870" y="19730"/>
                      <a:pt x="71178" y="17882"/>
                      <a:pt x="62986" y="1788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70" name="Google Shape;3170;g34ed79b00d1_0_3027"/>
            <p:cNvGrpSpPr/>
            <p:nvPr/>
          </p:nvGrpSpPr>
          <p:grpSpPr>
            <a:xfrm>
              <a:off x="1734951" y="1125051"/>
              <a:ext cx="192153" cy="2803338"/>
              <a:chOff x="1734951" y="1125051"/>
              <a:chExt cx="192153" cy="2803338"/>
            </a:xfrm>
          </p:grpSpPr>
          <p:sp>
            <p:nvSpPr>
              <p:cNvPr id="3171" name="Google Shape;3171;g34ed79b00d1_0_3027"/>
              <p:cNvSpPr/>
              <p:nvPr/>
            </p:nvSpPr>
            <p:spPr>
              <a:xfrm>
                <a:off x="1750984" y="3830190"/>
                <a:ext cx="133963" cy="98199"/>
              </a:xfrm>
              <a:custGeom>
                <a:rect b="b" l="l" r="r" t="t"/>
                <a:pathLst>
                  <a:path extrusionOk="0" h="98199" w="133963">
                    <a:moveTo>
                      <a:pt x="13386" y="35813"/>
                    </a:moveTo>
                    <a:cubicBezTo>
                      <a:pt x="13386" y="43006"/>
                      <a:pt x="14635" y="49449"/>
                      <a:pt x="17083" y="55194"/>
                    </a:cubicBezTo>
                    <a:cubicBezTo>
                      <a:pt x="19530" y="60938"/>
                      <a:pt x="23126" y="65783"/>
                      <a:pt x="27772" y="69829"/>
                    </a:cubicBezTo>
                    <a:cubicBezTo>
                      <a:pt x="32417" y="73874"/>
                      <a:pt x="38061" y="76921"/>
                      <a:pt x="44654" y="79069"/>
                    </a:cubicBezTo>
                    <a:cubicBezTo>
                      <a:pt x="51248" y="81217"/>
                      <a:pt x="58690" y="82266"/>
                      <a:pt x="66932" y="82266"/>
                    </a:cubicBezTo>
                    <a:cubicBezTo>
                      <a:pt x="77871" y="82266"/>
                      <a:pt x="87361" y="80568"/>
                      <a:pt x="95403" y="77121"/>
                    </a:cubicBezTo>
                    <a:cubicBezTo>
                      <a:pt x="103445" y="73725"/>
                      <a:pt x="109688" y="68580"/>
                      <a:pt x="114084" y="61787"/>
                    </a:cubicBezTo>
                    <a:cubicBezTo>
                      <a:pt x="118479" y="54994"/>
                      <a:pt x="120677" y="46453"/>
                      <a:pt x="120677" y="36263"/>
                    </a:cubicBezTo>
                    <a:cubicBezTo>
                      <a:pt x="120677" y="30419"/>
                      <a:pt x="120177" y="24975"/>
                      <a:pt x="119228" y="19830"/>
                    </a:cubicBezTo>
                    <a:cubicBezTo>
                      <a:pt x="118229" y="14685"/>
                      <a:pt x="117031" y="9690"/>
                      <a:pt x="115532" y="4795"/>
                    </a:cubicBezTo>
                    <a:lnTo>
                      <a:pt x="128719" y="4795"/>
                    </a:lnTo>
                    <a:cubicBezTo>
                      <a:pt x="130517" y="9540"/>
                      <a:pt x="131816" y="14535"/>
                      <a:pt x="132665" y="19780"/>
                    </a:cubicBezTo>
                    <a:cubicBezTo>
                      <a:pt x="133514" y="25025"/>
                      <a:pt x="133963" y="31218"/>
                      <a:pt x="133963" y="38411"/>
                    </a:cubicBezTo>
                    <a:cubicBezTo>
                      <a:pt x="133963" y="51647"/>
                      <a:pt x="131216" y="62736"/>
                      <a:pt x="125722" y="71577"/>
                    </a:cubicBezTo>
                    <a:cubicBezTo>
                      <a:pt x="120227" y="80468"/>
                      <a:pt x="112485" y="87111"/>
                      <a:pt x="102395" y="91557"/>
                    </a:cubicBezTo>
                    <a:cubicBezTo>
                      <a:pt x="92356" y="96002"/>
                      <a:pt x="80518" y="98200"/>
                      <a:pt x="66832" y="98200"/>
                    </a:cubicBezTo>
                    <a:cubicBezTo>
                      <a:pt x="56992" y="98200"/>
                      <a:pt x="47951" y="96801"/>
                      <a:pt x="39809" y="94054"/>
                    </a:cubicBezTo>
                    <a:cubicBezTo>
                      <a:pt x="31618" y="91307"/>
                      <a:pt x="24575" y="87261"/>
                      <a:pt x="18631" y="81916"/>
                    </a:cubicBezTo>
                    <a:cubicBezTo>
                      <a:pt x="12687" y="76572"/>
                      <a:pt x="8092" y="70078"/>
                      <a:pt x="4845" y="62336"/>
                    </a:cubicBezTo>
                    <a:cubicBezTo>
                      <a:pt x="1598" y="54594"/>
                      <a:pt x="0" y="45703"/>
                      <a:pt x="0" y="35664"/>
                    </a:cubicBezTo>
                    <a:cubicBezTo>
                      <a:pt x="0" y="29070"/>
                      <a:pt x="649" y="22727"/>
                      <a:pt x="1948" y="16583"/>
                    </a:cubicBezTo>
                    <a:cubicBezTo>
                      <a:pt x="3247" y="10439"/>
                      <a:pt x="5145" y="4945"/>
                      <a:pt x="7542" y="0"/>
                    </a:cubicBezTo>
                    <a:lnTo>
                      <a:pt x="20379" y="6044"/>
                    </a:lnTo>
                    <a:cubicBezTo>
                      <a:pt x="18481" y="10189"/>
                      <a:pt x="16833" y="14785"/>
                      <a:pt x="15434" y="19730"/>
                    </a:cubicBezTo>
                    <a:cubicBezTo>
                      <a:pt x="14036" y="24675"/>
                      <a:pt x="13336" y="30069"/>
                      <a:pt x="13336" y="3581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72" name="Google Shape;3172;g34ed79b00d1_0_3027"/>
              <p:cNvSpPr/>
              <p:nvPr/>
            </p:nvSpPr>
            <p:spPr>
              <a:xfrm>
                <a:off x="1744491" y="3727645"/>
                <a:ext cx="138708" cy="81516"/>
              </a:xfrm>
              <a:custGeom>
                <a:rect b="b" l="l" r="r" t="t"/>
                <a:pathLst>
                  <a:path extrusionOk="0" h="81516" w="138708">
                    <a:moveTo>
                      <a:pt x="0" y="66582"/>
                    </a:moveTo>
                    <a:lnTo>
                      <a:pt x="41458" y="66582"/>
                    </a:lnTo>
                    <a:cubicBezTo>
                      <a:pt x="43855" y="66582"/>
                      <a:pt x="46203" y="66632"/>
                      <a:pt x="48650" y="66782"/>
                    </a:cubicBezTo>
                    <a:cubicBezTo>
                      <a:pt x="51048" y="66882"/>
                      <a:pt x="53246" y="67131"/>
                      <a:pt x="55294" y="67381"/>
                    </a:cubicBezTo>
                    <a:lnTo>
                      <a:pt x="55294" y="66382"/>
                    </a:lnTo>
                    <a:cubicBezTo>
                      <a:pt x="51847" y="64384"/>
                      <a:pt x="48950" y="61787"/>
                      <a:pt x="46603" y="58690"/>
                    </a:cubicBezTo>
                    <a:cubicBezTo>
                      <a:pt x="44255" y="55593"/>
                      <a:pt x="42457" y="52047"/>
                      <a:pt x="41258" y="48051"/>
                    </a:cubicBezTo>
                    <a:cubicBezTo>
                      <a:pt x="40059" y="44055"/>
                      <a:pt x="39410" y="39860"/>
                      <a:pt x="39410" y="35414"/>
                    </a:cubicBezTo>
                    <a:cubicBezTo>
                      <a:pt x="39410" y="27572"/>
                      <a:pt x="40659" y="21029"/>
                      <a:pt x="43156" y="15784"/>
                    </a:cubicBezTo>
                    <a:cubicBezTo>
                      <a:pt x="45653" y="10539"/>
                      <a:pt x="49499" y="6593"/>
                      <a:pt x="54744" y="3946"/>
                    </a:cubicBezTo>
                    <a:cubicBezTo>
                      <a:pt x="59989" y="1299"/>
                      <a:pt x="66732" y="0"/>
                      <a:pt x="75073" y="0"/>
                    </a:cubicBezTo>
                    <a:lnTo>
                      <a:pt x="138708" y="0"/>
                    </a:lnTo>
                    <a:lnTo>
                      <a:pt x="138708" y="14635"/>
                    </a:lnTo>
                    <a:lnTo>
                      <a:pt x="76072" y="14635"/>
                    </a:lnTo>
                    <a:cubicBezTo>
                      <a:pt x="67931" y="14635"/>
                      <a:pt x="61837" y="16483"/>
                      <a:pt x="57791" y="20230"/>
                    </a:cubicBezTo>
                    <a:cubicBezTo>
                      <a:pt x="53745" y="23926"/>
                      <a:pt x="51747" y="29620"/>
                      <a:pt x="51747" y="37312"/>
                    </a:cubicBezTo>
                    <a:cubicBezTo>
                      <a:pt x="51747" y="44555"/>
                      <a:pt x="53146" y="50349"/>
                      <a:pt x="55893" y="54644"/>
                    </a:cubicBezTo>
                    <a:cubicBezTo>
                      <a:pt x="58640" y="58940"/>
                      <a:pt x="62686" y="62037"/>
                      <a:pt x="68081" y="63935"/>
                    </a:cubicBezTo>
                    <a:cubicBezTo>
                      <a:pt x="73475" y="65833"/>
                      <a:pt x="79968" y="66732"/>
                      <a:pt x="87660" y="66732"/>
                    </a:cubicBezTo>
                    <a:lnTo>
                      <a:pt x="138708" y="66732"/>
                    </a:lnTo>
                    <a:lnTo>
                      <a:pt x="138708" y="81517"/>
                    </a:lnTo>
                    <a:lnTo>
                      <a:pt x="50" y="81517"/>
                    </a:lnTo>
                    <a:lnTo>
                      <a:pt x="50" y="667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73" name="Google Shape;3173;g34ed79b00d1_0_3027"/>
              <p:cNvSpPr/>
              <p:nvPr/>
            </p:nvSpPr>
            <p:spPr>
              <a:xfrm>
                <a:off x="1743342" y="3616408"/>
                <a:ext cx="141505" cy="81716"/>
              </a:xfrm>
              <a:custGeom>
                <a:rect b="b" l="l" r="r" t="t"/>
                <a:pathLst>
                  <a:path extrusionOk="0" h="81716" w="141505">
                    <a:moveTo>
                      <a:pt x="0" y="14435"/>
                    </a:moveTo>
                    <a:lnTo>
                      <a:pt x="1798" y="14435"/>
                    </a:lnTo>
                    <a:cubicBezTo>
                      <a:pt x="3546" y="15634"/>
                      <a:pt x="5594" y="17232"/>
                      <a:pt x="7992" y="19280"/>
                    </a:cubicBezTo>
                    <a:cubicBezTo>
                      <a:pt x="10389" y="21328"/>
                      <a:pt x="12937" y="23626"/>
                      <a:pt x="15584" y="26123"/>
                    </a:cubicBezTo>
                    <a:cubicBezTo>
                      <a:pt x="18232" y="28621"/>
                      <a:pt x="20729" y="31118"/>
                      <a:pt x="23126" y="33666"/>
                    </a:cubicBezTo>
                    <a:cubicBezTo>
                      <a:pt x="25524" y="36163"/>
                      <a:pt x="27572" y="38510"/>
                      <a:pt x="29270" y="40658"/>
                    </a:cubicBezTo>
                    <a:lnTo>
                      <a:pt x="29270" y="50548"/>
                    </a:lnTo>
                    <a:lnTo>
                      <a:pt x="27122" y="50548"/>
                    </a:lnTo>
                    <a:cubicBezTo>
                      <a:pt x="24875" y="48650"/>
                      <a:pt x="22128" y="46553"/>
                      <a:pt x="18981" y="44305"/>
                    </a:cubicBezTo>
                    <a:cubicBezTo>
                      <a:pt x="15834" y="42057"/>
                      <a:pt x="12537" y="39859"/>
                      <a:pt x="9191" y="37711"/>
                    </a:cubicBezTo>
                    <a:cubicBezTo>
                      <a:pt x="5844" y="35564"/>
                      <a:pt x="2797" y="33766"/>
                      <a:pt x="50" y="32367"/>
                    </a:cubicBezTo>
                    <a:lnTo>
                      <a:pt x="50" y="14435"/>
                    </a:lnTo>
                    <a:close/>
                    <a:moveTo>
                      <a:pt x="42107" y="0"/>
                    </a:moveTo>
                    <a:lnTo>
                      <a:pt x="139757" y="0"/>
                    </a:lnTo>
                    <a:lnTo>
                      <a:pt x="139757" y="12138"/>
                    </a:lnTo>
                    <a:lnTo>
                      <a:pt x="126021" y="14285"/>
                    </a:lnTo>
                    <a:lnTo>
                      <a:pt x="126021" y="15084"/>
                    </a:lnTo>
                    <a:cubicBezTo>
                      <a:pt x="129418" y="17082"/>
                      <a:pt x="132265" y="19730"/>
                      <a:pt x="134563" y="22926"/>
                    </a:cubicBezTo>
                    <a:cubicBezTo>
                      <a:pt x="136860" y="26123"/>
                      <a:pt x="138609" y="29769"/>
                      <a:pt x="139757" y="33766"/>
                    </a:cubicBezTo>
                    <a:cubicBezTo>
                      <a:pt x="140906" y="37761"/>
                      <a:pt x="141506" y="42057"/>
                      <a:pt x="141506" y="46553"/>
                    </a:cubicBezTo>
                    <a:cubicBezTo>
                      <a:pt x="141506" y="54295"/>
                      <a:pt x="140257" y="60738"/>
                      <a:pt x="137759" y="65982"/>
                    </a:cubicBezTo>
                    <a:cubicBezTo>
                      <a:pt x="135262" y="71227"/>
                      <a:pt x="131416" y="75123"/>
                      <a:pt x="126171" y="77771"/>
                    </a:cubicBezTo>
                    <a:cubicBezTo>
                      <a:pt x="120927" y="80418"/>
                      <a:pt x="114234" y="81717"/>
                      <a:pt x="106042" y="81717"/>
                    </a:cubicBezTo>
                    <a:lnTo>
                      <a:pt x="42057" y="81717"/>
                    </a:lnTo>
                    <a:lnTo>
                      <a:pt x="42057" y="66732"/>
                    </a:lnTo>
                    <a:lnTo>
                      <a:pt x="104993" y="66732"/>
                    </a:lnTo>
                    <a:cubicBezTo>
                      <a:pt x="113135" y="66732"/>
                      <a:pt x="119228" y="64884"/>
                      <a:pt x="123224" y="61188"/>
                    </a:cubicBezTo>
                    <a:cubicBezTo>
                      <a:pt x="127220" y="57491"/>
                      <a:pt x="129218" y="51897"/>
                      <a:pt x="129218" y="44355"/>
                    </a:cubicBezTo>
                    <a:cubicBezTo>
                      <a:pt x="129218" y="36812"/>
                      <a:pt x="127870" y="31318"/>
                      <a:pt x="125122" y="27022"/>
                    </a:cubicBezTo>
                    <a:cubicBezTo>
                      <a:pt x="122375" y="22727"/>
                      <a:pt x="118379" y="19630"/>
                      <a:pt x="113035" y="17732"/>
                    </a:cubicBezTo>
                    <a:cubicBezTo>
                      <a:pt x="107740" y="15834"/>
                      <a:pt x="101197" y="14885"/>
                      <a:pt x="93455" y="14885"/>
                    </a:cubicBezTo>
                    <a:lnTo>
                      <a:pt x="42057" y="14885"/>
                    </a:lnTo>
                    <a:lnTo>
                      <a:pt x="4205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74" name="Google Shape;3174;g34ed79b00d1_0_3027"/>
              <p:cNvSpPr/>
              <p:nvPr/>
            </p:nvSpPr>
            <p:spPr>
              <a:xfrm>
                <a:off x="1783701" y="3503723"/>
                <a:ext cx="99448" cy="81516"/>
              </a:xfrm>
              <a:custGeom>
                <a:rect b="b" l="l" r="r" t="t"/>
                <a:pathLst>
                  <a:path extrusionOk="0" h="81516" w="99448">
                    <a:moveTo>
                      <a:pt x="0" y="35164"/>
                    </a:moveTo>
                    <a:cubicBezTo>
                      <a:pt x="0" y="23576"/>
                      <a:pt x="2847" y="14835"/>
                      <a:pt x="8491" y="8891"/>
                    </a:cubicBezTo>
                    <a:cubicBezTo>
                      <a:pt x="14136" y="2947"/>
                      <a:pt x="23276" y="0"/>
                      <a:pt x="35813" y="0"/>
                    </a:cubicBezTo>
                    <a:lnTo>
                      <a:pt x="99449" y="0"/>
                    </a:lnTo>
                    <a:lnTo>
                      <a:pt x="99449" y="14635"/>
                    </a:lnTo>
                    <a:lnTo>
                      <a:pt x="36812" y="14635"/>
                    </a:lnTo>
                    <a:cubicBezTo>
                      <a:pt x="28671" y="14635"/>
                      <a:pt x="22577" y="16483"/>
                      <a:pt x="18531" y="20229"/>
                    </a:cubicBezTo>
                    <a:cubicBezTo>
                      <a:pt x="14485" y="23925"/>
                      <a:pt x="12487" y="29620"/>
                      <a:pt x="12487" y="37312"/>
                    </a:cubicBezTo>
                    <a:cubicBezTo>
                      <a:pt x="12487" y="48151"/>
                      <a:pt x="15534" y="55743"/>
                      <a:pt x="21678" y="60139"/>
                    </a:cubicBezTo>
                    <a:cubicBezTo>
                      <a:pt x="27822" y="64534"/>
                      <a:pt x="36663" y="66732"/>
                      <a:pt x="48301" y="66732"/>
                    </a:cubicBezTo>
                    <a:lnTo>
                      <a:pt x="99449" y="66732"/>
                    </a:lnTo>
                    <a:lnTo>
                      <a:pt x="99449" y="81517"/>
                    </a:lnTo>
                    <a:lnTo>
                      <a:pt x="1798" y="81517"/>
                    </a:lnTo>
                    <a:lnTo>
                      <a:pt x="1798" y="69579"/>
                    </a:lnTo>
                    <a:lnTo>
                      <a:pt x="15884" y="67331"/>
                    </a:lnTo>
                    <a:lnTo>
                      <a:pt x="15884" y="66532"/>
                    </a:lnTo>
                    <a:cubicBezTo>
                      <a:pt x="12437" y="64434"/>
                      <a:pt x="9540" y="61787"/>
                      <a:pt x="7193" y="58590"/>
                    </a:cubicBezTo>
                    <a:cubicBezTo>
                      <a:pt x="4845" y="55393"/>
                      <a:pt x="3047" y="51797"/>
                      <a:pt x="1848" y="47801"/>
                    </a:cubicBezTo>
                    <a:cubicBezTo>
                      <a:pt x="649" y="43805"/>
                      <a:pt x="0" y="39610"/>
                      <a:pt x="0" y="3521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75" name="Google Shape;3175;g34ed79b00d1_0_3027"/>
              <p:cNvSpPr/>
              <p:nvPr/>
            </p:nvSpPr>
            <p:spPr>
              <a:xfrm>
                <a:off x="1783551" y="3393386"/>
                <a:ext cx="143553" cy="92705"/>
              </a:xfrm>
              <a:custGeom>
                <a:rect b="b" l="l" r="r" t="t"/>
                <a:pathLst>
                  <a:path extrusionOk="0" h="92705" w="143553">
                    <a:moveTo>
                      <a:pt x="143404" y="52596"/>
                    </a:moveTo>
                    <a:cubicBezTo>
                      <a:pt x="143404" y="65433"/>
                      <a:pt x="141006" y="75323"/>
                      <a:pt x="136211" y="82266"/>
                    </a:cubicBezTo>
                    <a:cubicBezTo>
                      <a:pt x="131416" y="89209"/>
                      <a:pt x="124723" y="92705"/>
                      <a:pt x="116131" y="92705"/>
                    </a:cubicBezTo>
                    <a:cubicBezTo>
                      <a:pt x="109988" y="92705"/>
                      <a:pt x="104793" y="90757"/>
                      <a:pt x="100447" y="86861"/>
                    </a:cubicBezTo>
                    <a:cubicBezTo>
                      <a:pt x="96102" y="82965"/>
                      <a:pt x="93255" y="77571"/>
                      <a:pt x="91806" y="70678"/>
                    </a:cubicBezTo>
                    <a:cubicBezTo>
                      <a:pt x="90607" y="73225"/>
                      <a:pt x="88859" y="75423"/>
                      <a:pt x="86462" y="77221"/>
                    </a:cubicBezTo>
                    <a:cubicBezTo>
                      <a:pt x="84064" y="79019"/>
                      <a:pt x="81367" y="79918"/>
                      <a:pt x="78270" y="79918"/>
                    </a:cubicBezTo>
                    <a:cubicBezTo>
                      <a:pt x="74724" y="79918"/>
                      <a:pt x="71577" y="78919"/>
                      <a:pt x="68880" y="76922"/>
                    </a:cubicBezTo>
                    <a:cubicBezTo>
                      <a:pt x="66182" y="74924"/>
                      <a:pt x="63585" y="71877"/>
                      <a:pt x="61088" y="67781"/>
                    </a:cubicBezTo>
                    <a:cubicBezTo>
                      <a:pt x="58990" y="72876"/>
                      <a:pt x="55493" y="77021"/>
                      <a:pt x="50548" y="80218"/>
                    </a:cubicBezTo>
                    <a:cubicBezTo>
                      <a:pt x="45603" y="83415"/>
                      <a:pt x="39809" y="85013"/>
                      <a:pt x="33216" y="85013"/>
                    </a:cubicBezTo>
                    <a:cubicBezTo>
                      <a:pt x="26223" y="85013"/>
                      <a:pt x="20229" y="83565"/>
                      <a:pt x="15234" y="80618"/>
                    </a:cubicBezTo>
                    <a:cubicBezTo>
                      <a:pt x="10289" y="77721"/>
                      <a:pt x="6493" y="73475"/>
                      <a:pt x="3896" y="67981"/>
                    </a:cubicBezTo>
                    <a:cubicBezTo>
                      <a:pt x="1299" y="62436"/>
                      <a:pt x="0" y="55793"/>
                      <a:pt x="0" y="47951"/>
                    </a:cubicBezTo>
                    <a:cubicBezTo>
                      <a:pt x="0" y="46253"/>
                      <a:pt x="50" y="44505"/>
                      <a:pt x="200" y="42756"/>
                    </a:cubicBezTo>
                    <a:cubicBezTo>
                      <a:pt x="350" y="41008"/>
                      <a:pt x="549" y="39310"/>
                      <a:pt x="799" y="37711"/>
                    </a:cubicBezTo>
                    <a:cubicBezTo>
                      <a:pt x="1049" y="36113"/>
                      <a:pt x="1399" y="34715"/>
                      <a:pt x="1748" y="33516"/>
                    </a:cubicBezTo>
                    <a:lnTo>
                      <a:pt x="1748" y="0"/>
                    </a:lnTo>
                    <a:lnTo>
                      <a:pt x="11289" y="0"/>
                    </a:lnTo>
                    <a:lnTo>
                      <a:pt x="13536" y="17982"/>
                    </a:lnTo>
                    <a:cubicBezTo>
                      <a:pt x="15834" y="16183"/>
                      <a:pt x="18631" y="14735"/>
                      <a:pt x="21928" y="13536"/>
                    </a:cubicBezTo>
                    <a:cubicBezTo>
                      <a:pt x="25174" y="12338"/>
                      <a:pt x="28821" y="11738"/>
                      <a:pt x="32817" y="11738"/>
                    </a:cubicBezTo>
                    <a:cubicBezTo>
                      <a:pt x="42557" y="11738"/>
                      <a:pt x="50299" y="15035"/>
                      <a:pt x="56043" y="21628"/>
                    </a:cubicBezTo>
                    <a:cubicBezTo>
                      <a:pt x="61787" y="28221"/>
                      <a:pt x="64634" y="37262"/>
                      <a:pt x="64634" y="48800"/>
                    </a:cubicBezTo>
                    <a:cubicBezTo>
                      <a:pt x="64634" y="51547"/>
                      <a:pt x="64384" y="54345"/>
                      <a:pt x="63935" y="57192"/>
                    </a:cubicBezTo>
                    <a:cubicBezTo>
                      <a:pt x="65533" y="60089"/>
                      <a:pt x="67331" y="62336"/>
                      <a:pt x="69279" y="63835"/>
                    </a:cubicBezTo>
                    <a:cubicBezTo>
                      <a:pt x="71227" y="65333"/>
                      <a:pt x="73475" y="66132"/>
                      <a:pt x="76072" y="66132"/>
                    </a:cubicBezTo>
                    <a:cubicBezTo>
                      <a:pt x="77970" y="66132"/>
                      <a:pt x="79469" y="65533"/>
                      <a:pt x="80618" y="64384"/>
                    </a:cubicBezTo>
                    <a:cubicBezTo>
                      <a:pt x="81767" y="63236"/>
                      <a:pt x="82566" y="61537"/>
                      <a:pt x="83065" y="59339"/>
                    </a:cubicBezTo>
                    <a:cubicBezTo>
                      <a:pt x="83565" y="57142"/>
                      <a:pt x="83814" y="54495"/>
                      <a:pt x="83814" y="51397"/>
                    </a:cubicBezTo>
                    <a:lnTo>
                      <a:pt x="83814" y="34215"/>
                    </a:lnTo>
                    <a:cubicBezTo>
                      <a:pt x="83814" y="23576"/>
                      <a:pt x="86062" y="15434"/>
                      <a:pt x="90508" y="9740"/>
                    </a:cubicBezTo>
                    <a:cubicBezTo>
                      <a:pt x="94953" y="4046"/>
                      <a:pt x="101446" y="1249"/>
                      <a:pt x="110038" y="1249"/>
                    </a:cubicBezTo>
                    <a:cubicBezTo>
                      <a:pt x="120827" y="1249"/>
                      <a:pt x="129118" y="5644"/>
                      <a:pt x="134912" y="14435"/>
                    </a:cubicBezTo>
                    <a:cubicBezTo>
                      <a:pt x="140656" y="23226"/>
                      <a:pt x="143553" y="35963"/>
                      <a:pt x="143553" y="52596"/>
                    </a:cubicBezTo>
                    <a:close/>
                    <a:moveTo>
                      <a:pt x="53795" y="48301"/>
                    </a:moveTo>
                    <a:cubicBezTo>
                      <a:pt x="53795" y="41208"/>
                      <a:pt x="51997" y="35913"/>
                      <a:pt x="48450" y="32367"/>
                    </a:cubicBezTo>
                    <a:cubicBezTo>
                      <a:pt x="44904" y="28821"/>
                      <a:pt x="39709" y="27023"/>
                      <a:pt x="32866" y="27023"/>
                    </a:cubicBezTo>
                    <a:cubicBezTo>
                      <a:pt x="25574" y="27023"/>
                      <a:pt x="20079" y="28821"/>
                      <a:pt x="16433" y="32467"/>
                    </a:cubicBezTo>
                    <a:cubicBezTo>
                      <a:pt x="12787" y="36113"/>
                      <a:pt x="10939" y="41458"/>
                      <a:pt x="10939" y="48501"/>
                    </a:cubicBezTo>
                    <a:cubicBezTo>
                      <a:pt x="10939" y="55543"/>
                      <a:pt x="12837" y="60488"/>
                      <a:pt x="16583" y="64135"/>
                    </a:cubicBezTo>
                    <a:cubicBezTo>
                      <a:pt x="20329" y="67781"/>
                      <a:pt x="25874" y="69629"/>
                      <a:pt x="33116" y="69629"/>
                    </a:cubicBezTo>
                    <a:cubicBezTo>
                      <a:pt x="39759" y="69629"/>
                      <a:pt x="44854" y="67781"/>
                      <a:pt x="48450" y="64085"/>
                    </a:cubicBezTo>
                    <a:cubicBezTo>
                      <a:pt x="51997" y="60388"/>
                      <a:pt x="53795" y="55144"/>
                      <a:pt x="53795" y="48301"/>
                    </a:cubicBezTo>
                    <a:close/>
                    <a:moveTo>
                      <a:pt x="131865" y="52147"/>
                    </a:moveTo>
                    <a:cubicBezTo>
                      <a:pt x="131865" y="44055"/>
                      <a:pt x="131066" y="37362"/>
                      <a:pt x="129418" y="32067"/>
                    </a:cubicBezTo>
                    <a:cubicBezTo>
                      <a:pt x="127770" y="26773"/>
                      <a:pt x="125422" y="22777"/>
                      <a:pt x="122375" y="20130"/>
                    </a:cubicBezTo>
                    <a:cubicBezTo>
                      <a:pt x="119328" y="17482"/>
                      <a:pt x="115682" y="16183"/>
                      <a:pt x="111436" y="16183"/>
                    </a:cubicBezTo>
                    <a:cubicBezTo>
                      <a:pt x="107540" y="16183"/>
                      <a:pt x="104543" y="17082"/>
                      <a:pt x="102595" y="18881"/>
                    </a:cubicBezTo>
                    <a:cubicBezTo>
                      <a:pt x="100597" y="20679"/>
                      <a:pt x="99249" y="23276"/>
                      <a:pt x="98599" y="26723"/>
                    </a:cubicBezTo>
                    <a:cubicBezTo>
                      <a:pt x="97950" y="30169"/>
                      <a:pt x="97550" y="34365"/>
                      <a:pt x="97550" y="39360"/>
                    </a:cubicBezTo>
                    <a:lnTo>
                      <a:pt x="97550" y="56293"/>
                    </a:lnTo>
                    <a:cubicBezTo>
                      <a:pt x="97550" y="60688"/>
                      <a:pt x="98250" y="64534"/>
                      <a:pt x="99598" y="67781"/>
                    </a:cubicBezTo>
                    <a:cubicBezTo>
                      <a:pt x="100947" y="71028"/>
                      <a:pt x="102995" y="73575"/>
                      <a:pt x="105642" y="75323"/>
                    </a:cubicBezTo>
                    <a:cubicBezTo>
                      <a:pt x="108339" y="77071"/>
                      <a:pt x="111636" y="77970"/>
                      <a:pt x="115632" y="77970"/>
                    </a:cubicBezTo>
                    <a:cubicBezTo>
                      <a:pt x="120927" y="77970"/>
                      <a:pt x="124923" y="75723"/>
                      <a:pt x="127720" y="71277"/>
                    </a:cubicBezTo>
                    <a:cubicBezTo>
                      <a:pt x="130467" y="66832"/>
                      <a:pt x="131865" y="60488"/>
                      <a:pt x="131865" y="5219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76" name="Google Shape;3176;g34ed79b00d1_0_3027"/>
              <p:cNvSpPr/>
              <p:nvPr/>
            </p:nvSpPr>
            <p:spPr>
              <a:xfrm>
                <a:off x="1762872" y="3281450"/>
                <a:ext cx="122075" cy="57990"/>
              </a:xfrm>
              <a:custGeom>
                <a:rect b="b" l="l" r="r" t="t"/>
                <a:pathLst>
                  <a:path extrusionOk="0" h="57990" w="122075">
                    <a:moveTo>
                      <a:pt x="109938" y="13736"/>
                    </a:moveTo>
                    <a:cubicBezTo>
                      <a:pt x="109938" y="11288"/>
                      <a:pt x="109738" y="8791"/>
                      <a:pt x="109338" y="6244"/>
                    </a:cubicBezTo>
                    <a:cubicBezTo>
                      <a:pt x="108939" y="3696"/>
                      <a:pt x="108439" y="1598"/>
                      <a:pt x="107840" y="0"/>
                    </a:cubicBezTo>
                    <a:lnTo>
                      <a:pt x="119328" y="0"/>
                    </a:lnTo>
                    <a:cubicBezTo>
                      <a:pt x="120077" y="1698"/>
                      <a:pt x="120777" y="4096"/>
                      <a:pt x="121276" y="7193"/>
                    </a:cubicBezTo>
                    <a:cubicBezTo>
                      <a:pt x="121826" y="10239"/>
                      <a:pt x="122075" y="13236"/>
                      <a:pt x="122075" y="16133"/>
                    </a:cubicBezTo>
                    <a:cubicBezTo>
                      <a:pt x="122075" y="21328"/>
                      <a:pt x="121176" y="25973"/>
                      <a:pt x="119378" y="30219"/>
                    </a:cubicBezTo>
                    <a:cubicBezTo>
                      <a:pt x="117580" y="34415"/>
                      <a:pt x="114483" y="37811"/>
                      <a:pt x="110138" y="40309"/>
                    </a:cubicBezTo>
                    <a:cubicBezTo>
                      <a:pt x="105792" y="42856"/>
                      <a:pt x="99798" y="44105"/>
                      <a:pt x="92156" y="44105"/>
                    </a:cubicBezTo>
                    <a:lnTo>
                      <a:pt x="34215" y="44105"/>
                    </a:lnTo>
                    <a:lnTo>
                      <a:pt x="34215" y="57991"/>
                    </a:lnTo>
                    <a:lnTo>
                      <a:pt x="27022" y="57991"/>
                    </a:lnTo>
                    <a:lnTo>
                      <a:pt x="21228" y="44005"/>
                    </a:lnTo>
                    <a:lnTo>
                      <a:pt x="0" y="38111"/>
                    </a:lnTo>
                    <a:lnTo>
                      <a:pt x="0" y="29220"/>
                    </a:lnTo>
                    <a:lnTo>
                      <a:pt x="22627" y="29220"/>
                    </a:lnTo>
                    <a:lnTo>
                      <a:pt x="22627" y="599"/>
                    </a:lnTo>
                    <a:lnTo>
                      <a:pt x="34215" y="599"/>
                    </a:lnTo>
                    <a:lnTo>
                      <a:pt x="34215" y="29220"/>
                    </a:lnTo>
                    <a:lnTo>
                      <a:pt x="91706" y="29220"/>
                    </a:lnTo>
                    <a:cubicBezTo>
                      <a:pt x="97850" y="29220"/>
                      <a:pt x="102395" y="27822"/>
                      <a:pt x="105442" y="24975"/>
                    </a:cubicBezTo>
                    <a:cubicBezTo>
                      <a:pt x="108489" y="22177"/>
                      <a:pt x="109988" y="18381"/>
                      <a:pt x="109988" y="1368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77" name="Google Shape;3177;g34ed79b00d1_0_3027"/>
              <p:cNvSpPr/>
              <p:nvPr/>
            </p:nvSpPr>
            <p:spPr>
              <a:xfrm>
                <a:off x="1743392" y="3177456"/>
                <a:ext cx="141555" cy="89608"/>
              </a:xfrm>
              <a:custGeom>
                <a:rect b="b" l="l" r="r" t="t"/>
                <a:pathLst>
                  <a:path extrusionOk="0" h="89608" w="141555">
                    <a:moveTo>
                      <a:pt x="0" y="37162"/>
                    </a:moveTo>
                    <a:cubicBezTo>
                      <a:pt x="2697" y="35664"/>
                      <a:pt x="5694" y="33616"/>
                      <a:pt x="9041" y="30918"/>
                    </a:cubicBezTo>
                    <a:cubicBezTo>
                      <a:pt x="12387" y="28221"/>
                      <a:pt x="15684" y="25424"/>
                      <a:pt x="18881" y="22427"/>
                    </a:cubicBezTo>
                    <a:cubicBezTo>
                      <a:pt x="22078" y="19430"/>
                      <a:pt x="24875" y="16833"/>
                      <a:pt x="27172" y="14485"/>
                    </a:cubicBezTo>
                    <a:lnTo>
                      <a:pt x="29120" y="14485"/>
                    </a:lnTo>
                    <a:lnTo>
                      <a:pt x="29120" y="25025"/>
                    </a:lnTo>
                    <a:cubicBezTo>
                      <a:pt x="27022" y="28221"/>
                      <a:pt x="24475" y="31518"/>
                      <a:pt x="21478" y="34914"/>
                    </a:cubicBezTo>
                    <a:cubicBezTo>
                      <a:pt x="18431" y="38311"/>
                      <a:pt x="15284" y="41607"/>
                      <a:pt x="12038" y="44804"/>
                    </a:cubicBezTo>
                    <a:cubicBezTo>
                      <a:pt x="15284" y="48001"/>
                      <a:pt x="18431" y="51248"/>
                      <a:pt x="21428" y="54544"/>
                    </a:cubicBezTo>
                    <a:cubicBezTo>
                      <a:pt x="24425" y="57841"/>
                      <a:pt x="27022" y="61088"/>
                      <a:pt x="29120" y="64284"/>
                    </a:cubicBezTo>
                    <a:lnTo>
                      <a:pt x="29120" y="74424"/>
                    </a:lnTo>
                    <a:lnTo>
                      <a:pt x="27172" y="74424"/>
                    </a:lnTo>
                    <a:cubicBezTo>
                      <a:pt x="24775" y="72176"/>
                      <a:pt x="22028" y="69579"/>
                      <a:pt x="18781" y="66732"/>
                    </a:cubicBezTo>
                    <a:cubicBezTo>
                      <a:pt x="15584" y="63835"/>
                      <a:pt x="12287" y="61088"/>
                      <a:pt x="8991" y="58440"/>
                    </a:cubicBezTo>
                    <a:cubicBezTo>
                      <a:pt x="5644" y="55793"/>
                      <a:pt x="2647" y="53695"/>
                      <a:pt x="0" y="52147"/>
                    </a:cubicBezTo>
                    <a:lnTo>
                      <a:pt x="0" y="37112"/>
                    </a:lnTo>
                    <a:close/>
                    <a:moveTo>
                      <a:pt x="90757" y="0"/>
                    </a:moveTo>
                    <a:cubicBezTo>
                      <a:pt x="98799" y="0"/>
                      <a:pt x="105942" y="1049"/>
                      <a:pt x="112235" y="3097"/>
                    </a:cubicBezTo>
                    <a:cubicBezTo>
                      <a:pt x="118529" y="5195"/>
                      <a:pt x="123874" y="8192"/>
                      <a:pt x="128169" y="12088"/>
                    </a:cubicBezTo>
                    <a:cubicBezTo>
                      <a:pt x="132515" y="16033"/>
                      <a:pt x="135811" y="20729"/>
                      <a:pt x="138109" y="26323"/>
                    </a:cubicBezTo>
                    <a:cubicBezTo>
                      <a:pt x="140407" y="31917"/>
                      <a:pt x="141556" y="38161"/>
                      <a:pt x="141556" y="45154"/>
                    </a:cubicBezTo>
                    <a:cubicBezTo>
                      <a:pt x="141556" y="51697"/>
                      <a:pt x="140407" y="57691"/>
                      <a:pt x="138109" y="63086"/>
                    </a:cubicBezTo>
                    <a:cubicBezTo>
                      <a:pt x="135811" y="68530"/>
                      <a:pt x="132515" y="73225"/>
                      <a:pt x="128169" y="77171"/>
                    </a:cubicBezTo>
                    <a:cubicBezTo>
                      <a:pt x="123824" y="81117"/>
                      <a:pt x="118529" y="84164"/>
                      <a:pt x="112235" y="86362"/>
                    </a:cubicBezTo>
                    <a:cubicBezTo>
                      <a:pt x="105942" y="88510"/>
                      <a:pt x="98799" y="89609"/>
                      <a:pt x="90757" y="89609"/>
                    </a:cubicBezTo>
                    <a:cubicBezTo>
                      <a:pt x="80068" y="89609"/>
                      <a:pt x="70978" y="87810"/>
                      <a:pt x="63435" y="84164"/>
                    </a:cubicBezTo>
                    <a:cubicBezTo>
                      <a:pt x="55893" y="80518"/>
                      <a:pt x="50199" y="75373"/>
                      <a:pt x="46253" y="68630"/>
                    </a:cubicBezTo>
                    <a:cubicBezTo>
                      <a:pt x="42307" y="61887"/>
                      <a:pt x="40309" y="53845"/>
                      <a:pt x="40309" y="44504"/>
                    </a:cubicBezTo>
                    <a:cubicBezTo>
                      <a:pt x="40309" y="35164"/>
                      <a:pt x="42307" y="27822"/>
                      <a:pt x="46303" y="21128"/>
                    </a:cubicBezTo>
                    <a:cubicBezTo>
                      <a:pt x="50299" y="14435"/>
                      <a:pt x="56043" y="9240"/>
                      <a:pt x="63535" y="5544"/>
                    </a:cubicBezTo>
                    <a:cubicBezTo>
                      <a:pt x="71028" y="1848"/>
                      <a:pt x="80118" y="0"/>
                      <a:pt x="90757" y="0"/>
                    </a:cubicBezTo>
                    <a:close/>
                    <a:moveTo>
                      <a:pt x="90757" y="74324"/>
                    </a:moveTo>
                    <a:cubicBezTo>
                      <a:pt x="98599" y="74324"/>
                      <a:pt x="105392" y="73275"/>
                      <a:pt x="111187" y="71227"/>
                    </a:cubicBezTo>
                    <a:cubicBezTo>
                      <a:pt x="116931" y="69129"/>
                      <a:pt x="121426" y="65933"/>
                      <a:pt x="124573" y="61587"/>
                    </a:cubicBezTo>
                    <a:cubicBezTo>
                      <a:pt x="127720" y="57241"/>
                      <a:pt x="129318" y="51647"/>
                      <a:pt x="129318" y="44854"/>
                    </a:cubicBezTo>
                    <a:cubicBezTo>
                      <a:pt x="129318" y="38061"/>
                      <a:pt x="127770" y="32517"/>
                      <a:pt x="124573" y="28121"/>
                    </a:cubicBezTo>
                    <a:cubicBezTo>
                      <a:pt x="121426" y="23776"/>
                      <a:pt x="116981" y="20529"/>
                      <a:pt x="111187" y="18431"/>
                    </a:cubicBezTo>
                    <a:cubicBezTo>
                      <a:pt x="105442" y="16333"/>
                      <a:pt x="98599" y="15334"/>
                      <a:pt x="90757" y="15334"/>
                    </a:cubicBezTo>
                    <a:cubicBezTo>
                      <a:pt x="82915" y="15334"/>
                      <a:pt x="76272" y="16383"/>
                      <a:pt x="70578" y="18431"/>
                    </a:cubicBezTo>
                    <a:cubicBezTo>
                      <a:pt x="64884" y="20529"/>
                      <a:pt x="60538" y="23726"/>
                      <a:pt x="57441" y="28071"/>
                    </a:cubicBezTo>
                    <a:cubicBezTo>
                      <a:pt x="54345" y="32417"/>
                      <a:pt x="52796" y="38011"/>
                      <a:pt x="52796" y="44904"/>
                    </a:cubicBezTo>
                    <a:cubicBezTo>
                      <a:pt x="52796" y="55044"/>
                      <a:pt x="56143" y="62486"/>
                      <a:pt x="62886" y="67231"/>
                    </a:cubicBezTo>
                    <a:cubicBezTo>
                      <a:pt x="69579" y="71976"/>
                      <a:pt x="78920" y="74324"/>
                      <a:pt x="90757" y="7432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78" name="Google Shape;3178;g34ed79b00d1_0_3027"/>
              <p:cNvSpPr/>
              <p:nvPr/>
            </p:nvSpPr>
            <p:spPr>
              <a:xfrm>
                <a:off x="1748937" y="3135399"/>
                <a:ext cx="134162" cy="17881"/>
              </a:xfrm>
              <a:custGeom>
                <a:rect b="b" l="l" r="r" t="t"/>
                <a:pathLst>
                  <a:path extrusionOk="0" h="17881" w="134162">
                    <a:moveTo>
                      <a:pt x="0" y="8941"/>
                    </a:moveTo>
                    <a:cubicBezTo>
                      <a:pt x="0" y="6494"/>
                      <a:pt x="799" y="4396"/>
                      <a:pt x="2348" y="2647"/>
                    </a:cubicBezTo>
                    <a:cubicBezTo>
                      <a:pt x="3896" y="899"/>
                      <a:pt x="6393" y="0"/>
                      <a:pt x="9690" y="0"/>
                    </a:cubicBezTo>
                    <a:cubicBezTo>
                      <a:pt x="12987" y="0"/>
                      <a:pt x="15384" y="899"/>
                      <a:pt x="16983" y="2647"/>
                    </a:cubicBezTo>
                    <a:cubicBezTo>
                      <a:pt x="18581" y="4396"/>
                      <a:pt x="19380" y="6494"/>
                      <a:pt x="19380" y="8941"/>
                    </a:cubicBezTo>
                    <a:cubicBezTo>
                      <a:pt x="19380" y="11489"/>
                      <a:pt x="18581" y="13636"/>
                      <a:pt x="16983" y="15334"/>
                    </a:cubicBezTo>
                    <a:cubicBezTo>
                      <a:pt x="15384" y="17033"/>
                      <a:pt x="12937" y="17882"/>
                      <a:pt x="9690" y="17882"/>
                    </a:cubicBezTo>
                    <a:cubicBezTo>
                      <a:pt x="6443" y="17882"/>
                      <a:pt x="3896" y="17033"/>
                      <a:pt x="2348" y="15334"/>
                    </a:cubicBezTo>
                    <a:cubicBezTo>
                      <a:pt x="799" y="13636"/>
                      <a:pt x="0" y="11539"/>
                      <a:pt x="0" y="8941"/>
                    </a:cubicBezTo>
                    <a:close/>
                    <a:moveTo>
                      <a:pt x="36513" y="1698"/>
                    </a:moveTo>
                    <a:lnTo>
                      <a:pt x="134163" y="1698"/>
                    </a:lnTo>
                    <a:lnTo>
                      <a:pt x="134163" y="16483"/>
                    </a:lnTo>
                    <a:lnTo>
                      <a:pt x="36513" y="16483"/>
                    </a:lnTo>
                    <a:lnTo>
                      <a:pt x="36513" y="169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79" name="Google Shape;3179;g34ed79b00d1_0_3027"/>
              <p:cNvSpPr/>
              <p:nvPr/>
            </p:nvSpPr>
            <p:spPr>
              <a:xfrm>
                <a:off x="1744441" y="2964274"/>
                <a:ext cx="140456" cy="99598"/>
              </a:xfrm>
              <a:custGeom>
                <a:rect b="b" l="l" r="r" t="t"/>
                <a:pathLst>
                  <a:path extrusionOk="0" h="99598" w="140456">
                    <a:moveTo>
                      <a:pt x="140457" y="59389"/>
                    </a:moveTo>
                    <a:cubicBezTo>
                      <a:pt x="140457" y="71727"/>
                      <a:pt x="136261" y="81517"/>
                      <a:pt x="127870" y="88759"/>
                    </a:cubicBezTo>
                    <a:cubicBezTo>
                      <a:pt x="119478" y="96002"/>
                      <a:pt x="107041" y="99598"/>
                      <a:pt x="90558" y="99598"/>
                    </a:cubicBezTo>
                    <a:cubicBezTo>
                      <a:pt x="74074" y="99598"/>
                      <a:pt x="60788" y="95902"/>
                      <a:pt x="52347" y="88560"/>
                    </a:cubicBezTo>
                    <a:cubicBezTo>
                      <a:pt x="43905" y="81217"/>
                      <a:pt x="39710" y="71427"/>
                      <a:pt x="39710" y="59239"/>
                    </a:cubicBezTo>
                    <a:cubicBezTo>
                      <a:pt x="39710" y="54045"/>
                      <a:pt x="40409" y="49549"/>
                      <a:pt x="41757" y="45703"/>
                    </a:cubicBezTo>
                    <a:cubicBezTo>
                      <a:pt x="43106" y="41857"/>
                      <a:pt x="44954" y="38510"/>
                      <a:pt x="47302" y="35663"/>
                    </a:cubicBezTo>
                    <a:cubicBezTo>
                      <a:pt x="49599" y="32866"/>
                      <a:pt x="52197" y="30469"/>
                      <a:pt x="55044" y="28571"/>
                    </a:cubicBezTo>
                    <a:lnTo>
                      <a:pt x="55044" y="27522"/>
                    </a:lnTo>
                    <a:cubicBezTo>
                      <a:pt x="53196" y="27822"/>
                      <a:pt x="50698" y="28071"/>
                      <a:pt x="47452" y="28271"/>
                    </a:cubicBezTo>
                    <a:cubicBezTo>
                      <a:pt x="44205" y="28471"/>
                      <a:pt x="41558" y="28571"/>
                      <a:pt x="39410" y="28571"/>
                    </a:cubicBezTo>
                    <a:lnTo>
                      <a:pt x="27722" y="28571"/>
                    </a:lnTo>
                    <a:lnTo>
                      <a:pt x="27722" y="68031"/>
                    </a:lnTo>
                    <a:lnTo>
                      <a:pt x="16583" y="68031"/>
                    </a:lnTo>
                    <a:lnTo>
                      <a:pt x="16583" y="28571"/>
                    </a:lnTo>
                    <a:lnTo>
                      <a:pt x="0" y="28571"/>
                    </a:lnTo>
                    <a:lnTo>
                      <a:pt x="0" y="13786"/>
                    </a:lnTo>
                    <a:lnTo>
                      <a:pt x="16583" y="13786"/>
                    </a:lnTo>
                    <a:lnTo>
                      <a:pt x="16583" y="0"/>
                    </a:lnTo>
                    <a:lnTo>
                      <a:pt x="27722" y="0"/>
                    </a:lnTo>
                    <a:lnTo>
                      <a:pt x="27722" y="13786"/>
                    </a:lnTo>
                    <a:lnTo>
                      <a:pt x="138659" y="13786"/>
                    </a:lnTo>
                    <a:lnTo>
                      <a:pt x="138659" y="25924"/>
                    </a:lnTo>
                    <a:lnTo>
                      <a:pt x="124773" y="28071"/>
                    </a:lnTo>
                    <a:lnTo>
                      <a:pt x="124773" y="28770"/>
                    </a:lnTo>
                    <a:cubicBezTo>
                      <a:pt x="127670" y="30619"/>
                      <a:pt x="130317" y="32916"/>
                      <a:pt x="132715" y="35713"/>
                    </a:cubicBezTo>
                    <a:cubicBezTo>
                      <a:pt x="135112" y="38510"/>
                      <a:pt x="136960" y="41857"/>
                      <a:pt x="138359" y="45753"/>
                    </a:cubicBezTo>
                    <a:cubicBezTo>
                      <a:pt x="139757" y="49649"/>
                      <a:pt x="140457" y="54195"/>
                      <a:pt x="140457" y="59439"/>
                    </a:cubicBezTo>
                    <a:close/>
                    <a:moveTo>
                      <a:pt x="128169" y="56992"/>
                    </a:moveTo>
                    <a:cubicBezTo>
                      <a:pt x="128169" y="46553"/>
                      <a:pt x="125222" y="39160"/>
                      <a:pt x="119378" y="34914"/>
                    </a:cubicBezTo>
                    <a:cubicBezTo>
                      <a:pt x="113534" y="30668"/>
                      <a:pt x="104793" y="28471"/>
                      <a:pt x="93155" y="28471"/>
                    </a:cubicBezTo>
                    <a:lnTo>
                      <a:pt x="90308" y="28471"/>
                    </a:lnTo>
                    <a:cubicBezTo>
                      <a:pt x="77821" y="28471"/>
                      <a:pt x="68330" y="30519"/>
                      <a:pt x="61787" y="34615"/>
                    </a:cubicBezTo>
                    <a:cubicBezTo>
                      <a:pt x="55244" y="38710"/>
                      <a:pt x="51997" y="46203"/>
                      <a:pt x="51997" y="57092"/>
                    </a:cubicBezTo>
                    <a:cubicBezTo>
                      <a:pt x="51997" y="66182"/>
                      <a:pt x="55394" y="72975"/>
                      <a:pt x="62237" y="77471"/>
                    </a:cubicBezTo>
                    <a:cubicBezTo>
                      <a:pt x="69080" y="81966"/>
                      <a:pt x="78520" y="84214"/>
                      <a:pt x="90658" y="84214"/>
                    </a:cubicBezTo>
                    <a:cubicBezTo>
                      <a:pt x="102795" y="84214"/>
                      <a:pt x="111886" y="81966"/>
                      <a:pt x="118429" y="77521"/>
                    </a:cubicBezTo>
                    <a:cubicBezTo>
                      <a:pt x="124973" y="73075"/>
                      <a:pt x="128169" y="66232"/>
                      <a:pt x="128169" y="5704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80" name="Google Shape;3180;g34ed79b00d1_0_3027"/>
              <p:cNvSpPr/>
              <p:nvPr/>
            </p:nvSpPr>
            <p:spPr>
              <a:xfrm>
                <a:off x="1749336" y="2875614"/>
                <a:ext cx="135561" cy="78120"/>
              </a:xfrm>
              <a:custGeom>
                <a:rect b="b" l="l" r="r" t="t"/>
                <a:pathLst>
                  <a:path extrusionOk="0" h="78120" w="135561">
                    <a:moveTo>
                      <a:pt x="22927" y="69479"/>
                    </a:moveTo>
                    <a:cubicBezTo>
                      <a:pt x="19380" y="69129"/>
                      <a:pt x="16183" y="68430"/>
                      <a:pt x="13386" y="67431"/>
                    </a:cubicBezTo>
                    <a:cubicBezTo>
                      <a:pt x="10589" y="66432"/>
                      <a:pt x="8192" y="65083"/>
                      <a:pt x="6244" y="63435"/>
                    </a:cubicBezTo>
                    <a:cubicBezTo>
                      <a:pt x="4296" y="61787"/>
                      <a:pt x="2797" y="59789"/>
                      <a:pt x="1748" y="57491"/>
                    </a:cubicBezTo>
                    <a:cubicBezTo>
                      <a:pt x="699" y="55194"/>
                      <a:pt x="200" y="52646"/>
                      <a:pt x="200" y="49849"/>
                    </a:cubicBezTo>
                    <a:cubicBezTo>
                      <a:pt x="200" y="47052"/>
                      <a:pt x="749" y="44504"/>
                      <a:pt x="1848" y="42007"/>
                    </a:cubicBezTo>
                    <a:cubicBezTo>
                      <a:pt x="2947" y="39510"/>
                      <a:pt x="4196" y="37162"/>
                      <a:pt x="5594" y="34864"/>
                    </a:cubicBezTo>
                    <a:cubicBezTo>
                      <a:pt x="6993" y="32567"/>
                      <a:pt x="8242" y="30419"/>
                      <a:pt x="9340" y="28321"/>
                    </a:cubicBezTo>
                    <a:cubicBezTo>
                      <a:pt x="10439" y="26223"/>
                      <a:pt x="10989" y="24175"/>
                      <a:pt x="10989" y="22227"/>
                    </a:cubicBezTo>
                    <a:cubicBezTo>
                      <a:pt x="10989" y="19380"/>
                      <a:pt x="10090" y="17182"/>
                      <a:pt x="8342" y="15584"/>
                    </a:cubicBezTo>
                    <a:cubicBezTo>
                      <a:pt x="6593" y="13986"/>
                      <a:pt x="3796" y="12787"/>
                      <a:pt x="0" y="11988"/>
                    </a:cubicBezTo>
                    <a:lnTo>
                      <a:pt x="0" y="3247"/>
                    </a:lnTo>
                    <a:cubicBezTo>
                      <a:pt x="6943" y="3996"/>
                      <a:pt x="12487" y="6044"/>
                      <a:pt x="16633" y="9390"/>
                    </a:cubicBezTo>
                    <a:cubicBezTo>
                      <a:pt x="20779" y="12737"/>
                      <a:pt x="22827" y="17182"/>
                      <a:pt x="22827" y="22827"/>
                    </a:cubicBezTo>
                    <a:cubicBezTo>
                      <a:pt x="22827" y="25424"/>
                      <a:pt x="22277" y="27971"/>
                      <a:pt x="21178" y="30419"/>
                    </a:cubicBezTo>
                    <a:cubicBezTo>
                      <a:pt x="20079" y="32866"/>
                      <a:pt x="18831" y="35214"/>
                      <a:pt x="17432" y="37462"/>
                    </a:cubicBezTo>
                    <a:cubicBezTo>
                      <a:pt x="16034" y="39709"/>
                      <a:pt x="14785" y="41907"/>
                      <a:pt x="13686" y="44105"/>
                    </a:cubicBezTo>
                    <a:cubicBezTo>
                      <a:pt x="12587" y="46253"/>
                      <a:pt x="12038" y="48401"/>
                      <a:pt x="12038" y="50498"/>
                    </a:cubicBezTo>
                    <a:cubicBezTo>
                      <a:pt x="12038" y="53396"/>
                      <a:pt x="12937" y="55643"/>
                      <a:pt x="14685" y="57191"/>
                    </a:cubicBezTo>
                    <a:cubicBezTo>
                      <a:pt x="16433" y="58740"/>
                      <a:pt x="19180" y="59939"/>
                      <a:pt x="22927" y="60738"/>
                    </a:cubicBezTo>
                    <a:lnTo>
                      <a:pt x="22927" y="69479"/>
                    </a:lnTo>
                    <a:close/>
                    <a:moveTo>
                      <a:pt x="34515" y="34365"/>
                    </a:moveTo>
                    <a:cubicBezTo>
                      <a:pt x="34515" y="22727"/>
                      <a:pt x="37112" y="14086"/>
                      <a:pt x="42357" y="8441"/>
                    </a:cubicBezTo>
                    <a:cubicBezTo>
                      <a:pt x="47601" y="2797"/>
                      <a:pt x="55943" y="0"/>
                      <a:pt x="67381" y="0"/>
                    </a:cubicBezTo>
                    <a:lnTo>
                      <a:pt x="133763" y="0"/>
                    </a:lnTo>
                    <a:lnTo>
                      <a:pt x="133763" y="10789"/>
                    </a:lnTo>
                    <a:lnTo>
                      <a:pt x="119328" y="13636"/>
                    </a:lnTo>
                    <a:lnTo>
                      <a:pt x="119328" y="14335"/>
                    </a:lnTo>
                    <a:cubicBezTo>
                      <a:pt x="122875" y="17082"/>
                      <a:pt x="125872" y="19930"/>
                      <a:pt x="128269" y="22876"/>
                    </a:cubicBezTo>
                    <a:cubicBezTo>
                      <a:pt x="130667" y="25824"/>
                      <a:pt x="132465" y="29270"/>
                      <a:pt x="133713" y="33166"/>
                    </a:cubicBezTo>
                    <a:cubicBezTo>
                      <a:pt x="134912" y="37062"/>
                      <a:pt x="135562" y="41807"/>
                      <a:pt x="135562" y="47452"/>
                    </a:cubicBezTo>
                    <a:cubicBezTo>
                      <a:pt x="135562" y="53396"/>
                      <a:pt x="134513" y="58640"/>
                      <a:pt x="132465" y="63285"/>
                    </a:cubicBezTo>
                    <a:cubicBezTo>
                      <a:pt x="130417" y="67931"/>
                      <a:pt x="127220" y="71527"/>
                      <a:pt x="123024" y="74174"/>
                    </a:cubicBezTo>
                    <a:cubicBezTo>
                      <a:pt x="118829" y="76822"/>
                      <a:pt x="113484" y="78120"/>
                      <a:pt x="106991" y="78120"/>
                    </a:cubicBezTo>
                    <a:cubicBezTo>
                      <a:pt x="97251" y="78120"/>
                      <a:pt x="89758" y="74274"/>
                      <a:pt x="84514" y="66532"/>
                    </a:cubicBezTo>
                    <a:cubicBezTo>
                      <a:pt x="79269" y="58790"/>
                      <a:pt x="76422" y="47052"/>
                      <a:pt x="75972" y="31268"/>
                    </a:cubicBezTo>
                    <a:lnTo>
                      <a:pt x="75273" y="14435"/>
                    </a:lnTo>
                    <a:lnTo>
                      <a:pt x="69279" y="14435"/>
                    </a:lnTo>
                    <a:cubicBezTo>
                      <a:pt x="60838" y="14435"/>
                      <a:pt x="54944" y="16233"/>
                      <a:pt x="51547" y="19880"/>
                    </a:cubicBezTo>
                    <a:cubicBezTo>
                      <a:pt x="48151" y="23526"/>
                      <a:pt x="46453" y="28621"/>
                      <a:pt x="46453" y="35214"/>
                    </a:cubicBezTo>
                    <a:cubicBezTo>
                      <a:pt x="46453" y="40309"/>
                      <a:pt x="47202" y="45204"/>
                      <a:pt x="48700" y="49849"/>
                    </a:cubicBezTo>
                    <a:cubicBezTo>
                      <a:pt x="50199" y="54494"/>
                      <a:pt x="51947" y="58890"/>
                      <a:pt x="53945" y="63036"/>
                    </a:cubicBezTo>
                    <a:lnTo>
                      <a:pt x="42706" y="67581"/>
                    </a:lnTo>
                    <a:cubicBezTo>
                      <a:pt x="40459" y="63185"/>
                      <a:pt x="38511" y="58140"/>
                      <a:pt x="36912" y="52446"/>
                    </a:cubicBezTo>
                    <a:cubicBezTo>
                      <a:pt x="35314" y="46752"/>
                      <a:pt x="34515" y="40758"/>
                      <a:pt x="34515" y="34465"/>
                    </a:cubicBezTo>
                    <a:close/>
                    <a:moveTo>
                      <a:pt x="85663" y="14585"/>
                    </a:moveTo>
                    <a:lnTo>
                      <a:pt x="86262" y="29470"/>
                    </a:lnTo>
                    <a:cubicBezTo>
                      <a:pt x="86761" y="41657"/>
                      <a:pt x="88710" y="50249"/>
                      <a:pt x="92256" y="55244"/>
                    </a:cubicBezTo>
                    <a:cubicBezTo>
                      <a:pt x="95752" y="60239"/>
                      <a:pt x="100697" y="62736"/>
                      <a:pt x="107141" y="62736"/>
                    </a:cubicBezTo>
                    <a:cubicBezTo>
                      <a:pt x="112735" y="62736"/>
                      <a:pt x="116831" y="61038"/>
                      <a:pt x="119528" y="57641"/>
                    </a:cubicBezTo>
                    <a:cubicBezTo>
                      <a:pt x="122225" y="54245"/>
                      <a:pt x="123524" y="49749"/>
                      <a:pt x="123524" y="44205"/>
                    </a:cubicBezTo>
                    <a:cubicBezTo>
                      <a:pt x="123524" y="35514"/>
                      <a:pt x="121126" y="28421"/>
                      <a:pt x="116331" y="22926"/>
                    </a:cubicBezTo>
                    <a:cubicBezTo>
                      <a:pt x="111536" y="17382"/>
                      <a:pt x="104294" y="14635"/>
                      <a:pt x="94703" y="14635"/>
                    </a:cubicBezTo>
                    <a:lnTo>
                      <a:pt x="85713" y="1463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81" name="Google Shape;3181;g34ed79b00d1_0_3027"/>
              <p:cNvSpPr/>
              <p:nvPr/>
            </p:nvSpPr>
            <p:spPr>
              <a:xfrm>
                <a:off x="1783701" y="2716277"/>
                <a:ext cx="99448" cy="81516"/>
              </a:xfrm>
              <a:custGeom>
                <a:rect b="b" l="l" r="r" t="t"/>
                <a:pathLst>
                  <a:path extrusionOk="0" h="81516" w="99448">
                    <a:moveTo>
                      <a:pt x="0" y="35164"/>
                    </a:moveTo>
                    <a:cubicBezTo>
                      <a:pt x="0" y="23576"/>
                      <a:pt x="2847" y="14835"/>
                      <a:pt x="8491" y="8891"/>
                    </a:cubicBezTo>
                    <a:cubicBezTo>
                      <a:pt x="14136" y="2947"/>
                      <a:pt x="23276" y="0"/>
                      <a:pt x="35813" y="0"/>
                    </a:cubicBezTo>
                    <a:lnTo>
                      <a:pt x="99449" y="0"/>
                    </a:lnTo>
                    <a:lnTo>
                      <a:pt x="99449" y="14635"/>
                    </a:lnTo>
                    <a:lnTo>
                      <a:pt x="36812" y="14635"/>
                    </a:lnTo>
                    <a:cubicBezTo>
                      <a:pt x="28671" y="14635"/>
                      <a:pt x="22577" y="16483"/>
                      <a:pt x="18531" y="20229"/>
                    </a:cubicBezTo>
                    <a:cubicBezTo>
                      <a:pt x="14485" y="23925"/>
                      <a:pt x="12487" y="29620"/>
                      <a:pt x="12487" y="37312"/>
                    </a:cubicBezTo>
                    <a:cubicBezTo>
                      <a:pt x="12487" y="48151"/>
                      <a:pt x="15534" y="55743"/>
                      <a:pt x="21678" y="60139"/>
                    </a:cubicBezTo>
                    <a:cubicBezTo>
                      <a:pt x="27822" y="64534"/>
                      <a:pt x="36663" y="66732"/>
                      <a:pt x="48301" y="66732"/>
                    </a:cubicBezTo>
                    <a:lnTo>
                      <a:pt x="99449" y="66732"/>
                    </a:lnTo>
                    <a:lnTo>
                      <a:pt x="99449" y="81517"/>
                    </a:lnTo>
                    <a:lnTo>
                      <a:pt x="1798" y="81517"/>
                    </a:lnTo>
                    <a:lnTo>
                      <a:pt x="1798" y="69579"/>
                    </a:lnTo>
                    <a:lnTo>
                      <a:pt x="15884" y="67331"/>
                    </a:lnTo>
                    <a:lnTo>
                      <a:pt x="15884" y="66532"/>
                    </a:lnTo>
                    <a:cubicBezTo>
                      <a:pt x="12437" y="64434"/>
                      <a:pt x="9540" y="61787"/>
                      <a:pt x="7193" y="58590"/>
                    </a:cubicBezTo>
                    <a:cubicBezTo>
                      <a:pt x="4845" y="55394"/>
                      <a:pt x="3047" y="51797"/>
                      <a:pt x="1848" y="47801"/>
                    </a:cubicBezTo>
                    <a:cubicBezTo>
                      <a:pt x="649" y="43805"/>
                      <a:pt x="0" y="39610"/>
                      <a:pt x="0" y="3521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82" name="Google Shape;3182;g34ed79b00d1_0_3027"/>
              <p:cNvSpPr/>
              <p:nvPr/>
            </p:nvSpPr>
            <p:spPr>
              <a:xfrm>
                <a:off x="1744491" y="2604391"/>
                <a:ext cx="138708" cy="81516"/>
              </a:xfrm>
              <a:custGeom>
                <a:rect b="b" l="l" r="r" t="t"/>
                <a:pathLst>
                  <a:path extrusionOk="0" h="81516" w="138708">
                    <a:moveTo>
                      <a:pt x="0" y="66582"/>
                    </a:moveTo>
                    <a:lnTo>
                      <a:pt x="41458" y="66582"/>
                    </a:lnTo>
                    <a:cubicBezTo>
                      <a:pt x="43855" y="66582"/>
                      <a:pt x="46203" y="66632"/>
                      <a:pt x="48650" y="66782"/>
                    </a:cubicBezTo>
                    <a:cubicBezTo>
                      <a:pt x="51048" y="66882"/>
                      <a:pt x="53246" y="67131"/>
                      <a:pt x="55294" y="67381"/>
                    </a:cubicBezTo>
                    <a:lnTo>
                      <a:pt x="55294" y="66382"/>
                    </a:lnTo>
                    <a:cubicBezTo>
                      <a:pt x="51847" y="64384"/>
                      <a:pt x="48950" y="61787"/>
                      <a:pt x="46603" y="58690"/>
                    </a:cubicBezTo>
                    <a:cubicBezTo>
                      <a:pt x="44255" y="55593"/>
                      <a:pt x="42457" y="52047"/>
                      <a:pt x="41258" y="48051"/>
                    </a:cubicBezTo>
                    <a:cubicBezTo>
                      <a:pt x="40059" y="44055"/>
                      <a:pt x="39410" y="39860"/>
                      <a:pt x="39410" y="35414"/>
                    </a:cubicBezTo>
                    <a:cubicBezTo>
                      <a:pt x="39410" y="27572"/>
                      <a:pt x="40659" y="21029"/>
                      <a:pt x="43156" y="15784"/>
                    </a:cubicBezTo>
                    <a:cubicBezTo>
                      <a:pt x="45653" y="10539"/>
                      <a:pt x="49499" y="6593"/>
                      <a:pt x="54744" y="3946"/>
                    </a:cubicBezTo>
                    <a:cubicBezTo>
                      <a:pt x="59989" y="1299"/>
                      <a:pt x="66732" y="0"/>
                      <a:pt x="75073" y="0"/>
                    </a:cubicBezTo>
                    <a:lnTo>
                      <a:pt x="138708" y="0"/>
                    </a:lnTo>
                    <a:lnTo>
                      <a:pt x="138708" y="14635"/>
                    </a:lnTo>
                    <a:lnTo>
                      <a:pt x="76072" y="14635"/>
                    </a:lnTo>
                    <a:cubicBezTo>
                      <a:pt x="67931" y="14635"/>
                      <a:pt x="61837" y="16483"/>
                      <a:pt x="57791" y="20230"/>
                    </a:cubicBezTo>
                    <a:cubicBezTo>
                      <a:pt x="53745" y="23926"/>
                      <a:pt x="51747" y="29620"/>
                      <a:pt x="51747" y="37312"/>
                    </a:cubicBezTo>
                    <a:cubicBezTo>
                      <a:pt x="51747" y="44555"/>
                      <a:pt x="53146" y="50349"/>
                      <a:pt x="55893" y="54644"/>
                    </a:cubicBezTo>
                    <a:cubicBezTo>
                      <a:pt x="58640" y="58940"/>
                      <a:pt x="62686" y="62037"/>
                      <a:pt x="68081" y="63935"/>
                    </a:cubicBezTo>
                    <a:cubicBezTo>
                      <a:pt x="73475" y="65833"/>
                      <a:pt x="79968" y="66732"/>
                      <a:pt x="87660" y="66732"/>
                    </a:cubicBezTo>
                    <a:lnTo>
                      <a:pt x="138708" y="66732"/>
                    </a:lnTo>
                    <a:lnTo>
                      <a:pt x="138708" y="81517"/>
                    </a:lnTo>
                    <a:lnTo>
                      <a:pt x="50" y="81517"/>
                    </a:lnTo>
                    <a:lnTo>
                      <a:pt x="50" y="667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83" name="Google Shape;3183;g34ed79b00d1_0_3027"/>
              <p:cNvSpPr/>
              <p:nvPr/>
            </p:nvSpPr>
            <p:spPr>
              <a:xfrm>
                <a:off x="1743392" y="2502945"/>
                <a:ext cx="171025" cy="78120"/>
              </a:xfrm>
              <a:custGeom>
                <a:rect b="b" l="l" r="r" t="t"/>
                <a:pathLst>
                  <a:path extrusionOk="0" h="78120" w="171025">
                    <a:moveTo>
                      <a:pt x="0" y="28121"/>
                    </a:moveTo>
                    <a:cubicBezTo>
                      <a:pt x="2697" y="26623"/>
                      <a:pt x="5694" y="24575"/>
                      <a:pt x="9041" y="21878"/>
                    </a:cubicBezTo>
                    <a:cubicBezTo>
                      <a:pt x="12387" y="19180"/>
                      <a:pt x="15684" y="16383"/>
                      <a:pt x="18881" y="13386"/>
                    </a:cubicBezTo>
                    <a:cubicBezTo>
                      <a:pt x="22078" y="10389"/>
                      <a:pt x="24875" y="7792"/>
                      <a:pt x="27172" y="5444"/>
                    </a:cubicBezTo>
                    <a:lnTo>
                      <a:pt x="29120" y="5444"/>
                    </a:lnTo>
                    <a:lnTo>
                      <a:pt x="29120" y="15984"/>
                    </a:lnTo>
                    <a:cubicBezTo>
                      <a:pt x="27022" y="19180"/>
                      <a:pt x="24475" y="22477"/>
                      <a:pt x="21478" y="25874"/>
                    </a:cubicBezTo>
                    <a:cubicBezTo>
                      <a:pt x="18431" y="29270"/>
                      <a:pt x="15284" y="32567"/>
                      <a:pt x="12038" y="35764"/>
                    </a:cubicBezTo>
                    <a:cubicBezTo>
                      <a:pt x="15284" y="38960"/>
                      <a:pt x="18431" y="42207"/>
                      <a:pt x="21428" y="45503"/>
                    </a:cubicBezTo>
                    <a:cubicBezTo>
                      <a:pt x="24425" y="48800"/>
                      <a:pt x="27022" y="52047"/>
                      <a:pt x="29120" y="55243"/>
                    </a:cubicBezTo>
                    <a:lnTo>
                      <a:pt x="29120" y="65383"/>
                    </a:lnTo>
                    <a:lnTo>
                      <a:pt x="27172" y="65383"/>
                    </a:lnTo>
                    <a:cubicBezTo>
                      <a:pt x="24775" y="63135"/>
                      <a:pt x="22028" y="60538"/>
                      <a:pt x="18781" y="57691"/>
                    </a:cubicBezTo>
                    <a:cubicBezTo>
                      <a:pt x="15584" y="54794"/>
                      <a:pt x="12287" y="52047"/>
                      <a:pt x="8991" y="49400"/>
                    </a:cubicBezTo>
                    <a:cubicBezTo>
                      <a:pt x="5644" y="46752"/>
                      <a:pt x="2647" y="44654"/>
                      <a:pt x="0" y="43106"/>
                    </a:cubicBezTo>
                    <a:lnTo>
                      <a:pt x="0" y="28021"/>
                    </a:lnTo>
                    <a:close/>
                    <a:moveTo>
                      <a:pt x="40459" y="34365"/>
                    </a:moveTo>
                    <a:cubicBezTo>
                      <a:pt x="40459" y="22727"/>
                      <a:pt x="43056" y="14086"/>
                      <a:pt x="48301" y="8441"/>
                    </a:cubicBezTo>
                    <a:cubicBezTo>
                      <a:pt x="53545" y="2797"/>
                      <a:pt x="61887" y="0"/>
                      <a:pt x="73325" y="0"/>
                    </a:cubicBezTo>
                    <a:lnTo>
                      <a:pt x="139707" y="0"/>
                    </a:lnTo>
                    <a:lnTo>
                      <a:pt x="139707" y="10789"/>
                    </a:lnTo>
                    <a:lnTo>
                      <a:pt x="125272" y="13636"/>
                    </a:lnTo>
                    <a:lnTo>
                      <a:pt x="125272" y="14335"/>
                    </a:lnTo>
                    <a:cubicBezTo>
                      <a:pt x="128819" y="17082"/>
                      <a:pt x="131816" y="19930"/>
                      <a:pt x="134213" y="22877"/>
                    </a:cubicBezTo>
                    <a:cubicBezTo>
                      <a:pt x="136611" y="25824"/>
                      <a:pt x="138409" y="29270"/>
                      <a:pt x="139657" y="33166"/>
                    </a:cubicBezTo>
                    <a:cubicBezTo>
                      <a:pt x="140856" y="37062"/>
                      <a:pt x="141506" y="41807"/>
                      <a:pt x="141506" y="47452"/>
                    </a:cubicBezTo>
                    <a:cubicBezTo>
                      <a:pt x="141506" y="53396"/>
                      <a:pt x="140457" y="58640"/>
                      <a:pt x="138409" y="63285"/>
                    </a:cubicBezTo>
                    <a:cubicBezTo>
                      <a:pt x="136361" y="67931"/>
                      <a:pt x="133164" y="71527"/>
                      <a:pt x="128968" y="74174"/>
                    </a:cubicBezTo>
                    <a:cubicBezTo>
                      <a:pt x="124773" y="76821"/>
                      <a:pt x="119428" y="78120"/>
                      <a:pt x="112935" y="78120"/>
                    </a:cubicBezTo>
                    <a:cubicBezTo>
                      <a:pt x="103195" y="78120"/>
                      <a:pt x="95702" y="74274"/>
                      <a:pt x="90458" y="66532"/>
                    </a:cubicBezTo>
                    <a:cubicBezTo>
                      <a:pt x="85213" y="58790"/>
                      <a:pt x="82366" y="47052"/>
                      <a:pt x="81916" y="31268"/>
                    </a:cubicBezTo>
                    <a:lnTo>
                      <a:pt x="81217" y="14435"/>
                    </a:lnTo>
                    <a:lnTo>
                      <a:pt x="75223" y="14435"/>
                    </a:lnTo>
                    <a:cubicBezTo>
                      <a:pt x="66782" y="14435"/>
                      <a:pt x="60888" y="16233"/>
                      <a:pt x="57491" y="19880"/>
                    </a:cubicBezTo>
                    <a:cubicBezTo>
                      <a:pt x="54095" y="23526"/>
                      <a:pt x="52396" y="28621"/>
                      <a:pt x="52396" y="35214"/>
                    </a:cubicBezTo>
                    <a:cubicBezTo>
                      <a:pt x="52396" y="40309"/>
                      <a:pt x="53146" y="45204"/>
                      <a:pt x="54644" y="49849"/>
                    </a:cubicBezTo>
                    <a:cubicBezTo>
                      <a:pt x="56143" y="54494"/>
                      <a:pt x="57891" y="58890"/>
                      <a:pt x="59889" y="63035"/>
                    </a:cubicBezTo>
                    <a:lnTo>
                      <a:pt x="48650" y="67581"/>
                    </a:lnTo>
                    <a:cubicBezTo>
                      <a:pt x="46403" y="63185"/>
                      <a:pt x="44455" y="58141"/>
                      <a:pt x="42856" y="52446"/>
                    </a:cubicBezTo>
                    <a:cubicBezTo>
                      <a:pt x="41258" y="46752"/>
                      <a:pt x="40459" y="40758"/>
                      <a:pt x="40459" y="34465"/>
                    </a:cubicBezTo>
                    <a:close/>
                    <a:moveTo>
                      <a:pt x="91606" y="14585"/>
                    </a:moveTo>
                    <a:lnTo>
                      <a:pt x="92206" y="29470"/>
                    </a:lnTo>
                    <a:cubicBezTo>
                      <a:pt x="92705" y="41657"/>
                      <a:pt x="94653" y="50249"/>
                      <a:pt x="98200" y="55243"/>
                    </a:cubicBezTo>
                    <a:cubicBezTo>
                      <a:pt x="101696" y="60238"/>
                      <a:pt x="106641" y="62736"/>
                      <a:pt x="113085" y="62736"/>
                    </a:cubicBezTo>
                    <a:cubicBezTo>
                      <a:pt x="118679" y="62736"/>
                      <a:pt x="122775" y="61038"/>
                      <a:pt x="125472" y="57641"/>
                    </a:cubicBezTo>
                    <a:cubicBezTo>
                      <a:pt x="128169" y="54245"/>
                      <a:pt x="129468" y="49749"/>
                      <a:pt x="129468" y="44205"/>
                    </a:cubicBezTo>
                    <a:cubicBezTo>
                      <a:pt x="129468" y="35514"/>
                      <a:pt x="127070" y="28421"/>
                      <a:pt x="122275" y="22927"/>
                    </a:cubicBezTo>
                    <a:cubicBezTo>
                      <a:pt x="117480" y="17382"/>
                      <a:pt x="110238" y="14635"/>
                      <a:pt x="100647" y="14635"/>
                    </a:cubicBezTo>
                    <a:lnTo>
                      <a:pt x="91656" y="14635"/>
                    </a:lnTo>
                    <a:close/>
                    <a:moveTo>
                      <a:pt x="171025" y="36862"/>
                    </a:moveTo>
                    <a:cubicBezTo>
                      <a:pt x="171025" y="39360"/>
                      <a:pt x="170226" y="41458"/>
                      <a:pt x="168628" y="43206"/>
                    </a:cubicBezTo>
                    <a:cubicBezTo>
                      <a:pt x="167030" y="44904"/>
                      <a:pt x="164582" y="45803"/>
                      <a:pt x="161335" y="45803"/>
                    </a:cubicBezTo>
                    <a:cubicBezTo>
                      <a:pt x="158089" y="45803"/>
                      <a:pt x="155541" y="44954"/>
                      <a:pt x="153993" y="43206"/>
                    </a:cubicBezTo>
                    <a:cubicBezTo>
                      <a:pt x="152395" y="41508"/>
                      <a:pt x="151645" y="39360"/>
                      <a:pt x="151645" y="36862"/>
                    </a:cubicBezTo>
                    <a:cubicBezTo>
                      <a:pt x="151645" y="34365"/>
                      <a:pt x="152444" y="32167"/>
                      <a:pt x="153993" y="30419"/>
                    </a:cubicBezTo>
                    <a:cubicBezTo>
                      <a:pt x="155541" y="28721"/>
                      <a:pt x="158039" y="27822"/>
                      <a:pt x="161335" y="27822"/>
                    </a:cubicBezTo>
                    <a:cubicBezTo>
                      <a:pt x="164632" y="27822"/>
                      <a:pt x="167030" y="28671"/>
                      <a:pt x="168628" y="30419"/>
                    </a:cubicBezTo>
                    <a:cubicBezTo>
                      <a:pt x="170226" y="32167"/>
                      <a:pt x="171025" y="34265"/>
                      <a:pt x="171025" y="3686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84" name="Google Shape;3184;g34ed79b00d1_0_3027"/>
              <p:cNvSpPr/>
              <p:nvPr/>
            </p:nvSpPr>
            <p:spPr>
              <a:xfrm>
                <a:off x="1783701" y="2391059"/>
                <a:ext cx="99448" cy="81516"/>
              </a:xfrm>
              <a:custGeom>
                <a:rect b="b" l="l" r="r" t="t"/>
                <a:pathLst>
                  <a:path extrusionOk="0" h="81516" w="99448">
                    <a:moveTo>
                      <a:pt x="0" y="35164"/>
                    </a:moveTo>
                    <a:cubicBezTo>
                      <a:pt x="0" y="23576"/>
                      <a:pt x="2847" y="14835"/>
                      <a:pt x="8491" y="8891"/>
                    </a:cubicBezTo>
                    <a:cubicBezTo>
                      <a:pt x="14136" y="2947"/>
                      <a:pt x="23276" y="0"/>
                      <a:pt x="35813" y="0"/>
                    </a:cubicBezTo>
                    <a:lnTo>
                      <a:pt x="99449" y="0"/>
                    </a:lnTo>
                    <a:lnTo>
                      <a:pt x="99449" y="14635"/>
                    </a:lnTo>
                    <a:lnTo>
                      <a:pt x="36812" y="14635"/>
                    </a:lnTo>
                    <a:cubicBezTo>
                      <a:pt x="28671" y="14635"/>
                      <a:pt x="22577" y="16483"/>
                      <a:pt x="18531" y="20229"/>
                    </a:cubicBezTo>
                    <a:cubicBezTo>
                      <a:pt x="14485" y="23925"/>
                      <a:pt x="12487" y="29620"/>
                      <a:pt x="12487" y="37312"/>
                    </a:cubicBezTo>
                    <a:cubicBezTo>
                      <a:pt x="12487" y="48151"/>
                      <a:pt x="15534" y="55743"/>
                      <a:pt x="21678" y="60139"/>
                    </a:cubicBezTo>
                    <a:cubicBezTo>
                      <a:pt x="27822" y="64534"/>
                      <a:pt x="36663" y="66732"/>
                      <a:pt x="48301" y="66732"/>
                    </a:cubicBezTo>
                    <a:lnTo>
                      <a:pt x="99449" y="66732"/>
                    </a:lnTo>
                    <a:lnTo>
                      <a:pt x="99449" y="81517"/>
                    </a:lnTo>
                    <a:lnTo>
                      <a:pt x="1798" y="81517"/>
                    </a:lnTo>
                    <a:lnTo>
                      <a:pt x="1798" y="69579"/>
                    </a:lnTo>
                    <a:lnTo>
                      <a:pt x="15884" y="67331"/>
                    </a:lnTo>
                    <a:lnTo>
                      <a:pt x="15884" y="66532"/>
                    </a:lnTo>
                    <a:cubicBezTo>
                      <a:pt x="12437" y="64434"/>
                      <a:pt x="9540" y="61787"/>
                      <a:pt x="7193" y="58590"/>
                    </a:cubicBezTo>
                    <a:cubicBezTo>
                      <a:pt x="4845" y="55393"/>
                      <a:pt x="3047" y="51797"/>
                      <a:pt x="1848" y="47801"/>
                    </a:cubicBezTo>
                    <a:cubicBezTo>
                      <a:pt x="649" y="43805"/>
                      <a:pt x="0" y="39610"/>
                      <a:pt x="0" y="3521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85" name="Google Shape;3185;g34ed79b00d1_0_3027"/>
              <p:cNvSpPr/>
              <p:nvPr/>
            </p:nvSpPr>
            <p:spPr>
              <a:xfrm>
                <a:off x="1744441" y="2218985"/>
                <a:ext cx="140456" cy="99598"/>
              </a:xfrm>
              <a:custGeom>
                <a:rect b="b" l="l" r="r" t="t"/>
                <a:pathLst>
                  <a:path extrusionOk="0" h="99598" w="140456">
                    <a:moveTo>
                      <a:pt x="140457" y="59389"/>
                    </a:moveTo>
                    <a:cubicBezTo>
                      <a:pt x="140457" y="71727"/>
                      <a:pt x="136261" y="81517"/>
                      <a:pt x="127870" y="88759"/>
                    </a:cubicBezTo>
                    <a:cubicBezTo>
                      <a:pt x="119478" y="96002"/>
                      <a:pt x="107041" y="99598"/>
                      <a:pt x="90558" y="99598"/>
                    </a:cubicBezTo>
                    <a:cubicBezTo>
                      <a:pt x="74074" y="99598"/>
                      <a:pt x="60788" y="95902"/>
                      <a:pt x="52347" y="88560"/>
                    </a:cubicBezTo>
                    <a:cubicBezTo>
                      <a:pt x="43905" y="81217"/>
                      <a:pt x="39710" y="71427"/>
                      <a:pt x="39710" y="59239"/>
                    </a:cubicBezTo>
                    <a:cubicBezTo>
                      <a:pt x="39710" y="54045"/>
                      <a:pt x="40409" y="49549"/>
                      <a:pt x="41757" y="45703"/>
                    </a:cubicBezTo>
                    <a:cubicBezTo>
                      <a:pt x="43106" y="41857"/>
                      <a:pt x="44954" y="38511"/>
                      <a:pt x="47302" y="35664"/>
                    </a:cubicBezTo>
                    <a:cubicBezTo>
                      <a:pt x="49599" y="32866"/>
                      <a:pt x="52197" y="30469"/>
                      <a:pt x="55044" y="28571"/>
                    </a:cubicBezTo>
                    <a:lnTo>
                      <a:pt x="55044" y="27522"/>
                    </a:lnTo>
                    <a:cubicBezTo>
                      <a:pt x="53196" y="27822"/>
                      <a:pt x="50698" y="28071"/>
                      <a:pt x="47452" y="28271"/>
                    </a:cubicBezTo>
                    <a:cubicBezTo>
                      <a:pt x="44205" y="28471"/>
                      <a:pt x="41558" y="28571"/>
                      <a:pt x="39410" y="28571"/>
                    </a:cubicBezTo>
                    <a:lnTo>
                      <a:pt x="27722" y="28571"/>
                    </a:lnTo>
                    <a:lnTo>
                      <a:pt x="27722" y="68031"/>
                    </a:lnTo>
                    <a:lnTo>
                      <a:pt x="16583" y="68031"/>
                    </a:lnTo>
                    <a:lnTo>
                      <a:pt x="16583" y="28571"/>
                    </a:lnTo>
                    <a:lnTo>
                      <a:pt x="0" y="28571"/>
                    </a:lnTo>
                    <a:lnTo>
                      <a:pt x="0" y="13786"/>
                    </a:lnTo>
                    <a:lnTo>
                      <a:pt x="16583" y="13786"/>
                    </a:lnTo>
                    <a:lnTo>
                      <a:pt x="16583" y="0"/>
                    </a:lnTo>
                    <a:lnTo>
                      <a:pt x="27722" y="0"/>
                    </a:lnTo>
                    <a:lnTo>
                      <a:pt x="27722" y="13786"/>
                    </a:lnTo>
                    <a:lnTo>
                      <a:pt x="138659" y="13786"/>
                    </a:lnTo>
                    <a:lnTo>
                      <a:pt x="138659" y="25924"/>
                    </a:lnTo>
                    <a:lnTo>
                      <a:pt x="124773" y="28071"/>
                    </a:lnTo>
                    <a:lnTo>
                      <a:pt x="124773" y="28771"/>
                    </a:lnTo>
                    <a:cubicBezTo>
                      <a:pt x="127670" y="30619"/>
                      <a:pt x="130317" y="32916"/>
                      <a:pt x="132715" y="35714"/>
                    </a:cubicBezTo>
                    <a:cubicBezTo>
                      <a:pt x="135112" y="38511"/>
                      <a:pt x="136960" y="41857"/>
                      <a:pt x="138359" y="45753"/>
                    </a:cubicBezTo>
                    <a:cubicBezTo>
                      <a:pt x="139757" y="49649"/>
                      <a:pt x="140457" y="54195"/>
                      <a:pt x="140457" y="59439"/>
                    </a:cubicBezTo>
                    <a:close/>
                    <a:moveTo>
                      <a:pt x="128169" y="56992"/>
                    </a:moveTo>
                    <a:cubicBezTo>
                      <a:pt x="128169" y="46553"/>
                      <a:pt x="125222" y="39160"/>
                      <a:pt x="119378" y="34914"/>
                    </a:cubicBezTo>
                    <a:cubicBezTo>
                      <a:pt x="113534" y="30669"/>
                      <a:pt x="104793" y="28471"/>
                      <a:pt x="93155" y="28471"/>
                    </a:cubicBezTo>
                    <a:lnTo>
                      <a:pt x="90308" y="28471"/>
                    </a:lnTo>
                    <a:cubicBezTo>
                      <a:pt x="77821" y="28471"/>
                      <a:pt x="68330" y="30519"/>
                      <a:pt x="61787" y="34615"/>
                    </a:cubicBezTo>
                    <a:cubicBezTo>
                      <a:pt x="55244" y="38710"/>
                      <a:pt x="51997" y="46203"/>
                      <a:pt x="51997" y="57092"/>
                    </a:cubicBezTo>
                    <a:cubicBezTo>
                      <a:pt x="51997" y="66182"/>
                      <a:pt x="55394" y="72975"/>
                      <a:pt x="62237" y="77471"/>
                    </a:cubicBezTo>
                    <a:cubicBezTo>
                      <a:pt x="69080" y="81966"/>
                      <a:pt x="78520" y="84214"/>
                      <a:pt x="90658" y="84214"/>
                    </a:cubicBezTo>
                    <a:cubicBezTo>
                      <a:pt x="102795" y="84214"/>
                      <a:pt x="111886" y="81966"/>
                      <a:pt x="118429" y="77521"/>
                    </a:cubicBezTo>
                    <a:cubicBezTo>
                      <a:pt x="124973" y="73075"/>
                      <a:pt x="128169" y="66232"/>
                      <a:pt x="128169" y="5704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86" name="Google Shape;3186;g34ed79b00d1_0_3027"/>
              <p:cNvSpPr/>
              <p:nvPr/>
            </p:nvSpPr>
            <p:spPr>
              <a:xfrm>
                <a:off x="1770265" y="2090016"/>
                <a:ext cx="114583" cy="112285"/>
              </a:xfrm>
              <a:custGeom>
                <a:rect b="b" l="l" r="r" t="t"/>
                <a:pathLst>
                  <a:path extrusionOk="0" h="112285" w="114583">
                    <a:moveTo>
                      <a:pt x="50" y="1249"/>
                    </a:moveTo>
                    <a:lnTo>
                      <a:pt x="1998" y="0"/>
                    </a:lnTo>
                    <a:cubicBezTo>
                      <a:pt x="6294" y="649"/>
                      <a:pt x="10389" y="1648"/>
                      <a:pt x="14285" y="2997"/>
                    </a:cubicBezTo>
                    <a:cubicBezTo>
                      <a:pt x="18181" y="4346"/>
                      <a:pt x="21728" y="6144"/>
                      <a:pt x="24875" y="8491"/>
                    </a:cubicBezTo>
                    <a:cubicBezTo>
                      <a:pt x="28021" y="10839"/>
                      <a:pt x="30619" y="13786"/>
                      <a:pt x="32717" y="17382"/>
                    </a:cubicBezTo>
                    <a:cubicBezTo>
                      <a:pt x="34814" y="20979"/>
                      <a:pt x="36113" y="25374"/>
                      <a:pt x="36713" y="30619"/>
                    </a:cubicBezTo>
                    <a:lnTo>
                      <a:pt x="112835" y="30619"/>
                    </a:lnTo>
                    <a:lnTo>
                      <a:pt x="112835" y="42756"/>
                    </a:lnTo>
                    <a:lnTo>
                      <a:pt x="99099" y="44904"/>
                    </a:lnTo>
                    <a:lnTo>
                      <a:pt x="99099" y="45703"/>
                    </a:lnTo>
                    <a:cubicBezTo>
                      <a:pt x="102495" y="47701"/>
                      <a:pt x="105342" y="50299"/>
                      <a:pt x="107640" y="53446"/>
                    </a:cubicBezTo>
                    <a:cubicBezTo>
                      <a:pt x="109938" y="56592"/>
                      <a:pt x="111686" y="60139"/>
                      <a:pt x="112835" y="64135"/>
                    </a:cubicBezTo>
                    <a:cubicBezTo>
                      <a:pt x="113984" y="68131"/>
                      <a:pt x="114583" y="72326"/>
                      <a:pt x="114583" y="76772"/>
                    </a:cubicBezTo>
                    <a:cubicBezTo>
                      <a:pt x="114583" y="84614"/>
                      <a:pt x="113334" y="91157"/>
                      <a:pt x="110837" y="96452"/>
                    </a:cubicBezTo>
                    <a:cubicBezTo>
                      <a:pt x="108339" y="101746"/>
                      <a:pt x="104493" y="105692"/>
                      <a:pt x="99249" y="108339"/>
                    </a:cubicBezTo>
                    <a:cubicBezTo>
                      <a:pt x="94004" y="110987"/>
                      <a:pt x="87311" y="112285"/>
                      <a:pt x="79119" y="112285"/>
                    </a:cubicBezTo>
                    <a:lnTo>
                      <a:pt x="15334" y="112285"/>
                    </a:lnTo>
                    <a:lnTo>
                      <a:pt x="15334" y="97301"/>
                    </a:lnTo>
                    <a:lnTo>
                      <a:pt x="78070" y="97301"/>
                    </a:lnTo>
                    <a:cubicBezTo>
                      <a:pt x="86212" y="97301"/>
                      <a:pt x="92306" y="95453"/>
                      <a:pt x="96302" y="91756"/>
                    </a:cubicBezTo>
                    <a:cubicBezTo>
                      <a:pt x="100298" y="88060"/>
                      <a:pt x="102296" y="82466"/>
                      <a:pt x="102296" y="74924"/>
                    </a:cubicBezTo>
                    <a:cubicBezTo>
                      <a:pt x="102296" y="64135"/>
                      <a:pt x="99249" y="56492"/>
                      <a:pt x="93105" y="52047"/>
                    </a:cubicBezTo>
                    <a:cubicBezTo>
                      <a:pt x="87011" y="47601"/>
                      <a:pt x="78120" y="45404"/>
                      <a:pt x="66532" y="45404"/>
                    </a:cubicBezTo>
                    <a:lnTo>
                      <a:pt x="15284" y="45404"/>
                    </a:lnTo>
                    <a:lnTo>
                      <a:pt x="15284" y="30519"/>
                    </a:lnTo>
                    <a:lnTo>
                      <a:pt x="26173" y="30519"/>
                    </a:lnTo>
                    <a:cubicBezTo>
                      <a:pt x="25474" y="26723"/>
                      <a:pt x="23926" y="23826"/>
                      <a:pt x="21628" y="21878"/>
                    </a:cubicBezTo>
                    <a:cubicBezTo>
                      <a:pt x="19330" y="19930"/>
                      <a:pt x="16333" y="18581"/>
                      <a:pt x="12637" y="17882"/>
                    </a:cubicBezTo>
                    <a:cubicBezTo>
                      <a:pt x="8941" y="17182"/>
                      <a:pt x="4745" y="16833"/>
                      <a:pt x="0" y="16833"/>
                    </a:cubicBezTo>
                    <a:lnTo>
                      <a:pt x="0" y="124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87" name="Google Shape;3187;g34ed79b00d1_0_3027"/>
              <p:cNvSpPr/>
              <p:nvPr/>
            </p:nvSpPr>
            <p:spPr>
              <a:xfrm>
                <a:off x="1770465" y="1979679"/>
                <a:ext cx="143952" cy="106041"/>
              </a:xfrm>
              <a:custGeom>
                <a:rect b="b" l="l" r="r" t="t"/>
                <a:pathLst>
                  <a:path extrusionOk="0" h="106041" w="143952">
                    <a:moveTo>
                      <a:pt x="63685" y="16383"/>
                    </a:moveTo>
                    <a:cubicBezTo>
                      <a:pt x="74374" y="16383"/>
                      <a:pt x="83515" y="18231"/>
                      <a:pt x="91107" y="21878"/>
                    </a:cubicBezTo>
                    <a:cubicBezTo>
                      <a:pt x="98699" y="25524"/>
                      <a:pt x="104493" y="30719"/>
                      <a:pt x="108489" y="37462"/>
                    </a:cubicBezTo>
                    <a:cubicBezTo>
                      <a:pt x="112485" y="44205"/>
                      <a:pt x="114483" y="52247"/>
                      <a:pt x="114483" y="61587"/>
                    </a:cubicBezTo>
                    <a:cubicBezTo>
                      <a:pt x="114483" y="70278"/>
                      <a:pt x="112485" y="77970"/>
                      <a:pt x="108489" y="84664"/>
                    </a:cubicBezTo>
                    <a:cubicBezTo>
                      <a:pt x="104493" y="91357"/>
                      <a:pt x="98699" y="96601"/>
                      <a:pt x="91107" y="100398"/>
                    </a:cubicBezTo>
                    <a:cubicBezTo>
                      <a:pt x="83515" y="104194"/>
                      <a:pt x="74374" y="106042"/>
                      <a:pt x="63685" y="106042"/>
                    </a:cubicBezTo>
                    <a:cubicBezTo>
                      <a:pt x="47651" y="106042"/>
                      <a:pt x="35214" y="102046"/>
                      <a:pt x="26423" y="93954"/>
                    </a:cubicBezTo>
                    <a:cubicBezTo>
                      <a:pt x="17632" y="85912"/>
                      <a:pt x="13236" y="74924"/>
                      <a:pt x="13236" y="60938"/>
                    </a:cubicBezTo>
                    <a:cubicBezTo>
                      <a:pt x="13236" y="54444"/>
                      <a:pt x="14335" y="48550"/>
                      <a:pt x="16533" y="43156"/>
                    </a:cubicBezTo>
                    <a:cubicBezTo>
                      <a:pt x="18731" y="37761"/>
                      <a:pt x="21828" y="33166"/>
                      <a:pt x="25874" y="29320"/>
                    </a:cubicBezTo>
                    <a:cubicBezTo>
                      <a:pt x="24725" y="25824"/>
                      <a:pt x="22976" y="23176"/>
                      <a:pt x="20579" y="21378"/>
                    </a:cubicBezTo>
                    <a:cubicBezTo>
                      <a:pt x="18181" y="19580"/>
                      <a:pt x="15234" y="18431"/>
                      <a:pt x="11688" y="17832"/>
                    </a:cubicBezTo>
                    <a:cubicBezTo>
                      <a:pt x="8192" y="17232"/>
                      <a:pt x="4296" y="16933"/>
                      <a:pt x="0" y="16933"/>
                    </a:cubicBezTo>
                    <a:lnTo>
                      <a:pt x="0" y="1249"/>
                    </a:lnTo>
                    <a:lnTo>
                      <a:pt x="1848" y="0"/>
                    </a:lnTo>
                    <a:cubicBezTo>
                      <a:pt x="7442" y="949"/>
                      <a:pt x="12387" y="2348"/>
                      <a:pt x="16733" y="4196"/>
                    </a:cubicBezTo>
                    <a:cubicBezTo>
                      <a:pt x="21078" y="6044"/>
                      <a:pt x="24775" y="8441"/>
                      <a:pt x="27772" y="11438"/>
                    </a:cubicBezTo>
                    <a:cubicBezTo>
                      <a:pt x="30818" y="14435"/>
                      <a:pt x="33166" y="18182"/>
                      <a:pt x="34914" y="22727"/>
                    </a:cubicBezTo>
                    <a:cubicBezTo>
                      <a:pt x="38760" y="20729"/>
                      <a:pt x="43106" y="19131"/>
                      <a:pt x="47901" y="18032"/>
                    </a:cubicBezTo>
                    <a:cubicBezTo>
                      <a:pt x="52696" y="16933"/>
                      <a:pt x="57941" y="16383"/>
                      <a:pt x="63585" y="16383"/>
                    </a:cubicBezTo>
                    <a:close/>
                    <a:moveTo>
                      <a:pt x="63685" y="90707"/>
                    </a:moveTo>
                    <a:cubicBezTo>
                      <a:pt x="72026" y="90707"/>
                      <a:pt x="79019" y="89659"/>
                      <a:pt x="84763" y="87611"/>
                    </a:cubicBezTo>
                    <a:cubicBezTo>
                      <a:pt x="90508" y="85563"/>
                      <a:pt x="94853" y="82366"/>
                      <a:pt x="97750" y="77970"/>
                    </a:cubicBezTo>
                    <a:cubicBezTo>
                      <a:pt x="100647" y="73575"/>
                      <a:pt x="102146" y="67981"/>
                      <a:pt x="102146" y="61188"/>
                    </a:cubicBezTo>
                    <a:cubicBezTo>
                      <a:pt x="102146" y="54395"/>
                      <a:pt x="100647" y="48700"/>
                      <a:pt x="97700" y="44355"/>
                    </a:cubicBezTo>
                    <a:cubicBezTo>
                      <a:pt x="94753" y="40009"/>
                      <a:pt x="90358" y="36812"/>
                      <a:pt x="84663" y="34764"/>
                    </a:cubicBezTo>
                    <a:cubicBezTo>
                      <a:pt x="78919" y="32717"/>
                      <a:pt x="71927" y="31668"/>
                      <a:pt x="63685" y="31668"/>
                    </a:cubicBezTo>
                    <a:cubicBezTo>
                      <a:pt x="55443" y="31668"/>
                      <a:pt x="48550" y="32717"/>
                      <a:pt x="42906" y="34764"/>
                    </a:cubicBezTo>
                    <a:cubicBezTo>
                      <a:pt x="37262" y="36812"/>
                      <a:pt x="32966" y="40009"/>
                      <a:pt x="30069" y="44355"/>
                    </a:cubicBezTo>
                    <a:cubicBezTo>
                      <a:pt x="27172" y="48700"/>
                      <a:pt x="25724" y="54345"/>
                      <a:pt x="25724" y="61287"/>
                    </a:cubicBezTo>
                    <a:cubicBezTo>
                      <a:pt x="25724" y="71527"/>
                      <a:pt x="28970" y="78969"/>
                      <a:pt x="35414" y="83665"/>
                    </a:cubicBezTo>
                    <a:cubicBezTo>
                      <a:pt x="41857" y="88360"/>
                      <a:pt x="51298" y="90707"/>
                      <a:pt x="63685" y="90707"/>
                    </a:cubicBezTo>
                    <a:close/>
                    <a:moveTo>
                      <a:pt x="143953" y="61587"/>
                    </a:moveTo>
                    <a:cubicBezTo>
                      <a:pt x="143953" y="64085"/>
                      <a:pt x="143154" y="66182"/>
                      <a:pt x="141556" y="67931"/>
                    </a:cubicBezTo>
                    <a:cubicBezTo>
                      <a:pt x="139957" y="69629"/>
                      <a:pt x="137510" y="70528"/>
                      <a:pt x="134263" y="70528"/>
                    </a:cubicBezTo>
                    <a:cubicBezTo>
                      <a:pt x="131016" y="70528"/>
                      <a:pt x="128469" y="69679"/>
                      <a:pt x="126920" y="67931"/>
                    </a:cubicBezTo>
                    <a:cubicBezTo>
                      <a:pt x="125322" y="66232"/>
                      <a:pt x="124573" y="64085"/>
                      <a:pt x="124573" y="61587"/>
                    </a:cubicBezTo>
                    <a:cubicBezTo>
                      <a:pt x="124573" y="59090"/>
                      <a:pt x="125372" y="56892"/>
                      <a:pt x="126920" y="55144"/>
                    </a:cubicBezTo>
                    <a:cubicBezTo>
                      <a:pt x="128469" y="53446"/>
                      <a:pt x="130966" y="52546"/>
                      <a:pt x="134263" y="52546"/>
                    </a:cubicBezTo>
                    <a:cubicBezTo>
                      <a:pt x="137559" y="52546"/>
                      <a:pt x="139957" y="53396"/>
                      <a:pt x="141556" y="55144"/>
                    </a:cubicBezTo>
                    <a:cubicBezTo>
                      <a:pt x="143154" y="56892"/>
                      <a:pt x="143953" y="58990"/>
                      <a:pt x="143953" y="6158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88" name="Google Shape;3188;g34ed79b00d1_0_3027"/>
              <p:cNvSpPr/>
              <p:nvPr/>
            </p:nvSpPr>
            <p:spPr>
              <a:xfrm>
                <a:off x="1783601" y="1902907"/>
                <a:ext cx="101296" cy="71327"/>
              </a:xfrm>
              <a:custGeom>
                <a:rect b="b" l="l" r="r" t="t"/>
                <a:pathLst>
                  <a:path extrusionOk="0" h="71327" w="101296">
                    <a:moveTo>
                      <a:pt x="101297" y="26773"/>
                    </a:moveTo>
                    <a:cubicBezTo>
                      <a:pt x="101297" y="35564"/>
                      <a:pt x="99498" y="43306"/>
                      <a:pt x="95852" y="50049"/>
                    </a:cubicBezTo>
                    <a:cubicBezTo>
                      <a:pt x="92206" y="56742"/>
                      <a:pt x="86711" y="61987"/>
                      <a:pt x="79269" y="65733"/>
                    </a:cubicBezTo>
                    <a:cubicBezTo>
                      <a:pt x="71827" y="69479"/>
                      <a:pt x="62486" y="71327"/>
                      <a:pt x="51198" y="71327"/>
                    </a:cubicBezTo>
                    <a:cubicBezTo>
                      <a:pt x="39909" y="71327"/>
                      <a:pt x="29720" y="69329"/>
                      <a:pt x="22177" y="65383"/>
                    </a:cubicBezTo>
                    <a:cubicBezTo>
                      <a:pt x="14685" y="61437"/>
                      <a:pt x="9091" y="55993"/>
                      <a:pt x="5444" y="49050"/>
                    </a:cubicBezTo>
                    <a:cubicBezTo>
                      <a:pt x="1798" y="42107"/>
                      <a:pt x="0" y="34215"/>
                      <a:pt x="0" y="25324"/>
                    </a:cubicBezTo>
                    <a:cubicBezTo>
                      <a:pt x="0" y="20429"/>
                      <a:pt x="499" y="15734"/>
                      <a:pt x="1448" y="11189"/>
                    </a:cubicBezTo>
                    <a:cubicBezTo>
                      <a:pt x="2447" y="6643"/>
                      <a:pt x="3646" y="2897"/>
                      <a:pt x="5145" y="0"/>
                    </a:cubicBezTo>
                    <a:lnTo>
                      <a:pt x="17532" y="4445"/>
                    </a:lnTo>
                    <a:cubicBezTo>
                      <a:pt x="16333" y="7393"/>
                      <a:pt x="15284" y="10839"/>
                      <a:pt x="14335" y="14735"/>
                    </a:cubicBezTo>
                    <a:cubicBezTo>
                      <a:pt x="13386" y="18631"/>
                      <a:pt x="12887" y="22277"/>
                      <a:pt x="12887" y="25674"/>
                    </a:cubicBezTo>
                    <a:cubicBezTo>
                      <a:pt x="12887" y="32467"/>
                      <a:pt x="14335" y="38061"/>
                      <a:pt x="17232" y="42557"/>
                    </a:cubicBezTo>
                    <a:cubicBezTo>
                      <a:pt x="20129" y="47052"/>
                      <a:pt x="24425" y="50399"/>
                      <a:pt x="30069" y="52646"/>
                    </a:cubicBezTo>
                    <a:cubicBezTo>
                      <a:pt x="35714" y="54894"/>
                      <a:pt x="42656" y="55993"/>
                      <a:pt x="50898" y="55993"/>
                    </a:cubicBezTo>
                    <a:cubicBezTo>
                      <a:pt x="59140" y="55993"/>
                      <a:pt x="65533" y="54894"/>
                      <a:pt x="71127" y="52746"/>
                    </a:cubicBezTo>
                    <a:cubicBezTo>
                      <a:pt x="76722" y="50598"/>
                      <a:pt x="80967" y="47352"/>
                      <a:pt x="83914" y="43056"/>
                    </a:cubicBezTo>
                    <a:cubicBezTo>
                      <a:pt x="86861" y="38760"/>
                      <a:pt x="88310" y="33366"/>
                      <a:pt x="88310" y="26873"/>
                    </a:cubicBezTo>
                    <a:cubicBezTo>
                      <a:pt x="88310" y="21728"/>
                      <a:pt x="87760" y="17033"/>
                      <a:pt x="86661" y="12887"/>
                    </a:cubicBezTo>
                    <a:cubicBezTo>
                      <a:pt x="85563" y="8741"/>
                      <a:pt x="84264" y="4945"/>
                      <a:pt x="82765" y="1548"/>
                    </a:cubicBezTo>
                    <a:lnTo>
                      <a:pt x="95952" y="1548"/>
                    </a:lnTo>
                    <a:cubicBezTo>
                      <a:pt x="97600" y="4795"/>
                      <a:pt x="98899" y="8441"/>
                      <a:pt x="99798" y="12487"/>
                    </a:cubicBezTo>
                    <a:cubicBezTo>
                      <a:pt x="100697" y="16483"/>
                      <a:pt x="101147" y="21278"/>
                      <a:pt x="101147" y="2677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89" name="Google Shape;3189;g34ed79b00d1_0_3027"/>
              <p:cNvSpPr/>
              <p:nvPr/>
            </p:nvSpPr>
            <p:spPr>
              <a:xfrm>
                <a:off x="1744441" y="1739774"/>
                <a:ext cx="140456" cy="99648"/>
              </a:xfrm>
              <a:custGeom>
                <a:rect b="b" l="l" r="r" t="t"/>
                <a:pathLst>
                  <a:path extrusionOk="0" h="99648" w="140456">
                    <a:moveTo>
                      <a:pt x="140457" y="59439"/>
                    </a:moveTo>
                    <a:cubicBezTo>
                      <a:pt x="140457" y="71777"/>
                      <a:pt x="136261" y="81567"/>
                      <a:pt x="127870" y="88809"/>
                    </a:cubicBezTo>
                    <a:cubicBezTo>
                      <a:pt x="119478" y="96002"/>
                      <a:pt x="107041" y="99648"/>
                      <a:pt x="90558" y="99648"/>
                    </a:cubicBezTo>
                    <a:cubicBezTo>
                      <a:pt x="74074" y="99648"/>
                      <a:pt x="60788" y="95952"/>
                      <a:pt x="52347" y="88610"/>
                    </a:cubicBezTo>
                    <a:cubicBezTo>
                      <a:pt x="43905" y="81267"/>
                      <a:pt x="39710" y="71477"/>
                      <a:pt x="39710" y="59289"/>
                    </a:cubicBezTo>
                    <a:cubicBezTo>
                      <a:pt x="39710" y="54145"/>
                      <a:pt x="40409" y="49599"/>
                      <a:pt x="41757" y="45753"/>
                    </a:cubicBezTo>
                    <a:cubicBezTo>
                      <a:pt x="43106" y="41907"/>
                      <a:pt x="44954" y="38561"/>
                      <a:pt x="47302" y="35714"/>
                    </a:cubicBezTo>
                    <a:cubicBezTo>
                      <a:pt x="49599" y="32916"/>
                      <a:pt x="52197" y="30519"/>
                      <a:pt x="55044" y="28621"/>
                    </a:cubicBezTo>
                    <a:lnTo>
                      <a:pt x="55044" y="27572"/>
                    </a:lnTo>
                    <a:cubicBezTo>
                      <a:pt x="53196" y="27872"/>
                      <a:pt x="50698" y="28121"/>
                      <a:pt x="47452" y="28321"/>
                    </a:cubicBezTo>
                    <a:cubicBezTo>
                      <a:pt x="44205" y="28521"/>
                      <a:pt x="41558" y="28621"/>
                      <a:pt x="39410" y="28621"/>
                    </a:cubicBezTo>
                    <a:lnTo>
                      <a:pt x="27722" y="28621"/>
                    </a:lnTo>
                    <a:lnTo>
                      <a:pt x="27722" y="68081"/>
                    </a:lnTo>
                    <a:lnTo>
                      <a:pt x="16583" y="68081"/>
                    </a:lnTo>
                    <a:lnTo>
                      <a:pt x="16583" y="28621"/>
                    </a:lnTo>
                    <a:lnTo>
                      <a:pt x="0" y="28621"/>
                    </a:lnTo>
                    <a:lnTo>
                      <a:pt x="0" y="13836"/>
                    </a:lnTo>
                    <a:lnTo>
                      <a:pt x="16583" y="13836"/>
                    </a:lnTo>
                    <a:lnTo>
                      <a:pt x="16583" y="0"/>
                    </a:lnTo>
                    <a:lnTo>
                      <a:pt x="27722" y="0"/>
                    </a:lnTo>
                    <a:lnTo>
                      <a:pt x="27722" y="13836"/>
                    </a:lnTo>
                    <a:lnTo>
                      <a:pt x="138659" y="13836"/>
                    </a:lnTo>
                    <a:lnTo>
                      <a:pt x="138659" y="25974"/>
                    </a:lnTo>
                    <a:lnTo>
                      <a:pt x="124773" y="28121"/>
                    </a:lnTo>
                    <a:lnTo>
                      <a:pt x="124773" y="28821"/>
                    </a:lnTo>
                    <a:cubicBezTo>
                      <a:pt x="127670" y="30669"/>
                      <a:pt x="130317" y="32966"/>
                      <a:pt x="132715" y="35764"/>
                    </a:cubicBezTo>
                    <a:cubicBezTo>
                      <a:pt x="135112" y="38561"/>
                      <a:pt x="136960" y="41907"/>
                      <a:pt x="138359" y="45803"/>
                    </a:cubicBezTo>
                    <a:cubicBezTo>
                      <a:pt x="139757" y="49699"/>
                      <a:pt x="140457" y="54245"/>
                      <a:pt x="140457" y="59489"/>
                    </a:cubicBezTo>
                    <a:close/>
                    <a:moveTo>
                      <a:pt x="128169" y="57042"/>
                    </a:moveTo>
                    <a:cubicBezTo>
                      <a:pt x="128169" y="46603"/>
                      <a:pt x="125222" y="39210"/>
                      <a:pt x="119378" y="34964"/>
                    </a:cubicBezTo>
                    <a:cubicBezTo>
                      <a:pt x="113534" y="30669"/>
                      <a:pt x="104793" y="28571"/>
                      <a:pt x="93155" y="28571"/>
                    </a:cubicBezTo>
                    <a:lnTo>
                      <a:pt x="90308" y="28571"/>
                    </a:lnTo>
                    <a:cubicBezTo>
                      <a:pt x="77821" y="28571"/>
                      <a:pt x="68330" y="30619"/>
                      <a:pt x="61787" y="34715"/>
                    </a:cubicBezTo>
                    <a:cubicBezTo>
                      <a:pt x="55244" y="38810"/>
                      <a:pt x="51997" y="46303"/>
                      <a:pt x="51997" y="57192"/>
                    </a:cubicBezTo>
                    <a:cubicBezTo>
                      <a:pt x="51997" y="66282"/>
                      <a:pt x="55394" y="73075"/>
                      <a:pt x="62237" y="77571"/>
                    </a:cubicBezTo>
                    <a:cubicBezTo>
                      <a:pt x="69080" y="82066"/>
                      <a:pt x="78520" y="84314"/>
                      <a:pt x="90658" y="84314"/>
                    </a:cubicBezTo>
                    <a:cubicBezTo>
                      <a:pt x="102795" y="84314"/>
                      <a:pt x="111886" y="82066"/>
                      <a:pt x="118429" y="77621"/>
                    </a:cubicBezTo>
                    <a:cubicBezTo>
                      <a:pt x="124973" y="73175"/>
                      <a:pt x="128169" y="66332"/>
                      <a:pt x="128169" y="5714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90" name="Google Shape;3190;g34ed79b00d1_0_3027"/>
              <p:cNvSpPr/>
              <p:nvPr/>
            </p:nvSpPr>
            <p:spPr>
              <a:xfrm>
                <a:off x="1748937" y="1705559"/>
                <a:ext cx="134162" cy="17881"/>
              </a:xfrm>
              <a:custGeom>
                <a:rect b="b" l="l" r="r" t="t"/>
                <a:pathLst>
                  <a:path extrusionOk="0" h="17881" w="134162">
                    <a:moveTo>
                      <a:pt x="0" y="8941"/>
                    </a:moveTo>
                    <a:cubicBezTo>
                      <a:pt x="0" y="6493"/>
                      <a:pt x="799" y="4396"/>
                      <a:pt x="2348" y="2647"/>
                    </a:cubicBezTo>
                    <a:cubicBezTo>
                      <a:pt x="3896" y="899"/>
                      <a:pt x="6393" y="0"/>
                      <a:pt x="9690" y="0"/>
                    </a:cubicBezTo>
                    <a:cubicBezTo>
                      <a:pt x="12987" y="0"/>
                      <a:pt x="15384" y="899"/>
                      <a:pt x="16983" y="2647"/>
                    </a:cubicBezTo>
                    <a:cubicBezTo>
                      <a:pt x="18581" y="4396"/>
                      <a:pt x="19380" y="6493"/>
                      <a:pt x="19380" y="8941"/>
                    </a:cubicBezTo>
                    <a:cubicBezTo>
                      <a:pt x="19380" y="11388"/>
                      <a:pt x="18581" y="13636"/>
                      <a:pt x="16983" y="15334"/>
                    </a:cubicBezTo>
                    <a:cubicBezTo>
                      <a:pt x="15384" y="17033"/>
                      <a:pt x="12937" y="17882"/>
                      <a:pt x="9690" y="17882"/>
                    </a:cubicBezTo>
                    <a:cubicBezTo>
                      <a:pt x="6443" y="17882"/>
                      <a:pt x="3896" y="17033"/>
                      <a:pt x="2348" y="15334"/>
                    </a:cubicBezTo>
                    <a:cubicBezTo>
                      <a:pt x="799" y="13636"/>
                      <a:pt x="0" y="11538"/>
                      <a:pt x="0" y="8941"/>
                    </a:cubicBezTo>
                    <a:close/>
                    <a:moveTo>
                      <a:pt x="36513" y="1698"/>
                    </a:moveTo>
                    <a:lnTo>
                      <a:pt x="134163" y="1698"/>
                    </a:lnTo>
                    <a:lnTo>
                      <a:pt x="134163" y="16483"/>
                    </a:lnTo>
                    <a:lnTo>
                      <a:pt x="36513" y="16483"/>
                    </a:lnTo>
                    <a:lnTo>
                      <a:pt x="36513" y="169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91" name="Google Shape;3191;g34ed79b00d1_0_3027"/>
              <p:cNvSpPr/>
              <p:nvPr/>
            </p:nvSpPr>
            <p:spPr>
              <a:xfrm>
                <a:off x="1734951" y="1598618"/>
                <a:ext cx="149947" cy="86461"/>
              </a:xfrm>
              <a:custGeom>
                <a:rect b="b" l="l" r="r" t="t"/>
                <a:pathLst>
                  <a:path extrusionOk="0" h="86461" w="149947">
                    <a:moveTo>
                      <a:pt x="20229" y="68280"/>
                    </a:moveTo>
                    <a:cubicBezTo>
                      <a:pt x="17682" y="71677"/>
                      <a:pt x="14835" y="74874"/>
                      <a:pt x="11738" y="77970"/>
                    </a:cubicBezTo>
                    <a:cubicBezTo>
                      <a:pt x="8641" y="81017"/>
                      <a:pt x="5345" y="83864"/>
                      <a:pt x="1898" y="86462"/>
                    </a:cubicBezTo>
                    <a:lnTo>
                      <a:pt x="0" y="86462"/>
                    </a:lnTo>
                    <a:lnTo>
                      <a:pt x="0" y="71777"/>
                    </a:lnTo>
                    <a:cubicBezTo>
                      <a:pt x="3796" y="69879"/>
                      <a:pt x="7043" y="68081"/>
                      <a:pt x="9740" y="66332"/>
                    </a:cubicBezTo>
                    <a:cubicBezTo>
                      <a:pt x="12437" y="64584"/>
                      <a:pt x="15284" y="62536"/>
                      <a:pt x="18331" y="60189"/>
                    </a:cubicBezTo>
                    <a:lnTo>
                      <a:pt x="20179" y="60189"/>
                    </a:lnTo>
                    <a:lnTo>
                      <a:pt x="20179" y="68280"/>
                    </a:lnTo>
                    <a:close/>
                    <a:moveTo>
                      <a:pt x="37612" y="67231"/>
                    </a:moveTo>
                    <a:lnTo>
                      <a:pt x="35664" y="67231"/>
                    </a:lnTo>
                    <a:cubicBezTo>
                      <a:pt x="33416" y="65233"/>
                      <a:pt x="31018" y="63036"/>
                      <a:pt x="28421" y="60738"/>
                    </a:cubicBezTo>
                    <a:cubicBezTo>
                      <a:pt x="25874" y="58440"/>
                      <a:pt x="23226" y="56143"/>
                      <a:pt x="20479" y="53845"/>
                    </a:cubicBezTo>
                    <a:cubicBezTo>
                      <a:pt x="17732" y="51547"/>
                      <a:pt x="15035" y="49499"/>
                      <a:pt x="12387" y="47651"/>
                    </a:cubicBezTo>
                    <a:lnTo>
                      <a:pt x="12387" y="32167"/>
                    </a:lnTo>
                    <a:cubicBezTo>
                      <a:pt x="15085" y="30269"/>
                      <a:pt x="17782" y="28221"/>
                      <a:pt x="20479" y="25974"/>
                    </a:cubicBezTo>
                    <a:cubicBezTo>
                      <a:pt x="23226" y="23726"/>
                      <a:pt x="25874" y="21478"/>
                      <a:pt x="28421" y="19181"/>
                    </a:cubicBezTo>
                    <a:cubicBezTo>
                      <a:pt x="30968" y="16883"/>
                      <a:pt x="33366" y="14685"/>
                      <a:pt x="35664" y="12637"/>
                    </a:cubicBezTo>
                    <a:lnTo>
                      <a:pt x="37612" y="12637"/>
                    </a:lnTo>
                    <a:lnTo>
                      <a:pt x="37612" y="21178"/>
                    </a:lnTo>
                    <a:cubicBezTo>
                      <a:pt x="35514" y="24275"/>
                      <a:pt x="33216" y="27372"/>
                      <a:pt x="30669" y="30519"/>
                    </a:cubicBezTo>
                    <a:cubicBezTo>
                      <a:pt x="28121" y="33666"/>
                      <a:pt x="25374" y="36813"/>
                      <a:pt x="22477" y="39959"/>
                    </a:cubicBezTo>
                    <a:cubicBezTo>
                      <a:pt x="25374" y="43056"/>
                      <a:pt x="28121" y="46203"/>
                      <a:pt x="30669" y="49400"/>
                    </a:cubicBezTo>
                    <a:cubicBezTo>
                      <a:pt x="33216" y="52596"/>
                      <a:pt x="35564" y="55743"/>
                      <a:pt x="37612" y="58840"/>
                    </a:cubicBezTo>
                    <a:lnTo>
                      <a:pt x="37612" y="67231"/>
                    </a:lnTo>
                    <a:close/>
                    <a:moveTo>
                      <a:pt x="48750" y="39760"/>
                    </a:moveTo>
                    <a:cubicBezTo>
                      <a:pt x="48750" y="31418"/>
                      <a:pt x="50598" y="24325"/>
                      <a:pt x="54295" y="18381"/>
                    </a:cubicBezTo>
                    <a:cubicBezTo>
                      <a:pt x="57991" y="12437"/>
                      <a:pt x="63136" y="7892"/>
                      <a:pt x="69779" y="4745"/>
                    </a:cubicBezTo>
                    <a:cubicBezTo>
                      <a:pt x="76422" y="1598"/>
                      <a:pt x="84164" y="0"/>
                      <a:pt x="93005" y="0"/>
                    </a:cubicBezTo>
                    <a:lnTo>
                      <a:pt x="102196" y="0"/>
                    </a:lnTo>
                    <a:lnTo>
                      <a:pt x="102196" y="67431"/>
                    </a:lnTo>
                    <a:cubicBezTo>
                      <a:pt x="113684" y="67231"/>
                      <a:pt x="122375" y="64384"/>
                      <a:pt x="128369" y="58890"/>
                    </a:cubicBezTo>
                    <a:cubicBezTo>
                      <a:pt x="134363" y="53346"/>
                      <a:pt x="137360" y="45603"/>
                      <a:pt x="137360" y="35564"/>
                    </a:cubicBezTo>
                    <a:cubicBezTo>
                      <a:pt x="137360" y="29370"/>
                      <a:pt x="136810" y="23926"/>
                      <a:pt x="135662" y="19181"/>
                    </a:cubicBezTo>
                    <a:cubicBezTo>
                      <a:pt x="134513" y="14435"/>
                      <a:pt x="132864" y="9490"/>
                      <a:pt x="130667" y="4396"/>
                    </a:cubicBezTo>
                    <a:lnTo>
                      <a:pt x="143653" y="4396"/>
                    </a:lnTo>
                    <a:cubicBezTo>
                      <a:pt x="145851" y="9341"/>
                      <a:pt x="147450" y="14236"/>
                      <a:pt x="148448" y="19031"/>
                    </a:cubicBezTo>
                    <a:cubicBezTo>
                      <a:pt x="149448" y="23876"/>
                      <a:pt x="149947" y="29570"/>
                      <a:pt x="149947" y="36163"/>
                    </a:cubicBezTo>
                    <a:cubicBezTo>
                      <a:pt x="149947" y="45554"/>
                      <a:pt x="148049" y="53745"/>
                      <a:pt x="144203" y="60738"/>
                    </a:cubicBezTo>
                    <a:cubicBezTo>
                      <a:pt x="140357" y="67731"/>
                      <a:pt x="134763" y="73125"/>
                      <a:pt x="127320" y="77021"/>
                    </a:cubicBezTo>
                    <a:cubicBezTo>
                      <a:pt x="119878" y="80867"/>
                      <a:pt x="110787" y="82816"/>
                      <a:pt x="100048" y="82816"/>
                    </a:cubicBezTo>
                    <a:cubicBezTo>
                      <a:pt x="89309" y="82816"/>
                      <a:pt x="80418" y="81067"/>
                      <a:pt x="72726" y="77521"/>
                    </a:cubicBezTo>
                    <a:cubicBezTo>
                      <a:pt x="65034" y="73974"/>
                      <a:pt x="59090" y="68980"/>
                      <a:pt x="54944" y="62536"/>
                    </a:cubicBezTo>
                    <a:cubicBezTo>
                      <a:pt x="50798" y="56093"/>
                      <a:pt x="48700" y="48501"/>
                      <a:pt x="48700" y="39760"/>
                    </a:cubicBezTo>
                    <a:close/>
                    <a:moveTo>
                      <a:pt x="60838" y="39959"/>
                    </a:moveTo>
                    <a:cubicBezTo>
                      <a:pt x="60838" y="47851"/>
                      <a:pt x="63435" y="54145"/>
                      <a:pt x="68580" y="58840"/>
                    </a:cubicBezTo>
                    <a:cubicBezTo>
                      <a:pt x="73725" y="63535"/>
                      <a:pt x="80967" y="66332"/>
                      <a:pt x="90208" y="67231"/>
                    </a:cubicBezTo>
                    <a:lnTo>
                      <a:pt x="90208" y="15534"/>
                    </a:lnTo>
                    <a:cubicBezTo>
                      <a:pt x="84364" y="15584"/>
                      <a:pt x="79269" y="16483"/>
                      <a:pt x="74824" y="18232"/>
                    </a:cubicBezTo>
                    <a:cubicBezTo>
                      <a:pt x="70378" y="19980"/>
                      <a:pt x="66932" y="22627"/>
                      <a:pt x="64484" y="26223"/>
                    </a:cubicBezTo>
                    <a:cubicBezTo>
                      <a:pt x="62037" y="29770"/>
                      <a:pt x="60788" y="34365"/>
                      <a:pt x="60788" y="3995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92" name="Google Shape;3192;g34ed79b00d1_0_3027"/>
              <p:cNvSpPr/>
              <p:nvPr/>
            </p:nvSpPr>
            <p:spPr>
              <a:xfrm>
                <a:off x="1785399" y="1492876"/>
                <a:ext cx="99448" cy="81716"/>
              </a:xfrm>
              <a:custGeom>
                <a:rect b="b" l="l" r="r" t="t"/>
                <a:pathLst>
                  <a:path extrusionOk="0" h="81716" w="99448">
                    <a:moveTo>
                      <a:pt x="50" y="0"/>
                    </a:moveTo>
                    <a:lnTo>
                      <a:pt x="97700" y="0"/>
                    </a:lnTo>
                    <a:lnTo>
                      <a:pt x="97700" y="12138"/>
                    </a:lnTo>
                    <a:lnTo>
                      <a:pt x="83964" y="14285"/>
                    </a:lnTo>
                    <a:lnTo>
                      <a:pt x="83964" y="15085"/>
                    </a:lnTo>
                    <a:cubicBezTo>
                      <a:pt x="87361" y="17082"/>
                      <a:pt x="90208" y="19730"/>
                      <a:pt x="92506" y="22927"/>
                    </a:cubicBezTo>
                    <a:cubicBezTo>
                      <a:pt x="94803" y="26123"/>
                      <a:pt x="96551" y="29720"/>
                      <a:pt x="97700" y="33766"/>
                    </a:cubicBezTo>
                    <a:cubicBezTo>
                      <a:pt x="98849" y="37811"/>
                      <a:pt x="99449" y="42057"/>
                      <a:pt x="99449" y="46553"/>
                    </a:cubicBezTo>
                    <a:cubicBezTo>
                      <a:pt x="99449" y="54295"/>
                      <a:pt x="98200" y="60738"/>
                      <a:pt x="95702" y="65983"/>
                    </a:cubicBezTo>
                    <a:cubicBezTo>
                      <a:pt x="93205" y="71227"/>
                      <a:pt x="89359" y="75123"/>
                      <a:pt x="84114" y="77771"/>
                    </a:cubicBezTo>
                    <a:cubicBezTo>
                      <a:pt x="78870" y="80418"/>
                      <a:pt x="72176" y="81717"/>
                      <a:pt x="63985" y="81717"/>
                    </a:cubicBezTo>
                    <a:lnTo>
                      <a:pt x="0" y="81717"/>
                    </a:lnTo>
                    <a:lnTo>
                      <a:pt x="0" y="66732"/>
                    </a:lnTo>
                    <a:lnTo>
                      <a:pt x="62936" y="66732"/>
                    </a:lnTo>
                    <a:cubicBezTo>
                      <a:pt x="71078" y="66732"/>
                      <a:pt x="77171" y="64884"/>
                      <a:pt x="81167" y="61188"/>
                    </a:cubicBezTo>
                    <a:cubicBezTo>
                      <a:pt x="85163" y="57491"/>
                      <a:pt x="87161" y="51897"/>
                      <a:pt x="87161" y="44355"/>
                    </a:cubicBezTo>
                    <a:cubicBezTo>
                      <a:pt x="87161" y="36812"/>
                      <a:pt x="85812" y="31318"/>
                      <a:pt x="83065" y="27022"/>
                    </a:cubicBezTo>
                    <a:cubicBezTo>
                      <a:pt x="80318" y="22727"/>
                      <a:pt x="76322" y="19630"/>
                      <a:pt x="70978" y="17732"/>
                    </a:cubicBezTo>
                    <a:cubicBezTo>
                      <a:pt x="65683" y="15834"/>
                      <a:pt x="59140" y="14885"/>
                      <a:pt x="51398" y="14885"/>
                    </a:cubicBezTo>
                    <a:lnTo>
                      <a:pt x="0" y="1488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93" name="Google Shape;3193;g34ed79b00d1_0_3027"/>
              <p:cNvSpPr/>
              <p:nvPr/>
            </p:nvSpPr>
            <p:spPr>
              <a:xfrm>
                <a:off x="1783701" y="1332789"/>
                <a:ext cx="99448" cy="81516"/>
              </a:xfrm>
              <a:custGeom>
                <a:rect b="b" l="l" r="r" t="t"/>
                <a:pathLst>
                  <a:path extrusionOk="0" h="81516" w="99448">
                    <a:moveTo>
                      <a:pt x="0" y="35164"/>
                    </a:moveTo>
                    <a:cubicBezTo>
                      <a:pt x="0" y="23576"/>
                      <a:pt x="2847" y="14835"/>
                      <a:pt x="8491" y="8891"/>
                    </a:cubicBezTo>
                    <a:cubicBezTo>
                      <a:pt x="14136" y="2947"/>
                      <a:pt x="23276" y="0"/>
                      <a:pt x="35813" y="0"/>
                    </a:cubicBezTo>
                    <a:lnTo>
                      <a:pt x="99449" y="0"/>
                    </a:lnTo>
                    <a:lnTo>
                      <a:pt x="99449" y="14635"/>
                    </a:lnTo>
                    <a:lnTo>
                      <a:pt x="36812" y="14635"/>
                    </a:lnTo>
                    <a:cubicBezTo>
                      <a:pt x="28671" y="14635"/>
                      <a:pt x="22577" y="16483"/>
                      <a:pt x="18531" y="20229"/>
                    </a:cubicBezTo>
                    <a:cubicBezTo>
                      <a:pt x="14485" y="23926"/>
                      <a:pt x="12487" y="29620"/>
                      <a:pt x="12487" y="37312"/>
                    </a:cubicBezTo>
                    <a:cubicBezTo>
                      <a:pt x="12487" y="48151"/>
                      <a:pt x="15534" y="55743"/>
                      <a:pt x="21678" y="60139"/>
                    </a:cubicBezTo>
                    <a:cubicBezTo>
                      <a:pt x="27822" y="64534"/>
                      <a:pt x="36663" y="66732"/>
                      <a:pt x="48301" y="66732"/>
                    </a:cubicBezTo>
                    <a:lnTo>
                      <a:pt x="99449" y="66732"/>
                    </a:lnTo>
                    <a:lnTo>
                      <a:pt x="99449" y="81517"/>
                    </a:lnTo>
                    <a:lnTo>
                      <a:pt x="1798" y="81517"/>
                    </a:lnTo>
                    <a:lnTo>
                      <a:pt x="1798" y="69579"/>
                    </a:lnTo>
                    <a:lnTo>
                      <a:pt x="15884" y="67331"/>
                    </a:lnTo>
                    <a:lnTo>
                      <a:pt x="15884" y="66532"/>
                    </a:lnTo>
                    <a:cubicBezTo>
                      <a:pt x="12437" y="64434"/>
                      <a:pt x="9540" y="61787"/>
                      <a:pt x="7193" y="58590"/>
                    </a:cubicBezTo>
                    <a:cubicBezTo>
                      <a:pt x="4845" y="55394"/>
                      <a:pt x="3047" y="51797"/>
                      <a:pt x="1848" y="47801"/>
                    </a:cubicBezTo>
                    <a:cubicBezTo>
                      <a:pt x="649" y="43805"/>
                      <a:pt x="0" y="39660"/>
                      <a:pt x="0" y="3521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94" name="Google Shape;3194;g34ed79b00d1_0_3027"/>
              <p:cNvSpPr/>
              <p:nvPr/>
            </p:nvSpPr>
            <p:spPr>
              <a:xfrm>
                <a:off x="1743292" y="1231393"/>
                <a:ext cx="141605" cy="78120"/>
              </a:xfrm>
              <a:custGeom>
                <a:rect b="b" l="l" r="r" t="t"/>
                <a:pathLst>
                  <a:path extrusionOk="0" h="78120" w="141605">
                    <a:moveTo>
                      <a:pt x="50" y="41907"/>
                    </a:moveTo>
                    <a:cubicBezTo>
                      <a:pt x="2797" y="40459"/>
                      <a:pt x="5844" y="38710"/>
                      <a:pt x="9191" y="36613"/>
                    </a:cubicBezTo>
                    <a:cubicBezTo>
                      <a:pt x="12537" y="34515"/>
                      <a:pt x="15834" y="32267"/>
                      <a:pt x="18981" y="29919"/>
                    </a:cubicBezTo>
                    <a:cubicBezTo>
                      <a:pt x="22127" y="27572"/>
                      <a:pt x="24875" y="25424"/>
                      <a:pt x="27122" y="23476"/>
                    </a:cubicBezTo>
                    <a:lnTo>
                      <a:pt x="29270" y="23476"/>
                    </a:lnTo>
                    <a:lnTo>
                      <a:pt x="29270" y="33566"/>
                    </a:lnTo>
                    <a:cubicBezTo>
                      <a:pt x="27522" y="35714"/>
                      <a:pt x="25474" y="38061"/>
                      <a:pt x="23126" y="40559"/>
                    </a:cubicBezTo>
                    <a:cubicBezTo>
                      <a:pt x="20779" y="43056"/>
                      <a:pt x="18231" y="45603"/>
                      <a:pt x="15584" y="48101"/>
                    </a:cubicBezTo>
                    <a:cubicBezTo>
                      <a:pt x="12937" y="50598"/>
                      <a:pt x="10439" y="52846"/>
                      <a:pt x="7992" y="54894"/>
                    </a:cubicBezTo>
                    <a:cubicBezTo>
                      <a:pt x="5594" y="56892"/>
                      <a:pt x="3496" y="58490"/>
                      <a:pt x="1798" y="59639"/>
                    </a:cubicBezTo>
                    <a:lnTo>
                      <a:pt x="0" y="59639"/>
                    </a:lnTo>
                    <a:lnTo>
                      <a:pt x="0" y="42007"/>
                    </a:lnTo>
                    <a:close/>
                    <a:moveTo>
                      <a:pt x="40559" y="34365"/>
                    </a:moveTo>
                    <a:cubicBezTo>
                      <a:pt x="40559" y="22727"/>
                      <a:pt x="43156" y="14086"/>
                      <a:pt x="48401" y="8441"/>
                    </a:cubicBezTo>
                    <a:cubicBezTo>
                      <a:pt x="53645" y="2797"/>
                      <a:pt x="61987" y="0"/>
                      <a:pt x="73425" y="0"/>
                    </a:cubicBezTo>
                    <a:lnTo>
                      <a:pt x="139807" y="0"/>
                    </a:lnTo>
                    <a:lnTo>
                      <a:pt x="139807" y="10789"/>
                    </a:lnTo>
                    <a:lnTo>
                      <a:pt x="125372" y="13636"/>
                    </a:lnTo>
                    <a:lnTo>
                      <a:pt x="125372" y="14335"/>
                    </a:lnTo>
                    <a:cubicBezTo>
                      <a:pt x="128918" y="17083"/>
                      <a:pt x="131915" y="19930"/>
                      <a:pt x="134313" y="22877"/>
                    </a:cubicBezTo>
                    <a:cubicBezTo>
                      <a:pt x="136710" y="25824"/>
                      <a:pt x="138509" y="29270"/>
                      <a:pt x="139757" y="33166"/>
                    </a:cubicBezTo>
                    <a:cubicBezTo>
                      <a:pt x="140956" y="37062"/>
                      <a:pt x="141605" y="41807"/>
                      <a:pt x="141605" y="47452"/>
                    </a:cubicBezTo>
                    <a:cubicBezTo>
                      <a:pt x="141605" y="53396"/>
                      <a:pt x="140556" y="58690"/>
                      <a:pt x="138509" y="63285"/>
                    </a:cubicBezTo>
                    <a:cubicBezTo>
                      <a:pt x="136411" y="67881"/>
                      <a:pt x="133264" y="71527"/>
                      <a:pt x="129068" y="74174"/>
                    </a:cubicBezTo>
                    <a:cubicBezTo>
                      <a:pt x="124873" y="76822"/>
                      <a:pt x="119528" y="78120"/>
                      <a:pt x="113035" y="78120"/>
                    </a:cubicBezTo>
                    <a:cubicBezTo>
                      <a:pt x="103295" y="78120"/>
                      <a:pt x="95802" y="74274"/>
                      <a:pt x="90558" y="66532"/>
                    </a:cubicBezTo>
                    <a:cubicBezTo>
                      <a:pt x="85313" y="58790"/>
                      <a:pt x="82466" y="47052"/>
                      <a:pt x="82016" y="31268"/>
                    </a:cubicBezTo>
                    <a:lnTo>
                      <a:pt x="81317" y="14435"/>
                    </a:lnTo>
                    <a:lnTo>
                      <a:pt x="75323" y="14435"/>
                    </a:lnTo>
                    <a:cubicBezTo>
                      <a:pt x="66882" y="14435"/>
                      <a:pt x="60988" y="16233"/>
                      <a:pt x="57591" y="19880"/>
                    </a:cubicBezTo>
                    <a:cubicBezTo>
                      <a:pt x="54195" y="23526"/>
                      <a:pt x="52496" y="28621"/>
                      <a:pt x="52496" y="35214"/>
                    </a:cubicBezTo>
                    <a:cubicBezTo>
                      <a:pt x="52496" y="40309"/>
                      <a:pt x="53246" y="45204"/>
                      <a:pt x="54744" y="49849"/>
                    </a:cubicBezTo>
                    <a:cubicBezTo>
                      <a:pt x="56242" y="54494"/>
                      <a:pt x="57991" y="58890"/>
                      <a:pt x="59989" y="63036"/>
                    </a:cubicBezTo>
                    <a:lnTo>
                      <a:pt x="48750" y="67581"/>
                    </a:lnTo>
                    <a:cubicBezTo>
                      <a:pt x="46503" y="63185"/>
                      <a:pt x="44554" y="58141"/>
                      <a:pt x="42956" y="52446"/>
                    </a:cubicBezTo>
                    <a:cubicBezTo>
                      <a:pt x="41358" y="46752"/>
                      <a:pt x="40559" y="40758"/>
                      <a:pt x="40559" y="34465"/>
                    </a:cubicBezTo>
                    <a:close/>
                    <a:moveTo>
                      <a:pt x="91706" y="14585"/>
                    </a:moveTo>
                    <a:lnTo>
                      <a:pt x="92306" y="29470"/>
                    </a:lnTo>
                    <a:cubicBezTo>
                      <a:pt x="92805" y="41657"/>
                      <a:pt x="94753" y="50249"/>
                      <a:pt x="98300" y="55244"/>
                    </a:cubicBezTo>
                    <a:cubicBezTo>
                      <a:pt x="101796" y="60239"/>
                      <a:pt x="106741" y="62736"/>
                      <a:pt x="113184" y="62736"/>
                    </a:cubicBezTo>
                    <a:cubicBezTo>
                      <a:pt x="118779" y="62736"/>
                      <a:pt x="122875" y="61038"/>
                      <a:pt x="125572" y="57641"/>
                    </a:cubicBezTo>
                    <a:cubicBezTo>
                      <a:pt x="128269" y="54245"/>
                      <a:pt x="129568" y="49749"/>
                      <a:pt x="129568" y="44205"/>
                    </a:cubicBezTo>
                    <a:cubicBezTo>
                      <a:pt x="129568" y="35514"/>
                      <a:pt x="127170" y="28421"/>
                      <a:pt x="122375" y="22927"/>
                    </a:cubicBezTo>
                    <a:cubicBezTo>
                      <a:pt x="117580" y="17432"/>
                      <a:pt x="110337" y="14635"/>
                      <a:pt x="100747" y="14635"/>
                    </a:cubicBezTo>
                    <a:lnTo>
                      <a:pt x="91756" y="1463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95" name="Google Shape;3195;g34ed79b00d1_0_3027"/>
              <p:cNvSpPr/>
              <p:nvPr/>
            </p:nvSpPr>
            <p:spPr>
              <a:xfrm>
                <a:off x="1785399" y="1125051"/>
                <a:ext cx="141605" cy="91256"/>
              </a:xfrm>
              <a:custGeom>
                <a:rect b="b" l="l" r="r" t="t"/>
                <a:pathLst>
                  <a:path extrusionOk="0" h="91256" w="141605">
                    <a:moveTo>
                      <a:pt x="50" y="91257"/>
                    </a:moveTo>
                    <a:lnTo>
                      <a:pt x="50" y="75373"/>
                    </a:lnTo>
                    <a:lnTo>
                      <a:pt x="56742" y="53795"/>
                    </a:lnTo>
                    <a:cubicBezTo>
                      <a:pt x="60089" y="52546"/>
                      <a:pt x="63285" y="51398"/>
                      <a:pt x="66332" y="50299"/>
                    </a:cubicBezTo>
                    <a:cubicBezTo>
                      <a:pt x="69379" y="49250"/>
                      <a:pt x="72326" y="48301"/>
                      <a:pt x="75123" y="47452"/>
                    </a:cubicBezTo>
                    <a:cubicBezTo>
                      <a:pt x="77920" y="46602"/>
                      <a:pt x="80618" y="45953"/>
                      <a:pt x="83215" y="45504"/>
                    </a:cubicBezTo>
                    <a:lnTo>
                      <a:pt x="83215" y="44904"/>
                    </a:lnTo>
                    <a:cubicBezTo>
                      <a:pt x="80268" y="44055"/>
                      <a:pt x="76322" y="42906"/>
                      <a:pt x="71477" y="41358"/>
                    </a:cubicBezTo>
                    <a:cubicBezTo>
                      <a:pt x="66632" y="39809"/>
                      <a:pt x="61687" y="38161"/>
                      <a:pt x="56642" y="36363"/>
                    </a:cubicBezTo>
                    <a:lnTo>
                      <a:pt x="50" y="15934"/>
                    </a:lnTo>
                    <a:lnTo>
                      <a:pt x="50" y="0"/>
                    </a:lnTo>
                    <a:lnTo>
                      <a:pt x="112036" y="42507"/>
                    </a:lnTo>
                    <a:cubicBezTo>
                      <a:pt x="118030" y="44754"/>
                      <a:pt x="123274" y="47402"/>
                      <a:pt x="127720" y="50399"/>
                    </a:cubicBezTo>
                    <a:cubicBezTo>
                      <a:pt x="132165" y="53395"/>
                      <a:pt x="135612" y="57042"/>
                      <a:pt x="138009" y="61337"/>
                    </a:cubicBezTo>
                    <a:cubicBezTo>
                      <a:pt x="140407" y="65633"/>
                      <a:pt x="141605" y="70778"/>
                      <a:pt x="141605" y="76822"/>
                    </a:cubicBezTo>
                    <a:cubicBezTo>
                      <a:pt x="141605" y="79619"/>
                      <a:pt x="141456" y="82066"/>
                      <a:pt x="141106" y="84214"/>
                    </a:cubicBezTo>
                    <a:cubicBezTo>
                      <a:pt x="140756" y="86362"/>
                      <a:pt x="140407" y="88210"/>
                      <a:pt x="140007" y="89758"/>
                    </a:cubicBezTo>
                    <a:lnTo>
                      <a:pt x="128169" y="89758"/>
                    </a:lnTo>
                    <a:cubicBezTo>
                      <a:pt x="128469" y="88460"/>
                      <a:pt x="128719" y="86861"/>
                      <a:pt x="128968" y="85013"/>
                    </a:cubicBezTo>
                    <a:cubicBezTo>
                      <a:pt x="129218" y="83165"/>
                      <a:pt x="129318" y="81217"/>
                      <a:pt x="129318" y="79169"/>
                    </a:cubicBezTo>
                    <a:cubicBezTo>
                      <a:pt x="129318" y="75473"/>
                      <a:pt x="128619" y="72276"/>
                      <a:pt x="127220" y="69579"/>
                    </a:cubicBezTo>
                    <a:cubicBezTo>
                      <a:pt x="125822" y="66882"/>
                      <a:pt x="123774" y="64534"/>
                      <a:pt x="121126" y="62586"/>
                    </a:cubicBezTo>
                    <a:cubicBezTo>
                      <a:pt x="118479" y="60638"/>
                      <a:pt x="115282" y="58940"/>
                      <a:pt x="111586" y="57491"/>
                    </a:cubicBezTo>
                    <a:lnTo>
                      <a:pt x="97850" y="52147"/>
                    </a:lnTo>
                    <a:lnTo>
                      <a:pt x="0" y="9125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96" name="Google Shape;3196;g34ed79b00d1_0_3027"/>
            <p:cNvGrpSpPr/>
            <p:nvPr/>
          </p:nvGrpSpPr>
          <p:grpSpPr>
            <a:xfrm>
              <a:off x="6744338" y="5294745"/>
              <a:ext cx="1634730" cy="204191"/>
              <a:chOff x="6744338" y="5294745"/>
              <a:chExt cx="1634730" cy="204191"/>
            </a:xfrm>
          </p:grpSpPr>
          <p:sp>
            <p:nvSpPr>
              <p:cNvPr id="3197" name="Google Shape;3197;g34ed79b00d1_0_3027"/>
              <p:cNvSpPr/>
              <p:nvPr/>
            </p:nvSpPr>
            <p:spPr>
              <a:xfrm>
                <a:off x="6744338" y="5294745"/>
                <a:ext cx="205739" cy="204191"/>
              </a:xfrm>
              <a:custGeom>
                <a:rect b="b" l="l" r="r" t="t"/>
                <a:pathLst>
                  <a:path extrusionOk="0" h="204191" w="205739">
                    <a:moveTo>
                      <a:pt x="60288" y="94553"/>
                    </a:moveTo>
                    <a:cubicBezTo>
                      <a:pt x="68829" y="101346"/>
                      <a:pt x="93404" y="123923"/>
                      <a:pt x="99348" y="129667"/>
                    </a:cubicBezTo>
                    <a:lnTo>
                      <a:pt x="89908" y="141305"/>
                    </a:lnTo>
                    <a:cubicBezTo>
                      <a:pt x="84413" y="134063"/>
                      <a:pt x="70627" y="119578"/>
                      <a:pt x="60288" y="109488"/>
                    </a:cubicBezTo>
                    <a:lnTo>
                      <a:pt x="60288" y="203792"/>
                    </a:lnTo>
                    <a:lnTo>
                      <a:pt x="45803" y="203792"/>
                    </a:lnTo>
                    <a:lnTo>
                      <a:pt x="45803" y="102695"/>
                    </a:lnTo>
                    <a:cubicBezTo>
                      <a:pt x="35264" y="127470"/>
                      <a:pt x="21028" y="152694"/>
                      <a:pt x="8092" y="167829"/>
                    </a:cubicBezTo>
                    <a:cubicBezTo>
                      <a:pt x="6343" y="163882"/>
                      <a:pt x="2597" y="157739"/>
                      <a:pt x="0" y="153993"/>
                    </a:cubicBezTo>
                    <a:cubicBezTo>
                      <a:pt x="15334" y="137559"/>
                      <a:pt x="32916" y="106591"/>
                      <a:pt x="43006" y="79618"/>
                    </a:cubicBezTo>
                    <a:lnTo>
                      <a:pt x="2647" y="79618"/>
                    </a:lnTo>
                    <a:lnTo>
                      <a:pt x="2647" y="65383"/>
                    </a:lnTo>
                    <a:lnTo>
                      <a:pt x="45853" y="65383"/>
                    </a:lnTo>
                    <a:lnTo>
                      <a:pt x="45853" y="28071"/>
                    </a:lnTo>
                    <a:cubicBezTo>
                      <a:pt x="32716" y="31568"/>
                      <a:pt x="18880" y="34415"/>
                      <a:pt x="5694" y="37062"/>
                    </a:cubicBezTo>
                    <a:cubicBezTo>
                      <a:pt x="5045" y="34015"/>
                      <a:pt x="2847" y="28970"/>
                      <a:pt x="849" y="25873"/>
                    </a:cubicBezTo>
                    <a:cubicBezTo>
                      <a:pt x="31318" y="19930"/>
                      <a:pt x="66432" y="10289"/>
                      <a:pt x="84863" y="0"/>
                    </a:cubicBezTo>
                    <a:lnTo>
                      <a:pt x="98449" y="10989"/>
                    </a:lnTo>
                    <a:cubicBezTo>
                      <a:pt x="97800" y="11638"/>
                      <a:pt x="96901" y="11888"/>
                      <a:pt x="96052" y="11888"/>
                    </a:cubicBezTo>
                    <a:cubicBezTo>
                      <a:pt x="95403" y="11888"/>
                      <a:pt x="94953" y="11888"/>
                      <a:pt x="94304" y="11688"/>
                    </a:cubicBezTo>
                    <a:cubicBezTo>
                      <a:pt x="85313" y="16083"/>
                      <a:pt x="73475" y="20479"/>
                      <a:pt x="60288" y="24175"/>
                    </a:cubicBezTo>
                    <a:lnTo>
                      <a:pt x="60288" y="65433"/>
                    </a:lnTo>
                    <a:lnTo>
                      <a:pt x="98449" y="65433"/>
                    </a:lnTo>
                    <a:lnTo>
                      <a:pt x="98449" y="79668"/>
                    </a:lnTo>
                    <a:lnTo>
                      <a:pt x="60288" y="79668"/>
                    </a:lnTo>
                    <a:lnTo>
                      <a:pt x="60288" y="94603"/>
                    </a:lnTo>
                    <a:close/>
                    <a:moveTo>
                      <a:pt x="168877" y="109238"/>
                    </a:moveTo>
                    <a:cubicBezTo>
                      <a:pt x="185111" y="137959"/>
                      <a:pt x="200895" y="175271"/>
                      <a:pt x="205740" y="198947"/>
                    </a:cubicBezTo>
                    <a:lnTo>
                      <a:pt x="190805" y="204192"/>
                    </a:lnTo>
                    <a:cubicBezTo>
                      <a:pt x="189506" y="198048"/>
                      <a:pt x="187508" y="190805"/>
                      <a:pt x="185111" y="182913"/>
                    </a:cubicBezTo>
                    <a:cubicBezTo>
                      <a:pt x="148048" y="187059"/>
                      <a:pt x="109638" y="191254"/>
                      <a:pt x="85513" y="193452"/>
                    </a:cubicBezTo>
                    <a:cubicBezTo>
                      <a:pt x="85313" y="195201"/>
                      <a:pt x="83964" y="196299"/>
                      <a:pt x="82466" y="196499"/>
                    </a:cubicBezTo>
                    <a:lnTo>
                      <a:pt x="76522" y="178518"/>
                    </a:lnTo>
                    <a:lnTo>
                      <a:pt x="97600" y="176969"/>
                    </a:lnTo>
                    <a:cubicBezTo>
                      <a:pt x="111187" y="129817"/>
                      <a:pt x="126121" y="57441"/>
                      <a:pt x="134013" y="4346"/>
                    </a:cubicBezTo>
                    <a:lnTo>
                      <a:pt x="155091" y="8940"/>
                    </a:lnTo>
                    <a:cubicBezTo>
                      <a:pt x="154642" y="10689"/>
                      <a:pt x="152444" y="12037"/>
                      <a:pt x="149597" y="12437"/>
                    </a:cubicBezTo>
                    <a:cubicBezTo>
                      <a:pt x="141255" y="61138"/>
                      <a:pt x="126571" y="128469"/>
                      <a:pt x="113184" y="175620"/>
                    </a:cubicBezTo>
                    <a:cubicBezTo>
                      <a:pt x="133813" y="174072"/>
                      <a:pt x="157289" y="171874"/>
                      <a:pt x="180515" y="169927"/>
                    </a:cubicBezTo>
                    <a:cubicBezTo>
                      <a:pt x="173722" y="151046"/>
                      <a:pt x="164732" y="130666"/>
                      <a:pt x="155291" y="113534"/>
                    </a:cubicBezTo>
                    <a:lnTo>
                      <a:pt x="168877" y="10913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98" name="Google Shape;3198;g34ed79b00d1_0_3027"/>
              <p:cNvSpPr/>
              <p:nvPr/>
            </p:nvSpPr>
            <p:spPr>
              <a:xfrm>
                <a:off x="6976002" y="5298441"/>
                <a:ext cx="182463" cy="193951"/>
              </a:xfrm>
              <a:custGeom>
                <a:rect b="b" l="l" r="r" t="t"/>
                <a:pathLst>
                  <a:path extrusionOk="0" h="193951" w="182463">
                    <a:moveTo>
                      <a:pt x="124123" y="44355"/>
                    </a:moveTo>
                    <a:cubicBezTo>
                      <a:pt x="105492" y="50948"/>
                      <a:pt x="80717" y="55094"/>
                      <a:pt x="56792" y="56842"/>
                    </a:cubicBezTo>
                    <a:cubicBezTo>
                      <a:pt x="47601" y="107090"/>
                      <a:pt x="34215" y="157089"/>
                      <a:pt x="16633" y="193952"/>
                    </a:cubicBezTo>
                    <a:lnTo>
                      <a:pt x="849" y="188008"/>
                    </a:lnTo>
                    <a:cubicBezTo>
                      <a:pt x="18830" y="152694"/>
                      <a:pt x="32017" y="107290"/>
                      <a:pt x="40559" y="57491"/>
                    </a:cubicBezTo>
                    <a:cubicBezTo>
                      <a:pt x="36163" y="57691"/>
                      <a:pt x="6793" y="57941"/>
                      <a:pt x="199" y="57691"/>
                    </a:cubicBezTo>
                    <a:lnTo>
                      <a:pt x="0" y="42756"/>
                    </a:lnTo>
                    <a:cubicBezTo>
                      <a:pt x="3496" y="42956"/>
                      <a:pt x="8092" y="42956"/>
                      <a:pt x="13137" y="42956"/>
                    </a:cubicBezTo>
                    <a:cubicBezTo>
                      <a:pt x="15134" y="42956"/>
                      <a:pt x="37062" y="42956"/>
                      <a:pt x="42756" y="42756"/>
                    </a:cubicBezTo>
                    <a:cubicBezTo>
                      <a:pt x="44954" y="28721"/>
                      <a:pt x="47152" y="13386"/>
                      <a:pt x="48450" y="0"/>
                    </a:cubicBezTo>
                    <a:lnTo>
                      <a:pt x="71027" y="2197"/>
                    </a:lnTo>
                    <a:cubicBezTo>
                      <a:pt x="70827" y="4595"/>
                      <a:pt x="67731" y="6344"/>
                      <a:pt x="64684" y="6593"/>
                    </a:cubicBezTo>
                    <a:cubicBezTo>
                      <a:pt x="63385" y="16233"/>
                      <a:pt x="61188" y="28071"/>
                      <a:pt x="59189" y="41457"/>
                    </a:cubicBezTo>
                    <a:cubicBezTo>
                      <a:pt x="80667" y="39460"/>
                      <a:pt x="102395" y="35764"/>
                      <a:pt x="120626" y="29170"/>
                    </a:cubicBezTo>
                    <a:lnTo>
                      <a:pt x="124123" y="44305"/>
                    </a:lnTo>
                    <a:close/>
                    <a:moveTo>
                      <a:pt x="182463" y="190456"/>
                    </a:moveTo>
                    <a:cubicBezTo>
                      <a:pt x="175870" y="190655"/>
                      <a:pt x="169077" y="190905"/>
                      <a:pt x="162284" y="190905"/>
                    </a:cubicBezTo>
                    <a:cubicBezTo>
                      <a:pt x="141655" y="190905"/>
                      <a:pt x="122125" y="189357"/>
                      <a:pt x="110287" y="186060"/>
                    </a:cubicBezTo>
                    <a:cubicBezTo>
                      <a:pt x="94703" y="181665"/>
                      <a:pt x="85712" y="170276"/>
                      <a:pt x="85962" y="155791"/>
                    </a:cubicBezTo>
                    <a:cubicBezTo>
                      <a:pt x="86162" y="146151"/>
                      <a:pt x="90358" y="135162"/>
                      <a:pt x="99548" y="123973"/>
                    </a:cubicBezTo>
                    <a:lnTo>
                      <a:pt x="112685" y="129667"/>
                    </a:lnTo>
                    <a:cubicBezTo>
                      <a:pt x="104992" y="138659"/>
                      <a:pt x="101296" y="147200"/>
                      <a:pt x="101296" y="154043"/>
                    </a:cubicBezTo>
                    <a:cubicBezTo>
                      <a:pt x="101296" y="171375"/>
                      <a:pt x="117980" y="175770"/>
                      <a:pt x="157889" y="175770"/>
                    </a:cubicBezTo>
                    <a:cubicBezTo>
                      <a:pt x="165980" y="175770"/>
                      <a:pt x="174322" y="175571"/>
                      <a:pt x="182463" y="174872"/>
                    </a:cubicBezTo>
                    <a:lnTo>
                      <a:pt x="182463" y="190456"/>
                    </a:lnTo>
                    <a:close/>
                    <a:moveTo>
                      <a:pt x="96901" y="84713"/>
                    </a:moveTo>
                    <a:cubicBezTo>
                      <a:pt x="119478" y="77471"/>
                      <a:pt x="150646" y="72875"/>
                      <a:pt x="176520" y="73525"/>
                    </a:cubicBezTo>
                    <a:lnTo>
                      <a:pt x="176520" y="88460"/>
                    </a:lnTo>
                    <a:cubicBezTo>
                      <a:pt x="151745" y="87810"/>
                      <a:pt x="122974" y="91307"/>
                      <a:pt x="100647" y="98349"/>
                    </a:cubicBezTo>
                    <a:lnTo>
                      <a:pt x="96901" y="8476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99" name="Google Shape;3199;g34ed79b00d1_0_3027"/>
              <p:cNvSpPr/>
              <p:nvPr/>
            </p:nvSpPr>
            <p:spPr>
              <a:xfrm>
                <a:off x="7181292" y="5297143"/>
                <a:ext cx="171374" cy="196749"/>
              </a:xfrm>
              <a:custGeom>
                <a:rect b="b" l="l" r="r" t="t"/>
                <a:pathLst>
                  <a:path extrusionOk="0" h="196749" w="171374">
                    <a:moveTo>
                      <a:pt x="161036" y="41907"/>
                    </a:moveTo>
                    <a:cubicBezTo>
                      <a:pt x="132515" y="49150"/>
                      <a:pt x="92805" y="53745"/>
                      <a:pt x="66732" y="54644"/>
                    </a:cubicBezTo>
                    <a:cubicBezTo>
                      <a:pt x="63884" y="82066"/>
                      <a:pt x="59939" y="104643"/>
                      <a:pt x="56442" y="112785"/>
                    </a:cubicBezTo>
                    <a:cubicBezTo>
                      <a:pt x="73575" y="98949"/>
                      <a:pt x="100097" y="89509"/>
                      <a:pt x="118729" y="89509"/>
                    </a:cubicBezTo>
                    <a:cubicBezTo>
                      <a:pt x="151395" y="89509"/>
                      <a:pt x="171375" y="107040"/>
                      <a:pt x="171375" y="136660"/>
                    </a:cubicBezTo>
                    <a:cubicBezTo>
                      <a:pt x="171375" y="180316"/>
                      <a:pt x="127270" y="195001"/>
                      <a:pt x="55993" y="196749"/>
                    </a:cubicBezTo>
                    <a:cubicBezTo>
                      <a:pt x="55094" y="192603"/>
                      <a:pt x="53595" y="186010"/>
                      <a:pt x="51597" y="182264"/>
                    </a:cubicBezTo>
                    <a:cubicBezTo>
                      <a:pt x="114533" y="180965"/>
                      <a:pt x="155341" y="170176"/>
                      <a:pt x="155341" y="137060"/>
                    </a:cubicBezTo>
                    <a:cubicBezTo>
                      <a:pt x="155341" y="117330"/>
                      <a:pt x="142205" y="103744"/>
                      <a:pt x="116731" y="103744"/>
                    </a:cubicBezTo>
                    <a:cubicBezTo>
                      <a:pt x="97201" y="103744"/>
                      <a:pt x="63635" y="115582"/>
                      <a:pt x="49150" y="137310"/>
                    </a:cubicBezTo>
                    <a:lnTo>
                      <a:pt x="33816" y="130067"/>
                    </a:lnTo>
                    <a:cubicBezTo>
                      <a:pt x="40858" y="122175"/>
                      <a:pt x="48051" y="90807"/>
                      <a:pt x="51348" y="54844"/>
                    </a:cubicBezTo>
                    <a:lnTo>
                      <a:pt x="0" y="54844"/>
                    </a:lnTo>
                    <a:lnTo>
                      <a:pt x="0" y="39510"/>
                    </a:lnTo>
                    <a:cubicBezTo>
                      <a:pt x="9190" y="39709"/>
                      <a:pt x="36213" y="39709"/>
                      <a:pt x="52646" y="39709"/>
                    </a:cubicBezTo>
                    <a:cubicBezTo>
                      <a:pt x="53545" y="27222"/>
                      <a:pt x="53945" y="13187"/>
                      <a:pt x="53945" y="0"/>
                    </a:cubicBezTo>
                    <a:lnTo>
                      <a:pt x="77171" y="2197"/>
                    </a:lnTo>
                    <a:cubicBezTo>
                      <a:pt x="76722" y="5944"/>
                      <a:pt x="74124" y="6593"/>
                      <a:pt x="70128" y="7043"/>
                    </a:cubicBezTo>
                    <a:cubicBezTo>
                      <a:pt x="69679" y="18032"/>
                      <a:pt x="69029" y="29220"/>
                      <a:pt x="68131" y="39510"/>
                    </a:cubicBezTo>
                    <a:cubicBezTo>
                      <a:pt x="91356" y="38860"/>
                      <a:pt x="131766" y="33816"/>
                      <a:pt x="158039" y="26123"/>
                    </a:cubicBezTo>
                    <a:lnTo>
                      <a:pt x="160886" y="4190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00" name="Google Shape;3200;g34ed79b00d1_0_3027"/>
              <p:cNvSpPr/>
              <p:nvPr/>
            </p:nvSpPr>
            <p:spPr>
              <a:xfrm>
                <a:off x="7390178" y="5298191"/>
                <a:ext cx="184211" cy="196799"/>
              </a:xfrm>
              <a:custGeom>
                <a:rect b="b" l="l" r="r" t="t"/>
                <a:pathLst>
                  <a:path extrusionOk="0" h="196799" w="184211">
                    <a:moveTo>
                      <a:pt x="76322" y="2947"/>
                    </a:moveTo>
                    <a:cubicBezTo>
                      <a:pt x="75673" y="4696"/>
                      <a:pt x="73475" y="6444"/>
                      <a:pt x="69529" y="6694"/>
                    </a:cubicBezTo>
                    <a:cubicBezTo>
                      <a:pt x="67981" y="16333"/>
                      <a:pt x="66032" y="27772"/>
                      <a:pt x="64035" y="36313"/>
                    </a:cubicBezTo>
                    <a:cubicBezTo>
                      <a:pt x="85513" y="35014"/>
                      <a:pt x="109438" y="31268"/>
                      <a:pt x="128519" y="25574"/>
                    </a:cubicBezTo>
                    <a:lnTo>
                      <a:pt x="130917" y="40509"/>
                    </a:lnTo>
                    <a:cubicBezTo>
                      <a:pt x="110537" y="45553"/>
                      <a:pt x="86412" y="49050"/>
                      <a:pt x="61188" y="51048"/>
                    </a:cubicBezTo>
                    <a:cubicBezTo>
                      <a:pt x="50648" y="93155"/>
                      <a:pt x="36163" y="127370"/>
                      <a:pt x="14685" y="158988"/>
                    </a:cubicBezTo>
                    <a:lnTo>
                      <a:pt x="0" y="153044"/>
                    </a:lnTo>
                    <a:cubicBezTo>
                      <a:pt x="19980" y="124323"/>
                      <a:pt x="35114" y="91407"/>
                      <a:pt x="44555" y="51498"/>
                    </a:cubicBezTo>
                    <a:lnTo>
                      <a:pt x="899" y="51498"/>
                    </a:lnTo>
                    <a:lnTo>
                      <a:pt x="899" y="37262"/>
                    </a:lnTo>
                    <a:lnTo>
                      <a:pt x="27023" y="37262"/>
                    </a:lnTo>
                    <a:cubicBezTo>
                      <a:pt x="33816" y="37262"/>
                      <a:pt x="40859" y="37062"/>
                      <a:pt x="47202" y="37062"/>
                    </a:cubicBezTo>
                    <a:cubicBezTo>
                      <a:pt x="49849" y="25424"/>
                      <a:pt x="51797" y="12937"/>
                      <a:pt x="53346" y="0"/>
                    </a:cubicBezTo>
                    <a:lnTo>
                      <a:pt x="76372" y="3047"/>
                    </a:lnTo>
                    <a:close/>
                    <a:moveTo>
                      <a:pt x="134663" y="96352"/>
                    </a:moveTo>
                    <a:cubicBezTo>
                      <a:pt x="134862" y="114133"/>
                      <a:pt x="136211" y="126171"/>
                      <a:pt x="137510" y="141306"/>
                    </a:cubicBezTo>
                    <a:cubicBezTo>
                      <a:pt x="151545" y="146800"/>
                      <a:pt x="169777" y="156241"/>
                      <a:pt x="184212" y="166730"/>
                    </a:cubicBezTo>
                    <a:lnTo>
                      <a:pt x="176320" y="180766"/>
                    </a:lnTo>
                    <a:cubicBezTo>
                      <a:pt x="164232" y="171575"/>
                      <a:pt x="149348" y="162984"/>
                      <a:pt x="137510" y="157739"/>
                    </a:cubicBezTo>
                    <a:cubicBezTo>
                      <a:pt x="137510" y="179666"/>
                      <a:pt x="128719" y="196799"/>
                      <a:pt x="96502" y="196799"/>
                    </a:cubicBezTo>
                    <a:cubicBezTo>
                      <a:pt x="72177" y="196799"/>
                      <a:pt x="53496" y="185811"/>
                      <a:pt x="53745" y="165232"/>
                    </a:cubicBezTo>
                    <a:cubicBezTo>
                      <a:pt x="53745" y="143304"/>
                      <a:pt x="76772" y="132765"/>
                      <a:pt x="96951" y="132765"/>
                    </a:cubicBezTo>
                    <a:cubicBezTo>
                      <a:pt x="104843" y="132765"/>
                      <a:pt x="112985" y="134313"/>
                      <a:pt x="121726" y="136710"/>
                    </a:cubicBezTo>
                    <a:cubicBezTo>
                      <a:pt x="120827" y="122675"/>
                      <a:pt x="119728" y="108390"/>
                      <a:pt x="119728" y="98100"/>
                    </a:cubicBezTo>
                    <a:lnTo>
                      <a:pt x="134663" y="96352"/>
                    </a:lnTo>
                    <a:close/>
                    <a:moveTo>
                      <a:pt x="122625" y="151196"/>
                    </a:moveTo>
                    <a:cubicBezTo>
                      <a:pt x="113634" y="147700"/>
                      <a:pt x="104444" y="146151"/>
                      <a:pt x="96502" y="146151"/>
                    </a:cubicBezTo>
                    <a:cubicBezTo>
                      <a:pt x="83365" y="146151"/>
                      <a:pt x="67781" y="151396"/>
                      <a:pt x="67531" y="165032"/>
                    </a:cubicBezTo>
                    <a:cubicBezTo>
                      <a:pt x="67531" y="177519"/>
                      <a:pt x="79818" y="183463"/>
                      <a:pt x="96901" y="183463"/>
                    </a:cubicBezTo>
                    <a:cubicBezTo>
                      <a:pt x="112685" y="183463"/>
                      <a:pt x="122775" y="175771"/>
                      <a:pt x="122775" y="161286"/>
                    </a:cubicBezTo>
                    <a:cubicBezTo>
                      <a:pt x="122775" y="157789"/>
                      <a:pt x="122775" y="154493"/>
                      <a:pt x="122575" y="151196"/>
                    </a:cubicBezTo>
                    <a:close/>
                    <a:moveTo>
                      <a:pt x="182714" y="73775"/>
                    </a:moveTo>
                    <a:cubicBezTo>
                      <a:pt x="157939" y="73975"/>
                      <a:pt x="127869" y="77920"/>
                      <a:pt x="105043" y="84514"/>
                    </a:cubicBezTo>
                    <a:lnTo>
                      <a:pt x="102645" y="70678"/>
                    </a:lnTo>
                    <a:cubicBezTo>
                      <a:pt x="127670" y="63436"/>
                      <a:pt x="157939" y="58840"/>
                      <a:pt x="181815" y="58840"/>
                    </a:cubicBezTo>
                    <a:lnTo>
                      <a:pt x="182714" y="7377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01" name="Google Shape;3201;g34ed79b00d1_0_3027"/>
              <p:cNvSpPr/>
              <p:nvPr/>
            </p:nvSpPr>
            <p:spPr>
              <a:xfrm>
                <a:off x="7611053" y="5299340"/>
                <a:ext cx="154899" cy="194002"/>
              </a:xfrm>
              <a:custGeom>
                <a:rect b="b" l="l" r="r" t="t"/>
                <a:pathLst>
                  <a:path extrusionOk="0" h="194002" w="154899">
                    <a:moveTo>
                      <a:pt x="34266" y="42607"/>
                    </a:moveTo>
                    <a:cubicBezTo>
                      <a:pt x="33366" y="44805"/>
                      <a:pt x="31618" y="45903"/>
                      <a:pt x="28571" y="46353"/>
                    </a:cubicBezTo>
                    <a:cubicBezTo>
                      <a:pt x="26823" y="78820"/>
                      <a:pt x="22627" y="106442"/>
                      <a:pt x="19580" y="111087"/>
                    </a:cubicBezTo>
                    <a:lnTo>
                      <a:pt x="19780" y="111087"/>
                    </a:lnTo>
                    <a:cubicBezTo>
                      <a:pt x="41258" y="95053"/>
                      <a:pt x="74824" y="84115"/>
                      <a:pt x="100497" y="84115"/>
                    </a:cubicBezTo>
                    <a:cubicBezTo>
                      <a:pt x="134263" y="84115"/>
                      <a:pt x="155342" y="101447"/>
                      <a:pt x="154892" y="132166"/>
                    </a:cubicBezTo>
                    <a:cubicBezTo>
                      <a:pt x="154243" y="172524"/>
                      <a:pt x="120877" y="190506"/>
                      <a:pt x="36014" y="194002"/>
                    </a:cubicBezTo>
                    <a:cubicBezTo>
                      <a:pt x="34915" y="189856"/>
                      <a:pt x="32967" y="183713"/>
                      <a:pt x="30519" y="179517"/>
                    </a:cubicBezTo>
                    <a:cubicBezTo>
                      <a:pt x="107091" y="176220"/>
                      <a:pt x="137760" y="163733"/>
                      <a:pt x="138459" y="132365"/>
                    </a:cubicBezTo>
                    <a:cubicBezTo>
                      <a:pt x="138659" y="111287"/>
                      <a:pt x="123974" y="98599"/>
                      <a:pt x="98300" y="98599"/>
                    </a:cubicBezTo>
                    <a:cubicBezTo>
                      <a:pt x="57741" y="98599"/>
                      <a:pt x="21079" y="122925"/>
                      <a:pt x="14935" y="133714"/>
                    </a:cubicBezTo>
                    <a:lnTo>
                      <a:pt x="0" y="126471"/>
                    </a:lnTo>
                    <a:cubicBezTo>
                      <a:pt x="4396" y="122325"/>
                      <a:pt x="12088" y="83015"/>
                      <a:pt x="12487" y="40059"/>
                    </a:cubicBezTo>
                    <a:lnTo>
                      <a:pt x="34216" y="42707"/>
                    </a:lnTo>
                    <a:close/>
                    <a:moveTo>
                      <a:pt x="37962" y="50"/>
                    </a:moveTo>
                    <a:cubicBezTo>
                      <a:pt x="67781" y="3547"/>
                      <a:pt x="101597" y="10340"/>
                      <a:pt x="123074" y="19330"/>
                    </a:cubicBezTo>
                    <a:lnTo>
                      <a:pt x="117580" y="34465"/>
                    </a:lnTo>
                    <a:cubicBezTo>
                      <a:pt x="95003" y="24825"/>
                      <a:pt x="62287" y="18432"/>
                      <a:pt x="33366" y="14485"/>
                    </a:cubicBezTo>
                    <a:lnTo>
                      <a:pt x="3796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02" name="Google Shape;3202;g34ed79b00d1_0_3027"/>
              <p:cNvSpPr/>
              <p:nvPr/>
            </p:nvSpPr>
            <p:spPr>
              <a:xfrm>
                <a:off x="7793117" y="5313826"/>
                <a:ext cx="195699" cy="182064"/>
              </a:xfrm>
              <a:custGeom>
                <a:rect b="b" l="l" r="r" t="t"/>
                <a:pathLst>
                  <a:path extrusionOk="0" h="182064" w="195699">
                    <a:moveTo>
                      <a:pt x="50" y="10539"/>
                    </a:moveTo>
                    <a:cubicBezTo>
                      <a:pt x="16483" y="9890"/>
                      <a:pt x="151645" y="250"/>
                      <a:pt x="180116" y="0"/>
                    </a:cubicBezTo>
                    <a:lnTo>
                      <a:pt x="180316" y="16433"/>
                    </a:lnTo>
                    <a:cubicBezTo>
                      <a:pt x="177469" y="16233"/>
                      <a:pt x="174822" y="16233"/>
                      <a:pt x="172224" y="16233"/>
                    </a:cubicBezTo>
                    <a:cubicBezTo>
                      <a:pt x="159487" y="16233"/>
                      <a:pt x="148748" y="18432"/>
                      <a:pt x="134712" y="27422"/>
                    </a:cubicBezTo>
                    <a:cubicBezTo>
                      <a:pt x="101796" y="47152"/>
                      <a:pt x="70029" y="82466"/>
                      <a:pt x="70029" y="110787"/>
                    </a:cubicBezTo>
                    <a:cubicBezTo>
                      <a:pt x="70029" y="141506"/>
                      <a:pt x="91506" y="159687"/>
                      <a:pt x="145901" y="166730"/>
                    </a:cubicBezTo>
                    <a:lnTo>
                      <a:pt x="138659" y="182065"/>
                    </a:lnTo>
                    <a:cubicBezTo>
                      <a:pt x="76372" y="173073"/>
                      <a:pt x="53096" y="149797"/>
                      <a:pt x="53096" y="110787"/>
                    </a:cubicBezTo>
                    <a:cubicBezTo>
                      <a:pt x="53096" y="79868"/>
                      <a:pt x="83565" y="42357"/>
                      <a:pt x="123724" y="17133"/>
                    </a:cubicBezTo>
                    <a:cubicBezTo>
                      <a:pt x="99598" y="18881"/>
                      <a:pt x="34864" y="23726"/>
                      <a:pt x="6593" y="26323"/>
                    </a:cubicBezTo>
                    <a:cubicBezTo>
                      <a:pt x="5944" y="28071"/>
                      <a:pt x="3546" y="29620"/>
                      <a:pt x="1748" y="29819"/>
                    </a:cubicBezTo>
                    <a:lnTo>
                      <a:pt x="0" y="10539"/>
                    </a:lnTo>
                    <a:close/>
                    <a:moveTo>
                      <a:pt x="142205" y="53745"/>
                    </a:moveTo>
                    <a:cubicBezTo>
                      <a:pt x="152744" y="61637"/>
                      <a:pt x="165231" y="74574"/>
                      <a:pt x="172024" y="84015"/>
                    </a:cubicBezTo>
                    <a:lnTo>
                      <a:pt x="163683" y="90808"/>
                    </a:lnTo>
                    <a:cubicBezTo>
                      <a:pt x="157539" y="81167"/>
                      <a:pt x="144153" y="67531"/>
                      <a:pt x="134712" y="60339"/>
                    </a:cubicBezTo>
                    <a:lnTo>
                      <a:pt x="142155" y="53745"/>
                    </a:lnTo>
                    <a:close/>
                    <a:moveTo>
                      <a:pt x="165880" y="34465"/>
                    </a:moveTo>
                    <a:cubicBezTo>
                      <a:pt x="176620" y="42357"/>
                      <a:pt x="189357" y="55094"/>
                      <a:pt x="195700" y="64734"/>
                    </a:cubicBezTo>
                    <a:lnTo>
                      <a:pt x="187359" y="71327"/>
                    </a:lnTo>
                    <a:cubicBezTo>
                      <a:pt x="181415" y="62536"/>
                      <a:pt x="168728" y="48950"/>
                      <a:pt x="158388" y="41058"/>
                    </a:cubicBezTo>
                    <a:lnTo>
                      <a:pt x="165830" y="3446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03" name="Google Shape;3203;g34ed79b00d1_0_3027"/>
              <p:cNvSpPr/>
              <p:nvPr/>
            </p:nvSpPr>
            <p:spPr>
              <a:xfrm>
                <a:off x="8012394" y="5298641"/>
                <a:ext cx="173922" cy="192003"/>
              </a:xfrm>
              <a:custGeom>
                <a:rect b="b" l="l" r="r" t="t"/>
                <a:pathLst>
                  <a:path extrusionOk="0" h="192003" w="173922">
                    <a:moveTo>
                      <a:pt x="173872" y="74624"/>
                    </a:moveTo>
                    <a:cubicBezTo>
                      <a:pt x="154143" y="81417"/>
                      <a:pt x="130217" y="85612"/>
                      <a:pt x="107640" y="88210"/>
                    </a:cubicBezTo>
                    <a:cubicBezTo>
                      <a:pt x="114433" y="100047"/>
                      <a:pt x="127819" y="116531"/>
                      <a:pt x="143853" y="122624"/>
                    </a:cubicBezTo>
                    <a:lnTo>
                      <a:pt x="135062" y="135112"/>
                    </a:lnTo>
                    <a:cubicBezTo>
                      <a:pt x="132015" y="133564"/>
                      <a:pt x="126271" y="130966"/>
                      <a:pt x="122325" y="128519"/>
                    </a:cubicBezTo>
                    <a:cubicBezTo>
                      <a:pt x="117480" y="126770"/>
                      <a:pt x="106741" y="125222"/>
                      <a:pt x="96451" y="125222"/>
                    </a:cubicBezTo>
                    <a:cubicBezTo>
                      <a:pt x="93404" y="125222"/>
                      <a:pt x="90308" y="125422"/>
                      <a:pt x="87461" y="125671"/>
                    </a:cubicBezTo>
                    <a:lnTo>
                      <a:pt x="84413" y="113584"/>
                    </a:lnTo>
                    <a:cubicBezTo>
                      <a:pt x="91856" y="113134"/>
                      <a:pt x="102595" y="113584"/>
                      <a:pt x="108988" y="114483"/>
                    </a:cubicBezTo>
                    <a:cubicBezTo>
                      <a:pt x="103045" y="108139"/>
                      <a:pt x="96052" y="98699"/>
                      <a:pt x="91656" y="89708"/>
                    </a:cubicBezTo>
                    <a:cubicBezTo>
                      <a:pt x="76971" y="91256"/>
                      <a:pt x="60738" y="91906"/>
                      <a:pt x="32866" y="91906"/>
                    </a:cubicBezTo>
                    <a:cubicBezTo>
                      <a:pt x="22127" y="91906"/>
                      <a:pt x="10040" y="91906"/>
                      <a:pt x="199" y="91706"/>
                    </a:cubicBezTo>
                    <a:lnTo>
                      <a:pt x="0" y="77870"/>
                    </a:lnTo>
                    <a:cubicBezTo>
                      <a:pt x="9890" y="78070"/>
                      <a:pt x="22576" y="78320"/>
                      <a:pt x="33566" y="78320"/>
                    </a:cubicBezTo>
                    <a:cubicBezTo>
                      <a:pt x="51547" y="78320"/>
                      <a:pt x="69329" y="78320"/>
                      <a:pt x="87111" y="76772"/>
                    </a:cubicBezTo>
                    <a:cubicBezTo>
                      <a:pt x="84713" y="69978"/>
                      <a:pt x="81167" y="57491"/>
                      <a:pt x="78570" y="47601"/>
                    </a:cubicBezTo>
                    <a:cubicBezTo>
                      <a:pt x="69779" y="48500"/>
                      <a:pt x="59939" y="48900"/>
                      <a:pt x="50948" y="48900"/>
                    </a:cubicBezTo>
                    <a:cubicBezTo>
                      <a:pt x="39110" y="48900"/>
                      <a:pt x="23975" y="48900"/>
                      <a:pt x="13636" y="48450"/>
                    </a:cubicBezTo>
                    <a:lnTo>
                      <a:pt x="13636" y="34864"/>
                    </a:lnTo>
                    <a:cubicBezTo>
                      <a:pt x="26773" y="35514"/>
                      <a:pt x="41258" y="35514"/>
                      <a:pt x="50698" y="35514"/>
                    </a:cubicBezTo>
                    <a:cubicBezTo>
                      <a:pt x="58590" y="35514"/>
                      <a:pt x="67581" y="35064"/>
                      <a:pt x="75922" y="34414"/>
                    </a:cubicBezTo>
                    <a:cubicBezTo>
                      <a:pt x="73924" y="24325"/>
                      <a:pt x="71777" y="12237"/>
                      <a:pt x="69979" y="0"/>
                    </a:cubicBezTo>
                    <a:lnTo>
                      <a:pt x="92555" y="199"/>
                    </a:lnTo>
                    <a:cubicBezTo>
                      <a:pt x="92555" y="2847"/>
                      <a:pt x="90558" y="4346"/>
                      <a:pt x="86611" y="5044"/>
                    </a:cubicBezTo>
                    <a:cubicBezTo>
                      <a:pt x="87910" y="14485"/>
                      <a:pt x="89458" y="24575"/>
                      <a:pt x="91207" y="33116"/>
                    </a:cubicBezTo>
                    <a:cubicBezTo>
                      <a:pt x="111836" y="31118"/>
                      <a:pt x="133963" y="26773"/>
                      <a:pt x="149996" y="20379"/>
                    </a:cubicBezTo>
                    <a:lnTo>
                      <a:pt x="153743" y="33965"/>
                    </a:lnTo>
                    <a:cubicBezTo>
                      <a:pt x="137709" y="39909"/>
                      <a:pt x="116031" y="44055"/>
                      <a:pt x="94104" y="46452"/>
                    </a:cubicBezTo>
                    <a:cubicBezTo>
                      <a:pt x="96951" y="58090"/>
                      <a:pt x="99798" y="68380"/>
                      <a:pt x="102445" y="75173"/>
                    </a:cubicBezTo>
                    <a:cubicBezTo>
                      <a:pt x="125721" y="72775"/>
                      <a:pt x="150946" y="67731"/>
                      <a:pt x="170875" y="60688"/>
                    </a:cubicBezTo>
                    <a:lnTo>
                      <a:pt x="173922" y="74524"/>
                    </a:lnTo>
                    <a:close/>
                    <a:moveTo>
                      <a:pt x="135262" y="190705"/>
                    </a:moveTo>
                    <a:cubicBezTo>
                      <a:pt x="123174" y="191604"/>
                      <a:pt x="108739" y="192004"/>
                      <a:pt x="87011" y="192004"/>
                    </a:cubicBezTo>
                    <a:cubicBezTo>
                      <a:pt x="51497" y="191804"/>
                      <a:pt x="23825" y="180366"/>
                      <a:pt x="24275" y="155591"/>
                    </a:cubicBezTo>
                    <a:cubicBezTo>
                      <a:pt x="24475" y="142654"/>
                      <a:pt x="35913" y="128818"/>
                      <a:pt x="50148" y="120926"/>
                    </a:cubicBezTo>
                    <a:lnTo>
                      <a:pt x="60038" y="131016"/>
                    </a:lnTo>
                    <a:cubicBezTo>
                      <a:pt x="47302" y="137809"/>
                      <a:pt x="39859" y="147050"/>
                      <a:pt x="39859" y="155391"/>
                    </a:cubicBezTo>
                    <a:cubicBezTo>
                      <a:pt x="39859" y="170975"/>
                      <a:pt x="59139" y="177768"/>
                      <a:pt x="87011" y="177968"/>
                    </a:cubicBezTo>
                    <a:cubicBezTo>
                      <a:pt x="103444" y="177968"/>
                      <a:pt x="120776" y="177119"/>
                      <a:pt x="135711" y="176020"/>
                    </a:cubicBezTo>
                    <a:lnTo>
                      <a:pt x="135262" y="19070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04" name="Google Shape;3204;g34ed79b00d1_0_3027"/>
              <p:cNvSpPr/>
              <p:nvPr/>
            </p:nvSpPr>
            <p:spPr>
              <a:xfrm>
                <a:off x="8205946" y="5306433"/>
                <a:ext cx="173122" cy="186160"/>
              </a:xfrm>
              <a:custGeom>
                <a:rect b="b" l="l" r="r" t="t"/>
                <a:pathLst>
                  <a:path extrusionOk="0" h="186160" w="173122">
                    <a:moveTo>
                      <a:pt x="61936" y="84614"/>
                    </a:moveTo>
                    <a:cubicBezTo>
                      <a:pt x="76422" y="77171"/>
                      <a:pt x="98999" y="71877"/>
                      <a:pt x="116331" y="71877"/>
                    </a:cubicBezTo>
                    <a:cubicBezTo>
                      <a:pt x="151195" y="71877"/>
                      <a:pt x="173123" y="92256"/>
                      <a:pt x="173123" y="124523"/>
                    </a:cubicBezTo>
                    <a:cubicBezTo>
                      <a:pt x="173123" y="164232"/>
                      <a:pt x="138259" y="186160"/>
                      <a:pt x="94154" y="186160"/>
                    </a:cubicBezTo>
                    <a:cubicBezTo>
                      <a:pt x="65633" y="186160"/>
                      <a:pt x="46103" y="174772"/>
                      <a:pt x="46103" y="155441"/>
                    </a:cubicBezTo>
                    <a:cubicBezTo>
                      <a:pt x="46103" y="139208"/>
                      <a:pt x="62136" y="126071"/>
                      <a:pt x="82066" y="126071"/>
                    </a:cubicBezTo>
                    <a:cubicBezTo>
                      <a:pt x="106841" y="126071"/>
                      <a:pt x="123524" y="145802"/>
                      <a:pt x="126821" y="165781"/>
                    </a:cubicBezTo>
                    <a:cubicBezTo>
                      <a:pt x="144352" y="159187"/>
                      <a:pt x="157089" y="145152"/>
                      <a:pt x="157089" y="124773"/>
                    </a:cubicBezTo>
                    <a:cubicBezTo>
                      <a:pt x="157089" y="101097"/>
                      <a:pt x="139557" y="85962"/>
                      <a:pt x="111885" y="85962"/>
                    </a:cubicBezTo>
                    <a:cubicBezTo>
                      <a:pt x="78969" y="85962"/>
                      <a:pt x="46752" y="100647"/>
                      <a:pt x="32267" y="114683"/>
                    </a:cubicBezTo>
                    <a:cubicBezTo>
                      <a:pt x="25674" y="120827"/>
                      <a:pt x="17132" y="130017"/>
                      <a:pt x="11189" y="136860"/>
                    </a:cubicBezTo>
                    <a:lnTo>
                      <a:pt x="0" y="125672"/>
                    </a:lnTo>
                    <a:cubicBezTo>
                      <a:pt x="19730" y="105043"/>
                      <a:pt x="82466" y="45154"/>
                      <a:pt x="112285" y="17332"/>
                    </a:cubicBezTo>
                    <a:cubicBezTo>
                      <a:pt x="99548" y="19080"/>
                      <a:pt x="55693" y="20829"/>
                      <a:pt x="30669" y="21728"/>
                    </a:cubicBezTo>
                    <a:cubicBezTo>
                      <a:pt x="30019" y="23276"/>
                      <a:pt x="27821" y="24575"/>
                      <a:pt x="26073" y="25025"/>
                    </a:cubicBezTo>
                    <a:lnTo>
                      <a:pt x="24325" y="6394"/>
                    </a:lnTo>
                    <a:cubicBezTo>
                      <a:pt x="53945" y="6194"/>
                      <a:pt x="110537" y="3996"/>
                      <a:pt x="126521" y="1549"/>
                    </a:cubicBezTo>
                    <a:lnTo>
                      <a:pt x="129817" y="0"/>
                    </a:lnTo>
                    <a:lnTo>
                      <a:pt x="141455" y="14235"/>
                    </a:lnTo>
                    <a:cubicBezTo>
                      <a:pt x="140357" y="15135"/>
                      <a:pt x="138409" y="15983"/>
                      <a:pt x="136210" y="16183"/>
                    </a:cubicBezTo>
                    <a:cubicBezTo>
                      <a:pt x="120626" y="28921"/>
                      <a:pt x="78969" y="67931"/>
                      <a:pt x="61837" y="84414"/>
                    </a:cubicBezTo>
                    <a:lnTo>
                      <a:pt x="61837" y="84614"/>
                    </a:lnTo>
                    <a:close/>
                    <a:moveTo>
                      <a:pt x="92206" y="172374"/>
                    </a:moveTo>
                    <a:cubicBezTo>
                      <a:pt x="98799" y="172374"/>
                      <a:pt x="106441" y="171475"/>
                      <a:pt x="112185" y="170176"/>
                    </a:cubicBezTo>
                    <a:cubicBezTo>
                      <a:pt x="109788" y="153294"/>
                      <a:pt x="97251" y="139008"/>
                      <a:pt x="81017" y="139008"/>
                    </a:cubicBezTo>
                    <a:cubicBezTo>
                      <a:pt x="69629" y="139008"/>
                      <a:pt x="59539" y="145152"/>
                      <a:pt x="59539" y="155241"/>
                    </a:cubicBezTo>
                    <a:cubicBezTo>
                      <a:pt x="59539" y="168628"/>
                      <a:pt x="77770" y="172324"/>
                      <a:pt x="92206" y="17232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205" name="Google Shape;3205;g34ed79b00d1_0_3027"/>
            <p:cNvGrpSpPr/>
            <p:nvPr/>
          </p:nvGrpSpPr>
          <p:grpSpPr>
            <a:xfrm>
              <a:off x="1013937" y="4754397"/>
              <a:ext cx="1895764" cy="319373"/>
              <a:chOff x="1013937" y="4754397"/>
              <a:chExt cx="1895764" cy="319373"/>
            </a:xfrm>
          </p:grpSpPr>
          <p:sp>
            <p:nvSpPr>
              <p:cNvPr id="3206" name="Google Shape;3206;g34ed79b00d1_0_3027"/>
              <p:cNvSpPr/>
              <p:nvPr/>
            </p:nvSpPr>
            <p:spPr>
              <a:xfrm>
                <a:off x="1013937" y="4768732"/>
                <a:ext cx="164581" cy="228217"/>
              </a:xfrm>
              <a:custGeom>
                <a:rect b="b" l="l" r="r" t="t"/>
                <a:pathLst>
                  <a:path extrusionOk="0" h="228217" w="164581">
                    <a:moveTo>
                      <a:pt x="164482" y="228167"/>
                    </a:moveTo>
                    <a:lnTo>
                      <a:pt x="133114" y="228167"/>
                    </a:lnTo>
                    <a:cubicBezTo>
                      <a:pt x="133114" y="228167"/>
                      <a:pt x="50948" y="117181"/>
                      <a:pt x="50948" y="117181"/>
                    </a:cubicBezTo>
                    <a:lnTo>
                      <a:pt x="26573" y="139008"/>
                    </a:lnTo>
                    <a:lnTo>
                      <a:pt x="26573" y="228117"/>
                    </a:lnTo>
                    <a:cubicBezTo>
                      <a:pt x="26573" y="228117"/>
                      <a:pt x="0" y="228117"/>
                      <a:pt x="0" y="228117"/>
                    </a:cubicBezTo>
                    <a:lnTo>
                      <a:pt x="100" y="0"/>
                    </a:lnTo>
                    <a:lnTo>
                      <a:pt x="26623" y="0"/>
                    </a:lnTo>
                    <a:cubicBezTo>
                      <a:pt x="26623" y="0"/>
                      <a:pt x="26623" y="113784"/>
                      <a:pt x="26623" y="113784"/>
                    </a:cubicBezTo>
                    <a:cubicBezTo>
                      <a:pt x="32567" y="107041"/>
                      <a:pt x="38660" y="100298"/>
                      <a:pt x="44904" y="93605"/>
                    </a:cubicBezTo>
                    <a:cubicBezTo>
                      <a:pt x="51148" y="86911"/>
                      <a:pt x="57341" y="80118"/>
                      <a:pt x="63485" y="73225"/>
                    </a:cubicBezTo>
                    <a:lnTo>
                      <a:pt x="130167" y="50"/>
                    </a:lnTo>
                    <a:lnTo>
                      <a:pt x="161235" y="50"/>
                    </a:lnTo>
                    <a:cubicBezTo>
                      <a:pt x="161235" y="50"/>
                      <a:pt x="70378" y="98949"/>
                      <a:pt x="70378" y="98949"/>
                    </a:cubicBezTo>
                    <a:lnTo>
                      <a:pt x="164582" y="22821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07" name="Google Shape;3207;g34ed79b00d1_0_3027"/>
              <p:cNvSpPr/>
              <p:nvPr/>
            </p:nvSpPr>
            <p:spPr>
              <a:xfrm>
                <a:off x="1203493" y="4761889"/>
                <a:ext cx="31168" cy="235010"/>
              </a:xfrm>
              <a:custGeom>
                <a:rect b="b" l="l" r="r" t="t"/>
                <a:pathLst>
                  <a:path extrusionOk="0" h="235010" w="31168">
                    <a:moveTo>
                      <a:pt x="15584" y="0"/>
                    </a:moveTo>
                    <a:cubicBezTo>
                      <a:pt x="19830" y="0"/>
                      <a:pt x="23526" y="1399"/>
                      <a:pt x="26573" y="4146"/>
                    </a:cubicBezTo>
                    <a:cubicBezTo>
                      <a:pt x="29620" y="6893"/>
                      <a:pt x="31168" y="11189"/>
                      <a:pt x="31168" y="17033"/>
                    </a:cubicBezTo>
                    <a:cubicBezTo>
                      <a:pt x="31168" y="22777"/>
                      <a:pt x="29620" y="27023"/>
                      <a:pt x="26573" y="29820"/>
                    </a:cubicBezTo>
                    <a:cubicBezTo>
                      <a:pt x="23526" y="32617"/>
                      <a:pt x="19830" y="34015"/>
                      <a:pt x="15584" y="34015"/>
                    </a:cubicBezTo>
                    <a:cubicBezTo>
                      <a:pt x="11089" y="34015"/>
                      <a:pt x="7392" y="32617"/>
                      <a:pt x="4445" y="29820"/>
                    </a:cubicBezTo>
                    <a:cubicBezTo>
                      <a:pt x="1498" y="27023"/>
                      <a:pt x="0" y="22727"/>
                      <a:pt x="0" y="17033"/>
                    </a:cubicBezTo>
                    <a:cubicBezTo>
                      <a:pt x="0" y="11189"/>
                      <a:pt x="1498" y="6893"/>
                      <a:pt x="4445" y="4146"/>
                    </a:cubicBezTo>
                    <a:cubicBezTo>
                      <a:pt x="7392" y="1399"/>
                      <a:pt x="11139" y="0"/>
                      <a:pt x="15584" y="0"/>
                    </a:cubicBezTo>
                    <a:close/>
                    <a:moveTo>
                      <a:pt x="28221" y="63985"/>
                    </a:moveTo>
                    <a:lnTo>
                      <a:pt x="28221" y="235010"/>
                    </a:lnTo>
                    <a:cubicBezTo>
                      <a:pt x="28221" y="235010"/>
                      <a:pt x="2248" y="235010"/>
                      <a:pt x="2248" y="235010"/>
                    </a:cubicBezTo>
                    <a:lnTo>
                      <a:pt x="2248" y="63985"/>
                    </a:lnTo>
                    <a:cubicBezTo>
                      <a:pt x="2248" y="63985"/>
                      <a:pt x="28221" y="63985"/>
                      <a:pt x="28221" y="6398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08" name="Google Shape;3208;g34ed79b00d1_0_3027"/>
              <p:cNvSpPr/>
              <p:nvPr/>
            </p:nvSpPr>
            <p:spPr>
              <a:xfrm>
                <a:off x="1264131" y="4786214"/>
                <a:ext cx="101546" cy="213881"/>
              </a:xfrm>
              <a:custGeom>
                <a:rect b="b" l="l" r="r" t="t"/>
                <a:pathLst>
                  <a:path extrusionOk="0" h="213881" w="101546">
                    <a:moveTo>
                      <a:pt x="77521" y="192653"/>
                    </a:moveTo>
                    <a:cubicBezTo>
                      <a:pt x="81767" y="192653"/>
                      <a:pt x="86162" y="192304"/>
                      <a:pt x="90608" y="191555"/>
                    </a:cubicBezTo>
                    <a:cubicBezTo>
                      <a:pt x="95103" y="190855"/>
                      <a:pt x="98699" y="189956"/>
                      <a:pt x="101546" y="188907"/>
                    </a:cubicBezTo>
                    <a:lnTo>
                      <a:pt x="101546" y="209037"/>
                    </a:lnTo>
                    <a:cubicBezTo>
                      <a:pt x="98499" y="210386"/>
                      <a:pt x="94354" y="211534"/>
                      <a:pt x="88959" y="212483"/>
                    </a:cubicBezTo>
                    <a:cubicBezTo>
                      <a:pt x="83615" y="213432"/>
                      <a:pt x="78370" y="213882"/>
                      <a:pt x="73275" y="213882"/>
                    </a:cubicBezTo>
                    <a:cubicBezTo>
                      <a:pt x="64234" y="213882"/>
                      <a:pt x="55993" y="212283"/>
                      <a:pt x="48600" y="209087"/>
                    </a:cubicBezTo>
                    <a:cubicBezTo>
                      <a:pt x="41208" y="205890"/>
                      <a:pt x="35314" y="200545"/>
                      <a:pt x="30918" y="192903"/>
                    </a:cubicBezTo>
                    <a:cubicBezTo>
                      <a:pt x="26473" y="185311"/>
                      <a:pt x="24275" y="174822"/>
                      <a:pt x="24325" y="161386"/>
                    </a:cubicBezTo>
                    <a:lnTo>
                      <a:pt x="24325" y="59939"/>
                    </a:lnTo>
                    <a:cubicBezTo>
                      <a:pt x="24325" y="59939"/>
                      <a:pt x="0" y="59939"/>
                      <a:pt x="0" y="59939"/>
                    </a:cubicBezTo>
                    <a:lnTo>
                      <a:pt x="0" y="47302"/>
                    </a:lnTo>
                    <a:cubicBezTo>
                      <a:pt x="0" y="47302"/>
                      <a:pt x="24525" y="37162"/>
                      <a:pt x="24525" y="37162"/>
                    </a:cubicBezTo>
                    <a:lnTo>
                      <a:pt x="34814" y="0"/>
                    </a:lnTo>
                    <a:lnTo>
                      <a:pt x="50399" y="0"/>
                    </a:lnTo>
                    <a:cubicBezTo>
                      <a:pt x="50399" y="0"/>
                      <a:pt x="50399" y="39660"/>
                      <a:pt x="50399" y="39660"/>
                    </a:cubicBezTo>
                    <a:lnTo>
                      <a:pt x="100497" y="39660"/>
                    </a:lnTo>
                    <a:cubicBezTo>
                      <a:pt x="100497" y="39660"/>
                      <a:pt x="100497" y="59989"/>
                      <a:pt x="100497" y="59989"/>
                    </a:cubicBezTo>
                    <a:lnTo>
                      <a:pt x="50399" y="59989"/>
                    </a:lnTo>
                    <a:cubicBezTo>
                      <a:pt x="50399" y="59989"/>
                      <a:pt x="50399" y="160636"/>
                      <a:pt x="50399" y="160636"/>
                    </a:cubicBezTo>
                    <a:cubicBezTo>
                      <a:pt x="50399" y="171375"/>
                      <a:pt x="52846" y="179367"/>
                      <a:pt x="57791" y="184662"/>
                    </a:cubicBezTo>
                    <a:cubicBezTo>
                      <a:pt x="62736" y="189956"/>
                      <a:pt x="69329" y="192604"/>
                      <a:pt x="77521" y="19260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09" name="Google Shape;3209;g34ed79b00d1_0_3027"/>
              <p:cNvSpPr/>
              <p:nvPr/>
            </p:nvSpPr>
            <p:spPr>
              <a:xfrm>
                <a:off x="1387705" y="4823176"/>
                <a:ext cx="136860" cy="176919"/>
              </a:xfrm>
              <a:custGeom>
                <a:rect b="b" l="l" r="r" t="t"/>
                <a:pathLst>
                  <a:path extrusionOk="0" h="176919" w="136860">
                    <a:moveTo>
                      <a:pt x="76672" y="0"/>
                    </a:moveTo>
                    <a:cubicBezTo>
                      <a:pt x="97051" y="0"/>
                      <a:pt x="112185" y="4595"/>
                      <a:pt x="122075" y="13736"/>
                    </a:cubicBezTo>
                    <a:cubicBezTo>
                      <a:pt x="131965" y="22877"/>
                      <a:pt x="136910" y="37512"/>
                      <a:pt x="136860" y="57591"/>
                    </a:cubicBezTo>
                    <a:lnTo>
                      <a:pt x="136860" y="173823"/>
                    </a:lnTo>
                    <a:cubicBezTo>
                      <a:pt x="136860" y="173823"/>
                      <a:pt x="117930" y="173823"/>
                      <a:pt x="117930" y="173823"/>
                    </a:cubicBezTo>
                    <a:lnTo>
                      <a:pt x="112935" y="148548"/>
                    </a:lnTo>
                    <a:lnTo>
                      <a:pt x="111686" y="148548"/>
                    </a:lnTo>
                    <a:cubicBezTo>
                      <a:pt x="106891" y="154792"/>
                      <a:pt x="101896" y="160037"/>
                      <a:pt x="96701" y="164232"/>
                    </a:cubicBezTo>
                    <a:cubicBezTo>
                      <a:pt x="91507" y="168428"/>
                      <a:pt x="85463" y="171625"/>
                      <a:pt x="78670" y="173723"/>
                    </a:cubicBezTo>
                    <a:cubicBezTo>
                      <a:pt x="71877" y="175871"/>
                      <a:pt x="63485" y="176919"/>
                      <a:pt x="53645" y="176919"/>
                    </a:cubicBezTo>
                    <a:cubicBezTo>
                      <a:pt x="43256" y="176919"/>
                      <a:pt x="34015" y="175071"/>
                      <a:pt x="25973" y="171425"/>
                    </a:cubicBezTo>
                    <a:cubicBezTo>
                      <a:pt x="17932" y="167779"/>
                      <a:pt x="11588" y="162284"/>
                      <a:pt x="6943" y="154892"/>
                    </a:cubicBezTo>
                    <a:cubicBezTo>
                      <a:pt x="2298" y="147500"/>
                      <a:pt x="0" y="138159"/>
                      <a:pt x="0" y="126821"/>
                    </a:cubicBezTo>
                    <a:cubicBezTo>
                      <a:pt x="0" y="109738"/>
                      <a:pt x="6793" y="96651"/>
                      <a:pt x="20279" y="87511"/>
                    </a:cubicBezTo>
                    <a:cubicBezTo>
                      <a:pt x="33815" y="78370"/>
                      <a:pt x="54394" y="73375"/>
                      <a:pt x="82066" y="72576"/>
                    </a:cubicBezTo>
                    <a:lnTo>
                      <a:pt x="111536" y="71327"/>
                    </a:lnTo>
                    <a:lnTo>
                      <a:pt x="111536" y="60888"/>
                    </a:lnTo>
                    <a:cubicBezTo>
                      <a:pt x="111536" y="46103"/>
                      <a:pt x="108389" y="35764"/>
                      <a:pt x="102046" y="29820"/>
                    </a:cubicBezTo>
                    <a:cubicBezTo>
                      <a:pt x="95702" y="23876"/>
                      <a:pt x="86761" y="20929"/>
                      <a:pt x="75223" y="20929"/>
                    </a:cubicBezTo>
                    <a:cubicBezTo>
                      <a:pt x="66282" y="20929"/>
                      <a:pt x="57741" y="22227"/>
                      <a:pt x="49649" y="24825"/>
                    </a:cubicBezTo>
                    <a:cubicBezTo>
                      <a:pt x="41558" y="27422"/>
                      <a:pt x="33815" y="30469"/>
                      <a:pt x="26573" y="34015"/>
                    </a:cubicBezTo>
                    <a:lnTo>
                      <a:pt x="18631" y="14335"/>
                    </a:lnTo>
                    <a:cubicBezTo>
                      <a:pt x="26323" y="10389"/>
                      <a:pt x="35164" y="6993"/>
                      <a:pt x="45154" y="4196"/>
                    </a:cubicBezTo>
                    <a:cubicBezTo>
                      <a:pt x="55144" y="1399"/>
                      <a:pt x="65633" y="0"/>
                      <a:pt x="76672" y="0"/>
                    </a:cubicBezTo>
                    <a:close/>
                    <a:moveTo>
                      <a:pt x="111286" y="89559"/>
                    </a:moveTo>
                    <a:lnTo>
                      <a:pt x="85213" y="90658"/>
                    </a:lnTo>
                    <a:cubicBezTo>
                      <a:pt x="63885" y="91507"/>
                      <a:pt x="48850" y="94953"/>
                      <a:pt x="40109" y="101097"/>
                    </a:cubicBezTo>
                    <a:cubicBezTo>
                      <a:pt x="31368" y="107241"/>
                      <a:pt x="26972" y="115932"/>
                      <a:pt x="26972" y="127170"/>
                    </a:cubicBezTo>
                    <a:cubicBezTo>
                      <a:pt x="26972" y="136960"/>
                      <a:pt x="29919" y="144203"/>
                      <a:pt x="35863" y="148848"/>
                    </a:cubicBezTo>
                    <a:cubicBezTo>
                      <a:pt x="41807" y="153543"/>
                      <a:pt x="49649" y="155891"/>
                      <a:pt x="59439" y="155891"/>
                    </a:cubicBezTo>
                    <a:cubicBezTo>
                      <a:pt x="74624" y="155891"/>
                      <a:pt x="87061" y="151695"/>
                      <a:pt x="96751" y="143254"/>
                    </a:cubicBezTo>
                    <a:cubicBezTo>
                      <a:pt x="106441" y="134812"/>
                      <a:pt x="111286" y="122175"/>
                      <a:pt x="111286" y="105343"/>
                    </a:cubicBezTo>
                    <a:lnTo>
                      <a:pt x="111286" y="8955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10" name="Google Shape;3210;g34ed79b00d1_0_3027"/>
              <p:cNvSpPr/>
              <p:nvPr/>
            </p:nvSpPr>
            <p:spPr>
              <a:xfrm>
                <a:off x="1651436" y="4754397"/>
                <a:ext cx="150346" cy="245849"/>
              </a:xfrm>
              <a:custGeom>
                <a:rect b="b" l="l" r="r" t="t"/>
                <a:pathLst>
                  <a:path extrusionOk="0" h="245849" w="150346">
                    <a:moveTo>
                      <a:pt x="70328" y="245849"/>
                    </a:moveTo>
                    <a:cubicBezTo>
                      <a:pt x="48700" y="245849"/>
                      <a:pt x="31568" y="238457"/>
                      <a:pt x="18931" y="223672"/>
                    </a:cubicBezTo>
                    <a:cubicBezTo>
                      <a:pt x="6294" y="208887"/>
                      <a:pt x="0" y="186959"/>
                      <a:pt x="0" y="157839"/>
                    </a:cubicBezTo>
                    <a:cubicBezTo>
                      <a:pt x="0" y="128419"/>
                      <a:pt x="6493" y="106142"/>
                      <a:pt x="19380" y="91157"/>
                    </a:cubicBezTo>
                    <a:cubicBezTo>
                      <a:pt x="32267" y="76123"/>
                      <a:pt x="49449" y="68630"/>
                      <a:pt x="70878" y="68630"/>
                    </a:cubicBezTo>
                    <a:cubicBezTo>
                      <a:pt x="79918" y="68630"/>
                      <a:pt x="87810" y="69829"/>
                      <a:pt x="94603" y="72226"/>
                    </a:cubicBezTo>
                    <a:cubicBezTo>
                      <a:pt x="101397" y="74624"/>
                      <a:pt x="107191" y="77821"/>
                      <a:pt x="112086" y="81817"/>
                    </a:cubicBezTo>
                    <a:cubicBezTo>
                      <a:pt x="116981" y="85813"/>
                      <a:pt x="121077" y="90358"/>
                      <a:pt x="124423" y="95502"/>
                    </a:cubicBezTo>
                    <a:lnTo>
                      <a:pt x="126271" y="95502"/>
                    </a:lnTo>
                    <a:cubicBezTo>
                      <a:pt x="125872" y="92306"/>
                      <a:pt x="125422" y="87860"/>
                      <a:pt x="125022" y="82216"/>
                    </a:cubicBezTo>
                    <a:cubicBezTo>
                      <a:pt x="124623" y="76572"/>
                      <a:pt x="124423" y="72027"/>
                      <a:pt x="124423" y="68480"/>
                    </a:cubicBezTo>
                    <a:lnTo>
                      <a:pt x="124423" y="0"/>
                    </a:lnTo>
                    <a:cubicBezTo>
                      <a:pt x="124423" y="0"/>
                      <a:pt x="150347" y="0"/>
                      <a:pt x="150347" y="0"/>
                    </a:cubicBezTo>
                    <a:lnTo>
                      <a:pt x="150247" y="242802"/>
                    </a:lnTo>
                    <a:lnTo>
                      <a:pt x="129318" y="242802"/>
                    </a:lnTo>
                    <a:cubicBezTo>
                      <a:pt x="129318" y="242802"/>
                      <a:pt x="125422" y="218427"/>
                      <a:pt x="125422" y="218427"/>
                    </a:cubicBezTo>
                    <a:lnTo>
                      <a:pt x="124323" y="218427"/>
                    </a:lnTo>
                    <a:cubicBezTo>
                      <a:pt x="121077" y="223522"/>
                      <a:pt x="117031" y="228167"/>
                      <a:pt x="112086" y="232313"/>
                    </a:cubicBezTo>
                    <a:cubicBezTo>
                      <a:pt x="107141" y="236459"/>
                      <a:pt x="101247" y="239755"/>
                      <a:pt x="94454" y="242203"/>
                    </a:cubicBezTo>
                    <a:cubicBezTo>
                      <a:pt x="87661" y="244650"/>
                      <a:pt x="79619" y="245849"/>
                      <a:pt x="70328" y="245849"/>
                    </a:cubicBezTo>
                    <a:close/>
                    <a:moveTo>
                      <a:pt x="74424" y="224271"/>
                    </a:moveTo>
                    <a:cubicBezTo>
                      <a:pt x="92755" y="224271"/>
                      <a:pt x="105692" y="219077"/>
                      <a:pt x="113284" y="208687"/>
                    </a:cubicBezTo>
                    <a:cubicBezTo>
                      <a:pt x="120877" y="198298"/>
                      <a:pt x="124673" y="182864"/>
                      <a:pt x="124673" y="162334"/>
                    </a:cubicBezTo>
                    <a:lnTo>
                      <a:pt x="124673" y="157639"/>
                    </a:lnTo>
                    <a:cubicBezTo>
                      <a:pt x="124673" y="135911"/>
                      <a:pt x="121077" y="119179"/>
                      <a:pt x="113834" y="107540"/>
                    </a:cubicBezTo>
                    <a:cubicBezTo>
                      <a:pt x="106591" y="95902"/>
                      <a:pt x="93455" y="90058"/>
                      <a:pt x="74424" y="90058"/>
                    </a:cubicBezTo>
                    <a:cubicBezTo>
                      <a:pt x="58490" y="90058"/>
                      <a:pt x="46603" y="96152"/>
                      <a:pt x="38661" y="108389"/>
                    </a:cubicBezTo>
                    <a:cubicBezTo>
                      <a:pt x="30719" y="120627"/>
                      <a:pt x="26773" y="137260"/>
                      <a:pt x="26773" y="158388"/>
                    </a:cubicBezTo>
                    <a:cubicBezTo>
                      <a:pt x="26773" y="179417"/>
                      <a:pt x="30669" y="195651"/>
                      <a:pt x="38511" y="207089"/>
                    </a:cubicBezTo>
                    <a:cubicBezTo>
                      <a:pt x="46353" y="218527"/>
                      <a:pt x="58291" y="224271"/>
                      <a:pt x="74324" y="22427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11" name="Google Shape;3211;g34ed79b00d1_0_3027"/>
              <p:cNvSpPr/>
              <p:nvPr/>
            </p:nvSpPr>
            <p:spPr>
              <a:xfrm>
                <a:off x="1843840" y="4823376"/>
                <a:ext cx="136860" cy="176919"/>
              </a:xfrm>
              <a:custGeom>
                <a:rect b="b" l="l" r="r" t="t"/>
                <a:pathLst>
                  <a:path extrusionOk="0" h="176919" w="136860">
                    <a:moveTo>
                      <a:pt x="76672" y="0"/>
                    </a:moveTo>
                    <a:cubicBezTo>
                      <a:pt x="97051" y="0"/>
                      <a:pt x="112185" y="4596"/>
                      <a:pt x="122075" y="13736"/>
                    </a:cubicBezTo>
                    <a:cubicBezTo>
                      <a:pt x="131965" y="22877"/>
                      <a:pt x="136910" y="37512"/>
                      <a:pt x="136860" y="57591"/>
                    </a:cubicBezTo>
                    <a:lnTo>
                      <a:pt x="136860" y="173823"/>
                    </a:lnTo>
                    <a:cubicBezTo>
                      <a:pt x="136860" y="173823"/>
                      <a:pt x="117930" y="173823"/>
                      <a:pt x="117930" y="173823"/>
                    </a:cubicBezTo>
                    <a:lnTo>
                      <a:pt x="112935" y="148549"/>
                    </a:lnTo>
                    <a:lnTo>
                      <a:pt x="111686" y="148549"/>
                    </a:lnTo>
                    <a:cubicBezTo>
                      <a:pt x="106891" y="154792"/>
                      <a:pt x="101896" y="160037"/>
                      <a:pt x="96701" y="164232"/>
                    </a:cubicBezTo>
                    <a:cubicBezTo>
                      <a:pt x="91506" y="168428"/>
                      <a:pt x="85463" y="171625"/>
                      <a:pt x="78670" y="173723"/>
                    </a:cubicBezTo>
                    <a:cubicBezTo>
                      <a:pt x="71877" y="175871"/>
                      <a:pt x="63485" y="176920"/>
                      <a:pt x="53645" y="176920"/>
                    </a:cubicBezTo>
                    <a:cubicBezTo>
                      <a:pt x="43256" y="176920"/>
                      <a:pt x="34015" y="175072"/>
                      <a:pt x="25973" y="171425"/>
                    </a:cubicBezTo>
                    <a:cubicBezTo>
                      <a:pt x="17932" y="167779"/>
                      <a:pt x="11588" y="162285"/>
                      <a:pt x="6943" y="154892"/>
                    </a:cubicBezTo>
                    <a:cubicBezTo>
                      <a:pt x="2298" y="147500"/>
                      <a:pt x="0" y="138159"/>
                      <a:pt x="0" y="126821"/>
                    </a:cubicBezTo>
                    <a:cubicBezTo>
                      <a:pt x="0" y="109738"/>
                      <a:pt x="6793" y="96652"/>
                      <a:pt x="20279" y="87511"/>
                    </a:cubicBezTo>
                    <a:cubicBezTo>
                      <a:pt x="33815" y="78370"/>
                      <a:pt x="54394" y="73375"/>
                      <a:pt x="82066" y="72576"/>
                    </a:cubicBezTo>
                    <a:lnTo>
                      <a:pt x="111536" y="71327"/>
                    </a:lnTo>
                    <a:lnTo>
                      <a:pt x="111536" y="60888"/>
                    </a:lnTo>
                    <a:cubicBezTo>
                      <a:pt x="111536" y="46103"/>
                      <a:pt x="108389" y="35764"/>
                      <a:pt x="102046" y="29820"/>
                    </a:cubicBezTo>
                    <a:cubicBezTo>
                      <a:pt x="95702" y="23876"/>
                      <a:pt x="86761" y="20929"/>
                      <a:pt x="75223" y="20929"/>
                    </a:cubicBezTo>
                    <a:cubicBezTo>
                      <a:pt x="66282" y="20929"/>
                      <a:pt x="57741" y="22227"/>
                      <a:pt x="49649" y="24825"/>
                    </a:cubicBezTo>
                    <a:cubicBezTo>
                      <a:pt x="41557" y="27422"/>
                      <a:pt x="33815" y="30469"/>
                      <a:pt x="26573" y="34015"/>
                    </a:cubicBezTo>
                    <a:lnTo>
                      <a:pt x="18631" y="14336"/>
                    </a:lnTo>
                    <a:cubicBezTo>
                      <a:pt x="26323" y="10389"/>
                      <a:pt x="35164" y="6993"/>
                      <a:pt x="45154" y="4196"/>
                    </a:cubicBezTo>
                    <a:cubicBezTo>
                      <a:pt x="55144" y="1399"/>
                      <a:pt x="65633" y="0"/>
                      <a:pt x="76672" y="0"/>
                    </a:cubicBezTo>
                    <a:close/>
                    <a:moveTo>
                      <a:pt x="111286" y="89559"/>
                    </a:moveTo>
                    <a:lnTo>
                      <a:pt x="85213" y="90658"/>
                    </a:lnTo>
                    <a:cubicBezTo>
                      <a:pt x="63885" y="91507"/>
                      <a:pt x="48850" y="94953"/>
                      <a:pt x="40109" y="101097"/>
                    </a:cubicBezTo>
                    <a:cubicBezTo>
                      <a:pt x="31368" y="107241"/>
                      <a:pt x="26972" y="115932"/>
                      <a:pt x="26972" y="127170"/>
                    </a:cubicBezTo>
                    <a:cubicBezTo>
                      <a:pt x="26972" y="136960"/>
                      <a:pt x="29919" y="144203"/>
                      <a:pt x="35863" y="148848"/>
                    </a:cubicBezTo>
                    <a:cubicBezTo>
                      <a:pt x="41807" y="153544"/>
                      <a:pt x="49649" y="155891"/>
                      <a:pt x="59439" y="155891"/>
                    </a:cubicBezTo>
                    <a:cubicBezTo>
                      <a:pt x="74624" y="155891"/>
                      <a:pt x="87061" y="151695"/>
                      <a:pt x="96751" y="143254"/>
                    </a:cubicBezTo>
                    <a:cubicBezTo>
                      <a:pt x="106441" y="134813"/>
                      <a:pt x="111286" y="122175"/>
                      <a:pt x="111286" y="105343"/>
                    </a:cubicBezTo>
                    <a:lnTo>
                      <a:pt x="111286" y="8955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12" name="Google Shape;3212;g34ed79b00d1_0_3027"/>
              <p:cNvSpPr/>
              <p:nvPr/>
            </p:nvSpPr>
            <p:spPr>
              <a:xfrm>
                <a:off x="2033996" y="4823126"/>
                <a:ext cx="150496" cy="250644"/>
              </a:xfrm>
              <a:custGeom>
                <a:rect b="b" l="l" r="r" t="t"/>
                <a:pathLst>
                  <a:path extrusionOk="0" h="250644" w="150496">
                    <a:moveTo>
                      <a:pt x="80468" y="0"/>
                    </a:moveTo>
                    <a:cubicBezTo>
                      <a:pt x="101796" y="0"/>
                      <a:pt x="118779" y="7343"/>
                      <a:pt x="131466" y="22028"/>
                    </a:cubicBezTo>
                    <a:cubicBezTo>
                      <a:pt x="144153" y="36713"/>
                      <a:pt x="150496" y="58740"/>
                      <a:pt x="150496" y="88210"/>
                    </a:cubicBezTo>
                    <a:cubicBezTo>
                      <a:pt x="150496" y="107640"/>
                      <a:pt x="147549" y="123974"/>
                      <a:pt x="141755" y="137210"/>
                    </a:cubicBezTo>
                    <a:cubicBezTo>
                      <a:pt x="135911" y="150396"/>
                      <a:pt x="127720" y="160386"/>
                      <a:pt x="117181" y="167180"/>
                    </a:cubicBezTo>
                    <a:cubicBezTo>
                      <a:pt x="106641" y="173923"/>
                      <a:pt x="94154" y="177319"/>
                      <a:pt x="79819" y="177319"/>
                    </a:cubicBezTo>
                    <a:cubicBezTo>
                      <a:pt x="70778" y="177319"/>
                      <a:pt x="62786" y="176120"/>
                      <a:pt x="55943" y="173723"/>
                    </a:cubicBezTo>
                    <a:cubicBezTo>
                      <a:pt x="49100" y="171325"/>
                      <a:pt x="43206" y="168079"/>
                      <a:pt x="38311" y="164033"/>
                    </a:cubicBezTo>
                    <a:cubicBezTo>
                      <a:pt x="33416" y="159987"/>
                      <a:pt x="29370" y="155541"/>
                      <a:pt x="26123" y="150746"/>
                    </a:cubicBezTo>
                    <a:lnTo>
                      <a:pt x="24225" y="150746"/>
                    </a:lnTo>
                    <a:cubicBezTo>
                      <a:pt x="24525" y="154792"/>
                      <a:pt x="24925" y="159687"/>
                      <a:pt x="25374" y="165431"/>
                    </a:cubicBezTo>
                    <a:cubicBezTo>
                      <a:pt x="25824" y="171175"/>
                      <a:pt x="26073" y="176120"/>
                      <a:pt x="26073" y="180416"/>
                    </a:cubicBezTo>
                    <a:lnTo>
                      <a:pt x="26073" y="250644"/>
                    </a:lnTo>
                    <a:cubicBezTo>
                      <a:pt x="26073" y="250644"/>
                      <a:pt x="0" y="250644"/>
                      <a:pt x="0" y="250644"/>
                    </a:cubicBezTo>
                    <a:lnTo>
                      <a:pt x="100" y="3147"/>
                    </a:lnTo>
                    <a:lnTo>
                      <a:pt x="21478" y="3147"/>
                    </a:lnTo>
                    <a:cubicBezTo>
                      <a:pt x="21478" y="3147"/>
                      <a:pt x="24925" y="28421"/>
                      <a:pt x="24925" y="28421"/>
                    </a:cubicBezTo>
                    <a:lnTo>
                      <a:pt x="26173" y="28421"/>
                    </a:lnTo>
                    <a:cubicBezTo>
                      <a:pt x="29520" y="23226"/>
                      <a:pt x="33566" y="18481"/>
                      <a:pt x="38361" y="14136"/>
                    </a:cubicBezTo>
                    <a:cubicBezTo>
                      <a:pt x="43156" y="9840"/>
                      <a:pt x="49000" y="6394"/>
                      <a:pt x="55943" y="3846"/>
                    </a:cubicBezTo>
                    <a:cubicBezTo>
                      <a:pt x="62886" y="1299"/>
                      <a:pt x="71078" y="50"/>
                      <a:pt x="80518" y="50"/>
                    </a:cubicBezTo>
                    <a:close/>
                    <a:moveTo>
                      <a:pt x="75923" y="21828"/>
                    </a:moveTo>
                    <a:cubicBezTo>
                      <a:pt x="64085" y="21828"/>
                      <a:pt x="54494" y="24125"/>
                      <a:pt x="47302" y="28671"/>
                    </a:cubicBezTo>
                    <a:cubicBezTo>
                      <a:pt x="40109" y="33216"/>
                      <a:pt x="34765" y="40109"/>
                      <a:pt x="31468" y="49200"/>
                    </a:cubicBezTo>
                    <a:cubicBezTo>
                      <a:pt x="28121" y="58291"/>
                      <a:pt x="26373" y="69729"/>
                      <a:pt x="26173" y="83465"/>
                    </a:cubicBezTo>
                    <a:lnTo>
                      <a:pt x="26173" y="88460"/>
                    </a:lnTo>
                    <a:cubicBezTo>
                      <a:pt x="26173" y="102945"/>
                      <a:pt x="27722" y="115132"/>
                      <a:pt x="30918" y="125122"/>
                    </a:cubicBezTo>
                    <a:cubicBezTo>
                      <a:pt x="34065" y="135112"/>
                      <a:pt x="39360" y="142704"/>
                      <a:pt x="46652" y="147899"/>
                    </a:cubicBezTo>
                    <a:cubicBezTo>
                      <a:pt x="53995" y="153094"/>
                      <a:pt x="63835" y="155691"/>
                      <a:pt x="76222" y="155691"/>
                    </a:cubicBezTo>
                    <a:cubicBezTo>
                      <a:pt x="86811" y="155691"/>
                      <a:pt x="95702" y="152844"/>
                      <a:pt x="102745" y="147150"/>
                    </a:cubicBezTo>
                    <a:cubicBezTo>
                      <a:pt x="109838" y="141406"/>
                      <a:pt x="115083" y="133464"/>
                      <a:pt x="118579" y="123224"/>
                    </a:cubicBezTo>
                    <a:cubicBezTo>
                      <a:pt x="122075" y="112985"/>
                      <a:pt x="123824" y="101197"/>
                      <a:pt x="123824" y="87860"/>
                    </a:cubicBezTo>
                    <a:cubicBezTo>
                      <a:pt x="123824" y="67681"/>
                      <a:pt x="119928" y="51647"/>
                      <a:pt x="112086" y="39710"/>
                    </a:cubicBezTo>
                    <a:cubicBezTo>
                      <a:pt x="104244" y="27822"/>
                      <a:pt x="92206" y="21828"/>
                      <a:pt x="75973" y="2182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13" name="Google Shape;3213;g34ed79b00d1_0_3027"/>
              <p:cNvSpPr/>
              <p:nvPr/>
            </p:nvSpPr>
            <p:spPr>
              <a:xfrm>
                <a:off x="2216959" y="4823526"/>
                <a:ext cx="136860" cy="176919"/>
              </a:xfrm>
              <a:custGeom>
                <a:rect b="b" l="l" r="r" t="t"/>
                <a:pathLst>
                  <a:path extrusionOk="0" h="176919" w="136860">
                    <a:moveTo>
                      <a:pt x="76672" y="0"/>
                    </a:moveTo>
                    <a:cubicBezTo>
                      <a:pt x="97051" y="0"/>
                      <a:pt x="112185" y="4595"/>
                      <a:pt x="122075" y="13736"/>
                    </a:cubicBezTo>
                    <a:cubicBezTo>
                      <a:pt x="131965" y="22877"/>
                      <a:pt x="136910" y="37512"/>
                      <a:pt x="136860" y="57591"/>
                    </a:cubicBezTo>
                    <a:lnTo>
                      <a:pt x="136860" y="173823"/>
                    </a:lnTo>
                    <a:cubicBezTo>
                      <a:pt x="136860" y="173823"/>
                      <a:pt x="117930" y="173823"/>
                      <a:pt x="117930" y="173823"/>
                    </a:cubicBezTo>
                    <a:lnTo>
                      <a:pt x="112935" y="148548"/>
                    </a:lnTo>
                    <a:lnTo>
                      <a:pt x="111686" y="148548"/>
                    </a:lnTo>
                    <a:cubicBezTo>
                      <a:pt x="106891" y="154792"/>
                      <a:pt x="101896" y="160037"/>
                      <a:pt x="96701" y="164232"/>
                    </a:cubicBezTo>
                    <a:cubicBezTo>
                      <a:pt x="91507" y="168428"/>
                      <a:pt x="85463" y="171625"/>
                      <a:pt x="78670" y="173723"/>
                    </a:cubicBezTo>
                    <a:cubicBezTo>
                      <a:pt x="71877" y="175871"/>
                      <a:pt x="63485" y="176919"/>
                      <a:pt x="53645" y="176919"/>
                    </a:cubicBezTo>
                    <a:cubicBezTo>
                      <a:pt x="43256" y="176919"/>
                      <a:pt x="34015" y="175071"/>
                      <a:pt x="25974" y="171425"/>
                    </a:cubicBezTo>
                    <a:cubicBezTo>
                      <a:pt x="17932" y="167779"/>
                      <a:pt x="11588" y="162284"/>
                      <a:pt x="6943" y="154892"/>
                    </a:cubicBezTo>
                    <a:cubicBezTo>
                      <a:pt x="2298" y="147499"/>
                      <a:pt x="0" y="138159"/>
                      <a:pt x="0" y="126821"/>
                    </a:cubicBezTo>
                    <a:cubicBezTo>
                      <a:pt x="0" y="109738"/>
                      <a:pt x="6793" y="96651"/>
                      <a:pt x="20279" y="87511"/>
                    </a:cubicBezTo>
                    <a:cubicBezTo>
                      <a:pt x="33816" y="78370"/>
                      <a:pt x="54395" y="73375"/>
                      <a:pt x="82066" y="72576"/>
                    </a:cubicBezTo>
                    <a:lnTo>
                      <a:pt x="111536" y="71327"/>
                    </a:lnTo>
                    <a:lnTo>
                      <a:pt x="111536" y="60888"/>
                    </a:lnTo>
                    <a:cubicBezTo>
                      <a:pt x="111536" y="46103"/>
                      <a:pt x="108389" y="35763"/>
                      <a:pt x="102046" y="29819"/>
                    </a:cubicBezTo>
                    <a:cubicBezTo>
                      <a:pt x="95702" y="23875"/>
                      <a:pt x="86761" y="20929"/>
                      <a:pt x="75223" y="20929"/>
                    </a:cubicBezTo>
                    <a:cubicBezTo>
                      <a:pt x="66282" y="20929"/>
                      <a:pt x="57741" y="22227"/>
                      <a:pt x="49649" y="24825"/>
                    </a:cubicBezTo>
                    <a:cubicBezTo>
                      <a:pt x="41558" y="27422"/>
                      <a:pt x="33816" y="30469"/>
                      <a:pt x="26573" y="34015"/>
                    </a:cubicBezTo>
                    <a:lnTo>
                      <a:pt x="18631" y="14335"/>
                    </a:lnTo>
                    <a:cubicBezTo>
                      <a:pt x="26323" y="10389"/>
                      <a:pt x="35164" y="6993"/>
                      <a:pt x="45154" y="4196"/>
                    </a:cubicBezTo>
                    <a:cubicBezTo>
                      <a:pt x="55144" y="1398"/>
                      <a:pt x="65633" y="0"/>
                      <a:pt x="76672" y="0"/>
                    </a:cubicBezTo>
                    <a:close/>
                    <a:moveTo>
                      <a:pt x="111237" y="89559"/>
                    </a:moveTo>
                    <a:lnTo>
                      <a:pt x="85163" y="90658"/>
                    </a:lnTo>
                    <a:cubicBezTo>
                      <a:pt x="63835" y="91507"/>
                      <a:pt x="48800" y="94953"/>
                      <a:pt x="40059" y="101097"/>
                    </a:cubicBezTo>
                    <a:cubicBezTo>
                      <a:pt x="31318" y="107240"/>
                      <a:pt x="26923" y="115932"/>
                      <a:pt x="26923" y="127170"/>
                    </a:cubicBezTo>
                    <a:cubicBezTo>
                      <a:pt x="26923" y="136960"/>
                      <a:pt x="29870" y="144203"/>
                      <a:pt x="35814" y="148848"/>
                    </a:cubicBezTo>
                    <a:cubicBezTo>
                      <a:pt x="41757" y="153543"/>
                      <a:pt x="49599" y="155891"/>
                      <a:pt x="59389" y="155891"/>
                    </a:cubicBezTo>
                    <a:cubicBezTo>
                      <a:pt x="74574" y="155891"/>
                      <a:pt x="87011" y="151695"/>
                      <a:pt x="96701" y="143254"/>
                    </a:cubicBezTo>
                    <a:cubicBezTo>
                      <a:pt x="106392" y="134812"/>
                      <a:pt x="111237" y="122175"/>
                      <a:pt x="111237" y="105343"/>
                    </a:cubicBezTo>
                    <a:lnTo>
                      <a:pt x="111237" y="8955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14" name="Google Shape;3214;g34ed79b00d1_0_3027"/>
              <p:cNvSpPr/>
              <p:nvPr/>
            </p:nvSpPr>
            <p:spPr>
              <a:xfrm>
                <a:off x="2384887" y="4786764"/>
                <a:ext cx="101546" cy="213781"/>
              </a:xfrm>
              <a:custGeom>
                <a:rect b="b" l="l" r="r" t="t"/>
                <a:pathLst>
                  <a:path extrusionOk="0" h="213781" w="101546">
                    <a:moveTo>
                      <a:pt x="77521" y="192553"/>
                    </a:moveTo>
                    <a:cubicBezTo>
                      <a:pt x="81767" y="192553"/>
                      <a:pt x="86162" y="192204"/>
                      <a:pt x="90608" y="191454"/>
                    </a:cubicBezTo>
                    <a:cubicBezTo>
                      <a:pt x="95103" y="190705"/>
                      <a:pt x="98699" y="189856"/>
                      <a:pt x="101546" y="188807"/>
                    </a:cubicBezTo>
                    <a:lnTo>
                      <a:pt x="101546" y="208937"/>
                    </a:lnTo>
                    <a:cubicBezTo>
                      <a:pt x="98499" y="210285"/>
                      <a:pt x="94354" y="211434"/>
                      <a:pt x="88959" y="212383"/>
                    </a:cubicBezTo>
                    <a:cubicBezTo>
                      <a:pt x="83615" y="213332"/>
                      <a:pt x="78370" y="213782"/>
                      <a:pt x="73275" y="213782"/>
                    </a:cubicBezTo>
                    <a:cubicBezTo>
                      <a:pt x="64235" y="213782"/>
                      <a:pt x="55993" y="212183"/>
                      <a:pt x="48600" y="208987"/>
                    </a:cubicBezTo>
                    <a:cubicBezTo>
                      <a:pt x="41208" y="205790"/>
                      <a:pt x="35314" y="200445"/>
                      <a:pt x="30918" y="192853"/>
                    </a:cubicBezTo>
                    <a:cubicBezTo>
                      <a:pt x="26473" y="185261"/>
                      <a:pt x="24275" y="174772"/>
                      <a:pt x="24325" y="161335"/>
                    </a:cubicBezTo>
                    <a:lnTo>
                      <a:pt x="24325" y="59889"/>
                    </a:lnTo>
                    <a:cubicBezTo>
                      <a:pt x="24325" y="59889"/>
                      <a:pt x="0" y="59889"/>
                      <a:pt x="0" y="59889"/>
                    </a:cubicBezTo>
                    <a:lnTo>
                      <a:pt x="0" y="47252"/>
                    </a:lnTo>
                    <a:cubicBezTo>
                      <a:pt x="0" y="47252"/>
                      <a:pt x="24525" y="37112"/>
                      <a:pt x="24525" y="37112"/>
                    </a:cubicBezTo>
                    <a:lnTo>
                      <a:pt x="34814" y="0"/>
                    </a:lnTo>
                    <a:lnTo>
                      <a:pt x="50399" y="0"/>
                    </a:lnTo>
                    <a:cubicBezTo>
                      <a:pt x="50399" y="0"/>
                      <a:pt x="50399" y="39660"/>
                      <a:pt x="50399" y="39660"/>
                    </a:cubicBezTo>
                    <a:lnTo>
                      <a:pt x="100498" y="39660"/>
                    </a:lnTo>
                    <a:cubicBezTo>
                      <a:pt x="100498" y="39660"/>
                      <a:pt x="100498" y="59989"/>
                      <a:pt x="100498" y="59989"/>
                    </a:cubicBezTo>
                    <a:lnTo>
                      <a:pt x="50399" y="59989"/>
                    </a:lnTo>
                    <a:cubicBezTo>
                      <a:pt x="50399" y="59989"/>
                      <a:pt x="50399" y="160636"/>
                      <a:pt x="50399" y="160636"/>
                    </a:cubicBezTo>
                    <a:cubicBezTo>
                      <a:pt x="50399" y="171375"/>
                      <a:pt x="52846" y="179367"/>
                      <a:pt x="57791" y="184661"/>
                    </a:cubicBezTo>
                    <a:cubicBezTo>
                      <a:pt x="62736" y="189956"/>
                      <a:pt x="69329" y="192603"/>
                      <a:pt x="77521" y="19260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15" name="Google Shape;3215;g34ed79b00d1_0_3027"/>
              <p:cNvSpPr/>
              <p:nvPr/>
            </p:nvSpPr>
            <p:spPr>
              <a:xfrm>
                <a:off x="2601866" y="4762488"/>
                <a:ext cx="31168" cy="235010"/>
              </a:xfrm>
              <a:custGeom>
                <a:rect b="b" l="l" r="r" t="t"/>
                <a:pathLst>
                  <a:path extrusionOk="0" h="235010" w="31168">
                    <a:moveTo>
                      <a:pt x="15584" y="0"/>
                    </a:moveTo>
                    <a:cubicBezTo>
                      <a:pt x="19830" y="0"/>
                      <a:pt x="23526" y="1399"/>
                      <a:pt x="26573" y="4146"/>
                    </a:cubicBezTo>
                    <a:cubicBezTo>
                      <a:pt x="29620" y="6893"/>
                      <a:pt x="31168" y="11189"/>
                      <a:pt x="31168" y="17033"/>
                    </a:cubicBezTo>
                    <a:cubicBezTo>
                      <a:pt x="31168" y="22777"/>
                      <a:pt x="29620" y="27023"/>
                      <a:pt x="26573" y="29820"/>
                    </a:cubicBezTo>
                    <a:cubicBezTo>
                      <a:pt x="23526" y="32617"/>
                      <a:pt x="19830" y="34016"/>
                      <a:pt x="15584" y="34016"/>
                    </a:cubicBezTo>
                    <a:cubicBezTo>
                      <a:pt x="11338" y="34016"/>
                      <a:pt x="7392" y="32617"/>
                      <a:pt x="4445" y="29820"/>
                    </a:cubicBezTo>
                    <a:cubicBezTo>
                      <a:pt x="1498" y="27023"/>
                      <a:pt x="0" y="22727"/>
                      <a:pt x="0" y="17033"/>
                    </a:cubicBezTo>
                    <a:cubicBezTo>
                      <a:pt x="0" y="11189"/>
                      <a:pt x="1498" y="6893"/>
                      <a:pt x="4445" y="4146"/>
                    </a:cubicBezTo>
                    <a:cubicBezTo>
                      <a:pt x="7392" y="1399"/>
                      <a:pt x="11139" y="0"/>
                      <a:pt x="15584" y="0"/>
                    </a:cubicBezTo>
                    <a:close/>
                    <a:moveTo>
                      <a:pt x="28171" y="63985"/>
                    </a:moveTo>
                    <a:lnTo>
                      <a:pt x="28171" y="235010"/>
                    </a:lnTo>
                    <a:cubicBezTo>
                      <a:pt x="28171" y="235010"/>
                      <a:pt x="2198" y="235010"/>
                      <a:pt x="2198" y="235010"/>
                    </a:cubicBezTo>
                    <a:lnTo>
                      <a:pt x="2198" y="63985"/>
                    </a:lnTo>
                    <a:cubicBezTo>
                      <a:pt x="2198" y="63985"/>
                      <a:pt x="28171" y="63985"/>
                      <a:pt x="28171" y="6398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16" name="Google Shape;3216;g34ed79b00d1_0_3027"/>
              <p:cNvSpPr/>
              <p:nvPr/>
            </p:nvSpPr>
            <p:spPr>
              <a:xfrm>
                <a:off x="2684781" y="4823376"/>
                <a:ext cx="142654" cy="174222"/>
              </a:xfrm>
              <a:custGeom>
                <a:rect b="b" l="l" r="r" t="t"/>
                <a:pathLst>
                  <a:path extrusionOk="0" h="174222" w="142654">
                    <a:moveTo>
                      <a:pt x="81017" y="0"/>
                    </a:moveTo>
                    <a:cubicBezTo>
                      <a:pt x="101297" y="0"/>
                      <a:pt x="116631" y="4995"/>
                      <a:pt x="127070" y="14935"/>
                    </a:cubicBezTo>
                    <a:cubicBezTo>
                      <a:pt x="137460" y="24875"/>
                      <a:pt x="142654" y="40809"/>
                      <a:pt x="142654" y="62786"/>
                    </a:cubicBezTo>
                    <a:lnTo>
                      <a:pt x="142654" y="174222"/>
                    </a:lnTo>
                    <a:cubicBezTo>
                      <a:pt x="142654" y="174222"/>
                      <a:pt x="117031" y="174222"/>
                      <a:pt x="117031" y="174222"/>
                    </a:cubicBezTo>
                    <a:lnTo>
                      <a:pt x="117031" y="64534"/>
                    </a:lnTo>
                    <a:cubicBezTo>
                      <a:pt x="117081" y="50299"/>
                      <a:pt x="113834" y="39610"/>
                      <a:pt x="107340" y="32517"/>
                    </a:cubicBezTo>
                    <a:cubicBezTo>
                      <a:pt x="100847" y="25424"/>
                      <a:pt x="90857" y="21928"/>
                      <a:pt x="77471" y="21878"/>
                    </a:cubicBezTo>
                    <a:cubicBezTo>
                      <a:pt x="58540" y="21878"/>
                      <a:pt x="45204" y="27222"/>
                      <a:pt x="37512" y="37911"/>
                    </a:cubicBezTo>
                    <a:cubicBezTo>
                      <a:pt x="29820" y="48601"/>
                      <a:pt x="25974" y="64185"/>
                      <a:pt x="25924" y="84564"/>
                    </a:cubicBezTo>
                    <a:lnTo>
                      <a:pt x="25924" y="174123"/>
                    </a:lnTo>
                    <a:cubicBezTo>
                      <a:pt x="25924" y="174123"/>
                      <a:pt x="0" y="174123"/>
                      <a:pt x="0" y="174123"/>
                    </a:cubicBezTo>
                    <a:lnTo>
                      <a:pt x="0" y="3097"/>
                    </a:lnTo>
                    <a:cubicBezTo>
                      <a:pt x="0" y="3097"/>
                      <a:pt x="20979" y="3097"/>
                      <a:pt x="20979" y="3097"/>
                    </a:cubicBezTo>
                    <a:lnTo>
                      <a:pt x="24875" y="27772"/>
                    </a:lnTo>
                    <a:lnTo>
                      <a:pt x="26273" y="27772"/>
                    </a:lnTo>
                    <a:cubicBezTo>
                      <a:pt x="29919" y="21728"/>
                      <a:pt x="34565" y="16683"/>
                      <a:pt x="40159" y="12587"/>
                    </a:cubicBezTo>
                    <a:cubicBezTo>
                      <a:pt x="45803" y="8491"/>
                      <a:pt x="52097" y="5345"/>
                      <a:pt x="59040" y="3247"/>
                    </a:cubicBezTo>
                    <a:cubicBezTo>
                      <a:pt x="66033" y="1099"/>
                      <a:pt x="73325" y="50"/>
                      <a:pt x="81017" y="5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17" name="Google Shape;3217;g34ed79b00d1_0_3027"/>
              <p:cNvSpPr/>
              <p:nvPr/>
            </p:nvSpPr>
            <p:spPr>
              <a:xfrm>
                <a:off x="2878533" y="4762588"/>
                <a:ext cx="31168" cy="235010"/>
              </a:xfrm>
              <a:custGeom>
                <a:rect b="b" l="l" r="r" t="t"/>
                <a:pathLst>
                  <a:path extrusionOk="0" h="235010" w="31168">
                    <a:moveTo>
                      <a:pt x="15584" y="0"/>
                    </a:moveTo>
                    <a:cubicBezTo>
                      <a:pt x="19830" y="0"/>
                      <a:pt x="23526" y="1399"/>
                      <a:pt x="26573" y="4146"/>
                    </a:cubicBezTo>
                    <a:cubicBezTo>
                      <a:pt x="29620" y="6893"/>
                      <a:pt x="31168" y="11189"/>
                      <a:pt x="31168" y="17033"/>
                    </a:cubicBezTo>
                    <a:cubicBezTo>
                      <a:pt x="31168" y="22777"/>
                      <a:pt x="29620" y="27023"/>
                      <a:pt x="26573" y="29820"/>
                    </a:cubicBezTo>
                    <a:cubicBezTo>
                      <a:pt x="23526" y="32617"/>
                      <a:pt x="19830" y="34015"/>
                      <a:pt x="15584" y="34015"/>
                    </a:cubicBezTo>
                    <a:cubicBezTo>
                      <a:pt x="11089" y="34015"/>
                      <a:pt x="7393" y="32617"/>
                      <a:pt x="4446" y="29820"/>
                    </a:cubicBezTo>
                    <a:cubicBezTo>
                      <a:pt x="1499" y="27023"/>
                      <a:pt x="0" y="22727"/>
                      <a:pt x="0" y="17033"/>
                    </a:cubicBezTo>
                    <a:cubicBezTo>
                      <a:pt x="0" y="11189"/>
                      <a:pt x="1499" y="6943"/>
                      <a:pt x="4446" y="4146"/>
                    </a:cubicBezTo>
                    <a:cubicBezTo>
                      <a:pt x="7393" y="1399"/>
                      <a:pt x="11139" y="0"/>
                      <a:pt x="15584" y="0"/>
                    </a:cubicBezTo>
                    <a:close/>
                    <a:moveTo>
                      <a:pt x="28171" y="63985"/>
                    </a:moveTo>
                    <a:lnTo>
                      <a:pt x="28171" y="235010"/>
                    </a:lnTo>
                    <a:cubicBezTo>
                      <a:pt x="28171" y="235010"/>
                      <a:pt x="2198" y="235010"/>
                      <a:pt x="2198" y="235010"/>
                    </a:cubicBezTo>
                    <a:lnTo>
                      <a:pt x="2198" y="63985"/>
                    </a:lnTo>
                    <a:cubicBezTo>
                      <a:pt x="2198" y="63985"/>
                      <a:pt x="28171" y="63985"/>
                      <a:pt x="28171" y="6398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218" name="Google Shape;3218;g34ed79b00d1_0_3027"/>
            <p:cNvGrpSpPr/>
            <p:nvPr/>
          </p:nvGrpSpPr>
          <p:grpSpPr>
            <a:xfrm>
              <a:off x="4474704" y="5620563"/>
              <a:ext cx="1640276" cy="154791"/>
              <a:chOff x="4474704" y="5620563"/>
              <a:chExt cx="1640276" cy="154791"/>
            </a:xfrm>
          </p:grpSpPr>
          <p:sp>
            <p:nvSpPr>
              <p:cNvPr id="3219" name="Google Shape;3219;g34ed79b00d1_0_3027"/>
              <p:cNvSpPr/>
              <p:nvPr/>
            </p:nvSpPr>
            <p:spPr>
              <a:xfrm>
                <a:off x="4474704" y="5629753"/>
                <a:ext cx="112235" cy="143603"/>
              </a:xfrm>
              <a:custGeom>
                <a:rect b="b" l="l" r="r" t="t"/>
                <a:pathLst>
                  <a:path extrusionOk="0" h="143603" w="112235">
                    <a:moveTo>
                      <a:pt x="112236" y="143603"/>
                    </a:moveTo>
                    <a:lnTo>
                      <a:pt x="93005" y="143603"/>
                    </a:lnTo>
                    <a:lnTo>
                      <a:pt x="14735" y="22976"/>
                    </a:lnTo>
                    <a:lnTo>
                      <a:pt x="13936" y="22976"/>
                    </a:lnTo>
                    <a:cubicBezTo>
                      <a:pt x="14136" y="26173"/>
                      <a:pt x="14336" y="29819"/>
                      <a:pt x="14635" y="33916"/>
                    </a:cubicBezTo>
                    <a:cubicBezTo>
                      <a:pt x="14885" y="38011"/>
                      <a:pt x="15085" y="42357"/>
                      <a:pt x="15284" y="47002"/>
                    </a:cubicBezTo>
                    <a:cubicBezTo>
                      <a:pt x="15434" y="51598"/>
                      <a:pt x="15534" y="56343"/>
                      <a:pt x="15534" y="61088"/>
                    </a:cubicBezTo>
                    <a:lnTo>
                      <a:pt x="15534" y="143603"/>
                    </a:lnTo>
                    <a:lnTo>
                      <a:pt x="0" y="143603"/>
                    </a:lnTo>
                    <a:lnTo>
                      <a:pt x="0" y="0"/>
                    </a:lnTo>
                    <a:lnTo>
                      <a:pt x="19131" y="0"/>
                    </a:lnTo>
                    <a:lnTo>
                      <a:pt x="97101" y="120228"/>
                    </a:lnTo>
                    <a:lnTo>
                      <a:pt x="97800" y="120228"/>
                    </a:lnTo>
                    <a:cubicBezTo>
                      <a:pt x="97651" y="117930"/>
                      <a:pt x="97501" y="114683"/>
                      <a:pt x="97301" y="110437"/>
                    </a:cubicBezTo>
                    <a:cubicBezTo>
                      <a:pt x="97101" y="106192"/>
                      <a:pt x="96901" y="101646"/>
                      <a:pt x="96752" y="96801"/>
                    </a:cubicBezTo>
                    <a:cubicBezTo>
                      <a:pt x="96602" y="91956"/>
                      <a:pt x="96502" y="87411"/>
                      <a:pt x="96502" y="83215"/>
                    </a:cubicBezTo>
                    <a:lnTo>
                      <a:pt x="96502" y="0"/>
                    </a:lnTo>
                    <a:lnTo>
                      <a:pt x="112236" y="0"/>
                    </a:lnTo>
                    <a:lnTo>
                      <a:pt x="112236" y="14360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20" name="Google Shape;3220;g34ed79b00d1_0_3027"/>
              <p:cNvSpPr/>
              <p:nvPr/>
            </p:nvSpPr>
            <p:spPr>
              <a:xfrm>
                <a:off x="4615661" y="5663918"/>
                <a:ext cx="86212" cy="111436"/>
              </a:xfrm>
              <a:custGeom>
                <a:rect b="b" l="l" r="r" t="t"/>
                <a:pathLst>
                  <a:path extrusionOk="0" h="111436" w="86212">
                    <a:moveTo>
                      <a:pt x="48301" y="50"/>
                    </a:moveTo>
                    <a:cubicBezTo>
                      <a:pt x="61138" y="50"/>
                      <a:pt x="70678" y="2947"/>
                      <a:pt x="76872" y="8692"/>
                    </a:cubicBezTo>
                    <a:cubicBezTo>
                      <a:pt x="83115" y="14435"/>
                      <a:pt x="86212" y="23676"/>
                      <a:pt x="86212" y="36313"/>
                    </a:cubicBezTo>
                    <a:lnTo>
                      <a:pt x="86212" y="109488"/>
                    </a:lnTo>
                    <a:lnTo>
                      <a:pt x="74324" y="109488"/>
                    </a:lnTo>
                    <a:lnTo>
                      <a:pt x="71177" y="93555"/>
                    </a:lnTo>
                    <a:lnTo>
                      <a:pt x="70378" y="93555"/>
                    </a:lnTo>
                    <a:cubicBezTo>
                      <a:pt x="67381" y="97501"/>
                      <a:pt x="64234" y="100797"/>
                      <a:pt x="60938" y="103445"/>
                    </a:cubicBezTo>
                    <a:cubicBezTo>
                      <a:pt x="57641" y="106092"/>
                      <a:pt x="53895" y="108090"/>
                      <a:pt x="49599" y="109438"/>
                    </a:cubicBezTo>
                    <a:cubicBezTo>
                      <a:pt x="45304" y="110787"/>
                      <a:pt x="40059" y="111437"/>
                      <a:pt x="33816" y="111437"/>
                    </a:cubicBezTo>
                    <a:cubicBezTo>
                      <a:pt x="27272" y="111437"/>
                      <a:pt x="21478" y="110288"/>
                      <a:pt x="16383" y="107990"/>
                    </a:cubicBezTo>
                    <a:cubicBezTo>
                      <a:pt x="11289" y="105692"/>
                      <a:pt x="7293" y="102246"/>
                      <a:pt x="4396" y="97601"/>
                    </a:cubicBezTo>
                    <a:cubicBezTo>
                      <a:pt x="1498" y="92956"/>
                      <a:pt x="0" y="87061"/>
                      <a:pt x="0" y="79918"/>
                    </a:cubicBezTo>
                    <a:cubicBezTo>
                      <a:pt x="0" y="69180"/>
                      <a:pt x="4246" y="60938"/>
                      <a:pt x="12787" y="55144"/>
                    </a:cubicBezTo>
                    <a:cubicBezTo>
                      <a:pt x="21278" y="49400"/>
                      <a:pt x="34265" y="46253"/>
                      <a:pt x="51697" y="45703"/>
                    </a:cubicBezTo>
                    <a:lnTo>
                      <a:pt x="70278" y="44905"/>
                    </a:lnTo>
                    <a:lnTo>
                      <a:pt x="70278" y="38311"/>
                    </a:lnTo>
                    <a:cubicBezTo>
                      <a:pt x="70278" y="29021"/>
                      <a:pt x="68280" y="22477"/>
                      <a:pt x="64284" y="18781"/>
                    </a:cubicBezTo>
                    <a:cubicBezTo>
                      <a:pt x="60289" y="15035"/>
                      <a:pt x="54644" y="13187"/>
                      <a:pt x="47402" y="13187"/>
                    </a:cubicBezTo>
                    <a:cubicBezTo>
                      <a:pt x="41757" y="13187"/>
                      <a:pt x="36413" y="13986"/>
                      <a:pt x="31268" y="15634"/>
                    </a:cubicBezTo>
                    <a:cubicBezTo>
                      <a:pt x="26173" y="17283"/>
                      <a:pt x="21328" y="19181"/>
                      <a:pt x="16733" y="21428"/>
                    </a:cubicBezTo>
                    <a:lnTo>
                      <a:pt x="11738" y="9041"/>
                    </a:lnTo>
                    <a:cubicBezTo>
                      <a:pt x="16583" y="6544"/>
                      <a:pt x="22127" y="4446"/>
                      <a:pt x="28421" y="2647"/>
                    </a:cubicBezTo>
                    <a:cubicBezTo>
                      <a:pt x="34715" y="899"/>
                      <a:pt x="41308" y="0"/>
                      <a:pt x="48251" y="0"/>
                    </a:cubicBezTo>
                    <a:close/>
                    <a:moveTo>
                      <a:pt x="70128" y="56443"/>
                    </a:moveTo>
                    <a:lnTo>
                      <a:pt x="53745" y="57142"/>
                    </a:lnTo>
                    <a:cubicBezTo>
                      <a:pt x="40309" y="57641"/>
                      <a:pt x="30868" y="59839"/>
                      <a:pt x="25374" y="63735"/>
                    </a:cubicBezTo>
                    <a:cubicBezTo>
                      <a:pt x="19880" y="67581"/>
                      <a:pt x="17132" y="73075"/>
                      <a:pt x="17132" y="80118"/>
                    </a:cubicBezTo>
                    <a:cubicBezTo>
                      <a:pt x="17132" y="86262"/>
                      <a:pt x="18981" y="90808"/>
                      <a:pt x="22727" y="93754"/>
                    </a:cubicBezTo>
                    <a:cubicBezTo>
                      <a:pt x="26473" y="96702"/>
                      <a:pt x="31418" y="98150"/>
                      <a:pt x="37562" y="98150"/>
                    </a:cubicBezTo>
                    <a:cubicBezTo>
                      <a:pt x="47102" y="98150"/>
                      <a:pt x="54944" y="95503"/>
                      <a:pt x="61038" y="90208"/>
                    </a:cubicBezTo>
                    <a:cubicBezTo>
                      <a:pt x="67131" y="84913"/>
                      <a:pt x="70178" y="76972"/>
                      <a:pt x="70178" y="66332"/>
                    </a:cubicBezTo>
                    <a:lnTo>
                      <a:pt x="70178" y="5639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21" name="Google Shape;3221;g34ed79b00d1_0_3027"/>
              <p:cNvSpPr/>
              <p:nvPr/>
            </p:nvSpPr>
            <p:spPr>
              <a:xfrm>
                <a:off x="4735488" y="5620563"/>
                <a:ext cx="86911" cy="152893"/>
              </a:xfrm>
              <a:custGeom>
                <a:rect b="b" l="l" r="r" t="t"/>
                <a:pathLst>
                  <a:path extrusionOk="0" h="152893" w="86911">
                    <a:moveTo>
                      <a:pt x="16183" y="0"/>
                    </a:moveTo>
                    <a:lnTo>
                      <a:pt x="16183" y="79369"/>
                    </a:lnTo>
                    <a:cubicBezTo>
                      <a:pt x="16183" y="81967"/>
                      <a:pt x="16084" y="85163"/>
                      <a:pt x="15884" y="88959"/>
                    </a:cubicBezTo>
                    <a:cubicBezTo>
                      <a:pt x="15684" y="92705"/>
                      <a:pt x="15534" y="96052"/>
                      <a:pt x="15384" y="98949"/>
                    </a:cubicBezTo>
                    <a:lnTo>
                      <a:pt x="16084" y="98949"/>
                    </a:lnTo>
                    <a:cubicBezTo>
                      <a:pt x="17482" y="97251"/>
                      <a:pt x="19480" y="94703"/>
                      <a:pt x="22127" y="91407"/>
                    </a:cubicBezTo>
                    <a:cubicBezTo>
                      <a:pt x="24775" y="88060"/>
                      <a:pt x="27023" y="85363"/>
                      <a:pt x="28871" y="83365"/>
                    </a:cubicBezTo>
                    <a:lnTo>
                      <a:pt x="64634" y="45253"/>
                    </a:lnTo>
                    <a:lnTo>
                      <a:pt x="83765" y="45253"/>
                    </a:lnTo>
                    <a:lnTo>
                      <a:pt x="40459" y="91207"/>
                    </a:lnTo>
                    <a:lnTo>
                      <a:pt x="86911" y="152894"/>
                    </a:lnTo>
                    <a:lnTo>
                      <a:pt x="67281" y="152894"/>
                    </a:lnTo>
                    <a:lnTo>
                      <a:pt x="29270" y="101896"/>
                    </a:lnTo>
                    <a:lnTo>
                      <a:pt x="16183" y="113884"/>
                    </a:lnTo>
                    <a:lnTo>
                      <a:pt x="16183" y="152894"/>
                    </a:lnTo>
                    <a:lnTo>
                      <a:pt x="0" y="152894"/>
                    </a:lnTo>
                    <a:lnTo>
                      <a:pt x="0" y="50"/>
                    </a:lnTo>
                    <a:lnTo>
                      <a:pt x="16183" y="5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22" name="Google Shape;3222;g34ed79b00d1_0_3027"/>
              <p:cNvSpPr/>
              <p:nvPr/>
            </p:nvSpPr>
            <p:spPr>
              <a:xfrm>
                <a:off x="4839932" y="5665617"/>
                <a:ext cx="90107" cy="109687"/>
              </a:xfrm>
              <a:custGeom>
                <a:rect b="b" l="l" r="r" t="t"/>
                <a:pathLst>
                  <a:path extrusionOk="0" h="109687" w="90107">
                    <a:moveTo>
                      <a:pt x="90108" y="100"/>
                    </a:moveTo>
                    <a:lnTo>
                      <a:pt x="90108" y="107740"/>
                    </a:lnTo>
                    <a:lnTo>
                      <a:pt x="76772" y="107740"/>
                    </a:lnTo>
                    <a:lnTo>
                      <a:pt x="74424" y="92605"/>
                    </a:lnTo>
                    <a:lnTo>
                      <a:pt x="73525" y="92605"/>
                    </a:lnTo>
                    <a:cubicBezTo>
                      <a:pt x="71277" y="96351"/>
                      <a:pt x="68430" y="99498"/>
                      <a:pt x="64884" y="102046"/>
                    </a:cubicBezTo>
                    <a:cubicBezTo>
                      <a:pt x="61337" y="104593"/>
                      <a:pt x="57391" y="106491"/>
                      <a:pt x="52946" y="107790"/>
                    </a:cubicBezTo>
                    <a:cubicBezTo>
                      <a:pt x="48500" y="109088"/>
                      <a:pt x="43805" y="109688"/>
                      <a:pt x="38860" y="109688"/>
                    </a:cubicBezTo>
                    <a:cubicBezTo>
                      <a:pt x="30369" y="109688"/>
                      <a:pt x="23226" y="108289"/>
                      <a:pt x="17432" y="105542"/>
                    </a:cubicBezTo>
                    <a:cubicBezTo>
                      <a:pt x="11688" y="102795"/>
                      <a:pt x="7342" y="98549"/>
                      <a:pt x="4395" y="92755"/>
                    </a:cubicBezTo>
                    <a:cubicBezTo>
                      <a:pt x="1498" y="87011"/>
                      <a:pt x="0" y="79618"/>
                      <a:pt x="0" y="70578"/>
                    </a:cubicBezTo>
                    <a:lnTo>
                      <a:pt x="0" y="50"/>
                    </a:lnTo>
                    <a:lnTo>
                      <a:pt x="16483" y="50"/>
                    </a:lnTo>
                    <a:lnTo>
                      <a:pt x="16483" y="69379"/>
                    </a:lnTo>
                    <a:cubicBezTo>
                      <a:pt x="16483" y="78370"/>
                      <a:pt x="18531" y="85063"/>
                      <a:pt x="22577" y="89458"/>
                    </a:cubicBezTo>
                    <a:cubicBezTo>
                      <a:pt x="26623" y="93854"/>
                      <a:pt x="32816" y="96102"/>
                      <a:pt x="41158" y="96102"/>
                    </a:cubicBezTo>
                    <a:cubicBezTo>
                      <a:pt x="49499" y="96102"/>
                      <a:pt x="55493" y="94603"/>
                      <a:pt x="60239" y="91606"/>
                    </a:cubicBezTo>
                    <a:cubicBezTo>
                      <a:pt x="64983" y="88610"/>
                      <a:pt x="68430" y="84164"/>
                      <a:pt x="70528" y="78270"/>
                    </a:cubicBezTo>
                    <a:cubicBezTo>
                      <a:pt x="72626" y="72426"/>
                      <a:pt x="73675" y="65233"/>
                      <a:pt x="73675" y="56692"/>
                    </a:cubicBezTo>
                    <a:lnTo>
                      <a:pt x="73675" y="0"/>
                    </a:lnTo>
                    <a:lnTo>
                      <a:pt x="9005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23" name="Google Shape;3223;g34ed79b00d1_0_3027"/>
              <p:cNvSpPr/>
              <p:nvPr/>
            </p:nvSpPr>
            <p:spPr>
              <a:xfrm>
                <a:off x="4964604" y="5620563"/>
                <a:ext cx="89758" cy="152843"/>
              </a:xfrm>
              <a:custGeom>
                <a:rect b="b" l="l" r="r" t="t"/>
                <a:pathLst>
                  <a:path extrusionOk="0" h="152843" w="89758">
                    <a:moveTo>
                      <a:pt x="16233" y="0"/>
                    </a:moveTo>
                    <a:lnTo>
                      <a:pt x="16233" y="45653"/>
                    </a:lnTo>
                    <a:cubicBezTo>
                      <a:pt x="16233" y="48251"/>
                      <a:pt x="16183" y="50898"/>
                      <a:pt x="16034" y="53545"/>
                    </a:cubicBezTo>
                    <a:cubicBezTo>
                      <a:pt x="15884" y="56193"/>
                      <a:pt x="15684" y="58640"/>
                      <a:pt x="15334" y="60838"/>
                    </a:cubicBezTo>
                    <a:lnTo>
                      <a:pt x="16433" y="60838"/>
                    </a:lnTo>
                    <a:cubicBezTo>
                      <a:pt x="18681" y="57042"/>
                      <a:pt x="21478" y="53845"/>
                      <a:pt x="24925" y="51248"/>
                    </a:cubicBezTo>
                    <a:cubicBezTo>
                      <a:pt x="28371" y="48650"/>
                      <a:pt x="32267" y="46702"/>
                      <a:pt x="36663" y="45353"/>
                    </a:cubicBezTo>
                    <a:cubicBezTo>
                      <a:pt x="41058" y="44005"/>
                      <a:pt x="45703" y="43355"/>
                      <a:pt x="50598" y="43355"/>
                    </a:cubicBezTo>
                    <a:cubicBezTo>
                      <a:pt x="59239" y="43355"/>
                      <a:pt x="66482" y="44754"/>
                      <a:pt x="72276" y="47502"/>
                    </a:cubicBezTo>
                    <a:cubicBezTo>
                      <a:pt x="78070" y="50248"/>
                      <a:pt x="82416" y="54495"/>
                      <a:pt x="85363" y="60288"/>
                    </a:cubicBezTo>
                    <a:cubicBezTo>
                      <a:pt x="88260" y="66032"/>
                      <a:pt x="89759" y="73525"/>
                      <a:pt x="89759" y="82666"/>
                    </a:cubicBezTo>
                    <a:lnTo>
                      <a:pt x="89759" y="152794"/>
                    </a:lnTo>
                    <a:lnTo>
                      <a:pt x="73675" y="152794"/>
                    </a:lnTo>
                    <a:lnTo>
                      <a:pt x="73675" y="83765"/>
                    </a:lnTo>
                    <a:cubicBezTo>
                      <a:pt x="73675" y="74774"/>
                      <a:pt x="71627" y="68081"/>
                      <a:pt x="67531" y="63635"/>
                    </a:cubicBezTo>
                    <a:cubicBezTo>
                      <a:pt x="63435" y="59189"/>
                      <a:pt x="57192" y="56942"/>
                      <a:pt x="48700" y="56942"/>
                    </a:cubicBezTo>
                    <a:cubicBezTo>
                      <a:pt x="40709" y="56942"/>
                      <a:pt x="34365" y="58440"/>
                      <a:pt x="29620" y="61537"/>
                    </a:cubicBezTo>
                    <a:cubicBezTo>
                      <a:pt x="24875" y="64584"/>
                      <a:pt x="21478" y="69029"/>
                      <a:pt x="19380" y="74924"/>
                    </a:cubicBezTo>
                    <a:cubicBezTo>
                      <a:pt x="17332" y="80817"/>
                      <a:pt x="16283" y="88010"/>
                      <a:pt x="16283" y="96551"/>
                    </a:cubicBezTo>
                    <a:lnTo>
                      <a:pt x="16283" y="152844"/>
                    </a:lnTo>
                    <a:lnTo>
                      <a:pt x="0" y="152844"/>
                    </a:lnTo>
                    <a:lnTo>
                      <a:pt x="0" y="0"/>
                    </a:lnTo>
                    <a:lnTo>
                      <a:pt x="1628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24" name="Google Shape;3224;g34ed79b00d1_0_3027"/>
              <p:cNvSpPr/>
              <p:nvPr/>
            </p:nvSpPr>
            <p:spPr>
              <a:xfrm>
                <a:off x="5079837" y="5663918"/>
                <a:ext cx="86211" cy="111436"/>
              </a:xfrm>
              <a:custGeom>
                <a:rect b="b" l="l" r="r" t="t"/>
                <a:pathLst>
                  <a:path extrusionOk="0" h="111436" w="86211">
                    <a:moveTo>
                      <a:pt x="48301" y="50"/>
                    </a:moveTo>
                    <a:cubicBezTo>
                      <a:pt x="61138" y="50"/>
                      <a:pt x="70678" y="2947"/>
                      <a:pt x="76871" y="8692"/>
                    </a:cubicBezTo>
                    <a:cubicBezTo>
                      <a:pt x="83115" y="14435"/>
                      <a:pt x="86212" y="23676"/>
                      <a:pt x="86212" y="36313"/>
                    </a:cubicBezTo>
                    <a:lnTo>
                      <a:pt x="86212" y="109488"/>
                    </a:lnTo>
                    <a:lnTo>
                      <a:pt x="74324" y="109488"/>
                    </a:lnTo>
                    <a:lnTo>
                      <a:pt x="71178" y="93555"/>
                    </a:lnTo>
                    <a:lnTo>
                      <a:pt x="70378" y="93555"/>
                    </a:lnTo>
                    <a:cubicBezTo>
                      <a:pt x="67381" y="97501"/>
                      <a:pt x="64235" y="100797"/>
                      <a:pt x="60938" y="103445"/>
                    </a:cubicBezTo>
                    <a:cubicBezTo>
                      <a:pt x="57641" y="106092"/>
                      <a:pt x="53895" y="108090"/>
                      <a:pt x="49599" y="109438"/>
                    </a:cubicBezTo>
                    <a:cubicBezTo>
                      <a:pt x="45304" y="110787"/>
                      <a:pt x="40059" y="111437"/>
                      <a:pt x="33816" y="111437"/>
                    </a:cubicBezTo>
                    <a:cubicBezTo>
                      <a:pt x="27272" y="111437"/>
                      <a:pt x="21478" y="110288"/>
                      <a:pt x="16383" y="107990"/>
                    </a:cubicBezTo>
                    <a:cubicBezTo>
                      <a:pt x="11289" y="105692"/>
                      <a:pt x="7293" y="102246"/>
                      <a:pt x="4396" y="97601"/>
                    </a:cubicBezTo>
                    <a:cubicBezTo>
                      <a:pt x="1498" y="92956"/>
                      <a:pt x="0" y="87061"/>
                      <a:pt x="0" y="79918"/>
                    </a:cubicBezTo>
                    <a:cubicBezTo>
                      <a:pt x="0" y="69180"/>
                      <a:pt x="4246" y="60938"/>
                      <a:pt x="12787" y="55144"/>
                    </a:cubicBezTo>
                    <a:cubicBezTo>
                      <a:pt x="21278" y="49400"/>
                      <a:pt x="34265" y="46253"/>
                      <a:pt x="51697" y="45703"/>
                    </a:cubicBezTo>
                    <a:lnTo>
                      <a:pt x="70278" y="44905"/>
                    </a:lnTo>
                    <a:lnTo>
                      <a:pt x="70278" y="38311"/>
                    </a:lnTo>
                    <a:cubicBezTo>
                      <a:pt x="70278" y="29021"/>
                      <a:pt x="68280" y="22477"/>
                      <a:pt x="64285" y="18781"/>
                    </a:cubicBezTo>
                    <a:cubicBezTo>
                      <a:pt x="60289" y="15035"/>
                      <a:pt x="54644" y="13187"/>
                      <a:pt x="47402" y="13187"/>
                    </a:cubicBezTo>
                    <a:cubicBezTo>
                      <a:pt x="41758" y="13187"/>
                      <a:pt x="36413" y="13986"/>
                      <a:pt x="31268" y="15634"/>
                    </a:cubicBezTo>
                    <a:cubicBezTo>
                      <a:pt x="26173" y="17283"/>
                      <a:pt x="21328" y="19181"/>
                      <a:pt x="16733" y="21428"/>
                    </a:cubicBezTo>
                    <a:lnTo>
                      <a:pt x="11738" y="9041"/>
                    </a:lnTo>
                    <a:cubicBezTo>
                      <a:pt x="16583" y="6544"/>
                      <a:pt x="22127" y="4446"/>
                      <a:pt x="28421" y="2647"/>
                    </a:cubicBezTo>
                    <a:cubicBezTo>
                      <a:pt x="34715" y="899"/>
                      <a:pt x="41308" y="0"/>
                      <a:pt x="48251" y="0"/>
                    </a:cubicBezTo>
                    <a:close/>
                    <a:moveTo>
                      <a:pt x="70128" y="56443"/>
                    </a:moveTo>
                    <a:lnTo>
                      <a:pt x="53745" y="57142"/>
                    </a:lnTo>
                    <a:cubicBezTo>
                      <a:pt x="40309" y="57641"/>
                      <a:pt x="30868" y="59839"/>
                      <a:pt x="25374" y="63735"/>
                    </a:cubicBezTo>
                    <a:cubicBezTo>
                      <a:pt x="19880" y="67581"/>
                      <a:pt x="17132" y="73075"/>
                      <a:pt x="17132" y="80118"/>
                    </a:cubicBezTo>
                    <a:cubicBezTo>
                      <a:pt x="17132" y="86262"/>
                      <a:pt x="18981" y="90808"/>
                      <a:pt x="22727" y="93754"/>
                    </a:cubicBezTo>
                    <a:cubicBezTo>
                      <a:pt x="26473" y="96702"/>
                      <a:pt x="31418" y="98150"/>
                      <a:pt x="37561" y="98150"/>
                    </a:cubicBezTo>
                    <a:cubicBezTo>
                      <a:pt x="47102" y="98150"/>
                      <a:pt x="54944" y="95503"/>
                      <a:pt x="61038" y="90208"/>
                    </a:cubicBezTo>
                    <a:cubicBezTo>
                      <a:pt x="67131" y="84913"/>
                      <a:pt x="70178" y="76972"/>
                      <a:pt x="70178" y="66332"/>
                    </a:cubicBezTo>
                    <a:lnTo>
                      <a:pt x="70178" y="5639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25" name="Google Shape;3225;g34ed79b00d1_0_3027"/>
              <p:cNvSpPr/>
              <p:nvPr/>
            </p:nvSpPr>
            <p:spPr>
              <a:xfrm>
                <a:off x="5251911" y="5663769"/>
                <a:ext cx="89758" cy="109687"/>
              </a:xfrm>
              <a:custGeom>
                <a:rect b="b" l="l" r="r" t="t"/>
                <a:pathLst>
                  <a:path extrusionOk="0" h="109687" w="89758">
                    <a:moveTo>
                      <a:pt x="50948" y="0"/>
                    </a:moveTo>
                    <a:cubicBezTo>
                      <a:pt x="63735" y="0"/>
                      <a:pt x="73375" y="3147"/>
                      <a:pt x="79918" y="9390"/>
                    </a:cubicBezTo>
                    <a:cubicBezTo>
                      <a:pt x="86461" y="15634"/>
                      <a:pt x="89758" y="25674"/>
                      <a:pt x="89758" y="39509"/>
                    </a:cubicBezTo>
                    <a:lnTo>
                      <a:pt x="89758" y="109638"/>
                    </a:lnTo>
                    <a:lnTo>
                      <a:pt x="73675" y="109638"/>
                    </a:lnTo>
                    <a:lnTo>
                      <a:pt x="73675" y="40609"/>
                    </a:lnTo>
                    <a:cubicBezTo>
                      <a:pt x="73675" y="31618"/>
                      <a:pt x="71627" y="24925"/>
                      <a:pt x="67531" y="20479"/>
                    </a:cubicBezTo>
                    <a:cubicBezTo>
                      <a:pt x="63435" y="16033"/>
                      <a:pt x="57191" y="13786"/>
                      <a:pt x="48700" y="13786"/>
                    </a:cubicBezTo>
                    <a:cubicBezTo>
                      <a:pt x="36762" y="13786"/>
                      <a:pt x="28421" y="17182"/>
                      <a:pt x="23576" y="23925"/>
                    </a:cubicBezTo>
                    <a:cubicBezTo>
                      <a:pt x="18731" y="30669"/>
                      <a:pt x="16283" y="40459"/>
                      <a:pt x="16283" y="53295"/>
                    </a:cubicBezTo>
                    <a:lnTo>
                      <a:pt x="16283" y="109688"/>
                    </a:lnTo>
                    <a:lnTo>
                      <a:pt x="0" y="109688"/>
                    </a:lnTo>
                    <a:lnTo>
                      <a:pt x="0" y="2047"/>
                    </a:lnTo>
                    <a:lnTo>
                      <a:pt x="13137" y="2047"/>
                    </a:lnTo>
                    <a:lnTo>
                      <a:pt x="15584" y="17582"/>
                    </a:lnTo>
                    <a:lnTo>
                      <a:pt x="16483" y="17582"/>
                    </a:lnTo>
                    <a:cubicBezTo>
                      <a:pt x="18781" y="13786"/>
                      <a:pt x="21678" y="10589"/>
                      <a:pt x="25224" y="7992"/>
                    </a:cubicBezTo>
                    <a:cubicBezTo>
                      <a:pt x="28771" y="5394"/>
                      <a:pt x="32717" y="3446"/>
                      <a:pt x="37112" y="2097"/>
                    </a:cubicBezTo>
                    <a:cubicBezTo>
                      <a:pt x="41507" y="749"/>
                      <a:pt x="46103" y="100"/>
                      <a:pt x="50948" y="10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26" name="Google Shape;3226;g34ed79b00d1_0_3027"/>
              <p:cNvSpPr/>
              <p:nvPr/>
            </p:nvSpPr>
            <p:spPr>
              <a:xfrm>
                <a:off x="5367243" y="5663918"/>
                <a:ext cx="86212" cy="111436"/>
              </a:xfrm>
              <a:custGeom>
                <a:rect b="b" l="l" r="r" t="t"/>
                <a:pathLst>
                  <a:path extrusionOk="0" h="111436" w="86212">
                    <a:moveTo>
                      <a:pt x="48301" y="50"/>
                    </a:moveTo>
                    <a:cubicBezTo>
                      <a:pt x="61138" y="50"/>
                      <a:pt x="70678" y="2947"/>
                      <a:pt x="76872" y="8692"/>
                    </a:cubicBezTo>
                    <a:cubicBezTo>
                      <a:pt x="83115" y="14435"/>
                      <a:pt x="86212" y="23676"/>
                      <a:pt x="86212" y="36313"/>
                    </a:cubicBezTo>
                    <a:lnTo>
                      <a:pt x="86212" y="109488"/>
                    </a:lnTo>
                    <a:lnTo>
                      <a:pt x="74324" y="109488"/>
                    </a:lnTo>
                    <a:lnTo>
                      <a:pt x="71177" y="93555"/>
                    </a:lnTo>
                    <a:lnTo>
                      <a:pt x="70378" y="93555"/>
                    </a:lnTo>
                    <a:cubicBezTo>
                      <a:pt x="67381" y="97501"/>
                      <a:pt x="64234" y="100797"/>
                      <a:pt x="60938" y="103445"/>
                    </a:cubicBezTo>
                    <a:cubicBezTo>
                      <a:pt x="57641" y="106092"/>
                      <a:pt x="53895" y="108090"/>
                      <a:pt x="49600" y="109438"/>
                    </a:cubicBezTo>
                    <a:cubicBezTo>
                      <a:pt x="45304" y="110787"/>
                      <a:pt x="40059" y="111437"/>
                      <a:pt x="33816" y="111437"/>
                    </a:cubicBezTo>
                    <a:cubicBezTo>
                      <a:pt x="27273" y="111437"/>
                      <a:pt x="21478" y="110288"/>
                      <a:pt x="16383" y="107990"/>
                    </a:cubicBezTo>
                    <a:cubicBezTo>
                      <a:pt x="11289" y="105692"/>
                      <a:pt x="7293" y="102246"/>
                      <a:pt x="4396" y="97601"/>
                    </a:cubicBezTo>
                    <a:cubicBezTo>
                      <a:pt x="1499" y="92956"/>
                      <a:pt x="0" y="87061"/>
                      <a:pt x="0" y="79918"/>
                    </a:cubicBezTo>
                    <a:cubicBezTo>
                      <a:pt x="0" y="69180"/>
                      <a:pt x="4246" y="60938"/>
                      <a:pt x="12787" y="55144"/>
                    </a:cubicBezTo>
                    <a:cubicBezTo>
                      <a:pt x="21278" y="49400"/>
                      <a:pt x="34265" y="46253"/>
                      <a:pt x="51697" y="45703"/>
                    </a:cubicBezTo>
                    <a:lnTo>
                      <a:pt x="70279" y="44905"/>
                    </a:lnTo>
                    <a:lnTo>
                      <a:pt x="70279" y="38311"/>
                    </a:lnTo>
                    <a:cubicBezTo>
                      <a:pt x="70279" y="29021"/>
                      <a:pt x="68281" y="22477"/>
                      <a:pt x="64284" y="18781"/>
                    </a:cubicBezTo>
                    <a:cubicBezTo>
                      <a:pt x="60289" y="15035"/>
                      <a:pt x="54645" y="13187"/>
                      <a:pt x="47402" y="13187"/>
                    </a:cubicBezTo>
                    <a:cubicBezTo>
                      <a:pt x="41757" y="13187"/>
                      <a:pt x="36413" y="13986"/>
                      <a:pt x="31268" y="15634"/>
                    </a:cubicBezTo>
                    <a:cubicBezTo>
                      <a:pt x="26173" y="17283"/>
                      <a:pt x="21328" y="19181"/>
                      <a:pt x="16733" y="21428"/>
                    </a:cubicBezTo>
                    <a:lnTo>
                      <a:pt x="11738" y="9041"/>
                    </a:lnTo>
                    <a:cubicBezTo>
                      <a:pt x="16583" y="6544"/>
                      <a:pt x="22128" y="4446"/>
                      <a:pt x="28421" y="2647"/>
                    </a:cubicBezTo>
                    <a:cubicBezTo>
                      <a:pt x="34715" y="899"/>
                      <a:pt x="41308" y="0"/>
                      <a:pt x="48251" y="0"/>
                    </a:cubicBezTo>
                    <a:close/>
                    <a:moveTo>
                      <a:pt x="70079" y="56443"/>
                    </a:moveTo>
                    <a:lnTo>
                      <a:pt x="53695" y="57142"/>
                    </a:lnTo>
                    <a:cubicBezTo>
                      <a:pt x="40259" y="57641"/>
                      <a:pt x="30819" y="59839"/>
                      <a:pt x="25324" y="63735"/>
                    </a:cubicBezTo>
                    <a:cubicBezTo>
                      <a:pt x="19830" y="67581"/>
                      <a:pt x="17083" y="73075"/>
                      <a:pt x="17083" y="80118"/>
                    </a:cubicBezTo>
                    <a:cubicBezTo>
                      <a:pt x="17083" y="86262"/>
                      <a:pt x="18931" y="90808"/>
                      <a:pt x="22677" y="93754"/>
                    </a:cubicBezTo>
                    <a:cubicBezTo>
                      <a:pt x="26423" y="96702"/>
                      <a:pt x="31368" y="98150"/>
                      <a:pt x="37512" y="98150"/>
                    </a:cubicBezTo>
                    <a:cubicBezTo>
                      <a:pt x="47052" y="98150"/>
                      <a:pt x="54894" y="95503"/>
                      <a:pt x="60988" y="90208"/>
                    </a:cubicBezTo>
                    <a:cubicBezTo>
                      <a:pt x="67082" y="84913"/>
                      <a:pt x="70129" y="76972"/>
                      <a:pt x="70129" y="66332"/>
                    </a:cubicBezTo>
                    <a:lnTo>
                      <a:pt x="70129" y="5639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27" name="Google Shape;3227;g34ed79b00d1_0_3027"/>
              <p:cNvSpPr/>
              <p:nvPr/>
            </p:nvSpPr>
            <p:spPr>
              <a:xfrm>
                <a:off x="5487071" y="5663769"/>
                <a:ext cx="152694" cy="109687"/>
              </a:xfrm>
              <a:custGeom>
                <a:rect b="b" l="l" r="r" t="t"/>
                <a:pathLst>
                  <a:path extrusionOk="0" h="109687" w="152694">
                    <a:moveTo>
                      <a:pt x="116831" y="0"/>
                    </a:moveTo>
                    <a:cubicBezTo>
                      <a:pt x="128669" y="0"/>
                      <a:pt x="137610" y="3097"/>
                      <a:pt x="143653" y="9290"/>
                    </a:cubicBezTo>
                    <a:cubicBezTo>
                      <a:pt x="149698" y="15484"/>
                      <a:pt x="152694" y="25424"/>
                      <a:pt x="152694" y="39110"/>
                    </a:cubicBezTo>
                    <a:lnTo>
                      <a:pt x="152694" y="109638"/>
                    </a:lnTo>
                    <a:lnTo>
                      <a:pt x="136561" y="109638"/>
                    </a:lnTo>
                    <a:lnTo>
                      <a:pt x="136561" y="39909"/>
                    </a:lnTo>
                    <a:cubicBezTo>
                      <a:pt x="136561" y="31218"/>
                      <a:pt x="134663" y="24675"/>
                      <a:pt x="130917" y="20329"/>
                    </a:cubicBezTo>
                    <a:cubicBezTo>
                      <a:pt x="127171" y="15983"/>
                      <a:pt x="121576" y="13786"/>
                      <a:pt x="114183" y="13786"/>
                    </a:cubicBezTo>
                    <a:cubicBezTo>
                      <a:pt x="103794" y="13786"/>
                      <a:pt x="96202" y="16783"/>
                      <a:pt x="91507" y="22826"/>
                    </a:cubicBezTo>
                    <a:cubicBezTo>
                      <a:pt x="86811" y="28870"/>
                      <a:pt x="84414" y="37711"/>
                      <a:pt x="84414" y="49450"/>
                    </a:cubicBezTo>
                    <a:lnTo>
                      <a:pt x="84414" y="109638"/>
                    </a:lnTo>
                    <a:lnTo>
                      <a:pt x="68231" y="109638"/>
                    </a:lnTo>
                    <a:lnTo>
                      <a:pt x="68231" y="39909"/>
                    </a:lnTo>
                    <a:cubicBezTo>
                      <a:pt x="68231" y="34065"/>
                      <a:pt x="67381" y="29220"/>
                      <a:pt x="65733" y="25374"/>
                    </a:cubicBezTo>
                    <a:cubicBezTo>
                      <a:pt x="64085" y="21528"/>
                      <a:pt x="61588" y="18631"/>
                      <a:pt x="58291" y="16683"/>
                    </a:cubicBezTo>
                    <a:cubicBezTo>
                      <a:pt x="54994" y="14735"/>
                      <a:pt x="50798" y="13786"/>
                      <a:pt x="45753" y="13786"/>
                    </a:cubicBezTo>
                    <a:cubicBezTo>
                      <a:pt x="38610" y="13786"/>
                      <a:pt x="32867" y="15234"/>
                      <a:pt x="28571" y="18182"/>
                    </a:cubicBezTo>
                    <a:cubicBezTo>
                      <a:pt x="24275" y="21128"/>
                      <a:pt x="21128" y="25524"/>
                      <a:pt x="19181" y="31318"/>
                    </a:cubicBezTo>
                    <a:cubicBezTo>
                      <a:pt x="17233" y="37112"/>
                      <a:pt x="16283" y="44205"/>
                      <a:pt x="16283" y="52696"/>
                    </a:cubicBezTo>
                    <a:lnTo>
                      <a:pt x="16283" y="109688"/>
                    </a:lnTo>
                    <a:lnTo>
                      <a:pt x="0" y="109688"/>
                    </a:lnTo>
                    <a:lnTo>
                      <a:pt x="0" y="2047"/>
                    </a:lnTo>
                    <a:lnTo>
                      <a:pt x="13137" y="2047"/>
                    </a:lnTo>
                    <a:lnTo>
                      <a:pt x="15584" y="17282"/>
                    </a:lnTo>
                    <a:lnTo>
                      <a:pt x="16483" y="17282"/>
                    </a:lnTo>
                    <a:cubicBezTo>
                      <a:pt x="18631" y="13536"/>
                      <a:pt x="21378" y="10389"/>
                      <a:pt x="24625" y="7842"/>
                    </a:cubicBezTo>
                    <a:cubicBezTo>
                      <a:pt x="27922" y="5294"/>
                      <a:pt x="31568" y="3346"/>
                      <a:pt x="35614" y="2047"/>
                    </a:cubicBezTo>
                    <a:cubicBezTo>
                      <a:pt x="39660" y="749"/>
                      <a:pt x="44005" y="100"/>
                      <a:pt x="48600" y="100"/>
                    </a:cubicBezTo>
                    <a:cubicBezTo>
                      <a:pt x="56792" y="100"/>
                      <a:pt x="63635" y="1598"/>
                      <a:pt x="69179" y="4695"/>
                    </a:cubicBezTo>
                    <a:cubicBezTo>
                      <a:pt x="74724" y="7742"/>
                      <a:pt x="78720" y="12387"/>
                      <a:pt x="81217" y="18581"/>
                    </a:cubicBezTo>
                    <a:lnTo>
                      <a:pt x="82117" y="18581"/>
                    </a:lnTo>
                    <a:cubicBezTo>
                      <a:pt x="85663" y="12337"/>
                      <a:pt x="90508" y="7742"/>
                      <a:pt x="96651" y="4695"/>
                    </a:cubicBezTo>
                    <a:cubicBezTo>
                      <a:pt x="102795" y="1648"/>
                      <a:pt x="109538" y="100"/>
                      <a:pt x="116881" y="10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28" name="Google Shape;3228;g34ed79b00d1_0_3027"/>
              <p:cNvSpPr/>
              <p:nvPr/>
            </p:nvSpPr>
            <p:spPr>
              <a:xfrm>
                <a:off x="5671782" y="5625458"/>
                <a:ext cx="19680" cy="147898"/>
              </a:xfrm>
              <a:custGeom>
                <a:rect b="b" l="l" r="r" t="t"/>
                <a:pathLst>
                  <a:path extrusionOk="0" h="147898" w="19680">
                    <a:moveTo>
                      <a:pt x="9840" y="0"/>
                    </a:moveTo>
                    <a:cubicBezTo>
                      <a:pt x="12537" y="0"/>
                      <a:pt x="14835" y="849"/>
                      <a:pt x="16783" y="2597"/>
                    </a:cubicBezTo>
                    <a:cubicBezTo>
                      <a:pt x="18731" y="4346"/>
                      <a:pt x="19680" y="7043"/>
                      <a:pt x="19680" y="10689"/>
                    </a:cubicBezTo>
                    <a:cubicBezTo>
                      <a:pt x="19680" y="14335"/>
                      <a:pt x="18731" y="16983"/>
                      <a:pt x="16783" y="18731"/>
                    </a:cubicBezTo>
                    <a:cubicBezTo>
                      <a:pt x="14835" y="20479"/>
                      <a:pt x="12537" y="21378"/>
                      <a:pt x="9840" y="21378"/>
                    </a:cubicBezTo>
                    <a:cubicBezTo>
                      <a:pt x="7043" y="21378"/>
                      <a:pt x="4696" y="20479"/>
                      <a:pt x="2797" y="18731"/>
                    </a:cubicBezTo>
                    <a:cubicBezTo>
                      <a:pt x="949" y="16983"/>
                      <a:pt x="0" y="14285"/>
                      <a:pt x="0" y="10689"/>
                    </a:cubicBezTo>
                    <a:cubicBezTo>
                      <a:pt x="0" y="7093"/>
                      <a:pt x="949" y="4346"/>
                      <a:pt x="2797" y="2597"/>
                    </a:cubicBezTo>
                    <a:cubicBezTo>
                      <a:pt x="4646" y="849"/>
                      <a:pt x="6993" y="0"/>
                      <a:pt x="9840" y="0"/>
                    </a:cubicBezTo>
                    <a:close/>
                    <a:moveTo>
                      <a:pt x="17782" y="40259"/>
                    </a:moveTo>
                    <a:lnTo>
                      <a:pt x="17782" y="147899"/>
                    </a:lnTo>
                    <a:lnTo>
                      <a:pt x="1499" y="147899"/>
                    </a:lnTo>
                    <a:lnTo>
                      <a:pt x="1499" y="40259"/>
                    </a:lnTo>
                    <a:lnTo>
                      <a:pt x="17782" y="4025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29" name="Google Shape;3229;g34ed79b00d1_0_3027"/>
              <p:cNvSpPr/>
              <p:nvPr/>
            </p:nvSpPr>
            <p:spPr>
              <a:xfrm>
                <a:off x="5724079" y="5663769"/>
                <a:ext cx="89758" cy="109687"/>
              </a:xfrm>
              <a:custGeom>
                <a:rect b="b" l="l" r="r" t="t"/>
                <a:pathLst>
                  <a:path extrusionOk="0" h="109687" w="89758">
                    <a:moveTo>
                      <a:pt x="50948" y="0"/>
                    </a:moveTo>
                    <a:cubicBezTo>
                      <a:pt x="63735" y="0"/>
                      <a:pt x="73375" y="3147"/>
                      <a:pt x="79918" y="9390"/>
                    </a:cubicBezTo>
                    <a:cubicBezTo>
                      <a:pt x="86461" y="15634"/>
                      <a:pt x="89758" y="25674"/>
                      <a:pt x="89758" y="39509"/>
                    </a:cubicBezTo>
                    <a:lnTo>
                      <a:pt x="89758" y="109638"/>
                    </a:lnTo>
                    <a:lnTo>
                      <a:pt x="73675" y="109638"/>
                    </a:lnTo>
                    <a:lnTo>
                      <a:pt x="73675" y="40609"/>
                    </a:lnTo>
                    <a:cubicBezTo>
                      <a:pt x="73675" y="31618"/>
                      <a:pt x="71627" y="24925"/>
                      <a:pt x="67531" y="20479"/>
                    </a:cubicBezTo>
                    <a:cubicBezTo>
                      <a:pt x="63435" y="16033"/>
                      <a:pt x="57191" y="13786"/>
                      <a:pt x="48700" y="13786"/>
                    </a:cubicBezTo>
                    <a:cubicBezTo>
                      <a:pt x="36762" y="13786"/>
                      <a:pt x="28421" y="17182"/>
                      <a:pt x="23576" y="23925"/>
                    </a:cubicBezTo>
                    <a:cubicBezTo>
                      <a:pt x="18731" y="30669"/>
                      <a:pt x="16283" y="40459"/>
                      <a:pt x="16283" y="53295"/>
                    </a:cubicBezTo>
                    <a:lnTo>
                      <a:pt x="16283" y="109688"/>
                    </a:lnTo>
                    <a:lnTo>
                      <a:pt x="0" y="109688"/>
                    </a:lnTo>
                    <a:lnTo>
                      <a:pt x="0" y="2047"/>
                    </a:lnTo>
                    <a:lnTo>
                      <a:pt x="13137" y="2047"/>
                    </a:lnTo>
                    <a:lnTo>
                      <a:pt x="15584" y="17582"/>
                    </a:lnTo>
                    <a:lnTo>
                      <a:pt x="16483" y="17582"/>
                    </a:lnTo>
                    <a:cubicBezTo>
                      <a:pt x="18781" y="13786"/>
                      <a:pt x="21678" y="10589"/>
                      <a:pt x="25224" y="7992"/>
                    </a:cubicBezTo>
                    <a:cubicBezTo>
                      <a:pt x="28771" y="5394"/>
                      <a:pt x="32716" y="3446"/>
                      <a:pt x="37112" y="2097"/>
                    </a:cubicBezTo>
                    <a:cubicBezTo>
                      <a:pt x="41507" y="749"/>
                      <a:pt x="46103" y="100"/>
                      <a:pt x="50948" y="10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30" name="Google Shape;3230;g34ed79b00d1_0_3027"/>
              <p:cNvSpPr/>
              <p:nvPr/>
            </p:nvSpPr>
            <p:spPr>
              <a:xfrm>
                <a:off x="5898152" y="5625458"/>
                <a:ext cx="19679" cy="147898"/>
              </a:xfrm>
              <a:custGeom>
                <a:rect b="b" l="l" r="r" t="t"/>
                <a:pathLst>
                  <a:path extrusionOk="0" h="147898" w="19679">
                    <a:moveTo>
                      <a:pt x="9840" y="0"/>
                    </a:moveTo>
                    <a:cubicBezTo>
                      <a:pt x="12537" y="0"/>
                      <a:pt x="14835" y="849"/>
                      <a:pt x="16783" y="2597"/>
                    </a:cubicBezTo>
                    <a:cubicBezTo>
                      <a:pt x="18731" y="4346"/>
                      <a:pt x="19680" y="7043"/>
                      <a:pt x="19680" y="10689"/>
                    </a:cubicBezTo>
                    <a:cubicBezTo>
                      <a:pt x="19680" y="14335"/>
                      <a:pt x="18731" y="16983"/>
                      <a:pt x="16783" y="18731"/>
                    </a:cubicBezTo>
                    <a:cubicBezTo>
                      <a:pt x="14835" y="20479"/>
                      <a:pt x="12537" y="21378"/>
                      <a:pt x="9840" y="21378"/>
                    </a:cubicBezTo>
                    <a:cubicBezTo>
                      <a:pt x="7043" y="21378"/>
                      <a:pt x="4695" y="20479"/>
                      <a:pt x="2797" y="18731"/>
                    </a:cubicBezTo>
                    <a:cubicBezTo>
                      <a:pt x="949" y="16983"/>
                      <a:pt x="0" y="14285"/>
                      <a:pt x="0" y="10689"/>
                    </a:cubicBezTo>
                    <a:cubicBezTo>
                      <a:pt x="0" y="7093"/>
                      <a:pt x="949" y="4346"/>
                      <a:pt x="2797" y="2597"/>
                    </a:cubicBezTo>
                    <a:cubicBezTo>
                      <a:pt x="4645" y="849"/>
                      <a:pt x="6993" y="0"/>
                      <a:pt x="9840" y="0"/>
                    </a:cubicBezTo>
                    <a:close/>
                    <a:moveTo>
                      <a:pt x="17832" y="40259"/>
                    </a:moveTo>
                    <a:lnTo>
                      <a:pt x="17832" y="147899"/>
                    </a:lnTo>
                    <a:lnTo>
                      <a:pt x="1548" y="147899"/>
                    </a:lnTo>
                    <a:lnTo>
                      <a:pt x="1548" y="40259"/>
                    </a:lnTo>
                    <a:lnTo>
                      <a:pt x="17832" y="4025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31" name="Google Shape;3231;g34ed79b00d1_0_3027"/>
              <p:cNvSpPr/>
              <p:nvPr/>
            </p:nvSpPr>
            <p:spPr>
              <a:xfrm>
                <a:off x="5936363" y="5640792"/>
                <a:ext cx="63984" cy="134562"/>
              </a:xfrm>
              <a:custGeom>
                <a:rect b="b" l="l" r="r" t="t"/>
                <a:pathLst>
                  <a:path extrusionOk="0" h="134562" w="63984">
                    <a:moveTo>
                      <a:pt x="48850" y="121176"/>
                    </a:moveTo>
                    <a:cubicBezTo>
                      <a:pt x="51547" y="121176"/>
                      <a:pt x="54295" y="120926"/>
                      <a:pt x="57091" y="120477"/>
                    </a:cubicBezTo>
                    <a:cubicBezTo>
                      <a:pt x="59889" y="120027"/>
                      <a:pt x="62186" y="119478"/>
                      <a:pt x="63984" y="118828"/>
                    </a:cubicBezTo>
                    <a:lnTo>
                      <a:pt x="63984" y="131516"/>
                    </a:lnTo>
                    <a:cubicBezTo>
                      <a:pt x="62086" y="132365"/>
                      <a:pt x="59439" y="133064"/>
                      <a:pt x="56093" y="133663"/>
                    </a:cubicBezTo>
                    <a:cubicBezTo>
                      <a:pt x="52696" y="134262"/>
                      <a:pt x="49449" y="134562"/>
                      <a:pt x="46203" y="134562"/>
                    </a:cubicBezTo>
                    <a:cubicBezTo>
                      <a:pt x="40509" y="134562"/>
                      <a:pt x="35314" y="133564"/>
                      <a:pt x="30669" y="131566"/>
                    </a:cubicBezTo>
                    <a:cubicBezTo>
                      <a:pt x="26023" y="129567"/>
                      <a:pt x="22327" y="126171"/>
                      <a:pt x="19530" y="121376"/>
                    </a:cubicBezTo>
                    <a:cubicBezTo>
                      <a:pt x="16733" y="116581"/>
                      <a:pt x="15334" y="109987"/>
                      <a:pt x="15334" y="101546"/>
                    </a:cubicBezTo>
                    <a:lnTo>
                      <a:pt x="15334" y="37711"/>
                    </a:lnTo>
                    <a:lnTo>
                      <a:pt x="0" y="37711"/>
                    </a:lnTo>
                    <a:lnTo>
                      <a:pt x="0" y="29769"/>
                    </a:lnTo>
                    <a:lnTo>
                      <a:pt x="15434" y="23376"/>
                    </a:lnTo>
                    <a:lnTo>
                      <a:pt x="21928" y="0"/>
                    </a:lnTo>
                    <a:lnTo>
                      <a:pt x="31768" y="0"/>
                    </a:lnTo>
                    <a:lnTo>
                      <a:pt x="31768" y="24975"/>
                    </a:lnTo>
                    <a:lnTo>
                      <a:pt x="63285" y="24975"/>
                    </a:lnTo>
                    <a:lnTo>
                      <a:pt x="63285" y="37761"/>
                    </a:lnTo>
                    <a:lnTo>
                      <a:pt x="31768" y="37761"/>
                    </a:lnTo>
                    <a:lnTo>
                      <a:pt x="31768" y="101097"/>
                    </a:lnTo>
                    <a:cubicBezTo>
                      <a:pt x="31768" y="107840"/>
                      <a:pt x="33316" y="112885"/>
                      <a:pt x="36412" y="116231"/>
                    </a:cubicBezTo>
                    <a:cubicBezTo>
                      <a:pt x="39509" y="119578"/>
                      <a:pt x="43655" y="121226"/>
                      <a:pt x="48850" y="12122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32" name="Google Shape;3232;g34ed79b00d1_0_3027"/>
              <p:cNvSpPr/>
              <p:nvPr/>
            </p:nvSpPr>
            <p:spPr>
              <a:xfrm>
                <a:off x="6016081" y="5663719"/>
                <a:ext cx="98899" cy="111635"/>
              </a:xfrm>
              <a:custGeom>
                <a:rect b="b" l="l" r="r" t="t"/>
                <a:pathLst>
                  <a:path extrusionOk="0" h="111635" w="98899">
                    <a:moveTo>
                      <a:pt x="98899" y="55643"/>
                    </a:moveTo>
                    <a:cubicBezTo>
                      <a:pt x="98899" y="64484"/>
                      <a:pt x="97750" y="72376"/>
                      <a:pt x="95453" y="79319"/>
                    </a:cubicBezTo>
                    <a:cubicBezTo>
                      <a:pt x="93155" y="86262"/>
                      <a:pt x="89858" y="92106"/>
                      <a:pt x="85513" y="96901"/>
                    </a:cubicBezTo>
                    <a:cubicBezTo>
                      <a:pt x="81167" y="101696"/>
                      <a:pt x="75972" y="105342"/>
                      <a:pt x="69829" y="107840"/>
                    </a:cubicBezTo>
                    <a:cubicBezTo>
                      <a:pt x="63685" y="110337"/>
                      <a:pt x="56792" y="111636"/>
                      <a:pt x="49050" y="111636"/>
                    </a:cubicBezTo>
                    <a:cubicBezTo>
                      <a:pt x="41857" y="111636"/>
                      <a:pt x="35264" y="110387"/>
                      <a:pt x="29270" y="107840"/>
                    </a:cubicBezTo>
                    <a:cubicBezTo>
                      <a:pt x="23276" y="105342"/>
                      <a:pt x="18082" y="101646"/>
                      <a:pt x="13736" y="96901"/>
                    </a:cubicBezTo>
                    <a:cubicBezTo>
                      <a:pt x="9390" y="92106"/>
                      <a:pt x="5994" y="86262"/>
                      <a:pt x="3596" y="79319"/>
                    </a:cubicBezTo>
                    <a:cubicBezTo>
                      <a:pt x="1199" y="72376"/>
                      <a:pt x="0" y="64484"/>
                      <a:pt x="0" y="55643"/>
                    </a:cubicBezTo>
                    <a:cubicBezTo>
                      <a:pt x="0" y="43855"/>
                      <a:pt x="1998" y="33816"/>
                      <a:pt x="5994" y="25524"/>
                    </a:cubicBezTo>
                    <a:cubicBezTo>
                      <a:pt x="9990" y="17232"/>
                      <a:pt x="15684" y="10939"/>
                      <a:pt x="23126" y="6543"/>
                    </a:cubicBezTo>
                    <a:cubicBezTo>
                      <a:pt x="30569" y="2197"/>
                      <a:pt x="39410" y="0"/>
                      <a:pt x="49699" y="0"/>
                    </a:cubicBezTo>
                    <a:cubicBezTo>
                      <a:pt x="59989" y="0"/>
                      <a:pt x="68131" y="2197"/>
                      <a:pt x="75473" y="6593"/>
                    </a:cubicBezTo>
                    <a:cubicBezTo>
                      <a:pt x="82815" y="10989"/>
                      <a:pt x="88560" y="17332"/>
                      <a:pt x="92656" y="25624"/>
                    </a:cubicBezTo>
                    <a:cubicBezTo>
                      <a:pt x="96751" y="33915"/>
                      <a:pt x="98799" y="43905"/>
                      <a:pt x="98799" y="55643"/>
                    </a:cubicBezTo>
                    <a:close/>
                    <a:moveTo>
                      <a:pt x="16983" y="55643"/>
                    </a:moveTo>
                    <a:cubicBezTo>
                      <a:pt x="16983" y="64284"/>
                      <a:pt x="18132" y="71777"/>
                      <a:pt x="20429" y="78120"/>
                    </a:cubicBezTo>
                    <a:cubicBezTo>
                      <a:pt x="22727" y="84464"/>
                      <a:pt x="26273" y="89359"/>
                      <a:pt x="31018" y="92855"/>
                    </a:cubicBezTo>
                    <a:cubicBezTo>
                      <a:pt x="35814" y="96302"/>
                      <a:pt x="41957" y="98050"/>
                      <a:pt x="49500" y="98050"/>
                    </a:cubicBezTo>
                    <a:cubicBezTo>
                      <a:pt x="57042" y="98050"/>
                      <a:pt x="63086" y="96302"/>
                      <a:pt x="67931" y="92855"/>
                    </a:cubicBezTo>
                    <a:cubicBezTo>
                      <a:pt x="72726" y="89359"/>
                      <a:pt x="76272" y="84464"/>
                      <a:pt x="78570" y="78120"/>
                    </a:cubicBezTo>
                    <a:cubicBezTo>
                      <a:pt x="80867" y="71777"/>
                      <a:pt x="82017" y="64284"/>
                      <a:pt x="82017" y="55643"/>
                    </a:cubicBezTo>
                    <a:cubicBezTo>
                      <a:pt x="82017" y="47002"/>
                      <a:pt x="80867" y="39659"/>
                      <a:pt x="78570" y="33416"/>
                    </a:cubicBezTo>
                    <a:cubicBezTo>
                      <a:pt x="76272" y="27172"/>
                      <a:pt x="72726" y="22327"/>
                      <a:pt x="67981" y="18930"/>
                    </a:cubicBezTo>
                    <a:cubicBezTo>
                      <a:pt x="63186" y="15534"/>
                      <a:pt x="56992" y="13836"/>
                      <a:pt x="49400" y="13836"/>
                    </a:cubicBezTo>
                    <a:cubicBezTo>
                      <a:pt x="38211" y="13836"/>
                      <a:pt x="30019" y="17532"/>
                      <a:pt x="24775" y="24925"/>
                    </a:cubicBezTo>
                    <a:cubicBezTo>
                      <a:pt x="19580" y="32317"/>
                      <a:pt x="16983" y="42557"/>
                      <a:pt x="16983" y="5564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233" name="Google Shape;3233;g34ed79b00d1_0_3027"/>
            <p:cNvGrpSpPr/>
            <p:nvPr/>
          </p:nvGrpSpPr>
          <p:grpSpPr>
            <a:xfrm>
              <a:off x="3701444" y="4237574"/>
              <a:ext cx="2401947" cy="213082"/>
              <a:chOff x="3701444" y="4237574"/>
              <a:chExt cx="2401947" cy="213082"/>
            </a:xfrm>
          </p:grpSpPr>
          <p:sp>
            <p:nvSpPr>
              <p:cNvPr id="3234" name="Google Shape;3234;g34ed79b00d1_0_3027"/>
              <p:cNvSpPr/>
              <p:nvPr/>
            </p:nvSpPr>
            <p:spPr>
              <a:xfrm>
                <a:off x="3701444" y="4250311"/>
                <a:ext cx="149797" cy="197648"/>
              </a:xfrm>
              <a:custGeom>
                <a:rect b="b" l="l" r="r" t="t"/>
                <a:pathLst>
                  <a:path extrusionOk="0" h="197648" w="149797">
                    <a:moveTo>
                      <a:pt x="149797" y="197648"/>
                    </a:moveTo>
                    <a:lnTo>
                      <a:pt x="126821" y="197648"/>
                    </a:lnTo>
                    <a:lnTo>
                      <a:pt x="126821" y="104493"/>
                    </a:lnTo>
                    <a:lnTo>
                      <a:pt x="22977" y="104493"/>
                    </a:lnTo>
                    <a:lnTo>
                      <a:pt x="22977" y="197648"/>
                    </a:lnTo>
                    <a:lnTo>
                      <a:pt x="0" y="197648"/>
                    </a:lnTo>
                    <a:lnTo>
                      <a:pt x="0" y="0"/>
                    </a:lnTo>
                    <a:lnTo>
                      <a:pt x="22977" y="0"/>
                    </a:lnTo>
                    <a:lnTo>
                      <a:pt x="22977" y="84214"/>
                    </a:lnTo>
                    <a:lnTo>
                      <a:pt x="126821" y="84214"/>
                    </a:lnTo>
                    <a:lnTo>
                      <a:pt x="126821" y="0"/>
                    </a:lnTo>
                    <a:lnTo>
                      <a:pt x="149797" y="0"/>
                    </a:lnTo>
                    <a:lnTo>
                      <a:pt x="149797" y="1976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35" name="Google Shape;3235;g34ed79b00d1_0_3027"/>
              <p:cNvSpPr/>
              <p:nvPr/>
            </p:nvSpPr>
            <p:spPr>
              <a:xfrm>
                <a:off x="3893947" y="4297113"/>
                <a:ext cx="136011" cy="153493"/>
              </a:xfrm>
              <a:custGeom>
                <a:rect b="b" l="l" r="r" t="t"/>
                <a:pathLst>
                  <a:path extrusionOk="0" h="153493" w="136011">
                    <a:moveTo>
                      <a:pt x="136011" y="76472"/>
                    </a:moveTo>
                    <a:cubicBezTo>
                      <a:pt x="136011" y="88660"/>
                      <a:pt x="134413" y="99498"/>
                      <a:pt x="131266" y="109039"/>
                    </a:cubicBezTo>
                    <a:cubicBezTo>
                      <a:pt x="128119" y="118579"/>
                      <a:pt x="123574" y="126671"/>
                      <a:pt x="117630" y="133214"/>
                    </a:cubicBezTo>
                    <a:cubicBezTo>
                      <a:pt x="111686" y="139807"/>
                      <a:pt x="104493" y="144802"/>
                      <a:pt x="96052" y="148299"/>
                    </a:cubicBezTo>
                    <a:cubicBezTo>
                      <a:pt x="87610" y="151795"/>
                      <a:pt x="78070" y="153494"/>
                      <a:pt x="67481" y="153494"/>
                    </a:cubicBezTo>
                    <a:cubicBezTo>
                      <a:pt x="57541" y="153494"/>
                      <a:pt x="48500" y="151745"/>
                      <a:pt x="40259" y="148299"/>
                    </a:cubicBezTo>
                    <a:cubicBezTo>
                      <a:pt x="32017" y="144852"/>
                      <a:pt x="24875" y="139807"/>
                      <a:pt x="18881" y="133214"/>
                    </a:cubicBezTo>
                    <a:cubicBezTo>
                      <a:pt x="12887" y="126621"/>
                      <a:pt x="8241" y="118579"/>
                      <a:pt x="4945" y="109039"/>
                    </a:cubicBezTo>
                    <a:cubicBezTo>
                      <a:pt x="1648" y="99498"/>
                      <a:pt x="0" y="88610"/>
                      <a:pt x="0" y="76472"/>
                    </a:cubicBezTo>
                    <a:cubicBezTo>
                      <a:pt x="0" y="60239"/>
                      <a:pt x="2747" y="46453"/>
                      <a:pt x="8241" y="35064"/>
                    </a:cubicBezTo>
                    <a:cubicBezTo>
                      <a:pt x="13736" y="23676"/>
                      <a:pt x="21578" y="14985"/>
                      <a:pt x="31818" y="8991"/>
                    </a:cubicBezTo>
                    <a:cubicBezTo>
                      <a:pt x="42057" y="2997"/>
                      <a:pt x="54245" y="0"/>
                      <a:pt x="68380" y="0"/>
                    </a:cubicBezTo>
                    <a:cubicBezTo>
                      <a:pt x="82516" y="0"/>
                      <a:pt x="93704" y="2997"/>
                      <a:pt x="103844" y="9041"/>
                    </a:cubicBezTo>
                    <a:cubicBezTo>
                      <a:pt x="113984" y="15085"/>
                      <a:pt x="121875" y="23826"/>
                      <a:pt x="127520" y="35214"/>
                    </a:cubicBezTo>
                    <a:cubicBezTo>
                      <a:pt x="133164" y="46603"/>
                      <a:pt x="135961" y="60388"/>
                      <a:pt x="135961" y="76522"/>
                    </a:cubicBezTo>
                    <a:close/>
                    <a:moveTo>
                      <a:pt x="23276" y="76472"/>
                    </a:moveTo>
                    <a:cubicBezTo>
                      <a:pt x="23276" y="88360"/>
                      <a:pt x="24875" y="98699"/>
                      <a:pt x="28021" y="107440"/>
                    </a:cubicBezTo>
                    <a:cubicBezTo>
                      <a:pt x="31168" y="116181"/>
                      <a:pt x="36063" y="122974"/>
                      <a:pt x="42606" y="127720"/>
                    </a:cubicBezTo>
                    <a:cubicBezTo>
                      <a:pt x="49200" y="132515"/>
                      <a:pt x="57641" y="134912"/>
                      <a:pt x="68031" y="134912"/>
                    </a:cubicBezTo>
                    <a:cubicBezTo>
                      <a:pt x="78420" y="134912"/>
                      <a:pt x="86761" y="132515"/>
                      <a:pt x="93355" y="127720"/>
                    </a:cubicBezTo>
                    <a:cubicBezTo>
                      <a:pt x="99998" y="122924"/>
                      <a:pt x="104843" y="116181"/>
                      <a:pt x="108040" y="107440"/>
                    </a:cubicBezTo>
                    <a:cubicBezTo>
                      <a:pt x="111187" y="98699"/>
                      <a:pt x="112785" y="88410"/>
                      <a:pt x="112785" y="76472"/>
                    </a:cubicBezTo>
                    <a:cubicBezTo>
                      <a:pt x="112785" y="64534"/>
                      <a:pt x="111187" y="54445"/>
                      <a:pt x="108040" y="45853"/>
                    </a:cubicBezTo>
                    <a:cubicBezTo>
                      <a:pt x="104893" y="37262"/>
                      <a:pt x="99998" y="30619"/>
                      <a:pt x="93454" y="25924"/>
                    </a:cubicBezTo>
                    <a:cubicBezTo>
                      <a:pt x="86861" y="21228"/>
                      <a:pt x="78370" y="18881"/>
                      <a:pt x="67881" y="18881"/>
                    </a:cubicBezTo>
                    <a:cubicBezTo>
                      <a:pt x="52446" y="18881"/>
                      <a:pt x="41158" y="23975"/>
                      <a:pt x="34015" y="34165"/>
                    </a:cubicBezTo>
                    <a:cubicBezTo>
                      <a:pt x="26873" y="44355"/>
                      <a:pt x="23276" y="58440"/>
                      <a:pt x="23276" y="7647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36" name="Google Shape;3236;g34ed79b00d1_0_3027"/>
              <p:cNvSpPr/>
              <p:nvPr/>
            </p:nvSpPr>
            <p:spPr>
              <a:xfrm>
                <a:off x="4068769" y="4296964"/>
                <a:ext cx="210235" cy="150945"/>
              </a:xfrm>
              <a:custGeom>
                <a:rect b="b" l="l" r="r" t="t"/>
                <a:pathLst>
                  <a:path extrusionOk="0" h="150945" w="210235">
                    <a:moveTo>
                      <a:pt x="160886" y="100"/>
                    </a:moveTo>
                    <a:cubicBezTo>
                      <a:pt x="177219" y="100"/>
                      <a:pt x="189507" y="4346"/>
                      <a:pt x="197798" y="12887"/>
                    </a:cubicBezTo>
                    <a:cubicBezTo>
                      <a:pt x="206090" y="21428"/>
                      <a:pt x="210235" y="35064"/>
                      <a:pt x="210235" y="53895"/>
                    </a:cubicBezTo>
                    <a:lnTo>
                      <a:pt x="210235" y="150946"/>
                    </a:lnTo>
                    <a:lnTo>
                      <a:pt x="188058" y="150946"/>
                    </a:lnTo>
                    <a:lnTo>
                      <a:pt x="188058" y="54944"/>
                    </a:lnTo>
                    <a:cubicBezTo>
                      <a:pt x="188058" y="42956"/>
                      <a:pt x="185461" y="33965"/>
                      <a:pt x="180266" y="27971"/>
                    </a:cubicBezTo>
                    <a:cubicBezTo>
                      <a:pt x="175071" y="21977"/>
                      <a:pt x="167379" y="18981"/>
                      <a:pt x="157239" y="18981"/>
                    </a:cubicBezTo>
                    <a:cubicBezTo>
                      <a:pt x="142904" y="18981"/>
                      <a:pt x="132515" y="23126"/>
                      <a:pt x="126021" y="31418"/>
                    </a:cubicBezTo>
                    <a:cubicBezTo>
                      <a:pt x="119528" y="39709"/>
                      <a:pt x="116281" y="51897"/>
                      <a:pt x="116281" y="68031"/>
                    </a:cubicBezTo>
                    <a:lnTo>
                      <a:pt x="116281" y="150896"/>
                    </a:lnTo>
                    <a:lnTo>
                      <a:pt x="93954" y="150896"/>
                    </a:lnTo>
                    <a:lnTo>
                      <a:pt x="93954" y="54894"/>
                    </a:lnTo>
                    <a:cubicBezTo>
                      <a:pt x="93954" y="46852"/>
                      <a:pt x="92805" y="40209"/>
                      <a:pt x="90508" y="34864"/>
                    </a:cubicBezTo>
                    <a:cubicBezTo>
                      <a:pt x="88210" y="29520"/>
                      <a:pt x="84763" y="25574"/>
                      <a:pt x="80218" y="22876"/>
                    </a:cubicBezTo>
                    <a:cubicBezTo>
                      <a:pt x="75673" y="20229"/>
                      <a:pt x="69929" y="18881"/>
                      <a:pt x="62986" y="18881"/>
                    </a:cubicBezTo>
                    <a:cubicBezTo>
                      <a:pt x="53146" y="18881"/>
                      <a:pt x="45254" y="20929"/>
                      <a:pt x="39310" y="24975"/>
                    </a:cubicBezTo>
                    <a:cubicBezTo>
                      <a:pt x="33366" y="29020"/>
                      <a:pt x="29070" y="35064"/>
                      <a:pt x="26423" y="43006"/>
                    </a:cubicBezTo>
                    <a:cubicBezTo>
                      <a:pt x="23776" y="50998"/>
                      <a:pt x="22427" y="60788"/>
                      <a:pt x="22427" y="72426"/>
                    </a:cubicBezTo>
                    <a:lnTo>
                      <a:pt x="22427" y="150846"/>
                    </a:lnTo>
                    <a:lnTo>
                      <a:pt x="0" y="150846"/>
                    </a:lnTo>
                    <a:lnTo>
                      <a:pt x="0" y="2697"/>
                    </a:lnTo>
                    <a:lnTo>
                      <a:pt x="18132" y="2697"/>
                    </a:lnTo>
                    <a:lnTo>
                      <a:pt x="21528" y="23676"/>
                    </a:lnTo>
                    <a:lnTo>
                      <a:pt x="22727" y="23676"/>
                    </a:lnTo>
                    <a:cubicBezTo>
                      <a:pt x="25724" y="18531"/>
                      <a:pt x="29420" y="14235"/>
                      <a:pt x="33965" y="10689"/>
                    </a:cubicBezTo>
                    <a:cubicBezTo>
                      <a:pt x="38461" y="7193"/>
                      <a:pt x="43505" y="4545"/>
                      <a:pt x="49100" y="2697"/>
                    </a:cubicBezTo>
                    <a:cubicBezTo>
                      <a:pt x="54694" y="899"/>
                      <a:pt x="60638" y="0"/>
                      <a:pt x="66932" y="0"/>
                    </a:cubicBezTo>
                    <a:cubicBezTo>
                      <a:pt x="78220" y="0"/>
                      <a:pt x="87660" y="2098"/>
                      <a:pt x="95253" y="6294"/>
                    </a:cubicBezTo>
                    <a:cubicBezTo>
                      <a:pt x="102845" y="10489"/>
                      <a:pt x="108389" y="16883"/>
                      <a:pt x="111836" y="25424"/>
                    </a:cubicBezTo>
                    <a:lnTo>
                      <a:pt x="113035" y="25424"/>
                    </a:lnTo>
                    <a:cubicBezTo>
                      <a:pt x="117880" y="16883"/>
                      <a:pt x="124573" y="10489"/>
                      <a:pt x="133064" y="6294"/>
                    </a:cubicBezTo>
                    <a:cubicBezTo>
                      <a:pt x="141555" y="2098"/>
                      <a:pt x="150796" y="0"/>
                      <a:pt x="16093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37" name="Google Shape;3237;g34ed79b00d1_0_3027"/>
              <p:cNvSpPr/>
              <p:nvPr/>
            </p:nvSpPr>
            <p:spPr>
              <a:xfrm>
                <a:off x="4325107" y="4296964"/>
                <a:ext cx="210235" cy="150945"/>
              </a:xfrm>
              <a:custGeom>
                <a:rect b="b" l="l" r="r" t="t"/>
                <a:pathLst>
                  <a:path extrusionOk="0" h="150945" w="210235">
                    <a:moveTo>
                      <a:pt x="160886" y="100"/>
                    </a:moveTo>
                    <a:cubicBezTo>
                      <a:pt x="177219" y="100"/>
                      <a:pt x="189507" y="4346"/>
                      <a:pt x="197798" y="12887"/>
                    </a:cubicBezTo>
                    <a:cubicBezTo>
                      <a:pt x="206089" y="21428"/>
                      <a:pt x="210235" y="35064"/>
                      <a:pt x="210235" y="53895"/>
                    </a:cubicBezTo>
                    <a:lnTo>
                      <a:pt x="210235" y="150946"/>
                    </a:lnTo>
                    <a:lnTo>
                      <a:pt x="188058" y="150946"/>
                    </a:lnTo>
                    <a:lnTo>
                      <a:pt x="188058" y="54944"/>
                    </a:lnTo>
                    <a:cubicBezTo>
                      <a:pt x="188058" y="42956"/>
                      <a:pt x="185461" y="33965"/>
                      <a:pt x="180266" y="27971"/>
                    </a:cubicBezTo>
                    <a:cubicBezTo>
                      <a:pt x="175071" y="21977"/>
                      <a:pt x="167379" y="18981"/>
                      <a:pt x="157239" y="18981"/>
                    </a:cubicBezTo>
                    <a:cubicBezTo>
                      <a:pt x="142904" y="18981"/>
                      <a:pt x="132515" y="23126"/>
                      <a:pt x="126021" y="31418"/>
                    </a:cubicBezTo>
                    <a:cubicBezTo>
                      <a:pt x="119528" y="39709"/>
                      <a:pt x="116281" y="51897"/>
                      <a:pt x="116281" y="68031"/>
                    </a:cubicBezTo>
                    <a:lnTo>
                      <a:pt x="116281" y="150896"/>
                    </a:lnTo>
                    <a:lnTo>
                      <a:pt x="93954" y="150896"/>
                    </a:lnTo>
                    <a:lnTo>
                      <a:pt x="93954" y="54894"/>
                    </a:lnTo>
                    <a:cubicBezTo>
                      <a:pt x="93954" y="46852"/>
                      <a:pt x="92805" y="40209"/>
                      <a:pt x="90508" y="34864"/>
                    </a:cubicBezTo>
                    <a:cubicBezTo>
                      <a:pt x="88210" y="29520"/>
                      <a:pt x="84763" y="25574"/>
                      <a:pt x="80218" y="22876"/>
                    </a:cubicBezTo>
                    <a:cubicBezTo>
                      <a:pt x="75673" y="20229"/>
                      <a:pt x="69929" y="18881"/>
                      <a:pt x="62986" y="18881"/>
                    </a:cubicBezTo>
                    <a:cubicBezTo>
                      <a:pt x="53146" y="18881"/>
                      <a:pt x="45254" y="20929"/>
                      <a:pt x="39310" y="24975"/>
                    </a:cubicBezTo>
                    <a:cubicBezTo>
                      <a:pt x="33366" y="29020"/>
                      <a:pt x="29070" y="35064"/>
                      <a:pt x="26423" y="43006"/>
                    </a:cubicBezTo>
                    <a:cubicBezTo>
                      <a:pt x="23775" y="50998"/>
                      <a:pt x="22427" y="60788"/>
                      <a:pt x="22427" y="72426"/>
                    </a:cubicBezTo>
                    <a:lnTo>
                      <a:pt x="22427" y="150846"/>
                    </a:lnTo>
                    <a:lnTo>
                      <a:pt x="0" y="150846"/>
                    </a:lnTo>
                    <a:lnTo>
                      <a:pt x="0" y="2697"/>
                    </a:lnTo>
                    <a:lnTo>
                      <a:pt x="18132" y="2697"/>
                    </a:lnTo>
                    <a:lnTo>
                      <a:pt x="21528" y="23676"/>
                    </a:lnTo>
                    <a:lnTo>
                      <a:pt x="22727" y="23676"/>
                    </a:lnTo>
                    <a:cubicBezTo>
                      <a:pt x="25724" y="18531"/>
                      <a:pt x="29420" y="14235"/>
                      <a:pt x="33965" y="10689"/>
                    </a:cubicBezTo>
                    <a:cubicBezTo>
                      <a:pt x="38461" y="7193"/>
                      <a:pt x="43505" y="4545"/>
                      <a:pt x="49100" y="2697"/>
                    </a:cubicBezTo>
                    <a:cubicBezTo>
                      <a:pt x="54694" y="899"/>
                      <a:pt x="60638" y="0"/>
                      <a:pt x="66932" y="0"/>
                    </a:cubicBezTo>
                    <a:cubicBezTo>
                      <a:pt x="78220" y="0"/>
                      <a:pt x="87660" y="2098"/>
                      <a:pt x="95253" y="6294"/>
                    </a:cubicBezTo>
                    <a:cubicBezTo>
                      <a:pt x="102845" y="10489"/>
                      <a:pt x="108389" y="16883"/>
                      <a:pt x="111836" y="25424"/>
                    </a:cubicBezTo>
                    <a:lnTo>
                      <a:pt x="113035" y="25424"/>
                    </a:lnTo>
                    <a:cubicBezTo>
                      <a:pt x="117880" y="16883"/>
                      <a:pt x="124573" y="10489"/>
                      <a:pt x="133064" y="6294"/>
                    </a:cubicBezTo>
                    <a:cubicBezTo>
                      <a:pt x="141555" y="2098"/>
                      <a:pt x="150796" y="0"/>
                      <a:pt x="16093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38" name="Google Shape;3238;g34ed79b00d1_0_3027"/>
              <p:cNvSpPr/>
              <p:nvPr/>
            </p:nvSpPr>
            <p:spPr>
              <a:xfrm>
                <a:off x="4570507" y="4297363"/>
                <a:ext cx="118528" cy="153293"/>
              </a:xfrm>
              <a:custGeom>
                <a:rect b="b" l="l" r="r" t="t"/>
                <a:pathLst>
                  <a:path extrusionOk="0" h="153293" w="118528">
                    <a:moveTo>
                      <a:pt x="66332" y="0"/>
                    </a:moveTo>
                    <a:cubicBezTo>
                      <a:pt x="84014" y="0"/>
                      <a:pt x="97101" y="3946"/>
                      <a:pt x="105692" y="11888"/>
                    </a:cubicBezTo>
                    <a:cubicBezTo>
                      <a:pt x="114233" y="19830"/>
                      <a:pt x="118529" y="32467"/>
                      <a:pt x="118529" y="49899"/>
                    </a:cubicBezTo>
                    <a:lnTo>
                      <a:pt x="118529" y="150596"/>
                    </a:lnTo>
                    <a:lnTo>
                      <a:pt x="102195" y="150596"/>
                    </a:lnTo>
                    <a:lnTo>
                      <a:pt x="97850" y="128719"/>
                    </a:lnTo>
                    <a:lnTo>
                      <a:pt x="96751" y="128719"/>
                    </a:lnTo>
                    <a:cubicBezTo>
                      <a:pt x="92605" y="134113"/>
                      <a:pt x="88260" y="138659"/>
                      <a:pt x="83764" y="142305"/>
                    </a:cubicBezTo>
                    <a:cubicBezTo>
                      <a:pt x="79269" y="145951"/>
                      <a:pt x="74074" y="148698"/>
                      <a:pt x="68130" y="150546"/>
                    </a:cubicBezTo>
                    <a:cubicBezTo>
                      <a:pt x="62236" y="152395"/>
                      <a:pt x="54994" y="153294"/>
                      <a:pt x="46453" y="153294"/>
                    </a:cubicBezTo>
                    <a:cubicBezTo>
                      <a:pt x="37462" y="153294"/>
                      <a:pt x="29420" y="151695"/>
                      <a:pt x="22477" y="148549"/>
                    </a:cubicBezTo>
                    <a:cubicBezTo>
                      <a:pt x="15484" y="145402"/>
                      <a:pt x="9990" y="140607"/>
                      <a:pt x="5994" y="134213"/>
                    </a:cubicBezTo>
                    <a:cubicBezTo>
                      <a:pt x="1998" y="127820"/>
                      <a:pt x="0" y="119728"/>
                      <a:pt x="0" y="109888"/>
                    </a:cubicBezTo>
                    <a:cubicBezTo>
                      <a:pt x="0" y="95103"/>
                      <a:pt x="5844" y="83765"/>
                      <a:pt x="17582" y="75823"/>
                    </a:cubicBezTo>
                    <a:cubicBezTo>
                      <a:pt x="29320" y="67881"/>
                      <a:pt x="47152" y="63585"/>
                      <a:pt x="71127" y="62836"/>
                    </a:cubicBezTo>
                    <a:lnTo>
                      <a:pt x="96701" y="61737"/>
                    </a:lnTo>
                    <a:lnTo>
                      <a:pt x="96701" y="52696"/>
                    </a:lnTo>
                    <a:cubicBezTo>
                      <a:pt x="96701" y="39910"/>
                      <a:pt x="93954" y="30918"/>
                      <a:pt x="88460" y="25774"/>
                    </a:cubicBezTo>
                    <a:cubicBezTo>
                      <a:pt x="82965" y="20629"/>
                      <a:pt x="75223" y="18082"/>
                      <a:pt x="65183" y="18082"/>
                    </a:cubicBezTo>
                    <a:cubicBezTo>
                      <a:pt x="57441" y="18082"/>
                      <a:pt x="50049" y="19231"/>
                      <a:pt x="43006" y="21478"/>
                    </a:cubicBezTo>
                    <a:cubicBezTo>
                      <a:pt x="35963" y="23726"/>
                      <a:pt x="29320" y="26373"/>
                      <a:pt x="22976" y="29470"/>
                    </a:cubicBezTo>
                    <a:lnTo>
                      <a:pt x="16083" y="12438"/>
                    </a:lnTo>
                    <a:cubicBezTo>
                      <a:pt x="22727" y="8991"/>
                      <a:pt x="30419" y="6094"/>
                      <a:pt x="39060" y="3646"/>
                    </a:cubicBezTo>
                    <a:cubicBezTo>
                      <a:pt x="47701" y="1199"/>
                      <a:pt x="56792" y="0"/>
                      <a:pt x="66382" y="0"/>
                    </a:cubicBezTo>
                    <a:close/>
                    <a:moveTo>
                      <a:pt x="96352" y="77571"/>
                    </a:moveTo>
                    <a:lnTo>
                      <a:pt x="73774" y="78520"/>
                    </a:lnTo>
                    <a:cubicBezTo>
                      <a:pt x="55293" y="79219"/>
                      <a:pt x="42257" y="82266"/>
                      <a:pt x="34714" y="87561"/>
                    </a:cubicBezTo>
                    <a:cubicBezTo>
                      <a:pt x="27172" y="92855"/>
                      <a:pt x="23376" y="100398"/>
                      <a:pt x="23376" y="110138"/>
                    </a:cubicBezTo>
                    <a:cubicBezTo>
                      <a:pt x="23376" y="118629"/>
                      <a:pt x="25924" y="124873"/>
                      <a:pt x="31068" y="128918"/>
                    </a:cubicBezTo>
                    <a:cubicBezTo>
                      <a:pt x="36213" y="132964"/>
                      <a:pt x="43006" y="135012"/>
                      <a:pt x="51497" y="135012"/>
                    </a:cubicBezTo>
                    <a:cubicBezTo>
                      <a:pt x="64634" y="135012"/>
                      <a:pt x="75423" y="131366"/>
                      <a:pt x="83814" y="124073"/>
                    </a:cubicBezTo>
                    <a:cubicBezTo>
                      <a:pt x="92206" y="116781"/>
                      <a:pt x="96402" y="105842"/>
                      <a:pt x="96402" y="91207"/>
                    </a:cubicBezTo>
                    <a:lnTo>
                      <a:pt x="96402" y="7757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39" name="Google Shape;3239;g34ed79b00d1_0_3027"/>
              <p:cNvSpPr/>
              <p:nvPr/>
            </p:nvSpPr>
            <p:spPr>
              <a:xfrm>
                <a:off x="4807265" y="4237574"/>
                <a:ext cx="123474" cy="210485"/>
              </a:xfrm>
              <a:custGeom>
                <a:rect b="b" l="l" r="r" t="t"/>
                <a:pathLst>
                  <a:path extrusionOk="0" h="210485" w="123474">
                    <a:moveTo>
                      <a:pt x="22377" y="0"/>
                    </a:moveTo>
                    <a:lnTo>
                      <a:pt x="22377" y="62886"/>
                    </a:lnTo>
                    <a:cubicBezTo>
                      <a:pt x="22377" y="66482"/>
                      <a:pt x="22277" y="70128"/>
                      <a:pt x="22127" y="73775"/>
                    </a:cubicBezTo>
                    <a:cubicBezTo>
                      <a:pt x="21928" y="77421"/>
                      <a:pt x="21628" y="80767"/>
                      <a:pt x="21178" y="83864"/>
                    </a:cubicBezTo>
                    <a:lnTo>
                      <a:pt x="22677" y="83864"/>
                    </a:lnTo>
                    <a:cubicBezTo>
                      <a:pt x="25724" y="78620"/>
                      <a:pt x="29620" y="74224"/>
                      <a:pt x="34365" y="70678"/>
                    </a:cubicBezTo>
                    <a:cubicBezTo>
                      <a:pt x="39110" y="67131"/>
                      <a:pt x="44505" y="64434"/>
                      <a:pt x="50498" y="62586"/>
                    </a:cubicBezTo>
                    <a:cubicBezTo>
                      <a:pt x="56542" y="60738"/>
                      <a:pt x="62936" y="59839"/>
                      <a:pt x="69679" y="59839"/>
                    </a:cubicBezTo>
                    <a:cubicBezTo>
                      <a:pt x="81567" y="59839"/>
                      <a:pt x="91507" y="61737"/>
                      <a:pt x="99498" y="65533"/>
                    </a:cubicBezTo>
                    <a:cubicBezTo>
                      <a:pt x="107490" y="69329"/>
                      <a:pt x="113484" y="75173"/>
                      <a:pt x="117480" y="83115"/>
                    </a:cubicBezTo>
                    <a:cubicBezTo>
                      <a:pt x="121476" y="91057"/>
                      <a:pt x="123474" y="101296"/>
                      <a:pt x="123474" y="113934"/>
                    </a:cubicBezTo>
                    <a:lnTo>
                      <a:pt x="123474" y="210485"/>
                    </a:lnTo>
                    <a:lnTo>
                      <a:pt x="101297" y="210485"/>
                    </a:lnTo>
                    <a:lnTo>
                      <a:pt x="101297" y="115432"/>
                    </a:lnTo>
                    <a:cubicBezTo>
                      <a:pt x="101297" y="103095"/>
                      <a:pt x="98500" y="93854"/>
                      <a:pt x="92855" y="87710"/>
                    </a:cubicBezTo>
                    <a:cubicBezTo>
                      <a:pt x="87211" y="81567"/>
                      <a:pt x="78570" y="78520"/>
                      <a:pt x="66982" y="78520"/>
                    </a:cubicBezTo>
                    <a:cubicBezTo>
                      <a:pt x="55993" y="78520"/>
                      <a:pt x="47202" y="80618"/>
                      <a:pt x="40709" y="84813"/>
                    </a:cubicBezTo>
                    <a:cubicBezTo>
                      <a:pt x="34165" y="89009"/>
                      <a:pt x="29470" y="95153"/>
                      <a:pt x="26673" y="103295"/>
                    </a:cubicBezTo>
                    <a:cubicBezTo>
                      <a:pt x="23826" y="111386"/>
                      <a:pt x="22427" y="121326"/>
                      <a:pt x="22427" y="133014"/>
                    </a:cubicBezTo>
                    <a:lnTo>
                      <a:pt x="22427" y="210485"/>
                    </a:lnTo>
                    <a:lnTo>
                      <a:pt x="0" y="210485"/>
                    </a:lnTo>
                    <a:lnTo>
                      <a:pt x="0" y="100"/>
                    </a:lnTo>
                    <a:lnTo>
                      <a:pt x="22427" y="10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40" name="Google Shape;3240;g34ed79b00d1_0_3027"/>
              <p:cNvSpPr/>
              <p:nvPr/>
            </p:nvSpPr>
            <p:spPr>
              <a:xfrm>
                <a:off x="4966053" y="4297363"/>
                <a:ext cx="118528" cy="153293"/>
              </a:xfrm>
              <a:custGeom>
                <a:rect b="b" l="l" r="r" t="t"/>
                <a:pathLst>
                  <a:path extrusionOk="0" h="153293" w="118528">
                    <a:moveTo>
                      <a:pt x="66332" y="0"/>
                    </a:moveTo>
                    <a:cubicBezTo>
                      <a:pt x="84014" y="0"/>
                      <a:pt x="97101" y="3946"/>
                      <a:pt x="105692" y="11888"/>
                    </a:cubicBezTo>
                    <a:cubicBezTo>
                      <a:pt x="114233" y="19830"/>
                      <a:pt x="118529" y="32467"/>
                      <a:pt x="118529" y="49899"/>
                    </a:cubicBezTo>
                    <a:lnTo>
                      <a:pt x="118529" y="150596"/>
                    </a:lnTo>
                    <a:lnTo>
                      <a:pt x="102195" y="150596"/>
                    </a:lnTo>
                    <a:lnTo>
                      <a:pt x="97850" y="128719"/>
                    </a:lnTo>
                    <a:lnTo>
                      <a:pt x="96751" y="128719"/>
                    </a:lnTo>
                    <a:cubicBezTo>
                      <a:pt x="92605" y="134113"/>
                      <a:pt x="88260" y="138659"/>
                      <a:pt x="83764" y="142305"/>
                    </a:cubicBezTo>
                    <a:cubicBezTo>
                      <a:pt x="79269" y="145951"/>
                      <a:pt x="74074" y="148698"/>
                      <a:pt x="68130" y="150546"/>
                    </a:cubicBezTo>
                    <a:cubicBezTo>
                      <a:pt x="62236" y="152395"/>
                      <a:pt x="54994" y="153294"/>
                      <a:pt x="46453" y="153294"/>
                    </a:cubicBezTo>
                    <a:cubicBezTo>
                      <a:pt x="37462" y="153294"/>
                      <a:pt x="29420" y="151695"/>
                      <a:pt x="22477" y="148549"/>
                    </a:cubicBezTo>
                    <a:cubicBezTo>
                      <a:pt x="15484" y="145402"/>
                      <a:pt x="9990" y="140607"/>
                      <a:pt x="5994" y="134213"/>
                    </a:cubicBezTo>
                    <a:cubicBezTo>
                      <a:pt x="1998" y="127820"/>
                      <a:pt x="0" y="119728"/>
                      <a:pt x="0" y="109888"/>
                    </a:cubicBezTo>
                    <a:cubicBezTo>
                      <a:pt x="0" y="95103"/>
                      <a:pt x="5844" y="83765"/>
                      <a:pt x="17582" y="75823"/>
                    </a:cubicBezTo>
                    <a:cubicBezTo>
                      <a:pt x="29320" y="67881"/>
                      <a:pt x="47152" y="63585"/>
                      <a:pt x="71127" y="62836"/>
                    </a:cubicBezTo>
                    <a:lnTo>
                      <a:pt x="96701" y="61737"/>
                    </a:lnTo>
                    <a:lnTo>
                      <a:pt x="96701" y="52696"/>
                    </a:lnTo>
                    <a:cubicBezTo>
                      <a:pt x="96701" y="39910"/>
                      <a:pt x="93954" y="30918"/>
                      <a:pt x="88460" y="25774"/>
                    </a:cubicBezTo>
                    <a:cubicBezTo>
                      <a:pt x="82965" y="20629"/>
                      <a:pt x="75223" y="18082"/>
                      <a:pt x="65183" y="18082"/>
                    </a:cubicBezTo>
                    <a:cubicBezTo>
                      <a:pt x="57441" y="18082"/>
                      <a:pt x="50049" y="19231"/>
                      <a:pt x="43006" y="21478"/>
                    </a:cubicBezTo>
                    <a:cubicBezTo>
                      <a:pt x="35963" y="23726"/>
                      <a:pt x="29320" y="26373"/>
                      <a:pt x="22976" y="29470"/>
                    </a:cubicBezTo>
                    <a:lnTo>
                      <a:pt x="16083" y="12438"/>
                    </a:lnTo>
                    <a:cubicBezTo>
                      <a:pt x="22727" y="8991"/>
                      <a:pt x="30419" y="6094"/>
                      <a:pt x="39060" y="3646"/>
                    </a:cubicBezTo>
                    <a:cubicBezTo>
                      <a:pt x="47701" y="1199"/>
                      <a:pt x="56792" y="0"/>
                      <a:pt x="66382" y="0"/>
                    </a:cubicBezTo>
                    <a:close/>
                    <a:moveTo>
                      <a:pt x="96352" y="77571"/>
                    </a:moveTo>
                    <a:lnTo>
                      <a:pt x="73774" y="78520"/>
                    </a:lnTo>
                    <a:cubicBezTo>
                      <a:pt x="55293" y="79219"/>
                      <a:pt x="42257" y="82266"/>
                      <a:pt x="34714" y="87561"/>
                    </a:cubicBezTo>
                    <a:cubicBezTo>
                      <a:pt x="27172" y="92855"/>
                      <a:pt x="23376" y="100398"/>
                      <a:pt x="23376" y="110138"/>
                    </a:cubicBezTo>
                    <a:cubicBezTo>
                      <a:pt x="23376" y="118629"/>
                      <a:pt x="25923" y="124873"/>
                      <a:pt x="31068" y="128918"/>
                    </a:cubicBezTo>
                    <a:cubicBezTo>
                      <a:pt x="36213" y="132964"/>
                      <a:pt x="43006" y="135012"/>
                      <a:pt x="51497" y="135012"/>
                    </a:cubicBezTo>
                    <a:cubicBezTo>
                      <a:pt x="64634" y="135012"/>
                      <a:pt x="75423" y="131366"/>
                      <a:pt x="83814" y="124073"/>
                    </a:cubicBezTo>
                    <a:cubicBezTo>
                      <a:pt x="92206" y="116781"/>
                      <a:pt x="96402" y="105842"/>
                      <a:pt x="96402" y="91207"/>
                    </a:cubicBezTo>
                    <a:lnTo>
                      <a:pt x="96402" y="7757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41" name="Google Shape;3241;g34ed79b00d1_0_3027"/>
              <p:cNvSpPr/>
              <p:nvPr/>
            </p:nvSpPr>
            <p:spPr>
              <a:xfrm>
                <a:off x="5130885" y="4297063"/>
                <a:ext cx="123523" cy="150846"/>
              </a:xfrm>
              <a:custGeom>
                <a:rect b="b" l="l" r="r" t="t"/>
                <a:pathLst>
                  <a:path extrusionOk="0" h="150846" w="123523">
                    <a:moveTo>
                      <a:pt x="70128" y="0"/>
                    </a:moveTo>
                    <a:cubicBezTo>
                      <a:pt x="87710" y="0"/>
                      <a:pt x="100997" y="4296"/>
                      <a:pt x="109988" y="12887"/>
                    </a:cubicBezTo>
                    <a:cubicBezTo>
                      <a:pt x="118978" y="21478"/>
                      <a:pt x="123524" y="35314"/>
                      <a:pt x="123524" y="54295"/>
                    </a:cubicBezTo>
                    <a:lnTo>
                      <a:pt x="123524" y="150846"/>
                    </a:lnTo>
                    <a:lnTo>
                      <a:pt x="101346" y="150846"/>
                    </a:lnTo>
                    <a:lnTo>
                      <a:pt x="101346" y="55793"/>
                    </a:lnTo>
                    <a:cubicBezTo>
                      <a:pt x="101346" y="43456"/>
                      <a:pt x="98549" y="34215"/>
                      <a:pt x="92905" y="28071"/>
                    </a:cubicBezTo>
                    <a:cubicBezTo>
                      <a:pt x="87261" y="21928"/>
                      <a:pt x="78620" y="18881"/>
                      <a:pt x="67031" y="18881"/>
                    </a:cubicBezTo>
                    <a:cubicBezTo>
                      <a:pt x="50648" y="18881"/>
                      <a:pt x="39110" y="23526"/>
                      <a:pt x="32417" y="32817"/>
                    </a:cubicBezTo>
                    <a:cubicBezTo>
                      <a:pt x="25724" y="42107"/>
                      <a:pt x="22427" y="55593"/>
                      <a:pt x="22427" y="73225"/>
                    </a:cubicBezTo>
                    <a:lnTo>
                      <a:pt x="22427" y="150846"/>
                    </a:lnTo>
                    <a:lnTo>
                      <a:pt x="0" y="150846"/>
                    </a:lnTo>
                    <a:lnTo>
                      <a:pt x="0" y="2697"/>
                    </a:lnTo>
                    <a:lnTo>
                      <a:pt x="18132" y="2697"/>
                    </a:lnTo>
                    <a:lnTo>
                      <a:pt x="21528" y="24075"/>
                    </a:lnTo>
                    <a:lnTo>
                      <a:pt x="22726" y="24075"/>
                    </a:lnTo>
                    <a:cubicBezTo>
                      <a:pt x="25873" y="18881"/>
                      <a:pt x="29869" y="14435"/>
                      <a:pt x="34764" y="10889"/>
                    </a:cubicBezTo>
                    <a:cubicBezTo>
                      <a:pt x="39609" y="7343"/>
                      <a:pt x="45104" y="4645"/>
                      <a:pt x="51098" y="2797"/>
                    </a:cubicBezTo>
                    <a:cubicBezTo>
                      <a:pt x="57141" y="949"/>
                      <a:pt x="63485" y="50"/>
                      <a:pt x="70178" y="5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42" name="Google Shape;3242;g34ed79b00d1_0_3027"/>
              <p:cNvSpPr/>
              <p:nvPr/>
            </p:nvSpPr>
            <p:spPr>
              <a:xfrm>
                <a:off x="5290872" y="4297063"/>
                <a:ext cx="105691" cy="153593"/>
              </a:xfrm>
              <a:custGeom>
                <a:rect b="b" l="l" r="r" t="t"/>
                <a:pathLst>
                  <a:path extrusionOk="0" h="153593" w="105691">
                    <a:moveTo>
                      <a:pt x="105592" y="110338"/>
                    </a:moveTo>
                    <a:cubicBezTo>
                      <a:pt x="105592" y="119778"/>
                      <a:pt x="103244" y="127770"/>
                      <a:pt x="98499" y="134213"/>
                    </a:cubicBezTo>
                    <a:cubicBezTo>
                      <a:pt x="93754" y="140657"/>
                      <a:pt x="87011" y="145502"/>
                      <a:pt x="78220" y="148748"/>
                    </a:cubicBezTo>
                    <a:cubicBezTo>
                      <a:pt x="69429" y="151995"/>
                      <a:pt x="58939" y="153593"/>
                      <a:pt x="46802" y="153593"/>
                    </a:cubicBezTo>
                    <a:cubicBezTo>
                      <a:pt x="36412" y="153593"/>
                      <a:pt x="27472" y="152794"/>
                      <a:pt x="19880" y="151146"/>
                    </a:cubicBezTo>
                    <a:cubicBezTo>
                      <a:pt x="12287" y="149547"/>
                      <a:pt x="5694" y="147250"/>
                      <a:pt x="0" y="144253"/>
                    </a:cubicBezTo>
                    <a:lnTo>
                      <a:pt x="0" y="123574"/>
                    </a:lnTo>
                    <a:cubicBezTo>
                      <a:pt x="6044" y="126521"/>
                      <a:pt x="13236" y="129268"/>
                      <a:pt x="21628" y="131666"/>
                    </a:cubicBezTo>
                    <a:cubicBezTo>
                      <a:pt x="30019" y="134113"/>
                      <a:pt x="38560" y="135312"/>
                      <a:pt x="47302" y="135312"/>
                    </a:cubicBezTo>
                    <a:cubicBezTo>
                      <a:pt x="60088" y="135312"/>
                      <a:pt x="69379" y="133264"/>
                      <a:pt x="75173" y="129118"/>
                    </a:cubicBezTo>
                    <a:cubicBezTo>
                      <a:pt x="80917" y="124973"/>
                      <a:pt x="83814" y="119328"/>
                      <a:pt x="83814" y="112236"/>
                    </a:cubicBezTo>
                    <a:cubicBezTo>
                      <a:pt x="83814" y="108190"/>
                      <a:pt x="82665" y="104593"/>
                      <a:pt x="80368" y="101496"/>
                    </a:cubicBezTo>
                    <a:cubicBezTo>
                      <a:pt x="78070" y="98400"/>
                      <a:pt x="74224" y="95353"/>
                      <a:pt x="68829" y="92456"/>
                    </a:cubicBezTo>
                    <a:cubicBezTo>
                      <a:pt x="63435" y="89509"/>
                      <a:pt x="55943" y="86312"/>
                      <a:pt x="46402" y="82766"/>
                    </a:cubicBezTo>
                    <a:cubicBezTo>
                      <a:pt x="36962" y="79169"/>
                      <a:pt x="28770" y="75573"/>
                      <a:pt x="21877" y="72027"/>
                    </a:cubicBezTo>
                    <a:cubicBezTo>
                      <a:pt x="14985" y="68480"/>
                      <a:pt x="9690" y="64135"/>
                      <a:pt x="5944" y="58990"/>
                    </a:cubicBezTo>
                    <a:cubicBezTo>
                      <a:pt x="2197" y="53845"/>
                      <a:pt x="349" y="47152"/>
                      <a:pt x="349" y="38960"/>
                    </a:cubicBezTo>
                    <a:cubicBezTo>
                      <a:pt x="349" y="26423"/>
                      <a:pt x="5444" y="16783"/>
                      <a:pt x="15534" y="10090"/>
                    </a:cubicBezTo>
                    <a:cubicBezTo>
                      <a:pt x="25623" y="3396"/>
                      <a:pt x="39010" y="0"/>
                      <a:pt x="55493" y="0"/>
                    </a:cubicBezTo>
                    <a:cubicBezTo>
                      <a:pt x="64434" y="0"/>
                      <a:pt x="72775" y="899"/>
                      <a:pt x="80567" y="2647"/>
                    </a:cubicBezTo>
                    <a:cubicBezTo>
                      <a:pt x="88360" y="4396"/>
                      <a:pt x="95652" y="6793"/>
                      <a:pt x="102395" y="9740"/>
                    </a:cubicBezTo>
                    <a:lnTo>
                      <a:pt x="94803" y="27722"/>
                    </a:lnTo>
                    <a:cubicBezTo>
                      <a:pt x="88660" y="25125"/>
                      <a:pt x="82116" y="22927"/>
                      <a:pt x="75223" y="21079"/>
                    </a:cubicBezTo>
                    <a:cubicBezTo>
                      <a:pt x="68280" y="19281"/>
                      <a:pt x="61188" y="18381"/>
                      <a:pt x="53995" y="18381"/>
                    </a:cubicBezTo>
                    <a:cubicBezTo>
                      <a:pt x="43605" y="18381"/>
                      <a:pt x="35663" y="20080"/>
                      <a:pt x="30119" y="23526"/>
                    </a:cubicBezTo>
                    <a:cubicBezTo>
                      <a:pt x="24575" y="26973"/>
                      <a:pt x="21828" y="31618"/>
                      <a:pt x="21828" y="37562"/>
                    </a:cubicBezTo>
                    <a:cubicBezTo>
                      <a:pt x="21828" y="42157"/>
                      <a:pt x="23126" y="45953"/>
                      <a:pt x="25673" y="48900"/>
                    </a:cubicBezTo>
                    <a:cubicBezTo>
                      <a:pt x="28221" y="51897"/>
                      <a:pt x="32367" y="54644"/>
                      <a:pt x="38061" y="57292"/>
                    </a:cubicBezTo>
                    <a:cubicBezTo>
                      <a:pt x="43755" y="59939"/>
                      <a:pt x="51198" y="62986"/>
                      <a:pt x="60488" y="66482"/>
                    </a:cubicBezTo>
                    <a:cubicBezTo>
                      <a:pt x="69779" y="69929"/>
                      <a:pt x="77770" y="73425"/>
                      <a:pt x="84563" y="77071"/>
                    </a:cubicBezTo>
                    <a:cubicBezTo>
                      <a:pt x="91306" y="80718"/>
                      <a:pt x="96551" y="85163"/>
                      <a:pt x="100197" y="90308"/>
                    </a:cubicBezTo>
                    <a:cubicBezTo>
                      <a:pt x="103844" y="95502"/>
                      <a:pt x="105692" y="102146"/>
                      <a:pt x="105692" y="11023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43" name="Google Shape;3243;g34ed79b00d1_0_3027"/>
              <p:cNvSpPr/>
              <p:nvPr/>
            </p:nvSpPr>
            <p:spPr>
              <a:xfrm>
                <a:off x="5432477" y="4237574"/>
                <a:ext cx="119627" cy="210435"/>
              </a:xfrm>
              <a:custGeom>
                <a:rect b="b" l="l" r="r" t="t"/>
                <a:pathLst>
                  <a:path extrusionOk="0" h="210435" w="119627">
                    <a:moveTo>
                      <a:pt x="22377" y="0"/>
                    </a:moveTo>
                    <a:lnTo>
                      <a:pt x="22377" y="109238"/>
                    </a:lnTo>
                    <a:cubicBezTo>
                      <a:pt x="22377" y="112835"/>
                      <a:pt x="22227" y="117230"/>
                      <a:pt x="21978" y="122425"/>
                    </a:cubicBezTo>
                    <a:cubicBezTo>
                      <a:pt x="21728" y="127620"/>
                      <a:pt x="21478" y="132165"/>
                      <a:pt x="21278" y="136161"/>
                    </a:cubicBezTo>
                    <a:lnTo>
                      <a:pt x="22227" y="136161"/>
                    </a:lnTo>
                    <a:cubicBezTo>
                      <a:pt x="24125" y="133813"/>
                      <a:pt x="26873" y="130367"/>
                      <a:pt x="30519" y="125772"/>
                    </a:cubicBezTo>
                    <a:cubicBezTo>
                      <a:pt x="34165" y="121176"/>
                      <a:pt x="37262" y="117480"/>
                      <a:pt x="39759" y="114683"/>
                    </a:cubicBezTo>
                    <a:lnTo>
                      <a:pt x="88959" y="62237"/>
                    </a:lnTo>
                    <a:lnTo>
                      <a:pt x="115332" y="62237"/>
                    </a:lnTo>
                    <a:lnTo>
                      <a:pt x="55693" y="125522"/>
                    </a:lnTo>
                    <a:lnTo>
                      <a:pt x="119628" y="210435"/>
                    </a:lnTo>
                    <a:lnTo>
                      <a:pt x="92605" y="210435"/>
                    </a:lnTo>
                    <a:lnTo>
                      <a:pt x="40309" y="140257"/>
                    </a:lnTo>
                    <a:lnTo>
                      <a:pt x="22327" y="156740"/>
                    </a:lnTo>
                    <a:lnTo>
                      <a:pt x="22327" y="210435"/>
                    </a:lnTo>
                    <a:lnTo>
                      <a:pt x="0" y="210435"/>
                    </a:lnTo>
                    <a:lnTo>
                      <a:pt x="0" y="50"/>
                    </a:lnTo>
                    <a:lnTo>
                      <a:pt x="22327" y="5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44" name="Google Shape;3244;g34ed79b00d1_0_3027"/>
              <p:cNvSpPr/>
              <p:nvPr/>
            </p:nvSpPr>
            <p:spPr>
              <a:xfrm>
                <a:off x="5567139" y="4297363"/>
                <a:ext cx="118528" cy="153293"/>
              </a:xfrm>
              <a:custGeom>
                <a:rect b="b" l="l" r="r" t="t"/>
                <a:pathLst>
                  <a:path extrusionOk="0" h="153293" w="118528">
                    <a:moveTo>
                      <a:pt x="66332" y="0"/>
                    </a:moveTo>
                    <a:cubicBezTo>
                      <a:pt x="84014" y="0"/>
                      <a:pt x="97101" y="3946"/>
                      <a:pt x="105692" y="11888"/>
                    </a:cubicBezTo>
                    <a:cubicBezTo>
                      <a:pt x="114233" y="19830"/>
                      <a:pt x="118529" y="32467"/>
                      <a:pt x="118529" y="49899"/>
                    </a:cubicBezTo>
                    <a:lnTo>
                      <a:pt x="118529" y="150596"/>
                    </a:lnTo>
                    <a:lnTo>
                      <a:pt x="102195" y="150596"/>
                    </a:lnTo>
                    <a:lnTo>
                      <a:pt x="97850" y="128719"/>
                    </a:lnTo>
                    <a:lnTo>
                      <a:pt x="96751" y="128719"/>
                    </a:lnTo>
                    <a:cubicBezTo>
                      <a:pt x="92606" y="134113"/>
                      <a:pt x="88260" y="138659"/>
                      <a:pt x="83765" y="142305"/>
                    </a:cubicBezTo>
                    <a:cubicBezTo>
                      <a:pt x="79269" y="145951"/>
                      <a:pt x="74074" y="148698"/>
                      <a:pt x="68131" y="150546"/>
                    </a:cubicBezTo>
                    <a:cubicBezTo>
                      <a:pt x="62236" y="152395"/>
                      <a:pt x="54994" y="153294"/>
                      <a:pt x="46453" y="153294"/>
                    </a:cubicBezTo>
                    <a:cubicBezTo>
                      <a:pt x="37462" y="153294"/>
                      <a:pt x="29420" y="151695"/>
                      <a:pt x="22477" y="148549"/>
                    </a:cubicBezTo>
                    <a:cubicBezTo>
                      <a:pt x="15484" y="145402"/>
                      <a:pt x="9990" y="140607"/>
                      <a:pt x="5994" y="134213"/>
                    </a:cubicBezTo>
                    <a:cubicBezTo>
                      <a:pt x="1998" y="127820"/>
                      <a:pt x="0" y="119728"/>
                      <a:pt x="0" y="109888"/>
                    </a:cubicBezTo>
                    <a:cubicBezTo>
                      <a:pt x="0" y="95103"/>
                      <a:pt x="5844" y="83765"/>
                      <a:pt x="17582" y="75823"/>
                    </a:cubicBezTo>
                    <a:cubicBezTo>
                      <a:pt x="29320" y="67881"/>
                      <a:pt x="47152" y="63585"/>
                      <a:pt x="71127" y="62836"/>
                    </a:cubicBezTo>
                    <a:lnTo>
                      <a:pt x="96701" y="61737"/>
                    </a:lnTo>
                    <a:lnTo>
                      <a:pt x="96701" y="52696"/>
                    </a:lnTo>
                    <a:cubicBezTo>
                      <a:pt x="96701" y="39910"/>
                      <a:pt x="93954" y="30918"/>
                      <a:pt x="88460" y="25774"/>
                    </a:cubicBezTo>
                    <a:cubicBezTo>
                      <a:pt x="82965" y="20629"/>
                      <a:pt x="75224" y="18082"/>
                      <a:pt x="65184" y="18082"/>
                    </a:cubicBezTo>
                    <a:cubicBezTo>
                      <a:pt x="57441" y="18082"/>
                      <a:pt x="50049" y="19231"/>
                      <a:pt x="43006" y="21478"/>
                    </a:cubicBezTo>
                    <a:cubicBezTo>
                      <a:pt x="35963" y="23726"/>
                      <a:pt x="29320" y="26373"/>
                      <a:pt x="22976" y="29470"/>
                    </a:cubicBezTo>
                    <a:lnTo>
                      <a:pt x="16083" y="12438"/>
                    </a:lnTo>
                    <a:cubicBezTo>
                      <a:pt x="22727" y="8991"/>
                      <a:pt x="30419" y="6094"/>
                      <a:pt x="39060" y="3646"/>
                    </a:cubicBezTo>
                    <a:cubicBezTo>
                      <a:pt x="47702" y="1199"/>
                      <a:pt x="56792" y="0"/>
                      <a:pt x="66382" y="0"/>
                    </a:cubicBezTo>
                    <a:close/>
                    <a:moveTo>
                      <a:pt x="96352" y="77571"/>
                    </a:moveTo>
                    <a:lnTo>
                      <a:pt x="73775" y="78520"/>
                    </a:lnTo>
                    <a:cubicBezTo>
                      <a:pt x="55293" y="79219"/>
                      <a:pt x="42257" y="82266"/>
                      <a:pt x="34714" y="87561"/>
                    </a:cubicBezTo>
                    <a:cubicBezTo>
                      <a:pt x="27173" y="92855"/>
                      <a:pt x="23376" y="100398"/>
                      <a:pt x="23376" y="110138"/>
                    </a:cubicBezTo>
                    <a:cubicBezTo>
                      <a:pt x="23376" y="118629"/>
                      <a:pt x="25924" y="124873"/>
                      <a:pt x="31068" y="128918"/>
                    </a:cubicBezTo>
                    <a:cubicBezTo>
                      <a:pt x="36213" y="132964"/>
                      <a:pt x="43006" y="135012"/>
                      <a:pt x="51498" y="135012"/>
                    </a:cubicBezTo>
                    <a:cubicBezTo>
                      <a:pt x="64634" y="135012"/>
                      <a:pt x="75423" y="131366"/>
                      <a:pt x="83815" y="124073"/>
                    </a:cubicBezTo>
                    <a:cubicBezTo>
                      <a:pt x="92206" y="116781"/>
                      <a:pt x="96402" y="105842"/>
                      <a:pt x="96402" y="91207"/>
                    </a:cubicBezTo>
                    <a:lnTo>
                      <a:pt x="96402" y="7757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45" name="Google Shape;3245;g34ed79b00d1_0_3027"/>
              <p:cNvSpPr/>
              <p:nvPr/>
            </p:nvSpPr>
            <p:spPr>
              <a:xfrm>
                <a:off x="5722131" y="4297063"/>
                <a:ext cx="105692" cy="153593"/>
              </a:xfrm>
              <a:custGeom>
                <a:rect b="b" l="l" r="r" t="t"/>
                <a:pathLst>
                  <a:path extrusionOk="0" h="153593" w="105692">
                    <a:moveTo>
                      <a:pt x="105592" y="110338"/>
                    </a:moveTo>
                    <a:cubicBezTo>
                      <a:pt x="105592" y="119778"/>
                      <a:pt x="103244" y="127770"/>
                      <a:pt x="98499" y="134213"/>
                    </a:cubicBezTo>
                    <a:cubicBezTo>
                      <a:pt x="93754" y="140657"/>
                      <a:pt x="87011" y="145502"/>
                      <a:pt x="78220" y="148748"/>
                    </a:cubicBezTo>
                    <a:cubicBezTo>
                      <a:pt x="69429" y="151995"/>
                      <a:pt x="58939" y="153593"/>
                      <a:pt x="46802" y="153593"/>
                    </a:cubicBezTo>
                    <a:cubicBezTo>
                      <a:pt x="36412" y="153593"/>
                      <a:pt x="27472" y="152794"/>
                      <a:pt x="19880" y="151146"/>
                    </a:cubicBezTo>
                    <a:cubicBezTo>
                      <a:pt x="12287" y="149547"/>
                      <a:pt x="5694" y="147250"/>
                      <a:pt x="0" y="144253"/>
                    </a:cubicBezTo>
                    <a:lnTo>
                      <a:pt x="0" y="123574"/>
                    </a:lnTo>
                    <a:cubicBezTo>
                      <a:pt x="6044" y="126521"/>
                      <a:pt x="13237" y="129268"/>
                      <a:pt x="21628" y="131666"/>
                    </a:cubicBezTo>
                    <a:cubicBezTo>
                      <a:pt x="30019" y="134113"/>
                      <a:pt x="38560" y="135312"/>
                      <a:pt x="47302" y="135312"/>
                    </a:cubicBezTo>
                    <a:cubicBezTo>
                      <a:pt x="60089" y="135312"/>
                      <a:pt x="69379" y="133264"/>
                      <a:pt x="75173" y="129118"/>
                    </a:cubicBezTo>
                    <a:cubicBezTo>
                      <a:pt x="80917" y="124973"/>
                      <a:pt x="83815" y="119328"/>
                      <a:pt x="83815" y="112236"/>
                    </a:cubicBezTo>
                    <a:cubicBezTo>
                      <a:pt x="83815" y="108190"/>
                      <a:pt x="82665" y="104593"/>
                      <a:pt x="80368" y="101496"/>
                    </a:cubicBezTo>
                    <a:cubicBezTo>
                      <a:pt x="78070" y="98400"/>
                      <a:pt x="74224" y="95353"/>
                      <a:pt x="68830" y="92456"/>
                    </a:cubicBezTo>
                    <a:cubicBezTo>
                      <a:pt x="63435" y="89509"/>
                      <a:pt x="55943" y="86312"/>
                      <a:pt x="46402" y="82766"/>
                    </a:cubicBezTo>
                    <a:cubicBezTo>
                      <a:pt x="36962" y="79169"/>
                      <a:pt x="28771" y="75573"/>
                      <a:pt x="21878" y="72027"/>
                    </a:cubicBezTo>
                    <a:cubicBezTo>
                      <a:pt x="14985" y="68480"/>
                      <a:pt x="9690" y="64135"/>
                      <a:pt x="5944" y="58990"/>
                    </a:cubicBezTo>
                    <a:cubicBezTo>
                      <a:pt x="2197" y="53845"/>
                      <a:pt x="349" y="47152"/>
                      <a:pt x="349" y="38960"/>
                    </a:cubicBezTo>
                    <a:cubicBezTo>
                      <a:pt x="349" y="26423"/>
                      <a:pt x="5444" y="16783"/>
                      <a:pt x="15534" y="10090"/>
                    </a:cubicBezTo>
                    <a:cubicBezTo>
                      <a:pt x="25624" y="3396"/>
                      <a:pt x="39010" y="0"/>
                      <a:pt x="55493" y="0"/>
                    </a:cubicBezTo>
                    <a:cubicBezTo>
                      <a:pt x="64434" y="0"/>
                      <a:pt x="72775" y="899"/>
                      <a:pt x="80568" y="2647"/>
                    </a:cubicBezTo>
                    <a:cubicBezTo>
                      <a:pt x="88360" y="4396"/>
                      <a:pt x="95652" y="6793"/>
                      <a:pt x="102395" y="9740"/>
                    </a:cubicBezTo>
                    <a:lnTo>
                      <a:pt x="94803" y="27722"/>
                    </a:lnTo>
                    <a:cubicBezTo>
                      <a:pt x="88660" y="25125"/>
                      <a:pt x="82116" y="22927"/>
                      <a:pt x="75223" y="21079"/>
                    </a:cubicBezTo>
                    <a:cubicBezTo>
                      <a:pt x="68280" y="19281"/>
                      <a:pt x="61188" y="18381"/>
                      <a:pt x="53995" y="18381"/>
                    </a:cubicBezTo>
                    <a:cubicBezTo>
                      <a:pt x="43605" y="18381"/>
                      <a:pt x="35664" y="20080"/>
                      <a:pt x="30119" y="23526"/>
                    </a:cubicBezTo>
                    <a:cubicBezTo>
                      <a:pt x="24575" y="26973"/>
                      <a:pt x="21828" y="31618"/>
                      <a:pt x="21828" y="37562"/>
                    </a:cubicBezTo>
                    <a:cubicBezTo>
                      <a:pt x="21828" y="42157"/>
                      <a:pt x="23126" y="45953"/>
                      <a:pt x="25674" y="48900"/>
                    </a:cubicBezTo>
                    <a:cubicBezTo>
                      <a:pt x="28221" y="51897"/>
                      <a:pt x="32367" y="54644"/>
                      <a:pt x="38061" y="57292"/>
                    </a:cubicBezTo>
                    <a:cubicBezTo>
                      <a:pt x="43755" y="59939"/>
                      <a:pt x="51198" y="62986"/>
                      <a:pt x="60488" y="66482"/>
                    </a:cubicBezTo>
                    <a:cubicBezTo>
                      <a:pt x="69779" y="69929"/>
                      <a:pt x="77770" y="73425"/>
                      <a:pt x="84563" y="77071"/>
                    </a:cubicBezTo>
                    <a:cubicBezTo>
                      <a:pt x="91307" y="80718"/>
                      <a:pt x="96551" y="85163"/>
                      <a:pt x="100197" y="90308"/>
                    </a:cubicBezTo>
                    <a:cubicBezTo>
                      <a:pt x="103844" y="95502"/>
                      <a:pt x="105692" y="102146"/>
                      <a:pt x="105692" y="11023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46" name="Google Shape;3246;g34ed79b00d1_0_3027"/>
              <p:cNvSpPr/>
              <p:nvPr/>
            </p:nvSpPr>
            <p:spPr>
              <a:xfrm>
                <a:off x="5854096" y="4297063"/>
                <a:ext cx="105692" cy="153593"/>
              </a:xfrm>
              <a:custGeom>
                <a:rect b="b" l="l" r="r" t="t"/>
                <a:pathLst>
                  <a:path extrusionOk="0" h="153593" w="105692">
                    <a:moveTo>
                      <a:pt x="105592" y="110338"/>
                    </a:moveTo>
                    <a:cubicBezTo>
                      <a:pt x="105592" y="119778"/>
                      <a:pt x="103245" y="127770"/>
                      <a:pt x="98500" y="134213"/>
                    </a:cubicBezTo>
                    <a:cubicBezTo>
                      <a:pt x="93754" y="140657"/>
                      <a:pt x="87011" y="145502"/>
                      <a:pt x="78220" y="148748"/>
                    </a:cubicBezTo>
                    <a:cubicBezTo>
                      <a:pt x="69429" y="151995"/>
                      <a:pt x="58940" y="153593"/>
                      <a:pt x="46802" y="153593"/>
                    </a:cubicBezTo>
                    <a:cubicBezTo>
                      <a:pt x="36413" y="153593"/>
                      <a:pt x="27472" y="152794"/>
                      <a:pt x="19880" y="151146"/>
                    </a:cubicBezTo>
                    <a:cubicBezTo>
                      <a:pt x="12288" y="149547"/>
                      <a:pt x="5694" y="147250"/>
                      <a:pt x="0" y="144253"/>
                    </a:cubicBezTo>
                    <a:lnTo>
                      <a:pt x="0" y="123574"/>
                    </a:lnTo>
                    <a:cubicBezTo>
                      <a:pt x="6044" y="126521"/>
                      <a:pt x="13237" y="129268"/>
                      <a:pt x="21628" y="131666"/>
                    </a:cubicBezTo>
                    <a:cubicBezTo>
                      <a:pt x="30019" y="134113"/>
                      <a:pt x="38561" y="135312"/>
                      <a:pt x="47302" y="135312"/>
                    </a:cubicBezTo>
                    <a:cubicBezTo>
                      <a:pt x="60089" y="135312"/>
                      <a:pt x="69379" y="133264"/>
                      <a:pt x="75174" y="129118"/>
                    </a:cubicBezTo>
                    <a:cubicBezTo>
                      <a:pt x="80918" y="124973"/>
                      <a:pt x="83815" y="119328"/>
                      <a:pt x="83815" y="112236"/>
                    </a:cubicBezTo>
                    <a:cubicBezTo>
                      <a:pt x="83815" y="108190"/>
                      <a:pt x="82666" y="104593"/>
                      <a:pt x="80368" y="101496"/>
                    </a:cubicBezTo>
                    <a:cubicBezTo>
                      <a:pt x="78070" y="98400"/>
                      <a:pt x="74225" y="95353"/>
                      <a:pt x="68830" y="92456"/>
                    </a:cubicBezTo>
                    <a:cubicBezTo>
                      <a:pt x="63436" y="89509"/>
                      <a:pt x="55943" y="86312"/>
                      <a:pt x="46403" y="82766"/>
                    </a:cubicBezTo>
                    <a:cubicBezTo>
                      <a:pt x="36962" y="79169"/>
                      <a:pt x="28771" y="75573"/>
                      <a:pt x="21878" y="72027"/>
                    </a:cubicBezTo>
                    <a:cubicBezTo>
                      <a:pt x="14985" y="68480"/>
                      <a:pt x="9690" y="64135"/>
                      <a:pt x="5944" y="58990"/>
                    </a:cubicBezTo>
                    <a:cubicBezTo>
                      <a:pt x="2198" y="53845"/>
                      <a:pt x="350" y="47152"/>
                      <a:pt x="350" y="38960"/>
                    </a:cubicBezTo>
                    <a:cubicBezTo>
                      <a:pt x="350" y="26423"/>
                      <a:pt x="5445" y="16783"/>
                      <a:pt x="15535" y="10090"/>
                    </a:cubicBezTo>
                    <a:cubicBezTo>
                      <a:pt x="25624" y="3396"/>
                      <a:pt x="39010" y="0"/>
                      <a:pt x="55494" y="0"/>
                    </a:cubicBezTo>
                    <a:cubicBezTo>
                      <a:pt x="64434" y="0"/>
                      <a:pt x="72776" y="899"/>
                      <a:pt x="80568" y="2647"/>
                    </a:cubicBezTo>
                    <a:cubicBezTo>
                      <a:pt x="88360" y="4396"/>
                      <a:pt x="95652" y="6793"/>
                      <a:pt x="102395" y="9740"/>
                    </a:cubicBezTo>
                    <a:lnTo>
                      <a:pt x="94804" y="27722"/>
                    </a:lnTo>
                    <a:cubicBezTo>
                      <a:pt x="88660" y="25125"/>
                      <a:pt x="82117" y="22927"/>
                      <a:pt x="75224" y="21079"/>
                    </a:cubicBezTo>
                    <a:cubicBezTo>
                      <a:pt x="68281" y="19281"/>
                      <a:pt x="61188" y="18381"/>
                      <a:pt x="53995" y="18381"/>
                    </a:cubicBezTo>
                    <a:cubicBezTo>
                      <a:pt x="43606" y="18381"/>
                      <a:pt x="35664" y="20080"/>
                      <a:pt x="30119" y="23526"/>
                    </a:cubicBezTo>
                    <a:cubicBezTo>
                      <a:pt x="24575" y="26973"/>
                      <a:pt x="21828" y="31618"/>
                      <a:pt x="21828" y="37562"/>
                    </a:cubicBezTo>
                    <a:cubicBezTo>
                      <a:pt x="21828" y="42157"/>
                      <a:pt x="23126" y="45953"/>
                      <a:pt x="25674" y="48900"/>
                    </a:cubicBezTo>
                    <a:cubicBezTo>
                      <a:pt x="28221" y="51897"/>
                      <a:pt x="32367" y="54644"/>
                      <a:pt x="38061" y="57292"/>
                    </a:cubicBezTo>
                    <a:cubicBezTo>
                      <a:pt x="43755" y="59939"/>
                      <a:pt x="51198" y="62986"/>
                      <a:pt x="60489" y="66482"/>
                    </a:cubicBezTo>
                    <a:cubicBezTo>
                      <a:pt x="69779" y="69929"/>
                      <a:pt x="77771" y="73425"/>
                      <a:pt x="84564" y="77071"/>
                    </a:cubicBezTo>
                    <a:cubicBezTo>
                      <a:pt x="91307" y="80718"/>
                      <a:pt x="96552" y="85163"/>
                      <a:pt x="100198" y="90308"/>
                    </a:cubicBezTo>
                    <a:cubicBezTo>
                      <a:pt x="103844" y="95502"/>
                      <a:pt x="105692" y="102146"/>
                      <a:pt x="105692" y="11023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47" name="Google Shape;3247;g34ed79b00d1_0_3027"/>
              <p:cNvSpPr/>
              <p:nvPr/>
            </p:nvSpPr>
            <p:spPr>
              <a:xfrm>
                <a:off x="5984863" y="4297363"/>
                <a:ext cx="118528" cy="153293"/>
              </a:xfrm>
              <a:custGeom>
                <a:rect b="b" l="l" r="r" t="t"/>
                <a:pathLst>
                  <a:path extrusionOk="0" h="153293" w="118528">
                    <a:moveTo>
                      <a:pt x="66332" y="0"/>
                    </a:moveTo>
                    <a:cubicBezTo>
                      <a:pt x="84014" y="0"/>
                      <a:pt x="97101" y="3946"/>
                      <a:pt x="105692" y="11888"/>
                    </a:cubicBezTo>
                    <a:cubicBezTo>
                      <a:pt x="114233" y="19830"/>
                      <a:pt x="118529" y="32467"/>
                      <a:pt x="118529" y="49899"/>
                    </a:cubicBezTo>
                    <a:lnTo>
                      <a:pt x="118529" y="150596"/>
                    </a:lnTo>
                    <a:lnTo>
                      <a:pt x="102195" y="150596"/>
                    </a:lnTo>
                    <a:lnTo>
                      <a:pt x="97850" y="128719"/>
                    </a:lnTo>
                    <a:lnTo>
                      <a:pt x="96751" y="128719"/>
                    </a:lnTo>
                    <a:cubicBezTo>
                      <a:pt x="92606" y="134113"/>
                      <a:pt x="88260" y="138659"/>
                      <a:pt x="83765" y="142305"/>
                    </a:cubicBezTo>
                    <a:cubicBezTo>
                      <a:pt x="79269" y="145951"/>
                      <a:pt x="74074" y="148698"/>
                      <a:pt x="68131" y="150546"/>
                    </a:cubicBezTo>
                    <a:cubicBezTo>
                      <a:pt x="62236" y="152395"/>
                      <a:pt x="54994" y="153294"/>
                      <a:pt x="46453" y="153294"/>
                    </a:cubicBezTo>
                    <a:cubicBezTo>
                      <a:pt x="37462" y="153294"/>
                      <a:pt x="29420" y="151695"/>
                      <a:pt x="22477" y="148549"/>
                    </a:cubicBezTo>
                    <a:cubicBezTo>
                      <a:pt x="15484" y="145402"/>
                      <a:pt x="9990" y="140607"/>
                      <a:pt x="5994" y="134213"/>
                    </a:cubicBezTo>
                    <a:cubicBezTo>
                      <a:pt x="1998" y="127820"/>
                      <a:pt x="0" y="119728"/>
                      <a:pt x="0" y="109888"/>
                    </a:cubicBezTo>
                    <a:cubicBezTo>
                      <a:pt x="0" y="95103"/>
                      <a:pt x="5844" y="83765"/>
                      <a:pt x="17582" y="75823"/>
                    </a:cubicBezTo>
                    <a:cubicBezTo>
                      <a:pt x="29320" y="67881"/>
                      <a:pt x="47152" y="63585"/>
                      <a:pt x="71127" y="62836"/>
                    </a:cubicBezTo>
                    <a:lnTo>
                      <a:pt x="96701" y="61737"/>
                    </a:lnTo>
                    <a:lnTo>
                      <a:pt x="96701" y="52696"/>
                    </a:lnTo>
                    <a:cubicBezTo>
                      <a:pt x="96701" y="39910"/>
                      <a:pt x="93954" y="30918"/>
                      <a:pt x="88460" y="25774"/>
                    </a:cubicBezTo>
                    <a:cubicBezTo>
                      <a:pt x="82965" y="20629"/>
                      <a:pt x="75224" y="18082"/>
                      <a:pt x="65184" y="18082"/>
                    </a:cubicBezTo>
                    <a:cubicBezTo>
                      <a:pt x="57441" y="18082"/>
                      <a:pt x="50049" y="19231"/>
                      <a:pt x="43006" y="21478"/>
                    </a:cubicBezTo>
                    <a:cubicBezTo>
                      <a:pt x="35963" y="23726"/>
                      <a:pt x="29320" y="26373"/>
                      <a:pt x="22976" y="29470"/>
                    </a:cubicBezTo>
                    <a:lnTo>
                      <a:pt x="16083" y="12438"/>
                    </a:lnTo>
                    <a:cubicBezTo>
                      <a:pt x="22727" y="8991"/>
                      <a:pt x="30419" y="6094"/>
                      <a:pt x="39060" y="3646"/>
                    </a:cubicBezTo>
                    <a:cubicBezTo>
                      <a:pt x="47702" y="1199"/>
                      <a:pt x="56792" y="0"/>
                      <a:pt x="66382" y="0"/>
                    </a:cubicBezTo>
                    <a:close/>
                    <a:moveTo>
                      <a:pt x="96352" y="77571"/>
                    </a:moveTo>
                    <a:lnTo>
                      <a:pt x="73775" y="78520"/>
                    </a:lnTo>
                    <a:cubicBezTo>
                      <a:pt x="55293" y="79219"/>
                      <a:pt x="42257" y="82266"/>
                      <a:pt x="34714" y="87561"/>
                    </a:cubicBezTo>
                    <a:cubicBezTo>
                      <a:pt x="27172" y="92855"/>
                      <a:pt x="23376" y="100398"/>
                      <a:pt x="23376" y="110138"/>
                    </a:cubicBezTo>
                    <a:cubicBezTo>
                      <a:pt x="23376" y="118629"/>
                      <a:pt x="25923" y="124873"/>
                      <a:pt x="31068" y="128918"/>
                    </a:cubicBezTo>
                    <a:cubicBezTo>
                      <a:pt x="36213" y="132964"/>
                      <a:pt x="43006" y="135012"/>
                      <a:pt x="51498" y="135012"/>
                    </a:cubicBezTo>
                    <a:cubicBezTo>
                      <a:pt x="64634" y="135012"/>
                      <a:pt x="75423" y="131366"/>
                      <a:pt x="83815" y="124073"/>
                    </a:cubicBezTo>
                    <a:cubicBezTo>
                      <a:pt x="92206" y="116781"/>
                      <a:pt x="96402" y="105842"/>
                      <a:pt x="96402" y="91207"/>
                    </a:cubicBezTo>
                    <a:lnTo>
                      <a:pt x="96402" y="7757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248" name="Google Shape;3248;g34ed79b00d1_0_3027"/>
            <p:cNvGrpSpPr/>
            <p:nvPr/>
          </p:nvGrpSpPr>
          <p:grpSpPr>
            <a:xfrm>
              <a:off x="5236626" y="2391059"/>
              <a:ext cx="1852110" cy="191454"/>
              <a:chOff x="5236626" y="2391059"/>
              <a:chExt cx="1852110" cy="191454"/>
            </a:xfrm>
          </p:grpSpPr>
          <p:sp>
            <p:nvSpPr>
              <p:cNvPr id="3249" name="Google Shape;3249;g34ed79b00d1_0_3027"/>
              <p:cNvSpPr/>
              <p:nvPr/>
            </p:nvSpPr>
            <p:spPr>
              <a:xfrm>
                <a:off x="5236626" y="2399850"/>
                <a:ext cx="49150" cy="172673"/>
              </a:xfrm>
              <a:custGeom>
                <a:rect b="b" l="l" r="r" t="t"/>
                <a:pathLst>
                  <a:path extrusionOk="0" h="172673" w="49150">
                    <a:moveTo>
                      <a:pt x="14335" y="172624"/>
                    </a:moveTo>
                    <a:cubicBezTo>
                      <a:pt x="11239" y="172624"/>
                      <a:pt x="8492" y="172424"/>
                      <a:pt x="6094" y="171975"/>
                    </a:cubicBezTo>
                    <a:cubicBezTo>
                      <a:pt x="3746" y="171525"/>
                      <a:pt x="1699" y="170926"/>
                      <a:pt x="0" y="170176"/>
                    </a:cubicBezTo>
                    <a:lnTo>
                      <a:pt x="0" y="156640"/>
                    </a:lnTo>
                    <a:cubicBezTo>
                      <a:pt x="1998" y="157240"/>
                      <a:pt x="4146" y="157739"/>
                      <a:pt x="6444" y="158089"/>
                    </a:cubicBezTo>
                    <a:cubicBezTo>
                      <a:pt x="8741" y="158438"/>
                      <a:pt x="11239" y="158588"/>
                      <a:pt x="13936" y="158588"/>
                    </a:cubicBezTo>
                    <a:cubicBezTo>
                      <a:pt x="17432" y="158588"/>
                      <a:pt x="20629" y="157889"/>
                      <a:pt x="23576" y="156540"/>
                    </a:cubicBezTo>
                    <a:cubicBezTo>
                      <a:pt x="26523" y="155192"/>
                      <a:pt x="28821" y="152844"/>
                      <a:pt x="30569" y="149547"/>
                    </a:cubicBezTo>
                    <a:cubicBezTo>
                      <a:pt x="32317" y="146251"/>
                      <a:pt x="33166" y="141705"/>
                      <a:pt x="33166" y="135911"/>
                    </a:cubicBezTo>
                    <a:lnTo>
                      <a:pt x="33166" y="0"/>
                    </a:lnTo>
                    <a:lnTo>
                      <a:pt x="49150" y="0"/>
                    </a:lnTo>
                    <a:lnTo>
                      <a:pt x="49150" y="134713"/>
                    </a:lnTo>
                    <a:cubicBezTo>
                      <a:pt x="49150" y="143254"/>
                      <a:pt x="47752" y="150347"/>
                      <a:pt x="44904" y="155941"/>
                    </a:cubicBezTo>
                    <a:cubicBezTo>
                      <a:pt x="42057" y="161535"/>
                      <a:pt x="38061" y="165731"/>
                      <a:pt x="32867" y="168528"/>
                    </a:cubicBezTo>
                    <a:cubicBezTo>
                      <a:pt x="27672" y="171325"/>
                      <a:pt x="21478" y="172674"/>
                      <a:pt x="14286" y="17267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50" name="Google Shape;3250;g34ed79b00d1_0_3027"/>
              <p:cNvSpPr/>
              <p:nvPr/>
            </p:nvSpPr>
            <p:spPr>
              <a:xfrm>
                <a:off x="5318593" y="2433965"/>
                <a:ext cx="85762" cy="104393"/>
              </a:xfrm>
              <a:custGeom>
                <a:rect b="b" l="l" r="r" t="t"/>
                <a:pathLst>
                  <a:path extrusionOk="0" h="104393" w="85762">
                    <a:moveTo>
                      <a:pt x="85763" y="50"/>
                    </a:moveTo>
                    <a:lnTo>
                      <a:pt x="85763" y="102495"/>
                    </a:lnTo>
                    <a:lnTo>
                      <a:pt x="73025" y="102495"/>
                    </a:lnTo>
                    <a:lnTo>
                      <a:pt x="70778" y="88110"/>
                    </a:lnTo>
                    <a:lnTo>
                      <a:pt x="69929" y="88110"/>
                    </a:lnTo>
                    <a:cubicBezTo>
                      <a:pt x="67831" y="91656"/>
                      <a:pt x="65084" y="94653"/>
                      <a:pt x="61687" y="97101"/>
                    </a:cubicBezTo>
                    <a:cubicBezTo>
                      <a:pt x="58341" y="99548"/>
                      <a:pt x="54545" y="101346"/>
                      <a:pt x="50348" y="102545"/>
                    </a:cubicBezTo>
                    <a:cubicBezTo>
                      <a:pt x="46153" y="103744"/>
                      <a:pt x="41657" y="104393"/>
                      <a:pt x="36912" y="104393"/>
                    </a:cubicBezTo>
                    <a:cubicBezTo>
                      <a:pt x="28821" y="104393"/>
                      <a:pt x="22028" y="103095"/>
                      <a:pt x="16533" y="100447"/>
                    </a:cubicBezTo>
                    <a:cubicBezTo>
                      <a:pt x="11039" y="97850"/>
                      <a:pt x="6943" y="93804"/>
                      <a:pt x="4146" y="88310"/>
                    </a:cubicBezTo>
                    <a:cubicBezTo>
                      <a:pt x="1349" y="82815"/>
                      <a:pt x="0" y="75773"/>
                      <a:pt x="0" y="67181"/>
                    </a:cubicBezTo>
                    <a:lnTo>
                      <a:pt x="0" y="50"/>
                    </a:lnTo>
                    <a:lnTo>
                      <a:pt x="15684" y="50"/>
                    </a:lnTo>
                    <a:lnTo>
                      <a:pt x="15684" y="66033"/>
                    </a:lnTo>
                    <a:cubicBezTo>
                      <a:pt x="15684" y="74574"/>
                      <a:pt x="17632" y="80917"/>
                      <a:pt x="21478" y="85163"/>
                    </a:cubicBezTo>
                    <a:cubicBezTo>
                      <a:pt x="25324" y="89359"/>
                      <a:pt x="31218" y="91457"/>
                      <a:pt x="39160" y="91457"/>
                    </a:cubicBezTo>
                    <a:cubicBezTo>
                      <a:pt x="47102" y="91457"/>
                      <a:pt x="52846" y="90008"/>
                      <a:pt x="57341" y="87161"/>
                    </a:cubicBezTo>
                    <a:cubicBezTo>
                      <a:pt x="61837" y="84314"/>
                      <a:pt x="65134" y="80068"/>
                      <a:pt x="67132" y="74474"/>
                    </a:cubicBezTo>
                    <a:cubicBezTo>
                      <a:pt x="69129" y="68880"/>
                      <a:pt x="70129" y="62037"/>
                      <a:pt x="70129" y="53945"/>
                    </a:cubicBezTo>
                    <a:lnTo>
                      <a:pt x="70129" y="0"/>
                    </a:lnTo>
                    <a:lnTo>
                      <a:pt x="8576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51" name="Google Shape;3251;g34ed79b00d1_0_3027"/>
              <p:cNvSpPr/>
              <p:nvPr/>
            </p:nvSpPr>
            <p:spPr>
              <a:xfrm>
                <a:off x="5437172" y="2432167"/>
                <a:ext cx="85462" cy="104343"/>
              </a:xfrm>
              <a:custGeom>
                <a:rect b="b" l="l" r="r" t="t"/>
                <a:pathLst>
                  <a:path extrusionOk="0" h="104343" w="85462">
                    <a:moveTo>
                      <a:pt x="48550" y="0"/>
                    </a:moveTo>
                    <a:cubicBezTo>
                      <a:pt x="60688" y="0"/>
                      <a:pt x="69879" y="2997"/>
                      <a:pt x="76122" y="8941"/>
                    </a:cubicBezTo>
                    <a:cubicBezTo>
                      <a:pt x="82366" y="14885"/>
                      <a:pt x="85463" y="24425"/>
                      <a:pt x="85463" y="37612"/>
                    </a:cubicBezTo>
                    <a:lnTo>
                      <a:pt x="85463" y="104344"/>
                    </a:lnTo>
                    <a:lnTo>
                      <a:pt x="70129" y="104344"/>
                    </a:lnTo>
                    <a:lnTo>
                      <a:pt x="70129" y="38611"/>
                    </a:lnTo>
                    <a:cubicBezTo>
                      <a:pt x="70129" y="30069"/>
                      <a:pt x="68181" y="23676"/>
                      <a:pt x="64284" y="19430"/>
                    </a:cubicBezTo>
                    <a:cubicBezTo>
                      <a:pt x="60388" y="15185"/>
                      <a:pt x="54445" y="13087"/>
                      <a:pt x="46403" y="13087"/>
                    </a:cubicBezTo>
                    <a:cubicBezTo>
                      <a:pt x="35064" y="13087"/>
                      <a:pt x="27073" y="16283"/>
                      <a:pt x="22477" y="22727"/>
                    </a:cubicBezTo>
                    <a:cubicBezTo>
                      <a:pt x="17882" y="29170"/>
                      <a:pt x="15534" y="38461"/>
                      <a:pt x="15534" y="50698"/>
                    </a:cubicBezTo>
                    <a:lnTo>
                      <a:pt x="15534" y="104344"/>
                    </a:lnTo>
                    <a:lnTo>
                      <a:pt x="0" y="104344"/>
                    </a:lnTo>
                    <a:lnTo>
                      <a:pt x="0" y="1898"/>
                    </a:lnTo>
                    <a:lnTo>
                      <a:pt x="12537" y="1898"/>
                    </a:lnTo>
                    <a:lnTo>
                      <a:pt x="14885" y="16683"/>
                    </a:lnTo>
                    <a:lnTo>
                      <a:pt x="15734" y="16683"/>
                    </a:lnTo>
                    <a:cubicBezTo>
                      <a:pt x="17932" y="13087"/>
                      <a:pt x="20679" y="10040"/>
                      <a:pt x="24076" y="7592"/>
                    </a:cubicBezTo>
                    <a:cubicBezTo>
                      <a:pt x="27422" y="5145"/>
                      <a:pt x="31218" y="3247"/>
                      <a:pt x="35364" y="1998"/>
                    </a:cubicBezTo>
                    <a:cubicBezTo>
                      <a:pt x="39560" y="699"/>
                      <a:pt x="43955" y="100"/>
                      <a:pt x="48550" y="10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52" name="Google Shape;3252;g34ed79b00d1_0_3027"/>
              <p:cNvSpPr/>
              <p:nvPr/>
            </p:nvSpPr>
            <p:spPr>
              <a:xfrm>
                <a:off x="5541166" y="2410239"/>
                <a:ext cx="60887" cy="128119"/>
              </a:xfrm>
              <a:custGeom>
                <a:rect b="b" l="l" r="r" t="t"/>
                <a:pathLst>
                  <a:path extrusionOk="0" h="128119" w="60887">
                    <a:moveTo>
                      <a:pt x="46502" y="115432"/>
                    </a:moveTo>
                    <a:cubicBezTo>
                      <a:pt x="49050" y="115432"/>
                      <a:pt x="51697" y="115232"/>
                      <a:pt x="54345" y="114783"/>
                    </a:cubicBezTo>
                    <a:cubicBezTo>
                      <a:pt x="57041" y="114333"/>
                      <a:pt x="59189" y="113834"/>
                      <a:pt x="60888" y="113184"/>
                    </a:cubicBezTo>
                    <a:lnTo>
                      <a:pt x="60888" y="125222"/>
                    </a:lnTo>
                    <a:cubicBezTo>
                      <a:pt x="59089" y="126021"/>
                      <a:pt x="56592" y="126721"/>
                      <a:pt x="53345" y="127270"/>
                    </a:cubicBezTo>
                    <a:cubicBezTo>
                      <a:pt x="50148" y="127820"/>
                      <a:pt x="47002" y="128119"/>
                      <a:pt x="43955" y="128119"/>
                    </a:cubicBezTo>
                    <a:cubicBezTo>
                      <a:pt x="38510" y="128119"/>
                      <a:pt x="33616" y="127170"/>
                      <a:pt x="29170" y="125272"/>
                    </a:cubicBezTo>
                    <a:cubicBezTo>
                      <a:pt x="24725" y="123374"/>
                      <a:pt x="21228" y="120127"/>
                      <a:pt x="18581" y="115582"/>
                    </a:cubicBezTo>
                    <a:cubicBezTo>
                      <a:pt x="15933" y="111037"/>
                      <a:pt x="14585" y="104743"/>
                      <a:pt x="14585" y="96701"/>
                    </a:cubicBezTo>
                    <a:lnTo>
                      <a:pt x="14585" y="35913"/>
                    </a:lnTo>
                    <a:lnTo>
                      <a:pt x="0" y="35913"/>
                    </a:lnTo>
                    <a:lnTo>
                      <a:pt x="0" y="28321"/>
                    </a:lnTo>
                    <a:lnTo>
                      <a:pt x="14685" y="22227"/>
                    </a:lnTo>
                    <a:lnTo>
                      <a:pt x="20878" y="0"/>
                    </a:lnTo>
                    <a:lnTo>
                      <a:pt x="30219" y="0"/>
                    </a:lnTo>
                    <a:lnTo>
                      <a:pt x="30219" y="23726"/>
                    </a:lnTo>
                    <a:lnTo>
                      <a:pt x="60238" y="23726"/>
                    </a:lnTo>
                    <a:lnTo>
                      <a:pt x="60238" y="35863"/>
                    </a:lnTo>
                    <a:lnTo>
                      <a:pt x="30219" y="35863"/>
                    </a:lnTo>
                    <a:lnTo>
                      <a:pt x="30219" y="96152"/>
                    </a:lnTo>
                    <a:cubicBezTo>
                      <a:pt x="30219" y="102595"/>
                      <a:pt x="31718" y="107390"/>
                      <a:pt x="34664" y="110537"/>
                    </a:cubicBezTo>
                    <a:cubicBezTo>
                      <a:pt x="37611" y="113734"/>
                      <a:pt x="41557" y="115282"/>
                      <a:pt x="46502" y="11528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53" name="Google Shape;3253;g34ed79b00d1_0_3027"/>
              <p:cNvSpPr/>
              <p:nvPr/>
            </p:nvSpPr>
            <p:spPr>
              <a:xfrm>
                <a:off x="5617138" y="2432167"/>
                <a:ext cx="94053" cy="106191"/>
              </a:xfrm>
              <a:custGeom>
                <a:rect b="b" l="l" r="r" t="t"/>
                <a:pathLst>
                  <a:path extrusionOk="0" h="106191" w="94053">
                    <a:moveTo>
                      <a:pt x="94054" y="52896"/>
                    </a:moveTo>
                    <a:cubicBezTo>
                      <a:pt x="94054" y="61288"/>
                      <a:pt x="92955" y="68830"/>
                      <a:pt x="90758" y="75423"/>
                    </a:cubicBezTo>
                    <a:cubicBezTo>
                      <a:pt x="88560" y="82016"/>
                      <a:pt x="85413" y="87611"/>
                      <a:pt x="81317" y="92156"/>
                    </a:cubicBezTo>
                    <a:cubicBezTo>
                      <a:pt x="77221" y="96701"/>
                      <a:pt x="72226" y="100198"/>
                      <a:pt x="66432" y="102595"/>
                    </a:cubicBezTo>
                    <a:cubicBezTo>
                      <a:pt x="60588" y="104993"/>
                      <a:pt x="53995" y="106192"/>
                      <a:pt x="46652" y="106192"/>
                    </a:cubicBezTo>
                    <a:cubicBezTo>
                      <a:pt x="39809" y="106192"/>
                      <a:pt x="33516" y="104993"/>
                      <a:pt x="27821" y="102595"/>
                    </a:cubicBezTo>
                    <a:cubicBezTo>
                      <a:pt x="22128" y="100198"/>
                      <a:pt x="17182" y="96701"/>
                      <a:pt x="13037" y="92156"/>
                    </a:cubicBezTo>
                    <a:cubicBezTo>
                      <a:pt x="8891" y="87611"/>
                      <a:pt x="5694" y="82016"/>
                      <a:pt x="3397" y="75423"/>
                    </a:cubicBezTo>
                    <a:cubicBezTo>
                      <a:pt x="1099" y="68830"/>
                      <a:pt x="0" y="61288"/>
                      <a:pt x="0" y="52896"/>
                    </a:cubicBezTo>
                    <a:cubicBezTo>
                      <a:pt x="0" y="41657"/>
                      <a:pt x="1898" y="32117"/>
                      <a:pt x="5694" y="24225"/>
                    </a:cubicBezTo>
                    <a:cubicBezTo>
                      <a:pt x="9490" y="16333"/>
                      <a:pt x="14935" y="10339"/>
                      <a:pt x="22028" y="6194"/>
                    </a:cubicBezTo>
                    <a:cubicBezTo>
                      <a:pt x="29120" y="2048"/>
                      <a:pt x="37512" y="0"/>
                      <a:pt x="47302" y="0"/>
                    </a:cubicBezTo>
                    <a:cubicBezTo>
                      <a:pt x="57092" y="0"/>
                      <a:pt x="64834" y="2098"/>
                      <a:pt x="71827" y="6244"/>
                    </a:cubicBezTo>
                    <a:cubicBezTo>
                      <a:pt x="78820" y="10439"/>
                      <a:pt x="84314" y="16433"/>
                      <a:pt x="88160" y="24325"/>
                    </a:cubicBezTo>
                    <a:cubicBezTo>
                      <a:pt x="92056" y="32217"/>
                      <a:pt x="94004" y="41707"/>
                      <a:pt x="94004" y="52896"/>
                    </a:cubicBezTo>
                    <a:close/>
                    <a:moveTo>
                      <a:pt x="16083" y="52896"/>
                    </a:moveTo>
                    <a:cubicBezTo>
                      <a:pt x="16083" y="61138"/>
                      <a:pt x="17182" y="68280"/>
                      <a:pt x="19380" y="74324"/>
                    </a:cubicBezTo>
                    <a:cubicBezTo>
                      <a:pt x="21578" y="80368"/>
                      <a:pt x="24925" y="85063"/>
                      <a:pt x="29470" y="88360"/>
                    </a:cubicBezTo>
                    <a:cubicBezTo>
                      <a:pt x="34015" y="91656"/>
                      <a:pt x="39859" y="93305"/>
                      <a:pt x="47052" y="93305"/>
                    </a:cubicBezTo>
                    <a:cubicBezTo>
                      <a:pt x="54245" y="93305"/>
                      <a:pt x="59989" y="91656"/>
                      <a:pt x="64584" y="88360"/>
                    </a:cubicBezTo>
                    <a:cubicBezTo>
                      <a:pt x="69179" y="85063"/>
                      <a:pt x="72526" y="80368"/>
                      <a:pt x="74724" y="74324"/>
                    </a:cubicBezTo>
                    <a:cubicBezTo>
                      <a:pt x="76922" y="68280"/>
                      <a:pt x="77970" y="61138"/>
                      <a:pt x="77970" y="52896"/>
                    </a:cubicBezTo>
                    <a:cubicBezTo>
                      <a:pt x="77970" y="44654"/>
                      <a:pt x="76872" y="37662"/>
                      <a:pt x="74724" y="31718"/>
                    </a:cubicBezTo>
                    <a:cubicBezTo>
                      <a:pt x="72526" y="25774"/>
                      <a:pt x="69179" y="21178"/>
                      <a:pt x="64634" y="17932"/>
                    </a:cubicBezTo>
                    <a:cubicBezTo>
                      <a:pt x="60089" y="14685"/>
                      <a:pt x="54195" y="13087"/>
                      <a:pt x="46952" y="13087"/>
                    </a:cubicBezTo>
                    <a:cubicBezTo>
                      <a:pt x="36313" y="13087"/>
                      <a:pt x="28471" y="16633"/>
                      <a:pt x="23526" y="23676"/>
                    </a:cubicBezTo>
                    <a:cubicBezTo>
                      <a:pt x="18581" y="30719"/>
                      <a:pt x="16083" y="40459"/>
                      <a:pt x="16083" y="529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54" name="Google Shape;3254;g34ed79b00d1_0_3027"/>
              <p:cNvSpPr/>
              <p:nvPr/>
            </p:nvSpPr>
            <p:spPr>
              <a:xfrm>
                <a:off x="5731322" y="2432117"/>
                <a:ext cx="72975" cy="106191"/>
              </a:xfrm>
              <a:custGeom>
                <a:rect b="b" l="l" r="r" t="t"/>
                <a:pathLst>
                  <a:path extrusionOk="0" h="106191" w="72975">
                    <a:moveTo>
                      <a:pt x="72975" y="76322"/>
                    </a:moveTo>
                    <a:cubicBezTo>
                      <a:pt x="72975" y="82865"/>
                      <a:pt x="71327" y="88360"/>
                      <a:pt x="68081" y="92805"/>
                    </a:cubicBezTo>
                    <a:cubicBezTo>
                      <a:pt x="64784" y="97251"/>
                      <a:pt x="60139" y="100597"/>
                      <a:pt x="54045" y="102845"/>
                    </a:cubicBezTo>
                    <a:cubicBezTo>
                      <a:pt x="47951" y="105093"/>
                      <a:pt x="40709" y="106192"/>
                      <a:pt x="32317" y="106192"/>
                    </a:cubicBezTo>
                    <a:cubicBezTo>
                      <a:pt x="25125" y="106192"/>
                      <a:pt x="18931" y="105642"/>
                      <a:pt x="13736" y="104493"/>
                    </a:cubicBezTo>
                    <a:cubicBezTo>
                      <a:pt x="8491" y="103394"/>
                      <a:pt x="3946" y="101796"/>
                      <a:pt x="0" y="99748"/>
                    </a:cubicBezTo>
                    <a:lnTo>
                      <a:pt x="0" y="85463"/>
                    </a:lnTo>
                    <a:cubicBezTo>
                      <a:pt x="4196" y="87511"/>
                      <a:pt x="9140" y="89409"/>
                      <a:pt x="14935" y="91057"/>
                    </a:cubicBezTo>
                    <a:cubicBezTo>
                      <a:pt x="20729" y="92755"/>
                      <a:pt x="26673" y="93604"/>
                      <a:pt x="32717" y="93604"/>
                    </a:cubicBezTo>
                    <a:cubicBezTo>
                      <a:pt x="41558" y="93604"/>
                      <a:pt x="48001" y="92156"/>
                      <a:pt x="51997" y="89309"/>
                    </a:cubicBezTo>
                    <a:cubicBezTo>
                      <a:pt x="55993" y="86462"/>
                      <a:pt x="57991" y="82566"/>
                      <a:pt x="57991" y="77621"/>
                    </a:cubicBezTo>
                    <a:cubicBezTo>
                      <a:pt x="57991" y="74824"/>
                      <a:pt x="57191" y="72326"/>
                      <a:pt x="55593" y="70178"/>
                    </a:cubicBezTo>
                    <a:cubicBezTo>
                      <a:pt x="53995" y="68031"/>
                      <a:pt x="51348" y="65933"/>
                      <a:pt x="47602" y="63935"/>
                    </a:cubicBezTo>
                    <a:cubicBezTo>
                      <a:pt x="43855" y="61887"/>
                      <a:pt x="38710" y="59689"/>
                      <a:pt x="32067" y="57242"/>
                    </a:cubicBezTo>
                    <a:cubicBezTo>
                      <a:pt x="25524" y="54744"/>
                      <a:pt x="19880" y="52297"/>
                      <a:pt x="15085" y="49799"/>
                    </a:cubicBezTo>
                    <a:cubicBezTo>
                      <a:pt x="10340" y="47352"/>
                      <a:pt x="6643" y="44305"/>
                      <a:pt x="4046" y="40758"/>
                    </a:cubicBezTo>
                    <a:cubicBezTo>
                      <a:pt x="1449" y="37212"/>
                      <a:pt x="150" y="32617"/>
                      <a:pt x="150" y="26922"/>
                    </a:cubicBezTo>
                    <a:cubicBezTo>
                      <a:pt x="150" y="18281"/>
                      <a:pt x="3646" y="11588"/>
                      <a:pt x="10689" y="6943"/>
                    </a:cubicBezTo>
                    <a:cubicBezTo>
                      <a:pt x="17682" y="2298"/>
                      <a:pt x="26923" y="0"/>
                      <a:pt x="38311" y="0"/>
                    </a:cubicBezTo>
                    <a:cubicBezTo>
                      <a:pt x="44505" y="0"/>
                      <a:pt x="50249" y="599"/>
                      <a:pt x="55643" y="1848"/>
                    </a:cubicBezTo>
                    <a:cubicBezTo>
                      <a:pt x="61038" y="3047"/>
                      <a:pt x="66082" y="4695"/>
                      <a:pt x="70728" y="6743"/>
                    </a:cubicBezTo>
                    <a:lnTo>
                      <a:pt x="65483" y="19180"/>
                    </a:lnTo>
                    <a:cubicBezTo>
                      <a:pt x="61238" y="17382"/>
                      <a:pt x="56742" y="15834"/>
                      <a:pt x="51947" y="14585"/>
                    </a:cubicBezTo>
                    <a:cubicBezTo>
                      <a:pt x="47152" y="13336"/>
                      <a:pt x="42257" y="12737"/>
                      <a:pt x="37262" y="12737"/>
                    </a:cubicBezTo>
                    <a:cubicBezTo>
                      <a:pt x="30119" y="12737"/>
                      <a:pt x="24575" y="13936"/>
                      <a:pt x="20779" y="16283"/>
                    </a:cubicBezTo>
                    <a:cubicBezTo>
                      <a:pt x="16933" y="18631"/>
                      <a:pt x="15035" y="21878"/>
                      <a:pt x="15035" y="26023"/>
                    </a:cubicBezTo>
                    <a:cubicBezTo>
                      <a:pt x="15035" y="29220"/>
                      <a:pt x="15934" y="31818"/>
                      <a:pt x="17682" y="33865"/>
                    </a:cubicBezTo>
                    <a:cubicBezTo>
                      <a:pt x="19480" y="35913"/>
                      <a:pt x="22327" y="37861"/>
                      <a:pt x="26223" y="39659"/>
                    </a:cubicBezTo>
                    <a:cubicBezTo>
                      <a:pt x="30169" y="41458"/>
                      <a:pt x="35314" y="43605"/>
                      <a:pt x="41757" y="46003"/>
                    </a:cubicBezTo>
                    <a:cubicBezTo>
                      <a:pt x="48201" y="48351"/>
                      <a:pt x="53745" y="50798"/>
                      <a:pt x="58391" y="53346"/>
                    </a:cubicBezTo>
                    <a:cubicBezTo>
                      <a:pt x="63086" y="55893"/>
                      <a:pt x="66682" y="58940"/>
                      <a:pt x="69179" y="62486"/>
                    </a:cubicBezTo>
                    <a:cubicBezTo>
                      <a:pt x="71727" y="66082"/>
                      <a:pt x="72975" y="70678"/>
                      <a:pt x="72975" y="7627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55" name="Google Shape;3255;g34ed79b00d1_0_3027"/>
              <p:cNvSpPr/>
              <p:nvPr/>
            </p:nvSpPr>
            <p:spPr>
              <a:xfrm>
                <a:off x="5878971" y="2391059"/>
                <a:ext cx="15634" cy="145451"/>
              </a:xfrm>
              <a:custGeom>
                <a:rect b="b" l="l" r="r" t="t"/>
                <a:pathLst>
                  <a:path extrusionOk="0" h="145451" w="15634">
                    <a:moveTo>
                      <a:pt x="15634" y="145452"/>
                    </a:moveTo>
                    <a:lnTo>
                      <a:pt x="0" y="145452"/>
                    </a:lnTo>
                    <a:lnTo>
                      <a:pt x="0" y="0"/>
                    </a:lnTo>
                    <a:lnTo>
                      <a:pt x="15634" y="0"/>
                    </a:lnTo>
                    <a:lnTo>
                      <a:pt x="15634" y="14545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56" name="Google Shape;3256;g34ed79b00d1_0_3027"/>
              <p:cNvSpPr/>
              <p:nvPr/>
            </p:nvSpPr>
            <p:spPr>
              <a:xfrm>
                <a:off x="5921577" y="2432167"/>
                <a:ext cx="94054" cy="106191"/>
              </a:xfrm>
              <a:custGeom>
                <a:rect b="b" l="l" r="r" t="t"/>
                <a:pathLst>
                  <a:path extrusionOk="0" h="106191" w="94054">
                    <a:moveTo>
                      <a:pt x="94054" y="52896"/>
                    </a:moveTo>
                    <a:cubicBezTo>
                      <a:pt x="94054" y="61288"/>
                      <a:pt x="92955" y="68830"/>
                      <a:pt x="90758" y="75423"/>
                    </a:cubicBezTo>
                    <a:cubicBezTo>
                      <a:pt x="88560" y="82016"/>
                      <a:pt x="85413" y="87611"/>
                      <a:pt x="81317" y="92156"/>
                    </a:cubicBezTo>
                    <a:cubicBezTo>
                      <a:pt x="77222" y="96701"/>
                      <a:pt x="72227" y="100198"/>
                      <a:pt x="66432" y="102595"/>
                    </a:cubicBezTo>
                    <a:cubicBezTo>
                      <a:pt x="60588" y="104993"/>
                      <a:pt x="53995" y="106192"/>
                      <a:pt x="46653" y="106192"/>
                    </a:cubicBezTo>
                    <a:cubicBezTo>
                      <a:pt x="39810" y="106192"/>
                      <a:pt x="33516" y="104993"/>
                      <a:pt x="27822" y="102595"/>
                    </a:cubicBezTo>
                    <a:cubicBezTo>
                      <a:pt x="22128" y="100198"/>
                      <a:pt x="17183" y="96701"/>
                      <a:pt x="13037" y="92156"/>
                    </a:cubicBezTo>
                    <a:cubicBezTo>
                      <a:pt x="8891" y="87611"/>
                      <a:pt x="5694" y="82016"/>
                      <a:pt x="3397" y="75423"/>
                    </a:cubicBezTo>
                    <a:cubicBezTo>
                      <a:pt x="1099" y="68830"/>
                      <a:pt x="0" y="61288"/>
                      <a:pt x="0" y="52896"/>
                    </a:cubicBezTo>
                    <a:cubicBezTo>
                      <a:pt x="0" y="41657"/>
                      <a:pt x="1898" y="32117"/>
                      <a:pt x="5694" y="24225"/>
                    </a:cubicBezTo>
                    <a:cubicBezTo>
                      <a:pt x="9490" y="16333"/>
                      <a:pt x="14935" y="10339"/>
                      <a:pt x="22028" y="6194"/>
                    </a:cubicBezTo>
                    <a:cubicBezTo>
                      <a:pt x="29121" y="2048"/>
                      <a:pt x="37512" y="0"/>
                      <a:pt x="47302" y="0"/>
                    </a:cubicBezTo>
                    <a:cubicBezTo>
                      <a:pt x="57092" y="0"/>
                      <a:pt x="64834" y="2098"/>
                      <a:pt x="71827" y="6244"/>
                    </a:cubicBezTo>
                    <a:cubicBezTo>
                      <a:pt x="78820" y="10439"/>
                      <a:pt x="84314" y="16433"/>
                      <a:pt x="88160" y="24325"/>
                    </a:cubicBezTo>
                    <a:cubicBezTo>
                      <a:pt x="92056" y="32217"/>
                      <a:pt x="94004" y="41707"/>
                      <a:pt x="94004" y="52896"/>
                    </a:cubicBezTo>
                    <a:close/>
                    <a:moveTo>
                      <a:pt x="16134" y="52896"/>
                    </a:moveTo>
                    <a:cubicBezTo>
                      <a:pt x="16134" y="61138"/>
                      <a:pt x="17233" y="68280"/>
                      <a:pt x="19430" y="74324"/>
                    </a:cubicBezTo>
                    <a:cubicBezTo>
                      <a:pt x="21628" y="80368"/>
                      <a:pt x="24975" y="85063"/>
                      <a:pt x="29520" y="88360"/>
                    </a:cubicBezTo>
                    <a:cubicBezTo>
                      <a:pt x="34066" y="91656"/>
                      <a:pt x="39909" y="93305"/>
                      <a:pt x="47102" y="93305"/>
                    </a:cubicBezTo>
                    <a:cubicBezTo>
                      <a:pt x="54295" y="93305"/>
                      <a:pt x="60039" y="91656"/>
                      <a:pt x="64634" y="88360"/>
                    </a:cubicBezTo>
                    <a:cubicBezTo>
                      <a:pt x="69229" y="85063"/>
                      <a:pt x="72576" y="80368"/>
                      <a:pt x="74774" y="74324"/>
                    </a:cubicBezTo>
                    <a:cubicBezTo>
                      <a:pt x="76972" y="68280"/>
                      <a:pt x="78020" y="61138"/>
                      <a:pt x="78020" y="52896"/>
                    </a:cubicBezTo>
                    <a:cubicBezTo>
                      <a:pt x="78020" y="44654"/>
                      <a:pt x="76922" y="37662"/>
                      <a:pt x="74774" y="31718"/>
                    </a:cubicBezTo>
                    <a:cubicBezTo>
                      <a:pt x="72576" y="25774"/>
                      <a:pt x="69229" y="21178"/>
                      <a:pt x="64684" y="17932"/>
                    </a:cubicBezTo>
                    <a:cubicBezTo>
                      <a:pt x="60139" y="14685"/>
                      <a:pt x="54245" y="13087"/>
                      <a:pt x="47002" y="13087"/>
                    </a:cubicBezTo>
                    <a:cubicBezTo>
                      <a:pt x="36363" y="13087"/>
                      <a:pt x="28521" y="16633"/>
                      <a:pt x="23576" y="23676"/>
                    </a:cubicBezTo>
                    <a:cubicBezTo>
                      <a:pt x="18631" y="30719"/>
                      <a:pt x="16134" y="40459"/>
                      <a:pt x="16134" y="529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57" name="Google Shape;3257;g34ed79b00d1_0_3027"/>
              <p:cNvSpPr/>
              <p:nvPr/>
            </p:nvSpPr>
            <p:spPr>
              <a:xfrm>
                <a:off x="6092203" y="2391059"/>
                <a:ext cx="15634" cy="145451"/>
              </a:xfrm>
              <a:custGeom>
                <a:rect b="b" l="l" r="r" t="t"/>
                <a:pathLst>
                  <a:path extrusionOk="0" h="145451" w="15634">
                    <a:moveTo>
                      <a:pt x="15634" y="145452"/>
                    </a:moveTo>
                    <a:lnTo>
                      <a:pt x="0" y="145452"/>
                    </a:lnTo>
                    <a:lnTo>
                      <a:pt x="0" y="0"/>
                    </a:lnTo>
                    <a:lnTo>
                      <a:pt x="15634" y="0"/>
                    </a:lnTo>
                    <a:lnTo>
                      <a:pt x="15634" y="14545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58" name="Google Shape;3258;g34ed79b00d1_0_3027"/>
              <p:cNvSpPr/>
              <p:nvPr/>
            </p:nvSpPr>
            <p:spPr>
              <a:xfrm>
                <a:off x="6134810" y="2432167"/>
                <a:ext cx="94053" cy="106191"/>
              </a:xfrm>
              <a:custGeom>
                <a:rect b="b" l="l" r="r" t="t"/>
                <a:pathLst>
                  <a:path extrusionOk="0" h="106191" w="94053">
                    <a:moveTo>
                      <a:pt x="94054" y="52896"/>
                    </a:moveTo>
                    <a:cubicBezTo>
                      <a:pt x="94054" y="61288"/>
                      <a:pt x="92955" y="68830"/>
                      <a:pt x="90757" y="75423"/>
                    </a:cubicBezTo>
                    <a:cubicBezTo>
                      <a:pt x="88560" y="82016"/>
                      <a:pt x="85413" y="87611"/>
                      <a:pt x="81317" y="92156"/>
                    </a:cubicBezTo>
                    <a:cubicBezTo>
                      <a:pt x="77221" y="96701"/>
                      <a:pt x="72226" y="100198"/>
                      <a:pt x="66432" y="102595"/>
                    </a:cubicBezTo>
                    <a:cubicBezTo>
                      <a:pt x="60588" y="104993"/>
                      <a:pt x="53995" y="106192"/>
                      <a:pt x="46652" y="106192"/>
                    </a:cubicBezTo>
                    <a:cubicBezTo>
                      <a:pt x="39809" y="106192"/>
                      <a:pt x="33516" y="104993"/>
                      <a:pt x="27821" y="102595"/>
                    </a:cubicBezTo>
                    <a:cubicBezTo>
                      <a:pt x="22127" y="100198"/>
                      <a:pt x="17182" y="96701"/>
                      <a:pt x="13037" y="92156"/>
                    </a:cubicBezTo>
                    <a:cubicBezTo>
                      <a:pt x="8891" y="87611"/>
                      <a:pt x="5694" y="82016"/>
                      <a:pt x="3396" y="75423"/>
                    </a:cubicBezTo>
                    <a:cubicBezTo>
                      <a:pt x="1099" y="68830"/>
                      <a:pt x="0" y="61288"/>
                      <a:pt x="0" y="52896"/>
                    </a:cubicBezTo>
                    <a:cubicBezTo>
                      <a:pt x="0" y="41657"/>
                      <a:pt x="1898" y="32117"/>
                      <a:pt x="5694" y="24225"/>
                    </a:cubicBezTo>
                    <a:cubicBezTo>
                      <a:pt x="9490" y="16333"/>
                      <a:pt x="14935" y="10339"/>
                      <a:pt x="22028" y="6194"/>
                    </a:cubicBezTo>
                    <a:cubicBezTo>
                      <a:pt x="29120" y="2048"/>
                      <a:pt x="37512" y="0"/>
                      <a:pt x="47302" y="0"/>
                    </a:cubicBezTo>
                    <a:cubicBezTo>
                      <a:pt x="57091" y="0"/>
                      <a:pt x="64834" y="2098"/>
                      <a:pt x="71827" y="6244"/>
                    </a:cubicBezTo>
                    <a:cubicBezTo>
                      <a:pt x="78820" y="10439"/>
                      <a:pt x="84314" y="16433"/>
                      <a:pt x="88160" y="24325"/>
                    </a:cubicBezTo>
                    <a:cubicBezTo>
                      <a:pt x="92056" y="32217"/>
                      <a:pt x="94004" y="41707"/>
                      <a:pt x="94004" y="52896"/>
                    </a:cubicBezTo>
                    <a:close/>
                    <a:moveTo>
                      <a:pt x="16133" y="52896"/>
                    </a:moveTo>
                    <a:cubicBezTo>
                      <a:pt x="16133" y="61138"/>
                      <a:pt x="17232" y="68280"/>
                      <a:pt x="19430" y="74324"/>
                    </a:cubicBezTo>
                    <a:cubicBezTo>
                      <a:pt x="21628" y="80368"/>
                      <a:pt x="24975" y="85063"/>
                      <a:pt x="29520" y="88360"/>
                    </a:cubicBezTo>
                    <a:cubicBezTo>
                      <a:pt x="34065" y="91656"/>
                      <a:pt x="39909" y="93305"/>
                      <a:pt x="47102" y="93305"/>
                    </a:cubicBezTo>
                    <a:cubicBezTo>
                      <a:pt x="54295" y="93305"/>
                      <a:pt x="60039" y="91656"/>
                      <a:pt x="64634" y="88360"/>
                    </a:cubicBezTo>
                    <a:cubicBezTo>
                      <a:pt x="69229" y="85063"/>
                      <a:pt x="72576" y="80368"/>
                      <a:pt x="74774" y="74324"/>
                    </a:cubicBezTo>
                    <a:cubicBezTo>
                      <a:pt x="76972" y="68280"/>
                      <a:pt x="78020" y="61138"/>
                      <a:pt x="78020" y="52896"/>
                    </a:cubicBezTo>
                    <a:cubicBezTo>
                      <a:pt x="78020" y="44654"/>
                      <a:pt x="76922" y="37662"/>
                      <a:pt x="74774" y="31718"/>
                    </a:cubicBezTo>
                    <a:cubicBezTo>
                      <a:pt x="72576" y="25774"/>
                      <a:pt x="69229" y="21178"/>
                      <a:pt x="64684" y="17932"/>
                    </a:cubicBezTo>
                    <a:cubicBezTo>
                      <a:pt x="60139" y="14685"/>
                      <a:pt x="54245" y="13087"/>
                      <a:pt x="47002" y="13087"/>
                    </a:cubicBezTo>
                    <a:cubicBezTo>
                      <a:pt x="36363" y="13087"/>
                      <a:pt x="28521" y="16633"/>
                      <a:pt x="23576" y="23676"/>
                    </a:cubicBezTo>
                    <a:cubicBezTo>
                      <a:pt x="18631" y="30719"/>
                      <a:pt x="16133" y="40459"/>
                      <a:pt x="16133" y="529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59" name="Google Shape;3259;g34ed79b00d1_0_3027"/>
              <p:cNvSpPr/>
              <p:nvPr/>
            </p:nvSpPr>
            <p:spPr>
              <a:xfrm>
                <a:off x="6242250" y="2431967"/>
                <a:ext cx="97300" cy="150546"/>
              </a:xfrm>
              <a:custGeom>
                <a:rect b="b" l="l" r="r" t="t"/>
                <a:pathLst>
                  <a:path extrusionOk="0" h="150546" w="97300">
                    <a:moveTo>
                      <a:pt x="42057" y="150496"/>
                    </a:moveTo>
                    <a:cubicBezTo>
                      <a:pt x="28621" y="150496"/>
                      <a:pt x="18232" y="147999"/>
                      <a:pt x="10939" y="142954"/>
                    </a:cubicBezTo>
                    <a:cubicBezTo>
                      <a:pt x="3646" y="137959"/>
                      <a:pt x="0" y="130916"/>
                      <a:pt x="0" y="121876"/>
                    </a:cubicBezTo>
                    <a:cubicBezTo>
                      <a:pt x="0" y="115432"/>
                      <a:pt x="2047" y="109988"/>
                      <a:pt x="6144" y="105442"/>
                    </a:cubicBezTo>
                    <a:cubicBezTo>
                      <a:pt x="10239" y="100897"/>
                      <a:pt x="15883" y="97850"/>
                      <a:pt x="23126" y="96352"/>
                    </a:cubicBezTo>
                    <a:cubicBezTo>
                      <a:pt x="20429" y="95103"/>
                      <a:pt x="18132" y="93255"/>
                      <a:pt x="16233" y="90757"/>
                    </a:cubicBezTo>
                    <a:cubicBezTo>
                      <a:pt x="14335" y="88260"/>
                      <a:pt x="13386" y="85413"/>
                      <a:pt x="13386" y="82166"/>
                    </a:cubicBezTo>
                    <a:cubicBezTo>
                      <a:pt x="13386" y="78420"/>
                      <a:pt x="14435" y="75123"/>
                      <a:pt x="16533" y="72326"/>
                    </a:cubicBezTo>
                    <a:cubicBezTo>
                      <a:pt x="18631" y="69529"/>
                      <a:pt x="21828" y="66782"/>
                      <a:pt x="26123" y="64135"/>
                    </a:cubicBezTo>
                    <a:cubicBezTo>
                      <a:pt x="20778" y="61937"/>
                      <a:pt x="16433" y="58240"/>
                      <a:pt x="13087" y="53046"/>
                    </a:cubicBezTo>
                    <a:cubicBezTo>
                      <a:pt x="9740" y="47851"/>
                      <a:pt x="8092" y="41757"/>
                      <a:pt x="8092" y="34864"/>
                    </a:cubicBezTo>
                    <a:cubicBezTo>
                      <a:pt x="8092" y="27522"/>
                      <a:pt x="9640" y="21228"/>
                      <a:pt x="12687" y="16034"/>
                    </a:cubicBezTo>
                    <a:cubicBezTo>
                      <a:pt x="15734" y="10839"/>
                      <a:pt x="20179" y="6843"/>
                      <a:pt x="25973" y="4096"/>
                    </a:cubicBezTo>
                    <a:cubicBezTo>
                      <a:pt x="31768" y="1349"/>
                      <a:pt x="38760" y="0"/>
                      <a:pt x="47002" y="0"/>
                    </a:cubicBezTo>
                    <a:cubicBezTo>
                      <a:pt x="48800" y="0"/>
                      <a:pt x="50648" y="100"/>
                      <a:pt x="52446" y="250"/>
                    </a:cubicBezTo>
                    <a:cubicBezTo>
                      <a:pt x="54295" y="400"/>
                      <a:pt x="56043" y="649"/>
                      <a:pt x="57741" y="899"/>
                    </a:cubicBezTo>
                    <a:cubicBezTo>
                      <a:pt x="59439" y="1199"/>
                      <a:pt x="60888" y="1498"/>
                      <a:pt x="62136" y="1898"/>
                    </a:cubicBezTo>
                    <a:lnTo>
                      <a:pt x="97301" y="1898"/>
                    </a:lnTo>
                    <a:lnTo>
                      <a:pt x="97301" y="11888"/>
                    </a:lnTo>
                    <a:lnTo>
                      <a:pt x="78420" y="14235"/>
                    </a:lnTo>
                    <a:cubicBezTo>
                      <a:pt x="80268" y="16683"/>
                      <a:pt x="81867" y="19580"/>
                      <a:pt x="83115" y="23026"/>
                    </a:cubicBezTo>
                    <a:cubicBezTo>
                      <a:pt x="84364" y="26473"/>
                      <a:pt x="84963" y="30269"/>
                      <a:pt x="84963" y="34415"/>
                    </a:cubicBezTo>
                    <a:cubicBezTo>
                      <a:pt x="84963" y="44654"/>
                      <a:pt x="81517" y="52746"/>
                      <a:pt x="74574" y="58790"/>
                    </a:cubicBezTo>
                    <a:cubicBezTo>
                      <a:pt x="67631" y="64784"/>
                      <a:pt x="58141" y="67831"/>
                      <a:pt x="46053" y="67831"/>
                    </a:cubicBezTo>
                    <a:cubicBezTo>
                      <a:pt x="43206" y="67831"/>
                      <a:pt x="40259" y="67581"/>
                      <a:pt x="37262" y="67081"/>
                    </a:cubicBezTo>
                    <a:cubicBezTo>
                      <a:pt x="34215" y="68780"/>
                      <a:pt x="31867" y="70628"/>
                      <a:pt x="30319" y="72676"/>
                    </a:cubicBezTo>
                    <a:cubicBezTo>
                      <a:pt x="28721" y="74724"/>
                      <a:pt x="27921" y="77121"/>
                      <a:pt x="27921" y="79768"/>
                    </a:cubicBezTo>
                    <a:cubicBezTo>
                      <a:pt x="27921" y="81767"/>
                      <a:pt x="28521" y="83365"/>
                      <a:pt x="29769" y="84514"/>
                    </a:cubicBezTo>
                    <a:cubicBezTo>
                      <a:pt x="30968" y="85712"/>
                      <a:pt x="32766" y="86562"/>
                      <a:pt x="35064" y="87111"/>
                    </a:cubicBezTo>
                    <a:cubicBezTo>
                      <a:pt x="37362" y="87660"/>
                      <a:pt x="40159" y="87910"/>
                      <a:pt x="43405" y="87910"/>
                    </a:cubicBezTo>
                    <a:lnTo>
                      <a:pt x="61437" y="87910"/>
                    </a:lnTo>
                    <a:cubicBezTo>
                      <a:pt x="72576" y="87910"/>
                      <a:pt x="81167" y="90258"/>
                      <a:pt x="87111" y="94903"/>
                    </a:cubicBezTo>
                    <a:cubicBezTo>
                      <a:pt x="93055" y="99598"/>
                      <a:pt x="96052" y="106391"/>
                      <a:pt x="96052" y="115382"/>
                    </a:cubicBezTo>
                    <a:cubicBezTo>
                      <a:pt x="96052" y="126721"/>
                      <a:pt x="91456" y="135412"/>
                      <a:pt x="82216" y="141456"/>
                    </a:cubicBezTo>
                    <a:cubicBezTo>
                      <a:pt x="72975" y="147499"/>
                      <a:pt x="59639" y="150546"/>
                      <a:pt x="42207" y="150546"/>
                    </a:cubicBezTo>
                    <a:close/>
                    <a:moveTo>
                      <a:pt x="42557" y="138359"/>
                    </a:moveTo>
                    <a:cubicBezTo>
                      <a:pt x="51048" y="138359"/>
                      <a:pt x="58041" y="137509"/>
                      <a:pt x="63635" y="135811"/>
                    </a:cubicBezTo>
                    <a:cubicBezTo>
                      <a:pt x="69229" y="134113"/>
                      <a:pt x="73375" y="131616"/>
                      <a:pt x="76172" y="128419"/>
                    </a:cubicBezTo>
                    <a:cubicBezTo>
                      <a:pt x="78919" y="125222"/>
                      <a:pt x="80318" y="121376"/>
                      <a:pt x="80318" y="116981"/>
                    </a:cubicBezTo>
                    <a:cubicBezTo>
                      <a:pt x="80318" y="112885"/>
                      <a:pt x="79369" y="109788"/>
                      <a:pt x="77521" y="107690"/>
                    </a:cubicBezTo>
                    <a:cubicBezTo>
                      <a:pt x="75673" y="105592"/>
                      <a:pt x="72925" y="104194"/>
                      <a:pt x="69279" y="103494"/>
                    </a:cubicBezTo>
                    <a:cubicBezTo>
                      <a:pt x="65683" y="102795"/>
                      <a:pt x="61238" y="102395"/>
                      <a:pt x="55993" y="102395"/>
                    </a:cubicBezTo>
                    <a:lnTo>
                      <a:pt x="38211" y="102395"/>
                    </a:lnTo>
                    <a:cubicBezTo>
                      <a:pt x="33616" y="102395"/>
                      <a:pt x="29569" y="103095"/>
                      <a:pt x="26173" y="104543"/>
                    </a:cubicBezTo>
                    <a:cubicBezTo>
                      <a:pt x="22776" y="105992"/>
                      <a:pt x="20130" y="108090"/>
                      <a:pt x="18281" y="110887"/>
                    </a:cubicBezTo>
                    <a:cubicBezTo>
                      <a:pt x="16433" y="113684"/>
                      <a:pt x="15534" y="117180"/>
                      <a:pt x="15534" y="121376"/>
                    </a:cubicBezTo>
                    <a:cubicBezTo>
                      <a:pt x="15534" y="126920"/>
                      <a:pt x="17882" y="131166"/>
                      <a:pt x="22527" y="134063"/>
                    </a:cubicBezTo>
                    <a:cubicBezTo>
                      <a:pt x="27222" y="136960"/>
                      <a:pt x="33866" y="138409"/>
                      <a:pt x="42507" y="138409"/>
                    </a:cubicBezTo>
                    <a:close/>
                    <a:moveTo>
                      <a:pt x="46552" y="56492"/>
                    </a:moveTo>
                    <a:cubicBezTo>
                      <a:pt x="53945" y="56492"/>
                      <a:pt x="59539" y="54644"/>
                      <a:pt x="63285" y="50898"/>
                    </a:cubicBezTo>
                    <a:cubicBezTo>
                      <a:pt x="67031" y="47152"/>
                      <a:pt x="68879" y="41707"/>
                      <a:pt x="68879" y="34515"/>
                    </a:cubicBezTo>
                    <a:cubicBezTo>
                      <a:pt x="68879" y="26872"/>
                      <a:pt x="66981" y="21078"/>
                      <a:pt x="63186" y="17282"/>
                    </a:cubicBezTo>
                    <a:cubicBezTo>
                      <a:pt x="59389" y="13436"/>
                      <a:pt x="53795" y="11538"/>
                      <a:pt x="46353" y="11538"/>
                    </a:cubicBezTo>
                    <a:cubicBezTo>
                      <a:pt x="38910" y="11538"/>
                      <a:pt x="33766" y="13536"/>
                      <a:pt x="29969" y="17482"/>
                    </a:cubicBezTo>
                    <a:cubicBezTo>
                      <a:pt x="26123" y="21428"/>
                      <a:pt x="24225" y="27222"/>
                      <a:pt x="24225" y="34814"/>
                    </a:cubicBezTo>
                    <a:cubicBezTo>
                      <a:pt x="24225" y="41807"/>
                      <a:pt x="26173" y="47152"/>
                      <a:pt x="30019" y="50898"/>
                    </a:cubicBezTo>
                    <a:cubicBezTo>
                      <a:pt x="33866" y="54644"/>
                      <a:pt x="39410" y="56492"/>
                      <a:pt x="46552" y="5649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60" name="Google Shape;3260;g34ed79b00d1_0_3027"/>
              <p:cNvSpPr/>
              <p:nvPr/>
            </p:nvSpPr>
            <p:spPr>
              <a:xfrm>
                <a:off x="6359681" y="2432117"/>
                <a:ext cx="58989" cy="104343"/>
              </a:xfrm>
              <a:custGeom>
                <a:rect b="b" l="l" r="r" t="t"/>
                <a:pathLst>
                  <a:path extrusionOk="0" h="104343" w="58989">
                    <a:moveTo>
                      <a:pt x="46552" y="50"/>
                    </a:moveTo>
                    <a:cubicBezTo>
                      <a:pt x="48600" y="50"/>
                      <a:pt x="50748" y="150"/>
                      <a:pt x="52996" y="400"/>
                    </a:cubicBezTo>
                    <a:cubicBezTo>
                      <a:pt x="55243" y="599"/>
                      <a:pt x="57241" y="899"/>
                      <a:pt x="58989" y="1299"/>
                    </a:cubicBezTo>
                    <a:lnTo>
                      <a:pt x="57041" y="15684"/>
                    </a:lnTo>
                    <a:cubicBezTo>
                      <a:pt x="55343" y="15234"/>
                      <a:pt x="53495" y="14885"/>
                      <a:pt x="51447" y="14635"/>
                    </a:cubicBezTo>
                    <a:cubicBezTo>
                      <a:pt x="49400" y="14385"/>
                      <a:pt x="47452" y="14235"/>
                      <a:pt x="45653" y="14235"/>
                    </a:cubicBezTo>
                    <a:cubicBezTo>
                      <a:pt x="41557" y="14235"/>
                      <a:pt x="37661" y="15085"/>
                      <a:pt x="34015" y="16733"/>
                    </a:cubicBezTo>
                    <a:cubicBezTo>
                      <a:pt x="30369" y="18381"/>
                      <a:pt x="27172" y="20729"/>
                      <a:pt x="24425" y="23826"/>
                    </a:cubicBezTo>
                    <a:cubicBezTo>
                      <a:pt x="21678" y="26922"/>
                      <a:pt x="19530" y="30619"/>
                      <a:pt x="17982" y="34964"/>
                    </a:cubicBezTo>
                    <a:cubicBezTo>
                      <a:pt x="16433" y="39310"/>
                      <a:pt x="15634" y="44105"/>
                      <a:pt x="15634" y="49400"/>
                    </a:cubicBezTo>
                    <a:lnTo>
                      <a:pt x="15634" y="104343"/>
                    </a:lnTo>
                    <a:lnTo>
                      <a:pt x="0" y="104343"/>
                    </a:lnTo>
                    <a:lnTo>
                      <a:pt x="0" y="1898"/>
                    </a:lnTo>
                    <a:lnTo>
                      <a:pt x="12887" y="1898"/>
                    </a:lnTo>
                    <a:lnTo>
                      <a:pt x="14585" y="20779"/>
                    </a:lnTo>
                    <a:lnTo>
                      <a:pt x="15234" y="20779"/>
                    </a:lnTo>
                    <a:cubicBezTo>
                      <a:pt x="17332" y="16983"/>
                      <a:pt x="19930" y="13486"/>
                      <a:pt x="22876" y="10339"/>
                    </a:cubicBezTo>
                    <a:cubicBezTo>
                      <a:pt x="25873" y="7193"/>
                      <a:pt x="29320" y="4695"/>
                      <a:pt x="33316" y="2797"/>
                    </a:cubicBezTo>
                    <a:cubicBezTo>
                      <a:pt x="37262" y="949"/>
                      <a:pt x="41707" y="0"/>
                      <a:pt x="465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61" name="Google Shape;3261;g34ed79b00d1_0_3027"/>
              <p:cNvSpPr/>
              <p:nvPr/>
            </p:nvSpPr>
            <p:spPr>
              <a:xfrm>
                <a:off x="6430458" y="2432267"/>
                <a:ext cx="81916" cy="106091"/>
              </a:xfrm>
              <a:custGeom>
                <a:rect b="b" l="l" r="r" t="t"/>
                <a:pathLst>
                  <a:path extrusionOk="0" h="106091" w="81916">
                    <a:moveTo>
                      <a:pt x="45803" y="100"/>
                    </a:moveTo>
                    <a:cubicBezTo>
                      <a:pt x="58041" y="100"/>
                      <a:pt x="67082" y="2847"/>
                      <a:pt x="73025" y="8341"/>
                    </a:cubicBezTo>
                    <a:cubicBezTo>
                      <a:pt x="78970" y="13836"/>
                      <a:pt x="81917" y="22577"/>
                      <a:pt x="81917" y="34615"/>
                    </a:cubicBezTo>
                    <a:lnTo>
                      <a:pt x="81917" y="104244"/>
                    </a:lnTo>
                    <a:lnTo>
                      <a:pt x="70628" y="104244"/>
                    </a:lnTo>
                    <a:lnTo>
                      <a:pt x="67631" y="89109"/>
                    </a:lnTo>
                    <a:lnTo>
                      <a:pt x="66882" y="89109"/>
                    </a:lnTo>
                    <a:cubicBezTo>
                      <a:pt x="64035" y="92855"/>
                      <a:pt x="61038" y="96002"/>
                      <a:pt x="57891" y="98499"/>
                    </a:cubicBezTo>
                    <a:cubicBezTo>
                      <a:pt x="54745" y="100997"/>
                      <a:pt x="51198" y="102945"/>
                      <a:pt x="47102" y="104194"/>
                    </a:cubicBezTo>
                    <a:cubicBezTo>
                      <a:pt x="43006" y="105492"/>
                      <a:pt x="38011" y="106092"/>
                      <a:pt x="32117" y="106092"/>
                    </a:cubicBezTo>
                    <a:cubicBezTo>
                      <a:pt x="25874" y="106092"/>
                      <a:pt x="20380" y="104993"/>
                      <a:pt x="15534" y="102795"/>
                    </a:cubicBezTo>
                    <a:cubicBezTo>
                      <a:pt x="10689" y="100597"/>
                      <a:pt x="6893" y="97301"/>
                      <a:pt x="4146" y="92905"/>
                    </a:cubicBezTo>
                    <a:cubicBezTo>
                      <a:pt x="1349" y="88460"/>
                      <a:pt x="0" y="82865"/>
                      <a:pt x="0" y="76072"/>
                    </a:cubicBezTo>
                    <a:cubicBezTo>
                      <a:pt x="0" y="65833"/>
                      <a:pt x="4046" y="57991"/>
                      <a:pt x="12138" y="52496"/>
                    </a:cubicBezTo>
                    <a:cubicBezTo>
                      <a:pt x="20230" y="47002"/>
                      <a:pt x="32567" y="44005"/>
                      <a:pt x="49150" y="43506"/>
                    </a:cubicBezTo>
                    <a:lnTo>
                      <a:pt x="66832" y="42756"/>
                    </a:lnTo>
                    <a:lnTo>
                      <a:pt x="66832" y="36513"/>
                    </a:lnTo>
                    <a:cubicBezTo>
                      <a:pt x="66832" y="27672"/>
                      <a:pt x="64934" y="21478"/>
                      <a:pt x="61138" y="17932"/>
                    </a:cubicBezTo>
                    <a:cubicBezTo>
                      <a:pt x="57341" y="14385"/>
                      <a:pt x="51997" y="12587"/>
                      <a:pt x="45054" y="12587"/>
                    </a:cubicBezTo>
                    <a:cubicBezTo>
                      <a:pt x="39710" y="12587"/>
                      <a:pt x="34565" y="13386"/>
                      <a:pt x="29720" y="14935"/>
                    </a:cubicBezTo>
                    <a:cubicBezTo>
                      <a:pt x="24875" y="16483"/>
                      <a:pt x="20230" y="18331"/>
                      <a:pt x="15884" y="20429"/>
                    </a:cubicBezTo>
                    <a:lnTo>
                      <a:pt x="11139" y="8641"/>
                    </a:lnTo>
                    <a:cubicBezTo>
                      <a:pt x="15734" y="6293"/>
                      <a:pt x="21029" y="4246"/>
                      <a:pt x="27023" y="2547"/>
                    </a:cubicBezTo>
                    <a:cubicBezTo>
                      <a:pt x="33016" y="849"/>
                      <a:pt x="39310" y="0"/>
                      <a:pt x="45903" y="0"/>
                    </a:cubicBezTo>
                    <a:close/>
                    <a:moveTo>
                      <a:pt x="66532" y="53745"/>
                    </a:moveTo>
                    <a:lnTo>
                      <a:pt x="50898" y="54394"/>
                    </a:lnTo>
                    <a:cubicBezTo>
                      <a:pt x="38111" y="54894"/>
                      <a:pt x="29121" y="56992"/>
                      <a:pt x="23876" y="60638"/>
                    </a:cubicBezTo>
                    <a:cubicBezTo>
                      <a:pt x="18631" y="64334"/>
                      <a:pt x="16034" y="69529"/>
                      <a:pt x="16034" y="76272"/>
                    </a:cubicBezTo>
                    <a:cubicBezTo>
                      <a:pt x="16034" y="82116"/>
                      <a:pt x="17832" y="86462"/>
                      <a:pt x="21378" y="89259"/>
                    </a:cubicBezTo>
                    <a:cubicBezTo>
                      <a:pt x="24925" y="92056"/>
                      <a:pt x="29620" y="93455"/>
                      <a:pt x="35514" y="93455"/>
                    </a:cubicBezTo>
                    <a:cubicBezTo>
                      <a:pt x="44605" y="93455"/>
                      <a:pt x="52047" y="90907"/>
                      <a:pt x="57841" y="85862"/>
                    </a:cubicBezTo>
                    <a:cubicBezTo>
                      <a:pt x="63635" y="80817"/>
                      <a:pt x="66532" y="73225"/>
                      <a:pt x="66532" y="63135"/>
                    </a:cubicBezTo>
                    <a:lnTo>
                      <a:pt x="66532" y="5369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62" name="Google Shape;3262;g34ed79b00d1_0_3027"/>
              <p:cNvSpPr/>
              <p:nvPr/>
            </p:nvSpPr>
            <p:spPr>
              <a:xfrm>
                <a:off x="6544292" y="2432117"/>
                <a:ext cx="58990" cy="104343"/>
              </a:xfrm>
              <a:custGeom>
                <a:rect b="b" l="l" r="r" t="t"/>
                <a:pathLst>
                  <a:path extrusionOk="0" h="104343" w="58990">
                    <a:moveTo>
                      <a:pt x="46552" y="50"/>
                    </a:moveTo>
                    <a:cubicBezTo>
                      <a:pt x="48600" y="50"/>
                      <a:pt x="50748" y="150"/>
                      <a:pt x="52996" y="400"/>
                    </a:cubicBezTo>
                    <a:cubicBezTo>
                      <a:pt x="55244" y="599"/>
                      <a:pt x="57241" y="899"/>
                      <a:pt x="58990" y="1299"/>
                    </a:cubicBezTo>
                    <a:lnTo>
                      <a:pt x="57042" y="15684"/>
                    </a:lnTo>
                    <a:cubicBezTo>
                      <a:pt x="55343" y="15234"/>
                      <a:pt x="53495" y="14885"/>
                      <a:pt x="51448" y="14635"/>
                    </a:cubicBezTo>
                    <a:cubicBezTo>
                      <a:pt x="49400" y="14385"/>
                      <a:pt x="47452" y="14235"/>
                      <a:pt x="45653" y="14235"/>
                    </a:cubicBezTo>
                    <a:cubicBezTo>
                      <a:pt x="41557" y="14235"/>
                      <a:pt x="37662" y="15085"/>
                      <a:pt x="34016" y="16733"/>
                    </a:cubicBezTo>
                    <a:cubicBezTo>
                      <a:pt x="30369" y="18381"/>
                      <a:pt x="27172" y="20729"/>
                      <a:pt x="24425" y="23826"/>
                    </a:cubicBezTo>
                    <a:cubicBezTo>
                      <a:pt x="21678" y="26922"/>
                      <a:pt x="19530" y="30619"/>
                      <a:pt x="17982" y="34964"/>
                    </a:cubicBezTo>
                    <a:cubicBezTo>
                      <a:pt x="16433" y="39310"/>
                      <a:pt x="15634" y="44105"/>
                      <a:pt x="15634" y="49400"/>
                    </a:cubicBezTo>
                    <a:lnTo>
                      <a:pt x="15634" y="104343"/>
                    </a:lnTo>
                    <a:lnTo>
                      <a:pt x="0" y="104343"/>
                    </a:lnTo>
                    <a:lnTo>
                      <a:pt x="0" y="1898"/>
                    </a:lnTo>
                    <a:lnTo>
                      <a:pt x="12887" y="1898"/>
                    </a:lnTo>
                    <a:lnTo>
                      <a:pt x="14585" y="20779"/>
                    </a:lnTo>
                    <a:lnTo>
                      <a:pt x="15235" y="20779"/>
                    </a:lnTo>
                    <a:cubicBezTo>
                      <a:pt x="17332" y="16983"/>
                      <a:pt x="19930" y="13486"/>
                      <a:pt x="22876" y="10339"/>
                    </a:cubicBezTo>
                    <a:cubicBezTo>
                      <a:pt x="25874" y="7193"/>
                      <a:pt x="29320" y="4695"/>
                      <a:pt x="33316" y="2797"/>
                    </a:cubicBezTo>
                    <a:cubicBezTo>
                      <a:pt x="37262" y="949"/>
                      <a:pt x="41707" y="0"/>
                      <a:pt x="465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63" name="Google Shape;3263;g34ed79b00d1_0_3027"/>
              <p:cNvSpPr/>
              <p:nvPr/>
            </p:nvSpPr>
            <p:spPr>
              <a:xfrm>
                <a:off x="6616718" y="2432117"/>
                <a:ext cx="86911" cy="106241"/>
              </a:xfrm>
              <a:custGeom>
                <a:rect b="b" l="l" r="r" t="t"/>
                <a:pathLst>
                  <a:path extrusionOk="0" h="106241" w="86911">
                    <a:moveTo>
                      <a:pt x="45254" y="50"/>
                    </a:moveTo>
                    <a:cubicBezTo>
                      <a:pt x="53995" y="50"/>
                      <a:pt x="61438" y="1998"/>
                      <a:pt x="67681" y="5844"/>
                    </a:cubicBezTo>
                    <a:cubicBezTo>
                      <a:pt x="73925" y="9690"/>
                      <a:pt x="78670" y="15135"/>
                      <a:pt x="81967" y="22077"/>
                    </a:cubicBezTo>
                    <a:cubicBezTo>
                      <a:pt x="85263" y="29020"/>
                      <a:pt x="86911" y="37162"/>
                      <a:pt x="86911" y="46453"/>
                    </a:cubicBezTo>
                    <a:lnTo>
                      <a:pt x="86911" y="56093"/>
                    </a:lnTo>
                    <a:lnTo>
                      <a:pt x="16133" y="56093"/>
                    </a:lnTo>
                    <a:cubicBezTo>
                      <a:pt x="16333" y="68130"/>
                      <a:pt x="19330" y="77271"/>
                      <a:pt x="25125" y="83565"/>
                    </a:cubicBezTo>
                    <a:cubicBezTo>
                      <a:pt x="30918" y="89858"/>
                      <a:pt x="39060" y="93005"/>
                      <a:pt x="49600" y="93005"/>
                    </a:cubicBezTo>
                    <a:cubicBezTo>
                      <a:pt x="56093" y="93005"/>
                      <a:pt x="61837" y="92406"/>
                      <a:pt x="66782" y="91207"/>
                    </a:cubicBezTo>
                    <a:cubicBezTo>
                      <a:pt x="71777" y="90008"/>
                      <a:pt x="76922" y="88260"/>
                      <a:pt x="82316" y="85962"/>
                    </a:cubicBezTo>
                    <a:lnTo>
                      <a:pt x="82316" y="99598"/>
                    </a:lnTo>
                    <a:cubicBezTo>
                      <a:pt x="77121" y="101896"/>
                      <a:pt x="72027" y="103594"/>
                      <a:pt x="66932" y="104643"/>
                    </a:cubicBezTo>
                    <a:cubicBezTo>
                      <a:pt x="61837" y="105692"/>
                      <a:pt x="55843" y="106242"/>
                      <a:pt x="48950" y="106242"/>
                    </a:cubicBezTo>
                    <a:cubicBezTo>
                      <a:pt x="39110" y="106242"/>
                      <a:pt x="30519" y="104244"/>
                      <a:pt x="23176" y="100198"/>
                    </a:cubicBezTo>
                    <a:cubicBezTo>
                      <a:pt x="15834" y="96202"/>
                      <a:pt x="10190" y="90258"/>
                      <a:pt x="6094" y="82466"/>
                    </a:cubicBezTo>
                    <a:cubicBezTo>
                      <a:pt x="1998" y="74674"/>
                      <a:pt x="0" y="65133"/>
                      <a:pt x="0" y="53845"/>
                    </a:cubicBezTo>
                    <a:cubicBezTo>
                      <a:pt x="0" y="42557"/>
                      <a:pt x="1848" y="33266"/>
                      <a:pt x="5544" y="25174"/>
                    </a:cubicBezTo>
                    <a:cubicBezTo>
                      <a:pt x="9240" y="17082"/>
                      <a:pt x="14485" y="10889"/>
                      <a:pt x="21228" y="6543"/>
                    </a:cubicBezTo>
                    <a:cubicBezTo>
                      <a:pt x="27971" y="2198"/>
                      <a:pt x="35963" y="0"/>
                      <a:pt x="45104" y="0"/>
                    </a:cubicBezTo>
                    <a:close/>
                    <a:moveTo>
                      <a:pt x="45104" y="12787"/>
                    </a:moveTo>
                    <a:cubicBezTo>
                      <a:pt x="36812" y="12787"/>
                      <a:pt x="30219" y="15484"/>
                      <a:pt x="25274" y="20928"/>
                    </a:cubicBezTo>
                    <a:cubicBezTo>
                      <a:pt x="20329" y="26373"/>
                      <a:pt x="17432" y="33915"/>
                      <a:pt x="16483" y="43655"/>
                    </a:cubicBezTo>
                    <a:lnTo>
                      <a:pt x="70678" y="43655"/>
                    </a:lnTo>
                    <a:cubicBezTo>
                      <a:pt x="70628" y="37562"/>
                      <a:pt x="69679" y="32167"/>
                      <a:pt x="67831" y="27522"/>
                    </a:cubicBezTo>
                    <a:cubicBezTo>
                      <a:pt x="65982" y="22877"/>
                      <a:pt x="63186" y="19280"/>
                      <a:pt x="59489" y="16683"/>
                    </a:cubicBezTo>
                    <a:cubicBezTo>
                      <a:pt x="55793" y="14086"/>
                      <a:pt x="50948" y="12787"/>
                      <a:pt x="45104" y="1278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64" name="Google Shape;3264;g34ed79b00d1_0_3027"/>
              <p:cNvSpPr/>
              <p:nvPr/>
            </p:nvSpPr>
            <p:spPr>
              <a:xfrm>
                <a:off x="6730003" y="2432167"/>
                <a:ext cx="145401" cy="104343"/>
              </a:xfrm>
              <a:custGeom>
                <a:rect b="b" l="l" r="r" t="t"/>
                <a:pathLst>
                  <a:path extrusionOk="0" h="104343" w="145401">
                    <a:moveTo>
                      <a:pt x="111286" y="0"/>
                    </a:moveTo>
                    <a:cubicBezTo>
                      <a:pt x="122574" y="0"/>
                      <a:pt x="131066" y="2947"/>
                      <a:pt x="136810" y="8841"/>
                    </a:cubicBezTo>
                    <a:cubicBezTo>
                      <a:pt x="142554" y="14735"/>
                      <a:pt x="145402" y="24175"/>
                      <a:pt x="145402" y="37212"/>
                    </a:cubicBezTo>
                    <a:lnTo>
                      <a:pt x="145402" y="104344"/>
                    </a:lnTo>
                    <a:lnTo>
                      <a:pt x="130067" y="104344"/>
                    </a:lnTo>
                    <a:lnTo>
                      <a:pt x="130067" y="37961"/>
                    </a:lnTo>
                    <a:cubicBezTo>
                      <a:pt x="130067" y="29670"/>
                      <a:pt x="128269" y="23476"/>
                      <a:pt x="124673" y="19330"/>
                    </a:cubicBezTo>
                    <a:cubicBezTo>
                      <a:pt x="121076" y="15185"/>
                      <a:pt x="115781" y="13137"/>
                      <a:pt x="108739" y="13137"/>
                    </a:cubicBezTo>
                    <a:cubicBezTo>
                      <a:pt x="98849" y="13137"/>
                      <a:pt x="91656" y="15984"/>
                      <a:pt x="87161" y="21728"/>
                    </a:cubicBezTo>
                    <a:cubicBezTo>
                      <a:pt x="82665" y="27472"/>
                      <a:pt x="80418" y="35913"/>
                      <a:pt x="80418" y="47052"/>
                    </a:cubicBezTo>
                    <a:lnTo>
                      <a:pt x="80418" y="104344"/>
                    </a:lnTo>
                    <a:lnTo>
                      <a:pt x="64983" y="104344"/>
                    </a:lnTo>
                    <a:lnTo>
                      <a:pt x="64983" y="37961"/>
                    </a:lnTo>
                    <a:cubicBezTo>
                      <a:pt x="64983" y="32417"/>
                      <a:pt x="64184" y="27822"/>
                      <a:pt x="62586" y="24125"/>
                    </a:cubicBezTo>
                    <a:cubicBezTo>
                      <a:pt x="60988" y="20429"/>
                      <a:pt x="58640" y="17682"/>
                      <a:pt x="55493" y="15834"/>
                    </a:cubicBezTo>
                    <a:cubicBezTo>
                      <a:pt x="52346" y="13986"/>
                      <a:pt x="48350" y="13087"/>
                      <a:pt x="43555" y="13087"/>
                    </a:cubicBezTo>
                    <a:cubicBezTo>
                      <a:pt x="36762" y="13087"/>
                      <a:pt x="31318" y="14485"/>
                      <a:pt x="27222" y="17282"/>
                    </a:cubicBezTo>
                    <a:cubicBezTo>
                      <a:pt x="23126" y="20080"/>
                      <a:pt x="20129" y="24225"/>
                      <a:pt x="18281" y="29770"/>
                    </a:cubicBezTo>
                    <a:cubicBezTo>
                      <a:pt x="16433" y="35264"/>
                      <a:pt x="15534" y="42057"/>
                      <a:pt x="15534" y="50099"/>
                    </a:cubicBezTo>
                    <a:lnTo>
                      <a:pt x="15534" y="104294"/>
                    </a:lnTo>
                    <a:lnTo>
                      <a:pt x="0" y="104294"/>
                    </a:lnTo>
                    <a:lnTo>
                      <a:pt x="0" y="1848"/>
                    </a:lnTo>
                    <a:lnTo>
                      <a:pt x="12537" y="1848"/>
                    </a:lnTo>
                    <a:lnTo>
                      <a:pt x="14885" y="16333"/>
                    </a:lnTo>
                    <a:lnTo>
                      <a:pt x="15733" y="16333"/>
                    </a:lnTo>
                    <a:cubicBezTo>
                      <a:pt x="17782" y="12787"/>
                      <a:pt x="20379" y="9790"/>
                      <a:pt x="23476" y="7343"/>
                    </a:cubicBezTo>
                    <a:cubicBezTo>
                      <a:pt x="26573" y="4895"/>
                      <a:pt x="30069" y="3097"/>
                      <a:pt x="33965" y="1848"/>
                    </a:cubicBezTo>
                    <a:cubicBezTo>
                      <a:pt x="37861" y="599"/>
                      <a:pt x="41957" y="0"/>
                      <a:pt x="46302" y="0"/>
                    </a:cubicBezTo>
                    <a:cubicBezTo>
                      <a:pt x="54095" y="0"/>
                      <a:pt x="60638" y="1449"/>
                      <a:pt x="65882" y="4346"/>
                    </a:cubicBezTo>
                    <a:cubicBezTo>
                      <a:pt x="71127" y="7243"/>
                      <a:pt x="74973" y="11638"/>
                      <a:pt x="77321" y="17582"/>
                    </a:cubicBezTo>
                    <a:lnTo>
                      <a:pt x="78170" y="17582"/>
                    </a:lnTo>
                    <a:cubicBezTo>
                      <a:pt x="81517" y="11638"/>
                      <a:pt x="86162" y="7243"/>
                      <a:pt x="92006" y="4346"/>
                    </a:cubicBezTo>
                    <a:cubicBezTo>
                      <a:pt x="97850" y="1449"/>
                      <a:pt x="104294" y="0"/>
                      <a:pt x="11128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65" name="Google Shape;3265;g34ed79b00d1_0_3027"/>
              <p:cNvSpPr/>
              <p:nvPr/>
            </p:nvSpPr>
            <p:spPr>
              <a:xfrm>
                <a:off x="6901577" y="2432167"/>
                <a:ext cx="94053" cy="106191"/>
              </a:xfrm>
              <a:custGeom>
                <a:rect b="b" l="l" r="r" t="t"/>
                <a:pathLst>
                  <a:path extrusionOk="0" h="106191" w="94053">
                    <a:moveTo>
                      <a:pt x="94054" y="52896"/>
                    </a:moveTo>
                    <a:cubicBezTo>
                      <a:pt x="94054" y="61288"/>
                      <a:pt x="92955" y="68830"/>
                      <a:pt x="90757" y="75423"/>
                    </a:cubicBezTo>
                    <a:cubicBezTo>
                      <a:pt x="88560" y="82016"/>
                      <a:pt x="85413" y="87611"/>
                      <a:pt x="81317" y="92156"/>
                    </a:cubicBezTo>
                    <a:cubicBezTo>
                      <a:pt x="77221" y="96701"/>
                      <a:pt x="72226" y="100198"/>
                      <a:pt x="66432" y="102595"/>
                    </a:cubicBezTo>
                    <a:cubicBezTo>
                      <a:pt x="60588" y="104993"/>
                      <a:pt x="53995" y="106192"/>
                      <a:pt x="46652" y="106192"/>
                    </a:cubicBezTo>
                    <a:cubicBezTo>
                      <a:pt x="39809" y="106192"/>
                      <a:pt x="33516" y="104993"/>
                      <a:pt x="27821" y="102595"/>
                    </a:cubicBezTo>
                    <a:cubicBezTo>
                      <a:pt x="22127" y="100198"/>
                      <a:pt x="17182" y="96701"/>
                      <a:pt x="13037" y="92156"/>
                    </a:cubicBezTo>
                    <a:cubicBezTo>
                      <a:pt x="8891" y="87611"/>
                      <a:pt x="5694" y="82016"/>
                      <a:pt x="3396" y="75423"/>
                    </a:cubicBezTo>
                    <a:cubicBezTo>
                      <a:pt x="1099" y="68830"/>
                      <a:pt x="0" y="61288"/>
                      <a:pt x="0" y="52896"/>
                    </a:cubicBezTo>
                    <a:cubicBezTo>
                      <a:pt x="0" y="41657"/>
                      <a:pt x="1898" y="32117"/>
                      <a:pt x="5694" y="24225"/>
                    </a:cubicBezTo>
                    <a:cubicBezTo>
                      <a:pt x="9490" y="16333"/>
                      <a:pt x="14935" y="10339"/>
                      <a:pt x="22027" y="6194"/>
                    </a:cubicBezTo>
                    <a:cubicBezTo>
                      <a:pt x="29120" y="2048"/>
                      <a:pt x="37512" y="0"/>
                      <a:pt x="47302" y="0"/>
                    </a:cubicBezTo>
                    <a:cubicBezTo>
                      <a:pt x="57091" y="0"/>
                      <a:pt x="64834" y="2098"/>
                      <a:pt x="71827" y="6244"/>
                    </a:cubicBezTo>
                    <a:cubicBezTo>
                      <a:pt x="78820" y="10439"/>
                      <a:pt x="84314" y="16433"/>
                      <a:pt x="88160" y="24325"/>
                    </a:cubicBezTo>
                    <a:cubicBezTo>
                      <a:pt x="92056" y="32217"/>
                      <a:pt x="94004" y="41707"/>
                      <a:pt x="94004" y="52896"/>
                    </a:cubicBezTo>
                    <a:close/>
                    <a:moveTo>
                      <a:pt x="16083" y="52896"/>
                    </a:moveTo>
                    <a:cubicBezTo>
                      <a:pt x="16083" y="61138"/>
                      <a:pt x="17182" y="68280"/>
                      <a:pt x="19380" y="74324"/>
                    </a:cubicBezTo>
                    <a:cubicBezTo>
                      <a:pt x="21578" y="80368"/>
                      <a:pt x="24925" y="85063"/>
                      <a:pt x="29470" y="88360"/>
                    </a:cubicBezTo>
                    <a:cubicBezTo>
                      <a:pt x="34015" y="91656"/>
                      <a:pt x="39859" y="93305"/>
                      <a:pt x="47052" y="93305"/>
                    </a:cubicBezTo>
                    <a:cubicBezTo>
                      <a:pt x="54245" y="93305"/>
                      <a:pt x="59989" y="91656"/>
                      <a:pt x="64584" y="88360"/>
                    </a:cubicBezTo>
                    <a:cubicBezTo>
                      <a:pt x="69179" y="85063"/>
                      <a:pt x="72526" y="80368"/>
                      <a:pt x="74724" y="74324"/>
                    </a:cubicBezTo>
                    <a:cubicBezTo>
                      <a:pt x="76922" y="68280"/>
                      <a:pt x="77970" y="61138"/>
                      <a:pt x="77970" y="52896"/>
                    </a:cubicBezTo>
                    <a:cubicBezTo>
                      <a:pt x="77970" y="44654"/>
                      <a:pt x="76872" y="37662"/>
                      <a:pt x="74724" y="31718"/>
                    </a:cubicBezTo>
                    <a:cubicBezTo>
                      <a:pt x="72526" y="25774"/>
                      <a:pt x="69179" y="21178"/>
                      <a:pt x="64634" y="17932"/>
                    </a:cubicBezTo>
                    <a:cubicBezTo>
                      <a:pt x="60089" y="14685"/>
                      <a:pt x="54195" y="13087"/>
                      <a:pt x="46952" y="13087"/>
                    </a:cubicBezTo>
                    <a:cubicBezTo>
                      <a:pt x="36313" y="13087"/>
                      <a:pt x="28471" y="16633"/>
                      <a:pt x="23526" y="23676"/>
                    </a:cubicBezTo>
                    <a:cubicBezTo>
                      <a:pt x="18581" y="30719"/>
                      <a:pt x="16083" y="40459"/>
                      <a:pt x="16083" y="529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66" name="Google Shape;3266;g34ed79b00d1_0_3027"/>
              <p:cNvSpPr/>
              <p:nvPr/>
            </p:nvSpPr>
            <p:spPr>
              <a:xfrm>
                <a:off x="7015761" y="2432117"/>
                <a:ext cx="72975" cy="106191"/>
              </a:xfrm>
              <a:custGeom>
                <a:rect b="b" l="l" r="r" t="t"/>
                <a:pathLst>
                  <a:path extrusionOk="0" h="106191" w="72975">
                    <a:moveTo>
                      <a:pt x="72975" y="76322"/>
                    </a:moveTo>
                    <a:cubicBezTo>
                      <a:pt x="72975" y="82865"/>
                      <a:pt x="71327" y="88360"/>
                      <a:pt x="68081" y="92805"/>
                    </a:cubicBezTo>
                    <a:cubicBezTo>
                      <a:pt x="64784" y="97251"/>
                      <a:pt x="60139" y="100597"/>
                      <a:pt x="54045" y="102845"/>
                    </a:cubicBezTo>
                    <a:cubicBezTo>
                      <a:pt x="47951" y="105093"/>
                      <a:pt x="40709" y="106192"/>
                      <a:pt x="32317" y="106192"/>
                    </a:cubicBezTo>
                    <a:cubicBezTo>
                      <a:pt x="25125" y="106192"/>
                      <a:pt x="18931" y="105642"/>
                      <a:pt x="13736" y="104493"/>
                    </a:cubicBezTo>
                    <a:cubicBezTo>
                      <a:pt x="8491" y="103394"/>
                      <a:pt x="3946" y="101796"/>
                      <a:pt x="0" y="99748"/>
                    </a:cubicBezTo>
                    <a:lnTo>
                      <a:pt x="0" y="85463"/>
                    </a:lnTo>
                    <a:cubicBezTo>
                      <a:pt x="4196" y="87511"/>
                      <a:pt x="9140" y="89409"/>
                      <a:pt x="14935" y="91057"/>
                    </a:cubicBezTo>
                    <a:cubicBezTo>
                      <a:pt x="20729" y="92755"/>
                      <a:pt x="26673" y="93604"/>
                      <a:pt x="32716" y="93604"/>
                    </a:cubicBezTo>
                    <a:cubicBezTo>
                      <a:pt x="41557" y="93604"/>
                      <a:pt x="48001" y="92156"/>
                      <a:pt x="51997" y="89309"/>
                    </a:cubicBezTo>
                    <a:cubicBezTo>
                      <a:pt x="55993" y="86462"/>
                      <a:pt x="57991" y="82566"/>
                      <a:pt x="57991" y="77621"/>
                    </a:cubicBezTo>
                    <a:cubicBezTo>
                      <a:pt x="57991" y="74824"/>
                      <a:pt x="57191" y="72326"/>
                      <a:pt x="55593" y="70178"/>
                    </a:cubicBezTo>
                    <a:cubicBezTo>
                      <a:pt x="53995" y="68031"/>
                      <a:pt x="51348" y="65933"/>
                      <a:pt x="47602" y="63935"/>
                    </a:cubicBezTo>
                    <a:cubicBezTo>
                      <a:pt x="43855" y="61887"/>
                      <a:pt x="38710" y="59689"/>
                      <a:pt x="32067" y="57242"/>
                    </a:cubicBezTo>
                    <a:cubicBezTo>
                      <a:pt x="25524" y="54744"/>
                      <a:pt x="19880" y="52297"/>
                      <a:pt x="15085" y="49799"/>
                    </a:cubicBezTo>
                    <a:cubicBezTo>
                      <a:pt x="10339" y="47352"/>
                      <a:pt x="6643" y="44305"/>
                      <a:pt x="4046" y="40758"/>
                    </a:cubicBezTo>
                    <a:cubicBezTo>
                      <a:pt x="1449" y="37212"/>
                      <a:pt x="150" y="32617"/>
                      <a:pt x="150" y="26922"/>
                    </a:cubicBezTo>
                    <a:cubicBezTo>
                      <a:pt x="150" y="18281"/>
                      <a:pt x="3646" y="11588"/>
                      <a:pt x="10689" y="6943"/>
                    </a:cubicBezTo>
                    <a:cubicBezTo>
                      <a:pt x="17682" y="2298"/>
                      <a:pt x="26923" y="0"/>
                      <a:pt x="38311" y="0"/>
                    </a:cubicBezTo>
                    <a:cubicBezTo>
                      <a:pt x="44505" y="0"/>
                      <a:pt x="50248" y="599"/>
                      <a:pt x="55643" y="1848"/>
                    </a:cubicBezTo>
                    <a:cubicBezTo>
                      <a:pt x="61038" y="3047"/>
                      <a:pt x="66082" y="4695"/>
                      <a:pt x="70728" y="6743"/>
                    </a:cubicBezTo>
                    <a:lnTo>
                      <a:pt x="65483" y="19180"/>
                    </a:lnTo>
                    <a:cubicBezTo>
                      <a:pt x="61238" y="17382"/>
                      <a:pt x="56742" y="15834"/>
                      <a:pt x="51947" y="14585"/>
                    </a:cubicBezTo>
                    <a:cubicBezTo>
                      <a:pt x="47152" y="13336"/>
                      <a:pt x="42257" y="12737"/>
                      <a:pt x="37262" y="12737"/>
                    </a:cubicBezTo>
                    <a:cubicBezTo>
                      <a:pt x="30119" y="12737"/>
                      <a:pt x="24575" y="13936"/>
                      <a:pt x="20779" y="16283"/>
                    </a:cubicBezTo>
                    <a:cubicBezTo>
                      <a:pt x="16933" y="18631"/>
                      <a:pt x="15035" y="21878"/>
                      <a:pt x="15035" y="26023"/>
                    </a:cubicBezTo>
                    <a:cubicBezTo>
                      <a:pt x="15035" y="29220"/>
                      <a:pt x="15933" y="31818"/>
                      <a:pt x="17682" y="33865"/>
                    </a:cubicBezTo>
                    <a:cubicBezTo>
                      <a:pt x="19480" y="35913"/>
                      <a:pt x="22327" y="37861"/>
                      <a:pt x="26223" y="39659"/>
                    </a:cubicBezTo>
                    <a:cubicBezTo>
                      <a:pt x="30169" y="41458"/>
                      <a:pt x="35314" y="43605"/>
                      <a:pt x="41757" y="46003"/>
                    </a:cubicBezTo>
                    <a:cubicBezTo>
                      <a:pt x="48201" y="48351"/>
                      <a:pt x="53745" y="50798"/>
                      <a:pt x="58390" y="53346"/>
                    </a:cubicBezTo>
                    <a:cubicBezTo>
                      <a:pt x="63086" y="55893"/>
                      <a:pt x="66682" y="58940"/>
                      <a:pt x="69179" y="62486"/>
                    </a:cubicBezTo>
                    <a:cubicBezTo>
                      <a:pt x="71727" y="66082"/>
                      <a:pt x="72975" y="70678"/>
                      <a:pt x="72975" y="7627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267" name="Google Shape;3267;g34ed79b00d1_0_3027"/>
            <p:cNvGrpSpPr/>
            <p:nvPr/>
          </p:nvGrpSpPr>
          <p:grpSpPr>
            <a:xfrm>
              <a:off x="8419977" y="2779662"/>
              <a:ext cx="2137967" cy="214681"/>
              <a:chOff x="8419977" y="2779662"/>
              <a:chExt cx="2137967" cy="214681"/>
            </a:xfrm>
          </p:grpSpPr>
          <p:sp>
            <p:nvSpPr>
              <p:cNvPr id="3268" name="Google Shape;3268;g34ed79b00d1_0_3027"/>
              <p:cNvSpPr/>
              <p:nvPr/>
            </p:nvSpPr>
            <p:spPr>
              <a:xfrm>
                <a:off x="8419977" y="2793898"/>
                <a:ext cx="125221" cy="197698"/>
              </a:xfrm>
              <a:custGeom>
                <a:rect b="b" l="l" r="r" t="t"/>
                <a:pathLst>
                  <a:path extrusionOk="0" h="197698" w="125221">
                    <a:moveTo>
                      <a:pt x="51697" y="0"/>
                    </a:moveTo>
                    <a:cubicBezTo>
                      <a:pt x="77221" y="0"/>
                      <a:pt x="95852" y="4995"/>
                      <a:pt x="107590" y="14935"/>
                    </a:cubicBezTo>
                    <a:cubicBezTo>
                      <a:pt x="119328" y="24875"/>
                      <a:pt x="125222" y="39160"/>
                      <a:pt x="125222" y="57741"/>
                    </a:cubicBezTo>
                    <a:cubicBezTo>
                      <a:pt x="125222" y="66133"/>
                      <a:pt x="123824" y="74074"/>
                      <a:pt x="121076" y="81617"/>
                    </a:cubicBezTo>
                    <a:cubicBezTo>
                      <a:pt x="118329" y="89159"/>
                      <a:pt x="113883" y="95752"/>
                      <a:pt x="107740" y="101496"/>
                    </a:cubicBezTo>
                    <a:cubicBezTo>
                      <a:pt x="101596" y="107241"/>
                      <a:pt x="93554" y="111736"/>
                      <a:pt x="83615" y="115033"/>
                    </a:cubicBezTo>
                    <a:cubicBezTo>
                      <a:pt x="73675" y="118329"/>
                      <a:pt x="61487" y="119978"/>
                      <a:pt x="47052" y="119978"/>
                    </a:cubicBezTo>
                    <a:lnTo>
                      <a:pt x="22976" y="119978"/>
                    </a:lnTo>
                    <a:lnTo>
                      <a:pt x="22976" y="197698"/>
                    </a:lnTo>
                    <a:lnTo>
                      <a:pt x="0" y="197698"/>
                    </a:lnTo>
                    <a:lnTo>
                      <a:pt x="0" y="50"/>
                    </a:lnTo>
                    <a:lnTo>
                      <a:pt x="51647" y="50"/>
                    </a:lnTo>
                    <a:close/>
                    <a:moveTo>
                      <a:pt x="49500" y="19630"/>
                    </a:moveTo>
                    <a:lnTo>
                      <a:pt x="22976" y="19630"/>
                    </a:lnTo>
                    <a:lnTo>
                      <a:pt x="22976" y="100198"/>
                    </a:lnTo>
                    <a:lnTo>
                      <a:pt x="44455" y="100198"/>
                    </a:lnTo>
                    <a:cubicBezTo>
                      <a:pt x="57091" y="100198"/>
                      <a:pt x="67581" y="98849"/>
                      <a:pt x="76022" y="96152"/>
                    </a:cubicBezTo>
                    <a:cubicBezTo>
                      <a:pt x="84464" y="93455"/>
                      <a:pt x="90757" y="89059"/>
                      <a:pt x="95003" y="82966"/>
                    </a:cubicBezTo>
                    <a:cubicBezTo>
                      <a:pt x="99249" y="76872"/>
                      <a:pt x="101347" y="68780"/>
                      <a:pt x="101347" y="58690"/>
                    </a:cubicBezTo>
                    <a:cubicBezTo>
                      <a:pt x="101347" y="45553"/>
                      <a:pt x="97151" y="35714"/>
                      <a:pt x="88760" y="29270"/>
                    </a:cubicBezTo>
                    <a:cubicBezTo>
                      <a:pt x="80368" y="22827"/>
                      <a:pt x="67281" y="19580"/>
                      <a:pt x="49400" y="1958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69" name="Google Shape;3269;g34ed79b00d1_0_3027"/>
              <p:cNvSpPr/>
              <p:nvPr/>
            </p:nvSpPr>
            <p:spPr>
              <a:xfrm>
                <a:off x="8574919" y="2840700"/>
                <a:ext cx="136011" cy="153543"/>
              </a:xfrm>
              <a:custGeom>
                <a:rect b="b" l="l" r="r" t="t"/>
                <a:pathLst>
                  <a:path extrusionOk="0" h="153543" w="136011">
                    <a:moveTo>
                      <a:pt x="136011" y="76522"/>
                    </a:moveTo>
                    <a:cubicBezTo>
                      <a:pt x="136011" y="88710"/>
                      <a:pt x="134412" y="99549"/>
                      <a:pt x="131266" y="109089"/>
                    </a:cubicBezTo>
                    <a:cubicBezTo>
                      <a:pt x="128119" y="118629"/>
                      <a:pt x="123574" y="126721"/>
                      <a:pt x="117630" y="133264"/>
                    </a:cubicBezTo>
                    <a:cubicBezTo>
                      <a:pt x="111686" y="139808"/>
                      <a:pt x="104493" y="144852"/>
                      <a:pt x="96052" y="148349"/>
                    </a:cubicBezTo>
                    <a:cubicBezTo>
                      <a:pt x="87610" y="151795"/>
                      <a:pt x="78070" y="153544"/>
                      <a:pt x="67481" y="153544"/>
                    </a:cubicBezTo>
                    <a:cubicBezTo>
                      <a:pt x="57541" y="153544"/>
                      <a:pt x="48500" y="151795"/>
                      <a:pt x="40259" y="148349"/>
                    </a:cubicBezTo>
                    <a:cubicBezTo>
                      <a:pt x="32017" y="144902"/>
                      <a:pt x="24875" y="139857"/>
                      <a:pt x="18880" y="133264"/>
                    </a:cubicBezTo>
                    <a:cubicBezTo>
                      <a:pt x="12887" y="126671"/>
                      <a:pt x="8241" y="118629"/>
                      <a:pt x="4945" y="109089"/>
                    </a:cubicBezTo>
                    <a:cubicBezTo>
                      <a:pt x="1648" y="99549"/>
                      <a:pt x="0" y="88660"/>
                      <a:pt x="0" y="76522"/>
                    </a:cubicBezTo>
                    <a:cubicBezTo>
                      <a:pt x="0" y="60289"/>
                      <a:pt x="2747" y="46503"/>
                      <a:pt x="8241" y="35064"/>
                    </a:cubicBezTo>
                    <a:cubicBezTo>
                      <a:pt x="13736" y="23626"/>
                      <a:pt x="21578" y="14985"/>
                      <a:pt x="31818" y="8991"/>
                    </a:cubicBezTo>
                    <a:cubicBezTo>
                      <a:pt x="42057" y="2997"/>
                      <a:pt x="54245" y="0"/>
                      <a:pt x="68380" y="0"/>
                    </a:cubicBezTo>
                    <a:cubicBezTo>
                      <a:pt x="82516" y="0"/>
                      <a:pt x="93704" y="2997"/>
                      <a:pt x="103844" y="9041"/>
                    </a:cubicBezTo>
                    <a:cubicBezTo>
                      <a:pt x="113983" y="15085"/>
                      <a:pt x="121875" y="23826"/>
                      <a:pt x="127519" y="35214"/>
                    </a:cubicBezTo>
                    <a:cubicBezTo>
                      <a:pt x="133164" y="46603"/>
                      <a:pt x="135961" y="60388"/>
                      <a:pt x="135961" y="76522"/>
                    </a:cubicBezTo>
                    <a:close/>
                    <a:moveTo>
                      <a:pt x="23276" y="76522"/>
                    </a:moveTo>
                    <a:cubicBezTo>
                      <a:pt x="23276" y="88410"/>
                      <a:pt x="24875" y="98749"/>
                      <a:pt x="28021" y="107490"/>
                    </a:cubicBezTo>
                    <a:cubicBezTo>
                      <a:pt x="31168" y="116231"/>
                      <a:pt x="36063" y="122975"/>
                      <a:pt x="42606" y="127770"/>
                    </a:cubicBezTo>
                    <a:cubicBezTo>
                      <a:pt x="49200" y="132565"/>
                      <a:pt x="57641" y="134912"/>
                      <a:pt x="68031" y="134912"/>
                    </a:cubicBezTo>
                    <a:cubicBezTo>
                      <a:pt x="78420" y="134912"/>
                      <a:pt x="86761" y="132515"/>
                      <a:pt x="93354" y="127770"/>
                    </a:cubicBezTo>
                    <a:cubicBezTo>
                      <a:pt x="99948" y="123024"/>
                      <a:pt x="104843" y="116231"/>
                      <a:pt x="108040" y="107490"/>
                    </a:cubicBezTo>
                    <a:cubicBezTo>
                      <a:pt x="111187" y="98749"/>
                      <a:pt x="112785" y="88410"/>
                      <a:pt x="112785" y="76522"/>
                    </a:cubicBezTo>
                    <a:cubicBezTo>
                      <a:pt x="112785" y="64634"/>
                      <a:pt x="111187" y="54495"/>
                      <a:pt x="108040" y="45903"/>
                    </a:cubicBezTo>
                    <a:cubicBezTo>
                      <a:pt x="104893" y="37312"/>
                      <a:pt x="99998" y="30669"/>
                      <a:pt x="93454" y="25974"/>
                    </a:cubicBezTo>
                    <a:cubicBezTo>
                      <a:pt x="86861" y="21278"/>
                      <a:pt x="78370" y="18931"/>
                      <a:pt x="67881" y="18931"/>
                    </a:cubicBezTo>
                    <a:cubicBezTo>
                      <a:pt x="52446" y="18931"/>
                      <a:pt x="41158" y="24026"/>
                      <a:pt x="34015" y="34215"/>
                    </a:cubicBezTo>
                    <a:cubicBezTo>
                      <a:pt x="26873" y="44405"/>
                      <a:pt x="23276" y="58490"/>
                      <a:pt x="23276" y="7652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70" name="Google Shape;3270;g34ed79b00d1_0_3027"/>
              <p:cNvSpPr/>
              <p:nvPr/>
            </p:nvSpPr>
            <p:spPr>
              <a:xfrm>
                <a:off x="8740001" y="2840600"/>
                <a:ext cx="105692" cy="153643"/>
              </a:xfrm>
              <a:custGeom>
                <a:rect b="b" l="l" r="r" t="t"/>
                <a:pathLst>
                  <a:path extrusionOk="0" h="153643" w="105692">
                    <a:moveTo>
                      <a:pt x="105592" y="110387"/>
                    </a:moveTo>
                    <a:cubicBezTo>
                      <a:pt x="105592" y="119828"/>
                      <a:pt x="103245" y="127819"/>
                      <a:pt x="98500" y="134263"/>
                    </a:cubicBezTo>
                    <a:cubicBezTo>
                      <a:pt x="93754" y="140706"/>
                      <a:pt x="87011" y="145552"/>
                      <a:pt x="78220" y="148798"/>
                    </a:cubicBezTo>
                    <a:cubicBezTo>
                      <a:pt x="69429" y="152045"/>
                      <a:pt x="58940" y="153643"/>
                      <a:pt x="46802" y="153643"/>
                    </a:cubicBezTo>
                    <a:cubicBezTo>
                      <a:pt x="36413" y="153643"/>
                      <a:pt x="27472" y="152844"/>
                      <a:pt x="19880" y="151195"/>
                    </a:cubicBezTo>
                    <a:cubicBezTo>
                      <a:pt x="12288" y="149597"/>
                      <a:pt x="5694" y="147300"/>
                      <a:pt x="0" y="144303"/>
                    </a:cubicBezTo>
                    <a:lnTo>
                      <a:pt x="0" y="123624"/>
                    </a:lnTo>
                    <a:cubicBezTo>
                      <a:pt x="6044" y="126571"/>
                      <a:pt x="13237" y="129318"/>
                      <a:pt x="21628" y="131716"/>
                    </a:cubicBezTo>
                    <a:cubicBezTo>
                      <a:pt x="30019" y="134163"/>
                      <a:pt x="38561" y="135362"/>
                      <a:pt x="47302" y="135362"/>
                    </a:cubicBezTo>
                    <a:cubicBezTo>
                      <a:pt x="60089" y="135362"/>
                      <a:pt x="69379" y="133264"/>
                      <a:pt x="75174" y="129118"/>
                    </a:cubicBezTo>
                    <a:cubicBezTo>
                      <a:pt x="80918" y="124972"/>
                      <a:pt x="83815" y="119328"/>
                      <a:pt x="83815" y="112235"/>
                    </a:cubicBezTo>
                    <a:cubicBezTo>
                      <a:pt x="83815" y="108189"/>
                      <a:pt x="82666" y="104593"/>
                      <a:pt x="80368" y="101496"/>
                    </a:cubicBezTo>
                    <a:cubicBezTo>
                      <a:pt x="78070" y="98400"/>
                      <a:pt x="74224" y="95353"/>
                      <a:pt x="68830" y="92456"/>
                    </a:cubicBezTo>
                    <a:cubicBezTo>
                      <a:pt x="63436" y="89509"/>
                      <a:pt x="55943" y="86312"/>
                      <a:pt x="46403" y="82766"/>
                    </a:cubicBezTo>
                    <a:cubicBezTo>
                      <a:pt x="36962" y="79169"/>
                      <a:pt x="28771" y="75573"/>
                      <a:pt x="21878" y="72026"/>
                    </a:cubicBezTo>
                    <a:cubicBezTo>
                      <a:pt x="14985" y="68480"/>
                      <a:pt x="9690" y="64134"/>
                      <a:pt x="5944" y="58990"/>
                    </a:cubicBezTo>
                    <a:cubicBezTo>
                      <a:pt x="2198" y="53845"/>
                      <a:pt x="350" y="47202"/>
                      <a:pt x="350" y="38960"/>
                    </a:cubicBezTo>
                    <a:cubicBezTo>
                      <a:pt x="350" y="26423"/>
                      <a:pt x="5445" y="16833"/>
                      <a:pt x="15534" y="10089"/>
                    </a:cubicBezTo>
                    <a:cubicBezTo>
                      <a:pt x="25674" y="3396"/>
                      <a:pt x="39010" y="0"/>
                      <a:pt x="55493" y="0"/>
                    </a:cubicBezTo>
                    <a:cubicBezTo>
                      <a:pt x="64434" y="0"/>
                      <a:pt x="72776" y="899"/>
                      <a:pt x="80568" y="2647"/>
                    </a:cubicBezTo>
                    <a:cubicBezTo>
                      <a:pt x="88360" y="4396"/>
                      <a:pt x="95652" y="6793"/>
                      <a:pt x="102395" y="9740"/>
                    </a:cubicBezTo>
                    <a:lnTo>
                      <a:pt x="94803" y="27722"/>
                    </a:lnTo>
                    <a:cubicBezTo>
                      <a:pt x="88660" y="25124"/>
                      <a:pt x="82117" y="22877"/>
                      <a:pt x="75224" y="21078"/>
                    </a:cubicBezTo>
                    <a:cubicBezTo>
                      <a:pt x="68281" y="19280"/>
                      <a:pt x="61188" y="18381"/>
                      <a:pt x="53995" y="18381"/>
                    </a:cubicBezTo>
                    <a:cubicBezTo>
                      <a:pt x="43605" y="18381"/>
                      <a:pt x="35664" y="20079"/>
                      <a:pt x="30119" y="23526"/>
                    </a:cubicBezTo>
                    <a:cubicBezTo>
                      <a:pt x="24575" y="26972"/>
                      <a:pt x="21828" y="31618"/>
                      <a:pt x="21828" y="37561"/>
                    </a:cubicBezTo>
                    <a:cubicBezTo>
                      <a:pt x="21828" y="42157"/>
                      <a:pt x="23126" y="45953"/>
                      <a:pt x="25674" y="48900"/>
                    </a:cubicBezTo>
                    <a:cubicBezTo>
                      <a:pt x="28221" y="51897"/>
                      <a:pt x="32367" y="54694"/>
                      <a:pt x="38061" y="57291"/>
                    </a:cubicBezTo>
                    <a:cubicBezTo>
                      <a:pt x="43755" y="59889"/>
                      <a:pt x="51198" y="62986"/>
                      <a:pt x="60488" y="66482"/>
                    </a:cubicBezTo>
                    <a:cubicBezTo>
                      <a:pt x="69779" y="69929"/>
                      <a:pt x="77771" y="73425"/>
                      <a:pt x="84564" y="77071"/>
                    </a:cubicBezTo>
                    <a:cubicBezTo>
                      <a:pt x="91307" y="80717"/>
                      <a:pt x="96552" y="85113"/>
                      <a:pt x="100198" y="90308"/>
                    </a:cubicBezTo>
                    <a:cubicBezTo>
                      <a:pt x="103844" y="95502"/>
                      <a:pt x="105692" y="102146"/>
                      <a:pt x="105692" y="11023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71" name="Google Shape;3271;g34ed79b00d1_0_3027"/>
              <p:cNvSpPr/>
              <p:nvPr/>
            </p:nvSpPr>
            <p:spPr>
              <a:xfrm>
                <a:off x="8871966" y="2840600"/>
                <a:ext cx="105692" cy="153643"/>
              </a:xfrm>
              <a:custGeom>
                <a:rect b="b" l="l" r="r" t="t"/>
                <a:pathLst>
                  <a:path extrusionOk="0" h="153643" w="105692">
                    <a:moveTo>
                      <a:pt x="105592" y="110387"/>
                    </a:moveTo>
                    <a:cubicBezTo>
                      <a:pt x="105592" y="119828"/>
                      <a:pt x="103245" y="127819"/>
                      <a:pt x="98499" y="134263"/>
                    </a:cubicBezTo>
                    <a:cubicBezTo>
                      <a:pt x="93754" y="140706"/>
                      <a:pt x="87011" y="145552"/>
                      <a:pt x="78220" y="148798"/>
                    </a:cubicBezTo>
                    <a:cubicBezTo>
                      <a:pt x="69429" y="152045"/>
                      <a:pt x="58940" y="153643"/>
                      <a:pt x="46802" y="153643"/>
                    </a:cubicBezTo>
                    <a:cubicBezTo>
                      <a:pt x="36413" y="153643"/>
                      <a:pt x="27472" y="152844"/>
                      <a:pt x="19880" y="151195"/>
                    </a:cubicBezTo>
                    <a:cubicBezTo>
                      <a:pt x="12287" y="149597"/>
                      <a:pt x="5694" y="147300"/>
                      <a:pt x="0" y="144303"/>
                    </a:cubicBezTo>
                    <a:lnTo>
                      <a:pt x="0" y="123624"/>
                    </a:lnTo>
                    <a:cubicBezTo>
                      <a:pt x="6044" y="126571"/>
                      <a:pt x="13237" y="129318"/>
                      <a:pt x="21628" y="131716"/>
                    </a:cubicBezTo>
                    <a:cubicBezTo>
                      <a:pt x="30019" y="134163"/>
                      <a:pt x="38560" y="135362"/>
                      <a:pt x="47302" y="135362"/>
                    </a:cubicBezTo>
                    <a:cubicBezTo>
                      <a:pt x="60089" y="135362"/>
                      <a:pt x="69379" y="133264"/>
                      <a:pt x="75174" y="129118"/>
                    </a:cubicBezTo>
                    <a:cubicBezTo>
                      <a:pt x="80917" y="124972"/>
                      <a:pt x="83815" y="119328"/>
                      <a:pt x="83815" y="112235"/>
                    </a:cubicBezTo>
                    <a:cubicBezTo>
                      <a:pt x="83815" y="108189"/>
                      <a:pt x="82666" y="104593"/>
                      <a:pt x="80368" y="101496"/>
                    </a:cubicBezTo>
                    <a:cubicBezTo>
                      <a:pt x="78070" y="98400"/>
                      <a:pt x="74224" y="95353"/>
                      <a:pt x="68830" y="92456"/>
                    </a:cubicBezTo>
                    <a:cubicBezTo>
                      <a:pt x="63435" y="89509"/>
                      <a:pt x="55943" y="86312"/>
                      <a:pt x="46403" y="82766"/>
                    </a:cubicBezTo>
                    <a:cubicBezTo>
                      <a:pt x="36962" y="79169"/>
                      <a:pt x="28771" y="75573"/>
                      <a:pt x="21878" y="72026"/>
                    </a:cubicBezTo>
                    <a:cubicBezTo>
                      <a:pt x="14985" y="68480"/>
                      <a:pt x="9690" y="64134"/>
                      <a:pt x="5944" y="58990"/>
                    </a:cubicBezTo>
                    <a:cubicBezTo>
                      <a:pt x="2197" y="53845"/>
                      <a:pt x="349" y="47202"/>
                      <a:pt x="349" y="38960"/>
                    </a:cubicBezTo>
                    <a:cubicBezTo>
                      <a:pt x="349" y="26423"/>
                      <a:pt x="5444" y="16833"/>
                      <a:pt x="15534" y="10089"/>
                    </a:cubicBezTo>
                    <a:cubicBezTo>
                      <a:pt x="25674" y="3396"/>
                      <a:pt x="39010" y="0"/>
                      <a:pt x="55493" y="0"/>
                    </a:cubicBezTo>
                    <a:cubicBezTo>
                      <a:pt x="64434" y="0"/>
                      <a:pt x="72775" y="899"/>
                      <a:pt x="80568" y="2647"/>
                    </a:cubicBezTo>
                    <a:cubicBezTo>
                      <a:pt x="88360" y="4396"/>
                      <a:pt x="95652" y="6793"/>
                      <a:pt x="102395" y="9740"/>
                    </a:cubicBezTo>
                    <a:lnTo>
                      <a:pt x="94803" y="27722"/>
                    </a:lnTo>
                    <a:cubicBezTo>
                      <a:pt x="88660" y="25124"/>
                      <a:pt x="82116" y="22877"/>
                      <a:pt x="75223" y="21078"/>
                    </a:cubicBezTo>
                    <a:cubicBezTo>
                      <a:pt x="68281" y="19280"/>
                      <a:pt x="61188" y="18381"/>
                      <a:pt x="53995" y="18381"/>
                    </a:cubicBezTo>
                    <a:cubicBezTo>
                      <a:pt x="43605" y="18381"/>
                      <a:pt x="35664" y="20079"/>
                      <a:pt x="30119" y="23526"/>
                    </a:cubicBezTo>
                    <a:cubicBezTo>
                      <a:pt x="24575" y="26972"/>
                      <a:pt x="21828" y="31618"/>
                      <a:pt x="21828" y="37561"/>
                    </a:cubicBezTo>
                    <a:cubicBezTo>
                      <a:pt x="21828" y="42157"/>
                      <a:pt x="23126" y="45953"/>
                      <a:pt x="25674" y="48900"/>
                    </a:cubicBezTo>
                    <a:cubicBezTo>
                      <a:pt x="28221" y="51897"/>
                      <a:pt x="32367" y="54694"/>
                      <a:pt x="38061" y="57291"/>
                    </a:cubicBezTo>
                    <a:cubicBezTo>
                      <a:pt x="43755" y="59889"/>
                      <a:pt x="51198" y="62986"/>
                      <a:pt x="60488" y="66482"/>
                    </a:cubicBezTo>
                    <a:cubicBezTo>
                      <a:pt x="69779" y="69929"/>
                      <a:pt x="77770" y="73425"/>
                      <a:pt x="84563" y="77071"/>
                    </a:cubicBezTo>
                    <a:cubicBezTo>
                      <a:pt x="91307" y="80717"/>
                      <a:pt x="96551" y="85113"/>
                      <a:pt x="100197" y="90308"/>
                    </a:cubicBezTo>
                    <a:cubicBezTo>
                      <a:pt x="103844" y="95502"/>
                      <a:pt x="105692" y="102146"/>
                      <a:pt x="105692" y="11023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72" name="Google Shape;3272;g34ed79b00d1_0_3027"/>
              <p:cNvSpPr/>
              <p:nvPr/>
            </p:nvSpPr>
            <p:spPr>
              <a:xfrm>
                <a:off x="9011573" y="2787954"/>
                <a:ext cx="27072" cy="203592"/>
              </a:xfrm>
              <a:custGeom>
                <a:rect b="b" l="l" r="r" t="t"/>
                <a:pathLst>
                  <a:path extrusionOk="0" h="203592" w="27072">
                    <a:moveTo>
                      <a:pt x="13537" y="0"/>
                    </a:moveTo>
                    <a:cubicBezTo>
                      <a:pt x="17233" y="0"/>
                      <a:pt x="20430" y="1199"/>
                      <a:pt x="23076" y="3596"/>
                    </a:cubicBezTo>
                    <a:cubicBezTo>
                      <a:pt x="25724" y="5994"/>
                      <a:pt x="27073" y="9690"/>
                      <a:pt x="27073" y="14735"/>
                    </a:cubicBezTo>
                    <a:cubicBezTo>
                      <a:pt x="27073" y="19780"/>
                      <a:pt x="25724" y="23376"/>
                      <a:pt x="23076" y="25824"/>
                    </a:cubicBezTo>
                    <a:cubicBezTo>
                      <a:pt x="20430" y="28271"/>
                      <a:pt x="17233" y="29470"/>
                      <a:pt x="13537" y="29470"/>
                    </a:cubicBezTo>
                    <a:cubicBezTo>
                      <a:pt x="9640" y="29470"/>
                      <a:pt x="6444" y="28271"/>
                      <a:pt x="3846" y="25824"/>
                    </a:cubicBezTo>
                    <a:cubicBezTo>
                      <a:pt x="1299" y="23376"/>
                      <a:pt x="0" y="19680"/>
                      <a:pt x="0" y="14735"/>
                    </a:cubicBezTo>
                    <a:cubicBezTo>
                      <a:pt x="0" y="9790"/>
                      <a:pt x="1299" y="5994"/>
                      <a:pt x="3846" y="3596"/>
                    </a:cubicBezTo>
                    <a:cubicBezTo>
                      <a:pt x="6394" y="1199"/>
                      <a:pt x="9640" y="0"/>
                      <a:pt x="13537" y="0"/>
                    </a:cubicBezTo>
                    <a:close/>
                    <a:moveTo>
                      <a:pt x="24525" y="55444"/>
                    </a:moveTo>
                    <a:lnTo>
                      <a:pt x="24525" y="203592"/>
                    </a:lnTo>
                    <a:lnTo>
                      <a:pt x="2098" y="203592"/>
                    </a:lnTo>
                    <a:lnTo>
                      <a:pt x="2098" y="55444"/>
                    </a:lnTo>
                    <a:lnTo>
                      <a:pt x="24525" y="5544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73" name="Google Shape;3273;g34ed79b00d1_0_3027"/>
              <p:cNvSpPr/>
              <p:nvPr/>
            </p:nvSpPr>
            <p:spPr>
              <a:xfrm>
                <a:off x="9072612" y="2840950"/>
                <a:ext cx="118528" cy="153293"/>
              </a:xfrm>
              <a:custGeom>
                <a:rect b="b" l="l" r="r" t="t"/>
                <a:pathLst>
                  <a:path extrusionOk="0" h="153293" w="118528">
                    <a:moveTo>
                      <a:pt x="66332" y="0"/>
                    </a:moveTo>
                    <a:cubicBezTo>
                      <a:pt x="84014" y="0"/>
                      <a:pt x="97101" y="3946"/>
                      <a:pt x="105692" y="11888"/>
                    </a:cubicBezTo>
                    <a:cubicBezTo>
                      <a:pt x="114233" y="19830"/>
                      <a:pt x="118529" y="32467"/>
                      <a:pt x="118529" y="49899"/>
                    </a:cubicBezTo>
                    <a:lnTo>
                      <a:pt x="118529" y="150596"/>
                    </a:lnTo>
                    <a:lnTo>
                      <a:pt x="102195" y="150596"/>
                    </a:lnTo>
                    <a:lnTo>
                      <a:pt x="97850" y="128718"/>
                    </a:lnTo>
                    <a:lnTo>
                      <a:pt x="96751" y="128718"/>
                    </a:lnTo>
                    <a:cubicBezTo>
                      <a:pt x="92605" y="134113"/>
                      <a:pt x="88260" y="138659"/>
                      <a:pt x="83764" y="142305"/>
                    </a:cubicBezTo>
                    <a:cubicBezTo>
                      <a:pt x="79269" y="145951"/>
                      <a:pt x="74074" y="148698"/>
                      <a:pt x="68130" y="150546"/>
                    </a:cubicBezTo>
                    <a:cubicBezTo>
                      <a:pt x="62236" y="152395"/>
                      <a:pt x="54993" y="153294"/>
                      <a:pt x="46452" y="153294"/>
                    </a:cubicBezTo>
                    <a:cubicBezTo>
                      <a:pt x="37462" y="153294"/>
                      <a:pt x="29419" y="151695"/>
                      <a:pt x="22477" y="148548"/>
                    </a:cubicBezTo>
                    <a:cubicBezTo>
                      <a:pt x="15484" y="145402"/>
                      <a:pt x="9990" y="140606"/>
                      <a:pt x="5994" y="134213"/>
                    </a:cubicBezTo>
                    <a:cubicBezTo>
                      <a:pt x="1997" y="127819"/>
                      <a:pt x="0" y="119728"/>
                      <a:pt x="0" y="109888"/>
                    </a:cubicBezTo>
                    <a:cubicBezTo>
                      <a:pt x="0" y="95103"/>
                      <a:pt x="5844" y="83764"/>
                      <a:pt x="17582" y="75823"/>
                    </a:cubicBezTo>
                    <a:cubicBezTo>
                      <a:pt x="29320" y="67881"/>
                      <a:pt x="47152" y="63585"/>
                      <a:pt x="71127" y="62836"/>
                    </a:cubicBezTo>
                    <a:lnTo>
                      <a:pt x="96701" y="61737"/>
                    </a:lnTo>
                    <a:lnTo>
                      <a:pt x="96701" y="52696"/>
                    </a:lnTo>
                    <a:cubicBezTo>
                      <a:pt x="96701" y="39909"/>
                      <a:pt x="93954" y="30918"/>
                      <a:pt x="88460" y="25774"/>
                    </a:cubicBezTo>
                    <a:cubicBezTo>
                      <a:pt x="82965" y="20629"/>
                      <a:pt x="75223" y="18082"/>
                      <a:pt x="65183" y="18082"/>
                    </a:cubicBezTo>
                    <a:cubicBezTo>
                      <a:pt x="57441" y="18082"/>
                      <a:pt x="50048" y="19230"/>
                      <a:pt x="43006" y="21478"/>
                    </a:cubicBezTo>
                    <a:cubicBezTo>
                      <a:pt x="35963" y="23726"/>
                      <a:pt x="29320" y="26373"/>
                      <a:pt x="22976" y="29470"/>
                    </a:cubicBezTo>
                    <a:lnTo>
                      <a:pt x="16083" y="12437"/>
                    </a:lnTo>
                    <a:cubicBezTo>
                      <a:pt x="22726" y="8991"/>
                      <a:pt x="30419" y="6094"/>
                      <a:pt x="39060" y="3646"/>
                    </a:cubicBezTo>
                    <a:cubicBezTo>
                      <a:pt x="47701" y="1199"/>
                      <a:pt x="56792" y="0"/>
                      <a:pt x="66382" y="0"/>
                    </a:cubicBezTo>
                    <a:close/>
                    <a:moveTo>
                      <a:pt x="96351" y="77621"/>
                    </a:moveTo>
                    <a:lnTo>
                      <a:pt x="73774" y="78570"/>
                    </a:lnTo>
                    <a:cubicBezTo>
                      <a:pt x="55293" y="79269"/>
                      <a:pt x="42257" y="82316"/>
                      <a:pt x="34714" y="87610"/>
                    </a:cubicBezTo>
                    <a:cubicBezTo>
                      <a:pt x="27122" y="92905"/>
                      <a:pt x="23376" y="100447"/>
                      <a:pt x="23376" y="110188"/>
                    </a:cubicBezTo>
                    <a:cubicBezTo>
                      <a:pt x="23376" y="118679"/>
                      <a:pt x="25923" y="124923"/>
                      <a:pt x="31068" y="128968"/>
                    </a:cubicBezTo>
                    <a:cubicBezTo>
                      <a:pt x="36213" y="133014"/>
                      <a:pt x="43006" y="135062"/>
                      <a:pt x="51497" y="135062"/>
                    </a:cubicBezTo>
                    <a:cubicBezTo>
                      <a:pt x="64634" y="135062"/>
                      <a:pt x="75423" y="131416"/>
                      <a:pt x="83814" y="124123"/>
                    </a:cubicBezTo>
                    <a:cubicBezTo>
                      <a:pt x="92206" y="116831"/>
                      <a:pt x="96401" y="105892"/>
                      <a:pt x="96401" y="91257"/>
                    </a:cubicBezTo>
                    <a:lnTo>
                      <a:pt x="96401" y="776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74" name="Google Shape;3274;g34ed79b00d1_0_3027"/>
              <p:cNvSpPr/>
              <p:nvPr/>
            </p:nvSpPr>
            <p:spPr>
              <a:xfrm>
                <a:off x="9237393" y="2840600"/>
                <a:ext cx="210235" cy="150945"/>
              </a:xfrm>
              <a:custGeom>
                <a:rect b="b" l="l" r="r" t="t"/>
                <a:pathLst>
                  <a:path extrusionOk="0" h="150945" w="210235">
                    <a:moveTo>
                      <a:pt x="160886" y="100"/>
                    </a:moveTo>
                    <a:cubicBezTo>
                      <a:pt x="177219" y="100"/>
                      <a:pt x="189506" y="4346"/>
                      <a:pt x="197798" y="12887"/>
                    </a:cubicBezTo>
                    <a:cubicBezTo>
                      <a:pt x="206090" y="21428"/>
                      <a:pt x="210235" y="35064"/>
                      <a:pt x="210235" y="53895"/>
                    </a:cubicBezTo>
                    <a:lnTo>
                      <a:pt x="210235" y="150946"/>
                    </a:lnTo>
                    <a:lnTo>
                      <a:pt x="188058" y="150946"/>
                    </a:lnTo>
                    <a:lnTo>
                      <a:pt x="188058" y="54944"/>
                    </a:lnTo>
                    <a:cubicBezTo>
                      <a:pt x="188058" y="42956"/>
                      <a:pt x="185461" y="33965"/>
                      <a:pt x="180266" y="27971"/>
                    </a:cubicBezTo>
                    <a:cubicBezTo>
                      <a:pt x="175071" y="21977"/>
                      <a:pt x="167379" y="18981"/>
                      <a:pt x="157239" y="18981"/>
                    </a:cubicBezTo>
                    <a:cubicBezTo>
                      <a:pt x="142904" y="18981"/>
                      <a:pt x="132514" y="23126"/>
                      <a:pt x="126021" y="31418"/>
                    </a:cubicBezTo>
                    <a:cubicBezTo>
                      <a:pt x="119528" y="39710"/>
                      <a:pt x="116281" y="51947"/>
                      <a:pt x="116281" y="68031"/>
                    </a:cubicBezTo>
                    <a:lnTo>
                      <a:pt x="116281" y="150896"/>
                    </a:lnTo>
                    <a:lnTo>
                      <a:pt x="93954" y="150896"/>
                    </a:lnTo>
                    <a:lnTo>
                      <a:pt x="93954" y="54894"/>
                    </a:lnTo>
                    <a:cubicBezTo>
                      <a:pt x="93954" y="46852"/>
                      <a:pt x="92805" y="40209"/>
                      <a:pt x="90508" y="34864"/>
                    </a:cubicBezTo>
                    <a:cubicBezTo>
                      <a:pt x="88210" y="29520"/>
                      <a:pt x="84763" y="25574"/>
                      <a:pt x="80218" y="22877"/>
                    </a:cubicBezTo>
                    <a:cubicBezTo>
                      <a:pt x="75672" y="20179"/>
                      <a:pt x="69929" y="18881"/>
                      <a:pt x="62986" y="18881"/>
                    </a:cubicBezTo>
                    <a:cubicBezTo>
                      <a:pt x="53146" y="18881"/>
                      <a:pt x="45253" y="20929"/>
                      <a:pt x="39310" y="24975"/>
                    </a:cubicBezTo>
                    <a:cubicBezTo>
                      <a:pt x="33366" y="29020"/>
                      <a:pt x="29070" y="35064"/>
                      <a:pt x="26423" y="43006"/>
                    </a:cubicBezTo>
                    <a:cubicBezTo>
                      <a:pt x="23776" y="50998"/>
                      <a:pt x="22427" y="60788"/>
                      <a:pt x="22427" y="72426"/>
                    </a:cubicBezTo>
                    <a:lnTo>
                      <a:pt x="22427" y="150846"/>
                    </a:lnTo>
                    <a:lnTo>
                      <a:pt x="0" y="150846"/>
                    </a:lnTo>
                    <a:lnTo>
                      <a:pt x="0" y="2697"/>
                    </a:lnTo>
                    <a:lnTo>
                      <a:pt x="18132" y="2697"/>
                    </a:lnTo>
                    <a:lnTo>
                      <a:pt x="21528" y="23676"/>
                    </a:lnTo>
                    <a:lnTo>
                      <a:pt x="22726" y="23676"/>
                    </a:lnTo>
                    <a:cubicBezTo>
                      <a:pt x="25723" y="18531"/>
                      <a:pt x="29420" y="14235"/>
                      <a:pt x="33965" y="10689"/>
                    </a:cubicBezTo>
                    <a:cubicBezTo>
                      <a:pt x="38461" y="7193"/>
                      <a:pt x="43505" y="4495"/>
                      <a:pt x="49100" y="2697"/>
                    </a:cubicBezTo>
                    <a:cubicBezTo>
                      <a:pt x="54694" y="899"/>
                      <a:pt x="60638" y="0"/>
                      <a:pt x="66931" y="0"/>
                    </a:cubicBezTo>
                    <a:cubicBezTo>
                      <a:pt x="78220" y="0"/>
                      <a:pt x="87660" y="2098"/>
                      <a:pt x="95253" y="6294"/>
                    </a:cubicBezTo>
                    <a:cubicBezTo>
                      <a:pt x="102845" y="10489"/>
                      <a:pt x="108389" y="16883"/>
                      <a:pt x="111836" y="25424"/>
                    </a:cubicBezTo>
                    <a:lnTo>
                      <a:pt x="113035" y="25424"/>
                    </a:lnTo>
                    <a:cubicBezTo>
                      <a:pt x="117880" y="16883"/>
                      <a:pt x="124573" y="10489"/>
                      <a:pt x="133064" y="6294"/>
                    </a:cubicBezTo>
                    <a:cubicBezTo>
                      <a:pt x="141555" y="2098"/>
                      <a:pt x="150796" y="0"/>
                      <a:pt x="16093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75" name="Google Shape;3275;g34ed79b00d1_0_3027"/>
              <p:cNvSpPr/>
              <p:nvPr/>
            </p:nvSpPr>
            <p:spPr>
              <a:xfrm>
                <a:off x="9485440" y="2840700"/>
                <a:ext cx="136011" cy="153543"/>
              </a:xfrm>
              <a:custGeom>
                <a:rect b="b" l="l" r="r" t="t"/>
                <a:pathLst>
                  <a:path extrusionOk="0" h="153543" w="136011">
                    <a:moveTo>
                      <a:pt x="136012" y="76522"/>
                    </a:moveTo>
                    <a:cubicBezTo>
                      <a:pt x="136012" y="88710"/>
                      <a:pt x="134413" y="99549"/>
                      <a:pt x="131266" y="109089"/>
                    </a:cubicBezTo>
                    <a:cubicBezTo>
                      <a:pt x="128119" y="118629"/>
                      <a:pt x="123574" y="126721"/>
                      <a:pt x="117630" y="133264"/>
                    </a:cubicBezTo>
                    <a:cubicBezTo>
                      <a:pt x="111686" y="139808"/>
                      <a:pt x="104494" y="144852"/>
                      <a:pt x="96052" y="148349"/>
                    </a:cubicBezTo>
                    <a:cubicBezTo>
                      <a:pt x="87611" y="151795"/>
                      <a:pt x="78070" y="153544"/>
                      <a:pt x="67481" y="153544"/>
                    </a:cubicBezTo>
                    <a:cubicBezTo>
                      <a:pt x="57541" y="153544"/>
                      <a:pt x="48501" y="151795"/>
                      <a:pt x="40259" y="148349"/>
                    </a:cubicBezTo>
                    <a:cubicBezTo>
                      <a:pt x="32017" y="144902"/>
                      <a:pt x="24875" y="139857"/>
                      <a:pt x="18881" y="133264"/>
                    </a:cubicBezTo>
                    <a:cubicBezTo>
                      <a:pt x="12887" y="126671"/>
                      <a:pt x="8242" y="118629"/>
                      <a:pt x="4945" y="109089"/>
                    </a:cubicBezTo>
                    <a:cubicBezTo>
                      <a:pt x="1649" y="99549"/>
                      <a:pt x="0" y="88660"/>
                      <a:pt x="0" y="76522"/>
                    </a:cubicBezTo>
                    <a:cubicBezTo>
                      <a:pt x="0" y="60289"/>
                      <a:pt x="2747" y="46503"/>
                      <a:pt x="8242" y="35064"/>
                    </a:cubicBezTo>
                    <a:cubicBezTo>
                      <a:pt x="13736" y="23626"/>
                      <a:pt x="21578" y="14985"/>
                      <a:pt x="31818" y="8991"/>
                    </a:cubicBezTo>
                    <a:cubicBezTo>
                      <a:pt x="42057" y="2997"/>
                      <a:pt x="54245" y="0"/>
                      <a:pt x="68381" y="0"/>
                    </a:cubicBezTo>
                    <a:cubicBezTo>
                      <a:pt x="82516" y="0"/>
                      <a:pt x="93704" y="2997"/>
                      <a:pt x="103844" y="9041"/>
                    </a:cubicBezTo>
                    <a:cubicBezTo>
                      <a:pt x="113984" y="15085"/>
                      <a:pt x="121876" y="23826"/>
                      <a:pt x="127520" y="35214"/>
                    </a:cubicBezTo>
                    <a:cubicBezTo>
                      <a:pt x="133164" y="46603"/>
                      <a:pt x="135962" y="60388"/>
                      <a:pt x="135962" y="76522"/>
                    </a:cubicBezTo>
                    <a:close/>
                    <a:moveTo>
                      <a:pt x="23276" y="76522"/>
                    </a:moveTo>
                    <a:cubicBezTo>
                      <a:pt x="23276" y="88410"/>
                      <a:pt x="24875" y="98749"/>
                      <a:pt x="28021" y="107490"/>
                    </a:cubicBezTo>
                    <a:cubicBezTo>
                      <a:pt x="31168" y="116231"/>
                      <a:pt x="36064" y="122975"/>
                      <a:pt x="42607" y="127770"/>
                    </a:cubicBezTo>
                    <a:cubicBezTo>
                      <a:pt x="49200" y="132565"/>
                      <a:pt x="57641" y="134912"/>
                      <a:pt x="68031" y="134912"/>
                    </a:cubicBezTo>
                    <a:cubicBezTo>
                      <a:pt x="78420" y="134912"/>
                      <a:pt x="86761" y="132515"/>
                      <a:pt x="93355" y="127770"/>
                    </a:cubicBezTo>
                    <a:cubicBezTo>
                      <a:pt x="99948" y="123024"/>
                      <a:pt x="104843" y="116231"/>
                      <a:pt x="108040" y="107490"/>
                    </a:cubicBezTo>
                    <a:cubicBezTo>
                      <a:pt x="111187" y="98749"/>
                      <a:pt x="112785" y="88410"/>
                      <a:pt x="112785" y="76522"/>
                    </a:cubicBezTo>
                    <a:cubicBezTo>
                      <a:pt x="112785" y="64634"/>
                      <a:pt x="111187" y="54495"/>
                      <a:pt x="108040" y="45903"/>
                    </a:cubicBezTo>
                    <a:cubicBezTo>
                      <a:pt x="104893" y="37312"/>
                      <a:pt x="99998" y="30669"/>
                      <a:pt x="93455" y="25974"/>
                    </a:cubicBezTo>
                    <a:cubicBezTo>
                      <a:pt x="86861" y="21278"/>
                      <a:pt x="78370" y="18931"/>
                      <a:pt x="67881" y="18931"/>
                    </a:cubicBezTo>
                    <a:cubicBezTo>
                      <a:pt x="52446" y="18931"/>
                      <a:pt x="41158" y="24026"/>
                      <a:pt x="34016" y="34215"/>
                    </a:cubicBezTo>
                    <a:cubicBezTo>
                      <a:pt x="26873" y="44405"/>
                      <a:pt x="23276" y="58490"/>
                      <a:pt x="23276" y="7652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76" name="Google Shape;3276;g34ed79b00d1_0_3027"/>
              <p:cNvSpPr/>
              <p:nvPr/>
            </p:nvSpPr>
            <p:spPr>
              <a:xfrm>
                <a:off x="9712608" y="2779662"/>
                <a:ext cx="101646" cy="211933"/>
              </a:xfrm>
              <a:custGeom>
                <a:rect b="b" l="l" r="r" t="t"/>
                <a:pathLst>
                  <a:path extrusionOk="0" h="211933" w="101646">
                    <a:moveTo>
                      <a:pt x="85562" y="81317"/>
                    </a:moveTo>
                    <a:lnTo>
                      <a:pt x="48650" y="81317"/>
                    </a:lnTo>
                    <a:lnTo>
                      <a:pt x="48650" y="211934"/>
                    </a:lnTo>
                    <a:lnTo>
                      <a:pt x="26223" y="211934"/>
                    </a:lnTo>
                    <a:lnTo>
                      <a:pt x="26223" y="81317"/>
                    </a:lnTo>
                    <a:lnTo>
                      <a:pt x="0" y="81317"/>
                    </a:lnTo>
                    <a:lnTo>
                      <a:pt x="0" y="70478"/>
                    </a:lnTo>
                    <a:lnTo>
                      <a:pt x="26223" y="63036"/>
                    </a:lnTo>
                    <a:lnTo>
                      <a:pt x="26223" y="53146"/>
                    </a:lnTo>
                    <a:cubicBezTo>
                      <a:pt x="26223" y="40709"/>
                      <a:pt x="28071" y="30569"/>
                      <a:pt x="31768" y="22777"/>
                    </a:cubicBezTo>
                    <a:cubicBezTo>
                      <a:pt x="35464" y="14985"/>
                      <a:pt x="40808" y="9240"/>
                      <a:pt x="47851" y="5544"/>
                    </a:cubicBezTo>
                    <a:cubicBezTo>
                      <a:pt x="54894" y="1848"/>
                      <a:pt x="63435" y="0"/>
                      <a:pt x="73525" y="0"/>
                    </a:cubicBezTo>
                    <a:cubicBezTo>
                      <a:pt x="79219" y="0"/>
                      <a:pt x="84413" y="499"/>
                      <a:pt x="89159" y="1498"/>
                    </a:cubicBezTo>
                    <a:cubicBezTo>
                      <a:pt x="93904" y="2497"/>
                      <a:pt x="98049" y="3596"/>
                      <a:pt x="101646" y="4895"/>
                    </a:cubicBezTo>
                    <a:lnTo>
                      <a:pt x="95852" y="22627"/>
                    </a:lnTo>
                    <a:cubicBezTo>
                      <a:pt x="92805" y="21628"/>
                      <a:pt x="89358" y="20729"/>
                      <a:pt x="85513" y="19880"/>
                    </a:cubicBezTo>
                    <a:cubicBezTo>
                      <a:pt x="81667" y="19031"/>
                      <a:pt x="77770" y="18581"/>
                      <a:pt x="73824" y="18581"/>
                    </a:cubicBezTo>
                    <a:cubicBezTo>
                      <a:pt x="65283" y="18581"/>
                      <a:pt x="58939" y="21378"/>
                      <a:pt x="54844" y="26873"/>
                    </a:cubicBezTo>
                    <a:cubicBezTo>
                      <a:pt x="50748" y="32417"/>
                      <a:pt x="48700" y="41108"/>
                      <a:pt x="48700" y="52896"/>
                    </a:cubicBezTo>
                    <a:lnTo>
                      <a:pt x="48700" y="63735"/>
                    </a:lnTo>
                    <a:lnTo>
                      <a:pt x="85612" y="63735"/>
                    </a:lnTo>
                    <a:lnTo>
                      <a:pt x="85612" y="8131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77" name="Google Shape;3277;g34ed79b00d1_0_3027"/>
              <p:cNvSpPr/>
              <p:nvPr/>
            </p:nvSpPr>
            <p:spPr>
              <a:xfrm>
                <a:off x="9814404" y="2840950"/>
                <a:ext cx="118529" cy="153293"/>
              </a:xfrm>
              <a:custGeom>
                <a:rect b="b" l="l" r="r" t="t"/>
                <a:pathLst>
                  <a:path extrusionOk="0" h="153293" w="118529">
                    <a:moveTo>
                      <a:pt x="66332" y="0"/>
                    </a:moveTo>
                    <a:cubicBezTo>
                      <a:pt x="84015" y="0"/>
                      <a:pt x="97101" y="3946"/>
                      <a:pt x="105692" y="11888"/>
                    </a:cubicBezTo>
                    <a:cubicBezTo>
                      <a:pt x="114234" y="19830"/>
                      <a:pt x="118530" y="32467"/>
                      <a:pt x="118530" y="49899"/>
                    </a:cubicBezTo>
                    <a:lnTo>
                      <a:pt x="118530" y="150596"/>
                    </a:lnTo>
                    <a:lnTo>
                      <a:pt x="102196" y="150596"/>
                    </a:lnTo>
                    <a:lnTo>
                      <a:pt x="97851" y="128718"/>
                    </a:lnTo>
                    <a:lnTo>
                      <a:pt x="96752" y="128718"/>
                    </a:lnTo>
                    <a:cubicBezTo>
                      <a:pt x="92606" y="134113"/>
                      <a:pt x="88260" y="138659"/>
                      <a:pt x="83765" y="142305"/>
                    </a:cubicBezTo>
                    <a:cubicBezTo>
                      <a:pt x="79270" y="145951"/>
                      <a:pt x="74075" y="148698"/>
                      <a:pt x="68131" y="150546"/>
                    </a:cubicBezTo>
                    <a:cubicBezTo>
                      <a:pt x="62237" y="152395"/>
                      <a:pt x="54994" y="153294"/>
                      <a:pt x="46453" y="153294"/>
                    </a:cubicBezTo>
                    <a:cubicBezTo>
                      <a:pt x="37462" y="153294"/>
                      <a:pt x="29420" y="151695"/>
                      <a:pt x="22477" y="148548"/>
                    </a:cubicBezTo>
                    <a:cubicBezTo>
                      <a:pt x="15485" y="145402"/>
                      <a:pt x="9990" y="140606"/>
                      <a:pt x="5994" y="134213"/>
                    </a:cubicBezTo>
                    <a:cubicBezTo>
                      <a:pt x="1998" y="127819"/>
                      <a:pt x="0" y="119728"/>
                      <a:pt x="0" y="109888"/>
                    </a:cubicBezTo>
                    <a:cubicBezTo>
                      <a:pt x="0" y="95103"/>
                      <a:pt x="5844" y="83764"/>
                      <a:pt x="17582" y="75823"/>
                    </a:cubicBezTo>
                    <a:cubicBezTo>
                      <a:pt x="29321" y="67881"/>
                      <a:pt x="47152" y="63585"/>
                      <a:pt x="71128" y="62836"/>
                    </a:cubicBezTo>
                    <a:lnTo>
                      <a:pt x="96702" y="61737"/>
                    </a:lnTo>
                    <a:lnTo>
                      <a:pt x="96702" y="52696"/>
                    </a:lnTo>
                    <a:cubicBezTo>
                      <a:pt x="96702" y="39909"/>
                      <a:pt x="93954" y="30918"/>
                      <a:pt x="88460" y="25774"/>
                    </a:cubicBezTo>
                    <a:cubicBezTo>
                      <a:pt x="82966" y="20629"/>
                      <a:pt x="75224" y="18082"/>
                      <a:pt x="65184" y="18082"/>
                    </a:cubicBezTo>
                    <a:cubicBezTo>
                      <a:pt x="57441" y="18082"/>
                      <a:pt x="50049" y="19230"/>
                      <a:pt x="43007" y="21478"/>
                    </a:cubicBezTo>
                    <a:cubicBezTo>
                      <a:pt x="35964" y="23726"/>
                      <a:pt x="29321" y="26373"/>
                      <a:pt x="22977" y="29470"/>
                    </a:cubicBezTo>
                    <a:lnTo>
                      <a:pt x="16084" y="12437"/>
                    </a:lnTo>
                    <a:cubicBezTo>
                      <a:pt x="22727" y="8991"/>
                      <a:pt x="30419" y="6094"/>
                      <a:pt x="39060" y="3646"/>
                    </a:cubicBezTo>
                    <a:cubicBezTo>
                      <a:pt x="47702" y="1199"/>
                      <a:pt x="56793" y="0"/>
                      <a:pt x="66382" y="0"/>
                    </a:cubicBezTo>
                    <a:close/>
                    <a:moveTo>
                      <a:pt x="96352" y="77621"/>
                    </a:moveTo>
                    <a:lnTo>
                      <a:pt x="73775" y="78570"/>
                    </a:lnTo>
                    <a:cubicBezTo>
                      <a:pt x="55294" y="79269"/>
                      <a:pt x="42257" y="82316"/>
                      <a:pt x="34715" y="87610"/>
                    </a:cubicBezTo>
                    <a:cubicBezTo>
                      <a:pt x="27123" y="92905"/>
                      <a:pt x="23376" y="100447"/>
                      <a:pt x="23376" y="110188"/>
                    </a:cubicBezTo>
                    <a:cubicBezTo>
                      <a:pt x="23376" y="118679"/>
                      <a:pt x="25924" y="124923"/>
                      <a:pt x="31069" y="128968"/>
                    </a:cubicBezTo>
                    <a:cubicBezTo>
                      <a:pt x="36213" y="133014"/>
                      <a:pt x="43007" y="135062"/>
                      <a:pt x="51498" y="135062"/>
                    </a:cubicBezTo>
                    <a:cubicBezTo>
                      <a:pt x="64634" y="135062"/>
                      <a:pt x="75424" y="131416"/>
                      <a:pt x="83815" y="124123"/>
                    </a:cubicBezTo>
                    <a:cubicBezTo>
                      <a:pt x="92206" y="116831"/>
                      <a:pt x="96402" y="105892"/>
                      <a:pt x="96402" y="91257"/>
                    </a:cubicBezTo>
                    <a:lnTo>
                      <a:pt x="96402" y="776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78" name="Google Shape;3278;g34ed79b00d1_0_3027"/>
              <p:cNvSpPr/>
              <p:nvPr/>
            </p:nvSpPr>
            <p:spPr>
              <a:xfrm>
                <a:off x="9979186" y="2840700"/>
                <a:ext cx="85312" cy="150846"/>
              </a:xfrm>
              <a:custGeom>
                <a:rect b="b" l="l" r="r" t="t"/>
                <a:pathLst>
                  <a:path extrusionOk="0" h="150846" w="85312">
                    <a:moveTo>
                      <a:pt x="67331" y="0"/>
                    </a:moveTo>
                    <a:cubicBezTo>
                      <a:pt x="70328" y="0"/>
                      <a:pt x="73425" y="150"/>
                      <a:pt x="76672" y="450"/>
                    </a:cubicBezTo>
                    <a:cubicBezTo>
                      <a:pt x="79918" y="749"/>
                      <a:pt x="82815" y="1199"/>
                      <a:pt x="85313" y="1748"/>
                    </a:cubicBezTo>
                    <a:lnTo>
                      <a:pt x="82465" y="22577"/>
                    </a:lnTo>
                    <a:cubicBezTo>
                      <a:pt x="80018" y="21928"/>
                      <a:pt x="77321" y="21428"/>
                      <a:pt x="74374" y="21079"/>
                    </a:cubicBezTo>
                    <a:cubicBezTo>
                      <a:pt x="71377" y="20729"/>
                      <a:pt x="68630" y="20529"/>
                      <a:pt x="65982" y="20529"/>
                    </a:cubicBezTo>
                    <a:cubicBezTo>
                      <a:pt x="60038" y="20529"/>
                      <a:pt x="54444" y="21728"/>
                      <a:pt x="49150" y="24125"/>
                    </a:cubicBezTo>
                    <a:cubicBezTo>
                      <a:pt x="43855" y="26523"/>
                      <a:pt x="39260" y="29920"/>
                      <a:pt x="35314" y="34415"/>
                    </a:cubicBezTo>
                    <a:cubicBezTo>
                      <a:pt x="31368" y="38860"/>
                      <a:pt x="28221" y="44255"/>
                      <a:pt x="25973" y="50499"/>
                    </a:cubicBezTo>
                    <a:cubicBezTo>
                      <a:pt x="23726" y="56742"/>
                      <a:pt x="22576" y="63735"/>
                      <a:pt x="22576" y="71377"/>
                    </a:cubicBezTo>
                    <a:lnTo>
                      <a:pt x="22576" y="150846"/>
                    </a:lnTo>
                    <a:lnTo>
                      <a:pt x="0" y="150846"/>
                    </a:lnTo>
                    <a:lnTo>
                      <a:pt x="0" y="2697"/>
                    </a:lnTo>
                    <a:lnTo>
                      <a:pt x="18681" y="2697"/>
                    </a:lnTo>
                    <a:lnTo>
                      <a:pt x="21128" y="30019"/>
                    </a:lnTo>
                    <a:lnTo>
                      <a:pt x="22077" y="30019"/>
                    </a:lnTo>
                    <a:cubicBezTo>
                      <a:pt x="25124" y="24525"/>
                      <a:pt x="28820" y="19480"/>
                      <a:pt x="33166" y="14935"/>
                    </a:cubicBezTo>
                    <a:cubicBezTo>
                      <a:pt x="37511" y="10389"/>
                      <a:pt x="42506" y="6743"/>
                      <a:pt x="48250" y="4046"/>
                    </a:cubicBezTo>
                    <a:cubicBezTo>
                      <a:pt x="53995" y="1349"/>
                      <a:pt x="60338" y="0"/>
                      <a:pt x="6738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79" name="Google Shape;3279;g34ed79b00d1_0_3027"/>
              <p:cNvSpPr/>
              <p:nvPr/>
            </p:nvSpPr>
            <p:spPr>
              <a:xfrm>
                <a:off x="10084079" y="2840750"/>
                <a:ext cx="108189" cy="153593"/>
              </a:xfrm>
              <a:custGeom>
                <a:rect b="b" l="l" r="r" t="t"/>
                <a:pathLst>
                  <a:path extrusionOk="0" h="153593" w="108189">
                    <a:moveTo>
                      <a:pt x="67581" y="153543"/>
                    </a:moveTo>
                    <a:cubicBezTo>
                      <a:pt x="54245" y="153543"/>
                      <a:pt x="42457" y="150796"/>
                      <a:pt x="32317" y="145302"/>
                    </a:cubicBezTo>
                    <a:cubicBezTo>
                      <a:pt x="22127" y="139807"/>
                      <a:pt x="14185" y="131416"/>
                      <a:pt x="8541" y="120177"/>
                    </a:cubicBezTo>
                    <a:cubicBezTo>
                      <a:pt x="2897" y="108939"/>
                      <a:pt x="0" y="94703"/>
                      <a:pt x="0" y="77571"/>
                    </a:cubicBezTo>
                    <a:cubicBezTo>
                      <a:pt x="0" y="60438"/>
                      <a:pt x="2997" y="44954"/>
                      <a:pt x="8990" y="33566"/>
                    </a:cubicBezTo>
                    <a:cubicBezTo>
                      <a:pt x="14985" y="22177"/>
                      <a:pt x="23276" y="13736"/>
                      <a:pt x="33815" y="8242"/>
                    </a:cubicBezTo>
                    <a:cubicBezTo>
                      <a:pt x="44355" y="2747"/>
                      <a:pt x="56342" y="0"/>
                      <a:pt x="69779" y="0"/>
                    </a:cubicBezTo>
                    <a:cubicBezTo>
                      <a:pt x="77171" y="0"/>
                      <a:pt x="84314" y="749"/>
                      <a:pt x="91206" y="2248"/>
                    </a:cubicBezTo>
                    <a:cubicBezTo>
                      <a:pt x="98099" y="3746"/>
                      <a:pt x="103744" y="5594"/>
                      <a:pt x="108189" y="7842"/>
                    </a:cubicBezTo>
                    <a:lnTo>
                      <a:pt x="101446" y="26623"/>
                    </a:lnTo>
                    <a:cubicBezTo>
                      <a:pt x="96951" y="24825"/>
                      <a:pt x="91756" y="23176"/>
                      <a:pt x="85812" y="21778"/>
                    </a:cubicBezTo>
                    <a:cubicBezTo>
                      <a:pt x="79918" y="20329"/>
                      <a:pt x="74374" y="19630"/>
                      <a:pt x="69229" y="19630"/>
                    </a:cubicBezTo>
                    <a:cubicBezTo>
                      <a:pt x="58939" y="19630"/>
                      <a:pt x="50398" y="21828"/>
                      <a:pt x="43605" y="26273"/>
                    </a:cubicBezTo>
                    <a:cubicBezTo>
                      <a:pt x="36812" y="30669"/>
                      <a:pt x="31718" y="37162"/>
                      <a:pt x="28321" y="45753"/>
                    </a:cubicBezTo>
                    <a:cubicBezTo>
                      <a:pt x="24925" y="54295"/>
                      <a:pt x="23226" y="64884"/>
                      <a:pt x="23226" y="77371"/>
                    </a:cubicBezTo>
                    <a:cubicBezTo>
                      <a:pt x="23226" y="89858"/>
                      <a:pt x="24875" y="99598"/>
                      <a:pt x="28171" y="108040"/>
                    </a:cubicBezTo>
                    <a:cubicBezTo>
                      <a:pt x="31468" y="116531"/>
                      <a:pt x="36362" y="122974"/>
                      <a:pt x="42906" y="127420"/>
                    </a:cubicBezTo>
                    <a:cubicBezTo>
                      <a:pt x="49449" y="131866"/>
                      <a:pt x="57641" y="134113"/>
                      <a:pt x="67431" y="134113"/>
                    </a:cubicBezTo>
                    <a:cubicBezTo>
                      <a:pt x="75273" y="134113"/>
                      <a:pt x="82366" y="133264"/>
                      <a:pt x="88660" y="131616"/>
                    </a:cubicBezTo>
                    <a:cubicBezTo>
                      <a:pt x="94953" y="129967"/>
                      <a:pt x="100697" y="127969"/>
                      <a:pt x="105842" y="125722"/>
                    </a:cubicBezTo>
                    <a:lnTo>
                      <a:pt x="105842" y="145751"/>
                    </a:lnTo>
                    <a:cubicBezTo>
                      <a:pt x="100897" y="148249"/>
                      <a:pt x="95353" y="150197"/>
                      <a:pt x="89259" y="151545"/>
                    </a:cubicBezTo>
                    <a:cubicBezTo>
                      <a:pt x="83165" y="152894"/>
                      <a:pt x="75922" y="153593"/>
                      <a:pt x="67581" y="15359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80" name="Google Shape;3280;g34ed79b00d1_0_3027"/>
              <p:cNvSpPr/>
              <p:nvPr/>
            </p:nvSpPr>
            <p:spPr>
              <a:xfrm>
                <a:off x="10216643" y="2840650"/>
                <a:ext cx="125622" cy="153642"/>
              </a:xfrm>
              <a:custGeom>
                <a:rect b="b" l="l" r="r" t="t"/>
                <a:pathLst>
                  <a:path extrusionOk="0" h="153642" w="125622">
                    <a:moveTo>
                      <a:pt x="65334" y="50"/>
                    </a:moveTo>
                    <a:cubicBezTo>
                      <a:pt x="77971" y="50"/>
                      <a:pt x="88760" y="2847"/>
                      <a:pt x="97801" y="8441"/>
                    </a:cubicBezTo>
                    <a:cubicBezTo>
                      <a:pt x="106792" y="14036"/>
                      <a:pt x="113684" y="21828"/>
                      <a:pt x="118479" y="31917"/>
                    </a:cubicBezTo>
                    <a:cubicBezTo>
                      <a:pt x="123274" y="41957"/>
                      <a:pt x="125623" y="53695"/>
                      <a:pt x="125623" y="67131"/>
                    </a:cubicBezTo>
                    <a:lnTo>
                      <a:pt x="125623" y="81067"/>
                    </a:lnTo>
                    <a:lnTo>
                      <a:pt x="23276" y="81067"/>
                    </a:lnTo>
                    <a:cubicBezTo>
                      <a:pt x="23526" y="98449"/>
                      <a:pt x="27872" y="111686"/>
                      <a:pt x="36263" y="120827"/>
                    </a:cubicBezTo>
                    <a:cubicBezTo>
                      <a:pt x="44654" y="129917"/>
                      <a:pt x="56443" y="134463"/>
                      <a:pt x="71677" y="134463"/>
                    </a:cubicBezTo>
                    <a:cubicBezTo>
                      <a:pt x="81067" y="134463"/>
                      <a:pt x="89359" y="133614"/>
                      <a:pt x="96552" y="131915"/>
                    </a:cubicBezTo>
                    <a:cubicBezTo>
                      <a:pt x="103744" y="130217"/>
                      <a:pt x="111237" y="127670"/>
                      <a:pt x="118979" y="124323"/>
                    </a:cubicBezTo>
                    <a:lnTo>
                      <a:pt x="118979" y="144053"/>
                    </a:lnTo>
                    <a:cubicBezTo>
                      <a:pt x="111487" y="147399"/>
                      <a:pt x="104094" y="149797"/>
                      <a:pt x="96752" y="151345"/>
                    </a:cubicBezTo>
                    <a:cubicBezTo>
                      <a:pt x="89409" y="152894"/>
                      <a:pt x="80717" y="153643"/>
                      <a:pt x="70727" y="153643"/>
                    </a:cubicBezTo>
                    <a:cubicBezTo>
                      <a:pt x="56493" y="153643"/>
                      <a:pt x="44055" y="150746"/>
                      <a:pt x="33466" y="144902"/>
                    </a:cubicBezTo>
                    <a:cubicBezTo>
                      <a:pt x="22877" y="139108"/>
                      <a:pt x="14635" y="130567"/>
                      <a:pt x="8791" y="119278"/>
                    </a:cubicBezTo>
                    <a:cubicBezTo>
                      <a:pt x="2947" y="107990"/>
                      <a:pt x="0" y="94204"/>
                      <a:pt x="0" y="77920"/>
                    </a:cubicBezTo>
                    <a:cubicBezTo>
                      <a:pt x="0" y="61637"/>
                      <a:pt x="2697" y="48151"/>
                      <a:pt x="8042" y="36463"/>
                    </a:cubicBezTo>
                    <a:cubicBezTo>
                      <a:pt x="13387" y="24775"/>
                      <a:pt x="20978" y="15784"/>
                      <a:pt x="30768" y="9490"/>
                    </a:cubicBezTo>
                    <a:cubicBezTo>
                      <a:pt x="40559" y="3197"/>
                      <a:pt x="52046" y="0"/>
                      <a:pt x="65334" y="0"/>
                    </a:cubicBezTo>
                    <a:close/>
                    <a:moveTo>
                      <a:pt x="65084" y="18431"/>
                    </a:moveTo>
                    <a:cubicBezTo>
                      <a:pt x="53096" y="18431"/>
                      <a:pt x="43555" y="22377"/>
                      <a:pt x="36413" y="30169"/>
                    </a:cubicBezTo>
                    <a:cubicBezTo>
                      <a:pt x="29271" y="38011"/>
                      <a:pt x="25075" y="48950"/>
                      <a:pt x="23726" y="63036"/>
                    </a:cubicBezTo>
                    <a:lnTo>
                      <a:pt x="102145" y="63036"/>
                    </a:lnTo>
                    <a:cubicBezTo>
                      <a:pt x="102046" y="54195"/>
                      <a:pt x="100697" y="46453"/>
                      <a:pt x="98001" y="39709"/>
                    </a:cubicBezTo>
                    <a:cubicBezTo>
                      <a:pt x="95353" y="33016"/>
                      <a:pt x="91307" y="27772"/>
                      <a:pt x="85912" y="24025"/>
                    </a:cubicBezTo>
                    <a:cubicBezTo>
                      <a:pt x="80518" y="20279"/>
                      <a:pt x="73575" y="18431"/>
                      <a:pt x="65084" y="184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81" name="Google Shape;3281;g34ed79b00d1_0_3027"/>
              <p:cNvSpPr/>
              <p:nvPr/>
            </p:nvSpPr>
            <p:spPr>
              <a:xfrm>
                <a:off x="10380426" y="2781211"/>
                <a:ext cx="22577" cy="210335"/>
              </a:xfrm>
              <a:custGeom>
                <a:rect b="b" l="l" r="r" t="t"/>
                <a:pathLst>
                  <a:path extrusionOk="0" h="210335" w="22577">
                    <a:moveTo>
                      <a:pt x="22577" y="210335"/>
                    </a:moveTo>
                    <a:lnTo>
                      <a:pt x="0" y="210335"/>
                    </a:lnTo>
                    <a:lnTo>
                      <a:pt x="0" y="0"/>
                    </a:lnTo>
                    <a:lnTo>
                      <a:pt x="22577" y="0"/>
                    </a:lnTo>
                    <a:lnTo>
                      <a:pt x="22577" y="21033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82" name="Google Shape;3282;g34ed79b00d1_0_3027"/>
              <p:cNvSpPr/>
              <p:nvPr/>
            </p:nvSpPr>
            <p:spPr>
              <a:xfrm>
                <a:off x="10439416" y="2840950"/>
                <a:ext cx="118528" cy="153293"/>
              </a:xfrm>
              <a:custGeom>
                <a:rect b="b" l="l" r="r" t="t"/>
                <a:pathLst>
                  <a:path extrusionOk="0" h="153293" w="118528">
                    <a:moveTo>
                      <a:pt x="66332" y="0"/>
                    </a:moveTo>
                    <a:cubicBezTo>
                      <a:pt x="84013" y="0"/>
                      <a:pt x="97101" y="3946"/>
                      <a:pt x="105692" y="11888"/>
                    </a:cubicBezTo>
                    <a:cubicBezTo>
                      <a:pt x="114233" y="19830"/>
                      <a:pt x="118529" y="32467"/>
                      <a:pt x="118529" y="49899"/>
                    </a:cubicBezTo>
                    <a:lnTo>
                      <a:pt x="118529" y="150596"/>
                    </a:lnTo>
                    <a:lnTo>
                      <a:pt x="102195" y="150596"/>
                    </a:lnTo>
                    <a:lnTo>
                      <a:pt x="97849" y="128718"/>
                    </a:lnTo>
                    <a:lnTo>
                      <a:pt x="96751" y="128718"/>
                    </a:lnTo>
                    <a:cubicBezTo>
                      <a:pt x="92606" y="134113"/>
                      <a:pt x="88260" y="138659"/>
                      <a:pt x="83765" y="142305"/>
                    </a:cubicBezTo>
                    <a:cubicBezTo>
                      <a:pt x="79268" y="145951"/>
                      <a:pt x="74074" y="148698"/>
                      <a:pt x="68130" y="150546"/>
                    </a:cubicBezTo>
                    <a:cubicBezTo>
                      <a:pt x="62236" y="152395"/>
                      <a:pt x="54994" y="153294"/>
                      <a:pt x="46453" y="153294"/>
                    </a:cubicBezTo>
                    <a:cubicBezTo>
                      <a:pt x="37462" y="153294"/>
                      <a:pt x="29419" y="151695"/>
                      <a:pt x="22477" y="148548"/>
                    </a:cubicBezTo>
                    <a:cubicBezTo>
                      <a:pt x="15483" y="145402"/>
                      <a:pt x="9990" y="140606"/>
                      <a:pt x="5994" y="134213"/>
                    </a:cubicBezTo>
                    <a:cubicBezTo>
                      <a:pt x="1997" y="127819"/>
                      <a:pt x="0" y="119728"/>
                      <a:pt x="0" y="109888"/>
                    </a:cubicBezTo>
                    <a:cubicBezTo>
                      <a:pt x="0" y="95103"/>
                      <a:pt x="5844" y="83764"/>
                      <a:pt x="17582" y="75823"/>
                    </a:cubicBezTo>
                    <a:cubicBezTo>
                      <a:pt x="29319" y="67881"/>
                      <a:pt x="47152" y="63585"/>
                      <a:pt x="71127" y="62836"/>
                    </a:cubicBezTo>
                    <a:lnTo>
                      <a:pt x="96701" y="61737"/>
                    </a:lnTo>
                    <a:lnTo>
                      <a:pt x="96701" y="52696"/>
                    </a:lnTo>
                    <a:cubicBezTo>
                      <a:pt x="96701" y="39909"/>
                      <a:pt x="93953" y="30918"/>
                      <a:pt x="88460" y="25774"/>
                    </a:cubicBezTo>
                    <a:cubicBezTo>
                      <a:pt x="82965" y="20629"/>
                      <a:pt x="75222" y="18082"/>
                      <a:pt x="65184" y="18082"/>
                    </a:cubicBezTo>
                    <a:cubicBezTo>
                      <a:pt x="57441" y="18082"/>
                      <a:pt x="50049" y="19230"/>
                      <a:pt x="43005" y="21478"/>
                    </a:cubicBezTo>
                    <a:cubicBezTo>
                      <a:pt x="35963" y="23726"/>
                      <a:pt x="29319" y="26373"/>
                      <a:pt x="22976" y="29470"/>
                    </a:cubicBezTo>
                    <a:lnTo>
                      <a:pt x="16083" y="12437"/>
                    </a:lnTo>
                    <a:cubicBezTo>
                      <a:pt x="22727" y="8991"/>
                      <a:pt x="30418" y="6094"/>
                      <a:pt x="39059" y="3646"/>
                    </a:cubicBezTo>
                    <a:cubicBezTo>
                      <a:pt x="47702" y="1199"/>
                      <a:pt x="56791" y="0"/>
                      <a:pt x="66382" y="0"/>
                    </a:cubicBezTo>
                    <a:close/>
                    <a:moveTo>
                      <a:pt x="96352" y="77621"/>
                    </a:moveTo>
                    <a:lnTo>
                      <a:pt x="73775" y="78570"/>
                    </a:lnTo>
                    <a:cubicBezTo>
                      <a:pt x="55293" y="79269"/>
                      <a:pt x="42257" y="82316"/>
                      <a:pt x="34714" y="87610"/>
                    </a:cubicBezTo>
                    <a:cubicBezTo>
                      <a:pt x="27122" y="92905"/>
                      <a:pt x="23376" y="100447"/>
                      <a:pt x="23376" y="110188"/>
                    </a:cubicBezTo>
                    <a:cubicBezTo>
                      <a:pt x="23376" y="118679"/>
                      <a:pt x="25923" y="124923"/>
                      <a:pt x="31068" y="128968"/>
                    </a:cubicBezTo>
                    <a:cubicBezTo>
                      <a:pt x="36213" y="133014"/>
                      <a:pt x="43005" y="135062"/>
                      <a:pt x="51497" y="135062"/>
                    </a:cubicBezTo>
                    <a:cubicBezTo>
                      <a:pt x="64634" y="135062"/>
                      <a:pt x="75422" y="131416"/>
                      <a:pt x="83815" y="124123"/>
                    </a:cubicBezTo>
                    <a:cubicBezTo>
                      <a:pt x="92206" y="116831"/>
                      <a:pt x="96402" y="105892"/>
                      <a:pt x="96402" y="91257"/>
                    </a:cubicBezTo>
                    <a:lnTo>
                      <a:pt x="96402" y="776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283" name="Google Shape;3283;g34ed79b00d1_0_3027"/>
            <p:cNvGrpSpPr/>
            <p:nvPr/>
          </p:nvGrpSpPr>
          <p:grpSpPr>
            <a:xfrm>
              <a:off x="3948092" y="5124469"/>
              <a:ext cx="2159046" cy="266877"/>
              <a:chOff x="3948092" y="5124469"/>
              <a:chExt cx="2159046" cy="266877"/>
            </a:xfrm>
          </p:grpSpPr>
          <p:sp>
            <p:nvSpPr>
              <p:cNvPr id="3284" name="Google Shape;3284;g34ed79b00d1_0_3027"/>
              <p:cNvSpPr/>
              <p:nvPr/>
            </p:nvSpPr>
            <p:spPr>
              <a:xfrm>
                <a:off x="3948092" y="5142501"/>
                <a:ext cx="170426" cy="245448"/>
              </a:xfrm>
              <a:custGeom>
                <a:rect b="b" l="l" r="r" t="t"/>
                <a:pathLst>
                  <a:path extrusionOk="0" h="245448" w="170426">
                    <a:moveTo>
                      <a:pt x="170426" y="245449"/>
                    </a:moveTo>
                    <a:lnTo>
                      <a:pt x="0" y="245449"/>
                    </a:lnTo>
                    <a:lnTo>
                      <a:pt x="0" y="223971"/>
                    </a:lnTo>
                    <a:lnTo>
                      <a:pt x="132165" y="25524"/>
                    </a:lnTo>
                    <a:lnTo>
                      <a:pt x="4546" y="25524"/>
                    </a:lnTo>
                    <a:lnTo>
                      <a:pt x="4546" y="0"/>
                    </a:lnTo>
                    <a:lnTo>
                      <a:pt x="166930" y="0"/>
                    </a:lnTo>
                    <a:lnTo>
                      <a:pt x="166930" y="21478"/>
                    </a:lnTo>
                    <a:lnTo>
                      <a:pt x="34615" y="219925"/>
                    </a:lnTo>
                    <a:lnTo>
                      <a:pt x="170426" y="219925"/>
                    </a:lnTo>
                    <a:lnTo>
                      <a:pt x="170426" y="24544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85" name="Google Shape;3285;g34ed79b00d1_0_3027"/>
              <p:cNvSpPr/>
              <p:nvPr/>
            </p:nvSpPr>
            <p:spPr>
              <a:xfrm>
                <a:off x="4131804" y="5203938"/>
                <a:ext cx="171674" cy="184012"/>
              </a:xfrm>
              <a:custGeom>
                <a:rect b="b" l="l" r="r" t="t"/>
                <a:pathLst>
                  <a:path extrusionOk="0" h="184012" w="171674">
                    <a:moveTo>
                      <a:pt x="69829" y="184012"/>
                    </a:moveTo>
                    <a:lnTo>
                      <a:pt x="0" y="0"/>
                    </a:lnTo>
                    <a:lnTo>
                      <a:pt x="29869" y="0"/>
                    </a:lnTo>
                    <a:lnTo>
                      <a:pt x="70328" y="111337"/>
                    </a:lnTo>
                    <a:cubicBezTo>
                      <a:pt x="73125" y="118929"/>
                      <a:pt x="75972" y="127370"/>
                      <a:pt x="78869" y="136511"/>
                    </a:cubicBezTo>
                    <a:cubicBezTo>
                      <a:pt x="81767" y="145702"/>
                      <a:pt x="83814" y="153094"/>
                      <a:pt x="84913" y="158688"/>
                    </a:cubicBezTo>
                    <a:lnTo>
                      <a:pt x="86112" y="158688"/>
                    </a:lnTo>
                    <a:cubicBezTo>
                      <a:pt x="87461" y="153094"/>
                      <a:pt x="89708" y="145702"/>
                      <a:pt x="92805" y="136461"/>
                    </a:cubicBezTo>
                    <a:cubicBezTo>
                      <a:pt x="95952" y="127220"/>
                      <a:pt x="98799" y="118879"/>
                      <a:pt x="101346" y="111337"/>
                    </a:cubicBezTo>
                    <a:lnTo>
                      <a:pt x="141805" y="0"/>
                    </a:lnTo>
                    <a:lnTo>
                      <a:pt x="171675" y="0"/>
                    </a:lnTo>
                    <a:lnTo>
                      <a:pt x="101646" y="184012"/>
                    </a:lnTo>
                    <a:lnTo>
                      <a:pt x="69729" y="18401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86" name="Google Shape;3286;g34ed79b00d1_0_3027"/>
              <p:cNvSpPr/>
              <p:nvPr/>
            </p:nvSpPr>
            <p:spPr>
              <a:xfrm>
                <a:off x="4332949" y="5126717"/>
                <a:ext cx="28021" cy="261232"/>
              </a:xfrm>
              <a:custGeom>
                <a:rect b="b" l="l" r="r" t="t"/>
                <a:pathLst>
                  <a:path extrusionOk="0" h="261232" w="28021">
                    <a:moveTo>
                      <a:pt x="28021" y="261233"/>
                    </a:moveTo>
                    <a:lnTo>
                      <a:pt x="0" y="261233"/>
                    </a:lnTo>
                    <a:lnTo>
                      <a:pt x="0" y="0"/>
                    </a:lnTo>
                    <a:lnTo>
                      <a:pt x="28021" y="0"/>
                    </a:lnTo>
                    <a:lnTo>
                      <a:pt x="28021" y="2612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87" name="Google Shape;3287;g34ed79b00d1_0_3027"/>
              <p:cNvSpPr/>
              <p:nvPr/>
            </p:nvSpPr>
            <p:spPr>
              <a:xfrm>
                <a:off x="4406024" y="5124469"/>
                <a:ext cx="147349" cy="266827"/>
              </a:xfrm>
              <a:custGeom>
                <a:rect b="b" l="l" r="r" t="t"/>
                <a:pathLst>
                  <a:path extrusionOk="0" h="266827" w="147349">
                    <a:moveTo>
                      <a:pt x="82566" y="76422"/>
                    </a:moveTo>
                    <a:cubicBezTo>
                      <a:pt x="104494" y="76422"/>
                      <a:pt x="120777" y="81367"/>
                      <a:pt x="131416" y="91207"/>
                    </a:cubicBezTo>
                    <a:cubicBezTo>
                      <a:pt x="142055" y="101047"/>
                      <a:pt x="147350" y="116781"/>
                      <a:pt x="147350" y="138409"/>
                    </a:cubicBezTo>
                    <a:lnTo>
                      <a:pt x="147350" y="263481"/>
                    </a:lnTo>
                    <a:lnTo>
                      <a:pt x="127021" y="263481"/>
                    </a:lnTo>
                    <a:lnTo>
                      <a:pt x="121626" y="236259"/>
                    </a:lnTo>
                    <a:lnTo>
                      <a:pt x="120277" y="236259"/>
                    </a:lnTo>
                    <a:cubicBezTo>
                      <a:pt x="115133" y="242952"/>
                      <a:pt x="109738" y="248596"/>
                      <a:pt x="104144" y="253142"/>
                    </a:cubicBezTo>
                    <a:cubicBezTo>
                      <a:pt x="98550" y="257687"/>
                      <a:pt x="92056" y="261084"/>
                      <a:pt x="84764" y="263382"/>
                    </a:cubicBezTo>
                    <a:cubicBezTo>
                      <a:pt x="77421" y="265679"/>
                      <a:pt x="68430" y="266828"/>
                      <a:pt x="57791" y="266828"/>
                    </a:cubicBezTo>
                    <a:cubicBezTo>
                      <a:pt x="46603" y="266828"/>
                      <a:pt x="36663" y="264880"/>
                      <a:pt x="27972" y="260934"/>
                    </a:cubicBezTo>
                    <a:cubicBezTo>
                      <a:pt x="19281" y="257038"/>
                      <a:pt x="12487" y="251094"/>
                      <a:pt x="7492" y="243152"/>
                    </a:cubicBezTo>
                    <a:cubicBezTo>
                      <a:pt x="2497" y="235210"/>
                      <a:pt x="0" y="225121"/>
                      <a:pt x="0" y="212933"/>
                    </a:cubicBezTo>
                    <a:cubicBezTo>
                      <a:pt x="0" y="194602"/>
                      <a:pt x="7293" y="180466"/>
                      <a:pt x="21828" y="170626"/>
                    </a:cubicBezTo>
                    <a:cubicBezTo>
                      <a:pt x="36363" y="160786"/>
                      <a:pt x="58540" y="155392"/>
                      <a:pt x="88310" y="154493"/>
                    </a:cubicBezTo>
                    <a:lnTo>
                      <a:pt x="120028" y="153144"/>
                    </a:lnTo>
                    <a:lnTo>
                      <a:pt x="120028" y="141905"/>
                    </a:lnTo>
                    <a:cubicBezTo>
                      <a:pt x="120028" y="126022"/>
                      <a:pt x="116631" y="114883"/>
                      <a:pt x="109788" y="108490"/>
                    </a:cubicBezTo>
                    <a:cubicBezTo>
                      <a:pt x="102945" y="102096"/>
                      <a:pt x="93355" y="98899"/>
                      <a:pt x="80917" y="98899"/>
                    </a:cubicBezTo>
                    <a:cubicBezTo>
                      <a:pt x="71277" y="98899"/>
                      <a:pt x="62087" y="100298"/>
                      <a:pt x="53396" y="103095"/>
                    </a:cubicBezTo>
                    <a:cubicBezTo>
                      <a:pt x="44654" y="105892"/>
                      <a:pt x="36363" y="109189"/>
                      <a:pt x="28571" y="112985"/>
                    </a:cubicBezTo>
                    <a:lnTo>
                      <a:pt x="20030" y="91806"/>
                    </a:lnTo>
                    <a:cubicBezTo>
                      <a:pt x="28321" y="87561"/>
                      <a:pt x="37811" y="83915"/>
                      <a:pt x="48551" y="80918"/>
                    </a:cubicBezTo>
                    <a:cubicBezTo>
                      <a:pt x="59290" y="77871"/>
                      <a:pt x="70578" y="76372"/>
                      <a:pt x="82466" y="76372"/>
                    </a:cubicBezTo>
                    <a:close/>
                    <a:moveTo>
                      <a:pt x="119828" y="172824"/>
                    </a:moveTo>
                    <a:lnTo>
                      <a:pt x="91806" y="174023"/>
                    </a:lnTo>
                    <a:cubicBezTo>
                      <a:pt x="68880" y="174922"/>
                      <a:pt x="52696" y="178668"/>
                      <a:pt x="43306" y="185261"/>
                    </a:cubicBezTo>
                    <a:cubicBezTo>
                      <a:pt x="33916" y="191854"/>
                      <a:pt x="29220" y="201195"/>
                      <a:pt x="29220" y="213283"/>
                    </a:cubicBezTo>
                    <a:cubicBezTo>
                      <a:pt x="29220" y="223822"/>
                      <a:pt x="32417" y="231564"/>
                      <a:pt x="38810" y="236609"/>
                    </a:cubicBezTo>
                    <a:cubicBezTo>
                      <a:pt x="45204" y="241653"/>
                      <a:pt x="53646" y="244151"/>
                      <a:pt x="64185" y="244151"/>
                    </a:cubicBezTo>
                    <a:cubicBezTo>
                      <a:pt x="80518" y="244151"/>
                      <a:pt x="93904" y="239606"/>
                      <a:pt x="104294" y="230565"/>
                    </a:cubicBezTo>
                    <a:cubicBezTo>
                      <a:pt x="114683" y="221524"/>
                      <a:pt x="119928" y="207888"/>
                      <a:pt x="119928" y="189757"/>
                    </a:cubicBezTo>
                    <a:lnTo>
                      <a:pt x="119928" y="172774"/>
                    </a:lnTo>
                    <a:close/>
                    <a:moveTo>
                      <a:pt x="128569" y="50"/>
                    </a:moveTo>
                    <a:lnTo>
                      <a:pt x="128569" y="3397"/>
                    </a:lnTo>
                    <a:cubicBezTo>
                      <a:pt x="126321" y="6644"/>
                      <a:pt x="123274" y="10540"/>
                      <a:pt x="119428" y="15085"/>
                    </a:cubicBezTo>
                    <a:cubicBezTo>
                      <a:pt x="115582" y="19630"/>
                      <a:pt x="111287" y="24375"/>
                      <a:pt x="106591" y="29370"/>
                    </a:cubicBezTo>
                    <a:cubicBezTo>
                      <a:pt x="101896" y="34365"/>
                      <a:pt x="97151" y="39060"/>
                      <a:pt x="92406" y="43556"/>
                    </a:cubicBezTo>
                    <a:cubicBezTo>
                      <a:pt x="87661" y="48052"/>
                      <a:pt x="83265" y="51897"/>
                      <a:pt x="79219" y="55144"/>
                    </a:cubicBezTo>
                    <a:lnTo>
                      <a:pt x="60588" y="55144"/>
                    </a:lnTo>
                    <a:lnTo>
                      <a:pt x="60588" y="51098"/>
                    </a:lnTo>
                    <a:cubicBezTo>
                      <a:pt x="64185" y="46852"/>
                      <a:pt x="68081" y="41708"/>
                      <a:pt x="72326" y="35714"/>
                    </a:cubicBezTo>
                    <a:cubicBezTo>
                      <a:pt x="76572" y="29720"/>
                      <a:pt x="80718" y="23576"/>
                      <a:pt x="84764" y="17233"/>
                    </a:cubicBezTo>
                    <a:cubicBezTo>
                      <a:pt x="88810" y="10889"/>
                      <a:pt x="92156" y="5145"/>
                      <a:pt x="94853" y="0"/>
                    </a:cubicBezTo>
                    <a:lnTo>
                      <a:pt x="12861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88" name="Google Shape;3288;g34ed79b00d1_0_3027"/>
              <p:cNvSpPr/>
              <p:nvPr/>
            </p:nvSpPr>
            <p:spPr>
              <a:xfrm>
                <a:off x="4600576" y="5126617"/>
                <a:ext cx="161734" cy="264679"/>
              </a:xfrm>
              <a:custGeom>
                <a:rect b="b" l="l" r="r" t="t"/>
                <a:pathLst>
                  <a:path extrusionOk="0" h="264679" w="161734">
                    <a:moveTo>
                      <a:pt x="75723" y="264680"/>
                    </a:moveTo>
                    <a:cubicBezTo>
                      <a:pt x="52446" y="264680"/>
                      <a:pt x="34015" y="256738"/>
                      <a:pt x="20379" y="240854"/>
                    </a:cubicBezTo>
                    <a:cubicBezTo>
                      <a:pt x="6793" y="224971"/>
                      <a:pt x="0" y="201345"/>
                      <a:pt x="0" y="169977"/>
                    </a:cubicBezTo>
                    <a:cubicBezTo>
                      <a:pt x="0" y="138609"/>
                      <a:pt x="6943" y="114383"/>
                      <a:pt x="20829" y="98200"/>
                    </a:cubicBezTo>
                    <a:cubicBezTo>
                      <a:pt x="34715" y="82017"/>
                      <a:pt x="53196" y="73925"/>
                      <a:pt x="76222" y="73925"/>
                    </a:cubicBezTo>
                    <a:cubicBezTo>
                      <a:pt x="85962" y="73925"/>
                      <a:pt x="94454" y="75224"/>
                      <a:pt x="101746" y="77770"/>
                    </a:cubicBezTo>
                    <a:cubicBezTo>
                      <a:pt x="109039" y="80368"/>
                      <a:pt x="115282" y="83815"/>
                      <a:pt x="120577" y="88110"/>
                    </a:cubicBezTo>
                    <a:cubicBezTo>
                      <a:pt x="125822" y="92406"/>
                      <a:pt x="130267" y="97301"/>
                      <a:pt x="133863" y="102795"/>
                    </a:cubicBezTo>
                    <a:lnTo>
                      <a:pt x="135861" y="102795"/>
                    </a:lnTo>
                    <a:cubicBezTo>
                      <a:pt x="135412" y="99349"/>
                      <a:pt x="134962" y="94554"/>
                      <a:pt x="134513" y="88510"/>
                    </a:cubicBezTo>
                    <a:cubicBezTo>
                      <a:pt x="134063" y="82466"/>
                      <a:pt x="133863" y="77521"/>
                      <a:pt x="133863" y="73725"/>
                    </a:cubicBezTo>
                    <a:lnTo>
                      <a:pt x="133863" y="0"/>
                    </a:lnTo>
                    <a:lnTo>
                      <a:pt x="161735" y="0"/>
                    </a:lnTo>
                    <a:lnTo>
                      <a:pt x="161735" y="261234"/>
                    </a:lnTo>
                    <a:lnTo>
                      <a:pt x="139258" y="261234"/>
                    </a:lnTo>
                    <a:lnTo>
                      <a:pt x="135062" y="235060"/>
                    </a:lnTo>
                    <a:lnTo>
                      <a:pt x="133863" y="235060"/>
                    </a:lnTo>
                    <a:cubicBezTo>
                      <a:pt x="130417" y="240555"/>
                      <a:pt x="126022" y="245550"/>
                      <a:pt x="120677" y="249995"/>
                    </a:cubicBezTo>
                    <a:cubicBezTo>
                      <a:pt x="115382" y="254490"/>
                      <a:pt x="109039" y="258037"/>
                      <a:pt x="101696" y="260634"/>
                    </a:cubicBezTo>
                    <a:cubicBezTo>
                      <a:pt x="94354" y="263281"/>
                      <a:pt x="85713" y="264580"/>
                      <a:pt x="75773" y="264580"/>
                    </a:cubicBezTo>
                    <a:close/>
                    <a:moveTo>
                      <a:pt x="80068" y="241503"/>
                    </a:moveTo>
                    <a:cubicBezTo>
                      <a:pt x="99748" y="241503"/>
                      <a:pt x="113684" y="235909"/>
                      <a:pt x="121876" y="224721"/>
                    </a:cubicBezTo>
                    <a:cubicBezTo>
                      <a:pt x="130067" y="213532"/>
                      <a:pt x="134113" y="196899"/>
                      <a:pt x="134113" y="174872"/>
                    </a:cubicBezTo>
                    <a:lnTo>
                      <a:pt x="134113" y="169827"/>
                    </a:lnTo>
                    <a:cubicBezTo>
                      <a:pt x="134113" y="146450"/>
                      <a:pt x="130217" y="128469"/>
                      <a:pt x="122425" y="115931"/>
                    </a:cubicBezTo>
                    <a:cubicBezTo>
                      <a:pt x="114633" y="103394"/>
                      <a:pt x="100497" y="97151"/>
                      <a:pt x="80018" y="97151"/>
                    </a:cubicBezTo>
                    <a:cubicBezTo>
                      <a:pt x="62886" y="97151"/>
                      <a:pt x="50099" y="103744"/>
                      <a:pt x="41558" y="116881"/>
                    </a:cubicBezTo>
                    <a:cubicBezTo>
                      <a:pt x="33066" y="130017"/>
                      <a:pt x="28821" y="147949"/>
                      <a:pt x="28821" y="170676"/>
                    </a:cubicBezTo>
                    <a:cubicBezTo>
                      <a:pt x="28821" y="193402"/>
                      <a:pt x="33066" y="210735"/>
                      <a:pt x="41508" y="223072"/>
                    </a:cubicBezTo>
                    <a:cubicBezTo>
                      <a:pt x="49949" y="235360"/>
                      <a:pt x="62786" y="241553"/>
                      <a:pt x="80018" y="24155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89" name="Google Shape;3289;g34ed79b00d1_0_3027"/>
              <p:cNvSpPr/>
              <p:nvPr/>
            </p:nvSpPr>
            <p:spPr>
              <a:xfrm>
                <a:off x="4821151" y="5200491"/>
                <a:ext cx="153493" cy="187458"/>
              </a:xfrm>
              <a:custGeom>
                <a:rect b="b" l="l" r="r" t="t"/>
                <a:pathLst>
                  <a:path extrusionOk="0" h="187458" w="153493">
                    <a:moveTo>
                      <a:pt x="87161" y="100"/>
                    </a:moveTo>
                    <a:cubicBezTo>
                      <a:pt x="108989" y="100"/>
                      <a:pt x="125522" y="5444"/>
                      <a:pt x="136710" y="16133"/>
                    </a:cubicBezTo>
                    <a:cubicBezTo>
                      <a:pt x="147899" y="26823"/>
                      <a:pt x="153493" y="43955"/>
                      <a:pt x="153493" y="67581"/>
                    </a:cubicBezTo>
                    <a:lnTo>
                      <a:pt x="153493" y="187458"/>
                    </a:lnTo>
                    <a:lnTo>
                      <a:pt x="125971" y="187458"/>
                    </a:lnTo>
                    <a:lnTo>
                      <a:pt x="125971" y="69429"/>
                    </a:lnTo>
                    <a:cubicBezTo>
                      <a:pt x="125971" y="54095"/>
                      <a:pt x="122475" y="42606"/>
                      <a:pt x="115482" y="35014"/>
                    </a:cubicBezTo>
                    <a:cubicBezTo>
                      <a:pt x="108489" y="27422"/>
                      <a:pt x="97750" y="23576"/>
                      <a:pt x="83315" y="23576"/>
                    </a:cubicBezTo>
                    <a:cubicBezTo>
                      <a:pt x="62936" y="23576"/>
                      <a:pt x="48600" y="29370"/>
                      <a:pt x="40309" y="40858"/>
                    </a:cubicBezTo>
                    <a:cubicBezTo>
                      <a:pt x="32017" y="52396"/>
                      <a:pt x="27871" y="69129"/>
                      <a:pt x="27871" y="91057"/>
                    </a:cubicBezTo>
                    <a:lnTo>
                      <a:pt x="27871" y="187409"/>
                    </a:lnTo>
                    <a:lnTo>
                      <a:pt x="0" y="187409"/>
                    </a:lnTo>
                    <a:lnTo>
                      <a:pt x="0" y="3396"/>
                    </a:lnTo>
                    <a:lnTo>
                      <a:pt x="22477" y="3396"/>
                    </a:lnTo>
                    <a:lnTo>
                      <a:pt x="26673" y="29919"/>
                    </a:lnTo>
                    <a:lnTo>
                      <a:pt x="28171" y="29919"/>
                    </a:lnTo>
                    <a:cubicBezTo>
                      <a:pt x="32067" y="23426"/>
                      <a:pt x="37062" y="17982"/>
                      <a:pt x="43106" y="13536"/>
                    </a:cubicBezTo>
                    <a:cubicBezTo>
                      <a:pt x="49150" y="9140"/>
                      <a:pt x="55943" y="5744"/>
                      <a:pt x="63435" y="3446"/>
                    </a:cubicBezTo>
                    <a:cubicBezTo>
                      <a:pt x="70927" y="1149"/>
                      <a:pt x="78819" y="0"/>
                      <a:pt x="8711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90" name="Google Shape;3290;g34ed79b00d1_0_3027"/>
              <p:cNvSpPr/>
              <p:nvPr/>
            </p:nvSpPr>
            <p:spPr>
              <a:xfrm>
                <a:off x="5021846" y="5200591"/>
                <a:ext cx="155940" cy="190755"/>
              </a:xfrm>
              <a:custGeom>
                <a:rect b="b" l="l" r="r" t="t"/>
                <a:pathLst>
                  <a:path extrusionOk="0" h="190755" w="155940">
                    <a:moveTo>
                      <a:pt x="81067" y="0"/>
                    </a:moveTo>
                    <a:cubicBezTo>
                      <a:pt x="96751" y="0"/>
                      <a:pt x="110188" y="3496"/>
                      <a:pt x="121376" y="10389"/>
                    </a:cubicBezTo>
                    <a:cubicBezTo>
                      <a:pt x="132565" y="17332"/>
                      <a:pt x="141156" y="27022"/>
                      <a:pt x="147050" y="39509"/>
                    </a:cubicBezTo>
                    <a:cubicBezTo>
                      <a:pt x="152994" y="51996"/>
                      <a:pt x="155941" y="66582"/>
                      <a:pt x="155941" y="83265"/>
                    </a:cubicBezTo>
                    <a:lnTo>
                      <a:pt x="155941" y="100547"/>
                    </a:lnTo>
                    <a:lnTo>
                      <a:pt x="28820" y="100547"/>
                    </a:lnTo>
                    <a:cubicBezTo>
                      <a:pt x="29170" y="122175"/>
                      <a:pt x="34515" y="138609"/>
                      <a:pt x="44954" y="149896"/>
                    </a:cubicBezTo>
                    <a:cubicBezTo>
                      <a:pt x="55393" y="161185"/>
                      <a:pt x="70028" y="166879"/>
                      <a:pt x="88959" y="166879"/>
                    </a:cubicBezTo>
                    <a:cubicBezTo>
                      <a:pt x="100597" y="166879"/>
                      <a:pt x="110887" y="165830"/>
                      <a:pt x="119877" y="163682"/>
                    </a:cubicBezTo>
                    <a:cubicBezTo>
                      <a:pt x="128868" y="161535"/>
                      <a:pt x="138109" y="158438"/>
                      <a:pt x="147749" y="154292"/>
                    </a:cubicBezTo>
                    <a:lnTo>
                      <a:pt x="147749" y="178817"/>
                    </a:lnTo>
                    <a:cubicBezTo>
                      <a:pt x="138459" y="182963"/>
                      <a:pt x="129268" y="185960"/>
                      <a:pt x="120127" y="187908"/>
                    </a:cubicBezTo>
                    <a:cubicBezTo>
                      <a:pt x="110987" y="189806"/>
                      <a:pt x="100248" y="190755"/>
                      <a:pt x="87810" y="190755"/>
                    </a:cubicBezTo>
                    <a:cubicBezTo>
                      <a:pt x="70128" y="190755"/>
                      <a:pt x="54694" y="187159"/>
                      <a:pt x="41558" y="179916"/>
                    </a:cubicBezTo>
                    <a:cubicBezTo>
                      <a:pt x="28421" y="172673"/>
                      <a:pt x="18182" y="162084"/>
                      <a:pt x="10939" y="148098"/>
                    </a:cubicBezTo>
                    <a:cubicBezTo>
                      <a:pt x="3646" y="134113"/>
                      <a:pt x="0" y="116980"/>
                      <a:pt x="0" y="96701"/>
                    </a:cubicBezTo>
                    <a:cubicBezTo>
                      <a:pt x="0" y="76422"/>
                      <a:pt x="3346" y="59739"/>
                      <a:pt x="9990" y="45253"/>
                    </a:cubicBezTo>
                    <a:cubicBezTo>
                      <a:pt x="16633" y="30768"/>
                      <a:pt x="26073" y="19580"/>
                      <a:pt x="38211" y="11738"/>
                    </a:cubicBezTo>
                    <a:cubicBezTo>
                      <a:pt x="50349" y="3896"/>
                      <a:pt x="64634" y="0"/>
                      <a:pt x="81117" y="0"/>
                    </a:cubicBezTo>
                    <a:close/>
                    <a:moveTo>
                      <a:pt x="80767" y="22826"/>
                    </a:moveTo>
                    <a:cubicBezTo>
                      <a:pt x="65883" y="22826"/>
                      <a:pt x="53995" y="27671"/>
                      <a:pt x="45154" y="37412"/>
                    </a:cubicBezTo>
                    <a:cubicBezTo>
                      <a:pt x="36313" y="47152"/>
                      <a:pt x="31068" y="60738"/>
                      <a:pt x="29370" y="78220"/>
                    </a:cubicBezTo>
                    <a:lnTo>
                      <a:pt x="126770" y="78220"/>
                    </a:lnTo>
                    <a:cubicBezTo>
                      <a:pt x="126671" y="67231"/>
                      <a:pt x="124972" y="57591"/>
                      <a:pt x="121626" y="49250"/>
                    </a:cubicBezTo>
                    <a:cubicBezTo>
                      <a:pt x="118329" y="40908"/>
                      <a:pt x="113334" y="34414"/>
                      <a:pt x="106591" y="29769"/>
                    </a:cubicBezTo>
                    <a:cubicBezTo>
                      <a:pt x="99898" y="25124"/>
                      <a:pt x="91257" y="22826"/>
                      <a:pt x="80717" y="2282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91" name="Google Shape;3291;g34ed79b00d1_0_3027"/>
              <p:cNvSpPr/>
              <p:nvPr/>
            </p:nvSpPr>
            <p:spPr>
              <a:xfrm>
                <a:off x="5225189" y="5200591"/>
                <a:ext cx="261083" cy="187408"/>
              </a:xfrm>
              <a:custGeom>
                <a:rect b="b" l="l" r="r" t="t"/>
                <a:pathLst>
                  <a:path extrusionOk="0" h="187408" w="261083">
                    <a:moveTo>
                      <a:pt x="199796" y="0"/>
                    </a:moveTo>
                    <a:cubicBezTo>
                      <a:pt x="220075" y="0"/>
                      <a:pt x="235310" y="5294"/>
                      <a:pt x="245649" y="15883"/>
                    </a:cubicBezTo>
                    <a:cubicBezTo>
                      <a:pt x="255939" y="26473"/>
                      <a:pt x="261084" y="43455"/>
                      <a:pt x="261084" y="66832"/>
                    </a:cubicBezTo>
                    <a:lnTo>
                      <a:pt x="261084" y="187408"/>
                    </a:lnTo>
                    <a:lnTo>
                      <a:pt x="233562" y="187408"/>
                    </a:lnTo>
                    <a:lnTo>
                      <a:pt x="233562" y="68180"/>
                    </a:lnTo>
                    <a:cubicBezTo>
                      <a:pt x="233562" y="53295"/>
                      <a:pt x="230365" y="42107"/>
                      <a:pt x="223921" y="34664"/>
                    </a:cubicBezTo>
                    <a:cubicBezTo>
                      <a:pt x="217478" y="27222"/>
                      <a:pt x="207938" y="23476"/>
                      <a:pt x="195301" y="23476"/>
                    </a:cubicBezTo>
                    <a:cubicBezTo>
                      <a:pt x="177518" y="23476"/>
                      <a:pt x="164582" y="28621"/>
                      <a:pt x="156490" y="38910"/>
                    </a:cubicBezTo>
                    <a:cubicBezTo>
                      <a:pt x="148448" y="49200"/>
                      <a:pt x="144402" y="64384"/>
                      <a:pt x="144402" y="84413"/>
                    </a:cubicBezTo>
                    <a:lnTo>
                      <a:pt x="144402" y="187358"/>
                    </a:lnTo>
                    <a:lnTo>
                      <a:pt x="116681" y="187358"/>
                    </a:lnTo>
                    <a:lnTo>
                      <a:pt x="116681" y="68130"/>
                    </a:lnTo>
                    <a:cubicBezTo>
                      <a:pt x="116681" y="58140"/>
                      <a:pt x="115232" y="49899"/>
                      <a:pt x="112385" y="43255"/>
                    </a:cubicBezTo>
                    <a:cubicBezTo>
                      <a:pt x="109538" y="36662"/>
                      <a:pt x="105292" y="31718"/>
                      <a:pt x="99648" y="28421"/>
                    </a:cubicBezTo>
                    <a:cubicBezTo>
                      <a:pt x="94004" y="25124"/>
                      <a:pt x="86861" y="23476"/>
                      <a:pt x="78220" y="23476"/>
                    </a:cubicBezTo>
                    <a:cubicBezTo>
                      <a:pt x="66032" y="23476"/>
                      <a:pt x="56243" y="25973"/>
                      <a:pt x="48850" y="31018"/>
                    </a:cubicBezTo>
                    <a:cubicBezTo>
                      <a:pt x="41457" y="36063"/>
                      <a:pt x="36113" y="43505"/>
                      <a:pt x="32816" y="53445"/>
                    </a:cubicBezTo>
                    <a:cubicBezTo>
                      <a:pt x="29519" y="63385"/>
                      <a:pt x="27871" y="75523"/>
                      <a:pt x="27871" y="89958"/>
                    </a:cubicBezTo>
                    <a:lnTo>
                      <a:pt x="27871" y="187358"/>
                    </a:lnTo>
                    <a:lnTo>
                      <a:pt x="0" y="187358"/>
                    </a:lnTo>
                    <a:lnTo>
                      <a:pt x="0" y="3346"/>
                    </a:lnTo>
                    <a:lnTo>
                      <a:pt x="22477" y="3346"/>
                    </a:lnTo>
                    <a:lnTo>
                      <a:pt x="26673" y="29370"/>
                    </a:lnTo>
                    <a:lnTo>
                      <a:pt x="28171" y="29370"/>
                    </a:lnTo>
                    <a:cubicBezTo>
                      <a:pt x="31867" y="22976"/>
                      <a:pt x="36512" y="17632"/>
                      <a:pt x="42107" y="13236"/>
                    </a:cubicBezTo>
                    <a:cubicBezTo>
                      <a:pt x="47701" y="8840"/>
                      <a:pt x="53995" y="5544"/>
                      <a:pt x="60938" y="3346"/>
                    </a:cubicBezTo>
                    <a:cubicBezTo>
                      <a:pt x="67881" y="1099"/>
                      <a:pt x="75273" y="0"/>
                      <a:pt x="83115" y="0"/>
                    </a:cubicBezTo>
                    <a:cubicBezTo>
                      <a:pt x="97101" y="0"/>
                      <a:pt x="108838" y="2597"/>
                      <a:pt x="118279" y="7792"/>
                    </a:cubicBezTo>
                    <a:cubicBezTo>
                      <a:pt x="127719" y="12987"/>
                      <a:pt x="134612" y="20928"/>
                      <a:pt x="138858" y="31568"/>
                    </a:cubicBezTo>
                    <a:lnTo>
                      <a:pt x="140357" y="31568"/>
                    </a:lnTo>
                    <a:cubicBezTo>
                      <a:pt x="146400" y="20928"/>
                      <a:pt x="154692" y="13037"/>
                      <a:pt x="165231" y="7792"/>
                    </a:cubicBezTo>
                    <a:cubicBezTo>
                      <a:pt x="175770" y="2597"/>
                      <a:pt x="187259" y="0"/>
                      <a:pt x="19979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92" name="Google Shape;3292;g34ed79b00d1_0_3027"/>
              <p:cNvSpPr/>
              <p:nvPr/>
            </p:nvSpPr>
            <p:spPr>
              <a:xfrm>
                <a:off x="5533274" y="5200591"/>
                <a:ext cx="155941" cy="190755"/>
              </a:xfrm>
              <a:custGeom>
                <a:rect b="b" l="l" r="r" t="t"/>
                <a:pathLst>
                  <a:path extrusionOk="0" h="190755" w="155941">
                    <a:moveTo>
                      <a:pt x="81067" y="0"/>
                    </a:moveTo>
                    <a:cubicBezTo>
                      <a:pt x="96751" y="0"/>
                      <a:pt x="110188" y="3496"/>
                      <a:pt x="121376" y="10389"/>
                    </a:cubicBezTo>
                    <a:cubicBezTo>
                      <a:pt x="132565" y="17332"/>
                      <a:pt x="141156" y="27022"/>
                      <a:pt x="147050" y="39509"/>
                    </a:cubicBezTo>
                    <a:cubicBezTo>
                      <a:pt x="152994" y="51996"/>
                      <a:pt x="155941" y="66582"/>
                      <a:pt x="155941" y="83265"/>
                    </a:cubicBezTo>
                    <a:lnTo>
                      <a:pt x="155941" y="100547"/>
                    </a:lnTo>
                    <a:lnTo>
                      <a:pt x="28821" y="100547"/>
                    </a:lnTo>
                    <a:cubicBezTo>
                      <a:pt x="29171" y="122175"/>
                      <a:pt x="34515" y="138609"/>
                      <a:pt x="44954" y="149896"/>
                    </a:cubicBezTo>
                    <a:cubicBezTo>
                      <a:pt x="55394" y="161185"/>
                      <a:pt x="70029" y="166879"/>
                      <a:pt x="88959" y="166879"/>
                    </a:cubicBezTo>
                    <a:cubicBezTo>
                      <a:pt x="100597" y="166879"/>
                      <a:pt x="110887" y="165830"/>
                      <a:pt x="119878" y="163682"/>
                    </a:cubicBezTo>
                    <a:cubicBezTo>
                      <a:pt x="128869" y="161535"/>
                      <a:pt x="138109" y="158438"/>
                      <a:pt x="147750" y="154292"/>
                    </a:cubicBezTo>
                    <a:lnTo>
                      <a:pt x="147750" y="178817"/>
                    </a:lnTo>
                    <a:cubicBezTo>
                      <a:pt x="138459" y="182963"/>
                      <a:pt x="129268" y="185960"/>
                      <a:pt x="120128" y="187908"/>
                    </a:cubicBezTo>
                    <a:cubicBezTo>
                      <a:pt x="110987" y="189806"/>
                      <a:pt x="100248" y="190755"/>
                      <a:pt x="87811" y="190755"/>
                    </a:cubicBezTo>
                    <a:cubicBezTo>
                      <a:pt x="70129" y="190755"/>
                      <a:pt x="54695" y="187159"/>
                      <a:pt x="41558" y="179916"/>
                    </a:cubicBezTo>
                    <a:cubicBezTo>
                      <a:pt x="28421" y="172673"/>
                      <a:pt x="18182" y="162084"/>
                      <a:pt x="10939" y="148098"/>
                    </a:cubicBezTo>
                    <a:cubicBezTo>
                      <a:pt x="3646" y="134113"/>
                      <a:pt x="0" y="116980"/>
                      <a:pt x="0" y="96701"/>
                    </a:cubicBezTo>
                    <a:cubicBezTo>
                      <a:pt x="0" y="76422"/>
                      <a:pt x="3347" y="59739"/>
                      <a:pt x="9990" y="45253"/>
                    </a:cubicBezTo>
                    <a:cubicBezTo>
                      <a:pt x="16633" y="30768"/>
                      <a:pt x="26074" y="19580"/>
                      <a:pt x="38211" y="11738"/>
                    </a:cubicBezTo>
                    <a:cubicBezTo>
                      <a:pt x="50349" y="3896"/>
                      <a:pt x="64634" y="0"/>
                      <a:pt x="81117" y="0"/>
                    </a:cubicBezTo>
                    <a:close/>
                    <a:moveTo>
                      <a:pt x="80768" y="22826"/>
                    </a:moveTo>
                    <a:cubicBezTo>
                      <a:pt x="65883" y="22826"/>
                      <a:pt x="53995" y="27671"/>
                      <a:pt x="45154" y="37412"/>
                    </a:cubicBezTo>
                    <a:cubicBezTo>
                      <a:pt x="36313" y="47152"/>
                      <a:pt x="31069" y="60738"/>
                      <a:pt x="29370" y="78220"/>
                    </a:cubicBezTo>
                    <a:lnTo>
                      <a:pt x="126771" y="78220"/>
                    </a:lnTo>
                    <a:cubicBezTo>
                      <a:pt x="126671" y="67231"/>
                      <a:pt x="124973" y="57591"/>
                      <a:pt x="121626" y="49250"/>
                    </a:cubicBezTo>
                    <a:cubicBezTo>
                      <a:pt x="118330" y="40908"/>
                      <a:pt x="113335" y="34414"/>
                      <a:pt x="106592" y="29769"/>
                    </a:cubicBezTo>
                    <a:cubicBezTo>
                      <a:pt x="99898" y="25124"/>
                      <a:pt x="91257" y="22826"/>
                      <a:pt x="80718" y="2282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93" name="Google Shape;3293;g34ed79b00d1_0_3027"/>
              <p:cNvSpPr/>
              <p:nvPr/>
            </p:nvSpPr>
            <p:spPr>
              <a:xfrm>
                <a:off x="5801850" y="5161331"/>
                <a:ext cx="109338" cy="229965"/>
              </a:xfrm>
              <a:custGeom>
                <a:rect b="b" l="l" r="r" t="t"/>
                <a:pathLst>
                  <a:path extrusionOk="0" h="229965" w="109338">
                    <a:moveTo>
                      <a:pt x="83515" y="207139"/>
                    </a:moveTo>
                    <a:cubicBezTo>
                      <a:pt x="88110" y="207139"/>
                      <a:pt x="92805" y="206739"/>
                      <a:pt x="97601" y="205940"/>
                    </a:cubicBezTo>
                    <a:cubicBezTo>
                      <a:pt x="102395" y="205141"/>
                      <a:pt x="106342" y="204192"/>
                      <a:pt x="109338" y="203093"/>
                    </a:cubicBezTo>
                    <a:lnTo>
                      <a:pt x="109338" y="224771"/>
                    </a:lnTo>
                    <a:cubicBezTo>
                      <a:pt x="106092" y="226219"/>
                      <a:pt x="101596" y="227468"/>
                      <a:pt x="95802" y="228467"/>
                    </a:cubicBezTo>
                    <a:cubicBezTo>
                      <a:pt x="90058" y="229466"/>
                      <a:pt x="84414" y="229965"/>
                      <a:pt x="78920" y="229965"/>
                    </a:cubicBezTo>
                    <a:cubicBezTo>
                      <a:pt x="69179" y="229965"/>
                      <a:pt x="60338" y="228267"/>
                      <a:pt x="52396" y="224871"/>
                    </a:cubicBezTo>
                    <a:cubicBezTo>
                      <a:pt x="44455" y="221474"/>
                      <a:pt x="38111" y="215680"/>
                      <a:pt x="33316" y="207488"/>
                    </a:cubicBezTo>
                    <a:cubicBezTo>
                      <a:pt x="28521" y="199297"/>
                      <a:pt x="26173" y="188008"/>
                      <a:pt x="26173" y="173573"/>
                    </a:cubicBezTo>
                    <a:lnTo>
                      <a:pt x="26173" y="64434"/>
                    </a:lnTo>
                    <a:lnTo>
                      <a:pt x="0" y="64434"/>
                    </a:lnTo>
                    <a:lnTo>
                      <a:pt x="0" y="50848"/>
                    </a:lnTo>
                    <a:lnTo>
                      <a:pt x="26373" y="39959"/>
                    </a:lnTo>
                    <a:lnTo>
                      <a:pt x="37462" y="0"/>
                    </a:lnTo>
                    <a:lnTo>
                      <a:pt x="54245" y="0"/>
                    </a:lnTo>
                    <a:lnTo>
                      <a:pt x="54245" y="42657"/>
                    </a:lnTo>
                    <a:lnTo>
                      <a:pt x="108140" y="42657"/>
                    </a:lnTo>
                    <a:lnTo>
                      <a:pt x="108140" y="64484"/>
                    </a:lnTo>
                    <a:lnTo>
                      <a:pt x="54245" y="64484"/>
                    </a:lnTo>
                    <a:lnTo>
                      <a:pt x="54245" y="172774"/>
                    </a:lnTo>
                    <a:cubicBezTo>
                      <a:pt x="54245" y="184312"/>
                      <a:pt x="56892" y="192903"/>
                      <a:pt x="62236" y="198647"/>
                    </a:cubicBezTo>
                    <a:cubicBezTo>
                      <a:pt x="67531" y="204342"/>
                      <a:pt x="74624" y="207189"/>
                      <a:pt x="83465" y="20718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94" name="Google Shape;3294;g34ed79b00d1_0_3027"/>
              <p:cNvSpPr/>
              <p:nvPr/>
            </p:nvSpPr>
            <p:spPr>
              <a:xfrm>
                <a:off x="5938211" y="5200541"/>
                <a:ext cx="168927" cy="190755"/>
              </a:xfrm>
              <a:custGeom>
                <a:rect b="b" l="l" r="r" t="t"/>
                <a:pathLst>
                  <a:path extrusionOk="0" h="190755" w="168927">
                    <a:moveTo>
                      <a:pt x="168927" y="95053"/>
                    </a:moveTo>
                    <a:cubicBezTo>
                      <a:pt x="168927" y="110187"/>
                      <a:pt x="166979" y="123674"/>
                      <a:pt x="163034" y="135512"/>
                    </a:cubicBezTo>
                    <a:cubicBezTo>
                      <a:pt x="159138" y="147400"/>
                      <a:pt x="153443" y="157389"/>
                      <a:pt x="146051" y="165581"/>
                    </a:cubicBezTo>
                    <a:cubicBezTo>
                      <a:pt x="138659" y="173772"/>
                      <a:pt x="129717" y="180016"/>
                      <a:pt x="119278" y="184311"/>
                    </a:cubicBezTo>
                    <a:cubicBezTo>
                      <a:pt x="108788" y="188608"/>
                      <a:pt x="96951" y="190755"/>
                      <a:pt x="83765" y="190755"/>
                    </a:cubicBezTo>
                    <a:cubicBezTo>
                      <a:pt x="71427" y="190755"/>
                      <a:pt x="60188" y="188608"/>
                      <a:pt x="49949" y="184311"/>
                    </a:cubicBezTo>
                    <a:cubicBezTo>
                      <a:pt x="39709" y="180016"/>
                      <a:pt x="30868" y="173772"/>
                      <a:pt x="23426" y="165581"/>
                    </a:cubicBezTo>
                    <a:cubicBezTo>
                      <a:pt x="15983" y="157389"/>
                      <a:pt x="10239" y="147400"/>
                      <a:pt x="6144" y="135512"/>
                    </a:cubicBezTo>
                    <a:cubicBezTo>
                      <a:pt x="2047" y="123624"/>
                      <a:pt x="0" y="110137"/>
                      <a:pt x="0" y="95053"/>
                    </a:cubicBezTo>
                    <a:cubicBezTo>
                      <a:pt x="0" y="74924"/>
                      <a:pt x="3396" y="57741"/>
                      <a:pt x="10239" y="43605"/>
                    </a:cubicBezTo>
                    <a:cubicBezTo>
                      <a:pt x="17082" y="29469"/>
                      <a:pt x="26823" y="18631"/>
                      <a:pt x="39559" y="11189"/>
                    </a:cubicBezTo>
                    <a:cubicBezTo>
                      <a:pt x="52246" y="3746"/>
                      <a:pt x="67381" y="0"/>
                      <a:pt x="84963" y="0"/>
                    </a:cubicBezTo>
                    <a:cubicBezTo>
                      <a:pt x="102545" y="0"/>
                      <a:pt x="116431" y="3746"/>
                      <a:pt x="129018" y="11239"/>
                    </a:cubicBezTo>
                    <a:cubicBezTo>
                      <a:pt x="141605" y="18731"/>
                      <a:pt x="151395" y="29569"/>
                      <a:pt x="158388" y="43705"/>
                    </a:cubicBezTo>
                    <a:cubicBezTo>
                      <a:pt x="165381" y="57841"/>
                      <a:pt x="168877" y="74974"/>
                      <a:pt x="168877" y="95003"/>
                    </a:cubicBezTo>
                    <a:close/>
                    <a:moveTo>
                      <a:pt x="28920" y="95053"/>
                    </a:moveTo>
                    <a:cubicBezTo>
                      <a:pt x="28920" y="109838"/>
                      <a:pt x="30868" y="122624"/>
                      <a:pt x="34814" y="133514"/>
                    </a:cubicBezTo>
                    <a:cubicBezTo>
                      <a:pt x="38710" y="144352"/>
                      <a:pt x="44754" y="152744"/>
                      <a:pt x="52946" y="158688"/>
                    </a:cubicBezTo>
                    <a:cubicBezTo>
                      <a:pt x="61138" y="164632"/>
                      <a:pt x="71627" y="167579"/>
                      <a:pt x="84513" y="167579"/>
                    </a:cubicBezTo>
                    <a:cubicBezTo>
                      <a:pt x="97401" y="167579"/>
                      <a:pt x="107790" y="164632"/>
                      <a:pt x="115981" y="158688"/>
                    </a:cubicBezTo>
                    <a:cubicBezTo>
                      <a:pt x="124223" y="152744"/>
                      <a:pt x="130267" y="144352"/>
                      <a:pt x="134213" y="133514"/>
                    </a:cubicBezTo>
                    <a:cubicBezTo>
                      <a:pt x="138109" y="122674"/>
                      <a:pt x="140107" y="109838"/>
                      <a:pt x="140107" y="95053"/>
                    </a:cubicBezTo>
                    <a:cubicBezTo>
                      <a:pt x="140107" y="80268"/>
                      <a:pt x="138159" y="67731"/>
                      <a:pt x="134213" y="57041"/>
                    </a:cubicBezTo>
                    <a:cubicBezTo>
                      <a:pt x="130317" y="46352"/>
                      <a:pt x="124273" y="38111"/>
                      <a:pt x="116081" y="32267"/>
                    </a:cubicBezTo>
                    <a:cubicBezTo>
                      <a:pt x="107890" y="26423"/>
                      <a:pt x="97351" y="23526"/>
                      <a:pt x="84364" y="23526"/>
                    </a:cubicBezTo>
                    <a:cubicBezTo>
                      <a:pt x="65233" y="23526"/>
                      <a:pt x="51198" y="29869"/>
                      <a:pt x="42307" y="42507"/>
                    </a:cubicBezTo>
                    <a:cubicBezTo>
                      <a:pt x="33416" y="55143"/>
                      <a:pt x="28970" y="72675"/>
                      <a:pt x="28970" y="9505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295" name="Google Shape;3295;g34ed79b00d1_0_3027"/>
            <p:cNvGrpSpPr/>
            <p:nvPr/>
          </p:nvGrpSpPr>
          <p:grpSpPr>
            <a:xfrm>
              <a:off x="7947659" y="761572"/>
              <a:ext cx="232413" cy="2305347"/>
              <a:chOff x="7947659" y="761572"/>
              <a:chExt cx="232413" cy="2305347"/>
            </a:xfrm>
          </p:grpSpPr>
          <p:sp>
            <p:nvSpPr>
              <p:cNvPr id="3296" name="Google Shape;3296;g34ed79b00d1_0_3027"/>
              <p:cNvSpPr/>
              <p:nvPr/>
            </p:nvSpPr>
            <p:spPr>
              <a:xfrm>
                <a:off x="7959697" y="3007580"/>
                <a:ext cx="208337" cy="59339"/>
              </a:xfrm>
              <a:custGeom>
                <a:rect b="b" l="l" r="r" t="t"/>
                <a:pathLst>
                  <a:path extrusionOk="0" h="59339" w="208337">
                    <a:moveTo>
                      <a:pt x="208337" y="42057"/>
                    </a:moveTo>
                    <a:cubicBezTo>
                      <a:pt x="208337" y="45803"/>
                      <a:pt x="208088" y="49150"/>
                      <a:pt x="207538" y="51997"/>
                    </a:cubicBezTo>
                    <a:cubicBezTo>
                      <a:pt x="206989" y="54844"/>
                      <a:pt x="206290" y="57291"/>
                      <a:pt x="205390" y="59339"/>
                    </a:cubicBezTo>
                    <a:lnTo>
                      <a:pt x="189057" y="59339"/>
                    </a:lnTo>
                    <a:cubicBezTo>
                      <a:pt x="189806" y="56942"/>
                      <a:pt x="190406" y="54345"/>
                      <a:pt x="190805" y="51547"/>
                    </a:cubicBezTo>
                    <a:cubicBezTo>
                      <a:pt x="191205" y="48750"/>
                      <a:pt x="191404" y="45753"/>
                      <a:pt x="191404" y="42507"/>
                    </a:cubicBezTo>
                    <a:cubicBezTo>
                      <a:pt x="191404" y="38311"/>
                      <a:pt x="190556" y="34415"/>
                      <a:pt x="188907" y="30868"/>
                    </a:cubicBezTo>
                    <a:cubicBezTo>
                      <a:pt x="187259" y="27322"/>
                      <a:pt x="184412" y="24525"/>
                      <a:pt x="180466" y="22427"/>
                    </a:cubicBezTo>
                    <a:cubicBezTo>
                      <a:pt x="176520" y="20329"/>
                      <a:pt x="170975" y="19280"/>
                      <a:pt x="163982" y="19280"/>
                    </a:cubicBezTo>
                    <a:lnTo>
                      <a:pt x="0" y="19280"/>
                    </a:lnTo>
                    <a:lnTo>
                      <a:pt x="0" y="0"/>
                    </a:lnTo>
                    <a:lnTo>
                      <a:pt x="162484" y="0"/>
                    </a:lnTo>
                    <a:cubicBezTo>
                      <a:pt x="172773" y="0"/>
                      <a:pt x="181315" y="1698"/>
                      <a:pt x="188058" y="5145"/>
                    </a:cubicBezTo>
                    <a:cubicBezTo>
                      <a:pt x="194801" y="8591"/>
                      <a:pt x="199896" y="13436"/>
                      <a:pt x="203243" y="19680"/>
                    </a:cubicBezTo>
                    <a:cubicBezTo>
                      <a:pt x="206589" y="25974"/>
                      <a:pt x="208238" y="33416"/>
                      <a:pt x="208238" y="4205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97" name="Google Shape;3297;g34ed79b00d1_0_3027"/>
              <p:cNvSpPr/>
              <p:nvPr/>
            </p:nvSpPr>
            <p:spPr>
              <a:xfrm>
                <a:off x="8000905" y="2864526"/>
                <a:ext cx="125921" cy="103394"/>
              </a:xfrm>
              <a:custGeom>
                <a:rect b="b" l="l" r="r" t="t"/>
                <a:pathLst>
                  <a:path extrusionOk="0" h="103394" w="125921">
                    <a:moveTo>
                      <a:pt x="100" y="50"/>
                    </a:moveTo>
                    <a:lnTo>
                      <a:pt x="123674" y="50"/>
                    </a:lnTo>
                    <a:lnTo>
                      <a:pt x="123674" y="15384"/>
                    </a:lnTo>
                    <a:lnTo>
                      <a:pt x="106292" y="18082"/>
                    </a:lnTo>
                    <a:lnTo>
                      <a:pt x="106292" y="19081"/>
                    </a:lnTo>
                    <a:cubicBezTo>
                      <a:pt x="110587" y="21628"/>
                      <a:pt x="114183" y="24925"/>
                      <a:pt x="117130" y="29020"/>
                    </a:cubicBezTo>
                    <a:cubicBezTo>
                      <a:pt x="120078" y="33066"/>
                      <a:pt x="122275" y="37662"/>
                      <a:pt x="123724" y="42706"/>
                    </a:cubicBezTo>
                    <a:cubicBezTo>
                      <a:pt x="125173" y="47751"/>
                      <a:pt x="125921" y="53196"/>
                      <a:pt x="125921" y="58890"/>
                    </a:cubicBezTo>
                    <a:cubicBezTo>
                      <a:pt x="125921" y="68680"/>
                      <a:pt x="124323" y="76872"/>
                      <a:pt x="121176" y="83465"/>
                    </a:cubicBezTo>
                    <a:cubicBezTo>
                      <a:pt x="118030" y="90058"/>
                      <a:pt x="113135" y="95053"/>
                      <a:pt x="106491" y="98400"/>
                    </a:cubicBezTo>
                    <a:cubicBezTo>
                      <a:pt x="99898" y="101746"/>
                      <a:pt x="91407" y="103395"/>
                      <a:pt x="81017" y="103395"/>
                    </a:cubicBezTo>
                    <a:lnTo>
                      <a:pt x="50" y="103395"/>
                    </a:lnTo>
                    <a:lnTo>
                      <a:pt x="50" y="84464"/>
                    </a:lnTo>
                    <a:lnTo>
                      <a:pt x="79668" y="84464"/>
                    </a:lnTo>
                    <a:cubicBezTo>
                      <a:pt x="89958" y="84464"/>
                      <a:pt x="97651" y="82116"/>
                      <a:pt x="102745" y="77471"/>
                    </a:cubicBezTo>
                    <a:cubicBezTo>
                      <a:pt x="107840" y="72826"/>
                      <a:pt x="110337" y="65683"/>
                      <a:pt x="110337" y="56143"/>
                    </a:cubicBezTo>
                    <a:cubicBezTo>
                      <a:pt x="110337" y="46603"/>
                      <a:pt x="108589" y="39660"/>
                      <a:pt x="105143" y="34215"/>
                    </a:cubicBezTo>
                    <a:cubicBezTo>
                      <a:pt x="101696" y="28771"/>
                      <a:pt x="96601" y="24825"/>
                      <a:pt x="89858" y="22427"/>
                    </a:cubicBezTo>
                    <a:cubicBezTo>
                      <a:pt x="83115" y="20030"/>
                      <a:pt x="74874" y="18831"/>
                      <a:pt x="65084" y="18831"/>
                    </a:cubicBezTo>
                    <a:lnTo>
                      <a:pt x="0" y="188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98" name="Google Shape;3298;g34ed79b00d1_0_3027"/>
              <p:cNvSpPr/>
              <p:nvPr/>
            </p:nvSpPr>
            <p:spPr>
              <a:xfrm>
                <a:off x="7998757" y="2721921"/>
                <a:ext cx="125871" cy="103044"/>
              </a:xfrm>
              <a:custGeom>
                <a:rect b="b" l="l" r="r" t="t"/>
                <a:pathLst>
                  <a:path extrusionOk="0" h="103044" w="125871">
                    <a:moveTo>
                      <a:pt x="0" y="44554"/>
                    </a:moveTo>
                    <a:cubicBezTo>
                      <a:pt x="0" y="29919"/>
                      <a:pt x="3597" y="18831"/>
                      <a:pt x="10789" y="11289"/>
                    </a:cubicBezTo>
                    <a:cubicBezTo>
                      <a:pt x="17982" y="3796"/>
                      <a:pt x="29470" y="0"/>
                      <a:pt x="45354" y="0"/>
                    </a:cubicBezTo>
                    <a:lnTo>
                      <a:pt x="125872" y="0"/>
                    </a:lnTo>
                    <a:lnTo>
                      <a:pt x="125872" y="18481"/>
                    </a:lnTo>
                    <a:lnTo>
                      <a:pt x="46603" y="18481"/>
                    </a:lnTo>
                    <a:cubicBezTo>
                      <a:pt x="36313" y="18481"/>
                      <a:pt x="28621" y="20829"/>
                      <a:pt x="23476" y="25524"/>
                    </a:cubicBezTo>
                    <a:cubicBezTo>
                      <a:pt x="18382" y="30219"/>
                      <a:pt x="15784" y="37412"/>
                      <a:pt x="15784" y="47102"/>
                    </a:cubicBezTo>
                    <a:cubicBezTo>
                      <a:pt x="15784" y="60788"/>
                      <a:pt x="19680" y="70428"/>
                      <a:pt x="27423" y="75973"/>
                    </a:cubicBezTo>
                    <a:cubicBezTo>
                      <a:pt x="35164" y="81517"/>
                      <a:pt x="46403" y="84314"/>
                      <a:pt x="61138" y="84314"/>
                    </a:cubicBezTo>
                    <a:lnTo>
                      <a:pt x="125872" y="84314"/>
                    </a:lnTo>
                    <a:lnTo>
                      <a:pt x="125872" y="103045"/>
                    </a:lnTo>
                    <a:lnTo>
                      <a:pt x="2298" y="103045"/>
                    </a:lnTo>
                    <a:lnTo>
                      <a:pt x="2298" y="87960"/>
                    </a:lnTo>
                    <a:lnTo>
                      <a:pt x="20130" y="85163"/>
                    </a:lnTo>
                    <a:lnTo>
                      <a:pt x="20130" y="84164"/>
                    </a:lnTo>
                    <a:cubicBezTo>
                      <a:pt x="15784" y="81517"/>
                      <a:pt x="12088" y="78170"/>
                      <a:pt x="9141" y="74124"/>
                    </a:cubicBezTo>
                    <a:cubicBezTo>
                      <a:pt x="6194" y="70078"/>
                      <a:pt x="3896" y="65533"/>
                      <a:pt x="2398" y="60488"/>
                    </a:cubicBezTo>
                    <a:cubicBezTo>
                      <a:pt x="849" y="55443"/>
                      <a:pt x="100" y="50149"/>
                      <a:pt x="100" y="4460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99" name="Google Shape;3299;g34ed79b00d1_0_3027"/>
              <p:cNvSpPr/>
              <p:nvPr/>
            </p:nvSpPr>
            <p:spPr>
              <a:xfrm>
                <a:off x="7972384" y="2626069"/>
                <a:ext cx="154491" cy="73425"/>
              </a:xfrm>
              <a:custGeom>
                <a:rect b="b" l="l" r="r" t="t"/>
                <a:pathLst>
                  <a:path extrusionOk="0" h="73425" w="154491">
                    <a:moveTo>
                      <a:pt x="139158" y="17382"/>
                    </a:moveTo>
                    <a:cubicBezTo>
                      <a:pt x="139158" y="14285"/>
                      <a:pt x="138908" y="11139"/>
                      <a:pt x="138359" y="7892"/>
                    </a:cubicBezTo>
                    <a:cubicBezTo>
                      <a:pt x="137859" y="4645"/>
                      <a:pt x="137210" y="2048"/>
                      <a:pt x="136460" y="0"/>
                    </a:cubicBezTo>
                    <a:lnTo>
                      <a:pt x="150996" y="0"/>
                    </a:lnTo>
                    <a:cubicBezTo>
                      <a:pt x="151995" y="2198"/>
                      <a:pt x="152794" y="5195"/>
                      <a:pt x="153493" y="9091"/>
                    </a:cubicBezTo>
                    <a:cubicBezTo>
                      <a:pt x="154193" y="12987"/>
                      <a:pt x="154492" y="16733"/>
                      <a:pt x="154492" y="20429"/>
                    </a:cubicBezTo>
                    <a:cubicBezTo>
                      <a:pt x="154492" y="26973"/>
                      <a:pt x="153343" y="32917"/>
                      <a:pt x="151046" y="38261"/>
                    </a:cubicBezTo>
                    <a:cubicBezTo>
                      <a:pt x="148748" y="43605"/>
                      <a:pt x="144852" y="47851"/>
                      <a:pt x="139358" y="51048"/>
                    </a:cubicBezTo>
                    <a:cubicBezTo>
                      <a:pt x="133863" y="54245"/>
                      <a:pt x="126271" y="55843"/>
                      <a:pt x="116581" y="55843"/>
                    </a:cubicBezTo>
                    <a:lnTo>
                      <a:pt x="43305" y="55843"/>
                    </a:lnTo>
                    <a:lnTo>
                      <a:pt x="43305" y="73425"/>
                    </a:lnTo>
                    <a:lnTo>
                      <a:pt x="34165" y="73425"/>
                    </a:lnTo>
                    <a:lnTo>
                      <a:pt x="26823" y="55743"/>
                    </a:lnTo>
                    <a:lnTo>
                      <a:pt x="0" y="48301"/>
                    </a:lnTo>
                    <a:lnTo>
                      <a:pt x="0" y="37012"/>
                    </a:lnTo>
                    <a:lnTo>
                      <a:pt x="28621" y="37012"/>
                    </a:lnTo>
                    <a:lnTo>
                      <a:pt x="28621" y="799"/>
                    </a:lnTo>
                    <a:lnTo>
                      <a:pt x="43305" y="799"/>
                    </a:lnTo>
                    <a:lnTo>
                      <a:pt x="43305" y="37012"/>
                    </a:lnTo>
                    <a:lnTo>
                      <a:pt x="116031" y="37012"/>
                    </a:lnTo>
                    <a:cubicBezTo>
                      <a:pt x="123773" y="37012"/>
                      <a:pt x="129567" y="35214"/>
                      <a:pt x="133414" y="31668"/>
                    </a:cubicBezTo>
                    <a:cubicBezTo>
                      <a:pt x="137260" y="28121"/>
                      <a:pt x="139158" y="23326"/>
                      <a:pt x="139158" y="1738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0" name="Google Shape;3300;g34ed79b00d1_0_3027"/>
              <p:cNvSpPr/>
              <p:nvPr/>
            </p:nvSpPr>
            <p:spPr>
              <a:xfrm>
                <a:off x="7998757" y="2494453"/>
                <a:ext cx="128119" cy="113484"/>
              </a:xfrm>
              <a:custGeom>
                <a:rect b="b" l="l" r="r" t="t"/>
                <a:pathLst>
                  <a:path extrusionOk="0" h="113484" w="128119">
                    <a:moveTo>
                      <a:pt x="63835" y="50"/>
                    </a:moveTo>
                    <a:cubicBezTo>
                      <a:pt x="73975" y="50"/>
                      <a:pt x="83065" y="1349"/>
                      <a:pt x="91008" y="3996"/>
                    </a:cubicBezTo>
                    <a:cubicBezTo>
                      <a:pt x="98999" y="6643"/>
                      <a:pt x="105692" y="10439"/>
                      <a:pt x="111187" y="15384"/>
                    </a:cubicBezTo>
                    <a:cubicBezTo>
                      <a:pt x="116681" y="20329"/>
                      <a:pt x="120877" y="26323"/>
                      <a:pt x="123774" y="33366"/>
                    </a:cubicBezTo>
                    <a:cubicBezTo>
                      <a:pt x="126671" y="40409"/>
                      <a:pt x="128119" y="48351"/>
                      <a:pt x="128119" y="57192"/>
                    </a:cubicBezTo>
                    <a:cubicBezTo>
                      <a:pt x="128119" y="65483"/>
                      <a:pt x="126671" y="73026"/>
                      <a:pt x="123774" y="79919"/>
                    </a:cubicBezTo>
                    <a:cubicBezTo>
                      <a:pt x="120877" y="86812"/>
                      <a:pt x="116681" y="92755"/>
                      <a:pt x="111187" y="97750"/>
                    </a:cubicBezTo>
                    <a:cubicBezTo>
                      <a:pt x="105692" y="102745"/>
                      <a:pt x="98949" y="106641"/>
                      <a:pt x="91008" y="109388"/>
                    </a:cubicBezTo>
                    <a:cubicBezTo>
                      <a:pt x="83065" y="112135"/>
                      <a:pt x="73975" y="113484"/>
                      <a:pt x="63835" y="113484"/>
                    </a:cubicBezTo>
                    <a:cubicBezTo>
                      <a:pt x="50299" y="113484"/>
                      <a:pt x="38760" y="111186"/>
                      <a:pt x="29271" y="106591"/>
                    </a:cubicBezTo>
                    <a:cubicBezTo>
                      <a:pt x="19780" y="101996"/>
                      <a:pt x="12487" y="95453"/>
                      <a:pt x="7492" y="86911"/>
                    </a:cubicBezTo>
                    <a:cubicBezTo>
                      <a:pt x="2497" y="78370"/>
                      <a:pt x="0" y="68230"/>
                      <a:pt x="0" y="56392"/>
                    </a:cubicBezTo>
                    <a:cubicBezTo>
                      <a:pt x="0" y="44555"/>
                      <a:pt x="2497" y="35264"/>
                      <a:pt x="7542" y="26773"/>
                    </a:cubicBezTo>
                    <a:cubicBezTo>
                      <a:pt x="12587" y="18281"/>
                      <a:pt x="19830" y="11738"/>
                      <a:pt x="29370" y="7043"/>
                    </a:cubicBezTo>
                    <a:cubicBezTo>
                      <a:pt x="38860" y="2348"/>
                      <a:pt x="50349" y="0"/>
                      <a:pt x="63835" y="0"/>
                    </a:cubicBezTo>
                    <a:close/>
                    <a:moveTo>
                      <a:pt x="63835" y="94054"/>
                    </a:moveTo>
                    <a:cubicBezTo>
                      <a:pt x="73775" y="94054"/>
                      <a:pt x="82366" y="92755"/>
                      <a:pt x="89659" y="90108"/>
                    </a:cubicBezTo>
                    <a:cubicBezTo>
                      <a:pt x="96951" y="87461"/>
                      <a:pt x="102595" y="83415"/>
                      <a:pt x="106592" y="77921"/>
                    </a:cubicBezTo>
                    <a:cubicBezTo>
                      <a:pt x="110587" y="72426"/>
                      <a:pt x="112585" y="65383"/>
                      <a:pt x="112585" y="56742"/>
                    </a:cubicBezTo>
                    <a:cubicBezTo>
                      <a:pt x="112585" y="48101"/>
                      <a:pt x="110587" y="41108"/>
                      <a:pt x="106592" y="35614"/>
                    </a:cubicBezTo>
                    <a:cubicBezTo>
                      <a:pt x="102595" y="30119"/>
                      <a:pt x="96951" y="26023"/>
                      <a:pt x="89659" y="23376"/>
                    </a:cubicBezTo>
                    <a:cubicBezTo>
                      <a:pt x="82366" y="20729"/>
                      <a:pt x="73775" y="19430"/>
                      <a:pt x="63835" y="19430"/>
                    </a:cubicBezTo>
                    <a:cubicBezTo>
                      <a:pt x="53895" y="19430"/>
                      <a:pt x="45454" y="20729"/>
                      <a:pt x="38311" y="23376"/>
                    </a:cubicBezTo>
                    <a:cubicBezTo>
                      <a:pt x="31119" y="26023"/>
                      <a:pt x="25574" y="30069"/>
                      <a:pt x="21678" y="35564"/>
                    </a:cubicBezTo>
                    <a:cubicBezTo>
                      <a:pt x="17782" y="41058"/>
                      <a:pt x="15834" y="48151"/>
                      <a:pt x="15834" y="56892"/>
                    </a:cubicBezTo>
                    <a:cubicBezTo>
                      <a:pt x="15834" y="69729"/>
                      <a:pt x="20080" y="79169"/>
                      <a:pt x="28571" y="85163"/>
                    </a:cubicBezTo>
                    <a:cubicBezTo>
                      <a:pt x="37062" y="91157"/>
                      <a:pt x="48850" y="94104"/>
                      <a:pt x="63885" y="9410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1" name="Google Shape;3301;g34ed79b00d1_0_3027"/>
              <p:cNvSpPr/>
              <p:nvPr/>
            </p:nvSpPr>
            <p:spPr>
              <a:xfrm>
                <a:off x="7998807" y="2382118"/>
                <a:ext cx="128019" cy="88159"/>
              </a:xfrm>
              <a:custGeom>
                <a:rect b="b" l="l" r="r" t="t"/>
                <a:pathLst>
                  <a:path extrusionOk="0" h="88159" w="128019">
                    <a:moveTo>
                      <a:pt x="91956" y="50"/>
                    </a:moveTo>
                    <a:cubicBezTo>
                      <a:pt x="99848" y="50"/>
                      <a:pt x="106492" y="2048"/>
                      <a:pt x="111836" y="5994"/>
                    </a:cubicBezTo>
                    <a:cubicBezTo>
                      <a:pt x="117231" y="9940"/>
                      <a:pt x="121276" y="15584"/>
                      <a:pt x="123974" y="22927"/>
                    </a:cubicBezTo>
                    <a:cubicBezTo>
                      <a:pt x="126671" y="30269"/>
                      <a:pt x="128019" y="39010"/>
                      <a:pt x="128019" y="49150"/>
                    </a:cubicBezTo>
                    <a:cubicBezTo>
                      <a:pt x="128019" y="57791"/>
                      <a:pt x="127320" y="65283"/>
                      <a:pt x="125972" y="71577"/>
                    </a:cubicBezTo>
                    <a:cubicBezTo>
                      <a:pt x="124623" y="77871"/>
                      <a:pt x="122725" y="83415"/>
                      <a:pt x="120228" y="88160"/>
                    </a:cubicBezTo>
                    <a:lnTo>
                      <a:pt x="102995" y="88160"/>
                    </a:lnTo>
                    <a:cubicBezTo>
                      <a:pt x="105492" y="83115"/>
                      <a:pt x="107740" y="77121"/>
                      <a:pt x="109738" y="70128"/>
                    </a:cubicBezTo>
                    <a:cubicBezTo>
                      <a:pt x="111786" y="63135"/>
                      <a:pt x="112785" y="55993"/>
                      <a:pt x="112785" y="48700"/>
                    </a:cubicBezTo>
                    <a:cubicBezTo>
                      <a:pt x="112785" y="38011"/>
                      <a:pt x="111037" y="30269"/>
                      <a:pt x="107590" y="25474"/>
                    </a:cubicBezTo>
                    <a:cubicBezTo>
                      <a:pt x="104144" y="20679"/>
                      <a:pt x="99449" y="18231"/>
                      <a:pt x="93505" y="18231"/>
                    </a:cubicBezTo>
                    <a:cubicBezTo>
                      <a:pt x="90108" y="18231"/>
                      <a:pt x="87111" y="19180"/>
                      <a:pt x="84564" y="21128"/>
                    </a:cubicBezTo>
                    <a:cubicBezTo>
                      <a:pt x="81967" y="23026"/>
                      <a:pt x="79469" y="26273"/>
                      <a:pt x="77022" y="30769"/>
                    </a:cubicBezTo>
                    <a:cubicBezTo>
                      <a:pt x="74574" y="35264"/>
                      <a:pt x="71877" y="41508"/>
                      <a:pt x="68980" y="49499"/>
                    </a:cubicBezTo>
                    <a:cubicBezTo>
                      <a:pt x="65983" y="57391"/>
                      <a:pt x="62986" y="64234"/>
                      <a:pt x="60039" y="69979"/>
                    </a:cubicBezTo>
                    <a:cubicBezTo>
                      <a:pt x="57092" y="75723"/>
                      <a:pt x="53446" y="80168"/>
                      <a:pt x="49150" y="83265"/>
                    </a:cubicBezTo>
                    <a:cubicBezTo>
                      <a:pt x="44855" y="86362"/>
                      <a:pt x="39310" y="87960"/>
                      <a:pt x="32467" y="87960"/>
                    </a:cubicBezTo>
                    <a:cubicBezTo>
                      <a:pt x="22028" y="87960"/>
                      <a:pt x="13986" y="83715"/>
                      <a:pt x="8392" y="75273"/>
                    </a:cubicBezTo>
                    <a:cubicBezTo>
                      <a:pt x="2797" y="66832"/>
                      <a:pt x="0" y="55693"/>
                      <a:pt x="0" y="41957"/>
                    </a:cubicBezTo>
                    <a:cubicBezTo>
                      <a:pt x="0" y="34515"/>
                      <a:pt x="749" y="27522"/>
                      <a:pt x="2198" y="21028"/>
                    </a:cubicBezTo>
                    <a:cubicBezTo>
                      <a:pt x="3647" y="14535"/>
                      <a:pt x="5644" y="8441"/>
                      <a:pt x="8142" y="2797"/>
                    </a:cubicBezTo>
                    <a:lnTo>
                      <a:pt x="23126" y="9091"/>
                    </a:lnTo>
                    <a:cubicBezTo>
                      <a:pt x="20929" y="14186"/>
                      <a:pt x="19081" y="19630"/>
                      <a:pt x="17582" y="25424"/>
                    </a:cubicBezTo>
                    <a:cubicBezTo>
                      <a:pt x="16084" y="31218"/>
                      <a:pt x="15335" y="37112"/>
                      <a:pt x="15335" y="43106"/>
                    </a:cubicBezTo>
                    <a:cubicBezTo>
                      <a:pt x="15335" y="51747"/>
                      <a:pt x="16783" y="58390"/>
                      <a:pt x="19630" y="62986"/>
                    </a:cubicBezTo>
                    <a:cubicBezTo>
                      <a:pt x="22477" y="67581"/>
                      <a:pt x="26373" y="69929"/>
                      <a:pt x="31368" y="69929"/>
                    </a:cubicBezTo>
                    <a:cubicBezTo>
                      <a:pt x="35214" y="69929"/>
                      <a:pt x="38361" y="68880"/>
                      <a:pt x="40859" y="66732"/>
                    </a:cubicBezTo>
                    <a:cubicBezTo>
                      <a:pt x="43356" y="64584"/>
                      <a:pt x="45653" y="61138"/>
                      <a:pt x="47852" y="56392"/>
                    </a:cubicBezTo>
                    <a:cubicBezTo>
                      <a:pt x="50049" y="51647"/>
                      <a:pt x="52596" y="45404"/>
                      <a:pt x="55543" y="37662"/>
                    </a:cubicBezTo>
                    <a:cubicBezTo>
                      <a:pt x="58391" y="29919"/>
                      <a:pt x="61338" y="23226"/>
                      <a:pt x="64384" y="17582"/>
                    </a:cubicBezTo>
                    <a:cubicBezTo>
                      <a:pt x="67431" y="11938"/>
                      <a:pt x="71127" y="7592"/>
                      <a:pt x="75424" y="4545"/>
                    </a:cubicBezTo>
                    <a:cubicBezTo>
                      <a:pt x="79769" y="1498"/>
                      <a:pt x="85313" y="0"/>
                      <a:pt x="9205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2" name="Google Shape;3302;g34ed79b00d1_0_3027"/>
              <p:cNvSpPr/>
              <p:nvPr/>
            </p:nvSpPr>
            <p:spPr>
              <a:xfrm>
                <a:off x="7998757" y="2208745"/>
                <a:ext cx="128119" cy="90157"/>
              </a:xfrm>
              <a:custGeom>
                <a:rect b="b" l="l" r="r" t="t"/>
                <a:pathLst>
                  <a:path extrusionOk="0" h="90157" w="128119">
                    <a:moveTo>
                      <a:pt x="128119" y="33815"/>
                    </a:moveTo>
                    <a:cubicBezTo>
                      <a:pt x="128119" y="44954"/>
                      <a:pt x="125822" y="54744"/>
                      <a:pt x="121226" y="63235"/>
                    </a:cubicBezTo>
                    <a:cubicBezTo>
                      <a:pt x="116631" y="71727"/>
                      <a:pt x="109638" y="78320"/>
                      <a:pt x="100248" y="83065"/>
                    </a:cubicBezTo>
                    <a:cubicBezTo>
                      <a:pt x="90858" y="87810"/>
                      <a:pt x="79020" y="90158"/>
                      <a:pt x="64734" y="90158"/>
                    </a:cubicBezTo>
                    <a:cubicBezTo>
                      <a:pt x="50449" y="90158"/>
                      <a:pt x="37562" y="87660"/>
                      <a:pt x="28022" y="82666"/>
                    </a:cubicBezTo>
                    <a:cubicBezTo>
                      <a:pt x="18532" y="77671"/>
                      <a:pt x="11489" y="70778"/>
                      <a:pt x="6893" y="61987"/>
                    </a:cubicBezTo>
                    <a:cubicBezTo>
                      <a:pt x="2298" y="53196"/>
                      <a:pt x="0" y="43206"/>
                      <a:pt x="0" y="32017"/>
                    </a:cubicBezTo>
                    <a:cubicBezTo>
                      <a:pt x="0" y="25874"/>
                      <a:pt x="600" y="19880"/>
                      <a:pt x="1849" y="14136"/>
                    </a:cubicBezTo>
                    <a:cubicBezTo>
                      <a:pt x="3097" y="8391"/>
                      <a:pt x="4646" y="3646"/>
                      <a:pt x="6544" y="0"/>
                    </a:cubicBezTo>
                    <a:lnTo>
                      <a:pt x="22228" y="5644"/>
                    </a:lnTo>
                    <a:cubicBezTo>
                      <a:pt x="20729" y="9390"/>
                      <a:pt x="19380" y="13736"/>
                      <a:pt x="18182" y="18681"/>
                    </a:cubicBezTo>
                    <a:cubicBezTo>
                      <a:pt x="16983" y="23626"/>
                      <a:pt x="16383" y="28221"/>
                      <a:pt x="16383" y="32467"/>
                    </a:cubicBezTo>
                    <a:cubicBezTo>
                      <a:pt x="16383" y="41058"/>
                      <a:pt x="18232" y="48151"/>
                      <a:pt x="21928" y="53845"/>
                    </a:cubicBezTo>
                    <a:cubicBezTo>
                      <a:pt x="25624" y="59539"/>
                      <a:pt x="31019" y="63785"/>
                      <a:pt x="38161" y="66582"/>
                    </a:cubicBezTo>
                    <a:cubicBezTo>
                      <a:pt x="45304" y="69379"/>
                      <a:pt x="54095" y="70828"/>
                      <a:pt x="64534" y="70828"/>
                    </a:cubicBezTo>
                    <a:cubicBezTo>
                      <a:pt x="74974" y="70828"/>
                      <a:pt x="83065" y="69479"/>
                      <a:pt x="90108" y="66732"/>
                    </a:cubicBezTo>
                    <a:cubicBezTo>
                      <a:pt x="97151" y="63985"/>
                      <a:pt x="102545" y="59889"/>
                      <a:pt x="106292" y="54444"/>
                    </a:cubicBezTo>
                    <a:cubicBezTo>
                      <a:pt x="110038" y="49000"/>
                      <a:pt x="111886" y="42157"/>
                      <a:pt x="111886" y="33965"/>
                    </a:cubicBezTo>
                    <a:cubicBezTo>
                      <a:pt x="111886" y="27422"/>
                      <a:pt x="111187" y="21528"/>
                      <a:pt x="109788" y="16283"/>
                    </a:cubicBezTo>
                    <a:cubicBezTo>
                      <a:pt x="108390" y="11039"/>
                      <a:pt x="106742" y="6244"/>
                      <a:pt x="104893" y="1948"/>
                    </a:cubicBezTo>
                    <a:lnTo>
                      <a:pt x="121576" y="1948"/>
                    </a:lnTo>
                    <a:cubicBezTo>
                      <a:pt x="123674" y="6094"/>
                      <a:pt x="125323" y="10689"/>
                      <a:pt x="126421" y="15784"/>
                    </a:cubicBezTo>
                    <a:cubicBezTo>
                      <a:pt x="127570" y="20879"/>
                      <a:pt x="128119" y="26872"/>
                      <a:pt x="128119" y="3386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3" name="Google Shape;3303;g34ed79b00d1_0_3027"/>
              <p:cNvSpPr/>
              <p:nvPr/>
            </p:nvSpPr>
            <p:spPr>
              <a:xfrm>
                <a:off x="7949158" y="2078378"/>
                <a:ext cx="175570" cy="103044"/>
              </a:xfrm>
              <a:custGeom>
                <a:rect b="b" l="l" r="r" t="t"/>
                <a:pathLst>
                  <a:path extrusionOk="0" h="103044" w="175570">
                    <a:moveTo>
                      <a:pt x="0" y="84364"/>
                    </a:moveTo>
                    <a:lnTo>
                      <a:pt x="52446" y="84364"/>
                    </a:lnTo>
                    <a:cubicBezTo>
                      <a:pt x="55443" y="84364"/>
                      <a:pt x="58490" y="84414"/>
                      <a:pt x="61537" y="84564"/>
                    </a:cubicBezTo>
                    <a:cubicBezTo>
                      <a:pt x="64584" y="84713"/>
                      <a:pt x="67381" y="84963"/>
                      <a:pt x="69929" y="85363"/>
                    </a:cubicBezTo>
                    <a:lnTo>
                      <a:pt x="69929" y="84114"/>
                    </a:lnTo>
                    <a:cubicBezTo>
                      <a:pt x="65583" y="81567"/>
                      <a:pt x="61887" y="78320"/>
                      <a:pt x="58940" y="74374"/>
                    </a:cubicBezTo>
                    <a:cubicBezTo>
                      <a:pt x="55993" y="70428"/>
                      <a:pt x="53695" y="65933"/>
                      <a:pt x="52196" y="60888"/>
                    </a:cubicBezTo>
                    <a:cubicBezTo>
                      <a:pt x="50648" y="55843"/>
                      <a:pt x="49899" y="50498"/>
                      <a:pt x="49899" y="44854"/>
                    </a:cubicBezTo>
                    <a:cubicBezTo>
                      <a:pt x="49899" y="34914"/>
                      <a:pt x="51497" y="26623"/>
                      <a:pt x="54644" y="19980"/>
                    </a:cubicBezTo>
                    <a:cubicBezTo>
                      <a:pt x="57791" y="13336"/>
                      <a:pt x="62686" y="8341"/>
                      <a:pt x="69329" y="4995"/>
                    </a:cubicBezTo>
                    <a:cubicBezTo>
                      <a:pt x="75972" y="1648"/>
                      <a:pt x="84514" y="0"/>
                      <a:pt x="95053" y="0"/>
                    </a:cubicBezTo>
                    <a:lnTo>
                      <a:pt x="175571" y="0"/>
                    </a:lnTo>
                    <a:lnTo>
                      <a:pt x="175571" y="18481"/>
                    </a:lnTo>
                    <a:lnTo>
                      <a:pt x="96302" y="18481"/>
                    </a:lnTo>
                    <a:cubicBezTo>
                      <a:pt x="86012" y="18481"/>
                      <a:pt x="78320" y="20829"/>
                      <a:pt x="73175" y="25524"/>
                    </a:cubicBezTo>
                    <a:cubicBezTo>
                      <a:pt x="68081" y="30219"/>
                      <a:pt x="65483" y="37412"/>
                      <a:pt x="65483" y="47102"/>
                    </a:cubicBezTo>
                    <a:cubicBezTo>
                      <a:pt x="65483" y="56292"/>
                      <a:pt x="67231" y="63585"/>
                      <a:pt x="70728" y="69030"/>
                    </a:cubicBezTo>
                    <a:cubicBezTo>
                      <a:pt x="74224" y="74474"/>
                      <a:pt x="79369" y="78370"/>
                      <a:pt x="86112" y="80767"/>
                    </a:cubicBezTo>
                    <a:cubicBezTo>
                      <a:pt x="92855" y="83115"/>
                      <a:pt x="101147" y="84314"/>
                      <a:pt x="110937" y="84314"/>
                    </a:cubicBezTo>
                    <a:lnTo>
                      <a:pt x="175571" y="84314"/>
                    </a:lnTo>
                    <a:lnTo>
                      <a:pt x="175571" y="103045"/>
                    </a:lnTo>
                    <a:lnTo>
                      <a:pt x="100" y="103045"/>
                    </a:lnTo>
                    <a:lnTo>
                      <a:pt x="100" y="843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4" name="Google Shape;3304;g34ed79b00d1_0_3027"/>
              <p:cNvSpPr/>
              <p:nvPr/>
            </p:nvSpPr>
            <p:spPr>
              <a:xfrm>
                <a:off x="7998757" y="1941917"/>
                <a:ext cx="128169" cy="104743"/>
              </a:xfrm>
              <a:custGeom>
                <a:rect b="b" l="l" r="r" t="t"/>
                <a:pathLst>
                  <a:path extrusionOk="0" h="104743" w="128169">
                    <a:moveTo>
                      <a:pt x="0" y="50299"/>
                    </a:moveTo>
                    <a:cubicBezTo>
                      <a:pt x="0" y="39759"/>
                      <a:pt x="2348" y="30769"/>
                      <a:pt x="6993" y="23226"/>
                    </a:cubicBezTo>
                    <a:cubicBezTo>
                      <a:pt x="11639" y="15734"/>
                      <a:pt x="18182" y="9940"/>
                      <a:pt x="26573" y="5994"/>
                    </a:cubicBezTo>
                    <a:cubicBezTo>
                      <a:pt x="34964" y="1998"/>
                      <a:pt x="44755" y="0"/>
                      <a:pt x="55943" y="0"/>
                    </a:cubicBezTo>
                    <a:lnTo>
                      <a:pt x="67581" y="0"/>
                    </a:lnTo>
                    <a:lnTo>
                      <a:pt x="67581" y="85363"/>
                    </a:lnTo>
                    <a:cubicBezTo>
                      <a:pt x="82067" y="85163"/>
                      <a:pt x="93155" y="81517"/>
                      <a:pt x="100747" y="74524"/>
                    </a:cubicBezTo>
                    <a:cubicBezTo>
                      <a:pt x="108340" y="67531"/>
                      <a:pt x="112136" y="57691"/>
                      <a:pt x="112136" y="44954"/>
                    </a:cubicBezTo>
                    <a:cubicBezTo>
                      <a:pt x="112136" y="37162"/>
                      <a:pt x="111437" y="30219"/>
                      <a:pt x="109988" y="24225"/>
                    </a:cubicBezTo>
                    <a:cubicBezTo>
                      <a:pt x="108540" y="18231"/>
                      <a:pt x="106442" y="11988"/>
                      <a:pt x="103694" y="5494"/>
                    </a:cubicBezTo>
                    <a:lnTo>
                      <a:pt x="120178" y="5494"/>
                    </a:lnTo>
                    <a:cubicBezTo>
                      <a:pt x="122975" y="11738"/>
                      <a:pt x="124973" y="17932"/>
                      <a:pt x="126271" y="24025"/>
                    </a:cubicBezTo>
                    <a:cubicBezTo>
                      <a:pt x="127570" y="30169"/>
                      <a:pt x="128169" y="37362"/>
                      <a:pt x="128169" y="45753"/>
                    </a:cubicBezTo>
                    <a:cubicBezTo>
                      <a:pt x="128169" y="57641"/>
                      <a:pt x="125722" y="67981"/>
                      <a:pt x="120877" y="76822"/>
                    </a:cubicBezTo>
                    <a:cubicBezTo>
                      <a:pt x="116032" y="85663"/>
                      <a:pt x="108889" y="92506"/>
                      <a:pt x="99499" y="97401"/>
                    </a:cubicBezTo>
                    <a:cubicBezTo>
                      <a:pt x="90108" y="102296"/>
                      <a:pt x="78620" y="104743"/>
                      <a:pt x="64984" y="104743"/>
                    </a:cubicBezTo>
                    <a:cubicBezTo>
                      <a:pt x="51348" y="104743"/>
                      <a:pt x="40159" y="102495"/>
                      <a:pt x="30419" y="98050"/>
                    </a:cubicBezTo>
                    <a:cubicBezTo>
                      <a:pt x="20679" y="93555"/>
                      <a:pt x="13187" y="87261"/>
                      <a:pt x="7942" y="79119"/>
                    </a:cubicBezTo>
                    <a:cubicBezTo>
                      <a:pt x="2697" y="70978"/>
                      <a:pt x="50" y="61337"/>
                      <a:pt x="50" y="50299"/>
                    </a:cubicBezTo>
                    <a:close/>
                    <a:moveTo>
                      <a:pt x="15335" y="50548"/>
                    </a:moveTo>
                    <a:cubicBezTo>
                      <a:pt x="15335" y="60538"/>
                      <a:pt x="18581" y="68530"/>
                      <a:pt x="25125" y="74474"/>
                    </a:cubicBezTo>
                    <a:cubicBezTo>
                      <a:pt x="31668" y="80418"/>
                      <a:pt x="40809" y="83964"/>
                      <a:pt x="52546" y="85063"/>
                    </a:cubicBezTo>
                    <a:lnTo>
                      <a:pt x="52546" y="19680"/>
                    </a:lnTo>
                    <a:cubicBezTo>
                      <a:pt x="45204" y="19730"/>
                      <a:pt x="38710" y="20929"/>
                      <a:pt x="33116" y="23126"/>
                    </a:cubicBezTo>
                    <a:cubicBezTo>
                      <a:pt x="27522" y="25324"/>
                      <a:pt x="23176" y="28721"/>
                      <a:pt x="20030" y="33216"/>
                    </a:cubicBezTo>
                    <a:cubicBezTo>
                      <a:pt x="16933" y="37711"/>
                      <a:pt x="15335" y="43506"/>
                      <a:pt x="15335" y="5059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5" name="Google Shape;3305;g34ed79b00d1_0_3027"/>
              <p:cNvSpPr/>
              <p:nvPr/>
            </p:nvSpPr>
            <p:spPr>
              <a:xfrm>
                <a:off x="7998558" y="1809053"/>
                <a:ext cx="181514" cy="117330"/>
              </a:xfrm>
              <a:custGeom>
                <a:rect b="b" l="l" r="r" t="t"/>
                <a:pathLst>
                  <a:path extrusionOk="0" h="117330" w="181514">
                    <a:moveTo>
                      <a:pt x="181515" y="66582"/>
                    </a:moveTo>
                    <a:cubicBezTo>
                      <a:pt x="181515" y="82816"/>
                      <a:pt x="178468" y="95353"/>
                      <a:pt x="172424" y="104144"/>
                    </a:cubicBezTo>
                    <a:cubicBezTo>
                      <a:pt x="166380" y="112935"/>
                      <a:pt x="157889" y="117330"/>
                      <a:pt x="147000" y="117330"/>
                    </a:cubicBezTo>
                    <a:cubicBezTo>
                      <a:pt x="139258" y="117330"/>
                      <a:pt x="132614" y="114883"/>
                      <a:pt x="127170" y="109938"/>
                    </a:cubicBezTo>
                    <a:cubicBezTo>
                      <a:pt x="121676" y="104993"/>
                      <a:pt x="118030" y="98200"/>
                      <a:pt x="116231" y="89459"/>
                    </a:cubicBezTo>
                    <a:cubicBezTo>
                      <a:pt x="114733" y="92705"/>
                      <a:pt x="112485" y="95453"/>
                      <a:pt x="109488" y="97750"/>
                    </a:cubicBezTo>
                    <a:cubicBezTo>
                      <a:pt x="106491" y="100048"/>
                      <a:pt x="103045" y="101197"/>
                      <a:pt x="99099" y="101197"/>
                    </a:cubicBezTo>
                    <a:cubicBezTo>
                      <a:pt x="94603" y="101197"/>
                      <a:pt x="90608" y="99948"/>
                      <a:pt x="87211" y="97401"/>
                    </a:cubicBezTo>
                    <a:cubicBezTo>
                      <a:pt x="83815" y="94903"/>
                      <a:pt x="80518" y="91007"/>
                      <a:pt x="77321" y="85862"/>
                    </a:cubicBezTo>
                    <a:cubicBezTo>
                      <a:pt x="74674" y="92306"/>
                      <a:pt x="70228" y="97550"/>
                      <a:pt x="63984" y="101596"/>
                    </a:cubicBezTo>
                    <a:cubicBezTo>
                      <a:pt x="57691" y="105642"/>
                      <a:pt x="50398" y="107640"/>
                      <a:pt x="42057" y="107640"/>
                    </a:cubicBezTo>
                    <a:cubicBezTo>
                      <a:pt x="33166" y="107640"/>
                      <a:pt x="25624" y="105792"/>
                      <a:pt x="19330" y="102096"/>
                    </a:cubicBezTo>
                    <a:cubicBezTo>
                      <a:pt x="13037" y="98400"/>
                      <a:pt x="8242" y="93055"/>
                      <a:pt x="4945" y="86062"/>
                    </a:cubicBezTo>
                    <a:cubicBezTo>
                      <a:pt x="1648" y="79069"/>
                      <a:pt x="0" y="70628"/>
                      <a:pt x="0" y="60688"/>
                    </a:cubicBezTo>
                    <a:cubicBezTo>
                      <a:pt x="0" y="58490"/>
                      <a:pt x="100" y="56293"/>
                      <a:pt x="299" y="54095"/>
                    </a:cubicBezTo>
                    <a:cubicBezTo>
                      <a:pt x="499" y="51897"/>
                      <a:pt x="749" y="49749"/>
                      <a:pt x="1099" y="47701"/>
                    </a:cubicBezTo>
                    <a:cubicBezTo>
                      <a:pt x="1448" y="45653"/>
                      <a:pt x="1848" y="43905"/>
                      <a:pt x="2297" y="42407"/>
                    </a:cubicBezTo>
                    <a:lnTo>
                      <a:pt x="2297" y="0"/>
                    </a:lnTo>
                    <a:lnTo>
                      <a:pt x="14385" y="0"/>
                    </a:lnTo>
                    <a:lnTo>
                      <a:pt x="17182" y="22777"/>
                    </a:lnTo>
                    <a:cubicBezTo>
                      <a:pt x="20130" y="20529"/>
                      <a:pt x="23626" y="18631"/>
                      <a:pt x="27771" y="17132"/>
                    </a:cubicBezTo>
                    <a:cubicBezTo>
                      <a:pt x="31917" y="15634"/>
                      <a:pt x="36512" y="14885"/>
                      <a:pt x="41507" y="14885"/>
                    </a:cubicBezTo>
                    <a:cubicBezTo>
                      <a:pt x="53845" y="14885"/>
                      <a:pt x="63635" y="19031"/>
                      <a:pt x="70877" y="27422"/>
                    </a:cubicBezTo>
                    <a:cubicBezTo>
                      <a:pt x="78120" y="35764"/>
                      <a:pt x="81767" y="47252"/>
                      <a:pt x="81767" y="61837"/>
                    </a:cubicBezTo>
                    <a:cubicBezTo>
                      <a:pt x="81767" y="65283"/>
                      <a:pt x="81467" y="68830"/>
                      <a:pt x="80867" y="72426"/>
                    </a:cubicBezTo>
                    <a:cubicBezTo>
                      <a:pt x="82915" y="76122"/>
                      <a:pt x="85163" y="78920"/>
                      <a:pt x="87610" y="80817"/>
                    </a:cubicBezTo>
                    <a:cubicBezTo>
                      <a:pt x="90058" y="82716"/>
                      <a:pt x="92955" y="83715"/>
                      <a:pt x="96202" y="83715"/>
                    </a:cubicBezTo>
                    <a:cubicBezTo>
                      <a:pt x="98599" y="83715"/>
                      <a:pt x="100547" y="82965"/>
                      <a:pt x="101946" y="81517"/>
                    </a:cubicBezTo>
                    <a:cubicBezTo>
                      <a:pt x="103394" y="80068"/>
                      <a:pt x="104394" y="77921"/>
                      <a:pt x="105043" y="75123"/>
                    </a:cubicBezTo>
                    <a:cubicBezTo>
                      <a:pt x="105692" y="72326"/>
                      <a:pt x="105992" y="68980"/>
                      <a:pt x="105992" y="65084"/>
                    </a:cubicBezTo>
                    <a:lnTo>
                      <a:pt x="105992" y="43306"/>
                    </a:lnTo>
                    <a:cubicBezTo>
                      <a:pt x="105992" y="29870"/>
                      <a:pt x="108789" y="19530"/>
                      <a:pt x="114433" y="12337"/>
                    </a:cubicBezTo>
                    <a:cubicBezTo>
                      <a:pt x="120077" y="5145"/>
                      <a:pt x="128319" y="1548"/>
                      <a:pt x="139108" y="1548"/>
                    </a:cubicBezTo>
                    <a:cubicBezTo>
                      <a:pt x="152794" y="1548"/>
                      <a:pt x="163283" y="7093"/>
                      <a:pt x="170576" y="18231"/>
                    </a:cubicBezTo>
                    <a:cubicBezTo>
                      <a:pt x="177868" y="29370"/>
                      <a:pt x="181515" y="45454"/>
                      <a:pt x="181515" y="66482"/>
                    </a:cubicBezTo>
                    <a:close/>
                    <a:moveTo>
                      <a:pt x="68081" y="61188"/>
                    </a:moveTo>
                    <a:cubicBezTo>
                      <a:pt x="68081" y="52247"/>
                      <a:pt x="65832" y="45504"/>
                      <a:pt x="61338" y="41008"/>
                    </a:cubicBezTo>
                    <a:cubicBezTo>
                      <a:pt x="56842" y="36513"/>
                      <a:pt x="50248" y="34265"/>
                      <a:pt x="41607" y="34265"/>
                    </a:cubicBezTo>
                    <a:cubicBezTo>
                      <a:pt x="32367" y="34265"/>
                      <a:pt x="25424" y="36563"/>
                      <a:pt x="20779" y="41158"/>
                    </a:cubicBezTo>
                    <a:cubicBezTo>
                      <a:pt x="16133" y="45753"/>
                      <a:pt x="13836" y="52496"/>
                      <a:pt x="13836" y="61437"/>
                    </a:cubicBezTo>
                    <a:cubicBezTo>
                      <a:pt x="13836" y="70378"/>
                      <a:pt x="16233" y="76622"/>
                      <a:pt x="20978" y="81217"/>
                    </a:cubicBezTo>
                    <a:cubicBezTo>
                      <a:pt x="25774" y="85862"/>
                      <a:pt x="32716" y="88160"/>
                      <a:pt x="41907" y="88160"/>
                    </a:cubicBezTo>
                    <a:cubicBezTo>
                      <a:pt x="50348" y="88160"/>
                      <a:pt x="56792" y="85812"/>
                      <a:pt x="61288" y="81167"/>
                    </a:cubicBezTo>
                    <a:cubicBezTo>
                      <a:pt x="65782" y="76522"/>
                      <a:pt x="68031" y="69829"/>
                      <a:pt x="68031" y="61188"/>
                    </a:cubicBezTo>
                    <a:close/>
                    <a:moveTo>
                      <a:pt x="166880" y="66033"/>
                    </a:moveTo>
                    <a:cubicBezTo>
                      <a:pt x="166880" y="55793"/>
                      <a:pt x="165830" y="47352"/>
                      <a:pt x="163782" y="40609"/>
                    </a:cubicBezTo>
                    <a:cubicBezTo>
                      <a:pt x="161735" y="33865"/>
                      <a:pt x="158738" y="28821"/>
                      <a:pt x="154892" y="25474"/>
                    </a:cubicBezTo>
                    <a:cubicBezTo>
                      <a:pt x="150996" y="22127"/>
                      <a:pt x="146400" y="20479"/>
                      <a:pt x="141056" y="20479"/>
                    </a:cubicBezTo>
                    <a:cubicBezTo>
                      <a:pt x="136111" y="20479"/>
                      <a:pt x="132365" y="21628"/>
                      <a:pt x="129817" y="23876"/>
                    </a:cubicBezTo>
                    <a:cubicBezTo>
                      <a:pt x="127320" y="26123"/>
                      <a:pt x="125622" y="29420"/>
                      <a:pt x="124723" y="33816"/>
                    </a:cubicBezTo>
                    <a:cubicBezTo>
                      <a:pt x="123873" y="38161"/>
                      <a:pt x="123424" y="43506"/>
                      <a:pt x="123424" y="49849"/>
                    </a:cubicBezTo>
                    <a:lnTo>
                      <a:pt x="123424" y="71277"/>
                    </a:lnTo>
                    <a:cubicBezTo>
                      <a:pt x="123424" y="76822"/>
                      <a:pt x="124273" y="81667"/>
                      <a:pt x="126021" y="85812"/>
                    </a:cubicBezTo>
                    <a:cubicBezTo>
                      <a:pt x="127769" y="89958"/>
                      <a:pt x="130317" y="93105"/>
                      <a:pt x="133714" y="95353"/>
                    </a:cubicBezTo>
                    <a:cubicBezTo>
                      <a:pt x="137110" y="97600"/>
                      <a:pt x="141305" y="98699"/>
                      <a:pt x="146350" y="98699"/>
                    </a:cubicBezTo>
                    <a:cubicBezTo>
                      <a:pt x="153044" y="98699"/>
                      <a:pt x="158139" y="95902"/>
                      <a:pt x="161635" y="90258"/>
                    </a:cubicBezTo>
                    <a:cubicBezTo>
                      <a:pt x="165131" y="84614"/>
                      <a:pt x="166880" y="76572"/>
                      <a:pt x="166880" y="6613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6" name="Google Shape;3306;g34ed79b00d1_0_3027"/>
              <p:cNvSpPr/>
              <p:nvPr/>
            </p:nvSpPr>
            <p:spPr>
              <a:xfrm>
                <a:off x="7998957" y="1695019"/>
                <a:ext cx="127869" cy="98849"/>
              </a:xfrm>
              <a:custGeom>
                <a:rect b="b" l="l" r="r" t="t"/>
                <a:pathLst>
                  <a:path extrusionOk="0" h="98849" w="127869">
                    <a:moveTo>
                      <a:pt x="0" y="43506"/>
                    </a:moveTo>
                    <a:cubicBezTo>
                      <a:pt x="0" y="28771"/>
                      <a:pt x="3297" y="17832"/>
                      <a:pt x="9940" y="10689"/>
                    </a:cubicBezTo>
                    <a:cubicBezTo>
                      <a:pt x="16533" y="3546"/>
                      <a:pt x="27123" y="0"/>
                      <a:pt x="41608" y="0"/>
                    </a:cubicBezTo>
                    <a:lnTo>
                      <a:pt x="125622" y="0"/>
                    </a:lnTo>
                    <a:lnTo>
                      <a:pt x="125622" y="13636"/>
                    </a:lnTo>
                    <a:lnTo>
                      <a:pt x="107340" y="17232"/>
                    </a:lnTo>
                    <a:lnTo>
                      <a:pt x="107340" y="18132"/>
                    </a:lnTo>
                    <a:cubicBezTo>
                      <a:pt x="111836" y="21578"/>
                      <a:pt x="115632" y="25224"/>
                      <a:pt x="118679" y="28970"/>
                    </a:cubicBezTo>
                    <a:cubicBezTo>
                      <a:pt x="121726" y="32717"/>
                      <a:pt x="124024" y="37062"/>
                      <a:pt x="125572" y="42007"/>
                    </a:cubicBezTo>
                    <a:cubicBezTo>
                      <a:pt x="127121" y="46952"/>
                      <a:pt x="127869" y="52946"/>
                      <a:pt x="127869" y="60089"/>
                    </a:cubicBezTo>
                    <a:cubicBezTo>
                      <a:pt x="127869" y="67581"/>
                      <a:pt x="126571" y="74274"/>
                      <a:pt x="123924" y="80118"/>
                    </a:cubicBezTo>
                    <a:cubicBezTo>
                      <a:pt x="121276" y="85962"/>
                      <a:pt x="117330" y="90508"/>
                      <a:pt x="111986" y="93854"/>
                    </a:cubicBezTo>
                    <a:cubicBezTo>
                      <a:pt x="106641" y="97201"/>
                      <a:pt x="99898" y="98849"/>
                      <a:pt x="91706" y="98849"/>
                    </a:cubicBezTo>
                    <a:cubicBezTo>
                      <a:pt x="79369" y="98849"/>
                      <a:pt x="69929" y="93954"/>
                      <a:pt x="63286" y="84214"/>
                    </a:cubicBezTo>
                    <a:cubicBezTo>
                      <a:pt x="56692" y="74424"/>
                      <a:pt x="53046" y="59539"/>
                      <a:pt x="52446" y="39560"/>
                    </a:cubicBezTo>
                    <a:lnTo>
                      <a:pt x="51548" y="18231"/>
                    </a:lnTo>
                    <a:lnTo>
                      <a:pt x="44005" y="18231"/>
                    </a:lnTo>
                    <a:cubicBezTo>
                      <a:pt x="33316" y="18231"/>
                      <a:pt x="25874" y="20529"/>
                      <a:pt x="21578" y="25124"/>
                    </a:cubicBezTo>
                    <a:cubicBezTo>
                      <a:pt x="17282" y="29720"/>
                      <a:pt x="15135" y="36163"/>
                      <a:pt x="15135" y="44505"/>
                    </a:cubicBezTo>
                    <a:cubicBezTo>
                      <a:pt x="15135" y="50948"/>
                      <a:pt x="16083" y="57142"/>
                      <a:pt x="17932" y="62986"/>
                    </a:cubicBezTo>
                    <a:cubicBezTo>
                      <a:pt x="19830" y="68830"/>
                      <a:pt x="22028" y="74424"/>
                      <a:pt x="24575" y="79669"/>
                    </a:cubicBezTo>
                    <a:lnTo>
                      <a:pt x="10390" y="85413"/>
                    </a:lnTo>
                    <a:cubicBezTo>
                      <a:pt x="7542" y="79868"/>
                      <a:pt x="5095" y="73475"/>
                      <a:pt x="3047" y="66232"/>
                    </a:cubicBezTo>
                    <a:cubicBezTo>
                      <a:pt x="999" y="58990"/>
                      <a:pt x="0" y="51447"/>
                      <a:pt x="0" y="43456"/>
                    </a:cubicBezTo>
                    <a:close/>
                    <a:moveTo>
                      <a:pt x="64734" y="18481"/>
                    </a:moveTo>
                    <a:lnTo>
                      <a:pt x="65533" y="37312"/>
                    </a:lnTo>
                    <a:cubicBezTo>
                      <a:pt x="66132" y="52696"/>
                      <a:pt x="68630" y="63585"/>
                      <a:pt x="73075" y="69879"/>
                    </a:cubicBezTo>
                    <a:cubicBezTo>
                      <a:pt x="77521" y="76172"/>
                      <a:pt x="83815" y="79369"/>
                      <a:pt x="91906" y="79369"/>
                    </a:cubicBezTo>
                    <a:cubicBezTo>
                      <a:pt x="98949" y="79369"/>
                      <a:pt x="104194" y="77221"/>
                      <a:pt x="107590" y="72926"/>
                    </a:cubicBezTo>
                    <a:cubicBezTo>
                      <a:pt x="110987" y="68630"/>
                      <a:pt x="112685" y="62986"/>
                      <a:pt x="112685" y="55893"/>
                    </a:cubicBezTo>
                    <a:cubicBezTo>
                      <a:pt x="112685" y="44904"/>
                      <a:pt x="109638" y="35913"/>
                      <a:pt x="103544" y="28921"/>
                    </a:cubicBezTo>
                    <a:cubicBezTo>
                      <a:pt x="97451" y="21928"/>
                      <a:pt x="88310" y="18431"/>
                      <a:pt x="76122" y="18431"/>
                    </a:cubicBezTo>
                    <a:lnTo>
                      <a:pt x="64734" y="1843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7" name="Google Shape;3307;g34ed79b00d1_0_3027"/>
              <p:cNvSpPr/>
              <p:nvPr/>
            </p:nvSpPr>
            <p:spPr>
              <a:xfrm>
                <a:off x="7998757" y="1585231"/>
                <a:ext cx="125871" cy="71077"/>
              </a:xfrm>
              <a:custGeom>
                <a:rect b="b" l="l" r="r" t="t"/>
                <a:pathLst>
                  <a:path extrusionOk="0" h="71077" w="125871">
                    <a:moveTo>
                      <a:pt x="0" y="15035"/>
                    </a:moveTo>
                    <a:cubicBezTo>
                      <a:pt x="0" y="12537"/>
                      <a:pt x="150" y="9940"/>
                      <a:pt x="400" y="7243"/>
                    </a:cubicBezTo>
                    <a:cubicBezTo>
                      <a:pt x="649" y="4545"/>
                      <a:pt x="999" y="2148"/>
                      <a:pt x="1449" y="0"/>
                    </a:cubicBezTo>
                    <a:lnTo>
                      <a:pt x="18831" y="2348"/>
                    </a:lnTo>
                    <a:cubicBezTo>
                      <a:pt x="18332" y="4396"/>
                      <a:pt x="17882" y="6643"/>
                      <a:pt x="17582" y="9091"/>
                    </a:cubicBezTo>
                    <a:cubicBezTo>
                      <a:pt x="17283" y="11588"/>
                      <a:pt x="17133" y="13886"/>
                      <a:pt x="17133" y="16084"/>
                    </a:cubicBezTo>
                    <a:cubicBezTo>
                      <a:pt x="17133" y="21028"/>
                      <a:pt x="18132" y="25724"/>
                      <a:pt x="20130" y="30119"/>
                    </a:cubicBezTo>
                    <a:cubicBezTo>
                      <a:pt x="22128" y="34515"/>
                      <a:pt x="24975" y="38361"/>
                      <a:pt x="28721" y="41657"/>
                    </a:cubicBezTo>
                    <a:cubicBezTo>
                      <a:pt x="32417" y="44954"/>
                      <a:pt x="36912" y="47552"/>
                      <a:pt x="42157" y="49449"/>
                    </a:cubicBezTo>
                    <a:cubicBezTo>
                      <a:pt x="47402" y="51348"/>
                      <a:pt x="53196" y="52247"/>
                      <a:pt x="59589" y="52247"/>
                    </a:cubicBezTo>
                    <a:lnTo>
                      <a:pt x="125872" y="52247"/>
                    </a:lnTo>
                    <a:lnTo>
                      <a:pt x="125872" y="71078"/>
                    </a:lnTo>
                    <a:lnTo>
                      <a:pt x="2298" y="71078"/>
                    </a:lnTo>
                    <a:lnTo>
                      <a:pt x="2298" y="55493"/>
                    </a:lnTo>
                    <a:lnTo>
                      <a:pt x="25075" y="53446"/>
                    </a:lnTo>
                    <a:lnTo>
                      <a:pt x="25075" y="52646"/>
                    </a:lnTo>
                    <a:cubicBezTo>
                      <a:pt x="20480" y="50099"/>
                      <a:pt x="16283" y="47002"/>
                      <a:pt x="12487" y="43406"/>
                    </a:cubicBezTo>
                    <a:cubicBezTo>
                      <a:pt x="8692" y="39809"/>
                      <a:pt x="5644" y="35614"/>
                      <a:pt x="3397" y="30819"/>
                    </a:cubicBezTo>
                    <a:cubicBezTo>
                      <a:pt x="1149" y="26023"/>
                      <a:pt x="0" y="20729"/>
                      <a:pt x="0" y="1488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8" name="Google Shape;3308;g34ed79b00d1_0_3027"/>
              <p:cNvSpPr/>
              <p:nvPr/>
            </p:nvSpPr>
            <p:spPr>
              <a:xfrm>
                <a:off x="7998757" y="1464155"/>
                <a:ext cx="128169" cy="104743"/>
              </a:xfrm>
              <a:custGeom>
                <a:rect b="b" l="l" r="r" t="t"/>
                <a:pathLst>
                  <a:path extrusionOk="0" h="104743" w="128169">
                    <a:moveTo>
                      <a:pt x="0" y="50299"/>
                    </a:moveTo>
                    <a:cubicBezTo>
                      <a:pt x="0" y="39759"/>
                      <a:pt x="2348" y="30769"/>
                      <a:pt x="6993" y="23226"/>
                    </a:cubicBezTo>
                    <a:cubicBezTo>
                      <a:pt x="11639" y="15734"/>
                      <a:pt x="18182" y="9940"/>
                      <a:pt x="26573" y="5994"/>
                    </a:cubicBezTo>
                    <a:cubicBezTo>
                      <a:pt x="34964" y="1998"/>
                      <a:pt x="44755" y="0"/>
                      <a:pt x="55943" y="0"/>
                    </a:cubicBezTo>
                    <a:lnTo>
                      <a:pt x="67581" y="0"/>
                    </a:lnTo>
                    <a:lnTo>
                      <a:pt x="67581" y="85363"/>
                    </a:lnTo>
                    <a:cubicBezTo>
                      <a:pt x="82067" y="85163"/>
                      <a:pt x="93155" y="81517"/>
                      <a:pt x="100747" y="74524"/>
                    </a:cubicBezTo>
                    <a:cubicBezTo>
                      <a:pt x="108340" y="67531"/>
                      <a:pt x="112136" y="57691"/>
                      <a:pt x="112136" y="44954"/>
                    </a:cubicBezTo>
                    <a:cubicBezTo>
                      <a:pt x="112136" y="37162"/>
                      <a:pt x="111437" y="30219"/>
                      <a:pt x="109988" y="24225"/>
                    </a:cubicBezTo>
                    <a:cubicBezTo>
                      <a:pt x="108540" y="18231"/>
                      <a:pt x="106442" y="11988"/>
                      <a:pt x="103694" y="5494"/>
                    </a:cubicBezTo>
                    <a:lnTo>
                      <a:pt x="120178" y="5494"/>
                    </a:lnTo>
                    <a:cubicBezTo>
                      <a:pt x="122975" y="11738"/>
                      <a:pt x="124973" y="17932"/>
                      <a:pt x="126271" y="24025"/>
                    </a:cubicBezTo>
                    <a:cubicBezTo>
                      <a:pt x="127570" y="30169"/>
                      <a:pt x="128169" y="37362"/>
                      <a:pt x="128169" y="45753"/>
                    </a:cubicBezTo>
                    <a:cubicBezTo>
                      <a:pt x="128169" y="57641"/>
                      <a:pt x="125722" y="67981"/>
                      <a:pt x="120877" y="76822"/>
                    </a:cubicBezTo>
                    <a:cubicBezTo>
                      <a:pt x="116032" y="85663"/>
                      <a:pt x="108889" y="92506"/>
                      <a:pt x="99499" y="97401"/>
                    </a:cubicBezTo>
                    <a:cubicBezTo>
                      <a:pt x="90108" y="102295"/>
                      <a:pt x="78620" y="104743"/>
                      <a:pt x="64984" y="104743"/>
                    </a:cubicBezTo>
                    <a:cubicBezTo>
                      <a:pt x="51348" y="104743"/>
                      <a:pt x="40159" y="102495"/>
                      <a:pt x="30419" y="98050"/>
                    </a:cubicBezTo>
                    <a:cubicBezTo>
                      <a:pt x="20679" y="93554"/>
                      <a:pt x="13187" y="87261"/>
                      <a:pt x="7942" y="79119"/>
                    </a:cubicBezTo>
                    <a:cubicBezTo>
                      <a:pt x="2697" y="70978"/>
                      <a:pt x="50" y="61337"/>
                      <a:pt x="50" y="50299"/>
                    </a:cubicBezTo>
                    <a:close/>
                    <a:moveTo>
                      <a:pt x="15335" y="50548"/>
                    </a:moveTo>
                    <a:cubicBezTo>
                      <a:pt x="15335" y="60538"/>
                      <a:pt x="18581" y="68530"/>
                      <a:pt x="25125" y="74474"/>
                    </a:cubicBezTo>
                    <a:cubicBezTo>
                      <a:pt x="31668" y="80418"/>
                      <a:pt x="40809" y="83964"/>
                      <a:pt x="52546" y="85063"/>
                    </a:cubicBezTo>
                    <a:lnTo>
                      <a:pt x="52546" y="19680"/>
                    </a:lnTo>
                    <a:cubicBezTo>
                      <a:pt x="45204" y="19730"/>
                      <a:pt x="38710" y="20929"/>
                      <a:pt x="33116" y="23126"/>
                    </a:cubicBezTo>
                    <a:cubicBezTo>
                      <a:pt x="27522" y="25324"/>
                      <a:pt x="23176" y="28721"/>
                      <a:pt x="20030" y="33216"/>
                    </a:cubicBezTo>
                    <a:cubicBezTo>
                      <a:pt x="16933" y="37711"/>
                      <a:pt x="15335" y="43506"/>
                      <a:pt x="15335" y="5059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9" name="Google Shape;3309;g34ed79b00d1_0_3027"/>
              <p:cNvSpPr/>
              <p:nvPr/>
            </p:nvSpPr>
            <p:spPr>
              <a:xfrm>
                <a:off x="7998757" y="1257016"/>
                <a:ext cx="125871" cy="175420"/>
              </a:xfrm>
              <a:custGeom>
                <a:rect b="b" l="l" r="r" t="t"/>
                <a:pathLst>
                  <a:path extrusionOk="0" h="175420" w="125871">
                    <a:moveTo>
                      <a:pt x="0" y="41158"/>
                    </a:moveTo>
                    <a:cubicBezTo>
                      <a:pt x="0" y="27572"/>
                      <a:pt x="3547" y="17282"/>
                      <a:pt x="10639" y="10389"/>
                    </a:cubicBezTo>
                    <a:cubicBezTo>
                      <a:pt x="17732" y="3496"/>
                      <a:pt x="29171" y="0"/>
                      <a:pt x="44855" y="0"/>
                    </a:cubicBezTo>
                    <a:lnTo>
                      <a:pt x="125822" y="0"/>
                    </a:lnTo>
                    <a:lnTo>
                      <a:pt x="125822" y="18481"/>
                    </a:lnTo>
                    <a:lnTo>
                      <a:pt x="45753" y="18481"/>
                    </a:lnTo>
                    <a:cubicBezTo>
                      <a:pt x="35764" y="18481"/>
                      <a:pt x="28271" y="20629"/>
                      <a:pt x="23276" y="24975"/>
                    </a:cubicBezTo>
                    <a:cubicBezTo>
                      <a:pt x="18282" y="29320"/>
                      <a:pt x="15784" y="35714"/>
                      <a:pt x="15784" y="44205"/>
                    </a:cubicBezTo>
                    <a:cubicBezTo>
                      <a:pt x="15784" y="56143"/>
                      <a:pt x="19231" y="64834"/>
                      <a:pt x="26174" y="70228"/>
                    </a:cubicBezTo>
                    <a:cubicBezTo>
                      <a:pt x="33116" y="75623"/>
                      <a:pt x="43256" y="78320"/>
                      <a:pt x="56743" y="78320"/>
                    </a:cubicBezTo>
                    <a:lnTo>
                      <a:pt x="125872" y="78320"/>
                    </a:lnTo>
                    <a:lnTo>
                      <a:pt x="125872" y="96951"/>
                    </a:lnTo>
                    <a:lnTo>
                      <a:pt x="45803" y="96951"/>
                    </a:lnTo>
                    <a:cubicBezTo>
                      <a:pt x="39110" y="96951"/>
                      <a:pt x="33566" y="97900"/>
                      <a:pt x="29121" y="99848"/>
                    </a:cubicBezTo>
                    <a:cubicBezTo>
                      <a:pt x="24675" y="101746"/>
                      <a:pt x="21378" y="104643"/>
                      <a:pt x="19131" y="108439"/>
                    </a:cubicBezTo>
                    <a:cubicBezTo>
                      <a:pt x="16933" y="112235"/>
                      <a:pt x="15784" y="117031"/>
                      <a:pt x="15784" y="122825"/>
                    </a:cubicBezTo>
                    <a:cubicBezTo>
                      <a:pt x="15784" y="131016"/>
                      <a:pt x="17482" y="137609"/>
                      <a:pt x="20879" y="142555"/>
                    </a:cubicBezTo>
                    <a:cubicBezTo>
                      <a:pt x="24276" y="147499"/>
                      <a:pt x="29271" y="151096"/>
                      <a:pt x="35914" y="153343"/>
                    </a:cubicBezTo>
                    <a:cubicBezTo>
                      <a:pt x="42557" y="155541"/>
                      <a:pt x="50748" y="156690"/>
                      <a:pt x="60439" y="156690"/>
                    </a:cubicBezTo>
                    <a:lnTo>
                      <a:pt x="125822" y="156690"/>
                    </a:lnTo>
                    <a:lnTo>
                      <a:pt x="125822" y="175421"/>
                    </a:lnTo>
                    <a:lnTo>
                      <a:pt x="2248" y="175421"/>
                    </a:lnTo>
                    <a:lnTo>
                      <a:pt x="2248" y="160336"/>
                    </a:lnTo>
                    <a:lnTo>
                      <a:pt x="19730" y="157539"/>
                    </a:lnTo>
                    <a:lnTo>
                      <a:pt x="19730" y="156540"/>
                    </a:lnTo>
                    <a:cubicBezTo>
                      <a:pt x="15435" y="154043"/>
                      <a:pt x="11839" y="150946"/>
                      <a:pt x="8891" y="147200"/>
                    </a:cubicBezTo>
                    <a:cubicBezTo>
                      <a:pt x="5944" y="143454"/>
                      <a:pt x="3746" y="139258"/>
                      <a:pt x="2248" y="134563"/>
                    </a:cubicBezTo>
                    <a:cubicBezTo>
                      <a:pt x="749" y="129917"/>
                      <a:pt x="0" y="124923"/>
                      <a:pt x="0" y="119678"/>
                    </a:cubicBezTo>
                    <a:cubicBezTo>
                      <a:pt x="0" y="110287"/>
                      <a:pt x="1749" y="102395"/>
                      <a:pt x="5245" y="96052"/>
                    </a:cubicBezTo>
                    <a:cubicBezTo>
                      <a:pt x="8741" y="89708"/>
                      <a:pt x="14036" y="85113"/>
                      <a:pt x="21179" y="82216"/>
                    </a:cubicBezTo>
                    <a:lnTo>
                      <a:pt x="21179" y="81217"/>
                    </a:lnTo>
                    <a:cubicBezTo>
                      <a:pt x="14036" y="77171"/>
                      <a:pt x="8741" y="71577"/>
                      <a:pt x="5245" y="64534"/>
                    </a:cubicBezTo>
                    <a:cubicBezTo>
                      <a:pt x="1749" y="57441"/>
                      <a:pt x="0" y="49749"/>
                      <a:pt x="0" y="4130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10" name="Google Shape;3310;g34ed79b00d1_0_3027"/>
              <p:cNvSpPr/>
              <p:nvPr/>
            </p:nvSpPr>
            <p:spPr>
              <a:xfrm>
                <a:off x="7998757" y="1111964"/>
                <a:ext cx="128119" cy="113484"/>
              </a:xfrm>
              <a:custGeom>
                <a:rect b="b" l="l" r="r" t="t"/>
                <a:pathLst>
                  <a:path extrusionOk="0" h="113484" w="128119">
                    <a:moveTo>
                      <a:pt x="63835" y="50"/>
                    </a:moveTo>
                    <a:cubicBezTo>
                      <a:pt x="73975" y="50"/>
                      <a:pt x="83065" y="1349"/>
                      <a:pt x="91008" y="3996"/>
                    </a:cubicBezTo>
                    <a:cubicBezTo>
                      <a:pt x="98999" y="6643"/>
                      <a:pt x="105692" y="10439"/>
                      <a:pt x="111187" y="15384"/>
                    </a:cubicBezTo>
                    <a:cubicBezTo>
                      <a:pt x="116681" y="20329"/>
                      <a:pt x="120877" y="26323"/>
                      <a:pt x="123774" y="33366"/>
                    </a:cubicBezTo>
                    <a:cubicBezTo>
                      <a:pt x="126671" y="40409"/>
                      <a:pt x="128119" y="48351"/>
                      <a:pt x="128119" y="57192"/>
                    </a:cubicBezTo>
                    <a:cubicBezTo>
                      <a:pt x="128119" y="65483"/>
                      <a:pt x="126671" y="73026"/>
                      <a:pt x="123774" y="79918"/>
                    </a:cubicBezTo>
                    <a:cubicBezTo>
                      <a:pt x="120877" y="86811"/>
                      <a:pt x="116681" y="92755"/>
                      <a:pt x="111187" y="97750"/>
                    </a:cubicBezTo>
                    <a:cubicBezTo>
                      <a:pt x="105692" y="102745"/>
                      <a:pt x="98949" y="106641"/>
                      <a:pt x="91008" y="109388"/>
                    </a:cubicBezTo>
                    <a:cubicBezTo>
                      <a:pt x="83065" y="112136"/>
                      <a:pt x="73975" y="113484"/>
                      <a:pt x="63835" y="113484"/>
                    </a:cubicBezTo>
                    <a:cubicBezTo>
                      <a:pt x="50299" y="113484"/>
                      <a:pt x="38760" y="111187"/>
                      <a:pt x="29271" y="106591"/>
                    </a:cubicBezTo>
                    <a:cubicBezTo>
                      <a:pt x="19780" y="101996"/>
                      <a:pt x="12487" y="95453"/>
                      <a:pt x="7492" y="86911"/>
                    </a:cubicBezTo>
                    <a:cubicBezTo>
                      <a:pt x="2497" y="78370"/>
                      <a:pt x="0" y="68230"/>
                      <a:pt x="0" y="56392"/>
                    </a:cubicBezTo>
                    <a:cubicBezTo>
                      <a:pt x="0" y="44555"/>
                      <a:pt x="2497" y="35264"/>
                      <a:pt x="7542" y="26773"/>
                    </a:cubicBezTo>
                    <a:cubicBezTo>
                      <a:pt x="12587" y="18281"/>
                      <a:pt x="19830" y="11738"/>
                      <a:pt x="29370" y="7043"/>
                    </a:cubicBezTo>
                    <a:cubicBezTo>
                      <a:pt x="38860" y="2348"/>
                      <a:pt x="50349" y="0"/>
                      <a:pt x="63835" y="0"/>
                    </a:cubicBezTo>
                    <a:close/>
                    <a:moveTo>
                      <a:pt x="63835" y="94104"/>
                    </a:moveTo>
                    <a:cubicBezTo>
                      <a:pt x="73775" y="94104"/>
                      <a:pt x="82366" y="92805"/>
                      <a:pt x="89659" y="90158"/>
                    </a:cubicBezTo>
                    <a:cubicBezTo>
                      <a:pt x="96951" y="87511"/>
                      <a:pt x="102595" y="83465"/>
                      <a:pt x="106592" y="77970"/>
                    </a:cubicBezTo>
                    <a:cubicBezTo>
                      <a:pt x="110587" y="72476"/>
                      <a:pt x="112585" y="65433"/>
                      <a:pt x="112585" y="56792"/>
                    </a:cubicBezTo>
                    <a:cubicBezTo>
                      <a:pt x="112585" y="48151"/>
                      <a:pt x="110587" y="41158"/>
                      <a:pt x="106592" y="35664"/>
                    </a:cubicBezTo>
                    <a:cubicBezTo>
                      <a:pt x="102595" y="30169"/>
                      <a:pt x="96951" y="26073"/>
                      <a:pt x="89659" y="23426"/>
                    </a:cubicBezTo>
                    <a:cubicBezTo>
                      <a:pt x="82366" y="20779"/>
                      <a:pt x="73775" y="19480"/>
                      <a:pt x="63835" y="19480"/>
                    </a:cubicBezTo>
                    <a:cubicBezTo>
                      <a:pt x="53895" y="19480"/>
                      <a:pt x="45454" y="20779"/>
                      <a:pt x="38311" y="23426"/>
                    </a:cubicBezTo>
                    <a:cubicBezTo>
                      <a:pt x="31119" y="26073"/>
                      <a:pt x="25574" y="30119"/>
                      <a:pt x="21678" y="35614"/>
                    </a:cubicBezTo>
                    <a:cubicBezTo>
                      <a:pt x="17782" y="41108"/>
                      <a:pt x="15834" y="48201"/>
                      <a:pt x="15834" y="56942"/>
                    </a:cubicBezTo>
                    <a:cubicBezTo>
                      <a:pt x="15834" y="69779"/>
                      <a:pt x="20080" y="79219"/>
                      <a:pt x="28571" y="85213"/>
                    </a:cubicBezTo>
                    <a:cubicBezTo>
                      <a:pt x="37062" y="91207"/>
                      <a:pt x="48850" y="94154"/>
                      <a:pt x="63885" y="9415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11" name="Google Shape;3311;g34ed79b00d1_0_3027"/>
              <p:cNvSpPr/>
              <p:nvPr/>
            </p:nvSpPr>
            <p:spPr>
              <a:xfrm>
                <a:off x="7998807" y="999629"/>
                <a:ext cx="128019" cy="88159"/>
              </a:xfrm>
              <a:custGeom>
                <a:rect b="b" l="l" r="r" t="t"/>
                <a:pathLst>
                  <a:path extrusionOk="0" h="88159" w="128019">
                    <a:moveTo>
                      <a:pt x="91956" y="50"/>
                    </a:moveTo>
                    <a:cubicBezTo>
                      <a:pt x="99848" y="50"/>
                      <a:pt x="106492" y="2048"/>
                      <a:pt x="111836" y="5994"/>
                    </a:cubicBezTo>
                    <a:cubicBezTo>
                      <a:pt x="117231" y="9940"/>
                      <a:pt x="121276" y="15584"/>
                      <a:pt x="123974" y="22927"/>
                    </a:cubicBezTo>
                    <a:cubicBezTo>
                      <a:pt x="126671" y="30269"/>
                      <a:pt x="128019" y="39010"/>
                      <a:pt x="128019" y="49150"/>
                    </a:cubicBezTo>
                    <a:cubicBezTo>
                      <a:pt x="128019" y="57791"/>
                      <a:pt x="127320" y="65283"/>
                      <a:pt x="125972" y="71577"/>
                    </a:cubicBezTo>
                    <a:cubicBezTo>
                      <a:pt x="124623" y="77871"/>
                      <a:pt x="122725" y="83415"/>
                      <a:pt x="120228" y="88160"/>
                    </a:cubicBezTo>
                    <a:lnTo>
                      <a:pt x="102995" y="88160"/>
                    </a:lnTo>
                    <a:cubicBezTo>
                      <a:pt x="105492" y="83115"/>
                      <a:pt x="107740" y="77121"/>
                      <a:pt x="109738" y="70128"/>
                    </a:cubicBezTo>
                    <a:cubicBezTo>
                      <a:pt x="111786" y="63136"/>
                      <a:pt x="112785" y="55993"/>
                      <a:pt x="112785" y="48700"/>
                    </a:cubicBezTo>
                    <a:cubicBezTo>
                      <a:pt x="112785" y="38011"/>
                      <a:pt x="111037" y="30269"/>
                      <a:pt x="107590" y="25474"/>
                    </a:cubicBezTo>
                    <a:cubicBezTo>
                      <a:pt x="104144" y="20679"/>
                      <a:pt x="99449" y="18231"/>
                      <a:pt x="93505" y="18231"/>
                    </a:cubicBezTo>
                    <a:cubicBezTo>
                      <a:pt x="90108" y="18231"/>
                      <a:pt x="87111" y="19180"/>
                      <a:pt x="84564" y="21128"/>
                    </a:cubicBezTo>
                    <a:cubicBezTo>
                      <a:pt x="81967" y="23027"/>
                      <a:pt x="79469" y="26273"/>
                      <a:pt x="77022" y="30769"/>
                    </a:cubicBezTo>
                    <a:cubicBezTo>
                      <a:pt x="74574" y="35264"/>
                      <a:pt x="71877" y="41508"/>
                      <a:pt x="68980" y="49499"/>
                    </a:cubicBezTo>
                    <a:cubicBezTo>
                      <a:pt x="65983" y="57391"/>
                      <a:pt x="62986" y="64234"/>
                      <a:pt x="60039" y="69979"/>
                    </a:cubicBezTo>
                    <a:cubicBezTo>
                      <a:pt x="57092" y="75723"/>
                      <a:pt x="53446" y="80168"/>
                      <a:pt x="49150" y="83265"/>
                    </a:cubicBezTo>
                    <a:cubicBezTo>
                      <a:pt x="44855" y="86362"/>
                      <a:pt x="39310" y="87960"/>
                      <a:pt x="32467" y="87960"/>
                    </a:cubicBezTo>
                    <a:cubicBezTo>
                      <a:pt x="22028" y="87960"/>
                      <a:pt x="13986" y="83715"/>
                      <a:pt x="8392" y="75273"/>
                    </a:cubicBezTo>
                    <a:cubicBezTo>
                      <a:pt x="2797" y="66832"/>
                      <a:pt x="0" y="55693"/>
                      <a:pt x="0" y="41957"/>
                    </a:cubicBezTo>
                    <a:cubicBezTo>
                      <a:pt x="0" y="34515"/>
                      <a:pt x="749" y="27522"/>
                      <a:pt x="2198" y="21028"/>
                    </a:cubicBezTo>
                    <a:cubicBezTo>
                      <a:pt x="3647" y="14535"/>
                      <a:pt x="5644" y="8441"/>
                      <a:pt x="8142" y="2797"/>
                    </a:cubicBezTo>
                    <a:lnTo>
                      <a:pt x="23126" y="9091"/>
                    </a:lnTo>
                    <a:cubicBezTo>
                      <a:pt x="20929" y="14186"/>
                      <a:pt x="19081" y="19630"/>
                      <a:pt x="17582" y="25424"/>
                    </a:cubicBezTo>
                    <a:cubicBezTo>
                      <a:pt x="16084" y="31218"/>
                      <a:pt x="15335" y="37112"/>
                      <a:pt x="15335" y="43106"/>
                    </a:cubicBezTo>
                    <a:cubicBezTo>
                      <a:pt x="15335" y="51747"/>
                      <a:pt x="16783" y="58390"/>
                      <a:pt x="19630" y="62986"/>
                    </a:cubicBezTo>
                    <a:cubicBezTo>
                      <a:pt x="22477" y="67581"/>
                      <a:pt x="26373" y="69929"/>
                      <a:pt x="31368" y="69929"/>
                    </a:cubicBezTo>
                    <a:cubicBezTo>
                      <a:pt x="35214" y="69929"/>
                      <a:pt x="38361" y="68880"/>
                      <a:pt x="40859" y="66732"/>
                    </a:cubicBezTo>
                    <a:cubicBezTo>
                      <a:pt x="43356" y="64584"/>
                      <a:pt x="45653" y="61138"/>
                      <a:pt x="47852" y="56392"/>
                    </a:cubicBezTo>
                    <a:cubicBezTo>
                      <a:pt x="50049" y="51647"/>
                      <a:pt x="52596" y="45404"/>
                      <a:pt x="55543" y="37662"/>
                    </a:cubicBezTo>
                    <a:cubicBezTo>
                      <a:pt x="58391" y="29919"/>
                      <a:pt x="61338" y="23226"/>
                      <a:pt x="64384" y="17582"/>
                    </a:cubicBezTo>
                    <a:cubicBezTo>
                      <a:pt x="67431" y="11938"/>
                      <a:pt x="71127" y="7592"/>
                      <a:pt x="75424" y="4545"/>
                    </a:cubicBezTo>
                    <a:cubicBezTo>
                      <a:pt x="79769" y="1498"/>
                      <a:pt x="85313" y="0"/>
                      <a:pt x="9205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12" name="Google Shape;3312;g34ed79b00d1_0_3027"/>
              <p:cNvSpPr/>
              <p:nvPr/>
            </p:nvSpPr>
            <p:spPr>
              <a:xfrm>
                <a:off x="7949108" y="890740"/>
                <a:ext cx="175470" cy="18830"/>
              </a:xfrm>
              <a:custGeom>
                <a:rect b="b" l="l" r="r" t="t"/>
                <a:pathLst>
                  <a:path extrusionOk="0" h="18830" w="175470">
                    <a:moveTo>
                      <a:pt x="175471" y="0"/>
                    </a:moveTo>
                    <a:lnTo>
                      <a:pt x="175471" y="18831"/>
                    </a:lnTo>
                    <a:lnTo>
                      <a:pt x="0" y="18831"/>
                    </a:lnTo>
                    <a:lnTo>
                      <a:pt x="0" y="0"/>
                    </a:lnTo>
                    <a:lnTo>
                      <a:pt x="17547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13" name="Google Shape;3313;g34ed79b00d1_0_3027"/>
              <p:cNvSpPr/>
              <p:nvPr/>
            </p:nvSpPr>
            <p:spPr>
              <a:xfrm>
                <a:off x="7947659" y="761572"/>
                <a:ext cx="179167" cy="98849"/>
              </a:xfrm>
              <a:custGeom>
                <a:rect b="b" l="l" r="r" t="t"/>
                <a:pathLst>
                  <a:path extrusionOk="0" h="98849" w="179167">
                    <a:moveTo>
                      <a:pt x="0" y="12587"/>
                    </a:moveTo>
                    <a:lnTo>
                      <a:pt x="2248" y="12587"/>
                    </a:lnTo>
                    <a:cubicBezTo>
                      <a:pt x="4446" y="14086"/>
                      <a:pt x="7043" y="16134"/>
                      <a:pt x="10090" y="18731"/>
                    </a:cubicBezTo>
                    <a:cubicBezTo>
                      <a:pt x="13137" y="21328"/>
                      <a:pt x="16333" y="24175"/>
                      <a:pt x="19680" y="27372"/>
                    </a:cubicBezTo>
                    <a:cubicBezTo>
                      <a:pt x="23026" y="30519"/>
                      <a:pt x="26223" y="33716"/>
                      <a:pt x="29221" y="36912"/>
                    </a:cubicBezTo>
                    <a:cubicBezTo>
                      <a:pt x="32217" y="40109"/>
                      <a:pt x="34815" y="43056"/>
                      <a:pt x="37012" y="45753"/>
                    </a:cubicBezTo>
                    <a:lnTo>
                      <a:pt x="37012" y="58290"/>
                    </a:lnTo>
                    <a:lnTo>
                      <a:pt x="34315" y="58290"/>
                    </a:lnTo>
                    <a:cubicBezTo>
                      <a:pt x="31468" y="55893"/>
                      <a:pt x="28021" y="53246"/>
                      <a:pt x="23976" y="50399"/>
                    </a:cubicBezTo>
                    <a:cubicBezTo>
                      <a:pt x="19980" y="47551"/>
                      <a:pt x="15834" y="44754"/>
                      <a:pt x="11589" y="42057"/>
                    </a:cubicBezTo>
                    <a:cubicBezTo>
                      <a:pt x="7343" y="39360"/>
                      <a:pt x="3497" y="37112"/>
                      <a:pt x="50" y="35314"/>
                    </a:cubicBezTo>
                    <a:lnTo>
                      <a:pt x="50" y="12637"/>
                    </a:lnTo>
                    <a:close/>
                    <a:moveTo>
                      <a:pt x="51298" y="43506"/>
                    </a:moveTo>
                    <a:cubicBezTo>
                      <a:pt x="51298" y="28771"/>
                      <a:pt x="54595" y="17832"/>
                      <a:pt x="61238" y="10689"/>
                    </a:cubicBezTo>
                    <a:cubicBezTo>
                      <a:pt x="67831" y="3546"/>
                      <a:pt x="78420" y="0"/>
                      <a:pt x="92906" y="0"/>
                    </a:cubicBezTo>
                    <a:lnTo>
                      <a:pt x="176920" y="0"/>
                    </a:lnTo>
                    <a:lnTo>
                      <a:pt x="176920" y="13636"/>
                    </a:lnTo>
                    <a:lnTo>
                      <a:pt x="158638" y="17232"/>
                    </a:lnTo>
                    <a:lnTo>
                      <a:pt x="158638" y="18132"/>
                    </a:lnTo>
                    <a:cubicBezTo>
                      <a:pt x="163134" y="21578"/>
                      <a:pt x="166930" y="25224"/>
                      <a:pt x="169977" y="28970"/>
                    </a:cubicBezTo>
                    <a:cubicBezTo>
                      <a:pt x="173023" y="32717"/>
                      <a:pt x="175322" y="37062"/>
                      <a:pt x="176870" y="42007"/>
                    </a:cubicBezTo>
                    <a:cubicBezTo>
                      <a:pt x="178418" y="46952"/>
                      <a:pt x="179167" y="52946"/>
                      <a:pt x="179167" y="60089"/>
                    </a:cubicBezTo>
                    <a:cubicBezTo>
                      <a:pt x="179167" y="67581"/>
                      <a:pt x="177868" y="74274"/>
                      <a:pt x="175222" y="80118"/>
                    </a:cubicBezTo>
                    <a:cubicBezTo>
                      <a:pt x="172574" y="85962"/>
                      <a:pt x="168628" y="90508"/>
                      <a:pt x="163284" y="93854"/>
                    </a:cubicBezTo>
                    <a:cubicBezTo>
                      <a:pt x="157939" y="97201"/>
                      <a:pt x="151196" y="98849"/>
                      <a:pt x="143004" y="98849"/>
                    </a:cubicBezTo>
                    <a:cubicBezTo>
                      <a:pt x="130667" y="98849"/>
                      <a:pt x="121226" y="93954"/>
                      <a:pt x="114583" y="84214"/>
                    </a:cubicBezTo>
                    <a:cubicBezTo>
                      <a:pt x="107990" y="74424"/>
                      <a:pt x="104344" y="59539"/>
                      <a:pt x="103744" y="39560"/>
                    </a:cubicBezTo>
                    <a:lnTo>
                      <a:pt x="102845" y="18231"/>
                    </a:lnTo>
                    <a:lnTo>
                      <a:pt x="95303" y="18231"/>
                    </a:lnTo>
                    <a:cubicBezTo>
                      <a:pt x="84614" y="18231"/>
                      <a:pt x="77172" y="20529"/>
                      <a:pt x="72876" y="25124"/>
                    </a:cubicBezTo>
                    <a:cubicBezTo>
                      <a:pt x="68580" y="29720"/>
                      <a:pt x="66432" y="36163"/>
                      <a:pt x="66432" y="44505"/>
                    </a:cubicBezTo>
                    <a:cubicBezTo>
                      <a:pt x="66432" y="50948"/>
                      <a:pt x="67381" y="57142"/>
                      <a:pt x="69229" y="62986"/>
                    </a:cubicBezTo>
                    <a:cubicBezTo>
                      <a:pt x="71127" y="68830"/>
                      <a:pt x="73325" y="74424"/>
                      <a:pt x="75873" y="79669"/>
                    </a:cubicBezTo>
                    <a:lnTo>
                      <a:pt x="61688" y="85413"/>
                    </a:lnTo>
                    <a:cubicBezTo>
                      <a:pt x="58840" y="79869"/>
                      <a:pt x="56393" y="73475"/>
                      <a:pt x="54345" y="66232"/>
                    </a:cubicBezTo>
                    <a:cubicBezTo>
                      <a:pt x="52297" y="58990"/>
                      <a:pt x="51298" y="51448"/>
                      <a:pt x="51298" y="43456"/>
                    </a:cubicBezTo>
                    <a:close/>
                    <a:moveTo>
                      <a:pt x="116031" y="18481"/>
                    </a:moveTo>
                    <a:lnTo>
                      <a:pt x="116831" y="37312"/>
                    </a:lnTo>
                    <a:cubicBezTo>
                      <a:pt x="117430" y="52696"/>
                      <a:pt x="119928" y="63585"/>
                      <a:pt x="124373" y="69879"/>
                    </a:cubicBezTo>
                    <a:cubicBezTo>
                      <a:pt x="128819" y="76172"/>
                      <a:pt x="135112" y="79369"/>
                      <a:pt x="143204" y="79369"/>
                    </a:cubicBezTo>
                    <a:cubicBezTo>
                      <a:pt x="150247" y="79369"/>
                      <a:pt x="155491" y="77221"/>
                      <a:pt x="158888" y="72926"/>
                    </a:cubicBezTo>
                    <a:cubicBezTo>
                      <a:pt x="162284" y="68630"/>
                      <a:pt x="163983" y="62986"/>
                      <a:pt x="163983" y="55893"/>
                    </a:cubicBezTo>
                    <a:cubicBezTo>
                      <a:pt x="163983" y="44904"/>
                      <a:pt x="160936" y="35913"/>
                      <a:pt x="154842" y="28920"/>
                    </a:cubicBezTo>
                    <a:cubicBezTo>
                      <a:pt x="148748" y="21928"/>
                      <a:pt x="139608" y="18431"/>
                      <a:pt x="127420" y="18431"/>
                    </a:cubicBezTo>
                    <a:lnTo>
                      <a:pt x="116031" y="1843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14" name="Google Shape;3314;g34ed79b00d1_0_3027"/>
            <p:cNvGrpSpPr/>
            <p:nvPr/>
          </p:nvGrpSpPr>
          <p:grpSpPr>
            <a:xfrm>
              <a:off x="4556080" y="1936265"/>
              <a:ext cx="2541224" cy="311628"/>
              <a:chOff x="4556080" y="1936265"/>
              <a:chExt cx="2541224" cy="311628"/>
            </a:xfrm>
          </p:grpSpPr>
          <p:sp>
            <p:nvSpPr>
              <p:cNvPr id="3315" name="Google Shape;3315;g34ed79b00d1_0_3027"/>
              <p:cNvSpPr/>
              <p:nvPr/>
            </p:nvSpPr>
            <p:spPr>
              <a:xfrm>
                <a:off x="5630135" y="1936265"/>
                <a:ext cx="243309" cy="259364"/>
              </a:xfrm>
              <a:custGeom>
                <a:rect b="b" l="l" r="r" t="t"/>
                <a:pathLst>
                  <a:path extrusionOk="0" h="259364" w="243309">
                    <a:moveTo>
                      <a:pt x="242093" y="230673"/>
                    </a:moveTo>
                    <a:lnTo>
                      <a:pt x="223512" y="230673"/>
                    </a:lnTo>
                    <a:cubicBezTo>
                      <a:pt x="223512" y="220633"/>
                      <a:pt x="223612" y="210893"/>
                      <a:pt x="223512" y="201203"/>
                    </a:cubicBezTo>
                    <a:cubicBezTo>
                      <a:pt x="223163" y="167187"/>
                      <a:pt x="224061" y="133122"/>
                      <a:pt x="222113" y="99257"/>
                    </a:cubicBezTo>
                    <a:cubicBezTo>
                      <a:pt x="217468" y="18439"/>
                      <a:pt x="143893" y="7251"/>
                      <a:pt x="96042" y="29278"/>
                    </a:cubicBezTo>
                    <a:cubicBezTo>
                      <a:pt x="53386" y="48908"/>
                      <a:pt x="37352" y="89467"/>
                      <a:pt x="52237" y="136319"/>
                    </a:cubicBezTo>
                    <a:cubicBezTo>
                      <a:pt x="61378" y="165140"/>
                      <a:pt x="61328" y="164390"/>
                      <a:pt x="91197" y="162093"/>
                    </a:cubicBezTo>
                    <a:cubicBezTo>
                      <a:pt x="106631" y="160894"/>
                      <a:pt x="122465" y="161643"/>
                      <a:pt x="137799" y="163791"/>
                    </a:cubicBezTo>
                    <a:cubicBezTo>
                      <a:pt x="146940" y="165090"/>
                      <a:pt x="151336" y="163042"/>
                      <a:pt x="155132" y="155350"/>
                    </a:cubicBezTo>
                    <a:cubicBezTo>
                      <a:pt x="164122" y="137068"/>
                      <a:pt x="173213" y="118687"/>
                      <a:pt x="162574" y="98258"/>
                    </a:cubicBezTo>
                    <a:cubicBezTo>
                      <a:pt x="159078" y="91565"/>
                      <a:pt x="152934" y="86270"/>
                      <a:pt x="148738" y="81275"/>
                    </a:cubicBezTo>
                    <a:cubicBezTo>
                      <a:pt x="147989" y="94562"/>
                      <a:pt x="149987" y="107698"/>
                      <a:pt x="145991" y="118637"/>
                    </a:cubicBezTo>
                    <a:cubicBezTo>
                      <a:pt x="139148" y="137468"/>
                      <a:pt x="117420" y="143462"/>
                      <a:pt x="98090" y="134671"/>
                    </a:cubicBezTo>
                    <a:cubicBezTo>
                      <a:pt x="81457" y="127128"/>
                      <a:pt x="74514" y="107149"/>
                      <a:pt x="82256" y="88468"/>
                    </a:cubicBezTo>
                    <a:cubicBezTo>
                      <a:pt x="83955" y="84372"/>
                      <a:pt x="86402" y="80376"/>
                      <a:pt x="89299" y="77030"/>
                    </a:cubicBezTo>
                    <a:cubicBezTo>
                      <a:pt x="102735" y="61445"/>
                      <a:pt x="130857" y="55502"/>
                      <a:pt x="153334" y="63144"/>
                    </a:cubicBezTo>
                    <a:cubicBezTo>
                      <a:pt x="172714" y="69787"/>
                      <a:pt x="185850" y="88168"/>
                      <a:pt x="187099" y="110146"/>
                    </a:cubicBezTo>
                    <a:cubicBezTo>
                      <a:pt x="188398" y="132273"/>
                      <a:pt x="180356" y="151803"/>
                      <a:pt x="170266" y="170584"/>
                    </a:cubicBezTo>
                    <a:cubicBezTo>
                      <a:pt x="177559" y="175379"/>
                      <a:pt x="184601" y="179525"/>
                      <a:pt x="191145" y="184370"/>
                    </a:cubicBezTo>
                    <a:cubicBezTo>
                      <a:pt x="206829" y="196008"/>
                      <a:pt x="211474" y="212142"/>
                      <a:pt x="206430" y="230223"/>
                    </a:cubicBezTo>
                    <a:cubicBezTo>
                      <a:pt x="201584" y="247456"/>
                      <a:pt x="187649" y="255547"/>
                      <a:pt x="170766" y="258294"/>
                    </a:cubicBezTo>
                    <a:cubicBezTo>
                      <a:pt x="149588" y="261741"/>
                      <a:pt x="129757" y="256696"/>
                      <a:pt x="111776" y="245607"/>
                    </a:cubicBezTo>
                    <a:cubicBezTo>
                      <a:pt x="104883" y="241362"/>
                      <a:pt x="99888" y="241162"/>
                      <a:pt x="92845" y="245258"/>
                    </a:cubicBezTo>
                    <a:cubicBezTo>
                      <a:pt x="75913" y="255048"/>
                      <a:pt x="57731" y="261192"/>
                      <a:pt x="37552" y="258844"/>
                    </a:cubicBezTo>
                    <a:cubicBezTo>
                      <a:pt x="20619" y="256846"/>
                      <a:pt x="7482" y="249453"/>
                      <a:pt x="2287" y="232571"/>
                    </a:cubicBezTo>
                    <a:cubicBezTo>
                      <a:pt x="-3107" y="214889"/>
                      <a:pt x="889" y="198955"/>
                      <a:pt x="15874" y="187417"/>
                    </a:cubicBezTo>
                    <a:cubicBezTo>
                      <a:pt x="24215" y="181023"/>
                      <a:pt x="33956" y="176378"/>
                      <a:pt x="42896" y="171083"/>
                    </a:cubicBezTo>
                    <a:cubicBezTo>
                      <a:pt x="38551" y="157198"/>
                      <a:pt x="33106" y="143512"/>
                      <a:pt x="29959" y="129276"/>
                    </a:cubicBezTo>
                    <a:cubicBezTo>
                      <a:pt x="14575" y="60546"/>
                      <a:pt x="60528" y="2406"/>
                      <a:pt x="131356" y="108"/>
                    </a:cubicBezTo>
                    <a:cubicBezTo>
                      <a:pt x="168668" y="-1091"/>
                      <a:pt x="201734" y="7401"/>
                      <a:pt x="224361" y="39867"/>
                    </a:cubicBezTo>
                    <a:cubicBezTo>
                      <a:pt x="238547" y="60197"/>
                      <a:pt x="242543" y="83623"/>
                      <a:pt x="242942" y="107548"/>
                    </a:cubicBezTo>
                    <a:cubicBezTo>
                      <a:pt x="243591" y="146858"/>
                      <a:pt x="243192" y="186218"/>
                      <a:pt x="243142" y="225578"/>
                    </a:cubicBezTo>
                    <a:cubicBezTo>
                      <a:pt x="243142" y="227126"/>
                      <a:pt x="242543" y="228675"/>
                      <a:pt x="242093" y="230723"/>
                    </a:cubicBezTo>
                    <a:close/>
                    <a:moveTo>
                      <a:pt x="121166" y="228325"/>
                    </a:moveTo>
                    <a:cubicBezTo>
                      <a:pt x="137000" y="237466"/>
                      <a:pt x="153334" y="244209"/>
                      <a:pt x="172065" y="237765"/>
                    </a:cubicBezTo>
                    <a:cubicBezTo>
                      <a:pt x="184152" y="233620"/>
                      <a:pt x="189996" y="223880"/>
                      <a:pt x="187649" y="213390"/>
                    </a:cubicBezTo>
                    <a:cubicBezTo>
                      <a:pt x="185451" y="203750"/>
                      <a:pt x="168618" y="188765"/>
                      <a:pt x="160426" y="189465"/>
                    </a:cubicBezTo>
                    <a:cubicBezTo>
                      <a:pt x="158628" y="189615"/>
                      <a:pt x="156630" y="190913"/>
                      <a:pt x="155331" y="192212"/>
                    </a:cubicBezTo>
                    <a:cubicBezTo>
                      <a:pt x="144043" y="204000"/>
                      <a:pt x="132904" y="215888"/>
                      <a:pt x="121166" y="228325"/>
                    </a:cubicBezTo>
                    <a:close/>
                    <a:moveTo>
                      <a:pt x="85703" y="227476"/>
                    </a:moveTo>
                    <a:cubicBezTo>
                      <a:pt x="81757" y="223130"/>
                      <a:pt x="78160" y="219334"/>
                      <a:pt x="74764" y="215338"/>
                    </a:cubicBezTo>
                    <a:cubicBezTo>
                      <a:pt x="71017" y="210993"/>
                      <a:pt x="67271" y="206697"/>
                      <a:pt x="63875" y="202102"/>
                    </a:cubicBezTo>
                    <a:cubicBezTo>
                      <a:pt x="56283" y="191777"/>
                      <a:pt x="46992" y="189964"/>
                      <a:pt x="35954" y="196657"/>
                    </a:cubicBezTo>
                    <a:cubicBezTo>
                      <a:pt x="34205" y="197706"/>
                      <a:pt x="32357" y="198655"/>
                      <a:pt x="30759" y="199904"/>
                    </a:cubicBezTo>
                    <a:cubicBezTo>
                      <a:pt x="23316" y="205748"/>
                      <a:pt x="17522" y="212791"/>
                      <a:pt x="19920" y="222881"/>
                    </a:cubicBezTo>
                    <a:cubicBezTo>
                      <a:pt x="22267" y="232621"/>
                      <a:pt x="29660" y="237466"/>
                      <a:pt x="39250" y="239414"/>
                    </a:cubicBezTo>
                    <a:cubicBezTo>
                      <a:pt x="56233" y="242860"/>
                      <a:pt x="70468" y="235668"/>
                      <a:pt x="85703" y="227526"/>
                    </a:cubicBezTo>
                    <a:close/>
                    <a:moveTo>
                      <a:pt x="135901" y="184919"/>
                    </a:moveTo>
                    <a:cubicBezTo>
                      <a:pt x="135252" y="183920"/>
                      <a:pt x="134652" y="182921"/>
                      <a:pt x="134004" y="181922"/>
                    </a:cubicBezTo>
                    <a:lnTo>
                      <a:pt x="77112" y="181922"/>
                    </a:lnTo>
                    <a:cubicBezTo>
                      <a:pt x="76712" y="183071"/>
                      <a:pt x="76312" y="184170"/>
                      <a:pt x="75913" y="185319"/>
                    </a:cubicBezTo>
                    <a:cubicBezTo>
                      <a:pt x="84604" y="195209"/>
                      <a:pt x="93295" y="205099"/>
                      <a:pt x="103784" y="217037"/>
                    </a:cubicBezTo>
                    <a:cubicBezTo>
                      <a:pt x="115422" y="205398"/>
                      <a:pt x="125662" y="195159"/>
                      <a:pt x="135852" y="184969"/>
                    </a:cubicBezTo>
                    <a:close/>
                    <a:moveTo>
                      <a:pt x="133554" y="98807"/>
                    </a:moveTo>
                    <a:cubicBezTo>
                      <a:pt x="128609" y="92813"/>
                      <a:pt x="124763" y="84272"/>
                      <a:pt x="118370" y="81525"/>
                    </a:cubicBezTo>
                    <a:cubicBezTo>
                      <a:pt x="111077" y="78378"/>
                      <a:pt x="98140" y="92813"/>
                      <a:pt x="98190" y="102304"/>
                    </a:cubicBezTo>
                    <a:cubicBezTo>
                      <a:pt x="98290" y="111794"/>
                      <a:pt x="103335" y="117638"/>
                      <a:pt x="113025" y="118437"/>
                    </a:cubicBezTo>
                    <a:cubicBezTo>
                      <a:pt x="123014" y="119286"/>
                      <a:pt x="130557" y="111694"/>
                      <a:pt x="133504" y="9880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16" name="Google Shape;3316;g34ed79b00d1_0_3027"/>
              <p:cNvSpPr/>
              <p:nvPr/>
            </p:nvSpPr>
            <p:spPr>
              <a:xfrm>
                <a:off x="5907071" y="2020237"/>
                <a:ext cx="228088" cy="227656"/>
              </a:xfrm>
              <a:custGeom>
                <a:rect b="b" l="l" r="r" t="t"/>
                <a:pathLst>
                  <a:path extrusionOk="0" h="227656" w="228088">
                    <a:moveTo>
                      <a:pt x="114854" y="73675"/>
                    </a:moveTo>
                    <a:cubicBezTo>
                      <a:pt x="114854" y="80568"/>
                      <a:pt x="115104" y="86212"/>
                      <a:pt x="114854" y="91856"/>
                    </a:cubicBezTo>
                    <a:cubicBezTo>
                      <a:pt x="113755" y="114533"/>
                      <a:pt x="104115" y="132415"/>
                      <a:pt x="82837" y="141805"/>
                    </a:cubicBezTo>
                    <a:cubicBezTo>
                      <a:pt x="60460" y="151645"/>
                      <a:pt x="38182" y="149248"/>
                      <a:pt x="18553" y="134713"/>
                    </a:cubicBezTo>
                    <a:cubicBezTo>
                      <a:pt x="2119" y="122575"/>
                      <a:pt x="-2276" y="104643"/>
                      <a:pt x="1020" y="85263"/>
                    </a:cubicBezTo>
                    <a:cubicBezTo>
                      <a:pt x="4517" y="64934"/>
                      <a:pt x="19651" y="56692"/>
                      <a:pt x="39531" y="53096"/>
                    </a:cubicBezTo>
                    <a:lnTo>
                      <a:pt x="39531" y="0"/>
                    </a:lnTo>
                    <a:lnTo>
                      <a:pt x="159659" y="0"/>
                    </a:lnTo>
                    <a:lnTo>
                      <a:pt x="159659" y="18481"/>
                    </a:lnTo>
                    <a:lnTo>
                      <a:pt x="115853" y="18481"/>
                    </a:lnTo>
                    <a:lnTo>
                      <a:pt x="115853" y="52996"/>
                    </a:lnTo>
                    <a:cubicBezTo>
                      <a:pt x="123995" y="53795"/>
                      <a:pt x="132536" y="53945"/>
                      <a:pt x="140828" y="55543"/>
                    </a:cubicBezTo>
                    <a:cubicBezTo>
                      <a:pt x="164653" y="60139"/>
                      <a:pt x="178189" y="75873"/>
                      <a:pt x="178989" y="99948"/>
                    </a:cubicBezTo>
                    <a:cubicBezTo>
                      <a:pt x="179288" y="109288"/>
                      <a:pt x="178539" y="118779"/>
                      <a:pt x="177390" y="128069"/>
                    </a:cubicBezTo>
                    <a:cubicBezTo>
                      <a:pt x="176241" y="137310"/>
                      <a:pt x="173994" y="146451"/>
                      <a:pt x="172046" y="156341"/>
                    </a:cubicBezTo>
                    <a:lnTo>
                      <a:pt x="209008" y="156341"/>
                    </a:lnTo>
                    <a:lnTo>
                      <a:pt x="209008" y="300"/>
                    </a:lnTo>
                    <a:lnTo>
                      <a:pt x="228088" y="300"/>
                    </a:lnTo>
                    <a:lnTo>
                      <a:pt x="228088" y="176470"/>
                    </a:lnTo>
                    <a:cubicBezTo>
                      <a:pt x="210007" y="176470"/>
                      <a:pt x="192025" y="176770"/>
                      <a:pt x="174044" y="176320"/>
                    </a:cubicBezTo>
                    <a:cubicBezTo>
                      <a:pt x="166801" y="176120"/>
                      <a:pt x="162306" y="177968"/>
                      <a:pt x="158010" y="184362"/>
                    </a:cubicBezTo>
                    <a:cubicBezTo>
                      <a:pt x="131787" y="223622"/>
                      <a:pt x="74595" y="239406"/>
                      <a:pt x="32139" y="218177"/>
                    </a:cubicBezTo>
                    <a:cubicBezTo>
                      <a:pt x="21749" y="212983"/>
                      <a:pt x="11610" y="203792"/>
                      <a:pt x="5666" y="193852"/>
                    </a:cubicBezTo>
                    <a:cubicBezTo>
                      <a:pt x="-6772" y="173223"/>
                      <a:pt x="3418" y="157240"/>
                      <a:pt x="27444" y="157090"/>
                    </a:cubicBezTo>
                    <a:cubicBezTo>
                      <a:pt x="63657" y="156890"/>
                      <a:pt x="99920" y="156540"/>
                      <a:pt x="136133" y="157339"/>
                    </a:cubicBezTo>
                    <a:cubicBezTo>
                      <a:pt x="146322" y="157539"/>
                      <a:pt x="151617" y="154442"/>
                      <a:pt x="153265" y="145002"/>
                    </a:cubicBezTo>
                    <a:cubicBezTo>
                      <a:pt x="155463" y="132565"/>
                      <a:pt x="158510" y="120127"/>
                      <a:pt x="159109" y="107590"/>
                    </a:cubicBezTo>
                    <a:cubicBezTo>
                      <a:pt x="160208" y="85063"/>
                      <a:pt x="149319" y="74324"/>
                      <a:pt x="126842" y="73625"/>
                    </a:cubicBezTo>
                    <a:cubicBezTo>
                      <a:pt x="123546" y="73525"/>
                      <a:pt x="120299" y="73625"/>
                      <a:pt x="114854" y="73625"/>
                    </a:cubicBezTo>
                    <a:close/>
                    <a:moveTo>
                      <a:pt x="95574" y="73775"/>
                    </a:moveTo>
                    <a:cubicBezTo>
                      <a:pt x="76293" y="73775"/>
                      <a:pt x="59861" y="73025"/>
                      <a:pt x="43477" y="73974"/>
                    </a:cubicBezTo>
                    <a:cubicBezTo>
                      <a:pt x="21849" y="75173"/>
                      <a:pt x="12958" y="93754"/>
                      <a:pt x="25146" y="111486"/>
                    </a:cubicBezTo>
                    <a:cubicBezTo>
                      <a:pt x="34586" y="125222"/>
                      <a:pt x="48971" y="128769"/>
                      <a:pt x="64206" y="126771"/>
                    </a:cubicBezTo>
                    <a:cubicBezTo>
                      <a:pt x="78741" y="124873"/>
                      <a:pt x="89081" y="115882"/>
                      <a:pt x="92677" y="101446"/>
                    </a:cubicBezTo>
                    <a:cubicBezTo>
                      <a:pt x="94775" y="93005"/>
                      <a:pt x="94575" y="84014"/>
                      <a:pt x="95574" y="73775"/>
                    </a:cubicBezTo>
                    <a:close/>
                    <a:moveTo>
                      <a:pt x="22149" y="177469"/>
                    </a:moveTo>
                    <a:cubicBezTo>
                      <a:pt x="23497" y="191205"/>
                      <a:pt x="34237" y="201594"/>
                      <a:pt x="52668" y="205191"/>
                    </a:cubicBezTo>
                    <a:cubicBezTo>
                      <a:pt x="79690" y="210435"/>
                      <a:pt x="118201" y="207488"/>
                      <a:pt x="136133" y="177469"/>
                    </a:cubicBezTo>
                    <a:lnTo>
                      <a:pt x="22099" y="177469"/>
                    </a:lnTo>
                    <a:close/>
                    <a:moveTo>
                      <a:pt x="59961" y="19780"/>
                    </a:moveTo>
                    <a:lnTo>
                      <a:pt x="59961" y="53296"/>
                    </a:lnTo>
                    <a:lnTo>
                      <a:pt x="94225" y="53296"/>
                    </a:lnTo>
                    <a:lnTo>
                      <a:pt x="94225" y="19780"/>
                    </a:lnTo>
                    <a:lnTo>
                      <a:pt x="59961" y="1978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17" name="Google Shape;3317;g34ed79b00d1_0_3027"/>
              <p:cNvSpPr/>
              <p:nvPr/>
            </p:nvSpPr>
            <p:spPr>
              <a:xfrm>
                <a:off x="6240849" y="2019232"/>
                <a:ext cx="237862" cy="219674"/>
              </a:xfrm>
              <a:custGeom>
                <a:rect b="b" l="l" r="r" t="t"/>
                <a:pathLst>
                  <a:path extrusionOk="0" h="219674" w="237862">
                    <a:moveTo>
                      <a:pt x="159140" y="148305"/>
                    </a:moveTo>
                    <a:cubicBezTo>
                      <a:pt x="157891" y="158494"/>
                      <a:pt x="157841" y="167235"/>
                      <a:pt x="155644" y="175427"/>
                    </a:cubicBezTo>
                    <a:cubicBezTo>
                      <a:pt x="149000" y="200452"/>
                      <a:pt x="124975" y="217984"/>
                      <a:pt x="96554" y="219532"/>
                    </a:cubicBezTo>
                    <a:cubicBezTo>
                      <a:pt x="58193" y="221630"/>
                      <a:pt x="24628" y="200402"/>
                      <a:pt x="8994" y="162091"/>
                    </a:cubicBezTo>
                    <a:cubicBezTo>
                      <a:pt x="-7640" y="121232"/>
                      <a:pt x="-2795" y="58347"/>
                      <a:pt x="37015" y="20785"/>
                    </a:cubicBezTo>
                    <a:cubicBezTo>
                      <a:pt x="41461" y="16639"/>
                      <a:pt x="46455" y="13093"/>
                      <a:pt x="52199" y="8448"/>
                    </a:cubicBezTo>
                    <a:cubicBezTo>
                      <a:pt x="56095" y="14242"/>
                      <a:pt x="59492" y="19236"/>
                      <a:pt x="63588" y="25230"/>
                    </a:cubicBezTo>
                    <a:cubicBezTo>
                      <a:pt x="43558" y="39816"/>
                      <a:pt x="30122" y="59246"/>
                      <a:pt x="24578" y="82921"/>
                    </a:cubicBezTo>
                    <a:cubicBezTo>
                      <a:pt x="15787" y="120483"/>
                      <a:pt x="16985" y="156546"/>
                      <a:pt x="49003" y="184518"/>
                    </a:cubicBezTo>
                    <a:cubicBezTo>
                      <a:pt x="62589" y="196356"/>
                      <a:pt x="79222" y="201001"/>
                      <a:pt x="97153" y="199652"/>
                    </a:cubicBezTo>
                    <a:cubicBezTo>
                      <a:pt x="124326" y="197554"/>
                      <a:pt x="139960" y="178074"/>
                      <a:pt x="137412" y="148355"/>
                    </a:cubicBezTo>
                    <a:lnTo>
                      <a:pt x="74477" y="148355"/>
                    </a:lnTo>
                    <a:lnTo>
                      <a:pt x="74477" y="1205"/>
                    </a:lnTo>
                    <a:lnTo>
                      <a:pt x="93058" y="1205"/>
                    </a:lnTo>
                    <a:lnTo>
                      <a:pt x="93058" y="127876"/>
                    </a:lnTo>
                    <a:lnTo>
                      <a:pt x="138361" y="127876"/>
                    </a:lnTo>
                    <a:cubicBezTo>
                      <a:pt x="138361" y="105448"/>
                      <a:pt x="138361" y="83421"/>
                      <a:pt x="138361" y="61344"/>
                    </a:cubicBezTo>
                    <a:cubicBezTo>
                      <a:pt x="138361" y="53152"/>
                      <a:pt x="138162" y="44960"/>
                      <a:pt x="138411" y="36769"/>
                    </a:cubicBezTo>
                    <a:cubicBezTo>
                      <a:pt x="139260" y="8098"/>
                      <a:pt x="159240" y="-5988"/>
                      <a:pt x="186962" y="2404"/>
                    </a:cubicBezTo>
                    <a:cubicBezTo>
                      <a:pt x="205593" y="8048"/>
                      <a:pt x="217181" y="21384"/>
                      <a:pt x="225673" y="37967"/>
                    </a:cubicBezTo>
                    <a:cubicBezTo>
                      <a:pt x="238160" y="62342"/>
                      <a:pt x="241556" y="87866"/>
                      <a:pt x="233514" y="114140"/>
                    </a:cubicBezTo>
                    <a:cubicBezTo>
                      <a:pt x="226471" y="137216"/>
                      <a:pt x="210937" y="148055"/>
                      <a:pt x="186712" y="148305"/>
                    </a:cubicBezTo>
                    <a:cubicBezTo>
                      <a:pt x="177671" y="148405"/>
                      <a:pt x="168631" y="148305"/>
                      <a:pt x="159090" y="148305"/>
                    </a:cubicBezTo>
                    <a:close/>
                    <a:moveTo>
                      <a:pt x="158491" y="128575"/>
                    </a:moveTo>
                    <a:cubicBezTo>
                      <a:pt x="168481" y="128575"/>
                      <a:pt x="176722" y="128425"/>
                      <a:pt x="184914" y="128575"/>
                    </a:cubicBezTo>
                    <a:cubicBezTo>
                      <a:pt x="198999" y="128875"/>
                      <a:pt x="207990" y="122082"/>
                      <a:pt x="213385" y="109444"/>
                    </a:cubicBezTo>
                    <a:cubicBezTo>
                      <a:pt x="223524" y="85719"/>
                      <a:pt x="216182" y="48057"/>
                      <a:pt x="196902" y="31024"/>
                    </a:cubicBezTo>
                    <a:cubicBezTo>
                      <a:pt x="191607" y="26329"/>
                      <a:pt x="184564" y="22683"/>
                      <a:pt x="177721" y="20935"/>
                    </a:cubicBezTo>
                    <a:cubicBezTo>
                      <a:pt x="167082" y="18238"/>
                      <a:pt x="159040" y="23682"/>
                      <a:pt x="158791" y="34421"/>
                    </a:cubicBezTo>
                    <a:cubicBezTo>
                      <a:pt x="158041" y="65389"/>
                      <a:pt x="158541" y="96358"/>
                      <a:pt x="158541" y="12857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18" name="Google Shape;3318;g34ed79b00d1_0_3027"/>
              <p:cNvSpPr/>
              <p:nvPr/>
            </p:nvSpPr>
            <p:spPr>
              <a:xfrm>
                <a:off x="4556080" y="2020337"/>
                <a:ext cx="178664" cy="218227"/>
              </a:xfrm>
              <a:custGeom>
                <a:rect b="b" l="l" r="r" t="t"/>
                <a:pathLst>
                  <a:path extrusionOk="0" h="218227" w="178664">
                    <a:moveTo>
                      <a:pt x="103735" y="146750"/>
                    </a:moveTo>
                    <a:lnTo>
                      <a:pt x="84105" y="146750"/>
                    </a:lnTo>
                    <a:lnTo>
                      <a:pt x="84105" y="19780"/>
                    </a:lnTo>
                    <a:lnTo>
                      <a:pt x="36304" y="19780"/>
                    </a:lnTo>
                    <a:lnTo>
                      <a:pt x="36304" y="146450"/>
                    </a:lnTo>
                    <a:lnTo>
                      <a:pt x="16574" y="146450"/>
                    </a:lnTo>
                    <a:lnTo>
                      <a:pt x="16574" y="0"/>
                    </a:lnTo>
                    <a:lnTo>
                      <a:pt x="158179" y="0"/>
                    </a:lnTo>
                    <a:lnTo>
                      <a:pt x="158179" y="18581"/>
                    </a:lnTo>
                    <a:lnTo>
                      <a:pt x="104434" y="18581"/>
                    </a:lnTo>
                    <a:lnTo>
                      <a:pt x="104434" y="67781"/>
                    </a:lnTo>
                    <a:cubicBezTo>
                      <a:pt x="107082" y="66082"/>
                      <a:pt x="109030" y="64934"/>
                      <a:pt x="110828" y="63585"/>
                    </a:cubicBezTo>
                    <a:cubicBezTo>
                      <a:pt x="124864" y="53146"/>
                      <a:pt x="140148" y="50798"/>
                      <a:pt x="156132" y="57991"/>
                    </a:cubicBezTo>
                    <a:cubicBezTo>
                      <a:pt x="172365" y="65283"/>
                      <a:pt x="177610" y="79818"/>
                      <a:pt x="178509" y="96102"/>
                    </a:cubicBezTo>
                    <a:cubicBezTo>
                      <a:pt x="180856" y="139308"/>
                      <a:pt x="156631" y="170226"/>
                      <a:pt x="112676" y="178967"/>
                    </a:cubicBezTo>
                    <a:cubicBezTo>
                      <a:pt x="99489" y="181565"/>
                      <a:pt x="85703" y="181015"/>
                      <a:pt x="72167" y="181864"/>
                    </a:cubicBezTo>
                    <a:cubicBezTo>
                      <a:pt x="62727" y="182414"/>
                      <a:pt x="53186" y="181914"/>
                      <a:pt x="43946" y="183463"/>
                    </a:cubicBezTo>
                    <a:cubicBezTo>
                      <a:pt x="27813" y="186160"/>
                      <a:pt x="22568" y="192354"/>
                      <a:pt x="20270" y="208487"/>
                    </a:cubicBezTo>
                    <a:cubicBezTo>
                      <a:pt x="19821" y="211684"/>
                      <a:pt x="19072" y="214781"/>
                      <a:pt x="18422" y="218227"/>
                    </a:cubicBezTo>
                    <a:lnTo>
                      <a:pt x="2139" y="218227"/>
                    </a:lnTo>
                    <a:cubicBezTo>
                      <a:pt x="-5404" y="192004"/>
                      <a:pt x="7433" y="168927"/>
                      <a:pt x="33856" y="164932"/>
                    </a:cubicBezTo>
                    <a:cubicBezTo>
                      <a:pt x="52837" y="162035"/>
                      <a:pt x="72567" y="164132"/>
                      <a:pt x="91597" y="161485"/>
                    </a:cubicBezTo>
                    <a:cubicBezTo>
                      <a:pt x="105883" y="159537"/>
                      <a:pt x="120818" y="155791"/>
                      <a:pt x="133355" y="148948"/>
                    </a:cubicBezTo>
                    <a:cubicBezTo>
                      <a:pt x="153285" y="138109"/>
                      <a:pt x="159928" y="118279"/>
                      <a:pt x="158329" y="96551"/>
                    </a:cubicBezTo>
                    <a:cubicBezTo>
                      <a:pt x="156781" y="75573"/>
                      <a:pt x="138499" y="67831"/>
                      <a:pt x="121067" y="80068"/>
                    </a:cubicBezTo>
                    <a:cubicBezTo>
                      <a:pt x="109729" y="88060"/>
                      <a:pt x="102536" y="98100"/>
                      <a:pt x="103585" y="113035"/>
                    </a:cubicBezTo>
                    <a:cubicBezTo>
                      <a:pt x="104335" y="123973"/>
                      <a:pt x="103735" y="134962"/>
                      <a:pt x="103735" y="14680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19" name="Google Shape;3319;g34ed79b00d1_0_3027"/>
              <p:cNvSpPr/>
              <p:nvPr/>
            </p:nvSpPr>
            <p:spPr>
              <a:xfrm>
                <a:off x="5318983" y="2010348"/>
                <a:ext cx="206177" cy="157372"/>
              </a:xfrm>
              <a:custGeom>
                <a:rect b="b" l="l" r="r" t="t"/>
                <a:pathLst>
                  <a:path extrusionOk="0" h="157372" w="206177">
                    <a:moveTo>
                      <a:pt x="21189" y="70128"/>
                    </a:moveTo>
                    <a:cubicBezTo>
                      <a:pt x="51807" y="56193"/>
                      <a:pt x="75433" y="67731"/>
                      <a:pt x="78130" y="100148"/>
                    </a:cubicBezTo>
                    <a:cubicBezTo>
                      <a:pt x="79179" y="112635"/>
                      <a:pt x="77631" y="126820"/>
                      <a:pt x="72536" y="138109"/>
                    </a:cubicBezTo>
                    <a:cubicBezTo>
                      <a:pt x="61997" y="161435"/>
                      <a:pt x="32027" y="163733"/>
                      <a:pt x="15244" y="144153"/>
                    </a:cubicBezTo>
                    <a:cubicBezTo>
                      <a:pt x="-17572" y="105892"/>
                      <a:pt x="5954" y="25024"/>
                      <a:pt x="53805" y="11588"/>
                    </a:cubicBezTo>
                    <a:cubicBezTo>
                      <a:pt x="89719" y="1498"/>
                      <a:pt x="119588" y="21878"/>
                      <a:pt x="122635" y="59040"/>
                    </a:cubicBezTo>
                    <a:cubicBezTo>
                      <a:pt x="123984" y="75723"/>
                      <a:pt x="123834" y="92556"/>
                      <a:pt x="125032" y="109288"/>
                    </a:cubicBezTo>
                    <a:cubicBezTo>
                      <a:pt x="126082" y="124173"/>
                      <a:pt x="133324" y="134013"/>
                      <a:pt x="143913" y="136710"/>
                    </a:cubicBezTo>
                    <a:cubicBezTo>
                      <a:pt x="154902" y="139508"/>
                      <a:pt x="169587" y="133564"/>
                      <a:pt x="176630" y="121826"/>
                    </a:cubicBezTo>
                    <a:cubicBezTo>
                      <a:pt x="191814" y="96551"/>
                      <a:pt x="189617" y="70678"/>
                      <a:pt x="175631" y="46003"/>
                    </a:cubicBezTo>
                    <a:cubicBezTo>
                      <a:pt x="168888" y="34065"/>
                      <a:pt x="159048" y="23876"/>
                      <a:pt x="150007" y="12088"/>
                    </a:cubicBezTo>
                    <a:cubicBezTo>
                      <a:pt x="153903" y="8341"/>
                      <a:pt x="158349" y="4146"/>
                      <a:pt x="162694" y="0"/>
                    </a:cubicBezTo>
                    <a:cubicBezTo>
                      <a:pt x="203253" y="24175"/>
                      <a:pt x="219536" y="94553"/>
                      <a:pt x="193762" y="133264"/>
                    </a:cubicBezTo>
                    <a:cubicBezTo>
                      <a:pt x="181125" y="152295"/>
                      <a:pt x="158399" y="161086"/>
                      <a:pt x="136770" y="155391"/>
                    </a:cubicBezTo>
                    <a:cubicBezTo>
                      <a:pt x="117341" y="150247"/>
                      <a:pt x="106401" y="135612"/>
                      <a:pt x="104753" y="111037"/>
                    </a:cubicBezTo>
                    <a:cubicBezTo>
                      <a:pt x="103804" y="96751"/>
                      <a:pt x="104204" y="82366"/>
                      <a:pt x="103355" y="68080"/>
                    </a:cubicBezTo>
                    <a:cubicBezTo>
                      <a:pt x="102106" y="46802"/>
                      <a:pt x="94014" y="34115"/>
                      <a:pt x="79879" y="30019"/>
                    </a:cubicBezTo>
                    <a:cubicBezTo>
                      <a:pt x="64444" y="25574"/>
                      <a:pt x="43765" y="32866"/>
                      <a:pt x="32977" y="47751"/>
                    </a:cubicBezTo>
                    <a:cubicBezTo>
                      <a:pt x="28082" y="54494"/>
                      <a:pt x="25034" y="62586"/>
                      <a:pt x="21139" y="70028"/>
                    </a:cubicBezTo>
                    <a:close/>
                    <a:moveTo>
                      <a:pt x="21438" y="108789"/>
                    </a:moveTo>
                    <a:cubicBezTo>
                      <a:pt x="21189" y="123474"/>
                      <a:pt x="31528" y="137460"/>
                      <a:pt x="41917" y="137310"/>
                    </a:cubicBezTo>
                    <a:cubicBezTo>
                      <a:pt x="51857" y="137160"/>
                      <a:pt x="59699" y="125122"/>
                      <a:pt x="59449" y="110387"/>
                    </a:cubicBezTo>
                    <a:cubicBezTo>
                      <a:pt x="59449" y="108789"/>
                      <a:pt x="59100" y="107141"/>
                      <a:pt x="58850" y="105542"/>
                    </a:cubicBezTo>
                    <a:cubicBezTo>
                      <a:pt x="57202" y="93055"/>
                      <a:pt x="49859" y="84114"/>
                      <a:pt x="41068" y="83864"/>
                    </a:cubicBezTo>
                    <a:cubicBezTo>
                      <a:pt x="32577" y="83665"/>
                      <a:pt x="24136" y="92755"/>
                      <a:pt x="21937" y="104643"/>
                    </a:cubicBezTo>
                    <a:cubicBezTo>
                      <a:pt x="21638" y="106242"/>
                      <a:pt x="21538" y="107890"/>
                      <a:pt x="21438" y="10878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20" name="Google Shape;3320;g34ed79b00d1_0_3027"/>
              <p:cNvSpPr/>
              <p:nvPr/>
            </p:nvSpPr>
            <p:spPr>
              <a:xfrm>
                <a:off x="6729231" y="2020687"/>
                <a:ext cx="166752" cy="201044"/>
              </a:xfrm>
              <a:custGeom>
                <a:rect b="b" l="l" r="r" t="t"/>
                <a:pathLst>
                  <a:path extrusionOk="0" h="201044" w="166752">
                    <a:moveTo>
                      <a:pt x="166752" y="200945"/>
                    </a:moveTo>
                    <a:lnTo>
                      <a:pt x="147871" y="200945"/>
                    </a:lnTo>
                    <a:lnTo>
                      <a:pt x="147871" y="147250"/>
                    </a:lnTo>
                    <a:lnTo>
                      <a:pt x="66454" y="147250"/>
                    </a:lnTo>
                    <a:cubicBezTo>
                      <a:pt x="65455" y="142904"/>
                      <a:pt x="64706" y="139458"/>
                      <a:pt x="63807" y="135612"/>
                    </a:cubicBezTo>
                    <a:cubicBezTo>
                      <a:pt x="62558" y="136011"/>
                      <a:pt x="61310" y="136061"/>
                      <a:pt x="60510" y="136711"/>
                    </a:cubicBezTo>
                    <a:cubicBezTo>
                      <a:pt x="48373" y="146650"/>
                      <a:pt x="35186" y="150397"/>
                      <a:pt x="20501" y="142954"/>
                    </a:cubicBezTo>
                    <a:cubicBezTo>
                      <a:pt x="5666" y="135412"/>
                      <a:pt x="72" y="122375"/>
                      <a:pt x="22" y="106491"/>
                    </a:cubicBezTo>
                    <a:cubicBezTo>
                      <a:pt x="-28" y="71327"/>
                      <a:pt x="22" y="36163"/>
                      <a:pt x="22" y="0"/>
                    </a:cubicBezTo>
                    <a:lnTo>
                      <a:pt x="19752" y="0"/>
                    </a:lnTo>
                    <a:cubicBezTo>
                      <a:pt x="19752" y="30469"/>
                      <a:pt x="19702" y="60638"/>
                      <a:pt x="19802" y="90857"/>
                    </a:cubicBezTo>
                    <a:cubicBezTo>
                      <a:pt x="19802" y="96951"/>
                      <a:pt x="19052" y="103794"/>
                      <a:pt x="21500" y="108989"/>
                    </a:cubicBezTo>
                    <a:cubicBezTo>
                      <a:pt x="24547" y="115432"/>
                      <a:pt x="29692" y="123674"/>
                      <a:pt x="35536" y="125272"/>
                    </a:cubicBezTo>
                    <a:cubicBezTo>
                      <a:pt x="41480" y="126871"/>
                      <a:pt x="51469" y="123174"/>
                      <a:pt x="55815" y="118379"/>
                    </a:cubicBezTo>
                    <a:cubicBezTo>
                      <a:pt x="61010" y="112635"/>
                      <a:pt x="64257" y="103245"/>
                      <a:pt x="64506" y="95353"/>
                    </a:cubicBezTo>
                    <a:cubicBezTo>
                      <a:pt x="65455" y="63885"/>
                      <a:pt x="64906" y="32417"/>
                      <a:pt x="64906" y="0"/>
                    </a:cubicBezTo>
                    <a:lnTo>
                      <a:pt x="84086" y="0"/>
                    </a:lnTo>
                    <a:lnTo>
                      <a:pt x="84086" y="126371"/>
                    </a:lnTo>
                    <a:lnTo>
                      <a:pt x="147372" y="126371"/>
                    </a:lnTo>
                    <a:lnTo>
                      <a:pt x="147372" y="100"/>
                    </a:lnTo>
                    <a:lnTo>
                      <a:pt x="166752" y="100"/>
                    </a:lnTo>
                    <a:lnTo>
                      <a:pt x="166752" y="20104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21" name="Google Shape;3321;g34ed79b00d1_0_3027"/>
              <p:cNvSpPr/>
              <p:nvPr/>
            </p:nvSpPr>
            <p:spPr>
              <a:xfrm>
                <a:off x="6513823" y="2020188"/>
                <a:ext cx="180365" cy="193702"/>
              </a:xfrm>
              <a:custGeom>
                <a:rect b="b" l="l" r="r" t="t"/>
                <a:pathLst>
                  <a:path extrusionOk="0" h="193702" w="180365">
                    <a:moveTo>
                      <a:pt x="50" y="0"/>
                    </a:moveTo>
                    <a:lnTo>
                      <a:pt x="18082" y="0"/>
                    </a:lnTo>
                    <a:lnTo>
                      <a:pt x="18082" y="126870"/>
                    </a:lnTo>
                    <a:lnTo>
                      <a:pt x="78620" y="126870"/>
                    </a:lnTo>
                    <a:cubicBezTo>
                      <a:pt x="73375" y="119778"/>
                      <a:pt x="67431" y="113134"/>
                      <a:pt x="63136" y="105542"/>
                    </a:cubicBezTo>
                    <a:cubicBezTo>
                      <a:pt x="50898" y="83914"/>
                      <a:pt x="54295" y="62836"/>
                      <a:pt x="67881" y="43206"/>
                    </a:cubicBezTo>
                    <a:cubicBezTo>
                      <a:pt x="77820" y="28771"/>
                      <a:pt x="96801" y="22227"/>
                      <a:pt x="112685" y="27422"/>
                    </a:cubicBezTo>
                    <a:cubicBezTo>
                      <a:pt x="129218" y="32816"/>
                      <a:pt x="138609" y="45104"/>
                      <a:pt x="139308" y="62236"/>
                    </a:cubicBezTo>
                    <a:cubicBezTo>
                      <a:pt x="140207" y="83465"/>
                      <a:pt x="139507" y="104743"/>
                      <a:pt x="139507" y="127420"/>
                    </a:cubicBezTo>
                    <a:lnTo>
                      <a:pt x="180366" y="127420"/>
                    </a:lnTo>
                    <a:lnTo>
                      <a:pt x="180366" y="146950"/>
                    </a:lnTo>
                    <a:lnTo>
                      <a:pt x="140207" y="146950"/>
                    </a:lnTo>
                    <a:lnTo>
                      <a:pt x="140207" y="193702"/>
                    </a:lnTo>
                    <a:lnTo>
                      <a:pt x="120527" y="193702"/>
                    </a:lnTo>
                    <a:lnTo>
                      <a:pt x="120527" y="147699"/>
                    </a:lnTo>
                    <a:lnTo>
                      <a:pt x="0" y="147699"/>
                    </a:lnTo>
                    <a:lnTo>
                      <a:pt x="0" y="0"/>
                    </a:lnTo>
                    <a:close/>
                    <a:moveTo>
                      <a:pt x="120277" y="125422"/>
                    </a:moveTo>
                    <a:cubicBezTo>
                      <a:pt x="120277" y="105742"/>
                      <a:pt x="120726" y="87061"/>
                      <a:pt x="120077" y="68380"/>
                    </a:cubicBezTo>
                    <a:cubicBezTo>
                      <a:pt x="119728" y="58191"/>
                      <a:pt x="116131" y="48950"/>
                      <a:pt x="104294" y="46503"/>
                    </a:cubicBezTo>
                    <a:cubicBezTo>
                      <a:pt x="93954" y="44355"/>
                      <a:pt x="84713" y="50349"/>
                      <a:pt x="79419" y="62037"/>
                    </a:cubicBezTo>
                    <a:cubicBezTo>
                      <a:pt x="67631" y="88260"/>
                      <a:pt x="87311" y="120227"/>
                      <a:pt x="120227" y="12542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22" name="Google Shape;3322;g34ed79b00d1_0_3027"/>
              <p:cNvSpPr/>
              <p:nvPr/>
            </p:nvSpPr>
            <p:spPr>
              <a:xfrm>
                <a:off x="4769603" y="2019202"/>
                <a:ext cx="163408" cy="148351"/>
              </a:xfrm>
              <a:custGeom>
                <a:rect b="b" l="l" r="r" t="t"/>
                <a:pathLst>
                  <a:path extrusionOk="0" h="148351" w="163408">
                    <a:moveTo>
                      <a:pt x="0" y="148335"/>
                    </a:moveTo>
                    <a:lnTo>
                      <a:pt x="0" y="1385"/>
                    </a:lnTo>
                    <a:lnTo>
                      <a:pt x="18831" y="1385"/>
                    </a:lnTo>
                    <a:lnTo>
                      <a:pt x="18831" y="127606"/>
                    </a:lnTo>
                    <a:lnTo>
                      <a:pt x="64035" y="127606"/>
                    </a:lnTo>
                    <a:cubicBezTo>
                      <a:pt x="64035" y="116767"/>
                      <a:pt x="64035" y="105478"/>
                      <a:pt x="64035" y="94190"/>
                    </a:cubicBezTo>
                    <a:cubicBezTo>
                      <a:pt x="64035" y="75359"/>
                      <a:pt x="63935" y="56528"/>
                      <a:pt x="64035" y="37697"/>
                    </a:cubicBezTo>
                    <a:cubicBezTo>
                      <a:pt x="64184" y="8477"/>
                      <a:pt x="84564" y="-6208"/>
                      <a:pt x="112785" y="2483"/>
                    </a:cubicBezTo>
                    <a:cubicBezTo>
                      <a:pt x="133863" y="8977"/>
                      <a:pt x="145651" y="24961"/>
                      <a:pt x="154093" y="43691"/>
                    </a:cubicBezTo>
                    <a:cubicBezTo>
                      <a:pt x="163783" y="65219"/>
                      <a:pt x="166030" y="87796"/>
                      <a:pt x="160286" y="110823"/>
                    </a:cubicBezTo>
                    <a:cubicBezTo>
                      <a:pt x="154143" y="135298"/>
                      <a:pt x="137559" y="148185"/>
                      <a:pt x="112235" y="148285"/>
                    </a:cubicBezTo>
                    <a:cubicBezTo>
                      <a:pt x="75273" y="148435"/>
                      <a:pt x="38311" y="148285"/>
                      <a:pt x="0" y="148285"/>
                    </a:cubicBezTo>
                    <a:close/>
                    <a:moveTo>
                      <a:pt x="84014" y="128605"/>
                    </a:moveTo>
                    <a:cubicBezTo>
                      <a:pt x="94204" y="128605"/>
                      <a:pt x="102795" y="128605"/>
                      <a:pt x="111336" y="128605"/>
                    </a:cubicBezTo>
                    <a:cubicBezTo>
                      <a:pt x="124823" y="128605"/>
                      <a:pt x="133713" y="122311"/>
                      <a:pt x="138708" y="109874"/>
                    </a:cubicBezTo>
                    <a:cubicBezTo>
                      <a:pt x="145751" y="92242"/>
                      <a:pt x="144452" y="74660"/>
                      <a:pt x="138659" y="57178"/>
                    </a:cubicBezTo>
                    <a:cubicBezTo>
                      <a:pt x="133464" y="41494"/>
                      <a:pt x="124723" y="28407"/>
                      <a:pt x="108489" y="22064"/>
                    </a:cubicBezTo>
                    <a:cubicBezTo>
                      <a:pt x="95453" y="16969"/>
                      <a:pt x="84464" y="22563"/>
                      <a:pt x="84214" y="35250"/>
                    </a:cubicBezTo>
                    <a:cubicBezTo>
                      <a:pt x="83615" y="65819"/>
                      <a:pt x="84014" y="96438"/>
                      <a:pt x="84014" y="12860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23" name="Google Shape;3323;g34ed79b00d1_0_3027"/>
              <p:cNvSpPr/>
              <p:nvPr/>
            </p:nvSpPr>
            <p:spPr>
              <a:xfrm>
                <a:off x="4967601" y="2018678"/>
                <a:ext cx="162570" cy="148843"/>
              </a:xfrm>
              <a:custGeom>
                <a:rect b="b" l="l" r="r" t="t"/>
                <a:pathLst>
                  <a:path extrusionOk="0" h="148843" w="162570">
                    <a:moveTo>
                      <a:pt x="0" y="148659"/>
                    </a:moveTo>
                    <a:lnTo>
                      <a:pt x="0" y="1859"/>
                    </a:lnTo>
                    <a:lnTo>
                      <a:pt x="19330" y="1859"/>
                    </a:lnTo>
                    <a:lnTo>
                      <a:pt x="19330" y="128530"/>
                    </a:lnTo>
                    <a:lnTo>
                      <a:pt x="64134" y="128530"/>
                    </a:lnTo>
                    <a:cubicBezTo>
                      <a:pt x="64134" y="121437"/>
                      <a:pt x="64134" y="114244"/>
                      <a:pt x="64134" y="107102"/>
                    </a:cubicBezTo>
                    <a:cubicBezTo>
                      <a:pt x="64134" y="84974"/>
                      <a:pt x="64034" y="62847"/>
                      <a:pt x="64134" y="40719"/>
                    </a:cubicBezTo>
                    <a:cubicBezTo>
                      <a:pt x="64284" y="5605"/>
                      <a:pt x="92455" y="-10578"/>
                      <a:pt x="123274" y="7403"/>
                    </a:cubicBezTo>
                    <a:cubicBezTo>
                      <a:pt x="147999" y="21789"/>
                      <a:pt x="159137" y="45814"/>
                      <a:pt x="162035" y="72587"/>
                    </a:cubicBezTo>
                    <a:cubicBezTo>
                      <a:pt x="163683" y="87971"/>
                      <a:pt x="161385" y="104554"/>
                      <a:pt x="157140" y="119539"/>
                    </a:cubicBezTo>
                    <a:cubicBezTo>
                      <a:pt x="152195" y="136921"/>
                      <a:pt x="138459" y="148060"/>
                      <a:pt x="119678" y="148409"/>
                    </a:cubicBezTo>
                    <a:cubicBezTo>
                      <a:pt x="80218" y="149209"/>
                      <a:pt x="40758" y="148659"/>
                      <a:pt x="0" y="148659"/>
                    </a:cubicBezTo>
                    <a:close/>
                    <a:moveTo>
                      <a:pt x="84064" y="129129"/>
                    </a:moveTo>
                    <a:cubicBezTo>
                      <a:pt x="94853" y="129129"/>
                      <a:pt x="103844" y="129229"/>
                      <a:pt x="112885" y="129129"/>
                    </a:cubicBezTo>
                    <a:cubicBezTo>
                      <a:pt x="125322" y="128929"/>
                      <a:pt x="135412" y="123285"/>
                      <a:pt x="138059" y="111447"/>
                    </a:cubicBezTo>
                    <a:cubicBezTo>
                      <a:pt x="141106" y="97811"/>
                      <a:pt x="143403" y="83176"/>
                      <a:pt x="141705" y="69540"/>
                    </a:cubicBezTo>
                    <a:cubicBezTo>
                      <a:pt x="139258" y="49560"/>
                      <a:pt x="129967" y="31978"/>
                      <a:pt x="109788" y="23187"/>
                    </a:cubicBezTo>
                    <a:cubicBezTo>
                      <a:pt x="96352" y="17343"/>
                      <a:pt x="84713" y="22688"/>
                      <a:pt x="84314" y="35974"/>
                    </a:cubicBezTo>
                    <a:cubicBezTo>
                      <a:pt x="83465" y="66543"/>
                      <a:pt x="84064" y="97112"/>
                      <a:pt x="84064" y="12917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24" name="Google Shape;3324;g34ed79b00d1_0_3027"/>
              <p:cNvSpPr/>
              <p:nvPr/>
            </p:nvSpPr>
            <p:spPr>
              <a:xfrm>
                <a:off x="6934194" y="2019223"/>
                <a:ext cx="163110" cy="147939"/>
              </a:xfrm>
              <a:custGeom>
                <a:rect b="b" l="l" r="r" t="t"/>
                <a:pathLst>
                  <a:path extrusionOk="0" h="147939" w="163110">
                    <a:moveTo>
                      <a:pt x="0" y="147764"/>
                    </a:moveTo>
                    <a:lnTo>
                      <a:pt x="0" y="1064"/>
                    </a:lnTo>
                    <a:lnTo>
                      <a:pt x="18780" y="1064"/>
                    </a:lnTo>
                    <a:lnTo>
                      <a:pt x="18780" y="127885"/>
                    </a:lnTo>
                    <a:lnTo>
                      <a:pt x="63834" y="127885"/>
                    </a:lnTo>
                    <a:cubicBezTo>
                      <a:pt x="63834" y="98914"/>
                      <a:pt x="64034" y="70343"/>
                      <a:pt x="63734" y="41823"/>
                    </a:cubicBezTo>
                    <a:cubicBezTo>
                      <a:pt x="63585" y="26888"/>
                      <a:pt x="64834" y="12502"/>
                      <a:pt x="79918" y="4810"/>
                    </a:cubicBezTo>
                    <a:cubicBezTo>
                      <a:pt x="96002" y="-3431"/>
                      <a:pt x="111935" y="-484"/>
                      <a:pt x="126571" y="9106"/>
                    </a:cubicBezTo>
                    <a:cubicBezTo>
                      <a:pt x="160086" y="31084"/>
                      <a:pt x="173972" y="91971"/>
                      <a:pt x="153593" y="126186"/>
                    </a:cubicBezTo>
                    <a:cubicBezTo>
                      <a:pt x="146450" y="138174"/>
                      <a:pt x="136260" y="147165"/>
                      <a:pt x="122325" y="147465"/>
                    </a:cubicBezTo>
                    <a:cubicBezTo>
                      <a:pt x="81767" y="148314"/>
                      <a:pt x="41158" y="147764"/>
                      <a:pt x="0" y="147764"/>
                    </a:cubicBezTo>
                    <a:close/>
                    <a:moveTo>
                      <a:pt x="83764" y="128584"/>
                    </a:moveTo>
                    <a:cubicBezTo>
                      <a:pt x="91756" y="128584"/>
                      <a:pt x="97950" y="128134"/>
                      <a:pt x="104044" y="128684"/>
                    </a:cubicBezTo>
                    <a:cubicBezTo>
                      <a:pt x="128718" y="130932"/>
                      <a:pt x="139857" y="117945"/>
                      <a:pt x="142654" y="93020"/>
                    </a:cubicBezTo>
                    <a:cubicBezTo>
                      <a:pt x="143353" y="86977"/>
                      <a:pt x="143453" y="80683"/>
                      <a:pt x="142504" y="74689"/>
                    </a:cubicBezTo>
                    <a:cubicBezTo>
                      <a:pt x="139058" y="52562"/>
                      <a:pt x="131616" y="32432"/>
                      <a:pt x="109088" y="22542"/>
                    </a:cubicBezTo>
                    <a:cubicBezTo>
                      <a:pt x="95602" y="16598"/>
                      <a:pt x="84214" y="22342"/>
                      <a:pt x="83964" y="35579"/>
                    </a:cubicBezTo>
                    <a:cubicBezTo>
                      <a:pt x="83365" y="66148"/>
                      <a:pt x="83764" y="96716"/>
                      <a:pt x="83764" y="12863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25" name="Google Shape;3325;g34ed79b00d1_0_3027"/>
              <p:cNvSpPr/>
              <p:nvPr/>
            </p:nvSpPr>
            <p:spPr>
              <a:xfrm>
                <a:off x="5165649" y="2020487"/>
                <a:ext cx="122375" cy="146400"/>
              </a:xfrm>
              <a:custGeom>
                <a:rect b="b" l="l" r="r" t="t"/>
                <a:pathLst>
                  <a:path extrusionOk="0" h="146400" w="122375">
                    <a:moveTo>
                      <a:pt x="87061" y="146401"/>
                    </a:moveTo>
                    <a:lnTo>
                      <a:pt x="67032" y="146401"/>
                    </a:lnTo>
                    <a:lnTo>
                      <a:pt x="67032" y="19830"/>
                    </a:lnTo>
                    <a:lnTo>
                      <a:pt x="19680" y="19830"/>
                    </a:lnTo>
                    <a:lnTo>
                      <a:pt x="19680" y="146151"/>
                    </a:lnTo>
                    <a:lnTo>
                      <a:pt x="0" y="146151"/>
                    </a:lnTo>
                    <a:lnTo>
                      <a:pt x="0" y="0"/>
                    </a:lnTo>
                    <a:lnTo>
                      <a:pt x="122375" y="0"/>
                    </a:lnTo>
                    <a:lnTo>
                      <a:pt x="122375" y="18231"/>
                    </a:lnTo>
                    <a:lnTo>
                      <a:pt x="87061" y="18231"/>
                    </a:lnTo>
                    <a:lnTo>
                      <a:pt x="87061" y="14640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26" name="Google Shape;3326;g34ed79b00d1_0_3027"/>
              <p:cNvSpPr/>
              <p:nvPr/>
            </p:nvSpPr>
            <p:spPr>
              <a:xfrm>
                <a:off x="4825039" y="1946243"/>
                <a:ext cx="37920" cy="37284"/>
              </a:xfrm>
              <a:custGeom>
                <a:rect b="b" l="l" r="r" t="t"/>
                <a:pathLst>
                  <a:path extrusionOk="0" h="37284" w="37920">
                    <a:moveTo>
                      <a:pt x="19189" y="37282"/>
                    </a:moveTo>
                    <a:cubicBezTo>
                      <a:pt x="8350" y="37432"/>
                      <a:pt x="358" y="29989"/>
                      <a:pt x="8" y="19450"/>
                    </a:cubicBezTo>
                    <a:cubicBezTo>
                      <a:pt x="-292" y="9211"/>
                      <a:pt x="7701" y="469"/>
                      <a:pt x="17840" y="20"/>
                    </a:cubicBezTo>
                    <a:cubicBezTo>
                      <a:pt x="28279" y="-480"/>
                      <a:pt x="37870" y="8461"/>
                      <a:pt x="37920" y="18751"/>
                    </a:cubicBezTo>
                    <a:cubicBezTo>
                      <a:pt x="38019" y="28841"/>
                      <a:pt x="29628" y="37132"/>
                      <a:pt x="19139" y="3728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27" name="Google Shape;3327;g34ed79b00d1_0_3027"/>
              <p:cNvSpPr/>
              <p:nvPr/>
            </p:nvSpPr>
            <p:spPr>
              <a:xfrm>
                <a:off x="5414327" y="1946249"/>
                <a:ext cx="37535" cy="37284"/>
              </a:xfrm>
              <a:custGeom>
                <a:rect b="b" l="l" r="r" t="t"/>
                <a:pathLst>
                  <a:path extrusionOk="0" h="37284" w="37535">
                    <a:moveTo>
                      <a:pt x="37480" y="19494"/>
                    </a:moveTo>
                    <a:cubicBezTo>
                      <a:pt x="37180" y="30034"/>
                      <a:pt x="28988" y="37576"/>
                      <a:pt x="18100" y="37276"/>
                    </a:cubicBezTo>
                    <a:cubicBezTo>
                      <a:pt x="7411" y="36977"/>
                      <a:pt x="-432" y="28635"/>
                      <a:pt x="18" y="18096"/>
                    </a:cubicBezTo>
                    <a:cubicBezTo>
                      <a:pt x="468" y="7607"/>
                      <a:pt x="9059" y="-385"/>
                      <a:pt x="19499" y="14"/>
                    </a:cubicBezTo>
                    <a:cubicBezTo>
                      <a:pt x="29838" y="414"/>
                      <a:pt x="37780" y="9005"/>
                      <a:pt x="37530" y="1949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28" name="Google Shape;3328;g34ed79b00d1_0_3027"/>
              <p:cNvSpPr/>
              <p:nvPr/>
            </p:nvSpPr>
            <p:spPr>
              <a:xfrm>
                <a:off x="6989379" y="1946243"/>
                <a:ext cx="37920" cy="37284"/>
              </a:xfrm>
              <a:custGeom>
                <a:rect b="b" l="l" r="r" t="t"/>
                <a:pathLst>
                  <a:path extrusionOk="0" h="37284" w="37920">
                    <a:moveTo>
                      <a:pt x="19188" y="37282"/>
                    </a:moveTo>
                    <a:cubicBezTo>
                      <a:pt x="8350" y="37432"/>
                      <a:pt x="358" y="29989"/>
                      <a:pt x="8" y="19450"/>
                    </a:cubicBezTo>
                    <a:cubicBezTo>
                      <a:pt x="-291" y="9211"/>
                      <a:pt x="7700" y="469"/>
                      <a:pt x="17840" y="20"/>
                    </a:cubicBezTo>
                    <a:cubicBezTo>
                      <a:pt x="28279" y="-480"/>
                      <a:pt x="37869" y="8461"/>
                      <a:pt x="37919" y="18751"/>
                    </a:cubicBezTo>
                    <a:cubicBezTo>
                      <a:pt x="38019" y="28841"/>
                      <a:pt x="29628" y="37132"/>
                      <a:pt x="19138" y="3728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29" name="Google Shape;3329;g34ed79b00d1_0_3027"/>
            <p:cNvGrpSpPr/>
            <p:nvPr/>
          </p:nvGrpSpPr>
          <p:grpSpPr>
            <a:xfrm>
              <a:off x="1213283" y="1661853"/>
              <a:ext cx="379412" cy="2253500"/>
              <a:chOff x="1213283" y="1661853"/>
              <a:chExt cx="379412" cy="2253500"/>
            </a:xfrm>
          </p:grpSpPr>
          <p:sp>
            <p:nvSpPr>
              <p:cNvPr id="3330" name="Google Shape;3330;g34ed79b00d1_0_3027"/>
              <p:cNvSpPr/>
              <p:nvPr/>
            </p:nvSpPr>
            <p:spPr>
              <a:xfrm>
                <a:off x="1218328" y="3655968"/>
                <a:ext cx="290753" cy="259385"/>
              </a:xfrm>
              <a:custGeom>
                <a:rect b="b" l="l" r="r" t="t"/>
                <a:pathLst>
                  <a:path extrusionOk="0" h="259385" w="290753">
                    <a:moveTo>
                      <a:pt x="145302" y="0"/>
                    </a:moveTo>
                    <a:cubicBezTo>
                      <a:pt x="167080" y="0"/>
                      <a:pt x="186859" y="2747"/>
                      <a:pt x="204691" y="8291"/>
                    </a:cubicBezTo>
                    <a:cubicBezTo>
                      <a:pt x="222523" y="13836"/>
                      <a:pt x="237857" y="22027"/>
                      <a:pt x="250644" y="32917"/>
                    </a:cubicBezTo>
                    <a:cubicBezTo>
                      <a:pt x="263431" y="43805"/>
                      <a:pt x="273321" y="57291"/>
                      <a:pt x="280314" y="73375"/>
                    </a:cubicBezTo>
                    <a:cubicBezTo>
                      <a:pt x="287307" y="89459"/>
                      <a:pt x="290753" y="108140"/>
                      <a:pt x="290753" y="129368"/>
                    </a:cubicBezTo>
                    <a:cubicBezTo>
                      <a:pt x="290753" y="150596"/>
                      <a:pt x="287257" y="170376"/>
                      <a:pt x="280314" y="186659"/>
                    </a:cubicBezTo>
                    <a:cubicBezTo>
                      <a:pt x="273371" y="202943"/>
                      <a:pt x="263431" y="216479"/>
                      <a:pt x="250544" y="227218"/>
                    </a:cubicBezTo>
                    <a:cubicBezTo>
                      <a:pt x="237657" y="237957"/>
                      <a:pt x="222273" y="245999"/>
                      <a:pt x="204391" y="251343"/>
                    </a:cubicBezTo>
                    <a:cubicBezTo>
                      <a:pt x="186510" y="256688"/>
                      <a:pt x="166680" y="259385"/>
                      <a:pt x="144902" y="259385"/>
                    </a:cubicBezTo>
                    <a:cubicBezTo>
                      <a:pt x="116081" y="259385"/>
                      <a:pt x="90757" y="254640"/>
                      <a:pt x="68980" y="245100"/>
                    </a:cubicBezTo>
                    <a:cubicBezTo>
                      <a:pt x="47202" y="235559"/>
                      <a:pt x="30269" y="221124"/>
                      <a:pt x="18181" y="201744"/>
                    </a:cubicBezTo>
                    <a:cubicBezTo>
                      <a:pt x="6094" y="182364"/>
                      <a:pt x="0" y="158039"/>
                      <a:pt x="0" y="128818"/>
                    </a:cubicBezTo>
                    <a:cubicBezTo>
                      <a:pt x="0" y="99598"/>
                      <a:pt x="5994" y="77321"/>
                      <a:pt x="17982" y="58240"/>
                    </a:cubicBezTo>
                    <a:cubicBezTo>
                      <a:pt x="29969" y="39110"/>
                      <a:pt x="46802" y="24625"/>
                      <a:pt x="68480" y="14785"/>
                    </a:cubicBezTo>
                    <a:cubicBezTo>
                      <a:pt x="90158" y="4945"/>
                      <a:pt x="115782" y="0"/>
                      <a:pt x="145252" y="0"/>
                    </a:cubicBezTo>
                    <a:close/>
                    <a:moveTo>
                      <a:pt x="145302" y="224871"/>
                    </a:moveTo>
                    <a:cubicBezTo>
                      <a:pt x="169277" y="224871"/>
                      <a:pt x="190006" y="221474"/>
                      <a:pt x="207488" y="214631"/>
                    </a:cubicBezTo>
                    <a:cubicBezTo>
                      <a:pt x="225020" y="207788"/>
                      <a:pt x="238507" y="197349"/>
                      <a:pt x="248047" y="183263"/>
                    </a:cubicBezTo>
                    <a:cubicBezTo>
                      <a:pt x="257587" y="169177"/>
                      <a:pt x="262332" y="151245"/>
                      <a:pt x="262332" y="129468"/>
                    </a:cubicBezTo>
                    <a:cubicBezTo>
                      <a:pt x="262332" y="107690"/>
                      <a:pt x="257587" y="89659"/>
                      <a:pt x="248047" y="75673"/>
                    </a:cubicBezTo>
                    <a:cubicBezTo>
                      <a:pt x="238507" y="61687"/>
                      <a:pt x="225020" y="51347"/>
                      <a:pt x="207488" y="44654"/>
                    </a:cubicBezTo>
                    <a:cubicBezTo>
                      <a:pt x="189956" y="37961"/>
                      <a:pt x="169227" y="34615"/>
                      <a:pt x="145302" y="34615"/>
                    </a:cubicBezTo>
                    <a:cubicBezTo>
                      <a:pt x="108839" y="34615"/>
                      <a:pt x="80368" y="42257"/>
                      <a:pt x="59839" y="57491"/>
                    </a:cubicBezTo>
                    <a:cubicBezTo>
                      <a:pt x="39310" y="72726"/>
                      <a:pt x="29020" y="96552"/>
                      <a:pt x="29020" y="128868"/>
                    </a:cubicBezTo>
                    <a:cubicBezTo>
                      <a:pt x="29020" y="150746"/>
                      <a:pt x="33716" y="168778"/>
                      <a:pt x="43106" y="182963"/>
                    </a:cubicBezTo>
                    <a:cubicBezTo>
                      <a:pt x="52496" y="197149"/>
                      <a:pt x="65883" y="207638"/>
                      <a:pt x="83165" y="214531"/>
                    </a:cubicBezTo>
                    <a:cubicBezTo>
                      <a:pt x="100497" y="221424"/>
                      <a:pt x="121176" y="224871"/>
                      <a:pt x="145252" y="22487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31" name="Google Shape;3331;g34ed79b00d1_0_3027"/>
              <p:cNvSpPr/>
              <p:nvPr/>
            </p:nvSpPr>
            <p:spPr>
              <a:xfrm>
                <a:off x="1289655" y="3358322"/>
                <a:ext cx="219425" cy="150846"/>
              </a:xfrm>
              <a:custGeom>
                <a:rect b="b" l="l" r="r" t="t"/>
                <a:pathLst>
                  <a:path extrusionOk="0" h="150846" w="219425">
                    <a:moveTo>
                      <a:pt x="157589" y="0"/>
                    </a:moveTo>
                    <a:cubicBezTo>
                      <a:pt x="171125" y="0"/>
                      <a:pt x="182464" y="3397"/>
                      <a:pt x="191704" y="10140"/>
                    </a:cubicBezTo>
                    <a:cubicBezTo>
                      <a:pt x="200945" y="16883"/>
                      <a:pt x="207838" y="26573"/>
                      <a:pt x="212483" y="39110"/>
                    </a:cubicBezTo>
                    <a:cubicBezTo>
                      <a:pt x="217128" y="51647"/>
                      <a:pt x="219426" y="66632"/>
                      <a:pt x="219426" y="84014"/>
                    </a:cubicBezTo>
                    <a:cubicBezTo>
                      <a:pt x="219426" y="98799"/>
                      <a:pt x="218277" y="111636"/>
                      <a:pt x="215930" y="122475"/>
                    </a:cubicBezTo>
                    <a:cubicBezTo>
                      <a:pt x="213632" y="133314"/>
                      <a:pt x="210335" y="142754"/>
                      <a:pt x="206090" y="150846"/>
                    </a:cubicBezTo>
                    <a:lnTo>
                      <a:pt x="176520" y="150846"/>
                    </a:lnTo>
                    <a:cubicBezTo>
                      <a:pt x="180766" y="142205"/>
                      <a:pt x="184612" y="131916"/>
                      <a:pt x="188108" y="119928"/>
                    </a:cubicBezTo>
                    <a:cubicBezTo>
                      <a:pt x="191604" y="107940"/>
                      <a:pt x="193303" y="95702"/>
                      <a:pt x="193303" y="83215"/>
                    </a:cubicBezTo>
                    <a:cubicBezTo>
                      <a:pt x="193303" y="64934"/>
                      <a:pt x="190356" y="51647"/>
                      <a:pt x="184412" y="43406"/>
                    </a:cubicBezTo>
                    <a:cubicBezTo>
                      <a:pt x="178468" y="35164"/>
                      <a:pt x="170426" y="31018"/>
                      <a:pt x="160286" y="31018"/>
                    </a:cubicBezTo>
                    <a:cubicBezTo>
                      <a:pt x="154492" y="31018"/>
                      <a:pt x="149348" y="32667"/>
                      <a:pt x="144952" y="35963"/>
                    </a:cubicBezTo>
                    <a:cubicBezTo>
                      <a:pt x="140507" y="39260"/>
                      <a:pt x="136211" y="44754"/>
                      <a:pt x="132015" y="52496"/>
                    </a:cubicBezTo>
                    <a:cubicBezTo>
                      <a:pt x="127820" y="60239"/>
                      <a:pt x="123224" y="70928"/>
                      <a:pt x="118179" y="84564"/>
                    </a:cubicBezTo>
                    <a:cubicBezTo>
                      <a:pt x="113035" y="98100"/>
                      <a:pt x="107890" y="109788"/>
                      <a:pt x="102845" y="119628"/>
                    </a:cubicBezTo>
                    <a:cubicBezTo>
                      <a:pt x="97750" y="129468"/>
                      <a:pt x="91556" y="137060"/>
                      <a:pt x="84214" y="142405"/>
                    </a:cubicBezTo>
                    <a:cubicBezTo>
                      <a:pt x="76872" y="147749"/>
                      <a:pt x="67331" y="150446"/>
                      <a:pt x="55643" y="150446"/>
                    </a:cubicBezTo>
                    <a:cubicBezTo>
                      <a:pt x="37761" y="150446"/>
                      <a:pt x="23975" y="143204"/>
                      <a:pt x="14385" y="128719"/>
                    </a:cubicBezTo>
                    <a:cubicBezTo>
                      <a:pt x="4795" y="114233"/>
                      <a:pt x="0" y="95203"/>
                      <a:pt x="0" y="71627"/>
                    </a:cubicBezTo>
                    <a:cubicBezTo>
                      <a:pt x="0" y="58890"/>
                      <a:pt x="1249" y="46952"/>
                      <a:pt x="3746" y="35814"/>
                    </a:cubicBezTo>
                    <a:cubicBezTo>
                      <a:pt x="6244" y="24675"/>
                      <a:pt x="9640" y="14286"/>
                      <a:pt x="13886" y="4596"/>
                    </a:cubicBezTo>
                    <a:lnTo>
                      <a:pt x="39560" y="15434"/>
                    </a:lnTo>
                    <a:cubicBezTo>
                      <a:pt x="35814" y="24175"/>
                      <a:pt x="32667" y="33516"/>
                      <a:pt x="30069" y="43456"/>
                    </a:cubicBezTo>
                    <a:cubicBezTo>
                      <a:pt x="27472" y="53396"/>
                      <a:pt x="26223" y="63485"/>
                      <a:pt x="26223" y="73775"/>
                    </a:cubicBezTo>
                    <a:cubicBezTo>
                      <a:pt x="26223" y="88610"/>
                      <a:pt x="28671" y="99948"/>
                      <a:pt x="33566" y="107890"/>
                    </a:cubicBezTo>
                    <a:cubicBezTo>
                      <a:pt x="38461" y="115782"/>
                      <a:pt x="45154" y="119778"/>
                      <a:pt x="53645" y="119778"/>
                    </a:cubicBezTo>
                    <a:cubicBezTo>
                      <a:pt x="60189" y="119778"/>
                      <a:pt x="65633" y="117930"/>
                      <a:pt x="69879" y="114283"/>
                    </a:cubicBezTo>
                    <a:cubicBezTo>
                      <a:pt x="74124" y="110587"/>
                      <a:pt x="78120" y="104693"/>
                      <a:pt x="81867" y="96602"/>
                    </a:cubicBezTo>
                    <a:cubicBezTo>
                      <a:pt x="85613" y="88510"/>
                      <a:pt x="89958" y="77821"/>
                      <a:pt x="95003" y="64534"/>
                    </a:cubicBezTo>
                    <a:cubicBezTo>
                      <a:pt x="99898" y="51298"/>
                      <a:pt x="104943" y="39810"/>
                      <a:pt x="110188" y="30169"/>
                    </a:cubicBezTo>
                    <a:cubicBezTo>
                      <a:pt x="115382" y="20529"/>
                      <a:pt x="121726" y="13087"/>
                      <a:pt x="129118" y="7842"/>
                    </a:cubicBezTo>
                    <a:cubicBezTo>
                      <a:pt x="136511" y="2647"/>
                      <a:pt x="146001" y="0"/>
                      <a:pt x="15758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32" name="Google Shape;3332;g34ed79b00d1_0_3027"/>
              <p:cNvSpPr/>
              <p:nvPr/>
            </p:nvSpPr>
            <p:spPr>
              <a:xfrm>
                <a:off x="1213283" y="3152981"/>
                <a:ext cx="295748" cy="169426"/>
              </a:xfrm>
              <a:custGeom>
                <a:rect b="b" l="l" r="r" t="t"/>
                <a:pathLst>
                  <a:path extrusionOk="0" h="169426" w="295748">
                    <a:moveTo>
                      <a:pt x="50" y="16183"/>
                    </a:moveTo>
                    <a:cubicBezTo>
                      <a:pt x="10489" y="17082"/>
                      <a:pt x="19580" y="20030"/>
                      <a:pt x="27372" y="24975"/>
                    </a:cubicBezTo>
                    <a:cubicBezTo>
                      <a:pt x="35164" y="29919"/>
                      <a:pt x="41258" y="36812"/>
                      <a:pt x="45603" y="45553"/>
                    </a:cubicBezTo>
                    <a:cubicBezTo>
                      <a:pt x="49999" y="54295"/>
                      <a:pt x="52147" y="64884"/>
                      <a:pt x="52147" y="77221"/>
                    </a:cubicBezTo>
                    <a:cubicBezTo>
                      <a:pt x="52147" y="96152"/>
                      <a:pt x="47452" y="110487"/>
                      <a:pt x="38061" y="120177"/>
                    </a:cubicBezTo>
                    <a:cubicBezTo>
                      <a:pt x="28671" y="129917"/>
                      <a:pt x="15984" y="135262"/>
                      <a:pt x="0" y="136311"/>
                    </a:cubicBezTo>
                    <a:lnTo>
                      <a:pt x="0" y="116231"/>
                    </a:lnTo>
                    <a:cubicBezTo>
                      <a:pt x="7193" y="115482"/>
                      <a:pt x="12687" y="113484"/>
                      <a:pt x="16433" y="110238"/>
                    </a:cubicBezTo>
                    <a:cubicBezTo>
                      <a:pt x="20179" y="107041"/>
                      <a:pt x="22727" y="102595"/>
                      <a:pt x="24075" y="96901"/>
                    </a:cubicBezTo>
                    <a:cubicBezTo>
                      <a:pt x="25424" y="91257"/>
                      <a:pt x="26123" y="84414"/>
                      <a:pt x="26123" y="76422"/>
                    </a:cubicBezTo>
                    <a:cubicBezTo>
                      <a:pt x="26123" y="69329"/>
                      <a:pt x="25374" y="62986"/>
                      <a:pt x="23926" y="57292"/>
                    </a:cubicBezTo>
                    <a:cubicBezTo>
                      <a:pt x="22477" y="51597"/>
                      <a:pt x="19830" y="47002"/>
                      <a:pt x="15984" y="43406"/>
                    </a:cubicBezTo>
                    <a:cubicBezTo>
                      <a:pt x="12187" y="39810"/>
                      <a:pt x="6893" y="37562"/>
                      <a:pt x="50" y="36663"/>
                    </a:cubicBezTo>
                    <a:lnTo>
                      <a:pt x="50" y="16183"/>
                    </a:lnTo>
                    <a:close/>
                    <a:moveTo>
                      <a:pt x="76722" y="74524"/>
                    </a:moveTo>
                    <a:cubicBezTo>
                      <a:pt x="76722" y="49300"/>
                      <a:pt x="82366" y="30569"/>
                      <a:pt x="93704" y="18331"/>
                    </a:cubicBezTo>
                    <a:cubicBezTo>
                      <a:pt x="105043" y="6094"/>
                      <a:pt x="123124" y="0"/>
                      <a:pt x="147999" y="0"/>
                    </a:cubicBezTo>
                    <a:lnTo>
                      <a:pt x="291902" y="0"/>
                    </a:lnTo>
                    <a:lnTo>
                      <a:pt x="291902" y="23376"/>
                    </a:lnTo>
                    <a:lnTo>
                      <a:pt x="260584" y="29570"/>
                    </a:lnTo>
                    <a:lnTo>
                      <a:pt x="260584" y="31118"/>
                    </a:lnTo>
                    <a:cubicBezTo>
                      <a:pt x="268326" y="37062"/>
                      <a:pt x="274770" y="43206"/>
                      <a:pt x="280014" y="49649"/>
                    </a:cubicBezTo>
                    <a:cubicBezTo>
                      <a:pt x="285209" y="56093"/>
                      <a:pt x="289155" y="63535"/>
                      <a:pt x="291802" y="71977"/>
                    </a:cubicBezTo>
                    <a:cubicBezTo>
                      <a:pt x="294449" y="80418"/>
                      <a:pt x="295748" y="90757"/>
                      <a:pt x="295748" y="102995"/>
                    </a:cubicBezTo>
                    <a:cubicBezTo>
                      <a:pt x="295748" y="115882"/>
                      <a:pt x="293500" y="127320"/>
                      <a:pt x="289005" y="137260"/>
                    </a:cubicBezTo>
                    <a:cubicBezTo>
                      <a:pt x="284510" y="147200"/>
                      <a:pt x="277667" y="155092"/>
                      <a:pt x="268526" y="160836"/>
                    </a:cubicBezTo>
                    <a:cubicBezTo>
                      <a:pt x="259385" y="166580"/>
                      <a:pt x="247797" y="169427"/>
                      <a:pt x="233761" y="169427"/>
                    </a:cubicBezTo>
                    <a:cubicBezTo>
                      <a:pt x="212633" y="169427"/>
                      <a:pt x="196400" y="161086"/>
                      <a:pt x="185061" y="144303"/>
                    </a:cubicBezTo>
                    <a:cubicBezTo>
                      <a:pt x="173723" y="127570"/>
                      <a:pt x="167529" y="102046"/>
                      <a:pt x="166530" y="67831"/>
                    </a:cubicBezTo>
                    <a:lnTo>
                      <a:pt x="164982" y="31318"/>
                    </a:lnTo>
                    <a:lnTo>
                      <a:pt x="152045" y="31318"/>
                    </a:lnTo>
                    <a:cubicBezTo>
                      <a:pt x="133763" y="31318"/>
                      <a:pt x="120927" y="35264"/>
                      <a:pt x="113584" y="43106"/>
                    </a:cubicBezTo>
                    <a:cubicBezTo>
                      <a:pt x="106242" y="50948"/>
                      <a:pt x="102595" y="62037"/>
                      <a:pt x="102595" y="76322"/>
                    </a:cubicBezTo>
                    <a:cubicBezTo>
                      <a:pt x="102595" y="87411"/>
                      <a:pt x="104194" y="97950"/>
                      <a:pt x="107440" y="107990"/>
                    </a:cubicBezTo>
                    <a:cubicBezTo>
                      <a:pt x="110637" y="118030"/>
                      <a:pt x="114483" y="127570"/>
                      <a:pt x="118829" y="136561"/>
                    </a:cubicBezTo>
                    <a:lnTo>
                      <a:pt x="94504" y="146401"/>
                    </a:lnTo>
                    <a:cubicBezTo>
                      <a:pt x="89608" y="136860"/>
                      <a:pt x="85413" y="125922"/>
                      <a:pt x="81966" y="113584"/>
                    </a:cubicBezTo>
                    <a:cubicBezTo>
                      <a:pt x="78470" y="101197"/>
                      <a:pt x="76772" y="88210"/>
                      <a:pt x="76772" y="74574"/>
                    </a:cubicBezTo>
                    <a:close/>
                    <a:moveTo>
                      <a:pt x="187608" y="31668"/>
                    </a:moveTo>
                    <a:lnTo>
                      <a:pt x="188957" y="63935"/>
                    </a:lnTo>
                    <a:cubicBezTo>
                      <a:pt x="190006" y="90358"/>
                      <a:pt x="194302" y="108939"/>
                      <a:pt x="201894" y="119778"/>
                    </a:cubicBezTo>
                    <a:cubicBezTo>
                      <a:pt x="209486" y="130617"/>
                      <a:pt x="220225" y="136011"/>
                      <a:pt x="234161" y="136011"/>
                    </a:cubicBezTo>
                    <a:cubicBezTo>
                      <a:pt x="246249" y="136011"/>
                      <a:pt x="255239" y="132365"/>
                      <a:pt x="261034" y="125023"/>
                    </a:cubicBezTo>
                    <a:cubicBezTo>
                      <a:pt x="266828" y="117680"/>
                      <a:pt x="269725" y="107940"/>
                      <a:pt x="269725" y="95852"/>
                    </a:cubicBezTo>
                    <a:cubicBezTo>
                      <a:pt x="269725" y="77071"/>
                      <a:pt x="264530" y="61687"/>
                      <a:pt x="254091" y="49699"/>
                    </a:cubicBezTo>
                    <a:cubicBezTo>
                      <a:pt x="243651" y="37711"/>
                      <a:pt x="228017" y="31718"/>
                      <a:pt x="207139" y="31718"/>
                    </a:cubicBezTo>
                    <a:lnTo>
                      <a:pt x="187608" y="317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33" name="Google Shape;3333;g34ed79b00d1_0_3027"/>
              <p:cNvSpPr/>
              <p:nvPr/>
            </p:nvSpPr>
            <p:spPr>
              <a:xfrm>
                <a:off x="1289655" y="2862228"/>
                <a:ext cx="215629" cy="121925"/>
              </a:xfrm>
              <a:custGeom>
                <a:rect b="b" l="l" r="r" t="t"/>
                <a:pathLst>
                  <a:path extrusionOk="0" h="121925" w="215629">
                    <a:moveTo>
                      <a:pt x="0" y="25724"/>
                    </a:moveTo>
                    <a:cubicBezTo>
                      <a:pt x="0" y="21478"/>
                      <a:pt x="250" y="17032"/>
                      <a:pt x="699" y="12387"/>
                    </a:cubicBezTo>
                    <a:cubicBezTo>
                      <a:pt x="1149" y="7742"/>
                      <a:pt x="1748" y="3646"/>
                      <a:pt x="2547" y="0"/>
                    </a:cubicBezTo>
                    <a:lnTo>
                      <a:pt x="32317" y="4046"/>
                    </a:lnTo>
                    <a:cubicBezTo>
                      <a:pt x="31418" y="7542"/>
                      <a:pt x="30719" y="11388"/>
                      <a:pt x="30169" y="15634"/>
                    </a:cubicBezTo>
                    <a:cubicBezTo>
                      <a:pt x="29620" y="19880"/>
                      <a:pt x="29420" y="23875"/>
                      <a:pt x="29420" y="27622"/>
                    </a:cubicBezTo>
                    <a:cubicBezTo>
                      <a:pt x="29420" y="36113"/>
                      <a:pt x="31118" y="44155"/>
                      <a:pt x="34515" y="51697"/>
                    </a:cubicBezTo>
                    <a:cubicBezTo>
                      <a:pt x="37911" y="59239"/>
                      <a:pt x="42806" y="65833"/>
                      <a:pt x="49200" y="71477"/>
                    </a:cubicBezTo>
                    <a:cubicBezTo>
                      <a:pt x="55593" y="77121"/>
                      <a:pt x="63235" y="81567"/>
                      <a:pt x="72176" y="84813"/>
                    </a:cubicBezTo>
                    <a:cubicBezTo>
                      <a:pt x="81117" y="88060"/>
                      <a:pt x="91057" y="89658"/>
                      <a:pt x="102046" y="89658"/>
                    </a:cubicBezTo>
                    <a:lnTo>
                      <a:pt x="215630" y="89658"/>
                    </a:lnTo>
                    <a:lnTo>
                      <a:pt x="215630" y="121925"/>
                    </a:lnTo>
                    <a:lnTo>
                      <a:pt x="3896" y="121925"/>
                    </a:lnTo>
                    <a:lnTo>
                      <a:pt x="3896" y="95253"/>
                    </a:lnTo>
                    <a:lnTo>
                      <a:pt x="42906" y="91756"/>
                    </a:lnTo>
                    <a:lnTo>
                      <a:pt x="42906" y="90408"/>
                    </a:lnTo>
                    <a:cubicBezTo>
                      <a:pt x="35064" y="86012"/>
                      <a:pt x="27871" y="80767"/>
                      <a:pt x="21378" y="74574"/>
                    </a:cubicBezTo>
                    <a:cubicBezTo>
                      <a:pt x="14885" y="68380"/>
                      <a:pt x="9690" y="61237"/>
                      <a:pt x="5844" y="53046"/>
                    </a:cubicBezTo>
                    <a:cubicBezTo>
                      <a:pt x="1998" y="44854"/>
                      <a:pt x="50" y="35763"/>
                      <a:pt x="50" y="2572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34" name="Google Shape;3334;g34ed79b00d1_0_3027"/>
              <p:cNvSpPr/>
              <p:nvPr/>
            </p:nvSpPr>
            <p:spPr>
              <a:xfrm>
                <a:off x="1289655" y="2654790"/>
                <a:ext cx="219475" cy="179416"/>
              </a:xfrm>
              <a:custGeom>
                <a:rect b="b" l="l" r="r" t="t"/>
                <a:pathLst>
                  <a:path extrusionOk="0" h="179416" w="219475">
                    <a:moveTo>
                      <a:pt x="0" y="86162"/>
                    </a:moveTo>
                    <a:cubicBezTo>
                      <a:pt x="0" y="68131"/>
                      <a:pt x="3996" y="52696"/>
                      <a:pt x="11988" y="39809"/>
                    </a:cubicBezTo>
                    <a:cubicBezTo>
                      <a:pt x="19980" y="26923"/>
                      <a:pt x="31118" y="17082"/>
                      <a:pt x="45503" y="10239"/>
                    </a:cubicBezTo>
                    <a:cubicBezTo>
                      <a:pt x="59889" y="3396"/>
                      <a:pt x="76622" y="0"/>
                      <a:pt x="95802" y="0"/>
                    </a:cubicBezTo>
                    <a:lnTo>
                      <a:pt x="115682" y="0"/>
                    </a:lnTo>
                    <a:lnTo>
                      <a:pt x="115682" y="146251"/>
                    </a:lnTo>
                    <a:cubicBezTo>
                      <a:pt x="140557" y="145851"/>
                      <a:pt x="159487" y="139707"/>
                      <a:pt x="172474" y="127720"/>
                    </a:cubicBezTo>
                    <a:cubicBezTo>
                      <a:pt x="185461" y="115732"/>
                      <a:pt x="192004" y="98899"/>
                      <a:pt x="192004" y="77121"/>
                    </a:cubicBezTo>
                    <a:cubicBezTo>
                      <a:pt x="192004" y="63735"/>
                      <a:pt x="190805" y="51897"/>
                      <a:pt x="188358" y="41558"/>
                    </a:cubicBezTo>
                    <a:cubicBezTo>
                      <a:pt x="185910" y="31268"/>
                      <a:pt x="182314" y="20579"/>
                      <a:pt x="177519" y="9490"/>
                    </a:cubicBezTo>
                    <a:lnTo>
                      <a:pt x="205740" y="9490"/>
                    </a:lnTo>
                    <a:cubicBezTo>
                      <a:pt x="210485" y="20179"/>
                      <a:pt x="213982" y="30768"/>
                      <a:pt x="216179" y="41258"/>
                    </a:cubicBezTo>
                    <a:cubicBezTo>
                      <a:pt x="218377" y="51747"/>
                      <a:pt x="219476" y="64135"/>
                      <a:pt x="219476" y="78420"/>
                    </a:cubicBezTo>
                    <a:cubicBezTo>
                      <a:pt x="219476" y="98749"/>
                      <a:pt x="215330" y="116481"/>
                      <a:pt x="207039" y="131616"/>
                    </a:cubicBezTo>
                    <a:cubicBezTo>
                      <a:pt x="198747" y="146750"/>
                      <a:pt x="186560" y="158488"/>
                      <a:pt x="170426" y="166880"/>
                    </a:cubicBezTo>
                    <a:cubicBezTo>
                      <a:pt x="154342" y="175271"/>
                      <a:pt x="134613" y="179417"/>
                      <a:pt x="111336" y="179417"/>
                    </a:cubicBezTo>
                    <a:cubicBezTo>
                      <a:pt x="88060" y="179417"/>
                      <a:pt x="68830" y="175571"/>
                      <a:pt x="52147" y="167929"/>
                    </a:cubicBezTo>
                    <a:cubicBezTo>
                      <a:pt x="35464" y="160287"/>
                      <a:pt x="22627" y="149447"/>
                      <a:pt x="13586" y="135462"/>
                    </a:cubicBezTo>
                    <a:cubicBezTo>
                      <a:pt x="4595" y="121476"/>
                      <a:pt x="50" y="105043"/>
                      <a:pt x="50" y="86112"/>
                    </a:cubicBezTo>
                    <a:close/>
                    <a:moveTo>
                      <a:pt x="26273" y="86512"/>
                    </a:moveTo>
                    <a:cubicBezTo>
                      <a:pt x="26273" y="103644"/>
                      <a:pt x="31867" y="117280"/>
                      <a:pt x="43056" y="127470"/>
                    </a:cubicBezTo>
                    <a:cubicBezTo>
                      <a:pt x="54245" y="137659"/>
                      <a:pt x="69929" y="143703"/>
                      <a:pt x="90008" y="145602"/>
                    </a:cubicBezTo>
                    <a:lnTo>
                      <a:pt x="90008" y="33566"/>
                    </a:lnTo>
                    <a:cubicBezTo>
                      <a:pt x="77371" y="33716"/>
                      <a:pt x="66282" y="35664"/>
                      <a:pt x="56692" y="39460"/>
                    </a:cubicBezTo>
                    <a:cubicBezTo>
                      <a:pt x="47102" y="43256"/>
                      <a:pt x="39610" y="49050"/>
                      <a:pt x="34265" y="56742"/>
                    </a:cubicBezTo>
                    <a:cubicBezTo>
                      <a:pt x="28921" y="64434"/>
                      <a:pt x="26273" y="74374"/>
                      <a:pt x="26273" y="8651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35" name="Google Shape;3335;g34ed79b00d1_0_3027"/>
              <p:cNvSpPr/>
              <p:nvPr/>
            </p:nvSpPr>
            <p:spPr>
              <a:xfrm>
                <a:off x="1293452" y="2425424"/>
                <a:ext cx="215579" cy="177169"/>
              </a:xfrm>
              <a:custGeom>
                <a:rect b="b" l="l" r="r" t="t"/>
                <a:pathLst>
                  <a:path extrusionOk="0" h="177169" w="215579">
                    <a:moveTo>
                      <a:pt x="50" y="50"/>
                    </a:moveTo>
                    <a:lnTo>
                      <a:pt x="211784" y="50"/>
                    </a:lnTo>
                    <a:lnTo>
                      <a:pt x="211784" y="26323"/>
                    </a:lnTo>
                    <a:lnTo>
                      <a:pt x="182014" y="30968"/>
                    </a:lnTo>
                    <a:lnTo>
                      <a:pt x="182014" y="32717"/>
                    </a:lnTo>
                    <a:cubicBezTo>
                      <a:pt x="189357" y="37112"/>
                      <a:pt x="195550" y="42757"/>
                      <a:pt x="200545" y="49699"/>
                    </a:cubicBezTo>
                    <a:cubicBezTo>
                      <a:pt x="205590" y="56642"/>
                      <a:pt x="209336" y="64484"/>
                      <a:pt x="211834" y="73175"/>
                    </a:cubicBezTo>
                    <a:cubicBezTo>
                      <a:pt x="214331" y="81867"/>
                      <a:pt x="215580" y="91107"/>
                      <a:pt x="215580" y="100897"/>
                    </a:cubicBezTo>
                    <a:cubicBezTo>
                      <a:pt x="215580" y="117630"/>
                      <a:pt x="212883" y="131666"/>
                      <a:pt x="207488" y="143004"/>
                    </a:cubicBezTo>
                    <a:cubicBezTo>
                      <a:pt x="202094" y="154342"/>
                      <a:pt x="193702" y="162884"/>
                      <a:pt x="182364" y="168578"/>
                    </a:cubicBezTo>
                    <a:cubicBezTo>
                      <a:pt x="171025" y="174322"/>
                      <a:pt x="156490" y="177169"/>
                      <a:pt x="138708" y="177169"/>
                    </a:cubicBezTo>
                    <a:lnTo>
                      <a:pt x="0" y="177169"/>
                    </a:lnTo>
                    <a:lnTo>
                      <a:pt x="0" y="144702"/>
                    </a:lnTo>
                    <a:lnTo>
                      <a:pt x="136361" y="144702"/>
                    </a:lnTo>
                    <a:cubicBezTo>
                      <a:pt x="153993" y="144702"/>
                      <a:pt x="167179" y="140706"/>
                      <a:pt x="175870" y="132715"/>
                    </a:cubicBezTo>
                    <a:cubicBezTo>
                      <a:pt x="184562" y="124723"/>
                      <a:pt x="188907" y="112535"/>
                      <a:pt x="188907" y="96202"/>
                    </a:cubicBezTo>
                    <a:cubicBezTo>
                      <a:pt x="188907" y="79869"/>
                      <a:pt x="185960" y="67981"/>
                      <a:pt x="180016" y="58640"/>
                    </a:cubicBezTo>
                    <a:cubicBezTo>
                      <a:pt x="174072" y="49300"/>
                      <a:pt x="165381" y="42557"/>
                      <a:pt x="153843" y="38461"/>
                    </a:cubicBezTo>
                    <a:cubicBezTo>
                      <a:pt x="142305" y="34365"/>
                      <a:pt x="128169" y="32267"/>
                      <a:pt x="111436" y="32267"/>
                    </a:cubicBezTo>
                    <a:lnTo>
                      <a:pt x="0" y="322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36" name="Google Shape;3336;g34ed79b00d1_0_3027"/>
              <p:cNvSpPr/>
              <p:nvPr/>
            </p:nvSpPr>
            <p:spPr>
              <a:xfrm>
                <a:off x="1289655" y="2220733"/>
                <a:ext cx="303040" cy="150845"/>
              </a:xfrm>
              <a:custGeom>
                <a:rect b="b" l="l" r="r" t="t"/>
                <a:pathLst>
                  <a:path extrusionOk="0" h="150845" w="303040">
                    <a:moveTo>
                      <a:pt x="157589" y="0"/>
                    </a:moveTo>
                    <a:cubicBezTo>
                      <a:pt x="171125" y="0"/>
                      <a:pt x="182464" y="3396"/>
                      <a:pt x="191704" y="10140"/>
                    </a:cubicBezTo>
                    <a:cubicBezTo>
                      <a:pt x="200945" y="16883"/>
                      <a:pt x="207838" y="26573"/>
                      <a:pt x="212483" y="39110"/>
                    </a:cubicBezTo>
                    <a:cubicBezTo>
                      <a:pt x="217128" y="51647"/>
                      <a:pt x="219426" y="66632"/>
                      <a:pt x="219426" y="84014"/>
                    </a:cubicBezTo>
                    <a:cubicBezTo>
                      <a:pt x="219426" y="98799"/>
                      <a:pt x="218277" y="111636"/>
                      <a:pt x="215930" y="122475"/>
                    </a:cubicBezTo>
                    <a:cubicBezTo>
                      <a:pt x="213632" y="133314"/>
                      <a:pt x="210335" y="142754"/>
                      <a:pt x="206090" y="150846"/>
                    </a:cubicBezTo>
                    <a:lnTo>
                      <a:pt x="176520" y="150846"/>
                    </a:lnTo>
                    <a:cubicBezTo>
                      <a:pt x="180766" y="142205"/>
                      <a:pt x="184612" y="131915"/>
                      <a:pt x="188108" y="119927"/>
                    </a:cubicBezTo>
                    <a:cubicBezTo>
                      <a:pt x="191604" y="107940"/>
                      <a:pt x="193303" y="95702"/>
                      <a:pt x="193303" y="83215"/>
                    </a:cubicBezTo>
                    <a:cubicBezTo>
                      <a:pt x="193303" y="64934"/>
                      <a:pt x="190356" y="51647"/>
                      <a:pt x="184412" y="43406"/>
                    </a:cubicBezTo>
                    <a:cubicBezTo>
                      <a:pt x="178468" y="35164"/>
                      <a:pt x="170426" y="31018"/>
                      <a:pt x="160286" y="31018"/>
                    </a:cubicBezTo>
                    <a:cubicBezTo>
                      <a:pt x="154492" y="31018"/>
                      <a:pt x="149348" y="32667"/>
                      <a:pt x="144952" y="35963"/>
                    </a:cubicBezTo>
                    <a:cubicBezTo>
                      <a:pt x="140507" y="39260"/>
                      <a:pt x="136211" y="44754"/>
                      <a:pt x="132015" y="52496"/>
                    </a:cubicBezTo>
                    <a:cubicBezTo>
                      <a:pt x="127820" y="60239"/>
                      <a:pt x="123224" y="70928"/>
                      <a:pt x="118179" y="84564"/>
                    </a:cubicBezTo>
                    <a:cubicBezTo>
                      <a:pt x="113035" y="98100"/>
                      <a:pt x="107890" y="109788"/>
                      <a:pt x="102845" y="119628"/>
                    </a:cubicBezTo>
                    <a:cubicBezTo>
                      <a:pt x="97750" y="129468"/>
                      <a:pt x="91556" y="137060"/>
                      <a:pt x="84214" y="142405"/>
                    </a:cubicBezTo>
                    <a:cubicBezTo>
                      <a:pt x="76872" y="147749"/>
                      <a:pt x="67331" y="150446"/>
                      <a:pt x="55643" y="150446"/>
                    </a:cubicBezTo>
                    <a:cubicBezTo>
                      <a:pt x="37761" y="150446"/>
                      <a:pt x="23975" y="143204"/>
                      <a:pt x="14385" y="128719"/>
                    </a:cubicBezTo>
                    <a:cubicBezTo>
                      <a:pt x="4795" y="114233"/>
                      <a:pt x="0" y="95203"/>
                      <a:pt x="0" y="71627"/>
                    </a:cubicBezTo>
                    <a:cubicBezTo>
                      <a:pt x="0" y="58890"/>
                      <a:pt x="1249" y="46952"/>
                      <a:pt x="3746" y="35813"/>
                    </a:cubicBezTo>
                    <a:cubicBezTo>
                      <a:pt x="6244" y="24675"/>
                      <a:pt x="9640" y="14285"/>
                      <a:pt x="13886" y="4595"/>
                    </a:cubicBezTo>
                    <a:lnTo>
                      <a:pt x="39560" y="15434"/>
                    </a:lnTo>
                    <a:cubicBezTo>
                      <a:pt x="35814" y="24175"/>
                      <a:pt x="32667" y="33516"/>
                      <a:pt x="30069" y="43456"/>
                    </a:cubicBezTo>
                    <a:cubicBezTo>
                      <a:pt x="27472" y="53396"/>
                      <a:pt x="26223" y="63485"/>
                      <a:pt x="26223" y="73775"/>
                    </a:cubicBezTo>
                    <a:cubicBezTo>
                      <a:pt x="26223" y="88610"/>
                      <a:pt x="28671" y="99948"/>
                      <a:pt x="33566" y="107890"/>
                    </a:cubicBezTo>
                    <a:cubicBezTo>
                      <a:pt x="38461" y="115782"/>
                      <a:pt x="45154" y="119778"/>
                      <a:pt x="53645" y="119778"/>
                    </a:cubicBezTo>
                    <a:cubicBezTo>
                      <a:pt x="60189" y="119778"/>
                      <a:pt x="65633" y="117930"/>
                      <a:pt x="69879" y="114283"/>
                    </a:cubicBezTo>
                    <a:cubicBezTo>
                      <a:pt x="74124" y="110587"/>
                      <a:pt x="78120" y="104693"/>
                      <a:pt x="81867" y="96601"/>
                    </a:cubicBezTo>
                    <a:cubicBezTo>
                      <a:pt x="85613" y="88510"/>
                      <a:pt x="89958" y="77821"/>
                      <a:pt x="95003" y="64534"/>
                    </a:cubicBezTo>
                    <a:cubicBezTo>
                      <a:pt x="99898" y="51298"/>
                      <a:pt x="104943" y="39809"/>
                      <a:pt x="110188" y="30169"/>
                    </a:cubicBezTo>
                    <a:cubicBezTo>
                      <a:pt x="115382" y="20529"/>
                      <a:pt x="121726" y="13087"/>
                      <a:pt x="129118" y="7842"/>
                    </a:cubicBezTo>
                    <a:cubicBezTo>
                      <a:pt x="136511" y="2647"/>
                      <a:pt x="146001" y="0"/>
                      <a:pt x="157589" y="0"/>
                    </a:cubicBezTo>
                    <a:close/>
                    <a:moveTo>
                      <a:pt x="239705" y="52746"/>
                    </a:moveTo>
                    <a:lnTo>
                      <a:pt x="243002" y="52746"/>
                    </a:lnTo>
                    <a:cubicBezTo>
                      <a:pt x="248047" y="54045"/>
                      <a:pt x="254141" y="56242"/>
                      <a:pt x="261333" y="59289"/>
                    </a:cubicBezTo>
                    <a:cubicBezTo>
                      <a:pt x="268526" y="62386"/>
                      <a:pt x="275868" y="66033"/>
                      <a:pt x="283261" y="70228"/>
                    </a:cubicBezTo>
                    <a:cubicBezTo>
                      <a:pt x="290653" y="74424"/>
                      <a:pt x="297247" y="78820"/>
                      <a:pt x="303041" y="83465"/>
                    </a:cubicBezTo>
                    <a:lnTo>
                      <a:pt x="303041" y="101047"/>
                    </a:lnTo>
                    <a:lnTo>
                      <a:pt x="298395" y="101047"/>
                    </a:lnTo>
                    <a:cubicBezTo>
                      <a:pt x="294000" y="99099"/>
                      <a:pt x="288306" y="97001"/>
                      <a:pt x="281313" y="94753"/>
                    </a:cubicBezTo>
                    <a:cubicBezTo>
                      <a:pt x="274320" y="92506"/>
                      <a:pt x="267027" y="90408"/>
                      <a:pt x="259485" y="88460"/>
                    </a:cubicBezTo>
                    <a:cubicBezTo>
                      <a:pt x="251943" y="86512"/>
                      <a:pt x="245350" y="85263"/>
                      <a:pt x="239705" y="84614"/>
                    </a:cubicBezTo>
                    <a:lnTo>
                      <a:pt x="239705" y="5274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37" name="Google Shape;3337;g34ed79b00d1_0_3027"/>
              <p:cNvSpPr/>
              <p:nvPr/>
            </p:nvSpPr>
            <p:spPr>
              <a:xfrm>
                <a:off x="1214282" y="2133422"/>
                <a:ext cx="290953" cy="38610"/>
              </a:xfrm>
              <a:custGeom>
                <a:rect b="b" l="l" r="r" t="t"/>
                <a:pathLst>
                  <a:path extrusionOk="0" h="38610" w="290953">
                    <a:moveTo>
                      <a:pt x="0" y="19330"/>
                    </a:moveTo>
                    <a:cubicBezTo>
                      <a:pt x="0" y="14036"/>
                      <a:pt x="1698" y="9490"/>
                      <a:pt x="5095" y="5694"/>
                    </a:cubicBezTo>
                    <a:cubicBezTo>
                      <a:pt x="8491" y="1898"/>
                      <a:pt x="13836" y="0"/>
                      <a:pt x="21028" y="0"/>
                    </a:cubicBezTo>
                    <a:cubicBezTo>
                      <a:pt x="28221" y="0"/>
                      <a:pt x="33416" y="1898"/>
                      <a:pt x="36862" y="5694"/>
                    </a:cubicBezTo>
                    <a:cubicBezTo>
                      <a:pt x="40309" y="9490"/>
                      <a:pt x="42057" y="14036"/>
                      <a:pt x="42057" y="19330"/>
                    </a:cubicBezTo>
                    <a:cubicBezTo>
                      <a:pt x="42057" y="24625"/>
                      <a:pt x="40309" y="29470"/>
                      <a:pt x="36862" y="33116"/>
                    </a:cubicBezTo>
                    <a:cubicBezTo>
                      <a:pt x="33366" y="36812"/>
                      <a:pt x="28121" y="38611"/>
                      <a:pt x="21028" y="38611"/>
                    </a:cubicBezTo>
                    <a:cubicBezTo>
                      <a:pt x="13936" y="38611"/>
                      <a:pt x="8491" y="36763"/>
                      <a:pt x="5095" y="33116"/>
                    </a:cubicBezTo>
                    <a:cubicBezTo>
                      <a:pt x="1698" y="29470"/>
                      <a:pt x="0" y="24825"/>
                      <a:pt x="0" y="19330"/>
                    </a:cubicBezTo>
                    <a:close/>
                    <a:moveTo>
                      <a:pt x="79219" y="3646"/>
                    </a:moveTo>
                    <a:lnTo>
                      <a:pt x="290953" y="3646"/>
                    </a:lnTo>
                    <a:lnTo>
                      <a:pt x="290953" y="35714"/>
                    </a:lnTo>
                    <a:lnTo>
                      <a:pt x="79219" y="35714"/>
                    </a:lnTo>
                    <a:lnTo>
                      <a:pt x="79219" y="364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38" name="Google Shape;3338;g34ed79b00d1_0_3027"/>
              <p:cNvSpPr/>
              <p:nvPr/>
            </p:nvSpPr>
            <p:spPr>
              <a:xfrm>
                <a:off x="1289655" y="1768894"/>
                <a:ext cx="215629" cy="300293"/>
              </a:xfrm>
              <a:custGeom>
                <a:rect b="b" l="l" r="r" t="t"/>
                <a:pathLst>
                  <a:path extrusionOk="0" h="300293" w="215629">
                    <a:moveTo>
                      <a:pt x="0" y="70528"/>
                    </a:moveTo>
                    <a:cubicBezTo>
                      <a:pt x="0" y="47202"/>
                      <a:pt x="6094" y="29670"/>
                      <a:pt x="18231" y="17782"/>
                    </a:cubicBezTo>
                    <a:cubicBezTo>
                      <a:pt x="30419" y="5944"/>
                      <a:pt x="49949" y="0"/>
                      <a:pt x="76872" y="0"/>
                    </a:cubicBezTo>
                    <a:lnTo>
                      <a:pt x="215580" y="0"/>
                    </a:lnTo>
                    <a:lnTo>
                      <a:pt x="215580" y="31668"/>
                    </a:lnTo>
                    <a:lnTo>
                      <a:pt x="78420" y="31668"/>
                    </a:lnTo>
                    <a:cubicBezTo>
                      <a:pt x="61287" y="31668"/>
                      <a:pt x="48451" y="35364"/>
                      <a:pt x="39909" y="42756"/>
                    </a:cubicBezTo>
                    <a:cubicBezTo>
                      <a:pt x="31368" y="50149"/>
                      <a:pt x="27072" y="61138"/>
                      <a:pt x="27072" y="75673"/>
                    </a:cubicBezTo>
                    <a:cubicBezTo>
                      <a:pt x="27072" y="96152"/>
                      <a:pt x="33016" y="111037"/>
                      <a:pt x="44854" y="120277"/>
                    </a:cubicBezTo>
                    <a:cubicBezTo>
                      <a:pt x="56692" y="129568"/>
                      <a:pt x="74174" y="134163"/>
                      <a:pt x="97201" y="134163"/>
                    </a:cubicBezTo>
                    <a:lnTo>
                      <a:pt x="215630" y="134163"/>
                    </a:lnTo>
                    <a:lnTo>
                      <a:pt x="215630" y="166030"/>
                    </a:lnTo>
                    <a:lnTo>
                      <a:pt x="78470" y="166030"/>
                    </a:lnTo>
                    <a:cubicBezTo>
                      <a:pt x="67032" y="166030"/>
                      <a:pt x="57491" y="167679"/>
                      <a:pt x="49899" y="170975"/>
                    </a:cubicBezTo>
                    <a:cubicBezTo>
                      <a:pt x="42307" y="174272"/>
                      <a:pt x="36613" y="179167"/>
                      <a:pt x="32817" y="185660"/>
                    </a:cubicBezTo>
                    <a:cubicBezTo>
                      <a:pt x="29020" y="192154"/>
                      <a:pt x="27122" y="200395"/>
                      <a:pt x="27122" y="210285"/>
                    </a:cubicBezTo>
                    <a:cubicBezTo>
                      <a:pt x="27122" y="224321"/>
                      <a:pt x="30019" y="235609"/>
                      <a:pt x="35814" y="244101"/>
                    </a:cubicBezTo>
                    <a:cubicBezTo>
                      <a:pt x="41607" y="252592"/>
                      <a:pt x="50199" y="258736"/>
                      <a:pt x="61587" y="262532"/>
                    </a:cubicBezTo>
                    <a:cubicBezTo>
                      <a:pt x="72975" y="266328"/>
                      <a:pt x="87011" y="268226"/>
                      <a:pt x="103594" y="268226"/>
                    </a:cubicBezTo>
                    <a:lnTo>
                      <a:pt x="215630" y="268226"/>
                    </a:lnTo>
                    <a:lnTo>
                      <a:pt x="215630" y="300293"/>
                    </a:lnTo>
                    <a:lnTo>
                      <a:pt x="3896" y="300293"/>
                    </a:lnTo>
                    <a:lnTo>
                      <a:pt x="3896" y="274420"/>
                    </a:lnTo>
                    <a:lnTo>
                      <a:pt x="33815" y="269575"/>
                    </a:lnTo>
                    <a:lnTo>
                      <a:pt x="33815" y="267827"/>
                    </a:lnTo>
                    <a:cubicBezTo>
                      <a:pt x="26473" y="263581"/>
                      <a:pt x="20279" y="258236"/>
                      <a:pt x="15284" y="251793"/>
                    </a:cubicBezTo>
                    <a:cubicBezTo>
                      <a:pt x="10239" y="245350"/>
                      <a:pt x="6443" y="238157"/>
                      <a:pt x="3896" y="230165"/>
                    </a:cubicBezTo>
                    <a:cubicBezTo>
                      <a:pt x="1299" y="222173"/>
                      <a:pt x="50" y="213682"/>
                      <a:pt x="50" y="204641"/>
                    </a:cubicBezTo>
                    <a:cubicBezTo>
                      <a:pt x="50" y="188558"/>
                      <a:pt x="3047" y="175071"/>
                      <a:pt x="9041" y="164182"/>
                    </a:cubicBezTo>
                    <a:cubicBezTo>
                      <a:pt x="15035" y="153293"/>
                      <a:pt x="24125" y="145402"/>
                      <a:pt x="36363" y="140506"/>
                    </a:cubicBezTo>
                    <a:lnTo>
                      <a:pt x="36363" y="138758"/>
                    </a:lnTo>
                    <a:cubicBezTo>
                      <a:pt x="24125" y="131815"/>
                      <a:pt x="15035" y="122275"/>
                      <a:pt x="9041" y="110188"/>
                    </a:cubicBezTo>
                    <a:cubicBezTo>
                      <a:pt x="3047" y="98100"/>
                      <a:pt x="50" y="84813"/>
                      <a:pt x="50" y="7037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39" name="Google Shape;3339;g34ed79b00d1_0_3027"/>
              <p:cNvSpPr/>
              <p:nvPr/>
            </p:nvSpPr>
            <p:spPr>
              <a:xfrm>
                <a:off x="1222824" y="1661853"/>
                <a:ext cx="287806" cy="46003"/>
              </a:xfrm>
              <a:custGeom>
                <a:rect b="b" l="l" r="r" t="t"/>
                <a:pathLst>
                  <a:path extrusionOk="0" h="46003" w="287806">
                    <a:moveTo>
                      <a:pt x="203992" y="12238"/>
                    </a:moveTo>
                    <a:lnTo>
                      <a:pt x="203992" y="33266"/>
                    </a:lnTo>
                    <a:lnTo>
                      <a:pt x="0" y="42157"/>
                    </a:lnTo>
                    <a:lnTo>
                      <a:pt x="0" y="3347"/>
                    </a:lnTo>
                    <a:lnTo>
                      <a:pt x="203992" y="12238"/>
                    </a:lnTo>
                    <a:close/>
                    <a:moveTo>
                      <a:pt x="262282" y="46003"/>
                    </a:moveTo>
                    <a:cubicBezTo>
                      <a:pt x="253291" y="46003"/>
                      <a:pt x="246848" y="43805"/>
                      <a:pt x="243052" y="39410"/>
                    </a:cubicBezTo>
                    <a:cubicBezTo>
                      <a:pt x="239256" y="35014"/>
                      <a:pt x="237358" y="29570"/>
                      <a:pt x="237358" y="22977"/>
                    </a:cubicBezTo>
                    <a:cubicBezTo>
                      <a:pt x="237358" y="16383"/>
                      <a:pt x="239256" y="11089"/>
                      <a:pt x="243052" y="6643"/>
                    </a:cubicBezTo>
                    <a:cubicBezTo>
                      <a:pt x="246848" y="2198"/>
                      <a:pt x="253242" y="0"/>
                      <a:pt x="262282" y="0"/>
                    </a:cubicBezTo>
                    <a:cubicBezTo>
                      <a:pt x="271323" y="0"/>
                      <a:pt x="277617" y="2198"/>
                      <a:pt x="281712" y="6643"/>
                    </a:cubicBezTo>
                    <a:cubicBezTo>
                      <a:pt x="285808" y="11089"/>
                      <a:pt x="287806" y="16533"/>
                      <a:pt x="287806" y="22977"/>
                    </a:cubicBezTo>
                    <a:cubicBezTo>
                      <a:pt x="287806" y="29420"/>
                      <a:pt x="285758" y="35014"/>
                      <a:pt x="281712" y="39410"/>
                    </a:cubicBezTo>
                    <a:cubicBezTo>
                      <a:pt x="277667" y="43805"/>
                      <a:pt x="271173" y="46003"/>
                      <a:pt x="262282" y="4600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40" name="Google Shape;3340;g34ed79b00d1_0_3027"/>
            <p:cNvGrpSpPr/>
            <p:nvPr/>
          </p:nvGrpSpPr>
          <p:grpSpPr>
            <a:xfrm>
              <a:off x="8392955" y="1911848"/>
              <a:ext cx="2432567" cy="229566"/>
              <a:chOff x="8392955" y="1911848"/>
              <a:chExt cx="2432567" cy="229566"/>
            </a:xfrm>
          </p:grpSpPr>
          <p:sp>
            <p:nvSpPr>
              <p:cNvPr id="3341" name="Google Shape;3341;g34ed79b00d1_0_3027"/>
              <p:cNvSpPr/>
              <p:nvPr/>
            </p:nvSpPr>
            <p:spPr>
              <a:xfrm>
                <a:off x="8392955" y="1916943"/>
                <a:ext cx="60438" cy="212183"/>
              </a:xfrm>
              <a:custGeom>
                <a:rect b="b" l="l" r="r" t="t"/>
                <a:pathLst>
                  <a:path extrusionOk="0" h="212183" w="60438">
                    <a:moveTo>
                      <a:pt x="17582" y="212183"/>
                    </a:moveTo>
                    <a:cubicBezTo>
                      <a:pt x="13736" y="212183"/>
                      <a:pt x="10389" y="211934"/>
                      <a:pt x="7492" y="211384"/>
                    </a:cubicBezTo>
                    <a:cubicBezTo>
                      <a:pt x="4596" y="210835"/>
                      <a:pt x="2098" y="210136"/>
                      <a:pt x="0" y="209187"/>
                    </a:cubicBezTo>
                    <a:lnTo>
                      <a:pt x="0" y="192553"/>
                    </a:lnTo>
                    <a:cubicBezTo>
                      <a:pt x="2447" y="193303"/>
                      <a:pt x="5095" y="193902"/>
                      <a:pt x="7942" y="194352"/>
                    </a:cubicBezTo>
                    <a:cubicBezTo>
                      <a:pt x="10789" y="194751"/>
                      <a:pt x="13836" y="195001"/>
                      <a:pt x="17133" y="195001"/>
                    </a:cubicBezTo>
                    <a:cubicBezTo>
                      <a:pt x="21428" y="195001"/>
                      <a:pt x="25374" y="194152"/>
                      <a:pt x="28971" y="192454"/>
                    </a:cubicBezTo>
                    <a:cubicBezTo>
                      <a:pt x="32567" y="190755"/>
                      <a:pt x="35464" y="187908"/>
                      <a:pt x="37612" y="183812"/>
                    </a:cubicBezTo>
                    <a:cubicBezTo>
                      <a:pt x="39759" y="179766"/>
                      <a:pt x="40809" y="174172"/>
                      <a:pt x="40809" y="167030"/>
                    </a:cubicBezTo>
                    <a:lnTo>
                      <a:pt x="40809" y="0"/>
                    </a:lnTo>
                    <a:lnTo>
                      <a:pt x="60438" y="0"/>
                    </a:lnTo>
                    <a:lnTo>
                      <a:pt x="60438" y="165531"/>
                    </a:lnTo>
                    <a:cubicBezTo>
                      <a:pt x="60438" y="176020"/>
                      <a:pt x="58690" y="184712"/>
                      <a:pt x="55194" y="191605"/>
                    </a:cubicBezTo>
                    <a:cubicBezTo>
                      <a:pt x="51697" y="198497"/>
                      <a:pt x="46752" y="203642"/>
                      <a:pt x="40359" y="207039"/>
                    </a:cubicBezTo>
                    <a:cubicBezTo>
                      <a:pt x="33966" y="210435"/>
                      <a:pt x="26373" y="212133"/>
                      <a:pt x="17532" y="21213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42" name="Google Shape;3342;g34ed79b00d1_0_3027"/>
              <p:cNvSpPr/>
              <p:nvPr/>
            </p:nvSpPr>
            <p:spPr>
              <a:xfrm>
                <a:off x="8493802" y="1958950"/>
                <a:ext cx="105342" cy="128269"/>
              </a:xfrm>
              <a:custGeom>
                <a:rect b="b" l="l" r="r" t="t"/>
                <a:pathLst>
                  <a:path extrusionOk="0" h="128269" w="105342">
                    <a:moveTo>
                      <a:pt x="105292" y="0"/>
                    </a:moveTo>
                    <a:lnTo>
                      <a:pt x="105292" y="125921"/>
                    </a:lnTo>
                    <a:lnTo>
                      <a:pt x="89658" y="125921"/>
                    </a:lnTo>
                    <a:lnTo>
                      <a:pt x="86911" y="108239"/>
                    </a:lnTo>
                    <a:lnTo>
                      <a:pt x="85862" y="108239"/>
                    </a:lnTo>
                    <a:cubicBezTo>
                      <a:pt x="83265" y="112585"/>
                      <a:pt x="79868" y="116281"/>
                      <a:pt x="75772" y="119278"/>
                    </a:cubicBezTo>
                    <a:cubicBezTo>
                      <a:pt x="71677" y="122275"/>
                      <a:pt x="66981" y="124523"/>
                      <a:pt x="61837" y="126021"/>
                    </a:cubicBezTo>
                    <a:cubicBezTo>
                      <a:pt x="56642" y="127520"/>
                      <a:pt x="51148" y="128269"/>
                      <a:pt x="45353" y="128269"/>
                    </a:cubicBezTo>
                    <a:cubicBezTo>
                      <a:pt x="35414" y="128269"/>
                      <a:pt x="27072" y="126671"/>
                      <a:pt x="20329" y="123424"/>
                    </a:cubicBezTo>
                    <a:cubicBezTo>
                      <a:pt x="13586" y="120227"/>
                      <a:pt x="8491" y="115232"/>
                      <a:pt x="5094" y="108489"/>
                    </a:cubicBezTo>
                    <a:cubicBezTo>
                      <a:pt x="1698" y="101746"/>
                      <a:pt x="0" y="93105"/>
                      <a:pt x="0" y="82516"/>
                    </a:cubicBezTo>
                    <a:lnTo>
                      <a:pt x="0" y="50"/>
                    </a:lnTo>
                    <a:lnTo>
                      <a:pt x="19280" y="50"/>
                    </a:lnTo>
                    <a:lnTo>
                      <a:pt x="19280" y="81167"/>
                    </a:lnTo>
                    <a:cubicBezTo>
                      <a:pt x="19280" y="91656"/>
                      <a:pt x="21678" y="99498"/>
                      <a:pt x="26423" y="104643"/>
                    </a:cubicBezTo>
                    <a:cubicBezTo>
                      <a:pt x="31168" y="109788"/>
                      <a:pt x="38411" y="112385"/>
                      <a:pt x="48150" y="112385"/>
                    </a:cubicBezTo>
                    <a:cubicBezTo>
                      <a:pt x="57891" y="112385"/>
                      <a:pt x="64934" y="110637"/>
                      <a:pt x="70478" y="107091"/>
                    </a:cubicBezTo>
                    <a:cubicBezTo>
                      <a:pt x="76022" y="103544"/>
                      <a:pt x="80018" y="98400"/>
                      <a:pt x="82466" y="91507"/>
                    </a:cubicBezTo>
                    <a:cubicBezTo>
                      <a:pt x="84913" y="84664"/>
                      <a:pt x="86162" y="76222"/>
                      <a:pt x="86162" y="66282"/>
                    </a:cubicBezTo>
                    <a:lnTo>
                      <a:pt x="86162" y="0"/>
                    </a:lnTo>
                    <a:lnTo>
                      <a:pt x="10534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43" name="Google Shape;3343;g34ed79b00d1_0_3027"/>
              <p:cNvSpPr/>
              <p:nvPr/>
            </p:nvSpPr>
            <p:spPr>
              <a:xfrm>
                <a:off x="8639353" y="1956652"/>
                <a:ext cx="104992" cy="128269"/>
              </a:xfrm>
              <a:custGeom>
                <a:rect b="b" l="l" r="r" t="t"/>
                <a:pathLst>
                  <a:path extrusionOk="0" h="128269" w="104992">
                    <a:moveTo>
                      <a:pt x="59639" y="0"/>
                    </a:moveTo>
                    <a:cubicBezTo>
                      <a:pt x="74574" y="0"/>
                      <a:pt x="85863" y="3646"/>
                      <a:pt x="93505" y="10989"/>
                    </a:cubicBezTo>
                    <a:cubicBezTo>
                      <a:pt x="101147" y="18281"/>
                      <a:pt x="104993" y="30019"/>
                      <a:pt x="104993" y="46203"/>
                    </a:cubicBezTo>
                    <a:lnTo>
                      <a:pt x="104993" y="128219"/>
                    </a:lnTo>
                    <a:lnTo>
                      <a:pt x="86162" y="128219"/>
                    </a:lnTo>
                    <a:lnTo>
                      <a:pt x="86162" y="47452"/>
                    </a:lnTo>
                    <a:cubicBezTo>
                      <a:pt x="86162" y="36962"/>
                      <a:pt x="83765" y="29120"/>
                      <a:pt x="78970" y="23925"/>
                    </a:cubicBezTo>
                    <a:cubicBezTo>
                      <a:pt x="74175" y="18731"/>
                      <a:pt x="66832" y="16133"/>
                      <a:pt x="56992" y="16133"/>
                    </a:cubicBezTo>
                    <a:cubicBezTo>
                      <a:pt x="43057" y="16133"/>
                      <a:pt x="33266" y="20079"/>
                      <a:pt x="27572" y="27971"/>
                    </a:cubicBezTo>
                    <a:cubicBezTo>
                      <a:pt x="21928" y="35863"/>
                      <a:pt x="19081" y="47302"/>
                      <a:pt x="19081" y="62336"/>
                    </a:cubicBezTo>
                    <a:lnTo>
                      <a:pt x="19081" y="128269"/>
                    </a:lnTo>
                    <a:lnTo>
                      <a:pt x="0" y="128269"/>
                    </a:lnTo>
                    <a:lnTo>
                      <a:pt x="0" y="2348"/>
                    </a:lnTo>
                    <a:lnTo>
                      <a:pt x="15385" y="2348"/>
                    </a:lnTo>
                    <a:lnTo>
                      <a:pt x="18232" y="20479"/>
                    </a:lnTo>
                    <a:lnTo>
                      <a:pt x="19281" y="20479"/>
                    </a:lnTo>
                    <a:cubicBezTo>
                      <a:pt x="21978" y="16034"/>
                      <a:pt x="25374" y="12287"/>
                      <a:pt x="29520" y="9290"/>
                    </a:cubicBezTo>
                    <a:cubicBezTo>
                      <a:pt x="33666" y="6244"/>
                      <a:pt x="38311" y="3946"/>
                      <a:pt x="43406" y="2397"/>
                    </a:cubicBezTo>
                    <a:cubicBezTo>
                      <a:pt x="48551" y="849"/>
                      <a:pt x="53945" y="50"/>
                      <a:pt x="59589" y="5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44" name="Google Shape;3344;g34ed79b00d1_0_3027"/>
              <p:cNvSpPr/>
              <p:nvPr/>
            </p:nvSpPr>
            <p:spPr>
              <a:xfrm>
                <a:off x="8767273" y="1929880"/>
                <a:ext cx="74773" cy="157339"/>
              </a:xfrm>
              <a:custGeom>
                <a:rect b="b" l="l" r="r" t="t"/>
                <a:pathLst>
                  <a:path extrusionOk="0" h="157339" w="74773">
                    <a:moveTo>
                      <a:pt x="57091" y="141655"/>
                    </a:moveTo>
                    <a:cubicBezTo>
                      <a:pt x="60238" y="141655"/>
                      <a:pt x="63435" y="141406"/>
                      <a:pt x="66732" y="140856"/>
                    </a:cubicBezTo>
                    <a:cubicBezTo>
                      <a:pt x="70028" y="140307"/>
                      <a:pt x="72725" y="139657"/>
                      <a:pt x="74774" y="138908"/>
                    </a:cubicBezTo>
                    <a:lnTo>
                      <a:pt x="74774" y="153743"/>
                    </a:lnTo>
                    <a:cubicBezTo>
                      <a:pt x="72575" y="154742"/>
                      <a:pt x="69479" y="155591"/>
                      <a:pt x="65533" y="156291"/>
                    </a:cubicBezTo>
                    <a:cubicBezTo>
                      <a:pt x="61587" y="156990"/>
                      <a:pt x="57741" y="157339"/>
                      <a:pt x="53995" y="157339"/>
                    </a:cubicBezTo>
                    <a:cubicBezTo>
                      <a:pt x="47352" y="157339"/>
                      <a:pt x="41258" y="156191"/>
                      <a:pt x="35863" y="153843"/>
                    </a:cubicBezTo>
                    <a:cubicBezTo>
                      <a:pt x="30419" y="151495"/>
                      <a:pt x="26073" y="147549"/>
                      <a:pt x="22826" y="141955"/>
                    </a:cubicBezTo>
                    <a:cubicBezTo>
                      <a:pt x="19580" y="136361"/>
                      <a:pt x="17932" y="128619"/>
                      <a:pt x="17932" y="118729"/>
                    </a:cubicBezTo>
                    <a:lnTo>
                      <a:pt x="17932" y="44055"/>
                    </a:lnTo>
                    <a:lnTo>
                      <a:pt x="0" y="44055"/>
                    </a:lnTo>
                    <a:lnTo>
                      <a:pt x="0" y="34764"/>
                    </a:lnTo>
                    <a:lnTo>
                      <a:pt x="18032" y="27322"/>
                    </a:lnTo>
                    <a:lnTo>
                      <a:pt x="25624" y="0"/>
                    </a:lnTo>
                    <a:lnTo>
                      <a:pt x="37112" y="0"/>
                    </a:lnTo>
                    <a:lnTo>
                      <a:pt x="37112" y="29170"/>
                    </a:lnTo>
                    <a:lnTo>
                      <a:pt x="73974" y="29170"/>
                    </a:lnTo>
                    <a:lnTo>
                      <a:pt x="73974" y="44105"/>
                    </a:lnTo>
                    <a:lnTo>
                      <a:pt x="37112" y="44105"/>
                    </a:lnTo>
                    <a:lnTo>
                      <a:pt x="37112" y="118179"/>
                    </a:lnTo>
                    <a:cubicBezTo>
                      <a:pt x="37112" y="126071"/>
                      <a:pt x="38910" y="131965"/>
                      <a:pt x="42556" y="135861"/>
                    </a:cubicBezTo>
                    <a:cubicBezTo>
                      <a:pt x="46203" y="139757"/>
                      <a:pt x="51048" y="141705"/>
                      <a:pt x="57091" y="14170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45" name="Google Shape;3345;g34ed79b00d1_0_3027"/>
              <p:cNvSpPr/>
              <p:nvPr/>
            </p:nvSpPr>
            <p:spPr>
              <a:xfrm>
                <a:off x="8860628" y="1956652"/>
                <a:ext cx="115532" cy="130516"/>
              </a:xfrm>
              <a:custGeom>
                <a:rect b="b" l="l" r="r" t="t"/>
                <a:pathLst>
                  <a:path extrusionOk="0" h="130516" w="115532">
                    <a:moveTo>
                      <a:pt x="115482" y="65034"/>
                    </a:moveTo>
                    <a:cubicBezTo>
                      <a:pt x="115482" y="75373"/>
                      <a:pt x="114133" y="84614"/>
                      <a:pt x="111487" y="92705"/>
                    </a:cubicBezTo>
                    <a:cubicBezTo>
                      <a:pt x="108789" y="100847"/>
                      <a:pt x="104943" y="107690"/>
                      <a:pt x="99898" y="113284"/>
                    </a:cubicBezTo>
                    <a:cubicBezTo>
                      <a:pt x="94853" y="118879"/>
                      <a:pt x="88760" y="123124"/>
                      <a:pt x="81567" y="126071"/>
                    </a:cubicBezTo>
                    <a:cubicBezTo>
                      <a:pt x="74424" y="129018"/>
                      <a:pt x="66282" y="130517"/>
                      <a:pt x="57291" y="130517"/>
                    </a:cubicBezTo>
                    <a:cubicBezTo>
                      <a:pt x="48850" y="130517"/>
                      <a:pt x="41158" y="129018"/>
                      <a:pt x="34165" y="126071"/>
                    </a:cubicBezTo>
                    <a:cubicBezTo>
                      <a:pt x="27173" y="123124"/>
                      <a:pt x="21128" y="118829"/>
                      <a:pt x="16033" y="113284"/>
                    </a:cubicBezTo>
                    <a:cubicBezTo>
                      <a:pt x="10939" y="107740"/>
                      <a:pt x="6993" y="100847"/>
                      <a:pt x="4196" y="92705"/>
                    </a:cubicBezTo>
                    <a:cubicBezTo>
                      <a:pt x="1399" y="84614"/>
                      <a:pt x="0" y="75373"/>
                      <a:pt x="0" y="65034"/>
                    </a:cubicBezTo>
                    <a:cubicBezTo>
                      <a:pt x="0" y="51248"/>
                      <a:pt x="2347" y="39510"/>
                      <a:pt x="6993" y="29820"/>
                    </a:cubicBezTo>
                    <a:cubicBezTo>
                      <a:pt x="11688" y="20129"/>
                      <a:pt x="18332" y="12737"/>
                      <a:pt x="27023" y="7642"/>
                    </a:cubicBezTo>
                    <a:cubicBezTo>
                      <a:pt x="35714" y="2547"/>
                      <a:pt x="46053" y="0"/>
                      <a:pt x="58091" y="0"/>
                    </a:cubicBezTo>
                    <a:cubicBezTo>
                      <a:pt x="70129" y="0"/>
                      <a:pt x="79619" y="2547"/>
                      <a:pt x="88260" y="7692"/>
                    </a:cubicBezTo>
                    <a:cubicBezTo>
                      <a:pt x="96851" y="12837"/>
                      <a:pt x="103594" y="20229"/>
                      <a:pt x="108340" y="29919"/>
                    </a:cubicBezTo>
                    <a:cubicBezTo>
                      <a:pt x="113135" y="39610"/>
                      <a:pt x="115532" y="51298"/>
                      <a:pt x="115532" y="65034"/>
                    </a:cubicBezTo>
                    <a:close/>
                    <a:moveTo>
                      <a:pt x="19680" y="65034"/>
                    </a:moveTo>
                    <a:cubicBezTo>
                      <a:pt x="19680" y="75123"/>
                      <a:pt x="21028" y="83914"/>
                      <a:pt x="23726" y="91357"/>
                    </a:cubicBezTo>
                    <a:cubicBezTo>
                      <a:pt x="26423" y="98799"/>
                      <a:pt x="30519" y="104543"/>
                      <a:pt x="36113" y="108589"/>
                    </a:cubicBezTo>
                    <a:cubicBezTo>
                      <a:pt x="41707" y="112635"/>
                      <a:pt x="48900" y="114683"/>
                      <a:pt x="57691" y="114683"/>
                    </a:cubicBezTo>
                    <a:cubicBezTo>
                      <a:pt x="66482" y="114683"/>
                      <a:pt x="73625" y="112635"/>
                      <a:pt x="79219" y="108589"/>
                    </a:cubicBezTo>
                    <a:cubicBezTo>
                      <a:pt x="84813" y="104543"/>
                      <a:pt x="89009" y="98799"/>
                      <a:pt x="91706" y="91357"/>
                    </a:cubicBezTo>
                    <a:cubicBezTo>
                      <a:pt x="94404" y="83914"/>
                      <a:pt x="95752" y="75173"/>
                      <a:pt x="95752" y="65034"/>
                    </a:cubicBezTo>
                    <a:cubicBezTo>
                      <a:pt x="95752" y="54894"/>
                      <a:pt x="94404" y="46303"/>
                      <a:pt x="91706" y="39010"/>
                    </a:cubicBezTo>
                    <a:cubicBezTo>
                      <a:pt x="89009" y="31718"/>
                      <a:pt x="84913" y="26073"/>
                      <a:pt x="79319" y="22077"/>
                    </a:cubicBezTo>
                    <a:cubicBezTo>
                      <a:pt x="73725" y="18082"/>
                      <a:pt x="66482" y="16084"/>
                      <a:pt x="57591" y="16084"/>
                    </a:cubicBezTo>
                    <a:cubicBezTo>
                      <a:pt x="44505" y="16084"/>
                      <a:pt x="34914" y="20429"/>
                      <a:pt x="28821" y="29070"/>
                    </a:cubicBezTo>
                    <a:cubicBezTo>
                      <a:pt x="22727" y="37711"/>
                      <a:pt x="19680" y="49699"/>
                      <a:pt x="19680" y="6503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46" name="Google Shape;3346;g34ed79b00d1_0_3027"/>
              <p:cNvSpPr/>
              <p:nvPr/>
            </p:nvSpPr>
            <p:spPr>
              <a:xfrm>
                <a:off x="9000785" y="1956702"/>
                <a:ext cx="89808" cy="130466"/>
              </a:xfrm>
              <a:custGeom>
                <a:rect b="b" l="l" r="r" t="t"/>
                <a:pathLst>
                  <a:path extrusionOk="0" h="130466" w="89808">
                    <a:moveTo>
                      <a:pt x="89758" y="93704"/>
                    </a:moveTo>
                    <a:cubicBezTo>
                      <a:pt x="89758" y="101746"/>
                      <a:pt x="87760" y="108489"/>
                      <a:pt x="83715" y="113984"/>
                    </a:cubicBezTo>
                    <a:cubicBezTo>
                      <a:pt x="79718" y="119478"/>
                      <a:pt x="73974" y="123574"/>
                      <a:pt x="66482" y="126321"/>
                    </a:cubicBezTo>
                    <a:cubicBezTo>
                      <a:pt x="58989" y="129068"/>
                      <a:pt x="50098" y="130467"/>
                      <a:pt x="39759" y="130467"/>
                    </a:cubicBezTo>
                    <a:cubicBezTo>
                      <a:pt x="30968" y="130467"/>
                      <a:pt x="23326" y="129768"/>
                      <a:pt x="16883" y="128419"/>
                    </a:cubicBezTo>
                    <a:cubicBezTo>
                      <a:pt x="10439" y="127020"/>
                      <a:pt x="4795" y="125072"/>
                      <a:pt x="0" y="122575"/>
                    </a:cubicBezTo>
                    <a:lnTo>
                      <a:pt x="0" y="104993"/>
                    </a:lnTo>
                    <a:cubicBezTo>
                      <a:pt x="5144" y="107540"/>
                      <a:pt x="11239" y="109838"/>
                      <a:pt x="18381" y="111886"/>
                    </a:cubicBezTo>
                    <a:cubicBezTo>
                      <a:pt x="25524" y="113934"/>
                      <a:pt x="32766" y="114983"/>
                      <a:pt x="40209" y="114983"/>
                    </a:cubicBezTo>
                    <a:cubicBezTo>
                      <a:pt x="51098" y="114983"/>
                      <a:pt x="58989" y="113234"/>
                      <a:pt x="63884" y="109688"/>
                    </a:cubicBezTo>
                    <a:cubicBezTo>
                      <a:pt x="68779" y="106142"/>
                      <a:pt x="71227" y="101397"/>
                      <a:pt x="71227" y="95303"/>
                    </a:cubicBezTo>
                    <a:cubicBezTo>
                      <a:pt x="71227" y="91856"/>
                      <a:pt x="70228" y="88809"/>
                      <a:pt x="68280" y="86162"/>
                    </a:cubicBezTo>
                    <a:cubicBezTo>
                      <a:pt x="66332" y="83515"/>
                      <a:pt x="63036" y="80967"/>
                      <a:pt x="58440" y="78470"/>
                    </a:cubicBezTo>
                    <a:cubicBezTo>
                      <a:pt x="53845" y="75973"/>
                      <a:pt x="47502" y="73225"/>
                      <a:pt x="39360" y="70278"/>
                    </a:cubicBezTo>
                    <a:cubicBezTo>
                      <a:pt x="31318" y="67231"/>
                      <a:pt x="24375" y="64185"/>
                      <a:pt x="18531" y="61138"/>
                    </a:cubicBezTo>
                    <a:cubicBezTo>
                      <a:pt x="12687" y="58091"/>
                      <a:pt x="8142" y="54395"/>
                      <a:pt x="4995" y="50049"/>
                    </a:cubicBezTo>
                    <a:cubicBezTo>
                      <a:pt x="1848" y="45703"/>
                      <a:pt x="249" y="40009"/>
                      <a:pt x="249" y="33066"/>
                    </a:cubicBezTo>
                    <a:cubicBezTo>
                      <a:pt x="249" y="22427"/>
                      <a:pt x="4545" y="14236"/>
                      <a:pt x="13186" y="8541"/>
                    </a:cubicBezTo>
                    <a:cubicBezTo>
                      <a:pt x="21778" y="2847"/>
                      <a:pt x="33116" y="0"/>
                      <a:pt x="47152" y="0"/>
                    </a:cubicBezTo>
                    <a:cubicBezTo>
                      <a:pt x="54744" y="0"/>
                      <a:pt x="61837" y="749"/>
                      <a:pt x="68480" y="2248"/>
                    </a:cubicBezTo>
                    <a:cubicBezTo>
                      <a:pt x="75123" y="3746"/>
                      <a:pt x="81267" y="5744"/>
                      <a:pt x="87011" y="8292"/>
                    </a:cubicBezTo>
                    <a:lnTo>
                      <a:pt x="80568" y="23576"/>
                    </a:lnTo>
                    <a:cubicBezTo>
                      <a:pt x="75373" y="21378"/>
                      <a:pt x="69829" y="19480"/>
                      <a:pt x="63934" y="17932"/>
                    </a:cubicBezTo>
                    <a:cubicBezTo>
                      <a:pt x="58041" y="16383"/>
                      <a:pt x="52046" y="15634"/>
                      <a:pt x="45903" y="15634"/>
                    </a:cubicBezTo>
                    <a:cubicBezTo>
                      <a:pt x="37112" y="15634"/>
                      <a:pt x="30319" y="17083"/>
                      <a:pt x="25624" y="19980"/>
                    </a:cubicBezTo>
                    <a:cubicBezTo>
                      <a:pt x="20928" y="22877"/>
                      <a:pt x="18581" y="26873"/>
                      <a:pt x="18581" y="31917"/>
                    </a:cubicBezTo>
                    <a:cubicBezTo>
                      <a:pt x="18581" y="35814"/>
                      <a:pt x="19680" y="39060"/>
                      <a:pt x="21878" y="41558"/>
                    </a:cubicBezTo>
                    <a:cubicBezTo>
                      <a:pt x="24075" y="44055"/>
                      <a:pt x="27571" y="46453"/>
                      <a:pt x="32367" y="48700"/>
                    </a:cubicBezTo>
                    <a:cubicBezTo>
                      <a:pt x="37212" y="50948"/>
                      <a:pt x="43555" y="53545"/>
                      <a:pt x="51447" y="56492"/>
                    </a:cubicBezTo>
                    <a:cubicBezTo>
                      <a:pt x="59339" y="59389"/>
                      <a:pt x="66132" y="62386"/>
                      <a:pt x="71876" y="65533"/>
                    </a:cubicBezTo>
                    <a:cubicBezTo>
                      <a:pt x="77620" y="68680"/>
                      <a:pt x="82066" y="72376"/>
                      <a:pt x="85163" y="76772"/>
                    </a:cubicBezTo>
                    <a:cubicBezTo>
                      <a:pt x="88260" y="81167"/>
                      <a:pt x="89808" y="86811"/>
                      <a:pt x="89808" y="9370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47" name="Google Shape;3347;g34ed79b00d1_0_3027"/>
              <p:cNvSpPr/>
              <p:nvPr/>
            </p:nvSpPr>
            <p:spPr>
              <a:xfrm>
                <a:off x="9175306" y="1956702"/>
                <a:ext cx="91956" cy="130466"/>
              </a:xfrm>
              <a:custGeom>
                <a:rect b="b" l="l" r="r" t="t"/>
                <a:pathLst>
                  <a:path extrusionOk="0" h="130466" w="91956">
                    <a:moveTo>
                      <a:pt x="57441" y="130467"/>
                    </a:moveTo>
                    <a:cubicBezTo>
                      <a:pt x="46103" y="130467"/>
                      <a:pt x="36113" y="128119"/>
                      <a:pt x="27472" y="123474"/>
                    </a:cubicBezTo>
                    <a:cubicBezTo>
                      <a:pt x="18831" y="118779"/>
                      <a:pt x="12088" y="111686"/>
                      <a:pt x="7242" y="102096"/>
                    </a:cubicBezTo>
                    <a:cubicBezTo>
                      <a:pt x="2397" y="92506"/>
                      <a:pt x="0" y="80468"/>
                      <a:pt x="0" y="65933"/>
                    </a:cubicBezTo>
                    <a:cubicBezTo>
                      <a:pt x="0" y="51398"/>
                      <a:pt x="2547" y="38211"/>
                      <a:pt x="7642" y="28521"/>
                    </a:cubicBezTo>
                    <a:cubicBezTo>
                      <a:pt x="12737" y="18831"/>
                      <a:pt x="19780" y="11638"/>
                      <a:pt x="28721" y="6993"/>
                    </a:cubicBezTo>
                    <a:cubicBezTo>
                      <a:pt x="37662" y="2298"/>
                      <a:pt x="47851" y="0"/>
                      <a:pt x="59289" y="0"/>
                    </a:cubicBezTo>
                    <a:cubicBezTo>
                      <a:pt x="65583" y="0"/>
                      <a:pt x="71627" y="649"/>
                      <a:pt x="77521" y="1898"/>
                    </a:cubicBezTo>
                    <a:cubicBezTo>
                      <a:pt x="83415" y="3147"/>
                      <a:pt x="88160" y="4745"/>
                      <a:pt x="91956" y="6643"/>
                    </a:cubicBezTo>
                    <a:lnTo>
                      <a:pt x="86212" y="22627"/>
                    </a:lnTo>
                    <a:cubicBezTo>
                      <a:pt x="82366" y="21078"/>
                      <a:pt x="77970" y="19730"/>
                      <a:pt x="72925" y="18481"/>
                    </a:cubicBezTo>
                    <a:cubicBezTo>
                      <a:pt x="67931" y="17232"/>
                      <a:pt x="63236" y="16633"/>
                      <a:pt x="58840" y="16633"/>
                    </a:cubicBezTo>
                    <a:cubicBezTo>
                      <a:pt x="50099" y="16633"/>
                      <a:pt x="42856" y="18531"/>
                      <a:pt x="37062" y="22277"/>
                    </a:cubicBezTo>
                    <a:cubicBezTo>
                      <a:pt x="31268" y="26024"/>
                      <a:pt x="26973" y="31568"/>
                      <a:pt x="24076" y="38810"/>
                    </a:cubicBezTo>
                    <a:cubicBezTo>
                      <a:pt x="21178" y="46103"/>
                      <a:pt x="19780" y="55044"/>
                      <a:pt x="19780" y="65683"/>
                    </a:cubicBezTo>
                    <a:cubicBezTo>
                      <a:pt x="19780" y="76322"/>
                      <a:pt x="21178" y="84564"/>
                      <a:pt x="23976" y="91756"/>
                    </a:cubicBezTo>
                    <a:cubicBezTo>
                      <a:pt x="26773" y="98949"/>
                      <a:pt x="30968" y="104443"/>
                      <a:pt x="36513" y="108240"/>
                    </a:cubicBezTo>
                    <a:cubicBezTo>
                      <a:pt x="42057" y="112036"/>
                      <a:pt x="49000" y="113934"/>
                      <a:pt x="57341" y="113934"/>
                    </a:cubicBezTo>
                    <a:cubicBezTo>
                      <a:pt x="63985" y="113934"/>
                      <a:pt x="70029" y="113234"/>
                      <a:pt x="75373" y="111786"/>
                    </a:cubicBezTo>
                    <a:cubicBezTo>
                      <a:pt x="80718" y="110387"/>
                      <a:pt x="85613" y="108689"/>
                      <a:pt x="89958" y="106791"/>
                    </a:cubicBezTo>
                    <a:lnTo>
                      <a:pt x="89958" y="123774"/>
                    </a:lnTo>
                    <a:cubicBezTo>
                      <a:pt x="85763" y="125922"/>
                      <a:pt x="81067" y="127570"/>
                      <a:pt x="75873" y="128719"/>
                    </a:cubicBezTo>
                    <a:cubicBezTo>
                      <a:pt x="70678" y="129867"/>
                      <a:pt x="64534" y="130417"/>
                      <a:pt x="57441" y="13041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48" name="Google Shape;3348;g34ed79b00d1_0_3027"/>
              <p:cNvSpPr/>
              <p:nvPr/>
            </p:nvSpPr>
            <p:spPr>
              <a:xfrm>
                <a:off x="9288091" y="1956652"/>
                <a:ext cx="115532" cy="130516"/>
              </a:xfrm>
              <a:custGeom>
                <a:rect b="b" l="l" r="r" t="t"/>
                <a:pathLst>
                  <a:path extrusionOk="0" h="130516" w="115532">
                    <a:moveTo>
                      <a:pt x="115482" y="65034"/>
                    </a:moveTo>
                    <a:cubicBezTo>
                      <a:pt x="115482" y="75373"/>
                      <a:pt x="114134" y="84614"/>
                      <a:pt x="111487" y="92705"/>
                    </a:cubicBezTo>
                    <a:cubicBezTo>
                      <a:pt x="108789" y="100847"/>
                      <a:pt x="104943" y="107690"/>
                      <a:pt x="99898" y="113284"/>
                    </a:cubicBezTo>
                    <a:cubicBezTo>
                      <a:pt x="94854" y="118879"/>
                      <a:pt x="88760" y="123124"/>
                      <a:pt x="81567" y="126071"/>
                    </a:cubicBezTo>
                    <a:cubicBezTo>
                      <a:pt x="74424" y="129018"/>
                      <a:pt x="66282" y="130517"/>
                      <a:pt x="57292" y="130517"/>
                    </a:cubicBezTo>
                    <a:cubicBezTo>
                      <a:pt x="48850" y="130517"/>
                      <a:pt x="41159" y="129018"/>
                      <a:pt x="34166" y="126071"/>
                    </a:cubicBezTo>
                    <a:cubicBezTo>
                      <a:pt x="27173" y="123124"/>
                      <a:pt x="21129" y="118829"/>
                      <a:pt x="16034" y="113284"/>
                    </a:cubicBezTo>
                    <a:cubicBezTo>
                      <a:pt x="10939" y="107740"/>
                      <a:pt x="6993" y="100847"/>
                      <a:pt x="4196" y="92705"/>
                    </a:cubicBezTo>
                    <a:cubicBezTo>
                      <a:pt x="1399" y="84614"/>
                      <a:pt x="0" y="75373"/>
                      <a:pt x="0" y="65034"/>
                    </a:cubicBezTo>
                    <a:cubicBezTo>
                      <a:pt x="0" y="51248"/>
                      <a:pt x="2348" y="39510"/>
                      <a:pt x="6993" y="29820"/>
                    </a:cubicBezTo>
                    <a:cubicBezTo>
                      <a:pt x="11689" y="20129"/>
                      <a:pt x="18332" y="12737"/>
                      <a:pt x="27023" y="7642"/>
                    </a:cubicBezTo>
                    <a:cubicBezTo>
                      <a:pt x="35714" y="2547"/>
                      <a:pt x="46053" y="0"/>
                      <a:pt x="58091" y="0"/>
                    </a:cubicBezTo>
                    <a:cubicBezTo>
                      <a:pt x="70129" y="0"/>
                      <a:pt x="79619" y="2547"/>
                      <a:pt x="88260" y="7692"/>
                    </a:cubicBezTo>
                    <a:cubicBezTo>
                      <a:pt x="96851" y="12837"/>
                      <a:pt x="103595" y="20229"/>
                      <a:pt x="108340" y="29919"/>
                    </a:cubicBezTo>
                    <a:cubicBezTo>
                      <a:pt x="113135" y="39610"/>
                      <a:pt x="115532" y="51298"/>
                      <a:pt x="115532" y="65034"/>
                    </a:cubicBezTo>
                    <a:close/>
                    <a:moveTo>
                      <a:pt x="19680" y="65034"/>
                    </a:moveTo>
                    <a:cubicBezTo>
                      <a:pt x="19680" y="75123"/>
                      <a:pt x="21029" y="83914"/>
                      <a:pt x="23726" y="91357"/>
                    </a:cubicBezTo>
                    <a:cubicBezTo>
                      <a:pt x="26423" y="98799"/>
                      <a:pt x="30519" y="104543"/>
                      <a:pt x="36114" y="108589"/>
                    </a:cubicBezTo>
                    <a:cubicBezTo>
                      <a:pt x="41708" y="112635"/>
                      <a:pt x="48900" y="114683"/>
                      <a:pt x="57691" y="114683"/>
                    </a:cubicBezTo>
                    <a:cubicBezTo>
                      <a:pt x="66482" y="114683"/>
                      <a:pt x="73625" y="112635"/>
                      <a:pt x="79220" y="108589"/>
                    </a:cubicBezTo>
                    <a:cubicBezTo>
                      <a:pt x="84814" y="104543"/>
                      <a:pt x="89009" y="98799"/>
                      <a:pt x="91707" y="91357"/>
                    </a:cubicBezTo>
                    <a:cubicBezTo>
                      <a:pt x="94404" y="83914"/>
                      <a:pt x="95752" y="75173"/>
                      <a:pt x="95752" y="65034"/>
                    </a:cubicBezTo>
                    <a:cubicBezTo>
                      <a:pt x="95752" y="54894"/>
                      <a:pt x="94404" y="46303"/>
                      <a:pt x="91707" y="39010"/>
                    </a:cubicBezTo>
                    <a:cubicBezTo>
                      <a:pt x="89009" y="31718"/>
                      <a:pt x="84913" y="26073"/>
                      <a:pt x="79319" y="22077"/>
                    </a:cubicBezTo>
                    <a:cubicBezTo>
                      <a:pt x="73725" y="18082"/>
                      <a:pt x="66482" y="16084"/>
                      <a:pt x="57591" y="16084"/>
                    </a:cubicBezTo>
                    <a:cubicBezTo>
                      <a:pt x="44505" y="16084"/>
                      <a:pt x="34915" y="20429"/>
                      <a:pt x="28821" y="29070"/>
                    </a:cubicBezTo>
                    <a:cubicBezTo>
                      <a:pt x="22727" y="37711"/>
                      <a:pt x="19680" y="49699"/>
                      <a:pt x="19680" y="6503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49" name="Google Shape;3349;g34ed79b00d1_0_3027"/>
              <p:cNvSpPr/>
              <p:nvPr/>
            </p:nvSpPr>
            <p:spPr>
              <a:xfrm>
                <a:off x="9436540" y="1956652"/>
                <a:ext cx="104992" cy="128269"/>
              </a:xfrm>
              <a:custGeom>
                <a:rect b="b" l="l" r="r" t="t"/>
                <a:pathLst>
                  <a:path extrusionOk="0" h="128269" w="104992">
                    <a:moveTo>
                      <a:pt x="59639" y="0"/>
                    </a:moveTo>
                    <a:cubicBezTo>
                      <a:pt x="74574" y="0"/>
                      <a:pt x="85862" y="3646"/>
                      <a:pt x="93504" y="10989"/>
                    </a:cubicBezTo>
                    <a:cubicBezTo>
                      <a:pt x="101147" y="18281"/>
                      <a:pt x="104993" y="30019"/>
                      <a:pt x="104993" y="46203"/>
                    </a:cubicBezTo>
                    <a:lnTo>
                      <a:pt x="104993" y="128219"/>
                    </a:lnTo>
                    <a:lnTo>
                      <a:pt x="86162" y="128219"/>
                    </a:lnTo>
                    <a:lnTo>
                      <a:pt x="86162" y="47452"/>
                    </a:lnTo>
                    <a:cubicBezTo>
                      <a:pt x="86162" y="36962"/>
                      <a:pt x="83765" y="29120"/>
                      <a:pt x="78969" y="23925"/>
                    </a:cubicBezTo>
                    <a:cubicBezTo>
                      <a:pt x="74174" y="18731"/>
                      <a:pt x="66832" y="16133"/>
                      <a:pt x="56991" y="16133"/>
                    </a:cubicBezTo>
                    <a:cubicBezTo>
                      <a:pt x="43056" y="16133"/>
                      <a:pt x="33266" y="20079"/>
                      <a:pt x="27572" y="27971"/>
                    </a:cubicBezTo>
                    <a:cubicBezTo>
                      <a:pt x="21928" y="35863"/>
                      <a:pt x="19080" y="47302"/>
                      <a:pt x="19080" y="62336"/>
                    </a:cubicBezTo>
                    <a:lnTo>
                      <a:pt x="19080" y="128269"/>
                    </a:lnTo>
                    <a:lnTo>
                      <a:pt x="0" y="128269"/>
                    </a:lnTo>
                    <a:lnTo>
                      <a:pt x="0" y="2348"/>
                    </a:lnTo>
                    <a:lnTo>
                      <a:pt x="15384" y="2348"/>
                    </a:lnTo>
                    <a:lnTo>
                      <a:pt x="18231" y="20479"/>
                    </a:lnTo>
                    <a:lnTo>
                      <a:pt x="19280" y="20479"/>
                    </a:lnTo>
                    <a:cubicBezTo>
                      <a:pt x="21977" y="16034"/>
                      <a:pt x="25374" y="12287"/>
                      <a:pt x="29519" y="9290"/>
                    </a:cubicBezTo>
                    <a:cubicBezTo>
                      <a:pt x="33666" y="6244"/>
                      <a:pt x="38311" y="3946"/>
                      <a:pt x="43405" y="2397"/>
                    </a:cubicBezTo>
                    <a:cubicBezTo>
                      <a:pt x="48550" y="849"/>
                      <a:pt x="53945" y="50"/>
                      <a:pt x="59589" y="5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50" name="Google Shape;3350;g34ed79b00d1_0_3027"/>
              <p:cNvSpPr/>
              <p:nvPr/>
            </p:nvSpPr>
            <p:spPr>
              <a:xfrm>
                <a:off x="9572501" y="1956702"/>
                <a:ext cx="89808" cy="130466"/>
              </a:xfrm>
              <a:custGeom>
                <a:rect b="b" l="l" r="r" t="t"/>
                <a:pathLst>
                  <a:path extrusionOk="0" h="130466" w="89808">
                    <a:moveTo>
                      <a:pt x="89758" y="93704"/>
                    </a:moveTo>
                    <a:cubicBezTo>
                      <a:pt x="89758" y="101746"/>
                      <a:pt x="87760" y="108489"/>
                      <a:pt x="83715" y="113984"/>
                    </a:cubicBezTo>
                    <a:cubicBezTo>
                      <a:pt x="79718" y="119478"/>
                      <a:pt x="73974" y="123574"/>
                      <a:pt x="66482" y="126321"/>
                    </a:cubicBezTo>
                    <a:cubicBezTo>
                      <a:pt x="58989" y="129068"/>
                      <a:pt x="50099" y="130467"/>
                      <a:pt x="39759" y="130467"/>
                    </a:cubicBezTo>
                    <a:cubicBezTo>
                      <a:pt x="30968" y="130467"/>
                      <a:pt x="23326" y="129768"/>
                      <a:pt x="16883" y="128419"/>
                    </a:cubicBezTo>
                    <a:cubicBezTo>
                      <a:pt x="10439" y="127020"/>
                      <a:pt x="4795" y="125072"/>
                      <a:pt x="0" y="122575"/>
                    </a:cubicBezTo>
                    <a:lnTo>
                      <a:pt x="0" y="104993"/>
                    </a:lnTo>
                    <a:cubicBezTo>
                      <a:pt x="5145" y="107540"/>
                      <a:pt x="11239" y="109838"/>
                      <a:pt x="18381" y="111886"/>
                    </a:cubicBezTo>
                    <a:cubicBezTo>
                      <a:pt x="25524" y="113934"/>
                      <a:pt x="32766" y="114983"/>
                      <a:pt x="40209" y="114983"/>
                    </a:cubicBezTo>
                    <a:cubicBezTo>
                      <a:pt x="51098" y="114983"/>
                      <a:pt x="58989" y="113234"/>
                      <a:pt x="63885" y="109688"/>
                    </a:cubicBezTo>
                    <a:cubicBezTo>
                      <a:pt x="68780" y="106142"/>
                      <a:pt x="71227" y="101397"/>
                      <a:pt x="71227" y="95303"/>
                    </a:cubicBezTo>
                    <a:cubicBezTo>
                      <a:pt x="71227" y="91856"/>
                      <a:pt x="70228" y="88809"/>
                      <a:pt x="68281" y="86162"/>
                    </a:cubicBezTo>
                    <a:cubicBezTo>
                      <a:pt x="66332" y="83515"/>
                      <a:pt x="63036" y="80967"/>
                      <a:pt x="58440" y="78470"/>
                    </a:cubicBezTo>
                    <a:cubicBezTo>
                      <a:pt x="53845" y="75973"/>
                      <a:pt x="47502" y="73225"/>
                      <a:pt x="39360" y="70278"/>
                    </a:cubicBezTo>
                    <a:cubicBezTo>
                      <a:pt x="31318" y="67231"/>
                      <a:pt x="24375" y="64185"/>
                      <a:pt x="18531" y="61138"/>
                    </a:cubicBezTo>
                    <a:cubicBezTo>
                      <a:pt x="12687" y="58091"/>
                      <a:pt x="8142" y="54395"/>
                      <a:pt x="4995" y="50049"/>
                    </a:cubicBezTo>
                    <a:cubicBezTo>
                      <a:pt x="1848" y="45703"/>
                      <a:pt x="250" y="40009"/>
                      <a:pt x="250" y="33066"/>
                    </a:cubicBezTo>
                    <a:cubicBezTo>
                      <a:pt x="250" y="22427"/>
                      <a:pt x="4546" y="14236"/>
                      <a:pt x="13187" y="8541"/>
                    </a:cubicBezTo>
                    <a:cubicBezTo>
                      <a:pt x="21778" y="2847"/>
                      <a:pt x="33116" y="0"/>
                      <a:pt x="47152" y="0"/>
                    </a:cubicBezTo>
                    <a:cubicBezTo>
                      <a:pt x="54744" y="0"/>
                      <a:pt x="61837" y="749"/>
                      <a:pt x="68480" y="2248"/>
                    </a:cubicBezTo>
                    <a:cubicBezTo>
                      <a:pt x="75124" y="3746"/>
                      <a:pt x="81267" y="5744"/>
                      <a:pt x="87011" y="8292"/>
                    </a:cubicBezTo>
                    <a:lnTo>
                      <a:pt x="80568" y="23576"/>
                    </a:lnTo>
                    <a:cubicBezTo>
                      <a:pt x="75373" y="21378"/>
                      <a:pt x="69829" y="19480"/>
                      <a:pt x="63935" y="17932"/>
                    </a:cubicBezTo>
                    <a:cubicBezTo>
                      <a:pt x="58041" y="16383"/>
                      <a:pt x="52047" y="15634"/>
                      <a:pt x="45903" y="15634"/>
                    </a:cubicBezTo>
                    <a:cubicBezTo>
                      <a:pt x="37112" y="15634"/>
                      <a:pt x="30319" y="17083"/>
                      <a:pt x="25624" y="19980"/>
                    </a:cubicBezTo>
                    <a:cubicBezTo>
                      <a:pt x="20928" y="22877"/>
                      <a:pt x="18581" y="26873"/>
                      <a:pt x="18581" y="31917"/>
                    </a:cubicBezTo>
                    <a:cubicBezTo>
                      <a:pt x="18581" y="35814"/>
                      <a:pt x="19680" y="39060"/>
                      <a:pt x="21878" y="41558"/>
                    </a:cubicBezTo>
                    <a:cubicBezTo>
                      <a:pt x="24075" y="44055"/>
                      <a:pt x="27572" y="46453"/>
                      <a:pt x="32367" y="48700"/>
                    </a:cubicBezTo>
                    <a:cubicBezTo>
                      <a:pt x="37212" y="50948"/>
                      <a:pt x="43555" y="53545"/>
                      <a:pt x="51448" y="56492"/>
                    </a:cubicBezTo>
                    <a:cubicBezTo>
                      <a:pt x="59339" y="59389"/>
                      <a:pt x="66132" y="62386"/>
                      <a:pt x="71877" y="65533"/>
                    </a:cubicBezTo>
                    <a:cubicBezTo>
                      <a:pt x="77621" y="68680"/>
                      <a:pt x="82066" y="72376"/>
                      <a:pt x="85163" y="76772"/>
                    </a:cubicBezTo>
                    <a:cubicBezTo>
                      <a:pt x="88260" y="81167"/>
                      <a:pt x="89808" y="86811"/>
                      <a:pt x="89808" y="9370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51" name="Google Shape;3351;g34ed79b00d1_0_3027"/>
              <p:cNvSpPr/>
              <p:nvPr/>
            </p:nvSpPr>
            <p:spPr>
              <a:xfrm>
                <a:off x="9685985" y="1956602"/>
                <a:ext cx="106691" cy="130516"/>
              </a:xfrm>
              <a:custGeom>
                <a:rect b="b" l="l" r="r" t="t"/>
                <a:pathLst>
                  <a:path extrusionOk="0" h="130516" w="106691">
                    <a:moveTo>
                      <a:pt x="55443" y="50"/>
                    </a:moveTo>
                    <a:cubicBezTo>
                      <a:pt x="66182" y="50"/>
                      <a:pt x="75373" y="2447"/>
                      <a:pt x="83015" y="7193"/>
                    </a:cubicBezTo>
                    <a:cubicBezTo>
                      <a:pt x="90658" y="11938"/>
                      <a:pt x="96552" y="18581"/>
                      <a:pt x="100597" y="27122"/>
                    </a:cubicBezTo>
                    <a:cubicBezTo>
                      <a:pt x="104644" y="35664"/>
                      <a:pt x="106691" y="45653"/>
                      <a:pt x="106691" y="57042"/>
                    </a:cubicBezTo>
                    <a:lnTo>
                      <a:pt x="106691" y="68880"/>
                    </a:lnTo>
                    <a:lnTo>
                      <a:pt x="19730" y="68880"/>
                    </a:lnTo>
                    <a:cubicBezTo>
                      <a:pt x="19980" y="83665"/>
                      <a:pt x="23626" y="94903"/>
                      <a:pt x="30769" y="102645"/>
                    </a:cubicBezTo>
                    <a:cubicBezTo>
                      <a:pt x="37911" y="110387"/>
                      <a:pt x="47901" y="114233"/>
                      <a:pt x="60888" y="114233"/>
                    </a:cubicBezTo>
                    <a:cubicBezTo>
                      <a:pt x="68830" y="114233"/>
                      <a:pt x="75873" y="113484"/>
                      <a:pt x="82017" y="112036"/>
                    </a:cubicBezTo>
                    <a:cubicBezTo>
                      <a:pt x="88160" y="110587"/>
                      <a:pt x="94504" y="108439"/>
                      <a:pt x="101097" y="105592"/>
                    </a:cubicBezTo>
                    <a:lnTo>
                      <a:pt x="101097" y="122375"/>
                    </a:lnTo>
                    <a:cubicBezTo>
                      <a:pt x="94753" y="125222"/>
                      <a:pt x="88460" y="127270"/>
                      <a:pt x="82216" y="128569"/>
                    </a:cubicBezTo>
                    <a:cubicBezTo>
                      <a:pt x="75972" y="129867"/>
                      <a:pt x="68580" y="130517"/>
                      <a:pt x="60089" y="130517"/>
                    </a:cubicBezTo>
                    <a:cubicBezTo>
                      <a:pt x="48001" y="130517"/>
                      <a:pt x="37462" y="128069"/>
                      <a:pt x="28421" y="123124"/>
                    </a:cubicBezTo>
                    <a:cubicBezTo>
                      <a:pt x="19380" y="118179"/>
                      <a:pt x="12437" y="110937"/>
                      <a:pt x="7442" y="101347"/>
                    </a:cubicBezTo>
                    <a:cubicBezTo>
                      <a:pt x="2447" y="91756"/>
                      <a:pt x="0" y="80068"/>
                      <a:pt x="0" y="66182"/>
                    </a:cubicBezTo>
                    <a:cubicBezTo>
                      <a:pt x="0" y="52297"/>
                      <a:pt x="2297" y="40908"/>
                      <a:pt x="6843" y="30968"/>
                    </a:cubicBezTo>
                    <a:cubicBezTo>
                      <a:pt x="11389" y="21028"/>
                      <a:pt x="17832" y="13436"/>
                      <a:pt x="26123" y="8042"/>
                    </a:cubicBezTo>
                    <a:cubicBezTo>
                      <a:pt x="34415" y="2697"/>
                      <a:pt x="44205" y="0"/>
                      <a:pt x="55493" y="0"/>
                    </a:cubicBezTo>
                    <a:close/>
                    <a:moveTo>
                      <a:pt x="55194" y="15684"/>
                    </a:moveTo>
                    <a:cubicBezTo>
                      <a:pt x="45004" y="15684"/>
                      <a:pt x="36862" y="19031"/>
                      <a:pt x="30819" y="25674"/>
                    </a:cubicBezTo>
                    <a:cubicBezTo>
                      <a:pt x="24775" y="32317"/>
                      <a:pt x="21178" y="41657"/>
                      <a:pt x="20030" y="53595"/>
                    </a:cubicBezTo>
                    <a:lnTo>
                      <a:pt x="86661" y="53595"/>
                    </a:lnTo>
                    <a:cubicBezTo>
                      <a:pt x="86562" y="46103"/>
                      <a:pt x="85413" y="39460"/>
                      <a:pt x="83165" y="33766"/>
                    </a:cubicBezTo>
                    <a:cubicBezTo>
                      <a:pt x="80918" y="28071"/>
                      <a:pt x="77471" y="23626"/>
                      <a:pt x="72875" y="20429"/>
                    </a:cubicBezTo>
                    <a:cubicBezTo>
                      <a:pt x="68281" y="17232"/>
                      <a:pt x="62386" y="15684"/>
                      <a:pt x="55194" y="1568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52" name="Google Shape;3352;g34ed79b00d1_0_3027"/>
              <p:cNvSpPr/>
              <p:nvPr/>
            </p:nvSpPr>
            <p:spPr>
              <a:xfrm>
                <a:off x="9808510" y="1956453"/>
                <a:ext cx="119527" cy="184961"/>
              </a:xfrm>
              <a:custGeom>
                <a:rect b="b" l="l" r="r" t="t"/>
                <a:pathLst>
                  <a:path extrusionOk="0" h="184961" w="119527">
                    <a:moveTo>
                      <a:pt x="51697" y="184961"/>
                    </a:moveTo>
                    <a:cubicBezTo>
                      <a:pt x="35164" y="184961"/>
                      <a:pt x="22427" y="181864"/>
                      <a:pt x="13436" y="175721"/>
                    </a:cubicBezTo>
                    <a:cubicBezTo>
                      <a:pt x="4446" y="169577"/>
                      <a:pt x="0" y="160936"/>
                      <a:pt x="0" y="149797"/>
                    </a:cubicBezTo>
                    <a:cubicBezTo>
                      <a:pt x="0" y="141905"/>
                      <a:pt x="2497" y="135162"/>
                      <a:pt x="7542" y="129568"/>
                    </a:cubicBezTo>
                    <a:cubicBezTo>
                      <a:pt x="12587" y="123974"/>
                      <a:pt x="19530" y="120277"/>
                      <a:pt x="28371" y="118429"/>
                    </a:cubicBezTo>
                    <a:cubicBezTo>
                      <a:pt x="25075" y="116881"/>
                      <a:pt x="22277" y="114583"/>
                      <a:pt x="19930" y="111536"/>
                    </a:cubicBezTo>
                    <a:cubicBezTo>
                      <a:pt x="17582" y="108489"/>
                      <a:pt x="16433" y="104943"/>
                      <a:pt x="16433" y="100947"/>
                    </a:cubicBezTo>
                    <a:cubicBezTo>
                      <a:pt x="16433" y="96352"/>
                      <a:pt x="17732" y="92306"/>
                      <a:pt x="20279" y="88809"/>
                    </a:cubicBezTo>
                    <a:cubicBezTo>
                      <a:pt x="22826" y="85313"/>
                      <a:pt x="26773" y="81966"/>
                      <a:pt x="32067" y="78770"/>
                    </a:cubicBezTo>
                    <a:cubicBezTo>
                      <a:pt x="25474" y="76072"/>
                      <a:pt x="20130" y="71577"/>
                      <a:pt x="16033" y="65134"/>
                    </a:cubicBezTo>
                    <a:cubicBezTo>
                      <a:pt x="11938" y="58740"/>
                      <a:pt x="9890" y="51298"/>
                      <a:pt x="9890" y="42806"/>
                    </a:cubicBezTo>
                    <a:cubicBezTo>
                      <a:pt x="9890" y="33766"/>
                      <a:pt x="11788" y="26073"/>
                      <a:pt x="15534" y="19680"/>
                    </a:cubicBezTo>
                    <a:cubicBezTo>
                      <a:pt x="19280" y="13286"/>
                      <a:pt x="24725" y="8391"/>
                      <a:pt x="31867" y="5045"/>
                    </a:cubicBezTo>
                    <a:cubicBezTo>
                      <a:pt x="39010" y="1698"/>
                      <a:pt x="47602" y="0"/>
                      <a:pt x="57691" y="0"/>
                    </a:cubicBezTo>
                    <a:cubicBezTo>
                      <a:pt x="59889" y="0"/>
                      <a:pt x="62136" y="100"/>
                      <a:pt x="64434" y="300"/>
                    </a:cubicBezTo>
                    <a:cubicBezTo>
                      <a:pt x="66682" y="500"/>
                      <a:pt x="68880" y="749"/>
                      <a:pt x="70927" y="1099"/>
                    </a:cubicBezTo>
                    <a:cubicBezTo>
                      <a:pt x="72975" y="1449"/>
                      <a:pt x="74774" y="1848"/>
                      <a:pt x="76322" y="2298"/>
                    </a:cubicBezTo>
                    <a:lnTo>
                      <a:pt x="119528" y="2298"/>
                    </a:lnTo>
                    <a:lnTo>
                      <a:pt x="119528" y="14585"/>
                    </a:lnTo>
                    <a:lnTo>
                      <a:pt x="96302" y="17432"/>
                    </a:lnTo>
                    <a:cubicBezTo>
                      <a:pt x="98599" y="20429"/>
                      <a:pt x="100497" y="24025"/>
                      <a:pt x="102046" y="28221"/>
                    </a:cubicBezTo>
                    <a:cubicBezTo>
                      <a:pt x="103594" y="32417"/>
                      <a:pt x="104344" y="37112"/>
                      <a:pt x="104344" y="42257"/>
                    </a:cubicBezTo>
                    <a:cubicBezTo>
                      <a:pt x="104344" y="54844"/>
                      <a:pt x="100098" y="64784"/>
                      <a:pt x="91606" y="72176"/>
                    </a:cubicBezTo>
                    <a:cubicBezTo>
                      <a:pt x="83115" y="79569"/>
                      <a:pt x="71427" y="83265"/>
                      <a:pt x="56592" y="83265"/>
                    </a:cubicBezTo>
                    <a:cubicBezTo>
                      <a:pt x="53046" y="83265"/>
                      <a:pt x="49450" y="82965"/>
                      <a:pt x="45803" y="82366"/>
                    </a:cubicBezTo>
                    <a:cubicBezTo>
                      <a:pt x="42057" y="84414"/>
                      <a:pt x="39210" y="86711"/>
                      <a:pt x="37262" y="89259"/>
                    </a:cubicBezTo>
                    <a:cubicBezTo>
                      <a:pt x="35314" y="91806"/>
                      <a:pt x="34315" y="94703"/>
                      <a:pt x="34315" y="98000"/>
                    </a:cubicBezTo>
                    <a:cubicBezTo>
                      <a:pt x="34315" y="100447"/>
                      <a:pt x="35064" y="102395"/>
                      <a:pt x="36562" y="103844"/>
                    </a:cubicBezTo>
                    <a:cubicBezTo>
                      <a:pt x="38061" y="105292"/>
                      <a:pt x="40209" y="106342"/>
                      <a:pt x="43056" y="106991"/>
                    </a:cubicBezTo>
                    <a:cubicBezTo>
                      <a:pt x="45903" y="107640"/>
                      <a:pt x="49300" y="107990"/>
                      <a:pt x="53296" y="107990"/>
                    </a:cubicBezTo>
                    <a:lnTo>
                      <a:pt x="75473" y="107990"/>
                    </a:lnTo>
                    <a:cubicBezTo>
                      <a:pt x="89159" y="107990"/>
                      <a:pt x="99698" y="110837"/>
                      <a:pt x="106991" y="116581"/>
                    </a:cubicBezTo>
                    <a:cubicBezTo>
                      <a:pt x="114283" y="122325"/>
                      <a:pt x="117980" y="130716"/>
                      <a:pt x="117980" y="141755"/>
                    </a:cubicBezTo>
                    <a:cubicBezTo>
                      <a:pt x="117980" y="155691"/>
                      <a:pt x="112335" y="166380"/>
                      <a:pt x="100997" y="173823"/>
                    </a:cubicBezTo>
                    <a:cubicBezTo>
                      <a:pt x="89658" y="181265"/>
                      <a:pt x="73275" y="184961"/>
                      <a:pt x="51847" y="184961"/>
                    </a:cubicBezTo>
                    <a:close/>
                    <a:moveTo>
                      <a:pt x="52246" y="170027"/>
                    </a:moveTo>
                    <a:cubicBezTo>
                      <a:pt x="62636" y="170027"/>
                      <a:pt x="71277" y="168977"/>
                      <a:pt x="78170" y="166880"/>
                    </a:cubicBezTo>
                    <a:cubicBezTo>
                      <a:pt x="85013" y="164782"/>
                      <a:pt x="90158" y="161735"/>
                      <a:pt x="93554" y="157789"/>
                    </a:cubicBezTo>
                    <a:cubicBezTo>
                      <a:pt x="96951" y="153843"/>
                      <a:pt x="98649" y="149148"/>
                      <a:pt x="98649" y="143703"/>
                    </a:cubicBezTo>
                    <a:cubicBezTo>
                      <a:pt x="98649" y="138659"/>
                      <a:pt x="97501" y="134862"/>
                      <a:pt x="95203" y="132265"/>
                    </a:cubicBezTo>
                    <a:cubicBezTo>
                      <a:pt x="92905" y="129718"/>
                      <a:pt x="89558" y="127969"/>
                      <a:pt x="85113" y="127070"/>
                    </a:cubicBezTo>
                    <a:cubicBezTo>
                      <a:pt x="80668" y="126171"/>
                      <a:pt x="75223" y="125772"/>
                      <a:pt x="68780" y="125772"/>
                    </a:cubicBezTo>
                    <a:lnTo>
                      <a:pt x="46952" y="125772"/>
                    </a:lnTo>
                    <a:cubicBezTo>
                      <a:pt x="41308" y="125772"/>
                      <a:pt x="36363" y="126671"/>
                      <a:pt x="32117" y="128419"/>
                    </a:cubicBezTo>
                    <a:cubicBezTo>
                      <a:pt x="27921" y="130167"/>
                      <a:pt x="24675" y="132764"/>
                      <a:pt x="22427" y="136211"/>
                    </a:cubicBezTo>
                    <a:cubicBezTo>
                      <a:pt x="20180" y="139657"/>
                      <a:pt x="19030" y="143953"/>
                      <a:pt x="19030" y="149098"/>
                    </a:cubicBezTo>
                    <a:cubicBezTo>
                      <a:pt x="19030" y="155891"/>
                      <a:pt x="21928" y="161086"/>
                      <a:pt x="27672" y="164682"/>
                    </a:cubicBezTo>
                    <a:cubicBezTo>
                      <a:pt x="33416" y="168278"/>
                      <a:pt x="41607" y="170027"/>
                      <a:pt x="52246" y="170027"/>
                    </a:cubicBezTo>
                    <a:close/>
                    <a:moveTo>
                      <a:pt x="57191" y="69379"/>
                    </a:moveTo>
                    <a:cubicBezTo>
                      <a:pt x="66282" y="69379"/>
                      <a:pt x="73175" y="67081"/>
                      <a:pt x="77770" y="62486"/>
                    </a:cubicBezTo>
                    <a:cubicBezTo>
                      <a:pt x="82366" y="57891"/>
                      <a:pt x="84663" y="51198"/>
                      <a:pt x="84663" y="42407"/>
                    </a:cubicBezTo>
                    <a:cubicBezTo>
                      <a:pt x="84663" y="32966"/>
                      <a:pt x="82316" y="25924"/>
                      <a:pt x="77671" y="21228"/>
                    </a:cubicBezTo>
                    <a:cubicBezTo>
                      <a:pt x="72975" y="16533"/>
                      <a:pt x="66082" y="14186"/>
                      <a:pt x="56992" y="14186"/>
                    </a:cubicBezTo>
                    <a:cubicBezTo>
                      <a:pt x="47901" y="14186"/>
                      <a:pt x="41557" y="16633"/>
                      <a:pt x="36812" y="21478"/>
                    </a:cubicBezTo>
                    <a:cubicBezTo>
                      <a:pt x="32117" y="26323"/>
                      <a:pt x="29769" y="33466"/>
                      <a:pt x="29769" y="42806"/>
                    </a:cubicBezTo>
                    <a:cubicBezTo>
                      <a:pt x="29769" y="51398"/>
                      <a:pt x="32167" y="57991"/>
                      <a:pt x="36912" y="62586"/>
                    </a:cubicBezTo>
                    <a:cubicBezTo>
                      <a:pt x="41657" y="67181"/>
                      <a:pt x="48450" y="69479"/>
                      <a:pt x="57241" y="6947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53" name="Google Shape;3353;g34ed79b00d1_0_3027"/>
              <p:cNvSpPr/>
              <p:nvPr/>
            </p:nvSpPr>
            <p:spPr>
              <a:xfrm>
                <a:off x="9951464" y="1958950"/>
                <a:ext cx="105342" cy="128269"/>
              </a:xfrm>
              <a:custGeom>
                <a:rect b="b" l="l" r="r" t="t"/>
                <a:pathLst>
                  <a:path extrusionOk="0" h="128269" w="105342">
                    <a:moveTo>
                      <a:pt x="105292" y="0"/>
                    </a:moveTo>
                    <a:lnTo>
                      <a:pt x="105292" y="125921"/>
                    </a:lnTo>
                    <a:lnTo>
                      <a:pt x="89658" y="125921"/>
                    </a:lnTo>
                    <a:lnTo>
                      <a:pt x="86911" y="108239"/>
                    </a:lnTo>
                    <a:lnTo>
                      <a:pt x="85862" y="108239"/>
                    </a:lnTo>
                    <a:cubicBezTo>
                      <a:pt x="83265" y="112585"/>
                      <a:pt x="79868" y="116281"/>
                      <a:pt x="75773" y="119278"/>
                    </a:cubicBezTo>
                    <a:cubicBezTo>
                      <a:pt x="71677" y="122275"/>
                      <a:pt x="66982" y="124523"/>
                      <a:pt x="61837" y="126021"/>
                    </a:cubicBezTo>
                    <a:cubicBezTo>
                      <a:pt x="56642" y="127520"/>
                      <a:pt x="51148" y="128269"/>
                      <a:pt x="45353" y="128269"/>
                    </a:cubicBezTo>
                    <a:cubicBezTo>
                      <a:pt x="35414" y="128269"/>
                      <a:pt x="27073" y="126671"/>
                      <a:pt x="20329" y="123424"/>
                    </a:cubicBezTo>
                    <a:cubicBezTo>
                      <a:pt x="13586" y="120227"/>
                      <a:pt x="8491" y="115232"/>
                      <a:pt x="5095" y="108489"/>
                    </a:cubicBezTo>
                    <a:cubicBezTo>
                      <a:pt x="1698" y="101746"/>
                      <a:pt x="0" y="93105"/>
                      <a:pt x="0" y="82516"/>
                    </a:cubicBezTo>
                    <a:lnTo>
                      <a:pt x="0" y="50"/>
                    </a:lnTo>
                    <a:lnTo>
                      <a:pt x="19280" y="50"/>
                    </a:lnTo>
                    <a:lnTo>
                      <a:pt x="19280" y="81167"/>
                    </a:lnTo>
                    <a:cubicBezTo>
                      <a:pt x="19280" y="91656"/>
                      <a:pt x="21678" y="99498"/>
                      <a:pt x="26423" y="104643"/>
                    </a:cubicBezTo>
                    <a:cubicBezTo>
                      <a:pt x="31168" y="109788"/>
                      <a:pt x="38411" y="112385"/>
                      <a:pt x="48151" y="112385"/>
                    </a:cubicBezTo>
                    <a:cubicBezTo>
                      <a:pt x="57891" y="112385"/>
                      <a:pt x="64934" y="110637"/>
                      <a:pt x="70478" y="107091"/>
                    </a:cubicBezTo>
                    <a:cubicBezTo>
                      <a:pt x="76022" y="103544"/>
                      <a:pt x="80018" y="98400"/>
                      <a:pt x="82466" y="91507"/>
                    </a:cubicBezTo>
                    <a:cubicBezTo>
                      <a:pt x="84913" y="84664"/>
                      <a:pt x="86162" y="76222"/>
                      <a:pt x="86162" y="66282"/>
                    </a:cubicBezTo>
                    <a:lnTo>
                      <a:pt x="86162" y="0"/>
                    </a:lnTo>
                    <a:lnTo>
                      <a:pt x="10534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54" name="Google Shape;3354;g34ed79b00d1_0_3027"/>
              <p:cNvSpPr/>
              <p:nvPr/>
            </p:nvSpPr>
            <p:spPr>
              <a:xfrm>
                <a:off x="10095367" y="1911848"/>
                <a:ext cx="22977" cy="173023"/>
              </a:xfrm>
              <a:custGeom>
                <a:rect b="b" l="l" r="r" t="t"/>
                <a:pathLst>
                  <a:path extrusionOk="0" h="173023" w="22977">
                    <a:moveTo>
                      <a:pt x="11489" y="0"/>
                    </a:moveTo>
                    <a:cubicBezTo>
                      <a:pt x="14635" y="0"/>
                      <a:pt x="17333" y="999"/>
                      <a:pt x="19580" y="3047"/>
                    </a:cubicBezTo>
                    <a:cubicBezTo>
                      <a:pt x="21828" y="5095"/>
                      <a:pt x="22977" y="8242"/>
                      <a:pt x="22977" y="12537"/>
                    </a:cubicBezTo>
                    <a:cubicBezTo>
                      <a:pt x="22977" y="16833"/>
                      <a:pt x="21828" y="19880"/>
                      <a:pt x="19580" y="21978"/>
                    </a:cubicBezTo>
                    <a:cubicBezTo>
                      <a:pt x="17333" y="24075"/>
                      <a:pt x="14635" y="25074"/>
                      <a:pt x="11489" y="25074"/>
                    </a:cubicBezTo>
                    <a:cubicBezTo>
                      <a:pt x="8192" y="25074"/>
                      <a:pt x="5445" y="24025"/>
                      <a:pt x="3297" y="21978"/>
                    </a:cubicBezTo>
                    <a:cubicBezTo>
                      <a:pt x="1149" y="19930"/>
                      <a:pt x="0" y="16783"/>
                      <a:pt x="0" y="12537"/>
                    </a:cubicBezTo>
                    <a:cubicBezTo>
                      <a:pt x="0" y="8292"/>
                      <a:pt x="1099" y="5095"/>
                      <a:pt x="3297" y="3047"/>
                    </a:cubicBezTo>
                    <a:cubicBezTo>
                      <a:pt x="5495" y="999"/>
                      <a:pt x="8192" y="0"/>
                      <a:pt x="11489" y="0"/>
                    </a:cubicBezTo>
                    <a:close/>
                    <a:moveTo>
                      <a:pt x="20779" y="47102"/>
                    </a:moveTo>
                    <a:lnTo>
                      <a:pt x="20779" y="173023"/>
                    </a:lnTo>
                    <a:lnTo>
                      <a:pt x="1699" y="173023"/>
                    </a:lnTo>
                    <a:lnTo>
                      <a:pt x="1699" y="47102"/>
                    </a:lnTo>
                    <a:lnTo>
                      <a:pt x="20779" y="4710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55" name="Google Shape;3355;g34ed79b00d1_0_3027"/>
              <p:cNvSpPr/>
              <p:nvPr/>
            </p:nvSpPr>
            <p:spPr>
              <a:xfrm>
                <a:off x="10156505" y="1956652"/>
                <a:ext cx="72475" cy="128219"/>
              </a:xfrm>
              <a:custGeom>
                <a:rect b="b" l="l" r="r" t="t"/>
                <a:pathLst>
                  <a:path extrusionOk="0" h="128219" w="72475">
                    <a:moveTo>
                      <a:pt x="57191" y="0"/>
                    </a:moveTo>
                    <a:cubicBezTo>
                      <a:pt x="59739" y="0"/>
                      <a:pt x="62336" y="150"/>
                      <a:pt x="65133" y="400"/>
                    </a:cubicBezTo>
                    <a:cubicBezTo>
                      <a:pt x="67881" y="649"/>
                      <a:pt x="70328" y="1049"/>
                      <a:pt x="72475" y="1498"/>
                    </a:cubicBezTo>
                    <a:lnTo>
                      <a:pt x="70078" y="19180"/>
                    </a:lnTo>
                    <a:cubicBezTo>
                      <a:pt x="68031" y="18631"/>
                      <a:pt x="65732" y="18231"/>
                      <a:pt x="63185" y="17932"/>
                    </a:cubicBezTo>
                    <a:cubicBezTo>
                      <a:pt x="60638" y="17632"/>
                      <a:pt x="58290" y="17482"/>
                      <a:pt x="56043" y="17482"/>
                    </a:cubicBezTo>
                    <a:cubicBezTo>
                      <a:pt x="50998" y="17482"/>
                      <a:pt x="46203" y="18481"/>
                      <a:pt x="41757" y="20529"/>
                    </a:cubicBezTo>
                    <a:cubicBezTo>
                      <a:pt x="37312" y="22577"/>
                      <a:pt x="33366" y="25474"/>
                      <a:pt x="29969" y="29270"/>
                    </a:cubicBezTo>
                    <a:cubicBezTo>
                      <a:pt x="26623" y="33066"/>
                      <a:pt x="23975" y="37612"/>
                      <a:pt x="22027" y="42956"/>
                    </a:cubicBezTo>
                    <a:cubicBezTo>
                      <a:pt x="20129" y="48301"/>
                      <a:pt x="19180" y="54195"/>
                      <a:pt x="19180" y="60688"/>
                    </a:cubicBezTo>
                    <a:lnTo>
                      <a:pt x="19180" y="128219"/>
                    </a:lnTo>
                    <a:lnTo>
                      <a:pt x="0" y="128219"/>
                    </a:lnTo>
                    <a:lnTo>
                      <a:pt x="0" y="2298"/>
                    </a:lnTo>
                    <a:lnTo>
                      <a:pt x="15833" y="2298"/>
                    </a:lnTo>
                    <a:lnTo>
                      <a:pt x="17882" y="25524"/>
                    </a:lnTo>
                    <a:lnTo>
                      <a:pt x="18681" y="25524"/>
                    </a:lnTo>
                    <a:cubicBezTo>
                      <a:pt x="21278" y="20829"/>
                      <a:pt x="24425" y="16583"/>
                      <a:pt x="28121" y="12737"/>
                    </a:cubicBezTo>
                    <a:cubicBezTo>
                      <a:pt x="31818" y="8891"/>
                      <a:pt x="36063" y="5794"/>
                      <a:pt x="40908" y="3496"/>
                    </a:cubicBezTo>
                    <a:cubicBezTo>
                      <a:pt x="45753" y="1199"/>
                      <a:pt x="51198" y="50"/>
                      <a:pt x="57141" y="5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56" name="Google Shape;3356;g34ed79b00d1_0_3027"/>
              <p:cNvSpPr/>
              <p:nvPr/>
            </p:nvSpPr>
            <p:spPr>
              <a:xfrm>
                <a:off x="10245664" y="1956602"/>
                <a:ext cx="106690" cy="130516"/>
              </a:xfrm>
              <a:custGeom>
                <a:rect b="b" l="l" r="r" t="t"/>
                <a:pathLst>
                  <a:path extrusionOk="0" h="130516" w="106690">
                    <a:moveTo>
                      <a:pt x="55443" y="50"/>
                    </a:moveTo>
                    <a:cubicBezTo>
                      <a:pt x="66182" y="50"/>
                      <a:pt x="75374" y="2447"/>
                      <a:pt x="83015" y="7193"/>
                    </a:cubicBezTo>
                    <a:cubicBezTo>
                      <a:pt x="90657" y="11938"/>
                      <a:pt x="96552" y="18581"/>
                      <a:pt x="100597" y="27122"/>
                    </a:cubicBezTo>
                    <a:cubicBezTo>
                      <a:pt x="104643" y="35664"/>
                      <a:pt x="106690" y="45653"/>
                      <a:pt x="106690" y="57042"/>
                    </a:cubicBezTo>
                    <a:lnTo>
                      <a:pt x="106690" y="68880"/>
                    </a:lnTo>
                    <a:lnTo>
                      <a:pt x="19730" y="68880"/>
                    </a:lnTo>
                    <a:cubicBezTo>
                      <a:pt x="19980" y="83665"/>
                      <a:pt x="23626" y="94903"/>
                      <a:pt x="30768" y="102645"/>
                    </a:cubicBezTo>
                    <a:cubicBezTo>
                      <a:pt x="37912" y="110387"/>
                      <a:pt x="47902" y="114233"/>
                      <a:pt x="60888" y="114233"/>
                    </a:cubicBezTo>
                    <a:cubicBezTo>
                      <a:pt x="68830" y="114233"/>
                      <a:pt x="75872" y="113484"/>
                      <a:pt x="82016" y="112036"/>
                    </a:cubicBezTo>
                    <a:cubicBezTo>
                      <a:pt x="88160" y="110587"/>
                      <a:pt x="94503" y="108439"/>
                      <a:pt x="101097" y="105592"/>
                    </a:cubicBezTo>
                    <a:lnTo>
                      <a:pt x="101097" y="122375"/>
                    </a:lnTo>
                    <a:cubicBezTo>
                      <a:pt x="94753" y="125222"/>
                      <a:pt x="88460" y="127270"/>
                      <a:pt x="82216" y="128569"/>
                    </a:cubicBezTo>
                    <a:cubicBezTo>
                      <a:pt x="75972" y="129867"/>
                      <a:pt x="68580" y="130517"/>
                      <a:pt x="60089" y="130517"/>
                    </a:cubicBezTo>
                    <a:cubicBezTo>
                      <a:pt x="48000" y="130517"/>
                      <a:pt x="37462" y="128069"/>
                      <a:pt x="28421" y="123124"/>
                    </a:cubicBezTo>
                    <a:cubicBezTo>
                      <a:pt x="19380" y="118179"/>
                      <a:pt x="12437" y="110937"/>
                      <a:pt x="7442" y="101347"/>
                    </a:cubicBezTo>
                    <a:cubicBezTo>
                      <a:pt x="2447" y="91756"/>
                      <a:pt x="0" y="80068"/>
                      <a:pt x="0" y="66182"/>
                    </a:cubicBezTo>
                    <a:cubicBezTo>
                      <a:pt x="0" y="52297"/>
                      <a:pt x="2297" y="40908"/>
                      <a:pt x="6842" y="30968"/>
                    </a:cubicBezTo>
                    <a:cubicBezTo>
                      <a:pt x="11389" y="21028"/>
                      <a:pt x="17832" y="13436"/>
                      <a:pt x="26123" y="8042"/>
                    </a:cubicBezTo>
                    <a:cubicBezTo>
                      <a:pt x="34414" y="2697"/>
                      <a:pt x="44204" y="0"/>
                      <a:pt x="55493" y="0"/>
                    </a:cubicBezTo>
                    <a:close/>
                    <a:moveTo>
                      <a:pt x="55194" y="15684"/>
                    </a:moveTo>
                    <a:cubicBezTo>
                      <a:pt x="45004" y="15684"/>
                      <a:pt x="36862" y="19031"/>
                      <a:pt x="30818" y="25674"/>
                    </a:cubicBezTo>
                    <a:cubicBezTo>
                      <a:pt x="24775" y="32317"/>
                      <a:pt x="21178" y="41657"/>
                      <a:pt x="20030" y="53595"/>
                    </a:cubicBezTo>
                    <a:lnTo>
                      <a:pt x="86661" y="53595"/>
                    </a:lnTo>
                    <a:cubicBezTo>
                      <a:pt x="86562" y="46103"/>
                      <a:pt x="85412" y="39460"/>
                      <a:pt x="83165" y="33766"/>
                    </a:cubicBezTo>
                    <a:cubicBezTo>
                      <a:pt x="80917" y="28071"/>
                      <a:pt x="77471" y="23626"/>
                      <a:pt x="72876" y="20429"/>
                    </a:cubicBezTo>
                    <a:cubicBezTo>
                      <a:pt x="68280" y="17232"/>
                      <a:pt x="62386" y="15684"/>
                      <a:pt x="55194" y="1568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57" name="Google Shape;3357;g34ed79b00d1_0_3027"/>
              <p:cNvSpPr/>
              <p:nvPr/>
            </p:nvSpPr>
            <p:spPr>
              <a:xfrm>
                <a:off x="10384771" y="1956552"/>
                <a:ext cx="178617" cy="128269"/>
              </a:xfrm>
              <a:custGeom>
                <a:rect b="b" l="l" r="r" t="t"/>
                <a:pathLst>
                  <a:path extrusionOk="0" h="128269" w="178617">
                    <a:moveTo>
                      <a:pt x="136661" y="100"/>
                    </a:moveTo>
                    <a:cubicBezTo>
                      <a:pt x="150497" y="100"/>
                      <a:pt x="160987" y="3696"/>
                      <a:pt x="168029" y="10939"/>
                    </a:cubicBezTo>
                    <a:cubicBezTo>
                      <a:pt x="175072" y="18182"/>
                      <a:pt x="178618" y="29820"/>
                      <a:pt x="178618" y="45803"/>
                    </a:cubicBezTo>
                    <a:lnTo>
                      <a:pt x="178618" y="128269"/>
                    </a:lnTo>
                    <a:lnTo>
                      <a:pt x="159788" y="128269"/>
                    </a:lnTo>
                    <a:lnTo>
                      <a:pt x="159788" y="46702"/>
                    </a:lnTo>
                    <a:cubicBezTo>
                      <a:pt x="159788" y="36513"/>
                      <a:pt x="157589" y="28871"/>
                      <a:pt x="153194" y="23776"/>
                    </a:cubicBezTo>
                    <a:cubicBezTo>
                      <a:pt x="148798" y="18681"/>
                      <a:pt x="142256" y="16134"/>
                      <a:pt x="133614" y="16134"/>
                    </a:cubicBezTo>
                    <a:cubicBezTo>
                      <a:pt x="121426" y="16134"/>
                      <a:pt x="112585" y="19680"/>
                      <a:pt x="107092" y="26723"/>
                    </a:cubicBezTo>
                    <a:cubicBezTo>
                      <a:pt x="101597" y="33766"/>
                      <a:pt x="98799" y="44155"/>
                      <a:pt x="98799" y="57841"/>
                    </a:cubicBezTo>
                    <a:lnTo>
                      <a:pt x="98799" y="128269"/>
                    </a:lnTo>
                    <a:lnTo>
                      <a:pt x="79870" y="128269"/>
                    </a:lnTo>
                    <a:lnTo>
                      <a:pt x="79870" y="46702"/>
                    </a:lnTo>
                    <a:cubicBezTo>
                      <a:pt x="79870" y="39909"/>
                      <a:pt x="78870" y="34215"/>
                      <a:pt x="76922" y="29720"/>
                    </a:cubicBezTo>
                    <a:cubicBezTo>
                      <a:pt x="74974" y="25224"/>
                      <a:pt x="72077" y="21828"/>
                      <a:pt x="68181" y="19530"/>
                    </a:cubicBezTo>
                    <a:cubicBezTo>
                      <a:pt x="64335" y="17282"/>
                      <a:pt x="59440" y="16134"/>
                      <a:pt x="53546" y="16134"/>
                    </a:cubicBezTo>
                    <a:cubicBezTo>
                      <a:pt x="45204" y="16134"/>
                      <a:pt x="38512" y="17882"/>
                      <a:pt x="33467" y="21328"/>
                    </a:cubicBezTo>
                    <a:cubicBezTo>
                      <a:pt x="28422" y="24775"/>
                      <a:pt x="24776" y="29870"/>
                      <a:pt x="22477" y="36663"/>
                    </a:cubicBezTo>
                    <a:cubicBezTo>
                      <a:pt x="20180" y="43456"/>
                      <a:pt x="19081" y="51747"/>
                      <a:pt x="19081" y="61637"/>
                    </a:cubicBezTo>
                    <a:lnTo>
                      <a:pt x="19081" y="128269"/>
                    </a:lnTo>
                    <a:lnTo>
                      <a:pt x="0" y="128269"/>
                    </a:lnTo>
                    <a:lnTo>
                      <a:pt x="0" y="2348"/>
                    </a:lnTo>
                    <a:lnTo>
                      <a:pt x="15385" y="2348"/>
                    </a:lnTo>
                    <a:lnTo>
                      <a:pt x="18232" y="20129"/>
                    </a:lnTo>
                    <a:lnTo>
                      <a:pt x="19281" y="20129"/>
                    </a:lnTo>
                    <a:cubicBezTo>
                      <a:pt x="21828" y="15784"/>
                      <a:pt x="24975" y="12088"/>
                      <a:pt x="28821" y="9091"/>
                    </a:cubicBezTo>
                    <a:cubicBezTo>
                      <a:pt x="32667" y="6094"/>
                      <a:pt x="36963" y="3846"/>
                      <a:pt x="41708" y="2298"/>
                    </a:cubicBezTo>
                    <a:cubicBezTo>
                      <a:pt x="46453" y="749"/>
                      <a:pt x="51498" y="0"/>
                      <a:pt x="56893" y="0"/>
                    </a:cubicBezTo>
                    <a:cubicBezTo>
                      <a:pt x="66482" y="0"/>
                      <a:pt x="74475" y="1798"/>
                      <a:pt x="80968" y="5345"/>
                    </a:cubicBezTo>
                    <a:cubicBezTo>
                      <a:pt x="87461" y="8891"/>
                      <a:pt x="92107" y="14335"/>
                      <a:pt x="95053" y="21578"/>
                    </a:cubicBezTo>
                    <a:lnTo>
                      <a:pt x="96103" y="21578"/>
                    </a:lnTo>
                    <a:cubicBezTo>
                      <a:pt x="100248" y="14285"/>
                      <a:pt x="105893" y="8891"/>
                      <a:pt x="113085" y="5345"/>
                    </a:cubicBezTo>
                    <a:cubicBezTo>
                      <a:pt x="120278" y="1798"/>
                      <a:pt x="128170" y="0"/>
                      <a:pt x="13676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58" name="Google Shape;3358;g34ed79b00d1_0_3027"/>
              <p:cNvSpPr/>
              <p:nvPr/>
            </p:nvSpPr>
            <p:spPr>
              <a:xfrm>
                <a:off x="10595607" y="1956652"/>
                <a:ext cx="115531" cy="130516"/>
              </a:xfrm>
              <a:custGeom>
                <a:rect b="b" l="l" r="r" t="t"/>
                <a:pathLst>
                  <a:path extrusionOk="0" h="130516" w="115531">
                    <a:moveTo>
                      <a:pt x="115481" y="65034"/>
                    </a:moveTo>
                    <a:cubicBezTo>
                      <a:pt x="115481" y="75373"/>
                      <a:pt x="114133" y="84614"/>
                      <a:pt x="111485" y="92705"/>
                    </a:cubicBezTo>
                    <a:cubicBezTo>
                      <a:pt x="108789" y="100847"/>
                      <a:pt x="104943" y="107690"/>
                      <a:pt x="99898" y="113284"/>
                    </a:cubicBezTo>
                    <a:cubicBezTo>
                      <a:pt x="94853" y="118879"/>
                      <a:pt x="88760" y="123124"/>
                      <a:pt x="81566" y="126071"/>
                    </a:cubicBezTo>
                    <a:cubicBezTo>
                      <a:pt x="74424" y="129018"/>
                      <a:pt x="66282" y="130517"/>
                      <a:pt x="57291" y="130517"/>
                    </a:cubicBezTo>
                    <a:cubicBezTo>
                      <a:pt x="48850" y="130517"/>
                      <a:pt x="41158" y="129018"/>
                      <a:pt x="34164" y="126071"/>
                    </a:cubicBezTo>
                    <a:cubicBezTo>
                      <a:pt x="27172" y="123124"/>
                      <a:pt x="21128" y="118829"/>
                      <a:pt x="16033" y="113284"/>
                    </a:cubicBezTo>
                    <a:cubicBezTo>
                      <a:pt x="10939" y="107740"/>
                      <a:pt x="6992" y="100847"/>
                      <a:pt x="4195" y="92705"/>
                    </a:cubicBezTo>
                    <a:cubicBezTo>
                      <a:pt x="1399" y="84614"/>
                      <a:pt x="0" y="75373"/>
                      <a:pt x="0" y="65034"/>
                    </a:cubicBezTo>
                    <a:cubicBezTo>
                      <a:pt x="0" y="51248"/>
                      <a:pt x="2347" y="39510"/>
                      <a:pt x="6992" y="29820"/>
                    </a:cubicBezTo>
                    <a:cubicBezTo>
                      <a:pt x="11687" y="20129"/>
                      <a:pt x="18331" y="12737"/>
                      <a:pt x="27022" y="7642"/>
                    </a:cubicBezTo>
                    <a:cubicBezTo>
                      <a:pt x="35713" y="2547"/>
                      <a:pt x="46053" y="0"/>
                      <a:pt x="58090" y="0"/>
                    </a:cubicBezTo>
                    <a:cubicBezTo>
                      <a:pt x="70127" y="0"/>
                      <a:pt x="79618" y="2547"/>
                      <a:pt x="88260" y="7692"/>
                    </a:cubicBezTo>
                    <a:cubicBezTo>
                      <a:pt x="96851" y="12837"/>
                      <a:pt x="103594" y="20229"/>
                      <a:pt x="108339" y="29919"/>
                    </a:cubicBezTo>
                    <a:cubicBezTo>
                      <a:pt x="113134" y="39610"/>
                      <a:pt x="115531" y="51298"/>
                      <a:pt x="115531" y="65034"/>
                    </a:cubicBezTo>
                    <a:close/>
                    <a:moveTo>
                      <a:pt x="19680" y="65034"/>
                    </a:moveTo>
                    <a:cubicBezTo>
                      <a:pt x="19680" y="75123"/>
                      <a:pt x="21028" y="83914"/>
                      <a:pt x="23726" y="91357"/>
                    </a:cubicBezTo>
                    <a:cubicBezTo>
                      <a:pt x="26422" y="98799"/>
                      <a:pt x="30518" y="104543"/>
                      <a:pt x="36113" y="108589"/>
                    </a:cubicBezTo>
                    <a:cubicBezTo>
                      <a:pt x="41707" y="112635"/>
                      <a:pt x="48899" y="114683"/>
                      <a:pt x="57690" y="114683"/>
                    </a:cubicBezTo>
                    <a:cubicBezTo>
                      <a:pt x="66481" y="114683"/>
                      <a:pt x="73625" y="112635"/>
                      <a:pt x="79218" y="108589"/>
                    </a:cubicBezTo>
                    <a:cubicBezTo>
                      <a:pt x="84813" y="104543"/>
                      <a:pt x="89008" y="98799"/>
                      <a:pt x="91706" y="91357"/>
                    </a:cubicBezTo>
                    <a:cubicBezTo>
                      <a:pt x="94403" y="83914"/>
                      <a:pt x="95752" y="75173"/>
                      <a:pt x="95752" y="65034"/>
                    </a:cubicBezTo>
                    <a:cubicBezTo>
                      <a:pt x="95752" y="54894"/>
                      <a:pt x="94403" y="46303"/>
                      <a:pt x="91706" y="39010"/>
                    </a:cubicBezTo>
                    <a:cubicBezTo>
                      <a:pt x="89008" y="31718"/>
                      <a:pt x="84913" y="26073"/>
                      <a:pt x="79318" y="22077"/>
                    </a:cubicBezTo>
                    <a:cubicBezTo>
                      <a:pt x="73725" y="18082"/>
                      <a:pt x="66481" y="16084"/>
                      <a:pt x="57591" y="16084"/>
                    </a:cubicBezTo>
                    <a:cubicBezTo>
                      <a:pt x="44504" y="16084"/>
                      <a:pt x="34914" y="20429"/>
                      <a:pt x="28821" y="29070"/>
                    </a:cubicBezTo>
                    <a:cubicBezTo>
                      <a:pt x="22726" y="37711"/>
                      <a:pt x="19680" y="49699"/>
                      <a:pt x="19680" y="6503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59" name="Google Shape;3359;g34ed79b00d1_0_3027"/>
              <p:cNvSpPr/>
              <p:nvPr/>
            </p:nvSpPr>
            <p:spPr>
              <a:xfrm>
                <a:off x="10735763" y="1956702"/>
                <a:ext cx="89759" cy="130466"/>
              </a:xfrm>
              <a:custGeom>
                <a:rect b="b" l="l" r="r" t="t"/>
                <a:pathLst>
                  <a:path extrusionOk="0" h="130466" w="89759">
                    <a:moveTo>
                      <a:pt x="89759" y="93704"/>
                    </a:moveTo>
                    <a:cubicBezTo>
                      <a:pt x="89759" y="101746"/>
                      <a:pt x="87761" y="108489"/>
                      <a:pt x="83715" y="113984"/>
                    </a:cubicBezTo>
                    <a:cubicBezTo>
                      <a:pt x="79670" y="119478"/>
                      <a:pt x="73925" y="123574"/>
                      <a:pt x="66482" y="126321"/>
                    </a:cubicBezTo>
                    <a:cubicBezTo>
                      <a:pt x="58990" y="129068"/>
                      <a:pt x="50099" y="130467"/>
                      <a:pt x="39760" y="130467"/>
                    </a:cubicBezTo>
                    <a:cubicBezTo>
                      <a:pt x="30969" y="130467"/>
                      <a:pt x="23327" y="129768"/>
                      <a:pt x="16883" y="128419"/>
                    </a:cubicBezTo>
                    <a:cubicBezTo>
                      <a:pt x="10440" y="127020"/>
                      <a:pt x="4796" y="125072"/>
                      <a:pt x="0" y="122575"/>
                    </a:cubicBezTo>
                    <a:lnTo>
                      <a:pt x="0" y="104993"/>
                    </a:lnTo>
                    <a:cubicBezTo>
                      <a:pt x="5145" y="107540"/>
                      <a:pt x="11239" y="109838"/>
                      <a:pt x="18382" y="111886"/>
                    </a:cubicBezTo>
                    <a:cubicBezTo>
                      <a:pt x="25524" y="113934"/>
                      <a:pt x="32767" y="114983"/>
                      <a:pt x="40209" y="114983"/>
                    </a:cubicBezTo>
                    <a:cubicBezTo>
                      <a:pt x="51098" y="114983"/>
                      <a:pt x="58990" y="113234"/>
                      <a:pt x="63885" y="109688"/>
                    </a:cubicBezTo>
                    <a:cubicBezTo>
                      <a:pt x="68780" y="106142"/>
                      <a:pt x="71227" y="101397"/>
                      <a:pt x="71227" y="95303"/>
                    </a:cubicBezTo>
                    <a:cubicBezTo>
                      <a:pt x="71227" y="91856"/>
                      <a:pt x="70229" y="88809"/>
                      <a:pt x="68281" y="86162"/>
                    </a:cubicBezTo>
                    <a:cubicBezTo>
                      <a:pt x="66332" y="83515"/>
                      <a:pt x="63036" y="80967"/>
                      <a:pt x="58441" y="78470"/>
                    </a:cubicBezTo>
                    <a:cubicBezTo>
                      <a:pt x="53845" y="75973"/>
                      <a:pt x="47502" y="73225"/>
                      <a:pt x="39360" y="70278"/>
                    </a:cubicBezTo>
                    <a:cubicBezTo>
                      <a:pt x="31318" y="67231"/>
                      <a:pt x="24376" y="64185"/>
                      <a:pt x="18532" y="61138"/>
                    </a:cubicBezTo>
                    <a:cubicBezTo>
                      <a:pt x="12687" y="58091"/>
                      <a:pt x="8142" y="54395"/>
                      <a:pt x="4995" y="50049"/>
                    </a:cubicBezTo>
                    <a:cubicBezTo>
                      <a:pt x="1799" y="45703"/>
                      <a:pt x="200" y="40009"/>
                      <a:pt x="200" y="33066"/>
                    </a:cubicBezTo>
                    <a:cubicBezTo>
                      <a:pt x="200" y="22427"/>
                      <a:pt x="4496" y="14236"/>
                      <a:pt x="13137" y="8541"/>
                    </a:cubicBezTo>
                    <a:cubicBezTo>
                      <a:pt x="21728" y="2847"/>
                      <a:pt x="33067" y="0"/>
                      <a:pt x="47103" y="0"/>
                    </a:cubicBezTo>
                    <a:cubicBezTo>
                      <a:pt x="54695" y="0"/>
                      <a:pt x="61788" y="749"/>
                      <a:pt x="68431" y="2248"/>
                    </a:cubicBezTo>
                    <a:cubicBezTo>
                      <a:pt x="75074" y="3746"/>
                      <a:pt x="81217" y="5744"/>
                      <a:pt x="86962" y="8292"/>
                    </a:cubicBezTo>
                    <a:lnTo>
                      <a:pt x="80518" y="23576"/>
                    </a:lnTo>
                    <a:cubicBezTo>
                      <a:pt x="75324" y="21378"/>
                      <a:pt x="69780" y="19480"/>
                      <a:pt x="63885" y="17932"/>
                    </a:cubicBezTo>
                    <a:cubicBezTo>
                      <a:pt x="57991" y="16383"/>
                      <a:pt x="51998" y="15634"/>
                      <a:pt x="45854" y="15634"/>
                    </a:cubicBezTo>
                    <a:cubicBezTo>
                      <a:pt x="37063" y="15634"/>
                      <a:pt x="30269" y="17083"/>
                      <a:pt x="25574" y="19980"/>
                    </a:cubicBezTo>
                    <a:cubicBezTo>
                      <a:pt x="20880" y="22877"/>
                      <a:pt x="18482" y="26873"/>
                      <a:pt x="18482" y="31917"/>
                    </a:cubicBezTo>
                    <a:cubicBezTo>
                      <a:pt x="18482" y="35814"/>
                      <a:pt x="19581" y="39060"/>
                      <a:pt x="21778" y="41558"/>
                    </a:cubicBezTo>
                    <a:cubicBezTo>
                      <a:pt x="23976" y="44055"/>
                      <a:pt x="27472" y="46453"/>
                      <a:pt x="32268" y="48700"/>
                    </a:cubicBezTo>
                    <a:cubicBezTo>
                      <a:pt x="37113" y="50948"/>
                      <a:pt x="43457" y="53545"/>
                      <a:pt x="51348" y="56492"/>
                    </a:cubicBezTo>
                    <a:cubicBezTo>
                      <a:pt x="59240" y="59389"/>
                      <a:pt x="66034" y="62386"/>
                      <a:pt x="71777" y="65533"/>
                    </a:cubicBezTo>
                    <a:cubicBezTo>
                      <a:pt x="77521" y="68630"/>
                      <a:pt x="81967" y="72376"/>
                      <a:pt x="85063" y="76772"/>
                    </a:cubicBezTo>
                    <a:cubicBezTo>
                      <a:pt x="88161" y="81167"/>
                      <a:pt x="89709" y="86811"/>
                      <a:pt x="89709" y="9370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60" name="Google Shape;3360;g34ed79b00d1_0_3027"/>
            <p:cNvGrpSpPr/>
            <p:nvPr/>
          </p:nvGrpSpPr>
          <p:grpSpPr>
            <a:xfrm>
              <a:off x="5155210" y="2782060"/>
              <a:ext cx="2419180" cy="276217"/>
              <a:chOff x="5155210" y="2782060"/>
              <a:chExt cx="2419180" cy="276217"/>
            </a:xfrm>
          </p:grpSpPr>
          <p:sp>
            <p:nvSpPr>
              <p:cNvPr id="3361" name="Google Shape;3361;g34ed79b00d1_0_3027"/>
              <p:cNvSpPr/>
              <p:nvPr/>
            </p:nvSpPr>
            <p:spPr>
              <a:xfrm>
                <a:off x="5155210" y="2796395"/>
                <a:ext cx="193252" cy="195850"/>
              </a:xfrm>
              <a:custGeom>
                <a:rect b="b" l="l" r="r" t="t"/>
                <a:pathLst>
                  <a:path extrusionOk="0" h="195850" w="193252">
                    <a:moveTo>
                      <a:pt x="86162" y="195850"/>
                    </a:moveTo>
                    <a:lnTo>
                      <a:pt x="20379" y="22477"/>
                    </a:lnTo>
                    <a:lnTo>
                      <a:pt x="19330" y="22477"/>
                    </a:lnTo>
                    <a:cubicBezTo>
                      <a:pt x="19680" y="26124"/>
                      <a:pt x="19980" y="30619"/>
                      <a:pt x="20279" y="35864"/>
                    </a:cubicBezTo>
                    <a:cubicBezTo>
                      <a:pt x="20529" y="41158"/>
                      <a:pt x="20779" y="46852"/>
                      <a:pt x="20928" y="53096"/>
                    </a:cubicBezTo>
                    <a:cubicBezTo>
                      <a:pt x="21128" y="59289"/>
                      <a:pt x="21178" y="65633"/>
                      <a:pt x="21178" y="72077"/>
                    </a:cubicBezTo>
                    <a:lnTo>
                      <a:pt x="21178" y="195850"/>
                    </a:lnTo>
                    <a:lnTo>
                      <a:pt x="0" y="195850"/>
                    </a:lnTo>
                    <a:lnTo>
                      <a:pt x="0" y="0"/>
                    </a:lnTo>
                    <a:lnTo>
                      <a:pt x="33766" y="0"/>
                    </a:lnTo>
                    <a:lnTo>
                      <a:pt x="95802" y="162934"/>
                    </a:lnTo>
                    <a:lnTo>
                      <a:pt x="96751" y="162934"/>
                    </a:lnTo>
                    <a:lnTo>
                      <a:pt x="159737" y="0"/>
                    </a:lnTo>
                    <a:lnTo>
                      <a:pt x="193252" y="0"/>
                    </a:lnTo>
                    <a:lnTo>
                      <a:pt x="193252" y="195850"/>
                    </a:lnTo>
                    <a:lnTo>
                      <a:pt x="170725" y="195850"/>
                    </a:lnTo>
                    <a:lnTo>
                      <a:pt x="170725" y="70428"/>
                    </a:lnTo>
                    <a:cubicBezTo>
                      <a:pt x="170725" y="64634"/>
                      <a:pt x="170825" y="58790"/>
                      <a:pt x="170975" y="52946"/>
                    </a:cubicBezTo>
                    <a:cubicBezTo>
                      <a:pt x="171175" y="47102"/>
                      <a:pt x="171375" y="41558"/>
                      <a:pt x="171625" y="36313"/>
                    </a:cubicBezTo>
                    <a:cubicBezTo>
                      <a:pt x="171875" y="31068"/>
                      <a:pt x="172174" y="26573"/>
                      <a:pt x="172424" y="22727"/>
                    </a:cubicBezTo>
                    <a:lnTo>
                      <a:pt x="171375" y="22727"/>
                    </a:lnTo>
                    <a:lnTo>
                      <a:pt x="104793" y="195800"/>
                    </a:lnTo>
                    <a:lnTo>
                      <a:pt x="86162" y="19580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62" name="Google Shape;3362;g34ed79b00d1_0_3027"/>
              <p:cNvSpPr/>
              <p:nvPr/>
            </p:nvSpPr>
            <p:spPr>
              <a:xfrm>
                <a:off x="5390570" y="2842748"/>
                <a:ext cx="124373" cy="152244"/>
              </a:xfrm>
              <a:custGeom>
                <a:rect b="b" l="l" r="r" t="t"/>
                <a:pathLst>
                  <a:path extrusionOk="0" h="152244" w="124373">
                    <a:moveTo>
                      <a:pt x="64634" y="0"/>
                    </a:moveTo>
                    <a:cubicBezTo>
                      <a:pt x="77121" y="0"/>
                      <a:pt x="87860" y="2747"/>
                      <a:pt x="96801" y="8291"/>
                    </a:cubicBezTo>
                    <a:cubicBezTo>
                      <a:pt x="105742" y="13836"/>
                      <a:pt x="112585" y="21578"/>
                      <a:pt x="117280" y="31518"/>
                    </a:cubicBezTo>
                    <a:cubicBezTo>
                      <a:pt x="121975" y="41458"/>
                      <a:pt x="124373" y="53096"/>
                      <a:pt x="124373" y="66432"/>
                    </a:cubicBezTo>
                    <a:lnTo>
                      <a:pt x="124373" y="80218"/>
                    </a:lnTo>
                    <a:lnTo>
                      <a:pt x="22976" y="80218"/>
                    </a:lnTo>
                    <a:cubicBezTo>
                      <a:pt x="23226" y="97451"/>
                      <a:pt x="27522" y="110587"/>
                      <a:pt x="35863" y="119628"/>
                    </a:cubicBezTo>
                    <a:cubicBezTo>
                      <a:pt x="44155" y="128669"/>
                      <a:pt x="55893" y="133164"/>
                      <a:pt x="70977" y="133164"/>
                    </a:cubicBezTo>
                    <a:cubicBezTo>
                      <a:pt x="80268" y="133164"/>
                      <a:pt x="88460" y="132315"/>
                      <a:pt x="95652" y="130617"/>
                    </a:cubicBezTo>
                    <a:cubicBezTo>
                      <a:pt x="102795" y="128918"/>
                      <a:pt x="110187" y="126421"/>
                      <a:pt x="117880" y="123124"/>
                    </a:cubicBezTo>
                    <a:lnTo>
                      <a:pt x="117880" y="142704"/>
                    </a:lnTo>
                    <a:cubicBezTo>
                      <a:pt x="110487" y="146001"/>
                      <a:pt x="103095" y="148399"/>
                      <a:pt x="95852" y="149947"/>
                    </a:cubicBezTo>
                    <a:cubicBezTo>
                      <a:pt x="88560" y="151445"/>
                      <a:pt x="79968" y="152245"/>
                      <a:pt x="70079" y="152245"/>
                    </a:cubicBezTo>
                    <a:cubicBezTo>
                      <a:pt x="55943" y="152245"/>
                      <a:pt x="43655" y="149348"/>
                      <a:pt x="33166" y="143603"/>
                    </a:cubicBezTo>
                    <a:cubicBezTo>
                      <a:pt x="22677" y="137859"/>
                      <a:pt x="14535" y="129368"/>
                      <a:pt x="8691" y="118229"/>
                    </a:cubicBezTo>
                    <a:cubicBezTo>
                      <a:pt x="2897" y="107041"/>
                      <a:pt x="0" y="93405"/>
                      <a:pt x="0" y="77221"/>
                    </a:cubicBezTo>
                    <a:cubicBezTo>
                      <a:pt x="0" y="61038"/>
                      <a:pt x="2647" y="47701"/>
                      <a:pt x="7992" y="36163"/>
                    </a:cubicBezTo>
                    <a:cubicBezTo>
                      <a:pt x="13287" y="24575"/>
                      <a:pt x="20828" y="15684"/>
                      <a:pt x="30519" y="9440"/>
                    </a:cubicBezTo>
                    <a:cubicBezTo>
                      <a:pt x="40209" y="3197"/>
                      <a:pt x="51597" y="50"/>
                      <a:pt x="64734" y="50"/>
                    </a:cubicBezTo>
                    <a:close/>
                    <a:moveTo>
                      <a:pt x="64334" y="18182"/>
                    </a:moveTo>
                    <a:cubicBezTo>
                      <a:pt x="52446" y="18182"/>
                      <a:pt x="43006" y="22077"/>
                      <a:pt x="35913" y="29819"/>
                    </a:cubicBezTo>
                    <a:cubicBezTo>
                      <a:pt x="28871" y="37611"/>
                      <a:pt x="24675" y="48451"/>
                      <a:pt x="23326" y="62386"/>
                    </a:cubicBezTo>
                    <a:lnTo>
                      <a:pt x="101047" y="62386"/>
                    </a:lnTo>
                    <a:cubicBezTo>
                      <a:pt x="100947" y="53645"/>
                      <a:pt x="99598" y="45953"/>
                      <a:pt x="96951" y="39260"/>
                    </a:cubicBezTo>
                    <a:cubicBezTo>
                      <a:pt x="94304" y="32567"/>
                      <a:pt x="90308" y="27422"/>
                      <a:pt x="84963" y="23726"/>
                    </a:cubicBezTo>
                    <a:cubicBezTo>
                      <a:pt x="79618" y="20030"/>
                      <a:pt x="72725" y="18182"/>
                      <a:pt x="64334" y="1818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63" name="Google Shape;3363;g34ed79b00d1_0_3027"/>
              <p:cNvSpPr/>
              <p:nvPr/>
            </p:nvSpPr>
            <p:spPr>
              <a:xfrm>
                <a:off x="5533424" y="2842448"/>
                <a:ext cx="139357" cy="215729"/>
              </a:xfrm>
              <a:custGeom>
                <a:rect b="b" l="l" r="r" t="t"/>
                <a:pathLst>
                  <a:path extrusionOk="0" h="215729" w="139357">
                    <a:moveTo>
                      <a:pt x="60288" y="215730"/>
                    </a:moveTo>
                    <a:cubicBezTo>
                      <a:pt x="41008" y="215730"/>
                      <a:pt x="26123" y="212133"/>
                      <a:pt x="15684" y="204941"/>
                    </a:cubicBezTo>
                    <a:cubicBezTo>
                      <a:pt x="5245" y="197748"/>
                      <a:pt x="0" y="187659"/>
                      <a:pt x="0" y="174722"/>
                    </a:cubicBezTo>
                    <a:cubicBezTo>
                      <a:pt x="0" y="165531"/>
                      <a:pt x="2947" y="157639"/>
                      <a:pt x="8791" y="151146"/>
                    </a:cubicBezTo>
                    <a:cubicBezTo>
                      <a:pt x="14635" y="144602"/>
                      <a:pt x="22727" y="140307"/>
                      <a:pt x="33116" y="138159"/>
                    </a:cubicBezTo>
                    <a:cubicBezTo>
                      <a:pt x="29270" y="136361"/>
                      <a:pt x="25973" y="133714"/>
                      <a:pt x="23276" y="130117"/>
                    </a:cubicBezTo>
                    <a:cubicBezTo>
                      <a:pt x="20529" y="126521"/>
                      <a:pt x="19180" y="122425"/>
                      <a:pt x="19180" y="117780"/>
                    </a:cubicBezTo>
                    <a:cubicBezTo>
                      <a:pt x="19180" y="112435"/>
                      <a:pt x="20679" y="107690"/>
                      <a:pt x="23676" y="103644"/>
                    </a:cubicBezTo>
                    <a:cubicBezTo>
                      <a:pt x="26673" y="99598"/>
                      <a:pt x="31268" y="95652"/>
                      <a:pt x="37412" y="91906"/>
                    </a:cubicBezTo>
                    <a:cubicBezTo>
                      <a:pt x="29719" y="88760"/>
                      <a:pt x="23476" y="83465"/>
                      <a:pt x="18731" y="76022"/>
                    </a:cubicBezTo>
                    <a:cubicBezTo>
                      <a:pt x="13936" y="68580"/>
                      <a:pt x="11539" y="59889"/>
                      <a:pt x="11539" y="49949"/>
                    </a:cubicBezTo>
                    <a:cubicBezTo>
                      <a:pt x="11539" y="39410"/>
                      <a:pt x="13736" y="30419"/>
                      <a:pt x="18082" y="22976"/>
                    </a:cubicBezTo>
                    <a:cubicBezTo>
                      <a:pt x="22477" y="15534"/>
                      <a:pt x="28821" y="9840"/>
                      <a:pt x="37112" y="5894"/>
                    </a:cubicBezTo>
                    <a:cubicBezTo>
                      <a:pt x="45403" y="1948"/>
                      <a:pt x="55443" y="0"/>
                      <a:pt x="67281" y="0"/>
                    </a:cubicBezTo>
                    <a:cubicBezTo>
                      <a:pt x="69879" y="0"/>
                      <a:pt x="72476" y="100"/>
                      <a:pt x="75124" y="350"/>
                    </a:cubicBezTo>
                    <a:cubicBezTo>
                      <a:pt x="77770" y="599"/>
                      <a:pt x="80268" y="899"/>
                      <a:pt x="82716" y="1299"/>
                    </a:cubicBezTo>
                    <a:cubicBezTo>
                      <a:pt x="85163" y="1698"/>
                      <a:pt x="87211" y="2148"/>
                      <a:pt x="89009" y="2697"/>
                    </a:cubicBezTo>
                    <a:lnTo>
                      <a:pt x="139358" y="2697"/>
                    </a:lnTo>
                    <a:lnTo>
                      <a:pt x="139358" y="17032"/>
                    </a:lnTo>
                    <a:lnTo>
                      <a:pt x="112285" y="20379"/>
                    </a:lnTo>
                    <a:cubicBezTo>
                      <a:pt x="114983" y="23875"/>
                      <a:pt x="117180" y="28071"/>
                      <a:pt x="118978" y="32966"/>
                    </a:cubicBezTo>
                    <a:cubicBezTo>
                      <a:pt x="120777" y="37861"/>
                      <a:pt x="121676" y="43306"/>
                      <a:pt x="121676" y="49300"/>
                    </a:cubicBezTo>
                    <a:cubicBezTo>
                      <a:pt x="121676" y="63935"/>
                      <a:pt x="116731" y="75573"/>
                      <a:pt x="106791" y="84214"/>
                    </a:cubicBezTo>
                    <a:cubicBezTo>
                      <a:pt x="96901" y="92855"/>
                      <a:pt x="83265" y="97151"/>
                      <a:pt x="65932" y="97151"/>
                    </a:cubicBezTo>
                    <a:cubicBezTo>
                      <a:pt x="61837" y="97151"/>
                      <a:pt x="57641" y="96801"/>
                      <a:pt x="53346" y="96102"/>
                    </a:cubicBezTo>
                    <a:cubicBezTo>
                      <a:pt x="48950" y="98499"/>
                      <a:pt x="45653" y="101197"/>
                      <a:pt x="43356" y="104144"/>
                    </a:cubicBezTo>
                    <a:cubicBezTo>
                      <a:pt x="41058" y="107091"/>
                      <a:pt x="39959" y="110487"/>
                      <a:pt x="39959" y="114333"/>
                    </a:cubicBezTo>
                    <a:cubicBezTo>
                      <a:pt x="39959" y="117181"/>
                      <a:pt x="40809" y="119478"/>
                      <a:pt x="42557" y="121176"/>
                    </a:cubicBezTo>
                    <a:cubicBezTo>
                      <a:pt x="44305" y="122874"/>
                      <a:pt x="46802" y="124123"/>
                      <a:pt x="50149" y="124873"/>
                    </a:cubicBezTo>
                    <a:cubicBezTo>
                      <a:pt x="53445" y="125622"/>
                      <a:pt x="57441" y="126021"/>
                      <a:pt x="62087" y="126021"/>
                    </a:cubicBezTo>
                    <a:lnTo>
                      <a:pt x="87960" y="126021"/>
                    </a:lnTo>
                    <a:cubicBezTo>
                      <a:pt x="103944" y="126021"/>
                      <a:pt x="116181" y="129368"/>
                      <a:pt x="124723" y="136061"/>
                    </a:cubicBezTo>
                    <a:cubicBezTo>
                      <a:pt x="133264" y="142754"/>
                      <a:pt x="137510" y="152544"/>
                      <a:pt x="137510" y="165381"/>
                    </a:cubicBezTo>
                    <a:cubicBezTo>
                      <a:pt x="137510" y="181615"/>
                      <a:pt x="130916" y="194102"/>
                      <a:pt x="117680" y="202743"/>
                    </a:cubicBezTo>
                    <a:cubicBezTo>
                      <a:pt x="104444" y="211384"/>
                      <a:pt x="85363" y="215730"/>
                      <a:pt x="60338" y="215730"/>
                    </a:cubicBezTo>
                    <a:close/>
                    <a:moveTo>
                      <a:pt x="60988" y="198298"/>
                    </a:moveTo>
                    <a:cubicBezTo>
                      <a:pt x="73125" y="198298"/>
                      <a:pt x="83215" y="197049"/>
                      <a:pt x="91207" y="194601"/>
                    </a:cubicBezTo>
                    <a:cubicBezTo>
                      <a:pt x="99199" y="192154"/>
                      <a:pt x="105193" y="188608"/>
                      <a:pt x="109138" y="184012"/>
                    </a:cubicBezTo>
                    <a:cubicBezTo>
                      <a:pt x="113135" y="179417"/>
                      <a:pt x="115083" y="173923"/>
                      <a:pt x="115083" y="167579"/>
                    </a:cubicBezTo>
                    <a:cubicBezTo>
                      <a:pt x="115083" y="161685"/>
                      <a:pt x="113734" y="157239"/>
                      <a:pt x="111087" y="154243"/>
                    </a:cubicBezTo>
                    <a:cubicBezTo>
                      <a:pt x="108389" y="151245"/>
                      <a:pt x="104494" y="149248"/>
                      <a:pt x="99299" y="148199"/>
                    </a:cubicBezTo>
                    <a:cubicBezTo>
                      <a:pt x="94104" y="147150"/>
                      <a:pt x="87760" y="146650"/>
                      <a:pt x="80268" y="146650"/>
                    </a:cubicBezTo>
                    <a:lnTo>
                      <a:pt x="54794" y="146650"/>
                    </a:lnTo>
                    <a:cubicBezTo>
                      <a:pt x="48201" y="146650"/>
                      <a:pt x="42407" y="147699"/>
                      <a:pt x="37512" y="149747"/>
                    </a:cubicBezTo>
                    <a:cubicBezTo>
                      <a:pt x="32617" y="151795"/>
                      <a:pt x="28821" y="154842"/>
                      <a:pt x="26173" y="158838"/>
                    </a:cubicBezTo>
                    <a:cubicBezTo>
                      <a:pt x="23526" y="162834"/>
                      <a:pt x="22227" y="167879"/>
                      <a:pt x="22227" y="173823"/>
                    </a:cubicBezTo>
                    <a:cubicBezTo>
                      <a:pt x="22227" y="181765"/>
                      <a:pt x="25574" y="187808"/>
                      <a:pt x="32267" y="191954"/>
                    </a:cubicBezTo>
                    <a:cubicBezTo>
                      <a:pt x="38960" y="196100"/>
                      <a:pt x="48500" y="198198"/>
                      <a:pt x="60938" y="198198"/>
                    </a:cubicBezTo>
                    <a:close/>
                    <a:moveTo>
                      <a:pt x="66732" y="80917"/>
                    </a:moveTo>
                    <a:cubicBezTo>
                      <a:pt x="77371" y="80917"/>
                      <a:pt x="85363" y="78220"/>
                      <a:pt x="90708" y="72875"/>
                    </a:cubicBezTo>
                    <a:cubicBezTo>
                      <a:pt x="96052" y="67531"/>
                      <a:pt x="98749" y="59689"/>
                      <a:pt x="98749" y="49449"/>
                    </a:cubicBezTo>
                    <a:cubicBezTo>
                      <a:pt x="98749" y="38461"/>
                      <a:pt x="96002" y="30219"/>
                      <a:pt x="90558" y="24725"/>
                    </a:cubicBezTo>
                    <a:cubicBezTo>
                      <a:pt x="85113" y="19230"/>
                      <a:pt x="77072" y="16483"/>
                      <a:pt x="66432" y="16483"/>
                    </a:cubicBezTo>
                    <a:cubicBezTo>
                      <a:pt x="55793" y="16483"/>
                      <a:pt x="48401" y="19330"/>
                      <a:pt x="42906" y="24975"/>
                    </a:cubicBezTo>
                    <a:cubicBezTo>
                      <a:pt x="37412" y="30669"/>
                      <a:pt x="34665" y="38910"/>
                      <a:pt x="34665" y="49849"/>
                    </a:cubicBezTo>
                    <a:cubicBezTo>
                      <a:pt x="34665" y="59839"/>
                      <a:pt x="37412" y="67531"/>
                      <a:pt x="42956" y="72875"/>
                    </a:cubicBezTo>
                    <a:cubicBezTo>
                      <a:pt x="48500" y="78220"/>
                      <a:pt x="56393" y="80917"/>
                      <a:pt x="66682" y="8091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64" name="Google Shape;3364;g34ed79b00d1_0_3027"/>
              <p:cNvSpPr/>
              <p:nvPr/>
            </p:nvSpPr>
            <p:spPr>
              <a:xfrm>
                <a:off x="5753799" y="2811380"/>
                <a:ext cx="87210" cy="183512"/>
              </a:xfrm>
              <a:custGeom>
                <a:rect b="b" l="l" r="r" t="t"/>
                <a:pathLst>
                  <a:path extrusionOk="0" h="183512" w="87210">
                    <a:moveTo>
                      <a:pt x="66582" y="165331"/>
                    </a:moveTo>
                    <a:cubicBezTo>
                      <a:pt x="70229" y="165331"/>
                      <a:pt x="73975" y="165032"/>
                      <a:pt x="77820" y="164382"/>
                    </a:cubicBezTo>
                    <a:cubicBezTo>
                      <a:pt x="81667" y="163783"/>
                      <a:pt x="84813" y="162984"/>
                      <a:pt x="87211" y="162085"/>
                    </a:cubicBezTo>
                    <a:lnTo>
                      <a:pt x="87211" y="179367"/>
                    </a:lnTo>
                    <a:cubicBezTo>
                      <a:pt x="84614" y="180516"/>
                      <a:pt x="81017" y="181515"/>
                      <a:pt x="76422" y="182314"/>
                    </a:cubicBezTo>
                    <a:cubicBezTo>
                      <a:pt x="71827" y="183113"/>
                      <a:pt x="67331" y="183513"/>
                      <a:pt x="62936" y="183513"/>
                    </a:cubicBezTo>
                    <a:cubicBezTo>
                      <a:pt x="55144" y="183513"/>
                      <a:pt x="48101" y="182164"/>
                      <a:pt x="41757" y="179417"/>
                    </a:cubicBezTo>
                    <a:cubicBezTo>
                      <a:pt x="35414" y="176670"/>
                      <a:pt x="30369" y="172074"/>
                      <a:pt x="26573" y="165531"/>
                    </a:cubicBezTo>
                    <a:cubicBezTo>
                      <a:pt x="22777" y="159038"/>
                      <a:pt x="20879" y="149997"/>
                      <a:pt x="20879" y="138459"/>
                    </a:cubicBezTo>
                    <a:lnTo>
                      <a:pt x="20879" y="51398"/>
                    </a:lnTo>
                    <a:lnTo>
                      <a:pt x="0" y="51398"/>
                    </a:lnTo>
                    <a:lnTo>
                      <a:pt x="0" y="40559"/>
                    </a:lnTo>
                    <a:lnTo>
                      <a:pt x="21028" y="31867"/>
                    </a:lnTo>
                    <a:lnTo>
                      <a:pt x="29869" y="0"/>
                    </a:lnTo>
                    <a:lnTo>
                      <a:pt x="43256" y="0"/>
                    </a:lnTo>
                    <a:lnTo>
                      <a:pt x="43256" y="34015"/>
                    </a:lnTo>
                    <a:lnTo>
                      <a:pt x="86262" y="34015"/>
                    </a:lnTo>
                    <a:lnTo>
                      <a:pt x="86262" y="51448"/>
                    </a:lnTo>
                    <a:lnTo>
                      <a:pt x="43256" y="51448"/>
                    </a:lnTo>
                    <a:lnTo>
                      <a:pt x="43256" y="137859"/>
                    </a:lnTo>
                    <a:cubicBezTo>
                      <a:pt x="43256" y="147050"/>
                      <a:pt x="45353" y="153943"/>
                      <a:pt x="49600" y="158488"/>
                    </a:cubicBezTo>
                    <a:cubicBezTo>
                      <a:pt x="53845" y="163034"/>
                      <a:pt x="59489" y="165331"/>
                      <a:pt x="66532" y="1653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65" name="Google Shape;3365;g34ed79b00d1_0_3027"/>
              <p:cNvSpPr/>
              <p:nvPr/>
            </p:nvSpPr>
            <p:spPr>
              <a:xfrm>
                <a:off x="5869181" y="2845395"/>
                <a:ext cx="122874" cy="149547"/>
              </a:xfrm>
              <a:custGeom>
                <a:rect b="b" l="l" r="r" t="t"/>
                <a:pathLst>
                  <a:path extrusionOk="0" h="149547" w="122874">
                    <a:moveTo>
                      <a:pt x="122825" y="0"/>
                    </a:moveTo>
                    <a:lnTo>
                      <a:pt x="122825" y="146850"/>
                    </a:lnTo>
                    <a:lnTo>
                      <a:pt x="104594" y="146850"/>
                    </a:lnTo>
                    <a:lnTo>
                      <a:pt x="101397" y="126221"/>
                    </a:lnTo>
                    <a:lnTo>
                      <a:pt x="100198" y="126221"/>
                    </a:lnTo>
                    <a:cubicBezTo>
                      <a:pt x="97151" y="131316"/>
                      <a:pt x="93205" y="135612"/>
                      <a:pt x="88410" y="139108"/>
                    </a:cubicBezTo>
                    <a:cubicBezTo>
                      <a:pt x="83565" y="142605"/>
                      <a:pt x="78170" y="145202"/>
                      <a:pt x="72127" y="146950"/>
                    </a:cubicBezTo>
                    <a:cubicBezTo>
                      <a:pt x="66082" y="148698"/>
                      <a:pt x="59689" y="149547"/>
                      <a:pt x="52896" y="149547"/>
                    </a:cubicBezTo>
                    <a:cubicBezTo>
                      <a:pt x="41308" y="149547"/>
                      <a:pt x="31568" y="147649"/>
                      <a:pt x="23676" y="143903"/>
                    </a:cubicBezTo>
                    <a:cubicBezTo>
                      <a:pt x="15834" y="140157"/>
                      <a:pt x="9890" y="134363"/>
                      <a:pt x="5944" y="126471"/>
                    </a:cubicBezTo>
                    <a:cubicBezTo>
                      <a:pt x="1948" y="118629"/>
                      <a:pt x="0" y="108539"/>
                      <a:pt x="0" y="96202"/>
                    </a:cubicBezTo>
                    <a:lnTo>
                      <a:pt x="0" y="0"/>
                    </a:lnTo>
                    <a:lnTo>
                      <a:pt x="22527" y="0"/>
                    </a:lnTo>
                    <a:lnTo>
                      <a:pt x="22527" y="94603"/>
                    </a:lnTo>
                    <a:cubicBezTo>
                      <a:pt x="22527" y="106841"/>
                      <a:pt x="25274" y="115982"/>
                      <a:pt x="30819" y="122026"/>
                    </a:cubicBezTo>
                    <a:cubicBezTo>
                      <a:pt x="36363" y="128069"/>
                      <a:pt x="44805" y="131066"/>
                      <a:pt x="56143" y="131066"/>
                    </a:cubicBezTo>
                    <a:cubicBezTo>
                      <a:pt x="67481" y="131066"/>
                      <a:pt x="75723" y="129018"/>
                      <a:pt x="82216" y="124923"/>
                    </a:cubicBezTo>
                    <a:cubicBezTo>
                      <a:pt x="88710" y="120827"/>
                      <a:pt x="93355" y="114783"/>
                      <a:pt x="96202" y="106791"/>
                    </a:cubicBezTo>
                    <a:cubicBezTo>
                      <a:pt x="99049" y="98799"/>
                      <a:pt x="100497" y="89009"/>
                      <a:pt x="100497" y="77371"/>
                    </a:cubicBezTo>
                    <a:lnTo>
                      <a:pt x="100497" y="50"/>
                    </a:lnTo>
                    <a:lnTo>
                      <a:pt x="122874" y="5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66" name="Google Shape;3366;g34ed79b00d1_0_3027"/>
              <p:cNvSpPr/>
              <p:nvPr/>
            </p:nvSpPr>
            <p:spPr>
              <a:xfrm>
                <a:off x="6030866" y="2783808"/>
                <a:ext cx="129018" cy="211184"/>
              </a:xfrm>
              <a:custGeom>
                <a:rect b="b" l="l" r="r" t="t"/>
                <a:pathLst>
                  <a:path extrusionOk="0" h="211184" w="129018">
                    <a:moveTo>
                      <a:pt x="60439" y="211134"/>
                    </a:moveTo>
                    <a:cubicBezTo>
                      <a:pt x="41857" y="211134"/>
                      <a:pt x="27123" y="204791"/>
                      <a:pt x="16283" y="192104"/>
                    </a:cubicBezTo>
                    <a:cubicBezTo>
                      <a:pt x="5445" y="179417"/>
                      <a:pt x="0" y="160586"/>
                      <a:pt x="0" y="135561"/>
                    </a:cubicBezTo>
                    <a:cubicBezTo>
                      <a:pt x="0" y="110537"/>
                      <a:pt x="5544" y="91207"/>
                      <a:pt x="16633" y="78270"/>
                    </a:cubicBezTo>
                    <a:cubicBezTo>
                      <a:pt x="27722" y="65383"/>
                      <a:pt x="42457" y="58890"/>
                      <a:pt x="60838" y="58890"/>
                    </a:cubicBezTo>
                    <a:cubicBezTo>
                      <a:pt x="68630" y="58890"/>
                      <a:pt x="75374" y="59939"/>
                      <a:pt x="81217" y="61987"/>
                    </a:cubicBezTo>
                    <a:cubicBezTo>
                      <a:pt x="87011" y="64035"/>
                      <a:pt x="92006" y="66782"/>
                      <a:pt x="96202" y="70228"/>
                    </a:cubicBezTo>
                    <a:cubicBezTo>
                      <a:pt x="100398" y="73675"/>
                      <a:pt x="103944" y="77571"/>
                      <a:pt x="106791" y="81966"/>
                    </a:cubicBezTo>
                    <a:lnTo>
                      <a:pt x="108390" y="81966"/>
                    </a:lnTo>
                    <a:cubicBezTo>
                      <a:pt x="108040" y="79219"/>
                      <a:pt x="107690" y="75423"/>
                      <a:pt x="107340" y="70578"/>
                    </a:cubicBezTo>
                    <a:cubicBezTo>
                      <a:pt x="106991" y="65733"/>
                      <a:pt x="106791" y="61837"/>
                      <a:pt x="106791" y="58790"/>
                    </a:cubicBezTo>
                    <a:lnTo>
                      <a:pt x="106791" y="0"/>
                    </a:lnTo>
                    <a:lnTo>
                      <a:pt x="129019" y="0"/>
                    </a:lnTo>
                    <a:lnTo>
                      <a:pt x="129019" y="208487"/>
                    </a:lnTo>
                    <a:lnTo>
                      <a:pt x="111087" y="208487"/>
                    </a:lnTo>
                    <a:lnTo>
                      <a:pt x="107740" y="187609"/>
                    </a:lnTo>
                    <a:lnTo>
                      <a:pt x="106791" y="187609"/>
                    </a:lnTo>
                    <a:cubicBezTo>
                      <a:pt x="104044" y="192004"/>
                      <a:pt x="100497" y="195950"/>
                      <a:pt x="96252" y="199546"/>
                    </a:cubicBezTo>
                    <a:cubicBezTo>
                      <a:pt x="92006" y="203093"/>
                      <a:pt x="86961" y="205940"/>
                      <a:pt x="81117" y="208037"/>
                    </a:cubicBezTo>
                    <a:cubicBezTo>
                      <a:pt x="75274" y="210136"/>
                      <a:pt x="68381" y="211184"/>
                      <a:pt x="60439" y="211184"/>
                    </a:cubicBezTo>
                    <a:close/>
                    <a:moveTo>
                      <a:pt x="63935" y="192603"/>
                    </a:moveTo>
                    <a:cubicBezTo>
                      <a:pt x="79669" y="192603"/>
                      <a:pt x="90758" y="188158"/>
                      <a:pt x="97301" y="179217"/>
                    </a:cubicBezTo>
                    <a:cubicBezTo>
                      <a:pt x="103794" y="170276"/>
                      <a:pt x="107091" y="157040"/>
                      <a:pt x="107091" y="139408"/>
                    </a:cubicBezTo>
                    <a:lnTo>
                      <a:pt x="107091" y="135412"/>
                    </a:lnTo>
                    <a:cubicBezTo>
                      <a:pt x="107091" y="116731"/>
                      <a:pt x="103994" y="102395"/>
                      <a:pt x="97801" y="92406"/>
                    </a:cubicBezTo>
                    <a:cubicBezTo>
                      <a:pt x="91607" y="82416"/>
                      <a:pt x="80318" y="77421"/>
                      <a:pt x="63985" y="77421"/>
                    </a:cubicBezTo>
                    <a:cubicBezTo>
                      <a:pt x="50299" y="77421"/>
                      <a:pt x="40109" y="82666"/>
                      <a:pt x="33316" y="93155"/>
                    </a:cubicBezTo>
                    <a:cubicBezTo>
                      <a:pt x="26523" y="103644"/>
                      <a:pt x="23126" y="117980"/>
                      <a:pt x="23126" y="136111"/>
                    </a:cubicBezTo>
                    <a:cubicBezTo>
                      <a:pt x="23126" y="154243"/>
                      <a:pt x="26473" y="168078"/>
                      <a:pt x="33266" y="177918"/>
                    </a:cubicBezTo>
                    <a:cubicBezTo>
                      <a:pt x="40009" y="187758"/>
                      <a:pt x="50249" y="192653"/>
                      <a:pt x="64035" y="19265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67" name="Google Shape;3367;g34ed79b00d1_0_3027"/>
              <p:cNvSpPr/>
              <p:nvPr/>
            </p:nvSpPr>
            <p:spPr>
              <a:xfrm>
                <a:off x="6168476" y="2790501"/>
                <a:ext cx="63185" cy="267776"/>
              </a:xfrm>
              <a:custGeom>
                <a:rect b="b" l="l" r="r" t="t"/>
                <a:pathLst>
                  <a:path extrusionOk="0" h="267776" w="63185">
                    <a:moveTo>
                      <a:pt x="20779" y="267677"/>
                    </a:moveTo>
                    <a:cubicBezTo>
                      <a:pt x="16233" y="267677"/>
                      <a:pt x="12237" y="267327"/>
                      <a:pt x="8841" y="266678"/>
                    </a:cubicBezTo>
                    <a:cubicBezTo>
                      <a:pt x="5444" y="266029"/>
                      <a:pt x="2497" y="265229"/>
                      <a:pt x="0" y="264330"/>
                    </a:cubicBezTo>
                    <a:lnTo>
                      <a:pt x="0" y="246249"/>
                    </a:lnTo>
                    <a:cubicBezTo>
                      <a:pt x="2747" y="247148"/>
                      <a:pt x="5594" y="247847"/>
                      <a:pt x="8441" y="248347"/>
                    </a:cubicBezTo>
                    <a:cubicBezTo>
                      <a:pt x="11289" y="248846"/>
                      <a:pt x="14535" y="249096"/>
                      <a:pt x="18082" y="249096"/>
                    </a:cubicBezTo>
                    <a:cubicBezTo>
                      <a:pt x="24175" y="249096"/>
                      <a:pt x="29070" y="247398"/>
                      <a:pt x="32816" y="244001"/>
                    </a:cubicBezTo>
                    <a:cubicBezTo>
                      <a:pt x="36562" y="240605"/>
                      <a:pt x="38461" y="234461"/>
                      <a:pt x="38461" y="225520"/>
                    </a:cubicBezTo>
                    <a:lnTo>
                      <a:pt x="38461" y="54994"/>
                    </a:lnTo>
                    <a:lnTo>
                      <a:pt x="60688" y="54994"/>
                    </a:lnTo>
                    <a:lnTo>
                      <a:pt x="60688" y="225020"/>
                    </a:lnTo>
                    <a:cubicBezTo>
                      <a:pt x="60688" y="233961"/>
                      <a:pt x="59239" y="241603"/>
                      <a:pt x="56393" y="247997"/>
                    </a:cubicBezTo>
                    <a:cubicBezTo>
                      <a:pt x="53545" y="254390"/>
                      <a:pt x="49150" y="259286"/>
                      <a:pt x="43256" y="262682"/>
                    </a:cubicBezTo>
                    <a:cubicBezTo>
                      <a:pt x="37362" y="266079"/>
                      <a:pt x="29869" y="267777"/>
                      <a:pt x="20729" y="267777"/>
                    </a:cubicBezTo>
                    <a:close/>
                    <a:moveTo>
                      <a:pt x="36413" y="14585"/>
                    </a:moveTo>
                    <a:cubicBezTo>
                      <a:pt x="36413" y="9590"/>
                      <a:pt x="37662" y="5894"/>
                      <a:pt x="40209" y="3546"/>
                    </a:cubicBezTo>
                    <a:cubicBezTo>
                      <a:pt x="42756" y="1199"/>
                      <a:pt x="45953" y="0"/>
                      <a:pt x="49799" y="0"/>
                    </a:cubicBezTo>
                    <a:cubicBezTo>
                      <a:pt x="53645" y="0"/>
                      <a:pt x="56592" y="1199"/>
                      <a:pt x="59239" y="3546"/>
                    </a:cubicBezTo>
                    <a:cubicBezTo>
                      <a:pt x="61887" y="5894"/>
                      <a:pt x="63186" y="9590"/>
                      <a:pt x="63186" y="14585"/>
                    </a:cubicBezTo>
                    <a:cubicBezTo>
                      <a:pt x="63186" y="19580"/>
                      <a:pt x="61887" y="23176"/>
                      <a:pt x="59239" y="25574"/>
                    </a:cubicBezTo>
                    <a:cubicBezTo>
                      <a:pt x="56592" y="27972"/>
                      <a:pt x="53445" y="29170"/>
                      <a:pt x="49799" y="29170"/>
                    </a:cubicBezTo>
                    <a:cubicBezTo>
                      <a:pt x="45953" y="29170"/>
                      <a:pt x="42756" y="27972"/>
                      <a:pt x="40209" y="25574"/>
                    </a:cubicBezTo>
                    <a:cubicBezTo>
                      <a:pt x="37662" y="23176"/>
                      <a:pt x="36413" y="19480"/>
                      <a:pt x="36413" y="1458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68" name="Google Shape;3368;g34ed79b00d1_0_3027"/>
              <p:cNvSpPr/>
              <p:nvPr/>
            </p:nvSpPr>
            <p:spPr>
              <a:xfrm>
                <a:off x="6274617" y="2845395"/>
                <a:ext cx="122874" cy="149547"/>
              </a:xfrm>
              <a:custGeom>
                <a:rect b="b" l="l" r="r" t="t"/>
                <a:pathLst>
                  <a:path extrusionOk="0" h="149547" w="122874">
                    <a:moveTo>
                      <a:pt x="122824" y="0"/>
                    </a:moveTo>
                    <a:lnTo>
                      <a:pt x="122824" y="146850"/>
                    </a:lnTo>
                    <a:lnTo>
                      <a:pt x="104593" y="146850"/>
                    </a:lnTo>
                    <a:lnTo>
                      <a:pt x="101397" y="126221"/>
                    </a:lnTo>
                    <a:lnTo>
                      <a:pt x="100197" y="126221"/>
                    </a:lnTo>
                    <a:cubicBezTo>
                      <a:pt x="97151" y="131316"/>
                      <a:pt x="93205" y="135612"/>
                      <a:pt x="88410" y="139108"/>
                    </a:cubicBezTo>
                    <a:cubicBezTo>
                      <a:pt x="83565" y="142605"/>
                      <a:pt x="78170" y="145202"/>
                      <a:pt x="72126" y="146950"/>
                    </a:cubicBezTo>
                    <a:cubicBezTo>
                      <a:pt x="66082" y="148698"/>
                      <a:pt x="59689" y="149547"/>
                      <a:pt x="52896" y="149547"/>
                    </a:cubicBezTo>
                    <a:cubicBezTo>
                      <a:pt x="41308" y="149547"/>
                      <a:pt x="31568" y="147649"/>
                      <a:pt x="23676" y="143903"/>
                    </a:cubicBezTo>
                    <a:cubicBezTo>
                      <a:pt x="15834" y="140157"/>
                      <a:pt x="9890" y="134363"/>
                      <a:pt x="5944" y="126471"/>
                    </a:cubicBezTo>
                    <a:cubicBezTo>
                      <a:pt x="1948" y="118629"/>
                      <a:pt x="0" y="108539"/>
                      <a:pt x="0" y="96202"/>
                    </a:cubicBezTo>
                    <a:lnTo>
                      <a:pt x="0" y="0"/>
                    </a:lnTo>
                    <a:lnTo>
                      <a:pt x="22527" y="0"/>
                    </a:lnTo>
                    <a:lnTo>
                      <a:pt x="22527" y="94603"/>
                    </a:lnTo>
                    <a:cubicBezTo>
                      <a:pt x="22527" y="106841"/>
                      <a:pt x="25274" y="115982"/>
                      <a:pt x="30819" y="122026"/>
                    </a:cubicBezTo>
                    <a:cubicBezTo>
                      <a:pt x="36363" y="128069"/>
                      <a:pt x="44804" y="131066"/>
                      <a:pt x="56143" y="131066"/>
                    </a:cubicBezTo>
                    <a:cubicBezTo>
                      <a:pt x="67481" y="131066"/>
                      <a:pt x="75723" y="129018"/>
                      <a:pt x="82216" y="124923"/>
                    </a:cubicBezTo>
                    <a:cubicBezTo>
                      <a:pt x="88710" y="120827"/>
                      <a:pt x="93354" y="114783"/>
                      <a:pt x="96202" y="106791"/>
                    </a:cubicBezTo>
                    <a:cubicBezTo>
                      <a:pt x="99049" y="98799"/>
                      <a:pt x="100497" y="89009"/>
                      <a:pt x="100497" y="77371"/>
                    </a:cubicBezTo>
                    <a:lnTo>
                      <a:pt x="100497" y="50"/>
                    </a:lnTo>
                    <a:lnTo>
                      <a:pt x="122874" y="5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69" name="Google Shape;3369;g34ed79b00d1_0_3027"/>
              <p:cNvSpPr/>
              <p:nvPr/>
            </p:nvSpPr>
            <p:spPr>
              <a:xfrm>
                <a:off x="6444494" y="2783708"/>
                <a:ext cx="118578" cy="208487"/>
              </a:xfrm>
              <a:custGeom>
                <a:rect b="b" l="l" r="r" t="t"/>
                <a:pathLst>
                  <a:path extrusionOk="0" h="208487" w="118578">
                    <a:moveTo>
                      <a:pt x="22077" y="50"/>
                    </a:moveTo>
                    <a:lnTo>
                      <a:pt x="22077" y="108289"/>
                    </a:lnTo>
                    <a:cubicBezTo>
                      <a:pt x="22077" y="111886"/>
                      <a:pt x="21928" y="116231"/>
                      <a:pt x="21678" y="121376"/>
                    </a:cubicBezTo>
                    <a:cubicBezTo>
                      <a:pt x="21428" y="126521"/>
                      <a:pt x="21178" y="131066"/>
                      <a:pt x="21028" y="134962"/>
                    </a:cubicBezTo>
                    <a:lnTo>
                      <a:pt x="21978" y="134962"/>
                    </a:lnTo>
                    <a:cubicBezTo>
                      <a:pt x="23876" y="132665"/>
                      <a:pt x="26623" y="129218"/>
                      <a:pt x="30219" y="124673"/>
                    </a:cubicBezTo>
                    <a:cubicBezTo>
                      <a:pt x="33816" y="120127"/>
                      <a:pt x="36912" y="116431"/>
                      <a:pt x="39410" y="113684"/>
                    </a:cubicBezTo>
                    <a:lnTo>
                      <a:pt x="88160" y="61687"/>
                    </a:lnTo>
                    <a:lnTo>
                      <a:pt x="114283" y="61687"/>
                    </a:lnTo>
                    <a:lnTo>
                      <a:pt x="55193" y="124373"/>
                    </a:lnTo>
                    <a:lnTo>
                      <a:pt x="118579" y="208487"/>
                    </a:lnTo>
                    <a:lnTo>
                      <a:pt x="91806" y="208487"/>
                    </a:lnTo>
                    <a:lnTo>
                      <a:pt x="39959" y="138958"/>
                    </a:lnTo>
                    <a:lnTo>
                      <a:pt x="22127" y="155292"/>
                    </a:lnTo>
                    <a:lnTo>
                      <a:pt x="22127" y="208487"/>
                    </a:lnTo>
                    <a:lnTo>
                      <a:pt x="0" y="208487"/>
                    </a:lnTo>
                    <a:lnTo>
                      <a:pt x="0" y="0"/>
                    </a:lnTo>
                    <a:lnTo>
                      <a:pt x="2212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70" name="Google Shape;3370;g34ed79b00d1_0_3027"/>
              <p:cNvSpPr/>
              <p:nvPr/>
            </p:nvSpPr>
            <p:spPr>
              <a:xfrm>
                <a:off x="6651732" y="2842698"/>
                <a:ext cx="107140" cy="152244"/>
              </a:xfrm>
              <a:custGeom>
                <a:rect b="b" l="l" r="r" t="t"/>
                <a:pathLst>
                  <a:path extrusionOk="0" h="152244" w="107140">
                    <a:moveTo>
                      <a:pt x="66982" y="152245"/>
                    </a:moveTo>
                    <a:cubicBezTo>
                      <a:pt x="53745" y="152245"/>
                      <a:pt x="42107" y="149547"/>
                      <a:pt x="32017" y="144053"/>
                    </a:cubicBezTo>
                    <a:cubicBezTo>
                      <a:pt x="21928" y="138609"/>
                      <a:pt x="14085" y="130317"/>
                      <a:pt x="8441" y="119128"/>
                    </a:cubicBezTo>
                    <a:cubicBezTo>
                      <a:pt x="2797" y="107990"/>
                      <a:pt x="0" y="93904"/>
                      <a:pt x="0" y="76922"/>
                    </a:cubicBezTo>
                    <a:cubicBezTo>
                      <a:pt x="0" y="59939"/>
                      <a:pt x="2947" y="44604"/>
                      <a:pt x="8891" y="33316"/>
                    </a:cubicBezTo>
                    <a:cubicBezTo>
                      <a:pt x="14835" y="22028"/>
                      <a:pt x="23026" y="13636"/>
                      <a:pt x="33466" y="8192"/>
                    </a:cubicBezTo>
                    <a:cubicBezTo>
                      <a:pt x="43905" y="2747"/>
                      <a:pt x="55793" y="0"/>
                      <a:pt x="69079" y="0"/>
                    </a:cubicBezTo>
                    <a:cubicBezTo>
                      <a:pt x="76422" y="0"/>
                      <a:pt x="83465" y="749"/>
                      <a:pt x="90308" y="2198"/>
                    </a:cubicBezTo>
                    <a:cubicBezTo>
                      <a:pt x="97151" y="3696"/>
                      <a:pt x="102745" y="5544"/>
                      <a:pt x="107140" y="7742"/>
                    </a:cubicBezTo>
                    <a:lnTo>
                      <a:pt x="100447" y="26373"/>
                    </a:lnTo>
                    <a:cubicBezTo>
                      <a:pt x="96002" y="24575"/>
                      <a:pt x="90807" y="22976"/>
                      <a:pt x="84963" y="21528"/>
                    </a:cubicBezTo>
                    <a:cubicBezTo>
                      <a:pt x="79119" y="20080"/>
                      <a:pt x="73625" y="19380"/>
                      <a:pt x="68530" y="19380"/>
                    </a:cubicBezTo>
                    <a:cubicBezTo>
                      <a:pt x="58340" y="19380"/>
                      <a:pt x="49899" y="21578"/>
                      <a:pt x="43156" y="25924"/>
                    </a:cubicBezTo>
                    <a:cubicBezTo>
                      <a:pt x="36413" y="30319"/>
                      <a:pt x="31368" y="36712"/>
                      <a:pt x="28021" y="45204"/>
                    </a:cubicBezTo>
                    <a:cubicBezTo>
                      <a:pt x="24675" y="53695"/>
                      <a:pt x="22976" y="64135"/>
                      <a:pt x="22976" y="76572"/>
                    </a:cubicBezTo>
                    <a:cubicBezTo>
                      <a:pt x="22976" y="89009"/>
                      <a:pt x="24625" y="98599"/>
                      <a:pt x="27871" y="106991"/>
                    </a:cubicBezTo>
                    <a:cubicBezTo>
                      <a:pt x="31118" y="115382"/>
                      <a:pt x="36013" y="121776"/>
                      <a:pt x="42457" y="126221"/>
                    </a:cubicBezTo>
                    <a:cubicBezTo>
                      <a:pt x="48950" y="130617"/>
                      <a:pt x="57042" y="132864"/>
                      <a:pt x="66782" y="132864"/>
                    </a:cubicBezTo>
                    <a:cubicBezTo>
                      <a:pt x="74574" y="132864"/>
                      <a:pt x="81567" y="132015"/>
                      <a:pt x="87810" y="130367"/>
                    </a:cubicBezTo>
                    <a:cubicBezTo>
                      <a:pt x="94054" y="128719"/>
                      <a:pt x="99748" y="126771"/>
                      <a:pt x="104843" y="124523"/>
                    </a:cubicBezTo>
                    <a:lnTo>
                      <a:pt x="104843" y="144353"/>
                    </a:lnTo>
                    <a:cubicBezTo>
                      <a:pt x="99948" y="146850"/>
                      <a:pt x="94454" y="148798"/>
                      <a:pt x="88410" y="150097"/>
                    </a:cubicBezTo>
                    <a:cubicBezTo>
                      <a:pt x="82366" y="151445"/>
                      <a:pt x="75223" y="152095"/>
                      <a:pt x="66882" y="15209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71" name="Google Shape;3371;g34ed79b00d1_0_3027"/>
              <p:cNvSpPr/>
              <p:nvPr/>
            </p:nvSpPr>
            <p:spPr>
              <a:xfrm>
                <a:off x="6781650" y="2842648"/>
                <a:ext cx="104792" cy="152194"/>
              </a:xfrm>
              <a:custGeom>
                <a:rect b="b" l="l" r="r" t="t"/>
                <a:pathLst>
                  <a:path extrusionOk="0" h="152194" w="104792">
                    <a:moveTo>
                      <a:pt x="104643" y="109388"/>
                    </a:moveTo>
                    <a:cubicBezTo>
                      <a:pt x="104643" y="118779"/>
                      <a:pt x="102295" y="126671"/>
                      <a:pt x="97601" y="133014"/>
                    </a:cubicBezTo>
                    <a:cubicBezTo>
                      <a:pt x="92905" y="139408"/>
                      <a:pt x="86212" y="144203"/>
                      <a:pt x="77521" y="147400"/>
                    </a:cubicBezTo>
                    <a:cubicBezTo>
                      <a:pt x="68830" y="150596"/>
                      <a:pt x="58440" y="152195"/>
                      <a:pt x="46353" y="152195"/>
                    </a:cubicBezTo>
                    <a:cubicBezTo>
                      <a:pt x="36063" y="152195"/>
                      <a:pt x="27172" y="151395"/>
                      <a:pt x="19680" y="149797"/>
                    </a:cubicBezTo>
                    <a:cubicBezTo>
                      <a:pt x="12187" y="148199"/>
                      <a:pt x="5594" y="145901"/>
                      <a:pt x="0" y="142954"/>
                    </a:cubicBezTo>
                    <a:lnTo>
                      <a:pt x="0" y="122475"/>
                    </a:lnTo>
                    <a:cubicBezTo>
                      <a:pt x="5994" y="125422"/>
                      <a:pt x="13137" y="128119"/>
                      <a:pt x="21428" y="130517"/>
                    </a:cubicBezTo>
                    <a:cubicBezTo>
                      <a:pt x="29719" y="132914"/>
                      <a:pt x="38211" y="134113"/>
                      <a:pt x="46902" y="134113"/>
                    </a:cubicBezTo>
                    <a:cubicBezTo>
                      <a:pt x="59589" y="134113"/>
                      <a:pt x="68780" y="132065"/>
                      <a:pt x="74524" y="127969"/>
                    </a:cubicBezTo>
                    <a:cubicBezTo>
                      <a:pt x="80218" y="123874"/>
                      <a:pt x="83115" y="118279"/>
                      <a:pt x="83115" y="111237"/>
                    </a:cubicBezTo>
                    <a:cubicBezTo>
                      <a:pt x="83115" y="107241"/>
                      <a:pt x="81967" y="103644"/>
                      <a:pt x="79718" y="100597"/>
                    </a:cubicBezTo>
                    <a:cubicBezTo>
                      <a:pt x="77421" y="97501"/>
                      <a:pt x="73625" y="94504"/>
                      <a:pt x="68280" y="91607"/>
                    </a:cubicBezTo>
                    <a:cubicBezTo>
                      <a:pt x="62936" y="88710"/>
                      <a:pt x="55493" y="85513"/>
                      <a:pt x="46053" y="82017"/>
                    </a:cubicBezTo>
                    <a:cubicBezTo>
                      <a:pt x="36662" y="78470"/>
                      <a:pt x="28571" y="74874"/>
                      <a:pt x="21728" y="71377"/>
                    </a:cubicBezTo>
                    <a:cubicBezTo>
                      <a:pt x="14885" y="67831"/>
                      <a:pt x="9640" y="63535"/>
                      <a:pt x="5944" y="58440"/>
                    </a:cubicBezTo>
                    <a:cubicBezTo>
                      <a:pt x="2247" y="53346"/>
                      <a:pt x="399" y="46752"/>
                      <a:pt x="399" y="38611"/>
                    </a:cubicBezTo>
                    <a:cubicBezTo>
                      <a:pt x="399" y="26223"/>
                      <a:pt x="5444" y="16683"/>
                      <a:pt x="15484" y="9990"/>
                    </a:cubicBezTo>
                    <a:cubicBezTo>
                      <a:pt x="25524" y="3297"/>
                      <a:pt x="38710" y="0"/>
                      <a:pt x="55094" y="0"/>
                    </a:cubicBezTo>
                    <a:cubicBezTo>
                      <a:pt x="63934" y="0"/>
                      <a:pt x="72226" y="849"/>
                      <a:pt x="79968" y="2597"/>
                    </a:cubicBezTo>
                    <a:cubicBezTo>
                      <a:pt x="87710" y="4346"/>
                      <a:pt x="94903" y="6693"/>
                      <a:pt x="101596" y="9640"/>
                    </a:cubicBezTo>
                    <a:lnTo>
                      <a:pt x="94104" y="27472"/>
                    </a:lnTo>
                    <a:cubicBezTo>
                      <a:pt x="88010" y="24875"/>
                      <a:pt x="81567" y="22677"/>
                      <a:pt x="74674" y="20929"/>
                    </a:cubicBezTo>
                    <a:cubicBezTo>
                      <a:pt x="67781" y="19131"/>
                      <a:pt x="60788" y="18232"/>
                      <a:pt x="53645" y="18232"/>
                    </a:cubicBezTo>
                    <a:cubicBezTo>
                      <a:pt x="43355" y="18232"/>
                      <a:pt x="35514" y="19930"/>
                      <a:pt x="30019" y="23326"/>
                    </a:cubicBezTo>
                    <a:cubicBezTo>
                      <a:pt x="24525" y="26723"/>
                      <a:pt x="21778" y="31368"/>
                      <a:pt x="21778" y="37262"/>
                    </a:cubicBezTo>
                    <a:cubicBezTo>
                      <a:pt x="21778" y="41807"/>
                      <a:pt x="23026" y="45553"/>
                      <a:pt x="25574" y="48501"/>
                    </a:cubicBezTo>
                    <a:cubicBezTo>
                      <a:pt x="28121" y="51447"/>
                      <a:pt x="32217" y="54195"/>
                      <a:pt x="37811" y="56792"/>
                    </a:cubicBezTo>
                    <a:cubicBezTo>
                      <a:pt x="43455" y="59389"/>
                      <a:pt x="50848" y="62436"/>
                      <a:pt x="60039" y="65883"/>
                    </a:cubicBezTo>
                    <a:cubicBezTo>
                      <a:pt x="69229" y="69279"/>
                      <a:pt x="77171" y="72776"/>
                      <a:pt x="83865" y="76422"/>
                    </a:cubicBezTo>
                    <a:cubicBezTo>
                      <a:pt x="90558" y="80018"/>
                      <a:pt x="95702" y="84414"/>
                      <a:pt x="99349" y="89559"/>
                    </a:cubicBezTo>
                    <a:cubicBezTo>
                      <a:pt x="102945" y="94703"/>
                      <a:pt x="104793" y="101297"/>
                      <a:pt x="104793" y="10933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72" name="Google Shape;3372;g34ed79b00d1_0_3027"/>
              <p:cNvSpPr/>
              <p:nvPr/>
            </p:nvSpPr>
            <p:spPr>
              <a:xfrm>
                <a:off x="6920058" y="2790501"/>
                <a:ext cx="26772" cy="201744"/>
              </a:xfrm>
              <a:custGeom>
                <a:rect b="b" l="l" r="r" t="t"/>
                <a:pathLst>
                  <a:path extrusionOk="0" h="201744" w="26772">
                    <a:moveTo>
                      <a:pt x="13387" y="0"/>
                    </a:moveTo>
                    <a:cubicBezTo>
                      <a:pt x="17033" y="0"/>
                      <a:pt x="20180" y="1199"/>
                      <a:pt x="22827" y="3546"/>
                    </a:cubicBezTo>
                    <a:cubicBezTo>
                      <a:pt x="25474" y="5894"/>
                      <a:pt x="26773" y="9590"/>
                      <a:pt x="26773" y="14585"/>
                    </a:cubicBezTo>
                    <a:cubicBezTo>
                      <a:pt x="26773" y="19580"/>
                      <a:pt x="25474" y="23176"/>
                      <a:pt x="22827" y="25574"/>
                    </a:cubicBezTo>
                    <a:cubicBezTo>
                      <a:pt x="20180" y="27972"/>
                      <a:pt x="17033" y="29170"/>
                      <a:pt x="13387" y="29170"/>
                    </a:cubicBezTo>
                    <a:cubicBezTo>
                      <a:pt x="9540" y="29170"/>
                      <a:pt x="6344" y="27972"/>
                      <a:pt x="3796" y="25574"/>
                    </a:cubicBezTo>
                    <a:cubicBezTo>
                      <a:pt x="1249" y="23176"/>
                      <a:pt x="0" y="19480"/>
                      <a:pt x="0" y="14585"/>
                    </a:cubicBezTo>
                    <a:cubicBezTo>
                      <a:pt x="0" y="9690"/>
                      <a:pt x="1249" y="5894"/>
                      <a:pt x="3796" y="3546"/>
                    </a:cubicBezTo>
                    <a:cubicBezTo>
                      <a:pt x="6344" y="1199"/>
                      <a:pt x="9540" y="0"/>
                      <a:pt x="13387" y="0"/>
                    </a:cubicBezTo>
                    <a:close/>
                    <a:moveTo>
                      <a:pt x="24225" y="54894"/>
                    </a:moveTo>
                    <a:lnTo>
                      <a:pt x="24225" y="201744"/>
                    </a:lnTo>
                    <a:lnTo>
                      <a:pt x="1998" y="201744"/>
                    </a:lnTo>
                    <a:lnTo>
                      <a:pt x="1998" y="54894"/>
                    </a:lnTo>
                    <a:lnTo>
                      <a:pt x="24225" y="5489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73" name="Google Shape;3373;g34ed79b00d1_0_3027"/>
              <p:cNvSpPr/>
              <p:nvPr/>
            </p:nvSpPr>
            <p:spPr>
              <a:xfrm>
                <a:off x="6991286" y="2842698"/>
                <a:ext cx="122475" cy="149547"/>
              </a:xfrm>
              <a:custGeom>
                <a:rect b="b" l="l" r="r" t="t"/>
                <a:pathLst>
                  <a:path extrusionOk="0" h="149547" w="122475">
                    <a:moveTo>
                      <a:pt x="69579" y="50"/>
                    </a:moveTo>
                    <a:cubicBezTo>
                      <a:pt x="87011" y="50"/>
                      <a:pt x="100148" y="4296"/>
                      <a:pt x="109088" y="12837"/>
                    </a:cubicBezTo>
                    <a:cubicBezTo>
                      <a:pt x="118030" y="21378"/>
                      <a:pt x="122475" y="35064"/>
                      <a:pt x="122475" y="53895"/>
                    </a:cubicBezTo>
                    <a:lnTo>
                      <a:pt x="122475" y="149547"/>
                    </a:lnTo>
                    <a:lnTo>
                      <a:pt x="100497" y="149547"/>
                    </a:lnTo>
                    <a:lnTo>
                      <a:pt x="100497" y="55344"/>
                    </a:lnTo>
                    <a:cubicBezTo>
                      <a:pt x="100497" y="43106"/>
                      <a:pt x="97701" y="33965"/>
                      <a:pt x="92106" y="27872"/>
                    </a:cubicBezTo>
                    <a:cubicBezTo>
                      <a:pt x="86512" y="21778"/>
                      <a:pt x="77970" y="18781"/>
                      <a:pt x="66432" y="18781"/>
                    </a:cubicBezTo>
                    <a:cubicBezTo>
                      <a:pt x="50199" y="18781"/>
                      <a:pt x="38760" y="23376"/>
                      <a:pt x="32117" y="32567"/>
                    </a:cubicBezTo>
                    <a:cubicBezTo>
                      <a:pt x="25524" y="41757"/>
                      <a:pt x="22227" y="55144"/>
                      <a:pt x="22227" y="72626"/>
                    </a:cubicBezTo>
                    <a:lnTo>
                      <a:pt x="22227" y="149547"/>
                    </a:lnTo>
                    <a:lnTo>
                      <a:pt x="0" y="149547"/>
                    </a:lnTo>
                    <a:lnTo>
                      <a:pt x="0" y="2697"/>
                    </a:lnTo>
                    <a:lnTo>
                      <a:pt x="17932" y="2697"/>
                    </a:lnTo>
                    <a:lnTo>
                      <a:pt x="21278" y="23876"/>
                    </a:lnTo>
                    <a:lnTo>
                      <a:pt x="22477" y="23876"/>
                    </a:lnTo>
                    <a:cubicBezTo>
                      <a:pt x="25624" y="18681"/>
                      <a:pt x="29570" y="14335"/>
                      <a:pt x="34415" y="10789"/>
                    </a:cubicBezTo>
                    <a:cubicBezTo>
                      <a:pt x="39260" y="7243"/>
                      <a:pt x="44655" y="4595"/>
                      <a:pt x="50648" y="2747"/>
                    </a:cubicBezTo>
                    <a:cubicBezTo>
                      <a:pt x="56642" y="899"/>
                      <a:pt x="62936" y="0"/>
                      <a:pt x="6952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74" name="Google Shape;3374;g34ed79b00d1_0_3027"/>
              <p:cNvSpPr/>
              <p:nvPr/>
            </p:nvSpPr>
            <p:spPr>
              <a:xfrm>
                <a:off x="7148775" y="2782060"/>
                <a:ext cx="117530" cy="212932"/>
              </a:xfrm>
              <a:custGeom>
                <a:rect b="b" l="l" r="r" t="t"/>
                <a:pathLst>
                  <a:path extrusionOk="0" h="212932" w="117530">
                    <a:moveTo>
                      <a:pt x="65782" y="60938"/>
                    </a:moveTo>
                    <a:cubicBezTo>
                      <a:pt x="83265" y="60938"/>
                      <a:pt x="96302" y="64884"/>
                      <a:pt x="104793" y="72726"/>
                    </a:cubicBezTo>
                    <a:cubicBezTo>
                      <a:pt x="113284" y="80568"/>
                      <a:pt x="117530" y="93155"/>
                      <a:pt x="117530" y="110388"/>
                    </a:cubicBezTo>
                    <a:lnTo>
                      <a:pt x="117530" y="210186"/>
                    </a:lnTo>
                    <a:lnTo>
                      <a:pt x="101297" y="210186"/>
                    </a:lnTo>
                    <a:lnTo>
                      <a:pt x="97001" y="188508"/>
                    </a:lnTo>
                    <a:lnTo>
                      <a:pt x="95952" y="188508"/>
                    </a:lnTo>
                    <a:cubicBezTo>
                      <a:pt x="91856" y="193852"/>
                      <a:pt x="87561" y="198348"/>
                      <a:pt x="83065" y="201994"/>
                    </a:cubicBezTo>
                    <a:cubicBezTo>
                      <a:pt x="78620" y="205590"/>
                      <a:pt x="73425" y="208337"/>
                      <a:pt x="67581" y="210186"/>
                    </a:cubicBezTo>
                    <a:cubicBezTo>
                      <a:pt x="61737" y="212034"/>
                      <a:pt x="54544" y="212933"/>
                      <a:pt x="46053" y="212933"/>
                    </a:cubicBezTo>
                    <a:cubicBezTo>
                      <a:pt x="37112" y="212933"/>
                      <a:pt x="29170" y="211384"/>
                      <a:pt x="22277" y="208237"/>
                    </a:cubicBezTo>
                    <a:cubicBezTo>
                      <a:pt x="15334" y="205091"/>
                      <a:pt x="9890" y="200395"/>
                      <a:pt x="5944" y="194052"/>
                    </a:cubicBezTo>
                    <a:cubicBezTo>
                      <a:pt x="1948" y="187708"/>
                      <a:pt x="0" y="179667"/>
                      <a:pt x="0" y="169927"/>
                    </a:cubicBezTo>
                    <a:cubicBezTo>
                      <a:pt x="0" y="155292"/>
                      <a:pt x="5794" y="144003"/>
                      <a:pt x="17432" y="136161"/>
                    </a:cubicBezTo>
                    <a:cubicBezTo>
                      <a:pt x="29020" y="128319"/>
                      <a:pt x="46702" y="124023"/>
                      <a:pt x="70478" y="123274"/>
                    </a:cubicBezTo>
                    <a:lnTo>
                      <a:pt x="95802" y="122225"/>
                    </a:lnTo>
                    <a:lnTo>
                      <a:pt x="95802" y="113235"/>
                    </a:lnTo>
                    <a:cubicBezTo>
                      <a:pt x="95802" y="100547"/>
                      <a:pt x="93055" y="91657"/>
                      <a:pt x="87611" y="86562"/>
                    </a:cubicBezTo>
                    <a:cubicBezTo>
                      <a:pt x="82166" y="81467"/>
                      <a:pt x="74474" y="78920"/>
                      <a:pt x="64584" y="78920"/>
                    </a:cubicBezTo>
                    <a:cubicBezTo>
                      <a:pt x="56892" y="78920"/>
                      <a:pt x="49599" y="80018"/>
                      <a:pt x="42607" y="82266"/>
                    </a:cubicBezTo>
                    <a:cubicBezTo>
                      <a:pt x="35614" y="84514"/>
                      <a:pt x="29020" y="87161"/>
                      <a:pt x="22776" y="90158"/>
                    </a:cubicBezTo>
                    <a:lnTo>
                      <a:pt x="15933" y="73275"/>
                    </a:lnTo>
                    <a:cubicBezTo>
                      <a:pt x="22527" y="69879"/>
                      <a:pt x="30119" y="66982"/>
                      <a:pt x="38710" y="64584"/>
                    </a:cubicBezTo>
                    <a:cubicBezTo>
                      <a:pt x="47302" y="62187"/>
                      <a:pt x="56293" y="60988"/>
                      <a:pt x="65782" y="60988"/>
                    </a:cubicBezTo>
                    <a:close/>
                    <a:moveTo>
                      <a:pt x="95502" y="137859"/>
                    </a:moveTo>
                    <a:lnTo>
                      <a:pt x="73125" y="138809"/>
                    </a:lnTo>
                    <a:cubicBezTo>
                      <a:pt x="54794" y="139508"/>
                      <a:pt x="41907" y="142505"/>
                      <a:pt x="34415" y="147799"/>
                    </a:cubicBezTo>
                    <a:cubicBezTo>
                      <a:pt x="26923" y="153094"/>
                      <a:pt x="23176" y="160536"/>
                      <a:pt x="23176" y="170176"/>
                    </a:cubicBezTo>
                    <a:cubicBezTo>
                      <a:pt x="23176" y="178568"/>
                      <a:pt x="25724" y="184761"/>
                      <a:pt x="30818" y="188808"/>
                    </a:cubicBezTo>
                    <a:cubicBezTo>
                      <a:pt x="35913" y="192803"/>
                      <a:pt x="42657" y="194851"/>
                      <a:pt x="51048" y="194851"/>
                    </a:cubicBezTo>
                    <a:cubicBezTo>
                      <a:pt x="64084" y="194851"/>
                      <a:pt x="74774" y="191255"/>
                      <a:pt x="83065" y="184012"/>
                    </a:cubicBezTo>
                    <a:cubicBezTo>
                      <a:pt x="91357" y="176770"/>
                      <a:pt x="95502" y="165931"/>
                      <a:pt x="95502" y="151445"/>
                    </a:cubicBezTo>
                    <a:lnTo>
                      <a:pt x="95502" y="137909"/>
                    </a:lnTo>
                    <a:close/>
                    <a:moveTo>
                      <a:pt x="102445" y="0"/>
                    </a:moveTo>
                    <a:lnTo>
                      <a:pt x="102445" y="2697"/>
                    </a:lnTo>
                    <a:cubicBezTo>
                      <a:pt x="100647" y="5295"/>
                      <a:pt x="98249" y="8391"/>
                      <a:pt x="95153" y="11988"/>
                    </a:cubicBezTo>
                    <a:cubicBezTo>
                      <a:pt x="92056" y="15584"/>
                      <a:pt x="88660" y="19380"/>
                      <a:pt x="84913" y="23376"/>
                    </a:cubicBezTo>
                    <a:cubicBezTo>
                      <a:pt x="81167" y="27372"/>
                      <a:pt x="77371" y="31118"/>
                      <a:pt x="73575" y="34715"/>
                    </a:cubicBezTo>
                    <a:cubicBezTo>
                      <a:pt x="69779" y="38311"/>
                      <a:pt x="66282" y="41358"/>
                      <a:pt x="63036" y="43955"/>
                    </a:cubicBezTo>
                    <a:lnTo>
                      <a:pt x="48151" y="43955"/>
                    </a:lnTo>
                    <a:lnTo>
                      <a:pt x="48151" y="40759"/>
                    </a:lnTo>
                    <a:cubicBezTo>
                      <a:pt x="50998" y="37362"/>
                      <a:pt x="54145" y="33266"/>
                      <a:pt x="57541" y="28521"/>
                    </a:cubicBezTo>
                    <a:cubicBezTo>
                      <a:pt x="60938" y="23726"/>
                      <a:pt x="64234" y="18831"/>
                      <a:pt x="67431" y="13786"/>
                    </a:cubicBezTo>
                    <a:cubicBezTo>
                      <a:pt x="70628" y="8741"/>
                      <a:pt x="73325" y="4146"/>
                      <a:pt x="75473" y="50"/>
                    </a:cubicBezTo>
                    <a:lnTo>
                      <a:pt x="102395" y="5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75" name="Google Shape;3375;g34ed79b00d1_0_3027"/>
              <p:cNvSpPr/>
              <p:nvPr/>
            </p:nvSpPr>
            <p:spPr>
              <a:xfrm>
                <a:off x="7312058" y="2783758"/>
                <a:ext cx="22377" cy="208487"/>
              </a:xfrm>
              <a:custGeom>
                <a:rect b="b" l="l" r="r" t="t"/>
                <a:pathLst>
                  <a:path extrusionOk="0" h="208487" w="22377">
                    <a:moveTo>
                      <a:pt x="22377" y="208487"/>
                    </a:moveTo>
                    <a:lnTo>
                      <a:pt x="0" y="208487"/>
                    </a:lnTo>
                    <a:lnTo>
                      <a:pt x="0" y="0"/>
                    </a:lnTo>
                    <a:lnTo>
                      <a:pt x="22377" y="0"/>
                    </a:lnTo>
                    <a:lnTo>
                      <a:pt x="22377" y="20848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76" name="Google Shape;3376;g34ed79b00d1_0_3027"/>
              <p:cNvSpPr/>
              <p:nvPr/>
            </p:nvSpPr>
            <p:spPr>
              <a:xfrm>
                <a:off x="7381287" y="2842698"/>
                <a:ext cx="122475" cy="149547"/>
              </a:xfrm>
              <a:custGeom>
                <a:rect b="b" l="l" r="r" t="t"/>
                <a:pathLst>
                  <a:path extrusionOk="0" h="149547" w="122475">
                    <a:moveTo>
                      <a:pt x="69579" y="50"/>
                    </a:moveTo>
                    <a:cubicBezTo>
                      <a:pt x="87011" y="50"/>
                      <a:pt x="100148" y="4296"/>
                      <a:pt x="109089" y="12837"/>
                    </a:cubicBezTo>
                    <a:cubicBezTo>
                      <a:pt x="118030" y="21378"/>
                      <a:pt x="122475" y="35064"/>
                      <a:pt x="122475" y="53895"/>
                    </a:cubicBezTo>
                    <a:lnTo>
                      <a:pt x="122475" y="149547"/>
                    </a:lnTo>
                    <a:lnTo>
                      <a:pt x="100497" y="149547"/>
                    </a:lnTo>
                    <a:lnTo>
                      <a:pt x="100497" y="55344"/>
                    </a:lnTo>
                    <a:cubicBezTo>
                      <a:pt x="100497" y="43106"/>
                      <a:pt x="97701" y="33965"/>
                      <a:pt x="92106" y="27872"/>
                    </a:cubicBezTo>
                    <a:cubicBezTo>
                      <a:pt x="86512" y="21778"/>
                      <a:pt x="77971" y="18781"/>
                      <a:pt x="66432" y="18781"/>
                    </a:cubicBezTo>
                    <a:cubicBezTo>
                      <a:pt x="50199" y="18781"/>
                      <a:pt x="38760" y="23376"/>
                      <a:pt x="32117" y="32567"/>
                    </a:cubicBezTo>
                    <a:cubicBezTo>
                      <a:pt x="25524" y="41757"/>
                      <a:pt x="22228" y="55144"/>
                      <a:pt x="22228" y="72626"/>
                    </a:cubicBezTo>
                    <a:lnTo>
                      <a:pt x="22228" y="149547"/>
                    </a:lnTo>
                    <a:lnTo>
                      <a:pt x="0" y="149547"/>
                    </a:lnTo>
                    <a:lnTo>
                      <a:pt x="0" y="2697"/>
                    </a:lnTo>
                    <a:lnTo>
                      <a:pt x="17932" y="2697"/>
                    </a:lnTo>
                    <a:lnTo>
                      <a:pt x="21278" y="23876"/>
                    </a:lnTo>
                    <a:lnTo>
                      <a:pt x="22477" y="23876"/>
                    </a:lnTo>
                    <a:cubicBezTo>
                      <a:pt x="25624" y="18681"/>
                      <a:pt x="29570" y="14335"/>
                      <a:pt x="34415" y="10789"/>
                    </a:cubicBezTo>
                    <a:cubicBezTo>
                      <a:pt x="39260" y="7243"/>
                      <a:pt x="44655" y="4595"/>
                      <a:pt x="50648" y="2747"/>
                    </a:cubicBezTo>
                    <a:cubicBezTo>
                      <a:pt x="56643" y="899"/>
                      <a:pt x="62936" y="0"/>
                      <a:pt x="6952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77" name="Google Shape;3377;g34ed79b00d1_0_3027"/>
              <p:cNvSpPr/>
              <p:nvPr/>
            </p:nvSpPr>
            <p:spPr>
              <a:xfrm>
                <a:off x="7547618" y="2790501"/>
                <a:ext cx="26772" cy="201744"/>
              </a:xfrm>
              <a:custGeom>
                <a:rect b="b" l="l" r="r" t="t"/>
                <a:pathLst>
                  <a:path extrusionOk="0" h="201744" w="26772">
                    <a:moveTo>
                      <a:pt x="13387" y="0"/>
                    </a:moveTo>
                    <a:cubicBezTo>
                      <a:pt x="17033" y="0"/>
                      <a:pt x="20180" y="1199"/>
                      <a:pt x="22826" y="3546"/>
                    </a:cubicBezTo>
                    <a:cubicBezTo>
                      <a:pt x="25474" y="5894"/>
                      <a:pt x="26773" y="9590"/>
                      <a:pt x="26773" y="14585"/>
                    </a:cubicBezTo>
                    <a:cubicBezTo>
                      <a:pt x="26773" y="19580"/>
                      <a:pt x="25474" y="23176"/>
                      <a:pt x="22826" y="25574"/>
                    </a:cubicBezTo>
                    <a:cubicBezTo>
                      <a:pt x="20180" y="27972"/>
                      <a:pt x="17033" y="29170"/>
                      <a:pt x="13387" y="29170"/>
                    </a:cubicBezTo>
                    <a:cubicBezTo>
                      <a:pt x="9540" y="29170"/>
                      <a:pt x="6344" y="27972"/>
                      <a:pt x="3796" y="25574"/>
                    </a:cubicBezTo>
                    <a:cubicBezTo>
                      <a:pt x="1249" y="23176"/>
                      <a:pt x="0" y="19480"/>
                      <a:pt x="0" y="14585"/>
                    </a:cubicBezTo>
                    <a:cubicBezTo>
                      <a:pt x="0" y="9690"/>
                      <a:pt x="1249" y="5894"/>
                      <a:pt x="3796" y="3546"/>
                    </a:cubicBezTo>
                    <a:cubicBezTo>
                      <a:pt x="6344" y="1199"/>
                      <a:pt x="9540" y="0"/>
                      <a:pt x="13387" y="0"/>
                    </a:cubicBezTo>
                    <a:close/>
                    <a:moveTo>
                      <a:pt x="24225" y="54894"/>
                    </a:moveTo>
                    <a:lnTo>
                      <a:pt x="24225" y="201744"/>
                    </a:lnTo>
                    <a:lnTo>
                      <a:pt x="1998" y="201744"/>
                    </a:lnTo>
                    <a:lnTo>
                      <a:pt x="1998" y="54894"/>
                    </a:lnTo>
                    <a:lnTo>
                      <a:pt x="24225" y="5489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78" name="Google Shape;3378;g34ed79b00d1_0_3027"/>
            <p:cNvGrpSpPr/>
            <p:nvPr/>
          </p:nvGrpSpPr>
          <p:grpSpPr>
            <a:xfrm>
              <a:off x="2143184" y="2618277"/>
              <a:ext cx="261632" cy="1295727"/>
              <a:chOff x="2143184" y="2618277"/>
              <a:chExt cx="261632" cy="1295727"/>
            </a:xfrm>
          </p:grpSpPr>
          <p:sp>
            <p:nvSpPr>
              <p:cNvPr id="3379" name="Google Shape;3379;g34ed79b00d1_0_3027"/>
              <p:cNvSpPr/>
              <p:nvPr/>
            </p:nvSpPr>
            <p:spPr>
              <a:xfrm>
                <a:off x="2155072" y="3765756"/>
                <a:ext cx="186659" cy="148248"/>
              </a:xfrm>
              <a:custGeom>
                <a:rect b="b" l="l" r="r" t="t"/>
                <a:pathLst>
                  <a:path extrusionOk="0" h="148248" w="186659">
                    <a:moveTo>
                      <a:pt x="91606" y="0"/>
                    </a:moveTo>
                    <a:cubicBezTo>
                      <a:pt x="112635" y="0"/>
                      <a:pt x="130167" y="3846"/>
                      <a:pt x="144253" y="11488"/>
                    </a:cubicBezTo>
                    <a:cubicBezTo>
                      <a:pt x="158338" y="19131"/>
                      <a:pt x="168927" y="30219"/>
                      <a:pt x="176020" y="44754"/>
                    </a:cubicBezTo>
                    <a:cubicBezTo>
                      <a:pt x="183113" y="59289"/>
                      <a:pt x="186659" y="76872"/>
                      <a:pt x="186659" y="97551"/>
                    </a:cubicBezTo>
                    <a:lnTo>
                      <a:pt x="186659" y="148249"/>
                    </a:lnTo>
                    <a:lnTo>
                      <a:pt x="0" y="148249"/>
                    </a:lnTo>
                    <a:lnTo>
                      <a:pt x="0" y="91956"/>
                    </a:lnTo>
                    <a:cubicBezTo>
                      <a:pt x="0" y="72976"/>
                      <a:pt x="3446" y="56642"/>
                      <a:pt x="10389" y="42906"/>
                    </a:cubicBezTo>
                    <a:cubicBezTo>
                      <a:pt x="17332" y="29220"/>
                      <a:pt x="27572" y="18631"/>
                      <a:pt x="41158" y="11189"/>
                    </a:cubicBezTo>
                    <a:cubicBezTo>
                      <a:pt x="54744" y="3746"/>
                      <a:pt x="71527" y="0"/>
                      <a:pt x="91506" y="0"/>
                    </a:cubicBezTo>
                    <a:close/>
                    <a:moveTo>
                      <a:pt x="92406" y="22877"/>
                    </a:moveTo>
                    <a:cubicBezTo>
                      <a:pt x="75623" y="22877"/>
                      <a:pt x="61787" y="25674"/>
                      <a:pt x="50898" y="31218"/>
                    </a:cubicBezTo>
                    <a:cubicBezTo>
                      <a:pt x="40009" y="36763"/>
                      <a:pt x="31917" y="44954"/>
                      <a:pt x="26573" y="55743"/>
                    </a:cubicBezTo>
                    <a:cubicBezTo>
                      <a:pt x="21278" y="66532"/>
                      <a:pt x="18581" y="79669"/>
                      <a:pt x="18581" y="95253"/>
                    </a:cubicBezTo>
                    <a:lnTo>
                      <a:pt x="18581" y="126521"/>
                    </a:lnTo>
                    <a:lnTo>
                      <a:pt x="168078" y="126521"/>
                    </a:lnTo>
                    <a:lnTo>
                      <a:pt x="168078" y="100098"/>
                    </a:lnTo>
                    <a:cubicBezTo>
                      <a:pt x="168078" y="74374"/>
                      <a:pt x="161735" y="55094"/>
                      <a:pt x="149048" y="42207"/>
                    </a:cubicBezTo>
                    <a:cubicBezTo>
                      <a:pt x="136361" y="29320"/>
                      <a:pt x="117480" y="22877"/>
                      <a:pt x="92356" y="2287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80" name="Google Shape;3380;g34ed79b00d1_0_3027"/>
              <p:cNvSpPr/>
              <p:nvPr/>
            </p:nvSpPr>
            <p:spPr>
              <a:xfrm>
                <a:off x="2199577" y="3625799"/>
                <a:ext cx="144752" cy="111935"/>
              </a:xfrm>
              <a:custGeom>
                <a:rect b="b" l="l" r="r" t="t"/>
                <a:pathLst>
                  <a:path extrusionOk="0" h="111935" w="144752">
                    <a:moveTo>
                      <a:pt x="0" y="49300"/>
                    </a:moveTo>
                    <a:cubicBezTo>
                      <a:pt x="0" y="32617"/>
                      <a:pt x="3746" y="20229"/>
                      <a:pt x="11239" y="12138"/>
                    </a:cubicBezTo>
                    <a:cubicBezTo>
                      <a:pt x="18731" y="4046"/>
                      <a:pt x="30669" y="0"/>
                      <a:pt x="47102" y="0"/>
                    </a:cubicBezTo>
                    <a:lnTo>
                      <a:pt x="142205" y="0"/>
                    </a:lnTo>
                    <a:lnTo>
                      <a:pt x="142205" y="15434"/>
                    </a:lnTo>
                    <a:lnTo>
                      <a:pt x="121526" y="19530"/>
                    </a:lnTo>
                    <a:lnTo>
                      <a:pt x="121526" y="20529"/>
                    </a:lnTo>
                    <a:cubicBezTo>
                      <a:pt x="126621" y="24425"/>
                      <a:pt x="130916" y="28521"/>
                      <a:pt x="134363" y="32767"/>
                    </a:cubicBezTo>
                    <a:cubicBezTo>
                      <a:pt x="137809" y="37012"/>
                      <a:pt x="140407" y="41957"/>
                      <a:pt x="142155" y="47501"/>
                    </a:cubicBezTo>
                    <a:cubicBezTo>
                      <a:pt x="143903" y="53096"/>
                      <a:pt x="144752" y="59889"/>
                      <a:pt x="144752" y="67981"/>
                    </a:cubicBezTo>
                    <a:cubicBezTo>
                      <a:pt x="144752" y="76522"/>
                      <a:pt x="143254" y="84064"/>
                      <a:pt x="140307" y="90657"/>
                    </a:cubicBezTo>
                    <a:cubicBezTo>
                      <a:pt x="137310" y="97251"/>
                      <a:pt x="132814" y="102445"/>
                      <a:pt x="126770" y="106241"/>
                    </a:cubicBezTo>
                    <a:cubicBezTo>
                      <a:pt x="120727" y="110038"/>
                      <a:pt x="113084" y="111936"/>
                      <a:pt x="103794" y="111936"/>
                    </a:cubicBezTo>
                    <a:cubicBezTo>
                      <a:pt x="89858" y="111936"/>
                      <a:pt x="79119" y="106391"/>
                      <a:pt x="71627" y="95353"/>
                    </a:cubicBezTo>
                    <a:cubicBezTo>
                      <a:pt x="64135" y="84314"/>
                      <a:pt x="60039" y="67431"/>
                      <a:pt x="59389" y="44804"/>
                    </a:cubicBezTo>
                    <a:lnTo>
                      <a:pt x="58390" y="20679"/>
                    </a:lnTo>
                    <a:lnTo>
                      <a:pt x="49849" y="20679"/>
                    </a:lnTo>
                    <a:cubicBezTo>
                      <a:pt x="37761" y="20679"/>
                      <a:pt x="29270" y="23276"/>
                      <a:pt x="24425" y="28471"/>
                    </a:cubicBezTo>
                    <a:cubicBezTo>
                      <a:pt x="19580" y="33666"/>
                      <a:pt x="17132" y="40958"/>
                      <a:pt x="17132" y="50448"/>
                    </a:cubicBezTo>
                    <a:cubicBezTo>
                      <a:pt x="17132" y="57791"/>
                      <a:pt x="18181" y="64734"/>
                      <a:pt x="20329" y="71377"/>
                    </a:cubicBezTo>
                    <a:cubicBezTo>
                      <a:pt x="22477" y="78020"/>
                      <a:pt x="24975" y="84314"/>
                      <a:pt x="27871" y="90258"/>
                    </a:cubicBezTo>
                    <a:lnTo>
                      <a:pt x="11788" y="96751"/>
                    </a:lnTo>
                    <a:cubicBezTo>
                      <a:pt x="8541" y="90458"/>
                      <a:pt x="5794" y="83215"/>
                      <a:pt x="3496" y="75023"/>
                    </a:cubicBezTo>
                    <a:cubicBezTo>
                      <a:pt x="1199" y="66832"/>
                      <a:pt x="50" y="58240"/>
                      <a:pt x="50" y="49250"/>
                    </a:cubicBezTo>
                    <a:close/>
                    <a:moveTo>
                      <a:pt x="73275" y="20978"/>
                    </a:moveTo>
                    <a:lnTo>
                      <a:pt x="74174" y="42307"/>
                    </a:lnTo>
                    <a:cubicBezTo>
                      <a:pt x="74874" y="59739"/>
                      <a:pt x="77721" y="72076"/>
                      <a:pt x="82716" y="79219"/>
                    </a:cubicBezTo>
                    <a:cubicBezTo>
                      <a:pt x="87760" y="86362"/>
                      <a:pt x="94853" y="89958"/>
                      <a:pt x="104044" y="89958"/>
                    </a:cubicBezTo>
                    <a:cubicBezTo>
                      <a:pt x="112036" y="89958"/>
                      <a:pt x="117980" y="87510"/>
                      <a:pt x="121776" y="82666"/>
                    </a:cubicBezTo>
                    <a:cubicBezTo>
                      <a:pt x="125622" y="77820"/>
                      <a:pt x="127520" y="71377"/>
                      <a:pt x="127520" y="63385"/>
                    </a:cubicBezTo>
                    <a:cubicBezTo>
                      <a:pt x="127520" y="50948"/>
                      <a:pt x="124073" y="40808"/>
                      <a:pt x="117180" y="32866"/>
                    </a:cubicBezTo>
                    <a:cubicBezTo>
                      <a:pt x="110287" y="24975"/>
                      <a:pt x="99948" y="20978"/>
                      <a:pt x="86162" y="20978"/>
                    </a:cubicBezTo>
                    <a:lnTo>
                      <a:pt x="73275" y="209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81" name="Google Shape;3381;g34ed79b00d1_0_3027"/>
              <p:cNvSpPr/>
              <p:nvPr/>
            </p:nvSpPr>
            <p:spPr>
              <a:xfrm>
                <a:off x="2199327" y="3383646"/>
                <a:ext cx="142554" cy="198447"/>
              </a:xfrm>
              <a:custGeom>
                <a:rect b="b" l="l" r="r" t="t"/>
                <a:pathLst>
                  <a:path extrusionOk="0" h="198447" w="142554">
                    <a:moveTo>
                      <a:pt x="0" y="46603"/>
                    </a:moveTo>
                    <a:cubicBezTo>
                      <a:pt x="0" y="31218"/>
                      <a:pt x="4046" y="19580"/>
                      <a:pt x="12088" y="11738"/>
                    </a:cubicBezTo>
                    <a:cubicBezTo>
                      <a:pt x="20129" y="3896"/>
                      <a:pt x="33066" y="0"/>
                      <a:pt x="50848" y="0"/>
                    </a:cubicBezTo>
                    <a:lnTo>
                      <a:pt x="142505" y="0"/>
                    </a:lnTo>
                    <a:lnTo>
                      <a:pt x="142505" y="20929"/>
                    </a:lnTo>
                    <a:lnTo>
                      <a:pt x="51847" y="20929"/>
                    </a:lnTo>
                    <a:cubicBezTo>
                      <a:pt x="40509" y="20929"/>
                      <a:pt x="32017" y="23376"/>
                      <a:pt x="26373" y="28271"/>
                    </a:cubicBezTo>
                    <a:cubicBezTo>
                      <a:pt x="20729" y="33166"/>
                      <a:pt x="17882" y="40409"/>
                      <a:pt x="17882" y="50049"/>
                    </a:cubicBezTo>
                    <a:cubicBezTo>
                      <a:pt x="17882" y="63585"/>
                      <a:pt x="21778" y="73425"/>
                      <a:pt x="29620" y="79519"/>
                    </a:cubicBezTo>
                    <a:cubicBezTo>
                      <a:pt x="37462" y="85663"/>
                      <a:pt x="49000" y="88710"/>
                      <a:pt x="64235" y="88710"/>
                    </a:cubicBezTo>
                    <a:lnTo>
                      <a:pt x="142505" y="88710"/>
                    </a:lnTo>
                    <a:lnTo>
                      <a:pt x="142505" y="109788"/>
                    </a:lnTo>
                    <a:lnTo>
                      <a:pt x="51847" y="109788"/>
                    </a:lnTo>
                    <a:cubicBezTo>
                      <a:pt x="44255" y="109788"/>
                      <a:pt x="37961" y="110887"/>
                      <a:pt x="32966" y="113035"/>
                    </a:cubicBezTo>
                    <a:cubicBezTo>
                      <a:pt x="27971" y="115182"/>
                      <a:pt x="24175" y="118429"/>
                      <a:pt x="21678" y="122725"/>
                    </a:cubicBezTo>
                    <a:cubicBezTo>
                      <a:pt x="19180" y="127020"/>
                      <a:pt x="17932" y="132465"/>
                      <a:pt x="17932" y="139008"/>
                    </a:cubicBezTo>
                    <a:cubicBezTo>
                      <a:pt x="17932" y="148299"/>
                      <a:pt x="19830" y="155741"/>
                      <a:pt x="23676" y="161335"/>
                    </a:cubicBezTo>
                    <a:cubicBezTo>
                      <a:pt x="27522" y="166930"/>
                      <a:pt x="33166" y="171025"/>
                      <a:pt x="40708" y="173523"/>
                    </a:cubicBezTo>
                    <a:cubicBezTo>
                      <a:pt x="48251" y="176020"/>
                      <a:pt x="57491" y="177269"/>
                      <a:pt x="68480" y="177269"/>
                    </a:cubicBezTo>
                    <a:lnTo>
                      <a:pt x="142555" y="177269"/>
                    </a:lnTo>
                    <a:lnTo>
                      <a:pt x="142555" y="198448"/>
                    </a:lnTo>
                    <a:lnTo>
                      <a:pt x="2597" y="198448"/>
                    </a:lnTo>
                    <a:lnTo>
                      <a:pt x="2597" y="181365"/>
                    </a:lnTo>
                    <a:lnTo>
                      <a:pt x="22377" y="178168"/>
                    </a:lnTo>
                    <a:lnTo>
                      <a:pt x="22377" y="177019"/>
                    </a:lnTo>
                    <a:cubicBezTo>
                      <a:pt x="17532" y="174222"/>
                      <a:pt x="13436" y="170676"/>
                      <a:pt x="10140" y="166430"/>
                    </a:cubicBezTo>
                    <a:cubicBezTo>
                      <a:pt x="6843" y="162185"/>
                      <a:pt x="4296" y="157389"/>
                      <a:pt x="2597" y="152145"/>
                    </a:cubicBezTo>
                    <a:cubicBezTo>
                      <a:pt x="899" y="146900"/>
                      <a:pt x="50" y="141256"/>
                      <a:pt x="50" y="135312"/>
                    </a:cubicBezTo>
                    <a:cubicBezTo>
                      <a:pt x="50" y="124673"/>
                      <a:pt x="2048" y="115732"/>
                      <a:pt x="5994" y="108539"/>
                    </a:cubicBezTo>
                    <a:cubicBezTo>
                      <a:pt x="9940" y="101347"/>
                      <a:pt x="15984" y="96152"/>
                      <a:pt x="24075" y="92905"/>
                    </a:cubicBezTo>
                    <a:lnTo>
                      <a:pt x="24075" y="91756"/>
                    </a:lnTo>
                    <a:cubicBezTo>
                      <a:pt x="15984" y="87161"/>
                      <a:pt x="9990" y="80867"/>
                      <a:pt x="5994" y="72876"/>
                    </a:cubicBezTo>
                    <a:cubicBezTo>
                      <a:pt x="2048" y="64884"/>
                      <a:pt x="50" y="56093"/>
                      <a:pt x="50" y="4655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82" name="Google Shape;3382;g34ed79b00d1_0_3027"/>
              <p:cNvSpPr/>
              <p:nvPr/>
            </p:nvSpPr>
            <p:spPr>
              <a:xfrm>
                <a:off x="2201874" y="3231401"/>
                <a:ext cx="202942" cy="130766"/>
              </a:xfrm>
              <a:custGeom>
                <a:rect b="b" l="l" r="r" t="t"/>
                <a:pathLst>
                  <a:path extrusionOk="0" h="130766" w="202942">
                    <a:moveTo>
                      <a:pt x="0" y="130766"/>
                    </a:moveTo>
                    <a:lnTo>
                      <a:pt x="0" y="108040"/>
                    </a:lnTo>
                    <a:lnTo>
                      <a:pt x="81217" y="77121"/>
                    </a:lnTo>
                    <a:cubicBezTo>
                      <a:pt x="85962" y="75323"/>
                      <a:pt x="90558" y="73675"/>
                      <a:pt x="94953" y="72126"/>
                    </a:cubicBezTo>
                    <a:cubicBezTo>
                      <a:pt x="99349" y="70578"/>
                      <a:pt x="103544" y="69229"/>
                      <a:pt x="107540" y="68031"/>
                    </a:cubicBezTo>
                    <a:cubicBezTo>
                      <a:pt x="111536" y="66832"/>
                      <a:pt x="115432" y="65883"/>
                      <a:pt x="119178" y="65233"/>
                    </a:cubicBezTo>
                    <a:lnTo>
                      <a:pt x="119178" y="64334"/>
                    </a:lnTo>
                    <a:cubicBezTo>
                      <a:pt x="114933" y="63136"/>
                      <a:pt x="109338" y="61437"/>
                      <a:pt x="102395" y="59239"/>
                    </a:cubicBezTo>
                    <a:cubicBezTo>
                      <a:pt x="95453" y="57042"/>
                      <a:pt x="88360" y="54644"/>
                      <a:pt x="81117" y="52097"/>
                    </a:cubicBezTo>
                    <a:lnTo>
                      <a:pt x="50" y="22877"/>
                    </a:lnTo>
                    <a:lnTo>
                      <a:pt x="50" y="0"/>
                    </a:lnTo>
                    <a:lnTo>
                      <a:pt x="160536" y="60888"/>
                    </a:lnTo>
                    <a:cubicBezTo>
                      <a:pt x="169127" y="64135"/>
                      <a:pt x="176620" y="67881"/>
                      <a:pt x="183013" y="72176"/>
                    </a:cubicBezTo>
                    <a:cubicBezTo>
                      <a:pt x="189407" y="76472"/>
                      <a:pt x="194302" y="81667"/>
                      <a:pt x="197748" y="87810"/>
                    </a:cubicBezTo>
                    <a:cubicBezTo>
                      <a:pt x="201195" y="93954"/>
                      <a:pt x="202943" y="101346"/>
                      <a:pt x="202943" y="110038"/>
                    </a:cubicBezTo>
                    <a:cubicBezTo>
                      <a:pt x="202943" y="114034"/>
                      <a:pt x="202693" y="117580"/>
                      <a:pt x="202244" y="120627"/>
                    </a:cubicBezTo>
                    <a:cubicBezTo>
                      <a:pt x="201794" y="123674"/>
                      <a:pt x="201245" y="126321"/>
                      <a:pt x="200645" y="128519"/>
                    </a:cubicBezTo>
                    <a:lnTo>
                      <a:pt x="183662" y="128519"/>
                    </a:lnTo>
                    <a:cubicBezTo>
                      <a:pt x="184062" y="126621"/>
                      <a:pt x="184462" y="124373"/>
                      <a:pt x="184811" y="121676"/>
                    </a:cubicBezTo>
                    <a:cubicBezTo>
                      <a:pt x="185161" y="118979"/>
                      <a:pt x="185311" y="116231"/>
                      <a:pt x="185311" y="113334"/>
                    </a:cubicBezTo>
                    <a:cubicBezTo>
                      <a:pt x="185311" y="108040"/>
                      <a:pt x="184312" y="103494"/>
                      <a:pt x="182314" y="99598"/>
                    </a:cubicBezTo>
                    <a:cubicBezTo>
                      <a:pt x="180316" y="95702"/>
                      <a:pt x="177419" y="92406"/>
                      <a:pt x="173573" y="89559"/>
                    </a:cubicBezTo>
                    <a:cubicBezTo>
                      <a:pt x="169727" y="86761"/>
                      <a:pt x="165181" y="84314"/>
                      <a:pt x="159937" y="82266"/>
                    </a:cubicBezTo>
                    <a:lnTo>
                      <a:pt x="140257" y="74624"/>
                    </a:lnTo>
                    <a:lnTo>
                      <a:pt x="50" y="13066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83" name="Google Shape;3383;g34ed79b00d1_0_3027"/>
              <p:cNvSpPr/>
              <p:nvPr/>
            </p:nvSpPr>
            <p:spPr>
              <a:xfrm>
                <a:off x="2199277" y="3060626"/>
                <a:ext cx="142554" cy="80517"/>
              </a:xfrm>
              <a:custGeom>
                <a:rect b="b" l="l" r="r" t="t"/>
                <a:pathLst>
                  <a:path extrusionOk="0" h="80517" w="142554">
                    <a:moveTo>
                      <a:pt x="50" y="16983"/>
                    </a:moveTo>
                    <a:cubicBezTo>
                      <a:pt x="50" y="14186"/>
                      <a:pt x="200" y="11239"/>
                      <a:pt x="500" y="8192"/>
                    </a:cubicBezTo>
                    <a:cubicBezTo>
                      <a:pt x="799" y="5145"/>
                      <a:pt x="1199" y="2397"/>
                      <a:pt x="1698" y="0"/>
                    </a:cubicBezTo>
                    <a:lnTo>
                      <a:pt x="21378" y="2697"/>
                    </a:lnTo>
                    <a:cubicBezTo>
                      <a:pt x="20779" y="4995"/>
                      <a:pt x="20329" y="7542"/>
                      <a:pt x="19980" y="10339"/>
                    </a:cubicBezTo>
                    <a:cubicBezTo>
                      <a:pt x="19630" y="13137"/>
                      <a:pt x="19480" y="15784"/>
                      <a:pt x="19480" y="18232"/>
                    </a:cubicBezTo>
                    <a:cubicBezTo>
                      <a:pt x="19480" y="23826"/>
                      <a:pt x="20629" y="29170"/>
                      <a:pt x="22877" y="34115"/>
                    </a:cubicBezTo>
                    <a:cubicBezTo>
                      <a:pt x="25125" y="39110"/>
                      <a:pt x="28371" y="43456"/>
                      <a:pt x="32567" y="47202"/>
                    </a:cubicBezTo>
                    <a:cubicBezTo>
                      <a:pt x="36763" y="50948"/>
                      <a:pt x="41857" y="53895"/>
                      <a:pt x="47751" y="55993"/>
                    </a:cubicBezTo>
                    <a:cubicBezTo>
                      <a:pt x="53645" y="58141"/>
                      <a:pt x="60239" y="59189"/>
                      <a:pt x="67481" y="59189"/>
                    </a:cubicBezTo>
                    <a:lnTo>
                      <a:pt x="142555" y="59189"/>
                    </a:lnTo>
                    <a:lnTo>
                      <a:pt x="142555" y="80518"/>
                    </a:lnTo>
                    <a:lnTo>
                      <a:pt x="2597" y="80518"/>
                    </a:lnTo>
                    <a:lnTo>
                      <a:pt x="2597" y="62886"/>
                    </a:lnTo>
                    <a:lnTo>
                      <a:pt x="28371" y="60588"/>
                    </a:lnTo>
                    <a:lnTo>
                      <a:pt x="28371" y="59689"/>
                    </a:lnTo>
                    <a:cubicBezTo>
                      <a:pt x="23176" y="56792"/>
                      <a:pt x="18431" y="53296"/>
                      <a:pt x="14136" y="49200"/>
                    </a:cubicBezTo>
                    <a:cubicBezTo>
                      <a:pt x="9840" y="45104"/>
                      <a:pt x="6394" y="40359"/>
                      <a:pt x="3846" y="34964"/>
                    </a:cubicBezTo>
                    <a:cubicBezTo>
                      <a:pt x="1299" y="29570"/>
                      <a:pt x="0" y="23526"/>
                      <a:pt x="0" y="1688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84" name="Google Shape;3384;g34ed79b00d1_0_3027"/>
              <p:cNvSpPr/>
              <p:nvPr/>
            </p:nvSpPr>
            <p:spPr>
              <a:xfrm>
                <a:off x="2199577" y="2932656"/>
                <a:ext cx="144752" cy="111935"/>
              </a:xfrm>
              <a:custGeom>
                <a:rect b="b" l="l" r="r" t="t"/>
                <a:pathLst>
                  <a:path extrusionOk="0" h="111935" w="144752">
                    <a:moveTo>
                      <a:pt x="0" y="49300"/>
                    </a:moveTo>
                    <a:cubicBezTo>
                      <a:pt x="0" y="32617"/>
                      <a:pt x="3746" y="20229"/>
                      <a:pt x="11239" y="12138"/>
                    </a:cubicBezTo>
                    <a:cubicBezTo>
                      <a:pt x="18731" y="4046"/>
                      <a:pt x="30669" y="0"/>
                      <a:pt x="47102" y="0"/>
                    </a:cubicBezTo>
                    <a:lnTo>
                      <a:pt x="142205" y="0"/>
                    </a:lnTo>
                    <a:lnTo>
                      <a:pt x="142205" y="15434"/>
                    </a:lnTo>
                    <a:lnTo>
                      <a:pt x="121526" y="19530"/>
                    </a:lnTo>
                    <a:lnTo>
                      <a:pt x="121526" y="20529"/>
                    </a:lnTo>
                    <a:cubicBezTo>
                      <a:pt x="126621" y="24425"/>
                      <a:pt x="130916" y="28521"/>
                      <a:pt x="134363" y="32767"/>
                    </a:cubicBezTo>
                    <a:cubicBezTo>
                      <a:pt x="137809" y="37012"/>
                      <a:pt x="140407" y="41957"/>
                      <a:pt x="142155" y="47502"/>
                    </a:cubicBezTo>
                    <a:cubicBezTo>
                      <a:pt x="143903" y="53096"/>
                      <a:pt x="144752" y="59889"/>
                      <a:pt x="144752" y="67981"/>
                    </a:cubicBezTo>
                    <a:cubicBezTo>
                      <a:pt x="144752" y="76522"/>
                      <a:pt x="143254" y="84064"/>
                      <a:pt x="140307" y="90658"/>
                    </a:cubicBezTo>
                    <a:cubicBezTo>
                      <a:pt x="137310" y="97251"/>
                      <a:pt x="132814" y="102445"/>
                      <a:pt x="126770" y="106242"/>
                    </a:cubicBezTo>
                    <a:cubicBezTo>
                      <a:pt x="120727" y="110038"/>
                      <a:pt x="113084" y="111936"/>
                      <a:pt x="103794" y="111936"/>
                    </a:cubicBezTo>
                    <a:cubicBezTo>
                      <a:pt x="89858" y="111936"/>
                      <a:pt x="79119" y="106391"/>
                      <a:pt x="71627" y="95353"/>
                    </a:cubicBezTo>
                    <a:cubicBezTo>
                      <a:pt x="64135" y="84314"/>
                      <a:pt x="60039" y="67431"/>
                      <a:pt x="59389" y="44804"/>
                    </a:cubicBezTo>
                    <a:lnTo>
                      <a:pt x="58390" y="20679"/>
                    </a:lnTo>
                    <a:lnTo>
                      <a:pt x="49849" y="20679"/>
                    </a:lnTo>
                    <a:cubicBezTo>
                      <a:pt x="37761" y="20679"/>
                      <a:pt x="29270" y="23276"/>
                      <a:pt x="24425" y="28471"/>
                    </a:cubicBezTo>
                    <a:cubicBezTo>
                      <a:pt x="19580" y="33666"/>
                      <a:pt x="17132" y="40958"/>
                      <a:pt x="17132" y="50448"/>
                    </a:cubicBezTo>
                    <a:cubicBezTo>
                      <a:pt x="17132" y="57791"/>
                      <a:pt x="18181" y="64734"/>
                      <a:pt x="20329" y="71377"/>
                    </a:cubicBezTo>
                    <a:cubicBezTo>
                      <a:pt x="22477" y="78020"/>
                      <a:pt x="24975" y="84314"/>
                      <a:pt x="27871" y="90258"/>
                    </a:cubicBezTo>
                    <a:lnTo>
                      <a:pt x="11788" y="96751"/>
                    </a:lnTo>
                    <a:cubicBezTo>
                      <a:pt x="8541" y="90458"/>
                      <a:pt x="5794" y="83215"/>
                      <a:pt x="3496" y="75024"/>
                    </a:cubicBezTo>
                    <a:cubicBezTo>
                      <a:pt x="1199" y="66832"/>
                      <a:pt x="50" y="58240"/>
                      <a:pt x="50" y="49250"/>
                    </a:cubicBezTo>
                    <a:close/>
                    <a:moveTo>
                      <a:pt x="73275" y="20979"/>
                    </a:moveTo>
                    <a:lnTo>
                      <a:pt x="74174" y="42307"/>
                    </a:lnTo>
                    <a:cubicBezTo>
                      <a:pt x="74874" y="59739"/>
                      <a:pt x="77721" y="72076"/>
                      <a:pt x="82716" y="79219"/>
                    </a:cubicBezTo>
                    <a:cubicBezTo>
                      <a:pt x="87760" y="86362"/>
                      <a:pt x="94853" y="89958"/>
                      <a:pt x="104044" y="89958"/>
                    </a:cubicBezTo>
                    <a:cubicBezTo>
                      <a:pt x="112036" y="89958"/>
                      <a:pt x="117980" y="87511"/>
                      <a:pt x="121776" y="82666"/>
                    </a:cubicBezTo>
                    <a:cubicBezTo>
                      <a:pt x="125622" y="77821"/>
                      <a:pt x="127520" y="71377"/>
                      <a:pt x="127520" y="63385"/>
                    </a:cubicBezTo>
                    <a:cubicBezTo>
                      <a:pt x="127520" y="50948"/>
                      <a:pt x="124073" y="40808"/>
                      <a:pt x="117180" y="32867"/>
                    </a:cubicBezTo>
                    <a:cubicBezTo>
                      <a:pt x="110287" y="24975"/>
                      <a:pt x="99948" y="20979"/>
                      <a:pt x="86162" y="20979"/>
                    </a:cubicBezTo>
                    <a:lnTo>
                      <a:pt x="73275" y="2097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85" name="Google Shape;3385;g34ed79b00d1_0_3027"/>
              <p:cNvSpPr/>
              <p:nvPr/>
            </p:nvSpPr>
            <p:spPr>
              <a:xfrm>
                <a:off x="2143184" y="2773818"/>
                <a:ext cx="201194" cy="122974"/>
              </a:xfrm>
              <a:custGeom>
                <a:rect b="b" l="l" r="r" t="t"/>
                <a:pathLst>
                  <a:path extrusionOk="0" h="122974" w="201194">
                    <a:moveTo>
                      <a:pt x="201195" y="65383"/>
                    </a:moveTo>
                    <a:cubicBezTo>
                      <a:pt x="201195" y="83065"/>
                      <a:pt x="195151" y="97101"/>
                      <a:pt x="183063" y="107440"/>
                    </a:cubicBezTo>
                    <a:cubicBezTo>
                      <a:pt x="170975" y="117780"/>
                      <a:pt x="152994" y="122974"/>
                      <a:pt x="129168" y="122974"/>
                    </a:cubicBezTo>
                    <a:cubicBezTo>
                      <a:pt x="105342" y="122974"/>
                      <a:pt x="86911" y="117680"/>
                      <a:pt x="74574" y="107141"/>
                    </a:cubicBezTo>
                    <a:cubicBezTo>
                      <a:pt x="62286" y="96601"/>
                      <a:pt x="56143" y="82566"/>
                      <a:pt x="56143" y="65033"/>
                    </a:cubicBezTo>
                    <a:cubicBezTo>
                      <a:pt x="56143" y="57641"/>
                      <a:pt x="57142" y="51148"/>
                      <a:pt x="59090" y="45603"/>
                    </a:cubicBezTo>
                    <a:cubicBezTo>
                      <a:pt x="61038" y="40059"/>
                      <a:pt x="63685" y="35314"/>
                      <a:pt x="66932" y="31318"/>
                    </a:cubicBezTo>
                    <a:cubicBezTo>
                      <a:pt x="70228" y="27322"/>
                      <a:pt x="73924" y="23975"/>
                      <a:pt x="78120" y="21228"/>
                    </a:cubicBezTo>
                    <a:lnTo>
                      <a:pt x="78120" y="19680"/>
                    </a:lnTo>
                    <a:cubicBezTo>
                      <a:pt x="75473" y="20030"/>
                      <a:pt x="71877" y="20379"/>
                      <a:pt x="67281" y="20679"/>
                    </a:cubicBezTo>
                    <a:cubicBezTo>
                      <a:pt x="62686" y="20979"/>
                      <a:pt x="58940" y="21178"/>
                      <a:pt x="56043" y="21178"/>
                    </a:cubicBezTo>
                    <a:lnTo>
                      <a:pt x="0" y="21178"/>
                    </a:lnTo>
                    <a:lnTo>
                      <a:pt x="0" y="0"/>
                    </a:lnTo>
                    <a:lnTo>
                      <a:pt x="198647" y="0"/>
                    </a:lnTo>
                    <a:lnTo>
                      <a:pt x="198647" y="17082"/>
                    </a:lnTo>
                    <a:lnTo>
                      <a:pt x="178718" y="20279"/>
                    </a:lnTo>
                    <a:lnTo>
                      <a:pt x="178718" y="21178"/>
                    </a:lnTo>
                    <a:cubicBezTo>
                      <a:pt x="182913" y="23825"/>
                      <a:pt x="186659" y="27172"/>
                      <a:pt x="190106" y="31218"/>
                    </a:cubicBezTo>
                    <a:cubicBezTo>
                      <a:pt x="193502" y="35264"/>
                      <a:pt x="196200" y="40059"/>
                      <a:pt x="198198" y="45653"/>
                    </a:cubicBezTo>
                    <a:cubicBezTo>
                      <a:pt x="200196" y="51248"/>
                      <a:pt x="201195" y="57791"/>
                      <a:pt x="201195" y="65383"/>
                    </a:cubicBezTo>
                    <a:close/>
                    <a:moveTo>
                      <a:pt x="183563" y="62087"/>
                    </a:moveTo>
                    <a:cubicBezTo>
                      <a:pt x="183563" y="47102"/>
                      <a:pt x="179317" y="36513"/>
                      <a:pt x="170776" y="30269"/>
                    </a:cubicBezTo>
                    <a:cubicBezTo>
                      <a:pt x="162234" y="24025"/>
                      <a:pt x="149647" y="20929"/>
                      <a:pt x="132864" y="20929"/>
                    </a:cubicBezTo>
                    <a:lnTo>
                      <a:pt x="129018" y="20929"/>
                    </a:lnTo>
                    <a:cubicBezTo>
                      <a:pt x="111236" y="20929"/>
                      <a:pt x="97550" y="23875"/>
                      <a:pt x="88010" y="29819"/>
                    </a:cubicBezTo>
                    <a:cubicBezTo>
                      <a:pt x="78470" y="35713"/>
                      <a:pt x="73725" y="46503"/>
                      <a:pt x="73725" y="62087"/>
                    </a:cubicBezTo>
                    <a:cubicBezTo>
                      <a:pt x="73725" y="75123"/>
                      <a:pt x="78720" y="84863"/>
                      <a:pt x="88710" y="91307"/>
                    </a:cubicBezTo>
                    <a:cubicBezTo>
                      <a:pt x="98699" y="97750"/>
                      <a:pt x="112335" y="100997"/>
                      <a:pt x="129618" y="100997"/>
                    </a:cubicBezTo>
                    <a:cubicBezTo>
                      <a:pt x="146900" y="100997"/>
                      <a:pt x="160087" y="97800"/>
                      <a:pt x="169477" y="91357"/>
                    </a:cubicBezTo>
                    <a:cubicBezTo>
                      <a:pt x="178867" y="84913"/>
                      <a:pt x="183513" y="75173"/>
                      <a:pt x="183513" y="6203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86" name="Google Shape;3386;g34ed79b00d1_0_3027"/>
              <p:cNvSpPr/>
              <p:nvPr/>
            </p:nvSpPr>
            <p:spPr>
              <a:xfrm>
                <a:off x="2199327" y="2618277"/>
                <a:ext cx="199945" cy="118678"/>
              </a:xfrm>
              <a:custGeom>
                <a:rect b="b" l="l" r="r" t="t"/>
                <a:pathLst>
                  <a:path extrusionOk="0" h="118678" w="199945">
                    <a:moveTo>
                      <a:pt x="0" y="56892"/>
                    </a:moveTo>
                    <a:cubicBezTo>
                      <a:pt x="0" y="44954"/>
                      <a:pt x="2647" y="34765"/>
                      <a:pt x="7892" y="26273"/>
                    </a:cubicBezTo>
                    <a:cubicBezTo>
                      <a:pt x="13187" y="17782"/>
                      <a:pt x="20579" y="11239"/>
                      <a:pt x="30069" y="6743"/>
                    </a:cubicBezTo>
                    <a:cubicBezTo>
                      <a:pt x="39560" y="2248"/>
                      <a:pt x="50648" y="0"/>
                      <a:pt x="63335" y="0"/>
                    </a:cubicBezTo>
                    <a:lnTo>
                      <a:pt x="76472" y="0"/>
                    </a:lnTo>
                    <a:lnTo>
                      <a:pt x="76472" y="96651"/>
                    </a:lnTo>
                    <a:cubicBezTo>
                      <a:pt x="92905" y="96402"/>
                      <a:pt x="105392" y="92306"/>
                      <a:pt x="114034" y="84414"/>
                    </a:cubicBezTo>
                    <a:cubicBezTo>
                      <a:pt x="122625" y="76522"/>
                      <a:pt x="126920" y="65333"/>
                      <a:pt x="126920" y="50948"/>
                    </a:cubicBezTo>
                    <a:cubicBezTo>
                      <a:pt x="126920" y="42107"/>
                      <a:pt x="126121" y="34265"/>
                      <a:pt x="124473" y="27472"/>
                    </a:cubicBezTo>
                    <a:cubicBezTo>
                      <a:pt x="122875" y="20679"/>
                      <a:pt x="120477" y="13586"/>
                      <a:pt x="117330" y="6294"/>
                    </a:cubicBezTo>
                    <a:lnTo>
                      <a:pt x="135961" y="6294"/>
                    </a:lnTo>
                    <a:cubicBezTo>
                      <a:pt x="139108" y="13336"/>
                      <a:pt x="141406" y="20379"/>
                      <a:pt x="142854" y="27322"/>
                    </a:cubicBezTo>
                    <a:cubicBezTo>
                      <a:pt x="144303" y="34265"/>
                      <a:pt x="145002" y="42457"/>
                      <a:pt x="145002" y="51897"/>
                    </a:cubicBezTo>
                    <a:cubicBezTo>
                      <a:pt x="145002" y="65333"/>
                      <a:pt x="142255" y="77071"/>
                      <a:pt x="136760" y="87061"/>
                    </a:cubicBezTo>
                    <a:cubicBezTo>
                      <a:pt x="131266" y="97051"/>
                      <a:pt x="123224" y="104843"/>
                      <a:pt x="112585" y="110387"/>
                    </a:cubicBezTo>
                    <a:cubicBezTo>
                      <a:pt x="101946" y="115932"/>
                      <a:pt x="88909" y="118679"/>
                      <a:pt x="73525" y="118679"/>
                    </a:cubicBezTo>
                    <a:cubicBezTo>
                      <a:pt x="58141" y="118679"/>
                      <a:pt x="45404" y="116131"/>
                      <a:pt x="34415" y="111087"/>
                    </a:cubicBezTo>
                    <a:cubicBezTo>
                      <a:pt x="23376" y="106042"/>
                      <a:pt x="14885" y="98849"/>
                      <a:pt x="8941" y="89659"/>
                    </a:cubicBezTo>
                    <a:cubicBezTo>
                      <a:pt x="2997" y="80418"/>
                      <a:pt x="0" y="69529"/>
                      <a:pt x="0" y="57042"/>
                    </a:cubicBezTo>
                    <a:close/>
                    <a:moveTo>
                      <a:pt x="17382" y="57142"/>
                    </a:moveTo>
                    <a:cubicBezTo>
                      <a:pt x="17382" y="68480"/>
                      <a:pt x="21078" y="77471"/>
                      <a:pt x="28471" y="84214"/>
                    </a:cubicBezTo>
                    <a:cubicBezTo>
                      <a:pt x="35863" y="90957"/>
                      <a:pt x="46203" y="94953"/>
                      <a:pt x="59489" y="96202"/>
                    </a:cubicBezTo>
                    <a:lnTo>
                      <a:pt x="59489" y="22127"/>
                    </a:lnTo>
                    <a:cubicBezTo>
                      <a:pt x="51148" y="22227"/>
                      <a:pt x="43805" y="23526"/>
                      <a:pt x="37462" y="26024"/>
                    </a:cubicBezTo>
                    <a:cubicBezTo>
                      <a:pt x="31118" y="28521"/>
                      <a:pt x="26173" y="32367"/>
                      <a:pt x="22677" y="37462"/>
                    </a:cubicBezTo>
                    <a:cubicBezTo>
                      <a:pt x="19180" y="42557"/>
                      <a:pt x="17382" y="49100"/>
                      <a:pt x="17382" y="57142"/>
                    </a:cubicBezTo>
                    <a:close/>
                    <a:moveTo>
                      <a:pt x="173273" y="32467"/>
                    </a:moveTo>
                    <a:cubicBezTo>
                      <a:pt x="177269" y="32467"/>
                      <a:pt x="180316" y="31418"/>
                      <a:pt x="182414" y="29270"/>
                    </a:cubicBezTo>
                    <a:cubicBezTo>
                      <a:pt x="184512" y="27122"/>
                      <a:pt x="185561" y="24175"/>
                      <a:pt x="185561" y="20329"/>
                    </a:cubicBezTo>
                    <a:cubicBezTo>
                      <a:pt x="185561" y="17532"/>
                      <a:pt x="185361" y="15085"/>
                      <a:pt x="184961" y="12987"/>
                    </a:cubicBezTo>
                    <a:cubicBezTo>
                      <a:pt x="184562" y="10889"/>
                      <a:pt x="184212" y="9191"/>
                      <a:pt x="183862" y="7792"/>
                    </a:cubicBezTo>
                    <a:lnTo>
                      <a:pt x="197648" y="7792"/>
                    </a:lnTo>
                    <a:cubicBezTo>
                      <a:pt x="198248" y="10189"/>
                      <a:pt x="198797" y="12587"/>
                      <a:pt x="199247" y="14985"/>
                    </a:cubicBezTo>
                    <a:cubicBezTo>
                      <a:pt x="199696" y="17432"/>
                      <a:pt x="199946" y="20279"/>
                      <a:pt x="199946" y="23626"/>
                    </a:cubicBezTo>
                    <a:cubicBezTo>
                      <a:pt x="199946" y="32567"/>
                      <a:pt x="197798" y="39160"/>
                      <a:pt x="193552" y="43506"/>
                    </a:cubicBezTo>
                    <a:cubicBezTo>
                      <a:pt x="189307" y="47801"/>
                      <a:pt x="183363" y="49949"/>
                      <a:pt x="175671" y="49949"/>
                    </a:cubicBezTo>
                    <a:cubicBezTo>
                      <a:pt x="170726" y="49949"/>
                      <a:pt x="165931" y="48700"/>
                      <a:pt x="161285" y="46253"/>
                    </a:cubicBezTo>
                    <a:cubicBezTo>
                      <a:pt x="156640" y="43805"/>
                      <a:pt x="152345" y="40659"/>
                      <a:pt x="148398" y="36912"/>
                    </a:cubicBezTo>
                    <a:cubicBezTo>
                      <a:pt x="144453" y="33166"/>
                      <a:pt x="141056" y="29420"/>
                      <a:pt x="138259" y="25674"/>
                    </a:cubicBezTo>
                    <a:lnTo>
                      <a:pt x="136111" y="6393"/>
                    </a:lnTo>
                    <a:cubicBezTo>
                      <a:pt x="141556" y="13187"/>
                      <a:pt x="146401" y="18481"/>
                      <a:pt x="150596" y="22277"/>
                    </a:cubicBezTo>
                    <a:cubicBezTo>
                      <a:pt x="154792" y="26073"/>
                      <a:pt x="158738" y="28721"/>
                      <a:pt x="162334" y="30169"/>
                    </a:cubicBezTo>
                    <a:cubicBezTo>
                      <a:pt x="165931" y="31668"/>
                      <a:pt x="169577" y="32417"/>
                      <a:pt x="173273" y="3241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87" name="Google Shape;3387;g34ed79b00d1_0_3027"/>
            <p:cNvGrpSpPr/>
            <p:nvPr/>
          </p:nvGrpSpPr>
          <p:grpSpPr>
            <a:xfrm>
              <a:off x="1623814" y="5205086"/>
              <a:ext cx="1299524" cy="177020"/>
              <a:chOff x="1623814" y="5205086"/>
              <a:chExt cx="1299524" cy="177020"/>
            </a:xfrm>
          </p:grpSpPr>
          <p:sp>
            <p:nvSpPr>
              <p:cNvPr id="3388" name="Google Shape;3388;g34ed79b00d1_0_3027"/>
              <p:cNvSpPr/>
              <p:nvPr/>
            </p:nvSpPr>
            <p:spPr>
              <a:xfrm>
                <a:off x="1623814" y="5213328"/>
                <a:ext cx="127270" cy="129068"/>
              </a:xfrm>
              <a:custGeom>
                <a:rect b="b" l="l" r="r" t="t"/>
                <a:pathLst>
                  <a:path extrusionOk="0" h="129068" w="127270">
                    <a:moveTo>
                      <a:pt x="56742" y="129068"/>
                    </a:moveTo>
                    <a:lnTo>
                      <a:pt x="13386" y="14835"/>
                    </a:lnTo>
                    <a:lnTo>
                      <a:pt x="12687" y="14835"/>
                    </a:lnTo>
                    <a:cubicBezTo>
                      <a:pt x="12937" y="17233"/>
                      <a:pt x="13137" y="20180"/>
                      <a:pt x="13286" y="23676"/>
                    </a:cubicBezTo>
                    <a:cubicBezTo>
                      <a:pt x="13436" y="27173"/>
                      <a:pt x="13586" y="30919"/>
                      <a:pt x="13736" y="35014"/>
                    </a:cubicBezTo>
                    <a:cubicBezTo>
                      <a:pt x="13836" y="39110"/>
                      <a:pt x="13936" y="43256"/>
                      <a:pt x="13936" y="47502"/>
                    </a:cubicBezTo>
                    <a:lnTo>
                      <a:pt x="13936" y="129068"/>
                    </a:lnTo>
                    <a:lnTo>
                      <a:pt x="0" y="129068"/>
                    </a:lnTo>
                    <a:lnTo>
                      <a:pt x="0" y="0"/>
                    </a:lnTo>
                    <a:lnTo>
                      <a:pt x="22227" y="0"/>
                    </a:lnTo>
                    <a:lnTo>
                      <a:pt x="63086" y="107340"/>
                    </a:lnTo>
                    <a:lnTo>
                      <a:pt x="63685" y="107340"/>
                    </a:lnTo>
                    <a:lnTo>
                      <a:pt x="105193" y="0"/>
                    </a:lnTo>
                    <a:lnTo>
                      <a:pt x="127270" y="0"/>
                    </a:lnTo>
                    <a:lnTo>
                      <a:pt x="127270" y="129068"/>
                    </a:lnTo>
                    <a:lnTo>
                      <a:pt x="112435" y="129068"/>
                    </a:lnTo>
                    <a:lnTo>
                      <a:pt x="112435" y="46453"/>
                    </a:lnTo>
                    <a:cubicBezTo>
                      <a:pt x="112435" y="42607"/>
                      <a:pt x="112485" y="38760"/>
                      <a:pt x="112635" y="34914"/>
                    </a:cubicBezTo>
                    <a:cubicBezTo>
                      <a:pt x="112785" y="31068"/>
                      <a:pt x="112885" y="27422"/>
                      <a:pt x="113085" y="23976"/>
                    </a:cubicBezTo>
                    <a:cubicBezTo>
                      <a:pt x="113284" y="20529"/>
                      <a:pt x="113434" y="17532"/>
                      <a:pt x="113634" y="15035"/>
                    </a:cubicBezTo>
                    <a:lnTo>
                      <a:pt x="112935" y="15035"/>
                    </a:lnTo>
                    <a:lnTo>
                      <a:pt x="69080" y="129068"/>
                    </a:lnTo>
                    <a:lnTo>
                      <a:pt x="56792" y="12906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89" name="Google Shape;3389;g34ed79b00d1_0_3027"/>
              <p:cNvSpPr/>
              <p:nvPr/>
            </p:nvSpPr>
            <p:spPr>
              <a:xfrm>
                <a:off x="1778706" y="5243847"/>
                <a:ext cx="82066" cy="100348"/>
              </a:xfrm>
              <a:custGeom>
                <a:rect b="b" l="l" r="r" t="t"/>
                <a:pathLst>
                  <a:path extrusionOk="0" h="100348" w="82066">
                    <a:moveTo>
                      <a:pt x="42706" y="50"/>
                    </a:moveTo>
                    <a:cubicBezTo>
                      <a:pt x="50948" y="50"/>
                      <a:pt x="57991" y="1898"/>
                      <a:pt x="63885" y="5544"/>
                    </a:cubicBezTo>
                    <a:cubicBezTo>
                      <a:pt x="69779" y="9191"/>
                      <a:pt x="74274" y="14285"/>
                      <a:pt x="77371" y="20879"/>
                    </a:cubicBezTo>
                    <a:cubicBezTo>
                      <a:pt x="80468" y="27472"/>
                      <a:pt x="82066" y="35114"/>
                      <a:pt x="82066" y="43855"/>
                    </a:cubicBezTo>
                    <a:lnTo>
                      <a:pt x="82066" y="52946"/>
                    </a:lnTo>
                    <a:lnTo>
                      <a:pt x="15234" y="52946"/>
                    </a:lnTo>
                    <a:cubicBezTo>
                      <a:pt x="15434" y="64284"/>
                      <a:pt x="18231" y="72925"/>
                      <a:pt x="23726" y="78920"/>
                    </a:cubicBezTo>
                    <a:cubicBezTo>
                      <a:pt x="29220" y="84863"/>
                      <a:pt x="36912" y="87811"/>
                      <a:pt x="46852" y="87811"/>
                    </a:cubicBezTo>
                    <a:cubicBezTo>
                      <a:pt x="52996" y="87811"/>
                      <a:pt x="58390" y="87261"/>
                      <a:pt x="63086" y="86162"/>
                    </a:cubicBezTo>
                    <a:cubicBezTo>
                      <a:pt x="67781" y="85063"/>
                      <a:pt x="72676" y="83415"/>
                      <a:pt x="77721" y="81217"/>
                    </a:cubicBezTo>
                    <a:lnTo>
                      <a:pt x="77721" y="94104"/>
                    </a:lnTo>
                    <a:cubicBezTo>
                      <a:pt x="72826" y="96302"/>
                      <a:pt x="67981" y="97851"/>
                      <a:pt x="63185" y="98849"/>
                    </a:cubicBezTo>
                    <a:cubicBezTo>
                      <a:pt x="58390" y="99848"/>
                      <a:pt x="52746" y="100348"/>
                      <a:pt x="46203" y="100348"/>
                    </a:cubicBezTo>
                    <a:cubicBezTo>
                      <a:pt x="36912" y="100348"/>
                      <a:pt x="28821" y="98450"/>
                      <a:pt x="21878" y="94654"/>
                    </a:cubicBezTo>
                    <a:cubicBezTo>
                      <a:pt x="14935" y="90858"/>
                      <a:pt x="9590" y="85263"/>
                      <a:pt x="5744" y="77920"/>
                    </a:cubicBezTo>
                    <a:cubicBezTo>
                      <a:pt x="1898" y="70578"/>
                      <a:pt x="0" y="61538"/>
                      <a:pt x="0" y="50898"/>
                    </a:cubicBezTo>
                    <a:cubicBezTo>
                      <a:pt x="0" y="40259"/>
                      <a:pt x="1748" y="31468"/>
                      <a:pt x="5245" y="23826"/>
                    </a:cubicBezTo>
                    <a:cubicBezTo>
                      <a:pt x="8741" y="16183"/>
                      <a:pt x="13686" y="10340"/>
                      <a:pt x="20079" y="6194"/>
                    </a:cubicBezTo>
                    <a:cubicBezTo>
                      <a:pt x="26473" y="2098"/>
                      <a:pt x="33965" y="0"/>
                      <a:pt x="42657" y="0"/>
                    </a:cubicBezTo>
                    <a:close/>
                    <a:moveTo>
                      <a:pt x="42507" y="12038"/>
                    </a:moveTo>
                    <a:cubicBezTo>
                      <a:pt x="34665" y="12038"/>
                      <a:pt x="28421" y="14585"/>
                      <a:pt x="23776" y="19730"/>
                    </a:cubicBezTo>
                    <a:cubicBezTo>
                      <a:pt x="19130" y="24825"/>
                      <a:pt x="16383" y="32017"/>
                      <a:pt x="15484" y="41158"/>
                    </a:cubicBezTo>
                    <a:lnTo>
                      <a:pt x="66682" y="41158"/>
                    </a:lnTo>
                    <a:cubicBezTo>
                      <a:pt x="66632" y="35414"/>
                      <a:pt x="65733" y="30319"/>
                      <a:pt x="63985" y="25924"/>
                    </a:cubicBezTo>
                    <a:cubicBezTo>
                      <a:pt x="62236" y="21528"/>
                      <a:pt x="59639" y="18132"/>
                      <a:pt x="56093" y="15684"/>
                    </a:cubicBezTo>
                    <a:cubicBezTo>
                      <a:pt x="52546" y="13237"/>
                      <a:pt x="48051" y="12038"/>
                      <a:pt x="42507" y="1203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90" name="Google Shape;3390;g34ed79b00d1_0_3027"/>
              <p:cNvSpPr/>
              <p:nvPr/>
            </p:nvSpPr>
            <p:spPr>
              <a:xfrm>
                <a:off x="1879254" y="5243897"/>
                <a:ext cx="68979" cy="100298"/>
              </a:xfrm>
              <a:custGeom>
                <a:rect b="b" l="l" r="r" t="t"/>
                <a:pathLst>
                  <a:path extrusionOk="0" h="100298" w="68979">
                    <a:moveTo>
                      <a:pt x="68980" y="72027"/>
                    </a:moveTo>
                    <a:cubicBezTo>
                      <a:pt x="68980" y="78220"/>
                      <a:pt x="67431" y="83415"/>
                      <a:pt x="64334" y="87611"/>
                    </a:cubicBezTo>
                    <a:cubicBezTo>
                      <a:pt x="61237" y="91806"/>
                      <a:pt x="56842" y="95003"/>
                      <a:pt x="51098" y="97101"/>
                    </a:cubicBezTo>
                    <a:cubicBezTo>
                      <a:pt x="45354" y="99199"/>
                      <a:pt x="38511" y="100298"/>
                      <a:pt x="30569" y="100298"/>
                    </a:cubicBezTo>
                    <a:cubicBezTo>
                      <a:pt x="23826" y="100298"/>
                      <a:pt x="17932" y="99748"/>
                      <a:pt x="12987" y="98699"/>
                    </a:cubicBezTo>
                    <a:cubicBezTo>
                      <a:pt x="8042" y="97651"/>
                      <a:pt x="3696" y="96152"/>
                      <a:pt x="0" y="94204"/>
                    </a:cubicBezTo>
                    <a:lnTo>
                      <a:pt x="0" y="80718"/>
                    </a:lnTo>
                    <a:cubicBezTo>
                      <a:pt x="3946" y="82666"/>
                      <a:pt x="8641" y="84414"/>
                      <a:pt x="14136" y="86012"/>
                    </a:cubicBezTo>
                    <a:cubicBezTo>
                      <a:pt x="19630" y="87611"/>
                      <a:pt x="25174" y="88410"/>
                      <a:pt x="30918" y="88410"/>
                    </a:cubicBezTo>
                    <a:cubicBezTo>
                      <a:pt x="39260" y="88410"/>
                      <a:pt x="45354" y="87061"/>
                      <a:pt x="49100" y="84364"/>
                    </a:cubicBezTo>
                    <a:cubicBezTo>
                      <a:pt x="52846" y="81667"/>
                      <a:pt x="54744" y="77970"/>
                      <a:pt x="54744" y="73325"/>
                    </a:cubicBezTo>
                    <a:cubicBezTo>
                      <a:pt x="54744" y="70678"/>
                      <a:pt x="53995" y="68331"/>
                      <a:pt x="52496" y="66282"/>
                    </a:cubicBezTo>
                    <a:cubicBezTo>
                      <a:pt x="50998" y="64234"/>
                      <a:pt x="48500" y="62286"/>
                      <a:pt x="44954" y="60388"/>
                    </a:cubicBezTo>
                    <a:cubicBezTo>
                      <a:pt x="41408" y="58491"/>
                      <a:pt x="36513" y="56393"/>
                      <a:pt x="30319" y="54095"/>
                    </a:cubicBezTo>
                    <a:cubicBezTo>
                      <a:pt x="24125" y="51747"/>
                      <a:pt x="18781" y="49400"/>
                      <a:pt x="14285" y="47052"/>
                    </a:cubicBezTo>
                    <a:cubicBezTo>
                      <a:pt x="9790" y="44755"/>
                      <a:pt x="6293" y="41907"/>
                      <a:pt x="3846" y="38511"/>
                    </a:cubicBezTo>
                    <a:cubicBezTo>
                      <a:pt x="1399" y="35114"/>
                      <a:pt x="200" y="30819"/>
                      <a:pt x="200" y="25424"/>
                    </a:cubicBezTo>
                    <a:cubicBezTo>
                      <a:pt x="200" y="17233"/>
                      <a:pt x="3496" y="10939"/>
                      <a:pt x="10140" y="6594"/>
                    </a:cubicBezTo>
                    <a:cubicBezTo>
                      <a:pt x="16783" y="2198"/>
                      <a:pt x="25474" y="0"/>
                      <a:pt x="36213" y="0"/>
                    </a:cubicBezTo>
                    <a:cubicBezTo>
                      <a:pt x="42057" y="0"/>
                      <a:pt x="47501" y="599"/>
                      <a:pt x="52596" y="1698"/>
                    </a:cubicBezTo>
                    <a:cubicBezTo>
                      <a:pt x="57691" y="2847"/>
                      <a:pt x="62436" y="4396"/>
                      <a:pt x="66832" y="6344"/>
                    </a:cubicBezTo>
                    <a:lnTo>
                      <a:pt x="61887" y="18082"/>
                    </a:lnTo>
                    <a:cubicBezTo>
                      <a:pt x="57891" y="16383"/>
                      <a:pt x="53595" y="14935"/>
                      <a:pt x="49100" y="13736"/>
                    </a:cubicBezTo>
                    <a:cubicBezTo>
                      <a:pt x="44554" y="12537"/>
                      <a:pt x="39959" y="11988"/>
                      <a:pt x="35264" y="11988"/>
                    </a:cubicBezTo>
                    <a:cubicBezTo>
                      <a:pt x="28521" y="11988"/>
                      <a:pt x="23326" y="13087"/>
                      <a:pt x="19680" y="15335"/>
                    </a:cubicBezTo>
                    <a:cubicBezTo>
                      <a:pt x="16084" y="17582"/>
                      <a:pt x="14236" y="20629"/>
                      <a:pt x="14236" y="24525"/>
                    </a:cubicBezTo>
                    <a:cubicBezTo>
                      <a:pt x="14236" y="27522"/>
                      <a:pt x="15085" y="30019"/>
                      <a:pt x="16733" y="31917"/>
                    </a:cubicBezTo>
                    <a:cubicBezTo>
                      <a:pt x="18381" y="33816"/>
                      <a:pt x="21078" y="35664"/>
                      <a:pt x="24825" y="37412"/>
                    </a:cubicBezTo>
                    <a:cubicBezTo>
                      <a:pt x="28571" y="39160"/>
                      <a:pt x="33416" y="41108"/>
                      <a:pt x="39460" y="43406"/>
                    </a:cubicBezTo>
                    <a:cubicBezTo>
                      <a:pt x="45503" y="45653"/>
                      <a:pt x="50748" y="47951"/>
                      <a:pt x="55194" y="50349"/>
                    </a:cubicBezTo>
                    <a:cubicBezTo>
                      <a:pt x="59589" y="52746"/>
                      <a:pt x="62986" y="55593"/>
                      <a:pt x="65383" y="58990"/>
                    </a:cubicBezTo>
                    <a:cubicBezTo>
                      <a:pt x="67781" y="62386"/>
                      <a:pt x="68980" y="66732"/>
                      <a:pt x="68980" y="7202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91" name="Google Shape;3391;g34ed79b00d1_0_3027"/>
              <p:cNvSpPr/>
              <p:nvPr/>
            </p:nvSpPr>
            <p:spPr>
              <a:xfrm>
                <a:off x="2006124" y="5223218"/>
                <a:ext cx="57491" cy="120976"/>
              </a:xfrm>
              <a:custGeom>
                <a:rect b="b" l="l" r="r" t="t"/>
                <a:pathLst>
                  <a:path extrusionOk="0" h="120976" w="57491">
                    <a:moveTo>
                      <a:pt x="43905" y="108939"/>
                    </a:moveTo>
                    <a:cubicBezTo>
                      <a:pt x="46303" y="108939"/>
                      <a:pt x="48800" y="108739"/>
                      <a:pt x="51298" y="108340"/>
                    </a:cubicBezTo>
                    <a:cubicBezTo>
                      <a:pt x="53845" y="107940"/>
                      <a:pt x="55893" y="107440"/>
                      <a:pt x="57491" y="106841"/>
                    </a:cubicBezTo>
                    <a:lnTo>
                      <a:pt x="57491" y="118230"/>
                    </a:lnTo>
                    <a:cubicBezTo>
                      <a:pt x="55793" y="118979"/>
                      <a:pt x="53396" y="119628"/>
                      <a:pt x="50399" y="120178"/>
                    </a:cubicBezTo>
                    <a:cubicBezTo>
                      <a:pt x="47402" y="120727"/>
                      <a:pt x="44405" y="120977"/>
                      <a:pt x="41508" y="120977"/>
                    </a:cubicBezTo>
                    <a:cubicBezTo>
                      <a:pt x="36413" y="120977"/>
                      <a:pt x="31718" y="120078"/>
                      <a:pt x="27572" y="118280"/>
                    </a:cubicBezTo>
                    <a:cubicBezTo>
                      <a:pt x="23376" y="116481"/>
                      <a:pt x="20030" y="113435"/>
                      <a:pt x="17532" y="109139"/>
                    </a:cubicBezTo>
                    <a:cubicBezTo>
                      <a:pt x="15035" y="104843"/>
                      <a:pt x="13786" y="98899"/>
                      <a:pt x="13786" y="91307"/>
                    </a:cubicBezTo>
                    <a:lnTo>
                      <a:pt x="13786" y="33916"/>
                    </a:lnTo>
                    <a:lnTo>
                      <a:pt x="0" y="33916"/>
                    </a:lnTo>
                    <a:lnTo>
                      <a:pt x="0" y="26773"/>
                    </a:lnTo>
                    <a:lnTo>
                      <a:pt x="13836" y="21029"/>
                    </a:lnTo>
                    <a:lnTo>
                      <a:pt x="19680" y="0"/>
                    </a:lnTo>
                    <a:lnTo>
                      <a:pt x="28521" y="0"/>
                    </a:lnTo>
                    <a:lnTo>
                      <a:pt x="28521" y="22427"/>
                    </a:lnTo>
                    <a:lnTo>
                      <a:pt x="56842" y="22427"/>
                    </a:lnTo>
                    <a:lnTo>
                      <a:pt x="56842" y="33916"/>
                    </a:lnTo>
                    <a:lnTo>
                      <a:pt x="28521" y="33916"/>
                    </a:lnTo>
                    <a:lnTo>
                      <a:pt x="28521" y="90858"/>
                    </a:lnTo>
                    <a:cubicBezTo>
                      <a:pt x="28521" y="96901"/>
                      <a:pt x="29919" y="101447"/>
                      <a:pt x="32717" y="104444"/>
                    </a:cubicBezTo>
                    <a:cubicBezTo>
                      <a:pt x="35514" y="107440"/>
                      <a:pt x="39210" y="108939"/>
                      <a:pt x="43905" y="10893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92" name="Google Shape;3392;g34ed79b00d1_0_3027"/>
              <p:cNvSpPr/>
              <p:nvPr/>
            </p:nvSpPr>
            <p:spPr>
              <a:xfrm>
                <a:off x="2075953" y="5244097"/>
                <a:ext cx="77520" cy="100147"/>
              </a:xfrm>
              <a:custGeom>
                <a:rect b="b" l="l" r="r" t="t"/>
                <a:pathLst>
                  <a:path extrusionOk="0" h="100147" w="77520">
                    <a:moveTo>
                      <a:pt x="43456" y="0"/>
                    </a:moveTo>
                    <a:cubicBezTo>
                      <a:pt x="54994" y="0"/>
                      <a:pt x="63535" y="2597"/>
                      <a:pt x="69129" y="7742"/>
                    </a:cubicBezTo>
                    <a:cubicBezTo>
                      <a:pt x="74724" y="12937"/>
                      <a:pt x="77521" y="21178"/>
                      <a:pt x="77521" y="32567"/>
                    </a:cubicBezTo>
                    <a:lnTo>
                      <a:pt x="77521" y="98349"/>
                    </a:lnTo>
                    <a:lnTo>
                      <a:pt x="66832" y="98349"/>
                    </a:lnTo>
                    <a:lnTo>
                      <a:pt x="63985" y="84064"/>
                    </a:lnTo>
                    <a:lnTo>
                      <a:pt x="63285" y="84064"/>
                    </a:lnTo>
                    <a:cubicBezTo>
                      <a:pt x="60588" y="87611"/>
                      <a:pt x="57741" y="90558"/>
                      <a:pt x="54794" y="92955"/>
                    </a:cubicBezTo>
                    <a:cubicBezTo>
                      <a:pt x="51847" y="95353"/>
                      <a:pt x="48450" y="97151"/>
                      <a:pt x="44604" y="98349"/>
                    </a:cubicBezTo>
                    <a:cubicBezTo>
                      <a:pt x="40758" y="99548"/>
                      <a:pt x="36013" y="100147"/>
                      <a:pt x="30419" y="100147"/>
                    </a:cubicBezTo>
                    <a:cubicBezTo>
                      <a:pt x="24525" y="100147"/>
                      <a:pt x="19330" y="99099"/>
                      <a:pt x="14735" y="97051"/>
                    </a:cubicBezTo>
                    <a:cubicBezTo>
                      <a:pt x="10189" y="95003"/>
                      <a:pt x="6593" y="91856"/>
                      <a:pt x="3946" y="87710"/>
                    </a:cubicBezTo>
                    <a:cubicBezTo>
                      <a:pt x="1349" y="83515"/>
                      <a:pt x="0" y="78220"/>
                      <a:pt x="0" y="71827"/>
                    </a:cubicBezTo>
                    <a:cubicBezTo>
                      <a:pt x="0" y="62186"/>
                      <a:pt x="3846" y="54744"/>
                      <a:pt x="11488" y="49599"/>
                    </a:cubicBezTo>
                    <a:cubicBezTo>
                      <a:pt x="19130" y="44405"/>
                      <a:pt x="30768" y="41607"/>
                      <a:pt x="46453" y="41108"/>
                    </a:cubicBezTo>
                    <a:lnTo>
                      <a:pt x="63135" y="40409"/>
                    </a:lnTo>
                    <a:lnTo>
                      <a:pt x="63135" y="34515"/>
                    </a:lnTo>
                    <a:cubicBezTo>
                      <a:pt x="63135" y="26173"/>
                      <a:pt x="61337" y="20279"/>
                      <a:pt x="57741" y="16933"/>
                    </a:cubicBezTo>
                    <a:cubicBezTo>
                      <a:pt x="54145" y="13586"/>
                      <a:pt x="49100" y="11888"/>
                      <a:pt x="42557" y="11888"/>
                    </a:cubicBezTo>
                    <a:cubicBezTo>
                      <a:pt x="37512" y="11888"/>
                      <a:pt x="32667" y="12637"/>
                      <a:pt x="28071" y="14085"/>
                    </a:cubicBezTo>
                    <a:cubicBezTo>
                      <a:pt x="23476" y="15534"/>
                      <a:pt x="19130" y="17282"/>
                      <a:pt x="14985" y="19280"/>
                    </a:cubicBezTo>
                    <a:lnTo>
                      <a:pt x="10489" y="8142"/>
                    </a:lnTo>
                    <a:cubicBezTo>
                      <a:pt x="14835" y="5894"/>
                      <a:pt x="19830" y="3996"/>
                      <a:pt x="25474" y="2397"/>
                    </a:cubicBezTo>
                    <a:cubicBezTo>
                      <a:pt x="31118" y="799"/>
                      <a:pt x="37062" y="0"/>
                      <a:pt x="43306" y="0"/>
                    </a:cubicBezTo>
                    <a:close/>
                    <a:moveTo>
                      <a:pt x="63036" y="50648"/>
                    </a:moveTo>
                    <a:lnTo>
                      <a:pt x="48301" y="51248"/>
                    </a:lnTo>
                    <a:cubicBezTo>
                      <a:pt x="36213" y="51697"/>
                      <a:pt x="27722" y="53695"/>
                      <a:pt x="22777" y="57141"/>
                    </a:cubicBezTo>
                    <a:cubicBezTo>
                      <a:pt x="17832" y="60638"/>
                      <a:pt x="15384" y="65533"/>
                      <a:pt x="15384" y="71877"/>
                    </a:cubicBezTo>
                    <a:cubicBezTo>
                      <a:pt x="15384" y="77421"/>
                      <a:pt x="17082" y="81517"/>
                      <a:pt x="20429" y="84164"/>
                    </a:cubicBezTo>
                    <a:cubicBezTo>
                      <a:pt x="23776" y="86811"/>
                      <a:pt x="28221" y="88110"/>
                      <a:pt x="33765" y="88110"/>
                    </a:cubicBezTo>
                    <a:cubicBezTo>
                      <a:pt x="42357" y="88110"/>
                      <a:pt x="49399" y="85713"/>
                      <a:pt x="54844" y="80967"/>
                    </a:cubicBezTo>
                    <a:cubicBezTo>
                      <a:pt x="60338" y="76222"/>
                      <a:pt x="63036" y="69029"/>
                      <a:pt x="63036" y="59539"/>
                    </a:cubicBezTo>
                    <a:lnTo>
                      <a:pt x="63036" y="5059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93" name="Google Shape;3393;g34ed79b00d1_0_3027"/>
              <p:cNvSpPr/>
              <p:nvPr/>
            </p:nvSpPr>
            <p:spPr>
              <a:xfrm>
                <a:off x="2182394" y="5209482"/>
                <a:ext cx="17631" cy="132914"/>
              </a:xfrm>
              <a:custGeom>
                <a:rect b="b" l="l" r="r" t="t"/>
                <a:pathLst>
                  <a:path extrusionOk="0" h="132914" w="17631">
                    <a:moveTo>
                      <a:pt x="8791" y="0"/>
                    </a:moveTo>
                    <a:cubicBezTo>
                      <a:pt x="11189" y="0"/>
                      <a:pt x="13286" y="799"/>
                      <a:pt x="15035" y="2348"/>
                    </a:cubicBezTo>
                    <a:cubicBezTo>
                      <a:pt x="16783" y="3896"/>
                      <a:pt x="17632" y="6344"/>
                      <a:pt x="17632" y="9640"/>
                    </a:cubicBezTo>
                    <a:cubicBezTo>
                      <a:pt x="17632" y="12937"/>
                      <a:pt x="16783" y="15285"/>
                      <a:pt x="15035" y="16883"/>
                    </a:cubicBezTo>
                    <a:cubicBezTo>
                      <a:pt x="13286" y="18482"/>
                      <a:pt x="11239" y="19280"/>
                      <a:pt x="8791" y="19280"/>
                    </a:cubicBezTo>
                    <a:cubicBezTo>
                      <a:pt x="6244" y="19280"/>
                      <a:pt x="4146" y="18482"/>
                      <a:pt x="2497" y="16883"/>
                    </a:cubicBezTo>
                    <a:cubicBezTo>
                      <a:pt x="799" y="15285"/>
                      <a:pt x="0" y="12887"/>
                      <a:pt x="0" y="9640"/>
                    </a:cubicBezTo>
                    <a:cubicBezTo>
                      <a:pt x="0" y="6394"/>
                      <a:pt x="849" y="3896"/>
                      <a:pt x="2497" y="2348"/>
                    </a:cubicBezTo>
                    <a:cubicBezTo>
                      <a:pt x="4196" y="799"/>
                      <a:pt x="6293" y="0"/>
                      <a:pt x="8791" y="0"/>
                    </a:cubicBezTo>
                    <a:close/>
                    <a:moveTo>
                      <a:pt x="15934" y="36163"/>
                    </a:moveTo>
                    <a:lnTo>
                      <a:pt x="15934" y="132914"/>
                    </a:lnTo>
                    <a:lnTo>
                      <a:pt x="1299" y="132914"/>
                    </a:lnTo>
                    <a:lnTo>
                      <a:pt x="1299" y="36163"/>
                    </a:lnTo>
                    <a:lnTo>
                      <a:pt x="15934" y="3616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94" name="Google Shape;3394;g34ed79b00d1_0_3027"/>
              <p:cNvSpPr/>
              <p:nvPr/>
            </p:nvSpPr>
            <p:spPr>
              <a:xfrm>
                <a:off x="2265110" y="5209482"/>
                <a:ext cx="29220" cy="172624"/>
              </a:xfrm>
              <a:custGeom>
                <a:rect b="b" l="l" r="r" t="t"/>
                <a:pathLst>
                  <a:path extrusionOk="0" h="172624" w="29220">
                    <a:moveTo>
                      <a:pt x="12138" y="154193"/>
                    </a:moveTo>
                    <a:cubicBezTo>
                      <a:pt x="12138" y="156940"/>
                      <a:pt x="12887" y="159038"/>
                      <a:pt x="14335" y="160486"/>
                    </a:cubicBezTo>
                    <a:cubicBezTo>
                      <a:pt x="15784" y="161935"/>
                      <a:pt x="17882" y="162634"/>
                      <a:pt x="20579" y="162634"/>
                    </a:cubicBezTo>
                    <a:cubicBezTo>
                      <a:pt x="22527" y="162634"/>
                      <a:pt x="24175" y="162484"/>
                      <a:pt x="25624" y="162234"/>
                    </a:cubicBezTo>
                    <a:cubicBezTo>
                      <a:pt x="27022" y="161985"/>
                      <a:pt x="28221" y="161735"/>
                      <a:pt x="29220" y="161486"/>
                    </a:cubicBezTo>
                    <a:lnTo>
                      <a:pt x="29220" y="171025"/>
                    </a:lnTo>
                    <a:cubicBezTo>
                      <a:pt x="27572" y="171425"/>
                      <a:pt x="25874" y="171825"/>
                      <a:pt x="24175" y="172125"/>
                    </a:cubicBezTo>
                    <a:cubicBezTo>
                      <a:pt x="22477" y="172474"/>
                      <a:pt x="20479" y="172624"/>
                      <a:pt x="18181" y="172624"/>
                    </a:cubicBezTo>
                    <a:cubicBezTo>
                      <a:pt x="11988" y="172624"/>
                      <a:pt x="7442" y="171175"/>
                      <a:pt x="4445" y="168229"/>
                    </a:cubicBezTo>
                    <a:cubicBezTo>
                      <a:pt x="1448" y="165282"/>
                      <a:pt x="0" y="161186"/>
                      <a:pt x="0" y="155891"/>
                    </a:cubicBezTo>
                    <a:cubicBezTo>
                      <a:pt x="0" y="152495"/>
                      <a:pt x="849" y="149148"/>
                      <a:pt x="2547" y="145951"/>
                    </a:cubicBezTo>
                    <a:cubicBezTo>
                      <a:pt x="4246" y="142755"/>
                      <a:pt x="6393" y="139807"/>
                      <a:pt x="8991" y="137060"/>
                    </a:cubicBezTo>
                    <a:cubicBezTo>
                      <a:pt x="11588" y="134363"/>
                      <a:pt x="14186" y="132066"/>
                      <a:pt x="16783" y="130267"/>
                    </a:cubicBezTo>
                    <a:lnTo>
                      <a:pt x="24925" y="132914"/>
                    </a:lnTo>
                    <a:cubicBezTo>
                      <a:pt x="20829" y="136660"/>
                      <a:pt x="17632" y="140207"/>
                      <a:pt x="15434" y="143503"/>
                    </a:cubicBezTo>
                    <a:cubicBezTo>
                      <a:pt x="13236" y="146800"/>
                      <a:pt x="12138" y="150347"/>
                      <a:pt x="12138" y="154193"/>
                    </a:cubicBezTo>
                    <a:close/>
                    <a:moveTo>
                      <a:pt x="18631" y="0"/>
                    </a:moveTo>
                    <a:cubicBezTo>
                      <a:pt x="21028" y="0"/>
                      <a:pt x="23126" y="799"/>
                      <a:pt x="24875" y="2348"/>
                    </a:cubicBezTo>
                    <a:cubicBezTo>
                      <a:pt x="26623" y="3896"/>
                      <a:pt x="27472" y="6344"/>
                      <a:pt x="27472" y="9640"/>
                    </a:cubicBezTo>
                    <a:cubicBezTo>
                      <a:pt x="27472" y="12937"/>
                      <a:pt x="26623" y="15285"/>
                      <a:pt x="24875" y="16883"/>
                    </a:cubicBezTo>
                    <a:cubicBezTo>
                      <a:pt x="23126" y="18482"/>
                      <a:pt x="21078" y="19280"/>
                      <a:pt x="18631" y="19280"/>
                    </a:cubicBezTo>
                    <a:cubicBezTo>
                      <a:pt x="16084" y="19280"/>
                      <a:pt x="13986" y="18482"/>
                      <a:pt x="12337" y="16883"/>
                    </a:cubicBezTo>
                    <a:cubicBezTo>
                      <a:pt x="10639" y="15285"/>
                      <a:pt x="9840" y="12887"/>
                      <a:pt x="9840" y="9640"/>
                    </a:cubicBezTo>
                    <a:cubicBezTo>
                      <a:pt x="9840" y="6394"/>
                      <a:pt x="10689" y="3896"/>
                      <a:pt x="12337" y="2348"/>
                    </a:cubicBezTo>
                    <a:cubicBezTo>
                      <a:pt x="14036" y="799"/>
                      <a:pt x="16133" y="0"/>
                      <a:pt x="18631" y="0"/>
                    </a:cubicBezTo>
                    <a:close/>
                    <a:moveTo>
                      <a:pt x="25774" y="36163"/>
                    </a:moveTo>
                    <a:lnTo>
                      <a:pt x="25774" y="132914"/>
                    </a:lnTo>
                    <a:lnTo>
                      <a:pt x="11139" y="132914"/>
                    </a:lnTo>
                    <a:lnTo>
                      <a:pt x="11139" y="36163"/>
                    </a:lnTo>
                    <a:lnTo>
                      <a:pt x="25774" y="3616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95" name="Google Shape;3395;g34ed79b00d1_0_3027"/>
              <p:cNvSpPr/>
              <p:nvPr/>
            </p:nvSpPr>
            <p:spPr>
              <a:xfrm>
                <a:off x="2306468" y="5245645"/>
                <a:ext cx="90357" cy="96751"/>
              </a:xfrm>
              <a:custGeom>
                <a:rect b="b" l="l" r="r" t="t"/>
                <a:pathLst>
                  <a:path extrusionOk="0" h="96751" w="90357">
                    <a:moveTo>
                      <a:pt x="36713" y="96751"/>
                    </a:moveTo>
                    <a:lnTo>
                      <a:pt x="0" y="0"/>
                    </a:lnTo>
                    <a:lnTo>
                      <a:pt x="15734" y="0"/>
                    </a:lnTo>
                    <a:lnTo>
                      <a:pt x="37012" y="58541"/>
                    </a:lnTo>
                    <a:cubicBezTo>
                      <a:pt x="38461" y="62536"/>
                      <a:pt x="39959" y="66932"/>
                      <a:pt x="41508" y="71777"/>
                    </a:cubicBezTo>
                    <a:cubicBezTo>
                      <a:pt x="43056" y="76622"/>
                      <a:pt x="44105" y="80468"/>
                      <a:pt x="44704" y="83415"/>
                    </a:cubicBezTo>
                    <a:lnTo>
                      <a:pt x="45304" y="83415"/>
                    </a:lnTo>
                    <a:cubicBezTo>
                      <a:pt x="46003" y="80468"/>
                      <a:pt x="47202" y="76572"/>
                      <a:pt x="48850" y="71727"/>
                    </a:cubicBezTo>
                    <a:cubicBezTo>
                      <a:pt x="50498" y="66882"/>
                      <a:pt x="51997" y="62486"/>
                      <a:pt x="53346" y="58541"/>
                    </a:cubicBezTo>
                    <a:lnTo>
                      <a:pt x="74624" y="0"/>
                    </a:lnTo>
                    <a:lnTo>
                      <a:pt x="90358" y="0"/>
                    </a:lnTo>
                    <a:lnTo>
                      <a:pt x="53545" y="96751"/>
                    </a:lnTo>
                    <a:lnTo>
                      <a:pt x="36762" y="9675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96" name="Google Shape;3396;g34ed79b00d1_0_3027"/>
              <p:cNvSpPr/>
              <p:nvPr/>
            </p:nvSpPr>
            <p:spPr>
              <a:xfrm>
                <a:off x="2406715" y="5243847"/>
                <a:ext cx="82066" cy="100348"/>
              </a:xfrm>
              <a:custGeom>
                <a:rect b="b" l="l" r="r" t="t"/>
                <a:pathLst>
                  <a:path extrusionOk="0" h="100348" w="82066">
                    <a:moveTo>
                      <a:pt x="42706" y="50"/>
                    </a:moveTo>
                    <a:cubicBezTo>
                      <a:pt x="50948" y="50"/>
                      <a:pt x="57991" y="1898"/>
                      <a:pt x="63885" y="5544"/>
                    </a:cubicBezTo>
                    <a:cubicBezTo>
                      <a:pt x="69779" y="9191"/>
                      <a:pt x="74274" y="14285"/>
                      <a:pt x="77371" y="20879"/>
                    </a:cubicBezTo>
                    <a:cubicBezTo>
                      <a:pt x="80468" y="27472"/>
                      <a:pt x="82066" y="35114"/>
                      <a:pt x="82066" y="43855"/>
                    </a:cubicBezTo>
                    <a:lnTo>
                      <a:pt x="82066" y="52946"/>
                    </a:lnTo>
                    <a:lnTo>
                      <a:pt x="15234" y="52946"/>
                    </a:lnTo>
                    <a:cubicBezTo>
                      <a:pt x="15434" y="64284"/>
                      <a:pt x="18231" y="72925"/>
                      <a:pt x="23726" y="78920"/>
                    </a:cubicBezTo>
                    <a:cubicBezTo>
                      <a:pt x="29220" y="84863"/>
                      <a:pt x="36912" y="87811"/>
                      <a:pt x="46852" y="87811"/>
                    </a:cubicBezTo>
                    <a:cubicBezTo>
                      <a:pt x="52996" y="87811"/>
                      <a:pt x="58390" y="87261"/>
                      <a:pt x="63085" y="86162"/>
                    </a:cubicBezTo>
                    <a:cubicBezTo>
                      <a:pt x="67781" y="85063"/>
                      <a:pt x="72676" y="83415"/>
                      <a:pt x="77721" y="81217"/>
                    </a:cubicBezTo>
                    <a:lnTo>
                      <a:pt x="77721" y="94104"/>
                    </a:lnTo>
                    <a:cubicBezTo>
                      <a:pt x="72826" y="96302"/>
                      <a:pt x="67981" y="97851"/>
                      <a:pt x="63185" y="98849"/>
                    </a:cubicBezTo>
                    <a:cubicBezTo>
                      <a:pt x="58390" y="99848"/>
                      <a:pt x="52746" y="100348"/>
                      <a:pt x="46203" y="100348"/>
                    </a:cubicBezTo>
                    <a:cubicBezTo>
                      <a:pt x="36912" y="100348"/>
                      <a:pt x="28821" y="98450"/>
                      <a:pt x="21878" y="94654"/>
                    </a:cubicBezTo>
                    <a:cubicBezTo>
                      <a:pt x="14935" y="90858"/>
                      <a:pt x="9590" y="85263"/>
                      <a:pt x="5744" y="77920"/>
                    </a:cubicBezTo>
                    <a:cubicBezTo>
                      <a:pt x="1898" y="70578"/>
                      <a:pt x="0" y="61538"/>
                      <a:pt x="0" y="50898"/>
                    </a:cubicBezTo>
                    <a:cubicBezTo>
                      <a:pt x="0" y="40259"/>
                      <a:pt x="1748" y="31468"/>
                      <a:pt x="5245" y="23826"/>
                    </a:cubicBezTo>
                    <a:cubicBezTo>
                      <a:pt x="8741" y="16183"/>
                      <a:pt x="13686" y="10340"/>
                      <a:pt x="20079" y="6194"/>
                    </a:cubicBezTo>
                    <a:cubicBezTo>
                      <a:pt x="26473" y="2098"/>
                      <a:pt x="33965" y="0"/>
                      <a:pt x="42656" y="0"/>
                    </a:cubicBezTo>
                    <a:close/>
                    <a:moveTo>
                      <a:pt x="42557" y="12038"/>
                    </a:moveTo>
                    <a:cubicBezTo>
                      <a:pt x="34714" y="12038"/>
                      <a:pt x="28471" y="14585"/>
                      <a:pt x="23826" y="19730"/>
                    </a:cubicBezTo>
                    <a:cubicBezTo>
                      <a:pt x="19180" y="24825"/>
                      <a:pt x="16433" y="32017"/>
                      <a:pt x="15534" y="41158"/>
                    </a:cubicBezTo>
                    <a:lnTo>
                      <a:pt x="66732" y="41158"/>
                    </a:lnTo>
                    <a:cubicBezTo>
                      <a:pt x="66682" y="35414"/>
                      <a:pt x="65783" y="30319"/>
                      <a:pt x="64035" y="25924"/>
                    </a:cubicBezTo>
                    <a:cubicBezTo>
                      <a:pt x="62286" y="21528"/>
                      <a:pt x="59689" y="18132"/>
                      <a:pt x="56143" y="15684"/>
                    </a:cubicBezTo>
                    <a:cubicBezTo>
                      <a:pt x="52596" y="13237"/>
                      <a:pt x="48101" y="12038"/>
                      <a:pt x="42557" y="1203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97" name="Google Shape;3397;g34ed79b00d1_0_3027"/>
              <p:cNvSpPr/>
              <p:nvPr/>
            </p:nvSpPr>
            <p:spPr>
              <a:xfrm>
                <a:off x="2512407" y="5209482"/>
                <a:ext cx="17631" cy="132914"/>
              </a:xfrm>
              <a:custGeom>
                <a:rect b="b" l="l" r="r" t="t"/>
                <a:pathLst>
                  <a:path extrusionOk="0" h="132914" w="17631">
                    <a:moveTo>
                      <a:pt x="8791" y="0"/>
                    </a:moveTo>
                    <a:cubicBezTo>
                      <a:pt x="11189" y="0"/>
                      <a:pt x="13286" y="799"/>
                      <a:pt x="15035" y="2348"/>
                    </a:cubicBezTo>
                    <a:cubicBezTo>
                      <a:pt x="16783" y="3896"/>
                      <a:pt x="17632" y="6344"/>
                      <a:pt x="17632" y="9640"/>
                    </a:cubicBezTo>
                    <a:cubicBezTo>
                      <a:pt x="17632" y="12937"/>
                      <a:pt x="16783" y="15285"/>
                      <a:pt x="15035" y="16883"/>
                    </a:cubicBezTo>
                    <a:cubicBezTo>
                      <a:pt x="13286" y="18482"/>
                      <a:pt x="11239" y="19280"/>
                      <a:pt x="8791" y="19280"/>
                    </a:cubicBezTo>
                    <a:cubicBezTo>
                      <a:pt x="6244" y="19280"/>
                      <a:pt x="4146" y="18482"/>
                      <a:pt x="2497" y="16883"/>
                    </a:cubicBezTo>
                    <a:cubicBezTo>
                      <a:pt x="799" y="15285"/>
                      <a:pt x="0" y="12887"/>
                      <a:pt x="0" y="9640"/>
                    </a:cubicBezTo>
                    <a:cubicBezTo>
                      <a:pt x="0" y="6394"/>
                      <a:pt x="849" y="3896"/>
                      <a:pt x="2497" y="2348"/>
                    </a:cubicBezTo>
                    <a:cubicBezTo>
                      <a:pt x="4196" y="799"/>
                      <a:pt x="6294" y="0"/>
                      <a:pt x="8791" y="0"/>
                    </a:cubicBezTo>
                    <a:close/>
                    <a:moveTo>
                      <a:pt x="15934" y="36163"/>
                    </a:moveTo>
                    <a:lnTo>
                      <a:pt x="15934" y="132914"/>
                    </a:lnTo>
                    <a:lnTo>
                      <a:pt x="1299" y="132914"/>
                    </a:lnTo>
                    <a:lnTo>
                      <a:pt x="1299" y="36163"/>
                    </a:lnTo>
                    <a:lnTo>
                      <a:pt x="15934" y="3616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98" name="Google Shape;3398;g34ed79b00d1_0_3027"/>
              <p:cNvSpPr/>
              <p:nvPr/>
            </p:nvSpPr>
            <p:spPr>
              <a:xfrm>
                <a:off x="2559359" y="5205086"/>
                <a:ext cx="78120" cy="137359"/>
              </a:xfrm>
              <a:custGeom>
                <a:rect b="b" l="l" r="r" t="t"/>
                <a:pathLst>
                  <a:path extrusionOk="0" h="137359" w="78120">
                    <a:moveTo>
                      <a:pt x="14535" y="0"/>
                    </a:moveTo>
                    <a:lnTo>
                      <a:pt x="14535" y="71327"/>
                    </a:lnTo>
                    <a:cubicBezTo>
                      <a:pt x="14535" y="73675"/>
                      <a:pt x="14435" y="76572"/>
                      <a:pt x="14285" y="79918"/>
                    </a:cubicBezTo>
                    <a:cubicBezTo>
                      <a:pt x="14086" y="83315"/>
                      <a:pt x="13986" y="86312"/>
                      <a:pt x="13836" y="88859"/>
                    </a:cubicBezTo>
                    <a:lnTo>
                      <a:pt x="14435" y="88859"/>
                    </a:lnTo>
                    <a:cubicBezTo>
                      <a:pt x="15684" y="87311"/>
                      <a:pt x="17482" y="85063"/>
                      <a:pt x="19880" y="82067"/>
                    </a:cubicBezTo>
                    <a:cubicBezTo>
                      <a:pt x="22277" y="79070"/>
                      <a:pt x="24275" y="76672"/>
                      <a:pt x="25924" y="74824"/>
                    </a:cubicBezTo>
                    <a:lnTo>
                      <a:pt x="58041" y="40559"/>
                    </a:lnTo>
                    <a:lnTo>
                      <a:pt x="75273" y="40559"/>
                    </a:lnTo>
                    <a:lnTo>
                      <a:pt x="36363" y="81867"/>
                    </a:lnTo>
                    <a:lnTo>
                      <a:pt x="78120" y="137310"/>
                    </a:lnTo>
                    <a:lnTo>
                      <a:pt x="60488" y="137310"/>
                    </a:lnTo>
                    <a:lnTo>
                      <a:pt x="26323" y="91507"/>
                    </a:lnTo>
                    <a:lnTo>
                      <a:pt x="14585" y="102296"/>
                    </a:lnTo>
                    <a:lnTo>
                      <a:pt x="14585" y="137360"/>
                    </a:lnTo>
                    <a:lnTo>
                      <a:pt x="0" y="137360"/>
                    </a:lnTo>
                    <a:lnTo>
                      <a:pt x="0" y="0"/>
                    </a:lnTo>
                    <a:lnTo>
                      <a:pt x="1458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99" name="Google Shape;3399;g34ed79b00d1_0_3027"/>
              <p:cNvSpPr/>
              <p:nvPr/>
            </p:nvSpPr>
            <p:spPr>
              <a:xfrm>
                <a:off x="2647919" y="5243897"/>
                <a:ext cx="68979" cy="100298"/>
              </a:xfrm>
              <a:custGeom>
                <a:rect b="b" l="l" r="r" t="t"/>
                <a:pathLst>
                  <a:path extrusionOk="0" h="100298" w="68979">
                    <a:moveTo>
                      <a:pt x="68980" y="72027"/>
                    </a:moveTo>
                    <a:cubicBezTo>
                      <a:pt x="68980" y="78220"/>
                      <a:pt x="67431" y="83415"/>
                      <a:pt x="64334" y="87611"/>
                    </a:cubicBezTo>
                    <a:cubicBezTo>
                      <a:pt x="61238" y="91806"/>
                      <a:pt x="56842" y="95003"/>
                      <a:pt x="51098" y="97101"/>
                    </a:cubicBezTo>
                    <a:cubicBezTo>
                      <a:pt x="45354" y="99199"/>
                      <a:pt x="38511" y="100298"/>
                      <a:pt x="30569" y="100298"/>
                    </a:cubicBezTo>
                    <a:cubicBezTo>
                      <a:pt x="23826" y="100298"/>
                      <a:pt x="17932" y="99748"/>
                      <a:pt x="12987" y="98699"/>
                    </a:cubicBezTo>
                    <a:cubicBezTo>
                      <a:pt x="8042" y="97651"/>
                      <a:pt x="3696" y="96152"/>
                      <a:pt x="0" y="94204"/>
                    </a:cubicBezTo>
                    <a:lnTo>
                      <a:pt x="0" y="80718"/>
                    </a:lnTo>
                    <a:cubicBezTo>
                      <a:pt x="3946" y="82666"/>
                      <a:pt x="8641" y="84414"/>
                      <a:pt x="14136" y="86012"/>
                    </a:cubicBezTo>
                    <a:cubicBezTo>
                      <a:pt x="19630" y="87611"/>
                      <a:pt x="25174" y="88410"/>
                      <a:pt x="30918" y="88410"/>
                    </a:cubicBezTo>
                    <a:cubicBezTo>
                      <a:pt x="39260" y="88410"/>
                      <a:pt x="45354" y="87061"/>
                      <a:pt x="49100" y="84364"/>
                    </a:cubicBezTo>
                    <a:cubicBezTo>
                      <a:pt x="52846" y="81667"/>
                      <a:pt x="54744" y="77970"/>
                      <a:pt x="54744" y="73325"/>
                    </a:cubicBezTo>
                    <a:cubicBezTo>
                      <a:pt x="54744" y="70678"/>
                      <a:pt x="53995" y="68331"/>
                      <a:pt x="52496" y="66282"/>
                    </a:cubicBezTo>
                    <a:cubicBezTo>
                      <a:pt x="50998" y="64234"/>
                      <a:pt x="48501" y="62286"/>
                      <a:pt x="44954" y="60388"/>
                    </a:cubicBezTo>
                    <a:cubicBezTo>
                      <a:pt x="41408" y="58491"/>
                      <a:pt x="36513" y="56393"/>
                      <a:pt x="30319" y="54095"/>
                    </a:cubicBezTo>
                    <a:cubicBezTo>
                      <a:pt x="24125" y="51747"/>
                      <a:pt x="18781" y="49400"/>
                      <a:pt x="14285" y="47052"/>
                    </a:cubicBezTo>
                    <a:cubicBezTo>
                      <a:pt x="9790" y="44755"/>
                      <a:pt x="6294" y="41907"/>
                      <a:pt x="3846" y="38511"/>
                    </a:cubicBezTo>
                    <a:cubicBezTo>
                      <a:pt x="1399" y="35114"/>
                      <a:pt x="200" y="30819"/>
                      <a:pt x="200" y="25424"/>
                    </a:cubicBezTo>
                    <a:cubicBezTo>
                      <a:pt x="200" y="17233"/>
                      <a:pt x="3496" y="10939"/>
                      <a:pt x="10140" y="6594"/>
                    </a:cubicBezTo>
                    <a:cubicBezTo>
                      <a:pt x="16783" y="2198"/>
                      <a:pt x="25474" y="0"/>
                      <a:pt x="36213" y="0"/>
                    </a:cubicBezTo>
                    <a:cubicBezTo>
                      <a:pt x="42057" y="0"/>
                      <a:pt x="47502" y="599"/>
                      <a:pt x="52596" y="1698"/>
                    </a:cubicBezTo>
                    <a:cubicBezTo>
                      <a:pt x="57691" y="2847"/>
                      <a:pt x="62436" y="4396"/>
                      <a:pt x="66832" y="6344"/>
                    </a:cubicBezTo>
                    <a:lnTo>
                      <a:pt x="61887" y="18082"/>
                    </a:lnTo>
                    <a:cubicBezTo>
                      <a:pt x="57891" y="16383"/>
                      <a:pt x="53595" y="14935"/>
                      <a:pt x="49100" y="13736"/>
                    </a:cubicBezTo>
                    <a:cubicBezTo>
                      <a:pt x="44554" y="12537"/>
                      <a:pt x="39959" y="11988"/>
                      <a:pt x="35264" y="11988"/>
                    </a:cubicBezTo>
                    <a:cubicBezTo>
                      <a:pt x="28521" y="11988"/>
                      <a:pt x="23326" y="13087"/>
                      <a:pt x="19680" y="15335"/>
                    </a:cubicBezTo>
                    <a:cubicBezTo>
                      <a:pt x="16084" y="17582"/>
                      <a:pt x="14236" y="20629"/>
                      <a:pt x="14236" y="24525"/>
                    </a:cubicBezTo>
                    <a:cubicBezTo>
                      <a:pt x="14236" y="27522"/>
                      <a:pt x="15085" y="30019"/>
                      <a:pt x="16733" y="31917"/>
                    </a:cubicBezTo>
                    <a:cubicBezTo>
                      <a:pt x="18381" y="33816"/>
                      <a:pt x="21079" y="35664"/>
                      <a:pt x="24825" y="37412"/>
                    </a:cubicBezTo>
                    <a:cubicBezTo>
                      <a:pt x="28571" y="39160"/>
                      <a:pt x="33416" y="41108"/>
                      <a:pt x="39460" y="43406"/>
                    </a:cubicBezTo>
                    <a:cubicBezTo>
                      <a:pt x="45503" y="45653"/>
                      <a:pt x="50748" y="47951"/>
                      <a:pt x="55194" y="50349"/>
                    </a:cubicBezTo>
                    <a:cubicBezTo>
                      <a:pt x="59589" y="52746"/>
                      <a:pt x="62986" y="55593"/>
                      <a:pt x="65383" y="58990"/>
                    </a:cubicBezTo>
                    <a:cubicBezTo>
                      <a:pt x="67781" y="62386"/>
                      <a:pt x="68980" y="66732"/>
                      <a:pt x="68980" y="7202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00" name="Google Shape;3400;g34ed79b00d1_0_3027"/>
              <p:cNvSpPr/>
              <p:nvPr/>
            </p:nvSpPr>
            <p:spPr>
              <a:xfrm>
                <a:off x="2739176" y="5209482"/>
                <a:ext cx="17631" cy="132914"/>
              </a:xfrm>
              <a:custGeom>
                <a:rect b="b" l="l" r="r" t="t"/>
                <a:pathLst>
                  <a:path extrusionOk="0" h="132914" w="17631">
                    <a:moveTo>
                      <a:pt x="8791" y="0"/>
                    </a:moveTo>
                    <a:cubicBezTo>
                      <a:pt x="11189" y="0"/>
                      <a:pt x="13286" y="799"/>
                      <a:pt x="15035" y="2348"/>
                    </a:cubicBezTo>
                    <a:cubicBezTo>
                      <a:pt x="16783" y="3896"/>
                      <a:pt x="17632" y="6344"/>
                      <a:pt x="17632" y="9640"/>
                    </a:cubicBezTo>
                    <a:cubicBezTo>
                      <a:pt x="17632" y="12937"/>
                      <a:pt x="16783" y="15285"/>
                      <a:pt x="15035" y="16883"/>
                    </a:cubicBezTo>
                    <a:cubicBezTo>
                      <a:pt x="13286" y="18482"/>
                      <a:pt x="11239" y="19280"/>
                      <a:pt x="8791" y="19280"/>
                    </a:cubicBezTo>
                    <a:cubicBezTo>
                      <a:pt x="6244" y="19280"/>
                      <a:pt x="4146" y="18482"/>
                      <a:pt x="2497" y="16883"/>
                    </a:cubicBezTo>
                    <a:cubicBezTo>
                      <a:pt x="799" y="15285"/>
                      <a:pt x="0" y="12887"/>
                      <a:pt x="0" y="9640"/>
                    </a:cubicBezTo>
                    <a:cubicBezTo>
                      <a:pt x="0" y="6394"/>
                      <a:pt x="849" y="3896"/>
                      <a:pt x="2497" y="2348"/>
                    </a:cubicBezTo>
                    <a:cubicBezTo>
                      <a:pt x="4196" y="799"/>
                      <a:pt x="6294" y="0"/>
                      <a:pt x="8791" y="0"/>
                    </a:cubicBezTo>
                    <a:close/>
                    <a:moveTo>
                      <a:pt x="15934" y="36163"/>
                    </a:moveTo>
                    <a:lnTo>
                      <a:pt x="15934" y="132914"/>
                    </a:lnTo>
                    <a:lnTo>
                      <a:pt x="1299" y="132914"/>
                    </a:lnTo>
                    <a:lnTo>
                      <a:pt x="1299" y="36163"/>
                    </a:lnTo>
                    <a:lnTo>
                      <a:pt x="15934" y="3616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01" name="Google Shape;3401;g34ed79b00d1_0_3027"/>
              <p:cNvSpPr/>
              <p:nvPr/>
            </p:nvSpPr>
            <p:spPr>
              <a:xfrm>
                <a:off x="2786128" y="5243797"/>
                <a:ext cx="137210" cy="98599"/>
              </a:xfrm>
              <a:custGeom>
                <a:rect b="b" l="l" r="r" t="t"/>
                <a:pathLst>
                  <a:path extrusionOk="0" h="98599" w="137210">
                    <a:moveTo>
                      <a:pt x="104993" y="100"/>
                    </a:moveTo>
                    <a:cubicBezTo>
                      <a:pt x="115632" y="100"/>
                      <a:pt x="123674" y="2897"/>
                      <a:pt x="129068" y="8442"/>
                    </a:cubicBezTo>
                    <a:cubicBezTo>
                      <a:pt x="134463" y="13986"/>
                      <a:pt x="137210" y="22927"/>
                      <a:pt x="137210" y="35214"/>
                    </a:cubicBezTo>
                    <a:lnTo>
                      <a:pt x="137210" y="98599"/>
                    </a:lnTo>
                    <a:lnTo>
                      <a:pt x="122725" y="98599"/>
                    </a:lnTo>
                    <a:lnTo>
                      <a:pt x="122725" y="35914"/>
                    </a:lnTo>
                    <a:cubicBezTo>
                      <a:pt x="122725" y="28071"/>
                      <a:pt x="121027" y="22228"/>
                      <a:pt x="117630" y="18282"/>
                    </a:cubicBezTo>
                    <a:cubicBezTo>
                      <a:pt x="114233" y="14385"/>
                      <a:pt x="109238" y="12437"/>
                      <a:pt x="102595" y="12437"/>
                    </a:cubicBezTo>
                    <a:cubicBezTo>
                      <a:pt x="93255" y="12437"/>
                      <a:pt x="86462" y="15135"/>
                      <a:pt x="82216" y="20529"/>
                    </a:cubicBezTo>
                    <a:cubicBezTo>
                      <a:pt x="77971" y="25924"/>
                      <a:pt x="75873" y="33916"/>
                      <a:pt x="75873" y="44455"/>
                    </a:cubicBezTo>
                    <a:lnTo>
                      <a:pt x="75873" y="98550"/>
                    </a:lnTo>
                    <a:lnTo>
                      <a:pt x="61288" y="98550"/>
                    </a:lnTo>
                    <a:lnTo>
                      <a:pt x="61288" y="35864"/>
                    </a:lnTo>
                    <a:cubicBezTo>
                      <a:pt x="61288" y="30619"/>
                      <a:pt x="60538" y="26273"/>
                      <a:pt x="59040" y="22777"/>
                    </a:cubicBezTo>
                    <a:cubicBezTo>
                      <a:pt x="57541" y="19280"/>
                      <a:pt x="55294" y="16683"/>
                      <a:pt x="52347" y="14985"/>
                    </a:cubicBezTo>
                    <a:cubicBezTo>
                      <a:pt x="49350" y="13237"/>
                      <a:pt x="45603" y="12388"/>
                      <a:pt x="41108" y="12388"/>
                    </a:cubicBezTo>
                    <a:cubicBezTo>
                      <a:pt x="34715" y="12388"/>
                      <a:pt x="29570" y="13686"/>
                      <a:pt x="25674" y="16333"/>
                    </a:cubicBezTo>
                    <a:cubicBezTo>
                      <a:pt x="21778" y="18981"/>
                      <a:pt x="18981" y="22927"/>
                      <a:pt x="17232" y="28121"/>
                    </a:cubicBezTo>
                    <a:cubicBezTo>
                      <a:pt x="15484" y="33316"/>
                      <a:pt x="14635" y="39710"/>
                      <a:pt x="14635" y="47302"/>
                    </a:cubicBezTo>
                    <a:lnTo>
                      <a:pt x="14635" y="98500"/>
                    </a:lnTo>
                    <a:lnTo>
                      <a:pt x="0" y="98500"/>
                    </a:lnTo>
                    <a:lnTo>
                      <a:pt x="0" y="1749"/>
                    </a:lnTo>
                    <a:lnTo>
                      <a:pt x="11838" y="1749"/>
                    </a:lnTo>
                    <a:lnTo>
                      <a:pt x="14036" y="15435"/>
                    </a:lnTo>
                    <a:lnTo>
                      <a:pt x="14835" y="15435"/>
                    </a:lnTo>
                    <a:cubicBezTo>
                      <a:pt x="16783" y="12088"/>
                      <a:pt x="19231" y="9241"/>
                      <a:pt x="22177" y="6943"/>
                    </a:cubicBezTo>
                    <a:cubicBezTo>
                      <a:pt x="25125" y="4646"/>
                      <a:pt x="28421" y="2897"/>
                      <a:pt x="32067" y="1749"/>
                    </a:cubicBezTo>
                    <a:cubicBezTo>
                      <a:pt x="35714" y="549"/>
                      <a:pt x="39610" y="0"/>
                      <a:pt x="43705" y="0"/>
                    </a:cubicBezTo>
                    <a:cubicBezTo>
                      <a:pt x="51048" y="0"/>
                      <a:pt x="57242" y="1349"/>
                      <a:pt x="62187" y="4096"/>
                    </a:cubicBezTo>
                    <a:cubicBezTo>
                      <a:pt x="67131" y="6843"/>
                      <a:pt x="70778" y="10989"/>
                      <a:pt x="73025" y="16583"/>
                    </a:cubicBezTo>
                    <a:lnTo>
                      <a:pt x="73825" y="16583"/>
                    </a:lnTo>
                    <a:cubicBezTo>
                      <a:pt x="77022" y="10989"/>
                      <a:pt x="81367" y="6843"/>
                      <a:pt x="86911" y="4096"/>
                    </a:cubicBezTo>
                    <a:cubicBezTo>
                      <a:pt x="92456" y="1349"/>
                      <a:pt x="98500" y="0"/>
                      <a:pt x="10509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02" name="Google Shape;3402;g34ed79b00d1_0_3027"/>
            <p:cNvGrpSpPr/>
            <p:nvPr/>
          </p:nvGrpSpPr>
          <p:grpSpPr>
            <a:xfrm>
              <a:off x="4799373" y="1076401"/>
              <a:ext cx="2283868" cy="172923"/>
              <a:chOff x="4799373" y="1076401"/>
              <a:chExt cx="2283868" cy="172923"/>
            </a:xfrm>
          </p:grpSpPr>
          <p:sp>
            <p:nvSpPr>
              <p:cNvPr id="3403" name="Google Shape;3403;g34ed79b00d1_0_3027"/>
              <p:cNvSpPr/>
              <p:nvPr/>
            </p:nvSpPr>
            <p:spPr>
              <a:xfrm>
                <a:off x="4799373" y="1082595"/>
                <a:ext cx="102095" cy="126770"/>
              </a:xfrm>
              <a:custGeom>
                <a:rect b="b" l="l" r="r" t="t"/>
                <a:pathLst>
                  <a:path extrusionOk="0" h="126770" w="102095">
                    <a:moveTo>
                      <a:pt x="58990" y="60488"/>
                    </a:moveTo>
                    <a:lnTo>
                      <a:pt x="102096" y="60488"/>
                    </a:lnTo>
                    <a:lnTo>
                      <a:pt x="102096" y="120277"/>
                    </a:lnTo>
                    <a:cubicBezTo>
                      <a:pt x="95652" y="122475"/>
                      <a:pt x="88959" y="124123"/>
                      <a:pt x="82166" y="125172"/>
                    </a:cubicBezTo>
                    <a:cubicBezTo>
                      <a:pt x="75323" y="126221"/>
                      <a:pt x="67681" y="126771"/>
                      <a:pt x="59290" y="126771"/>
                    </a:cubicBezTo>
                    <a:cubicBezTo>
                      <a:pt x="46453" y="126771"/>
                      <a:pt x="35664" y="124223"/>
                      <a:pt x="26873" y="119078"/>
                    </a:cubicBezTo>
                    <a:cubicBezTo>
                      <a:pt x="18082" y="113984"/>
                      <a:pt x="11389" y="106691"/>
                      <a:pt x="6843" y="97201"/>
                    </a:cubicBezTo>
                    <a:cubicBezTo>
                      <a:pt x="2298" y="87710"/>
                      <a:pt x="0" y="76472"/>
                      <a:pt x="0" y="63435"/>
                    </a:cubicBezTo>
                    <a:cubicBezTo>
                      <a:pt x="0" y="50399"/>
                      <a:pt x="2497" y="39560"/>
                      <a:pt x="7542" y="30019"/>
                    </a:cubicBezTo>
                    <a:cubicBezTo>
                      <a:pt x="12587" y="20529"/>
                      <a:pt x="19880" y="13137"/>
                      <a:pt x="29370" y="7892"/>
                    </a:cubicBezTo>
                    <a:cubicBezTo>
                      <a:pt x="38860" y="2647"/>
                      <a:pt x="50349" y="0"/>
                      <a:pt x="63735" y="0"/>
                    </a:cubicBezTo>
                    <a:cubicBezTo>
                      <a:pt x="70578" y="0"/>
                      <a:pt x="77121" y="649"/>
                      <a:pt x="83265" y="1898"/>
                    </a:cubicBezTo>
                    <a:cubicBezTo>
                      <a:pt x="89409" y="3147"/>
                      <a:pt x="95153" y="4945"/>
                      <a:pt x="100448" y="7243"/>
                    </a:cubicBezTo>
                    <a:lnTo>
                      <a:pt x="94953" y="19730"/>
                    </a:lnTo>
                    <a:cubicBezTo>
                      <a:pt x="90408" y="17782"/>
                      <a:pt x="85363" y="16084"/>
                      <a:pt x="79918" y="14685"/>
                    </a:cubicBezTo>
                    <a:cubicBezTo>
                      <a:pt x="74424" y="13286"/>
                      <a:pt x="68780" y="12587"/>
                      <a:pt x="62936" y="12587"/>
                    </a:cubicBezTo>
                    <a:cubicBezTo>
                      <a:pt x="52846" y="12587"/>
                      <a:pt x="44255" y="14685"/>
                      <a:pt x="37062" y="18831"/>
                    </a:cubicBezTo>
                    <a:cubicBezTo>
                      <a:pt x="29870" y="22977"/>
                      <a:pt x="24425" y="28871"/>
                      <a:pt x="20629" y="36463"/>
                    </a:cubicBezTo>
                    <a:cubicBezTo>
                      <a:pt x="16833" y="44055"/>
                      <a:pt x="14935" y="53046"/>
                      <a:pt x="14935" y="63435"/>
                    </a:cubicBezTo>
                    <a:cubicBezTo>
                      <a:pt x="14935" y="73825"/>
                      <a:pt x="16583" y="82666"/>
                      <a:pt x="19930" y="90308"/>
                    </a:cubicBezTo>
                    <a:cubicBezTo>
                      <a:pt x="23276" y="97950"/>
                      <a:pt x="28421" y="103844"/>
                      <a:pt x="35464" y="108040"/>
                    </a:cubicBezTo>
                    <a:cubicBezTo>
                      <a:pt x="42507" y="112235"/>
                      <a:pt x="51547" y="114383"/>
                      <a:pt x="62636" y="114383"/>
                    </a:cubicBezTo>
                    <a:cubicBezTo>
                      <a:pt x="68181" y="114383"/>
                      <a:pt x="72976" y="114084"/>
                      <a:pt x="76972" y="113434"/>
                    </a:cubicBezTo>
                    <a:cubicBezTo>
                      <a:pt x="80967" y="112785"/>
                      <a:pt x="84614" y="112036"/>
                      <a:pt x="87860" y="111137"/>
                    </a:cubicBezTo>
                    <a:lnTo>
                      <a:pt x="87860" y="73325"/>
                    </a:lnTo>
                    <a:lnTo>
                      <a:pt x="59090" y="73325"/>
                    </a:lnTo>
                    <a:lnTo>
                      <a:pt x="59090" y="6048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04" name="Google Shape;3404;g34ed79b00d1_0_3027"/>
              <p:cNvSpPr/>
              <p:nvPr/>
            </p:nvSpPr>
            <p:spPr>
              <a:xfrm>
                <a:off x="4914506" y="1115261"/>
                <a:ext cx="86461" cy="134063"/>
              </a:xfrm>
              <a:custGeom>
                <a:rect b="b" l="l" r="r" t="t"/>
                <a:pathLst>
                  <a:path extrusionOk="0" h="134063" w="86461">
                    <a:moveTo>
                      <a:pt x="0" y="0"/>
                    </a:moveTo>
                    <a:lnTo>
                      <a:pt x="15034" y="0"/>
                    </a:lnTo>
                    <a:lnTo>
                      <a:pt x="35464" y="53645"/>
                    </a:lnTo>
                    <a:cubicBezTo>
                      <a:pt x="36662" y="56792"/>
                      <a:pt x="37761" y="59839"/>
                      <a:pt x="38760" y="62736"/>
                    </a:cubicBezTo>
                    <a:cubicBezTo>
                      <a:pt x="39759" y="65633"/>
                      <a:pt x="40658" y="68380"/>
                      <a:pt x="41458" y="71028"/>
                    </a:cubicBezTo>
                    <a:cubicBezTo>
                      <a:pt x="42257" y="73675"/>
                      <a:pt x="42856" y="76222"/>
                      <a:pt x="43306" y="78720"/>
                    </a:cubicBezTo>
                    <a:lnTo>
                      <a:pt x="43905" y="78720"/>
                    </a:lnTo>
                    <a:cubicBezTo>
                      <a:pt x="44704" y="75922"/>
                      <a:pt x="45803" y="72226"/>
                      <a:pt x="47302" y="67631"/>
                    </a:cubicBezTo>
                    <a:cubicBezTo>
                      <a:pt x="48750" y="63036"/>
                      <a:pt x="50348" y="58390"/>
                      <a:pt x="52047" y="53595"/>
                    </a:cubicBezTo>
                    <a:lnTo>
                      <a:pt x="71377" y="50"/>
                    </a:lnTo>
                    <a:lnTo>
                      <a:pt x="86462" y="50"/>
                    </a:lnTo>
                    <a:lnTo>
                      <a:pt x="46203" y="106092"/>
                    </a:lnTo>
                    <a:cubicBezTo>
                      <a:pt x="44055" y="111786"/>
                      <a:pt x="41558" y="116731"/>
                      <a:pt x="38760" y="120927"/>
                    </a:cubicBezTo>
                    <a:cubicBezTo>
                      <a:pt x="35963" y="125122"/>
                      <a:pt x="32467" y="128369"/>
                      <a:pt x="28421" y="130667"/>
                    </a:cubicBezTo>
                    <a:cubicBezTo>
                      <a:pt x="24375" y="132964"/>
                      <a:pt x="19480" y="134063"/>
                      <a:pt x="13736" y="134063"/>
                    </a:cubicBezTo>
                    <a:cubicBezTo>
                      <a:pt x="11089" y="134063"/>
                      <a:pt x="8741" y="133913"/>
                      <a:pt x="6743" y="133614"/>
                    </a:cubicBezTo>
                    <a:cubicBezTo>
                      <a:pt x="4745" y="133314"/>
                      <a:pt x="2997" y="132964"/>
                      <a:pt x="1498" y="132565"/>
                    </a:cubicBezTo>
                    <a:lnTo>
                      <a:pt x="1498" y="121326"/>
                    </a:lnTo>
                    <a:cubicBezTo>
                      <a:pt x="2747" y="121626"/>
                      <a:pt x="4246" y="121876"/>
                      <a:pt x="5994" y="122075"/>
                    </a:cubicBezTo>
                    <a:cubicBezTo>
                      <a:pt x="7742" y="122275"/>
                      <a:pt x="9590" y="122425"/>
                      <a:pt x="11538" y="122425"/>
                    </a:cubicBezTo>
                    <a:cubicBezTo>
                      <a:pt x="15034" y="122425"/>
                      <a:pt x="18032" y="121776"/>
                      <a:pt x="20629" y="120427"/>
                    </a:cubicBezTo>
                    <a:cubicBezTo>
                      <a:pt x="23176" y="119128"/>
                      <a:pt x="25374" y="117180"/>
                      <a:pt x="27272" y="114633"/>
                    </a:cubicBezTo>
                    <a:cubicBezTo>
                      <a:pt x="29120" y="112086"/>
                      <a:pt x="30718" y="109089"/>
                      <a:pt x="32067" y="105592"/>
                    </a:cubicBezTo>
                    <a:lnTo>
                      <a:pt x="37112" y="92606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05" name="Google Shape;3405;g34ed79b00d1_0_3027"/>
              <p:cNvSpPr/>
              <p:nvPr/>
            </p:nvSpPr>
            <p:spPr>
              <a:xfrm>
                <a:off x="5010557" y="1076401"/>
                <a:ext cx="81117" cy="132964"/>
              </a:xfrm>
              <a:custGeom>
                <a:rect b="b" l="l" r="r" t="t"/>
                <a:pathLst>
                  <a:path extrusionOk="0" h="132964" w="81117">
                    <a:moveTo>
                      <a:pt x="38011" y="132964"/>
                    </a:moveTo>
                    <a:cubicBezTo>
                      <a:pt x="26323" y="132964"/>
                      <a:pt x="17032" y="128968"/>
                      <a:pt x="10239" y="120977"/>
                    </a:cubicBezTo>
                    <a:cubicBezTo>
                      <a:pt x="3396" y="112985"/>
                      <a:pt x="0" y="101147"/>
                      <a:pt x="0" y="85363"/>
                    </a:cubicBezTo>
                    <a:cubicBezTo>
                      <a:pt x="0" y="69579"/>
                      <a:pt x="3496" y="57441"/>
                      <a:pt x="10439" y="49300"/>
                    </a:cubicBezTo>
                    <a:cubicBezTo>
                      <a:pt x="17432" y="41158"/>
                      <a:pt x="26673" y="37112"/>
                      <a:pt x="38261" y="37112"/>
                    </a:cubicBezTo>
                    <a:cubicBezTo>
                      <a:pt x="43156" y="37112"/>
                      <a:pt x="47402" y="37761"/>
                      <a:pt x="51098" y="39060"/>
                    </a:cubicBezTo>
                    <a:cubicBezTo>
                      <a:pt x="54744" y="40359"/>
                      <a:pt x="57891" y="42107"/>
                      <a:pt x="60538" y="44255"/>
                    </a:cubicBezTo>
                    <a:cubicBezTo>
                      <a:pt x="63186" y="46403"/>
                      <a:pt x="65383" y="48900"/>
                      <a:pt x="67181" y="51647"/>
                    </a:cubicBezTo>
                    <a:lnTo>
                      <a:pt x="68181" y="51647"/>
                    </a:lnTo>
                    <a:cubicBezTo>
                      <a:pt x="67981" y="49899"/>
                      <a:pt x="67731" y="47501"/>
                      <a:pt x="67481" y="44455"/>
                    </a:cubicBezTo>
                    <a:cubicBezTo>
                      <a:pt x="67231" y="41408"/>
                      <a:pt x="67131" y="38960"/>
                      <a:pt x="67131" y="37012"/>
                    </a:cubicBezTo>
                    <a:lnTo>
                      <a:pt x="67131" y="0"/>
                    </a:lnTo>
                    <a:lnTo>
                      <a:pt x="81117" y="0"/>
                    </a:lnTo>
                    <a:lnTo>
                      <a:pt x="81117" y="131266"/>
                    </a:lnTo>
                    <a:lnTo>
                      <a:pt x="69829" y="131266"/>
                    </a:lnTo>
                    <a:lnTo>
                      <a:pt x="67731" y="118129"/>
                    </a:lnTo>
                    <a:lnTo>
                      <a:pt x="67131" y="118129"/>
                    </a:lnTo>
                    <a:cubicBezTo>
                      <a:pt x="65383" y="120877"/>
                      <a:pt x="63186" y="123374"/>
                      <a:pt x="60488" y="125622"/>
                    </a:cubicBezTo>
                    <a:cubicBezTo>
                      <a:pt x="57791" y="127870"/>
                      <a:pt x="54644" y="129668"/>
                      <a:pt x="50948" y="130966"/>
                    </a:cubicBezTo>
                    <a:cubicBezTo>
                      <a:pt x="47252" y="132265"/>
                      <a:pt x="42906" y="132964"/>
                      <a:pt x="37911" y="132964"/>
                    </a:cubicBezTo>
                    <a:close/>
                    <a:moveTo>
                      <a:pt x="40209" y="121326"/>
                    </a:moveTo>
                    <a:cubicBezTo>
                      <a:pt x="50099" y="121326"/>
                      <a:pt x="57092" y="118529"/>
                      <a:pt x="61238" y="112885"/>
                    </a:cubicBezTo>
                    <a:cubicBezTo>
                      <a:pt x="65333" y="107241"/>
                      <a:pt x="67381" y="98899"/>
                      <a:pt x="67381" y="87810"/>
                    </a:cubicBezTo>
                    <a:lnTo>
                      <a:pt x="67381" y="85263"/>
                    </a:lnTo>
                    <a:cubicBezTo>
                      <a:pt x="67381" y="73525"/>
                      <a:pt x="65433" y="64484"/>
                      <a:pt x="61537" y="58191"/>
                    </a:cubicBezTo>
                    <a:cubicBezTo>
                      <a:pt x="57641" y="51897"/>
                      <a:pt x="50548" y="48750"/>
                      <a:pt x="40259" y="48750"/>
                    </a:cubicBezTo>
                    <a:cubicBezTo>
                      <a:pt x="31668" y="48750"/>
                      <a:pt x="25224" y="52047"/>
                      <a:pt x="20929" y="58640"/>
                    </a:cubicBezTo>
                    <a:cubicBezTo>
                      <a:pt x="16633" y="65233"/>
                      <a:pt x="14535" y="74274"/>
                      <a:pt x="14535" y="85663"/>
                    </a:cubicBezTo>
                    <a:cubicBezTo>
                      <a:pt x="14535" y="97051"/>
                      <a:pt x="16633" y="105792"/>
                      <a:pt x="20929" y="111986"/>
                    </a:cubicBezTo>
                    <a:cubicBezTo>
                      <a:pt x="25174" y="118179"/>
                      <a:pt x="31618" y="121276"/>
                      <a:pt x="40309" y="12127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06" name="Google Shape;3406;g34ed79b00d1_0_3027"/>
              <p:cNvSpPr/>
              <p:nvPr/>
            </p:nvSpPr>
            <p:spPr>
              <a:xfrm>
                <a:off x="5114451" y="1113713"/>
                <a:ext cx="73974" cy="95702"/>
              </a:xfrm>
              <a:custGeom>
                <a:rect b="b" l="l" r="r" t="t"/>
                <a:pathLst>
                  <a:path extrusionOk="0" h="95702" w="73974">
                    <a:moveTo>
                      <a:pt x="41458" y="0"/>
                    </a:moveTo>
                    <a:cubicBezTo>
                      <a:pt x="52496" y="0"/>
                      <a:pt x="60638" y="2497"/>
                      <a:pt x="65982" y="7442"/>
                    </a:cubicBezTo>
                    <a:cubicBezTo>
                      <a:pt x="71327" y="12387"/>
                      <a:pt x="73975" y="20279"/>
                      <a:pt x="73975" y="31168"/>
                    </a:cubicBezTo>
                    <a:lnTo>
                      <a:pt x="73975" y="94004"/>
                    </a:lnTo>
                    <a:lnTo>
                      <a:pt x="63785" y="94004"/>
                    </a:lnTo>
                    <a:lnTo>
                      <a:pt x="61088" y="80318"/>
                    </a:lnTo>
                    <a:lnTo>
                      <a:pt x="60388" y="80318"/>
                    </a:lnTo>
                    <a:cubicBezTo>
                      <a:pt x="57791" y="83715"/>
                      <a:pt x="55094" y="86512"/>
                      <a:pt x="52296" y="88809"/>
                    </a:cubicBezTo>
                    <a:cubicBezTo>
                      <a:pt x="49500" y="91107"/>
                      <a:pt x="46253" y="92805"/>
                      <a:pt x="42557" y="93954"/>
                    </a:cubicBezTo>
                    <a:cubicBezTo>
                      <a:pt x="38860" y="95103"/>
                      <a:pt x="34365" y="95702"/>
                      <a:pt x="29021" y="95702"/>
                    </a:cubicBezTo>
                    <a:cubicBezTo>
                      <a:pt x="23376" y="95702"/>
                      <a:pt x="18432" y="94703"/>
                      <a:pt x="14036" y="92755"/>
                    </a:cubicBezTo>
                    <a:cubicBezTo>
                      <a:pt x="9640" y="90807"/>
                      <a:pt x="6244" y="87810"/>
                      <a:pt x="3746" y="83814"/>
                    </a:cubicBezTo>
                    <a:cubicBezTo>
                      <a:pt x="1249" y="79819"/>
                      <a:pt x="0" y="74774"/>
                      <a:pt x="0" y="68630"/>
                    </a:cubicBezTo>
                    <a:cubicBezTo>
                      <a:pt x="0" y="59389"/>
                      <a:pt x="3646" y="52347"/>
                      <a:pt x="10989" y="47352"/>
                    </a:cubicBezTo>
                    <a:cubicBezTo>
                      <a:pt x="18282" y="42407"/>
                      <a:pt x="29420" y="39709"/>
                      <a:pt x="44405" y="39260"/>
                    </a:cubicBezTo>
                    <a:lnTo>
                      <a:pt x="60338" y="38611"/>
                    </a:lnTo>
                    <a:lnTo>
                      <a:pt x="60338" y="32966"/>
                    </a:lnTo>
                    <a:cubicBezTo>
                      <a:pt x="60338" y="24975"/>
                      <a:pt x="58640" y="19380"/>
                      <a:pt x="55194" y="16184"/>
                    </a:cubicBezTo>
                    <a:cubicBezTo>
                      <a:pt x="51747" y="12987"/>
                      <a:pt x="46902" y="11388"/>
                      <a:pt x="40709" y="11388"/>
                    </a:cubicBezTo>
                    <a:cubicBezTo>
                      <a:pt x="35864" y="11388"/>
                      <a:pt x="31268" y="12088"/>
                      <a:pt x="26873" y="13486"/>
                    </a:cubicBezTo>
                    <a:cubicBezTo>
                      <a:pt x="22477" y="14885"/>
                      <a:pt x="18332" y="16533"/>
                      <a:pt x="14385" y="18481"/>
                    </a:cubicBezTo>
                    <a:lnTo>
                      <a:pt x="10090" y="7842"/>
                    </a:lnTo>
                    <a:cubicBezTo>
                      <a:pt x="14235" y="5694"/>
                      <a:pt x="19031" y="3896"/>
                      <a:pt x="24425" y="2348"/>
                    </a:cubicBezTo>
                    <a:cubicBezTo>
                      <a:pt x="29819" y="849"/>
                      <a:pt x="35514" y="50"/>
                      <a:pt x="41458" y="50"/>
                    </a:cubicBezTo>
                    <a:close/>
                    <a:moveTo>
                      <a:pt x="60189" y="48451"/>
                    </a:moveTo>
                    <a:lnTo>
                      <a:pt x="46103" y="49050"/>
                    </a:lnTo>
                    <a:cubicBezTo>
                      <a:pt x="34565" y="49499"/>
                      <a:pt x="26423" y="51398"/>
                      <a:pt x="21728" y="54694"/>
                    </a:cubicBezTo>
                    <a:cubicBezTo>
                      <a:pt x="16983" y="57991"/>
                      <a:pt x="14635" y="62686"/>
                      <a:pt x="14635" y="68780"/>
                    </a:cubicBezTo>
                    <a:cubicBezTo>
                      <a:pt x="14635" y="74074"/>
                      <a:pt x="16233" y="77970"/>
                      <a:pt x="19430" y="80518"/>
                    </a:cubicBezTo>
                    <a:cubicBezTo>
                      <a:pt x="22627" y="83065"/>
                      <a:pt x="26873" y="84314"/>
                      <a:pt x="32167" y="84314"/>
                    </a:cubicBezTo>
                    <a:cubicBezTo>
                      <a:pt x="40359" y="84314"/>
                      <a:pt x="47102" y="82016"/>
                      <a:pt x="52346" y="77471"/>
                    </a:cubicBezTo>
                    <a:cubicBezTo>
                      <a:pt x="57591" y="72926"/>
                      <a:pt x="60189" y="66083"/>
                      <a:pt x="60189" y="56992"/>
                    </a:cubicBezTo>
                    <a:lnTo>
                      <a:pt x="60189" y="4845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07" name="Google Shape;3407;g34ed79b00d1_0_3027"/>
              <p:cNvSpPr/>
              <p:nvPr/>
            </p:nvSpPr>
            <p:spPr>
              <a:xfrm>
                <a:off x="5214000" y="1084393"/>
                <a:ext cx="15184" cy="44554"/>
              </a:xfrm>
              <a:custGeom>
                <a:rect b="b" l="l" r="r" t="t"/>
                <a:pathLst>
                  <a:path extrusionOk="0" h="44554" w="15184">
                    <a:moveTo>
                      <a:pt x="15134" y="0"/>
                    </a:moveTo>
                    <a:lnTo>
                      <a:pt x="11938" y="44555"/>
                    </a:lnTo>
                    <a:lnTo>
                      <a:pt x="3097" y="44555"/>
                    </a:lnTo>
                    <a:lnTo>
                      <a:pt x="0" y="0"/>
                    </a:lnTo>
                    <a:lnTo>
                      <a:pt x="1518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08" name="Google Shape;3408;g34ed79b00d1_0_3027"/>
              <p:cNvSpPr/>
              <p:nvPr/>
            </p:nvSpPr>
            <p:spPr>
              <a:xfrm>
                <a:off x="5255258" y="1113563"/>
                <a:ext cx="77070" cy="94153"/>
              </a:xfrm>
              <a:custGeom>
                <a:rect b="b" l="l" r="r" t="t"/>
                <a:pathLst>
                  <a:path extrusionOk="0" h="94153" w="77070">
                    <a:moveTo>
                      <a:pt x="43755" y="0"/>
                    </a:moveTo>
                    <a:cubicBezTo>
                      <a:pt x="54744" y="0"/>
                      <a:pt x="63036" y="2697"/>
                      <a:pt x="68630" y="8042"/>
                    </a:cubicBezTo>
                    <a:cubicBezTo>
                      <a:pt x="74274" y="13436"/>
                      <a:pt x="77071" y="22028"/>
                      <a:pt x="77071" y="33915"/>
                    </a:cubicBezTo>
                    <a:lnTo>
                      <a:pt x="77071" y="94154"/>
                    </a:lnTo>
                    <a:lnTo>
                      <a:pt x="63235" y="94154"/>
                    </a:lnTo>
                    <a:lnTo>
                      <a:pt x="63235" y="34864"/>
                    </a:lnTo>
                    <a:cubicBezTo>
                      <a:pt x="63235" y="27172"/>
                      <a:pt x="61487" y="21378"/>
                      <a:pt x="57941" y="17582"/>
                    </a:cubicBezTo>
                    <a:cubicBezTo>
                      <a:pt x="54444" y="13736"/>
                      <a:pt x="49050" y="11838"/>
                      <a:pt x="41807" y="11838"/>
                    </a:cubicBezTo>
                    <a:cubicBezTo>
                      <a:pt x="31568" y="11838"/>
                      <a:pt x="24375" y="14735"/>
                      <a:pt x="20229" y="20529"/>
                    </a:cubicBezTo>
                    <a:cubicBezTo>
                      <a:pt x="16083" y="26323"/>
                      <a:pt x="13985" y="34715"/>
                      <a:pt x="13985" y="45753"/>
                    </a:cubicBezTo>
                    <a:lnTo>
                      <a:pt x="13985" y="94154"/>
                    </a:lnTo>
                    <a:lnTo>
                      <a:pt x="0" y="94154"/>
                    </a:lnTo>
                    <a:lnTo>
                      <a:pt x="0" y="1698"/>
                    </a:lnTo>
                    <a:lnTo>
                      <a:pt x="11288" y="1698"/>
                    </a:lnTo>
                    <a:lnTo>
                      <a:pt x="13386" y="15035"/>
                    </a:lnTo>
                    <a:lnTo>
                      <a:pt x="14135" y="15035"/>
                    </a:lnTo>
                    <a:cubicBezTo>
                      <a:pt x="16083" y="11788"/>
                      <a:pt x="18631" y="9041"/>
                      <a:pt x="21628" y="6793"/>
                    </a:cubicBezTo>
                    <a:cubicBezTo>
                      <a:pt x="24625" y="4545"/>
                      <a:pt x="28071" y="2897"/>
                      <a:pt x="31818" y="1748"/>
                    </a:cubicBezTo>
                    <a:cubicBezTo>
                      <a:pt x="35564" y="599"/>
                      <a:pt x="39559" y="0"/>
                      <a:pt x="4370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09" name="Google Shape;3409;g34ed79b00d1_0_3027"/>
              <p:cNvSpPr/>
              <p:nvPr/>
            </p:nvSpPr>
            <p:spPr>
              <a:xfrm>
                <a:off x="5393866" y="1113463"/>
                <a:ext cx="87760" cy="135761"/>
              </a:xfrm>
              <a:custGeom>
                <a:rect b="b" l="l" r="r" t="t"/>
                <a:pathLst>
                  <a:path extrusionOk="0" h="135761" w="87760">
                    <a:moveTo>
                      <a:pt x="37961" y="135711"/>
                    </a:moveTo>
                    <a:cubicBezTo>
                      <a:pt x="25823" y="135711"/>
                      <a:pt x="16433" y="133464"/>
                      <a:pt x="9890" y="128918"/>
                    </a:cubicBezTo>
                    <a:cubicBezTo>
                      <a:pt x="3296" y="124373"/>
                      <a:pt x="0" y="118030"/>
                      <a:pt x="0" y="109888"/>
                    </a:cubicBezTo>
                    <a:cubicBezTo>
                      <a:pt x="0" y="104094"/>
                      <a:pt x="1848" y="99149"/>
                      <a:pt x="5544" y="95053"/>
                    </a:cubicBezTo>
                    <a:cubicBezTo>
                      <a:pt x="9240" y="90957"/>
                      <a:pt x="14335" y="88210"/>
                      <a:pt x="20878" y="86861"/>
                    </a:cubicBezTo>
                    <a:cubicBezTo>
                      <a:pt x="18481" y="85713"/>
                      <a:pt x="16383" y="84064"/>
                      <a:pt x="14685" y="81817"/>
                    </a:cubicBezTo>
                    <a:cubicBezTo>
                      <a:pt x="12987" y="79569"/>
                      <a:pt x="12087" y="76971"/>
                      <a:pt x="12087" y="74074"/>
                    </a:cubicBezTo>
                    <a:cubicBezTo>
                      <a:pt x="12087" y="70678"/>
                      <a:pt x="13037" y="67731"/>
                      <a:pt x="14935" y="65183"/>
                    </a:cubicBezTo>
                    <a:cubicBezTo>
                      <a:pt x="16833" y="62636"/>
                      <a:pt x="19680" y="60189"/>
                      <a:pt x="23576" y="57791"/>
                    </a:cubicBezTo>
                    <a:cubicBezTo>
                      <a:pt x="18731" y="55843"/>
                      <a:pt x="14835" y="52496"/>
                      <a:pt x="11788" y="47801"/>
                    </a:cubicBezTo>
                    <a:cubicBezTo>
                      <a:pt x="8790" y="43106"/>
                      <a:pt x="7292" y="37612"/>
                      <a:pt x="7292" y="31418"/>
                    </a:cubicBezTo>
                    <a:cubicBezTo>
                      <a:pt x="7292" y="24775"/>
                      <a:pt x="8691" y="19130"/>
                      <a:pt x="11438" y="14435"/>
                    </a:cubicBezTo>
                    <a:cubicBezTo>
                      <a:pt x="14185" y="9740"/>
                      <a:pt x="18181" y="6144"/>
                      <a:pt x="23426" y="3696"/>
                    </a:cubicBezTo>
                    <a:cubicBezTo>
                      <a:pt x="28671" y="1199"/>
                      <a:pt x="34964" y="0"/>
                      <a:pt x="42407" y="0"/>
                    </a:cubicBezTo>
                    <a:cubicBezTo>
                      <a:pt x="44055" y="0"/>
                      <a:pt x="45703" y="50"/>
                      <a:pt x="47352" y="200"/>
                    </a:cubicBezTo>
                    <a:cubicBezTo>
                      <a:pt x="49000" y="350"/>
                      <a:pt x="50598" y="549"/>
                      <a:pt x="52096" y="799"/>
                    </a:cubicBezTo>
                    <a:cubicBezTo>
                      <a:pt x="53595" y="1049"/>
                      <a:pt x="54944" y="1349"/>
                      <a:pt x="56043" y="1698"/>
                    </a:cubicBezTo>
                    <a:lnTo>
                      <a:pt x="87760" y="1698"/>
                    </a:lnTo>
                    <a:lnTo>
                      <a:pt x="87760" y="10739"/>
                    </a:lnTo>
                    <a:lnTo>
                      <a:pt x="70727" y="12837"/>
                    </a:lnTo>
                    <a:cubicBezTo>
                      <a:pt x="72426" y="15035"/>
                      <a:pt x="73824" y="17682"/>
                      <a:pt x="74924" y="20779"/>
                    </a:cubicBezTo>
                    <a:cubicBezTo>
                      <a:pt x="76072" y="23876"/>
                      <a:pt x="76622" y="27322"/>
                      <a:pt x="76622" y="31068"/>
                    </a:cubicBezTo>
                    <a:cubicBezTo>
                      <a:pt x="76622" y="40309"/>
                      <a:pt x="73525" y="47601"/>
                      <a:pt x="67281" y="53046"/>
                    </a:cubicBezTo>
                    <a:cubicBezTo>
                      <a:pt x="61038" y="58490"/>
                      <a:pt x="52446" y="61188"/>
                      <a:pt x="41557" y="61188"/>
                    </a:cubicBezTo>
                    <a:cubicBezTo>
                      <a:pt x="38960" y="61188"/>
                      <a:pt x="36312" y="60988"/>
                      <a:pt x="33616" y="60488"/>
                    </a:cubicBezTo>
                    <a:cubicBezTo>
                      <a:pt x="30868" y="61987"/>
                      <a:pt x="28770" y="63685"/>
                      <a:pt x="27322" y="65533"/>
                    </a:cubicBezTo>
                    <a:cubicBezTo>
                      <a:pt x="25873" y="67381"/>
                      <a:pt x="25174" y="69529"/>
                      <a:pt x="25174" y="71927"/>
                    </a:cubicBezTo>
                    <a:cubicBezTo>
                      <a:pt x="25174" y="73725"/>
                      <a:pt x="25723" y="75173"/>
                      <a:pt x="26823" y="76222"/>
                    </a:cubicBezTo>
                    <a:cubicBezTo>
                      <a:pt x="27921" y="77271"/>
                      <a:pt x="29519" y="78070"/>
                      <a:pt x="31568" y="78520"/>
                    </a:cubicBezTo>
                    <a:cubicBezTo>
                      <a:pt x="33616" y="78969"/>
                      <a:pt x="36163" y="79219"/>
                      <a:pt x="39060" y="79219"/>
                    </a:cubicBezTo>
                    <a:lnTo>
                      <a:pt x="55343" y="79219"/>
                    </a:lnTo>
                    <a:cubicBezTo>
                      <a:pt x="65433" y="79219"/>
                      <a:pt x="73125" y="81317"/>
                      <a:pt x="78520" y="85563"/>
                    </a:cubicBezTo>
                    <a:cubicBezTo>
                      <a:pt x="83864" y="89758"/>
                      <a:pt x="86561" y="95952"/>
                      <a:pt x="86561" y="104044"/>
                    </a:cubicBezTo>
                    <a:cubicBezTo>
                      <a:pt x="86561" y="114283"/>
                      <a:pt x="82416" y="122125"/>
                      <a:pt x="74074" y="127570"/>
                    </a:cubicBezTo>
                    <a:cubicBezTo>
                      <a:pt x="65732" y="133014"/>
                      <a:pt x="53695" y="135761"/>
                      <a:pt x="37961" y="135761"/>
                    </a:cubicBezTo>
                    <a:close/>
                    <a:moveTo>
                      <a:pt x="38411" y="124773"/>
                    </a:moveTo>
                    <a:cubicBezTo>
                      <a:pt x="46053" y="124773"/>
                      <a:pt x="52396" y="124023"/>
                      <a:pt x="57441" y="122475"/>
                    </a:cubicBezTo>
                    <a:cubicBezTo>
                      <a:pt x="62486" y="120927"/>
                      <a:pt x="66232" y="118729"/>
                      <a:pt x="68729" y="115832"/>
                    </a:cubicBezTo>
                    <a:cubicBezTo>
                      <a:pt x="71227" y="112935"/>
                      <a:pt x="72475" y="109488"/>
                      <a:pt x="72475" y="105492"/>
                    </a:cubicBezTo>
                    <a:cubicBezTo>
                      <a:pt x="72475" y="101796"/>
                      <a:pt x="71627" y="98999"/>
                      <a:pt x="69929" y="97101"/>
                    </a:cubicBezTo>
                    <a:cubicBezTo>
                      <a:pt x="68230" y="95203"/>
                      <a:pt x="65782" y="93954"/>
                      <a:pt x="62486" y="93305"/>
                    </a:cubicBezTo>
                    <a:cubicBezTo>
                      <a:pt x="59239" y="92655"/>
                      <a:pt x="55243" y="92356"/>
                      <a:pt x="50498" y="92356"/>
                    </a:cubicBezTo>
                    <a:lnTo>
                      <a:pt x="34464" y="92356"/>
                    </a:lnTo>
                    <a:cubicBezTo>
                      <a:pt x="30319" y="92356"/>
                      <a:pt x="26673" y="93005"/>
                      <a:pt x="23576" y="94304"/>
                    </a:cubicBezTo>
                    <a:cubicBezTo>
                      <a:pt x="20479" y="95602"/>
                      <a:pt x="18082" y="97501"/>
                      <a:pt x="16433" y="100048"/>
                    </a:cubicBezTo>
                    <a:cubicBezTo>
                      <a:pt x="14785" y="102595"/>
                      <a:pt x="13935" y="105742"/>
                      <a:pt x="13935" y="109488"/>
                    </a:cubicBezTo>
                    <a:cubicBezTo>
                      <a:pt x="13935" y="114483"/>
                      <a:pt x="16033" y="118279"/>
                      <a:pt x="20279" y="120927"/>
                    </a:cubicBezTo>
                    <a:cubicBezTo>
                      <a:pt x="24475" y="123524"/>
                      <a:pt x="30519" y="124873"/>
                      <a:pt x="38311" y="124873"/>
                    </a:cubicBezTo>
                    <a:close/>
                    <a:moveTo>
                      <a:pt x="42007" y="50848"/>
                    </a:moveTo>
                    <a:cubicBezTo>
                      <a:pt x="48700" y="50848"/>
                      <a:pt x="53745" y="49150"/>
                      <a:pt x="57091" y="45803"/>
                    </a:cubicBezTo>
                    <a:cubicBezTo>
                      <a:pt x="60488" y="42407"/>
                      <a:pt x="62136" y="37512"/>
                      <a:pt x="62136" y="31018"/>
                    </a:cubicBezTo>
                    <a:cubicBezTo>
                      <a:pt x="62136" y="24125"/>
                      <a:pt x="60438" y="18931"/>
                      <a:pt x="56991" y="15434"/>
                    </a:cubicBezTo>
                    <a:cubicBezTo>
                      <a:pt x="53545" y="11988"/>
                      <a:pt x="48500" y="10240"/>
                      <a:pt x="41807" y="10240"/>
                    </a:cubicBezTo>
                    <a:cubicBezTo>
                      <a:pt x="35114" y="10240"/>
                      <a:pt x="30469" y="12038"/>
                      <a:pt x="27022" y="15584"/>
                    </a:cubicBezTo>
                    <a:cubicBezTo>
                      <a:pt x="23576" y="19130"/>
                      <a:pt x="21828" y="24375"/>
                      <a:pt x="21828" y="31218"/>
                    </a:cubicBezTo>
                    <a:cubicBezTo>
                      <a:pt x="21828" y="37512"/>
                      <a:pt x="23576" y="42357"/>
                      <a:pt x="27072" y="45703"/>
                    </a:cubicBezTo>
                    <a:cubicBezTo>
                      <a:pt x="30569" y="49100"/>
                      <a:pt x="35514" y="50748"/>
                      <a:pt x="42007" y="5074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10" name="Google Shape;3410;g34ed79b00d1_0_3027"/>
              <p:cNvSpPr/>
              <p:nvPr/>
            </p:nvSpPr>
            <p:spPr>
              <a:xfrm>
                <a:off x="5498559" y="1080647"/>
                <a:ext cx="16882" cy="127070"/>
              </a:xfrm>
              <a:custGeom>
                <a:rect b="b" l="l" r="r" t="t"/>
                <a:pathLst>
                  <a:path extrusionOk="0" h="127070" w="16882">
                    <a:moveTo>
                      <a:pt x="8441" y="0"/>
                    </a:moveTo>
                    <a:cubicBezTo>
                      <a:pt x="10739" y="0"/>
                      <a:pt x="12737" y="749"/>
                      <a:pt x="14385" y="2248"/>
                    </a:cubicBezTo>
                    <a:cubicBezTo>
                      <a:pt x="16033" y="3746"/>
                      <a:pt x="16883" y="6044"/>
                      <a:pt x="16883" y="9191"/>
                    </a:cubicBezTo>
                    <a:cubicBezTo>
                      <a:pt x="16883" y="12337"/>
                      <a:pt x="16033" y="14585"/>
                      <a:pt x="14385" y="16084"/>
                    </a:cubicBezTo>
                    <a:cubicBezTo>
                      <a:pt x="12737" y="17582"/>
                      <a:pt x="10739" y="18381"/>
                      <a:pt x="8441" y="18381"/>
                    </a:cubicBezTo>
                    <a:cubicBezTo>
                      <a:pt x="6144" y="18381"/>
                      <a:pt x="3996" y="17632"/>
                      <a:pt x="2397" y="16084"/>
                    </a:cubicBezTo>
                    <a:cubicBezTo>
                      <a:pt x="799" y="14585"/>
                      <a:pt x="0" y="12237"/>
                      <a:pt x="0" y="9191"/>
                    </a:cubicBezTo>
                    <a:cubicBezTo>
                      <a:pt x="0" y="6144"/>
                      <a:pt x="799" y="3746"/>
                      <a:pt x="2397" y="2248"/>
                    </a:cubicBezTo>
                    <a:cubicBezTo>
                      <a:pt x="3996" y="749"/>
                      <a:pt x="5994" y="0"/>
                      <a:pt x="8441" y="0"/>
                    </a:cubicBezTo>
                    <a:close/>
                    <a:moveTo>
                      <a:pt x="15284" y="34615"/>
                    </a:moveTo>
                    <a:lnTo>
                      <a:pt x="15284" y="127070"/>
                    </a:lnTo>
                    <a:lnTo>
                      <a:pt x="1299" y="127070"/>
                    </a:lnTo>
                    <a:lnTo>
                      <a:pt x="1299" y="34615"/>
                    </a:lnTo>
                    <a:lnTo>
                      <a:pt x="15284" y="3461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11" name="Google Shape;3411;g34ed79b00d1_0_3027"/>
              <p:cNvSpPr/>
              <p:nvPr/>
            </p:nvSpPr>
            <p:spPr>
              <a:xfrm>
                <a:off x="5543414" y="1076451"/>
                <a:ext cx="14085" cy="131266"/>
              </a:xfrm>
              <a:custGeom>
                <a:rect b="b" l="l" r="r" t="t"/>
                <a:pathLst>
                  <a:path extrusionOk="0" h="131266" w="14085">
                    <a:moveTo>
                      <a:pt x="14085" y="131266"/>
                    </a:moveTo>
                    <a:lnTo>
                      <a:pt x="0" y="131266"/>
                    </a:lnTo>
                    <a:lnTo>
                      <a:pt x="0" y="0"/>
                    </a:lnTo>
                    <a:lnTo>
                      <a:pt x="14085" y="0"/>
                    </a:lnTo>
                    <a:lnTo>
                      <a:pt x="14085" y="13126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12" name="Google Shape;3412;g34ed79b00d1_0_3027"/>
              <p:cNvSpPr/>
              <p:nvPr/>
            </p:nvSpPr>
            <p:spPr>
              <a:xfrm>
                <a:off x="5572434" y="1115261"/>
                <a:ext cx="86461" cy="134063"/>
              </a:xfrm>
              <a:custGeom>
                <a:rect b="b" l="l" r="r" t="t"/>
                <a:pathLst>
                  <a:path extrusionOk="0" h="134063" w="86461">
                    <a:moveTo>
                      <a:pt x="0" y="0"/>
                    </a:moveTo>
                    <a:lnTo>
                      <a:pt x="15034" y="0"/>
                    </a:lnTo>
                    <a:lnTo>
                      <a:pt x="35464" y="53645"/>
                    </a:lnTo>
                    <a:cubicBezTo>
                      <a:pt x="36662" y="56792"/>
                      <a:pt x="37761" y="59839"/>
                      <a:pt x="38760" y="62736"/>
                    </a:cubicBezTo>
                    <a:cubicBezTo>
                      <a:pt x="39759" y="65633"/>
                      <a:pt x="40658" y="68380"/>
                      <a:pt x="41457" y="71028"/>
                    </a:cubicBezTo>
                    <a:cubicBezTo>
                      <a:pt x="42257" y="73675"/>
                      <a:pt x="42856" y="76222"/>
                      <a:pt x="43305" y="78720"/>
                    </a:cubicBezTo>
                    <a:lnTo>
                      <a:pt x="43905" y="78720"/>
                    </a:lnTo>
                    <a:cubicBezTo>
                      <a:pt x="44704" y="75922"/>
                      <a:pt x="45803" y="72226"/>
                      <a:pt x="47302" y="67631"/>
                    </a:cubicBezTo>
                    <a:cubicBezTo>
                      <a:pt x="48750" y="63036"/>
                      <a:pt x="50348" y="58390"/>
                      <a:pt x="52046" y="53595"/>
                    </a:cubicBezTo>
                    <a:lnTo>
                      <a:pt x="71377" y="50"/>
                    </a:lnTo>
                    <a:lnTo>
                      <a:pt x="86461" y="50"/>
                    </a:lnTo>
                    <a:lnTo>
                      <a:pt x="46203" y="106092"/>
                    </a:lnTo>
                    <a:cubicBezTo>
                      <a:pt x="44055" y="111786"/>
                      <a:pt x="41557" y="116731"/>
                      <a:pt x="38760" y="120927"/>
                    </a:cubicBezTo>
                    <a:cubicBezTo>
                      <a:pt x="35963" y="125122"/>
                      <a:pt x="32467" y="128369"/>
                      <a:pt x="28421" y="130667"/>
                    </a:cubicBezTo>
                    <a:cubicBezTo>
                      <a:pt x="24375" y="132964"/>
                      <a:pt x="19480" y="134063"/>
                      <a:pt x="13736" y="134063"/>
                    </a:cubicBezTo>
                    <a:cubicBezTo>
                      <a:pt x="11089" y="134063"/>
                      <a:pt x="8741" y="133913"/>
                      <a:pt x="6743" y="133614"/>
                    </a:cubicBezTo>
                    <a:cubicBezTo>
                      <a:pt x="4745" y="133314"/>
                      <a:pt x="2997" y="132964"/>
                      <a:pt x="1498" y="132565"/>
                    </a:cubicBezTo>
                    <a:lnTo>
                      <a:pt x="1498" y="121326"/>
                    </a:lnTo>
                    <a:cubicBezTo>
                      <a:pt x="2747" y="121626"/>
                      <a:pt x="4246" y="121876"/>
                      <a:pt x="5994" y="122075"/>
                    </a:cubicBezTo>
                    <a:cubicBezTo>
                      <a:pt x="7742" y="122275"/>
                      <a:pt x="9590" y="122425"/>
                      <a:pt x="11538" y="122425"/>
                    </a:cubicBezTo>
                    <a:cubicBezTo>
                      <a:pt x="15034" y="122425"/>
                      <a:pt x="18032" y="121776"/>
                      <a:pt x="20629" y="120427"/>
                    </a:cubicBezTo>
                    <a:cubicBezTo>
                      <a:pt x="23176" y="119128"/>
                      <a:pt x="25374" y="117180"/>
                      <a:pt x="27272" y="114633"/>
                    </a:cubicBezTo>
                    <a:cubicBezTo>
                      <a:pt x="29120" y="112086"/>
                      <a:pt x="30718" y="109089"/>
                      <a:pt x="32067" y="105592"/>
                    </a:cubicBezTo>
                    <a:lnTo>
                      <a:pt x="37112" y="92606"/>
                    </a:lnTo>
                    <a:lnTo>
                      <a:pt x="9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13" name="Google Shape;3413;g34ed79b00d1_0_3027"/>
              <p:cNvSpPr/>
              <p:nvPr/>
            </p:nvSpPr>
            <p:spPr>
              <a:xfrm>
                <a:off x="5668486" y="1076401"/>
                <a:ext cx="81117" cy="132964"/>
              </a:xfrm>
              <a:custGeom>
                <a:rect b="b" l="l" r="r" t="t"/>
                <a:pathLst>
                  <a:path extrusionOk="0" h="132964" w="81117">
                    <a:moveTo>
                      <a:pt x="38011" y="132964"/>
                    </a:moveTo>
                    <a:cubicBezTo>
                      <a:pt x="26323" y="132964"/>
                      <a:pt x="17032" y="128968"/>
                      <a:pt x="10239" y="120977"/>
                    </a:cubicBezTo>
                    <a:cubicBezTo>
                      <a:pt x="3396" y="112985"/>
                      <a:pt x="0" y="101147"/>
                      <a:pt x="0" y="85363"/>
                    </a:cubicBezTo>
                    <a:cubicBezTo>
                      <a:pt x="0" y="69579"/>
                      <a:pt x="3496" y="57441"/>
                      <a:pt x="10439" y="49300"/>
                    </a:cubicBezTo>
                    <a:cubicBezTo>
                      <a:pt x="17432" y="41158"/>
                      <a:pt x="26673" y="37112"/>
                      <a:pt x="38261" y="37112"/>
                    </a:cubicBezTo>
                    <a:cubicBezTo>
                      <a:pt x="43156" y="37112"/>
                      <a:pt x="47402" y="37761"/>
                      <a:pt x="51098" y="39060"/>
                    </a:cubicBezTo>
                    <a:cubicBezTo>
                      <a:pt x="54744" y="40359"/>
                      <a:pt x="57891" y="42107"/>
                      <a:pt x="60538" y="44255"/>
                    </a:cubicBezTo>
                    <a:cubicBezTo>
                      <a:pt x="63186" y="46403"/>
                      <a:pt x="65383" y="48900"/>
                      <a:pt x="67181" y="51647"/>
                    </a:cubicBezTo>
                    <a:lnTo>
                      <a:pt x="68181" y="51647"/>
                    </a:lnTo>
                    <a:cubicBezTo>
                      <a:pt x="67981" y="49899"/>
                      <a:pt x="67731" y="47501"/>
                      <a:pt x="67481" y="44455"/>
                    </a:cubicBezTo>
                    <a:cubicBezTo>
                      <a:pt x="67231" y="41408"/>
                      <a:pt x="67131" y="38960"/>
                      <a:pt x="67131" y="37012"/>
                    </a:cubicBezTo>
                    <a:lnTo>
                      <a:pt x="67131" y="0"/>
                    </a:lnTo>
                    <a:lnTo>
                      <a:pt x="81117" y="0"/>
                    </a:lnTo>
                    <a:lnTo>
                      <a:pt x="81117" y="131266"/>
                    </a:lnTo>
                    <a:lnTo>
                      <a:pt x="69829" y="131266"/>
                    </a:lnTo>
                    <a:lnTo>
                      <a:pt x="67731" y="118129"/>
                    </a:lnTo>
                    <a:lnTo>
                      <a:pt x="67131" y="118129"/>
                    </a:lnTo>
                    <a:cubicBezTo>
                      <a:pt x="65383" y="120877"/>
                      <a:pt x="63186" y="123374"/>
                      <a:pt x="60488" y="125622"/>
                    </a:cubicBezTo>
                    <a:cubicBezTo>
                      <a:pt x="57791" y="127870"/>
                      <a:pt x="54644" y="129668"/>
                      <a:pt x="50948" y="130966"/>
                    </a:cubicBezTo>
                    <a:cubicBezTo>
                      <a:pt x="47252" y="132265"/>
                      <a:pt x="42906" y="132964"/>
                      <a:pt x="37911" y="132964"/>
                    </a:cubicBezTo>
                    <a:close/>
                    <a:moveTo>
                      <a:pt x="40209" y="121326"/>
                    </a:moveTo>
                    <a:cubicBezTo>
                      <a:pt x="50098" y="121326"/>
                      <a:pt x="57091" y="118529"/>
                      <a:pt x="61238" y="112885"/>
                    </a:cubicBezTo>
                    <a:cubicBezTo>
                      <a:pt x="65333" y="107241"/>
                      <a:pt x="67381" y="98899"/>
                      <a:pt x="67381" y="87810"/>
                    </a:cubicBezTo>
                    <a:lnTo>
                      <a:pt x="67381" y="85263"/>
                    </a:lnTo>
                    <a:cubicBezTo>
                      <a:pt x="67381" y="73525"/>
                      <a:pt x="65433" y="64484"/>
                      <a:pt x="61537" y="58191"/>
                    </a:cubicBezTo>
                    <a:cubicBezTo>
                      <a:pt x="57641" y="51897"/>
                      <a:pt x="50548" y="48750"/>
                      <a:pt x="40259" y="48750"/>
                    </a:cubicBezTo>
                    <a:cubicBezTo>
                      <a:pt x="31668" y="48750"/>
                      <a:pt x="25224" y="52047"/>
                      <a:pt x="20928" y="58640"/>
                    </a:cubicBezTo>
                    <a:cubicBezTo>
                      <a:pt x="16633" y="65233"/>
                      <a:pt x="14535" y="74274"/>
                      <a:pt x="14535" y="85663"/>
                    </a:cubicBezTo>
                    <a:cubicBezTo>
                      <a:pt x="14535" y="97051"/>
                      <a:pt x="16633" y="105792"/>
                      <a:pt x="20928" y="111986"/>
                    </a:cubicBezTo>
                    <a:cubicBezTo>
                      <a:pt x="25174" y="118179"/>
                      <a:pt x="31618" y="121276"/>
                      <a:pt x="40309" y="12127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14" name="Google Shape;3414;g34ed79b00d1_0_3027"/>
              <p:cNvSpPr/>
              <p:nvPr/>
            </p:nvSpPr>
            <p:spPr>
              <a:xfrm>
                <a:off x="5774178" y="1076401"/>
                <a:ext cx="81117" cy="132964"/>
              </a:xfrm>
              <a:custGeom>
                <a:rect b="b" l="l" r="r" t="t"/>
                <a:pathLst>
                  <a:path extrusionOk="0" h="132964" w="81117">
                    <a:moveTo>
                      <a:pt x="38012" y="132964"/>
                    </a:moveTo>
                    <a:cubicBezTo>
                      <a:pt x="26323" y="132964"/>
                      <a:pt x="17033" y="128968"/>
                      <a:pt x="10240" y="120977"/>
                    </a:cubicBezTo>
                    <a:cubicBezTo>
                      <a:pt x="3397" y="112985"/>
                      <a:pt x="0" y="101147"/>
                      <a:pt x="0" y="85363"/>
                    </a:cubicBezTo>
                    <a:cubicBezTo>
                      <a:pt x="0" y="69579"/>
                      <a:pt x="3497" y="57441"/>
                      <a:pt x="10440" y="49300"/>
                    </a:cubicBezTo>
                    <a:cubicBezTo>
                      <a:pt x="17433" y="41158"/>
                      <a:pt x="26673" y="37112"/>
                      <a:pt x="38261" y="37112"/>
                    </a:cubicBezTo>
                    <a:cubicBezTo>
                      <a:pt x="43156" y="37112"/>
                      <a:pt x="47402" y="37761"/>
                      <a:pt x="51098" y="39060"/>
                    </a:cubicBezTo>
                    <a:cubicBezTo>
                      <a:pt x="54745" y="40359"/>
                      <a:pt x="57891" y="42107"/>
                      <a:pt x="60538" y="44255"/>
                    </a:cubicBezTo>
                    <a:cubicBezTo>
                      <a:pt x="63186" y="46403"/>
                      <a:pt x="65384" y="48900"/>
                      <a:pt x="67182" y="51647"/>
                    </a:cubicBezTo>
                    <a:lnTo>
                      <a:pt x="68181" y="51647"/>
                    </a:lnTo>
                    <a:cubicBezTo>
                      <a:pt x="67981" y="49899"/>
                      <a:pt x="67731" y="47501"/>
                      <a:pt x="67481" y="44455"/>
                    </a:cubicBezTo>
                    <a:cubicBezTo>
                      <a:pt x="67232" y="41408"/>
                      <a:pt x="67132" y="38960"/>
                      <a:pt x="67132" y="37012"/>
                    </a:cubicBezTo>
                    <a:lnTo>
                      <a:pt x="67132" y="0"/>
                    </a:lnTo>
                    <a:lnTo>
                      <a:pt x="81118" y="0"/>
                    </a:lnTo>
                    <a:lnTo>
                      <a:pt x="81118" y="131266"/>
                    </a:lnTo>
                    <a:lnTo>
                      <a:pt x="69829" y="131266"/>
                    </a:lnTo>
                    <a:lnTo>
                      <a:pt x="67731" y="118129"/>
                    </a:lnTo>
                    <a:lnTo>
                      <a:pt x="67132" y="118129"/>
                    </a:lnTo>
                    <a:cubicBezTo>
                      <a:pt x="65384" y="120877"/>
                      <a:pt x="63186" y="123374"/>
                      <a:pt x="60489" y="125622"/>
                    </a:cubicBezTo>
                    <a:cubicBezTo>
                      <a:pt x="57791" y="127870"/>
                      <a:pt x="54645" y="129668"/>
                      <a:pt x="50948" y="130966"/>
                    </a:cubicBezTo>
                    <a:cubicBezTo>
                      <a:pt x="47252" y="132265"/>
                      <a:pt x="42907" y="132964"/>
                      <a:pt x="37912" y="132964"/>
                    </a:cubicBezTo>
                    <a:close/>
                    <a:moveTo>
                      <a:pt x="40209" y="121326"/>
                    </a:moveTo>
                    <a:cubicBezTo>
                      <a:pt x="50099" y="121326"/>
                      <a:pt x="57092" y="118529"/>
                      <a:pt x="61238" y="112885"/>
                    </a:cubicBezTo>
                    <a:cubicBezTo>
                      <a:pt x="65334" y="107241"/>
                      <a:pt x="67382" y="98899"/>
                      <a:pt x="67382" y="87810"/>
                    </a:cubicBezTo>
                    <a:lnTo>
                      <a:pt x="67382" y="85263"/>
                    </a:lnTo>
                    <a:cubicBezTo>
                      <a:pt x="67382" y="73525"/>
                      <a:pt x="65434" y="64484"/>
                      <a:pt x="61538" y="58191"/>
                    </a:cubicBezTo>
                    <a:cubicBezTo>
                      <a:pt x="57641" y="51897"/>
                      <a:pt x="50548" y="48750"/>
                      <a:pt x="40259" y="48750"/>
                    </a:cubicBezTo>
                    <a:cubicBezTo>
                      <a:pt x="31668" y="48750"/>
                      <a:pt x="25224" y="52047"/>
                      <a:pt x="20929" y="58640"/>
                    </a:cubicBezTo>
                    <a:cubicBezTo>
                      <a:pt x="16633" y="65233"/>
                      <a:pt x="14535" y="74274"/>
                      <a:pt x="14535" y="85663"/>
                    </a:cubicBezTo>
                    <a:cubicBezTo>
                      <a:pt x="14535" y="97051"/>
                      <a:pt x="16633" y="105792"/>
                      <a:pt x="20929" y="111986"/>
                    </a:cubicBezTo>
                    <a:cubicBezTo>
                      <a:pt x="25175" y="118179"/>
                      <a:pt x="31618" y="121276"/>
                      <a:pt x="40309" y="12127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15" name="Google Shape;3415;g34ed79b00d1_0_3027"/>
              <p:cNvSpPr/>
              <p:nvPr/>
            </p:nvSpPr>
            <p:spPr>
              <a:xfrm>
                <a:off x="5924724" y="1076401"/>
                <a:ext cx="81117" cy="132964"/>
              </a:xfrm>
              <a:custGeom>
                <a:rect b="b" l="l" r="r" t="t"/>
                <a:pathLst>
                  <a:path extrusionOk="0" h="132964" w="81117">
                    <a:moveTo>
                      <a:pt x="38011" y="132964"/>
                    </a:moveTo>
                    <a:cubicBezTo>
                      <a:pt x="26323" y="132964"/>
                      <a:pt x="17033" y="128968"/>
                      <a:pt x="10240" y="120977"/>
                    </a:cubicBezTo>
                    <a:cubicBezTo>
                      <a:pt x="3397" y="112985"/>
                      <a:pt x="0" y="101147"/>
                      <a:pt x="0" y="85363"/>
                    </a:cubicBezTo>
                    <a:cubicBezTo>
                      <a:pt x="0" y="69579"/>
                      <a:pt x="3497" y="57441"/>
                      <a:pt x="10440" y="49300"/>
                    </a:cubicBezTo>
                    <a:cubicBezTo>
                      <a:pt x="17432" y="41158"/>
                      <a:pt x="26673" y="37112"/>
                      <a:pt x="38261" y="37112"/>
                    </a:cubicBezTo>
                    <a:cubicBezTo>
                      <a:pt x="43156" y="37112"/>
                      <a:pt x="47402" y="37761"/>
                      <a:pt x="51098" y="39060"/>
                    </a:cubicBezTo>
                    <a:cubicBezTo>
                      <a:pt x="54745" y="40359"/>
                      <a:pt x="57891" y="42107"/>
                      <a:pt x="60538" y="44255"/>
                    </a:cubicBezTo>
                    <a:cubicBezTo>
                      <a:pt x="63186" y="46403"/>
                      <a:pt x="65384" y="48900"/>
                      <a:pt x="67182" y="51647"/>
                    </a:cubicBezTo>
                    <a:lnTo>
                      <a:pt x="68181" y="51647"/>
                    </a:lnTo>
                    <a:cubicBezTo>
                      <a:pt x="67981" y="49899"/>
                      <a:pt x="67731" y="47501"/>
                      <a:pt x="67481" y="44455"/>
                    </a:cubicBezTo>
                    <a:cubicBezTo>
                      <a:pt x="67232" y="41408"/>
                      <a:pt x="67132" y="38960"/>
                      <a:pt x="67132" y="37012"/>
                    </a:cubicBezTo>
                    <a:lnTo>
                      <a:pt x="67132" y="0"/>
                    </a:lnTo>
                    <a:lnTo>
                      <a:pt x="81117" y="0"/>
                    </a:lnTo>
                    <a:lnTo>
                      <a:pt x="81117" y="131266"/>
                    </a:lnTo>
                    <a:lnTo>
                      <a:pt x="69829" y="131266"/>
                    </a:lnTo>
                    <a:lnTo>
                      <a:pt x="67731" y="118129"/>
                    </a:lnTo>
                    <a:lnTo>
                      <a:pt x="67132" y="118129"/>
                    </a:lnTo>
                    <a:cubicBezTo>
                      <a:pt x="65384" y="120877"/>
                      <a:pt x="63186" y="123374"/>
                      <a:pt x="60488" y="125622"/>
                    </a:cubicBezTo>
                    <a:cubicBezTo>
                      <a:pt x="57791" y="127870"/>
                      <a:pt x="54645" y="129668"/>
                      <a:pt x="50948" y="130966"/>
                    </a:cubicBezTo>
                    <a:cubicBezTo>
                      <a:pt x="47252" y="132265"/>
                      <a:pt x="42907" y="132964"/>
                      <a:pt x="37912" y="132964"/>
                    </a:cubicBezTo>
                    <a:close/>
                    <a:moveTo>
                      <a:pt x="40209" y="121326"/>
                    </a:moveTo>
                    <a:cubicBezTo>
                      <a:pt x="50099" y="121326"/>
                      <a:pt x="57092" y="118529"/>
                      <a:pt x="61238" y="112885"/>
                    </a:cubicBezTo>
                    <a:cubicBezTo>
                      <a:pt x="65334" y="107241"/>
                      <a:pt x="67381" y="98899"/>
                      <a:pt x="67381" y="87810"/>
                    </a:cubicBezTo>
                    <a:lnTo>
                      <a:pt x="67381" y="85263"/>
                    </a:lnTo>
                    <a:cubicBezTo>
                      <a:pt x="67381" y="73525"/>
                      <a:pt x="65434" y="64484"/>
                      <a:pt x="61538" y="58191"/>
                    </a:cubicBezTo>
                    <a:cubicBezTo>
                      <a:pt x="57641" y="51897"/>
                      <a:pt x="50548" y="48750"/>
                      <a:pt x="40259" y="48750"/>
                    </a:cubicBezTo>
                    <a:cubicBezTo>
                      <a:pt x="31668" y="48750"/>
                      <a:pt x="25224" y="52047"/>
                      <a:pt x="20929" y="58640"/>
                    </a:cubicBezTo>
                    <a:cubicBezTo>
                      <a:pt x="16633" y="65233"/>
                      <a:pt x="14535" y="74274"/>
                      <a:pt x="14535" y="85663"/>
                    </a:cubicBezTo>
                    <a:cubicBezTo>
                      <a:pt x="14535" y="97051"/>
                      <a:pt x="16633" y="105792"/>
                      <a:pt x="20929" y="111986"/>
                    </a:cubicBezTo>
                    <a:cubicBezTo>
                      <a:pt x="25175" y="118179"/>
                      <a:pt x="31618" y="121276"/>
                      <a:pt x="40309" y="12127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16" name="Google Shape;3416;g34ed79b00d1_0_3027"/>
              <p:cNvSpPr/>
              <p:nvPr/>
            </p:nvSpPr>
            <p:spPr>
              <a:xfrm>
                <a:off x="6028668" y="1113713"/>
                <a:ext cx="73974" cy="95702"/>
              </a:xfrm>
              <a:custGeom>
                <a:rect b="b" l="l" r="r" t="t"/>
                <a:pathLst>
                  <a:path extrusionOk="0" h="95702" w="73974">
                    <a:moveTo>
                      <a:pt x="41457" y="0"/>
                    </a:moveTo>
                    <a:cubicBezTo>
                      <a:pt x="52496" y="0"/>
                      <a:pt x="60638" y="2497"/>
                      <a:pt x="65982" y="7442"/>
                    </a:cubicBezTo>
                    <a:cubicBezTo>
                      <a:pt x="71327" y="12387"/>
                      <a:pt x="73974" y="20279"/>
                      <a:pt x="73974" y="31168"/>
                    </a:cubicBezTo>
                    <a:lnTo>
                      <a:pt x="73974" y="94004"/>
                    </a:lnTo>
                    <a:lnTo>
                      <a:pt x="63785" y="94004"/>
                    </a:lnTo>
                    <a:lnTo>
                      <a:pt x="61088" y="80318"/>
                    </a:lnTo>
                    <a:lnTo>
                      <a:pt x="60388" y="80318"/>
                    </a:lnTo>
                    <a:cubicBezTo>
                      <a:pt x="57791" y="83715"/>
                      <a:pt x="55094" y="86512"/>
                      <a:pt x="52296" y="88809"/>
                    </a:cubicBezTo>
                    <a:cubicBezTo>
                      <a:pt x="49500" y="91107"/>
                      <a:pt x="46253" y="92805"/>
                      <a:pt x="42557" y="93954"/>
                    </a:cubicBezTo>
                    <a:cubicBezTo>
                      <a:pt x="38860" y="95103"/>
                      <a:pt x="34365" y="95702"/>
                      <a:pt x="29020" y="95702"/>
                    </a:cubicBezTo>
                    <a:cubicBezTo>
                      <a:pt x="23376" y="95702"/>
                      <a:pt x="18431" y="94703"/>
                      <a:pt x="14035" y="92755"/>
                    </a:cubicBezTo>
                    <a:cubicBezTo>
                      <a:pt x="9640" y="90807"/>
                      <a:pt x="6244" y="87810"/>
                      <a:pt x="3746" y="83814"/>
                    </a:cubicBezTo>
                    <a:cubicBezTo>
                      <a:pt x="1249" y="79819"/>
                      <a:pt x="0" y="74774"/>
                      <a:pt x="0" y="68630"/>
                    </a:cubicBezTo>
                    <a:cubicBezTo>
                      <a:pt x="0" y="59389"/>
                      <a:pt x="3646" y="52347"/>
                      <a:pt x="10989" y="47352"/>
                    </a:cubicBezTo>
                    <a:cubicBezTo>
                      <a:pt x="18282" y="42407"/>
                      <a:pt x="29420" y="39709"/>
                      <a:pt x="44405" y="39260"/>
                    </a:cubicBezTo>
                    <a:lnTo>
                      <a:pt x="60338" y="38611"/>
                    </a:lnTo>
                    <a:lnTo>
                      <a:pt x="60338" y="32966"/>
                    </a:lnTo>
                    <a:cubicBezTo>
                      <a:pt x="60338" y="24975"/>
                      <a:pt x="58640" y="19380"/>
                      <a:pt x="55193" y="16184"/>
                    </a:cubicBezTo>
                    <a:cubicBezTo>
                      <a:pt x="51747" y="12987"/>
                      <a:pt x="46902" y="11388"/>
                      <a:pt x="40709" y="11388"/>
                    </a:cubicBezTo>
                    <a:cubicBezTo>
                      <a:pt x="35863" y="11388"/>
                      <a:pt x="31268" y="12088"/>
                      <a:pt x="26873" y="13486"/>
                    </a:cubicBezTo>
                    <a:cubicBezTo>
                      <a:pt x="22477" y="14885"/>
                      <a:pt x="18331" y="16533"/>
                      <a:pt x="14385" y="18481"/>
                    </a:cubicBezTo>
                    <a:lnTo>
                      <a:pt x="10090" y="7842"/>
                    </a:lnTo>
                    <a:cubicBezTo>
                      <a:pt x="14235" y="5694"/>
                      <a:pt x="19030" y="3896"/>
                      <a:pt x="24425" y="2348"/>
                    </a:cubicBezTo>
                    <a:cubicBezTo>
                      <a:pt x="29819" y="849"/>
                      <a:pt x="35514" y="50"/>
                      <a:pt x="41457" y="50"/>
                    </a:cubicBezTo>
                    <a:close/>
                    <a:moveTo>
                      <a:pt x="60188" y="48451"/>
                    </a:moveTo>
                    <a:lnTo>
                      <a:pt x="46103" y="49050"/>
                    </a:lnTo>
                    <a:cubicBezTo>
                      <a:pt x="34564" y="49499"/>
                      <a:pt x="26423" y="51398"/>
                      <a:pt x="21728" y="54694"/>
                    </a:cubicBezTo>
                    <a:cubicBezTo>
                      <a:pt x="16983" y="57991"/>
                      <a:pt x="14635" y="62686"/>
                      <a:pt x="14635" y="68780"/>
                    </a:cubicBezTo>
                    <a:cubicBezTo>
                      <a:pt x="14635" y="74074"/>
                      <a:pt x="16233" y="77970"/>
                      <a:pt x="19430" y="80518"/>
                    </a:cubicBezTo>
                    <a:cubicBezTo>
                      <a:pt x="22627" y="83065"/>
                      <a:pt x="26873" y="84314"/>
                      <a:pt x="32167" y="84314"/>
                    </a:cubicBezTo>
                    <a:cubicBezTo>
                      <a:pt x="40359" y="84314"/>
                      <a:pt x="47102" y="82016"/>
                      <a:pt x="52346" y="77471"/>
                    </a:cubicBezTo>
                    <a:cubicBezTo>
                      <a:pt x="57591" y="72926"/>
                      <a:pt x="60188" y="66083"/>
                      <a:pt x="60188" y="56992"/>
                    </a:cubicBezTo>
                    <a:lnTo>
                      <a:pt x="60188" y="4845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17" name="Google Shape;3417;g34ed79b00d1_0_3027"/>
              <p:cNvSpPr/>
              <p:nvPr/>
            </p:nvSpPr>
            <p:spPr>
              <a:xfrm>
                <a:off x="6118777" y="1115111"/>
                <a:ext cx="129817" cy="92505"/>
              </a:xfrm>
              <a:custGeom>
                <a:rect b="b" l="l" r="r" t="t"/>
                <a:pathLst>
                  <a:path extrusionOk="0" h="92505" w="129817">
                    <a:moveTo>
                      <a:pt x="88010" y="92406"/>
                    </a:moveTo>
                    <a:lnTo>
                      <a:pt x="71577" y="38611"/>
                    </a:lnTo>
                    <a:cubicBezTo>
                      <a:pt x="70827" y="36313"/>
                      <a:pt x="70178" y="34065"/>
                      <a:pt x="69529" y="31818"/>
                    </a:cubicBezTo>
                    <a:cubicBezTo>
                      <a:pt x="68879" y="29620"/>
                      <a:pt x="68280" y="27472"/>
                      <a:pt x="67781" y="25424"/>
                    </a:cubicBezTo>
                    <a:cubicBezTo>
                      <a:pt x="67231" y="23376"/>
                      <a:pt x="66782" y="21478"/>
                      <a:pt x="66332" y="19680"/>
                    </a:cubicBezTo>
                    <a:cubicBezTo>
                      <a:pt x="65882" y="17882"/>
                      <a:pt x="65533" y="16383"/>
                      <a:pt x="65283" y="15085"/>
                    </a:cubicBezTo>
                    <a:lnTo>
                      <a:pt x="64684" y="15085"/>
                    </a:lnTo>
                    <a:cubicBezTo>
                      <a:pt x="64484" y="16383"/>
                      <a:pt x="64134" y="17932"/>
                      <a:pt x="63734" y="19680"/>
                    </a:cubicBezTo>
                    <a:cubicBezTo>
                      <a:pt x="63335" y="21428"/>
                      <a:pt x="62886" y="23376"/>
                      <a:pt x="62336" y="25474"/>
                    </a:cubicBezTo>
                    <a:cubicBezTo>
                      <a:pt x="61787" y="27572"/>
                      <a:pt x="61237" y="29720"/>
                      <a:pt x="60588" y="32017"/>
                    </a:cubicBezTo>
                    <a:cubicBezTo>
                      <a:pt x="59988" y="34315"/>
                      <a:pt x="59289" y="36563"/>
                      <a:pt x="58490" y="38910"/>
                    </a:cubicBezTo>
                    <a:lnTo>
                      <a:pt x="41257" y="92456"/>
                    </a:lnTo>
                    <a:lnTo>
                      <a:pt x="25474" y="92456"/>
                    </a:lnTo>
                    <a:lnTo>
                      <a:pt x="0" y="0"/>
                    </a:lnTo>
                    <a:lnTo>
                      <a:pt x="14485" y="0"/>
                    </a:lnTo>
                    <a:lnTo>
                      <a:pt x="27821" y="51048"/>
                    </a:lnTo>
                    <a:cubicBezTo>
                      <a:pt x="28721" y="54444"/>
                      <a:pt x="29569" y="57741"/>
                      <a:pt x="30419" y="61038"/>
                    </a:cubicBezTo>
                    <a:cubicBezTo>
                      <a:pt x="31218" y="64334"/>
                      <a:pt x="31917" y="67431"/>
                      <a:pt x="32516" y="70328"/>
                    </a:cubicBezTo>
                    <a:cubicBezTo>
                      <a:pt x="33116" y="73225"/>
                      <a:pt x="33566" y="75723"/>
                      <a:pt x="33815" y="77871"/>
                    </a:cubicBezTo>
                    <a:lnTo>
                      <a:pt x="34464" y="77871"/>
                    </a:lnTo>
                    <a:cubicBezTo>
                      <a:pt x="34814" y="76472"/>
                      <a:pt x="35164" y="74774"/>
                      <a:pt x="35613" y="72826"/>
                    </a:cubicBezTo>
                    <a:cubicBezTo>
                      <a:pt x="36013" y="70878"/>
                      <a:pt x="36512" y="68780"/>
                      <a:pt x="37062" y="66532"/>
                    </a:cubicBezTo>
                    <a:cubicBezTo>
                      <a:pt x="37611" y="64284"/>
                      <a:pt x="38161" y="62087"/>
                      <a:pt x="38810" y="59889"/>
                    </a:cubicBezTo>
                    <a:cubicBezTo>
                      <a:pt x="39459" y="57691"/>
                      <a:pt x="40059" y="55593"/>
                      <a:pt x="40658" y="53595"/>
                    </a:cubicBezTo>
                    <a:lnTo>
                      <a:pt x="57691" y="50"/>
                    </a:lnTo>
                    <a:lnTo>
                      <a:pt x="72775" y="50"/>
                    </a:lnTo>
                    <a:lnTo>
                      <a:pt x="89209" y="53545"/>
                    </a:lnTo>
                    <a:cubicBezTo>
                      <a:pt x="90058" y="56243"/>
                      <a:pt x="90857" y="59040"/>
                      <a:pt x="91706" y="61987"/>
                    </a:cubicBezTo>
                    <a:cubicBezTo>
                      <a:pt x="92555" y="64934"/>
                      <a:pt x="93254" y="67731"/>
                      <a:pt x="93954" y="70478"/>
                    </a:cubicBezTo>
                    <a:cubicBezTo>
                      <a:pt x="94653" y="73225"/>
                      <a:pt x="95103" y="75623"/>
                      <a:pt x="95403" y="77771"/>
                    </a:cubicBezTo>
                    <a:lnTo>
                      <a:pt x="96102" y="77771"/>
                    </a:lnTo>
                    <a:cubicBezTo>
                      <a:pt x="96301" y="75873"/>
                      <a:pt x="96751" y="73475"/>
                      <a:pt x="97351" y="70678"/>
                    </a:cubicBezTo>
                    <a:cubicBezTo>
                      <a:pt x="97950" y="67881"/>
                      <a:pt x="98699" y="64784"/>
                      <a:pt x="99498" y="61387"/>
                    </a:cubicBezTo>
                    <a:cubicBezTo>
                      <a:pt x="100297" y="57991"/>
                      <a:pt x="101147" y="54594"/>
                      <a:pt x="102096" y="51098"/>
                    </a:cubicBezTo>
                    <a:lnTo>
                      <a:pt x="115581" y="50"/>
                    </a:lnTo>
                    <a:lnTo>
                      <a:pt x="129817" y="50"/>
                    </a:lnTo>
                    <a:lnTo>
                      <a:pt x="104244" y="92506"/>
                    </a:lnTo>
                    <a:lnTo>
                      <a:pt x="87960" y="9250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18" name="Google Shape;3418;g34ed79b00d1_0_3027"/>
              <p:cNvSpPr/>
              <p:nvPr/>
            </p:nvSpPr>
            <p:spPr>
              <a:xfrm>
                <a:off x="6265427" y="1113563"/>
                <a:ext cx="77070" cy="94153"/>
              </a:xfrm>
              <a:custGeom>
                <a:rect b="b" l="l" r="r" t="t"/>
                <a:pathLst>
                  <a:path extrusionOk="0" h="94153" w="77070">
                    <a:moveTo>
                      <a:pt x="43755" y="0"/>
                    </a:moveTo>
                    <a:cubicBezTo>
                      <a:pt x="54744" y="0"/>
                      <a:pt x="63036" y="2697"/>
                      <a:pt x="68630" y="8042"/>
                    </a:cubicBezTo>
                    <a:cubicBezTo>
                      <a:pt x="74274" y="13436"/>
                      <a:pt x="77071" y="22028"/>
                      <a:pt x="77071" y="33915"/>
                    </a:cubicBezTo>
                    <a:lnTo>
                      <a:pt x="77071" y="94154"/>
                    </a:lnTo>
                    <a:lnTo>
                      <a:pt x="63235" y="94154"/>
                    </a:lnTo>
                    <a:lnTo>
                      <a:pt x="63235" y="34864"/>
                    </a:lnTo>
                    <a:cubicBezTo>
                      <a:pt x="63235" y="27172"/>
                      <a:pt x="61487" y="21378"/>
                      <a:pt x="57941" y="17582"/>
                    </a:cubicBezTo>
                    <a:cubicBezTo>
                      <a:pt x="54444" y="13736"/>
                      <a:pt x="49050" y="11838"/>
                      <a:pt x="41807" y="11838"/>
                    </a:cubicBezTo>
                    <a:cubicBezTo>
                      <a:pt x="31568" y="11838"/>
                      <a:pt x="24375" y="14735"/>
                      <a:pt x="20229" y="20529"/>
                    </a:cubicBezTo>
                    <a:cubicBezTo>
                      <a:pt x="16083" y="26323"/>
                      <a:pt x="13985" y="34715"/>
                      <a:pt x="13985" y="45753"/>
                    </a:cubicBezTo>
                    <a:lnTo>
                      <a:pt x="13985" y="94154"/>
                    </a:lnTo>
                    <a:lnTo>
                      <a:pt x="0" y="94154"/>
                    </a:lnTo>
                    <a:lnTo>
                      <a:pt x="0" y="1698"/>
                    </a:lnTo>
                    <a:lnTo>
                      <a:pt x="11289" y="1698"/>
                    </a:lnTo>
                    <a:lnTo>
                      <a:pt x="13386" y="15035"/>
                    </a:lnTo>
                    <a:lnTo>
                      <a:pt x="14135" y="15035"/>
                    </a:lnTo>
                    <a:cubicBezTo>
                      <a:pt x="16083" y="11788"/>
                      <a:pt x="18631" y="9041"/>
                      <a:pt x="21628" y="6793"/>
                    </a:cubicBezTo>
                    <a:cubicBezTo>
                      <a:pt x="24625" y="4545"/>
                      <a:pt x="28071" y="2897"/>
                      <a:pt x="31818" y="1748"/>
                    </a:cubicBezTo>
                    <a:cubicBezTo>
                      <a:pt x="35564" y="599"/>
                      <a:pt x="39559" y="0"/>
                      <a:pt x="4370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19" name="Google Shape;3419;g34ed79b00d1_0_3027"/>
              <p:cNvSpPr/>
              <p:nvPr/>
            </p:nvSpPr>
            <p:spPr>
              <a:xfrm>
                <a:off x="6404135" y="1093733"/>
                <a:ext cx="54943" cy="115631"/>
              </a:xfrm>
              <a:custGeom>
                <a:rect b="b" l="l" r="r" t="t"/>
                <a:pathLst>
                  <a:path extrusionOk="0" h="115631" w="54943">
                    <a:moveTo>
                      <a:pt x="41957" y="104194"/>
                    </a:moveTo>
                    <a:cubicBezTo>
                      <a:pt x="44255" y="104194"/>
                      <a:pt x="46603" y="103994"/>
                      <a:pt x="49050" y="103594"/>
                    </a:cubicBezTo>
                    <a:cubicBezTo>
                      <a:pt x="51448" y="103195"/>
                      <a:pt x="53446" y="102745"/>
                      <a:pt x="54944" y="102146"/>
                    </a:cubicBezTo>
                    <a:lnTo>
                      <a:pt x="54944" y="113035"/>
                    </a:lnTo>
                    <a:cubicBezTo>
                      <a:pt x="53296" y="113784"/>
                      <a:pt x="51048" y="114383"/>
                      <a:pt x="48151" y="114883"/>
                    </a:cubicBezTo>
                    <a:cubicBezTo>
                      <a:pt x="45254" y="115382"/>
                      <a:pt x="42407" y="115632"/>
                      <a:pt x="39660" y="115632"/>
                    </a:cubicBezTo>
                    <a:cubicBezTo>
                      <a:pt x="34765" y="115632"/>
                      <a:pt x="30319" y="114783"/>
                      <a:pt x="26323" y="113035"/>
                    </a:cubicBezTo>
                    <a:cubicBezTo>
                      <a:pt x="22328" y="111286"/>
                      <a:pt x="19131" y="108389"/>
                      <a:pt x="16733" y="104294"/>
                    </a:cubicBezTo>
                    <a:cubicBezTo>
                      <a:pt x="14336" y="100198"/>
                      <a:pt x="13137" y="94504"/>
                      <a:pt x="13137" y="87261"/>
                    </a:cubicBezTo>
                    <a:lnTo>
                      <a:pt x="13137" y="32417"/>
                    </a:lnTo>
                    <a:lnTo>
                      <a:pt x="0" y="32417"/>
                    </a:lnTo>
                    <a:lnTo>
                      <a:pt x="0" y="25574"/>
                    </a:lnTo>
                    <a:lnTo>
                      <a:pt x="13237" y="20080"/>
                    </a:lnTo>
                    <a:lnTo>
                      <a:pt x="18781" y="0"/>
                    </a:lnTo>
                    <a:lnTo>
                      <a:pt x="27223" y="0"/>
                    </a:lnTo>
                    <a:lnTo>
                      <a:pt x="27223" y="21428"/>
                    </a:lnTo>
                    <a:lnTo>
                      <a:pt x="54295" y="21428"/>
                    </a:lnTo>
                    <a:lnTo>
                      <a:pt x="54295" y="32417"/>
                    </a:lnTo>
                    <a:lnTo>
                      <a:pt x="27223" y="32417"/>
                    </a:lnTo>
                    <a:lnTo>
                      <a:pt x="27223" y="86811"/>
                    </a:lnTo>
                    <a:cubicBezTo>
                      <a:pt x="27223" y="92605"/>
                      <a:pt x="28571" y="96951"/>
                      <a:pt x="31218" y="99798"/>
                    </a:cubicBezTo>
                    <a:cubicBezTo>
                      <a:pt x="33866" y="102645"/>
                      <a:pt x="37462" y="104094"/>
                      <a:pt x="41907" y="10409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20" name="Google Shape;3420;g34ed79b00d1_0_3027"/>
              <p:cNvSpPr/>
              <p:nvPr/>
            </p:nvSpPr>
            <p:spPr>
              <a:xfrm>
                <a:off x="6477809" y="1113513"/>
                <a:ext cx="53195" cy="94153"/>
              </a:xfrm>
              <a:custGeom>
                <a:rect b="b" l="l" r="r" t="t"/>
                <a:pathLst>
                  <a:path extrusionOk="0" h="94153" w="53195">
                    <a:moveTo>
                      <a:pt x="41957" y="50"/>
                    </a:moveTo>
                    <a:cubicBezTo>
                      <a:pt x="43805" y="50"/>
                      <a:pt x="45753" y="150"/>
                      <a:pt x="47802" y="350"/>
                    </a:cubicBezTo>
                    <a:cubicBezTo>
                      <a:pt x="49850" y="549"/>
                      <a:pt x="51648" y="799"/>
                      <a:pt x="53196" y="1149"/>
                    </a:cubicBezTo>
                    <a:lnTo>
                      <a:pt x="51448" y="14136"/>
                    </a:lnTo>
                    <a:cubicBezTo>
                      <a:pt x="49949" y="13736"/>
                      <a:pt x="48251" y="13436"/>
                      <a:pt x="46403" y="13187"/>
                    </a:cubicBezTo>
                    <a:cubicBezTo>
                      <a:pt x="44555" y="12987"/>
                      <a:pt x="42807" y="12837"/>
                      <a:pt x="41159" y="12837"/>
                    </a:cubicBezTo>
                    <a:cubicBezTo>
                      <a:pt x="37462" y="12837"/>
                      <a:pt x="33966" y="13586"/>
                      <a:pt x="30669" y="15085"/>
                    </a:cubicBezTo>
                    <a:cubicBezTo>
                      <a:pt x="27373" y="16583"/>
                      <a:pt x="24475" y="18731"/>
                      <a:pt x="22028" y="21478"/>
                    </a:cubicBezTo>
                    <a:cubicBezTo>
                      <a:pt x="19530" y="24275"/>
                      <a:pt x="17632" y="27622"/>
                      <a:pt x="16184" y="31518"/>
                    </a:cubicBezTo>
                    <a:cubicBezTo>
                      <a:pt x="14785" y="35414"/>
                      <a:pt x="14086" y="39759"/>
                      <a:pt x="14086" y="44555"/>
                    </a:cubicBezTo>
                    <a:lnTo>
                      <a:pt x="14086" y="94154"/>
                    </a:lnTo>
                    <a:lnTo>
                      <a:pt x="0" y="94154"/>
                    </a:lnTo>
                    <a:lnTo>
                      <a:pt x="0" y="1698"/>
                    </a:lnTo>
                    <a:lnTo>
                      <a:pt x="11639" y="1698"/>
                    </a:lnTo>
                    <a:lnTo>
                      <a:pt x="13137" y="18731"/>
                    </a:lnTo>
                    <a:lnTo>
                      <a:pt x="13736" y="18731"/>
                    </a:lnTo>
                    <a:cubicBezTo>
                      <a:pt x="15634" y="15284"/>
                      <a:pt x="17932" y="12188"/>
                      <a:pt x="20629" y="9341"/>
                    </a:cubicBezTo>
                    <a:cubicBezTo>
                      <a:pt x="23326" y="6493"/>
                      <a:pt x="26473" y="4246"/>
                      <a:pt x="30019" y="2547"/>
                    </a:cubicBezTo>
                    <a:cubicBezTo>
                      <a:pt x="33566" y="849"/>
                      <a:pt x="37562" y="0"/>
                      <a:pt x="4195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21" name="Google Shape;3421;g34ed79b00d1_0_3027"/>
              <p:cNvSpPr/>
              <p:nvPr/>
            </p:nvSpPr>
            <p:spPr>
              <a:xfrm>
                <a:off x="6535601" y="1115111"/>
                <a:ext cx="129817" cy="92505"/>
              </a:xfrm>
              <a:custGeom>
                <a:rect b="b" l="l" r="r" t="t"/>
                <a:pathLst>
                  <a:path extrusionOk="0" h="92505" w="129817">
                    <a:moveTo>
                      <a:pt x="88010" y="92406"/>
                    </a:moveTo>
                    <a:lnTo>
                      <a:pt x="71577" y="38611"/>
                    </a:lnTo>
                    <a:cubicBezTo>
                      <a:pt x="70827" y="36313"/>
                      <a:pt x="70179" y="34065"/>
                      <a:pt x="69529" y="31818"/>
                    </a:cubicBezTo>
                    <a:cubicBezTo>
                      <a:pt x="68880" y="29620"/>
                      <a:pt x="68281" y="27472"/>
                      <a:pt x="67781" y="25424"/>
                    </a:cubicBezTo>
                    <a:cubicBezTo>
                      <a:pt x="67231" y="23376"/>
                      <a:pt x="66782" y="21478"/>
                      <a:pt x="66332" y="19680"/>
                    </a:cubicBezTo>
                    <a:cubicBezTo>
                      <a:pt x="65882" y="17882"/>
                      <a:pt x="65533" y="16383"/>
                      <a:pt x="65283" y="15085"/>
                    </a:cubicBezTo>
                    <a:lnTo>
                      <a:pt x="64684" y="15085"/>
                    </a:lnTo>
                    <a:cubicBezTo>
                      <a:pt x="64484" y="16383"/>
                      <a:pt x="64134" y="17932"/>
                      <a:pt x="63735" y="19680"/>
                    </a:cubicBezTo>
                    <a:cubicBezTo>
                      <a:pt x="63335" y="21428"/>
                      <a:pt x="62886" y="23376"/>
                      <a:pt x="62336" y="25474"/>
                    </a:cubicBezTo>
                    <a:cubicBezTo>
                      <a:pt x="61787" y="27572"/>
                      <a:pt x="61238" y="29720"/>
                      <a:pt x="60588" y="32017"/>
                    </a:cubicBezTo>
                    <a:cubicBezTo>
                      <a:pt x="59989" y="34315"/>
                      <a:pt x="59289" y="36563"/>
                      <a:pt x="58490" y="38910"/>
                    </a:cubicBezTo>
                    <a:lnTo>
                      <a:pt x="41258" y="92456"/>
                    </a:lnTo>
                    <a:lnTo>
                      <a:pt x="25474" y="92456"/>
                    </a:lnTo>
                    <a:lnTo>
                      <a:pt x="0" y="0"/>
                    </a:lnTo>
                    <a:lnTo>
                      <a:pt x="14485" y="0"/>
                    </a:lnTo>
                    <a:lnTo>
                      <a:pt x="27821" y="51048"/>
                    </a:lnTo>
                    <a:cubicBezTo>
                      <a:pt x="28721" y="54444"/>
                      <a:pt x="29570" y="57741"/>
                      <a:pt x="30419" y="61038"/>
                    </a:cubicBezTo>
                    <a:cubicBezTo>
                      <a:pt x="31218" y="64334"/>
                      <a:pt x="31917" y="67431"/>
                      <a:pt x="32517" y="70328"/>
                    </a:cubicBezTo>
                    <a:cubicBezTo>
                      <a:pt x="33116" y="73225"/>
                      <a:pt x="33566" y="75723"/>
                      <a:pt x="33816" y="77871"/>
                    </a:cubicBezTo>
                    <a:lnTo>
                      <a:pt x="34465" y="77871"/>
                    </a:lnTo>
                    <a:cubicBezTo>
                      <a:pt x="34814" y="76472"/>
                      <a:pt x="35164" y="74774"/>
                      <a:pt x="35614" y="72826"/>
                    </a:cubicBezTo>
                    <a:cubicBezTo>
                      <a:pt x="36013" y="70878"/>
                      <a:pt x="36512" y="68780"/>
                      <a:pt x="37062" y="66532"/>
                    </a:cubicBezTo>
                    <a:cubicBezTo>
                      <a:pt x="37612" y="64284"/>
                      <a:pt x="38161" y="62087"/>
                      <a:pt x="38810" y="59889"/>
                    </a:cubicBezTo>
                    <a:cubicBezTo>
                      <a:pt x="39460" y="57691"/>
                      <a:pt x="40059" y="55593"/>
                      <a:pt x="40659" y="53595"/>
                    </a:cubicBezTo>
                    <a:lnTo>
                      <a:pt x="57691" y="50"/>
                    </a:lnTo>
                    <a:lnTo>
                      <a:pt x="72775" y="50"/>
                    </a:lnTo>
                    <a:lnTo>
                      <a:pt x="89209" y="53545"/>
                    </a:lnTo>
                    <a:cubicBezTo>
                      <a:pt x="90058" y="56243"/>
                      <a:pt x="90857" y="59040"/>
                      <a:pt x="91706" y="61987"/>
                    </a:cubicBezTo>
                    <a:cubicBezTo>
                      <a:pt x="92556" y="64934"/>
                      <a:pt x="93255" y="67731"/>
                      <a:pt x="93954" y="70478"/>
                    </a:cubicBezTo>
                    <a:cubicBezTo>
                      <a:pt x="94653" y="73225"/>
                      <a:pt x="95103" y="75623"/>
                      <a:pt x="95403" y="77771"/>
                    </a:cubicBezTo>
                    <a:lnTo>
                      <a:pt x="96102" y="77771"/>
                    </a:lnTo>
                    <a:cubicBezTo>
                      <a:pt x="96302" y="75873"/>
                      <a:pt x="96751" y="73475"/>
                      <a:pt x="97351" y="70678"/>
                    </a:cubicBezTo>
                    <a:cubicBezTo>
                      <a:pt x="97950" y="67881"/>
                      <a:pt x="98699" y="64784"/>
                      <a:pt x="99499" y="61387"/>
                    </a:cubicBezTo>
                    <a:cubicBezTo>
                      <a:pt x="100297" y="57991"/>
                      <a:pt x="101147" y="54594"/>
                      <a:pt x="102096" y="51098"/>
                    </a:cubicBezTo>
                    <a:lnTo>
                      <a:pt x="115582" y="50"/>
                    </a:lnTo>
                    <a:lnTo>
                      <a:pt x="129817" y="50"/>
                    </a:lnTo>
                    <a:lnTo>
                      <a:pt x="104244" y="92506"/>
                    </a:lnTo>
                    <a:lnTo>
                      <a:pt x="87960" y="9250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22" name="Google Shape;3422;g34ed79b00d1_0_3027"/>
              <p:cNvSpPr/>
              <p:nvPr/>
            </p:nvSpPr>
            <p:spPr>
              <a:xfrm>
                <a:off x="6667666" y="1115261"/>
                <a:ext cx="86462" cy="134063"/>
              </a:xfrm>
              <a:custGeom>
                <a:rect b="b" l="l" r="r" t="t"/>
                <a:pathLst>
                  <a:path extrusionOk="0" h="134063" w="86462">
                    <a:moveTo>
                      <a:pt x="0" y="0"/>
                    </a:moveTo>
                    <a:lnTo>
                      <a:pt x="15035" y="0"/>
                    </a:lnTo>
                    <a:lnTo>
                      <a:pt x="35464" y="53645"/>
                    </a:lnTo>
                    <a:cubicBezTo>
                      <a:pt x="36663" y="56792"/>
                      <a:pt x="37762" y="59839"/>
                      <a:pt x="38760" y="62736"/>
                    </a:cubicBezTo>
                    <a:cubicBezTo>
                      <a:pt x="39760" y="65633"/>
                      <a:pt x="40659" y="68380"/>
                      <a:pt x="41458" y="71028"/>
                    </a:cubicBezTo>
                    <a:cubicBezTo>
                      <a:pt x="42257" y="73675"/>
                      <a:pt x="42857" y="76222"/>
                      <a:pt x="43306" y="78720"/>
                    </a:cubicBezTo>
                    <a:lnTo>
                      <a:pt x="43905" y="78720"/>
                    </a:lnTo>
                    <a:cubicBezTo>
                      <a:pt x="44705" y="75922"/>
                      <a:pt x="45803" y="72226"/>
                      <a:pt x="47302" y="67631"/>
                    </a:cubicBezTo>
                    <a:cubicBezTo>
                      <a:pt x="48750" y="63036"/>
                      <a:pt x="50349" y="58390"/>
                      <a:pt x="52047" y="53595"/>
                    </a:cubicBezTo>
                    <a:lnTo>
                      <a:pt x="71377" y="50"/>
                    </a:lnTo>
                    <a:lnTo>
                      <a:pt x="86462" y="50"/>
                    </a:lnTo>
                    <a:lnTo>
                      <a:pt x="46203" y="106092"/>
                    </a:lnTo>
                    <a:cubicBezTo>
                      <a:pt x="44055" y="111786"/>
                      <a:pt x="41558" y="116731"/>
                      <a:pt x="38760" y="120927"/>
                    </a:cubicBezTo>
                    <a:cubicBezTo>
                      <a:pt x="35964" y="125122"/>
                      <a:pt x="32467" y="128369"/>
                      <a:pt x="28421" y="130667"/>
                    </a:cubicBezTo>
                    <a:cubicBezTo>
                      <a:pt x="24375" y="132964"/>
                      <a:pt x="19480" y="134063"/>
                      <a:pt x="13736" y="134063"/>
                    </a:cubicBezTo>
                    <a:cubicBezTo>
                      <a:pt x="11089" y="134063"/>
                      <a:pt x="8741" y="133913"/>
                      <a:pt x="6744" y="133614"/>
                    </a:cubicBezTo>
                    <a:cubicBezTo>
                      <a:pt x="4746" y="133314"/>
                      <a:pt x="2997" y="132964"/>
                      <a:pt x="1499" y="132565"/>
                    </a:cubicBezTo>
                    <a:lnTo>
                      <a:pt x="1499" y="121326"/>
                    </a:lnTo>
                    <a:cubicBezTo>
                      <a:pt x="2747" y="121626"/>
                      <a:pt x="4246" y="121876"/>
                      <a:pt x="5994" y="122075"/>
                    </a:cubicBezTo>
                    <a:cubicBezTo>
                      <a:pt x="7742" y="122275"/>
                      <a:pt x="9590" y="122425"/>
                      <a:pt x="11539" y="122425"/>
                    </a:cubicBezTo>
                    <a:cubicBezTo>
                      <a:pt x="15035" y="122425"/>
                      <a:pt x="18032" y="121776"/>
                      <a:pt x="20629" y="120427"/>
                    </a:cubicBezTo>
                    <a:cubicBezTo>
                      <a:pt x="23176" y="119128"/>
                      <a:pt x="25374" y="117180"/>
                      <a:pt x="27273" y="114633"/>
                    </a:cubicBezTo>
                    <a:cubicBezTo>
                      <a:pt x="29121" y="112086"/>
                      <a:pt x="30719" y="109089"/>
                      <a:pt x="32067" y="105592"/>
                    </a:cubicBezTo>
                    <a:lnTo>
                      <a:pt x="37112" y="92606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23" name="Google Shape;3423;g34ed79b00d1_0_3027"/>
              <p:cNvSpPr/>
              <p:nvPr/>
            </p:nvSpPr>
            <p:spPr>
              <a:xfrm>
                <a:off x="6813717" y="1076451"/>
                <a:ext cx="77071" cy="131365"/>
              </a:xfrm>
              <a:custGeom>
                <a:rect b="b" l="l" r="r" t="t"/>
                <a:pathLst>
                  <a:path extrusionOk="0" h="131365" w="77071">
                    <a:moveTo>
                      <a:pt x="13936" y="0"/>
                    </a:moveTo>
                    <a:lnTo>
                      <a:pt x="13936" y="39210"/>
                    </a:lnTo>
                    <a:cubicBezTo>
                      <a:pt x="13936" y="41458"/>
                      <a:pt x="13886" y="43705"/>
                      <a:pt x="13786" y="46003"/>
                    </a:cubicBezTo>
                    <a:cubicBezTo>
                      <a:pt x="13687" y="48301"/>
                      <a:pt x="13487" y="50399"/>
                      <a:pt x="13187" y="52297"/>
                    </a:cubicBezTo>
                    <a:lnTo>
                      <a:pt x="14136" y="52297"/>
                    </a:lnTo>
                    <a:cubicBezTo>
                      <a:pt x="16034" y="49050"/>
                      <a:pt x="18482" y="46303"/>
                      <a:pt x="21428" y="44055"/>
                    </a:cubicBezTo>
                    <a:cubicBezTo>
                      <a:pt x="24375" y="41857"/>
                      <a:pt x="27722" y="40159"/>
                      <a:pt x="31518" y="39010"/>
                    </a:cubicBezTo>
                    <a:cubicBezTo>
                      <a:pt x="35264" y="37861"/>
                      <a:pt x="39260" y="37262"/>
                      <a:pt x="43506" y="37262"/>
                    </a:cubicBezTo>
                    <a:cubicBezTo>
                      <a:pt x="50948" y="37262"/>
                      <a:pt x="57142" y="38461"/>
                      <a:pt x="62087" y="40808"/>
                    </a:cubicBezTo>
                    <a:cubicBezTo>
                      <a:pt x="67082" y="43156"/>
                      <a:pt x="70828" y="46802"/>
                      <a:pt x="73325" y="51797"/>
                    </a:cubicBezTo>
                    <a:cubicBezTo>
                      <a:pt x="75823" y="56792"/>
                      <a:pt x="77072" y="63136"/>
                      <a:pt x="77072" y="71028"/>
                    </a:cubicBezTo>
                    <a:lnTo>
                      <a:pt x="77072" y="131266"/>
                    </a:lnTo>
                    <a:lnTo>
                      <a:pt x="63236" y="131266"/>
                    </a:lnTo>
                    <a:lnTo>
                      <a:pt x="63236" y="71977"/>
                    </a:lnTo>
                    <a:cubicBezTo>
                      <a:pt x="63236" y="64284"/>
                      <a:pt x="61488" y="58490"/>
                      <a:pt x="57941" y="54694"/>
                    </a:cubicBezTo>
                    <a:cubicBezTo>
                      <a:pt x="54445" y="50848"/>
                      <a:pt x="49050" y="48950"/>
                      <a:pt x="41808" y="48950"/>
                    </a:cubicBezTo>
                    <a:cubicBezTo>
                      <a:pt x="34964" y="48950"/>
                      <a:pt x="29470" y="50249"/>
                      <a:pt x="25424" y="52896"/>
                    </a:cubicBezTo>
                    <a:cubicBezTo>
                      <a:pt x="21328" y="55493"/>
                      <a:pt x="18432" y="59339"/>
                      <a:pt x="16633" y="64434"/>
                    </a:cubicBezTo>
                    <a:cubicBezTo>
                      <a:pt x="14835" y="69529"/>
                      <a:pt x="13986" y="75673"/>
                      <a:pt x="13986" y="83015"/>
                    </a:cubicBezTo>
                    <a:lnTo>
                      <a:pt x="13986" y="131366"/>
                    </a:lnTo>
                    <a:lnTo>
                      <a:pt x="0" y="131366"/>
                    </a:lnTo>
                    <a:lnTo>
                      <a:pt x="0" y="100"/>
                    </a:lnTo>
                    <a:lnTo>
                      <a:pt x="13986" y="10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24" name="Google Shape;3424;g34ed79b00d1_0_3027"/>
              <p:cNvSpPr/>
              <p:nvPr/>
            </p:nvSpPr>
            <p:spPr>
              <a:xfrm>
                <a:off x="6905024" y="1115261"/>
                <a:ext cx="86462" cy="134063"/>
              </a:xfrm>
              <a:custGeom>
                <a:rect b="b" l="l" r="r" t="t"/>
                <a:pathLst>
                  <a:path extrusionOk="0" h="134063" w="86462">
                    <a:moveTo>
                      <a:pt x="0" y="0"/>
                    </a:moveTo>
                    <a:lnTo>
                      <a:pt x="15035" y="0"/>
                    </a:lnTo>
                    <a:lnTo>
                      <a:pt x="35464" y="53645"/>
                    </a:lnTo>
                    <a:cubicBezTo>
                      <a:pt x="36663" y="56792"/>
                      <a:pt x="37762" y="59839"/>
                      <a:pt x="38760" y="62736"/>
                    </a:cubicBezTo>
                    <a:cubicBezTo>
                      <a:pt x="39760" y="65633"/>
                      <a:pt x="40659" y="68380"/>
                      <a:pt x="41458" y="71028"/>
                    </a:cubicBezTo>
                    <a:cubicBezTo>
                      <a:pt x="42257" y="73675"/>
                      <a:pt x="42857" y="76222"/>
                      <a:pt x="43306" y="78720"/>
                    </a:cubicBezTo>
                    <a:lnTo>
                      <a:pt x="43905" y="78720"/>
                    </a:lnTo>
                    <a:cubicBezTo>
                      <a:pt x="44705" y="75922"/>
                      <a:pt x="45803" y="72226"/>
                      <a:pt x="47302" y="67631"/>
                    </a:cubicBezTo>
                    <a:cubicBezTo>
                      <a:pt x="48750" y="63036"/>
                      <a:pt x="50349" y="58390"/>
                      <a:pt x="52047" y="53595"/>
                    </a:cubicBezTo>
                    <a:lnTo>
                      <a:pt x="71377" y="50"/>
                    </a:lnTo>
                    <a:lnTo>
                      <a:pt x="86462" y="50"/>
                    </a:lnTo>
                    <a:lnTo>
                      <a:pt x="46203" y="106092"/>
                    </a:lnTo>
                    <a:cubicBezTo>
                      <a:pt x="44055" y="111786"/>
                      <a:pt x="41558" y="116731"/>
                      <a:pt x="38760" y="120927"/>
                    </a:cubicBezTo>
                    <a:cubicBezTo>
                      <a:pt x="35964" y="125122"/>
                      <a:pt x="32467" y="128369"/>
                      <a:pt x="28421" y="130667"/>
                    </a:cubicBezTo>
                    <a:cubicBezTo>
                      <a:pt x="24375" y="132964"/>
                      <a:pt x="19480" y="134063"/>
                      <a:pt x="13736" y="134063"/>
                    </a:cubicBezTo>
                    <a:cubicBezTo>
                      <a:pt x="11089" y="134063"/>
                      <a:pt x="8741" y="133913"/>
                      <a:pt x="6743" y="133614"/>
                    </a:cubicBezTo>
                    <a:cubicBezTo>
                      <a:pt x="4746" y="133314"/>
                      <a:pt x="2997" y="132964"/>
                      <a:pt x="1499" y="132565"/>
                    </a:cubicBezTo>
                    <a:lnTo>
                      <a:pt x="1499" y="121326"/>
                    </a:lnTo>
                    <a:cubicBezTo>
                      <a:pt x="2747" y="121626"/>
                      <a:pt x="4246" y="121876"/>
                      <a:pt x="5994" y="122075"/>
                    </a:cubicBezTo>
                    <a:cubicBezTo>
                      <a:pt x="7742" y="122275"/>
                      <a:pt x="9590" y="122425"/>
                      <a:pt x="11539" y="122425"/>
                    </a:cubicBezTo>
                    <a:cubicBezTo>
                      <a:pt x="15035" y="122425"/>
                      <a:pt x="18032" y="121776"/>
                      <a:pt x="20629" y="120427"/>
                    </a:cubicBezTo>
                    <a:cubicBezTo>
                      <a:pt x="23176" y="119128"/>
                      <a:pt x="25374" y="117180"/>
                      <a:pt x="27273" y="114633"/>
                    </a:cubicBezTo>
                    <a:cubicBezTo>
                      <a:pt x="29121" y="112086"/>
                      <a:pt x="30719" y="109089"/>
                      <a:pt x="32067" y="105592"/>
                    </a:cubicBezTo>
                    <a:lnTo>
                      <a:pt x="37112" y="92606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25" name="Google Shape;3425;g34ed79b00d1_0_3027"/>
              <p:cNvSpPr/>
              <p:nvPr/>
            </p:nvSpPr>
            <p:spPr>
              <a:xfrm>
                <a:off x="7006170" y="1113563"/>
                <a:ext cx="77071" cy="94153"/>
              </a:xfrm>
              <a:custGeom>
                <a:rect b="b" l="l" r="r" t="t"/>
                <a:pathLst>
                  <a:path extrusionOk="0" h="94153" w="77071">
                    <a:moveTo>
                      <a:pt x="43755" y="0"/>
                    </a:moveTo>
                    <a:cubicBezTo>
                      <a:pt x="54745" y="0"/>
                      <a:pt x="63036" y="2697"/>
                      <a:pt x="68630" y="8042"/>
                    </a:cubicBezTo>
                    <a:cubicBezTo>
                      <a:pt x="74274" y="13436"/>
                      <a:pt x="77072" y="22028"/>
                      <a:pt x="77072" y="33915"/>
                    </a:cubicBezTo>
                    <a:lnTo>
                      <a:pt x="77072" y="94154"/>
                    </a:lnTo>
                    <a:lnTo>
                      <a:pt x="63236" y="94154"/>
                    </a:lnTo>
                    <a:lnTo>
                      <a:pt x="63236" y="34864"/>
                    </a:lnTo>
                    <a:cubicBezTo>
                      <a:pt x="63236" y="27172"/>
                      <a:pt x="61488" y="21378"/>
                      <a:pt x="57941" y="17582"/>
                    </a:cubicBezTo>
                    <a:cubicBezTo>
                      <a:pt x="54445" y="13736"/>
                      <a:pt x="49050" y="11838"/>
                      <a:pt x="41807" y="11838"/>
                    </a:cubicBezTo>
                    <a:cubicBezTo>
                      <a:pt x="31568" y="11838"/>
                      <a:pt x="24375" y="14735"/>
                      <a:pt x="20230" y="20529"/>
                    </a:cubicBezTo>
                    <a:cubicBezTo>
                      <a:pt x="16083" y="26323"/>
                      <a:pt x="13986" y="34715"/>
                      <a:pt x="13986" y="45753"/>
                    </a:cubicBezTo>
                    <a:lnTo>
                      <a:pt x="13986" y="94154"/>
                    </a:lnTo>
                    <a:lnTo>
                      <a:pt x="0" y="94154"/>
                    </a:lnTo>
                    <a:lnTo>
                      <a:pt x="0" y="1698"/>
                    </a:lnTo>
                    <a:lnTo>
                      <a:pt x="11289" y="1698"/>
                    </a:lnTo>
                    <a:lnTo>
                      <a:pt x="13387" y="15035"/>
                    </a:lnTo>
                    <a:lnTo>
                      <a:pt x="14136" y="15035"/>
                    </a:lnTo>
                    <a:cubicBezTo>
                      <a:pt x="16083" y="11788"/>
                      <a:pt x="18631" y="9041"/>
                      <a:pt x="21628" y="6793"/>
                    </a:cubicBezTo>
                    <a:cubicBezTo>
                      <a:pt x="24625" y="4545"/>
                      <a:pt x="28071" y="2897"/>
                      <a:pt x="31818" y="1748"/>
                    </a:cubicBezTo>
                    <a:cubicBezTo>
                      <a:pt x="35564" y="599"/>
                      <a:pt x="39560" y="0"/>
                      <a:pt x="4370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26" name="Google Shape;3426;g34ed79b00d1_0_3027"/>
            <p:cNvGrpSpPr/>
            <p:nvPr/>
          </p:nvGrpSpPr>
          <p:grpSpPr>
            <a:xfrm>
              <a:off x="4452977" y="1430689"/>
              <a:ext cx="2611133" cy="433157"/>
              <a:chOff x="4452977" y="1430689"/>
              <a:chExt cx="2611133" cy="433157"/>
            </a:xfrm>
          </p:grpSpPr>
          <p:sp>
            <p:nvSpPr>
              <p:cNvPr id="3427" name="Google Shape;3427;g34ed79b00d1_0_3027"/>
              <p:cNvSpPr/>
              <p:nvPr/>
            </p:nvSpPr>
            <p:spPr>
              <a:xfrm>
                <a:off x="4452977" y="1450569"/>
                <a:ext cx="230514" cy="309484"/>
              </a:xfrm>
              <a:custGeom>
                <a:rect b="b" l="l" r="r" t="t"/>
                <a:pathLst>
                  <a:path extrusionOk="0" h="309484" w="230514">
                    <a:moveTo>
                      <a:pt x="133564" y="309484"/>
                    </a:moveTo>
                    <a:lnTo>
                      <a:pt x="97351" y="309484"/>
                    </a:lnTo>
                    <a:lnTo>
                      <a:pt x="97351" y="31768"/>
                    </a:lnTo>
                    <a:lnTo>
                      <a:pt x="0" y="31768"/>
                    </a:lnTo>
                    <a:lnTo>
                      <a:pt x="0" y="0"/>
                    </a:lnTo>
                    <a:lnTo>
                      <a:pt x="230515" y="0"/>
                    </a:lnTo>
                    <a:lnTo>
                      <a:pt x="230515" y="31768"/>
                    </a:lnTo>
                    <a:lnTo>
                      <a:pt x="133564" y="31768"/>
                    </a:lnTo>
                    <a:lnTo>
                      <a:pt x="133564" y="30948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28" name="Google Shape;3428;g34ed79b00d1_0_3027"/>
              <p:cNvSpPr/>
              <p:nvPr/>
            </p:nvSpPr>
            <p:spPr>
              <a:xfrm>
                <a:off x="4722402" y="1528040"/>
                <a:ext cx="194151" cy="236258"/>
              </a:xfrm>
              <a:custGeom>
                <a:rect b="b" l="l" r="r" t="t"/>
                <a:pathLst>
                  <a:path extrusionOk="0" h="236258" w="194151">
                    <a:moveTo>
                      <a:pt x="194152" y="50"/>
                    </a:moveTo>
                    <a:lnTo>
                      <a:pt x="194152" y="232013"/>
                    </a:lnTo>
                    <a:lnTo>
                      <a:pt x="165381" y="232013"/>
                    </a:lnTo>
                    <a:lnTo>
                      <a:pt x="160287" y="199396"/>
                    </a:lnTo>
                    <a:lnTo>
                      <a:pt x="158388" y="199396"/>
                    </a:lnTo>
                    <a:cubicBezTo>
                      <a:pt x="153593" y="207438"/>
                      <a:pt x="147400" y="214231"/>
                      <a:pt x="139757" y="219726"/>
                    </a:cubicBezTo>
                    <a:cubicBezTo>
                      <a:pt x="132115" y="225220"/>
                      <a:pt x="123574" y="229366"/>
                      <a:pt x="114034" y="232113"/>
                    </a:cubicBezTo>
                    <a:cubicBezTo>
                      <a:pt x="104493" y="234860"/>
                      <a:pt x="94404" y="236259"/>
                      <a:pt x="83665" y="236259"/>
                    </a:cubicBezTo>
                    <a:cubicBezTo>
                      <a:pt x="65333" y="236259"/>
                      <a:pt x="49949" y="233312"/>
                      <a:pt x="37512" y="227368"/>
                    </a:cubicBezTo>
                    <a:cubicBezTo>
                      <a:pt x="25075" y="221424"/>
                      <a:pt x="15734" y="212283"/>
                      <a:pt x="9440" y="199846"/>
                    </a:cubicBezTo>
                    <a:cubicBezTo>
                      <a:pt x="3147" y="187409"/>
                      <a:pt x="0" y="171475"/>
                      <a:pt x="0" y="151995"/>
                    </a:cubicBezTo>
                    <a:lnTo>
                      <a:pt x="0" y="0"/>
                    </a:lnTo>
                    <a:lnTo>
                      <a:pt x="35564" y="0"/>
                    </a:lnTo>
                    <a:lnTo>
                      <a:pt x="35564" y="149447"/>
                    </a:lnTo>
                    <a:cubicBezTo>
                      <a:pt x="35564" y="168778"/>
                      <a:pt x="39959" y="183213"/>
                      <a:pt x="48700" y="192753"/>
                    </a:cubicBezTo>
                    <a:cubicBezTo>
                      <a:pt x="57441" y="202294"/>
                      <a:pt x="70778" y="207039"/>
                      <a:pt x="88710" y="207039"/>
                    </a:cubicBezTo>
                    <a:cubicBezTo>
                      <a:pt x="106641" y="207039"/>
                      <a:pt x="119628" y="203792"/>
                      <a:pt x="129867" y="197299"/>
                    </a:cubicBezTo>
                    <a:cubicBezTo>
                      <a:pt x="140107" y="190805"/>
                      <a:pt x="147450" y="181265"/>
                      <a:pt x="151995" y="168628"/>
                    </a:cubicBezTo>
                    <a:cubicBezTo>
                      <a:pt x="156490" y="155991"/>
                      <a:pt x="158788" y="140506"/>
                      <a:pt x="158788" y="122175"/>
                    </a:cubicBezTo>
                    <a:lnTo>
                      <a:pt x="158788" y="50"/>
                    </a:lnTo>
                    <a:lnTo>
                      <a:pt x="194152" y="5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29" name="Google Shape;3429;g34ed79b00d1_0_3027"/>
              <p:cNvSpPr/>
              <p:nvPr/>
            </p:nvSpPr>
            <p:spPr>
              <a:xfrm>
                <a:off x="4990828" y="1523844"/>
                <a:ext cx="329164" cy="236258"/>
              </a:xfrm>
              <a:custGeom>
                <a:rect b="b" l="l" r="r" t="t"/>
                <a:pathLst>
                  <a:path extrusionOk="0" h="236258" w="329164">
                    <a:moveTo>
                      <a:pt x="251893" y="0"/>
                    </a:moveTo>
                    <a:cubicBezTo>
                      <a:pt x="277417" y="0"/>
                      <a:pt x="296697" y="6643"/>
                      <a:pt x="309684" y="19980"/>
                    </a:cubicBezTo>
                    <a:cubicBezTo>
                      <a:pt x="322671" y="33316"/>
                      <a:pt x="329164" y="54744"/>
                      <a:pt x="329164" y="84214"/>
                    </a:cubicBezTo>
                    <a:lnTo>
                      <a:pt x="329164" y="236209"/>
                    </a:lnTo>
                    <a:lnTo>
                      <a:pt x="294449" y="236209"/>
                    </a:lnTo>
                    <a:lnTo>
                      <a:pt x="294449" y="85912"/>
                    </a:lnTo>
                    <a:cubicBezTo>
                      <a:pt x="294449" y="67131"/>
                      <a:pt x="290404" y="53046"/>
                      <a:pt x="282262" y="43705"/>
                    </a:cubicBezTo>
                    <a:cubicBezTo>
                      <a:pt x="274170" y="34315"/>
                      <a:pt x="262132" y="29620"/>
                      <a:pt x="246149" y="29620"/>
                    </a:cubicBezTo>
                    <a:cubicBezTo>
                      <a:pt x="223722" y="29620"/>
                      <a:pt x="207438" y="36113"/>
                      <a:pt x="197249" y="49100"/>
                    </a:cubicBezTo>
                    <a:cubicBezTo>
                      <a:pt x="187109" y="62087"/>
                      <a:pt x="182015" y="81217"/>
                      <a:pt x="182015" y="106441"/>
                    </a:cubicBezTo>
                    <a:lnTo>
                      <a:pt x="182015" y="236209"/>
                    </a:lnTo>
                    <a:lnTo>
                      <a:pt x="147100" y="236209"/>
                    </a:lnTo>
                    <a:lnTo>
                      <a:pt x="147100" y="85912"/>
                    </a:lnTo>
                    <a:cubicBezTo>
                      <a:pt x="147100" y="73375"/>
                      <a:pt x="145302" y="62936"/>
                      <a:pt x="141705" y="54594"/>
                    </a:cubicBezTo>
                    <a:cubicBezTo>
                      <a:pt x="138109" y="46253"/>
                      <a:pt x="132764" y="40009"/>
                      <a:pt x="125622" y="35864"/>
                    </a:cubicBezTo>
                    <a:cubicBezTo>
                      <a:pt x="118479" y="31718"/>
                      <a:pt x="109488" y="29620"/>
                      <a:pt x="98649" y="29620"/>
                    </a:cubicBezTo>
                    <a:cubicBezTo>
                      <a:pt x="83265" y="29620"/>
                      <a:pt x="70928" y="32817"/>
                      <a:pt x="61587" y="39160"/>
                    </a:cubicBezTo>
                    <a:cubicBezTo>
                      <a:pt x="52297" y="45504"/>
                      <a:pt x="45553" y="54944"/>
                      <a:pt x="41358" y="67431"/>
                    </a:cubicBezTo>
                    <a:cubicBezTo>
                      <a:pt x="37212" y="79918"/>
                      <a:pt x="35114" y="95253"/>
                      <a:pt x="35114" y="113484"/>
                    </a:cubicBezTo>
                    <a:lnTo>
                      <a:pt x="35114" y="236259"/>
                    </a:lnTo>
                    <a:lnTo>
                      <a:pt x="0" y="236259"/>
                    </a:lnTo>
                    <a:lnTo>
                      <a:pt x="0" y="4296"/>
                    </a:lnTo>
                    <a:lnTo>
                      <a:pt x="28371" y="4296"/>
                    </a:lnTo>
                    <a:lnTo>
                      <a:pt x="33666" y="37112"/>
                    </a:lnTo>
                    <a:lnTo>
                      <a:pt x="35564" y="37112"/>
                    </a:lnTo>
                    <a:cubicBezTo>
                      <a:pt x="40209" y="29070"/>
                      <a:pt x="46053" y="22277"/>
                      <a:pt x="53146" y="16783"/>
                    </a:cubicBezTo>
                    <a:cubicBezTo>
                      <a:pt x="60189" y="11289"/>
                      <a:pt x="68081" y="7143"/>
                      <a:pt x="76872" y="4296"/>
                    </a:cubicBezTo>
                    <a:cubicBezTo>
                      <a:pt x="85613" y="1499"/>
                      <a:pt x="94953" y="50"/>
                      <a:pt x="104793" y="50"/>
                    </a:cubicBezTo>
                    <a:cubicBezTo>
                      <a:pt x="122425" y="50"/>
                      <a:pt x="137210" y="3347"/>
                      <a:pt x="149148" y="9890"/>
                    </a:cubicBezTo>
                    <a:cubicBezTo>
                      <a:pt x="161086" y="16433"/>
                      <a:pt x="169727" y="26423"/>
                      <a:pt x="175072" y="39859"/>
                    </a:cubicBezTo>
                    <a:lnTo>
                      <a:pt x="176970" y="39859"/>
                    </a:lnTo>
                    <a:cubicBezTo>
                      <a:pt x="184611" y="26473"/>
                      <a:pt x="195051" y="16483"/>
                      <a:pt x="208287" y="9890"/>
                    </a:cubicBezTo>
                    <a:cubicBezTo>
                      <a:pt x="221524" y="3347"/>
                      <a:pt x="236059" y="50"/>
                      <a:pt x="251893" y="5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30" name="Google Shape;3430;g34ed79b00d1_0_3027"/>
              <p:cNvSpPr/>
              <p:nvPr/>
            </p:nvSpPr>
            <p:spPr>
              <a:xfrm>
                <a:off x="5379281" y="1523844"/>
                <a:ext cx="196599" cy="240454"/>
              </a:xfrm>
              <a:custGeom>
                <a:rect b="b" l="l" r="r" t="t"/>
                <a:pathLst>
                  <a:path extrusionOk="0" h="240454" w="196599">
                    <a:moveTo>
                      <a:pt x="102195" y="0"/>
                    </a:moveTo>
                    <a:cubicBezTo>
                      <a:pt x="121976" y="0"/>
                      <a:pt x="138908" y="4396"/>
                      <a:pt x="152994" y="13137"/>
                    </a:cubicBezTo>
                    <a:cubicBezTo>
                      <a:pt x="167079" y="21878"/>
                      <a:pt x="177918" y="34115"/>
                      <a:pt x="185361" y="49849"/>
                    </a:cubicBezTo>
                    <a:cubicBezTo>
                      <a:pt x="192853" y="65583"/>
                      <a:pt x="196599" y="83964"/>
                      <a:pt x="196599" y="104993"/>
                    </a:cubicBezTo>
                    <a:lnTo>
                      <a:pt x="196599" y="126771"/>
                    </a:lnTo>
                    <a:lnTo>
                      <a:pt x="36363" y="126771"/>
                    </a:lnTo>
                    <a:cubicBezTo>
                      <a:pt x="36762" y="153993"/>
                      <a:pt x="43555" y="174772"/>
                      <a:pt x="56692" y="189007"/>
                    </a:cubicBezTo>
                    <a:cubicBezTo>
                      <a:pt x="69829" y="203243"/>
                      <a:pt x="88310" y="210385"/>
                      <a:pt x="112135" y="210385"/>
                    </a:cubicBezTo>
                    <a:cubicBezTo>
                      <a:pt x="126821" y="210385"/>
                      <a:pt x="139807" y="209037"/>
                      <a:pt x="151096" y="206340"/>
                    </a:cubicBezTo>
                    <a:cubicBezTo>
                      <a:pt x="162384" y="203642"/>
                      <a:pt x="174072" y="199696"/>
                      <a:pt x="186210" y="194501"/>
                    </a:cubicBezTo>
                    <a:lnTo>
                      <a:pt x="186210" y="225420"/>
                    </a:lnTo>
                    <a:cubicBezTo>
                      <a:pt x="174472" y="230665"/>
                      <a:pt x="162884" y="234461"/>
                      <a:pt x="151395" y="236858"/>
                    </a:cubicBezTo>
                    <a:cubicBezTo>
                      <a:pt x="139907" y="239256"/>
                      <a:pt x="126321" y="240455"/>
                      <a:pt x="110637" y="240455"/>
                    </a:cubicBezTo>
                    <a:cubicBezTo>
                      <a:pt x="88360" y="240455"/>
                      <a:pt x="68880" y="235909"/>
                      <a:pt x="52346" y="226819"/>
                    </a:cubicBezTo>
                    <a:cubicBezTo>
                      <a:pt x="35764" y="217728"/>
                      <a:pt x="22876" y="204341"/>
                      <a:pt x="13736" y="186709"/>
                    </a:cubicBezTo>
                    <a:cubicBezTo>
                      <a:pt x="4546" y="169077"/>
                      <a:pt x="0" y="147499"/>
                      <a:pt x="0" y="121926"/>
                    </a:cubicBezTo>
                    <a:cubicBezTo>
                      <a:pt x="0" y="96352"/>
                      <a:pt x="4196" y="75323"/>
                      <a:pt x="12587" y="57042"/>
                    </a:cubicBezTo>
                    <a:cubicBezTo>
                      <a:pt x="20978" y="38760"/>
                      <a:pt x="32816" y="24675"/>
                      <a:pt x="48151" y="14835"/>
                    </a:cubicBezTo>
                    <a:cubicBezTo>
                      <a:pt x="63435" y="4945"/>
                      <a:pt x="81467" y="0"/>
                      <a:pt x="102245" y="0"/>
                    </a:cubicBezTo>
                    <a:close/>
                    <a:moveTo>
                      <a:pt x="101746" y="28771"/>
                    </a:moveTo>
                    <a:cubicBezTo>
                      <a:pt x="82965" y="28771"/>
                      <a:pt x="68031" y="34914"/>
                      <a:pt x="56892" y="47202"/>
                    </a:cubicBezTo>
                    <a:cubicBezTo>
                      <a:pt x="45753" y="59489"/>
                      <a:pt x="39110" y="76622"/>
                      <a:pt x="37012" y="98649"/>
                    </a:cubicBezTo>
                    <a:lnTo>
                      <a:pt x="159787" y="98649"/>
                    </a:lnTo>
                    <a:cubicBezTo>
                      <a:pt x="159637" y="84813"/>
                      <a:pt x="157489" y="72626"/>
                      <a:pt x="153343" y="62137"/>
                    </a:cubicBezTo>
                    <a:cubicBezTo>
                      <a:pt x="149198" y="51647"/>
                      <a:pt x="142854" y="43456"/>
                      <a:pt x="134413" y="37562"/>
                    </a:cubicBezTo>
                    <a:cubicBezTo>
                      <a:pt x="125921" y="31718"/>
                      <a:pt x="115083" y="28771"/>
                      <a:pt x="101796" y="2877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31" name="Google Shape;3431;g34ed79b00d1_0_3027"/>
              <p:cNvSpPr/>
              <p:nvPr/>
            </p:nvSpPr>
            <p:spPr>
              <a:xfrm>
                <a:off x="5635569" y="1523844"/>
                <a:ext cx="204042" cy="340002"/>
              </a:xfrm>
              <a:custGeom>
                <a:rect b="b" l="l" r="r" t="t"/>
                <a:pathLst>
                  <a:path extrusionOk="0" h="340002" w="204042">
                    <a:moveTo>
                      <a:pt x="108989" y="0"/>
                    </a:moveTo>
                    <a:cubicBezTo>
                      <a:pt x="137910" y="0"/>
                      <a:pt x="160986" y="9940"/>
                      <a:pt x="178218" y="29870"/>
                    </a:cubicBezTo>
                    <a:cubicBezTo>
                      <a:pt x="195451" y="49749"/>
                      <a:pt x="204042" y="79669"/>
                      <a:pt x="204042" y="119628"/>
                    </a:cubicBezTo>
                    <a:cubicBezTo>
                      <a:pt x="204042" y="146001"/>
                      <a:pt x="200096" y="168178"/>
                      <a:pt x="192204" y="186110"/>
                    </a:cubicBezTo>
                    <a:cubicBezTo>
                      <a:pt x="184312" y="204042"/>
                      <a:pt x="173173" y="217578"/>
                      <a:pt x="158888" y="226769"/>
                    </a:cubicBezTo>
                    <a:cubicBezTo>
                      <a:pt x="144553" y="235959"/>
                      <a:pt x="127670" y="240505"/>
                      <a:pt x="108190" y="240505"/>
                    </a:cubicBezTo>
                    <a:cubicBezTo>
                      <a:pt x="95902" y="240505"/>
                      <a:pt x="85113" y="238856"/>
                      <a:pt x="75823" y="235660"/>
                    </a:cubicBezTo>
                    <a:cubicBezTo>
                      <a:pt x="66532" y="232413"/>
                      <a:pt x="58541" y="228017"/>
                      <a:pt x="51897" y="222523"/>
                    </a:cubicBezTo>
                    <a:cubicBezTo>
                      <a:pt x="45254" y="217029"/>
                      <a:pt x="39760" y="211035"/>
                      <a:pt x="35364" y="204541"/>
                    </a:cubicBezTo>
                    <a:lnTo>
                      <a:pt x="32817" y="204541"/>
                    </a:lnTo>
                    <a:cubicBezTo>
                      <a:pt x="33216" y="210036"/>
                      <a:pt x="33766" y="216679"/>
                      <a:pt x="34415" y="224421"/>
                    </a:cubicBezTo>
                    <a:cubicBezTo>
                      <a:pt x="35064" y="232163"/>
                      <a:pt x="35364" y="238956"/>
                      <a:pt x="35364" y="244750"/>
                    </a:cubicBezTo>
                    <a:lnTo>
                      <a:pt x="35364" y="340003"/>
                    </a:lnTo>
                    <a:lnTo>
                      <a:pt x="0" y="340003"/>
                    </a:lnTo>
                    <a:lnTo>
                      <a:pt x="0" y="4296"/>
                    </a:lnTo>
                    <a:lnTo>
                      <a:pt x="29021" y="4296"/>
                    </a:lnTo>
                    <a:lnTo>
                      <a:pt x="33666" y="38561"/>
                    </a:lnTo>
                    <a:lnTo>
                      <a:pt x="35364" y="38561"/>
                    </a:lnTo>
                    <a:cubicBezTo>
                      <a:pt x="39860" y="31518"/>
                      <a:pt x="45404" y="25075"/>
                      <a:pt x="51897" y="19181"/>
                    </a:cubicBezTo>
                    <a:cubicBezTo>
                      <a:pt x="58391" y="13336"/>
                      <a:pt x="66332" y="8691"/>
                      <a:pt x="75723" y="5195"/>
                    </a:cubicBezTo>
                    <a:cubicBezTo>
                      <a:pt x="85113" y="1748"/>
                      <a:pt x="96202" y="0"/>
                      <a:pt x="109039" y="0"/>
                    </a:cubicBezTo>
                    <a:close/>
                    <a:moveTo>
                      <a:pt x="102845" y="29620"/>
                    </a:moveTo>
                    <a:cubicBezTo>
                      <a:pt x="86761" y="29620"/>
                      <a:pt x="73825" y="32717"/>
                      <a:pt x="63985" y="38910"/>
                    </a:cubicBezTo>
                    <a:cubicBezTo>
                      <a:pt x="54195" y="45104"/>
                      <a:pt x="47002" y="54395"/>
                      <a:pt x="42507" y="66732"/>
                    </a:cubicBezTo>
                    <a:cubicBezTo>
                      <a:pt x="38012" y="79069"/>
                      <a:pt x="35614" y="94554"/>
                      <a:pt x="35314" y="113184"/>
                    </a:cubicBezTo>
                    <a:lnTo>
                      <a:pt x="35314" y="119978"/>
                    </a:lnTo>
                    <a:cubicBezTo>
                      <a:pt x="35314" y="139608"/>
                      <a:pt x="37462" y="156191"/>
                      <a:pt x="41758" y="169727"/>
                    </a:cubicBezTo>
                    <a:cubicBezTo>
                      <a:pt x="46053" y="183263"/>
                      <a:pt x="53196" y="193552"/>
                      <a:pt x="63136" y="200645"/>
                    </a:cubicBezTo>
                    <a:cubicBezTo>
                      <a:pt x="73075" y="207688"/>
                      <a:pt x="86462" y="211234"/>
                      <a:pt x="103245" y="211234"/>
                    </a:cubicBezTo>
                    <a:cubicBezTo>
                      <a:pt x="117630" y="211234"/>
                      <a:pt x="129618" y="207338"/>
                      <a:pt x="139208" y="199596"/>
                    </a:cubicBezTo>
                    <a:cubicBezTo>
                      <a:pt x="148798" y="191854"/>
                      <a:pt x="155941" y="181015"/>
                      <a:pt x="160686" y="167130"/>
                    </a:cubicBezTo>
                    <a:cubicBezTo>
                      <a:pt x="165431" y="153244"/>
                      <a:pt x="167779" y="137260"/>
                      <a:pt x="167779" y="119178"/>
                    </a:cubicBezTo>
                    <a:cubicBezTo>
                      <a:pt x="167779" y="91806"/>
                      <a:pt x="162434" y="70029"/>
                      <a:pt x="151795" y="53895"/>
                    </a:cubicBezTo>
                    <a:cubicBezTo>
                      <a:pt x="141156" y="37762"/>
                      <a:pt x="124823" y="29670"/>
                      <a:pt x="102795" y="2967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32" name="Google Shape;3432;g34ed79b00d1_0_3027"/>
              <p:cNvSpPr/>
              <p:nvPr/>
            </p:nvSpPr>
            <p:spPr>
              <a:xfrm>
                <a:off x="5883616" y="1524244"/>
                <a:ext cx="185660" cy="240004"/>
              </a:xfrm>
              <a:custGeom>
                <a:rect b="b" l="l" r="r" t="t"/>
                <a:pathLst>
                  <a:path extrusionOk="0" h="240004" w="185660">
                    <a:moveTo>
                      <a:pt x="103944" y="0"/>
                    </a:moveTo>
                    <a:cubicBezTo>
                      <a:pt x="131616" y="0"/>
                      <a:pt x="152145" y="6194"/>
                      <a:pt x="165531" y="18631"/>
                    </a:cubicBezTo>
                    <a:cubicBezTo>
                      <a:pt x="178918" y="31068"/>
                      <a:pt x="185661" y="50898"/>
                      <a:pt x="185661" y="78120"/>
                    </a:cubicBezTo>
                    <a:lnTo>
                      <a:pt x="185661" y="235809"/>
                    </a:lnTo>
                    <a:lnTo>
                      <a:pt x="160037" y="235809"/>
                    </a:lnTo>
                    <a:lnTo>
                      <a:pt x="153244" y="201494"/>
                    </a:lnTo>
                    <a:lnTo>
                      <a:pt x="151545" y="201494"/>
                    </a:lnTo>
                    <a:cubicBezTo>
                      <a:pt x="145052" y="209986"/>
                      <a:pt x="138259" y="217028"/>
                      <a:pt x="131216" y="222773"/>
                    </a:cubicBezTo>
                    <a:cubicBezTo>
                      <a:pt x="124173" y="228467"/>
                      <a:pt x="116031" y="232812"/>
                      <a:pt x="106791" y="235659"/>
                    </a:cubicBezTo>
                    <a:cubicBezTo>
                      <a:pt x="97551" y="238557"/>
                      <a:pt x="86212" y="240005"/>
                      <a:pt x="72826" y="240005"/>
                    </a:cubicBezTo>
                    <a:cubicBezTo>
                      <a:pt x="58690" y="240005"/>
                      <a:pt x="46203" y="237558"/>
                      <a:pt x="35264" y="232613"/>
                    </a:cubicBezTo>
                    <a:cubicBezTo>
                      <a:pt x="24325" y="227668"/>
                      <a:pt x="15734" y="220175"/>
                      <a:pt x="9440" y="210185"/>
                    </a:cubicBezTo>
                    <a:cubicBezTo>
                      <a:pt x="3147" y="200146"/>
                      <a:pt x="0" y="187459"/>
                      <a:pt x="0" y="172074"/>
                    </a:cubicBezTo>
                    <a:cubicBezTo>
                      <a:pt x="0" y="148948"/>
                      <a:pt x="9190" y="131166"/>
                      <a:pt x="27522" y="118729"/>
                    </a:cubicBezTo>
                    <a:cubicBezTo>
                      <a:pt x="45853" y="106292"/>
                      <a:pt x="73825" y="99548"/>
                      <a:pt x="111337" y="98399"/>
                    </a:cubicBezTo>
                    <a:lnTo>
                      <a:pt x="151346" y="96701"/>
                    </a:lnTo>
                    <a:lnTo>
                      <a:pt x="151346" y="82516"/>
                    </a:lnTo>
                    <a:cubicBezTo>
                      <a:pt x="151346" y="62486"/>
                      <a:pt x="147050" y="48450"/>
                      <a:pt x="138459" y="40409"/>
                    </a:cubicBezTo>
                    <a:cubicBezTo>
                      <a:pt x="129867" y="32367"/>
                      <a:pt x="117730" y="28321"/>
                      <a:pt x="102046" y="28321"/>
                    </a:cubicBezTo>
                    <a:cubicBezTo>
                      <a:pt x="89908" y="28321"/>
                      <a:pt x="78320" y="30069"/>
                      <a:pt x="67331" y="33616"/>
                    </a:cubicBezTo>
                    <a:cubicBezTo>
                      <a:pt x="56343" y="37162"/>
                      <a:pt x="45903" y="41308"/>
                      <a:pt x="36013" y="46103"/>
                    </a:cubicBezTo>
                    <a:lnTo>
                      <a:pt x="25224" y="19430"/>
                    </a:lnTo>
                    <a:cubicBezTo>
                      <a:pt x="35664" y="14086"/>
                      <a:pt x="47652" y="9490"/>
                      <a:pt x="61188" y="5694"/>
                    </a:cubicBezTo>
                    <a:cubicBezTo>
                      <a:pt x="74724" y="1898"/>
                      <a:pt x="88959" y="0"/>
                      <a:pt x="103944" y="0"/>
                    </a:cubicBezTo>
                    <a:close/>
                    <a:moveTo>
                      <a:pt x="150946" y="121526"/>
                    </a:moveTo>
                    <a:lnTo>
                      <a:pt x="115582" y="123024"/>
                    </a:lnTo>
                    <a:cubicBezTo>
                      <a:pt x="86661" y="124173"/>
                      <a:pt x="66282" y="128868"/>
                      <a:pt x="54395" y="137210"/>
                    </a:cubicBezTo>
                    <a:cubicBezTo>
                      <a:pt x="42557" y="145551"/>
                      <a:pt x="36613" y="157339"/>
                      <a:pt x="36613" y="172574"/>
                    </a:cubicBezTo>
                    <a:cubicBezTo>
                      <a:pt x="36613" y="185860"/>
                      <a:pt x="40659" y="195650"/>
                      <a:pt x="48700" y="201994"/>
                    </a:cubicBezTo>
                    <a:cubicBezTo>
                      <a:pt x="56742" y="208337"/>
                      <a:pt x="67381" y="211534"/>
                      <a:pt x="80668" y="211534"/>
                    </a:cubicBezTo>
                    <a:cubicBezTo>
                      <a:pt x="101247" y="211534"/>
                      <a:pt x="118130" y="205840"/>
                      <a:pt x="131266" y="194401"/>
                    </a:cubicBezTo>
                    <a:cubicBezTo>
                      <a:pt x="144403" y="182963"/>
                      <a:pt x="150946" y="165831"/>
                      <a:pt x="150946" y="142954"/>
                    </a:cubicBezTo>
                    <a:lnTo>
                      <a:pt x="150946" y="12157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33" name="Google Shape;3433;g34ed79b00d1_0_3027"/>
              <p:cNvSpPr/>
              <p:nvPr/>
            </p:nvSpPr>
            <p:spPr>
              <a:xfrm>
                <a:off x="6111384" y="1474345"/>
                <a:ext cx="137809" cy="289953"/>
              </a:xfrm>
              <a:custGeom>
                <a:rect b="b" l="l" r="r" t="t"/>
                <a:pathLst>
                  <a:path extrusionOk="0" h="289953" w="137809">
                    <a:moveTo>
                      <a:pt x="105193" y="261183"/>
                    </a:moveTo>
                    <a:cubicBezTo>
                      <a:pt x="110987" y="261183"/>
                      <a:pt x="116881" y="260684"/>
                      <a:pt x="122974" y="259685"/>
                    </a:cubicBezTo>
                    <a:cubicBezTo>
                      <a:pt x="129019" y="258686"/>
                      <a:pt x="133964" y="257487"/>
                      <a:pt x="137810" y="256089"/>
                    </a:cubicBezTo>
                    <a:lnTo>
                      <a:pt x="137810" y="283411"/>
                    </a:lnTo>
                    <a:cubicBezTo>
                      <a:pt x="133714" y="285259"/>
                      <a:pt x="128019" y="286807"/>
                      <a:pt x="120777" y="288056"/>
                    </a:cubicBezTo>
                    <a:cubicBezTo>
                      <a:pt x="113485" y="289305"/>
                      <a:pt x="106392" y="289954"/>
                      <a:pt x="99499" y="289954"/>
                    </a:cubicBezTo>
                    <a:cubicBezTo>
                      <a:pt x="87211" y="289954"/>
                      <a:pt x="76073" y="287806"/>
                      <a:pt x="66033" y="283511"/>
                    </a:cubicBezTo>
                    <a:cubicBezTo>
                      <a:pt x="55993" y="279215"/>
                      <a:pt x="48001" y="271922"/>
                      <a:pt x="42007" y="261583"/>
                    </a:cubicBezTo>
                    <a:cubicBezTo>
                      <a:pt x="36014" y="251293"/>
                      <a:pt x="33016" y="237008"/>
                      <a:pt x="33016" y="218827"/>
                    </a:cubicBezTo>
                    <a:lnTo>
                      <a:pt x="33016" y="81267"/>
                    </a:lnTo>
                    <a:lnTo>
                      <a:pt x="0" y="81267"/>
                    </a:lnTo>
                    <a:lnTo>
                      <a:pt x="0" y="64135"/>
                    </a:lnTo>
                    <a:lnTo>
                      <a:pt x="33216" y="50399"/>
                    </a:lnTo>
                    <a:lnTo>
                      <a:pt x="47202" y="0"/>
                    </a:lnTo>
                    <a:lnTo>
                      <a:pt x="68381" y="0"/>
                    </a:lnTo>
                    <a:lnTo>
                      <a:pt x="68381" y="53745"/>
                    </a:lnTo>
                    <a:lnTo>
                      <a:pt x="136311" y="53745"/>
                    </a:lnTo>
                    <a:lnTo>
                      <a:pt x="136311" y="81267"/>
                    </a:lnTo>
                    <a:lnTo>
                      <a:pt x="68381" y="81267"/>
                    </a:lnTo>
                    <a:lnTo>
                      <a:pt x="68381" y="217778"/>
                    </a:lnTo>
                    <a:cubicBezTo>
                      <a:pt x="68381" y="232313"/>
                      <a:pt x="71727" y="243202"/>
                      <a:pt x="78420" y="250394"/>
                    </a:cubicBezTo>
                    <a:cubicBezTo>
                      <a:pt x="85113" y="257587"/>
                      <a:pt x="94054" y="261183"/>
                      <a:pt x="105193" y="26118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34" name="Google Shape;3434;g34ed79b00d1_0_3027"/>
              <p:cNvSpPr/>
              <p:nvPr/>
            </p:nvSpPr>
            <p:spPr>
              <a:xfrm>
                <a:off x="6279013" y="1524244"/>
                <a:ext cx="185660" cy="240004"/>
              </a:xfrm>
              <a:custGeom>
                <a:rect b="b" l="l" r="r" t="t"/>
                <a:pathLst>
                  <a:path extrusionOk="0" h="240004" w="185660">
                    <a:moveTo>
                      <a:pt x="103944" y="0"/>
                    </a:moveTo>
                    <a:cubicBezTo>
                      <a:pt x="131616" y="0"/>
                      <a:pt x="152145" y="6194"/>
                      <a:pt x="165531" y="18631"/>
                    </a:cubicBezTo>
                    <a:cubicBezTo>
                      <a:pt x="178917" y="31068"/>
                      <a:pt x="185661" y="50898"/>
                      <a:pt x="185661" y="78120"/>
                    </a:cubicBezTo>
                    <a:lnTo>
                      <a:pt x="185661" y="235809"/>
                    </a:lnTo>
                    <a:lnTo>
                      <a:pt x="160037" y="235809"/>
                    </a:lnTo>
                    <a:lnTo>
                      <a:pt x="153243" y="201494"/>
                    </a:lnTo>
                    <a:lnTo>
                      <a:pt x="151545" y="201494"/>
                    </a:lnTo>
                    <a:cubicBezTo>
                      <a:pt x="145052" y="209986"/>
                      <a:pt x="138259" y="217028"/>
                      <a:pt x="131216" y="222773"/>
                    </a:cubicBezTo>
                    <a:cubicBezTo>
                      <a:pt x="124173" y="228467"/>
                      <a:pt x="116031" y="232812"/>
                      <a:pt x="106791" y="235659"/>
                    </a:cubicBezTo>
                    <a:cubicBezTo>
                      <a:pt x="97551" y="238557"/>
                      <a:pt x="86212" y="240005"/>
                      <a:pt x="72825" y="240005"/>
                    </a:cubicBezTo>
                    <a:cubicBezTo>
                      <a:pt x="58690" y="240005"/>
                      <a:pt x="46203" y="237558"/>
                      <a:pt x="35264" y="232613"/>
                    </a:cubicBezTo>
                    <a:cubicBezTo>
                      <a:pt x="24325" y="227668"/>
                      <a:pt x="15734" y="220175"/>
                      <a:pt x="9440" y="210185"/>
                    </a:cubicBezTo>
                    <a:cubicBezTo>
                      <a:pt x="3147" y="200146"/>
                      <a:pt x="0" y="187459"/>
                      <a:pt x="0" y="172074"/>
                    </a:cubicBezTo>
                    <a:cubicBezTo>
                      <a:pt x="0" y="148948"/>
                      <a:pt x="9190" y="131166"/>
                      <a:pt x="27522" y="118729"/>
                    </a:cubicBezTo>
                    <a:cubicBezTo>
                      <a:pt x="45853" y="106292"/>
                      <a:pt x="73825" y="99548"/>
                      <a:pt x="111337" y="98399"/>
                    </a:cubicBezTo>
                    <a:lnTo>
                      <a:pt x="151345" y="96701"/>
                    </a:lnTo>
                    <a:lnTo>
                      <a:pt x="151345" y="82516"/>
                    </a:lnTo>
                    <a:cubicBezTo>
                      <a:pt x="151345" y="62486"/>
                      <a:pt x="147050" y="48450"/>
                      <a:pt x="138459" y="40409"/>
                    </a:cubicBezTo>
                    <a:cubicBezTo>
                      <a:pt x="129867" y="32367"/>
                      <a:pt x="117730" y="28321"/>
                      <a:pt x="102046" y="28321"/>
                    </a:cubicBezTo>
                    <a:cubicBezTo>
                      <a:pt x="89908" y="28321"/>
                      <a:pt x="78320" y="30069"/>
                      <a:pt x="67331" y="33616"/>
                    </a:cubicBezTo>
                    <a:cubicBezTo>
                      <a:pt x="56343" y="37162"/>
                      <a:pt x="45903" y="41308"/>
                      <a:pt x="36013" y="46103"/>
                    </a:cubicBezTo>
                    <a:lnTo>
                      <a:pt x="25224" y="19430"/>
                    </a:lnTo>
                    <a:cubicBezTo>
                      <a:pt x="35664" y="14086"/>
                      <a:pt x="47652" y="9490"/>
                      <a:pt x="61188" y="5694"/>
                    </a:cubicBezTo>
                    <a:cubicBezTo>
                      <a:pt x="74724" y="1898"/>
                      <a:pt x="88959" y="0"/>
                      <a:pt x="103944" y="0"/>
                    </a:cubicBezTo>
                    <a:close/>
                    <a:moveTo>
                      <a:pt x="150946" y="121526"/>
                    </a:moveTo>
                    <a:lnTo>
                      <a:pt x="115582" y="123024"/>
                    </a:lnTo>
                    <a:cubicBezTo>
                      <a:pt x="86661" y="124173"/>
                      <a:pt x="66282" y="128868"/>
                      <a:pt x="54395" y="137210"/>
                    </a:cubicBezTo>
                    <a:cubicBezTo>
                      <a:pt x="42557" y="145551"/>
                      <a:pt x="36612" y="157339"/>
                      <a:pt x="36612" y="172574"/>
                    </a:cubicBezTo>
                    <a:cubicBezTo>
                      <a:pt x="36612" y="185860"/>
                      <a:pt x="40659" y="195650"/>
                      <a:pt x="48700" y="201994"/>
                    </a:cubicBezTo>
                    <a:cubicBezTo>
                      <a:pt x="56742" y="208337"/>
                      <a:pt x="67381" y="211534"/>
                      <a:pt x="80668" y="211534"/>
                    </a:cubicBezTo>
                    <a:cubicBezTo>
                      <a:pt x="101247" y="211534"/>
                      <a:pt x="118130" y="205840"/>
                      <a:pt x="131266" y="194401"/>
                    </a:cubicBezTo>
                    <a:cubicBezTo>
                      <a:pt x="144403" y="182963"/>
                      <a:pt x="150946" y="165831"/>
                      <a:pt x="150946" y="142954"/>
                    </a:cubicBezTo>
                    <a:lnTo>
                      <a:pt x="150946" y="12157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35" name="Google Shape;3435;g34ed79b00d1_0_3027"/>
              <p:cNvSpPr/>
              <p:nvPr/>
            </p:nvSpPr>
            <p:spPr>
              <a:xfrm>
                <a:off x="6649734" y="1430689"/>
                <a:ext cx="193452" cy="329413"/>
              </a:xfrm>
              <a:custGeom>
                <a:rect b="b" l="l" r="r" t="t"/>
                <a:pathLst>
                  <a:path extrusionOk="0" h="329413" w="193452">
                    <a:moveTo>
                      <a:pt x="35064" y="0"/>
                    </a:moveTo>
                    <a:lnTo>
                      <a:pt x="35064" y="98450"/>
                    </a:lnTo>
                    <a:cubicBezTo>
                      <a:pt x="35064" y="104094"/>
                      <a:pt x="34914" y="109788"/>
                      <a:pt x="34665" y="115482"/>
                    </a:cubicBezTo>
                    <a:cubicBezTo>
                      <a:pt x="34365" y="121176"/>
                      <a:pt x="33866" y="126471"/>
                      <a:pt x="33166" y="131266"/>
                    </a:cubicBezTo>
                    <a:lnTo>
                      <a:pt x="35514" y="131266"/>
                    </a:lnTo>
                    <a:cubicBezTo>
                      <a:pt x="40309" y="123074"/>
                      <a:pt x="46403" y="116181"/>
                      <a:pt x="53845" y="110637"/>
                    </a:cubicBezTo>
                    <a:cubicBezTo>
                      <a:pt x="61238" y="105043"/>
                      <a:pt x="69679" y="100847"/>
                      <a:pt x="79119" y="97950"/>
                    </a:cubicBezTo>
                    <a:cubicBezTo>
                      <a:pt x="88560" y="95053"/>
                      <a:pt x="98599" y="93605"/>
                      <a:pt x="109188" y="93605"/>
                    </a:cubicBezTo>
                    <a:cubicBezTo>
                      <a:pt x="127819" y="93605"/>
                      <a:pt x="143354" y="96552"/>
                      <a:pt x="155841" y="102495"/>
                    </a:cubicBezTo>
                    <a:cubicBezTo>
                      <a:pt x="168329" y="108439"/>
                      <a:pt x="177718" y="117580"/>
                      <a:pt x="184012" y="130017"/>
                    </a:cubicBezTo>
                    <a:cubicBezTo>
                      <a:pt x="190306" y="142455"/>
                      <a:pt x="193452" y="158538"/>
                      <a:pt x="193452" y="178268"/>
                    </a:cubicBezTo>
                    <a:lnTo>
                      <a:pt x="193452" y="329414"/>
                    </a:lnTo>
                    <a:lnTo>
                      <a:pt x="158738" y="329414"/>
                    </a:lnTo>
                    <a:lnTo>
                      <a:pt x="158738" y="180616"/>
                    </a:lnTo>
                    <a:cubicBezTo>
                      <a:pt x="158738" y="161285"/>
                      <a:pt x="154343" y="146800"/>
                      <a:pt x="145502" y="137210"/>
                    </a:cubicBezTo>
                    <a:cubicBezTo>
                      <a:pt x="136660" y="127620"/>
                      <a:pt x="123174" y="122825"/>
                      <a:pt x="104943" y="122825"/>
                    </a:cubicBezTo>
                    <a:cubicBezTo>
                      <a:pt x="87711" y="122825"/>
                      <a:pt x="74025" y="126121"/>
                      <a:pt x="63785" y="132665"/>
                    </a:cubicBezTo>
                    <a:cubicBezTo>
                      <a:pt x="53545" y="139208"/>
                      <a:pt x="46203" y="148848"/>
                      <a:pt x="41757" y="161535"/>
                    </a:cubicBezTo>
                    <a:cubicBezTo>
                      <a:pt x="37312" y="174222"/>
                      <a:pt x="35114" y="189756"/>
                      <a:pt x="35114" y="208088"/>
                    </a:cubicBezTo>
                    <a:lnTo>
                      <a:pt x="35114" y="329364"/>
                    </a:lnTo>
                    <a:lnTo>
                      <a:pt x="0" y="329364"/>
                    </a:lnTo>
                    <a:lnTo>
                      <a:pt x="0" y="0"/>
                    </a:lnTo>
                    <a:lnTo>
                      <a:pt x="3511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36" name="Google Shape;3436;g34ed79b00d1_0_3027"/>
              <p:cNvSpPr/>
              <p:nvPr/>
            </p:nvSpPr>
            <p:spPr>
              <a:xfrm>
                <a:off x="6912317" y="1441278"/>
                <a:ext cx="42356" cy="318774"/>
              </a:xfrm>
              <a:custGeom>
                <a:rect b="b" l="l" r="r" t="t"/>
                <a:pathLst>
                  <a:path extrusionOk="0" h="318774" w="42356">
                    <a:moveTo>
                      <a:pt x="21178" y="0"/>
                    </a:moveTo>
                    <a:cubicBezTo>
                      <a:pt x="26972" y="0"/>
                      <a:pt x="31917" y="1898"/>
                      <a:pt x="36113" y="5594"/>
                    </a:cubicBezTo>
                    <a:cubicBezTo>
                      <a:pt x="40259" y="9341"/>
                      <a:pt x="42357" y="15135"/>
                      <a:pt x="42357" y="23077"/>
                    </a:cubicBezTo>
                    <a:cubicBezTo>
                      <a:pt x="42357" y="31018"/>
                      <a:pt x="40259" y="36613"/>
                      <a:pt x="36113" y="40409"/>
                    </a:cubicBezTo>
                    <a:cubicBezTo>
                      <a:pt x="31967" y="44205"/>
                      <a:pt x="26972" y="46103"/>
                      <a:pt x="21178" y="46103"/>
                    </a:cubicBezTo>
                    <a:cubicBezTo>
                      <a:pt x="15084" y="46103"/>
                      <a:pt x="10039" y="44205"/>
                      <a:pt x="6044" y="40409"/>
                    </a:cubicBezTo>
                    <a:cubicBezTo>
                      <a:pt x="1997" y="36613"/>
                      <a:pt x="0" y="30819"/>
                      <a:pt x="0" y="23077"/>
                    </a:cubicBezTo>
                    <a:cubicBezTo>
                      <a:pt x="0" y="15334"/>
                      <a:pt x="1997" y="9341"/>
                      <a:pt x="6044" y="5594"/>
                    </a:cubicBezTo>
                    <a:cubicBezTo>
                      <a:pt x="10089" y="1848"/>
                      <a:pt x="15084" y="0"/>
                      <a:pt x="21178" y="0"/>
                    </a:cubicBezTo>
                    <a:close/>
                    <a:moveTo>
                      <a:pt x="38361" y="86811"/>
                    </a:moveTo>
                    <a:lnTo>
                      <a:pt x="38361" y="318775"/>
                    </a:lnTo>
                    <a:lnTo>
                      <a:pt x="3246" y="318775"/>
                    </a:lnTo>
                    <a:lnTo>
                      <a:pt x="3246" y="86811"/>
                    </a:lnTo>
                    <a:lnTo>
                      <a:pt x="38361" y="868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37" name="Google Shape;3437;g34ed79b00d1_0_3027"/>
              <p:cNvSpPr/>
              <p:nvPr/>
            </p:nvSpPr>
            <p:spPr>
              <a:xfrm>
                <a:off x="7021754" y="1441278"/>
                <a:ext cx="42356" cy="318774"/>
              </a:xfrm>
              <a:custGeom>
                <a:rect b="b" l="l" r="r" t="t"/>
                <a:pathLst>
                  <a:path extrusionOk="0" h="318774" w="42356">
                    <a:moveTo>
                      <a:pt x="21178" y="0"/>
                    </a:moveTo>
                    <a:cubicBezTo>
                      <a:pt x="26973" y="0"/>
                      <a:pt x="31917" y="1898"/>
                      <a:pt x="36113" y="5594"/>
                    </a:cubicBezTo>
                    <a:cubicBezTo>
                      <a:pt x="40259" y="9341"/>
                      <a:pt x="42357" y="15135"/>
                      <a:pt x="42357" y="23077"/>
                    </a:cubicBezTo>
                    <a:cubicBezTo>
                      <a:pt x="42357" y="31018"/>
                      <a:pt x="40259" y="36613"/>
                      <a:pt x="36113" y="40409"/>
                    </a:cubicBezTo>
                    <a:cubicBezTo>
                      <a:pt x="31967" y="44205"/>
                      <a:pt x="26973" y="46103"/>
                      <a:pt x="21178" y="46103"/>
                    </a:cubicBezTo>
                    <a:cubicBezTo>
                      <a:pt x="15085" y="46103"/>
                      <a:pt x="10040" y="44205"/>
                      <a:pt x="6044" y="40409"/>
                    </a:cubicBezTo>
                    <a:cubicBezTo>
                      <a:pt x="1998" y="36613"/>
                      <a:pt x="0" y="30819"/>
                      <a:pt x="0" y="23077"/>
                    </a:cubicBezTo>
                    <a:cubicBezTo>
                      <a:pt x="0" y="15334"/>
                      <a:pt x="1998" y="9341"/>
                      <a:pt x="6044" y="5594"/>
                    </a:cubicBezTo>
                    <a:cubicBezTo>
                      <a:pt x="10090" y="1848"/>
                      <a:pt x="15085" y="0"/>
                      <a:pt x="21178" y="0"/>
                    </a:cubicBezTo>
                    <a:close/>
                    <a:moveTo>
                      <a:pt x="38311" y="86811"/>
                    </a:moveTo>
                    <a:lnTo>
                      <a:pt x="38311" y="318775"/>
                    </a:lnTo>
                    <a:lnTo>
                      <a:pt x="3197" y="318775"/>
                    </a:lnTo>
                    <a:lnTo>
                      <a:pt x="3197" y="86811"/>
                    </a:lnTo>
                    <a:lnTo>
                      <a:pt x="38311" y="868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38" name="Google Shape;3438;g34ed79b00d1_0_3027"/>
            <p:cNvGrpSpPr/>
            <p:nvPr/>
          </p:nvGrpSpPr>
          <p:grpSpPr>
            <a:xfrm>
              <a:off x="4058979" y="685750"/>
              <a:ext cx="266877" cy="1780132"/>
              <a:chOff x="4058979" y="685750"/>
              <a:chExt cx="266877" cy="1780132"/>
            </a:xfrm>
          </p:grpSpPr>
          <p:sp>
            <p:nvSpPr>
              <p:cNvPr id="3439" name="Google Shape;3439;g34ed79b00d1_0_3027"/>
              <p:cNvSpPr/>
              <p:nvPr/>
            </p:nvSpPr>
            <p:spPr>
              <a:xfrm>
                <a:off x="4071216" y="2227326"/>
                <a:ext cx="190605" cy="238556"/>
              </a:xfrm>
              <a:custGeom>
                <a:rect b="b" l="l" r="r" t="t"/>
                <a:pathLst>
                  <a:path extrusionOk="0" h="238556" w="190605">
                    <a:moveTo>
                      <a:pt x="50" y="0"/>
                    </a:moveTo>
                    <a:lnTo>
                      <a:pt x="190556" y="50948"/>
                    </a:lnTo>
                    <a:lnTo>
                      <a:pt x="190556" y="73225"/>
                    </a:lnTo>
                    <a:lnTo>
                      <a:pt x="62336" y="110987"/>
                    </a:lnTo>
                    <a:cubicBezTo>
                      <a:pt x="58690" y="112135"/>
                      <a:pt x="55044" y="113184"/>
                      <a:pt x="51347" y="114183"/>
                    </a:cubicBezTo>
                    <a:cubicBezTo>
                      <a:pt x="47651" y="115182"/>
                      <a:pt x="44155" y="116131"/>
                      <a:pt x="40808" y="116981"/>
                    </a:cubicBezTo>
                    <a:cubicBezTo>
                      <a:pt x="37462" y="117830"/>
                      <a:pt x="34515" y="118579"/>
                      <a:pt x="31967" y="119128"/>
                    </a:cubicBezTo>
                    <a:cubicBezTo>
                      <a:pt x="29420" y="119678"/>
                      <a:pt x="27472" y="120127"/>
                      <a:pt x="26173" y="120377"/>
                    </a:cubicBezTo>
                    <a:cubicBezTo>
                      <a:pt x="27472" y="120577"/>
                      <a:pt x="29370" y="120877"/>
                      <a:pt x="31917" y="121376"/>
                    </a:cubicBezTo>
                    <a:cubicBezTo>
                      <a:pt x="34415" y="121876"/>
                      <a:pt x="37362" y="122475"/>
                      <a:pt x="40659" y="123174"/>
                    </a:cubicBezTo>
                    <a:cubicBezTo>
                      <a:pt x="43955" y="123924"/>
                      <a:pt x="47502" y="124773"/>
                      <a:pt x="51198" y="125772"/>
                    </a:cubicBezTo>
                    <a:cubicBezTo>
                      <a:pt x="54944" y="126770"/>
                      <a:pt x="58690" y="127820"/>
                      <a:pt x="62536" y="128968"/>
                    </a:cubicBezTo>
                    <a:lnTo>
                      <a:pt x="190605" y="165731"/>
                    </a:lnTo>
                    <a:lnTo>
                      <a:pt x="190605" y="188008"/>
                    </a:lnTo>
                    <a:lnTo>
                      <a:pt x="100" y="238556"/>
                    </a:lnTo>
                    <a:lnTo>
                      <a:pt x="100" y="215480"/>
                    </a:lnTo>
                    <a:lnTo>
                      <a:pt x="119578" y="184861"/>
                    </a:lnTo>
                    <a:cubicBezTo>
                      <a:pt x="123574" y="183812"/>
                      <a:pt x="127520" y="182863"/>
                      <a:pt x="131366" y="181914"/>
                    </a:cubicBezTo>
                    <a:cubicBezTo>
                      <a:pt x="135212" y="180965"/>
                      <a:pt x="139008" y="180166"/>
                      <a:pt x="142654" y="179417"/>
                    </a:cubicBezTo>
                    <a:cubicBezTo>
                      <a:pt x="146301" y="178668"/>
                      <a:pt x="149847" y="178018"/>
                      <a:pt x="153344" y="177419"/>
                    </a:cubicBezTo>
                    <a:cubicBezTo>
                      <a:pt x="156840" y="176819"/>
                      <a:pt x="160187" y="176270"/>
                      <a:pt x="163483" y="175721"/>
                    </a:cubicBezTo>
                    <a:cubicBezTo>
                      <a:pt x="160087" y="175271"/>
                      <a:pt x="156540" y="174722"/>
                      <a:pt x="152844" y="174022"/>
                    </a:cubicBezTo>
                    <a:cubicBezTo>
                      <a:pt x="149148" y="173323"/>
                      <a:pt x="145402" y="172574"/>
                      <a:pt x="141555" y="171725"/>
                    </a:cubicBezTo>
                    <a:cubicBezTo>
                      <a:pt x="137709" y="170876"/>
                      <a:pt x="133863" y="169977"/>
                      <a:pt x="129967" y="168977"/>
                    </a:cubicBezTo>
                    <a:cubicBezTo>
                      <a:pt x="126071" y="167978"/>
                      <a:pt x="122125" y="166930"/>
                      <a:pt x="118229" y="165781"/>
                    </a:cubicBezTo>
                    <a:lnTo>
                      <a:pt x="50" y="131516"/>
                    </a:lnTo>
                    <a:lnTo>
                      <a:pt x="50" y="108739"/>
                    </a:lnTo>
                    <a:lnTo>
                      <a:pt x="119128" y="73025"/>
                    </a:lnTo>
                    <a:cubicBezTo>
                      <a:pt x="123224" y="71827"/>
                      <a:pt x="127270" y="70678"/>
                      <a:pt x="131266" y="69629"/>
                    </a:cubicBezTo>
                    <a:cubicBezTo>
                      <a:pt x="135262" y="68580"/>
                      <a:pt x="139158" y="67631"/>
                      <a:pt x="142904" y="66832"/>
                    </a:cubicBezTo>
                    <a:cubicBezTo>
                      <a:pt x="146700" y="65983"/>
                      <a:pt x="150296" y="65283"/>
                      <a:pt x="153743" y="64634"/>
                    </a:cubicBezTo>
                    <a:cubicBezTo>
                      <a:pt x="157189" y="63985"/>
                      <a:pt x="160386" y="63385"/>
                      <a:pt x="163433" y="62886"/>
                    </a:cubicBezTo>
                    <a:cubicBezTo>
                      <a:pt x="159187" y="62286"/>
                      <a:pt x="154692" y="61537"/>
                      <a:pt x="149997" y="60688"/>
                    </a:cubicBezTo>
                    <a:cubicBezTo>
                      <a:pt x="145302" y="59839"/>
                      <a:pt x="140407" y="58790"/>
                      <a:pt x="135262" y="57641"/>
                    </a:cubicBezTo>
                    <a:cubicBezTo>
                      <a:pt x="130117" y="56492"/>
                      <a:pt x="124823" y="55194"/>
                      <a:pt x="119378" y="53795"/>
                    </a:cubicBezTo>
                    <a:lnTo>
                      <a:pt x="0" y="231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40" name="Google Shape;3440;g34ed79b00d1_0_3027"/>
              <p:cNvSpPr/>
              <p:nvPr/>
            </p:nvSpPr>
            <p:spPr>
              <a:xfrm>
                <a:off x="4065522" y="2176528"/>
                <a:ext cx="196249" cy="26073"/>
              </a:xfrm>
              <a:custGeom>
                <a:rect b="b" l="l" r="r" t="t"/>
                <a:pathLst>
                  <a:path extrusionOk="0" h="26073" w="196249">
                    <a:moveTo>
                      <a:pt x="0" y="13037"/>
                    </a:moveTo>
                    <a:cubicBezTo>
                      <a:pt x="0" y="9490"/>
                      <a:pt x="1149" y="6393"/>
                      <a:pt x="3446" y="3846"/>
                    </a:cubicBezTo>
                    <a:cubicBezTo>
                      <a:pt x="5744" y="1299"/>
                      <a:pt x="9340" y="0"/>
                      <a:pt x="14186" y="0"/>
                    </a:cubicBezTo>
                    <a:cubicBezTo>
                      <a:pt x="19031" y="0"/>
                      <a:pt x="22527" y="1299"/>
                      <a:pt x="24875" y="3846"/>
                    </a:cubicBezTo>
                    <a:cubicBezTo>
                      <a:pt x="27222" y="6393"/>
                      <a:pt x="28371" y="9490"/>
                      <a:pt x="28371" y="13037"/>
                    </a:cubicBezTo>
                    <a:cubicBezTo>
                      <a:pt x="28371" y="16783"/>
                      <a:pt x="27222" y="19880"/>
                      <a:pt x="24875" y="22377"/>
                    </a:cubicBezTo>
                    <a:cubicBezTo>
                      <a:pt x="22527" y="24875"/>
                      <a:pt x="18981" y="26073"/>
                      <a:pt x="14186" y="26073"/>
                    </a:cubicBezTo>
                    <a:cubicBezTo>
                      <a:pt x="9390" y="26073"/>
                      <a:pt x="5744" y="24825"/>
                      <a:pt x="3446" y="22377"/>
                    </a:cubicBezTo>
                    <a:cubicBezTo>
                      <a:pt x="1149" y="19880"/>
                      <a:pt x="0" y="16783"/>
                      <a:pt x="0" y="13037"/>
                    </a:cubicBezTo>
                    <a:close/>
                    <a:moveTo>
                      <a:pt x="53446" y="2497"/>
                    </a:moveTo>
                    <a:lnTo>
                      <a:pt x="196250" y="2497"/>
                    </a:lnTo>
                    <a:lnTo>
                      <a:pt x="196250" y="24125"/>
                    </a:lnTo>
                    <a:lnTo>
                      <a:pt x="53446" y="24125"/>
                    </a:lnTo>
                    <a:lnTo>
                      <a:pt x="53446" y="249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41" name="Google Shape;3441;g34ed79b00d1_0_3027"/>
              <p:cNvSpPr/>
              <p:nvPr/>
            </p:nvSpPr>
            <p:spPr>
              <a:xfrm>
                <a:off x="4065572" y="2109147"/>
                <a:ext cx="260284" cy="61487"/>
              </a:xfrm>
              <a:custGeom>
                <a:rect b="b" l="l" r="r" t="t"/>
                <a:pathLst>
                  <a:path extrusionOk="0" h="61487" w="260284">
                    <a:moveTo>
                      <a:pt x="14186" y="26073"/>
                    </a:moveTo>
                    <a:cubicBezTo>
                      <a:pt x="9340" y="26073"/>
                      <a:pt x="5744" y="24825"/>
                      <a:pt x="3446" y="22377"/>
                    </a:cubicBezTo>
                    <a:cubicBezTo>
                      <a:pt x="1149" y="19880"/>
                      <a:pt x="0" y="16783"/>
                      <a:pt x="0" y="13037"/>
                    </a:cubicBezTo>
                    <a:cubicBezTo>
                      <a:pt x="0" y="9290"/>
                      <a:pt x="1149" y="6393"/>
                      <a:pt x="3446" y="3846"/>
                    </a:cubicBezTo>
                    <a:cubicBezTo>
                      <a:pt x="5744" y="1299"/>
                      <a:pt x="9340" y="0"/>
                      <a:pt x="14186" y="0"/>
                    </a:cubicBezTo>
                    <a:cubicBezTo>
                      <a:pt x="19031" y="0"/>
                      <a:pt x="22527" y="1299"/>
                      <a:pt x="24875" y="3846"/>
                    </a:cubicBezTo>
                    <a:cubicBezTo>
                      <a:pt x="27222" y="6393"/>
                      <a:pt x="28371" y="9490"/>
                      <a:pt x="28371" y="13037"/>
                    </a:cubicBezTo>
                    <a:cubicBezTo>
                      <a:pt x="28371" y="16783"/>
                      <a:pt x="27222" y="19880"/>
                      <a:pt x="24875" y="22377"/>
                    </a:cubicBezTo>
                    <a:cubicBezTo>
                      <a:pt x="22527" y="24875"/>
                      <a:pt x="18981" y="26073"/>
                      <a:pt x="14186" y="26073"/>
                    </a:cubicBezTo>
                    <a:close/>
                    <a:moveTo>
                      <a:pt x="260284" y="41308"/>
                    </a:moveTo>
                    <a:cubicBezTo>
                      <a:pt x="260284" y="45753"/>
                      <a:pt x="259935" y="49599"/>
                      <a:pt x="259285" y="52896"/>
                    </a:cubicBezTo>
                    <a:cubicBezTo>
                      <a:pt x="258636" y="56193"/>
                      <a:pt x="257887" y="59040"/>
                      <a:pt x="256988" y="61487"/>
                    </a:cubicBezTo>
                    <a:lnTo>
                      <a:pt x="239406" y="61487"/>
                    </a:lnTo>
                    <a:cubicBezTo>
                      <a:pt x="240255" y="58790"/>
                      <a:pt x="240954" y="56043"/>
                      <a:pt x="241404" y="53296"/>
                    </a:cubicBezTo>
                    <a:cubicBezTo>
                      <a:pt x="241903" y="50498"/>
                      <a:pt x="242103" y="47402"/>
                      <a:pt x="242103" y="43905"/>
                    </a:cubicBezTo>
                    <a:cubicBezTo>
                      <a:pt x="242103" y="38011"/>
                      <a:pt x="240455" y="33216"/>
                      <a:pt x="237158" y="29570"/>
                    </a:cubicBezTo>
                    <a:cubicBezTo>
                      <a:pt x="233861" y="25924"/>
                      <a:pt x="227867" y="24075"/>
                      <a:pt x="219176" y="24075"/>
                    </a:cubicBezTo>
                    <a:lnTo>
                      <a:pt x="53296" y="24075"/>
                    </a:lnTo>
                    <a:lnTo>
                      <a:pt x="53296" y="2447"/>
                    </a:lnTo>
                    <a:lnTo>
                      <a:pt x="218627" y="2447"/>
                    </a:lnTo>
                    <a:cubicBezTo>
                      <a:pt x="227318" y="2447"/>
                      <a:pt x="234760" y="3846"/>
                      <a:pt x="240954" y="6593"/>
                    </a:cubicBezTo>
                    <a:cubicBezTo>
                      <a:pt x="247148" y="9390"/>
                      <a:pt x="251943" y="13636"/>
                      <a:pt x="255239" y="19380"/>
                    </a:cubicBezTo>
                    <a:cubicBezTo>
                      <a:pt x="258536" y="25124"/>
                      <a:pt x="260185" y="32417"/>
                      <a:pt x="260185" y="4125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42" name="Google Shape;3442;g34ed79b00d1_0_3027"/>
              <p:cNvSpPr/>
              <p:nvPr/>
            </p:nvSpPr>
            <p:spPr>
              <a:xfrm>
                <a:off x="4059029" y="1881229"/>
                <a:ext cx="202743" cy="115332"/>
              </a:xfrm>
              <a:custGeom>
                <a:rect b="b" l="l" r="r" t="t"/>
                <a:pathLst>
                  <a:path extrusionOk="0" h="115332" w="202743">
                    <a:moveTo>
                      <a:pt x="0" y="93854"/>
                    </a:moveTo>
                    <a:lnTo>
                      <a:pt x="105293" y="93854"/>
                    </a:lnTo>
                    <a:cubicBezTo>
                      <a:pt x="108789" y="93854"/>
                      <a:pt x="112985" y="94004"/>
                      <a:pt x="117980" y="94254"/>
                    </a:cubicBezTo>
                    <a:cubicBezTo>
                      <a:pt x="122974" y="94503"/>
                      <a:pt x="127370" y="94753"/>
                      <a:pt x="131216" y="94903"/>
                    </a:cubicBezTo>
                    <a:lnTo>
                      <a:pt x="131216" y="94004"/>
                    </a:lnTo>
                    <a:cubicBezTo>
                      <a:pt x="128968" y="92156"/>
                      <a:pt x="125622" y="89509"/>
                      <a:pt x="121176" y="86012"/>
                    </a:cubicBezTo>
                    <a:cubicBezTo>
                      <a:pt x="116731" y="82516"/>
                      <a:pt x="113184" y="79519"/>
                      <a:pt x="110487" y="77071"/>
                    </a:cubicBezTo>
                    <a:lnTo>
                      <a:pt x="59939" y="29620"/>
                    </a:lnTo>
                    <a:lnTo>
                      <a:pt x="59939" y="4196"/>
                    </a:lnTo>
                    <a:lnTo>
                      <a:pt x="120927" y="61637"/>
                    </a:lnTo>
                    <a:lnTo>
                      <a:pt x="202743" y="0"/>
                    </a:lnTo>
                    <a:lnTo>
                      <a:pt x="202743" y="26073"/>
                    </a:lnTo>
                    <a:lnTo>
                      <a:pt x="135112" y="76522"/>
                    </a:lnTo>
                    <a:lnTo>
                      <a:pt x="150996" y="93854"/>
                    </a:lnTo>
                    <a:lnTo>
                      <a:pt x="202743" y="93854"/>
                    </a:lnTo>
                    <a:lnTo>
                      <a:pt x="202743" y="115332"/>
                    </a:lnTo>
                    <a:lnTo>
                      <a:pt x="0" y="115332"/>
                    </a:lnTo>
                    <a:lnTo>
                      <a:pt x="0" y="9385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43" name="Google Shape;3443;g34ed79b00d1_0_3027"/>
              <p:cNvSpPr/>
              <p:nvPr/>
            </p:nvSpPr>
            <p:spPr>
              <a:xfrm>
                <a:off x="4118917" y="1738475"/>
                <a:ext cx="145451" cy="119528"/>
              </a:xfrm>
              <a:custGeom>
                <a:rect b="b" l="l" r="r" t="t"/>
                <a:pathLst>
                  <a:path extrusionOk="0" h="119528" w="145451">
                    <a:moveTo>
                      <a:pt x="50" y="0"/>
                    </a:moveTo>
                    <a:lnTo>
                      <a:pt x="142854" y="0"/>
                    </a:lnTo>
                    <a:lnTo>
                      <a:pt x="142854" y="17732"/>
                    </a:lnTo>
                    <a:lnTo>
                      <a:pt x="122775" y="20879"/>
                    </a:lnTo>
                    <a:lnTo>
                      <a:pt x="122775" y="22028"/>
                    </a:lnTo>
                    <a:cubicBezTo>
                      <a:pt x="127720" y="24975"/>
                      <a:pt x="131916" y="28821"/>
                      <a:pt x="135262" y="33516"/>
                    </a:cubicBezTo>
                    <a:cubicBezTo>
                      <a:pt x="138659" y="38211"/>
                      <a:pt x="141206" y="43506"/>
                      <a:pt x="142904" y="49350"/>
                    </a:cubicBezTo>
                    <a:cubicBezTo>
                      <a:pt x="144602" y="55194"/>
                      <a:pt x="145452" y="61437"/>
                      <a:pt x="145452" y="68031"/>
                    </a:cubicBezTo>
                    <a:cubicBezTo>
                      <a:pt x="145452" y="79319"/>
                      <a:pt x="143603" y="88809"/>
                      <a:pt x="139957" y="96452"/>
                    </a:cubicBezTo>
                    <a:cubicBezTo>
                      <a:pt x="136311" y="104094"/>
                      <a:pt x="130667" y="109838"/>
                      <a:pt x="123024" y="113734"/>
                    </a:cubicBezTo>
                    <a:cubicBezTo>
                      <a:pt x="115382" y="117580"/>
                      <a:pt x="105542" y="119528"/>
                      <a:pt x="93554" y="119528"/>
                    </a:cubicBezTo>
                    <a:lnTo>
                      <a:pt x="0" y="119528"/>
                    </a:lnTo>
                    <a:lnTo>
                      <a:pt x="0" y="97650"/>
                    </a:lnTo>
                    <a:lnTo>
                      <a:pt x="92006" y="97650"/>
                    </a:lnTo>
                    <a:cubicBezTo>
                      <a:pt x="103894" y="97650"/>
                      <a:pt x="112785" y="94953"/>
                      <a:pt x="118629" y="89559"/>
                    </a:cubicBezTo>
                    <a:cubicBezTo>
                      <a:pt x="124473" y="84164"/>
                      <a:pt x="127420" y="75973"/>
                      <a:pt x="127420" y="64934"/>
                    </a:cubicBezTo>
                    <a:cubicBezTo>
                      <a:pt x="127420" y="53895"/>
                      <a:pt x="125422" y="45903"/>
                      <a:pt x="121426" y="39610"/>
                    </a:cubicBezTo>
                    <a:cubicBezTo>
                      <a:pt x="117430" y="33316"/>
                      <a:pt x="111536" y="28771"/>
                      <a:pt x="103794" y="25974"/>
                    </a:cubicBezTo>
                    <a:cubicBezTo>
                      <a:pt x="96002" y="23176"/>
                      <a:pt x="86462" y="21828"/>
                      <a:pt x="75173" y="21828"/>
                    </a:cubicBezTo>
                    <a:lnTo>
                      <a:pt x="0" y="21828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44" name="Google Shape;3444;g34ed79b00d1_0_3027"/>
              <p:cNvSpPr/>
              <p:nvPr/>
            </p:nvSpPr>
            <p:spPr>
              <a:xfrm>
                <a:off x="4116370" y="1573593"/>
                <a:ext cx="145451" cy="119128"/>
              </a:xfrm>
              <a:custGeom>
                <a:rect b="b" l="l" r="r" t="t"/>
                <a:pathLst>
                  <a:path extrusionOk="0" h="119128" w="145451">
                    <a:moveTo>
                      <a:pt x="0" y="51497"/>
                    </a:moveTo>
                    <a:cubicBezTo>
                      <a:pt x="0" y="34565"/>
                      <a:pt x="4146" y="21728"/>
                      <a:pt x="12437" y="13037"/>
                    </a:cubicBezTo>
                    <a:cubicBezTo>
                      <a:pt x="20729" y="4346"/>
                      <a:pt x="34065" y="0"/>
                      <a:pt x="52396" y="0"/>
                    </a:cubicBezTo>
                    <a:lnTo>
                      <a:pt x="145452" y="0"/>
                    </a:lnTo>
                    <a:lnTo>
                      <a:pt x="145452" y="21378"/>
                    </a:lnTo>
                    <a:lnTo>
                      <a:pt x="53845" y="21378"/>
                    </a:lnTo>
                    <a:cubicBezTo>
                      <a:pt x="41957" y="21378"/>
                      <a:pt x="33017" y="24075"/>
                      <a:pt x="27122" y="29520"/>
                    </a:cubicBezTo>
                    <a:cubicBezTo>
                      <a:pt x="21228" y="34964"/>
                      <a:pt x="18282" y="43256"/>
                      <a:pt x="18282" y="54494"/>
                    </a:cubicBezTo>
                    <a:cubicBezTo>
                      <a:pt x="18282" y="70328"/>
                      <a:pt x="22777" y="81417"/>
                      <a:pt x="31718" y="87860"/>
                    </a:cubicBezTo>
                    <a:cubicBezTo>
                      <a:pt x="40659" y="94304"/>
                      <a:pt x="53645" y="97500"/>
                      <a:pt x="70678" y="97500"/>
                    </a:cubicBezTo>
                    <a:lnTo>
                      <a:pt x="145452" y="97500"/>
                    </a:lnTo>
                    <a:lnTo>
                      <a:pt x="145452" y="119128"/>
                    </a:lnTo>
                    <a:lnTo>
                      <a:pt x="2647" y="119128"/>
                    </a:lnTo>
                    <a:lnTo>
                      <a:pt x="2647" y="101646"/>
                    </a:lnTo>
                    <a:lnTo>
                      <a:pt x="23226" y="98399"/>
                    </a:lnTo>
                    <a:lnTo>
                      <a:pt x="23226" y="97251"/>
                    </a:lnTo>
                    <a:cubicBezTo>
                      <a:pt x="18182" y="94204"/>
                      <a:pt x="13936" y="90358"/>
                      <a:pt x="10539" y="85663"/>
                    </a:cubicBezTo>
                    <a:cubicBezTo>
                      <a:pt x="7093" y="80967"/>
                      <a:pt x="4496" y="75723"/>
                      <a:pt x="2747" y="69879"/>
                    </a:cubicBezTo>
                    <a:cubicBezTo>
                      <a:pt x="949" y="64085"/>
                      <a:pt x="100" y="57941"/>
                      <a:pt x="100" y="5149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45" name="Google Shape;3445;g34ed79b00d1_0_3027"/>
              <p:cNvSpPr/>
              <p:nvPr/>
            </p:nvSpPr>
            <p:spPr>
              <a:xfrm>
                <a:off x="4116370" y="1409960"/>
                <a:ext cx="145451" cy="119128"/>
              </a:xfrm>
              <a:custGeom>
                <a:rect b="b" l="l" r="r" t="t"/>
                <a:pathLst>
                  <a:path extrusionOk="0" h="119128" w="145451">
                    <a:moveTo>
                      <a:pt x="0" y="51497"/>
                    </a:moveTo>
                    <a:cubicBezTo>
                      <a:pt x="0" y="34565"/>
                      <a:pt x="4146" y="21728"/>
                      <a:pt x="12437" y="13037"/>
                    </a:cubicBezTo>
                    <a:cubicBezTo>
                      <a:pt x="20729" y="4346"/>
                      <a:pt x="34065" y="0"/>
                      <a:pt x="52396" y="0"/>
                    </a:cubicBezTo>
                    <a:lnTo>
                      <a:pt x="145452" y="0"/>
                    </a:lnTo>
                    <a:lnTo>
                      <a:pt x="145452" y="21378"/>
                    </a:lnTo>
                    <a:lnTo>
                      <a:pt x="53845" y="21378"/>
                    </a:lnTo>
                    <a:cubicBezTo>
                      <a:pt x="41957" y="21378"/>
                      <a:pt x="33017" y="24075"/>
                      <a:pt x="27122" y="29520"/>
                    </a:cubicBezTo>
                    <a:cubicBezTo>
                      <a:pt x="21228" y="34964"/>
                      <a:pt x="18282" y="43256"/>
                      <a:pt x="18282" y="54494"/>
                    </a:cubicBezTo>
                    <a:cubicBezTo>
                      <a:pt x="18282" y="70328"/>
                      <a:pt x="22777" y="81417"/>
                      <a:pt x="31718" y="87860"/>
                    </a:cubicBezTo>
                    <a:cubicBezTo>
                      <a:pt x="40659" y="94304"/>
                      <a:pt x="53645" y="97500"/>
                      <a:pt x="70678" y="97500"/>
                    </a:cubicBezTo>
                    <a:lnTo>
                      <a:pt x="145452" y="97500"/>
                    </a:lnTo>
                    <a:lnTo>
                      <a:pt x="145452" y="119128"/>
                    </a:lnTo>
                    <a:lnTo>
                      <a:pt x="2647" y="119128"/>
                    </a:lnTo>
                    <a:lnTo>
                      <a:pt x="2647" y="101646"/>
                    </a:lnTo>
                    <a:lnTo>
                      <a:pt x="23226" y="98400"/>
                    </a:lnTo>
                    <a:lnTo>
                      <a:pt x="23226" y="97251"/>
                    </a:lnTo>
                    <a:cubicBezTo>
                      <a:pt x="18182" y="94204"/>
                      <a:pt x="13936" y="90358"/>
                      <a:pt x="10539" y="85663"/>
                    </a:cubicBezTo>
                    <a:cubicBezTo>
                      <a:pt x="7093" y="80967"/>
                      <a:pt x="4496" y="75723"/>
                      <a:pt x="2747" y="69879"/>
                    </a:cubicBezTo>
                    <a:cubicBezTo>
                      <a:pt x="949" y="64085"/>
                      <a:pt x="100" y="57941"/>
                      <a:pt x="100" y="5149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46" name="Google Shape;3446;g34ed79b00d1_0_3027"/>
              <p:cNvSpPr/>
              <p:nvPr/>
            </p:nvSpPr>
            <p:spPr>
              <a:xfrm>
                <a:off x="4116370" y="1252321"/>
                <a:ext cx="148048" cy="121126"/>
              </a:xfrm>
              <a:custGeom>
                <a:rect b="b" l="l" r="r" t="t"/>
                <a:pathLst>
                  <a:path extrusionOk="0" h="121126" w="148048">
                    <a:moveTo>
                      <a:pt x="0" y="58091"/>
                    </a:moveTo>
                    <a:cubicBezTo>
                      <a:pt x="0" y="45953"/>
                      <a:pt x="2697" y="35514"/>
                      <a:pt x="8092" y="26823"/>
                    </a:cubicBezTo>
                    <a:cubicBezTo>
                      <a:pt x="13486" y="18132"/>
                      <a:pt x="21029" y="11488"/>
                      <a:pt x="30719" y="6893"/>
                    </a:cubicBezTo>
                    <a:cubicBezTo>
                      <a:pt x="40409" y="2298"/>
                      <a:pt x="51697" y="0"/>
                      <a:pt x="64684" y="0"/>
                    </a:cubicBezTo>
                    <a:lnTo>
                      <a:pt x="78120" y="0"/>
                    </a:lnTo>
                    <a:lnTo>
                      <a:pt x="78120" y="98649"/>
                    </a:lnTo>
                    <a:cubicBezTo>
                      <a:pt x="94903" y="98400"/>
                      <a:pt x="107640" y="94204"/>
                      <a:pt x="116431" y="86162"/>
                    </a:cubicBezTo>
                    <a:cubicBezTo>
                      <a:pt x="125222" y="78070"/>
                      <a:pt x="129568" y="66682"/>
                      <a:pt x="129568" y="52047"/>
                    </a:cubicBezTo>
                    <a:cubicBezTo>
                      <a:pt x="129568" y="43006"/>
                      <a:pt x="128719" y="35014"/>
                      <a:pt x="127070" y="28071"/>
                    </a:cubicBezTo>
                    <a:cubicBezTo>
                      <a:pt x="125422" y="21128"/>
                      <a:pt x="122974" y="13936"/>
                      <a:pt x="119778" y="6443"/>
                    </a:cubicBezTo>
                    <a:lnTo>
                      <a:pt x="138809" y="6443"/>
                    </a:lnTo>
                    <a:cubicBezTo>
                      <a:pt x="142005" y="13636"/>
                      <a:pt x="144353" y="20779"/>
                      <a:pt x="145851" y="27871"/>
                    </a:cubicBezTo>
                    <a:cubicBezTo>
                      <a:pt x="147350" y="34964"/>
                      <a:pt x="148049" y="43306"/>
                      <a:pt x="148049" y="52946"/>
                    </a:cubicBezTo>
                    <a:cubicBezTo>
                      <a:pt x="148049" y="66682"/>
                      <a:pt x="145252" y="78620"/>
                      <a:pt x="139658" y="88859"/>
                    </a:cubicBezTo>
                    <a:cubicBezTo>
                      <a:pt x="134063" y="99049"/>
                      <a:pt x="125822" y="106991"/>
                      <a:pt x="114983" y="112635"/>
                    </a:cubicBezTo>
                    <a:cubicBezTo>
                      <a:pt x="104144" y="118279"/>
                      <a:pt x="90857" y="121126"/>
                      <a:pt x="75124" y="121126"/>
                    </a:cubicBezTo>
                    <a:cubicBezTo>
                      <a:pt x="59389" y="121126"/>
                      <a:pt x="46453" y="118529"/>
                      <a:pt x="35164" y="113384"/>
                    </a:cubicBezTo>
                    <a:cubicBezTo>
                      <a:pt x="23926" y="108240"/>
                      <a:pt x="15234" y="100897"/>
                      <a:pt x="9191" y="91507"/>
                    </a:cubicBezTo>
                    <a:cubicBezTo>
                      <a:pt x="3097" y="82066"/>
                      <a:pt x="50" y="70978"/>
                      <a:pt x="50" y="58191"/>
                    </a:cubicBezTo>
                    <a:close/>
                    <a:moveTo>
                      <a:pt x="17682" y="58340"/>
                    </a:moveTo>
                    <a:cubicBezTo>
                      <a:pt x="17682" y="69879"/>
                      <a:pt x="21478" y="79119"/>
                      <a:pt x="29020" y="85962"/>
                    </a:cubicBezTo>
                    <a:cubicBezTo>
                      <a:pt x="36563" y="92805"/>
                      <a:pt x="47152" y="96901"/>
                      <a:pt x="60688" y="98200"/>
                    </a:cubicBezTo>
                    <a:lnTo>
                      <a:pt x="60688" y="22627"/>
                    </a:lnTo>
                    <a:cubicBezTo>
                      <a:pt x="52197" y="22727"/>
                      <a:pt x="44704" y="24025"/>
                      <a:pt x="38211" y="26623"/>
                    </a:cubicBezTo>
                    <a:cubicBezTo>
                      <a:pt x="31718" y="29170"/>
                      <a:pt x="26723" y="33066"/>
                      <a:pt x="23076" y="38261"/>
                    </a:cubicBezTo>
                    <a:cubicBezTo>
                      <a:pt x="19430" y="43456"/>
                      <a:pt x="17682" y="50149"/>
                      <a:pt x="17682" y="5834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47" name="Google Shape;3447;g34ed79b00d1_0_3027"/>
              <p:cNvSpPr/>
              <p:nvPr/>
            </p:nvSpPr>
            <p:spPr>
              <a:xfrm>
                <a:off x="4116370" y="1096430"/>
                <a:ext cx="145451" cy="119128"/>
              </a:xfrm>
              <a:custGeom>
                <a:rect b="b" l="l" r="r" t="t"/>
                <a:pathLst>
                  <a:path extrusionOk="0" h="119128" w="145451">
                    <a:moveTo>
                      <a:pt x="0" y="51498"/>
                    </a:moveTo>
                    <a:cubicBezTo>
                      <a:pt x="0" y="34565"/>
                      <a:pt x="4146" y="21728"/>
                      <a:pt x="12437" y="13037"/>
                    </a:cubicBezTo>
                    <a:cubicBezTo>
                      <a:pt x="20729" y="4346"/>
                      <a:pt x="34065" y="0"/>
                      <a:pt x="52396" y="0"/>
                    </a:cubicBezTo>
                    <a:lnTo>
                      <a:pt x="145452" y="0"/>
                    </a:lnTo>
                    <a:lnTo>
                      <a:pt x="145452" y="21378"/>
                    </a:lnTo>
                    <a:lnTo>
                      <a:pt x="53845" y="21378"/>
                    </a:lnTo>
                    <a:cubicBezTo>
                      <a:pt x="41957" y="21378"/>
                      <a:pt x="33017" y="24075"/>
                      <a:pt x="27122" y="29520"/>
                    </a:cubicBezTo>
                    <a:cubicBezTo>
                      <a:pt x="21228" y="34964"/>
                      <a:pt x="18282" y="43256"/>
                      <a:pt x="18282" y="54494"/>
                    </a:cubicBezTo>
                    <a:cubicBezTo>
                      <a:pt x="18282" y="70328"/>
                      <a:pt x="22777" y="81417"/>
                      <a:pt x="31718" y="87860"/>
                    </a:cubicBezTo>
                    <a:cubicBezTo>
                      <a:pt x="40659" y="94304"/>
                      <a:pt x="53645" y="97501"/>
                      <a:pt x="70678" y="97501"/>
                    </a:cubicBezTo>
                    <a:lnTo>
                      <a:pt x="145452" y="97501"/>
                    </a:lnTo>
                    <a:lnTo>
                      <a:pt x="145452" y="119128"/>
                    </a:lnTo>
                    <a:lnTo>
                      <a:pt x="2647" y="119128"/>
                    </a:lnTo>
                    <a:lnTo>
                      <a:pt x="2647" y="101646"/>
                    </a:lnTo>
                    <a:lnTo>
                      <a:pt x="23226" y="98400"/>
                    </a:lnTo>
                    <a:lnTo>
                      <a:pt x="23226" y="97251"/>
                    </a:lnTo>
                    <a:cubicBezTo>
                      <a:pt x="18182" y="94204"/>
                      <a:pt x="13936" y="90358"/>
                      <a:pt x="10539" y="85663"/>
                    </a:cubicBezTo>
                    <a:cubicBezTo>
                      <a:pt x="7093" y="80967"/>
                      <a:pt x="4496" y="75723"/>
                      <a:pt x="2747" y="69879"/>
                    </a:cubicBezTo>
                    <a:cubicBezTo>
                      <a:pt x="949" y="64085"/>
                      <a:pt x="100" y="57941"/>
                      <a:pt x="100" y="5149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48" name="Google Shape;3448;g34ed79b00d1_0_3027"/>
              <p:cNvSpPr/>
              <p:nvPr/>
            </p:nvSpPr>
            <p:spPr>
              <a:xfrm>
                <a:off x="4058979" y="865067"/>
                <a:ext cx="205390" cy="125471"/>
              </a:xfrm>
              <a:custGeom>
                <a:rect b="b" l="l" r="r" t="t"/>
                <a:pathLst>
                  <a:path extrusionOk="0" h="125471" w="205390">
                    <a:moveTo>
                      <a:pt x="205390" y="66682"/>
                    </a:moveTo>
                    <a:cubicBezTo>
                      <a:pt x="205390" y="84763"/>
                      <a:pt x="199247" y="99049"/>
                      <a:pt x="186909" y="109638"/>
                    </a:cubicBezTo>
                    <a:cubicBezTo>
                      <a:pt x="174572" y="120177"/>
                      <a:pt x="156241" y="125472"/>
                      <a:pt x="131916" y="125472"/>
                    </a:cubicBezTo>
                    <a:cubicBezTo>
                      <a:pt x="107590" y="125472"/>
                      <a:pt x="88760" y="120077"/>
                      <a:pt x="76222" y="109338"/>
                    </a:cubicBezTo>
                    <a:cubicBezTo>
                      <a:pt x="63685" y="98599"/>
                      <a:pt x="57391" y="84214"/>
                      <a:pt x="57391" y="66332"/>
                    </a:cubicBezTo>
                    <a:cubicBezTo>
                      <a:pt x="57391" y="58790"/>
                      <a:pt x="58390" y="52197"/>
                      <a:pt x="60388" y="46503"/>
                    </a:cubicBezTo>
                    <a:cubicBezTo>
                      <a:pt x="62386" y="40858"/>
                      <a:pt x="65084" y="36013"/>
                      <a:pt x="68380" y="31917"/>
                    </a:cubicBezTo>
                    <a:cubicBezTo>
                      <a:pt x="71727" y="27822"/>
                      <a:pt x="75523" y="24425"/>
                      <a:pt x="79769" y="21628"/>
                    </a:cubicBezTo>
                    <a:lnTo>
                      <a:pt x="79769" y="20080"/>
                    </a:lnTo>
                    <a:cubicBezTo>
                      <a:pt x="77071" y="20429"/>
                      <a:pt x="73375" y="20779"/>
                      <a:pt x="68680" y="21128"/>
                    </a:cubicBezTo>
                    <a:cubicBezTo>
                      <a:pt x="63985" y="21478"/>
                      <a:pt x="60189" y="21628"/>
                      <a:pt x="57192" y="21628"/>
                    </a:cubicBezTo>
                    <a:lnTo>
                      <a:pt x="0" y="21628"/>
                    </a:lnTo>
                    <a:lnTo>
                      <a:pt x="0" y="0"/>
                    </a:lnTo>
                    <a:lnTo>
                      <a:pt x="202743" y="0"/>
                    </a:lnTo>
                    <a:lnTo>
                      <a:pt x="202743" y="17482"/>
                    </a:lnTo>
                    <a:lnTo>
                      <a:pt x="182414" y="20729"/>
                    </a:lnTo>
                    <a:lnTo>
                      <a:pt x="182414" y="21628"/>
                    </a:lnTo>
                    <a:cubicBezTo>
                      <a:pt x="186659" y="24325"/>
                      <a:pt x="190556" y="27722"/>
                      <a:pt x="194002" y="31867"/>
                    </a:cubicBezTo>
                    <a:cubicBezTo>
                      <a:pt x="197498" y="36013"/>
                      <a:pt x="200246" y="40908"/>
                      <a:pt x="202294" y="46602"/>
                    </a:cubicBezTo>
                    <a:cubicBezTo>
                      <a:pt x="204342" y="52297"/>
                      <a:pt x="205340" y="58990"/>
                      <a:pt x="205340" y="66732"/>
                    </a:cubicBezTo>
                    <a:close/>
                    <a:moveTo>
                      <a:pt x="187409" y="63285"/>
                    </a:moveTo>
                    <a:cubicBezTo>
                      <a:pt x="187409" y="48001"/>
                      <a:pt x="183063" y="37162"/>
                      <a:pt x="174372" y="30819"/>
                    </a:cubicBezTo>
                    <a:cubicBezTo>
                      <a:pt x="165681" y="24475"/>
                      <a:pt x="152794" y="21328"/>
                      <a:pt x="135662" y="21328"/>
                    </a:cubicBezTo>
                    <a:lnTo>
                      <a:pt x="131766" y="21328"/>
                    </a:lnTo>
                    <a:cubicBezTo>
                      <a:pt x="113634" y="21328"/>
                      <a:pt x="99648" y="24325"/>
                      <a:pt x="89958" y="30369"/>
                    </a:cubicBezTo>
                    <a:cubicBezTo>
                      <a:pt x="80218" y="36413"/>
                      <a:pt x="75373" y="47352"/>
                      <a:pt x="75373" y="63285"/>
                    </a:cubicBezTo>
                    <a:cubicBezTo>
                      <a:pt x="75373" y="76572"/>
                      <a:pt x="80468" y="86512"/>
                      <a:pt x="90708" y="93105"/>
                    </a:cubicBezTo>
                    <a:cubicBezTo>
                      <a:pt x="100897" y="99698"/>
                      <a:pt x="114833" y="102995"/>
                      <a:pt x="132465" y="102995"/>
                    </a:cubicBezTo>
                    <a:cubicBezTo>
                      <a:pt x="150097" y="102995"/>
                      <a:pt x="163583" y="99698"/>
                      <a:pt x="173123" y="93155"/>
                    </a:cubicBezTo>
                    <a:cubicBezTo>
                      <a:pt x="182664" y="86612"/>
                      <a:pt x="187459" y="76622"/>
                      <a:pt x="187459" y="6323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49" name="Google Shape;3449;g34ed79b00d1_0_3027"/>
              <p:cNvSpPr/>
              <p:nvPr/>
            </p:nvSpPr>
            <p:spPr>
              <a:xfrm>
                <a:off x="4065522" y="795188"/>
                <a:ext cx="196249" cy="26073"/>
              </a:xfrm>
              <a:custGeom>
                <a:rect b="b" l="l" r="r" t="t"/>
                <a:pathLst>
                  <a:path extrusionOk="0" h="26073" w="196249">
                    <a:moveTo>
                      <a:pt x="0" y="13037"/>
                    </a:moveTo>
                    <a:cubicBezTo>
                      <a:pt x="0" y="9490"/>
                      <a:pt x="1149" y="6393"/>
                      <a:pt x="3446" y="3846"/>
                    </a:cubicBezTo>
                    <a:cubicBezTo>
                      <a:pt x="5744" y="1299"/>
                      <a:pt x="9340" y="0"/>
                      <a:pt x="14186" y="0"/>
                    </a:cubicBezTo>
                    <a:cubicBezTo>
                      <a:pt x="19031" y="0"/>
                      <a:pt x="22527" y="1299"/>
                      <a:pt x="24875" y="3846"/>
                    </a:cubicBezTo>
                    <a:cubicBezTo>
                      <a:pt x="27222" y="6393"/>
                      <a:pt x="28371" y="9490"/>
                      <a:pt x="28371" y="13037"/>
                    </a:cubicBezTo>
                    <a:cubicBezTo>
                      <a:pt x="28371" y="16783"/>
                      <a:pt x="27222" y="19880"/>
                      <a:pt x="24875" y="22377"/>
                    </a:cubicBezTo>
                    <a:cubicBezTo>
                      <a:pt x="22527" y="24875"/>
                      <a:pt x="18981" y="26073"/>
                      <a:pt x="14186" y="26073"/>
                    </a:cubicBezTo>
                    <a:cubicBezTo>
                      <a:pt x="9390" y="26073"/>
                      <a:pt x="5744" y="24825"/>
                      <a:pt x="3446" y="22377"/>
                    </a:cubicBezTo>
                    <a:cubicBezTo>
                      <a:pt x="1149" y="19880"/>
                      <a:pt x="0" y="16783"/>
                      <a:pt x="0" y="13037"/>
                    </a:cubicBezTo>
                    <a:close/>
                    <a:moveTo>
                      <a:pt x="53446" y="2497"/>
                    </a:moveTo>
                    <a:lnTo>
                      <a:pt x="196250" y="2497"/>
                    </a:lnTo>
                    <a:lnTo>
                      <a:pt x="196250" y="24125"/>
                    </a:lnTo>
                    <a:lnTo>
                      <a:pt x="53446" y="24125"/>
                    </a:lnTo>
                    <a:lnTo>
                      <a:pt x="53446" y="249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50" name="Google Shape;3450;g34ed79b00d1_0_3027"/>
              <p:cNvSpPr/>
              <p:nvPr/>
            </p:nvSpPr>
            <p:spPr>
              <a:xfrm>
                <a:off x="4085801" y="685750"/>
                <a:ext cx="178567" cy="84813"/>
              </a:xfrm>
              <a:custGeom>
                <a:rect b="b" l="l" r="r" t="t"/>
                <a:pathLst>
                  <a:path extrusionOk="0" h="84813" w="178567">
                    <a:moveTo>
                      <a:pt x="160836" y="20080"/>
                    </a:moveTo>
                    <a:cubicBezTo>
                      <a:pt x="160836" y="16533"/>
                      <a:pt x="160536" y="12887"/>
                      <a:pt x="159937" y="9141"/>
                    </a:cubicBezTo>
                    <a:cubicBezTo>
                      <a:pt x="159337" y="5395"/>
                      <a:pt x="158588" y="2348"/>
                      <a:pt x="157739" y="0"/>
                    </a:cubicBezTo>
                    <a:lnTo>
                      <a:pt x="174572" y="0"/>
                    </a:lnTo>
                    <a:cubicBezTo>
                      <a:pt x="175721" y="2497"/>
                      <a:pt x="176670" y="5994"/>
                      <a:pt x="177419" y="10489"/>
                    </a:cubicBezTo>
                    <a:cubicBezTo>
                      <a:pt x="178218" y="14985"/>
                      <a:pt x="178568" y="19330"/>
                      <a:pt x="178568" y="23576"/>
                    </a:cubicBezTo>
                    <a:cubicBezTo>
                      <a:pt x="178568" y="31118"/>
                      <a:pt x="177219" y="38011"/>
                      <a:pt x="174572" y="44155"/>
                    </a:cubicBezTo>
                    <a:cubicBezTo>
                      <a:pt x="171924" y="50349"/>
                      <a:pt x="167429" y="55244"/>
                      <a:pt x="161086" y="58940"/>
                    </a:cubicBezTo>
                    <a:cubicBezTo>
                      <a:pt x="154742" y="62636"/>
                      <a:pt x="145951" y="64484"/>
                      <a:pt x="134763" y="64484"/>
                    </a:cubicBezTo>
                    <a:lnTo>
                      <a:pt x="50049" y="64484"/>
                    </a:lnTo>
                    <a:lnTo>
                      <a:pt x="50049" y="84813"/>
                    </a:lnTo>
                    <a:lnTo>
                      <a:pt x="39510" y="84813"/>
                    </a:lnTo>
                    <a:lnTo>
                      <a:pt x="31018" y="64334"/>
                    </a:lnTo>
                    <a:lnTo>
                      <a:pt x="0" y="55743"/>
                    </a:lnTo>
                    <a:lnTo>
                      <a:pt x="0" y="42706"/>
                    </a:lnTo>
                    <a:lnTo>
                      <a:pt x="33116" y="42706"/>
                    </a:lnTo>
                    <a:lnTo>
                      <a:pt x="33116" y="899"/>
                    </a:lnTo>
                    <a:lnTo>
                      <a:pt x="50049" y="899"/>
                    </a:lnTo>
                    <a:lnTo>
                      <a:pt x="50049" y="42706"/>
                    </a:lnTo>
                    <a:lnTo>
                      <a:pt x="134113" y="42706"/>
                    </a:lnTo>
                    <a:cubicBezTo>
                      <a:pt x="143054" y="42706"/>
                      <a:pt x="149747" y="40658"/>
                      <a:pt x="154193" y="36513"/>
                    </a:cubicBezTo>
                    <a:cubicBezTo>
                      <a:pt x="158638" y="32367"/>
                      <a:pt x="160836" y="26873"/>
                      <a:pt x="160836" y="2003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51" name="Google Shape;3451;g34ed79b00d1_0_3027"/>
            <p:cNvGrpSpPr/>
            <p:nvPr/>
          </p:nvGrpSpPr>
          <p:grpSpPr>
            <a:xfrm>
              <a:off x="2214112" y="1970338"/>
              <a:ext cx="1215209" cy="196749"/>
              <a:chOff x="2214112" y="1970338"/>
              <a:chExt cx="1215209" cy="196749"/>
            </a:xfrm>
          </p:grpSpPr>
          <p:sp>
            <p:nvSpPr>
              <p:cNvPr id="3452" name="Google Shape;3452;g34ed79b00d1_0_3027"/>
              <p:cNvSpPr/>
              <p:nvPr/>
            </p:nvSpPr>
            <p:spPr>
              <a:xfrm>
                <a:off x="2214112" y="1980278"/>
                <a:ext cx="88609" cy="139957"/>
              </a:xfrm>
              <a:custGeom>
                <a:rect b="b" l="l" r="r" t="t"/>
                <a:pathLst>
                  <a:path extrusionOk="0" h="139957" w="88609">
                    <a:moveTo>
                      <a:pt x="36563" y="0"/>
                    </a:moveTo>
                    <a:cubicBezTo>
                      <a:pt x="54594" y="0"/>
                      <a:pt x="67831" y="3546"/>
                      <a:pt x="76122" y="10589"/>
                    </a:cubicBezTo>
                    <a:cubicBezTo>
                      <a:pt x="84464" y="17632"/>
                      <a:pt x="88610" y="27722"/>
                      <a:pt x="88610" y="40858"/>
                    </a:cubicBezTo>
                    <a:cubicBezTo>
                      <a:pt x="88610" y="46802"/>
                      <a:pt x="87661" y="52397"/>
                      <a:pt x="85713" y="57741"/>
                    </a:cubicBezTo>
                    <a:cubicBezTo>
                      <a:pt x="83765" y="63086"/>
                      <a:pt x="80618" y="67781"/>
                      <a:pt x="76272" y="71827"/>
                    </a:cubicBezTo>
                    <a:cubicBezTo>
                      <a:pt x="71927" y="75873"/>
                      <a:pt x="66232" y="79069"/>
                      <a:pt x="59190" y="81417"/>
                    </a:cubicBezTo>
                    <a:cubicBezTo>
                      <a:pt x="52147" y="83765"/>
                      <a:pt x="43506" y="84913"/>
                      <a:pt x="33316" y="84913"/>
                    </a:cubicBezTo>
                    <a:lnTo>
                      <a:pt x="16283" y="84913"/>
                    </a:lnTo>
                    <a:lnTo>
                      <a:pt x="16283" y="139957"/>
                    </a:lnTo>
                    <a:lnTo>
                      <a:pt x="0" y="139957"/>
                    </a:lnTo>
                    <a:lnTo>
                      <a:pt x="0" y="50"/>
                    </a:lnTo>
                    <a:lnTo>
                      <a:pt x="36563" y="50"/>
                    </a:lnTo>
                    <a:close/>
                    <a:moveTo>
                      <a:pt x="35014" y="13886"/>
                    </a:moveTo>
                    <a:lnTo>
                      <a:pt x="16283" y="13886"/>
                    </a:lnTo>
                    <a:lnTo>
                      <a:pt x="16283" y="70928"/>
                    </a:lnTo>
                    <a:lnTo>
                      <a:pt x="31518" y="70928"/>
                    </a:lnTo>
                    <a:cubicBezTo>
                      <a:pt x="40459" y="70928"/>
                      <a:pt x="47901" y="69979"/>
                      <a:pt x="53845" y="68081"/>
                    </a:cubicBezTo>
                    <a:cubicBezTo>
                      <a:pt x="59789" y="66182"/>
                      <a:pt x="64285" y="63036"/>
                      <a:pt x="67281" y="58740"/>
                    </a:cubicBezTo>
                    <a:cubicBezTo>
                      <a:pt x="70278" y="54444"/>
                      <a:pt x="71777" y="48700"/>
                      <a:pt x="71777" y="41558"/>
                    </a:cubicBezTo>
                    <a:cubicBezTo>
                      <a:pt x="71777" y="32267"/>
                      <a:pt x="68830" y="25324"/>
                      <a:pt x="62886" y="20729"/>
                    </a:cubicBezTo>
                    <a:cubicBezTo>
                      <a:pt x="56942" y="16184"/>
                      <a:pt x="47651" y="13886"/>
                      <a:pt x="35014" y="1388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53" name="Google Shape;3453;g34ed79b00d1_0_3027"/>
              <p:cNvSpPr/>
              <p:nvPr/>
            </p:nvSpPr>
            <p:spPr>
              <a:xfrm>
                <a:off x="2323750" y="2013394"/>
                <a:ext cx="96301" cy="108738"/>
              </a:xfrm>
              <a:custGeom>
                <a:rect b="b" l="l" r="r" t="t"/>
                <a:pathLst>
                  <a:path extrusionOk="0" h="108738" w="96301">
                    <a:moveTo>
                      <a:pt x="96302" y="54145"/>
                    </a:moveTo>
                    <a:cubicBezTo>
                      <a:pt x="96302" y="62736"/>
                      <a:pt x="95203" y="70428"/>
                      <a:pt x="92955" y="77221"/>
                    </a:cubicBezTo>
                    <a:cubicBezTo>
                      <a:pt x="90707" y="84014"/>
                      <a:pt x="87511" y="89708"/>
                      <a:pt x="83265" y="94354"/>
                    </a:cubicBezTo>
                    <a:cubicBezTo>
                      <a:pt x="79069" y="98999"/>
                      <a:pt x="73974" y="102545"/>
                      <a:pt x="67981" y="105043"/>
                    </a:cubicBezTo>
                    <a:cubicBezTo>
                      <a:pt x="61987" y="107540"/>
                      <a:pt x="55294" y="108739"/>
                      <a:pt x="47751" y="108739"/>
                    </a:cubicBezTo>
                    <a:cubicBezTo>
                      <a:pt x="40758" y="108739"/>
                      <a:pt x="34315" y="107490"/>
                      <a:pt x="28471" y="105043"/>
                    </a:cubicBezTo>
                    <a:cubicBezTo>
                      <a:pt x="22627" y="102595"/>
                      <a:pt x="17582" y="99049"/>
                      <a:pt x="13336" y="94354"/>
                    </a:cubicBezTo>
                    <a:cubicBezTo>
                      <a:pt x="9091" y="89708"/>
                      <a:pt x="5794" y="83964"/>
                      <a:pt x="3496" y="77221"/>
                    </a:cubicBezTo>
                    <a:cubicBezTo>
                      <a:pt x="1199" y="70478"/>
                      <a:pt x="0" y="62786"/>
                      <a:pt x="0" y="54145"/>
                    </a:cubicBezTo>
                    <a:cubicBezTo>
                      <a:pt x="0" y="42657"/>
                      <a:pt x="1948" y="32867"/>
                      <a:pt x="5844" y="24825"/>
                    </a:cubicBezTo>
                    <a:cubicBezTo>
                      <a:pt x="9740" y="16733"/>
                      <a:pt x="15284" y="10589"/>
                      <a:pt x="22527" y="6343"/>
                    </a:cubicBezTo>
                    <a:cubicBezTo>
                      <a:pt x="29770" y="2098"/>
                      <a:pt x="38411" y="0"/>
                      <a:pt x="48401" y="0"/>
                    </a:cubicBezTo>
                    <a:cubicBezTo>
                      <a:pt x="58390" y="0"/>
                      <a:pt x="66332" y="2148"/>
                      <a:pt x="73525" y="6393"/>
                    </a:cubicBezTo>
                    <a:cubicBezTo>
                      <a:pt x="80718" y="10689"/>
                      <a:pt x="86262" y="16833"/>
                      <a:pt x="90258" y="24925"/>
                    </a:cubicBezTo>
                    <a:cubicBezTo>
                      <a:pt x="94254" y="33016"/>
                      <a:pt x="96252" y="42756"/>
                      <a:pt x="96252" y="54145"/>
                    </a:cubicBezTo>
                    <a:close/>
                    <a:moveTo>
                      <a:pt x="16483" y="54145"/>
                    </a:moveTo>
                    <a:cubicBezTo>
                      <a:pt x="16483" y="62586"/>
                      <a:pt x="17582" y="69879"/>
                      <a:pt x="19830" y="76072"/>
                    </a:cubicBezTo>
                    <a:cubicBezTo>
                      <a:pt x="22078" y="82266"/>
                      <a:pt x="25524" y="87061"/>
                      <a:pt x="30169" y="90408"/>
                    </a:cubicBezTo>
                    <a:cubicBezTo>
                      <a:pt x="34814" y="93804"/>
                      <a:pt x="40808" y="95502"/>
                      <a:pt x="48151" y="95502"/>
                    </a:cubicBezTo>
                    <a:cubicBezTo>
                      <a:pt x="55493" y="95502"/>
                      <a:pt x="61387" y="93804"/>
                      <a:pt x="66083" y="90408"/>
                    </a:cubicBezTo>
                    <a:cubicBezTo>
                      <a:pt x="70778" y="87011"/>
                      <a:pt x="74224" y="82266"/>
                      <a:pt x="76472" y="76072"/>
                    </a:cubicBezTo>
                    <a:cubicBezTo>
                      <a:pt x="78720" y="69879"/>
                      <a:pt x="79819" y="62586"/>
                      <a:pt x="79819" y="54145"/>
                    </a:cubicBezTo>
                    <a:cubicBezTo>
                      <a:pt x="79819" y="45703"/>
                      <a:pt x="78720" y="38561"/>
                      <a:pt x="76472" y="32467"/>
                    </a:cubicBezTo>
                    <a:cubicBezTo>
                      <a:pt x="74224" y="26373"/>
                      <a:pt x="70778" y="21678"/>
                      <a:pt x="66132" y="18331"/>
                    </a:cubicBezTo>
                    <a:cubicBezTo>
                      <a:pt x="61487" y="15035"/>
                      <a:pt x="55443" y="13336"/>
                      <a:pt x="48051" y="13336"/>
                    </a:cubicBezTo>
                    <a:cubicBezTo>
                      <a:pt x="37162" y="13336"/>
                      <a:pt x="29170" y="16933"/>
                      <a:pt x="24075" y="24125"/>
                    </a:cubicBezTo>
                    <a:cubicBezTo>
                      <a:pt x="18981" y="31318"/>
                      <a:pt x="16483" y="41308"/>
                      <a:pt x="16483" y="5409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54" name="Google Shape;3454;g34ed79b00d1_0_3027"/>
              <p:cNvSpPr/>
              <p:nvPr/>
            </p:nvSpPr>
            <p:spPr>
              <a:xfrm>
                <a:off x="2437184" y="2013394"/>
                <a:ext cx="79369" cy="108738"/>
              </a:xfrm>
              <a:custGeom>
                <a:rect b="b" l="l" r="r" t="t"/>
                <a:pathLst>
                  <a:path extrusionOk="0" h="108738" w="79369">
                    <a:moveTo>
                      <a:pt x="37312" y="0"/>
                    </a:moveTo>
                    <a:cubicBezTo>
                      <a:pt x="45154" y="0"/>
                      <a:pt x="51947" y="1049"/>
                      <a:pt x="57691" y="3197"/>
                    </a:cubicBezTo>
                    <a:cubicBezTo>
                      <a:pt x="63435" y="5345"/>
                      <a:pt x="67881" y="8441"/>
                      <a:pt x="70978" y="12537"/>
                    </a:cubicBezTo>
                    <a:cubicBezTo>
                      <a:pt x="74124" y="16633"/>
                      <a:pt x="75673" y="21578"/>
                      <a:pt x="75673" y="27472"/>
                    </a:cubicBezTo>
                    <a:cubicBezTo>
                      <a:pt x="75673" y="33766"/>
                      <a:pt x="73974" y="38810"/>
                      <a:pt x="70528" y="42607"/>
                    </a:cubicBezTo>
                    <a:cubicBezTo>
                      <a:pt x="67082" y="46353"/>
                      <a:pt x="62336" y="49100"/>
                      <a:pt x="56293" y="50748"/>
                    </a:cubicBezTo>
                    <a:lnTo>
                      <a:pt x="56293" y="51497"/>
                    </a:lnTo>
                    <a:cubicBezTo>
                      <a:pt x="60588" y="52646"/>
                      <a:pt x="64434" y="54295"/>
                      <a:pt x="67931" y="56442"/>
                    </a:cubicBezTo>
                    <a:cubicBezTo>
                      <a:pt x="71427" y="58590"/>
                      <a:pt x="74174" y="61387"/>
                      <a:pt x="76272" y="64884"/>
                    </a:cubicBezTo>
                    <a:cubicBezTo>
                      <a:pt x="78370" y="68380"/>
                      <a:pt x="79369" y="72676"/>
                      <a:pt x="79369" y="77871"/>
                    </a:cubicBezTo>
                    <a:cubicBezTo>
                      <a:pt x="79369" y="83764"/>
                      <a:pt x="77771" y="89009"/>
                      <a:pt x="74574" y="93704"/>
                    </a:cubicBezTo>
                    <a:cubicBezTo>
                      <a:pt x="71377" y="98400"/>
                      <a:pt x="66532" y="102096"/>
                      <a:pt x="60039" y="104743"/>
                    </a:cubicBezTo>
                    <a:cubicBezTo>
                      <a:pt x="53545" y="107440"/>
                      <a:pt x="45304" y="108739"/>
                      <a:pt x="35364" y="108739"/>
                    </a:cubicBezTo>
                    <a:cubicBezTo>
                      <a:pt x="30469" y="108739"/>
                      <a:pt x="25774" y="108489"/>
                      <a:pt x="21378" y="107940"/>
                    </a:cubicBezTo>
                    <a:cubicBezTo>
                      <a:pt x="16983" y="107390"/>
                      <a:pt x="12987" y="106641"/>
                      <a:pt x="9390" y="105592"/>
                    </a:cubicBezTo>
                    <a:cubicBezTo>
                      <a:pt x="5794" y="104593"/>
                      <a:pt x="2697" y="103345"/>
                      <a:pt x="0" y="101946"/>
                    </a:cubicBezTo>
                    <a:lnTo>
                      <a:pt x="0" y="87511"/>
                    </a:lnTo>
                    <a:cubicBezTo>
                      <a:pt x="4446" y="89659"/>
                      <a:pt x="9690" y="91606"/>
                      <a:pt x="15684" y="93255"/>
                    </a:cubicBezTo>
                    <a:cubicBezTo>
                      <a:pt x="21678" y="94903"/>
                      <a:pt x="28171" y="95752"/>
                      <a:pt x="35114" y="95752"/>
                    </a:cubicBezTo>
                    <a:cubicBezTo>
                      <a:pt x="40459" y="95752"/>
                      <a:pt x="45304" y="95153"/>
                      <a:pt x="49549" y="93904"/>
                    </a:cubicBezTo>
                    <a:cubicBezTo>
                      <a:pt x="53845" y="92656"/>
                      <a:pt x="57242" y="90657"/>
                      <a:pt x="59739" y="87860"/>
                    </a:cubicBezTo>
                    <a:cubicBezTo>
                      <a:pt x="62237" y="85063"/>
                      <a:pt x="63535" y="81417"/>
                      <a:pt x="63535" y="76921"/>
                    </a:cubicBezTo>
                    <a:cubicBezTo>
                      <a:pt x="63535" y="72776"/>
                      <a:pt x="62436" y="69329"/>
                      <a:pt x="60189" y="66632"/>
                    </a:cubicBezTo>
                    <a:cubicBezTo>
                      <a:pt x="57941" y="63935"/>
                      <a:pt x="54644" y="61887"/>
                      <a:pt x="50199" y="60588"/>
                    </a:cubicBezTo>
                    <a:cubicBezTo>
                      <a:pt x="45753" y="59289"/>
                      <a:pt x="40159" y="58640"/>
                      <a:pt x="33416" y="58640"/>
                    </a:cubicBezTo>
                    <a:lnTo>
                      <a:pt x="19330" y="58640"/>
                    </a:lnTo>
                    <a:lnTo>
                      <a:pt x="19330" y="45603"/>
                    </a:lnTo>
                    <a:lnTo>
                      <a:pt x="30918" y="45603"/>
                    </a:lnTo>
                    <a:cubicBezTo>
                      <a:pt x="39909" y="45603"/>
                      <a:pt x="47102" y="44305"/>
                      <a:pt x="52446" y="41757"/>
                    </a:cubicBezTo>
                    <a:cubicBezTo>
                      <a:pt x="57791" y="39210"/>
                      <a:pt x="60488" y="34914"/>
                      <a:pt x="60488" y="28821"/>
                    </a:cubicBezTo>
                    <a:cubicBezTo>
                      <a:pt x="60488" y="23576"/>
                      <a:pt x="58390" y="19680"/>
                      <a:pt x="54245" y="17083"/>
                    </a:cubicBezTo>
                    <a:cubicBezTo>
                      <a:pt x="50099" y="14485"/>
                      <a:pt x="44155" y="13187"/>
                      <a:pt x="36463" y="13187"/>
                    </a:cubicBezTo>
                    <a:cubicBezTo>
                      <a:pt x="30719" y="13187"/>
                      <a:pt x="25624" y="13786"/>
                      <a:pt x="21228" y="14935"/>
                    </a:cubicBezTo>
                    <a:cubicBezTo>
                      <a:pt x="16833" y="16134"/>
                      <a:pt x="12088" y="17782"/>
                      <a:pt x="6993" y="19980"/>
                    </a:cubicBezTo>
                    <a:lnTo>
                      <a:pt x="1349" y="7243"/>
                    </a:lnTo>
                    <a:cubicBezTo>
                      <a:pt x="6843" y="4845"/>
                      <a:pt x="12587" y="2997"/>
                      <a:pt x="18581" y="1798"/>
                    </a:cubicBezTo>
                    <a:cubicBezTo>
                      <a:pt x="24575" y="599"/>
                      <a:pt x="30819" y="0"/>
                      <a:pt x="3731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55" name="Google Shape;3455;g34ed79b00d1_0_3027"/>
              <p:cNvSpPr/>
              <p:nvPr/>
            </p:nvSpPr>
            <p:spPr>
              <a:xfrm>
                <a:off x="2536832" y="1970338"/>
                <a:ext cx="94553" cy="151844"/>
              </a:xfrm>
              <a:custGeom>
                <a:rect b="b" l="l" r="r" t="t"/>
                <a:pathLst>
                  <a:path extrusionOk="0" h="151844" w="94553">
                    <a:moveTo>
                      <a:pt x="0" y="86861"/>
                    </a:moveTo>
                    <a:cubicBezTo>
                      <a:pt x="0" y="71927"/>
                      <a:pt x="1449" y="59190"/>
                      <a:pt x="4296" y="48650"/>
                    </a:cubicBezTo>
                    <a:cubicBezTo>
                      <a:pt x="7143" y="38111"/>
                      <a:pt x="11638" y="29620"/>
                      <a:pt x="17632" y="23176"/>
                    </a:cubicBezTo>
                    <a:cubicBezTo>
                      <a:pt x="23626" y="16733"/>
                      <a:pt x="31418" y="12387"/>
                      <a:pt x="40958" y="10040"/>
                    </a:cubicBezTo>
                    <a:cubicBezTo>
                      <a:pt x="49150" y="7792"/>
                      <a:pt x="57441" y="5894"/>
                      <a:pt x="65833" y="4246"/>
                    </a:cubicBezTo>
                    <a:cubicBezTo>
                      <a:pt x="74224" y="2597"/>
                      <a:pt x="82466" y="1199"/>
                      <a:pt x="90408" y="0"/>
                    </a:cubicBezTo>
                    <a:lnTo>
                      <a:pt x="93205" y="13986"/>
                    </a:lnTo>
                    <a:cubicBezTo>
                      <a:pt x="89209" y="14585"/>
                      <a:pt x="84963" y="15234"/>
                      <a:pt x="80568" y="15934"/>
                    </a:cubicBezTo>
                    <a:cubicBezTo>
                      <a:pt x="76172" y="16633"/>
                      <a:pt x="71777" y="17432"/>
                      <a:pt x="67381" y="18231"/>
                    </a:cubicBezTo>
                    <a:cubicBezTo>
                      <a:pt x="62986" y="19031"/>
                      <a:pt x="58840" y="19880"/>
                      <a:pt x="54944" y="20729"/>
                    </a:cubicBezTo>
                    <a:cubicBezTo>
                      <a:pt x="51048" y="21578"/>
                      <a:pt x="47601" y="22477"/>
                      <a:pt x="44604" y="23376"/>
                    </a:cubicBezTo>
                    <a:cubicBezTo>
                      <a:pt x="39160" y="24825"/>
                      <a:pt x="34515" y="27372"/>
                      <a:pt x="30569" y="31018"/>
                    </a:cubicBezTo>
                    <a:cubicBezTo>
                      <a:pt x="26623" y="34665"/>
                      <a:pt x="23526" y="39660"/>
                      <a:pt x="21278" y="46053"/>
                    </a:cubicBezTo>
                    <a:cubicBezTo>
                      <a:pt x="19031" y="52446"/>
                      <a:pt x="17632" y="60488"/>
                      <a:pt x="17232" y="70178"/>
                    </a:cubicBezTo>
                    <a:lnTo>
                      <a:pt x="18381" y="70178"/>
                    </a:lnTo>
                    <a:cubicBezTo>
                      <a:pt x="20279" y="67381"/>
                      <a:pt x="22927" y="64584"/>
                      <a:pt x="26223" y="61837"/>
                    </a:cubicBezTo>
                    <a:cubicBezTo>
                      <a:pt x="29520" y="59090"/>
                      <a:pt x="33516" y="56792"/>
                      <a:pt x="38111" y="54994"/>
                    </a:cubicBezTo>
                    <a:cubicBezTo>
                      <a:pt x="42706" y="53196"/>
                      <a:pt x="47851" y="52247"/>
                      <a:pt x="53595" y="52247"/>
                    </a:cubicBezTo>
                    <a:cubicBezTo>
                      <a:pt x="62636" y="52247"/>
                      <a:pt x="70228" y="54195"/>
                      <a:pt x="76272" y="58141"/>
                    </a:cubicBezTo>
                    <a:cubicBezTo>
                      <a:pt x="82316" y="62087"/>
                      <a:pt x="86911" y="67581"/>
                      <a:pt x="89958" y="74674"/>
                    </a:cubicBezTo>
                    <a:cubicBezTo>
                      <a:pt x="93005" y="81767"/>
                      <a:pt x="94553" y="90058"/>
                      <a:pt x="94553" y="99548"/>
                    </a:cubicBezTo>
                    <a:cubicBezTo>
                      <a:pt x="94553" y="110987"/>
                      <a:pt x="92605" y="120577"/>
                      <a:pt x="88660" y="128369"/>
                    </a:cubicBezTo>
                    <a:cubicBezTo>
                      <a:pt x="84714" y="136161"/>
                      <a:pt x="79219" y="142005"/>
                      <a:pt x="72176" y="145951"/>
                    </a:cubicBezTo>
                    <a:cubicBezTo>
                      <a:pt x="65083" y="149897"/>
                      <a:pt x="56792" y="151845"/>
                      <a:pt x="47202" y="151845"/>
                    </a:cubicBezTo>
                    <a:cubicBezTo>
                      <a:pt x="39809" y="151845"/>
                      <a:pt x="33166" y="150396"/>
                      <a:pt x="27322" y="147549"/>
                    </a:cubicBezTo>
                    <a:cubicBezTo>
                      <a:pt x="21478" y="144702"/>
                      <a:pt x="16533" y="140457"/>
                      <a:pt x="12487" y="134912"/>
                    </a:cubicBezTo>
                    <a:cubicBezTo>
                      <a:pt x="8441" y="129368"/>
                      <a:pt x="5345" y="122575"/>
                      <a:pt x="3197" y="114533"/>
                    </a:cubicBezTo>
                    <a:cubicBezTo>
                      <a:pt x="1049" y="106491"/>
                      <a:pt x="0" y="97301"/>
                      <a:pt x="0" y="86961"/>
                    </a:cubicBezTo>
                    <a:close/>
                    <a:moveTo>
                      <a:pt x="48401" y="138559"/>
                    </a:moveTo>
                    <a:cubicBezTo>
                      <a:pt x="54445" y="138559"/>
                      <a:pt x="59689" y="137260"/>
                      <a:pt x="64035" y="134713"/>
                    </a:cubicBezTo>
                    <a:cubicBezTo>
                      <a:pt x="68380" y="132165"/>
                      <a:pt x="71777" y="128119"/>
                      <a:pt x="74174" y="122625"/>
                    </a:cubicBezTo>
                    <a:cubicBezTo>
                      <a:pt x="76572" y="117131"/>
                      <a:pt x="77771" y="109938"/>
                      <a:pt x="77771" y="101047"/>
                    </a:cubicBezTo>
                    <a:cubicBezTo>
                      <a:pt x="77771" y="89958"/>
                      <a:pt x="75673" y="81267"/>
                      <a:pt x="71427" y="74974"/>
                    </a:cubicBezTo>
                    <a:cubicBezTo>
                      <a:pt x="67181" y="68680"/>
                      <a:pt x="60388" y="65533"/>
                      <a:pt x="51098" y="65533"/>
                    </a:cubicBezTo>
                    <a:cubicBezTo>
                      <a:pt x="45304" y="65533"/>
                      <a:pt x="40009" y="66782"/>
                      <a:pt x="35314" y="69229"/>
                    </a:cubicBezTo>
                    <a:cubicBezTo>
                      <a:pt x="30619" y="71677"/>
                      <a:pt x="26623" y="74624"/>
                      <a:pt x="23376" y="77970"/>
                    </a:cubicBezTo>
                    <a:cubicBezTo>
                      <a:pt x="20129" y="81367"/>
                      <a:pt x="17782" y="84364"/>
                      <a:pt x="16283" y="87061"/>
                    </a:cubicBezTo>
                    <a:cubicBezTo>
                      <a:pt x="16283" y="93555"/>
                      <a:pt x="16783" y="99898"/>
                      <a:pt x="17732" y="105992"/>
                    </a:cubicBezTo>
                    <a:cubicBezTo>
                      <a:pt x="18681" y="112136"/>
                      <a:pt x="20329" y="117630"/>
                      <a:pt x="22727" y="122525"/>
                    </a:cubicBezTo>
                    <a:cubicBezTo>
                      <a:pt x="25075" y="127420"/>
                      <a:pt x="28371" y="131316"/>
                      <a:pt x="32517" y="134213"/>
                    </a:cubicBezTo>
                    <a:cubicBezTo>
                      <a:pt x="36712" y="137060"/>
                      <a:pt x="42007" y="138509"/>
                      <a:pt x="48451" y="13850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56" name="Google Shape;3456;g34ed79b00d1_0_3027"/>
              <p:cNvSpPr/>
              <p:nvPr/>
            </p:nvSpPr>
            <p:spPr>
              <a:xfrm>
                <a:off x="2652964" y="2013394"/>
                <a:ext cx="88959" cy="108738"/>
              </a:xfrm>
              <a:custGeom>
                <a:rect b="b" l="l" r="r" t="t"/>
                <a:pathLst>
                  <a:path extrusionOk="0" h="108738" w="88959">
                    <a:moveTo>
                      <a:pt x="46253" y="0"/>
                    </a:moveTo>
                    <a:cubicBezTo>
                      <a:pt x="55194" y="0"/>
                      <a:pt x="62836" y="1998"/>
                      <a:pt x="69229" y="5944"/>
                    </a:cubicBezTo>
                    <a:cubicBezTo>
                      <a:pt x="75623" y="9890"/>
                      <a:pt x="80468" y="15434"/>
                      <a:pt x="83864" y="22527"/>
                    </a:cubicBezTo>
                    <a:cubicBezTo>
                      <a:pt x="87261" y="29620"/>
                      <a:pt x="88959" y="37961"/>
                      <a:pt x="88959" y="47452"/>
                    </a:cubicBezTo>
                    <a:lnTo>
                      <a:pt x="88959" y="57292"/>
                    </a:lnTo>
                    <a:lnTo>
                      <a:pt x="16533" y="57292"/>
                    </a:lnTo>
                    <a:cubicBezTo>
                      <a:pt x="16733" y="69629"/>
                      <a:pt x="19780" y="78969"/>
                      <a:pt x="25724" y="85413"/>
                    </a:cubicBezTo>
                    <a:cubicBezTo>
                      <a:pt x="31668" y="91856"/>
                      <a:pt x="40009" y="95103"/>
                      <a:pt x="50798" y="95103"/>
                    </a:cubicBezTo>
                    <a:cubicBezTo>
                      <a:pt x="57441" y="95103"/>
                      <a:pt x="63285" y="94504"/>
                      <a:pt x="68380" y="93305"/>
                    </a:cubicBezTo>
                    <a:cubicBezTo>
                      <a:pt x="73475" y="92106"/>
                      <a:pt x="78770" y="90308"/>
                      <a:pt x="84264" y="87960"/>
                    </a:cubicBezTo>
                    <a:lnTo>
                      <a:pt x="84264" y="101946"/>
                    </a:lnTo>
                    <a:cubicBezTo>
                      <a:pt x="78969" y="104294"/>
                      <a:pt x="73725" y="106042"/>
                      <a:pt x="68530" y="107091"/>
                    </a:cubicBezTo>
                    <a:cubicBezTo>
                      <a:pt x="63335" y="108190"/>
                      <a:pt x="57192" y="108739"/>
                      <a:pt x="50099" y="108739"/>
                    </a:cubicBezTo>
                    <a:cubicBezTo>
                      <a:pt x="40009" y="108739"/>
                      <a:pt x="31218" y="106691"/>
                      <a:pt x="23726" y="102545"/>
                    </a:cubicBezTo>
                    <a:cubicBezTo>
                      <a:pt x="16233" y="98400"/>
                      <a:pt x="10389" y="92406"/>
                      <a:pt x="6244" y="84414"/>
                    </a:cubicBezTo>
                    <a:cubicBezTo>
                      <a:pt x="2098" y="76422"/>
                      <a:pt x="0" y="66682"/>
                      <a:pt x="0" y="55144"/>
                    </a:cubicBezTo>
                    <a:cubicBezTo>
                      <a:pt x="0" y="43606"/>
                      <a:pt x="1898" y="34065"/>
                      <a:pt x="5694" y="25824"/>
                    </a:cubicBezTo>
                    <a:cubicBezTo>
                      <a:pt x="9490" y="17582"/>
                      <a:pt x="14835" y="11189"/>
                      <a:pt x="21778" y="6743"/>
                    </a:cubicBezTo>
                    <a:cubicBezTo>
                      <a:pt x="28721" y="2298"/>
                      <a:pt x="36862" y="50"/>
                      <a:pt x="46253" y="50"/>
                    </a:cubicBezTo>
                    <a:close/>
                    <a:moveTo>
                      <a:pt x="46053" y="12987"/>
                    </a:moveTo>
                    <a:cubicBezTo>
                      <a:pt x="37562" y="12987"/>
                      <a:pt x="30818" y="15784"/>
                      <a:pt x="25774" y="21328"/>
                    </a:cubicBezTo>
                    <a:cubicBezTo>
                      <a:pt x="20729" y="26873"/>
                      <a:pt x="17732" y="34615"/>
                      <a:pt x="16783" y="44604"/>
                    </a:cubicBezTo>
                    <a:lnTo>
                      <a:pt x="72276" y="44604"/>
                    </a:lnTo>
                    <a:cubicBezTo>
                      <a:pt x="72226" y="38361"/>
                      <a:pt x="71227" y="32867"/>
                      <a:pt x="69379" y="28071"/>
                    </a:cubicBezTo>
                    <a:cubicBezTo>
                      <a:pt x="67481" y="23326"/>
                      <a:pt x="64634" y="19630"/>
                      <a:pt x="60838" y="16983"/>
                    </a:cubicBezTo>
                    <a:cubicBezTo>
                      <a:pt x="56992" y="14335"/>
                      <a:pt x="52097" y="13037"/>
                      <a:pt x="46103" y="1303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57" name="Google Shape;3457;g34ed79b00d1_0_3027"/>
              <p:cNvSpPr/>
              <p:nvPr/>
            </p:nvSpPr>
            <p:spPr>
              <a:xfrm>
                <a:off x="2768896" y="2013394"/>
                <a:ext cx="92205" cy="153693"/>
              </a:xfrm>
              <a:custGeom>
                <a:rect b="b" l="l" r="r" t="t"/>
                <a:pathLst>
                  <a:path extrusionOk="0" h="153693" w="92205">
                    <a:moveTo>
                      <a:pt x="49250" y="0"/>
                    </a:moveTo>
                    <a:cubicBezTo>
                      <a:pt x="62336" y="0"/>
                      <a:pt x="72775" y="4495"/>
                      <a:pt x="80518" y="13486"/>
                    </a:cubicBezTo>
                    <a:cubicBezTo>
                      <a:pt x="88310" y="22477"/>
                      <a:pt x="92206" y="36013"/>
                      <a:pt x="92206" y="54045"/>
                    </a:cubicBezTo>
                    <a:cubicBezTo>
                      <a:pt x="92206" y="65983"/>
                      <a:pt x="90408" y="75972"/>
                      <a:pt x="86861" y="84114"/>
                    </a:cubicBezTo>
                    <a:cubicBezTo>
                      <a:pt x="83265" y="92206"/>
                      <a:pt x="78270" y="98350"/>
                      <a:pt x="71777" y="102495"/>
                    </a:cubicBezTo>
                    <a:cubicBezTo>
                      <a:pt x="65283" y="106641"/>
                      <a:pt x="57641" y="108739"/>
                      <a:pt x="48850" y="108739"/>
                    </a:cubicBezTo>
                    <a:cubicBezTo>
                      <a:pt x="43306" y="108739"/>
                      <a:pt x="38411" y="107990"/>
                      <a:pt x="34215" y="106541"/>
                    </a:cubicBezTo>
                    <a:cubicBezTo>
                      <a:pt x="30019" y="105093"/>
                      <a:pt x="26423" y="103095"/>
                      <a:pt x="23426" y="100597"/>
                    </a:cubicBezTo>
                    <a:cubicBezTo>
                      <a:pt x="20429" y="98100"/>
                      <a:pt x="17932" y="95403"/>
                      <a:pt x="15983" y="92456"/>
                    </a:cubicBezTo>
                    <a:lnTo>
                      <a:pt x="14835" y="92456"/>
                    </a:lnTo>
                    <a:cubicBezTo>
                      <a:pt x="15034" y="94953"/>
                      <a:pt x="15284" y="97950"/>
                      <a:pt x="15534" y="101446"/>
                    </a:cubicBezTo>
                    <a:cubicBezTo>
                      <a:pt x="15834" y="104943"/>
                      <a:pt x="15983" y="108040"/>
                      <a:pt x="15983" y="110637"/>
                    </a:cubicBezTo>
                    <a:lnTo>
                      <a:pt x="15983" y="153693"/>
                    </a:lnTo>
                    <a:lnTo>
                      <a:pt x="0" y="153693"/>
                    </a:lnTo>
                    <a:lnTo>
                      <a:pt x="0" y="1898"/>
                    </a:lnTo>
                    <a:lnTo>
                      <a:pt x="13087" y="1898"/>
                    </a:lnTo>
                    <a:lnTo>
                      <a:pt x="15184" y="17382"/>
                    </a:lnTo>
                    <a:lnTo>
                      <a:pt x="15934" y="17382"/>
                    </a:lnTo>
                    <a:cubicBezTo>
                      <a:pt x="17982" y="14186"/>
                      <a:pt x="20479" y="11289"/>
                      <a:pt x="23376" y="8641"/>
                    </a:cubicBezTo>
                    <a:cubicBezTo>
                      <a:pt x="26323" y="5994"/>
                      <a:pt x="29919" y="3896"/>
                      <a:pt x="34165" y="2348"/>
                    </a:cubicBezTo>
                    <a:cubicBezTo>
                      <a:pt x="38411" y="799"/>
                      <a:pt x="43406" y="0"/>
                      <a:pt x="49250" y="0"/>
                    </a:cubicBezTo>
                    <a:close/>
                    <a:moveTo>
                      <a:pt x="46503" y="13386"/>
                    </a:moveTo>
                    <a:cubicBezTo>
                      <a:pt x="39210" y="13386"/>
                      <a:pt x="33366" y="14785"/>
                      <a:pt x="28920" y="17582"/>
                    </a:cubicBezTo>
                    <a:cubicBezTo>
                      <a:pt x="24475" y="20379"/>
                      <a:pt x="21228" y="24575"/>
                      <a:pt x="19230" y="30169"/>
                    </a:cubicBezTo>
                    <a:cubicBezTo>
                      <a:pt x="17232" y="35764"/>
                      <a:pt x="16083" y="42756"/>
                      <a:pt x="15983" y="51198"/>
                    </a:cubicBezTo>
                    <a:lnTo>
                      <a:pt x="15983" y="54245"/>
                    </a:lnTo>
                    <a:cubicBezTo>
                      <a:pt x="15983" y="63136"/>
                      <a:pt x="16932" y="70628"/>
                      <a:pt x="18881" y="76722"/>
                    </a:cubicBezTo>
                    <a:cubicBezTo>
                      <a:pt x="20829" y="82865"/>
                      <a:pt x="24025" y="87511"/>
                      <a:pt x="28571" y="90707"/>
                    </a:cubicBezTo>
                    <a:cubicBezTo>
                      <a:pt x="33116" y="93904"/>
                      <a:pt x="39110" y="95502"/>
                      <a:pt x="46702" y="95502"/>
                    </a:cubicBezTo>
                    <a:cubicBezTo>
                      <a:pt x="53196" y="95502"/>
                      <a:pt x="58640" y="93754"/>
                      <a:pt x="62986" y="90258"/>
                    </a:cubicBezTo>
                    <a:cubicBezTo>
                      <a:pt x="67331" y="86761"/>
                      <a:pt x="70578" y="81867"/>
                      <a:pt x="72676" y="75573"/>
                    </a:cubicBezTo>
                    <a:cubicBezTo>
                      <a:pt x="74824" y="69279"/>
                      <a:pt x="75873" y="62087"/>
                      <a:pt x="75873" y="53895"/>
                    </a:cubicBezTo>
                    <a:cubicBezTo>
                      <a:pt x="75873" y="41508"/>
                      <a:pt x="73475" y="31668"/>
                      <a:pt x="68630" y="24375"/>
                    </a:cubicBezTo>
                    <a:cubicBezTo>
                      <a:pt x="63835" y="17083"/>
                      <a:pt x="56442" y="13436"/>
                      <a:pt x="46453" y="1343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58" name="Google Shape;3458;g34ed79b00d1_0_3027"/>
              <p:cNvSpPr/>
              <p:nvPr/>
            </p:nvSpPr>
            <p:spPr>
              <a:xfrm>
                <a:off x="2882929" y="2013394"/>
                <a:ext cx="88959" cy="108738"/>
              </a:xfrm>
              <a:custGeom>
                <a:rect b="b" l="l" r="r" t="t"/>
                <a:pathLst>
                  <a:path extrusionOk="0" h="108738" w="88959">
                    <a:moveTo>
                      <a:pt x="46253" y="0"/>
                    </a:moveTo>
                    <a:cubicBezTo>
                      <a:pt x="55194" y="0"/>
                      <a:pt x="62836" y="1998"/>
                      <a:pt x="69230" y="5944"/>
                    </a:cubicBezTo>
                    <a:cubicBezTo>
                      <a:pt x="75623" y="9890"/>
                      <a:pt x="80468" y="15434"/>
                      <a:pt x="83865" y="22527"/>
                    </a:cubicBezTo>
                    <a:cubicBezTo>
                      <a:pt x="87261" y="29620"/>
                      <a:pt x="88959" y="37961"/>
                      <a:pt x="88959" y="47452"/>
                    </a:cubicBezTo>
                    <a:lnTo>
                      <a:pt x="88959" y="57292"/>
                    </a:lnTo>
                    <a:lnTo>
                      <a:pt x="16533" y="57292"/>
                    </a:lnTo>
                    <a:cubicBezTo>
                      <a:pt x="16733" y="69629"/>
                      <a:pt x="19780" y="78969"/>
                      <a:pt x="25724" y="85413"/>
                    </a:cubicBezTo>
                    <a:cubicBezTo>
                      <a:pt x="31668" y="91856"/>
                      <a:pt x="40009" y="95103"/>
                      <a:pt x="50798" y="95103"/>
                    </a:cubicBezTo>
                    <a:cubicBezTo>
                      <a:pt x="57441" y="95103"/>
                      <a:pt x="63286" y="94504"/>
                      <a:pt x="68380" y="93305"/>
                    </a:cubicBezTo>
                    <a:cubicBezTo>
                      <a:pt x="73475" y="92106"/>
                      <a:pt x="78770" y="90308"/>
                      <a:pt x="84264" y="87960"/>
                    </a:cubicBezTo>
                    <a:lnTo>
                      <a:pt x="84264" y="101946"/>
                    </a:lnTo>
                    <a:cubicBezTo>
                      <a:pt x="78969" y="104294"/>
                      <a:pt x="73725" y="106042"/>
                      <a:pt x="68530" y="107091"/>
                    </a:cubicBezTo>
                    <a:cubicBezTo>
                      <a:pt x="63335" y="108190"/>
                      <a:pt x="57192" y="108739"/>
                      <a:pt x="50099" y="108739"/>
                    </a:cubicBezTo>
                    <a:cubicBezTo>
                      <a:pt x="40009" y="108739"/>
                      <a:pt x="31218" y="106691"/>
                      <a:pt x="23726" y="102545"/>
                    </a:cubicBezTo>
                    <a:cubicBezTo>
                      <a:pt x="16233" y="98400"/>
                      <a:pt x="10389" y="92406"/>
                      <a:pt x="6244" y="84414"/>
                    </a:cubicBezTo>
                    <a:cubicBezTo>
                      <a:pt x="2098" y="76422"/>
                      <a:pt x="0" y="66682"/>
                      <a:pt x="0" y="55144"/>
                    </a:cubicBezTo>
                    <a:cubicBezTo>
                      <a:pt x="0" y="43606"/>
                      <a:pt x="1898" y="34065"/>
                      <a:pt x="5694" y="25824"/>
                    </a:cubicBezTo>
                    <a:cubicBezTo>
                      <a:pt x="9490" y="17582"/>
                      <a:pt x="14835" y="11189"/>
                      <a:pt x="21778" y="6743"/>
                    </a:cubicBezTo>
                    <a:cubicBezTo>
                      <a:pt x="28721" y="2298"/>
                      <a:pt x="36862" y="50"/>
                      <a:pt x="46253" y="50"/>
                    </a:cubicBezTo>
                    <a:close/>
                    <a:moveTo>
                      <a:pt x="46053" y="12987"/>
                    </a:moveTo>
                    <a:cubicBezTo>
                      <a:pt x="37562" y="12987"/>
                      <a:pt x="30819" y="15784"/>
                      <a:pt x="25774" y="21328"/>
                    </a:cubicBezTo>
                    <a:cubicBezTo>
                      <a:pt x="20729" y="26873"/>
                      <a:pt x="17732" y="34615"/>
                      <a:pt x="16783" y="44604"/>
                    </a:cubicBezTo>
                    <a:lnTo>
                      <a:pt x="72276" y="44604"/>
                    </a:lnTo>
                    <a:cubicBezTo>
                      <a:pt x="72226" y="38361"/>
                      <a:pt x="71227" y="32867"/>
                      <a:pt x="69379" y="28071"/>
                    </a:cubicBezTo>
                    <a:cubicBezTo>
                      <a:pt x="67481" y="23326"/>
                      <a:pt x="64634" y="19630"/>
                      <a:pt x="60838" y="16983"/>
                    </a:cubicBezTo>
                    <a:cubicBezTo>
                      <a:pt x="56992" y="14335"/>
                      <a:pt x="52097" y="13037"/>
                      <a:pt x="46103" y="1303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59" name="Google Shape;3459;g34ed79b00d1_0_3027"/>
              <p:cNvSpPr/>
              <p:nvPr/>
            </p:nvSpPr>
            <p:spPr>
              <a:xfrm>
                <a:off x="2998861" y="2015292"/>
                <a:ext cx="110786" cy="104942"/>
              </a:xfrm>
              <a:custGeom>
                <a:rect b="b" l="l" r="r" t="t"/>
                <a:pathLst>
                  <a:path extrusionOk="0" h="104942" w="110786">
                    <a:moveTo>
                      <a:pt x="110687" y="0"/>
                    </a:moveTo>
                    <a:lnTo>
                      <a:pt x="110687" y="104893"/>
                    </a:lnTo>
                    <a:lnTo>
                      <a:pt x="96352" y="104893"/>
                    </a:lnTo>
                    <a:lnTo>
                      <a:pt x="96352" y="36563"/>
                    </a:lnTo>
                    <a:cubicBezTo>
                      <a:pt x="96352" y="33766"/>
                      <a:pt x="96452" y="30918"/>
                      <a:pt x="96602" y="28021"/>
                    </a:cubicBezTo>
                    <a:cubicBezTo>
                      <a:pt x="96751" y="25124"/>
                      <a:pt x="96951" y="22177"/>
                      <a:pt x="97201" y="19280"/>
                    </a:cubicBezTo>
                    <a:lnTo>
                      <a:pt x="96651" y="19280"/>
                    </a:lnTo>
                    <a:lnTo>
                      <a:pt x="61837" y="104943"/>
                    </a:lnTo>
                    <a:lnTo>
                      <a:pt x="48351" y="104943"/>
                    </a:lnTo>
                    <a:lnTo>
                      <a:pt x="14385" y="19280"/>
                    </a:lnTo>
                    <a:lnTo>
                      <a:pt x="13836" y="19280"/>
                    </a:lnTo>
                    <a:cubicBezTo>
                      <a:pt x="14036" y="22227"/>
                      <a:pt x="14186" y="25124"/>
                      <a:pt x="14285" y="28021"/>
                    </a:cubicBezTo>
                    <a:cubicBezTo>
                      <a:pt x="14385" y="30918"/>
                      <a:pt x="14435" y="33965"/>
                      <a:pt x="14435" y="37162"/>
                    </a:cubicBezTo>
                    <a:lnTo>
                      <a:pt x="14435" y="104893"/>
                    </a:lnTo>
                    <a:lnTo>
                      <a:pt x="0" y="104893"/>
                    </a:lnTo>
                    <a:lnTo>
                      <a:pt x="0" y="0"/>
                    </a:lnTo>
                    <a:lnTo>
                      <a:pt x="21328" y="0"/>
                    </a:lnTo>
                    <a:lnTo>
                      <a:pt x="55194" y="85763"/>
                    </a:lnTo>
                    <a:lnTo>
                      <a:pt x="89559" y="0"/>
                    </a:lnTo>
                    <a:lnTo>
                      <a:pt x="1107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60" name="Google Shape;3460;g34ed79b00d1_0_3027"/>
              <p:cNvSpPr/>
              <p:nvPr/>
            </p:nvSpPr>
            <p:spPr>
              <a:xfrm>
                <a:off x="3136670" y="2013394"/>
                <a:ext cx="96301" cy="108738"/>
              </a:xfrm>
              <a:custGeom>
                <a:rect b="b" l="l" r="r" t="t"/>
                <a:pathLst>
                  <a:path extrusionOk="0" h="108738" w="96301">
                    <a:moveTo>
                      <a:pt x="96302" y="54145"/>
                    </a:moveTo>
                    <a:cubicBezTo>
                      <a:pt x="96302" y="62736"/>
                      <a:pt x="95203" y="70428"/>
                      <a:pt x="92955" y="77221"/>
                    </a:cubicBezTo>
                    <a:cubicBezTo>
                      <a:pt x="90707" y="84014"/>
                      <a:pt x="87510" y="89708"/>
                      <a:pt x="83265" y="94354"/>
                    </a:cubicBezTo>
                    <a:cubicBezTo>
                      <a:pt x="79069" y="98999"/>
                      <a:pt x="73974" y="102545"/>
                      <a:pt x="67981" y="105043"/>
                    </a:cubicBezTo>
                    <a:cubicBezTo>
                      <a:pt x="61987" y="107540"/>
                      <a:pt x="55293" y="108739"/>
                      <a:pt x="47751" y="108739"/>
                    </a:cubicBezTo>
                    <a:cubicBezTo>
                      <a:pt x="40758" y="108739"/>
                      <a:pt x="34315" y="107490"/>
                      <a:pt x="28471" y="105043"/>
                    </a:cubicBezTo>
                    <a:cubicBezTo>
                      <a:pt x="22627" y="102595"/>
                      <a:pt x="17582" y="99049"/>
                      <a:pt x="13336" y="94354"/>
                    </a:cubicBezTo>
                    <a:cubicBezTo>
                      <a:pt x="9090" y="89708"/>
                      <a:pt x="5794" y="83964"/>
                      <a:pt x="3496" y="77221"/>
                    </a:cubicBezTo>
                    <a:cubicBezTo>
                      <a:pt x="1199" y="70478"/>
                      <a:pt x="0" y="62786"/>
                      <a:pt x="0" y="54145"/>
                    </a:cubicBezTo>
                    <a:cubicBezTo>
                      <a:pt x="0" y="42657"/>
                      <a:pt x="1948" y="32867"/>
                      <a:pt x="5844" y="24825"/>
                    </a:cubicBezTo>
                    <a:cubicBezTo>
                      <a:pt x="9740" y="16733"/>
                      <a:pt x="15284" y="10589"/>
                      <a:pt x="22527" y="6343"/>
                    </a:cubicBezTo>
                    <a:cubicBezTo>
                      <a:pt x="29769" y="2098"/>
                      <a:pt x="38411" y="0"/>
                      <a:pt x="48400" y="0"/>
                    </a:cubicBezTo>
                    <a:cubicBezTo>
                      <a:pt x="58390" y="0"/>
                      <a:pt x="66332" y="2148"/>
                      <a:pt x="73525" y="6393"/>
                    </a:cubicBezTo>
                    <a:cubicBezTo>
                      <a:pt x="80717" y="10689"/>
                      <a:pt x="86262" y="16833"/>
                      <a:pt x="90258" y="24925"/>
                    </a:cubicBezTo>
                    <a:cubicBezTo>
                      <a:pt x="94254" y="33016"/>
                      <a:pt x="96252" y="42756"/>
                      <a:pt x="96252" y="54145"/>
                    </a:cubicBezTo>
                    <a:close/>
                    <a:moveTo>
                      <a:pt x="16533" y="54145"/>
                    </a:moveTo>
                    <a:cubicBezTo>
                      <a:pt x="16533" y="62586"/>
                      <a:pt x="17632" y="69879"/>
                      <a:pt x="19880" y="76072"/>
                    </a:cubicBezTo>
                    <a:cubicBezTo>
                      <a:pt x="22127" y="82266"/>
                      <a:pt x="25574" y="87061"/>
                      <a:pt x="30219" y="90408"/>
                    </a:cubicBezTo>
                    <a:cubicBezTo>
                      <a:pt x="34864" y="93804"/>
                      <a:pt x="40858" y="95502"/>
                      <a:pt x="48201" y="95502"/>
                    </a:cubicBezTo>
                    <a:cubicBezTo>
                      <a:pt x="55543" y="95502"/>
                      <a:pt x="61437" y="93804"/>
                      <a:pt x="66132" y="90408"/>
                    </a:cubicBezTo>
                    <a:cubicBezTo>
                      <a:pt x="70828" y="87011"/>
                      <a:pt x="74274" y="82266"/>
                      <a:pt x="76522" y="76072"/>
                    </a:cubicBezTo>
                    <a:cubicBezTo>
                      <a:pt x="78769" y="69879"/>
                      <a:pt x="79868" y="62586"/>
                      <a:pt x="79868" y="54145"/>
                    </a:cubicBezTo>
                    <a:cubicBezTo>
                      <a:pt x="79868" y="45703"/>
                      <a:pt x="78769" y="38561"/>
                      <a:pt x="76522" y="32467"/>
                    </a:cubicBezTo>
                    <a:cubicBezTo>
                      <a:pt x="74274" y="26373"/>
                      <a:pt x="70828" y="21678"/>
                      <a:pt x="66182" y="18331"/>
                    </a:cubicBezTo>
                    <a:cubicBezTo>
                      <a:pt x="61537" y="15035"/>
                      <a:pt x="55493" y="13336"/>
                      <a:pt x="48101" y="13336"/>
                    </a:cubicBezTo>
                    <a:cubicBezTo>
                      <a:pt x="37212" y="13336"/>
                      <a:pt x="29220" y="16933"/>
                      <a:pt x="24125" y="24125"/>
                    </a:cubicBezTo>
                    <a:cubicBezTo>
                      <a:pt x="19031" y="31318"/>
                      <a:pt x="16533" y="41308"/>
                      <a:pt x="16533" y="5409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61" name="Google Shape;3461;g34ed79b00d1_0_3027"/>
              <p:cNvSpPr/>
              <p:nvPr/>
            </p:nvSpPr>
            <p:spPr>
              <a:xfrm>
                <a:off x="3254600" y="2013344"/>
                <a:ext cx="76571" cy="108739"/>
              </a:xfrm>
              <a:custGeom>
                <a:rect b="b" l="l" r="r" t="t"/>
                <a:pathLst>
                  <a:path extrusionOk="0" h="108739" w="76571">
                    <a:moveTo>
                      <a:pt x="47851" y="108739"/>
                    </a:moveTo>
                    <a:cubicBezTo>
                      <a:pt x="38411" y="108739"/>
                      <a:pt x="30069" y="106791"/>
                      <a:pt x="22876" y="102895"/>
                    </a:cubicBezTo>
                    <a:cubicBezTo>
                      <a:pt x="15684" y="98999"/>
                      <a:pt x="10040" y="93055"/>
                      <a:pt x="6044" y="85113"/>
                    </a:cubicBezTo>
                    <a:cubicBezTo>
                      <a:pt x="2048" y="77121"/>
                      <a:pt x="0" y="67082"/>
                      <a:pt x="0" y="54944"/>
                    </a:cubicBezTo>
                    <a:cubicBezTo>
                      <a:pt x="0" y="42806"/>
                      <a:pt x="2098" y="31867"/>
                      <a:pt x="6343" y="23776"/>
                    </a:cubicBezTo>
                    <a:cubicBezTo>
                      <a:pt x="10589" y="15684"/>
                      <a:pt x="16433" y="9740"/>
                      <a:pt x="23925" y="5844"/>
                    </a:cubicBezTo>
                    <a:cubicBezTo>
                      <a:pt x="31368" y="1948"/>
                      <a:pt x="39859" y="0"/>
                      <a:pt x="49400" y="0"/>
                    </a:cubicBezTo>
                    <a:cubicBezTo>
                      <a:pt x="54644" y="0"/>
                      <a:pt x="59689" y="550"/>
                      <a:pt x="64584" y="1598"/>
                    </a:cubicBezTo>
                    <a:cubicBezTo>
                      <a:pt x="69479" y="2647"/>
                      <a:pt x="73475" y="3996"/>
                      <a:pt x="76572" y="5544"/>
                    </a:cubicBezTo>
                    <a:lnTo>
                      <a:pt x="71777" y="18831"/>
                    </a:lnTo>
                    <a:cubicBezTo>
                      <a:pt x="68580" y="17532"/>
                      <a:pt x="64884" y="16383"/>
                      <a:pt x="60738" y="15384"/>
                    </a:cubicBezTo>
                    <a:cubicBezTo>
                      <a:pt x="56542" y="14385"/>
                      <a:pt x="52646" y="13836"/>
                      <a:pt x="49000" y="13836"/>
                    </a:cubicBezTo>
                    <a:cubicBezTo>
                      <a:pt x="41707" y="13836"/>
                      <a:pt x="35664" y="15384"/>
                      <a:pt x="30868" y="18531"/>
                    </a:cubicBezTo>
                    <a:cubicBezTo>
                      <a:pt x="26073" y="21678"/>
                      <a:pt x="22427" y="26273"/>
                      <a:pt x="20030" y="32317"/>
                    </a:cubicBezTo>
                    <a:cubicBezTo>
                      <a:pt x="17632" y="38361"/>
                      <a:pt x="16433" y="45853"/>
                      <a:pt x="16433" y="54694"/>
                    </a:cubicBezTo>
                    <a:cubicBezTo>
                      <a:pt x="16433" y="63535"/>
                      <a:pt x="17582" y="70428"/>
                      <a:pt x="19930" y="76422"/>
                    </a:cubicBezTo>
                    <a:cubicBezTo>
                      <a:pt x="22277" y="82416"/>
                      <a:pt x="25724" y="87011"/>
                      <a:pt x="30369" y="90158"/>
                    </a:cubicBezTo>
                    <a:cubicBezTo>
                      <a:pt x="35014" y="93305"/>
                      <a:pt x="40758" y="94903"/>
                      <a:pt x="47751" y="94903"/>
                    </a:cubicBezTo>
                    <a:cubicBezTo>
                      <a:pt x="53296" y="94903"/>
                      <a:pt x="58290" y="94304"/>
                      <a:pt x="62786" y="93155"/>
                    </a:cubicBezTo>
                    <a:cubicBezTo>
                      <a:pt x="67231" y="91956"/>
                      <a:pt x="71327" y="90608"/>
                      <a:pt x="74924" y="89009"/>
                    </a:cubicBezTo>
                    <a:lnTo>
                      <a:pt x="74924" y="103195"/>
                    </a:lnTo>
                    <a:cubicBezTo>
                      <a:pt x="71427" y="104993"/>
                      <a:pt x="67531" y="106342"/>
                      <a:pt x="63185" y="107291"/>
                    </a:cubicBezTo>
                    <a:cubicBezTo>
                      <a:pt x="58890" y="108240"/>
                      <a:pt x="53745" y="108739"/>
                      <a:pt x="47851" y="10873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62" name="Google Shape;3462;g34ed79b00d1_0_3027"/>
              <p:cNvSpPr/>
              <p:nvPr/>
            </p:nvSpPr>
            <p:spPr>
              <a:xfrm>
                <a:off x="3340812" y="2015242"/>
                <a:ext cx="88509" cy="104942"/>
              </a:xfrm>
              <a:custGeom>
                <a:rect b="b" l="l" r="r" t="t"/>
                <a:pathLst>
                  <a:path extrusionOk="0" h="104942" w="88509">
                    <a:moveTo>
                      <a:pt x="18581" y="104943"/>
                    </a:moveTo>
                    <a:lnTo>
                      <a:pt x="0" y="104943"/>
                    </a:lnTo>
                    <a:lnTo>
                      <a:pt x="30219" y="60738"/>
                    </a:lnTo>
                    <a:cubicBezTo>
                      <a:pt x="25824" y="59789"/>
                      <a:pt x="21728" y="58141"/>
                      <a:pt x="17982" y="55793"/>
                    </a:cubicBezTo>
                    <a:cubicBezTo>
                      <a:pt x="14235" y="53446"/>
                      <a:pt x="11189" y="50249"/>
                      <a:pt x="8841" y="46153"/>
                    </a:cubicBezTo>
                    <a:cubicBezTo>
                      <a:pt x="6493" y="42057"/>
                      <a:pt x="5344" y="37012"/>
                      <a:pt x="5344" y="30918"/>
                    </a:cubicBezTo>
                    <a:cubicBezTo>
                      <a:pt x="5344" y="20829"/>
                      <a:pt x="8691" y="13187"/>
                      <a:pt x="15434" y="7892"/>
                    </a:cubicBezTo>
                    <a:cubicBezTo>
                      <a:pt x="22177" y="2647"/>
                      <a:pt x="31068" y="0"/>
                      <a:pt x="42107" y="0"/>
                    </a:cubicBezTo>
                    <a:lnTo>
                      <a:pt x="88510" y="0"/>
                    </a:lnTo>
                    <a:lnTo>
                      <a:pt x="88510" y="104893"/>
                    </a:lnTo>
                    <a:lnTo>
                      <a:pt x="72626" y="104893"/>
                    </a:lnTo>
                    <a:lnTo>
                      <a:pt x="72626" y="62786"/>
                    </a:lnTo>
                    <a:lnTo>
                      <a:pt x="46003" y="62786"/>
                    </a:lnTo>
                    <a:lnTo>
                      <a:pt x="18531" y="104893"/>
                    </a:lnTo>
                    <a:close/>
                    <a:moveTo>
                      <a:pt x="20779" y="31068"/>
                    </a:moveTo>
                    <a:cubicBezTo>
                      <a:pt x="20779" y="37312"/>
                      <a:pt x="23026" y="41957"/>
                      <a:pt x="27472" y="45004"/>
                    </a:cubicBezTo>
                    <a:cubicBezTo>
                      <a:pt x="31917" y="48051"/>
                      <a:pt x="38311" y="49549"/>
                      <a:pt x="46602" y="49549"/>
                    </a:cubicBezTo>
                    <a:lnTo>
                      <a:pt x="72626" y="49549"/>
                    </a:lnTo>
                    <a:lnTo>
                      <a:pt x="72626" y="13386"/>
                    </a:lnTo>
                    <a:lnTo>
                      <a:pt x="43805" y="13386"/>
                    </a:lnTo>
                    <a:cubicBezTo>
                      <a:pt x="35614" y="13386"/>
                      <a:pt x="29769" y="15035"/>
                      <a:pt x="26123" y="18331"/>
                    </a:cubicBezTo>
                    <a:cubicBezTo>
                      <a:pt x="22477" y="21628"/>
                      <a:pt x="20729" y="25874"/>
                      <a:pt x="20729" y="3111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63" name="Google Shape;3463;g34ed79b00d1_0_3027"/>
            <p:cNvGrpSpPr/>
            <p:nvPr/>
          </p:nvGrpSpPr>
          <p:grpSpPr>
            <a:xfrm>
              <a:off x="8407740" y="1286436"/>
              <a:ext cx="1692022" cy="126521"/>
              <a:chOff x="8407740" y="1286436"/>
              <a:chExt cx="1692022" cy="126521"/>
            </a:xfrm>
          </p:grpSpPr>
          <p:sp>
            <p:nvSpPr>
              <p:cNvPr id="3464" name="Google Shape;3464;g34ed79b00d1_0_3027"/>
              <p:cNvSpPr/>
              <p:nvPr/>
            </p:nvSpPr>
            <p:spPr>
              <a:xfrm>
                <a:off x="8407740" y="1288185"/>
                <a:ext cx="97950" cy="92705"/>
              </a:xfrm>
              <a:custGeom>
                <a:rect b="b" l="l" r="r" t="t"/>
                <a:pathLst>
                  <a:path extrusionOk="0" h="92705" w="97950">
                    <a:moveTo>
                      <a:pt x="97901" y="0"/>
                    </a:moveTo>
                    <a:lnTo>
                      <a:pt x="97901" y="92705"/>
                    </a:lnTo>
                    <a:lnTo>
                      <a:pt x="85213" y="92705"/>
                    </a:lnTo>
                    <a:lnTo>
                      <a:pt x="85213" y="32317"/>
                    </a:lnTo>
                    <a:cubicBezTo>
                      <a:pt x="85213" y="29820"/>
                      <a:pt x="85263" y="27322"/>
                      <a:pt x="85413" y="24725"/>
                    </a:cubicBezTo>
                    <a:cubicBezTo>
                      <a:pt x="85563" y="22177"/>
                      <a:pt x="85713" y="19580"/>
                      <a:pt x="85963" y="16983"/>
                    </a:cubicBezTo>
                    <a:lnTo>
                      <a:pt x="85463" y="16983"/>
                    </a:lnTo>
                    <a:lnTo>
                      <a:pt x="54695" y="92705"/>
                    </a:lnTo>
                    <a:lnTo>
                      <a:pt x="42757" y="92705"/>
                    </a:lnTo>
                    <a:lnTo>
                      <a:pt x="12737" y="16983"/>
                    </a:lnTo>
                    <a:lnTo>
                      <a:pt x="12238" y="16983"/>
                    </a:lnTo>
                    <a:cubicBezTo>
                      <a:pt x="12388" y="19580"/>
                      <a:pt x="12537" y="22177"/>
                      <a:pt x="12637" y="24725"/>
                    </a:cubicBezTo>
                    <a:cubicBezTo>
                      <a:pt x="12737" y="27272"/>
                      <a:pt x="12787" y="29969"/>
                      <a:pt x="12787" y="32817"/>
                    </a:cubicBezTo>
                    <a:lnTo>
                      <a:pt x="12787" y="92705"/>
                    </a:lnTo>
                    <a:lnTo>
                      <a:pt x="0" y="92705"/>
                    </a:lnTo>
                    <a:lnTo>
                      <a:pt x="0" y="0"/>
                    </a:lnTo>
                    <a:lnTo>
                      <a:pt x="18881" y="0"/>
                    </a:lnTo>
                    <a:lnTo>
                      <a:pt x="48800" y="75773"/>
                    </a:lnTo>
                    <a:lnTo>
                      <a:pt x="79170" y="0"/>
                    </a:lnTo>
                    <a:lnTo>
                      <a:pt x="9795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65" name="Google Shape;3465;g34ed79b00d1_0_3027"/>
              <p:cNvSpPr/>
              <p:nvPr/>
            </p:nvSpPr>
            <p:spPr>
              <a:xfrm>
                <a:off x="8534860" y="1288135"/>
                <a:ext cx="80217" cy="92755"/>
              </a:xfrm>
              <a:custGeom>
                <a:rect b="b" l="l" r="r" t="t"/>
                <a:pathLst>
                  <a:path extrusionOk="0" h="92755" w="80217">
                    <a:moveTo>
                      <a:pt x="13336" y="50"/>
                    </a:moveTo>
                    <a:lnTo>
                      <a:pt x="13336" y="58340"/>
                    </a:lnTo>
                    <a:cubicBezTo>
                      <a:pt x="13336" y="59489"/>
                      <a:pt x="13336" y="60938"/>
                      <a:pt x="13237" y="62686"/>
                    </a:cubicBezTo>
                    <a:cubicBezTo>
                      <a:pt x="13187" y="64484"/>
                      <a:pt x="13087" y="66332"/>
                      <a:pt x="12987" y="68330"/>
                    </a:cubicBezTo>
                    <a:cubicBezTo>
                      <a:pt x="12887" y="70328"/>
                      <a:pt x="12787" y="72226"/>
                      <a:pt x="12687" y="74074"/>
                    </a:cubicBezTo>
                    <a:cubicBezTo>
                      <a:pt x="12587" y="75922"/>
                      <a:pt x="12487" y="77421"/>
                      <a:pt x="12387" y="78620"/>
                    </a:cubicBezTo>
                    <a:lnTo>
                      <a:pt x="62986" y="50"/>
                    </a:lnTo>
                    <a:lnTo>
                      <a:pt x="80218" y="50"/>
                    </a:lnTo>
                    <a:lnTo>
                      <a:pt x="80218" y="92755"/>
                    </a:lnTo>
                    <a:lnTo>
                      <a:pt x="67131" y="92755"/>
                    </a:lnTo>
                    <a:lnTo>
                      <a:pt x="67131" y="35913"/>
                    </a:lnTo>
                    <a:cubicBezTo>
                      <a:pt x="67131" y="34115"/>
                      <a:pt x="67131" y="31818"/>
                      <a:pt x="67231" y="28970"/>
                    </a:cubicBezTo>
                    <a:cubicBezTo>
                      <a:pt x="67281" y="26173"/>
                      <a:pt x="67381" y="23376"/>
                      <a:pt x="67481" y="20629"/>
                    </a:cubicBezTo>
                    <a:cubicBezTo>
                      <a:pt x="67581" y="17882"/>
                      <a:pt x="67681" y="15784"/>
                      <a:pt x="67731" y="14235"/>
                    </a:cubicBezTo>
                    <a:lnTo>
                      <a:pt x="17332" y="92705"/>
                    </a:lnTo>
                    <a:lnTo>
                      <a:pt x="0" y="92705"/>
                    </a:lnTo>
                    <a:lnTo>
                      <a:pt x="0" y="0"/>
                    </a:lnTo>
                    <a:lnTo>
                      <a:pt x="1338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66" name="Google Shape;3466;g34ed79b00d1_0_3027"/>
              <p:cNvSpPr/>
              <p:nvPr/>
            </p:nvSpPr>
            <p:spPr>
              <a:xfrm>
                <a:off x="8689952" y="1288135"/>
                <a:ext cx="90258" cy="124772"/>
              </a:xfrm>
              <a:custGeom>
                <a:rect b="b" l="l" r="r" t="t"/>
                <a:pathLst>
                  <a:path extrusionOk="0" h="124772" w="90258">
                    <a:moveTo>
                      <a:pt x="90208" y="124773"/>
                    </a:moveTo>
                    <a:lnTo>
                      <a:pt x="76522" y="124773"/>
                    </a:lnTo>
                    <a:lnTo>
                      <a:pt x="76522" y="92705"/>
                    </a:lnTo>
                    <a:lnTo>
                      <a:pt x="0" y="92705"/>
                    </a:lnTo>
                    <a:lnTo>
                      <a:pt x="0" y="0"/>
                    </a:lnTo>
                    <a:lnTo>
                      <a:pt x="14136" y="0"/>
                    </a:lnTo>
                    <a:lnTo>
                      <a:pt x="14136" y="80767"/>
                    </a:lnTo>
                    <a:lnTo>
                      <a:pt x="63286" y="80767"/>
                    </a:lnTo>
                    <a:lnTo>
                      <a:pt x="63286" y="0"/>
                    </a:lnTo>
                    <a:lnTo>
                      <a:pt x="77322" y="0"/>
                    </a:lnTo>
                    <a:lnTo>
                      <a:pt x="77322" y="80967"/>
                    </a:lnTo>
                    <a:lnTo>
                      <a:pt x="90258" y="80967"/>
                    </a:lnTo>
                    <a:lnTo>
                      <a:pt x="90258" y="12477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67" name="Google Shape;3467;g34ed79b00d1_0_3027"/>
              <p:cNvSpPr/>
              <p:nvPr/>
            </p:nvSpPr>
            <p:spPr>
              <a:xfrm>
                <a:off x="8798391" y="1288135"/>
                <a:ext cx="77970" cy="92705"/>
              </a:xfrm>
              <a:custGeom>
                <a:rect b="b" l="l" r="r" t="t"/>
                <a:pathLst>
                  <a:path extrusionOk="0" h="92705" w="77970">
                    <a:moveTo>
                      <a:pt x="14085" y="38261"/>
                    </a:moveTo>
                    <a:lnTo>
                      <a:pt x="42507" y="38261"/>
                    </a:lnTo>
                    <a:cubicBezTo>
                      <a:pt x="50398" y="38261"/>
                      <a:pt x="56991" y="39260"/>
                      <a:pt x="62236" y="41208"/>
                    </a:cubicBezTo>
                    <a:cubicBezTo>
                      <a:pt x="67481" y="43206"/>
                      <a:pt x="71427" y="46103"/>
                      <a:pt x="74024" y="49999"/>
                    </a:cubicBezTo>
                    <a:cubicBezTo>
                      <a:pt x="76622" y="53895"/>
                      <a:pt x="77970" y="58690"/>
                      <a:pt x="77970" y="64484"/>
                    </a:cubicBezTo>
                    <a:cubicBezTo>
                      <a:pt x="77970" y="70278"/>
                      <a:pt x="76672" y="75223"/>
                      <a:pt x="74124" y="79469"/>
                    </a:cubicBezTo>
                    <a:cubicBezTo>
                      <a:pt x="71577" y="83714"/>
                      <a:pt x="67631" y="86961"/>
                      <a:pt x="62286" y="89259"/>
                    </a:cubicBezTo>
                    <a:cubicBezTo>
                      <a:pt x="56942" y="91556"/>
                      <a:pt x="50099" y="92705"/>
                      <a:pt x="41707" y="92705"/>
                    </a:cubicBezTo>
                    <a:lnTo>
                      <a:pt x="0" y="92705"/>
                    </a:lnTo>
                    <a:lnTo>
                      <a:pt x="0" y="0"/>
                    </a:lnTo>
                    <a:lnTo>
                      <a:pt x="14135" y="0"/>
                    </a:lnTo>
                    <a:lnTo>
                      <a:pt x="14135" y="38211"/>
                    </a:lnTo>
                    <a:close/>
                    <a:moveTo>
                      <a:pt x="63835" y="65183"/>
                    </a:moveTo>
                    <a:cubicBezTo>
                      <a:pt x="63835" y="59489"/>
                      <a:pt x="61837" y="55543"/>
                      <a:pt x="57791" y="53296"/>
                    </a:cubicBezTo>
                    <a:cubicBezTo>
                      <a:pt x="53745" y="51048"/>
                      <a:pt x="48151" y="49949"/>
                      <a:pt x="40908" y="49949"/>
                    </a:cubicBezTo>
                    <a:lnTo>
                      <a:pt x="14085" y="49949"/>
                    </a:lnTo>
                    <a:lnTo>
                      <a:pt x="14085" y="81317"/>
                    </a:lnTo>
                    <a:lnTo>
                      <a:pt x="40958" y="81317"/>
                    </a:lnTo>
                    <a:cubicBezTo>
                      <a:pt x="47701" y="81317"/>
                      <a:pt x="53245" y="80068"/>
                      <a:pt x="57441" y="77571"/>
                    </a:cubicBezTo>
                    <a:cubicBezTo>
                      <a:pt x="61687" y="75073"/>
                      <a:pt x="63785" y="70928"/>
                      <a:pt x="63785" y="6518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68" name="Google Shape;3468;g34ed79b00d1_0_3027"/>
              <p:cNvSpPr/>
              <p:nvPr/>
            </p:nvSpPr>
            <p:spPr>
              <a:xfrm>
                <a:off x="8895392" y="1286436"/>
                <a:ext cx="85063" cy="96102"/>
              </a:xfrm>
              <a:custGeom>
                <a:rect b="b" l="l" r="r" t="t"/>
                <a:pathLst>
                  <a:path extrusionOk="0" h="96102" w="85063">
                    <a:moveTo>
                      <a:pt x="85063" y="47901"/>
                    </a:moveTo>
                    <a:cubicBezTo>
                      <a:pt x="85063" y="55493"/>
                      <a:pt x="84065" y="62286"/>
                      <a:pt x="82117" y="68280"/>
                    </a:cubicBezTo>
                    <a:cubicBezTo>
                      <a:pt x="80118" y="74274"/>
                      <a:pt x="77272" y="79319"/>
                      <a:pt x="73575" y="83415"/>
                    </a:cubicBezTo>
                    <a:cubicBezTo>
                      <a:pt x="69879" y="87511"/>
                      <a:pt x="65334" y="90658"/>
                      <a:pt x="60089" y="92855"/>
                    </a:cubicBezTo>
                    <a:cubicBezTo>
                      <a:pt x="54795" y="95003"/>
                      <a:pt x="48850" y="96102"/>
                      <a:pt x="42207" y="96102"/>
                    </a:cubicBezTo>
                    <a:cubicBezTo>
                      <a:pt x="36014" y="96102"/>
                      <a:pt x="30319" y="95003"/>
                      <a:pt x="25175" y="92855"/>
                    </a:cubicBezTo>
                    <a:cubicBezTo>
                      <a:pt x="20030" y="90707"/>
                      <a:pt x="15584" y="87561"/>
                      <a:pt x="11789" y="83415"/>
                    </a:cubicBezTo>
                    <a:cubicBezTo>
                      <a:pt x="8042" y="79319"/>
                      <a:pt x="5145" y="74274"/>
                      <a:pt x="3097" y="68280"/>
                    </a:cubicBezTo>
                    <a:cubicBezTo>
                      <a:pt x="1049" y="62286"/>
                      <a:pt x="0" y="55493"/>
                      <a:pt x="0" y="47901"/>
                    </a:cubicBezTo>
                    <a:cubicBezTo>
                      <a:pt x="0" y="37761"/>
                      <a:pt x="1699" y="29120"/>
                      <a:pt x="5145" y="21978"/>
                    </a:cubicBezTo>
                    <a:cubicBezTo>
                      <a:pt x="8592" y="14835"/>
                      <a:pt x="13487" y="9390"/>
                      <a:pt x="19880" y="5644"/>
                    </a:cubicBezTo>
                    <a:cubicBezTo>
                      <a:pt x="26273" y="1898"/>
                      <a:pt x="33916" y="0"/>
                      <a:pt x="42757" y="0"/>
                    </a:cubicBezTo>
                    <a:cubicBezTo>
                      <a:pt x="51598" y="0"/>
                      <a:pt x="58591" y="1898"/>
                      <a:pt x="64934" y="5644"/>
                    </a:cubicBezTo>
                    <a:cubicBezTo>
                      <a:pt x="71277" y="9390"/>
                      <a:pt x="76222" y="14885"/>
                      <a:pt x="79719" y="22028"/>
                    </a:cubicBezTo>
                    <a:cubicBezTo>
                      <a:pt x="83265" y="29170"/>
                      <a:pt x="85013" y="37761"/>
                      <a:pt x="85013" y="47851"/>
                    </a:cubicBezTo>
                    <a:close/>
                    <a:moveTo>
                      <a:pt x="14535" y="47901"/>
                    </a:moveTo>
                    <a:cubicBezTo>
                      <a:pt x="14535" y="55344"/>
                      <a:pt x="15535" y="61787"/>
                      <a:pt x="17482" y="67281"/>
                    </a:cubicBezTo>
                    <a:cubicBezTo>
                      <a:pt x="19480" y="72776"/>
                      <a:pt x="22477" y="76971"/>
                      <a:pt x="26623" y="79968"/>
                    </a:cubicBezTo>
                    <a:cubicBezTo>
                      <a:pt x="30719" y="82965"/>
                      <a:pt x="36064" y="84464"/>
                      <a:pt x="42507" y="84464"/>
                    </a:cubicBezTo>
                    <a:cubicBezTo>
                      <a:pt x="48950" y="84464"/>
                      <a:pt x="54245" y="82965"/>
                      <a:pt x="58341" y="79968"/>
                    </a:cubicBezTo>
                    <a:cubicBezTo>
                      <a:pt x="62486" y="76971"/>
                      <a:pt x="65533" y="72776"/>
                      <a:pt x="67531" y="67281"/>
                    </a:cubicBezTo>
                    <a:cubicBezTo>
                      <a:pt x="69529" y="61837"/>
                      <a:pt x="70479" y="55344"/>
                      <a:pt x="70479" y="47901"/>
                    </a:cubicBezTo>
                    <a:cubicBezTo>
                      <a:pt x="70479" y="40459"/>
                      <a:pt x="69479" y="34115"/>
                      <a:pt x="67531" y="28721"/>
                    </a:cubicBezTo>
                    <a:cubicBezTo>
                      <a:pt x="65533" y="23326"/>
                      <a:pt x="62536" y="19181"/>
                      <a:pt x="58391" y="16233"/>
                    </a:cubicBezTo>
                    <a:cubicBezTo>
                      <a:pt x="54295" y="13286"/>
                      <a:pt x="48950" y="11838"/>
                      <a:pt x="42407" y="11838"/>
                    </a:cubicBezTo>
                    <a:cubicBezTo>
                      <a:pt x="32767" y="11838"/>
                      <a:pt x="25724" y="15035"/>
                      <a:pt x="21228" y="21378"/>
                    </a:cubicBezTo>
                    <a:cubicBezTo>
                      <a:pt x="16733" y="27772"/>
                      <a:pt x="14485" y="36563"/>
                      <a:pt x="14485" y="4785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69" name="Google Shape;3469;g34ed79b00d1_0_3027"/>
              <p:cNvSpPr/>
              <p:nvPr/>
            </p:nvSpPr>
            <p:spPr>
              <a:xfrm>
                <a:off x="9004730" y="1288185"/>
                <a:ext cx="56242" cy="92705"/>
              </a:xfrm>
              <a:custGeom>
                <a:rect b="b" l="l" r="r" t="t"/>
                <a:pathLst>
                  <a:path extrusionOk="0" h="92705" w="56242">
                    <a:moveTo>
                      <a:pt x="56243" y="0"/>
                    </a:moveTo>
                    <a:lnTo>
                      <a:pt x="56243" y="11938"/>
                    </a:lnTo>
                    <a:lnTo>
                      <a:pt x="14136" y="11938"/>
                    </a:lnTo>
                    <a:lnTo>
                      <a:pt x="14136" y="92705"/>
                    </a:lnTo>
                    <a:lnTo>
                      <a:pt x="0" y="92705"/>
                    </a:lnTo>
                    <a:lnTo>
                      <a:pt x="0" y="0"/>
                    </a:lnTo>
                    <a:lnTo>
                      <a:pt x="5624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70" name="Google Shape;3470;g34ed79b00d1_0_3027"/>
              <p:cNvSpPr/>
              <p:nvPr/>
            </p:nvSpPr>
            <p:spPr>
              <a:xfrm>
                <a:off x="9074310" y="1286436"/>
                <a:ext cx="85063" cy="96102"/>
              </a:xfrm>
              <a:custGeom>
                <a:rect b="b" l="l" r="r" t="t"/>
                <a:pathLst>
                  <a:path extrusionOk="0" h="96102" w="85063">
                    <a:moveTo>
                      <a:pt x="85063" y="47901"/>
                    </a:moveTo>
                    <a:cubicBezTo>
                      <a:pt x="85063" y="55493"/>
                      <a:pt x="84064" y="62286"/>
                      <a:pt x="82116" y="68280"/>
                    </a:cubicBezTo>
                    <a:cubicBezTo>
                      <a:pt x="80118" y="74274"/>
                      <a:pt x="77271" y="79319"/>
                      <a:pt x="73575" y="83415"/>
                    </a:cubicBezTo>
                    <a:cubicBezTo>
                      <a:pt x="69879" y="87511"/>
                      <a:pt x="65333" y="90658"/>
                      <a:pt x="60089" y="92855"/>
                    </a:cubicBezTo>
                    <a:cubicBezTo>
                      <a:pt x="54794" y="95003"/>
                      <a:pt x="48850" y="96102"/>
                      <a:pt x="42207" y="96102"/>
                    </a:cubicBezTo>
                    <a:cubicBezTo>
                      <a:pt x="36013" y="96102"/>
                      <a:pt x="30319" y="95003"/>
                      <a:pt x="25175" y="92855"/>
                    </a:cubicBezTo>
                    <a:cubicBezTo>
                      <a:pt x="20030" y="90707"/>
                      <a:pt x="15584" y="87561"/>
                      <a:pt x="11788" y="83415"/>
                    </a:cubicBezTo>
                    <a:cubicBezTo>
                      <a:pt x="8042" y="79319"/>
                      <a:pt x="5145" y="74274"/>
                      <a:pt x="3097" y="68280"/>
                    </a:cubicBezTo>
                    <a:cubicBezTo>
                      <a:pt x="1049" y="62286"/>
                      <a:pt x="0" y="55493"/>
                      <a:pt x="0" y="47901"/>
                    </a:cubicBezTo>
                    <a:cubicBezTo>
                      <a:pt x="0" y="37761"/>
                      <a:pt x="1698" y="29120"/>
                      <a:pt x="5145" y="21978"/>
                    </a:cubicBezTo>
                    <a:cubicBezTo>
                      <a:pt x="8591" y="14835"/>
                      <a:pt x="13486" y="9390"/>
                      <a:pt x="19880" y="5644"/>
                    </a:cubicBezTo>
                    <a:cubicBezTo>
                      <a:pt x="26273" y="1898"/>
                      <a:pt x="33916" y="0"/>
                      <a:pt x="42756" y="0"/>
                    </a:cubicBezTo>
                    <a:cubicBezTo>
                      <a:pt x="51597" y="0"/>
                      <a:pt x="58590" y="1898"/>
                      <a:pt x="64934" y="5644"/>
                    </a:cubicBezTo>
                    <a:cubicBezTo>
                      <a:pt x="71277" y="9390"/>
                      <a:pt x="76222" y="14885"/>
                      <a:pt x="79718" y="22028"/>
                    </a:cubicBezTo>
                    <a:cubicBezTo>
                      <a:pt x="83265" y="29170"/>
                      <a:pt x="85013" y="37761"/>
                      <a:pt x="85013" y="47851"/>
                    </a:cubicBezTo>
                    <a:close/>
                    <a:moveTo>
                      <a:pt x="14485" y="47901"/>
                    </a:moveTo>
                    <a:cubicBezTo>
                      <a:pt x="14485" y="55344"/>
                      <a:pt x="15484" y="61787"/>
                      <a:pt x="17432" y="67281"/>
                    </a:cubicBezTo>
                    <a:cubicBezTo>
                      <a:pt x="19430" y="72776"/>
                      <a:pt x="22427" y="76971"/>
                      <a:pt x="26573" y="79968"/>
                    </a:cubicBezTo>
                    <a:cubicBezTo>
                      <a:pt x="30669" y="82965"/>
                      <a:pt x="36013" y="84464"/>
                      <a:pt x="42457" y="84464"/>
                    </a:cubicBezTo>
                    <a:cubicBezTo>
                      <a:pt x="48900" y="84464"/>
                      <a:pt x="54195" y="82965"/>
                      <a:pt x="58290" y="79968"/>
                    </a:cubicBezTo>
                    <a:cubicBezTo>
                      <a:pt x="62436" y="76971"/>
                      <a:pt x="65483" y="72776"/>
                      <a:pt x="67481" y="67281"/>
                    </a:cubicBezTo>
                    <a:cubicBezTo>
                      <a:pt x="69479" y="61837"/>
                      <a:pt x="70428" y="55344"/>
                      <a:pt x="70428" y="47901"/>
                    </a:cubicBezTo>
                    <a:cubicBezTo>
                      <a:pt x="70428" y="40459"/>
                      <a:pt x="69429" y="34115"/>
                      <a:pt x="67481" y="28721"/>
                    </a:cubicBezTo>
                    <a:cubicBezTo>
                      <a:pt x="65483" y="23326"/>
                      <a:pt x="62486" y="19181"/>
                      <a:pt x="58340" y="16233"/>
                    </a:cubicBezTo>
                    <a:cubicBezTo>
                      <a:pt x="54245" y="13286"/>
                      <a:pt x="48900" y="11838"/>
                      <a:pt x="42357" y="11838"/>
                    </a:cubicBezTo>
                    <a:cubicBezTo>
                      <a:pt x="32716" y="11838"/>
                      <a:pt x="25674" y="15035"/>
                      <a:pt x="21178" y="21378"/>
                    </a:cubicBezTo>
                    <a:cubicBezTo>
                      <a:pt x="16683" y="27772"/>
                      <a:pt x="14435" y="36563"/>
                      <a:pt x="14435" y="4785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71" name="Google Shape;3471;g34ed79b00d1_0_3027"/>
              <p:cNvSpPr/>
              <p:nvPr/>
            </p:nvSpPr>
            <p:spPr>
              <a:xfrm>
                <a:off x="9217114" y="1288185"/>
                <a:ext cx="92705" cy="124772"/>
              </a:xfrm>
              <a:custGeom>
                <a:rect b="b" l="l" r="r" t="t"/>
                <a:pathLst>
                  <a:path extrusionOk="0" h="124772" w="92705">
                    <a:moveTo>
                      <a:pt x="79419" y="0"/>
                    </a:moveTo>
                    <a:lnTo>
                      <a:pt x="79419" y="80768"/>
                    </a:lnTo>
                    <a:lnTo>
                      <a:pt x="92706" y="80768"/>
                    </a:lnTo>
                    <a:lnTo>
                      <a:pt x="92706" y="124773"/>
                    </a:lnTo>
                    <a:lnTo>
                      <a:pt x="79069" y="124773"/>
                    </a:lnTo>
                    <a:lnTo>
                      <a:pt x="79069" y="92705"/>
                    </a:lnTo>
                    <a:lnTo>
                      <a:pt x="13437" y="92705"/>
                    </a:lnTo>
                    <a:lnTo>
                      <a:pt x="13437" y="124773"/>
                    </a:lnTo>
                    <a:lnTo>
                      <a:pt x="0" y="124773"/>
                    </a:lnTo>
                    <a:lnTo>
                      <a:pt x="0" y="80768"/>
                    </a:lnTo>
                    <a:lnTo>
                      <a:pt x="7292" y="80768"/>
                    </a:lnTo>
                    <a:cubicBezTo>
                      <a:pt x="12587" y="73425"/>
                      <a:pt x="16983" y="65383"/>
                      <a:pt x="20479" y="56642"/>
                    </a:cubicBezTo>
                    <a:cubicBezTo>
                      <a:pt x="23976" y="47901"/>
                      <a:pt x="26623" y="38710"/>
                      <a:pt x="28421" y="29120"/>
                    </a:cubicBezTo>
                    <a:cubicBezTo>
                      <a:pt x="30219" y="19530"/>
                      <a:pt x="31168" y="9790"/>
                      <a:pt x="31318" y="0"/>
                    </a:cubicBezTo>
                    <a:lnTo>
                      <a:pt x="79419" y="0"/>
                    </a:lnTo>
                    <a:close/>
                    <a:moveTo>
                      <a:pt x="65833" y="11139"/>
                    </a:moveTo>
                    <a:lnTo>
                      <a:pt x="43855" y="11139"/>
                    </a:lnTo>
                    <a:cubicBezTo>
                      <a:pt x="43356" y="19380"/>
                      <a:pt x="42157" y="27722"/>
                      <a:pt x="40259" y="36263"/>
                    </a:cubicBezTo>
                    <a:cubicBezTo>
                      <a:pt x="38361" y="44804"/>
                      <a:pt x="35864" y="52896"/>
                      <a:pt x="32767" y="60588"/>
                    </a:cubicBezTo>
                    <a:cubicBezTo>
                      <a:pt x="29670" y="68280"/>
                      <a:pt x="26073" y="75024"/>
                      <a:pt x="21928" y="80768"/>
                    </a:cubicBezTo>
                    <a:lnTo>
                      <a:pt x="65833" y="80768"/>
                    </a:lnTo>
                    <a:lnTo>
                      <a:pt x="65833" y="1113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72" name="Google Shape;3472;g34ed79b00d1_0_3027"/>
              <p:cNvSpPr/>
              <p:nvPr/>
            </p:nvSpPr>
            <p:spPr>
              <a:xfrm>
                <a:off x="9323055" y="1286436"/>
                <a:ext cx="85063" cy="96102"/>
              </a:xfrm>
              <a:custGeom>
                <a:rect b="b" l="l" r="r" t="t"/>
                <a:pathLst>
                  <a:path extrusionOk="0" h="96102" w="85063">
                    <a:moveTo>
                      <a:pt x="85063" y="47901"/>
                    </a:moveTo>
                    <a:cubicBezTo>
                      <a:pt x="85063" y="55493"/>
                      <a:pt x="84065" y="62286"/>
                      <a:pt x="82117" y="68280"/>
                    </a:cubicBezTo>
                    <a:cubicBezTo>
                      <a:pt x="80118" y="74274"/>
                      <a:pt x="77272" y="79319"/>
                      <a:pt x="73575" y="83415"/>
                    </a:cubicBezTo>
                    <a:cubicBezTo>
                      <a:pt x="69879" y="87511"/>
                      <a:pt x="65334" y="90658"/>
                      <a:pt x="60089" y="92855"/>
                    </a:cubicBezTo>
                    <a:cubicBezTo>
                      <a:pt x="54795" y="95003"/>
                      <a:pt x="48850" y="96102"/>
                      <a:pt x="42207" y="96102"/>
                    </a:cubicBezTo>
                    <a:cubicBezTo>
                      <a:pt x="36014" y="96102"/>
                      <a:pt x="30319" y="95003"/>
                      <a:pt x="25175" y="92855"/>
                    </a:cubicBezTo>
                    <a:cubicBezTo>
                      <a:pt x="20030" y="90707"/>
                      <a:pt x="15584" y="87561"/>
                      <a:pt x="11789" y="83415"/>
                    </a:cubicBezTo>
                    <a:cubicBezTo>
                      <a:pt x="8042" y="79319"/>
                      <a:pt x="5145" y="74274"/>
                      <a:pt x="3097" y="68280"/>
                    </a:cubicBezTo>
                    <a:cubicBezTo>
                      <a:pt x="1049" y="62286"/>
                      <a:pt x="0" y="55493"/>
                      <a:pt x="0" y="47901"/>
                    </a:cubicBezTo>
                    <a:cubicBezTo>
                      <a:pt x="0" y="37761"/>
                      <a:pt x="1699" y="29120"/>
                      <a:pt x="5145" y="21978"/>
                    </a:cubicBezTo>
                    <a:cubicBezTo>
                      <a:pt x="8592" y="14835"/>
                      <a:pt x="13487" y="9390"/>
                      <a:pt x="19880" y="5644"/>
                    </a:cubicBezTo>
                    <a:cubicBezTo>
                      <a:pt x="26273" y="1898"/>
                      <a:pt x="33916" y="0"/>
                      <a:pt x="42757" y="0"/>
                    </a:cubicBezTo>
                    <a:cubicBezTo>
                      <a:pt x="51598" y="0"/>
                      <a:pt x="58591" y="1898"/>
                      <a:pt x="64934" y="5644"/>
                    </a:cubicBezTo>
                    <a:cubicBezTo>
                      <a:pt x="71277" y="9390"/>
                      <a:pt x="76222" y="14885"/>
                      <a:pt x="79719" y="22028"/>
                    </a:cubicBezTo>
                    <a:cubicBezTo>
                      <a:pt x="83265" y="29170"/>
                      <a:pt x="85013" y="37761"/>
                      <a:pt x="85013" y="47851"/>
                    </a:cubicBezTo>
                    <a:close/>
                    <a:moveTo>
                      <a:pt x="14485" y="47901"/>
                    </a:moveTo>
                    <a:cubicBezTo>
                      <a:pt x="14485" y="55344"/>
                      <a:pt x="15485" y="61787"/>
                      <a:pt x="17433" y="67281"/>
                    </a:cubicBezTo>
                    <a:cubicBezTo>
                      <a:pt x="19430" y="72776"/>
                      <a:pt x="22428" y="76971"/>
                      <a:pt x="26573" y="79968"/>
                    </a:cubicBezTo>
                    <a:cubicBezTo>
                      <a:pt x="30669" y="82965"/>
                      <a:pt x="36014" y="84464"/>
                      <a:pt x="42457" y="84464"/>
                    </a:cubicBezTo>
                    <a:cubicBezTo>
                      <a:pt x="48900" y="84464"/>
                      <a:pt x="54195" y="82965"/>
                      <a:pt x="58291" y="79968"/>
                    </a:cubicBezTo>
                    <a:cubicBezTo>
                      <a:pt x="62436" y="76971"/>
                      <a:pt x="65484" y="72776"/>
                      <a:pt x="67481" y="67281"/>
                    </a:cubicBezTo>
                    <a:cubicBezTo>
                      <a:pt x="69479" y="61837"/>
                      <a:pt x="70429" y="55344"/>
                      <a:pt x="70429" y="47901"/>
                    </a:cubicBezTo>
                    <a:cubicBezTo>
                      <a:pt x="70429" y="40459"/>
                      <a:pt x="69429" y="34115"/>
                      <a:pt x="67481" y="28721"/>
                    </a:cubicBezTo>
                    <a:cubicBezTo>
                      <a:pt x="65484" y="23326"/>
                      <a:pt x="62486" y="19181"/>
                      <a:pt x="58341" y="16233"/>
                    </a:cubicBezTo>
                    <a:cubicBezTo>
                      <a:pt x="54245" y="13286"/>
                      <a:pt x="48900" y="11838"/>
                      <a:pt x="42357" y="11838"/>
                    </a:cubicBezTo>
                    <a:cubicBezTo>
                      <a:pt x="32717" y="11838"/>
                      <a:pt x="25674" y="15035"/>
                      <a:pt x="21179" y="21378"/>
                    </a:cubicBezTo>
                    <a:cubicBezTo>
                      <a:pt x="16683" y="27772"/>
                      <a:pt x="14435" y="36563"/>
                      <a:pt x="14435" y="4785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73" name="Google Shape;3473;g34ed79b00d1_0_3027"/>
              <p:cNvSpPr/>
              <p:nvPr/>
            </p:nvSpPr>
            <p:spPr>
              <a:xfrm>
                <a:off x="9427200" y="1286536"/>
                <a:ext cx="67680" cy="96051"/>
              </a:xfrm>
              <a:custGeom>
                <a:rect b="b" l="l" r="r" t="t"/>
                <a:pathLst>
                  <a:path extrusionOk="0" h="96051" w="67680">
                    <a:moveTo>
                      <a:pt x="42307" y="96002"/>
                    </a:moveTo>
                    <a:cubicBezTo>
                      <a:pt x="33965" y="96002"/>
                      <a:pt x="26623" y="94304"/>
                      <a:pt x="20229" y="90857"/>
                    </a:cubicBezTo>
                    <a:cubicBezTo>
                      <a:pt x="13835" y="87411"/>
                      <a:pt x="8890" y="82166"/>
                      <a:pt x="5344" y="75123"/>
                    </a:cubicBezTo>
                    <a:cubicBezTo>
                      <a:pt x="1798" y="68081"/>
                      <a:pt x="0" y="59190"/>
                      <a:pt x="0" y="48500"/>
                    </a:cubicBezTo>
                    <a:cubicBezTo>
                      <a:pt x="0" y="37811"/>
                      <a:pt x="1898" y="28121"/>
                      <a:pt x="5644" y="20978"/>
                    </a:cubicBezTo>
                    <a:cubicBezTo>
                      <a:pt x="9390" y="13836"/>
                      <a:pt x="14585" y="8541"/>
                      <a:pt x="21178" y="5145"/>
                    </a:cubicBezTo>
                    <a:cubicBezTo>
                      <a:pt x="27771" y="1748"/>
                      <a:pt x="35264" y="0"/>
                      <a:pt x="43655" y="0"/>
                    </a:cubicBezTo>
                    <a:cubicBezTo>
                      <a:pt x="48300" y="0"/>
                      <a:pt x="52746" y="450"/>
                      <a:pt x="57041" y="1399"/>
                    </a:cubicBezTo>
                    <a:cubicBezTo>
                      <a:pt x="61337" y="2348"/>
                      <a:pt x="64884" y="3496"/>
                      <a:pt x="67681" y="4895"/>
                    </a:cubicBezTo>
                    <a:lnTo>
                      <a:pt x="63435" y="16633"/>
                    </a:lnTo>
                    <a:cubicBezTo>
                      <a:pt x="60638" y="15484"/>
                      <a:pt x="57341" y="14485"/>
                      <a:pt x="53645" y="13586"/>
                    </a:cubicBezTo>
                    <a:cubicBezTo>
                      <a:pt x="49949" y="12687"/>
                      <a:pt x="46502" y="12237"/>
                      <a:pt x="43305" y="12237"/>
                    </a:cubicBezTo>
                    <a:cubicBezTo>
                      <a:pt x="36862" y="12237"/>
                      <a:pt x="31518" y="13636"/>
                      <a:pt x="27272" y="16383"/>
                    </a:cubicBezTo>
                    <a:cubicBezTo>
                      <a:pt x="23026" y="19130"/>
                      <a:pt x="19830" y="23226"/>
                      <a:pt x="17732" y="28571"/>
                    </a:cubicBezTo>
                    <a:cubicBezTo>
                      <a:pt x="15634" y="33915"/>
                      <a:pt x="14535" y="40509"/>
                      <a:pt x="14535" y="48351"/>
                    </a:cubicBezTo>
                    <a:cubicBezTo>
                      <a:pt x="14535" y="56193"/>
                      <a:pt x="15584" y="62236"/>
                      <a:pt x="17632" y="67531"/>
                    </a:cubicBezTo>
                    <a:cubicBezTo>
                      <a:pt x="19680" y="72826"/>
                      <a:pt x="22776" y="76871"/>
                      <a:pt x="26873" y="79669"/>
                    </a:cubicBezTo>
                    <a:cubicBezTo>
                      <a:pt x="30968" y="82466"/>
                      <a:pt x="36063" y="83864"/>
                      <a:pt x="42207" y="83864"/>
                    </a:cubicBezTo>
                    <a:cubicBezTo>
                      <a:pt x="47102" y="83864"/>
                      <a:pt x="51547" y="83365"/>
                      <a:pt x="55493" y="82316"/>
                    </a:cubicBezTo>
                    <a:cubicBezTo>
                      <a:pt x="59439" y="81267"/>
                      <a:pt x="63036" y="80068"/>
                      <a:pt x="66232" y="78620"/>
                    </a:cubicBezTo>
                    <a:lnTo>
                      <a:pt x="66232" y="91157"/>
                    </a:lnTo>
                    <a:cubicBezTo>
                      <a:pt x="63136" y="92755"/>
                      <a:pt x="59689" y="93954"/>
                      <a:pt x="55893" y="94803"/>
                    </a:cubicBezTo>
                    <a:cubicBezTo>
                      <a:pt x="52096" y="95652"/>
                      <a:pt x="47551" y="96052"/>
                      <a:pt x="42307" y="9605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74" name="Google Shape;3474;g34ed79b00d1_0_3027"/>
              <p:cNvSpPr/>
              <p:nvPr/>
            </p:nvSpPr>
            <p:spPr>
              <a:xfrm>
                <a:off x="9503372" y="1288235"/>
                <a:ext cx="78219" cy="92705"/>
              </a:xfrm>
              <a:custGeom>
                <a:rect b="b" l="l" r="r" t="t"/>
                <a:pathLst>
                  <a:path extrusionOk="0" h="92705" w="78219">
                    <a:moveTo>
                      <a:pt x="16433" y="92655"/>
                    </a:moveTo>
                    <a:lnTo>
                      <a:pt x="0" y="92655"/>
                    </a:lnTo>
                    <a:lnTo>
                      <a:pt x="26723" y="53595"/>
                    </a:lnTo>
                    <a:cubicBezTo>
                      <a:pt x="22826" y="52746"/>
                      <a:pt x="19230" y="51298"/>
                      <a:pt x="15883" y="49250"/>
                    </a:cubicBezTo>
                    <a:cubicBezTo>
                      <a:pt x="12537" y="47202"/>
                      <a:pt x="9840" y="44355"/>
                      <a:pt x="7792" y="40758"/>
                    </a:cubicBezTo>
                    <a:cubicBezTo>
                      <a:pt x="5744" y="37162"/>
                      <a:pt x="4695" y="32667"/>
                      <a:pt x="4695" y="27322"/>
                    </a:cubicBezTo>
                    <a:cubicBezTo>
                      <a:pt x="4695" y="18431"/>
                      <a:pt x="7692" y="11638"/>
                      <a:pt x="13636" y="6993"/>
                    </a:cubicBezTo>
                    <a:cubicBezTo>
                      <a:pt x="19580" y="2348"/>
                      <a:pt x="27422" y="0"/>
                      <a:pt x="37212" y="0"/>
                    </a:cubicBezTo>
                    <a:lnTo>
                      <a:pt x="78220" y="0"/>
                    </a:lnTo>
                    <a:lnTo>
                      <a:pt x="78220" y="92705"/>
                    </a:lnTo>
                    <a:lnTo>
                      <a:pt x="64184" y="92705"/>
                    </a:lnTo>
                    <a:lnTo>
                      <a:pt x="64184" y="55493"/>
                    </a:lnTo>
                    <a:lnTo>
                      <a:pt x="40659" y="55493"/>
                    </a:lnTo>
                    <a:lnTo>
                      <a:pt x="16383" y="92705"/>
                    </a:lnTo>
                    <a:close/>
                    <a:moveTo>
                      <a:pt x="18381" y="27322"/>
                    </a:moveTo>
                    <a:cubicBezTo>
                      <a:pt x="18381" y="32866"/>
                      <a:pt x="20379" y="36962"/>
                      <a:pt x="24325" y="39610"/>
                    </a:cubicBezTo>
                    <a:cubicBezTo>
                      <a:pt x="28271" y="42307"/>
                      <a:pt x="33915" y="43606"/>
                      <a:pt x="41258" y="43606"/>
                    </a:cubicBezTo>
                    <a:lnTo>
                      <a:pt x="64284" y="43606"/>
                    </a:lnTo>
                    <a:lnTo>
                      <a:pt x="64284" y="11638"/>
                    </a:lnTo>
                    <a:lnTo>
                      <a:pt x="38810" y="11638"/>
                    </a:lnTo>
                    <a:cubicBezTo>
                      <a:pt x="31568" y="11638"/>
                      <a:pt x="26373" y="13087"/>
                      <a:pt x="23226" y="15984"/>
                    </a:cubicBezTo>
                    <a:cubicBezTo>
                      <a:pt x="20030" y="18881"/>
                      <a:pt x="18431" y="22627"/>
                      <a:pt x="18431" y="2727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75" name="Google Shape;3475;g34ed79b00d1_0_3027"/>
              <p:cNvSpPr/>
              <p:nvPr/>
            </p:nvSpPr>
            <p:spPr>
              <a:xfrm>
                <a:off x="9611262" y="1288185"/>
                <a:ext cx="56242" cy="92705"/>
              </a:xfrm>
              <a:custGeom>
                <a:rect b="b" l="l" r="r" t="t"/>
                <a:pathLst>
                  <a:path extrusionOk="0" h="92705" w="56242">
                    <a:moveTo>
                      <a:pt x="56243" y="0"/>
                    </a:moveTo>
                    <a:lnTo>
                      <a:pt x="56243" y="11938"/>
                    </a:lnTo>
                    <a:lnTo>
                      <a:pt x="14135" y="11938"/>
                    </a:lnTo>
                    <a:lnTo>
                      <a:pt x="14135" y="92705"/>
                    </a:lnTo>
                    <a:lnTo>
                      <a:pt x="0" y="92705"/>
                    </a:lnTo>
                    <a:lnTo>
                      <a:pt x="0" y="0"/>
                    </a:lnTo>
                    <a:lnTo>
                      <a:pt x="5624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76" name="Google Shape;3476;g34ed79b00d1_0_3027"/>
              <p:cNvSpPr/>
              <p:nvPr/>
            </p:nvSpPr>
            <p:spPr>
              <a:xfrm>
                <a:off x="9685935" y="1288185"/>
                <a:ext cx="79868" cy="92705"/>
              </a:xfrm>
              <a:custGeom>
                <a:rect b="b" l="l" r="r" t="t"/>
                <a:pathLst>
                  <a:path extrusionOk="0" h="92705" w="79868">
                    <a:moveTo>
                      <a:pt x="14136" y="0"/>
                    </a:moveTo>
                    <a:lnTo>
                      <a:pt x="14136" y="38910"/>
                    </a:lnTo>
                    <a:lnTo>
                      <a:pt x="65833" y="38910"/>
                    </a:lnTo>
                    <a:lnTo>
                      <a:pt x="65833" y="0"/>
                    </a:lnTo>
                    <a:lnTo>
                      <a:pt x="79868" y="0"/>
                    </a:lnTo>
                    <a:lnTo>
                      <a:pt x="79868" y="92705"/>
                    </a:lnTo>
                    <a:lnTo>
                      <a:pt x="65833" y="92705"/>
                    </a:lnTo>
                    <a:lnTo>
                      <a:pt x="65833" y="50848"/>
                    </a:lnTo>
                    <a:lnTo>
                      <a:pt x="14136" y="50848"/>
                    </a:lnTo>
                    <a:lnTo>
                      <a:pt x="14136" y="92705"/>
                    </a:lnTo>
                    <a:lnTo>
                      <a:pt x="0" y="92705"/>
                    </a:lnTo>
                    <a:lnTo>
                      <a:pt x="0" y="0"/>
                    </a:lnTo>
                    <a:lnTo>
                      <a:pt x="1413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77" name="Google Shape;3477;g34ed79b00d1_0_3027"/>
              <p:cNvSpPr/>
              <p:nvPr/>
            </p:nvSpPr>
            <p:spPr>
              <a:xfrm>
                <a:off x="9790379" y="1286436"/>
                <a:ext cx="78569" cy="96102"/>
              </a:xfrm>
              <a:custGeom>
                <a:rect b="b" l="l" r="r" t="t"/>
                <a:pathLst>
                  <a:path extrusionOk="0" h="96102" w="78569">
                    <a:moveTo>
                      <a:pt x="40859" y="50"/>
                    </a:moveTo>
                    <a:cubicBezTo>
                      <a:pt x="48750" y="50"/>
                      <a:pt x="55543" y="1798"/>
                      <a:pt x="61138" y="5295"/>
                    </a:cubicBezTo>
                    <a:cubicBezTo>
                      <a:pt x="66782" y="8791"/>
                      <a:pt x="71077" y="13686"/>
                      <a:pt x="74074" y="19980"/>
                    </a:cubicBezTo>
                    <a:cubicBezTo>
                      <a:pt x="77072" y="26273"/>
                      <a:pt x="78570" y="33616"/>
                      <a:pt x="78570" y="42007"/>
                    </a:cubicBezTo>
                    <a:lnTo>
                      <a:pt x="78570" y="50698"/>
                    </a:lnTo>
                    <a:lnTo>
                      <a:pt x="14535" y="50698"/>
                    </a:lnTo>
                    <a:cubicBezTo>
                      <a:pt x="14685" y="61587"/>
                      <a:pt x="17432" y="69879"/>
                      <a:pt x="22677" y="75573"/>
                    </a:cubicBezTo>
                    <a:cubicBezTo>
                      <a:pt x="27921" y="81267"/>
                      <a:pt x="35314" y="84114"/>
                      <a:pt x="44854" y="84114"/>
                    </a:cubicBezTo>
                    <a:cubicBezTo>
                      <a:pt x="50698" y="84114"/>
                      <a:pt x="55893" y="83565"/>
                      <a:pt x="60438" y="82516"/>
                    </a:cubicBezTo>
                    <a:cubicBezTo>
                      <a:pt x="64934" y="81467"/>
                      <a:pt x="69629" y="79869"/>
                      <a:pt x="74474" y="77771"/>
                    </a:cubicBezTo>
                    <a:lnTo>
                      <a:pt x="74474" y="90108"/>
                    </a:lnTo>
                    <a:cubicBezTo>
                      <a:pt x="69779" y="92206"/>
                      <a:pt x="65134" y="93704"/>
                      <a:pt x="60538" y="94653"/>
                    </a:cubicBezTo>
                    <a:cubicBezTo>
                      <a:pt x="55943" y="95602"/>
                      <a:pt x="50498" y="96102"/>
                      <a:pt x="44255" y="96102"/>
                    </a:cubicBezTo>
                    <a:cubicBezTo>
                      <a:pt x="35364" y="96102"/>
                      <a:pt x="27572" y="94304"/>
                      <a:pt x="20928" y="90658"/>
                    </a:cubicBezTo>
                    <a:cubicBezTo>
                      <a:pt x="14285" y="87011"/>
                      <a:pt x="9140" y="81667"/>
                      <a:pt x="5494" y="74624"/>
                    </a:cubicBezTo>
                    <a:cubicBezTo>
                      <a:pt x="1848" y="67581"/>
                      <a:pt x="0" y="58940"/>
                      <a:pt x="0" y="48750"/>
                    </a:cubicBezTo>
                    <a:cubicBezTo>
                      <a:pt x="0" y="38561"/>
                      <a:pt x="1698" y="30119"/>
                      <a:pt x="5045" y="22827"/>
                    </a:cubicBezTo>
                    <a:cubicBezTo>
                      <a:pt x="8392" y="15534"/>
                      <a:pt x="13137" y="9890"/>
                      <a:pt x="19230" y="5944"/>
                    </a:cubicBezTo>
                    <a:cubicBezTo>
                      <a:pt x="25324" y="1998"/>
                      <a:pt x="32567" y="0"/>
                      <a:pt x="40859" y="0"/>
                    </a:cubicBezTo>
                    <a:close/>
                    <a:moveTo>
                      <a:pt x="40709" y="11538"/>
                    </a:moveTo>
                    <a:cubicBezTo>
                      <a:pt x="33216" y="11538"/>
                      <a:pt x="27222" y="13986"/>
                      <a:pt x="22776" y="18881"/>
                    </a:cubicBezTo>
                    <a:cubicBezTo>
                      <a:pt x="18332" y="23776"/>
                      <a:pt x="15684" y="30619"/>
                      <a:pt x="14835" y="39410"/>
                    </a:cubicBezTo>
                    <a:lnTo>
                      <a:pt x="63885" y="39410"/>
                    </a:lnTo>
                    <a:cubicBezTo>
                      <a:pt x="63835" y="33865"/>
                      <a:pt x="62986" y="29020"/>
                      <a:pt x="61288" y="24825"/>
                    </a:cubicBezTo>
                    <a:cubicBezTo>
                      <a:pt x="59589" y="20629"/>
                      <a:pt x="57092" y="17332"/>
                      <a:pt x="53695" y="15035"/>
                    </a:cubicBezTo>
                    <a:cubicBezTo>
                      <a:pt x="50298" y="12687"/>
                      <a:pt x="45953" y="11538"/>
                      <a:pt x="40659" y="1153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78" name="Google Shape;3478;g34ed79b00d1_0_3027"/>
              <p:cNvSpPr/>
              <p:nvPr/>
            </p:nvSpPr>
            <p:spPr>
              <a:xfrm>
                <a:off x="9892774" y="1288185"/>
                <a:ext cx="97949" cy="92705"/>
              </a:xfrm>
              <a:custGeom>
                <a:rect b="b" l="l" r="r" t="t"/>
                <a:pathLst>
                  <a:path extrusionOk="0" h="92705" w="97949">
                    <a:moveTo>
                      <a:pt x="97900" y="0"/>
                    </a:moveTo>
                    <a:lnTo>
                      <a:pt x="97900" y="92705"/>
                    </a:lnTo>
                    <a:lnTo>
                      <a:pt x="85213" y="92705"/>
                    </a:lnTo>
                    <a:lnTo>
                      <a:pt x="85213" y="32317"/>
                    </a:lnTo>
                    <a:cubicBezTo>
                      <a:pt x="85213" y="29820"/>
                      <a:pt x="85263" y="27322"/>
                      <a:pt x="85413" y="24725"/>
                    </a:cubicBezTo>
                    <a:cubicBezTo>
                      <a:pt x="85563" y="22177"/>
                      <a:pt x="85713" y="19580"/>
                      <a:pt x="85962" y="16983"/>
                    </a:cubicBezTo>
                    <a:lnTo>
                      <a:pt x="85463" y="16983"/>
                    </a:lnTo>
                    <a:lnTo>
                      <a:pt x="54694" y="92705"/>
                    </a:lnTo>
                    <a:lnTo>
                      <a:pt x="42756" y="92705"/>
                    </a:lnTo>
                    <a:lnTo>
                      <a:pt x="12737" y="16983"/>
                    </a:lnTo>
                    <a:lnTo>
                      <a:pt x="12237" y="16983"/>
                    </a:lnTo>
                    <a:cubicBezTo>
                      <a:pt x="12387" y="19580"/>
                      <a:pt x="12537" y="22177"/>
                      <a:pt x="12637" y="24725"/>
                    </a:cubicBezTo>
                    <a:cubicBezTo>
                      <a:pt x="12737" y="27272"/>
                      <a:pt x="12787" y="29969"/>
                      <a:pt x="12787" y="32817"/>
                    </a:cubicBezTo>
                    <a:lnTo>
                      <a:pt x="12787" y="92705"/>
                    </a:lnTo>
                    <a:lnTo>
                      <a:pt x="0" y="92705"/>
                    </a:lnTo>
                    <a:lnTo>
                      <a:pt x="0" y="0"/>
                    </a:lnTo>
                    <a:lnTo>
                      <a:pt x="18881" y="0"/>
                    </a:lnTo>
                    <a:lnTo>
                      <a:pt x="48800" y="75773"/>
                    </a:lnTo>
                    <a:lnTo>
                      <a:pt x="79169" y="0"/>
                    </a:lnTo>
                    <a:lnTo>
                      <a:pt x="9795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79" name="Google Shape;3479;g34ed79b00d1_0_3027"/>
              <p:cNvSpPr/>
              <p:nvPr/>
            </p:nvSpPr>
            <p:spPr>
              <a:xfrm>
                <a:off x="10014700" y="1286436"/>
                <a:ext cx="85062" cy="96102"/>
              </a:xfrm>
              <a:custGeom>
                <a:rect b="b" l="l" r="r" t="t"/>
                <a:pathLst>
                  <a:path extrusionOk="0" h="96102" w="85062">
                    <a:moveTo>
                      <a:pt x="85063" y="47901"/>
                    </a:moveTo>
                    <a:cubicBezTo>
                      <a:pt x="85063" y="55493"/>
                      <a:pt x="84064" y="62286"/>
                      <a:pt x="82116" y="68280"/>
                    </a:cubicBezTo>
                    <a:cubicBezTo>
                      <a:pt x="80118" y="74274"/>
                      <a:pt x="77271" y="79319"/>
                      <a:pt x="73575" y="83415"/>
                    </a:cubicBezTo>
                    <a:cubicBezTo>
                      <a:pt x="69879" y="87511"/>
                      <a:pt x="65333" y="90658"/>
                      <a:pt x="60088" y="92855"/>
                    </a:cubicBezTo>
                    <a:cubicBezTo>
                      <a:pt x="54794" y="95003"/>
                      <a:pt x="48850" y="96102"/>
                      <a:pt x="42207" y="96102"/>
                    </a:cubicBezTo>
                    <a:cubicBezTo>
                      <a:pt x="36013" y="96102"/>
                      <a:pt x="30319" y="95003"/>
                      <a:pt x="25174" y="92855"/>
                    </a:cubicBezTo>
                    <a:cubicBezTo>
                      <a:pt x="20030" y="90707"/>
                      <a:pt x="15584" y="87561"/>
                      <a:pt x="11788" y="83415"/>
                    </a:cubicBezTo>
                    <a:cubicBezTo>
                      <a:pt x="8042" y="79319"/>
                      <a:pt x="5144" y="74274"/>
                      <a:pt x="3097" y="68280"/>
                    </a:cubicBezTo>
                    <a:cubicBezTo>
                      <a:pt x="1049" y="62286"/>
                      <a:pt x="0" y="55493"/>
                      <a:pt x="0" y="47901"/>
                    </a:cubicBezTo>
                    <a:cubicBezTo>
                      <a:pt x="0" y="37761"/>
                      <a:pt x="1698" y="29120"/>
                      <a:pt x="5144" y="21978"/>
                    </a:cubicBezTo>
                    <a:cubicBezTo>
                      <a:pt x="8591" y="14835"/>
                      <a:pt x="13486" y="9390"/>
                      <a:pt x="19880" y="5644"/>
                    </a:cubicBezTo>
                    <a:cubicBezTo>
                      <a:pt x="26273" y="1898"/>
                      <a:pt x="33915" y="0"/>
                      <a:pt x="42756" y="0"/>
                    </a:cubicBezTo>
                    <a:cubicBezTo>
                      <a:pt x="51597" y="0"/>
                      <a:pt x="58590" y="1898"/>
                      <a:pt x="64934" y="5644"/>
                    </a:cubicBezTo>
                    <a:cubicBezTo>
                      <a:pt x="71277" y="9390"/>
                      <a:pt x="76222" y="14885"/>
                      <a:pt x="79718" y="22028"/>
                    </a:cubicBezTo>
                    <a:cubicBezTo>
                      <a:pt x="83265" y="29170"/>
                      <a:pt x="85013" y="37761"/>
                      <a:pt x="85013" y="47851"/>
                    </a:cubicBezTo>
                    <a:close/>
                    <a:moveTo>
                      <a:pt x="14535" y="47901"/>
                    </a:moveTo>
                    <a:cubicBezTo>
                      <a:pt x="14535" y="55344"/>
                      <a:pt x="15534" y="61787"/>
                      <a:pt x="17482" y="67281"/>
                    </a:cubicBezTo>
                    <a:cubicBezTo>
                      <a:pt x="19480" y="72776"/>
                      <a:pt x="22477" y="76971"/>
                      <a:pt x="26623" y="79968"/>
                    </a:cubicBezTo>
                    <a:cubicBezTo>
                      <a:pt x="30718" y="82965"/>
                      <a:pt x="36063" y="84464"/>
                      <a:pt x="42507" y="84464"/>
                    </a:cubicBezTo>
                    <a:cubicBezTo>
                      <a:pt x="48950" y="84464"/>
                      <a:pt x="54245" y="82965"/>
                      <a:pt x="58340" y="79968"/>
                    </a:cubicBezTo>
                    <a:cubicBezTo>
                      <a:pt x="62486" y="76971"/>
                      <a:pt x="65533" y="72776"/>
                      <a:pt x="67531" y="67281"/>
                    </a:cubicBezTo>
                    <a:cubicBezTo>
                      <a:pt x="69529" y="61837"/>
                      <a:pt x="70478" y="55344"/>
                      <a:pt x="70478" y="47901"/>
                    </a:cubicBezTo>
                    <a:cubicBezTo>
                      <a:pt x="70478" y="40459"/>
                      <a:pt x="69479" y="34115"/>
                      <a:pt x="67531" y="28721"/>
                    </a:cubicBezTo>
                    <a:cubicBezTo>
                      <a:pt x="65533" y="23326"/>
                      <a:pt x="62536" y="19181"/>
                      <a:pt x="58390" y="16233"/>
                    </a:cubicBezTo>
                    <a:cubicBezTo>
                      <a:pt x="54295" y="13286"/>
                      <a:pt x="48950" y="11838"/>
                      <a:pt x="42407" y="11838"/>
                    </a:cubicBezTo>
                    <a:cubicBezTo>
                      <a:pt x="32766" y="11838"/>
                      <a:pt x="25723" y="15035"/>
                      <a:pt x="21228" y="21378"/>
                    </a:cubicBezTo>
                    <a:cubicBezTo>
                      <a:pt x="16733" y="27772"/>
                      <a:pt x="14485" y="36563"/>
                      <a:pt x="14485" y="4785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80" name="Google Shape;3480;g34ed79b00d1_0_3027"/>
            <p:cNvGrpSpPr/>
            <p:nvPr/>
          </p:nvGrpSpPr>
          <p:grpSpPr>
            <a:xfrm>
              <a:off x="6785446" y="4671381"/>
              <a:ext cx="1929030" cy="491349"/>
              <a:chOff x="6785446" y="4671381"/>
              <a:chExt cx="1929030" cy="491349"/>
            </a:xfrm>
          </p:grpSpPr>
          <p:sp>
            <p:nvSpPr>
              <p:cNvPr id="3481" name="Google Shape;3481;g34ed79b00d1_0_3027"/>
              <p:cNvSpPr/>
              <p:nvPr/>
            </p:nvSpPr>
            <p:spPr>
              <a:xfrm>
                <a:off x="6785446" y="4694008"/>
                <a:ext cx="242802" cy="350691"/>
              </a:xfrm>
              <a:custGeom>
                <a:rect b="b" l="l" r="r" t="t"/>
                <a:pathLst>
                  <a:path extrusionOk="0" h="350691" w="242802">
                    <a:moveTo>
                      <a:pt x="50" y="0"/>
                    </a:moveTo>
                    <a:lnTo>
                      <a:pt x="99349" y="0"/>
                    </a:lnTo>
                    <a:cubicBezTo>
                      <a:pt x="143153" y="0"/>
                      <a:pt x="176120" y="6543"/>
                      <a:pt x="198197" y="19680"/>
                    </a:cubicBezTo>
                    <a:cubicBezTo>
                      <a:pt x="220275" y="32767"/>
                      <a:pt x="231314" y="55094"/>
                      <a:pt x="231314" y="86611"/>
                    </a:cubicBezTo>
                    <a:cubicBezTo>
                      <a:pt x="231314" y="100198"/>
                      <a:pt x="228716" y="112385"/>
                      <a:pt x="223522" y="123174"/>
                    </a:cubicBezTo>
                    <a:cubicBezTo>
                      <a:pt x="218327" y="133963"/>
                      <a:pt x="210785" y="142904"/>
                      <a:pt x="200845" y="149897"/>
                    </a:cubicBezTo>
                    <a:cubicBezTo>
                      <a:pt x="190905" y="156940"/>
                      <a:pt x="178718" y="161785"/>
                      <a:pt x="164132" y="164532"/>
                    </a:cubicBezTo>
                    <a:lnTo>
                      <a:pt x="164132" y="166930"/>
                    </a:lnTo>
                    <a:cubicBezTo>
                      <a:pt x="179466" y="169327"/>
                      <a:pt x="193053" y="173723"/>
                      <a:pt x="204891" y="180116"/>
                    </a:cubicBezTo>
                    <a:cubicBezTo>
                      <a:pt x="216729" y="186509"/>
                      <a:pt x="226019" y="195451"/>
                      <a:pt x="232712" y="206989"/>
                    </a:cubicBezTo>
                    <a:cubicBezTo>
                      <a:pt x="239405" y="218527"/>
                      <a:pt x="242802" y="233112"/>
                      <a:pt x="242802" y="250894"/>
                    </a:cubicBezTo>
                    <a:cubicBezTo>
                      <a:pt x="242802" y="272472"/>
                      <a:pt x="237807" y="290703"/>
                      <a:pt x="227817" y="305588"/>
                    </a:cubicBezTo>
                    <a:cubicBezTo>
                      <a:pt x="217828" y="320473"/>
                      <a:pt x="203692" y="331711"/>
                      <a:pt x="185461" y="339304"/>
                    </a:cubicBezTo>
                    <a:cubicBezTo>
                      <a:pt x="167229" y="346896"/>
                      <a:pt x="145651" y="350692"/>
                      <a:pt x="120676" y="350692"/>
                    </a:cubicBezTo>
                    <a:lnTo>
                      <a:pt x="0" y="350692"/>
                    </a:lnTo>
                    <a:lnTo>
                      <a:pt x="0" y="0"/>
                    </a:lnTo>
                    <a:close/>
                    <a:moveTo>
                      <a:pt x="40808" y="150396"/>
                    </a:moveTo>
                    <a:lnTo>
                      <a:pt x="107990" y="150396"/>
                    </a:lnTo>
                    <a:cubicBezTo>
                      <a:pt x="138509" y="150396"/>
                      <a:pt x="159687" y="145352"/>
                      <a:pt x="171425" y="135262"/>
                    </a:cubicBezTo>
                    <a:cubicBezTo>
                      <a:pt x="183163" y="125172"/>
                      <a:pt x="189057" y="110487"/>
                      <a:pt x="189057" y="91107"/>
                    </a:cubicBezTo>
                    <a:cubicBezTo>
                      <a:pt x="189057" y="71727"/>
                      <a:pt x="182064" y="56742"/>
                      <a:pt x="168079" y="47951"/>
                    </a:cubicBezTo>
                    <a:cubicBezTo>
                      <a:pt x="154093" y="39160"/>
                      <a:pt x="131816" y="34764"/>
                      <a:pt x="101297" y="34764"/>
                    </a:cubicBezTo>
                    <a:lnTo>
                      <a:pt x="40858" y="34764"/>
                    </a:lnTo>
                    <a:lnTo>
                      <a:pt x="40858" y="150396"/>
                    </a:lnTo>
                    <a:close/>
                    <a:moveTo>
                      <a:pt x="40808" y="184711"/>
                    </a:moveTo>
                    <a:lnTo>
                      <a:pt x="40808" y="315928"/>
                    </a:lnTo>
                    <a:lnTo>
                      <a:pt x="113734" y="315928"/>
                    </a:lnTo>
                    <a:cubicBezTo>
                      <a:pt x="144902" y="315928"/>
                      <a:pt x="166979" y="309834"/>
                      <a:pt x="179916" y="297596"/>
                    </a:cubicBezTo>
                    <a:cubicBezTo>
                      <a:pt x="192853" y="285359"/>
                      <a:pt x="199346" y="268876"/>
                      <a:pt x="199346" y="248047"/>
                    </a:cubicBezTo>
                    <a:cubicBezTo>
                      <a:pt x="199346" y="234760"/>
                      <a:pt x="196449" y="223422"/>
                      <a:pt x="190605" y="213981"/>
                    </a:cubicBezTo>
                    <a:cubicBezTo>
                      <a:pt x="184761" y="204541"/>
                      <a:pt x="175321" y="197299"/>
                      <a:pt x="162284" y="192254"/>
                    </a:cubicBezTo>
                    <a:cubicBezTo>
                      <a:pt x="149248" y="187209"/>
                      <a:pt x="131866" y="184711"/>
                      <a:pt x="110137" y="184711"/>
                    </a:cubicBezTo>
                    <a:lnTo>
                      <a:pt x="40808" y="1847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82" name="Google Shape;3482;g34ed79b00d1_0_3027"/>
              <p:cNvSpPr/>
              <p:nvPr/>
            </p:nvSpPr>
            <p:spPr>
              <a:xfrm>
                <a:off x="7077348" y="4777473"/>
                <a:ext cx="210385" cy="272022"/>
              </a:xfrm>
              <a:custGeom>
                <a:rect b="b" l="l" r="r" t="t"/>
                <a:pathLst>
                  <a:path extrusionOk="0" h="272022" w="210385">
                    <a:moveTo>
                      <a:pt x="117830" y="0"/>
                    </a:moveTo>
                    <a:cubicBezTo>
                      <a:pt x="149148" y="0"/>
                      <a:pt x="172424" y="7043"/>
                      <a:pt x="187609" y="21129"/>
                    </a:cubicBezTo>
                    <a:cubicBezTo>
                      <a:pt x="202793" y="35214"/>
                      <a:pt x="210385" y="57691"/>
                      <a:pt x="210385" y="88510"/>
                    </a:cubicBezTo>
                    <a:lnTo>
                      <a:pt x="210385" y="267227"/>
                    </a:lnTo>
                    <a:lnTo>
                      <a:pt x="181365" y="267227"/>
                    </a:lnTo>
                    <a:lnTo>
                      <a:pt x="173673" y="228367"/>
                    </a:lnTo>
                    <a:lnTo>
                      <a:pt x="171775" y="228367"/>
                    </a:lnTo>
                    <a:cubicBezTo>
                      <a:pt x="164432" y="237957"/>
                      <a:pt x="156740" y="245999"/>
                      <a:pt x="148748" y="252493"/>
                    </a:cubicBezTo>
                    <a:cubicBezTo>
                      <a:pt x="140757" y="258986"/>
                      <a:pt x="131516" y="263831"/>
                      <a:pt x="121026" y="267128"/>
                    </a:cubicBezTo>
                    <a:cubicBezTo>
                      <a:pt x="110537" y="270424"/>
                      <a:pt x="97701" y="272022"/>
                      <a:pt x="82516" y="272022"/>
                    </a:cubicBezTo>
                    <a:cubicBezTo>
                      <a:pt x="66532" y="272022"/>
                      <a:pt x="52346" y="269225"/>
                      <a:pt x="39959" y="263631"/>
                    </a:cubicBezTo>
                    <a:cubicBezTo>
                      <a:pt x="27572" y="258037"/>
                      <a:pt x="17832" y="249545"/>
                      <a:pt x="10689" y="238207"/>
                    </a:cubicBezTo>
                    <a:cubicBezTo>
                      <a:pt x="3596" y="226869"/>
                      <a:pt x="0" y="212483"/>
                      <a:pt x="0" y="195051"/>
                    </a:cubicBezTo>
                    <a:cubicBezTo>
                      <a:pt x="0" y="168828"/>
                      <a:pt x="10390" y="148698"/>
                      <a:pt x="31168" y="134613"/>
                    </a:cubicBezTo>
                    <a:cubicBezTo>
                      <a:pt x="51947" y="120527"/>
                      <a:pt x="83615" y="112885"/>
                      <a:pt x="126171" y="111586"/>
                    </a:cubicBezTo>
                    <a:lnTo>
                      <a:pt x="171525" y="109688"/>
                    </a:lnTo>
                    <a:lnTo>
                      <a:pt x="171525" y="93605"/>
                    </a:lnTo>
                    <a:cubicBezTo>
                      <a:pt x="171525" y="70928"/>
                      <a:pt x="166630" y="54994"/>
                      <a:pt x="156890" y="45853"/>
                    </a:cubicBezTo>
                    <a:cubicBezTo>
                      <a:pt x="147150" y="36713"/>
                      <a:pt x="133364" y="32167"/>
                      <a:pt x="115632" y="32167"/>
                    </a:cubicBezTo>
                    <a:cubicBezTo>
                      <a:pt x="101896" y="32167"/>
                      <a:pt x="88760" y="34165"/>
                      <a:pt x="76272" y="38161"/>
                    </a:cubicBezTo>
                    <a:cubicBezTo>
                      <a:pt x="63785" y="42157"/>
                      <a:pt x="51947" y="46902"/>
                      <a:pt x="40759" y="52297"/>
                    </a:cubicBezTo>
                    <a:lnTo>
                      <a:pt x="28521" y="22078"/>
                    </a:lnTo>
                    <a:cubicBezTo>
                      <a:pt x="40359" y="15984"/>
                      <a:pt x="53945" y="10789"/>
                      <a:pt x="69279" y="6494"/>
                    </a:cubicBezTo>
                    <a:cubicBezTo>
                      <a:pt x="84614" y="2198"/>
                      <a:pt x="100797" y="0"/>
                      <a:pt x="117730" y="0"/>
                    </a:cubicBezTo>
                    <a:close/>
                    <a:moveTo>
                      <a:pt x="171075" y="137709"/>
                    </a:moveTo>
                    <a:lnTo>
                      <a:pt x="131016" y="139408"/>
                    </a:lnTo>
                    <a:cubicBezTo>
                      <a:pt x="98250" y="140707"/>
                      <a:pt x="75124" y="146051"/>
                      <a:pt x="61687" y="155491"/>
                    </a:cubicBezTo>
                    <a:cubicBezTo>
                      <a:pt x="48251" y="164932"/>
                      <a:pt x="41558" y="178268"/>
                      <a:pt x="41558" y="195551"/>
                    </a:cubicBezTo>
                    <a:cubicBezTo>
                      <a:pt x="41558" y="210585"/>
                      <a:pt x="46103" y="221674"/>
                      <a:pt x="55244" y="228866"/>
                    </a:cubicBezTo>
                    <a:cubicBezTo>
                      <a:pt x="64384" y="236059"/>
                      <a:pt x="76422" y="239656"/>
                      <a:pt x="91457" y="239656"/>
                    </a:cubicBezTo>
                    <a:cubicBezTo>
                      <a:pt x="114783" y="239656"/>
                      <a:pt x="133914" y="233162"/>
                      <a:pt x="148798" y="220225"/>
                    </a:cubicBezTo>
                    <a:cubicBezTo>
                      <a:pt x="163683" y="207288"/>
                      <a:pt x="171125" y="187858"/>
                      <a:pt x="171125" y="161935"/>
                    </a:cubicBezTo>
                    <a:lnTo>
                      <a:pt x="171125" y="13770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83" name="Google Shape;3483;g34ed79b00d1_0_3027"/>
              <p:cNvSpPr/>
              <p:nvPr/>
            </p:nvSpPr>
            <p:spPr>
              <a:xfrm>
                <a:off x="7352517" y="4777024"/>
                <a:ext cx="187358" cy="385706"/>
              </a:xfrm>
              <a:custGeom>
                <a:rect b="b" l="l" r="r" t="t"/>
                <a:pathLst>
                  <a:path extrusionOk="0" h="385706" w="187358">
                    <a:moveTo>
                      <a:pt x="187358" y="195700"/>
                    </a:moveTo>
                    <a:cubicBezTo>
                      <a:pt x="187358" y="212483"/>
                      <a:pt x="183163" y="226619"/>
                      <a:pt x="174772" y="238057"/>
                    </a:cubicBezTo>
                    <a:cubicBezTo>
                      <a:pt x="166380" y="249495"/>
                      <a:pt x="154392" y="258086"/>
                      <a:pt x="138808" y="263831"/>
                    </a:cubicBezTo>
                    <a:cubicBezTo>
                      <a:pt x="123224" y="269575"/>
                      <a:pt x="104643" y="272472"/>
                      <a:pt x="83015" y="272472"/>
                    </a:cubicBezTo>
                    <a:cubicBezTo>
                      <a:pt x="64634" y="272472"/>
                      <a:pt x="48700" y="271023"/>
                      <a:pt x="35264" y="268176"/>
                    </a:cubicBezTo>
                    <a:cubicBezTo>
                      <a:pt x="21828" y="265279"/>
                      <a:pt x="10089" y="261233"/>
                      <a:pt x="0" y="255939"/>
                    </a:cubicBezTo>
                    <a:lnTo>
                      <a:pt x="0" y="219226"/>
                    </a:lnTo>
                    <a:cubicBezTo>
                      <a:pt x="10689" y="224521"/>
                      <a:pt x="23526" y="229316"/>
                      <a:pt x="38361" y="233612"/>
                    </a:cubicBezTo>
                    <a:cubicBezTo>
                      <a:pt x="53195" y="237907"/>
                      <a:pt x="68430" y="240105"/>
                      <a:pt x="83914" y="240105"/>
                    </a:cubicBezTo>
                    <a:cubicBezTo>
                      <a:pt x="106641" y="240105"/>
                      <a:pt x="123074" y="236409"/>
                      <a:pt x="133314" y="229066"/>
                    </a:cubicBezTo>
                    <a:cubicBezTo>
                      <a:pt x="143553" y="221724"/>
                      <a:pt x="148648" y="211734"/>
                      <a:pt x="148648" y="199097"/>
                    </a:cubicBezTo>
                    <a:cubicBezTo>
                      <a:pt x="148648" y="191904"/>
                      <a:pt x="146600" y="185561"/>
                      <a:pt x="142554" y="180016"/>
                    </a:cubicBezTo>
                    <a:cubicBezTo>
                      <a:pt x="138509" y="174472"/>
                      <a:pt x="131616" y="169127"/>
                      <a:pt x="122025" y="163933"/>
                    </a:cubicBezTo>
                    <a:cubicBezTo>
                      <a:pt x="112435" y="158738"/>
                      <a:pt x="99149" y="152994"/>
                      <a:pt x="82216" y="146800"/>
                    </a:cubicBezTo>
                    <a:cubicBezTo>
                      <a:pt x="65433" y="140407"/>
                      <a:pt x="50898" y="134063"/>
                      <a:pt x="38660" y="127720"/>
                    </a:cubicBezTo>
                    <a:cubicBezTo>
                      <a:pt x="26423" y="121426"/>
                      <a:pt x="16982" y="113684"/>
                      <a:pt x="10339" y="104593"/>
                    </a:cubicBezTo>
                    <a:cubicBezTo>
                      <a:pt x="3696" y="95502"/>
                      <a:pt x="399" y="83665"/>
                      <a:pt x="399" y="69080"/>
                    </a:cubicBezTo>
                    <a:cubicBezTo>
                      <a:pt x="399" y="46852"/>
                      <a:pt x="9390" y="29770"/>
                      <a:pt x="27372" y="17882"/>
                    </a:cubicBezTo>
                    <a:cubicBezTo>
                      <a:pt x="45353" y="5994"/>
                      <a:pt x="68979" y="0"/>
                      <a:pt x="98249" y="0"/>
                    </a:cubicBezTo>
                    <a:cubicBezTo>
                      <a:pt x="114083" y="0"/>
                      <a:pt x="128918" y="1548"/>
                      <a:pt x="142754" y="4695"/>
                    </a:cubicBezTo>
                    <a:cubicBezTo>
                      <a:pt x="156590" y="7792"/>
                      <a:pt x="169477" y="11988"/>
                      <a:pt x="181515" y="17282"/>
                    </a:cubicBezTo>
                    <a:lnTo>
                      <a:pt x="168078" y="49200"/>
                    </a:lnTo>
                    <a:cubicBezTo>
                      <a:pt x="157189" y="44554"/>
                      <a:pt x="145601" y="40659"/>
                      <a:pt x="133314" y="37462"/>
                    </a:cubicBezTo>
                    <a:cubicBezTo>
                      <a:pt x="120976" y="34265"/>
                      <a:pt x="108439" y="32667"/>
                      <a:pt x="95652" y="32667"/>
                    </a:cubicBezTo>
                    <a:cubicBezTo>
                      <a:pt x="77271" y="32667"/>
                      <a:pt x="63135" y="35714"/>
                      <a:pt x="53295" y="41757"/>
                    </a:cubicBezTo>
                    <a:cubicBezTo>
                      <a:pt x="43455" y="47851"/>
                      <a:pt x="38560" y="56143"/>
                      <a:pt x="38560" y="66732"/>
                    </a:cubicBezTo>
                    <a:cubicBezTo>
                      <a:pt x="38560" y="74874"/>
                      <a:pt x="40858" y="81617"/>
                      <a:pt x="45403" y="86861"/>
                    </a:cubicBezTo>
                    <a:cubicBezTo>
                      <a:pt x="49949" y="92156"/>
                      <a:pt x="57291" y="97101"/>
                      <a:pt x="67331" y="101746"/>
                    </a:cubicBezTo>
                    <a:cubicBezTo>
                      <a:pt x="77421" y="106391"/>
                      <a:pt x="90657" y="111836"/>
                      <a:pt x="107140" y="118080"/>
                    </a:cubicBezTo>
                    <a:cubicBezTo>
                      <a:pt x="123624" y="124173"/>
                      <a:pt x="137859" y="130417"/>
                      <a:pt x="149847" y="136910"/>
                    </a:cubicBezTo>
                    <a:cubicBezTo>
                      <a:pt x="161834" y="143404"/>
                      <a:pt x="171075" y="151245"/>
                      <a:pt x="177568" y="160436"/>
                    </a:cubicBezTo>
                    <a:cubicBezTo>
                      <a:pt x="184062" y="169627"/>
                      <a:pt x="187259" y="181415"/>
                      <a:pt x="187259" y="195800"/>
                    </a:cubicBezTo>
                    <a:close/>
                    <a:moveTo>
                      <a:pt x="140806" y="336257"/>
                    </a:moveTo>
                    <a:cubicBezTo>
                      <a:pt x="140806" y="351741"/>
                      <a:pt x="134812" y="363878"/>
                      <a:pt x="122824" y="372620"/>
                    </a:cubicBezTo>
                    <a:cubicBezTo>
                      <a:pt x="110837" y="381311"/>
                      <a:pt x="93254" y="385706"/>
                      <a:pt x="70078" y="385706"/>
                    </a:cubicBezTo>
                    <a:cubicBezTo>
                      <a:pt x="65133" y="385706"/>
                      <a:pt x="60388" y="385407"/>
                      <a:pt x="55943" y="384857"/>
                    </a:cubicBezTo>
                    <a:cubicBezTo>
                      <a:pt x="51447" y="384307"/>
                      <a:pt x="47851" y="383708"/>
                      <a:pt x="45153" y="383059"/>
                    </a:cubicBezTo>
                    <a:lnTo>
                      <a:pt x="45153" y="357885"/>
                    </a:lnTo>
                    <a:cubicBezTo>
                      <a:pt x="48200" y="358534"/>
                      <a:pt x="52096" y="359084"/>
                      <a:pt x="56891" y="359583"/>
                    </a:cubicBezTo>
                    <a:cubicBezTo>
                      <a:pt x="61687" y="360082"/>
                      <a:pt x="66482" y="360282"/>
                      <a:pt x="71277" y="360282"/>
                    </a:cubicBezTo>
                    <a:cubicBezTo>
                      <a:pt x="83265" y="360282"/>
                      <a:pt x="92455" y="358534"/>
                      <a:pt x="98849" y="354987"/>
                    </a:cubicBezTo>
                    <a:cubicBezTo>
                      <a:pt x="105242" y="351441"/>
                      <a:pt x="108439" y="345548"/>
                      <a:pt x="108439" y="337256"/>
                    </a:cubicBezTo>
                    <a:cubicBezTo>
                      <a:pt x="108439" y="328465"/>
                      <a:pt x="104144" y="322071"/>
                      <a:pt x="95602" y="318075"/>
                    </a:cubicBezTo>
                    <a:cubicBezTo>
                      <a:pt x="87061" y="314079"/>
                      <a:pt x="76122" y="311382"/>
                      <a:pt x="62886" y="309934"/>
                    </a:cubicBezTo>
                    <a:lnTo>
                      <a:pt x="84214" y="267727"/>
                    </a:lnTo>
                    <a:lnTo>
                      <a:pt x="110837" y="267727"/>
                    </a:lnTo>
                    <a:lnTo>
                      <a:pt x="97900" y="294599"/>
                    </a:lnTo>
                    <a:cubicBezTo>
                      <a:pt x="105892" y="296198"/>
                      <a:pt x="113134" y="298695"/>
                      <a:pt x="119628" y="302042"/>
                    </a:cubicBezTo>
                    <a:cubicBezTo>
                      <a:pt x="126121" y="305388"/>
                      <a:pt x="131266" y="309884"/>
                      <a:pt x="135112" y="315478"/>
                    </a:cubicBezTo>
                    <a:cubicBezTo>
                      <a:pt x="138958" y="321072"/>
                      <a:pt x="140856" y="328015"/>
                      <a:pt x="140856" y="33635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84" name="Google Shape;3484;g34ed79b00d1_0_3027"/>
              <p:cNvSpPr/>
              <p:nvPr/>
            </p:nvSpPr>
            <p:spPr>
              <a:xfrm>
                <a:off x="7584430" y="4777473"/>
                <a:ext cx="210385" cy="272022"/>
              </a:xfrm>
              <a:custGeom>
                <a:rect b="b" l="l" r="r" t="t"/>
                <a:pathLst>
                  <a:path extrusionOk="0" h="272022" w="210385">
                    <a:moveTo>
                      <a:pt x="117830" y="0"/>
                    </a:moveTo>
                    <a:cubicBezTo>
                      <a:pt x="149148" y="0"/>
                      <a:pt x="172424" y="7043"/>
                      <a:pt x="187609" y="21129"/>
                    </a:cubicBezTo>
                    <a:cubicBezTo>
                      <a:pt x="202793" y="35214"/>
                      <a:pt x="210385" y="57691"/>
                      <a:pt x="210385" y="88510"/>
                    </a:cubicBezTo>
                    <a:lnTo>
                      <a:pt x="210385" y="267227"/>
                    </a:lnTo>
                    <a:lnTo>
                      <a:pt x="181365" y="267227"/>
                    </a:lnTo>
                    <a:lnTo>
                      <a:pt x="173673" y="228367"/>
                    </a:lnTo>
                    <a:lnTo>
                      <a:pt x="171775" y="228367"/>
                    </a:lnTo>
                    <a:cubicBezTo>
                      <a:pt x="164432" y="237957"/>
                      <a:pt x="156740" y="245999"/>
                      <a:pt x="148748" y="252493"/>
                    </a:cubicBezTo>
                    <a:cubicBezTo>
                      <a:pt x="140757" y="258986"/>
                      <a:pt x="131516" y="263831"/>
                      <a:pt x="121026" y="267128"/>
                    </a:cubicBezTo>
                    <a:cubicBezTo>
                      <a:pt x="110537" y="270424"/>
                      <a:pt x="97701" y="272022"/>
                      <a:pt x="82516" y="272022"/>
                    </a:cubicBezTo>
                    <a:cubicBezTo>
                      <a:pt x="66532" y="272022"/>
                      <a:pt x="52346" y="269225"/>
                      <a:pt x="39959" y="263631"/>
                    </a:cubicBezTo>
                    <a:cubicBezTo>
                      <a:pt x="27572" y="258037"/>
                      <a:pt x="17832" y="249545"/>
                      <a:pt x="10689" y="238207"/>
                    </a:cubicBezTo>
                    <a:cubicBezTo>
                      <a:pt x="3596" y="226869"/>
                      <a:pt x="0" y="212483"/>
                      <a:pt x="0" y="195051"/>
                    </a:cubicBezTo>
                    <a:cubicBezTo>
                      <a:pt x="0" y="168828"/>
                      <a:pt x="10389" y="148698"/>
                      <a:pt x="31168" y="134613"/>
                    </a:cubicBezTo>
                    <a:cubicBezTo>
                      <a:pt x="51947" y="120527"/>
                      <a:pt x="83615" y="112885"/>
                      <a:pt x="126171" y="111586"/>
                    </a:cubicBezTo>
                    <a:lnTo>
                      <a:pt x="171525" y="109688"/>
                    </a:lnTo>
                    <a:lnTo>
                      <a:pt x="171525" y="93605"/>
                    </a:lnTo>
                    <a:cubicBezTo>
                      <a:pt x="171525" y="70928"/>
                      <a:pt x="166630" y="54994"/>
                      <a:pt x="156890" y="45853"/>
                    </a:cubicBezTo>
                    <a:cubicBezTo>
                      <a:pt x="147150" y="36713"/>
                      <a:pt x="133364" y="32167"/>
                      <a:pt x="115632" y="32167"/>
                    </a:cubicBezTo>
                    <a:cubicBezTo>
                      <a:pt x="101896" y="32167"/>
                      <a:pt x="88760" y="34165"/>
                      <a:pt x="76272" y="38161"/>
                    </a:cubicBezTo>
                    <a:cubicBezTo>
                      <a:pt x="63785" y="42157"/>
                      <a:pt x="51947" y="46902"/>
                      <a:pt x="40759" y="52297"/>
                    </a:cubicBezTo>
                    <a:lnTo>
                      <a:pt x="28521" y="22078"/>
                    </a:lnTo>
                    <a:cubicBezTo>
                      <a:pt x="40359" y="15984"/>
                      <a:pt x="53945" y="10789"/>
                      <a:pt x="69279" y="6494"/>
                    </a:cubicBezTo>
                    <a:cubicBezTo>
                      <a:pt x="84614" y="2198"/>
                      <a:pt x="100797" y="0"/>
                      <a:pt x="117730" y="0"/>
                    </a:cubicBezTo>
                    <a:close/>
                    <a:moveTo>
                      <a:pt x="171075" y="137709"/>
                    </a:moveTo>
                    <a:lnTo>
                      <a:pt x="131016" y="139408"/>
                    </a:lnTo>
                    <a:cubicBezTo>
                      <a:pt x="98250" y="140707"/>
                      <a:pt x="75124" y="146051"/>
                      <a:pt x="61687" y="155491"/>
                    </a:cubicBezTo>
                    <a:cubicBezTo>
                      <a:pt x="48251" y="164932"/>
                      <a:pt x="41558" y="178268"/>
                      <a:pt x="41558" y="195551"/>
                    </a:cubicBezTo>
                    <a:cubicBezTo>
                      <a:pt x="41558" y="210585"/>
                      <a:pt x="46103" y="221674"/>
                      <a:pt x="55244" y="228866"/>
                    </a:cubicBezTo>
                    <a:cubicBezTo>
                      <a:pt x="64384" y="236059"/>
                      <a:pt x="76422" y="239656"/>
                      <a:pt x="91457" y="239656"/>
                    </a:cubicBezTo>
                    <a:cubicBezTo>
                      <a:pt x="114783" y="239656"/>
                      <a:pt x="133914" y="233162"/>
                      <a:pt x="148798" y="220225"/>
                    </a:cubicBezTo>
                    <a:cubicBezTo>
                      <a:pt x="163683" y="207288"/>
                      <a:pt x="171125" y="187858"/>
                      <a:pt x="171125" y="161935"/>
                    </a:cubicBezTo>
                    <a:lnTo>
                      <a:pt x="171125" y="13770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85" name="Google Shape;3485;g34ed79b00d1_0_3027"/>
              <p:cNvSpPr/>
              <p:nvPr/>
            </p:nvSpPr>
            <p:spPr>
              <a:xfrm>
                <a:off x="7876832" y="4777024"/>
                <a:ext cx="151345" cy="267726"/>
              </a:xfrm>
              <a:custGeom>
                <a:rect b="b" l="l" r="r" t="t"/>
                <a:pathLst>
                  <a:path extrusionOk="0" h="267726" w="151345">
                    <a:moveTo>
                      <a:pt x="119478" y="0"/>
                    </a:moveTo>
                    <a:cubicBezTo>
                      <a:pt x="124773" y="0"/>
                      <a:pt x="130267" y="300"/>
                      <a:pt x="136011" y="849"/>
                    </a:cubicBezTo>
                    <a:cubicBezTo>
                      <a:pt x="141755" y="1398"/>
                      <a:pt x="146900" y="2148"/>
                      <a:pt x="151345" y="3147"/>
                    </a:cubicBezTo>
                    <a:lnTo>
                      <a:pt x="146300" y="40109"/>
                    </a:lnTo>
                    <a:cubicBezTo>
                      <a:pt x="142005" y="39010"/>
                      <a:pt x="137210" y="38111"/>
                      <a:pt x="131915" y="37462"/>
                    </a:cubicBezTo>
                    <a:cubicBezTo>
                      <a:pt x="126621" y="36812"/>
                      <a:pt x="121676" y="36513"/>
                      <a:pt x="117030" y="36513"/>
                    </a:cubicBezTo>
                    <a:cubicBezTo>
                      <a:pt x="106491" y="36513"/>
                      <a:pt x="96501" y="38610"/>
                      <a:pt x="87161" y="42856"/>
                    </a:cubicBezTo>
                    <a:cubicBezTo>
                      <a:pt x="77820" y="47102"/>
                      <a:pt x="69629" y="53146"/>
                      <a:pt x="62586" y="61088"/>
                    </a:cubicBezTo>
                    <a:cubicBezTo>
                      <a:pt x="55543" y="68980"/>
                      <a:pt x="50049" y="78520"/>
                      <a:pt x="46053" y="89609"/>
                    </a:cubicBezTo>
                    <a:cubicBezTo>
                      <a:pt x="42057" y="100747"/>
                      <a:pt x="40059" y="113085"/>
                      <a:pt x="40059" y="126671"/>
                    </a:cubicBezTo>
                    <a:lnTo>
                      <a:pt x="40059" y="267727"/>
                    </a:lnTo>
                    <a:lnTo>
                      <a:pt x="0" y="267727"/>
                    </a:lnTo>
                    <a:lnTo>
                      <a:pt x="0" y="4845"/>
                    </a:lnTo>
                    <a:lnTo>
                      <a:pt x="33116" y="4845"/>
                    </a:lnTo>
                    <a:lnTo>
                      <a:pt x="37412" y="53296"/>
                    </a:lnTo>
                    <a:lnTo>
                      <a:pt x="39110" y="53296"/>
                    </a:lnTo>
                    <a:cubicBezTo>
                      <a:pt x="44554" y="43555"/>
                      <a:pt x="51098" y="34615"/>
                      <a:pt x="58790" y="26573"/>
                    </a:cubicBezTo>
                    <a:cubicBezTo>
                      <a:pt x="66482" y="18481"/>
                      <a:pt x="75373" y="12038"/>
                      <a:pt x="85513" y="7243"/>
                    </a:cubicBezTo>
                    <a:cubicBezTo>
                      <a:pt x="95652" y="2447"/>
                      <a:pt x="106990" y="50"/>
                      <a:pt x="119428" y="5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86" name="Google Shape;3486;g34ed79b00d1_0_3027"/>
              <p:cNvSpPr/>
              <p:nvPr/>
            </p:nvSpPr>
            <p:spPr>
              <a:xfrm>
                <a:off x="8063042" y="4671381"/>
                <a:ext cx="231014" cy="378114"/>
              </a:xfrm>
              <a:custGeom>
                <a:rect b="b" l="l" r="r" t="t"/>
                <a:pathLst>
                  <a:path extrusionOk="0" h="378114" w="231014">
                    <a:moveTo>
                      <a:pt x="108139" y="378114"/>
                    </a:moveTo>
                    <a:cubicBezTo>
                      <a:pt x="74874" y="378114"/>
                      <a:pt x="48550" y="366776"/>
                      <a:pt x="29120" y="344049"/>
                    </a:cubicBezTo>
                    <a:cubicBezTo>
                      <a:pt x="9690" y="321322"/>
                      <a:pt x="0" y="287607"/>
                      <a:pt x="0" y="242802"/>
                    </a:cubicBezTo>
                    <a:cubicBezTo>
                      <a:pt x="0" y="197998"/>
                      <a:pt x="9890" y="163383"/>
                      <a:pt x="29719" y="140257"/>
                    </a:cubicBezTo>
                    <a:cubicBezTo>
                      <a:pt x="49549" y="117131"/>
                      <a:pt x="75922" y="105592"/>
                      <a:pt x="108888" y="105592"/>
                    </a:cubicBezTo>
                    <a:cubicBezTo>
                      <a:pt x="122824" y="105592"/>
                      <a:pt x="134962" y="107440"/>
                      <a:pt x="145352" y="111087"/>
                    </a:cubicBezTo>
                    <a:cubicBezTo>
                      <a:pt x="155741" y="114783"/>
                      <a:pt x="164682" y="119678"/>
                      <a:pt x="172224" y="125822"/>
                    </a:cubicBezTo>
                    <a:cubicBezTo>
                      <a:pt x="179716" y="131966"/>
                      <a:pt x="186060" y="138958"/>
                      <a:pt x="191154" y="146800"/>
                    </a:cubicBezTo>
                    <a:lnTo>
                      <a:pt x="194052" y="146800"/>
                    </a:lnTo>
                    <a:cubicBezTo>
                      <a:pt x="193402" y="141855"/>
                      <a:pt x="192753" y="135062"/>
                      <a:pt x="192154" y="126421"/>
                    </a:cubicBezTo>
                    <a:cubicBezTo>
                      <a:pt x="191504" y="117780"/>
                      <a:pt x="191204" y="110737"/>
                      <a:pt x="191204" y="105293"/>
                    </a:cubicBezTo>
                    <a:lnTo>
                      <a:pt x="191204" y="0"/>
                    </a:lnTo>
                    <a:lnTo>
                      <a:pt x="231014" y="0"/>
                    </a:lnTo>
                    <a:lnTo>
                      <a:pt x="231014" y="373219"/>
                    </a:lnTo>
                    <a:lnTo>
                      <a:pt x="198897" y="373219"/>
                    </a:lnTo>
                    <a:lnTo>
                      <a:pt x="192903" y="335807"/>
                    </a:lnTo>
                    <a:lnTo>
                      <a:pt x="191204" y="335807"/>
                    </a:lnTo>
                    <a:cubicBezTo>
                      <a:pt x="186259" y="343649"/>
                      <a:pt x="179966" y="350742"/>
                      <a:pt x="172374" y="357135"/>
                    </a:cubicBezTo>
                    <a:cubicBezTo>
                      <a:pt x="164782" y="363529"/>
                      <a:pt x="155741" y="368624"/>
                      <a:pt x="145252" y="372370"/>
                    </a:cubicBezTo>
                    <a:cubicBezTo>
                      <a:pt x="134762" y="376116"/>
                      <a:pt x="122424" y="378014"/>
                      <a:pt x="108189" y="378014"/>
                    </a:cubicBezTo>
                    <a:close/>
                    <a:moveTo>
                      <a:pt x="114383" y="344998"/>
                    </a:moveTo>
                    <a:cubicBezTo>
                      <a:pt x="142504" y="344998"/>
                      <a:pt x="162434" y="337006"/>
                      <a:pt x="174122" y="321022"/>
                    </a:cubicBezTo>
                    <a:cubicBezTo>
                      <a:pt x="185810" y="305039"/>
                      <a:pt x="191654" y="281263"/>
                      <a:pt x="191654" y="249795"/>
                    </a:cubicBezTo>
                    <a:lnTo>
                      <a:pt x="191654" y="242602"/>
                    </a:lnTo>
                    <a:cubicBezTo>
                      <a:pt x="191654" y="209187"/>
                      <a:pt x="186109" y="183513"/>
                      <a:pt x="174971" y="165581"/>
                    </a:cubicBezTo>
                    <a:cubicBezTo>
                      <a:pt x="163832" y="147649"/>
                      <a:pt x="143653" y="138709"/>
                      <a:pt x="114383" y="138709"/>
                    </a:cubicBezTo>
                    <a:cubicBezTo>
                      <a:pt x="89908" y="138709"/>
                      <a:pt x="71627" y="148099"/>
                      <a:pt x="59439" y="166880"/>
                    </a:cubicBezTo>
                    <a:cubicBezTo>
                      <a:pt x="47302" y="185661"/>
                      <a:pt x="41208" y="211285"/>
                      <a:pt x="41208" y="243751"/>
                    </a:cubicBezTo>
                    <a:cubicBezTo>
                      <a:pt x="41208" y="276218"/>
                      <a:pt x="47252" y="300993"/>
                      <a:pt x="59339" y="318575"/>
                    </a:cubicBezTo>
                    <a:cubicBezTo>
                      <a:pt x="71427" y="336157"/>
                      <a:pt x="89758" y="344948"/>
                      <a:pt x="114383" y="34494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87" name="Google Shape;3487;g34ed79b00d1_0_3027"/>
              <p:cNvSpPr/>
              <p:nvPr/>
            </p:nvSpPr>
            <p:spPr>
              <a:xfrm>
                <a:off x="8378220" y="4781819"/>
                <a:ext cx="39809" cy="262881"/>
              </a:xfrm>
              <a:custGeom>
                <a:rect b="b" l="l" r="r" t="t"/>
                <a:pathLst>
                  <a:path extrusionOk="0" h="262881" w="39809">
                    <a:moveTo>
                      <a:pt x="39809" y="262881"/>
                    </a:moveTo>
                    <a:lnTo>
                      <a:pt x="0" y="262881"/>
                    </a:lnTo>
                    <a:lnTo>
                      <a:pt x="0" y="0"/>
                    </a:lnTo>
                    <a:lnTo>
                      <a:pt x="39809" y="0"/>
                    </a:lnTo>
                    <a:lnTo>
                      <a:pt x="39809" y="26288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88" name="Google Shape;3488;g34ed79b00d1_0_3027"/>
              <p:cNvSpPr/>
              <p:nvPr/>
            </p:nvSpPr>
            <p:spPr>
              <a:xfrm>
                <a:off x="8502243" y="4671431"/>
                <a:ext cx="212233" cy="373219"/>
              </a:xfrm>
              <a:custGeom>
                <a:rect b="b" l="l" r="r" t="t"/>
                <a:pathLst>
                  <a:path extrusionOk="0" h="373219" w="212233">
                    <a:moveTo>
                      <a:pt x="39560" y="50"/>
                    </a:moveTo>
                    <a:lnTo>
                      <a:pt x="39560" y="193852"/>
                    </a:lnTo>
                    <a:cubicBezTo>
                      <a:pt x="39560" y="200246"/>
                      <a:pt x="39310" y="208038"/>
                      <a:pt x="38860" y="217228"/>
                    </a:cubicBezTo>
                    <a:cubicBezTo>
                      <a:pt x="38361" y="226419"/>
                      <a:pt x="37961" y="234561"/>
                      <a:pt x="37662" y="241553"/>
                    </a:cubicBezTo>
                    <a:lnTo>
                      <a:pt x="39360" y="241553"/>
                    </a:lnTo>
                    <a:cubicBezTo>
                      <a:pt x="42707" y="237408"/>
                      <a:pt x="47652" y="231264"/>
                      <a:pt x="54095" y="223072"/>
                    </a:cubicBezTo>
                    <a:cubicBezTo>
                      <a:pt x="60538" y="214881"/>
                      <a:pt x="66032" y="208337"/>
                      <a:pt x="70528" y="203393"/>
                    </a:cubicBezTo>
                    <a:lnTo>
                      <a:pt x="157839" y="110338"/>
                    </a:lnTo>
                    <a:lnTo>
                      <a:pt x="204591" y="110338"/>
                    </a:lnTo>
                    <a:lnTo>
                      <a:pt x="98799" y="222573"/>
                    </a:lnTo>
                    <a:lnTo>
                      <a:pt x="212233" y="373219"/>
                    </a:lnTo>
                    <a:lnTo>
                      <a:pt x="164282" y="373219"/>
                    </a:lnTo>
                    <a:lnTo>
                      <a:pt x="71477" y="248746"/>
                    </a:lnTo>
                    <a:lnTo>
                      <a:pt x="39560" y="278016"/>
                    </a:lnTo>
                    <a:lnTo>
                      <a:pt x="39560" y="373219"/>
                    </a:lnTo>
                    <a:lnTo>
                      <a:pt x="0" y="373219"/>
                    </a:lnTo>
                    <a:lnTo>
                      <a:pt x="0" y="0"/>
                    </a:lnTo>
                    <a:lnTo>
                      <a:pt x="3956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89" name="Google Shape;3489;g34ed79b00d1_0_3027"/>
            <p:cNvGrpSpPr/>
            <p:nvPr/>
          </p:nvGrpSpPr>
          <p:grpSpPr>
            <a:xfrm>
              <a:off x="3132075" y="4228633"/>
              <a:ext cx="343149" cy="1826636"/>
              <a:chOff x="3132075" y="4228633"/>
              <a:chExt cx="343149" cy="1826636"/>
            </a:xfrm>
          </p:grpSpPr>
          <p:sp>
            <p:nvSpPr>
              <p:cNvPr id="3490" name="Google Shape;3490;g34ed79b00d1_0_3027"/>
              <p:cNvSpPr/>
              <p:nvPr/>
            </p:nvSpPr>
            <p:spPr>
              <a:xfrm>
                <a:off x="3147809" y="6026798"/>
                <a:ext cx="244949" cy="28471"/>
              </a:xfrm>
              <a:custGeom>
                <a:rect b="b" l="l" r="r" t="t"/>
                <a:pathLst>
                  <a:path extrusionOk="0" h="28471" w="244949">
                    <a:moveTo>
                      <a:pt x="244950" y="28471"/>
                    </a:moveTo>
                    <a:lnTo>
                      <a:pt x="0" y="28471"/>
                    </a:lnTo>
                    <a:lnTo>
                      <a:pt x="0" y="0"/>
                    </a:lnTo>
                    <a:lnTo>
                      <a:pt x="244950" y="0"/>
                    </a:lnTo>
                    <a:lnTo>
                      <a:pt x="244950" y="2847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91" name="Google Shape;3491;g34ed79b00d1_0_3027"/>
              <p:cNvSpPr/>
              <p:nvPr/>
            </p:nvSpPr>
            <p:spPr>
              <a:xfrm>
                <a:off x="3132125" y="5812467"/>
                <a:ext cx="264080" cy="161384"/>
              </a:xfrm>
              <a:custGeom>
                <a:rect b="b" l="l" r="r" t="t"/>
                <a:pathLst>
                  <a:path extrusionOk="0" h="161384" w="264080">
                    <a:moveTo>
                      <a:pt x="263980" y="85812"/>
                    </a:moveTo>
                    <a:cubicBezTo>
                      <a:pt x="263980" y="109038"/>
                      <a:pt x="256039" y="127419"/>
                      <a:pt x="240205" y="141006"/>
                    </a:cubicBezTo>
                    <a:cubicBezTo>
                      <a:pt x="224371" y="154592"/>
                      <a:pt x="200795" y="161385"/>
                      <a:pt x="169527" y="161385"/>
                    </a:cubicBezTo>
                    <a:cubicBezTo>
                      <a:pt x="138259" y="161385"/>
                      <a:pt x="114034" y="154442"/>
                      <a:pt x="97900" y="140606"/>
                    </a:cubicBezTo>
                    <a:cubicBezTo>
                      <a:pt x="81767" y="126771"/>
                      <a:pt x="73675" y="108339"/>
                      <a:pt x="73675" y="85313"/>
                    </a:cubicBezTo>
                    <a:cubicBezTo>
                      <a:pt x="73675" y="75573"/>
                      <a:pt x="74974" y="67131"/>
                      <a:pt x="77521" y="59839"/>
                    </a:cubicBezTo>
                    <a:cubicBezTo>
                      <a:pt x="80068" y="52596"/>
                      <a:pt x="83515" y="46302"/>
                      <a:pt x="87810" y="41058"/>
                    </a:cubicBezTo>
                    <a:cubicBezTo>
                      <a:pt x="92106" y="35813"/>
                      <a:pt x="97001" y="31418"/>
                      <a:pt x="102495" y="27821"/>
                    </a:cubicBezTo>
                    <a:lnTo>
                      <a:pt x="102495" y="25823"/>
                    </a:lnTo>
                    <a:cubicBezTo>
                      <a:pt x="99049" y="26273"/>
                      <a:pt x="94304" y="26723"/>
                      <a:pt x="88260" y="27172"/>
                    </a:cubicBezTo>
                    <a:cubicBezTo>
                      <a:pt x="82216" y="27621"/>
                      <a:pt x="77321" y="27821"/>
                      <a:pt x="73525" y="27821"/>
                    </a:cubicBezTo>
                    <a:lnTo>
                      <a:pt x="0" y="27821"/>
                    </a:lnTo>
                    <a:lnTo>
                      <a:pt x="0" y="0"/>
                    </a:lnTo>
                    <a:lnTo>
                      <a:pt x="260684" y="0"/>
                    </a:lnTo>
                    <a:lnTo>
                      <a:pt x="260684" y="22427"/>
                    </a:lnTo>
                    <a:lnTo>
                      <a:pt x="234561" y="26623"/>
                    </a:lnTo>
                    <a:lnTo>
                      <a:pt x="234561" y="27771"/>
                    </a:lnTo>
                    <a:cubicBezTo>
                      <a:pt x="240055" y="31218"/>
                      <a:pt x="245000" y="35614"/>
                      <a:pt x="249495" y="40908"/>
                    </a:cubicBezTo>
                    <a:cubicBezTo>
                      <a:pt x="253941" y="46203"/>
                      <a:pt x="257487" y="52546"/>
                      <a:pt x="260135" y="59839"/>
                    </a:cubicBezTo>
                    <a:cubicBezTo>
                      <a:pt x="262732" y="67131"/>
                      <a:pt x="264080" y="75772"/>
                      <a:pt x="264080" y="85712"/>
                    </a:cubicBezTo>
                    <a:close/>
                    <a:moveTo>
                      <a:pt x="240854" y="81467"/>
                    </a:moveTo>
                    <a:cubicBezTo>
                      <a:pt x="240854" y="61787"/>
                      <a:pt x="235260" y="47901"/>
                      <a:pt x="224121" y="39759"/>
                    </a:cubicBezTo>
                    <a:cubicBezTo>
                      <a:pt x="212933" y="31618"/>
                      <a:pt x="196350" y="27521"/>
                      <a:pt x="174372" y="27521"/>
                    </a:cubicBezTo>
                    <a:lnTo>
                      <a:pt x="169327" y="27521"/>
                    </a:lnTo>
                    <a:cubicBezTo>
                      <a:pt x="146001" y="27521"/>
                      <a:pt x="128069" y="31418"/>
                      <a:pt x="115532" y="39160"/>
                    </a:cubicBezTo>
                    <a:cubicBezTo>
                      <a:pt x="103045" y="46902"/>
                      <a:pt x="96751" y="61038"/>
                      <a:pt x="96751" y="81467"/>
                    </a:cubicBezTo>
                    <a:cubicBezTo>
                      <a:pt x="96751" y="98549"/>
                      <a:pt x="103295" y="111336"/>
                      <a:pt x="116431" y="119828"/>
                    </a:cubicBezTo>
                    <a:cubicBezTo>
                      <a:pt x="129568" y="128319"/>
                      <a:pt x="147450" y="132564"/>
                      <a:pt x="170126" y="132564"/>
                    </a:cubicBezTo>
                    <a:cubicBezTo>
                      <a:pt x="192803" y="132564"/>
                      <a:pt x="210136" y="128369"/>
                      <a:pt x="222373" y="119927"/>
                    </a:cubicBezTo>
                    <a:cubicBezTo>
                      <a:pt x="234660" y="111486"/>
                      <a:pt x="240804" y="98699"/>
                      <a:pt x="240804" y="8146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92" name="Google Shape;3492;g34ed79b00d1_0_3027"/>
              <p:cNvSpPr/>
              <p:nvPr/>
            </p:nvSpPr>
            <p:spPr>
              <a:xfrm>
                <a:off x="3205800" y="5608275"/>
                <a:ext cx="190355" cy="155640"/>
              </a:xfrm>
              <a:custGeom>
                <a:rect b="b" l="l" r="r" t="t"/>
                <a:pathLst>
                  <a:path extrusionOk="0" h="155640" w="190355">
                    <a:moveTo>
                      <a:pt x="0" y="74724"/>
                    </a:moveTo>
                    <a:cubicBezTo>
                      <a:pt x="0" y="59089"/>
                      <a:pt x="3446" y="45703"/>
                      <a:pt x="10389" y="34514"/>
                    </a:cubicBezTo>
                    <a:cubicBezTo>
                      <a:pt x="17332" y="23326"/>
                      <a:pt x="27023" y="14785"/>
                      <a:pt x="39460" y="8890"/>
                    </a:cubicBezTo>
                    <a:cubicBezTo>
                      <a:pt x="51897" y="2997"/>
                      <a:pt x="66482" y="0"/>
                      <a:pt x="83115" y="0"/>
                    </a:cubicBezTo>
                    <a:lnTo>
                      <a:pt x="100397" y="0"/>
                    </a:lnTo>
                    <a:lnTo>
                      <a:pt x="100397" y="126820"/>
                    </a:lnTo>
                    <a:cubicBezTo>
                      <a:pt x="121975" y="126471"/>
                      <a:pt x="138359" y="121126"/>
                      <a:pt x="149647" y="110737"/>
                    </a:cubicBezTo>
                    <a:cubicBezTo>
                      <a:pt x="160936" y="100347"/>
                      <a:pt x="166580" y="85712"/>
                      <a:pt x="166580" y="66832"/>
                    </a:cubicBezTo>
                    <a:cubicBezTo>
                      <a:pt x="166580" y="55193"/>
                      <a:pt x="165531" y="44954"/>
                      <a:pt x="163383" y="36013"/>
                    </a:cubicBezTo>
                    <a:cubicBezTo>
                      <a:pt x="161285" y="27072"/>
                      <a:pt x="158139" y="17832"/>
                      <a:pt x="153993" y="8191"/>
                    </a:cubicBezTo>
                    <a:lnTo>
                      <a:pt x="178468" y="8191"/>
                    </a:lnTo>
                    <a:cubicBezTo>
                      <a:pt x="182614" y="17482"/>
                      <a:pt x="185611" y="26673"/>
                      <a:pt x="187509" y="35763"/>
                    </a:cubicBezTo>
                    <a:cubicBezTo>
                      <a:pt x="189407" y="44854"/>
                      <a:pt x="190356" y="55593"/>
                      <a:pt x="190356" y="68031"/>
                    </a:cubicBezTo>
                    <a:cubicBezTo>
                      <a:pt x="190356" y="85662"/>
                      <a:pt x="186759" y="101047"/>
                      <a:pt x="179567" y="114183"/>
                    </a:cubicBezTo>
                    <a:cubicBezTo>
                      <a:pt x="172374" y="127320"/>
                      <a:pt x="161785" y="137509"/>
                      <a:pt x="147799" y="144752"/>
                    </a:cubicBezTo>
                    <a:cubicBezTo>
                      <a:pt x="133863" y="151995"/>
                      <a:pt x="116731" y="155641"/>
                      <a:pt x="96552" y="155641"/>
                    </a:cubicBezTo>
                    <a:cubicBezTo>
                      <a:pt x="76372" y="155641"/>
                      <a:pt x="59689" y="152295"/>
                      <a:pt x="45204" y="145651"/>
                    </a:cubicBezTo>
                    <a:cubicBezTo>
                      <a:pt x="30719" y="139008"/>
                      <a:pt x="19580" y="129617"/>
                      <a:pt x="11788" y="117530"/>
                    </a:cubicBezTo>
                    <a:cubicBezTo>
                      <a:pt x="3996" y="105392"/>
                      <a:pt x="50" y="91157"/>
                      <a:pt x="50" y="74724"/>
                    </a:cubicBezTo>
                    <a:close/>
                    <a:moveTo>
                      <a:pt x="22777" y="75073"/>
                    </a:moveTo>
                    <a:cubicBezTo>
                      <a:pt x="22777" y="89908"/>
                      <a:pt x="27622" y="101746"/>
                      <a:pt x="37362" y="110587"/>
                    </a:cubicBezTo>
                    <a:cubicBezTo>
                      <a:pt x="47102" y="119428"/>
                      <a:pt x="60638" y="124673"/>
                      <a:pt x="78070" y="126321"/>
                    </a:cubicBezTo>
                    <a:lnTo>
                      <a:pt x="78070" y="29170"/>
                    </a:lnTo>
                    <a:cubicBezTo>
                      <a:pt x="67131" y="29270"/>
                      <a:pt x="57491" y="30968"/>
                      <a:pt x="49150" y="34265"/>
                    </a:cubicBezTo>
                    <a:cubicBezTo>
                      <a:pt x="40808" y="37561"/>
                      <a:pt x="34365" y="42556"/>
                      <a:pt x="29720" y="49250"/>
                    </a:cubicBezTo>
                    <a:cubicBezTo>
                      <a:pt x="25075" y="55943"/>
                      <a:pt x="22777" y="64534"/>
                      <a:pt x="22777" y="7507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93" name="Google Shape;3493;g34ed79b00d1_0_3027"/>
              <p:cNvSpPr/>
              <p:nvPr/>
            </p:nvSpPr>
            <p:spPr>
              <a:xfrm>
                <a:off x="3205800" y="5300539"/>
                <a:ext cx="187059" cy="260584"/>
              </a:xfrm>
              <a:custGeom>
                <a:rect b="b" l="l" r="r" t="t"/>
                <a:pathLst>
                  <a:path extrusionOk="0" h="260584" w="187059">
                    <a:moveTo>
                      <a:pt x="0" y="61138"/>
                    </a:moveTo>
                    <a:cubicBezTo>
                      <a:pt x="0" y="40909"/>
                      <a:pt x="5295" y="25674"/>
                      <a:pt x="15834" y="15385"/>
                    </a:cubicBezTo>
                    <a:cubicBezTo>
                      <a:pt x="26373" y="5095"/>
                      <a:pt x="43356" y="0"/>
                      <a:pt x="66682" y="0"/>
                    </a:cubicBezTo>
                    <a:lnTo>
                      <a:pt x="186959" y="0"/>
                    </a:lnTo>
                    <a:lnTo>
                      <a:pt x="186959" y="27472"/>
                    </a:lnTo>
                    <a:lnTo>
                      <a:pt x="68031" y="27472"/>
                    </a:lnTo>
                    <a:cubicBezTo>
                      <a:pt x="53196" y="27472"/>
                      <a:pt x="42057" y="30669"/>
                      <a:pt x="34615" y="37112"/>
                    </a:cubicBezTo>
                    <a:cubicBezTo>
                      <a:pt x="27172" y="43556"/>
                      <a:pt x="23476" y="53046"/>
                      <a:pt x="23476" y="65683"/>
                    </a:cubicBezTo>
                    <a:cubicBezTo>
                      <a:pt x="23476" y="83465"/>
                      <a:pt x="28621" y="96352"/>
                      <a:pt x="38910" y="104394"/>
                    </a:cubicBezTo>
                    <a:cubicBezTo>
                      <a:pt x="49200" y="112435"/>
                      <a:pt x="64334" y="116481"/>
                      <a:pt x="84314" y="116481"/>
                    </a:cubicBezTo>
                    <a:lnTo>
                      <a:pt x="187009" y="116481"/>
                    </a:lnTo>
                    <a:lnTo>
                      <a:pt x="187009" y="144153"/>
                    </a:lnTo>
                    <a:lnTo>
                      <a:pt x="68081" y="144153"/>
                    </a:lnTo>
                    <a:cubicBezTo>
                      <a:pt x="58141" y="144153"/>
                      <a:pt x="49899" y="145602"/>
                      <a:pt x="43306" y="148399"/>
                    </a:cubicBezTo>
                    <a:cubicBezTo>
                      <a:pt x="36712" y="151246"/>
                      <a:pt x="31768" y="155491"/>
                      <a:pt x="28471" y="161136"/>
                    </a:cubicBezTo>
                    <a:cubicBezTo>
                      <a:pt x="25174" y="166780"/>
                      <a:pt x="23526" y="173873"/>
                      <a:pt x="23526" y="182514"/>
                    </a:cubicBezTo>
                    <a:cubicBezTo>
                      <a:pt x="23526" y="194702"/>
                      <a:pt x="26024" y="204442"/>
                      <a:pt x="31068" y="211834"/>
                    </a:cubicBezTo>
                    <a:cubicBezTo>
                      <a:pt x="36113" y="219226"/>
                      <a:pt x="43556" y="224521"/>
                      <a:pt x="53446" y="227818"/>
                    </a:cubicBezTo>
                    <a:cubicBezTo>
                      <a:pt x="63335" y="231114"/>
                      <a:pt x="75473" y="232763"/>
                      <a:pt x="89908" y="232763"/>
                    </a:cubicBezTo>
                    <a:lnTo>
                      <a:pt x="187059" y="232763"/>
                    </a:lnTo>
                    <a:lnTo>
                      <a:pt x="187059" y="260584"/>
                    </a:lnTo>
                    <a:lnTo>
                      <a:pt x="3446" y="260584"/>
                    </a:lnTo>
                    <a:lnTo>
                      <a:pt x="3446" y="238157"/>
                    </a:lnTo>
                    <a:lnTo>
                      <a:pt x="29420" y="233962"/>
                    </a:lnTo>
                    <a:lnTo>
                      <a:pt x="29420" y="232463"/>
                    </a:lnTo>
                    <a:cubicBezTo>
                      <a:pt x="23076" y="228767"/>
                      <a:pt x="17682" y="224122"/>
                      <a:pt x="13336" y="218577"/>
                    </a:cubicBezTo>
                    <a:cubicBezTo>
                      <a:pt x="8991" y="212983"/>
                      <a:pt x="5694" y="206739"/>
                      <a:pt x="3446" y="199796"/>
                    </a:cubicBezTo>
                    <a:cubicBezTo>
                      <a:pt x="1199" y="192854"/>
                      <a:pt x="100" y="185511"/>
                      <a:pt x="100" y="177669"/>
                    </a:cubicBezTo>
                    <a:cubicBezTo>
                      <a:pt x="100" y="163733"/>
                      <a:pt x="2697" y="151995"/>
                      <a:pt x="7892" y="142555"/>
                    </a:cubicBezTo>
                    <a:cubicBezTo>
                      <a:pt x="13087" y="133114"/>
                      <a:pt x="20979" y="126271"/>
                      <a:pt x="31618" y="122026"/>
                    </a:cubicBezTo>
                    <a:lnTo>
                      <a:pt x="31618" y="120527"/>
                    </a:lnTo>
                    <a:cubicBezTo>
                      <a:pt x="21029" y="114483"/>
                      <a:pt x="13087" y="106242"/>
                      <a:pt x="7892" y="95752"/>
                    </a:cubicBezTo>
                    <a:cubicBezTo>
                      <a:pt x="2697" y="85263"/>
                      <a:pt x="100" y="73775"/>
                      <a:pt x="100" y="6123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94" name="Google Shape;3494;g34ed79b00d1_0_3027"/>
              <p:cNvSpPr/>
              <p:nvPr/>
            </p:nvSpPr>
            <p:spPr>
              <a:xfrm>
                <a:off x="3205800" y="5085059"/>
                <a:ext cx="190255" cy="168528"/>
              </a:xfrm>
              <a:custGeom>
                <a:rect b="b" l="l" r="r" t="t"/>
                <a:pathLst>
                  <a:path extrusionOk="0" h="168528" w="190255">
                    <a:moveTo>
                      <a:pt x="94803" y="0"/>
                    </a:moveTo>
                    <a:cubicBezTo>
                      <a:pt x="109888" y="0"/>
                      <a:pt x="123324" y="1948"/>
                      <a:pt x="135162" y="5844"/>
                    </a:cubicBezTo>
                    <a:cubicBezTo>
                      <a:pt x="147000" y="9740"/>
                      <a:pt x="156990" y="15384"/>
                      <a:pt x="165131" y="22777"/>
                    </a:cubicBezTo>
                    <a:cubicBezTo>
                      <a:pt x="173273" y="30169"/>
                      <a:pt x="179517" y="39060"/>
                      <a:pt x="183812" y="49499"/>
                    </a:cubicBezTo>
                    <a:cubicBezTo>
                      <a:pt x="188108" y="59939"/>
                      <a:pt x="190256" y="71777"/>
                      <a:pt x="190256" y="84914"/>
                    </a:cubicBezTo>
                    <a:cubicBezTo>
                      <a:pt x="190256" y="97201"/>
                      <a:pt x="188108" y="108439"/>
                      <a:pt x="183812" y="118679"/>
                    </a:cubicBezTo>
                    <a:cubicBezTo>
                      <a:pt x="179517" y="128918"/>
                      <a:pt x="173273" y="137709"/>
                      <a:pt x="165131" y="145152"/>
                    </a:cubicBezTo>
                    <a:cubicBezTo>
                      <a:pt x="156990" y="152594"/>
                      <a:pt x="147000" y="158338"/>
                      <a:pt x="135162" y="162434"/>
                    </a:cubicBezTo>
                    <a:cubicBezTo>
                      <a:pt x="123324" y="166530"/>
                      <a:pt x="109888" y="168528"/>
                      <a:pt x="94803" y="168528"/>
                    </a:cubicBezTo>
                    <a:cubicBezTo>
                      <a:pt x="74724" y="168528"/>
                      <a:pt x="57591" y="165131"/>
                      <a:pt x="43456" y="158288"/>
                    </a:cubicBezTo>
                    <a:cubicBezTo>
                      <a:pt x="29320" y="151495"/>
                      <a:pt x="18531" y="141756"/>
                      <a:pt x="11139" y="129068"/>
                    </a:cubicBezTo>
                    <a:cubicBezTo>
                      <a:pt x="3696" y="116381"/>
                      <a:pt x="0" y="101296"/>
                      <a:pt x="0" y="83764"/>
                    </a:cubicBezTo>
                    <a:cubicBezTo>
                      <a:pt x="0" y="66233"/>
                      <a:pt x="3746" y="52347"/>
                      <a:pt x="11239" y="39810"/>
                    </a:cubicBezTo>
                    <a:cubicBezTo>
                      <a:pt x="18731" y="27222"/>
                      <a:pt x="29520" y="17482"/>
                      <a:pt x="43655" y="10489"/>
                    </a:cubicBezTo>
                    <a:cubicBezTo>
                      <a:pt x="57791" y="3496"/>
                      <a:pt x="74824" y="0"/>
                      <a:pt x="94853" y="0"/>
                    </a:cubicBezTo>
                    <a:close/>
                    <a:moveTo>
                      <a:pt x="94803" y="139758"/>
                    </a:moveTo>
                    <a:cubicBezTo>
                      <a:pt x="109538" y="139758"/>
                      <a:pt x="122325" y="137809"/>
                      <a:pt x="133164" y="133913"/>
                    </a:cubicBezTo>
                    <a:cubicBezTo>
                      <a:pt x="144003" y="130017"/>
                      <a:pt x="152395" y="123974"/>
                      <a:pt x="158288" y="115832"/>
                    </a:cubicBezTo>
                    <a:cubicBezTo>
                      <a:pt x="164232" y="107690"/>
                      <a:pt x="167180" y="97201"/>
                      <a:pt x="167180" y="84314"/>
                    </a:cubicBezTo>
                    <a:cubicBezTo>
                      <a:pt x="167180" y="71427"/>
                      <a:pt x="164232" y="61088"/>
                      <a:pt x="158288" y="52896"/>
                    </a:cubicBezTo>
                    <a:cubicBezTo>
                      <a:pt x="152345" y="44704"/>
                      <a:pt x="144003" y="38611"/>
                      <a:pt x="133164" y="34715"/>
                    </a:cubicBezTo>
                    <a:cubicBezTo>
                      <a:pt x="122325" y="30818"/>
                      <a:pt x="109538" y="28871"/>
                      <a:pt x="94803" y="28871"/>
                    </a:cubicBezTo>
                    <a:cubicBezTo>
                      <a:pt x="80068" y="28871"/>
                      <a:pt x="67531" y="30818"/>
                      <a:pt x="56842" y="34715"/>
                    </a:cubicBezTo>
                    <a:cubicBezTo>
                      <a:pt x="46153" y="38611"/>
                      <a:pt x="37961" y="44654"/>
                      <a:pt x="32117" y="52796"/>
                    </a:cubicBezTo>
                    <a:cubicBezTo>
                      <a:pt x="26323" y="60938"/>
                      <a:pt x="23426" y="71527"/>
                      <a:pt x="23426" y="84464"/>
                    </a:cubicBezTo>
                    <a:cubicBezTo>
                      <a:pt x="23426" y="103545"/>
                      <a:pt x="29720" y="117530"/>
                      <a:pt x="42357" y="126421"/>
                    </a:cubicBezTo>
                    <a:cubicBezTo>
                      <a:pt x="54994" y="135312"/>
                      <a:pt x="72476" y="139758"/>
                      <a:pt x="94803" y="13975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95" name="Google Shape;3495;g34ed79b00d1_0_3027"/>
              <p:cNvSpPr/>
              <p:nvPr/>
            </p:nvSpPr>
            <p:spPr>
              <a:xfrm>
                <a:off x="3132125" y="4796704"/>
                <a:ext cx="264080" cy="161385"/>
              </a:xfrm>
              <a:custGeom>
                <a:rect b="b" l="l" r="r" t="t"/>
                <a:pathLst>
                  <a:path extrusionOk="0" h="161385" w="264080">
                    <a:moveTo>
                      <a:pt x="263980" y="85812"/>
                    </a:moveTo>
                    <a:cubicBezTo>
                      <a:pt x="263980" y="109039"/>
                      <a:pt x="256039" y="127420"/>
                      <a:pt x="240205" y="141006"/>
                    </a:cubicBezTo>
                    <a:cubicBezTo>
                      <a:pt x="224371" y="154592"/>
                      <a:pt x="200795" y="161385"/>
                      <a:pt x="169527" y="161385"/>
                    </a:cubicBezTo>
                    <a:cubicBezTo>
                      <a:pt x="138259" y="161385"/>
                      <a:pt x="114034" y="154442"/>
                      <a:pt x="97900" y="140606"/>
                    </a:cubicBezTo>
                    <a:cubicBezTo>
                      <a:pt x="81767" y="126771"/>
                      <a:pt x="73675" y="108339"/>
                      <a:pt x="73675" y="85313"/>
                    </a:cubicBezTo>
                    <a:cubicBezTo>
                      <a:pt x="73675" y="75573"/>
                      <a:pt x="74974" y="67131"/>
                      <a:pt x="77521" y="59839"/>
                    </a:cubicBezTo>
                    <a:cubicBezTo>
                      <a:pt x="80068" y="52596"/>
                      <a:pt x="83515" y="46303"/>
                      <a:pt x="87810" y="41058"/>
                    </a:cubicBezTo>
                    <a:cubicBezTo>
                      <a:pt x="92106" y="35813"/>
                      <a:pt x="97001" y="31418"/>
                      <a:pt x="102495" y="27822"/>
                    </a:cubicBezTo>
                    <a:lnTo>
                      <a:pt x="102495" y="25824"/>
                    </a:lnTo>
                    <a:cubicBezTo>
                      <a:pt x="99049" y="26273"/>
                      <a:pt x="94304" y="26723"/>
                      <a:pt x="88260" y="27172"/>
                    </a:cubicBezTo>
                    <a:cubicBezTo>
                      <a:pt x="82216" y="27622"/>
                      <a:pt x="77321" y="27822"/>
                      <a:pt x="73525" y="27822"/>
                    </a:cubicBezTo>
                    <a:lnTo>
                      <a:pt x="0" y="27822"/>
                    </a:lnTo>
                    <a:lnTo>
                      <a:pt x="0" y="0"/>
                    </a:lnTo>
                    <a:lnTo>
                      <a:pt x="260684" y="0"/>
                    </a:lnTo>
                    <a:lnTo>
                      <a:pt x="260684" y="22427"/>
                    </a:lnTo>
                    <a:lnTo>
                      <a:pt x="234561" y="26623"/>
                    </a:lnTo>
                    <a:lnTo>
                      <a:pt x="234561" y="27772"/>
                    </a:lnTo>
                    <a:cubicBezTo>
                      <a:pt x="240055" y="31218"/>
                      <a:pt x="245000" y="35614"/>
                      <a:pt x="249495" y="40908"/>
                    </a:cubicBezTo>
                    <a:cubicBezTo>
                      <a:pt x="253941" y="46203"/>
                      <a:pt x="257487" y="52546"/>
                      <a:pt x="260135" y="59839"/>
                    </a:cubicBezTo>
                    <a:cubicBezTo>
                      <a:pt x="262732" y="67131"/>
                      <a:pt x="264080" y="75773"/>
                      <a:pt x="264080" y="85712"/>
                    </a:cubicBezTo>
                    <a:close/>
                    <a:moveTo>
                      <a:pt x="240854" y="81467"/>
                    </a:moveTo>
                    <a:cubicBezTo>
                      <a:pt x="240854" y="61787"/>
                      <a:pt x="235260" y="47901"/>
                      <a:pt x="224121" y="39760"/>
                    </a:cubicBezTo>
                    <a:cubicBezTo>
                      <a:pt x="212933" y="31618"/>
                      <a:pt x="196350" y="27522"/>
                      <a:pt x="174372" y="27522"/>
                    </a:cubicBezTo>
                    <a:lnTo>
                      <a:pt x="169327" y="27522"/>
                    </a:lnTo>
                    <a:cubicBezTo>
                      <a:pt x="146001" y="27522"/>
                      <a:pt x="128069" y="31418"/>
                      <a:pt x="115532" y="39160"/>
                    </a:cubicBezTo>
                    <a:cubicBezTo>
                      <a:pt x="103045" y="46902"/>
                      <a:pt x="96751" y="61038"/>
                      <a:pt x="96751" y="81467"/>
                    </a:cubicBezTo>
                    <a:cubicBezTo>
                      <a:pt x="96751" y="98549"/>
                      <a:pt x="103295" y="111336"/>
                      <a:pt x="116431" y="119828"/>
                    </a:cubicBezTo>
                    <a:cubicBezTo>
                      <a:pt x="129568" y="128319"/>
                      <a:pt x="147450" y="132565"/>
                      <a:pt x="170126" y="132565"/>
                    </a:cubicBezTo>
                    <a:cubicBezTo>
                      <a:pt x="192803" y="132565"/>
                      <a:pt x="210136" y="128369"/>
                      <a:pt x="222373" y="119928"/>
                    </a:cubicBezTo>
                    <a:cubicBezTo>
                      <a:pt x="234660" y="111486"/>
                      <a:pt x="240804" y="98699"/>
                      <a:pt x="240804" y="8146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96" name="Google Shape;3496;g34ed79b00d1_0_3027"/>
              <p:cNvSpPr/>
              <p:nvPr/>
            </p:nvSpPr>
            <p:spPr>
              <a:xfrm>
                <a:off x="3206149" y="4604549"/>
                <a:ext cx="190055" cy="146850"/>
              </a:xfrm>
              <a:custGeom>
                <a:rect b="b" l="l" r="r" t="t"/>
                <a:pathLst>
                  <a:path extrusionOk="0" h="146850" w="190055">
                    <a:moveTo>
                      <a:pt x="0" y="64684"/>
                    </a:moveTo>
                    <a:cubicBezTo>
                      <a:pt x="0" y="42806"/>
                      <a:pt x="4895" y="26523"/>
                      <a:pt x="14735" y="15934"/>
                    </a:cubicBezTo>
                    <a:cubicBezTo>
                      <a:pt x="24575" y="5345"/>
                      <a:pt x="40259" y="0"/>
                      <a:pt x="61837" y="0"/>
                    </a:cubicBezTo>
                    <a:lnTo>
                      <a:pt x="186659" y="0"/>
                    </a:lnTo>
                    <a:lnTo>
                      <a:pt x="186659" y="20279"/>
                    </a:lnTo>
                    <a:lnTo>
                      <a:pt x="159537" y="25624"/>
                    </a:lnTo>
                    <a:lnTo>
                      <a:pt x="159537" y="26973"/>
                    </a:lnTo>
                    <a:cubicBezTo>
                      <a:pt x="166230" y="32117"/>
                      <a:pt x="171874" y="37462"/>
                      <a:pt x="176370" y="43056"/>
                    </a:cubicBezTo>
                    <a:cubicBezTo>
                      <a:pt x="180915" y="48651"/>
                      <a:pt x="184312" y="55094"/>
                      <a:pt x="186609" y="62387"/>
                    </a:cubicBezTo>
                    <a:cubicBezTo>
                      <a:pt x="188907" y="69679"/>
                      <a:pt x="190056" y="78670"/>
                      <a:pt x="190056" y="89259"/>
                    </a:cubicBezTo>
                    <a:cubicBezTo>
                      <a:pt x="190056" y="100448"/>
                      <a:pt x="188108" y="110338"/>
                      <a:pt x="184212" y="118979"/>
                    </a:cubicBezTo>
                    <a:cubicBezTo>
                      <a:pt x="180316" y="127620"/>
                      <a:pt x="174372" y="134463"/>
                      <a:pt x="166430" y="139408"/>
                    </a:cubicBezTo>
                    <a:cubicBezTo>
                      <a:pt x="158488" y="144403"/>
                      <a:pt x="148448" y="146850"/>
                      <a:pt x="136261" y="146850"/>
                    </a:cubicBezTo>
                    <a:cubicBezTo>
                      <a:pt x="117930" y="146850"/>
                      <a:pt x="103894" y="139608"/>
                      <a:pt x="94054" y="125073"/>
                    </a:cubicBezTo>
                    <a:cubicBezTo>
                      <a:pt x="84214" y="110537"/>
                      <a:pt x="78869" y="88460"/>
                      <a:pt x="77970" y="58740"/>
                    </a:cubicBezTo>
                    <a:lnTo>
                      <a:pt x="76622" y="27073"/>
                    </a:lnTo>
                    <a:lnTo>
                      <a:pt x="65383" y="27073"/>
                    </a:lnTo>
                    <a:cubicBezTo>
                      <a:pt x="49549" y="27073"/>
                      <a:pt x="38411" y="30469"/>
                      <a:pt x="32067" y="37312"/>
                    </a:cubicBezTo>
                    <a:cubicBezTo>
                      <a:pt x="25724" y="44105"/>
                      <a:pt x="22527" y="53745"/>
                      <a:pt x="22527" y="66133"/>
                    </a:cubicBezTo>
                    <a:cubicBezTo>
                      <a:pt x="22527" y="75723"/>
                      <a:pt x="23925" y="84913"/>
                      <a:pt x="26723" y="93605"/>
                    </a:cubicBezTo>
                    <a:cubicBezTo>
                      <a:pt x="29520" y="102296"/>
                      <a:pt x="32817" y="110587"/>
                      <a:pt x="36613" y="118379"/>
                    </a:cubicBezTo>
                    <a:lnTo>
                      <a:pt x="15484" y="126921"/>
                    </a:lnTo>
                    <a:cubicBezTo>
                      <a:pt x="11239" y="118679"/>
                      <a:pt x="7592" y="109139"/>
                      <a:pt x="4595" y="98450"/>
                    </a:cubicBezTo>
                    <a:cubicBezTo>
                      <a:pt x="1598" y="87710"/>
                      <a:pt x="50" y="76472"/>
                      <a:pt x="50" y="64584"/>
                    </a:cubicBezTo>
                    <a:close/>
                    <a:moveTo>
                      <a:pt x="96152" y="27522"/>
                    </a:moveTo>
                    <a:lnTo>
                      <a:pt x="97301" y="55494"/>
                    </a:lnTo>
                    <a:cubicBezTo>
                      <a:pt x="98200" y="78370"/>
                      <a:pt x="101946" y="94554"/>
                      <a:pt x="108539" y="103894"/>
                    </a:cubicBezTo>
                    <a:cubicBezTo>
                      <a:pt x="115132" y="113285"/>
                      <a:pt x="124473" y="117980"/>
                      <a:pt x="136511" y="117980"/>
                    </a:cubicBezTo>
                    <a:cubicBezTo>
                      <a:pt x="147000" y="117980"/>
                      <a:pt x="154792" y="114783"/>
                      <a:pt x="159787" y="108439"/>
                    </a:cubicBezTo>
                    <a:cubicBezTo>
                      <a:pt x="164782" y="102096"/>
                      <a:pt x="167329" y="93654"/>
                      <a:pt x="167329" y="83115"/>
                    </a:cubicBezTo>
                    <a:cubicBezTo>
                      <a:pt x="167329" y="66832"/>
                      <a:pt x="162784" y="53446"/>
                      <a:pt x="153743" y="43056"/>
                    </a:cubicBezTo>
                    <a:cubicBezTo>
                      <a:pt x="144702" y="32667"/>
                      <a:pt x="131116" y="27472"/>
                      <a:pt x="113035" y="27472"/>
                    </a:cubicBezTo>
                    <a:lnTo>
                      <a:pt x="96102" y="2747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97" name="Google Shape;3497;g34ed79b00d1_0_3027"/>
              <p:cNvSpPr/>
              <p:nvPr/>
            </p:nvSpPr>
            <p:spPr>
              <a:xfrm>
                <a:off x="3132075" y="4519287"/>
                <a:ext cx="260683" cy="27971"/>
              </a:xfrm>
              <a:custGeom>
                <a:rect b="b" l="l" r="r" t="t"/>
                <a:pathLst>
                  <a:path extrusionOk="0" h="27971" w="260683">
                    <a:moveTo>
                      <a:pt x="260684" y="0"/>
                    </a:moveTo>
                    <a:lnTo>
                      <a:pt x="260684" y="27971"/>
                    </a:lnTo>
                    <a:lnTo>
                      <a:pt x="0" y="27971"/>
                    </a:lnTo>
                    <a:lnTo>
                      <a:pt x="0" y="0"/>
                    </a:lnTo>
                    <a:lnTo>
                      <a:pt x="26068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98" name="Google Shape;3498;g34ed79b00d1_0_3027"/>
              <p:cNvSpPr/>
              <p:nvPr/>
            </p:nvSpPr>
            <p:spPr>
              <a:xfrm>
                <a:off x="3140466" y="4429628"/>
                <a:ext cx="334758" cy="79119"/>
              </a:xfrm>
              <a:custGeom>
                <a:rect b="b" l="l" r="r" t="t"/>
                <a:pathLst>
                  <a:path extrusionOk="0" h="79119" w="334758">
                    <a:moveTo>
                      <a:pt x="18282" y="33566"/>
                    </a:moveTo>
                    <a:cubicBezTo>
                      <a:pt x="12038" y="33566"/>
                      <a:pt x="7443" y="31967"/>
                      <a:pt x="4446" y="28771"/>
                    </a:cubicBezTo>
                    <a:cubicBezTo>
                      <a:pt x="1499" y="25574"/>
                      <a:pt x="0" y="21578"/>
                      <a:pt x="0" y="16783"/>
                    </a:cubicBezTo>
                    <a:cubicBezTo>
                      <a:pt x="0" y="11988"/>
                      <a:pt x="1499" y="8241"/>
                      <a:pt x="4446" y="4945"/>
                    </a:cubicBezTo>
                    <a:cubicBezTo>
                      <a:pt x="7393" y="1648"/>
                      <a:pt x="12038" y="0"/>
                      <a:pt x="18282" y="0"/>
                    </a:cubicBezTo>
                    <a:cubicBezTo>
                      <a:pt x="24525" y="0"/>
                      <a:pt x="29020" y="1648"/>
                      <a:pt x="32017" y="4945"/>
                    </a:cubicBezTo>
                    <a:cubicBezTo>
                      <a:pt x="35014" y="8241"/>
                      <a:pt x="36563" y="12188"/>
                      <a:pt x="36563" y="16783"/>
                    </a:cubicBezTo>
                    <a:cubicBezTo>
                      <a:pt x="36563" y="21578"/>
                      <a:pt x="35064" y="25574"/>
                      <a:pt x="32017" y="28771"/>
                    </a:cubicBezTo>
                    <a:cubicBezTo>
                      <a:pt x="29020" y="31967"/>
                      <a:pt x="24425" y="33566"/>
                      <a:pt x="18282" y="33566"/>
                    </a:cubicBezTo>
                    <a:close/>
                    <a:moveTo>
                      <a:pt x="334758" y="53146"/>
                    </a:moveTo>
                    <a:cubicBezTo>
                      <a:pt x="334758" y="58840"/>
                      <a:pt x="334359" y="63785"/>
                      <a:pt x="333510" y="68081"/>
                    </a:cubicBezTo>
                    <a:cubicBezTo>
                      <a:pt x="332661" y="72326"/>
                      <a:pt x="331712" y="76022"/>
                      <a:pt x="330563" y="79119"/>
                    </a:cubicBezTo>
                    <a:lnTo>
                      <a:pt x="307936" y="79119"/>
                    </a:lnTo>
                    <a:cubicBezTo>
                      <a:pt x="309035" y="75673"/>
                      <a:pt x="309934" y="72126"/>
                      <a:pt x="310533" y="68580"/>
                    </a:cubicBezTo>
                    <a:cubicBezTo>
                      <a:pt x="311133" y="64984"/>
                      <a:pt x="311432" y="60988"/>
                      <a:pt x="311432" y="56492"/>
                    </a:cubicBezTo>
                    <a:cubicBezTo>
                      <a:pt x="311432" y="48900"/>
                      <a:pt x="309285" y="42756"/>
                      <a:pt x="305089" y="38061"/>
                    </a:cubicBezTo>
                    <a:cubicBezTo>
                      <a:pt x="300843" y="33366"/>
                      <a:pt x="293151" y="31018"/>
                      <a:pt x="281962" y="31018"/>
                    </a:cubicBezTo>
                    <a:lnTo>
                      <a:pt x="68680" y="31018"/>
                    </a:lnTo>
                    <a:lnTo>
                      <a:pt x="68680" y="3197"/>
                    </a:lnTo>
                    <a:lnTo>
                      <a:pt x="281263" y="3197"/>
                    </a:lnTo>
                    <a:cubicBezTo>
                      <a:pt x="292452" y="3197"/>
                      <a:pt x="301992" y="4995"/>
                      <a:pt x="309984" y="8541"/>
                    </a:cubicBezTo>
                    <a:cubicBezTo>
                      <a:pt x="317976" y="12138"/>
                      <a:pt x="324069" y="17582"/>
                      <a:pt x="328315" y="24975"/>
                    </a:cubicBezTo>
                    <a:cubicBezTo>
                      <a:pt x="332561" y="32367"/>
                      <a:pt x="334658" y="41707"/>
                      <a:pt x="334658" y="5309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99" name="Google Shape;3499;g34ed79b00d1_0_3027"/>
              <p:cNvSpPr/>
              <p:nvPr/>
            </p:nvSpPr>
            <p:spPr>
              <a:xfrm>
                <a:off x="3205800" y="4228633"/>
                <a:ext cx="190355" cy="155641"/>
              </a:xfrm>
              <a:custGeom>
                <a:rect b="b" l="l" r="r" t="t"/>
                <a:pathLst>
                  <a:path extrusionOk="0" h="155641" w="190355">
                    <a:moveTo>
                      <a:pt x="0" y="74724"/>
                    </a:moveTo>
                    <a:cubicBezTo>
                      <a:pt x="0" y="59089"/>
                      <a:pt x="3446" y="45703"/>
                      <a:pt x="10389" y="34515"/>
                    </a:cubicBezTo>
                    <a:cubicBezTo>
                      <a:pt x="17332" y="23326"/>
                      <a:pt x="27023" y="14785"/>
                      <a:pt x="39460" y="8891"/>
                    </a:cubicBezTo>
                    <a:cubicBezTo>
                      <a:pt x="51897" y="2997"/>
                      <a:pt x="66482" y="0"/>
                      <a:pt x="83115" y="0"/>
                    </a:cubicBezTo>
                    <a:lnTo>
                      <a:pt x="100397" y="0"/>
                    </a:lnTo>
                    <a:lnTo>
                      <a:pt x="100397" y="126820"/>
                    </a:lnTo>
                    <a:cubicBezTo>
                      <a:pt x="121975" y="126471"/>
                      <a:pt x="138359" y="121126"/>
                      <a:pt x="149647" y="110737"/>
                    </a:cubicBezTo>
                    <a:cubicBezTo>
                      <a:pt x="160936" y="100347"/>
                      <a:pt x="166580" y="85712"/>
                      <a:pt x="166580" y="66832"/>
                    </a:cubicBezTo>
                    <a:cubicBezTo>
                      <a:pt x="166580" y="55194"/>
                      <a:pt x="165531" y="44954"/>
                      <a:pt x="163383" y="36013"/>
                    </a:cubicBezTo>
                    <a:cubicBezTo>
                      <a:pt x="161285" y="27072"/>
                      <a:pt x="158139" y="17832"/>
                      <a:pt x="153993" y="8191"/>
                    </a:cubicBezTo>
                    <a:lnTo>
                      <a:pt x="178468" y="8191"/>
                    </a:lnTo>
                    <a:cubicBezTo>
                      <a:pt x="182614" y="17482"/>
                      <a:pt x="185611" y="26673"/>
                      <a:pt x="187509" y="35763"/>
                    </a:cubicBezTo>
                    <a:cubicBezTo>
                      <a:pt x="189407" y="44854"/>
                      <a:pt x="190356" y="55593"/>
                      <a:pt x="190356" y="68031"/>
                    </a:cubicBezTo>
                    <a:cubicBezTo>
                      <a:pt x="190356" y="85662"/>
                      <a:pt x="186759" y="101047"/>
                      <a:pt x="179567" y="114183"/>
                    </a:cubicBezTo>
                    <a:cubicBezTo>
                      <a:pt x="172374" y="127320"/>
                      <a:pt x="161785" y="137509"/>
                      <a:pt x="147799" y="144752"/>
                    </a:cubicBezTo>
                    <a:cubicBezTo>
                      <a:pt x="133863" y="151995"/>
                      <a:pt x="116731" y="155641"/>
                      <a:pt x="96552" y="155641"/>
                    </a:cubicBezTo>
                    <a:cubicBezTo>
                      <a:pt x="76372" y="155641"/>
                      <a:pt x="59689" y="152295"/>
                      <a:pt x="45204" y="145651"/>
                    </a:cubicBezTo>
                    <a:cubicBezTo>
                      <a:pt x="30719" y="139008"/>
                      <a:pt x="19580" y="129617"/>
                      <a:pt x="11788" y="117530"/>
                    </a:cubicBezTo>
                    <a:cubicBezTo>
                      <a:pt x="3996" y="105392"/>
                      <a:pt x="50" y="91157"/>
                      <a:pt x="50" y="74724"/>
                    </a:cubicBezTo>
                    <a:close/>
                    <a:moveTo>
                      <a:pt x="22777" y="75073"/>
                    </a:moveTo>
                    <a:cubicBezTo>
                      <a:pt x="22777" y="89908"/>
                      <a:pt x="27622" y="101746"/>
                      <a:pt x="37362" y="110587"/>
                    </a:cubicBezTo>
                    <a:cubicBezTo>
                      <a:pt x="47102" y="119428"/>
                      <a:pt x="60638" y="124673"/>
                      <a:pt x="78070" y="126321"/>
                    </a:cubicBezTo>
                    <a:lnTo>
                      <a:pt x="78070" y="29170"/>
                    </a:lnTo>
                    <a:cubicBezTo>
                      <a:pt x="67131" y="29270"/>
                      <a:pt x="57491" y="30968"/>
                      <a:pt x="49150" y="34265"/>
                    </a:cubicBezTo>
                    <a:cubicBezTo>
                      <a:pt x="40808" y="37561"/>
                      <a:pt x="34365" y="42556"/>
                      <a:pt x="29720" y="49250"/>
                    </a:cubicBezTo>
                    <a:cubicBezTo>
                      <a:pt x="25075" y="55943"/>
                      <a:pt x="22777" y="64534"/>
                      <a:pt x="22777" y="7507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00" name="Google Shape;3500;g34ed79b00d1_0_3027"/>
            <p:cNvGrpSpPr/>
            <p:nvPr/>
          </p:nvGrpSpPr>
          <p:grpSpPr>
            <a:xfrm>
              <a:off x="6336704" y="4210652"/>
              <a:ext cx="219975" cy="1431038"/>
              <a:chOff x="6336704" y="4210652"/>
              <a:chExt cx="219975" cy="1431038"/>
            </a:xfrm>
          </p:grpSpPr>
          <p:sp>
            <p:nvSpPr>
              <p:cNvPr id="3501" name="Google Shape;3501;g34ed79b00d1_0_3027"/>
              <p:cNvSpPr/>
              <p:nvPr/>
            </p:nvSpPr>
            <p:spPr>
              <a:xfrm>
                <a:off x="6398491" y="5607326"/>
                <a:ext cx="158188" cy="34364"/>
              </a:xfrm>
              <a:custGeom>
                <a:rect b="b" l="l" r="r" t="t"/>
                <a:pathLst>
                  <a:path extrusionOk="0" h="34364" w="158188">
                    <a:moveTo>
                      <a:pt x="123524" y="17183"/>
                    </a:moveTo>
                    <a:cubicBezTo>
                      <a:pt x="123524" y="6743"/>
                      <a:pt x="131116" y="0"/>
                      <a:pt x="140706" y="0"/>
                    </a:cubicBezTo>
                    <a:cubicBezTo>
                      <a:pt x="150846" y="0"/>
                      <a:pt x="158188" y="6194"/>
                      <a:pt x="158188" y="17183"/>
                    </a:cubicBezTo>
                    <a:cubicBezTo>
                      <a:pt x="158188" y="27073"/>
                      <a:pt x="151395" y="34365"/>
                      <a:pt x="140706" y="34365"/>
                    </a:cubicBezTo>
                    <a:cubicBezTo>
                      <a:pt x="130816" y="34365"/>
                      <a:pt x="123524" y="27023"/>
                      <a:pt x="123524" y="17183"/>
                    </a:cubicBezTo>
                    <a:close/>
                    <a:moveTo>
                      <a:pt x="23676" y="30719"/>
                    </a:moveTo>
                    <a:lnTo>
                      <a:pt x="0" y="30719"/>
                    </a:lnTo>
                    <a:lnTo>
                      <a:pt x="0" y="3097"/>
                    </a:lnTo>
                    <a:lnTo>
                      <a:pt x="22576" y="3097"/>
                    </a:lnTo>
                    <a:cubicBezTo>
                      <a:pt x="46552" y="3097"/>
                      <a:pt x="93954" y="6194"/>
                      <a:pt x="102096" y="7043"/>
                    </a:cubicBezTo>
                    <a:lnTo>
                      <a:pt x="102096" y="27073"/>
                    </a:lnTo>
                    <a:cubicBezTo>
                      <a:pt x="94204" y="27622"/>
                      <a:pt x="47352" y="30719"/>
                      <a:pt x="23676" y="3071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02" name="Google Shape;3502;g34ed79b00d1_0_3027"/>
              <p:cNvSpPr/>
              <p:nvPr/>
            </p:nvSpPr>
            <p:spPr>
              <a:xfrm>
                <a:off x="6399290" y="5444242"/>
                <a:ext cx="154592" cy="131466"/>
              </a:xfrm>
              <a:custGeom>
                <a:rect b="b" l="l" r="r" t="t"/>
                <a:pathLst>
                  <a:path extrusionOk="0" h="131466" w="154592">
                    <a:moveTo>
                      <a:pt x="70528" y="21778"/>
                    </a:moveTo>
                    <a:cubicBezTo>
                      <a:pt x="39210" y="21778"/>
                      <a:pt x="26823" y="24575"/>
                      <a:pt x="26823" y="51098"/>
                    </a:cubicBezTo>
                    <a:lnTo>
                      <a:pt x="26823" y="99049"/>
                    </a:lnTo>
                    <a:cubicBezTo>
                      <a:pt x="26823" y="115682"/>
                      <a:pt x="26273" y="127520"/>
                      <a:pt x="25125" y="131466"/>
                    </a:cubicBezTo>
                    <a:lnTo>
                      <a:pt x="0" y="126671"/>
                    </a:lnTo>
                    <a:cubicBezTo>
                      <a:pt x="1149" y="121026"/>
                      <a:pt x="1149" y="106941"/>
                      <a:pt x="1149" y="87761"/>
                    </a:cubicBezTo>
                    <a:lnTo>
                      <a:pt x="1149" y="49100"/>
                    </a:lnTo>
                    <a:cubicBezTo>
                      <a:pt x="1149" y="9041"/>
                      <a:pt x="12737" y="0"/>
                      <a:pt x="58990" y="0"/>
                    </a:cubicBezTo>
                    <a:lnTo>
                      <a:pt x="154593" y="0"/>
                    </a:lnTo>
                    <a:lnTo>
                      <a:pt x="154593" y="21728"/>
                    </a:lnTo>
                    <a:lnTo>
                      <a:pt x="70528" y="21728"/>
                    </a:lnTo>
                    <a:close/>
                    <a:moveTo>
                      <a:pt x="73925" y="125822"/>
                    </a:moveTo>
                    <a:lnTo>
                      <a:pt x="73925" y="103844"/>
                    </a:lnTo>
                    <a:lnTo>
                      <a:pt x="154593" y="103844"/>
                    </a:lnTo>
                    <a:lnTo>
                      <a:pt x="154593" y="125822"/>
                    </a:lnTo>
                    <a:lnTo>
                      <a:pt x="73925" y="12582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03" name="Google Shape;3503;g34ed79b00d1_0_3027"/>
              <p:cNvSpPr/>
              <p:nvPr/>
            </p:nvSpPr>
            <p:spPr>
              <a:xfrm>
                <a:off x="6397042" y="5337152"/>
                <a:ext cx="156840" cy="84063"/>
              </a:xfrm>
              <a:custGeom>
                <a:rect b="b" l="l" r="r" t="t"/>
                <a:pathLst>
                  <a:path extrusionOk="0" h="84063" w="156840">
                    <a:moveTo>
                      <a:pt x="66582" y="58939"/>
                    </a:moveTo>
                    <a:cubicBezTo>
                      <a:pt x="50498" y="58390"/>
                      <a:pt x="40059" y="55843"/>
                      <a:pt x="32716" y="48800"/>
                    </a:cubicBezTo>
                    <a:cubicBezTo>
                      <a:pt x="31018" y="59789"/>
                      <a:pt x="27622" y="77571"/>
                      <a:pt x="25125" y="84064"/>
                    </a:cubicBezTo>
                    <a:lnTo>
                      <a:pt x="0" y="79269"/>
                    </a:lnTo>
                    <a:cubicBezTo>
                      <a:pt x="5344" y="66882"/>
                      <a:pt x="11838" y="18631"/>
                      <a:pt x="12987" y="0"/>
                    </a:cubicBezTo>
                    <a:lnTo>
                      <a:pt x="38361" y="4246"/>
                    </a:lnTo>
                    <a:cubicBezTo>
                      <a:pt x="38061" y="10190"/>
                      <a:pt x="36363" y="20629"/>
                      <a:pt x="36113" y="24575"/>
                    </a:cubicBezTo>
                    <a:cubicBezTo>
                      <a:pt x="35813" y="32467"/>
                      <a:pt x="40059" y="36163"/>
                      <a:pt x="60089" y="36962"/>
                    </a:cubicBezTo>
                    <a:cubicBezTo>
                      <a:pt x="74774" y="37262"/>
                      <a:pt x="125522" y="35264"/>
                      <a:pt x="156840" y="33316"/>
                    </a:cubicBezTo>
                    <a:lnTo>
                      <a:pt x="156840" y="55593"/>
                    </a:lnTo>
                    <a:cubicBezTo>
                      <a:pt x="109188" y="57841"/>
                      <a:pt x="79818" y="59239"/>
                      <a:pt x="66582" y="5898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04" name="Google Shape;3504;g34ed79b00d1_0_3027"/>
              <p:cNvSpPr/>
              <p:nvPr/>
            </p:nvSpPr>
            <p:spPr>
              <a:xfrm>
                <a:off x="6399340" y="5101842"/>
                <a:ext cx="155691" cy="150846"/>
              </a:xfrm>
              <a:custGeom>
                <a:rect b="b" l="l" r="r" t="t"/>
                <a:pathLst>
                  <a:path extrusionOk="0" h="150846" w="155691">
                    <a:moveTo>
                      <a:pt x="130317" y="145602"/>
                    </a:moveTo>
                    <a:cubicBezTo>
                      <a:pt x="129468" y="141356"/>
                      <a:pt x="128919" y="137410"/>
                      <a:pt x="128919" y="122475"/>
                    </a:cubicBezTo>
                    <a:lnTo>
                      <a:pt x="128919" y="118229"/>
                    </a:lnTo>
                    <a:cubicBezTo>
                      <a:pt x="101547" y="118529"/>
                      <a:pt x="44854" y="120777"/>
                      <a:pt x="26823" y="122725"/>
                    </a:cubicBezTo>
                    <a:lnTo>
                      <a:pt x="26823" y="123574"/>
                    </a:lnTo>
                    <a:cubicBezTo>
                      <a:pt x="26823" y="128669"/>
                      <a:pt x="26523" y="140507"/>
                      <a:pt x="24825" y="145002"/>
                    </a:cubicBezTo>
                    <a:lnTo>
                      <a:pt x="0" y="139908"/>
                    </a:lnTo>
                    <a:cubicBezTo>
                      <a:pt x="1698" y="131166"/>
                      <a:pt x="1149" y="112835"/>
                      <a:pt x="1149" y="95603"/>
                    </a:cubicBezTo>
                    <a:lnTo>
                      <a:pt x="1149" y="49350"/>
                    </a:lnTo>
                    <a:cubicBezTo>
                      <a:pt x="1149" y="7892"/>
                      <a:pt x="11039" y="0"/>
                      <a:pt x="59239" y="0"/>
                    </a:cubicBezTo>
                    <a:lnTo>
                      <a:pt x="154593" y="0"/>
                    </a:lnTo>
                    <a:lnTo>
                      <a:pt x="154593" y="21978"/>
                    </a:lnTo>
                    <a:lnTo>
                      <a:pt x="67132" y="21978"/>
                    </a:lnTo>
                    <a:cubicBezTo>
                      <a:pt x="39210" y="21978"/>
                      <a:pt x="26773" y="25075"/>
                      <a:pt x="26773" y="51298"/>
                    </a:cubicBezTo>
                    <a:lnTo>
                      <a:pt x="26773" y="100947"/>
                    </a:lnTo>
                    <a:cubicBezTo>
                      <a:pt x="44804" y="99548"/>
                      <a:pt x="109438" y="96452"/>
                      <a:pt x="129168" y="96702"/>
                    </a:cubicBezTo>
                    <a:lnTo>
                      <a:pt x="154543" y="100648"/>
                    </a:lnTo>
                    <a:lnTo>
                      <a:pt x="154543" y="122925"/>
                    </a:lnTo>
                    <a:cubicBezTo>
                      <a:pt x="154543" y="134213"/>
                      <a:pt x="154842" y="144353"/>
                      <a:pt x="155691" y="150846"/>
                    </a:cubicBezTo>
                    <a:lnTo>
                      <a:pt x="130317" y="14550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05" name="Google Shape;3505;g34ed79b00d1_0_3027"/>
              <p:cNvSpPr/>
              <p:nvPr/>
            </p:nvSpPr>
            <p:spPr>
              <a:xfrm>
                <a:off x="6398990" y="4921726"/>
                <a:ext cx="154791" cy="154242"/>
              </a:xfrm>
              <a:custGeom>
                <a:rect b="b" l="l" r="r" t="t"/>
                <a:pathLst>
                  <a:path extrusionOk="0" h="154242" w="154791">
                    <a:moveTo>
                      <a:pt x="117380" y="142704"/>
                    </a:moveTo>
                    <a:cubicBezTo>
                      <a:pt x="89758" y="142704"/>
                      <a:pt x="64084" y="136211"/>
                      <a:pt x="42906" y="116181"/>
                    </a:cubicBezTo>
                    <a:cubicBezTo>
                      <a:pt x="28521" y="128569"/>
                      <a:pt x="14135" y="142954"/>
                      <a:pt x="3696" y="154243"/>
                    </a:cubicBezTo>
                    <a:lnTo>
                      <a:pt x="2297" y="153394"/>
                    </a:lnTo>
                    <a:lnTo>
                      <a:pt x="50" y="123224"/>
                    </a:lnTo>
                    <a:cubicBezTo>
                      <a:pt x="14735" y="108839"/>
                      <a:pt x="38411" y="87960"/>
                      <a:pt x="75073" y="58341"/>
                    </a:cubicBezTo>
                    <a:cubicBezTo>
                      <a:pt x="67481" y="47052"/>
                      <a:pt x="56193" y="40009"/>
                      <a:pt x="38111" y="40009"/>
                    </a:cubicBezTo>
                    <a:cubicBezTo>
                      <a:pt x="27372" y="40309"/>
                      <a:pt x="14685" y="43106"/>
                      <a:pt x="2547" y="48451"/>
                    </a:cubicBezTo>
                    <a:lnTo>
                      <a:pt x="0" y="20829"/>
                    </a:lnTo>
                    <a:cubicBezTo>
                      <a:pt x="10739" y="17182"/>
                      <a:pt x="20878" y="15484"/>
                      <a:pt x="33266" y="15484"/>
                    </a:cubicBezTo>
                    <a:cubicBezTo>
                      <a:pt x="56392" y="15484"/>
                      <a:pt x="76971" y="27322"/>
                      <a:pt x="88809" y="47652"/>
                    </a:cubicBezTo>
                    <a:cubicBezTo>
                      <a:pt x="107440" y="32417"/>
                      <a:pt x="141255" y="8441"/>
                      <a:pt x="154792" y="0"/>
                    </a:cubicBezTo>
                    <a:lnTo>
                      <a:pt x="154792" y="29920"/>
                    </a:lnTo>
                    <a:cubicBezTo>
                      <a:pt x="139557" y="39510"/>
                      <a:pt x="104593" y="63785"/>
                      <a:pt x="57741" y="104094"/>
                    </a:cubicBezTo>
                    <a:cubicBezTo>
                      <a:pt x="72975" y="116481"/>
                      <a:pt x="93005" y="119029"/>
                      <a:pt x="111037" y="118479"/>
                    </a:cubicBezTo>
                    <a:cubicBezTo>
                      <a:pt x="127120" y="118180"/>
                      <a:pt x="142904" y="114233"/>
                      <a:pt x="154742" y="110587"/>
                    </a:cubicBezTo>
                    <a:lnTo>
                      <a:pt x="154742" y="137659"/>
                    </a:lnTo>
                    <a:cubicBezTo>
                      <a:pt x="143753" y="140757"/>
                      <a:pt x="129917" y="142754"/>
                      <a:pt x="117230" y="14275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06" name="Google Shape;3506;g34ed79b00d1_0_3027"/>
              <p:cNvSpPr/>
              <p:nvPr/>
            </p:nvSpPr>
            <p:spPr>
              <a:xfrm>
                <a:off x="6397092" y="4781769"/>
                <a:ext cx="156840" cy="66032"/>
              </a:xfrm>
              <a:custGeom>
                <a:rect b="b" l="l" r="r" t="t"/>
                <a:pathLst>
                  <a:path extrusionOk="0" h="66032" w="156840">
                    <a:moveTo>
                      <a:pt x="68530" y="22027"/>
                    </a:moveTo>
                    <a:cubicBezTo>
                      <a:pt x="44255" y="22027"/>
                      <a:pt x="35514" y="24825"/>
                      <a:pt x="30169" y="46852"/>
                    </a:cubicBezTo>
                    <a:cubicBezTo>
                      <a:pt x="27622" y="56742"/>
                      <a:pt x="26523" y="62087"/>
                      <a:pt x="24825" y="66032"/>
                    </a:cubicBezTo>
                    <a:lnTo>
                      <a:pt x="0" y="61238"/>
                    </a:lnTo>
                    <a:cubicBezTo>
                      <a:pt x="1399" y="57591"/>
                      <a:pt x="2847" y="51947"/>
                      <a:pt x="4496" y="41757"/>
                    </a:cubicBezTo>
                    <a:cubicBezTo>
                      <a:pt x="11289" y="10189"/>
                      <a:pt x="21678" y="0"/>
                      <a:pt x="64584" y="0"/>
                    </a:cubicBezTo>
                    <a:lnTo>
                      <a:pt x="156840" y="0"/>
                    </a:lnTo>
                    <a:lnTo>
                      <a:pt x="156840" y="21977"/>
                    </a:lnTo>
                    <a:lnTo>
                      <a:pt x="68580" y="2197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07" name="Google Shape;3507;g34ed79b00d1_0_3027"/>
              <p:cNvSpPr/>
              <p:nvPr/>
            </p:nvSpPr>
            <p:spPr>
              <a:xfrm>
                <a:off x="6397092" y="4676027"/>
                <a:ext cx="157688" cy="81217"/>
              </a:xfrm>
              <a:custGeom>
                <a:rect b="b" l="l" r="r" t="t"/>
                <a:pathLst>
                  <a:path extrusionOk="0" h="81217" w="157688">
                    <a:moveTo>
                      <a:pt x="132265" y="76472"/>
                    </a:moveTo>
                    <a:cubicBezTo>
                      <a:pt x="131416" y="69429"/>
                      <a:pt x="131116" y="60388"/>
                      <a:pt x="131116" y="41758"/>
                    </a:cubicBezTo>
                    <a:lnTo>
                      <a:pt x="131116" y="22028"/>
                    </a:lnTo>
                    <a:lnTo>
                      <a:pt x="68230" y="22028"/>
                    </a:lnTo>
                    <a:cubicBezTo>
                      <a:pt x="43705" y="22028"/>
                      <a:pt x="36912" y="24825"/>
                      <a:pt x="31018" y="49949"/>
                    </a:cubicBezTo>
                    <a:cubicBezTo>
                      <a:pt x="28771" y="60089"/>
                      <a:pt x="26523" y="69979"/>
                      <a:pt x="24825" y="74474"/>
                    </a:cubicBezTo>
                    <a:lnTo>
                      <a:pt x="0" y="69679"/>
                    </a:lnTo>
                    <a:cubicBezTo>
                      <a:pt x="1399" y="66033"/>
                      <a:pt x="3396" y="57541"/>
                      <a:pt x="5644" y="45404"/>
                    </a:cubicBezTo>
                    <a:cubicBezTo>
                      <a:pt x="12437" y="12687"/>
                      <a:pt x="22027" y="0"/>
                      <a:pt x="63485" y="0"/>
                    </a:cubicBezTo>
                    <a:lnTo>
                      <a:pt x="132015" y="0"/>
                    </a:lnTo>
                    <a:lnTo>
                      <a:pt x="156840" y="4795"/>
                    </a:lnTo>
                    <a:lnTo>
                      <a:pt x="156840" y="44005"/>
                    </a:lnTo>
                    <a:cubicBezTo>
                      <a:pt x="156840" y="56143"/>
                      <a:pt x="157139" y="75573"/>
                      <a:pt x="157689" y="81217"/>
                    </a:cubicBezTo>
                    <a:lnTo>
                      <a:pt x="132315" y="7642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08" name="Google Shape;3508;g34ed79b00d1_0_3027"/>
              <p:cNvSpPr/>
              <p:nvPr/>
            </p:nvSpPr>
            <p:spPr>
              <a:xfrm>
                <a:off x="6336704" y="4542913"/>
                <a:ext cx="219726" cy="115631"/>
              </a:xfrm>
              <a:custGeom>
                <a:rect b="b" l="l" r="r" t="t"/>
                <a:pathLst>
                  <a:path extrusionOk="0" h="115631" w="219726">
                    <a:moveTo>
                      <a:pt x="190956" y="89409"/>
                    </a:moveTo>
                    <a:cubicBezTo>
                      <a:pt x="179667" y="51897"/>
                      <a:pt x="150347" y="22577"/>
                      <a:pt x="110587" y="22577"/>
                    </a:cubicBezTo>
                    <a:cubicBezTo>
                      <a:pt x="92806" y="22577"/>
                      <a:pt x="89409" y="29620"/>
                      <a:pt x="89409" y="44554"/>
                    </a:cubicBezTo>
                    <a:lnTo>
                      <a:pt x="89409" y="111686"/>
                    </a:lnTo>
                    <a:lnTo>
                      <a:pt x="48800" y="111686"/>
                    </a:lnTo>
                    <a:cubicBezTo>
                      <a:pt x="31618" y="111686"/>
                      <a:pt x="10989" y="112535"/>
                      <a:pt x="3946" y="115632"/>
                    </a:cubicBezTo>
                    <a:lnTo>
                      <a:pt x="0" y="92805"/>
                    </a:lnTo>
                    <a:cubicBezTo>
                      <a:pt x="3647" y="91107"/>
                      <a:pt x="22827" y="90008"/>
                      <a:pt x="43705" y="90008"/>
                    </a:cubicBezTo>
                    <a:lnTo>
                      <a:pt x="63735" y="90008"/>
                    </a:lnTo>
                    <a:lnTo>
                      <a:pt x="63735" y="35564"/>
                    </a:lnTo>
                    <a:cubicBezTo>
                      <a:pt x="63735" y="6793"/>
                      <a:pt x="78120" y="0"/>
                      <a:pt x="103245" y="0"/>
                    </a:cubicBezTo>
                    <a:cubicBezTo>
                      <a:pt x="166730" y="0"/>
                      <a:pt x="209886" y="49949"/>
                      <a:pt x="219726" y="94503"/>
                    </a:cubicBezTo>
                    <a:lnTo>
                      <a:pt x="190956" y="8940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09" name="Google Shape;3509;g34ed79b00d1_0_3027"/>
              <p:cNvSpPr/>
              <p:nvPr/>
            </p:nvSpPr>
            <p:spPr>
              <a:xfrm>
                <a:off x="6399040" y="4289270"/>
                <a:ext cx="156839" cy="160038"/>
              </a:xfrm>
              <a:custGeom>
                <a:rect b="b" l="l" r="r" t="t"/>
                <a:pathLst>
                  <a:path extrusionOk="0" h="160038" w="156839">
                    <a:moveTo>
                      <a:pt x="2547" y="160038"/>
                    </a:moveTo>
                    <a:lnTo>
                      <a:pt x="0" y="133266"/>
                    </a:lnTo>
                    <a:cubicBezTo>
                      <a:pt x="6743" y="131268"/>
                      <a:pt x="27921" y="127622"/>
                      <a:pt x="80368" y="118881"/>
                    </a:cubicBezTo>
                    <a:cubicBezTo>
                      <a:pt x="73874" y="90659"/>
                      <a:pt x="62586" y="85864"/>
                      <a:pt x="42307" y="85864"/>
                    </a:cubicBezTo>
                    <a:cubicBezTo>
                      <a:pt x="31018" y="85864"/>
                      <a:pt x="14935" y="89261"/>
                      <a:pt x="2547" y="93456"/>
                    </a:cubicBezTo>
                    <a:lnTo>
                      <a:pt x="0" y="66933"/>
                    </a:lnTo>
                    <a:cubicBezTo>
                      <a:pt x="9290" y="64136"/>
                      <a:pt x="24825" y="61289"/>
                      <a:pt x="38660" y="60990"/>
                    </a:cubicBezTo>
                    <a:cubicBezTo>
                      <a:pt x="65183" y="60990"/>
                      <a:pt x="89408" y="68882"/>
                      <a:pt x="98449" y="116533"/>
                    </a:cubicBezTo>
                    <a:cubicBezTo>
                      <a:pt x="101246" y="115983"/>
                      <a:pt x="121276" y="112887"/>
                      <a:pt x="130616" y="111188"/>
                    </a:cubicBezTo>
                    <a:cubicBezTo>
                      <a:pt x="130067" y="104995"/>
                      <a:pt x="129218" y="94255"/>
                      <a:pt x="126121" y="80420"/>
                    </a:cubicBezTo>
                    <a:cubicBezTo>
                      <a:pt x="118529" y="45455"/>
                      <a:pt x="103544" y="24277"/>
                      <a:pt x="55593" y="24277"/>
                    </a:cubicBezTo>
                    <a:cubicBezTo>
                      <a:pt x="36962" y="24277"/>
                      <a:pt x="16083" y="28772"/>
                      <a:pt x="2547" y="33867"/>
                    </a:cubicBezTo>
                    <a:lnTo>
                      <a:pt x="299" y="6795"/>
                    </a:lnTo>
                    <a:cubicBezTo>
                      <a:pt x="10439" y="3698"/>
                      <a:pt x="29070" y="2"/>
                      <a:pt x="49949" y="2"/>
                    </a:cubicBezTo>
                    <a:cubicBezTo>
                      <a:pt x="119028" y="-298"/>
                      <a:pt x="142454" y="40361"/>
                      <a:pt x="150646" y="84316"/>
                    </a:cubicBezTo>
                    <a:cubicBezTo>
                      <a:pt x="153743" y="102097"/>
                      <a:pt x="155991" y="119580"/>
                      <a:pt x="156839" y="129170"/>
                    </a:cubicBezTo>
                    <a:cubicBezTo>
                      <a:pt x="119628" y="135114"/>
                      <a:pt x="25674" y="151747"/>
                      <a:pt x="2547" y="15993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10" name="Google Shape;3510;g34ed79b00d1_0_3027"/>
              <p:cNvSpPr/>
              <p:nvPr/>
            </p:nvSpPr>
            <p:spPr>
              <a:xfrm>
                <a:off x="6397042" y="4210652"/>
                <a:ext cx="98149" cy="57541"/>
              </a:xfrm>
              <a:custGeom>
                <a:rect b="b" l="l" r="r" t="t"/>
                <a:pathLst>
                  <a:path extrusionOk="0" h="57541" w="98149">
                    <a:moveTo>
                      <a:pt x="89708" y="39810"/>
                    </a:moveTo>
                    <a:cubicBezTo>
                      <a:pt x="71677" y="28221"/>
                      <a:pt x="57841" y="22028"/>
                      <a:pt x="46552" y="22028"/>
                    </a:cubicBezTo>
                    <a:cubicBezTo>
                      <a:pt x="37262" y="22028"/>
                      <a:pt x="34115" y="27372"/>
                      <a:pt x="30469" y="40359"/>
                    </a:cubicBezTo>
                    <a:cubicBezTo>
                      <a:pt x="28471" y="47152"/>
                      <a:pt x="26823" y="52746"/>
                      <a:pt x="24825" y="57541"/>
                    </a:cubicBezTo>
                    <a:lnTo>
                      <a:pt x="0" y="52746"/>
                    </a:lnTo>
                    <a:cubicBezTo>
                      <a:pt x="1399" y="48800"/>
                      <a:pt x="3097" y="43156"/>
                      <a:pt x="4795" y="36113"/>
                    </a:cubicBezTo>
                    <a:cubicBezTo>
                      <a:pt x="10739" y="9340"/>
                      <a:pt x="19180" y="0"/>
                      <a:pt x="40059" y="0"/>
                    </a:cubicBezTo>
                    <a:cubicBezTo>
                      <a:pt x="57841" y="0"/>
                      <a:pt x="77571" y="8441"/>
                      <a:pt x="98150" y="22277"/>
                    </a:cubicBezTo>
                    <a:lnTo>
                      <a:pt x="89708" y="3976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11" name="Google Shape;3511;g34ed79b00d1_0_3027"/>
            <p:cNvGrpSpPr/>
            <p:nvPr/>
          </p:nvGrpSpPr>
          <p:grpSpPr>
            <a:xfrm>
              <a:off x="2306917" y="2280971"/>
              <a:ext cx="1133293" cy="173023"/>
              <a:chOff x="2306917" y="2280971"/>
              <a:chExt cx="1133293" cy="173023"/>
            </a:xfrm>
          </p:grpSpPr>
          <p:sp>
            <p:nvSpPr>
              <p:cNvPr id="3512" name="Google Shape;3512;g34ed79b00d1_0_3027"/>
              <p:cNvSpPr/>
              <p:nvPr/>
            </p:nvSpPr>
            <p:spPr>
              <a:xfrm>
                <a:off x="2306917" y="2288913"/>
                <a:ext cx="96651" cy="123473"/>
              </a:xfrm>
              <a:custGeom>
                <a:rect b="b" l="l" r="r" t="t"/>
                <a:pathLst>
                  <a:path extrusionOk="0" h="123473" w="96651">
                    <a:moveTo>
                      <a:pt x="48351" y="61887"/>
                    </a:moveTo>
                    <a:lnTo>
                      <a:pt x="81217" y="0"/>
                    </a:lnTo>
                    <a:lnTo>
                      <a:pt x="96651" y="0"/>
                    </a:lnTo>
                    <a:lnTo>
                      <a:pt x="55543" y="75573"/>
                    </a:lnTo>
                    <a:lnTo>
                      <a:pt x="55543" y="123474"/>
                    </a:lnTo>
                    <a:lnTo>
                      <a:pt x="41208" y="123474"/>
                    </a:lnTo>
                    <a:lnTo>
                      <a:pt x="41208" y="76272"/>
                    </a:lnTo>
                    <a:lnTo>
                      <a:pt x="0" y="0"/>
                    </a:lnTo>
                    <a:lnTo>
                      <a:pt x="15684" y="0"/>
                    </a:lnTo>
                    <a:lnTo>
                      <a:pt x="48351" y="6188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13" name="Google Shape;3513;g34ed79b00d1_0_3027"/>
              <p:cNvSpPr/>
              <p:nvPr/>
            </p:nvSpPr>
            <p:spPr>
              <a:xfrm>
                <a:off x="2411111" y="2318083"/>
                <a:ext cx="69129" cy="96002"/>
              </a:xfrm>
              <a:custGeom>
                <a:rect b="b" l="l" r="r" t="t"/>
                <a:pathLst>
                  <a:path extrusionOk="0" h="96002" w="69129">
                    <a:moveTo>
                      <a:pt x="53096" y="40209"/>
                    </a:moveTo>
                    <a:lnTo>
                      <a:pt x="53096" y="51697"/>
                    </a:lnTo>
                    <a:lnTo>
                      <a:pt x="40758" y="51697"/>
                    </a:lnTo>
                    <a:cubicBezTo>
                      <a:pt x="34814" y="51697"/>
                      <a:pt x="29820" y="52297"/>
                      <a:pt x="25874" y="53545"/>
                    </a:cubicBezTo>
                    <a:cubicBezTo>
                      <a:pt x="21928" y="54794"/>
                      <a:pt x="18931" y="56642"/>
                      <a:pt x="16983" y="59140"/>
                    </a:cubicBezTo>
                    <a:cubicBezTo>
                      <a:pt x="15035" y="61637"/>
                      <a:pt x="14036" y="64734"/>
                      <a:pt x="14036" y="68430"/>
                    </a:cubicBezTo>
                    <a:cubicBezTo>
                      <a:pt x="14036" y="72126"/>
                      <a:pt x="15135" y="75373"/>
                      <a:pt x="17282" y="77721"/>
                    </a:cubicBezTo>
                    <a:cubicBezTo>
                      <a:pt x="19430" y="80068"/>
                      <a:pt x="22427" y="81817"/>
                      <a:pt x="26173" y="82865"/>
                    </a:cubicBezTo>
                    <a:cubicBezTo>
                      <a:pt x="29920" y="83914"/>
                      <a:pt x="34215" y="84464"/>
                      <a:pt x="39010" y="84464"/>
                    </a:cubicBezTo>
                    <a:cubicBezTo>
                      <a:pt x="45304" y="84464"/>
                      <a:pt x="50898" y="83715"/>
                      <a:pt x="55793" y="82266"/>
                    </a:cubicBezTo>
                    <a:cubicBezTo>
                      <a:pt x="60638" y="80817"/>
                      <a:pt x="65034" y="79169"/>
                      <a:pt x="68830" y="77371"/>
                    </a:cubicBezTo>
                    <a:lnTo>
                      <a:pt x="68830" y="89808"/>
                    </a:lnTo>
                    <a:cubicBezTo>
                      <a:pt x="65333" y="91606"/>
                      <a:pt x="61138" y="93105"/>
                      <a:pt x="56143" y="94254"/>
                    </a:cubicBezTo>
                    <a:cubicBezTo>
                      <a:pt x="51148" y="95403"/>
                      <a:pt x="45204" y="96002"/>
                      <a:pt x="38261" y="96002"/>
                    </a:cubicBezTo>
                    <a:cubicBezTo>
                      <a:pt x="25274" y="96002"/>
                      <a:pt x="15634" y="93455"/>
                      <a:pt x="9390" y="88360"/>
                    </a:cubicBezTo>
                    <a:cubicBezTo>
                      <a:pt x="3147" y="83265"/>
                      <a:pt x="0" y="76872"/>
                      <a:pt x="0" y="69229"/>
                    </a:cubicBezTo>
                    <a:cubicBezTo>
                      <a:pt x="0" y="62336"/>
                      <a:pt x="1998" y="57242"/>
                      <a:pt x="6044" y="53795"/>
                    </a:cubicBezTo>
                    <a:cubicBezTo>
                      <a:pt x="10090" y="50399"/>
                      <a:pt x="14885" y="47901"/>
                      <a:pt x="20529" y="46303"/>
                    </a:cubicBezTo>
                    <a:lnTo>
                      <a:pt x="20529" y="45454"/>
                    </a:lnTo>
                    <a:cubicBezTo>
                      <a:pt x="15235" y="43855"/>
                      <a:pt x="11039" y="41358"/>
                      <a:pt x="7942" y="37911"/>
                    </a:cubicBezTo>
                    <a:cubicBezTo>
                      <a:pt x="4845" y="34465"/>
                      <a:pt x="3297" y="29969"/>
                      <a:pt x="3297" y="24525"/>
                    </a:cubicBezTo>
                    <a:cubicBezTo>
                      <a:pt x="3297" y="19081"/>
                      <a:pt x="4795" y="14785"/>
                      <a:pt x="7792" y="11139"/>
                    </a:cubicBezTo>
                    <a:cubicBezTo>
                      <a:pt x="10789" y="7492"/>
                      <a:pt x="14935" y="4745"/>
                      <a:pt x="20229" y="2847"/>
                    </a:cubicBezTo>
                    <a:cubicBezTo>
                      <a:pt x="25524" y="949"/>
                      <a:pt x="31568" y="0"/>
                      <a:pt x="38311" y="0"/>
                    </a:cubicBezTo>
                    <a:cubicBezTo>
                      <a:pt x="45054" y="0"/>
                      <a:pt x="50449" y="550"/>
                      <a:pt x="55194" y="1648"/>
                    </a:cubicBezTo>
                    <a:cubicBezTo>
                      <a:pt x="59939" y="2747"/>
                      <a:pt x="64584" y="4346"/>
                      <a:pt x="69129" y="6443"/>
                    </a:cubicBezTo>
                    <a:lnTo>
                      <a:pt x="63885" y="17682"/>
                    </a:lnTo>
                    <a:cubicBezTo>
                      <a:pt x="60139" y="15934"/>
                      <a:pt x="56193" y="14485"/>
                      <a:pt x="52197" y="13386"/>
                    </a:cubicBezTo>
                    <a:cubicBezTo>
                      <a:pt x="48151" y="12238"/>
                      <a:pt x="43506" y="11688"/>
                      <a:pt x="38211" y="11688"/>
                    </a:cubicBezTo>
                    <a:cubicBezTo>
                      <a:pt x="31068" y="11688"/>
                      <a:pt x="25674" y="12887"/>
                      <a:pt x="22078" y="15235"/>
                    </a:cubicBezTo>
                    <a:cubicBezTo>
                      <a:pt x="18481" y="17582"/>
                      <a:pt x="16683" y="21028"/>
                      <a:pt x="16683" y="25524"/>
                    </a:cubicBezTo>
                    <a:cubicBezTo>
                      <a:pt x="16683" y="30769"/>
                      <a:pt x="19081" y="34515"/>
                      <a:pt x="23926" y="36812"/>
                    </a:cubicBezTo>
                    <a:cubicBezTo>
                      <a:pt x="28721" y="39110"/>
                      <a:pt x="35264" y="40209"/>
                      <a:pt x="43456" y="40209"/>
                    </a:cubicBezTo>
                    <a:lnTo>
                      <a:pt x="53096" y="4020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14" name="Google Shape;3514;g34ed79b00d1_0_3027"/>
              <p:cNvSpPr/>
              <p:nvPr/>
            </p:nvSpPr>
            <p:spPr>
              <a:xfrm>
                <a:off x="2545873" y="2280971"/>
                <a:ext cx="81366" cy="133164"/>
              </a:xfrm>
              <a:custGeom>
                <a:rect b="b" l="l" r="r" t="t"/>
                <a:pathLst>
                  <a:path extrusionOk="0" h="133164" w="81366">
                    <a:moveTo>
                      <a:pt x="13986" y="0"/>
                    </a:moveTo>
                    <a:lnTo>
                      <a:pt x="13986" y="32866"/>
                    </a:lnTo>
                    <a:cubicBezTo>
                      <a:pt x="13986" y="36613"/>
                      <a:pt x="13886" y="40309"/>
                      <a:pt x="13686" y="43855"/>
                    </a:cubicBezTo>
                    <a:cubicBezTo>
                      <a:pt x="13486" y="47402"/>
                      <a:pt x="13336" y="50149"/>
                      <a:pt x="13236" y="52147"/>
                    </a:cubicBezTo>
                    <a:lnTo>
                      <a:pt x="13986" y="52147"/>
                    </a:lnTo>
                    <a:cubicBezTo>
                      <a:pt x="16533" y="48001"/>
                      <a:pt x="20179" y="44455"/>
                      <a:pt x="24975" y="41607"/>
                    </a:cubicBezTo>
                    <a:cubicBezTo>
                      <a:pt x="29770" y="38760"/>
                      <a:pt x="35863" y="37312"/>
                      <a:pt x="43306" y="37312"/>
                    </a:cubicBezTo>
                    <a:cubicBezTo>
                      <a:pt x="54894" y="37312"/>
                      <a:pt x="64135" y="41308"/>
                      <a:pt x="71027" y="49350"/>
                    </a:cubicBezTo>
                    <a:cubicBezTo>
                      <a:pt x="77920" y="57391"/>
                      <a:pt x="81367" y="69279"/>
                      <a:pt x="81367" y="85113"/>
                    </a:cubicBezTo>
                    <a:cubicBezTo>
                      <a:pt x="81367" y="95502"/>
                      <a:pt x="79768" y="104294"/>
                      <a:pt x="76622" y="111436"/>
                    </a:cubicBezTo>
                    <a:cubicBezTo>
                      <a:pt x="73475" y="118579"/>
                      <a:pt x="69030" y="123974"/>
                      <a:pt x="63285" y="127670"/>
                    </a:cubicBezTo>
                    <a:cubicBezTo>
                      <a:pt x="57541" y="131316"/>
                      <a:pt x="50748" y="133164"/>
                      <a:pt x="42956" y="133164"/>
                    </a:cubicBezTo>
                    <a:cubicBezTo>
                      <a:pt x="35614" y="133164"/>
                      <a:pt x="29620" y="131815"/>
                      <a:pt x="24925" y="129068"/>
                    </a:cubicBezTo>
                    <a:cubicBezTo>
                      <a:pt x="20229" y="126321"/>
                      <a:pt x="16583" y="123024"/>
                      <a:pt x="14086" y="119078"/>
                    </a:cubicBezTo>
                    <a:lnTo>
                      <a:pt x="12987" y="119078"/>
                    </a:lnTo>
                    <a:lnTo>
                      <a:pt x="10140" y="131516"/>
                    </a:lnTo>
                    <a:lnTo>
                      <a:pt x="0" y="131516"/>
                    </a:lnTo>
                    <a:lnTo>
                      <a:pt x="0" y="100"/>
                    </a:lnTo>
                    <a:lnTo>
                      <a:pt x="14036" y="100"/>
                    </a:lnTo>
                    <a:close/>
                    <a:moveTo>
                      <a:pt x="41008" y="48950"/>
                    </a:moveTo>
                    <a:cubicBezTo>
                      <a:pt x="34315" y="48950"/>
                      <a:pt x="28970" y="50249"/>
                      <a:pt x="25025" y="52896"/>
                    </a:cubicBezTo>
                    <a:cubicBezTo>
                      <a:pt x="21078" y="55493"/>
                      <a:pt x="18232" y="59439"/>
                      <a:pt x="16533" y="64734"/>
                    </a:cubicBezTo>
                    <a:cubicBezTo>
                      <a:pt x="14835" y="69979"/>
                      <a:pt x="13936" y="76672"/>
                      <a:pt x="13936" y="84713"/>
                    </a:cubicBezTo>
                    <a:lnTo>
                      <a:pt x="13936" y="85463"/>
                    </a:lnTo>
                    <a:cubicBezTo>
                      <a:pt x="13936" y="97101"/>
                      <a:pt x="15884" y="106042"/>
                      <a:pt x="19780" y="112185"/>
                    </a:cubicBezTo>
                    <a:cubicBezTo>
                      <a:pt x="23676" y="118329"/>
                      <a:pt x="30719" y="121426"/>
                      <a:pt x="40958" y="121426"/>
                    </a:cubicBezTo>
                    <a:cubicBezTo>
                      <a:pt x="49549" y="121426"/>
                      <a:pt x="56043" y="118279"/>
                      <a:pt x="60338" y="111986"/>
                    </a:cubicBezTo>
                    <a:cubicBezTo>
                      <a:pt x="64634" y="105692"/>
                      <a:pt x="66782" y="96651"/>
                      <a:pt x="66782" y="84963"/>
                    </a:cubicBezTo>
                    <a:cubicBezTo>
                      <a:pt x="66782" y="73275"/>
                      <a:pt x="64634" y="64035"/>
                      <a:pt x="60388" y="58041"/>
                    </a:cubicBezTo>
                    <a:cubicBezTo>
                      <a:pt x="56143" y="51997"/>
                      <a:pt x="49649" y="49000"/>
                      <a:pt x="40908" y="4900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15" name="Google Shape;3515;g34ed79b00d1_0_3027"/>
              <p:cNvSpPr/>
              <p:nvPr/>
            </p:nvSpPr>
            <p:spPr>
              <a:xfrm>
                <a:off x="2644422" y="2318083"/>
                <a:ext cx="69129" cy="96002"/>
              </a:xfrm>
              <a:custGeom>
                <a:rect b="b" l="l" r="r" t="t"/>
                <a:pathLst>
                  <a:path extrusionOk="0" h="96002" w="69129">
                    <a:moveTo>
                      <a:pt x="53096" y="40209"/>
                    </a:moveTo>
                    <a:lnTo>
                      <a:pt x="53096" y="51697"/>
                    </a:lnTo>
                    <a:lnTo>
                      <a:pt x="40759" y="51697"/>
                    </a:lnTo>
                    <a:cubicBezTo>
                      <a:pt x="34815" y="51697"/>
                      <a:pt x="29820" y="52297"/>
                      <a:pt x="25874" y="53545"/>
                    </a:cubicBezTo>
                    <a:cubicBezTo>
                      <a:pt x="21928" y="54794"/>
                      <a:pt x="18931" y="56642"/>
                      <a:pt x="16983" y="59140"/>
                    </a:cubicBezTo>
                    <a:cubicBezTo>
                      <a:pt x="15035" y="61637"/>
                      <a:pt x="14036" y="64734"/>
                      <a:pt x="14036" y="68430"/>
                    </a:cubicBezTo>
                    <a:cubicBezTo>
                      <a:pt x="14036" y="72126"/>
                      <a:pt x="15135" y="75373"/>
                      <a:pt x="17282" y="77721"/>
                    </a:cubicBezTo>
                    <a:cubicBezTo>
                      <a:pt x="19430" y="80068"/>
                      <a:pt x="22427" y="81817"/>
                      <a:pt x="26173" y="82865"/>
                    </a:cubicBezTo>
                    <a:cubicBezTo>
                      <a:pt x="29919" y="83914"/>
                      <a:pt x="34215" y="84464"/>
                      <a:pt x="39010" y="84464"/>
                    </a:cubicBezTo>
                    <a:cubicBezTo>
                      <a:pt x="45304" y="84464"/>
                      <a:pt x="50898" y="83715"/>
                      <a:pt x="55793" y="82266"/>
                    </a:cubicBezTo>
                    <a:cubicBezTo>
                      <a:pt x="60638" y="80817"/>
                      <a:pt x="65034" y="79169"/>
                      <a:pt x="68830" y="77371"/>
                    </a:cubicBezTo>
                    <a:lnTo>
                      <a:pt x="68830" y="89808"/>
                    </a:lnTo>
                    <a:cubicBezTo>
                      <a:pt x="65333" y="91606"/>
                      <a:pt x="61138" y="93105"/>
                      <a:pt x="56143" y="94254"/>
                    </a:cubicBezTo>
                    <a:cubicBezTo>
                      <a:pt x="51148" y="95403"/>
                      <a:pt x="45204" y="96002"/>
                      <a:pt x="38261" y="96002"/>
                    </a:cubicBezTo>
                    <a:cubicBezTo>
                      <a:pt x="25274" y="96002"/>
                      <a:pt x="15634" y="93455"/>
                      <a:pt x="9390" y="88360"/>
                    </a:cubicBezTo>
                    <a:cubicBezTo>
                      <a:pt x="3147" y="83265"/>
                      <a:pt x="0" y="76872"/>
                      <a:pt x="0" y="69229"/>
                    </a:cubicBezTo>
                    <a:cubicBezTo>
                      <a:pt x="0" y="62336"/>
                      <a:pt x="1998" y="57242"/>
                      <a:pt x="6044" y="53795"/>
                    </a:cubicBezTo>
                    <a:cubicBezTo>
                      <a:pt x="10090" y="50399"/>
                      <a:pt x="14885" y="47901"/>
                      <a:pt x="20529" y="46303"/>
                    </a:cubicBezTo>
                    <a:lnTo>
                      <a:pt x="20529" y="45454"/>
                    </a:lnTo>
                    <a:cubicBezTo>
                      <a:pt x="15235" y="43855"/>
                      <a:pt x="11039" y="41358"/>
                      <a:pt x="7942" y="37911"/>
                    </a:cubicBezTo>
                    <a:cubicBezTo>
                      <a:pt x="4845" y="34465"/>
                      <a:pt x="3297" y="29969"/>
                      <a:pt x="3297" y="24525"/>
                    </a:cubicBezTo>
                    <a:cubicBezTo>
                      <a:pt x="3297" y="19081"/>
                      <a:pt x="4795" y="14785"/>
                      <a:pt x="7792" y="11139"/>
                    </a:cubicBezTo>
                    <a:cubicBezTo>
                      <a:pt x="10789" y="7492"/>
                      <a:pt x="14935" y="4745"/>
                      <a:pt x="20230" y="2847"/>
                    </a:cubicBezTo>
                    <a:cubicBezTo>
                      <a:pt x="25524" y="949"/>
                      <a:pt x="31568" y="0"/>
                      <a:pt x="38311" y="0"/>
                    </a:cubicBezTo>
                    <a:cubicBezTo>
                      <a:pt x="45054" y="0"/>
                      <a:pt x="50449" y="550"/>
                      <a:pt x="55194" y="1648"/>
                    </a:cubicBezTo>
                    <a:cubicBezTo>
                      <a:pt x="59939" y="2747"/>
                      <a:pt x="64584" y="4346"/>
                      <a:pt x="69130" y="6443"/>
                    </a:cubicBezTo>
                    <a:lnTo>
                      <a:pt x="63885" y="17682"/>
                    </a:lnTo>
                    <a:cubicBezTo>
                      <a:pt x="60139" y="15934"/>
                      <a:pt x="56193" y="14485"/>
                      <a:pt x="52197" y="13386"/>
                    </a:cubicBezTo>
                    <a:cubicBezTo>
                      <a:pt x="48151" y="12238"/>
                      <a:pt x="43506" y="11688"/>
                      <a:pt x="38211" y="11688"/>
                    </a:cubicBezTo>
                    <a:cubicBezTo>
                      <a:pt x="31068" y="11688"/>
                      <a:pt x="25674" y="12887"/>
                      <a:pt x="22078" y="15235"/>
                    </a:cubicBezTo>
                    <a:cubicBezTo>
                      <a:pt x="18481" y="17582"/>
                      <a:pt x="16683" y="21028"/>
                      <a:pt x="16683" y="25524"/>
                    </a:cubicBezTo>
                    <a:cubicBezTo>
                      <a:pt x="16683" y="30769"/>
                      <a:pt x="19081" y="34515"/>
                      <a:pt x="23926" y="36812"/>
                    </a:cubicBezTo>
                    <a:cubicBezTo>
                      <a:pt x="28721" y="39110"/>
                      <a:pt x="35264" y="40209"/>
                      <a:pt x="43456" y="40209"/>
                    </a:cubicBezTo>
                    <a:lnTo>
                      <a:pt x="53096" y="4020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16" name="Google Shape;3516;g34ed79b00d1_0_3027"/>
              <p:cNvSpPr/>
              <p:nvPr/>
            </p:nvSpPr>
            <p:spPr>
              <a:xfrm>
                <a:off x="2767048" y="2298254"/>
                <a:ext cx="54993" cy="115731"/>
              </a:xfrm>
              <a:custGeom>
                <a:rect b="b" l="l" r="r" t="t"/>
                <a:pathLst>
                  <a:path extrusionOk="0" h="115731" w="54993">
                    <a:moveTo>
                      <a:pt x="42007" y="104294"/>
                    </a:moveTo>
                    <a:cubicBezTo>
                      <a:pt x="44305" y="104294"/>
                      <a:pt x="46702" y="104094"/>
                      <a:pt x="49100" y="103694"/>
                    </a:cubicBezTo>
                    <a:cubicBezTo>
                      <a:pt x="51497" y="103295"/>
                      <a:pt x="53495" y="102845"/>
                      <a:pt x="54994" y="102246"/>
                    </a:cubicBezTo>
                    <a:lnTo>
                      <a:pt x="54994" y="113134"/>
                    </a:lnTo>
                    <a:cubicBezTo>
                      <a:pt x="53346" y="113884"/>
                      <a:pt x="51098" y="114483"/>
                      <a:pt x="48201" y="114983"/>
                    </a:cubicBezTo>
                    <a:cubicBezTo>
                      <a:pt x="45303" y="115482"/>
                      <a:pt x="42457" y="115732"/>
                      <a:pt x="39709" y="115732"/>
                    </a:cubicBezTo>
                    <a:cubicBezTo>
                      <a:pt x="34814" y="115732"/>
                      <a:pt x="30369" y="114883"/>
                      <a:pt x="26373" y="113134"/>
                    </a:cubicBezTo>
                    <a:cubicBezTo>
                      <a:pt x="22377" y="111436"/>
                      <a:pt x="19180" y="108489"/>
                      <a:pt x="16783" y="104393"/>
                    </a:cubicBezTo>
                    <a:cubicBezTo>
                      <a:pt x="14385" y="100298"/>
                      <a:pt x="13186" y="94603"/>
                      <a:pt x="13186" y="87311"/>
                    </a:cubicBezTo>
                    <a:lnTo>
                      <a:pt x="13186" y="32417"/>
                    </a:lnTo>
                    <a:lnTo>
                      <a:pt x="0" y="32417"/>
                    </a:lnTo>
                    <a:lnTo>
                      <a:pt x="0" y="25574"/>
                    </a:lnTo>
                    <a:lnTo>
                      <a:pt x="13236" y="20080"/>
                    </a:lnTo>
                    <a:lnTo>
                      <a:pt x="18831" y="0"/>
                    </a:lnTo>
                    <a:lnTo>
                      <a:pt x="27272" y="0"/>
                    </a:lnTo>
                    <a:lnTo>
                      <a:pt x="27272" y="21428"/>
                    </a:lnTo>
                    <a:lnTo>
                      <a:pt x="54394" y="21428"/>
                    </a:lnTo>
                    <a:lnTo>
                      <a:pt x="54394" y="32417"/>
                    </a:lnTo>
                    <a:lnTo>
                      <a:pt x="27272" y="32417"/>
                    </a:lnTo>
                    <a:lnTo>
                      <a:pt x="27272" y="86861"/>
                    </a:lnTo>
                    <a:cubicBezTo>
                      <a:pt x="27272" y="92656"/>
                      <a:pt x="28621" y="97001"/>
                      <a:pt x="31268" y="99848"/>
                    </a:cubicBezTo>
                    <a:cubicBezTo>
                      <a:pt x="33965" y="102695"/>
                      <a:pt x="37511" y="104144"/>
                      <a:pt x="41957" y="10414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17" name="Google Shape;3517;g34ed79b00d1_0_3027"/>
              <p:cNvSpPr/>
              <p:nvPr/>
            </p:nvSpPr>
            <p:spPr>
              <a:xfrm>
                <a:off x="2839773" y="2319782"/>
                <a:ext cx="77470" cy="94253"/>
              </a:xfrm>
              <a:custGeom>
                <a:rect b="b" l="l" r="r" t="t"/>
                <a:pathLst>
                  <a:path extrusionOk="0" h="94253" w="77470">
                    <a:moveTo>
                      <a:pt x="77471" y="0"/>
                    </a:moveTo>
                    <a:lnTo>
                      <a:pt x="77471" y="92556"/>
                    </a:lnTo>
                    <a:lnTo>
                      <a:pt x="65982" y="92556"/>
                    </a:lnTo>
                    <a:lnTo>
                      <a:pt x="63935" y="79569"/>
                    </a:lnTo>
                    <a:lnTo>
                      <a:pt x="63185" y="79569"/>
                    </a:lnTo>
                    <a:cubicBezTo>
                      <a:pt x="61287" y="82766"/>
                      <a:pt x="58790" y="85463"/>
                      <a:pt x="55743" y="87661"/>
                    </a:cubicBezTo>
                    <a:cubicBezTo>
                      <a:pt x="52696" y="89858"/>
                      <a:pt x="49300" y="91507"/>
                      <a:pt x="45503" y="92606"/>
                    </a:cubicBezTo>
                    <a:cubicBezTo>
                      <a:pt x="41707" y="93704"/>
                      <a:pt x="37661" y="94254"/>
                      <a:pt x="33366" y="94254"/>
                    </a:cubicBezTo>
                    <a:cubicBezTo>
                      <a:pt x="26023" y="94254"/>
                      <a:pt x="19930" y="93055"/>
                      <a:pt x="14935" y="90707"/>
                    </a:cubicBezTo>
                    <a:cubicBezTo>
                      <a:pt x="9990" y="88360"/>
                      <a:pt x="6244" y="84664"/>
                      <a:pt x="3746" y="79719"/>
                    </a:cubicBezTo>
                    <a:cubicBezTo>
                      <a:pt x="1249" y="74774"/>
                      <a:pt x="0" y="68380"/>
                      <a:pt x="0" y="60638"/>
                    </a:cubicBezTo>
                    <a:lnTo>
                      <a:pt x="0" y="0"/>
                    </a:lnTo>
                    <a:lnTo>
                      <a:pt x="14185" y="0"/>
                    </a:lnTo>
                    <a:lnTo>
                      <a:pt x="14185" y="59639"/>
                    </a:lnTo>
                    <a:cubicBezTo>
                      <a:pt x="14185" y="67331"/>
                      <a:pt x="15934" y="73125"/>
                      <a:pt x="19430" y="76921"/>
                    </a:cubicBezTo>
                    <a:cubicBezTo>
                      <a:pt x="22926" y="80718"/>
                      <a:pt x="28221" y="82616"/>
                      <a:pt x="35414" y="82616"/>
                    </a:cubicBezTo>
                    <a:cubicBezTo>
                      <a:pt x="42606" y="82616"/>
                      <a:pt x="47751" y="81317"/>
                      <a:pt x="51847" y="78720"/>
                    </a:cubicBezTo>
                    <a:cubicBezTo>
                      <a:pt x="55943" y="76122"/>
                      <a:pt x="58890" y="72326"/>
                      <a:pt x="60688" y="67281"/>
                    </a:cubicBezTo>
                    <a:cubicBezTo>
                      <a:pt x="62486" y="62237"/>
                      <a:pt x="63385" y="56043"/>
                      <a:pt x="63385" y="48750"/>
                    </a:cubicBezTo>
                    <a:lnTo>
                      <a:pt x="63385" y="50"/>
                    </a:lnTo>
                    <a:lnTo>
                      <a:pt x="77471" y="5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18" name="Google Shape;3518;g34ed79b00d1_0_3027"/>
              <p:cNvSpPr/>
              <p:nvPr/>
            </p:nvSpPr>
            <p:spPr>
              <a:xfrm>
                <a:off x="2946914" y="2318083"/>
                <a:ext cx="131316" cy="94353"/>
              </a:xfrm>
              <a:custGeom>
                <a:rect b="b" l="l" r="r" t="t"/>
                <a:pathLst>
                  <a:path extrusionOk="0" h="94353" w="131316">
                    <a:moveTo>
                      <a:pt x="100448" y="0"/>
                    </a:moveTo>
                    <a:cubicBezTo>
                      <a:pt x="110637" y="0"/>
                      <a:pt x="118329" y="2647"/>
                      <a:pt x="123524" y="7992"/>
                    </a:cubicBezTo>
                    <a:cubicBezTo>
                      <a:pt x="128719" y="13336"/>
                      <a:pt x="131316" y="21878"/>
                      <a:pt x="131316" y="33616"/>
                    </a:cubicBezTo>
                    <a:lnTo>
                      <a:pt x="131316" y="94254"/>
                    </a:lnTo>
                    <a:lnTo>
                      <a:pt x="117480" y="94254"/>
                    </a:lnTo>
                    <a:lnTo>
                      <a:pt x="117480" y="34315"/>
                    </a:lnTo>
                    <a:cubicBezTo>
                      <a:pt x="117480" y="26823"/>
                      <a:pt x="115882" y="21228"/>
                      <a:pt x="112635" y="17482"/>
                    </a:cubicBezTo>
                    <a:cubicBezTo>
                      <a:pt x="109388" y="13736"/>
                      <a:pt x="104593" y="11888"/>
                      <a:pt x="98250" y="11888"/>
                    </a:cubicBezTo>
                    <a:cubicBezTo>
                      <a:pt x="89309" y="11888"/>
                      <a:pt x="82816" y="14485"/>
                      <a:pt x="78720" y="19680"/>
                    </a:cubicBezTo>
                    <a:cubicBezTo>
                      <a:pt x="74674" y="24875"/>
                      <a:pt x="72626" y="32467"/>
                      <a:pt x="72626" y="42557"/>
                    </a:cubicBezTo>
                    <a:lnTo>
                      <a:pt x="72626" y="94304"/>
                    </a:lnTo>
                    <a:lnTo>
                      <a:pt x="58690" y="94304"/>
                    </a:lnTo>
                    <a:lnTo>
                      <a:pt x="58690" y="34365"/>
                    </a:lnTo>
                    <a:cubicBezTo>
                      <a:pt x="58690" y="29370"/>
                      <a:pt x="57991" y="25174"/>
                      <a:pt x="56542" y="21878"/>
                    </a:cubicBezTo>
                    <a:cubicBezTo>
                      <a:pt x="55094" y="18581"/>
                      <a:pt x="52946" y="16084"/>
                      <a:pt x="50149" y="14385"/>
                    </a:cubicBezTo>
                    <a:cubicBezTo>
                      <a:pt x="47302" y="12737"/>
                      <a:pt x="43705" y="11888"/>
                      <a:pt x="39360" y="11888"/>
                    </a:cubicBezTo>
                    <a:cubicBezTo>
                      <a:pt x="33216" y="11888"/>
                      <a:pt x="28321" y="13137"/>
                      <a:pt x="24575" y="15684"/>
                    </a:cubicBezTo>
                    <a:cubicBezTo>
                      <a:pt x="20879" y="18231"/>
                      <a:pt x="18182" y="21978"/>
                      <a:pt x="16533" y="26972"/>
                    </a:cubicBezTo>
                    <a:cubicBezTo>
                      <a:pt x="14885" y="31967"/>
                      <a:pt x="14036" y="38061"/>
                      <a:pt x="14036" y="45354"/>
                    </a:cubicBezTo>
                    <a:lnTo>
                      <a:pt x="14036" y="94354"/>
                    </a:lnTo>
                    <a:lnTo>
                      <a:pt x="0" y="94354"/>
                    </a:lnTo>
                    <a:lnTo>
                      <a:pt x="0" y="1798"/>
                    </a:lnTo>
                    <a:lnTo>
                      <a:pt x="11339" y="1798"/>
                    </a:lnTo>
                    <a:lnTo>
                      <a:pt x="13436" y="14885"/>
                    </a:lnTo>
                    <a:lnTo>
                      <a:pt x="14186" y="14885"/>
                    </a:lnTo>
                    <a:cubicBezTo>
                      <a:pt x="16034" y="11688"/>
                      <a:pt x="18381" y="8991"/>
                      <a:pt x="21179" y="6793"/>
                    </a:cubicBezTo>
                    <a:cubicBezTo>
                      <a:pt x="23976" y="4595"/>
                      <a:pt x="27122" y="2947"/>
                      <a:pt x="30619" y="1798"/>
                    </a:cubicBezTo>
                    <a:cubicBezTo>
                      <a:pt x="34115" y="649"/>
                      <a:pt x="37811" y="100"/>
                      <a:pt x="41758" y="100"/>
                    </a:cubicBezTo>
                    <a:cubicBezTo>
                      <a:pt x="48800" y="100"/>
                      <a:pt x="54694" y="1399"/>
                      <a:pt x="59439" y="4046"/>
                    </a:cubicBezTo>
                    <a:cubicBezTo>
                      <a:pt x="64185" y="6643"/>
                      <a:pt x="67631" y="10639"/>
                      <a:pt x="69779" y="15984"/>
                    </a:cubicBezTo>
                    <a:lnTo>
                      <a:pt x="70528" y="15984"/>
                    </a:lnTo>
                    <a:cubicBezTo>
                      <a:pt x="73575" y="10639"/>
                      <a:pt x="77721" y="6643"/>
                      <a:pt x="83015" y="4046"/>
                    </a:cubicBezTo>
                    <a:cubicBezTo>
                      <a:pt x="88310" y="1449"/>
                      <a:pt x="94104" y="100"/>
                      <a:pt x="100398" y="10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19" name="Google Shape;3519;g34ed79b00d1_0_3027"/>
              <p:cNvSpPr/>
              <p:nvPr/>
            </p:nvSpPr>
            <p:spPr>
              <a:xfrm>
                <a:off x="3105702" y="2285167"/>
                <a:ext cx="16882" cy="127170"/>
              </a:xfrm>
              <a:custGeom>
                <a:rect b="b" l="l" r="r" t="t"/>
                <a:pathLst>
                  <a:path extrusionOk="0" h="127170" w="16882">
                    <a:moveTo>
                      <a:pt x="8441" y="0"/>
                    </a:moveTo>
                    <a:cubicBezTo>
                      <a:pt x="10739" y="0"/>
                      <a:pt x="12737" y="749"/>
                      <a:pt x="14385" y="2248"/>
                    </a:cubicBezTo>
                    <a:cubicBezTo>
                      <a:pt x="16033" y="3746"/>
                      <a:pt x="16883" y="6044"/>
                      <a:pt x="16883" y="9191"/>
                    </a:cubicBezTo>
                    <a:cubicBezTo>
                      <a:pt x="16883" y="12337"/>
                      <a:pt x="16033" y="14585"/>
                      <a:pt x="14385" y="16134"/>
                    </a:cubicBezTo>
                    <a:cubicBezTo>
                      <a:pt x="12737" y="17632"/>
                      <a:pt x="10739" y="18431"/>
                      <a:pt x="8441" y="18431"/>
                    </a:cubicBezTo>
                    <a:cubicBezTo>
                      <a:pt x="6044" y="18431"/>
                      <a:pt x="3996" y="17682"/>
                      <a:pt x="2397" y="16134"/>
                    </a:cubicBezTo>
                    <a:cubicBezTo>
                      <a:pt x="799" y="14635"/>
                      <a:pt x="0" y="12287"/>
                      <a:pt x="0" y="9191"/>
                    </a:cubicBezTo>
                    <a:cubicBezTo>
                      <a:pt x="0" y="6094"/>
                      <a:pt x="799" y="3696"/>
                      <a:pt x="2397" y="2248"/>
                    </a:cubicBezTo>
                    <a:cubicBezTo>
                      <a:pt x="3996" y="749"/>
                      <a:pt x="5994" y="0"/>
                      <a:pt x="8441" y="0"/>
                    </a:cubicBezTo>
                    <a:close/>
                    <a:moveTo>
                      <a:pt x="15284" y="34615"/>
                    </a:moveTo>
                    <a:lnTo>
                      <a:pt x="15284" y="127170"/>
                    </a:lnTo>
                    <a:lnTo>
                      <a:pt x="1249" y="127170"/>
                    </a:lnTo>
                    <a:lnTo>
                      <a:pt x="1249" y="34615"/>
                    </a:lnTo>
                    <a:lnTo>
                      <a:pt x="15284" y="3461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20" name="Google Shape;3520;g34ed79b00d1_0_3027"/>
              <p:cNvSpPr/>
              <p:nvPr/>
            </p:nvSpPr>
            <p:spPr>
              <a:xfrm>
                <a:off x="3188767" y="2318283"/>
                <a:ext cx="74024" cy="95752"/>
              </a:xfrm>
              <a:custGeom>
                <a:rect b="b" l="l" r="r" t="t"/>
                <a:pathLst>
                  <a:path extrusionOk="0" h="95752" w="74024">
                    <a:moveTo>
                      <a:pt x="41408" y="0"/>
                    </a:moveTo>
                    <a:cubicBezTo>
                      <a:pt x="52446" y="0"/>
                      <a:pt x="60638" y="2497"/>
                      <a:pt x="65982" y="7442"/>
                    </a:cubicBezTo>
                    <a:cubicBezTo>
                      <a:pt x="71327" y="12387"/>
                      <a:pt x="74024" y="20329"/>
                      <a:pt x="74024" y="31168"/>
                    </a:cubicBezTo>
                    <a:lnTo>
                      <a:pt x="74024" y="94054"/>
                    </a:lnTo>
                    <a:lnTo>
                      <a:pt x="63785" y="94054"/>
                    </a:lnTo>
                    <a:lnTo>
                      <a:pt x="61088" y="80368"/>
                    </a:lnTo>
                    <a:lnTo>
                      <a:pt x="60388" y="80368"/>
                    </a:lnTo>
                    <a:cubicBezTo>
                      <a:pt x="57791" y="83764"/>
                      <a:pt x="55094" y="86562"/>
                      <a:pt x="52296" y="88859"/>
                    </a:cubicBezTo>
                    <a:cubicBezTo>
                      <a:pt x="49499" y="91157"/>
                      <a:pt x="46253" y="92855"/>
                      <a:pt x="42556" y="94004"/>
                    </a:cubicBezTo>
                    <a:cubicBezTo>
                      <a:pt x="38860" y="95153"/>
                      <a:pt x="34365" y="95752"/>
                      <a:pt x="29020" y="95752"/>
                    </a:cubicBezTo>
                    <a:cubicBezTo>
                      <a:pt x="23376" y="95752"/>
                      <a:pt x="18381" y="94753"/>
                      <a:pt x="14036" y="92805"/>
                    </a:cubicBezTo>
                    <a:cubicBezTo>
                      <a:pt x="9690" y="90857"/>
                      <a:pt x="6244" y="87860"/>
                      <a:pt x="3746" y="83864"/>
                    </a:cubicBezTo>
                    <a:cubicBezTo>
                      <a:pt x="1249" y="79868"/>
                      <a:pt x="0" y="74824"/>
                      <a:pt x="0" y="68680"/>
                    </a:cubicBezTo>
                    <a:cubicBezTo>
                      <a:pt x="0" y="59439"/>
                      <a:pt x="3646" y="52346"/>
                      <a:pt x="10989" y="47402"/>
                    </a:cubicBezTo>
                    <a:cubicBezTo>
                      <a:pt x="18281" y="42457"/>
                      <a:pt x="29470" y="39759"/>
                      <a:pt x="44404" y="39310"/>
                    </a:cubicBezTo>
                    <a:lnTo>
                      <a:pt x="60388" y="38610"/>
                    </a:lnTo>
                    <a:lnTo>
                      <a:pt x="60388" y="32966"/>
                    </a:lnTo>
                    <a:cubicBezTo>
                      <a:pt x="60388" y="24975"/>
                      <a:pt x="58690" y="19380"/>
                      <a:pt x="55244" y="16183"/>
                    </a:cubicBezTo>
                    <a:cubicBezTo>
                      <a:pt x="51797" y="12987"/>
                      <a:pt x="46952" y="11388"/>
                      <a:pt x="40708" y="11388"/>
                    </a:cubicBezTo>
                    <a:cubicBezTo>
                      <a:pt x="35863" y="11388"/>
                      <a:pt x="31268" y="12088"/>
                      <a:pt x="26873" y="13486"/>
                    </a:cubicBezTo>
                    <a:cubicBezTo>
                      <a:pt x="22477" y="14885"/>
                      <a:pt x="18331" y="16533"/>
                      <a:pt x="14385" y="18481"/>
                    </a:cubicBezTo>
                    <a:lnTo>
                      <a:pt x="10089" y="7842"/>
                    </a:lnTo>
                    <a:cubicBezTo>
                      <a:pt x="14235" y="5694"/>
                      <a:pt x="19031" y="3896"/>
                      <a:pt x="24425" y="2348"/>
                    </a:cubicBezTo>
                    <a:cubicBezTo>
                      <a:pt x="29819" y="849"/>
                      <a:pt x="35514" y="50"/>
                      <a:pt x="41508" y="50"/>
                    </a:cubicBezTo>
                    <a:close/>
                    <a:moveTo>
                      <a:pt x="60189" y="48450"/>
                    </a:moveTo>
                    <a:lnTo>
                      <a:pt x="46103" y="49050"/>
                    </a:lnTo>
                    <a:cubicBezTo>
                      <a:pt x="34565" y="49499"/>
                      <a:pt x="26423" y="51398"/>
                      <a:pt x="21678" y="54694"/>
                    </a:cubicBezTo>
                    <a:cubicBezTo>
                      <a:pt x="16932" y="57991"/>
                      <a:pt x="14585" y="62736"/>
                      <a:pt x="14585" y="68780"/>
                    </a:cubicBezTo>
                    <a:cubicBezTo>
                      <a:pt x="14585" y="74074"/>
                      <a:pt x="16183" y="77970"/>
                      <a:pt x="19380" y="80518"/>
                    </a:cubicBezTo>
                    <a:cubicBezTo>
                      <a:pt x="22577" y="83065"/>
                      <a:pt x="26823" y="84314"/>
                      <a:pt x="32117" y="84314"/>
                    </a:cubicBezTo>
                    <a:cubicBezTo>
                      <a:pt x="40359" y="84314"/>
                      <a:pt x="47052" y="82016"/>
                      <a:pt x="52296" y="77471"/>
                    </a:cubicBezTo>
                    <a:cubicBezTo>
                      <a:pt x="57541" y="72926"/>
                      <a:pt x="60139" y="66082"/>
                      <a:pt x="60139" y="56942"/>
                    </a:cubicBezTo>
                    <a:lnTo>
                      <a:pt x="60139" y="4840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21" name="Google Shape;3521;g34ed79b00d1_0_3027"/>
              <p:cNvSpPr/>
              <p:nvPr/>
            </p:nvSpPr>
            <p:spPr>
              <a:xfrm>
                <a:off x="3277077" y="2319782"/>
                <a:ext cx="86511" cy="134212"/>
              </a:xfrm>
              <a:custGeom>
                <a:rect b="b" l="l" r="r" t="t"/>
                <a:pathLst>
                  <a:path extrusionOk="0" h="134212" w="86511">
                    <a:moveTo>
                      <a:pt x="0" y="0"/>
                    </a:moveTo>
                    <a:lnTo>
                      <a:pt x="15035" y="0"/>
                    </a:lnTo>
                    <a:lnTo>
                      <a:pt x="35464" y="53695"/>
                    </a:lnTo>
                    <a:cubicBezTo>
                      <a:pt x="36662" y="56842"/>
                      <a:pt x="37761" y="59889"/>
                      <a:pt x="38760" y="62786"/>
                    </a:cubicBezTo>
                    <a:cubicBezTo>
                      <a:pt x="39759" y="65683"/>
                      <a:pt x="40659" y="68480"/>
                      <a:pt x="41458" y="71128"/>
                    </a:cubicBezTo>
                    <a:cubicBezTo>
                      <a:pt x="42257" y="73775"/>
                      <a:pt x="42856" y="76322"/>
                      <a:pt x="43306" y="78820"/>
                    </a:cubicBezTo>
                    <a:lnTo>
                      <a:pt x="43905" y="78820"/>
                    </a:lnTo>
                    <a:cubicBezTo>
                      <a:pt x="44704" y="76022"/>
                      <a:pt x="45803" y="72326"/>
                      <a:pt x="47302" y="67731"/>
                    </a:cubicBezTo>
                    <a:cubicBezTo>
                      <a:pt x="48750" y="63136"/>
                      <a:pt x="50348" y="58440"/>
                      <a:pt x="52047" y="53695"/>
                    </a:cubicBezTo>
                    <a:lnTo>
                      <a:pt x="71377" y="50"/>
                    </a:lnTo>
                    <a:lnTo>
                      <a:pt x="86512" y="50"/>
                    </a:lnTo>
                    <a:lnTo>
                      <a:pt x="46253" y="106192"/>
                    </a:lnTo>
                    <a:cubicBezTo>
                      <a:pt x="44105" y="111886"/>
                      <a:pt x="41607" y="116831"/>
                      <a:pt x="38760" y="121077"/>
                    </a:cubicBezTo>
                    <a:cubicBezTo>
                      <a:pt x="35913" y="125322"/>
                      <a:pt x="32467" y="128569"/>
                      <a:pt x="28421" y="130816"/>
                    </a:cubicBezTo>
                    <a:cubicBezTo>
                      <a:pt x="24375" y="133064"/>
                      <a:pt x="19480" y="134213"/>
                      <a:pt x="13736" y="134213"/>
                    </a:cubicBezTo>
                    <a:cubicBezTo>
                      <a:pt x="11089" y="134213"/>
                      <a:pt x="8741" y="134063"/>
                      <a:pt x="6743" y="133763"/>
                    </a:cubicBezTo>
                    <a:cubicBezTo>
                      <a:pt x="4695" y="133464"/>
                      <a:pt x="2997" y="133114"/>
                      <a:pt x="1498" y="132715"/>
                    </a:cubicBezTo>
                    <a:lnTo>
                      <a:pt x="1498" y="121476"/>
                    </a:lnTo>
                    <a:cubicBezTo>
                      <a:pt x="2747" y="121776"/>
                      <a:pt x="4246" y="122025"/>
                      <a:pt x="5994" y="122225"/>
                    </a:cubicBezTo>
                    <a:cubicBezTo>
                      <a:pt x="7742" y="122425"/>
                      <a:pt x="9590" y="122575"/>
                      <a:pt x="11538" y="122575"/>
                    </a:cubicBezTo>
                    <a:cubicBezTo>
                      <a:pt x="15035" y="122575"/>
                      <a:pt x="18032" y="121926"/>
                      <a:pt x="20629" y="120577"/>
                    </a:cubicBezTo>
                    <a:cubicBezTo>
                      <a:pt x="23176" y="119228"/>
                      <a:pt x="25424" y="117330"/>
                      <a:pt x="27272" y="114783"/>
                    </a:cubicBezTo>
                    <a:cubicBezTo>
                      <a:pt x="29120" y="112235"/>
                      <a:pt x="30718" y="109238"/>
                      <a:pt x="32067" y="105742"/>
                    </a:cubicBezTo>
                    <a:lnTo>
                      <a:pt x="37112" y="92755"/>
                    </a:lnTo>
                    <a:lnTo>
                      <a:pt x="50" y="5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22" name="Google Shape;3522;g34ed79b00d1_0_3027"/>
              <p:cNvSpPr/>
              <p:nvPr/>
            </p:nvSpPr>
            <p:spPr>
              <a:xfrm>
                <a:off x="3371081" y="2318083"/>
                <a:ext cx="69129" cy="96002"/>
              </a:xfrm>
              <a:custGeom>
                <a:rect b="b" l="l" r="r" t="t"/>
                <a:pathLst>
                  <a:path extrusionOk="0" h="96002" w="69129">
                    <a:moveTo>
                      <a:pt x="53096" y="40209"/>
                    </a:moveTo>
                    <a:lnTo>
                      <a:pt x="53096" y="51697"/>
                    </a:lnTo>
                    <a:lnTo>
                      <a:pt x="40758" y="51697"/>
                    </a:lnTo>
                    <a:cubicBezTo>
                      <a:pt x="34814" y="51697"/>
                      <a:pt x="29819" y="52297"/>
                      <a:pt x="25874" y="53545"/>
                    </a:cubicBezTo>
                    <a:cubicBezTo>
                      <a:pt x="21927" y="54794"/>
                      <a:pt x="18931" y="56642"/>
                      <a:pt x="16982" y="59140"/>
                    </a:cubicBezTo>
                    <a:cubicBezTo>
                      <a:pt x="15034" y="61637"/>
                      <a:pt x="14036" y="64734"/>
                      <a:pt x="14036" y="68430"/>
                    </a:cubicBezTo>
                    <a:cubicBezTo>
                      <a:pt x="14036" y="72126"/>
                      <a:pt x="15134" y="75373"/>
                      <a:pt x="17282" y="77721"/>
                    </a:cubicBezTo>
                    <a:cubicBezTo>
                      <a:pt x="19430" y="80068"/>
                      <a:pt x="22427" y="81817"/>
                      <a:pt x="26173" y="82865"/>
                    </a:cubicBezTo>
                    <a:cubicBezTo>
                      <a:pt x="29919" y="83914"/>
                      <a:pt x="34215" y="84464"/>
                      <a:pt x="39010" y="84464"/>
                    </a:cubicBezTo>
                    <a:cubicBezTo>
                      <a:pt x="45304" y="84464"/>
                      <a:pt x="50898" y="83715"/>
                      <a:pt x="55793" y="82266"/>
                    </a:cubicBezTo>
                    <a:cubicBezTo>
                      <a:pt x="60638" y="80817"/>
                      <a:pt x="65033" y="79169"/>
                      <a:pt x="68830" y="77371"/>
                    </a:cubicBezTo>
                    <a:lnTo>
                      <a:pt x="68830" y="89808"/>
                    </a:lnTo>
                    <a:cubicBezTo>
                      <a:pt x="65333" y="91606"/>
                      <a:pt x="61138" y="93105"/>
                      <a:pt x="56143" y="94254"/>
                    </a:cubicBezTo>
                    <a:cubicBezTo>
                      <a:pt x="51148" y="95403"/>
                      <a:pt x="45204" y="96002"/>
                      <a:pt x="38261" y="96002"/>
                    </a:cubicBezTo>
                    <a:cubicBezTo>
                      <a:pt x="25274" y="96002"/>
                      <a:pt x="15634" y="93455"/>
                      <a:pt x="9390" y="88360"/>
                    </a:cubicBezTo>
                    <a:cubicBezTo>
                      <a:pt x="3147" y="83265"/>
                      <a:pt x="0" y="76872"/>
                      <a:pt x="0" y="69229"/>
                    </a:cubicBezTo>
                    <a:cubicBezTo>
                      <a:pt x="0" y="62336"/>
                      <a:pt x="1998" y="57242"/>
                      <a:pt x="6044" y="53795"/>
                    </a:cubicBezTo>
                    <a:cubicBezTo>
                      <a:pt x="10089" y="50399"/>
                      <a:pt x="14885" y="47901"/>
                      <a:pt x="20529" y="46303"/>
                    </a:cubicBezTo>
                    <a:lnTo>
                      <a:pt x="20529" y="45454"/>
                    </a:lnTo>
                    <a:cubicBezTo>
                      <a:pt x="15234" y="43855"/>
                      <a:pt x="11039" y="41358"/>
                      <a:pt x="7942" y="37911"/>
                    </a:cubicBezTo>
                    <a:cubicBezTo>
                      <a:pt x="4845" y="34465"/>
                      <a:pt x="3297" y="29969"/>
                      <a:pt x="3297" y="24525"/>
                    </a:cubicBezTo>
                    <a:cubicBezTo>
                      <a:pt x="3297" y="19081"/>
                      <a:pt x="4795" y="14785"/>
                      <a:pt x="7792" y="11139"/>
                    </a:cubicBezTo>
                    <a:cubicBezTo>
                      <a:pt x="10789" y="7492"/>
                      <a:pt x="14935" y="4745"/>
                      <a:pt x="20229" y="2847"/>
                    </a:cubicBezTo>
                    <a:cubicBezTo>
                      <a:pt x="25524" y="949"/>
                      <a:pt x="31568" y="0"/>
                      <a:pt x="38311" y="0"/>
                    </a:cubicBezTo>
                    <a:cubicBezTo>
                      <a:pt x="45054" y="0"/>
                      <a:pt x="50448" y="550"/>
                      <a:pt x="55194" y="1648"/>
                    </a:cubicBezTo>
                    <a:cubicBezTo>
                      <a:pt x="59939" y="2747"/>
                      <a:pt x="64584" y="4346"/>
                      <a:pt x="69129" y="6443"/>
                    </a:cubicBezTo>
                    <a:lnTo>
                      <a:pt x="63885" y="17682"/>
                    </a:lnTo>
                    <a:cubicBezTo>
                      <a:pt x="60139" y="15934"/>
                      <a:pt x="56193" y="14485"/>
                      <a:pt x="52196" y="13386"/>
                    </a:cubicBezTo>
                    <a:cubicBezTo>
                      <a:pt x="48151" y="12238"/>
                      <a:pt x="43505" y="11688"/>
                      <a:pt x="38211" y="11688"/>
                    </a:cubicBezTo>
                    <a:cubicBezTo>
                      <a:pt x="31068" y="11688"/>
                      <a:pt x="25674" y="12887"/>
                      <a:pt x="22077" y="15235"/>
                    </a:cubicBezTo>
                    <a:cubicBezTo>
                      <a:pt x="18481" y="17582"/>
                      <a:pt x="16683" y="21028"/>
                      <a:pt x="16683" y="25524"/>
                    </a:cubicBezTo>
                    <a:cubicBezTo>
                      <a:pt x="16683" y="30769"/>
                      <a:pt x="19081" y="34515"/>
                      <a:pt x="23925" y="36812"/>
                    </a:cubicBezTo>
                    <a:cubicBezTo>
                      <a:pt x="28721" y="39110"/>
                      <a:pt x="35264" y="40209"/>
                      <a:pt x="43455" y="40209"/>
                    </a:cubicBezTo>
                    <a:lnTo>
                      <a:pt x="53096" y="4020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523" name="Google Shape;3523;g34ed79b00d1_0_3027"/>
          <p:cNvGrpSpPr/>
          <p:nvPr/>
        </p:nvGrpSpPr>
        <p:grpSpPr>
          <a:xfrm>
            <a:off x="552315" y="3158027"/>
            <a:ext cx="7864535" cy="797111"/>
            <a:chOff x="736420" y="4210702"/>
            <a:chExt cx="10486047" cy="1062815"/>
          </a:xfrm>
        </p:grpSpPr>
        <p:grpSp>
          <p:nvGrpSpPr>
            <p:cNvPr id="3524" name="Google Shape;3524;g34ed79b00d1_0_3027"/>
            <p:cNvGrpSpPr/>
            <p:nvPr/>
          </p:nvGrpSpPr>
          <p:grpSpPr>
            <a:xfrm>
              <a:off x="4395585" y="4637866"/>
              <a:ext cx="1685530" cy="317375"/>
              <a:chOff x="4395585" y="4637866"/>
              <a:chExt cx="1685530" cy="317375"/>
            </a:xfrm>
          </p:grpSpPr>
          <p:sp>
            <p:nvSpPr>
              <p:cNvPr id="3525" name="Google Shape;3525;g34ed79b00d1_0_3027"/>
              <p:cNvSpPr/>
              <p:nvPr/>
            </p:nvSpPr>
            <p:spPr>
              <a:xfrm>
                <a:off x="4395585" y="4709293"/>
                <a:ext cx="176519" cy="183013"/>
              </a:xfrm>
              <a:custGeom>
                <a:rect b="b" l="l" r="r" t="t"/>
                <a:pathLst>
                  <a:path extrusionOk="0" h="183013" w="176519">
                    <a:moveTo>
                      <a:pt x="0" y="0"/>
                    </a:moveTo>
                    <a:lnTo>
                      <a:pt x="176520" y="0"/>
                    </a:lnTo>
                    <a:lnTo>
                      <a:pt x="176520" y="18032"/>
                    </a:lnTo>
                    <a:lnTo>
                      <a:pt x="157389" y="18032"/>
                    </a:lnTo>
                    <a:lnTo>
                      <a:pt x="157389" y="183013"/>
                    </a:lnTo>
                    <a:lnTo>
                      <a:pt x="137260" y="183013"/>
                    </a:lnTo>
                    <a:lnTo>
                      <a:pt x="137260" y="96252"/>
                    </a:lnTo>
                    <a:lnTo>
                      <a:pt x="71727" y="96252"/>
                    </a:lnTo>
                    <a:cubicBezTo>
                      <a:pt x="71827" y="97700"/>
                      <a:pt x="71877" y="99099"/>
                      <a:pt x="71926" y="100447"/>
                    </a:cubicBezTo>
                    <a:cubicBezTo>
                      <a:pt x="71976" y="101796"/>
                      <a:pt x="71976" y="103045"/>
                      <a:pt x="71976" y="104393"/>
                    </a:cubicBezTo>
                    <a:cubicBezTo>
                      <a:pt x="71976" y="113234"/>
                      <a:pt x="71277" y="121176"/>
                      <a:pt x="69829" y="128269"/>
                    </a:cubicBezTo>
                    <a:cubicBezTo>
                      <a:pt x="68380" y="135362"/>
                      <a:pt x="66382" y="141406"/>
                      <a:pt x="63835" y="146451"/>
                    </a:cubicBezTo>
                    <a:cubicBezTo>
                      <a:pt x="61238" y="151495"/>
                      <a:pt x="58190" y="155341"/>
                      <a:pt x="54544" y="158039"/>
                    </a:cubicBezTo>
                    <a:cubicBezTo>
                      <a:pt x="50948" y="160736"/>
                      <a:pt x="47002" y="162085"/>
                      <a:pt x="42756" y="162085"/>
                    </a:cubicBezTo>
                    <a:cubicBezTo>
                      <a:pt x="40059" y="162085"/>
                      <a:pt x="37611" y="161585"/>
                      <a:pt x="35464" y="160536"/>
                    </a:cubicBezTo>
                    <a:cubicBezTo>
                      <a:pt x="33316" y="159537"/>
                      <a:pt x="31468" y="158138"/>
                      <a:pt x="29919" y="156390"/>
                    </a:cubicBezTo>
                    <a:cubicBezTo>
                      <a:pt x="28371" y="154642"/>
                      <a:pt x="27272" y="152544"/>
                      <a:pt x="26473" y="150197"/>
                    </a:cubicBezTo>
                    <a:cubicBezTo>
                      <a:pt x="25674" y="147849"/>
                      <a:pt x="25324" y="145352"/>
                      <a:pt x="25324" y="142704"/>
                    </a:cubicBezTo>
                    <a:cubicBezTo>
                      <a:pt x="25324" y="139208"/>
                      <a:pt x="26024" y="135062"/>
                      <a:pt x="27422" y="130367"/>
                    </a:cubicBezTo>
                    <a:cubicBezTo>
                      <a:pt x="28821" y="125672"/>
                      <a:pt x="30718" y="120827"/>
                      <a:pt x="33116" y="115882"/>
                    </a:cubicBezTo>
                    <a:cubicBezTo>
                      <a:pt x="35514" y="110937"/>
                      <a:pt x="38361" y="106092"/>
                      <a:pt x="41657" y="101396"/>
                    </a:cubicBezTo>
                    <a:cubicBezTo>
                      <a:pt x="44904" y="96701"/>
                      <a:pt x="48451" y="92555"/>
                      <a:pt x="52197" y="88959"/>
                    </a:cubicBezTo>
                    <a:cubicBezTo>
                      <a:pt x="51697" y="80767"/>
                      <a:pt x="50948" y="73225"/>
                      <a:pt x="49949" y="66382"/>
                    </a:cubicBezTo>
                    <a:cubicBezTo>
                      <a:pt x="48900" y="59489"/>
                      <a:pt x="47701" y="53196"/>
                      <a:pt x="46303" y="47502"/>
                    </a:cubicBezTo>
                    <a:cubicBezTo>
                      <a:pt x="44904" y="41757"/>
                      <a:pt x="43356" y="36513"/>
                      <a:pt x="41707" y="31668"/>
                    </a:cubicBezTo>
                    <a:cubicBezTo>
                      <a:pt x="40009" y="26823"/>
                      <a:pt x="38311" y="22327"/>
                      <a:pt x="36513" y="18182"/>
                    </a:cubicBezTo>
                    <a:lnTo>
                      <a:pt x="50" y="18182"/>
                    </a:lnTo>
                    <a:lnTo>
                      <a:pt x="50" y="150"/>
                    </a:lnTo>
                    <a:close/>
                    <a:moveTo>
                      <a:pt x="70428" y="78170"/>
                    </a:moveTo>
                    <a:lnTo>
                      <a:pt x="137210" y="78170"/>
                    </a:lnTo>
                    <a:lnTo>
                      <a:pt x="137210" y="18032"/>
                    </a:lnTo>
                    <a:lnTo>
                      <a:pt x="56942" y="18032"/>
                    </a:lnTo>
                    <a:cubicBezTo>
                      <a:pt x="60388" y="28521"/>
                      <a:pt x="63235" y="38860"/>
                      <a:pt x="65533" y="49100"/>
                    </a:cubicBezTo>
                    <a:cubicBezTo>
                      <a:pt x="67831" y="59339"/>
                      <a:pt x="69479" y="69030"/>
                      <a:pt x="70428" y="7817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26" name="Google Shape;3526;g34ed79b00d1_0_3027"/>
              <p:cNvSpPr/>
              <p:nvPr/>
            </p:nvSpPr>
            <p:spPr>
              <a:xfrm>
                <a:off x="4563514" y="4709293"/>
                <a:ext cx="73874" cy="120027"/>
              </a:xfrm>
              <a:custGeom>
                <a:rect b="b" l="l" r="r" t="t"/>
                <a:pathLst>
                  <a:path extrusionOk="0" h="120027" w="73874">
                    <a:moveTo>
                      <a:pt x="73874" y="0"/>
                    </a:moveTo>
                    <a:lnTo>
                      <a:pt x="73874" y="18032"/>
                    </a:lnTo>
                    <a:lnTo>
                      <a:pt x="52396" y="18032"/>
                    </a:lnTo>
                    <a:lnTo>
                      <a:pt x="52396" y="120027"/>
                    </a:lnTo>
                    <a:lnTo>
                      <a:pt x="32267" y="120027"/>
                    </a:lnTo>
                    <a:lnTo>
                      <a:pt x="32267" y="18032"/>
                    </a:lnTo>
                    <a:lnTo>
                      <a:pt x="0" y="18032"/>
                    </a:lnTo>
                    <a:lnTo>
                      <a:pt x="0" y="0"/>
                    </a:lnTo>
                    <a:lnTo>
                      <a:pt x="7387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27" name="Google Shape;3527;g34ed79b00d1_0_3027"/>
              <p:cNvSpPr/>
              <p:nvPr/>
            </p:nvSpPr>
            <p:spPr>
              <a:xfrm>
                <a:off x="4628797" y="4709243"/>
                <a:ext cx="183512" cy="185960"/>
              </a:xfrm>
              <a:custGeom>
                <a:rect b="b" l="l" r="r" t="t"/>
                <a:pathLst>
                  <a:path extrusionOk="0" h="185960" w="183512">
                    <a:moveTo>
                      <a:pt x="122225" y="167329"/>
                    </a:moveTo>
                    <a:cubicBezTo>
                      <a:pt x="126171" y="165431"/>
                      <a:pt x="129518" y="163383"/>
                      <a:pt x="132365" y="161186"/>
                    </a:cubicBezTo>
                    <a:cubicBezTo>
                      <a:pt x="135162" y="158988"/>
                      <a:pt x="137509" y="156490"/>
                      <a:pt x="139358" y="153743"/>
                    </a:cubicBezTo>
                    <a:cubicBezTo>
                      <a:pt x="141206" y="150996"/>
                      <a:pt x="142554" y="147999"/>
                      <a:pt x="143453" y="144652"/>
                    </a:cubicBezTo>
                    <a:cubicBezTo>
                      <a:pt x="144352" y="141356"/>
                      <a:pt x="144802" y="137659"/>
                      <a:pt x="144802" y="133564"/>
                    </a:cubicBezTo>
                    <a:cubicBezTo>
                      <a:pt x="144802" y="127670"/>
                      <a:pt x="144003" y="122275"/>
                      <a:pt x="142355" y="117280"/>
                    </a:cubicBezTo>
                    <a:cubicBezTo>
                      <a:pt x="140706" y="112335"/>
                      <a:pt x="138509" y="107890"/>
                      <a:pt x="135811" y="103944"/>
                    </a:cubicBezTo>
                    <a:cubicBezTo>
                      <a:pt x="133064" y="99998"/>
                      <a:pt x="129917" y="96602"/>
                      <a:pt x="126421" y="93654"/>
                    </a:cubicBezTo>
                    <a:cubicBezTo>
                      <a:pt x="122924" y="90707"/>
                      <a:pt x="119278" y="88260"/>
                      <a:pt x="115582" y="86362"/>
                    </a:cubicBezTo>
                    <a:cubicBezTo>
                      <a:pt x="111836" y="84464"/>
                      <a:pt x="108189" y="82965"/>
                      <a:pt x="104543" y="82016"/>
                    </a:cubicBezTo>
                    <a:cubicBezTo>
                      <a:pt x="100897" y="81017"/>
                      <a:pt x="97600" y="80568"/>
                      <a:pt x="94653" y="80568"/>
                    </a:cubicBezTo>
                    <a:cubicBezTo>
                      <a:pt x="91457" y="80568"/>
                      <a:pt x="88060" y="81117"/>
                      <a:pt x="84414" y="82216"/>
                    </a:cubicBezTo>
                    <a:cubicBezTo>
                      <a:pt x="80767" y="83315"/>
                      <a:pt x="77121" y="84913"/>
                      <a:pt x="73475" y="87061"/>
                    </a:cubicBezTo>
                    <a:cubicBezTo>
                      <a:pt x="69829" y="89209"/>
                      <a:pt x="66332" y="91806"/>
                      <a:pt x="62986" y="94903"/>
                    </a:cubicBezTo>
                    <a:cubicBezTo>
                      <a:pt x="59639" y="98000"/>
                      <a:pt x="56692" y="101596"/>
                      <a:pt x="54145" y="105642"/>
                    </a:cubicBezTo>
                    <a:cubicBezTo>
                      <a:pt x="51597" y="109688"/>
                      <a:pt x="49549" y="114183"/>
                      <a:pt x="48001" y="119079"/>
                    </a:cubicBezTo>
                    <a:cubicBezTo>
                      <a:pt x="46453" y="123974"/>
                      <a:pt x="45653" y="129268"/>
                      <a:pt x="45653" y="134912"/>
                    </a:cubicBezTo>
                    <a:cubicBezTo>
                      <a:pt x="45653" y="142954"/>
                      <a:pt x="47402" y="149547"/>
                      <a:pt x="50848" y="154792"/>
                    </a:cubicBezTo>
                    <a:cubicBezTo>
                      <a:pt x="54345" y="160037"/>
                      <a:pt x="60039" y="164432"/>
                      <a:pt x="67981" y="168029"/>
                    </a:cubicBezTo>
                    <a:lnTo>
                      <a:pt x="61987" y="185960"/>
                    </a:lnTo>
                    <a:cubicBezTo>
                      <a:pt x="49799" y="181615"/>
                      <a:pt x="40609" y="175421"/>
                      <a:pt x="34515" y="167279"/>
                    </a:cubicBezTo>
                    <a:cubicBezTo>
                      <a:pt x="28371" y="159187"/>
                      <a:pt x="25324" y="148449"/>
                      <a:pt x="25324" y="135112"/>
                    </a:cubicBezTo>
                    <a:cubicBezTo>
                      <a:pt x="25324" y="125272"/>
                      <a:pt x="26873" y="116381"/>
                      <a:pt x="29919" y="108439"/>
                    </a:cubicBezTo>
                    <a:cubicBezTo>
                      <a:pt x="32966" y="100447"/>
                      <a:pt x="37212" y="93455"/>
                      <a:pt x="42606" y="87411"/>
                    </a:cubicBezTo>
                    <a:cubicBezTo>
                      <a:pt x="48001" y="81367"/>
                      <a:pt x="54345" y="76272"/>
                      <a:pt x="61637" y="72176"/>
                    </a:cubicBezTo>
                    <a:cubicBezTo>
                      <a:pt x="68930" y="68081"/>
                      <a:pt x="76722" y="65084"/>
                      <a:pt x="85063" y="63086"/>
                    </a:cubicBezTo>
                    <a:lnTo>
                      <a:pt x="85063" y="18032"/>
                    </a:lnTo>
                    <a:lnTo>
                      <a:pt x="0" y="18032"/>
                    </a:lnTo>
                    <a:lnTo>
                      <a:pt x="0" y="0"/>
                    </a:lnTo>
                    <a:lnTo>
                      <a:pt x="183513" y="0"/>
                    </a:lnTo>
                    <a:lnTo>
                      <a:pt x="183513" y="18032"/>
                    </a:lnTo>
                    <a:lnTo>
                      <a:pt x="105342" y="18032"/>
                    </a:lnTo>
                    <a:lnTo>
                      <a:pt x="105342" y="63186"/>
                    </a:lnTo>
                    <a:cubicBezTo>
                      <a:pt x="113784" y="65084"/>
                      <a:pt x="121626" y="68031"/>
                      <a:pt x="128968" y="72126"/>
                    </a:cubicBezTo>
                    <a:cubicBezTo>
                      <a:pt x="136311" y="76222"/>
                      <a:pt x="142654" y="81367"/>
                      <a:pt x="147999" y="87511"/>
                    </a:cubicBezTo>
                    <a:cubicBezTo>
                      <a:pt x="153344" y="93704"/>
                      <a:pt x="157589" y="100847"/>
                      <a:pt x="160636" y="108939"/>
                    </a:cubicBezTo>
                    <a:cubicBezTo>
                      <a:pt x="163683" y="117031"/>
                      <a:pt x="165231" y="126021"/>
                      <a:pt x="165231" y="135811"/>
                    </a:cubicBezTo>
                    <a:cubicBezTo>
                      <a:pt x="165231" y="142455"/>
                      <a:pt x="164482" y="148399"/>
                      <a:pt x="162984" y="153693"/>
                    </a:cubicBezTo>
                    <a:cubicBezTo>
                      <a:pt x="161485" y="158988"/>
                      <a:pt x="159237" y="163633"/>
                      <a:pt x="156240" y="167679"/>
                    </a:cubicBezTo>
                    <a:cubicBezTo>
                      <a:pt x="153244" y="171725"/>
                      <a:pt x="149447" y="175271"/>
                      <a:pt x="144902" y="178218"/>
                    </a:cubicBezTo>
                    <a:cubicBezTo>
                      <a:pt x="140307" y="181215"/>
                      <a:pt x="134962" y="183762"/>
                      <a:pt x="128818" y="185910"/>
                    </a:cubicBezTo>
                    <a:lnTo>
                      <a:pt x="122325" y="16722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28" name="Google Shape;3528;g34ed79b00d1_0_3027"/>
              <p:cNvSpPr/>
              <p:nvPr/>
            </p:nvSpPr>
            <p:spPr>
              <a:xfrm>
                <a:off x="4682043" y="4893055"/>
                <a:ext cx="111935" cy="62186"/>
              </a:xfrm>
              <a:custGeom>
                <a:rect b="b" l="l" r="r" t="t"/>
                <a:pathLst>
                  <a:path extrusionOk="0" h="62186" w="111935">
                    <a:moveTo>
                      <a:pt x="111936" y="18032"/>
                    </a:moveTo>
                    <a:cubicBezTo>
                      <a:pt x="106841" y="19730"/>
                      <a:pt x="102096" y="21228"/>
                      <a:pt x="97700" y="22427"/>
                    </a:cubicBezTo>
                    <a:cubicBezTo>
                      <a:pt x="93305" y="23676"/>
                      <a:pt x="88909" y="24625"/>
                      <a:pt x="84614" y="25374"/>
                    </a:cubicBezTo>
                    <a:cubicBezTo>
                      <a:pt x="80318" y="26124"/>
                      <a:pt x="75923" y="26673"/>
                      <a:pt x="71427" y="27023"/>
                    </a:cubicBezTo>
                    <a:cubicBezTo>
                      <a:pt x="66932" y="27372"/>
                      <a:pt x="61987" y="27572"/>
                      <a:pt x="56592" y="27572"/>
                    </a:cubicBezTo>
                    <a:cubicBezTo>
                      <a:pt x="51198" y="27572"/>
                      <a:pt x="46153" y="27372"/>
                      <a:pt x="41508" y="27023"/>
                    </a:cubicBezTo>
                    <a:cubicBezTo>
                      <a:pt x="36862" y="26673"/>
                      <a:pt x="32267" y="26124"/>
                      <a:pt x="27822" y="25374"/>
                    </a:cubicBezTo>
                    <a:cubicBezTo>
                      <a:pt x="23376" y="24625"/>
                      <a:pt x="18881" y="23676"/>
                      <a:pt x="14385" y="22427"/>
                    </a:cubicBezTo>
                    <a:cubicBezTo>
                      <a:pt x="9890" y="21178"/>
                      <a:pt x="5095" y="19730"/>
                      <a:pt x="0" y="18032"/>
                    </a:cubicBezTo>
                    <a:lnTo>
                      <a:pt x="0" y="0"/>
                    </a:lnTo>
                    <a:cubicBezTo>
                      <a:pt x="5095" y="1698"/>
                      <a:pt x="9790" y="3197"/>
                      <a:pt x="14186" y="4396"/>
                    </a:cubicBezTo>
                    <a:cubicBezTo>
                      <a:pt x="18581" y="5594"/>
                      <a:pt x="22877" y="6593"/>
                      <a:pt x="27172" y="7343"/>
                    </a:cubicBezTo>
                    <a:cubicBezTo>
                      <a:pt x="31468" y="8092"/>
                      <a:pt x="35913" y="8641"/>
                      <a:pt x="40409" y="8991"/>
                    </a:cubicBezTo>
                    <a:cubicBezTo>
                      <a:pt x="44954" y="9340"/>
                      <a:pt x="49899" y="9540"/>
                      <a:pt x="55344" y="9540"/>
                    </a:cubicBezTo>
                    <a:cubicBezTo>
                      <a:pt x="60788" y="9540"/>
                      <a:pt x="65733" y="9340"/>
                      <a:pt x="70378" y="8991"/>
                    </a:cubicBezTo>
                    <a:cubicBezTo>
                      <a:pt x="75024" y="8641"/>
                      <a:pt x="79519" y="8092"/>
                      <a:pt x="84014" y="7343"/>
                    </a:cubicBezTo>
                    <a:cubicBezTo>
                      <a:pt x="88460" y="6593"/>
                      <a:pt x="92955" y="5644"/>
                      <a:pt x="97451" y="4396"/>
                    </a:cubicBezTo>
                    <a:cubicBezTo>
                      <a:pt x="101946" y="3147"/>
                      <a:pt x="106791" y="1698"/>
                      <a:pt x="111936" y="0"/>
                    </a:cubicBezTo>
                    <a:lnTo>
                      <a:pt x="111936" y="18032"/>
                    </a:lnTo>
                    <a:close/>
                    <a:moveTo>
                      <a:pt x="111936" y="52646"/>
                    </a:moveTo>
                    <a:cubicBezTo>
                      <a:pt x="106841" y="54345"/>
                      <a:pt x="102096" y="55843"/>
                      <a:pt x="97700" y="57042"/>
                    </a:cubicBezTo>
                    <a:cubicBezTo>
                      <a:pt x="93305" y="58291"/>
                      <a:pt x="88909" y="59239"/>
                      <a:pt x="84614" y="59989"/>
                    </a:cubicBezTo>
                    <a:cubicBezTo>
                      <a:pt x="80318" y="60738"/>
                      <a:pt x="75923" y="61288"/>
                      <a:pt x="71427" y="61637"/>
                    </a:cubicBezTo>
                    <a:cubicBezTo>
                      <a:pt x="66932" y="61987"/>
                      <a:pt x="61987" y="62187"/>
                      <a:pt x="56592" y="62187"/>
                    </a:cubicBezTo>
                    <a:cubicBezTo>
                      <a:pt x="51198" y="62187"/>
                      <a:pt x="46153" y="61987"/>
                      <a:pt x="41508" y="61637"/>
                    </a:cubicBezTo>
                    <a:cubicBezTo>
                      <a:pt x="36862" y="61288"/>
                      <a:pt x="32267" y="60738"/>
                      <a:pt x="27822" y="59989"/>
                    </a:cubicBezTo>
                    <a:cubicBezTo>
                      <a:pt x="23376" y="59239"/>
                      <a:pt x="18881" y="58291"/>
                      <a:pt x="14385" y="57042"/>
                    </a:cubicBezTo>
                    <a:cubicBezTo>
                      <a:pt x="9890" y="55793"/>
                      <a:pt x="5095" y="54345"/>
                      <a:pt x="0" y="52646"/>
                    </a:cubicBezTo>
                    <a:lnTo>
                      <a:pt x="0" y="34615"/>
                    </a:lnTo>
                    <a:cubicBezTo>
                      <a:pt x="5095" y="36313"/>
                      <a:pt x="9790" y="37811"/>
                      <a:pt x="14186" y="39010"/>
                    </a:cubicBezTo>
                    <a:cubicBezTo>
                      <a:pt x="18581" y="40209"/>
                      <a:pt x="22877" y="41208"/>
                      <a:pt x="27172" y="41957"/>
                    </a:cubicBezTo>
                    <a:cubicBezTo>
                      <a:pt x="31468" y="42706"/>
                      <a:pt x="35913" y="43256"/>
                      <a:pt x="40409" y="43606"/>
                    </a:cubicBezTo>
                    <a:cubicBezTo>
                      <a:pt x="44954" y="43955"/>
                      <a:pt x="49899" y="44155"/>
                      <a:pt x="55344" y="44155"/>
                    </a:cubicBezTo>
                    <a:cubicBezTo>
                      <a:pt x="60788" y="44155"/>
                      <a:pt x="65733" y="43955"/>
                      <a:pt x="70378" y="43606"/>
                    </a:cubicBezTo>
                    <a:cubicBezTo>
                      <a:pt x="75024" y="43256"/>
                      <a:pt x="79519" y="42706"/>
                      <a:pt x="84014" y="41957"/>
                    </a:cubicBezTo>
                    <a:cubicBezTo>
                      <a:pt x="88460" y="41208"/>
                      <a:pt x="92955" y="40259"/>
                      <a:pt x="97451" y="39010"/>
                    </a:cubicBezTo>
                    <a:cubicBezTo>
                      <a:pt x="101946" y="37761"/>
                      <a:pt x="106791" y="36313"/>
                      <a:pt x="111936" y="34615"/>
                    </a:cubicBezTo>
                    <a:lnTo>
                      <a:pt x="111936" y="5264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29" name="Google Shape;3529;g34ed79b00d1_0_3027"/>
              <p:cNvSpPr/>
              <p:nvPr/>
            </p:nvSpPr>
            <p:spPr>
              <a:xfrm>
                <a:off x="4747776" y="4637866"/>
                <a:ext cx="70377" cy="57990"/>
              </a:xfrm>
              <a:custGeom>
                <a:rect b="b" l="l" r="r" t="t"/>
                <a:pathLst>
                  <a:path extrusionOk="0" h="57990" w="70377">
                    <a:moveTo>
                      <a:pt x="46353" y="57891"/>
                    </a:moveTo>
                    <a:cubicBezTo>
                      <a:pt x="48401" y="54444"/>
                      <a:pt x="50049" y="50848"/>
                      <a:pt x="51347" y="47152"/>
                    </a:cubicBezTo>
                    <a:cubicBezTo>
                      <a:pt x="52596" y="43406"/>
                      <a:pt x="53246" y="39709"/>
                      <a:pt x="53246" y="36063"/>
                    </a:cubicBezTo>
                    <a:cubicBezTo>
                      <a:pt x="53246" y="33516"/>
                      <a:pt x="52896" y="31168"/>
                      <a:pt x="52197" y="29020"/>
                    </a:cubicBezTo>
                    <a:cubicBezTo>
                      <a:pt x="51497" y="26873"/>
                      <a:pt x="50448" y="24925"/>
                      <a:pt x="49050" y="23326"/>
                    </a:cubicBezTo>
                    <a:cubicBezTo>
                      <a:pt x="47651" y="21678"/>
                      <a:pt x="45853" y="20429"/>
                      <a:pt x="43605" y="19480"/>
                    </a:cubicBezTo>
                    <a:cubicBezTo>
                      <a:pt x="41358" y="18531"/>
                      <a:pt x="38710" y="18082"/>
                      <a:pt x="35663" y="18082"/>
                    </a:cubicBezTo>
                    <a:cubicBezTo>
                      <a:pt x="32617" y="18082"/>
                      <a:pt x="29869" y="18531"/>
                      <a:pt x="27572" y="19480"/>
                    </a:cubicBezTo>
                    <a:cubicBezTo>
                      <a:pt x="25274" y="20429"/>
                      <a:pt x="23376" y="21728"/>
                      <a:pt x="21878" y="23326"/>
                    </a:cubicBezTo>
                    <a:cubicBezTo>
                      <a:pt x="20379" y="24975"/>
                      <a:pt x="19230" y="26873"/>
                      <a:pt x="18481" y="29120"/>
                    </a:cubicBezTo>
                    <a:cubicBezTo>
                      <a:pt x="17732" y="31368"/>
                      <a:pt x="17382" y="33716"/>
                      <a:pt x="17382" y="36263"/>
                    </a:cubicBezTo>
                    <a:cubicBezTo>
                      <a:pt x="17382" y="39959"/>
                      <a:pt x="18032" y="43705"/>
                      <a:pt x="19330" y="47551"/>
                    </a:cubicBezTo>
                    <a:cubicBezTo>
                      <a:pt x="20629" y="51397"/>
                      <a:pt x="22277" y="54894"/>
                      <a:pt x="24225" y="57991"/>
                    </a:cubicBezTo>
                    <a:lnTo>
                      <a:pt x="8741" y="57991"/>
                    </a:lnTo>
                    <a:cubicBezTo>
                      <a:pt x="5644" y="54045"/>
                      <a:pt x="3396" y="49999"/>
                      <a:pt x="2048" y="45753"/>
                    </a:cubicBezTo>
                    <a:cubicBezTo>
                      <a:pt x="699" y="41558"/>
                      <a:pt x="0" y="37362"/>
                      <a:pt x="0" y="33166"/>
                    </a:cubicBezTo>
                    <a:cubicBezTo>
                      <a:pt x="0" y="28671"/>
                      <a:pt x="749" y="24425"/>
                      <a:pt x="2248" y="20379"/>
                    </a:cubicBezTo>
                    <a:cubicBezTo>
                      <a:pt x="3746" y="16383"/>
                      <a:pt x="5994" y="12837"/>
                      <a:pt x="8941" y="9840"/>
                    </a:cubicBezTo>
                    <a:cubicBezTo>
                      <a:pt x="11888" y="6793"/>
                      <a:pt x="15534" y="4445"/>
                      <a:pt x="19880" y="2647"/>
                    </a:cubicBezTo>
                    <a:cubicBezTo>
                      <a:pt x="24225" y="899"/>
                      <a:pt x="29220" y="0"/>
                      <a:pt x="34864" y="0"/>
                    </a:cubicBezTo>
                    <a:cubicBezTo>
                      <a:pt x="40509" y="0"/>
                      <a:pt x="45553" y="899"/>
                      <a:pt x="49949" y="2647"/>
                    </a:cubicBezTo>
                    <a:cubicBezTo>
                      <a:pt x="54345" y="4396"/>
                      <a:pt x="58091" y="6793"/>
                      <a:pt x="61138" y="9840"/>
                    </a:cubicBezTo>
                    <a:cubicBezTo>
                      <a:pt x="64184" y="12887"/>
                      <a:pt x="66432" y="16433"/>
                      <a:pt x="68031" y="20479"/>
                    </a:cubicBezTo>
                    <a:cubicBezTo>
                      <a:pt x="69579" y="24525"/>
                      <a:pt x="70378" y="28870"/>
                      <a:pt x="70378" y="33416"/>
                    </a:cubicBezTo>
                    <a:cubicBezTo>
                      <a:pt x="70378" y="37362"/>
                      <a:pt x="69729" y="41458"/>
                      <a:pt x="68430" y="45703"/>
                    </a:cubicBezTo>
                    <a:cubicBezTo>
                      <a:pt x="67131" y="49949"/>
                      <a:pt x="64934" y="54045"/>
                      <a:pt x="61787" y="57991"/>
                    </a:cubicBezTo>
                    <a:lnTo>
                      <a:pt x="46303" y="579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0" name="Google Shape;3530;g34ed79b00d1_0_3027"/>
              <p:cNvSpPr/>
              <p:nvPr/>
            </p:nvSpPr>
            <p:spPr>
              <a:xfrm>
                <a:off x="4872548" y="4640463"/>
                <a:ext cx="220874" cy="254789"/>
              </a:xfrm>
              <a:custGeom>
                <a:rect b="b" l="l" r="r" t="t"/>
                <a:pathLst>
                  <a:path extrusionOk="0" h="254789" w="220874">
                    <a:moveTo>
                      <a:pt x="27971" y="86861"/>
                    </a:moveTo>
                    <a:lnTo>
                      <a:pt x="0" y="86861"/>
                    </a:lnTo>
                    <a:lnTo>
                      <a:pt x="0" y="68830"/>
                    </a:lnTo>
                    <a:lnTo>
                      <a:pt x="27971" y="68830"/>
                    </a:lnTo>
                    <a:lnTo>
                      <a:pt x="27971" y="44055"/>
                    </a:lnTo>
                    <a:cubicBezTo>
                      <a:pt x="27971" y="36213"/>
                      <a:pt x="29120" y="29470"/>
                      <a:pt x="31368" y="23876"/>
                    </a:cubicBezTo>
                    <a:cubicBezTo>
                      <a:pt x="33616" y="18282"/>
                      <a:pt x="36663" y="13686"/>
                      <a:pt x="40559" y="10190"/>
                    </a:cubicBezTo>
                    <a:cubicBezTo>
                      <a:pt x="44455" y="6693"/>
                      <a:pt x="49000" y="4096"/>
                      <a:pt x="54195" y="2448"/>
                    </a:cubicBezTo>
                    <a:cubicBezTo>
                      <a:pt x="59389" y="799"/>
                      <a:pt x="64884" y="0"/>
                      <a:pt x="70728" y="0"/>
                    </a:cubicBezTo>
                    <a:cubicBezTo>
                      <a:pt x="79069" y="0"/>
                      <a:pt x="86212" y="1249"/>
                      <a:pt x="92206" y="3796"/>
                    </a:cubicBezTo>
                    <a:cubicBezTo>
                      <a:pt x="98200" y="6344"/>
                      <a:pt x="103045" y="9740"/>
                      <a:pt x="106891" y="14036"/>
                    </a:cubicBezTo>
                    <a:cubicBezTo>
                      <a:pt x="110737" y="18332"/>
                      <a:pt x="113484" y="23326"/>
                      <a:pt x="115282" y="29070"/>
                    </a:cubicBezTo>
                    <a:cubicBezTo>
                      <a:pt x="117081" y="34815"/>
                      <a:pt x="117980" y="40858"/>
                      <a:pt x="117980" y="47252"/>
                    </a:cubicBezTo>
                    <a:lnTo>
                      <a:pt x="97850" y="47252"/>
                    </a:lnTo>
                    <a:cubicBezTo>
                      <a:pt x="97850" y="43056"/>
                      <a:pt x="97401" y="39160"/>
                      <a:pt x="96502" y="35514"/>
                    </a:cubicBezTo>
                    <a:cubicBezTo>
                      <a:pt x="95602" y="31867"/>
                      <a:pt x="94104" y="28721"/>
                      <a:pt x="92006" y="26024"/>
                    </a:cubicBezTo>
                    <a:cubicBezTo>
                      <a:pt x="89908" y="23326"/>
                      <a:pt x="87211" y="21179"/>
                      <a:pt x="83864" y="19630"/>
                    </a:cubicBezTo>
                    <a:cubicBezTo>
                      <a:pt x="80518" y="18082"/>
                      <a:pt x="76372" y="17282"/>
                      <a:pt x="71477" y="17282"/>
                    </a:cubicBezTo>
                    <a:cubicBezTo>
                      <a:pt x="68430" y="17282"/>
                      <a:pt x="65533" y="17732"/>
                      <a:pt x="62786" y="18631"/>
                    </a:cubicBezTo>
                    <a:cubicBezTo>
                      <a:pt x="59989" y="19530"/>
                      <a:pt x="57541" y="20979"/>
                      <a:pt x="55344" y="22977"/>
                    </a:cubicBezTo>
                    <a:cubicBezTo>
                      <a:pt x="53146" y="24975"/>
                      <a:pt x="51447" y="27572"/>
                      <a:pt x="50149" y="30769"/>
                    </a:cubicBezTo>
                    <a:cubicBezTo>
                      <a:pt x="48850" y="33966"/>
                      <a:pt x="48201" y="37861"/>
                      <a:pt x="48201" y="42557"/>
                    </a:cubicBezTo>
                    <a:lnTo>
                      <a:pt x="48201" y="68830"/>
                    </a:lnTo>
                    <a:lnTo>
                      <a:pt x="66982" y="68830"/>
                    </a:lnTo>
                    <a:lnTo>
                      <a:pt x="66982" y="86861"/>
                    </a:lnTo>
                    <a:lnTo>
                      <a:pt x="48201" y="86861"/>
                    </a:lnTo>
                    <a:lnTo>
                      <a:pt x="48201" y="251843"/>
                    </a:lnTo>
                    <a:lnTo>
                      <a:pt x="28071" y="251843"/>
                    </a:lnTo>
                    <a:lnTo>
                      <a:pt x="28071" y="86861"/>
                    </a:lnTo>
                    <a:close/>
                    <a:moveTo>
                      <a:pt x="203742" y="243352"/>
                    </a:moveTo>
                    <a:cubicBezTo>
                      <a:pt x="200945" y="245649"/>
                      <a:pt x="198098" y="247498"/>
                      <a:pt x="195151" y="248996"/>
                    </a:cubicBezTo>
                    <a:cubicBezTo>
                      <a:pt x="192204" y="250444"/>
                      <a:pt x="189257" y="251643"/>
                      <a:pt x="186260" y="252493"/>
                    </a:cubicBezTo>
                    <a:cubicBezTo>
                      <a:pt x="183263" y="253342"/>
                      <a:pt x="180316" y="253941"/>
                      <a:pt x="177369" y="254291"/>
                    </a:cubicBezTo>
                    <a:cubicBezTo>
                      <a:pt x="174422" y="254640"/>
                      <a:pt x="171625" y="254790"/>
                      <a:pt x="168878" y="254790"/>
                    </a:cubicBezTo>
                    <a:cubicBezTo>
                      <a:pt x="160137" y="254790"/>
                      <a:pt x="151545" y="253142"/>
                      <a:pt x="143154" y="249895"/>
                    </a:cubicBezTo>
                    <a:cubicBezTo>
                      <a:pt x="134762" y="246648"/>
                      <a:pt x="126821" y="242303"/>
                      <a:pt x="119278" y="236958"/>
                    </a:cubicBezTo>
                    <a:cubicBezTo>
                      <a:pt x="111736" y="231614"/>
                      <a:pt x="104843" y="225470"/>
                      <a:pt x="98549" y="218527"/>
                    </a:cubicBezTo>
                    <a:cubicBezTo>
                      <a:pt x="92256" y="211634"/>
                      <a:pt x="86861" y="204491"/>
                      <a:pt x="82366" y="197249"/>
                    </a:cubicBezTo>
                    <a:cubicBezTo>
                      <a:pt x="83914" y="192753"/>
                      <a:pt x="86062" y="188408"/>
                      <a:pt x="88760" y="184162"/>
                    </a:cubicBezTo>
                    <a:cubicBezTo>
                      <a:pt x="91457" y="179966"/>
                      <a:pt x="94553" y="176021"/>
                      <a:pt x="97950" y="172424"/>
                    </a:cubicBezTo>
                    <a:cubicBezTo>
                      <a:pt x="101346" y="168828"/>
                      <a:pt x="105093" y="165581"/>
                      <a:pt x="108989" y="162734"/>
                    </a:cubicBezTo>
                    <a:cubicBezTo>
                      <a:pt x="112935" y="159887"/>
                      <a:pt x="116831" y="157489"/>
                      <a:pt x="120777" y="155641"/>
                    </a:cubicBezTo>
                    <a:cubicBezTo>
                      <a:pt x="114983" y="152095"/>
                      <a:pt x="110138" y="148049"/>
                      <a:pt x="106292" y="143354"/>
                    </a:cubicBezTo>
                    <a:cubicBezTo>
                      <a:pt x="102445" y="138659"/>
                      <a:pt x="99399" y="133514"/>
                      <a:pt x="97151" y="127770"/>
                    </a:cubicBezTo>
                    <a:cubicBezTo>
                      <a:pt x="94903" y="122025"/>
                      <a:pt x="93305" y="115782"/>
                      <a:pt x="92306" y="108939"/>
                    </a:cubicBezTo>
                    <a:cubicBezTo>
                      <a:pt x="91307" y="102096"/>
                      <a:pt x="90757" y="94753"/>
                      <a:pt x="90608" y="86911"/>
                    </a:cubicBezTo>
                    <a:lnTo>
                      <a:pt x="58340" y="86911"/>
                    </a:lnTo>
                    <a:lnTo>
                      <a:pt x="58340" y="68880"/>
                    </a:lnTo>
                    <a:lnTo>
                      <a:pt x="220875" y="68880"/>
                    </a:lnTo>
                    <a:lnTo>
                      <a:pt x="220875" y="86911"/>
                    </a:lnTo>
                    <a:lnTo>
                      <a:pt x="201744" y="86911"/>
                    </a:lnTo>
                    <a:lnTo>
                      <a:pt x="201744" y="164982"/>
                    </a:lnTo>
                    <a:lnTo>
                      <a:pt x="158888" y="164982"/>
                    </a:lnTo>
                    <a:cubicBezTo>
                      <a:pt x="152994" y="164982"/>
                      <a:pt x="147250" y="165781"/>
                      <a:pt x="141705" y="167329"/>
                    </a:cubicBezTo>
                    <a:cubicBezTo>
                      <a:pt x="136161" y="168878"/>
                      <a:pt x="130966" y="171026"/>
                      <a:pt x="126221" y="173773"/>
                    </a:cubicBezTo>
                    <a:cubicBezTo>
                      <a:pt x="121476" y="176520"/>
                      <a:pt x="117280" y="179816"/>
                      <a:pt x="113684" y="183663"/>
                    </a:cubicBezTo>
                    <a:cubicBezTo>
                      <a:pt x="110088" y="187509"/>
                      <a:pt x="107241" y="191754"/>
                      <a:pt x="105193" y="196450"/>
                    </a:cubicBezTo>
                    <a:cubicBezTo>
                      <a:pt x="110437" y="204292"/>
                      <a:pt x="116081" y="210835"/>
                      <a:pt x="122175" y="216030"/>
                    </a:cubicBezTo>
                    <a:cubicBezTo>
                      <a:pt x="128269" y="221224"/>
                      <a:pt x="134313" y="225370"/>
                      <a:pt x="140357" y="228417"/>
                    </a:cubicBezTo>
                    <a:cubicBezTo>
                      <a:pt x="146401" y="231464"/>
                      <a:pt x="152045" y="233662"/>
                      <a:pt x="157439" y="234910"/>
                    </a:cubicBezTo>
                    <a:cubicBezTo>
                      <a:pt x="162784" y="236159"/>
                      <a:pt x="167379" y="236808"/>
                      <a:pt x="171125" y="236808"/>
                    </a:cubicBezTo>
                    <a:cubicBezTo>
                      <a:pt x="173973" y="236808"/>
                      <a:pt x="176919" y="236509"/>
                      <a:pt x="179966" y="235959"/>
                    </a:cubicBezTo>
                    <a:cubicBezTo>
                      <a:pt x="183013" y="235410"/>
                      <a:pt x="185960" y="234611"/>
                      <a:pt x="188807" y="233612"/>
                    </a:cubicBezTo>
                    <a:cubicBezTo>
                      <a:pt x="191654" y="232613"/>
                      <a:pt x="194401" y="231514"/>
                      <a:pt x="196949" y="230315"/>
                    </a:cubicBezTo>
                    <a:cubicBezTo>
                      <a:pt x="199546" y="229066"/>
                      <a:pt x="201794" y="227818"/>
                      <a:pt x="203742" y="226519"/>
                    </a:cubicBezTo>
                    <a:lnTo>
                      <a:pt x="203742" y="243452"/>
                    </a:lnTo>
                    <a:close/>
                    <a:moveTo>
                      <a:pt x="110987" y="86861"/>
                    </a:moveTo>
                    <a:cubicBezTo>
                      <a:pt x="111137" y="97651"/>
                      <a:pt x="112136" y="106841"/>
                      <a:pt x="113934" y="114483"/>
                    </a:cubicBezTo>
                    <a:cubicBezTo>
                      <a:pt x="115732" y="122075"/>
                      <a:pt x="118579" y="128269"/>
                      <a:pt x="122475" y="133064"/>
                    </a:cubicBezTo>
                    <a:cubicBezTo>
                      <a:pt x="126371" y="137859"/>
                      <a:pt x="131316" y="141356"/>
                      <a:pt x="137410" y="143554"/>
                    </a:cubicBezTo>
                    <a:cubicBezTo>
                      <a:pt x="143454" y="145751"/>
                      <a:pt x="150796" y="146850"/>
                      <a:pt x="159387" y="146850"/>
                    </a:cubicBezTo>
                    <a:lnTo>
                      <a:pt x="181615" y="146850"/>
                    </a:lnTo>
                    <a:lnTo>
                      <a:pt x="181615" y="86811"/>
                    </a:lnTo>
                    <a:lnTo>
                      <a:pt x="111037" y="868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1" name="Google Shape;3531;g34ed79b00d1_0_3027"/>
              <p:cNvSpPr/>
              <p:nvPr/>
            </p:nvSpPr>
            <p:spPr>
              <a:xfrm>
                <a:off x="5084782" y="4709293"/>
                <a:ext cx="169526" cy="185960"/>
              </a:xfrm>
              <a:custGeom>
                <a:rect b="b" l="l" r="r" t="t"/>
                <a:pathLst>
                  <a:path extrusionOk="0" h="185960" w="169526">
                    <a:moveTo>
                      <a:pt x="88260" y="91906"/>
                    </a:moveTo>
                    <a:cubicBezTo>
                      <a:pt x="79519" y="90657"/>
                      <a:pt x="72376" y="90058"/>
                      <a:pt x="66882" y="90058"/>
                    </a:cubicBezTo>
                    <a:cubicBezTo>
                      <a:pt x="62387" y="90058"/>
                      <a:pt x="58740" y="90508"/>
                      <a:pt x="55943" y="91407"/>
                    </a:cubicBezTo>
                    <a:cubicBezTo>
                      <a:pt x="53146" y="92306"/>
                      <a:pt x="50998" y="93455"/>
                      <a:pt x="49499" y="94903"/>
                    </a:cubicBezTo>
                    <a:cubicBezTo>
                      <a:pt x="48001" y="96352"/>
                      <a:pt x="46952" y="97950"/>
                      <a:pt x="46453" y="99798"/>
                    </a:cubicBezTo>
                    <a:cubicBezTo>
                      <a:pt x="45903" y="101646"/>
                      <a:pt x="45653" y="103494"/>
                      <a:pt x="45653" y="105392"/>
                    </a:cubicBezTo>
                    <a:cubicBezTo>
                      <a:pt x="45653" y="109888"/>
                      <a:pt x="46503" y="114533"/>
                      <a:pt x="48251" y="119328"/>
                    </a:cubicBezTo>
                    <a:cubicBezTo>
                      <a:pt x="49949" y="124123"/>
                      <a:pt x="52397" y="128818"/>
                      <a:pt x="55494" y="133464"/>
                    </a:cubicBezTo>
                    <a:cubicBezTo>
                      <a:pt x="58590" y="138109"/>
                      <a:pt x="62287" y="142504"/>
                      <a:pt x="66482" y="146650"/>
                    </a:cubicBezTo>
                    <a:cubicBezTo>
                      <a:pt x="70678" y="150796"/>
                      <a:pt x="75323" y="154492"/>
                      <a:pt x="80268" y="157639"/>
                    </a:cubicBezTo>
                    <a:cubicBezTo>
                      <a:pt x="85263" y="160786"/>
                      <a:pt x="90558" y="163283"/>
                      <a:pt x="96102" y="165131"/>
                    </a:cubicBezTo>
                    <a:cubicBezTo>
                      <a:pt x="101646" y="166980"/>
                      <a:pt x="107291" y="167879"/>
                      <a:pt x="113035" y="167879"/>
                    </a:cubicBezTo>
                    <a:cubicBezTo>
                      <a:pt x="115732" y="167879"/>
                      <a:pt x="118129" y="167579"/>
                      <a:pt x="120277" y="166980"/>
                    </a:cubicBezTo>
                    <a:cubicBezTo>
                      <a:pt x="122425" y="166380"/>
                      <a:pt x="124223" y="165081"/>
                      <a:pt x="125672" y="163133"/>
                    </a:cubicBezTo>
                    <a:cubicBezTo>
                      <a:pt x="127120" y="161186"/>
                      <a:pt x="128269" y="158388"/>
                      <a:pt x="129068" y="154792"/>
                    </a:cubicBezTo>
                    <a:cubicBezTo>
                      <a:pt x="129868" y="151196"/>
                      <a:pt x="130217" y="146351"/>
                      <a:pt x="130217" y="140307"/>
                    </a:cubicBezTo>
                    <a:lnTo>
                      <a:pt x="130217" y="18032"/>
                    </a:lnTo>
                    <a:lnTo>
                      <a:pt x="0" y="18032"/>
                    </a:lnTo>
                    <a:lnTo>
                      <a:pt x="0" y="0"/>
                    </a:lnTo>
                    <a:lnTo>
                      <a:pt x="169527" y="0"/>
                    </a:lnTo>
                    <a:lnTo>
                      <a:pt x="169527" y="18032"/>
                    </a:lnTo>
                    <a:lnTo>
                      <a:pt x="150397" y="18032"/>
                    </a:lnTo>
                    <a:lnTo>
                      <a:pt x="150397" y="140407"/>
                    </a:lnTo>
                    <a:cubicBezTo>
                      <a:pt x="150397" y="149747"/>
                      <a:pt x="149497" y="157339"/>
                      <a:pt x="147649" y="163233"/>
                    </a:cubicBezTo>
                    <a:cubicBezTo>
                      <a:pt x="145801" y="169127"/>
                      <a:pt x="143254" y="173723"/>
                      <a:pt x="139908" y="177119"/>
                    </a:cubicBezTo>
                    <a:cubicBezTo>
                      <a:pt x="136561" y="180516"/>
                      <a:pt x="132665" y="182763"/>
                      <a:pt x="128169" y="184062"/>
                    </a:cubicBezTo>
                    <a:cubicBezTo>
                      <a:pt x="123674" y="185311"/>
                      <a:pt x="118779" y="185960"/>
                      <a:pt x="113434" y="185960"/>
                    </a:cubicBezTo>
                    <a:cubicBezTo>
                      <a:pt x="105493" y="185960"/>
                      <a:pt x="97850" y="184861"/>
                      <a:pt x="90408" y="182714"/>
                    </a:cubicBezTo>
                    <a:cubicBezTo>
                      <a:pt x="83016" y="180566"/>
                      <a:pt x="76023" y="177569"/>
                      <a:pt x="69479" y="173823"/>
                    </a:cubicBezTo>
                    <a:cubicBezTo>
                      <a:pt x="62936" y="170076"/>
                      <a:pt x="56942" y="165581"/>
                      <a:pt x="51547" y="160436"/>
                    </a:cubicBezTo>
                    <a:cubicBezTo>
                      <a:pt x="46153" y="155291"/>
                      <a:pt x="41508" y="149697"/>
                      <a:pt x="37611" y="143753"/>
                    </a:cubicBezTo>
                    <a:cubicBezTo>
                      <a:pt x="33716" y="137759"/>
                      <a:pt x="30719" y="131516"/>
                      <a:pt x="28521" y="125022"/>
                    </a:cubicBezTo>
                    <a:cubicBezTo>
                      <a:pt x="26373" y="118529"/>
                      <a:pt x="25274" y="111986"/>
                      <a:pt x="25274" y="105442"/>
                    </a:cubicBezTo>
                    <a:cubicBezTo>
                      <a:pt x="25274" y="100797"/>
                      <a:pt x="25974" y="96402"/>
                      <a:pt x="27422" y="92306"/>
                    </a:cubicBezTo>
                    <a:cubicBezTo>
                      <a:pt x="28871" y="88210"/>
                      <a:pt x="31118" y="84664"/>
                      <a:pt x="34215" y="81617"/>
                    </a:cubicBezTo>
                    <a:cubicBezTo>
                      <a:pt x="37312" y="78570"/>
                      <a:pt x="41358" y="76222"/>
                      <a:pt x="46253" y="74474"/>
                    </a:cubicBezTo>
                    <a:cubicBezTo>
                      <a:pt x="51148" y="72726"/>
                      <a:pt x="57142" y="71877"/>
                      <a:pt x="64185" y="71877"/>
                    </a:cubicBezTo>
                    <a:cubicBezTo>
                      <a:pt x="67881" y="71877"/>
                      <a:pt x="71627" y="72026"/>
                      <a:pt x="75473" y="72326"/>
                    </a:cubicBezTo>
                    <a:cubicBezTo>
                      <a:pt x="79319" y="72626"/>
                      <a:pt x="83565" y="73125"/>
                      <a:pt x="88260" y="73874"/>
                    </a:cubicBezTo>
                    <a:lnTo>
                      <a:pt x="88260" y="9190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2" name="Google Shape;3532;g34ed79b00d1_0_3027"/>
              <p:cNvSpPr/>
              <p:nvPr/>
            </p:nvSpPr>
            <p:spPr>
              <a:xfrm>
                <a:off x="5314647" y="4709293"/>
                <a:ext cx="176420" cy="183013"/>
              </a:xfrm>
              <a:custGeom>
                <a:rect b="b" l="l" r="r" t="t"/>
                <a:pathLst>
                  <a:path extrusionOk="0" h="183013" w="176420">
                    <a:moveTo>
                      <a:pt x="51198" y="0"/>
                    </a:moveTo>
                    <a:cubicBezTo>
                      <a:pt x="53895" y="6543"/>
                      <a:pt x="56293" y="13187"/>
                      <a:pt x="58391" y="19930"/>
                    </a:cubicBezTo>
                    <a:cubicBezTo>
                      <a:pt x="60489" y="26673"/>
                      <a:pt x="62287" y="33416"/>
                      <a:pt x="63835" y="40059"/>
                    </a:cubicBezTo>
                    <a:cubicBezTo>
                      <a:pt x="65384" y="46702"/>
                      <a:pt x="66682" y="53296"/>
                      <a:pt x="67781" y="59689"/>
                    </a:cubicBezTo>
                    <a:cubicBezTo>
                      <a:pt x="68830" y="66132"/>
                      <a:pt x="69679" y="72276"/>
                      <a:pt x="70379" y="78170"/>
                    </a:cubicBezTo>
                    <a:lnTo>
                      <a:pt x="137160" y="78170"/>
                    </a:lnTo>
                    <a:lnTo>
                      <a:pt x="137160" y="0"/>
                    </a:lnTo>
                    <a:lnTo>
                      <a:pt x="176420" y="0"/>
                    </a:lnTo>
                    <a:lnTo>
                      <a:pt x="176420" y="18032"/>
                    </a:lnTo>
                    <a:lnTo>
                      <a:pt x="157290" y="18032"/>
                    </a:lnTo>
                    <a:lnTo>
                      <a:pt x="157290" y="183013"/>
                    </a:lnTo>
                    <a:lnTo>
                      <a:pt x="137160" y="183013"/>
                    </a:lnTo>
                    <a:lnTo>
                      <a:pt x="137160" y="96252"/>
                    </a:lnTo>
                    <a:lnTo>
                      <a:pt x="71627" y="96252"/>
                    </a:lnTo>
                    <a:cubicBezTo>
                      <a:pt x="71727" y="97700"/>
                      <a:pt x="71777" y="99099"/>
                      <a:pt x="71827" y="100447"/>
                    </a:cubicBezTo>
                    <a:cubicBezTo>
                      <a:pt x="71877" y="101796"/>
                      <a:pt x="71877" y="103045"/>
                      <a:pt x="71877" y="104393"/>
                    </a:cubicBezTo>
                    <a:cubicBezTo>
                      <a:pt x="71877" y="113234"/>
                      <a:pt x="71177" y="121176"/>
                      <a:pt x="69729" y="128269"/>
                    </a:cubicBezTo>
                    <a:cubicBezTo>
                      <a:pt x="68281" y="135362"/>
                      <a:pt x="66282" y="141406"/>
                      <a:pt x="63735" y="146451"/>
                    </a:cubicBezTo>
                    <a:cubicBezTo>
                      <a:pt x="61138" y="151495"/>
                      <a:pt x="58091" y="155341"/>
                      <a:pt x="54445" y="158039"/>
                    </a:cubicBezTo>
                    <a:cubicBezTo>
                      <a:pt x="50848" y="160736"/>
                      <a:pt x="46902" y="162085"/>
                      <a:pt x="42657" y="162085"/>
                    </a:cubicBezTo>
                    <a:cubicBezTo>
                      <a:pt x="39959" y="162085"/>
                      <a:pt x="37512" y="161585"/>
                      <a:pt x="35364" y="160536"/>
                    </a:cubicBezTo>
                    <a:cubicBezTo>
                      <a:pt x="33216" y="159537"/>
                      <a:pt x="31368" y="158138"/>
                      <a:pt x="29820" y="156390"/>
                    </a:cubicBezTo>
                    <a:cubicBezTo>
                      <a:pt x="28271" y="154642"/>
                      <a:pt x="27173" y="152544"/>
                      <a:pt x="26373" y="150197"/>
                    </a:cubicBezTo>
                    <a:cubicBezTo>
                      <a:pt x="25574" y="147849"/>
                      <a:pt x="25224" y="145352"/>
                      <a:pt x="25224" y="142704"/>
                    </a:cubicBezTo>
                    <a:cubicBezTo>
                      <a:pt x="25224" y="139208"/>
                      <a:pt x="25924" y="135062"/>
                      <a:pt x="27273" y="130367"/>
                    </a:cubicBezTo>
                    <a:cubicBezTo>
                      <a:pt x="28621" y="125672"/>
                      <a:pt x="30519" y="120827"/>
                      <a:pt x="32917" y="115882"/>
                    </a:cubicBezTo>
                    <a:cubicBezTo>
                      <a:pt x="35314" y="110937"/>
                      <a:pt x="38161" y="106092"/>
                      <a:pt x="41408" y="101396"/>
                    </a:cubicBezTo>
                    <a:cubicBezTo>
                      <a:pt x="44655" y="96701"/>
                      <a:pt x="48151" y="92555"/>
                      <a:pt x="51897" y="88959"/>
                    </a:cubicBezTo>
                    <a:cubicBezTo>
                      <a:pt x="51398" y="80767"/>
                      <a:pt x="50698" y="73225"/>
                      <a:pt x="49750" y="66382"/>
                    </a:cubicBezTo>
                    <a:cubicBezTo>
                      <a:pt x="48800" y="59539"/>
                      <a:pt x="47702" y="53196"/>
                      <a:pt x="46503" y="47502"/>
                    </a:cubicBezTo>
                    <a:cubicBezTo>
                      <a:pt x="45254" y="41757"/>
                      <a:pt x="43905" y="36513"/>
                      <a:pt x="42307" y="31668"/>
                    </a:cubicBezTo>
                    <a:cubicBezTo>
                      <a:pt x="40759" y="26823"/>
                      <a:pt x="39110" y="22327"/>
                      <a:pt x="37412" y="18182"/>
                    </a:cubicBezTo>
                    <a:lnTo>
                      <a:pt x="0" y="18182"/>
                    </a:lnTo>
                    <a:lnTo>
                      <a:pt x="0" y="150"/>
                    </a:lnTo>
                    <a:lnTo>
                      <a:pt x="51298" y="15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3" name="Google Shape;3533;g34ed79b00d1_0_3027"/>
              <p:cNvSpPr/>
              <p:nvPr/>
            </p:nvSpPr>
            <p:spPr>
              <a:xfrm>
                <a:off x="5482476" y="4640463"/>
                <a:ext cx="117979" cy="251843"/>
              </a:xfrm>
              <a:custGeom>
                <a:rect b="b" l="l" r="r" t="t"/>
                <a:pathLst>
                  <a:path extrusionOk="0" h="251843" w="117979">
                    <a:moveTo>
                      <a:pt x="27971" y="86861"/>
                    </a:moveTo>
                    <a:lnTo>
                      <a:pt x="0" y="86861"/>
                    </a:lnTo>
                    <a:lnTo>
                      <a:pt x="0" y="68830"/>
                    </a:lnTo>
                    <a:lnTo>
                      <a:pt x="27971" y="68830"/>
                    </a:lnTo>
                    <a:lnTo>
                      <a:pt x="27971" y="44055"/>
                    </a:lnTo>
                    <a:cubicBezTo>
                      <a:pt x="27971" y="36213"/>
                      <a:pt x="29120" y="29470"/>
                      <a:pt x="31368" y="23876"/>
                    </a:cubicBezTo>
                    <a:cubicBezTo>
                      <a:pt x="33616" y="18282"/>
                      <a:pt x="36662" y="13686"/>
                      <a:pt x="40559" y="10190"/>
                    </a:cubicBezTo>
                    <a:cubicBezTo>
                      <a:pt x="44454" y="6693"/>
                      <a:pt x="49000" y="4096"/>
                      <a:pt x="54195" y="2448"/>
                    </a:cubicBezTo>
                    <a:cubicBezTo>
                      <a:pt x="59389" y="799"/>
                      <a:pt x="64884" y="0"/>
                      <a:pt x="70727" y="0"/>
                    </a:cubicBezTo>
                    <a:cubicBezTo>
                      <a:pt x="79069" y="0"/>
                      <a:pt x="86212" y="1249"/>
                      <a:pt x="92206" y="3796"/>
                    </a:cubicBezTo>
                    <a:cubicBezTo>
                      <a:pt x="98199" y="6344"/>
                      <a:pt x="103045" y="9740"/>
                      <a:pt x="106890" y="14036"/>
                    </a:cubicBezTo>
                    <a:cubicBezTo>
                      <a:pt x="110737" y="18332"/>
                      <a:pt x="113484" y="23326"/>
                      <a:pt x="115282" y="29070"/>
                    </a:cubicBezTo>
                    <a:cubicBezTo>
                      <a:pt x="117080" y="34815"/>
                      <a:pt x="117980" y="40858"/>
                      <a:pt x="117980" y="47252"/>
                    </a:cubicBezTo>
                    <a:lnTo>
                      <a:pt x="97850" y="47252"/>
                    </a:lnTo>
                    <a:cubicBezTo>
                      <a:pt x="97850" y="43056"/>
                      <a:pt x="97401" y="39160"/>
                      <a:pt x="96501" y="35514"/>
                    </a:cubicBezTo>
                    <a:cubicBezTo>
                      <a:pt x="95602" y="31867"/>
                      <a:pt x="94104" y="28721"/>
                      <a:pt x="92006" y="26024"/>
                    </a:cubicBezTo>
                    <a:cubicBezTo>
                      <a:pt x="89908" y="23326"/>
                      <a:pt x="87211" y="21179"/>
                      <a:pt x="83864" y="19630"/>
                    </a:cubicBezTo>
                    <a:cubicBezTo>
                      <a:pt x="80518" y="18082"/>
                      <a:pt x="76372" y="17282"/>
                      <a:pt x="71477" y="17282"/>
                    </a:cubicBezTo>
                    <a:cubicBezTo>
                      <a:pt x="68430" y="17282"/>
                      <a:pt x="65533" y="17732"/>
                      <a:pt x="62786" y="18631"/>
                    </a:cubicBezTo>
                    <a:cubicBezTo>
                      <a:pt x="59989" y="19530"/>
                      <a:pt x="57541" y="20979"/>
                      <a:pt x="55343" y="22977"/>
                    </a:cubicBezTo>
                    <a:cubicBezTo>
                      <a:pt x="53146" y="24975"/>
                      <a:pt x="51447" y="27572"/>
                      <a:pt x="50148" y="30769"/>
                    </a:cubicBezTo>
                    <a:cubicBezTo>
                      <a:pt x="48850" y="33966"/>
                      <a:pt x="48200" y="37861"/>
                      <a:pt x="48200" y="42557"/>
                    </a:cubicBezTo>
                    <a:lnTo>
                      <a:pt x="48200" y="68830"/>
                    </a:lnTo>
                    <a:lnTo>
                      <a:pt x="66981" y="68830"/>
                    </a:lnTo>
                    <a:lnTo>
                      <a:pt x="66981" y="86861"/>
                    </a:lnTo>
                    <a:lnTo>
                      <a:pt x="48200" y="86861"/>
                    </a:lnTo>
                    <a:lnTo>
                      <a:pt x="48200" y="251843"/>
                    </a:lnTo>
                    <a:lnTo>
                      <a:pt x="28071" y="251843"/>
                    </a:lnTo>
                    <a:lnTo>
                      <a:pt x="28071" y="8686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4" name="Google Shape;3534;g34ed79b00d1_0_3027"/>
              <p:cNvSpPr/>
              <p:nvPr/>
            </p:nvSpPr>
            <p:spPr>
              <a:xfrm>
                <a:off x="5540666" y="4709293"/>
                <a:ext cx="211484" cy="186060"/>
              </a:xfrm>
              <a:custGeom>
                <a:rect b="b" l="l" r="r" t="t"/>
                <a:pathLst>
                  <a:path extrusionOk="0" h="186060" w="211484">
                    <a:moveTo>
                      <a:pt x="109488" y="120027"/>
                    </a:moveTo>
                    <a:cubicBezTo>
                      <a:pt x="103694" y="116731"/>
                      <a:pt x="98450" y="112985"/>
                      <a:pt x="93754" y="108689"/>
                    </a:cubicBezTo>
                    <a:cubicBezTo>
                      <a:pt x="89109" y="104393"/>
                      <a:pt x="84864" y="99698"/>
                      <a:pt x="81118" y="94653"/>
                    </a:cubicBezTo>
                    <a:cubicBezTo>
                      <a:pt x="74874" y="96452"/>
                      <a:pt x="69579" y="98749"/>
                      <a:pt x="65084" y="101596"/>
                    </a:cubicBezTo>
                    <a:cubicBezTo>
                      <a:pt x="60638" y="104443"/>
                      <a:pt x="56942" y="107490"/>
                      <a:pt x="54045" y="110787"/>
                    </a:cubicBezTo>
                    <a:cubicBezTo>
                      <a:pt x="51148" y="114083"/>
                      <a:pt x="49000" y="117580"/>
                      <a:pt x="47602" y="121176"/>
                    </a:cubicBezTo>
                    <a:cubicBezTo>
                      <a:pt x="46203" y="124773"/>
                      <a:pt x="45504" y="128269"/>
                      <a:pt x="45504" y="131616"/>
                    </a:cubicBezTo>
                    <a:cubicBezTo>
                      <a:pt x="45504" y="136011"/>
                      <a:pt x="46603" y="140057"/>
                      <a:pt x="48750" y="143653"/>
                    </a:cubicBezTo>
                    <a:cubicBezTo>
                      <a:pt x="50898" y="147250"/>
                      <a:pt x="53945" y="150546"/>
                      <a:pt x="57841" y="153493"/>
                    </a:cubicBezTo>
                    <a:cubicBezTo>
                      <a:pt x="61738" y="156440"/>
                      <a:pt x="66382" y="159138"/>
                      <a:pt x="71827" y="161535"/>
                    </a:cubicBezTo>
                    <a:cubicBezTo>
                      <a:pt x="77272" y="163933"/>
                      <a:pt x="83265" y="166130"/>
                      <a:pt x="89809" y="168078"/>
                    </a:cubicBezTo>
                    <a:lnTo>
                      <a:pt x="83815" y="186010"/>
                    </a:lnTo>
                    <a:cubicBezTo>
                      <a:pt x="75474" y="183812"/>
                      <a:pt x="67731" y="181065"/>
                      <a:pt x="60638" y="177768"/>
                    </a:cubicBezTo>
                    <a:cubicBezTo>
                      <a:pt x="53546" y="174472"/>
                      <a:pt x="47352" y="170626"/>
                      <a:pt x="42157" y="166180"/>
                    </a:cubicBezTo>
                    <a:cubicBezTo>
                      <a:pt x="36962" y="161735"/>
                      <a:pt x="32867" y="156640"/>
                      <a:pt x="29870" y="150896"/>
                    </a:cubicBezTo>
                    <a:cubicBezTo>
                      <a:pt x="26873" y="145152"/>
                      <a:pt x="25374" y="138758"/>
                      <a:pt x="25374" y="131616"/>
                    </a:cubicBezTo>
                    <a:cubicBezTo>
                      <a:pt x="25374" y="125872"/>
                      <a:pt x="26373" y="120377"/>
                      <a:pt x="28321" y="115032"/>
                    </a:cubicBezTo>
                    <a:cubicBezTo>
                      <a:pt x="30269" y="109738"/>
                      <a:pt x="33166" y="104743"/>
                      <a:pt x="37012" y="100198"/>
                    </a:cubicBezTo>
                    <a:cubicBezTo>
                      <a:pt x="40859" y="95602"/>
                      <a:pt x="45603" y="91457"/>
                      <a:pt x="51298" y="87760"/>
                    </a:cubicBezTo>
                    <a:cubicBezTo>
                      <a:pt x="56992" y="84014"/>
                      <a:pt x="63536" y="80967"/>
                      <a:pt x="70978" y="78470"/>
                    </a:cubicBezTo>
                    <a:cubicBezTo>
                      <a:pt x="68381" y="73375"/>
                      <a:pt x="66083" y="68230"/>
                      <a:pt x="64085" y="62936"/>
                    </a:cubicBezTo>
                    <a:cubicBezTo>
                      <a:pt x="62137" y="57641"/>
                      <a:pt x="60439" y="52446"/>
                      <a:pt x="59090" y="47202"/>
                    </a:cubicBezTo>
                    <a:cubicBezTo>
                      <a:pt x="57741" y="42007"/>
                      <a:pt x="56643" y="36962"/>
                      <a:pt x="55843" y="32017"/>
                    </a:cubicBezTo>
                    <a:cubicBezTo>
                      <a:pt x="55044" y="27122"/>
                      <a:pt x="54445" y="22427"/>
                      <a:pt x="54145" y="18032"/>
                    </a:cubicBezTo>
                    <a:lnTo>
                      <a:pt x="0" y="18032"/>
                    </a:lnTo>
                    <a:lnTo>
                      <a:pt x="0" y="0"/>
                    </a:lnTo>
                    <a:lnTo>
                      <a:pt x="211485" y="0"/>
                    </a:lnTo>
                    <a:lnTo>
                      <a:pt x="211485" y="18032"/>
                    </a:lnTo>
                    <a:lnTo>
                      <a:pt x="164332" y="18032"/>
                    </a:lnTo>
                    <a:cubicBezTo>
                      <a:pt x="163983" y="22427"/>
                      <a:pt x="163434" y="27122"/>
                      <a:pt x="162684" y="32017"/>
                    </a:cubicBezTo>
                    <a:cubicBezTo>
                      <a:pt x="161885" y="36912"/>
                      <a:pt x="160836" y="42007"/>
                      <a:pt x="159487" y="47202"/>
                    </a:cubicBezTo>
                    <a:cubicBezTo>
                      <a:pt x="158139" y="52396"/>
                      <a:pt x="156491" y="57641"/>
                      <a:pt x="154493" y="62936"/>
                    </a:cubicBezTo>
                    <a:cubicBezTo>
                      <a:pt x="152495" y="68230"/>
                      <a:pt x="150247" y="73375"/>
                      <a:pt x="147600" y="78470"/>
                    </a:cubicBezTo>
                    <a:cubicBezTo>
                      <a:pt x="155292" y="81017"/>
                      <a:pt x="161985" y="84214"/>
                      <a:pt x="167679" y="88060"/>
                    </a:cubicBezTo>
                    <a:cubicBezTo>
                      <a:pt x="173373" y="91906"/>
                      <a:pt x="178068" y="96152"/>
                      <a:pt x="181865" y="100847"/>
                    </a:cubicBezTo>
                    <a:cubicBezTo>
                      <a:pt x="185661" y="105542"/>
                      <a:pt x="188408" y="110487"/>
                      <a:pt x="190256" y="115832"/>
                    </a:cubicBezTo>
                    <a:cubicBezTo>
                      <a:pt x="192104" y="121176"/>
                      <a:pt x="193003" y="126571"/>
                      <a:pt x="193003" y="132165"/>
                    </a:cubicBezTo>
                    <a:cubicBezTo>
                      <a:pt x="193003" y="139208"/>
                      <a:pt x="191605" y="145552"/>
                      <a:pt x="188758" y="151196"/>
                    </a:cubicBezTo>
                    <a:cubicBezTo>
                      <a:pt x="185911" y="156840"/>
                      <a:pt x="181965" y="161885"/>
                      <a:pt x="176870" y="166280"/>
                    </a:cubicBezTo>
                    <a:cubicBezTo>
                      <a:pt x="171775" y="170676"/>
                      <a:pt x="165631" y="174522"/>
                      <a:pt x="158439" y="177818"/>
                    </a:cubicBezTo>
                    <a:cubicBezTo>
                      <a:pt x="151296" y="181115"/>
                      <a:pt x="143354" y="183812"/>
                      <a:pt x="134663" y="186060"/>
                    </a:cubicBezTo>
                    <a:lnTo>
                      <a:pt x="128419" y="167629"/>
                    </a:lnTo>
                    <a:cubicBezTo>
                      <a:pt x="134713" y="165930"/>
                      <a:pt x="140557" y="163883"/>
                      <a:pt x="145951" y="161485"/>
                    </a:cubicBezTo>
                    <a:cubicBezTo>
                      <a:pt x="151346" y="159138"/>
                      <a:pt x="156041" y="156390"/>
                      <a:pt x="160087" y="153344"/>
                    </a:cubicBezTo>
                    <a:cubicBezTo>
                      <a:pt x="164133" y="150296"/>
                      <a:pt x="167230" y="146850"/>
                      <a:pt x="169477" y="143104"/>
                    </a:cubicBezTo>
                    <a:cubicBezTo>
                      <a:pt x="171725" y="139358"/>
                      <a:pt x="172874" y="135212"/>
                      <a:pt x="172874" y="130716"/>
                    </a:cubicBezTo>
                    <a:cubicBezTo>
                      <a:pt x="172874" y="127270"/>
                      <a:pt x="172175" y="123774"/>
                      <a:pt x="170726" y="120227"/>
                    </a:cubicBezTo>
                    <a:cubicBezTo>
                      <a:pt x="169277" y="116681"/>
                      <a:pt x="167130" y="113284"/>
                      <a:pt x="164282" y="110038"/>
                    </a:cubicBezTo>
                    <a:cubicBezTo>
                      <a:pt x="161436" y="106791"/>
                      <a:pt x="157789" y="103794"/>
                      <a:pt x="153444" y="101097"/>
                    </a:cubicBezTo>
                    <a:cubicBezTo>
                      <a:pt x="149098" y="98400"/>
                      <a:pt x="143953" y="96052"/>
                      <a:pt x="138059" y="94154"/>
                    </a:cubicBezTo>
                    <a:cubicBezTo>
                      <a:pt x="134213" y="99299"/>
                      <a:pt x="129917" y="104094"/>
                      <a:pt x="125223" y="108539"/>
                    </a:cubicBezTo>
                    <a:cubicBezTo>
                      <a:pt x="120527" y="112935"/>
                      <a:pt x="115233" y="116831"/>
                      <a:pt x="109338" y="120177"/>
                    </a:cubicBezTo>
                    <a:close/>
                    <a:moveTo>
                      <a:pt x="109089" y="97201"/>
                    </a:moveTo>
                    <a:cubicBezTo>
                      <a:pt x="113834" y="92955"/>
                      <a:pt x="118230" y="88060"/>
                      <a:pt x="122276" y="82616"/>
                    </a:cubicBezTo>
                    <a:cubicBezTo>
                      <a:pt x="126321" y="77171"/>
                      <a:pt x="129867" y="71077"/>
                      <a:pt x="132964" y="64434"/>
                    </a:cubicBezTo>
                    <a:cubicBezTo>
                      <a:pt x="136062" y="57791"/>
                      <a:pt x="138559" y="50648"/>
                      <a:pt x="140507" y="42906"/>
                    </a:cubicBezTo>
                    <a:cubicBezTo>
                      <a:pt x="142455" y="35164"/>
                      <a:pt x="143753" y="26873"/>
                      <a:pt x="144303" y="18032"/>
                    </a:cubicBezTo>
                    <a:lnTo>
                      <a:pt x="74324" y="18032"/>
                    </a:lnTo>
                    <a:cubicBezTo>
                      <a:pt x="74874" y="26873"/>
                      <a:pt x="76123" y="35164"/>
                      <a:pt x="78070" y="42906"/>
                    </a:cubicBezTo>
                    <a:cubicBezTo>
                      <a:pt x="79968" y="50648"/>
                      <a:pt x="82466" y="57791"/>
                      <a:pt x="85413" y="64334"/>
                    </a:cubicBezTo>
                    <a:cubicBezTo>
                      <a:pt x="88360" y="70878"/>
                      <a:pt x="91906" y="76872"/>
                      <a:pt x="95902" y="82366"/>
                    </a:cubicBezTo>
                    <a:cubicBezTo>
                      <a:pt x="99898" y="87860"/>
                      <a:pt x="104294" y="92805"/>
                      <a:pt x="109039" y="9720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5" name="Google Shape;3535;g34ed79b00d1_0_3027"/>
              <p:cNvSpPr/>
              <p:nvPr/>
            </p:nvSpPr>
            <p:spPr>
              <a:xfrm>
                <a:off x="5743709" y="4640463"/>
                <a:ext cx="117979" cy="251843"/>
              </a:xfrm>
              <a:custGeom>
                <a:rect b="b" l="l" r="r" t="t"/>
                <a:pathLst>
                  <a:path extrusionOk="0" h="251843" w="117979">
                    <a:moveTo>
                      <a:pt x="27971" y="86861"/>
                    </a:moveTo>
                    <a:lnTo>
                      <a:pt x="0" y="86861"/>
                    </a:lnTo>
                    <a:lnTo>
                      <a:pt x="0" y="68830"/>
                    </a:lnTo>
                    <a:lnTo>
                      <a:pt x="27971" y="68830"/>
                    </a:lnTo>
                    <a:lnTo>
                      <a:pt x="27971" y="44055"/>
                    </a:lnTo>
                    <a:cubicBezTo>
                      <a:pt x="27971" y="36213"/>
                      <a:pt x="29121" y="29470"/>
                      <a:pt x="31368" y="23876"/>
                    </a:cubicBezTo>
                    <a:cubicBezTo>
                      <a:pt x="33616" y="18282"/>
                      <a:pt x="36663" y="13686"/>
                      <a:pt x="40559" y="10190"/>
                    </a:cubicBezTo>
                    <a:cubicBezTo>
                      <a:pt x="44455" y="6693"/>
                      <a:pt x="49000" y="4096"/>
                      <a:pt x="54195" y="2448"/>
                    </a:cubicBezTo>
                    <a:cubicBezTo>
                      <a:pt x="59389" y="799"/>
                      <a:pt x="64884" y="0"/>
                      <a:pt x="70728" y="0"/>
                    </a:cubicBezTo>
                    <a:cubicBezTo>
                      <a:pt x="79070" y="0"/>
                      <a:pt x="86212" y="1249"/>
                      <a:pt x="92206" y="3796"/>
                    </a:cubicBezTo>
                    <a:cubicBezTo>
                      <a:pt x="98200" y="6344"/>
                      <a:pt x="103045" y="9740"/>
                      <a:pt x="106891" y="14036"/>
                    </a:cubicBezTo>
                    <a:cubicBezTo>
                      <a:pt x="110737" y="18332"/>
                      <a:pt x="113484" y="23326"/>
                      <a:pt x="115283" y="29070"/>
                    </a:cubicBezTo>
                    <a:cubicBezTo>
                      <a:pt x="117081" y="34815"/>
                      <a:pt x="117980" y="40858"/>
                      <a:pt x="117980" y="47252"/>
                    </a:cubicBezTo>
                    <a:lnTo>
                      <a:pt x="97851" y="47252"/>
                    </a:lnTo>
                    <a:cubicBezTo>
                      <a:pt x="97851" y="43056"/>
                      <a:pt x="97401" y="39160"/>
                      <a:pt x="96502" y="35514"/>
                    </a:cubicBezTo>
                    <a:cubicBezTo>
                      <a:pt x="95602" y="31867"/>
                      <a:pt x="94104" y="28721"/>
                      <a:pt x="92006" y="26024"/>
                    </a:cubicBezTo>
                    <a:cubicBezTo>
                      <a:pt x="89908" y="23326"/>
                      <a:pt x="87211" y="21179"/>
                      <a:pt x="83865" y="19630"/>
                    </a:cubicBezTo>
                    <a:cubicBezTo>
                      <a:pt x="80518" y="18082"/>
                      <a:pt x="76372" y="17282"/>
                      <a:pt x="71477" y="17282"/>
                    </a:cubicBezTo>
                    <a:cubicBezTo>
                      <a:pt x="68431" y="17282"/>
                      <a:pt x="65533" y="17732"/>
                      <a:pt x="62786" y="18631"/>
                    </a:cubicBezTo>
                    <a:cubicBezTo>
                      <a:pt x="59989" y="19530"/>
                      <a:pt x="57541" y="20979"/>
                      <a:pt x="55344" y="22977"/>
                    </a:cubicBezTo>
                    <a:cubicBezTo>
                      <a:pt x="53146" y="24975"/>
                      <a:pt x="51448" y="27572"/>
                      <a:pt x="50149" y="30769"/>
                    </a:cubicBezTo>
                    <a:cubicBezTo>
                      <a:pt x="48850" y="33966"/>
                      <a:pt x="48201" y="37861"/>
                      <a:pt x="48201" y="42557"/>
                    </a:cubicBezTo>
                    <a:lnTo>
                      <a:pt x="48201" y="68830"/>
                    </a:lnTo>
                    <a:lnTo>
                      <a:pt x="66982" y="68830"/>
                    </a:lnTo>
                    <a:lnTo>
                      <a:pt x="66982" y="86861"/>
                    </a:lnTo>
                    <a:lnTo>
                      <a:pt x="48201" y="86861"/>
                    </a:lnTo>
                    <a:lnTo>
                      <a:pt x="48201" y="251843"/>
                    </a:lnTo>
                    <a:lnTo>
                      <a:pt x="28071" y="251843"/>
                    </a:lnTo>
                    <a:lnTo>
                      <a:pt x="28071" y="8686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6" name="Google Shape;3536;g34ed79b00d1_0_3027"/>
              <p:cNvSpPr/>
              <p:nvPr/>
            </p:nvSpPr>
            <p:spPr>
              <a:xfrm>
                <a:off x="5802000" y="4709243"/>
                <a:ext cx="279115" cy="183063"/>
              </a:xfrm>
              <a:custGeom>
                <a:rect b="b" l="l" r="r" t="t"/>
                <a:pathLst>
                  <a:path extrusionOk="0" h="183063" w="279115">
                    <a:moveTo>
                      <a:pt x="172074" y="50"/>
                    </a:moveTo>
                    <a:lnTo>
                      <a:pt x="211484" y="50"/>
                    </a:lnTo>
                    <a:lnTo>
                      <a:pt x="211484" y="18082"/>
                    </a:lnTo>
                    <a:lnTo>
                      <a:pt x="192354" y="18082"/>
                    </a:lnTo>
                    <a:lnTo>
                      <a:pt x="192354" y="183063"/>
                    </a:lnTo>
                    <a:lnTo>
                      <a:pt x="172124" y="183063"/>
                    </a:lnTo>
                    <a:lnTo>
                      <a:pt x="172124" y="84614"/>
                    </a:lnTo>
                    <a:cubicBezTo>
                      <a:pt x="164982" y="87710"/>
                      <a:pt x="158388" y="91057"/>
                      <a:pt x="152295" y="94653"/>
                    </a:cubicBezTo>
                    <a:cubicBezTo>
                      <a:pt x="146201" y="98250"/>
                      <a:pt x="140107" y="102495"/>
                      <a:pt x="134063" y="107440"/>
                    </a:cubicBezTo>
                    <a:cubicBezTo>
                      <a:pt x="132914" y="117181"/>
                      <a:pt x="131166" y="125472"/>
                      <a:pt x="128868" y="132365"/>
                    </a:cubicBezTo>
                    <a:cubicBezTo>
                      <a:pt x="126521" y="139258"/>
                      <a:pt x="123824" y="144902"/>
                      <a:pt x="120776" y="149298"/>
                    </a:cubicBezTo>
                    <a:cubicBezTo>
                      <a:pt x="117730" y="153693"/>
                      <a:pt x="114433" y="156940"/>
                      <a:pt x="110937" y="158988"/>
                    </a:cubicBezTo>
                    <a:cubicBezTo>
                      <a:pt x="107440" y="161036"/>
                      <a:pt x="103994" y="162035"/>
                      <a:pt x="100547" y="162035"/>
                    </a:cubicBezTo>
                    <a:cubicBezTo>
                      <a:pt x="98849" y="162035"/>
                      <a:pt x="97151" y="161785"/>
                      <a:pt x="95552" y="161236"/>
                    </a:cubicBezTo>
                    <a:cubicBezTo>
                      <a:pt x="93954" y="160686"/>
                      <a:pt x="92556" y="159887"/>
                      <a:pt x="91307" y="158738"/>
                    </a:cubicBezTo>
                    <a:cubicBezTo>
                      <a:pt x="90058" y="157589"/>
                      <a:pt x="89109" y="156091"/>
                      <a:pt x="88360" y="154243"/>
                    </a:cubicBezTo>
                    <a:cubicBezTo>
                      <a:pt x="87611" y="152395"/>
                      <a:pt x="87261" y="150197"/>
                      <a:pt x="87261" y="147549"/>
                    </a:cubicBezTo>
                    <a:cubicBezTo>
                      <a:pt x="87261" y="144752"/>
                      <a:pt x="87760" y="141556"/>
                      <a:pt x="88710" y="137909"/>
                    </a:cubicBezTo>
                    <a:cubicBezTo>
                      <a:pt x="89708" y="134263"/>
                      <a:pt x="91357" y="130367"/>
                      <a:pt x="93704" y="126121"/>
                    </a:cubicBezTo>
                    <a:cubicBezTo>
                      <a:pt x="96052" y="121876"/>
                      <a:pt x="99099" y="117480"/>
                      <a:pt x="102945" y="112785"/>
                    </a:cubicBezTo>
                    <a:cubicBezTo>
                      <a:pt x="106791" y="108140"/>
                      <a:pt x="111536" y="103395"/>
                      <a:pt x="117180" y="98549"/>
                    </a:cubicBezTo>
                    <a:cubicBezTo>
                      <a:pt x="116931" y="94054"/>
                      <a:pt x="116431" y="89359"/>
                      <a:pt x="115732" y="84514"/>
                    </a:cubicBezTo>
                    <a:cubicBezTo>
                      <a:pt x="115033" y="79669"/>
                      <a:pt x="114133" y="74874"/>
                      <a:pt x="113085" y="70228"/>
                    </a:cubicBezTo>
                    <a:cubicBezTo>
                      <a:pt x="112035" y="65583"/>
                      <a:pt x="110937" y="61088"/>
                      <a:pt x="109688" y="56792"/>
                    </a:cubicBezTo>
                    <a:cubicBezTo>
                      <a:pt x="108439" y="52496"/>
                      <a:pt x="107190" y="48650"/>
                      <a:pt x="105892" y="45204"/>
                    </a:cubicBezTo>
                    <a:cubicBezTo>
                      <a:pt x="102545" y="47352"/>
                      <a:pt x="98999" y="49849"/>
                      <a:pt x="95353" y="52796"/>
                    </a:cubicBezTo>
                    <a:cubicBezTo>
                      <a:pt x="91706" y="55743"/>
                      <a:pt x="88110" y="58790"/>
                      <a:pt x="84663" y="61987"/>
                    </a:cubicBezTo>
                    <a:cubicBezTo>
                      <a:pt x="81217" y="65183"/>
                      <a:pt x="78020" y="68330"/>
                      <a:pt x="75024" y="71527"/>
                    </a:cubicBezTo>
                    <a:cubicBezTo>
                      <a:pt x="72027" y="74674"/>
                      <a:pt x="69579" y="77521"/>
                      <a:pt x="67581" y="80068"/>
                    </a:cubicBezTo>
                    <a:cubicBezTo>
                      <a:pt x="67431" y="86112"/>
                      <a:pt x="66532" y="92356"/>
                      <a:pt x="64934" y="98699"/>
                    </a:cubicBezTo>
                    <a:cubicBezTo>
                      <a:pt x="63335" y="105093"/>
                      <a:pt x="61188" y="110887"/>
                      <a:pt x="58490" y="116131"/>
                    </a:cubicBezTo>
                    <a:cubicBezTo>
                      <a:pt x="55793" y="121376"/>
                      <a:pt x="52596" y="125672"/>
                      <a:pt x="48850" y="129018"/>
                    </a:cubicBezTo>
                    <a:cubicBezTo>
                      <a:pt x="45104" y="132365"/>
                      <a:pt x="41108" y="134063"/>
                      <a:pt x="36762" y="134063"/>
                    </a:cubicBezTo>
                    <a:cubicBezTo>
                      <a:pt x="35114" y="134063"/>
                      <a:pt x="33466" y="133813"/>
                      <a:pt x="31867" y="133264"/>
                    </a:cubicBezTo>
                    <a:cubicBezTo>
                      <a:pt x="30219" y="132715"/>
                      <a:pt x="28721" y="131866"/>
                      <a:pt x="27372" y="130666"/>
                    </a:cubicBezTo>
                    <a:cubicBezTo>
                      <a:pt x="26023" y="129468"/>
                      <a:pt x="24925" y="127969"/>
                      <a:pt x="24125" y="126071"/>
                    </a:cubicBezTo>
                    <a:cubicBezTo>
                      <a:pt x="23326" y="124173"/>
                      <a:pt x="22876" y="121876"/>
                      <a:pt x="22876" y="119178"/>
                    </a:cubicBezTo>
                    <a:cubicBezTo>
                      <a:pt x="22876" y="117280"/>
                      <a:pt x="23176" y="114883"/>
                      <a:pt x="23876" y="111886"/>
                    </a:cubicBezTo>
                    <a:cubicBezTo>
                      <a:pt x="24525" y="108889"/>
                      <a:pt x="25824" y="105392"/>
                      <a:pt x="27821" y="101346"/>
                    </a:cubicBezTo>
                    <a:cubicBezTo>
                      <a:pt x="29769" y="97301"/>
                      <a:pt x="32617" y="92755"/>
                      <a:pt x="36313" y="87660"/>
                    </a:cubicBezTo>
                    <a:cubicBezTo>
                      <a:pt x="40009" y="82566"/>
                      <a:pt x="44854" y="76971"/>
                      <a:pt x="50898" y="70828"/>
                    </a:cubicBezTo>
                    <a:cubicBezTo>
                      <a:pt x="50748" y="62636"/>
                      <a:pt x="49649" y="55294"/>
                      <a:pt x="47701" y="48800"/>
                    </a:cubicBezTo>
                    <a:cubicBezTo>
                      <a:pt x="45753" y="42307"/>
                      <a:pt x="43006" y="36762"/>
                      <a:pt x="39560" y="32217"/>
                    </a:cubicBezTo>
                    <a:cubicBezTo>
                      <a:pt x="36113" y="27672"/>
                      <a:pt x="31967" y="24175"/>
                      <a:pt x="27222" y="21728"/>
                    </a:cubicBezTo>
                    <a:cubicBezTo>
                      <a:pt x="22477" y="19280"/>
                      <a:pt x="17282" y="18032"/>
                      <a:pt x="11638" y="18032"/>
                    </a:cubicBezTo>
                    <a:lnTo>
                      <a:pt x="0" y="18032"/>
                    </a:lnTo>
                    <a:lnTo>
                      <a:pt x="0" y="0"/>
                    </a:lnTo>
                    <a:lnTo>
                      <a:pt x="13137" y="0"/>
                    </a:lnTo>
                    <a:cubicBezTo>
                      <a:pt x="21128" y="0"/>
                      <a:pt x="28221" y="1548"/>
                      <a:pt x="34365" y="4595"/>
                    </a:cubicBezTo>
                    <a:cubicBezTo>
                      <a:pt x="40509" y="7642"/>
                      <a:pt x="45753" y="11788"/>
                      <a:pt x="50149" y="16933"/>
                    </a:cubicBezTo>
                    <a:cubicBezTo>
                      <a:pt x="54545" y="22077"/>
                      <a:pt x="58091" y="28021"/>
                      <a:pt x="60838" y="34715"/>
                    </a:cubicBezTo>
                    <a:cubicBezTo>
                      <a:pt x="63585" y="41408"/>
                      <a:pt x="65583" y="48401"/>
                      <a:pt x="66782" y="55593"/>
                    </a:cubicBezTo>
                    <a:cubicBezTo>
                      <a:pt x="72426" y="50199"/>
                      <a:pt x="79119" y="44305"/>
                      <a:pt x="86861" y="37861"/>
                    </a:cubicBezTo>
                    <a:cubicBezTo>
                      <a:pt x="94603" y="31418"/>
                      <a:pt x="103644" y="24775"/>
                      <a:pt x="114033" y="17782"/>
                    </a:cubicBezTo>
                    <a:cubicBezTo>
                      <a:pt x="115682" y="20329"/>
                      <a:pt x="117480" y="23876"/>
                      <a:pt x="119428" y="28471"/>
                    </a:cubicBezTo>
                    <a:cubicBezTo>
                      <a:pt x="121376" y="33066"/>
                      <a:pt x="123324" y="38311"/>
                      <a:pt x="125222" y="44305"/>
                    </a:cubicBezTo>
                    <a:cubicBezTo>
                      <a:pt x="127120" y="50299"/>
                      <a:pt x="128868" y="56792"/>
                      <a:pt x="130517" y="63885"/>
                    </a:cubicBezTo>
                    <a:cubicBezTo>
                      <a:pt x="132165" y="70978"/>
                      <a:pt x="133464" y="78270"/>
                      <a:pt x="134463" y="85812"/>
                    </a:cubicBezTo>
                    <a:cubicBezTo>
                      <a:pt x="139458" y="82366"/>
                      <a:pt x="145102" y="79019"/>
                      <a:pt x="151445" y="75673"/>
                    </a:cubicBezTo>
                    <a:cubicBezTo>
                      <a:pt x="157789" y="72376"/>
                      <a:pt x="164682" y="69080"/>
                      <a:pt x="172124" y="65783"/>
                    </a:cubicBezTo>
                    <a:lnTo>
                      <a:pt x="172124" y="0"/>
                    </a:lnTo>
                    <a:close/>
                    <a:moveTo>
                      <a:pt x="279115" y="50"/>
                    </a:moveTo>
                    <a:lnTo>
                      <a:pt x="279115" y="18082"/>
                    </a:lnTo>
                    <a:lnTo>
                      <a:pt x="257637" y="18082"/>
                    </a:lnTo>
                    <a:lnTo>
                      <a:pt x="257637" y="120077"/>
                    </a:lnTo>
                    <a:lnTo>
                      <a:pt x="237507" y="120077"/>
                    </a:lnTo>
                    <a:lnTo>
                      <a:pt x="237507" y="18082"/>
                    </a:lnTo>
                    <a:lnTo>
                      <a:pt x="205240" y="18082"/>
                    </a:lnTo>
                    <a:lnTo>
                      <a:pt x="205240" y="50"/>
                    </a:lnTo>
                    <a:lnTo>
                      <a:pt x="279115" y="5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37" name="Google Shape;3537;g34ed79b00d1_0_3027"/>
            <p:cNvGrpSpPr/>
            <p:nvPr/>
          </p:nvGrpSpPr>
          <p:grpSpPr>
            <a:xfrm>
              <a:off x="736420" y="4210702"/>
              <a:ext cx="2207896" cy="386055"/>
              <a:chOff x="736420" y="4210702"/>
              <a:chExt cx="2207896" cy="386055"/>
            </a:xfrm>
          </p:grpSpPr>
          <p:sp>
            <p:nvSpPr>
              <p:cNvPr id="3538" name="Google Shape;3538;g34ed79b00d1_0_3027"/>
              <p:cNvSpPr/>
              <p:nvPr/>
            </p:nvSpPr>
            <p:spPr>
              <a:xfrm>
                <a:off x="736420" y="4312498"/>
                <a:ext cx="211434" cy="284259"/>
              </a:xfrm>
              <a:custGeom>
                <a:rect b="b" l="l" r="r" t="t"/>
                <a:pathLst>
                  <a:path extrusionOk="0" h="284259" w="211434">
                    <a:moveTo>
                      <a:pt x="124673" y="196250"/>
                    </a:moveTo>
                    <a:cubicBezTo>
                      <a:pt x="128219" y="195151"/>
                      <a:pt x="131765" y="193802"/>
                      <a:pt x="135312" y="192204"/>
                    </a:cubicBezTo>
                    <a:cubicBezTo>
                      <a:pt x="138808" y="190605"/>
                      <a:pt x="141955" y="188608"/>
                      <a:pt x="144702" y="186260"/>
                    </a:cubicBezTo>
                    <a:cubicBezTo>
                      <a:pt x="147449" y="183962"/>
                      <a:pt x="149697" y="181215"/>
                      <a:pt x="151445" y="178068"/>
                    </a:cubicBezTo>
                    <a:cubicBezTo>
                      <a:pt x="153194" y="174922"/>
                      <a:pt x="154043" y="171275"/>
                      <a:pt x="154043" y="167030"/>
                    </a:cubicBezTo>
                    <a:cubicBezTo>
                      <a:pt x="154043" y="158039"/>
                      <a:pt x="150297" y="151046"/>
                      <a:pt x="142854" y="146001"/>
                    </a:cubicBezTo>
                    <a:cubicBezTo>
                      <a:pt x="135412" y="140956"/>
                      <a:pt x="124773" y="138459"/>
                      <a:pt x="111037" y="138459"/>
                    </a:cubicBezTo>
                    <a:cubicBezTo>
                      <a:pt x="105542" y="138459"/>
                      <a:pt x="99848" y="139008"/>
                      <a:pt x="94104" y="140157"/>
                    </a:cubicBezTo>
                    <a:cubicBezTo>
                      <a:pt x="88310" y="141306"/>
                      <a:pt x="83065" y="143354"/>
                      <a:pt x="78270" y="146301"/>
                    </a:cubicBezTo>
                    <a:cubicBezTo>
                      <a:pt x="73525" y="149298"/>
                      <a:pt x="69629" y="153344"/>
                      <a:pt x="66582" y="158488"/>
                    </a:cubicBezTo>
                    <a:cubicBezTo>
                      <a:pt x="63535" y="163633"/>
                      <a:pt x="62037" y="170126"/>
                      <a:pt x="62037" y="178018"/>
                    </a:cubicBezTo>
                    <a:cubicBezTo>
                      <a:pt x="62037" y="185910"/>
                      <a:pt x="63585" y="193452"/>
                      <a:pt x="66732" y="200345"/>
                    </a:cubicBezTo>
                    <a:cubicBezTo>
                      <a:pt x="69879" y="207238"/>
                      <a:pt x="73974" y="213532"/>
                      <a:pt x="78969" y="219226"/>
                    </a:cubicBezTo>
                    <a:cubicBezTo>
                      <a:pt x="84014" y="224970"/>
                      <a:pt x="89658" y="230165"/>
                      <a:pt x="95902" y="234810"/>
                    </a:cubicBezTo>
                    <a:cubicBezTo>
                      <a:pt x="102196" y="239456"/>
                      <a:pt x="108439" y="243551"/>
                      <a:pt x="114633" y="247148"/>
                    </a:cubicBezTo>
                    <a:cubicBezTo>
                      <a:pt x="120877" y="250694"/>
                      <a:pt x="126721" y="253741"/>
                      <a:pt x="132215" y="256138"/>
                    </a:cubicBezTo>
                    <a:cubicBezTo>
                      <a:pt x="137709" y="258586"/>
                      <a:pt x="142305" y="260484"/>
                      <a:pt x="146001" y="261883"/>
                    </a:cubicBezTo>
                    <a:lnTo>
                      <a:pt x="135312" y="284260"/>
                    </a:lnTo>
                    <a:cubicBezTo>
                      <a:pt x="127720" y="281013"/>
                      <a:pt x="120027" y="277467"/>
                      <a:pt x="112185" y="273621"/>
                    </a:cubicBezTo>
                    <a:cubicBezTo>
                      <a:pt x="104343" y="269775"/>
                      <a:pt x="96751" y="265579"/>
                      <a:pt x="89409" y="260984"/>
                    </a:cubicBezTo>
                    <a:cubicBezTo>
                      <a:pt x="82066" y="256388"/>
                      <a:pt x="75123" y="251343"/>
                      <a:pt x="68630" y="245799"/>
                    </a:cubicBezTo>
                    <a:cubicBezTo>
                      <a:pt x="62137" y="240255"/>
                      <a:pt x="56492" y="234161"/>
                      <a:pt x="51697" y="227468"/>
                    </a:cubicBezTo>
                    <a:cubicBezTo>
                      <a:pt x="46902" y="220775"/>
                      <a:pt x="43106" y="213382"/>
                      <a:pt x="40359" y="205390"/>
                    </a:cubicBezTo>
                    <a:cubicBezTo>
                      <a:pt x="37612" y="197399"/>
                      <a:pt x="36213" y="188658"/>
                      <a:pt x="36213" y="179267"/>
                    </a:cubicBezTo>
                    <a:cubicBezTo>
                      <a:pt x="36213" y="169877"/>
                      <a:pt x="37412" y="162035"/>
                      <a:pt x="39859" y="155192"/>
                    </a:cubicBezTo>
                    <a:cubicBezTo>
                      <a:pt x="42307" y="148349"/>
                      <a:pt x="45653" y="142305"/>
                      <a:pt x="49999" y="137110"/>
                    </a:cubicBezTo>
                    <a:cubicBezTo>
                      <a:pt x="44055" y="130317"/>
                      <a:pt x="39659" y="123424"/>
                      <a:pt x="36862" y="116531"/>
                    </a:cubicBezTo>
                    <a:cubicBezTo>
                      <a:pt x="34065" y="109588"/>
                      <a:pt x="32667" y="102096"/>
                      <a:pt x="32667" y="93954"/>
                    </a:cubicBezTo>
                    <a:cubicBezTo>
                      <a:pt x="32667" y="89309"/>
                      <a:pt x="33216" y="84913"/>
                      <a:pt x="34365" y="80817"/>
                    </a:cubicBezTo>
                    <a:cubicBezTo>
                      <a:pt x="35514" y="76722"/>
                      <a:pt x="37562" y="73125"/>
                      <a:pt x="40509" y="70029"/>
                    </a:cubicBezTo>
                    <a:cubicBezTo>
                      <a:pt x="43506" y="66932"/>
                      <a:pt x="47601" y="64484"/>
                      <a:pt x="52896" y="62636"/>
                    </a:cubicBezTo>
                    <a:cubicBezTo>
                      <a:pt x="58191" y="60788"/>
                      <a:pt x="65084" y="59889"/>
                      <a:pt x="73525" y="59889"/>
                    </a:cubicBezTo>
                    <a:lnTo>
                      <a:pt x="147000" y="59889"/>
                    </a:lnTo>
                    <a:lnTo>
                      <a:pt x="147000" y="23875"/>
                    </a:lnTo>
                    <a:lnTo>
                      <a:pt x="0" y="23875"/>
                    </a:lnTo>
                    <a:lnTo>
                      <a:pt x="0" y="0"/>
                    </a:lnTo>
                    <a:lnTo>
                      <a:pt x="211434" y="0"/>
                    </a:lnTo>
                    <a:lnTo>
                      <a:pt x="211434" y="23875"/>
                    </a:lnTo>
                    <a:lnTo>
                      <a:pt x="173623" y="23875"/>
                    </a:lnTo>
                    <a:lnTo>
                      <a:pt x="173623" y="83565"/>
                    </a:lnTo>
                    <a:lnTo>
                      <a:pt x="80318" y="83565"/>
                    </a:lnTo>
                    <a:cubicBezTo>
                      <a:pt x="76122" y="83565"/>
                      <a:pt x="72576" y="83914"/>
                      <a:pt x="69679" y="84614"/>
                    </a:cubicBezTo>
                    <a:cubicBezTo>
                      <a:pt x="66782" y="85313"/>
                      <a:pt x="64534" y="86362"/>
                      <a:pt x="62786" y="87760"/>
                    </a:cubicBezTo>
                    <a:cubicBezTo>
                      <a:pt x="61038" y="89159"/>
                      <a:pt x="59839" y="90907"/>
                      <a:pt x="59140" y="93055"/>
                    </a:cubicBezTo>
                    <a:cubicBezTo>
                      <a:pt x="58440" y="95153"/>
                      <a:pt x="58091" y="97650"/>
                      <a:pt x="58091" y="100447"/>
                    </a:cubicBezTo>
                    <a:cubicBezTo>
                      <a:pt x="58091" y="104244"/>
                      <a:pt x="58740" y="107890"/>
                      <a:pt x="60039" y="111486"/>
                    </a:cubicBezTo>
                    <a:cubicBezTo>
                      <a:pt x="61337" y="115032"/>
                      <a:pt x="63785" y="119078"/>
                      <a:pt x="67331" y="123474"/>
                    </a:cubicBezTo>
                    <a:cubicBezTo>
                      <a:pt x="73625" y="120227"/>
                      <a:pt x="80518" y="117830"/>
                      <a:pt x="88010" y="116231"/>
                    </a:cubicBezTo>
                    <a:cubicBezTo>
                      <a:pt x="95502" y="114683"/>
                      <a:pt x="103394" y="113884"/>
                      <a:pt x="111636" y="113884"/>
                    </a:cubicBezTo>
                    <a:cubicBezTo>
                      <a:pt x="121176" y="113884"/>
                      <a:pt x="130067" y="114983"/>
                      <a:pt x="138309" y="117131"/>
                    </a:cubicBezTo>
                    <a:cubicBezTo>
                      <a:pt x="146600" y="119278"/>
                      <a:pt x="153793" y="122575"/>
                      <a:pt x="159887" y="126920"/>
                    </a:cubicBezTo>
                    <a:cubicBezTo>
                      <a:pt x="165981" y="131316"/>
                      <a:pt x="170826" y="136860"/>
                      <a:pt x="174322" y="143653"/>
                    </a:cubicBezTo>
                    <a:cubicBezTo>
                      <a:pt x="177818" y="150396"/>
                      <a:pt x="179617" y="158338"/>
                      <a:pt x="179617" y="167429"/>
                    </a:cubicBezTo>
                    <a:cubicBezTo>
                      <a:pt x="179617" y="176520"/>
                      <a:pt x="178118" y="183613"/>
                      <a:pt x="175171" y="189656"/>
                    </a:cubicBezTo>
                    <a:cubicBezTo>
                      <a:pt x="172174" y="195700"/>
                      <a:pt x="168478" y="200795"/>
                      <a:pt x="163983" y="204891"/>
                    </a:cubicBezTo>
                    <a:cubicBezTo>
                      <a:pt x="159487" y="208987"/>
                      <a:pt x="154592" y="212333"/>
                      <a:pt x="149298" y="214881"/>
                    </a:cubicBezTo>
                    <a:cubicBezTo>
                      <a:pt x="144003" y="217428"/>
                      <a:pt x="139058" y="219526"/>
                      <a:pt x="134513" y="221124"/>
                    </a:cubicBezTo>
                    <a:lnTo>
                      <a:pt x="124623" y="19615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9" name="Google Shape;3539;g34ed79b00d1_0_3027"/>
              <p:cNvSpPr/>
              <p:nvPr/>
            </p:nvSpPr>
            <p:spPr>
              <a:xfrm>
                <a:off x="936516" y="4312697"/>
                <a:ext cx="235109" cy="241803"/>
              </a:xfrm>
              <a:custGeom>
                <a:rect b="b" l="l" r="r" t="t"/>
                <a:pathLst>
                  <a:path extrusionOk="0" h="241803" w="235109">
                    <a:moveTo>
                      <a:pt x="235110" y="23726"/>
                    </a:moveTo>
                    <a:lnTo>
                      <a:pt x="201045" y="23726"/>
                    </a:lnTo>
                    <a:lnTo>
                      <a:pt x="201045" y="241803"/>
                    </a:lnTo>
                    <a:lnTo>
                      <a:pt x="174422" y="241803"/>
                    </a:lnTo>
                    <a:lnTo>
                      <a:pt x="174422" y="150796"/>
                    </a:lnTo>
                    <a:lnTo>
                      <a:pt x="85163" y="150796"/>
                    </a:lnTo>
                    <a:lnTo>
                      <a:pt x="85163" y="170126"/>
                    </a:lnTo>
                    <a:cubicBezTo>
                      <a:pt x="85163" y="173473"/>
                      <a:pt x="85013" y="176470"/>
                      <a:pt x="84763" y="179067"/>
                    </a:cubicBezTo>
                    <a:cubicBezTo>
                      <a:pt x="84514" y="181665"/>
                      <a:pt x="83914" y="183812"/>
                      <a:pt x="82965" y="185561"/>
                    </a:cubicBezTo>
                    <a:cubicBezTo>
                      <a:pt x="82016" y="187309"/>
                      <a:pt x="80768" y="188608"/>
                      <a:pt x="79069" y="189557"/>
                    </a:cubicBezTo>
                    <a:cubicBezTo>
                      <a:pt x="77371" y="190456"/>
                      <a:pt x="75123" y="190955"/>
                      <a:pt x="72326" y="190955"/>
                    </a:cubicBezTo>
                    <a:cubicBezTo>
                      <a:pt x="69529" y="190955"/>
                      <a:pt x="66382" y="190106"/>
                      <a:pt x="62936" y="188458"/>
                    </a:cubicBezTo>
                    <a:cubicBezTo>
                      <a:pt x="59489" y="186759"/>
                      <a:pt x="55943" y="184512"/>
                      <a:pt x="52396" y="181665"/>
                    </a:cubicBezTo>
                    <a:cubicBezTo>
                      <a:pt x="48850" y="178817"/>
                      <a:pt x="45354" y="175571"/>
                      <a:pt x="42007" y="171925"/>
                    </a:cubicBezTo>
                    <a:cubicBezTo>
                      <a:pt x="38660" y="168278"/>
                      <a:pt x="35664" y="164532"/>
                      <a:pt x="33016" y="160586"/>
                    </a:cubicBezTo>
                    <a:cubicBezTo>
                      <a:pt x="30369" y="156640"/>
                      <a:pt x="28221" y="152694"/>
                      <a:pt x="26623" y="148798"/>
                    </a:cubicBezTo>
                    <a:cubicBezTo>
                      <a:pt x="25024" y="144902"/>
                      <a:pt x="24175" y="141356"/>
                      <a:pt x="24175" y="138109"/>
                    </a:cubicBezTo>
                    <a:cubicBezTo>
                      <a:pt x="24175" y="135811"/>
                      <a:pt x="24575" y="133963"/>
                      <a:pt x="25374" y="132515"/>
                    </a:cubicBezTo>
                    <a:cubicBezTo>
                      <a:pt x="26173" y="131066"/>
                      <a:pt x="27322" y="129967"/>
                      <a:pt x="28771" y="129168"/>
                    </a:cubicBezTo>
                    <a:cubicBezTo>
                      <a:pt x="30219" y="128419"/>
                      <a:pt x="31967" y="127920"/>
                      <a:pt x="34065" y="127620"/>
                    </a:cubicBezTo>
                    <a:cubicBezTo>
                      <a:pt x="36113" y="127370"/>
                      <a:pt x="38461" y="127220"/>
                      <a:pt x="41058" y="127220"/>
                    </a:cubicBezTo>
                    <a:lnTo>
                      <a:pt x="58590" y="127220"/>
                    </a:lnTo>
                    <a:lnTo>
                      <a:pt x="58590" y="23876"/>
                    </a:lnTo>
                    <a:lnTo>
                      <a:pt x="0" y="23876"/>
                    </a:lnTo>
                    <a:lnTo>
                      <a:pt x="0" y="0"/>
                    </a:lnTo>
                    <a:lnTo>
                      <a:pt x="235110" y="0"/>
                    </a:lnTo>
                    <a:lnTo>
                      <a:pt x="235110" y="23876"/>
                    </a:lnTo>
                    <a:close/>
                    <a:moveTo>
                      <a:pt x="85213" y="23726"/>
                    </a:moveTo>
                    <a:lnTo>
                      <a:pt x="85213" y="127070"/>
                    </a:lnTo>
                    <a:lnTo>
                      <a:pt x="174472" y="127070"/>
                    </a:lnTo>
                    <a:lnTo>
                      <a:pt x="174472" y="23726"/>
                    </a:lnTo>
                    <a:lnTo>
                      <a:pt x="85213" y="2372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0" name="Google Shape;3540;g34ed79b00d1_0_3027"/>
              <p:cNvSpPr/>
              <p:nvPr/>
            </p:nvSpPr>
            <p:spPr>
              <a:xfrm>
                <a:off x="1251245" y="4312498"/>
                <a:ext cx="211434" cy="284259"/>
              </a:xfrm>
              <a:custGeom>
                <a:rect b="b" l="l" r="r" t="t"/>
                <a:pathLst>
                  <a:path extrusionOk="0" h="284259" w="211434">
                    <a:moveTo>
                      <a:pt x="124673" y="196250"/>
                    </a:moveTo>
                    <a:cubicBezTo>
                      <a:pt x="128219" y="195151"/>
                      <a:pt x="131766" y="193802"/>
                      <a:pt x="135312" y="192204"/>
                    </a:cubicBezTo>
                    <a:cubicBezTo>
                      <a:pt x="138808" y="190605"/>
                      <a:pt x="141955" y="188608"/>
                      <a:pt x="144702" y="186260"/>
                    </a:cubicBezTo>
                    <a:cubicBezTo>
                      <a:pt x="147449" y="183962"/>
                      <a:pt x="149697" y="181215"/>
                      <a:pt x="151445" y="178068"/>
                    </a:cubicBezTo>
                    <a:cubicBezTo>
                      <a:pt x="153194" y="174922"/>
                      <a:pt x="154043" y="171275"/>
                      <a:pt x="154043" y="167030"/>
                    </a:cubicBezTo>
                    <a:cubicBezTo>
                      <a:pt x="154043" y="158039"/>
                      <a:pt x="150297" y="151046"/>
                      <a:pt x="142854" y="146001"/>
                    </a:cubicBezTo>
                    <a:cubicBezTo>
                      <a:pt x="135412" y="140956"/>
                      <a:pt x="124773" y="138459"/>
                      <a:pt x="111037" y="138459"/>
                    </a:cubicBezTo>
                    <a:cubicBezTo>
                      <a:pt x="105542" y="138459"/>
                      <a:pt x="99848" y="139008"/>
                      <a:pt x="94104" y="140157"/>
                    </a:cubicBezTo>
                    <a:cubicBezTo>
                      <a:pt x="88310" y="141306"/>
                      <a:pt x="83065" y="143354"/>
                      <a:pt x="78270" y="146301"/>
                    </a:cubicBezTo>
                    <a:cubicBezTo>
                      <a:pt x="73525" y="149298"/>
                      <a:pt x="69629" y="153344"/>
                      <a:pt x="66582" y="158488"/>
                    </a:cubicBezTo>
                    <a:cubicBezTo>
                      <a:pt x="63535" y="163633"/>
                      <a:pt x="62037" y="170126"/>
                      <a:pt x="62037" y="178018"/>
                    </a:cubicBezTo>
                    <a:cubicBezTo>
                      <a:pt x="62037" y="185910"/>
                      <a:pt x="63585" y="193452"/>
                      <a:pt x="66732" y="200345"/>
                    </a:cubicBezTo>
                    <a:cubicBezTo>
                      <a:pt x="69879" y="207238"/>
                      <a:pt x="73974" y="213532"/>
                      <a:pt x="78969" y="219226"/>
                    </a:cubicBezTo>
                    <a:cubicBezTo>
                      <a:pt x="84014" y="224970"/>
                      <a:pt x="89659" y="230165"/>
                      <a:pt x="95902" y="234810"/>
                    </a:cubicBezTo>
                    <a:cubicBezTo>
                      <a:pt x="102196" y="239456"/>
                      <a:pt x="108439" y="243551"/>
                      <a:pt x="114633" y="247148"/>
                    </a:cubicBezTo>
                    <a:cubicBezTo>
                      <a:pt x="120877" y="250694"/>
                      <a:pt x="126721" y="253741"/>
                      <a:pt x="132215" y="256138"/>
                    </a:cubicBezTo>
                    <a:cubicBezTo>
                      <a:pt x="137709" y="258586"/>
                      <a:pt x="142305" y="260484"/>
                      <a:pt x="146001" y="261883"/>
                    </a:cubicBezTo>
                    <a:lnTo>
                      <a:pt x="135312" y="284260"/>
                    </a:lnTo>
                    <a:cubicBezTo>
                      <a:pt x="127720" y="281013"/>
                      <a:pt x="120027" y="277467"/>
                      <a:pt x="112185" y="273621"/>
                    </a:cubicBezTo>
                    <a:cubicBezTo>
                      <a:pt x="104344" y="269775"/>
                      <a:pt x="96751" y="265579"/>
                      <a:pt x="89409" y="260984"/>
                    </a:cubicBezTo>
                    <a:cubicBezTo>
                      <a:pt x="82066" y="256388"/>
                      <a:pt x="75123" y="251343"/>
                      <a:pt x="68630" y="245799"/>
                    </a:cubicBezTo>
                    <a:cubicBezTo>
                      <a:pt x="62137" y="240255"/>
                      <a:pt x="56492" y="234161"/>
                      <a:pt x="51697" y="227468"/>
                    </a:cubicBezTo>
                    <a:cubicBezTo>
                      <a:pt x="46902" y="220775"/>
                      <a:pt x="43106" y="213382"/>
                      <a:pt x="40359" y="205390"/>
                    </a:cubicBezTo>
                    <a:cubicBezTo>
                      <a:pt x="37612" y="197399"/>
                      <a:pt x="36213" y="188658"/>
                      <a:pt x="36213" y="179267"/>
                    </a:cubicBezTo>
                    <a:cubicBezTo>
                      <a:pt x="36213" y="169877"/>
                      <a:pt x="37412" y="162035"/>
                      <a:pt x="39859" y="155192"/>
                    </a:cubicBezTo>
                    <a:cubicBezTo>
                      <a:pt x="42307" y="148349"/>
                      <a:pt x="45653" y="142305"/>
                      <a:pt x="49999" y="137110"/>
                    </a:cubicBezTo>
                    <a:cubicBezTo>
                      <a:pt x="44055" y="130317"/>
                      <a:pt x="39660" y="123424"/>
                      <a:pt x="36862" y="116531"/>
                    </a:cubicBezTo>
                    <a:cubicBezTo>
                      <a:pt x="34065" y="109588"/>
                      <a:pt x="32667" y="102096"/>
                      <a:pt x="32667" y="93954"/>
                    </a:cubicBezTo>
                    <a:cubicBezTo>
                      <a:pt x="32667" y="89309"/>
                      <a:pt x="33216" y="84913"/>
                      <a:pt x="34365" y="80817"/>
                    </a:cubicBezTo>
                    <a:cubicBezTo>
                      <a:pt x="35514" y="76722"/>
                      <a:pt x="37562" y="73125"/>
                      <a:pt x="40509" y="70029"/>
                    </a:cubicBezTo>
                    <a:cubicBezTo>
                      <a:pt x="43506" y="66932"/>
                      <a:pt x="47601" y="64484"/>
                      <a:pt x="52896" y="62636"/>
                    </a:cubicBezTo>
                    <a:cubicBezTo>
                      <a:pt x="58191" y="60788"/>
                      <a:pt x="65084" y="59889"/>
                      <a:pt x="73525" y="59889"/>
                    </a:cubicBezTo>
                    <a:lnTo>
                      <a:pt x="147000" y="59889"/>
                    </a:lnTo>
                    <a:lnTo>
                      <a:pt x="147000" y="23875"/>
                    </a:lnTo>
                    <a:lnTo>
                      <a:pt x="0" y="23875"/>
                    </a:lnTo>
                    <a:lnTo>
                      <a:pt x="0" y="0"/>
                    </a:lnTo>
                    <a:lnTo>
                      <a:pt x="211434" y="0"/>
                    </a:lnTo>
                    <a:lnTo>
                      <a:pt x="211434" y="23875"/>
                    </a:lnTo>
                    <a:lnTo>
                      <a:pt x="173623" y="23875"/>
                    </a:lnTo>
                    <a:lnTo>
                      <a:pt x="173623" y="83565"/>
                    </a:lnTo>
                    <a:lnTo>
                      <a:pt x="80318" y="83565"/>
                    </a:lnTo>
                    <a:cubicBezTo>
                      <a:pt x="76122" y="83565"/>
                      <a:pt x="72576" y="83914"/>
                      <a:pt x="69679" y="84614"/>
                    </a:cubicBezTo>
                    <a:cubicBezTo>
                      <a:pt x="66782" y="85313"/>
                      <a:pt x="64534" y="86362"/>
                      <a:pt x="62786" y="87760"/>
                    </a:cubicBezTo>
                    <a:cubicBezTo>
                      <a:pt x="61038" y="89159"/>
                      <a:pt x="59839" y="90907"/>
                      <a:pt x="59140" y="93055"/>
                    </a:cubicBezTo>
                    <a:cubicBezTo>
                      <a:pt x="58440" y="95153"/>
                      <a:pt x="58091" y="97650"/>
                      <a:pt x="58091" y="100447"/>
                    </a:cubicBezTo>
                    <a:cubicBezTo>
                      <a:pt x="58091" y="104244"/>
                      <a:pt x="58740" y="107890"/>
                      <a:pt x="60039" y="111486"/>
                    </a:cubicBezTo>
                    <a:cubicBezTo>
                      <a:pt x="61337" y="115032"/>
                      <a:pt x="63785" y="119078"/>
                      <a:pt x="67331" y="123474"/>
                    </a:cubicBezTo>
                    <a:cubicBezTo>
                      <a:pt x="73625" y="120227"/>
                      <a:pt x="80518" y="117830"/>
                      <a:pt x="88010" y="116231"/>
                    </a:cubicBezTo>
                    <a:cubicBezTo>
                      <a:pt x="95502" y="114683"/>
                      <a:pt x="103395" y="113884"/>
                      <a:pt x="111636" y="113884"/>
                    </a:cubicBezTo>
                    <a:cubicBezTo>
                      <a:pt x="121176" y="113884"/>
                      <a:pt x="130067" y="114983"/>
                      <a:pt x="138309" y="117131"/>
                    </a:cubicBezTo>
                    <a:cubicBezTo>
                      <a:pt x="146600" y="119278"/>
                      <a:pt x="153793" y="122575"/>
                      <a:pt x="159887" y="126920"/>
                    </a:cubicBezTo>
                    <a:cubicBezTo>
                      <a:pt x="165981" y="131316"/>
                      <a:pt x="170826" y="136860"/>
                      <a:pt x="174322" y="143653"/>
                    </a:cubicBezTo>
                    <a:cubicBezTo>
                      <a:pt x="177819" y="150396"/>
                      <a:pt x="179617" y="158338"/>
                      <a:pt x="179617" y="167429"/>
                    </a:cubicBezTo>
                    <a:cubicBezTo>
                      <a:pt x="179617" y="176520"/>
                      <a:pt x="178118" y="183613"/>
                      <a:pt x="175171" y="189656"/>
                    </a:cubicBezTo>
                    <a:cubicBezTo>
                      <a:pt x="172174" y="195700"/>
                      <a:pt x="168478" y="200795"/>
                      <a:pt x="163983" y="204891"/>
                    </a:cubicBezTo>
                    <a:cubicBezTo>
                      <a:pt x="159487" y="208987"/>
                      <a:pt x="154592" y="212333"/>
                      <a:pt x="149298" y="214881"/>
                    </a:cubicBezTo>
                    <a:cubicBezTo>
                      <a:pt x="144003" y="217428"/>
                      <a:pt x="139058" y="219526"/>
                      <a:pt x="134513" y="221124"/>
                    </a:cubicBezTo>
                    <a:lnTo>
                      <a:pt x="124623" y="19615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1" name="Google Shape;3541;g34ed79b00d1_0_3027"/>
              <p:cNvSpPr/>
              <p:nvPr/>
            </p:nvSpPr>
            <p:spPr>
              <a:xfrm>
                <a:off x="1383709" y="4210702"/>
                <a:ext cx="165331" cy="343799"/>
              </a:xfrm>
              <a:custGeom>
                <a:rect b="b" l="l" r="r" t="t"/>
                <a:pathLst>
                  <a:path extrusionOk="0" h="343799" w="165331">
                    <a:moveTo>
                      <a:pt x="128968" y="106441"/>
                    </a:moveTo>
                    <a:lnTo>
                      <a:pt x="105442" y="106441"/>
                    </a:lnTo>
                    <a:lnTo>
                      <a:pt x="90658" y="78720"/>
                    </a:lnTo>
                    <a:cubicBezTo>
                      <a:pt x="84364" y="66932"/>
                      <a:pt x="78670" y="57591"/>
                      <a:pt x="73525" y="50648"/>
                    </a:cubicBezTo>
                    <a:cubicBezTo>
                      <a:pt x="68380" y="43705"/>
                      <a:pt x="63535" y="38461"/>
                      <a:pt x="58940" y="34814"/>
                    </a:cubicBezTo>
                    <a:cubicBezTo>
                      <a:pt x="54345" y="31168"/>
                      <a:pt x="49849" y="28871"/>
                      <a:pt x="45404" y="27822"/>
                    </a:cubicBezTo>
                    <a:cubicBezTo>
                      <a:pt x="40958" y="26773"/>
                      <a:pt x="36313" y="26273"/>
                      <a:pt x="31468" y="26273"/>
                    </a:cubicBezTo>
                    <a:lnTo>
                      <a:pt x="0" y="26273"/>
                    </a:lnTo>
                    <a:lnTo>
                      <a:pt x="0" y="0"/>
                    </a:lnTo>
                    <a:lnTo>
                      <a:pt x="29670" y="0"/>
                    </a:lnTo>
                    <a:cubicBezTo>
                      <a:pt x="35963" y="0"/>
                      <a:pt x="41608" y="499"/>
                      <a:pt x="46702" y="1548"/>
                    </a:cubicBezTo>
                    <a:cubicBezTo>
                      <a:pt x="51797" y="2597"/>
                      <a:pt x="56642" y="4396"/>
                      <a:pt x="61238" y="7043"/>
                    </a:cubicBezTo>
                    <a:cubicBezTo>
                      <a:pt x="65833" y="9690"/>
                      <a:pt x="70328" y="13386"/>
                      <a:pt x="74724" y="18082"/>
                    </a:cubicBezTo>
                    <a:cubicBezTo>
                      <a:pt x="79119" y="22777"/>
                      <a:pt x="83765" y="28871"/>
                      <a:pt x="88760" y="36263"/>
                    </a:cubicBezTo>
                    <a:cubicBezTo>
                      <a:pt x="93754" y="43655"/>
                      <a:pt x="99149" y="52546"/>
                      <a:pt x="105043" y="62886"/>
                    </a:cubicBezTo>
                    <a:cubicBezTo>
                      <a:pt x="110937" y="73225"/>
                      <a:pt x="117680" y="85413"/>
                      <a:pt x="125222" y="99498"/>
                    </a:cubicBezTo>
                    <a:lnTo>
                      <a:pt x="128968" y="106491"/>
                    </a:lnTo>
                    <a:close/>
                    <a:moveTo>
                      <a:pt x="165331" y="125722"/>
                    </a:moveTo>
                    <a:lnTo>
                      <a:pt x="131266" y="125722"/>
                    </a:lnTo>
                    <a:lnTo>
                      <a:pt x="131266" y="343799"/>
                    </a:lnTo>
                    <a:lnTo>
                      <a:pt x="104643" y="343799"/>
                    </a:lnTo>
                    <a:lnTo>
                      <a:pt x="104643" y="125722"/>
                    </a:lnTo>
                    <a:lnTo>
                      <a:pt x="67631" y="125722"/>
                    </a:lnTo>
                    <a:lnTo>
                      <a:pt x="67631" y="101846"/>
                    </a:lnTo>
                    <a:lnTo>
                      <a:pt x="165281" y="101846"/>
                    </a:lnTo>
                    <a:lnTo>
                      <a:pt x="165281" y="12572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2" name="Google Shape;3542;g34ed79b00d1_0_3027"/>
              <p:cNvSpPr/>
              <p:nvPr/>
            </p:nvSpPr>
            <p:spPr>
              <a:xfrm>
                <a:off x="1490900" y="4242369"/>
                <a:ext cx="39609" cy="41707"/>
              </a:xfrm>
              <a:custGeom>
                <a:rect b="b" l="l" r="r" t="t"/>
                <a:pathLst>
                  <a:path extrusionOk="0" h="41707" w="39609">
                    <a:moveTo>
                      <a:pt x="50" y="20729"/>
                    </a:moveTo>
                    <a:cubicBezTo>
                      <a:pt x="50" y="14585"/>
                      <a:pt x="1848" y="9540"/>
                      <a:pt x="5494" y="5744"/>
                    </a:cubicBezTo>
                    <a:cubicBezTo>
                      <a:pt x="9141" y="1898"/>
                      <a:pt x="13836" y="0"/>
                      <a:pt x="19680" y="0"/>
                    </a:cubicBezTo>
                    <a:cubicBezTo>
                      <a:pt x="22377" y="0"/>
                      <a:pt x="24975" y="549"/>
                      <a:pt x="27372" y="1648"/>
                    </a:cubicBezTo>
                    <a:cubicBezTo>
                      <a:pt x="29820" y="2747"/>
                      <a:pt x="31967" y="4196"/>
                      <a:pt x="33765" y="6094"/>
                    </a:cubicBezTo>
                    <a:cubicBezTo>
                      <a:pt x="35564" y="7992"/>
                      <a:pt x="37012" y="10189"/>
                      <a:pt x="38061" y="12737"/>
                    </a:cubicBezTo>
                    <a:cubicBezTo>
                      <a:pt x="39110" y="15284"/>
                      <a:pt x="39610" y="18082"/>
                      <a:pt x="39610" y="21078"/>
                    </a:cubicBezTo>
                    <a:cubicBezTo>
                      <a:pt x="39610" y="27222"/>
                      <a:pt x="37811" y="32217"/>
                      <a:pt x="34165" y="36013"/>
                    </a:cubicBezTo>
                    <a:cubicBezTo>
                      <a:pt x="30519" y="39809"/>
                      <a:pt x="25824" y="41707"/>
                      <a:pt x="19980" y="41707"/>
                    </a:cubicBezTo>
                    <a:cubicBezTo>
                      <a:pt x="17182" y="41707"/>
                      <a:pt x="14535" y="41208"/>
                      <a:pt x="12088" y="40159"/>
                    </a:cubicBezTo>
                    <a:cubicBezTo>
                      <a:pt x="9640" y="39110"/>
                      <a:pt x="7542" y="37661"/>
                      <a:pt x="5744" y="35763"/>
                    </a:cubicBezTo>
                    <a:cubicBezTo>
                      <a:pt x="3946" y="33865"/>
                      <a:pt x="2547" y="31668"/>
                      <a:pt x="1548" y="29120"/>
                    </a:cubicBezTo>
                    <a:cubicBezTo>
                      <a:pt x="500" y="26573"/>
                      <a:pt x="0" y="23775"/>
                      <a:pt x="0" y="2077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3" name="Google Shape;3543;g34ed79b00d1_0_3027"/>
              <p:cNvSpPr/>
              <p:nvPr/>
            </p:nvSpPr>
            <p:spPr>
              <a:xfrm>
                <a:off x="1537752" y="4312647"/>
                <a:ext cx="218526" cy="241853"/>
              </a:xfrm>
              <a:custGeom>
                <a:rect b="b" l="l" r="r" t="t"/>
                <a:pathLst>
                  <a:path extrusionOk="0" h="241853" w="218526">
                    <a:moveTo>
                      <a:pt x="218477" y="23776"/>
                    </a:moveTo>
                    <a:lnTo>
                      <a:pt x="184412" y="23776"/>
                    </a:lnTo>
                    <a:lnTo>
                      <a:pt x="184412" y="241853"/>
                    </a:lnTo>
                    <a:lnTo>
                      <a:pt x="157789" y="241853"/>
                    </a:lnTo>
                    <a:lnTo>
                      <a:pt x="157789" y="23776"/>
                    </a:lnTo>
                    <a:lnTo>
                      <a:pt x="84613" y="23776"/>
                    </a:lnTo>
                    <a:lnTo>
                      <a:pt x="84613" y="149697"/>
                    </a:lnTo>
                    <a:cubicBezTo>
                      <a:pt x="84613" y="151445"/>
                      <a:pt x="84514" y="153444"/>
                      <a:pt x="84314" y="155691"/>
                    </a:cubicBezTo>
                    <a:cubicBezTo>
                      <a:pt x="84114" y="157989"/>
                      <a:pt x="83565" y="160137"/>
                      <a:pt x="82765" y="162285"/>
                    </a:cubicBezTo>
                    <a:cubicBezTo>
                      <a:pt x="81966" y="164382"/>
                      <a:pt x="80767" y="166180"/>
                      <a:pt x="79269" y="167629"/>
                    </a:cubicBezTo>
                    <a:cubicBezTo>
                      <a:pt x="77771" y="169078"/>
                      <a:pt x="75623" y="169827"/>
                      <a:pt x="72925" y="169827"/>
                    </a:cubicBezTo>
                    <a:cubicBezTo>
                      <a:pt x="70028" y="169827"/>
                      <a:pt x="66782" y="168878"/>
                      <a:pt x="63285" y="166980"/>
                    </a:cubicBezTo>
                    <a:cubicBezTo>
                      <a:pt x="59789" y="165082"/>
                      <a:pt x="56193" y="162584"/>
                      <a:pt x="52496" y="159537"/>
                    </a:cubicBezTo>
                    <a:cubicBezTo>
                      <a:pt x="48800" y="156440"/>
                      <a:pt x="45254" y="152944"/>
                      <a:pt x="41857" y="149098"/>
                    </a:cubicBezTo>
                    <a:cubicBezTo>
                      <a:pt x="38461" y="145202"/>
                      <a:pt x="35414" y="141206"/>
                      <a:pt x="32717" y="137110"/>
                    </a:cubicBezTo>
                    <a:cubicBezTo>
                      <a:pt x="30019" y="133014"/>
                      <a:pt x="27871" y="129018"/>
                      <a:pt x="26223" y="125123"/>
                    </a:cubicBezTo>
                    <a:cubicBezTo>
                      <a:pt x="24625" y="121226"/>
                      <a:pt x="23776" y="117780"/>
                      <a:pt x="23776" y="114733"/>
                    </a:cubicBezTo>
                    <a:cubicBezTo>
                      <a:pt x="23776" y="112036"/>
                      <a:pt x="24425" y="109888"/>
                      <a:pt x="25824" y="108240"/>
                    </a:cubicBezTo>
                    <a:cubicBezTo>
                      <a:pt x="27172" y="106641"/>
                      <a:pt x="29070" y="105393"/>
                      <a:pt x="31518" y="104494"/>
                    </a:cubicBezTo>
                    <a:cubicBezTo>
                      <a:pt x="33965" y="103644"/>
                      <a:pt x="36912" y="103095"/>
                      <a:pt x="40459" y="102895"/>
                    </a:cubicBezTo>
                    <a:cubicBezTo>
                      <a:pt x="43955" y="102695"/>
                      <a:pt x="47851" y="102545"/>
                      <a:pt x="52047" y="102545"/>
                    </a:cubicBezTo>
                    <a:lnTo>
                      <a:pt x="57741" y="102545"/>
                    </a:lnTo>
                    <a:lnTo>
                      <a:pt x="57741" y="23876"/>
                    </a:lnTo>
                    <a:lnTo>
                      <a:pt x="0" y="23876"/>
                    </a:lnTo>
                    <a:lnTo>
                      <a:pt x="0" y="0"/>
                    </a:lnTo>
                    <a:lnTo>
                      <a:pt x="218527" y="0"/>
                    </a:lnTo>
                    <a:lnTo>
                      <a:pt x="218527" y="2387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4" name="Google Shape;3544;g34ed79b00d1_0_3027"/>
              <p:cNvSpPr/>
              <p:nvPr/>
            </p:nvSpPr>
            <p:spPr>
              <a:xfrm>
                <a:off x="1600139" y="4210702"/>
                <a:ext cx="128968" cy="106491"/>
              </a:xfrm>
              <a:custGeom>
                <a:rect b="b" l="l" r="r" t="t"/>
                <a:pathLst>
                  <a:path extrusionOk="0" h="106491" w="128968">
                    <a:moveTo>
                      <a:pt x="128968" y="106441"/>
                    </a:moveTo>
                    <a:lnTo>
                      <a:pt x="105442" y="106441"/>
                    </a:lnTo>
                    <a:lnTo>
                      <a:pt x="90657" y="78720"/>
                    </a:lnTo>
                    <a:cubicBezTo>
                      <a:pt x="84364" y="66932"/>
                      <a:pt x="78670" y="57591"/>
                      <a:pt x="73525" y="50648"/>
                    </a:cubicBezTo>
                    <a:cubicBezTo>
                      <a:pt x="68380" y="43705"/>
                      <a:pt x="63535" y="38461"/>
                      <a:pt x="58940" y="34814"/>
                    </a:cubicBezTo>
                    <a:cubicBezTo>
                      <a:pt x="54345" y="31168"/>
                      <a:pt x="49849" y="28871"/>
                      <a:pt x="45404" y="27822"/>
                    </a:cubicBezTo>
                    <a:cubicBezTo>
                      <a:pt x="40958" y="26773"/>
                      <a:pt x="36313" y="26273"/>
                      <a:pt x="31468" y="26273"/>
                    </a:cubicBezTo>
                    <a:lnTo>
                      <a:pt x="0" y="26273"/>
                    </a:lnTo>
                    <a:lnTo>
                      <a:pt x="0" y="0"/>
                    </a:lnTo>
                    <a:lnTo>
                      <a:pt x="29670" y="0"/>
                    </a:lnTo>
                    <a:cubicBezTo>
                      <a:pt x="35963" y="0"/>
                      <a:pt x="41607" y="499"/>
                      <a:pt x="46702" y="1548"/>
                    </a:cubicBezTo>
                    <a:cubicBezTo>
                      <a:pt x="51797" y="2597"/>
                      <a:pt x="56642" y="4396"/>
                      <a:pt x="61238" y="7043"/>
                    </a:cubicBezTo>
                    <a:cubicBezTo>
                      <a:pt x="65833" y="9690"/>
                      <a:pt x="70328" y="13386"/>
                      <a:pt x="74724" y="18082"/>
                    </a:cubicBezTo>
                    <a:cubicBezTo>
                      <a:pt x="79119" y="22777"/>
                      <a:pt x="83764" y="28871"/>
                      <a:pt x="88759" y="36263"/>
                    </a:cubicBezTo>
                    <a:cubicBezTo>
                      <a:pt x="93754" y="43655"/>
                      <a:pt x="99149" y="52546"/>
                      <a:pt x="105043" y="62886"/>
                    </a:cubicBezTo>
                    <a:cubicBezTo>
                      <a:pt x="110937" y="73225"/>
                      <a:pt x="117680" y="85413"/>
                      <a:pt x="125222" y="99498"/>
                    </a:cubicBezTo>
                    <a:lnTo>
                      <a:pt x="128968" y="1064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5" name="Google Shape;3545;g34ed79b00d1_0_3027"/>
              <p:cNvSpPr/>
              <p:nvPr/>
            </p:nvSpPr>
            <p:spPr>
              <a:xfrm>
                <a:off x="1835798" y="4312797"/>
                <a:ext cx="298295" cy="241903"/>
              </a:xfrm>
              <a:custGeom>
                <a:rect b="b" l="l" r="r" t="t"/>
                <a:pathLst>
                  <a:path extrusionOk="0" h="241903" w="298295">
                    <a:moveTo>
                      <a:pt x="298296" y="23626"/>
                    </a:moveTo>
                    <a:lnTo>
                      <a:pt x="161185" y="23626"/>
                    </a:lnTo>
                    <a:lnTo>
                      <a:pt x="161185" y="87560"/>
                    </a:lnTo>
                    <a:lnTo>
                      <a:pt x="161985" y="87910"/>
                    </a:lnTo>
                    <a:cubicBezTo>
                      <a:pt x="167479" y="80318"/>
                      <a:pt x="174372" y="74274"/>
                      <a:pt x="182614" y="69679"/>
                    </a:cubicBezTo>
                    <a:cubicBezTo>
                      <a:pt x="190855" y="65083"/>
                      <a:pt x="199846" y="62786"/>
                      <a:pt x="209686" y="62786"/>
                    </a:cubicBezTo>
                    <a:cubicBezTo>
                      <a:pt x="217478" y="62786"/>
                      <a:pt x="224671" y="64384"/>
                      <a:pt x="231364" y="67581"/>
                    </a:cubicBezTo>
                    <a:cubicBezTo>
                      <a:pt x="238007" y="70778"/>
                      <a:pt x="243751" y="75173"/>
                      <a:pt x="248646" y="80717"/>
                    </a:cubicBezTo>
                    <a:cubicBezTo>
                      <a:pt x="253541" y="86262"/>
                      <a:pt x="257337" y="92855"/>
                      <a:pt x="260085" y="100447"/>
                    </a:cubicBezTo>
                    <a:cubicBezTo>
                      <a:pt x="262832" y="108040"/>
                      <a:pt x="264230" y="116181"/>
                      <a:pt x="264230" y="124973"/>
                    </a:cubicBezTo>
                    <a:cubicBezTo>
                      <a:pt x="264230" y="134912"/>
                      <a:pt x="262482" y="144103"/>
                      <a:pt x="259036" y="152494"/>
                    </a:cubicBezTo>
                    <a:cubicBezTo>
                      <a:pt x="255589" y="160886"/>
                      <a:pt x="251144" y="168478"/>
                      <a:pt x="245749" y="175271"/>
                    </a:cubicBezTo>
                    <a:cubicBezTo>
                      <a:pt x="240355" y="182064"/>
                      <a:pt x="234211" y="188108"/>
                      <a:pt x="227418" y="193353"/>
                    </a:cubicBezTo>
                    <a:cubicBezTo>
                      <a:pt x="220625" y="198597"/>
                      <a:pt x="213882" y="203043"/>
                      <a:pt x="207288" y="206739"/>
                    </a:cubicBezTo>
                    <a:lnTo>
                      <a:pt x="192853" y="181765"/>
                    </a:lnTo>
                    <a:cubicBezTo>
                      <a:pt x="195001" y="180566"/>
                      <a:pt x="197648" y="179017"/>
                      <a:pt x="200795" y="177069"/>
                    </a:cubicBezTo>
                    <a:cubicBezTo>
                      <a:pt x="203942" y="175121"/>
                      <a:pt x="207189" y="172873"/>
                      <a:pt x="210635" y="170276"/>
                    </a:cubicBezTo>
                    <a:cubicBezTo>
                      <a:pt x="214082" y="167679"/>
                      <a:pt x="217378" y="164732"/>
                      <a:pt x="220675" y="161435"/>
                    </a:cubicBezTo>
                    <a:cubicBezTo>
                      <a:pt x="223971" y="158138"/>
                      <a:pt x="226968" y="154542"/>
                      <a:pt x="229616" y="150646"/>
                    </a:cubicBezTo>
                    <a:cubicBezTo>
                      <a:pt x="232263" y="146750"/>
                      <a:pt x="234411" y="142554"/>
                      <a:pt x="236009" y="138009"/>
                    </a:cubicBezTo>
                    <a:cubicBezTo>
                      <a:pt x="237608" y="133464"/>
                      <a:pt x="238457" y="128669"/>
                      <a:pt x="238457" y="123574"/>
                    </a:cubicBezTo>
                    <a:cubicBezTo>
                      <a:pt x="238457" y="118929"/>
                      <a:pt x="237707" y="114483"/>
                      <a:pt x="236259" y="110288"/>
                    </a:cubicBezTo>
                    <a:cubicBezTo>
                      <a:pt x="234810" y="106092"/>
                      <a:pt x="232762" y="102395"/>
                      <a:pt x="230165" y="99249"/>
                    </a:cubicBezTo>
                    <a:cubicBezTo>
                      <a:pt x="227568" y="96102"/>
                      <a:pt x="224471" y="93604"/>
                      <a:pt x="220825" y="91806"/>
                    </a:cubicBezTo>
                    <a:cubicBezTo>
                      <a:pt x="217178" y="89958"/>
                      <a:pt x="213232" y="89059"/>
                      <a:pt x="208887" y="89059"/>
                    </a:cubicBezTo>
                    <a:cubicBezTo>
                      <a:pt x="203243" y="89059"/>
                      <a:pt x="197798" y="90508"/>
                      <a:pt x="192504" y="93455"/>
                    </a:cubicBezTo>
                    <a:cubicBezTo>
                      <a:pt x="187209" y="96352"/>
                      <a:pt x="182414" y="100048"/>
                      <a:pt x="178068" y="104394"/>
                    </a:cubicBezTo>
                    <a:cubicBezTo>
                      <a:pt x="173723" y="108739"/>
                      <a:pt x="170077" y="113434"/>
                      <a:pt x="167129" y="118429"/>
                    </a:cubicBezTo>
                    <a:cubicBezTo>
                      <a:pt x="164133" y="123424"/>
                      <a:pt x="162184" y="128019"/>
                      <a:pt x="161185" y="132215"/>
                    </a:cubicBezTo>
                    <a:lnTo>
                      <a:pt x="161185" y="241903"/>
                    </a:lnTo>
                    <a:lnTo>
                      <a:pt x="134563" y="241903"/>
                    </a:lnTo>
                    <a:lnTo>
                      <a:pt x="134563" y="179766"/>
                    </a:lnTo>
                    <a:lnTo>
                      <a:pt x="133913" y="179467"/>
                    </a:lnTo>
                    <a:cubicBezTo>
                      <a:pt x="132315" y="180866"/>
                      <a:pt x="130217" y="182564"/>
                      <a:pt x="127770" y="184562"/>
                    </a:cubicBezTo>
                    <a:cubicBezTo>
                      <a:pt x="125322" y="186559"/>
                      <a:pt x="122275" y="188508"/>
                      <a:pt x="118779" y="190306"/>
                    </a:cubicBezTo>
                    <a:cubicBezTo>
                      <a:pt x="115282" y="192154"/>
                      <a:pt x="111187" y="193702"/>
                      <a:pt x="106591" y="195001"/>
                    </a:cubicBezTo>
                    <a:cubicBezTo>
                      <a:pt x="101996" y="196300"/>
                      <a:pt x="96851" y="196949"/>
                      <a:pt x="91107" y="196949"/>
                    </a:cubicBezTo>
                    <a:cubicBezTo>
                      <a:pt x="81567" y="196949"/>
                      <a:pt x="72776" y="195101"/>
                      <a:pt x="64734" y="191455"/>
                    </a:cubicBezTo>
                    <a:cubicBezTo>
                      <a:pt x="56692" y="187758"/>
                      <a:pt x="49699" y="182764"/>
                      <a:pt x="43805" y="176470"/>
                    </a:cubicBezTo>
                    <a:cubicBezTo>
                      <a:pt x="37911" y="170126"/>
                      <a:pt x="33266" y="162734"/>
                      <a:pt x="29919" y="154143"/>
                    </a:cubicBezTo>
                    <a:cubicBezTo>
                      <a:pt x="26573" y="145602"/>
                      <a:pt x="24875" y="136461"/>
                      <a:pt x="24875" y="126721"/>
                    </a:cubicBezTo>
                    <a:cubicBezTo>
                      <a:pt x="24875" y="116981"/>
                      <a:pt x="26423" y="108839"/>
                      <a:pt x="29520" y="100947"/>
                    </a:cubicBezTo>
                    <a:cubicBezTo>
                      <a:pt x="32617" y="93055"/>
                      <a:pt x="36812" y="86262"/>
                      <a:pt x="42157" y="80568"/>
                    </a:cubicBezTo>
                    <a:cubicBezTo>
                      <a:pt x="47502" y="74874"/>
                      <a:pt x="53795" y="70478"/>
                      <a:pt x="60988" y="67281"/>
                    </a:cubicBezTo>
                    <a:cubicBezTo>
                      <a:pt x="68180" y="64085"/>
                      <a:pt x="75923" y="62486"/>
                      <a:pt x="84264" y="62486"/>
                    </a:cubicBezTo>
                    <a:cubicBezTo>
                      <a:pt x="90108" y="62486"/>
                      <a:pt x="95552" y="63235"/>
                      <a:pt x="100547" y="64684"/>
                    </a:cubicBezTo>
                    <a:cubicBezTo>
                      <a:pt x="105592" y="66132"/>
                      <a:pt x="110188" y="67931"/>
                      <a:pt x="114333" y="70029"/>
                    </a:cubicBezTo>
                    <a:cubicBezTo>
                      <a:pt x="118479" y="72126"/>
                      <a:pt x="122225" y="74424"/>
                      <a:pt x="125522" y="76822"/>
                    </a:cubicBezTo>
                    <a:cubicBezTo>
                      <a:pt x="128819" y="79219"/>
                      <a:pt x="131616" y="81467"/>
                      <a:pt x="133863" y="83415"/>
                    </a:cubicBezTo>
                    <a:lnTo>
                      <a:pt x="134513" y="83265"/>
                    </a:lnTo>
                    <a:lnTo>
                      <a:pt x="134513" y="23875"/>
                    </a:lnTo>
                    <a:lnTo>
                      <a:pt x="0" y="23875"/>
                    </a:lnTo>
                    <a:lnTo>
                      <a:pt x="0" y="0"/>
                    </a:lnTo>
                    <a:lnTo>
                      <a:pt x="298196" y="0"/>
                    </a:lnTo>
                    <a:lnTo>
                      <a:pt x="298196" y="23875"/>
                    </a:lnTo>
                    <a:close/>
                    <a:moveTo>
                      <a:pt x="88160" y="87560"/>
                    </a:moveTo>
                    <a:cubicBezTo>
                      <a:pt x="82016" y="87560"/>
                      <a:pt x="76572" y="88809"/>
                      <a:pt x="71877" y="91357"/>
                    </a:cubicBezTo>
                    <a:cubicBezTo>
                      <a:pt x="67181" y="93904"/>
                      <a:pt x="63235" y="97151"/>
                      <a:pt x="60139" y="101097"/>
                    </a:cubicBezTo>
                    <a:cubicBezTo>
                      <a:pt x="56992" y="105043"/>
                      <a:pt x="54644" y="109488"/>
                      <a:pt x="53096" y="114383"/>
                    </a:cubicBezTo>
                    <a:cubicBezTo>
                      <a:pt x="51547" y="119328"/>
                      <a:pt x="50748" y="124173"/>
                      <a:pt x="50748" y="128918"/>
                    </a:cubicBezTo>
                    <a:cubicBezTo>
                      <a:pt x="50748" y="134113"/>
                      <a:pt x="51647" y="139258"/>
                      <a:pt x="53495" y="144402"/>
                    </a:cubicBezTo>
                    <a:cubicBezTo>
                      <a:pt x="55344" y="149547"/>
                      <a:pt x="57941" y="154143"/>
                      <a:pt x="61387" y="158288"/>
                    </a:cubicBezTo>
                    <a:cubicBezTo>
                      <a:pt x="64834" y="162434"/>
                      <a:pt x="68880" y="165731"/>
                      <a:pt x="73625" y="168278"/>
                    </a:cubicBezTo>
                    <a:cubicBezTo>
                      <a:pt x="78370" y="170826"/>
                      <a:pt x="83615" y="172074"/>
                      <a:pt x="89359" y="172074"/>
                    </a:cubicBezTo>
                    <a:cubicBezTo>
                      <a:pt x="94204" y="172074"/>
                      <a:pt x="99349" y="171075"/>
                      <a:pt x="104693" y="169077"/>
                    </a:cubicBezTo>
                    <a:cubicBezTo>
                      <a:pt x="110038" y="167080"/>
                      <a:pt x="114983" y="163983"/>
                      <a:pt x="119478" y="159737"/>
                    </a:cubicBezTo>
                    <a:cubicBezTo>
                      <a:pt x="123973" y="155541"/>
                      <a:pt x="127670" y="150147"/>
                      <a:pt x="130617" y="143603"/>
                    </a:cubicBezTo>
                    <a:cubicBezTo>
                      <a:pt x="133514" y="137060"/>
                      <a:pt x="135012" y="129218"/>
                      <a:pt x="135012" y="120177"/>
                    </a:cubicBezTo>
                    <a:lnTo>
                      <a:pt x="135012" y="112235"/>
                    </a:lnTo>
                    <a:cubicBezTo>
                      <a:pt x="132415" y="108989"/>
                      <a:pt x="129368" y="105892"/>
                      <a:pt x="125872" y="102895"/>
                    </a:cubicBezTo>
                    <a:cubicBezTo>
                      <a:pt x="122375" y="99898"/>
                      <a:pt x="118579" y="97301"/>
                      <a:pt x="114533" y="95003"/>
                    </a:cubicBezTo>
                    <a:cubicBezTo>
                      <a:pt x="110487" y="92755"/>
                      <a:pt x="106242" y="90907"/>
                      <a:pt x="101796" y="89559"/>
                    </a:cubicBezTo>
                    <a:cubicBezTo>
                      <a:pt x="97351" y="88210"/>
                      <a:pt x="92855" y="87511"/>
                      <a:pt x="88310" y="8751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6" name="Google Shape;3546;g34ed79b00d1_0_3027"/>
              <p:cNvSpPr/>
              <p:nvPr/>
            </p:nvSpPr>
            <p:spPr>
              <a:xfrm>
                <a:off x="2122705" y="4312548"/>
                <a:ext cx="97700" cy="241953"/>
              </a:xfrm>
              <a:custGeom>
                <a:rect b="b" l="l" r="r" t="t"/>
                <a:pathLst>
                  <a:path extrusionOk="0" h="241953" w="97700">
                    <a:moveTo>
                      <a:pt x="97700" y="23875"/>
                    </a:moveTo>
                    <a:lnTo>
                      <a:pt x="63635" y="23875"/>
                    </a:lnTo>
                    <a:lnTo>
                      <a:pt x="63635" y="241953"/>
                    </a:lnTo>
                    <a:lnTo>
                      <a:pt x="37012" y="241953"/>
                    </a:lnTo>
                    <a:lnTo>
                      <a:pt x="37012" y="23875"/>
                    </a:lnTo>
                    <a:lnTo>
                      <a:pt x="0" y="23875"/>
                    </a:lnTo>
                    <a:lnTo>
                      <a:pt x="0" y="0"/>
                    </a:lnTo>
                    <a:lnTo>
                      <a:pt x="97650" y="0"/>
                    </a:lnTo>
                    <a:lnTo>
                      <a:pt x="97650" y="2387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7" name="Google Shape;3547;g34ed79b00d1_0_3027"/>
              <p:cNvSpPr/>
              <p:nvPr/>
            </p:nvSpPr>
            <p:spPr>
              <a:xfrm>
                <a:off x="2209067" y="4312697"/>
                <a:ext cx="235110" cy="241803"/>
              </a:xfrm>
              <a:custGeom>
                <a:rect b="b" l="l" r="r" t="t"/>
                <a:pathLst>
                  <a:path extrusionOk="0" h="241803" w="235110">
                    <a:moveTo>
                      <a:pt x="235110" y="23726"/>
                    </a:moveTo>
                    <a:lnTo>
                      <a:pt x="201045" y="23726"/>
                    </a:lnTo>
                    <a:lnTo>
                      <a:pt x="201045" y="241803"/>
                    </a:lnTo>
                    <a:lnTo>
                      <a:pt x="174422" y="241803"/>
                    </a:lnTo>
                    <a:lnTo>
                      <a:pt x="174422" y="150796"/>
                    </a:lnTo>
                    <a:lnTo>
                      <a:pt x="85163" y="150796"/>
                    </a:lnTo>
                    <a:lnTo>
                      <a:pt x="85163" y="170126"/>
                    </a:lnTo>
                    <a:cubicBezTo>
                      <a:pt x="85163" y="173473"/>
                      <a:pt x="85013" y="176470"/>
                      <a:pt x="84763" y="179067"/>
                    </a:cubicBezTo>
                    <a:cubicBezTo>
                      <a:pt x="84514" y="181665"/>
                      <a:pt x="83914" y="183812"/>
                      <a:pt x="82965" y="185561"/>
                    </a:cubicBezTo>
                    <a:cubicBezTo>
                      <a:pt x="82016" y="187309"/>
                      <a:pt x="80767" y="188608"/>
                      <a:pt x="79069" y="189557"/>
                    </a:cubicBezTo>
                    <a:cubicBezTo>
                      <a:pt x="77371" y="190456"/>
                      <a:pt x="75123" y="190955"/>
                      <a:pt x="72326" y="190955"/>
                    </a:cubicBezTo>
                    <a:cubicBezTo>
                      <a:pt x="69529" y="190955"/>
                      <a:pt x="66382" y="190106"/>
                      <a:pt x="62936" y="188458"/>
                    </a:cubicBezTo>
                    <a:cubicBezTo>
                      <a:pt x="59489" y="186759"/>
                      <a:pt x="55943" y="184512"/>
                      <a:pt x="52396" y="181665"/>
                    </a:cubicBezTo>
                    <a:cubicBezTo>
                      <a:pt x="48850" y="178817"/>
                      <a:pt x="45354" y="175571"/>
                      <a:pt x="42007" y="171925"/>
                    </a:cubicBezTo>
                    <a:cubicBezTo>
                      <a:pt x="38660" y="168278"/>
                      <a:pt x="35664" y="164532"/>
                      <a:pt x="33016" y="160586"/>
                    </a:cubicBezTo>
                    <a:cubicBezTo>
                      <a:pt x="30369" y="156640"/>
                      <a:pt x="28221" y="152694"/>
                      <a:pt x="26623" y="148798"/>
                    </a:cubicBezTo>
                    <a:cubicBezTo>
                      <a:pt x="25024" y="144902"/>
                      <a:pt x="24175" y="141356"/>
                      <a:pt x="24175" y="138109"/>
                    </a:cubicBezTo>
                    <a:cubicBezTo>
                      <a:pt x="24175" y="135811"/>
                      <a:pt x="24575" y="133963"/>
                      <a:pt x="25374" y="132515"/>
                    </a:cubicBezTo>
                    <a:cubicBezTo>
                      <a:pt x="26173" y="131066"/>
                      <a:pt x="27322" y="129967"/>
                      <a:pt x="28771" y="129168"/>
                    </a:cubicBezTo>
                    <a:cubicBezTo>
                      <a:pt x="30219" y="128419"/>
                      <a:pt x="31967" y="127920"/>
                      <a:pt x="34065" y="127620"/>
                    </a:cubicBezTo>
                    <a:cubicBezTo>
                      <a:pt x="36113" y="127370"/>
                      <a:pt x="38461" y="127220"/>
                      <a:pt x="41058" y="127220"/>
                    </a:cubicBezTo>
                    <a:lnTo>
                      <a:pt x="58590" y="127220"/>
                    </a:lnTo>
                    <a:lnTo>
                      <a:pt x="58590" y="23876"/>
                    </a:lnTo>
                    <a:lnTo>
                      <a:pt x="0" y="23876"/>
                    </a:lnTo>
                    <a:lnTo>
                      <a:pt x="0" y="0"/>
                    </a:lnTo>
                    <a:lnTo>
                      <a:pt x="235110" y="0"/>
                    </a:lnTo>
                    <a:lnTo>
                      <a:pt x="235110" y="23876"/>
                    </a:lnTo>
                    <a:close/>
                    <a:moveTo>
                      <a:pt x="85163" y="23726"/>
                    </a:moveTo>
                    <a:lnTo>
                      <a:pt x="85163" y="127070"/>
                    </a:lnTo>
                    <a:lnTo>
                      <a:pt x="174422" y="127070"/>
                    </a:lnTo>
                    <a:lnTo>
                      <a:pt x="174422" y="23726"/>
                    </a:lnTo>
                    <a:lnTo>
                      <a:pt x="85163" y="2372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8" name="Google Shape;3548;g34ed79b00d1_0_3027"/>
              <p:cNvSpPr/>
              <p:nvPr/>
            </p:nvSpPr>
            <p:spPr>
              <a:xfrm>
                <a:off x="2432789" y="4312598"/>
                <a:ext cx="218077" cy="241903"/>
              </a:xfrm>
              <a:custGeom>
                <a:rect b="b" l="l" r="r" t="t"/>
                <a:pathLst>
                  <a:path extrusionOk="0" h="241903" w="218077">
                    <a:moveTo>
                      <a:pt x="218078" y="23825"/>
                    </a:moveTo>
                    <a:lnTo>
                      <a:pt x="184012" y="23825"/>
                    </a:lnTo>
                    <a:lnTo>
                      <a:pt x="184012" y="241903"/>
                    </a:lnTo>
                    <a:lnTo>
                      <a:pt x="157389" y="241903"/>
                    </a:lnTo>
                    <a:lnTo>
                      <a:pt x="157389" y="165980"/>
                    </a:lnTo>
                    <a:lnTo>
                      <a:pt x="156740" y="165830"/>
                    </a:lnTo>
                    <a:cubicBezTo>
                      <a:pt x="153843" y="168228"/>
                      <a:pt x="150347" y="170576"/>
                      <a:pt x="146251" y="172873"/>
                    </a:cubicBezTo>
                    <a:cubicBezTo>
                      <a:pt x="142205" y="175221"/>
                      <a:pt x="137659" y="177269"/>
                      <a:pt x="132715" y="179017"/>
                    </a:cubicBezTo>
                    <a:cubicBezTo>
                      <a:pt x="127720" y="180815"/>
                      <a:pt x="122375" y="182264"/>
                      <a:pt x="116631" y="183413"/>
                    </a:cubicBezTo>
                    <a:cubicBezTo>
                      <a:pt x="110887" y="184561"/>
                      <a:pt x="104893" y="185111"/>
                      <a:pt x="98599" y="185111"/>
                    </a:cubicBezTo>
                    <a:cubicBezTo>
                      <a:pt x="86062" y="185111"/>
                      <a:pt x="75323" y="182813"/>
                      <a:pt x="66382" y="178318"/>
                    </a:cubicBezTo>
                    <a:cubicBezTo>
                      <a:pt x="57441" y="173823"/>
                      <a:pt x="49999" y="167679"/>
                      <a:pt x="44005" y="160087"/>
                    </a:cubicBezTo>
                    <a:cubicBezTo>
                      <a:pt x="38011" y="152444"/>
                      <a:pt x="33266" y="143753"/>
                      <a:pt x="29820" y="133963"/>
                    </a:cubicBezTo>
                    <a:cubicBezTo>
                      <a:pt x="26373" y="124173"/>
                      <a:pt x="23876" y="113983"/>
                      <a:pt x="22377" y="103394"/>
                    </a:cubicBezTo>
                    <a:cubicBezTo>
                      <a:pt x="29520" y="102395"/>
                      <a:pt x="35614" y="100747"/>
                      <a:pt x="40709" y="98350"/>
                    </a:cubicBezTo>
                    <a:cubicBezTo>
                      <a:pt x="45803" y="95952"/>
                      <a:pt x="49899" y="93155"/>
                      <a:pt x="53046" y="89808"/>
                    </a:cubicBezTo>
                    <a:cubicBezTo>
                      <a:pt x="56193" y="86511"/>
                      <a:pt x="58490" y="82915"/>
                      <a:pt x="59939" y="79019"/>
                    </a:cubicBezTo>
                    <a:cubicBezTo>
                      <a:pt x="61387" y="75123"/>
                      <a:pt x="62137" y="71227"/>
                      <a:pt x="62137" y="67331"/>
                    </a:cubicBezTo>
                    <a:cubicBezTo>
                      <a:pt x="62137" y="64734"/>
                      <a:pt x="61887" y="61837"/>
                      <a:pt x="61387" y="58590"/>
                    </a:cubicBezTo>
                    <a:cubicBezTo>
                      <a:pt x="60888" y="55343"/>
                      <a:pt x="60039" y="51847"/>
                      <a:pt x="58890" y="48151"/>
                    </a:cubicBezTo>
                    <a:cubicBezTo>
                      <a:pt x="57691" y="44404"/>
                      <a:pt x="56143" y="40509"/>
                      <a:pt x="54195" y="36363"/>
                    </a:cubicBezTo>
                    <a:cubicBezTo>
                      <a:pt x="52247" y="32267"/>
                      <a:pt x="49799" y="28071"/>
                      <a:pt x="46902" y="23875"/>
                    </a:cubicBezTo>
                    <a:lnTo>
                      <a:pt x="0" y="23875"/>
                    </a:lnTo>
                    <a:lnTo>
                      <a:pt x="0" y="0"/>
                    </a:lnTo>
                    <a:lnTo>
                      <a:pt x="218078" y="0"/>
                    </a:lnTo>
                    <a:lnTo>
                      <a:pt x="218078" y="23875"/>
                    </a:lnTo>
                    <a:close/>
                    <a:moveTo>
                      <a:pt x="75623" y="23825"/>
                    </a:moveTo>
                    <a:cubicBezTo>
                      <a:pt x="79519" y="30419"/>
                      <a:pt x="82566" y="37661"/>
                      <a:pt x="84763" y="45503"/>
                    </a:cubicBezTo>
                    <a:cubicBezTo>
                      <a:pt x="86961" y="53346"/>
                      <a:pt x="88110" y="61038"/>
                      <a:pt x="88110" y="68630"/>
                    </a:cubicBezTo>
                    <a:cubicBezTo>
                      <a:pt x="88110" y="74124"/>
                      <a:pt x="87361" y="79519"/>
                      <a:pt x="85912" y="84713"/>
                    </a:cubicBezTo>
                    <a:cubicBezTo>
                      <a:pt x="84464" y="89908"/>
                      <a:pt x="82216" y="94753"/>
                      <a:pt x="79169" y="99249"/>
                    </a:cubicBezTo>
                    <a:cubicBezTo>
                      <a:pt x="76122" y="103744"/>
                      <a:pt x="72376" y="107740"/>
                      <a:pt x="67881" y="111236"/>
                    </a:cubicBezTo>
                    <a:cubicBezTo>
                      <a:pt x="63385" y="114733"/>
                      <a:pt x="58191" y="117530"/>
                      <a:pt x="52247" y="119578"/>
                    </a:cubicBezTo>
                    <a:cubicBezTo>
                      <a:pt x="53995" y="126820"/>
                      <a:pt x="56343" y="133014"/>
                      <a:pt x="59389" y="138159"/>
                    </a:cubicBezTo>
                    <a:cubicBezTo>
                      <a:pt x="62436" y="143304"/>
                      <a:pt x="65983" y="147499"/>
                      <a:pt x="70079" y="150796"/>
                    </a:cubicBezTo>
                    <a:cubicBezTo>
                      <a:pt x="74174" y="154093"/>
                      <a:pt x="78770" y="156490"/>
                      <a:pt x="83864" y="158038"/>
                    </a:cubicBezTo>
                    <a:cubicBezTo>
                      <a:pt x="88959" y="159537"/>
                      <a:pt x="94404" y="160336"/>
                      <a:pt x="100248" y="160336"/>
                    </a:cubicBezTo>
                    <a:cubicBezTo>
                      <a:pt x="106092" y="160336"/>
                      <a:pt x="111436" y="159687"/>
                      <a:pt x="116881" y="158388"/>
                    </a:cubicBezTo>
                    <a:cubicBezTo>
                      <a:pt x="122325" y="157089"/>
                      <a:pt x="127520" y="155241"/>
                      <a:pt x="132465" y="152794"/>
                    </a:cubicBezTo>
                    <a:cubicBezTo>
                      <a:pt x="137360" y="150346"/>
                      <a:pt x="141955" y="147399"/>
                      <a:pt x="146151" y="143953"/>
                    </a:cubicBezTo>
                    <a:cubicBezTo>
                      <a:pt x="150347" y="140507"/>
                      <a:pt x="154093" y="136610"/>
                      <a:pt x="157339" y="132265"/>
                    </a:cubicBezTo>
                    <a:lnTo>
                      <a:pt x="157339" y="23875"/>
                    </a:lnTo>
                    <a:lnTo>
                      <a:pt x="75573" y="2387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9" name="Google Shape;3549;g34ed79b00d1_0_3027"/>
              <p:cNvSpPr/>
              <p:nvPr/>
            </p:nvSpPr>
            <p:spPr>
              <a:xfrm>
                <a:off x="2639478" y="4312548"/>
                <a:ext cx="97700" cy="241953"/>
              </a:xfrm>
              <a:custGeom>
                <a:rect b="b" l="l" r="r" t="t"/>
                <a:pathLst>
                  <a:path extrusionOk="0" h="241953" w="97700">
                    <a:moveTo>
                      <a:pt x="97700" y="23875"/>
                    </a:moveTo>
                    <a:lnTo>
                      <a:pt x="63635" y="23875"/>
                    </a:lnTo>
                    <a:lnTo>
                      <a:pt x="63635" y="241953"/>
                    </a:lnTo>
                    <a:lnTo>
                      <a:pt x="37012" y="241953"/>
                    </a:lnTo>
                    <a:lnTo>
                      <a:pt x="37012" y="23875"/>
                    </a:lnTo>
                    <a:lnTo>
                      <a:pt x="0" y="23875"/>
                    </a:lnTo>
                    <a:lnTo>
                      <a:pt x="0" y="0"/>
                    </a:lnTo>
                    <a:lnTo>
                      <a:pt x="97650" y="0"/>
                    </a:lnTo>
                    <a:lnTo>
                      <a:pt x="97650" y="2387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50" name="Google Shape;3550;g34ed79b00d1_0_3027"/>
              <p:cNvSpPr/>
              <p:nvPr/>
            </p:nvSpPr>
            <p:spPr>
              <a:xfrm>
                <a:off x="2725939" y="4312647"/>
                <a:ext cx="218377" cy="241853"/>
              </a:xfrm>
              <a:custGeom>
                <a:rect b="b" l="l" r="r" t="t"/>
                <a:pathLst>
                  <a:path extrusionOk="0" h="241853" w="218377">
                    <a:moveTo>
                      <a:pt x="218277" y="23776"/>
                    </a:moveTo>
                    <a:lnTo>
                      <a:pt x="184212" y="23776"/>
                    </a:lnTo>
                    <a:lnTo>
                      <a:pt x="184212" y="241853"/>
                    </a:lnTo>
                    <a:lnTo>
                      <a:pt x="157589" y="241853"/>
                    </a:lnTo>
                    <a:lnTo>
                      <a:pt x="157589" y="184412"/>
                    </a:lnTo>
                    <a:lnTo>
                      <a:pt x="156940" y="184262"/>
                    </a:lnTo>
                    <a:cubicBezTo>
                      <a:pt x="154542" y="186310"/>
                      <a:pt x="151795" y="188408"/>
                      <a:pt x="148598" y="190606"/>
                    </a:cubicBezTo>
                    <a:cubicBezTo>
                      <a:pt x="145402" y="192753"/>
                      <a:pt x="141705" y="194751"/>
                      <a:pt x="137560" y="196600"/>
                    </a:cubicBezTo>
                    <a:cubicBezTo>
                      <a:pt x="133414" y="198448"/>
                      <a:pt x="128719" y="199946"/>
                      <a:pt x="123524" y="201145"/>
                    </a:cubicBezTo>
                    <a:cubicBezTo>
                      <a:pt x="118329" y="202344"/>
                      <a:pt x="112585" y="202943"/>
                      <a:pt x="106342" y="202943"/>
                    </a:cubicBezTo>
                    <a:cubicBezTo>
                      <a:pt x="94553" y="202943"/>
                      <a:pt x="83765" y="200845"/>
                      <a:pt x="74074" y="196699"/>
                    </a:cubicBezTo>
                    <a:cubicBezTo>
                      <a:pt x="64334" y="192554"/>
                      <a:pt x="55993" y="186959"/>
                      <a:pt x="49000" y="179966"/>
                    </a:cubicBezTo>
                    <a:cubicBezTo>
                      <a:pt x="42007" y="172973"/>
                      <a:pt x="36563" y="164982"/>
                      <a:pt x="32717" y="155941"/>
                    </a:cubicBezTo>
                    <a:cubicBezTo>
                      <a:pt x="28821" y="146900"/>
                      <a:pt x="26873" y="137460"/>
                      <a:pt x="26873" y="127620"/>
                    </a:cubicBezTo>
                    <a:cubicBezTo>
                      <a:pt x="26873" y="117780"/>
                      <a:pt x="28821" y="108439"/>
                      <a:pt x="32717" y="99898"/>
                    </a:cubicBezTo>
                    <a:cubicBezTo>
                      <a:pt x="36613" y="91357"/>
                      <a:pt x="41957" y="83964"/>
                      <a:pt x="48700" y="77771"/>
                    </a:cubicBezTo>
                    <a:cubicBezTo>
                      <a:pt x="55444" y="71527"/>
                      <a:pt x="63335" y="66632"/>
                      <a:pt x="72326" y="63086"/>
                    </a:cubicBezTo>
                    <a:cubicBezTo>
                      <a:pt x="81317" y="59539"/>
                      <a:pt x="90857" y="57741"/>
                      <a:pt x="101047" y="57741"/>
                    </a:cubicBezTo>
                    <a:cubicBezTo>
                      <a:pt x="104194" y="57741"/>
                      <a:pt x="107940" y="57991"/>
                      <a:pt x="112236" y="58490"/>
                    </a:cubicBezTo>
                    <a:cubicBezTo>
                      <a:pt x="116581" y="58990"/>
                      <a:pt x="121176" y="60039"/>
                      <a:pt x="126121" y="61637"/>
                    </a:cubicBezTo>
                    <a:cubicBezTo>
                      <a:pt x="131066" y="63236"/>
                      <a:pt x="136161" y="65583"/>
                      <a:pt x="141456" y="68530"/>
                    </a:cubicBezTo>
                    <a:cubicBezTo>
                      <a:pt x="146750" y="71527"/>
                      <a:pt x="151945" y="75473"/>
                      <a:pt x="157040" y="80468"/>
                    </a:cubicBezTo>
                    <a:lnTo>
                      <a:pt x="157689" y="80318"/>
                    </a:lnTo>
                    <a:lnTo>
                      <a:pt x="157689" y="23876"/>
                    </a:lnTo>
                    <a:lnTo>
                      <a:pt x="0" y="23876"/>
                    </a:lnTo>
                    <a:lnTo>
                      <a:pt x="0" y="0"/>
                    </a:lnTo>
                    <a:lnTo>
                      <a:pt x="218377" y="0"/>
                    </a:lnTo>
                    <a:lnTo>
                      <a:pt x="218377" y="23876"/>
                    </a:lnTo>
                    <a:close/>
                    <a:moveTo>
                      <a:pt x="52796" y="130217"/>
                    </a:moveTo>
                    <a:cubicBezTo>
                      <a:pt x="52796" y="136161"/>
                      <a:pt x="53845" y="142005"/>
                      <a:pt x="55893" y="147749"/>
                    </a:cubicBezTo>
                    <a:cubicBezTo>
                      <a:pt x="57941" y="153494"/>
                      <a:pt x="61038" y="158638"/>
                      <a:pt x="65134" y="163184"/>
                    </a:cubicBezTo>
                    <a:cubicBezTo>
                      <a:pt x="69229" y="167729"/>
                      <a:pt x="74324" y="171375"/>
                      <a:pt x="80368" y="174123"/>
                    </a:cubicBezTo>
                    <a:cubicBezTo>
                      <a:pt x="86412" y="176870"/>
                      <a:pt x="93505" y="178268"/>
                      <a:pt x="101646" y="178268"/>
                    </a:cubicBezTo>
                    <a:cubicBezTo>
                      <a:pt x="108889" y="178268"/>
                      <a:pt x="115832" y="177069"/>
                      <a:pt x="122425" y="174722"/>
                    </a:cubicBezTo>
                    <a:lnTo>
                      <a:pt x="68880" y="94254"/>
                    </a:lnTo>
                    <a:cubicBezTo>
                      <a:pt x="63885" y="98350"/>
                      <a:pt x="59989" y="103545"/>
                      <a:pt x="57142" y="109838"/>
                    </a:cubicBezTo>
                    <a:cubicBezTo>
                      <a:pt x="54295" y="116131"/>
                      <a:pt x="52846" y="122925"/>
                      <a:pt x="52846" y="130267"/>
                    </a:cubicBezTo>
                    <a:close/>
                    <a:moveTo>
                      <a:pt x="158238" y="110587"/>
                    </a:moveTo>
                    <a:cubicBezTo>
                      <a:pt x="154343" y="106392"/>
                      <a:pt x="150347" y="102545"/>
                      <a:pt x="146301" y="99049"/>
                    </a:cubicBezTo>
                    <a:cubicBezTo>
                      <a:pt x="142255" y="95552"/>
                      <a:pt x="137959" y="92606"/>
                      <a:pt x="133414" y="90108"/>
                    </a:cubicBezTo>
                    <a:cubicBezTo>
                      <a:pt x="128868" y="87611"/>
                      <a:pt x="124073" y="85663"/>
                      <a:pt x="119079" y="84264"/>
                    </a:cubicBezTo>
                    <a:cubicBezTo>
                      <a:pt x="114034" y="82866"/>
                      <a:pt x="108689" y="82166"/>
                      <a:pt x="102945" y="82166"/>
                    </a:cubicBezTo>
                    <a:cubicBezTo>
                      <a:pt x="100447" y="82166"/>
                      <a:pt x="98100" y="82316"/>
                      <a:pt x="95802" y="82666"/>
                    </a:cubicBezTo>
                    <a:cubicBezTo>
                      <a:pt x="93555" y="83016"/>
                      <a:pt x="91207" y="83415"/>
                      <a:pt x="88810" y="83964"/>
                    </a:cubicBezTo>
                    <a:lnTo>
                      <a:pt x="141556" y="163134"/>
                    </a:lnTo>
                    <a:cubicBezTo>
                      <a:pt x="146850" y="158388"/>
                      <a:pt x="150946" y="153094"/>
                      <a:pt x="153893" y="147300"/>
                    </a:cubicBezTo>
                    <a:cubicBezTo>
                      <a:pt x="156790" y="141506"/>
                      <a:pt x="158288" y="135861"/>
                      <a:pt x="158288" y="130367"/>
                    </a:cubicBezTo>
                    <a:lnTo>
                      <a:pt x="158288" y="11058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51" name="Google Shape;3551;g34ed79b00d1_0_3027"/>
            <p:cNvGrpSpPr/>
            <p:nvPr/>
          </p:nvGrpSpPr>
          <p:grpSpPr>
            <a:xfrm>
              <a:off x="9892225" y="5065679"/>
              <a:ext cx="1330242" cy="207838"/>
              <a:chOff x="9892225" y="5065679"/>
              <a:chExt cx="1330242" cy="207838"/>
            </a:xfrm>
          </p:grpSpPr>
          <p:sp>
            <p:nvSpPr>
              <p:cNvPr id="3552" name="Google Shape;3552;g34ed79b00d1_0_3027"/>
              <p:cNvSpPr/>
              <p:nvPr/>
            </p:nvSpPr>
            <p:spPr>
              <a:xfrm>
                <a:off x="9892225" y="5075019"/>
                <a:ext cx="188307" cy="198297"/>
              </a:xfrm>
              <a:custGeom>
                <a:rect b="b" l="l" r="r" t="t"/>
                <a:pathLst>
                  <a:path extrusionOk="0" h="198297" w="188307">
                    <a:moveTo>
                      <a:pt x="0" y="111486"/>
                    </a:moveTo>
                    <a:lnTo>
                      <a:pt x="188308" y="111486"/>
                    </a:lnTo>
                    <a:lnTo>
                      <a:pt x="188308" y="121975"/>
                    </a:lnTo>
                    <a:lnTo>
                      <a:pt x="0" y="121975"/>
                    </a:lnTo>
                    <a:lnTo>
                      <a:pt x="0" y="111486"/>
                    </a:lnTo>
                    <a:close/>
                    <a:moveTo>
                      <a:pt x="93804" y="0"/>
                    </a:moveTo>
                    <a:cubicBezTo>
                      <a:pt x="108090" y="0"/>
                      <a:pt x="120527" y="1848"/>
                      <a:pt x="131166" y="5495"/>
                    </a:cubicBezTo>
                    <a:cubicBezTo>
                      <a:pt x="141805" y="9141"/>
                      <a:pt x="150096" y="14286"/>
                      <a:pt x="156091" y="20979"/>
                    </a:cubicBezTo>
                    <a:cubicBezTo>
                      <a:pt x="162084" y="27672"/>
                      <a:pt x="165032" y="35564"/>
                      <a:pt x="165032" y="44704"/>
                    </a:cubicBezTo>
                    <a:cubicBezTo>
                      <a:pt x="165032" y="53845"/>
                      <a:pt x="162034" y="61787"/>
                      <a:pt x="156091" y="68580"/>
                    </a:cubicBezTo>
                    <a:cubicBezTo>
                      <a:pt x="150096" y="75323"/>
                      <a:pt x="141805" y="80518"/>
                      <a:pt x="131166" y="84164"/>
                    </a:cubicBezTo>
                    <a:cubicBezTo>
                      <a:pt x="120527" y="87810"/>
                      <a:pt x="108090" y="89659"/>
                      <a:pt x="93804" y="89659"/>
                    </a:cubicBezTo>
                    <a:cubicBezTo>
                      <a:pt x="79518" y="89659"/>
                      <a:pt x="67281" y="87810"/>
                      <a:pt x="56542" y="84164"/>
                    </a:cubicBezTo>
                    <a:cubicBezTo>
                      <a:pt x="45853" y="80518"/>
                      <a:pt x="37512" y="75323"/>
                      <a:pt x="31618" y="68580"/>
                    </a:cubicBezTo>
                    <a:cubicBezTo>
                      <a:pt x="25724" y="61837"/>
                      <a:pt x="22776" y="53895"/>
                      <a:pt x="22776" y="44704"/>
                    </a:cubicBezTo>
                    <a:cubicBezTo>
                      <a:pt x="22776" y="35514"/>
                      <a:pt x="25724" y="27622"/>
                      <a:pt x="31618" y="20979"/>
                    </a:cubicBezTo>
                    <a:cubicBezTo>
                      <a:pt x="37512" y="14286"/>
                      <a:pt x="45803" y="9141"/>
                      <a:pt x="56542" y="5495"/>
                    </a:cubicBezTo>
                    <a:cubicBezTo>
                      <a:pt x="67231" y="1848"/>
                      <a:pt x="79668" y="0"/>
                      <a:pt x="93804" y="0"/>
                    </a:cubicBezTo>
                    <a:close/>
                    <a:moveTo>
                      <a:pt x="93804" y="9990"/>
                    </a:moveTo>
                    <a:cubicBezTo>
                      <a:pt x="82466" y="9990"/>
                      <a:pt x="72376" y="11489"/>
                      <a:pt x="63535" y="14435"/>
                    </a:cubicBezTo>
                    <a:cubicBezTo>
                      <a:pt x="54694" y="17382"/>
                      <a:pt x="47801" y="21428"/>
                      <a:pt x="42806" y="26523"/>
                    </a:cubicBezTo>
                    <a:cubicBezTo>
                      <a:pt x="37861" y="31668"/>
                      <a:pt x="35364" y="37712"/>
                      <a:pt x="35364" y="44654"/>
                    </a:cubicBezTo>
                    <a:cubicBezTo>
                      <a:pt x="35364" y="51597"/>
                      <a:pt x="37861" y="57492"/>
                      <a:pt x="42806" y="62686"/>
                    </a:cubicBezTo>
                    <a:cubicBezTo>
                      <a:pt x="47751" y="67881"/>
                      <a:pt x="54694" y="71926"/>
                      <a:pt x="63535" y="74774"/>
                    </a:cubicBezTo>
                    <a:cubicBezTo>
                      <a:pt x="72376" y="77671"/>
                      <a:pt x="82466" y="79069"/>
                      <a:pt x="93804" y="79069"/>
                    </a:cubicBezTo>
                    <a:cubicBezTo>
                      <a:pt x="105142" y="79069"/>
                      <a:pt x="115582" y="77621"/>
                      <a:pt x="124273" y="74774"/>
                    </a:cubicBezTo>
                    <a:cubicBezTo>
                      <a:pt x="132964" y="71926"/>
                      <a:pt x="139807" y="67881"/>
                      <a:pt x="144752" y="62686"/>
                    </a:cubicBezTo>
                    <a:cubicBezTo>
                      <a:pt x="149697" y="57492"/>
                      <a:pt x="152195" y="51497"/>
                      <a:pt x="152195" y="44654"/>
                    </a:cubicBezTo>
                    <a:cubicBezTo>
                      <a:pt x="152195" y="37811"/>
                      <a:pt x="149697" y="31618"/>
                      <a:pt x="144752" y="26523"/>
                    </a:cubicBezTo>
                    <a:cubicBezTo>
                      <a:pt x="139807" y="21378"/>
                      <a:pt x="132964" y="17382"/>
                      <a:pt x="124273" y="14435"/>
                    </a:cubicBezTo>
                    <a:cubicBezTo>
                      <a:pt x="115582" y="11489"/>
                      <a:pt x="105442" y="9990"/>
                      <a:pt x="93804" y="9990"/>
                    </a:cubicBezTo>
                    <a:close/>
                    <a:moveTo>
                      <a:pt x="87760" y="117530"/>
                    </a:moveTo>
                    <a:lnTo>
                      <a:pt x="99848" y="117530"/>
                    </a:lnTo>
                    <a:lnTo>
                      <a:pt x="99848" y="198298"/>
                    </a:lnTo>
                    <a:lnTo>
                      <a:pt x="87760" y="198298"/>
                    </a:lnTo>
                    <a:lnTo>
                      <a:pt x="87760" y="1175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53" name="Google Shape;3553;g34ed79b00d1_0_3027"/>
              <p:cNvSpPr/>
              <p:nvPr/>
            </p:nvSpPr>
            <p:spPr>
              <a:xfrm>
                <a:off x="10118693" y="5065679"/>
                <a:ext cx="156390" cy="207838"/>
              </a:xfrm>
              <a:custGeom>
                <a:rect b="b" l="l" r="r" t="t"/>
                <a:pathLst>
                  <a:path extrusionOk="0" h="207838" w="156390">
                    <a:moveTo>
                      <a:pt x="0" y="20479"/>
                    </a:moveTo>
                    <a:lnTo>
                      <a:pt x="94504" y="20479"/>
                    </a:lnTo>
                    <a:lnTo>
                      <a:pt x="94504" y="91007"/>
                    </a:lnTo>
                    <a:lnTo>
                      <a:pt x="12787" y="91007"/>
                    </a:lnTo>
                    <a:lnTo>
                      <a:pt x="12787" y="150147"/>
                    </a:lnTo>
                    <a:lnTo>
                      <a:pt x="449" y="150147"/>
                    </a:lnTo>
                    <a:lnTo>
                      <a:pt x="449" y="80318"/>
                    </a:lnTo>
                    <a:lnTo>
                      <a:pt x="82167" y="80318"/>
                    </a:lnTo>
                    <a:lnTo>
                      <a:pt x="82167" y="31218"/>
                    </a:lnTo>
                    <a:lnTo>
                      <a:pt x="0" y="31218"/>
                    </a:lnTo>
                    <a:lnTo>
                      <a:pt x="0" y="20529"/>
                    </a:lnTo>
                    <a:close/>
                    <a:moveTo>
                      <a:pt x="499" y="145951"/>
                    </a:moveTo>
                    <a:lnTo>
                      <a:pt x="17033" y="145951"/>
                    </a:lnTo>
                    <a:cubicBezTo>
                      <a:pt x="28371" y="145951"/>
                      <a:pt x="39510" y="145751"/>
                      <a:pt x="50548" y="145352"/>
                    </a:cubicBezTo>
                    <a:cubicBezTo>
                      <a:pt x="61587" y="144952"/>
                      <a:pt x="72875" y="144203"/>
                      <a:pt x="84514" y="143004"/>
                    </a:cubicBezTo>
                    <a:cubicBezTo>
                      <a:pt x="96152" y="141855"/>
                      <a:pt x="108489" y="140257"/>
                      <a:pt x="121526" y="138209"/>
                    </a:cubicBezTo>
                    <a:lnTo>
                      <a:pt x="122924" y="148698"/>
                    </a:lnTo>
                    <a:cubicBezTo>
                      <a:pt x="102895" y="151795"/>
                      <a:pt x="84564" y="153893"/>
                      <a:pt x="67881" y="154992"/>
                    </a:cubicBezTo>
                    <a:cubicBezTo>
                      <a:pt x="51198" y="156091"/>
                      <a:pt x="34265" y="156640"/>
                      <a:pt x="17033" y="156640"/>
                    </a:cubicBezTo>
                    <a:lnTo>
                      <a:pt x="499" y="156640"/>
                    </a:lnTo>
                    <a:lnTo>
                      <a:pt x="499" y="145951"/>
                    </a:lnTo>
                    <a:close/>
                    <a:moveTo>
                      <a:pt x="144303" y="0"/>
                    </a:moveTo>
                    <a:lnTo>
                      <a:pt x="156390" y="0"/>
                    </a:lnTo>
                    <a:lnTo>
                      <a:pt x="156390" y="207838"/>
                    </a:lnTo>
                    <a:lnTo>
                      <a:pt x="144303" y="207838"/>
                    </a:lnTo>
                    <a:lnTo>
                      <a:pt x="14430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54" name="Google Shape;3554;g34ed79b00d1_0_3027"/>
              <p:cNvSpPr/>
              <p:nvPr/>
            </p:nvSpPr>
            <p:spPr>
              <a:xfrm>
                <a:off x="10320488" y="5073621"/>
                <a:ext cx="188307" cy="194351"/>
              </a:xfrm>
              <a:custGeom>
                <a:rect b="b" l="l" r="r" t="t"/>
                <a:pathLst>
                  <a:path extrusionOk="0" h="194351" w="188307">
                    <a:moveTo>
                      <a:pt x="0" y="100547"/>
                    </a:moveTo>
                    <a:lnTo>
                      <a:pt x="188308" y="100547"/>
                    </a:lnTo>
                    <a:lnTo>
                      <a:pt x="188308" y="111237"/>
                    </a:lnTo>
                    <a:lnTo>
                      <a:pt x="0" y="111237"/>
                    </a:lnTo>
                    <a:lnTo>
                      <a:pt x="0" y="100547"/>
                    </a:lnTo>
                    <a:close/>
                    <a:moveTo>
                      <a:pt x="25873" y="134512"/>
                    </a:moveTo>
                    <a:lnTo>
                      <a:pt x="38211" y="134512"/>
                    </a:lnTo>
                    <a:lnTo>
                      <a:pt x="38211" y="186659"/>
                    </a:lnTo>
                    <a:lnTo>
                      <a:pt x="25873" y="186659"/>
                    </a:lnTo>
                    <a:lnTo>
                      <a:pt x="25873" y="134512"/>
                    </a:lnTo>
                    <a:close/>
                    <a:moveTo>
                      <a:pt x="25873" y="183862"/>
                    </a:moveTo>
                    <a:lnTo>
                      <a:pt x="167379" y="183862"/>
                    </a:lnTo>
                    <a:lnTo>
                      <a:pt x="167379" y="194352"/>
                    </a:lnTo>
                    <a:lnTo>
                      <a:pt x="25873" y="194352"/>
                    </a:lnTo>
                    <a:lnTo>
                      <a:pt x="25873" y="183862"/>
                    </a:lnTo>
                    <a:close/>
                    <a:moveTo>
                      <a:pt x="26773" y="0"/>
                    </a:moveTo>
                    <a:lnTo>
                      <a:pt x="39110" y="0"/>
                    </a:lnTo>
                    <a:lnTo>
                      <a:pt x="39110" y="63785"/>
                    </a:lnTo>
                    <a:lnTo>
                      <a:pt x="26773" y="63785"/>
                    </a:lnTo>
                    <a:lnTo>
                      <a:pt x="26773" y="0"/>
                    </a:lnTo>
                    <a:close/>
                    <a:moveTo>
                      <a:pt x="26773" y="58390"/>
                    </a:moveTo>
                    <a:lnTo>
                      <a:pt x="166180" y="58390"/>
                    </a:lnTo>
                    <a:lnTo>
                      <a:pt x="166180" y="68880"/>
                    </a:lnTo>
                    <a:lnTo>
                      <a:pt x="26773" y="68880"/>
                    </a:lnTo>
                    <a:lnTo>
                      <a:pt x="26773" y="5839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55" name="Google Shape;3555;g34ed79b00d1_0_3027"/>
              <p:cNvSpPr/>
              <p:nvPr/>
            </p:nvSpPr>
            <p:spPr>
              <a:xfrm>
                <a:off x="10599602" y="5065929"/>
                <a:ext cx="174522" cy="207388"/>
              </a:xfrm>
              <a:custGeom>
                <a:rect b="b" l="l" r="r" t="t"/>
                <a:pathLst>
                  <a:path extrusionOk="0" h="207388" w="174522">
                    <a:moveTo>
                      <a:pt x="0" y="37961"/>
                    </a:moveTo>
                    <a:lnTo>
                      <a:pt x="105193" y="37961"/>
                    </a:lnTo>
                    <a:lnTo>
                      <a:pt x="105193" y="48651"/>
                    </a:lnTo>
                    <a:lnTo>
                      <a:pt x="0" y="48651"/>
                    </a:lnTo>
                    <a:lnTo>
                      <a:pt x="0" y="37961"/>
                    </a:lnTo>
                    <a:close/>
                    <a:moveTo>
                      <a:pt x="52596" y="65184"/>
                    </a:moveTo>
                    <a:cubicBezTo>
                      <a:pt x="61138" y="65184"/>
                      <a:pt x="68680" y="67182"/>
                      <a:pt x="75274" y="71127"/>
                    </a:cubicBezTo>
                    <a:cubicBezTo>
                      <a:pt x="81867" y="75074"/>
                      <a:pt x="87062" y="80468"/>
                      <a:pt x="90858" y="87311"/>
                    </a:cubicBezTo>
                    <a:cubicBezTo>
                      <a:pt x="94654" y="94154"/>
                      <a:pt x="96552" y="102146"/>
                      <a:pt x="96552" y="111287"/>
                    </a:cubicBezTo>
                    <a:cubicBezTo>
                      <a:pt x="96552" y="120427"/>
                      <a:pt x="94654" y="128469"/>
                      <a:pt x="90858" y="135362"/>
                    </a:cubicBezTo>
                    <a:cubicBezTo>
                      <a:pt x="87062" y="142255"/>
                      <a:pt x="81867" y="147650"/>
                      <a:pt x="75274" y="151546"/>
                    </a:cubicBezTo>
                    <a:cubicBezTo>
                      <a:pt x="68680" y="155441"/>
                      <a:pt x="61089" y="157389"/>
                      <a:pt x="52596" y="157389"/>
                    </a:cubicBezTo>
                    <a:cubicBezTo>
                      <a:pt x="44105" y="157389"/>
                      <a:pt x="36663" y="155441"/>
                      <a:pt x="30019" y="151546"/>
                    </a:cubicBezTo>
                    <a:cubicBezTo>
                      <a:pt x="23327" y="147650"/>
                      <a:pt x="18132" y="142255"/>
                      <a:pt x="14286" y="135362"/>
                    </a:cubicBezTo>
                    <a:cubicBezTo>
                      <a:pt x="10490" y="128469"/>
                      <a:pt x="8592" y="120427"/>
                      <a:pt x="8592" y="111287"/>
                    </a:cubicBezTo>
                    <a:cubicBezTo>
                      <a:pt x="8592" y="102146"/>
                      <a:pt x="10490" y="94154"/>
                      <a:pt x="14286" y="87311"/>
                    </a:cubicBezTo>
                    <a:cubicBezTo>
                      <a:pt x="18082" y="80468"/>
                      <a:pt x="23327" y="75074"/>
                      <a:pt x="30019" y="71127"/>
                    </a:cubicBezTo>
                    <a:cubicBezTo>
                      <a:pt x="36713" y="67182"/>
                      <a:pt x="44205" y="65184"/>
                      <a:pt x="52596" y="65184"/>
                    </a:cubicBezTo>
                    <a:close/>
                    <a:moveTo>
                      <a:pt x="52596" y="76122"/>
                    </a:moveTo>
                    <a:cubicBezTo>
                      <a:pt x="46403" y="76122"/>
                      <a:pt x="40809" y="77671"/>
                      <a:pt x="35814" y="80768"/>
                    </a:cubicBezTo>
                    <a:cubicBezTo>
                      <a:pt x="30869" y="83865"/>
                      <a:pt x="26973" y="88060"/>
                      <a:pt x="24176" y="93355"/>
                    </a:cubicBezTo>
                    <a:cubicBezTo>
                      <a:pt x="21378" y="98649"/>
                      <a:pt x="19980" y="104594"/>
                      <a:pt x="19980" y="111287"/>
                    </a:cubicBezTo>
                    <a:cubicBezTo>
                      <a:pt x="19980" y="117980"/>
                      <a:pt x="21378" y="123974"/>
                      <a:pt x="24176" y="129318"/>
                    </a:cubicBezTo>
                    <a:cubicBezTo>
                      <a:pt x="26973" y="134663"/>
                      <a:pt x="30869" y="138909"/>
                      <a:pt x="35814" y="142005"/>
                    </a:cubicBezTo>
                    <a:cubicBezTo>
                      <a:pt x="40759" y="145102"/>
                      <a:pt x="46353" y="146650"/>
                      <a:pt x="52596" y="146650"/>
                    </a:cubicBezTo>
                    <a:cubicBezTo>
                      <a:pt x="58840" y="146650"/>
                      <a:pt x="64585" y="145102"/>
                      <a:pt x="69480" y="142005"/>
                    </a:cubicBezTo>
                    <a:cubicBezTo>
                      <a:pt x="74375" y="138909"/>
                      <a:pt x="78221" y="134663"/>
                      <a:pt x="81117" y="129318"/>
                    </a:cubicBezTo>
                    <a:cubicBezTo>
                      <a:pt x="83965" y="123974"/>
                      <a:pt x="85413" y="117930"/>
                      <a:pt x="85413" y="111287"/>
                    </a:cubicBezTo>
                    <a:cubicBezTo>
                      <a:pt x="85413" y="104644"/>
                      <a:pt x="83965" y="98649"/>
                      <a:pt x="81117" y="93355"/>
                    </a:cubicBezTo>
                    <a:cubicBezTo>
                      <a:pt x="78221" y="88060"/>
                      <a:pt x="74375" y="83915"/>
                      <a:pt x="69480" y="80768"/>
                    </a:cubicBezTo>
                    <a:cubicBezTo>
                      <a:pt x="64585" y="77671"/>
                      <a:pt x="58990" y="76122"/>
                      <a:pt x="52596" y="76122"/>
                    </a:cubicBezTo>
                    <a:close/>
                    <a:moveTo>
                      <a:pt x="46553" y="6294"/>
                    </a:moveTo>
                    <a:lnTo>
                      <a:pt x="58890" y="6294"/>
                    </a:lnTo>
                    <a:lnTo>
                      <a:pt x="58890" y="44255"/>
                    </a:lnTo>
                    <a:lnTo>
                      <a:pt x="46553" y="44255"/>
                    </a:lnTo>
                    <a:lnTo>
                      <a:pt x="46553" y="6294"/>
                    </a:lnTo>
                    <a:close/>
                    <a:moveTo>
                      <a:pt x="117530" y="5145"/>
                    </a:moveTo>
                    <a:lnTo>
                      <a:pt x="129419" y="5145"/>
                    </a:lnTo>
                    <a:lnTo>
                      <a:pt x="129419" y="196450"/>
                    </a:lnTo>
                    <a:lnTo>
                      <a:pt x="117530" y="196450"/>
                    </a:lnTo>
                    <a:lnTo>
                      <a:pt x="117530" y="5145"/>
                    </a:lnTo>
                    <a:close/>
                    <a:moveTo>
                      <a:pt x="124274" y="89159"/>
                    </a:moveTo>
                    <a:lnTo>
                      <a:pt x="166630" y="89159"/>
                    </a:lnTo>
                    <a:lnTo>
                      <a:pt x="166630" y="99848"/>
                    </a:lnTo>
                    <a:lnTo>
                      <a:pt x="124274" y="99848"/>
                    </a:lnTo>
                    <a:lnTo>
                      <a:pt x="124274" y="89159"/>
                    </a:lnTo>
                    <a:close/>
                    <a:moveTo>
                      <a:pt x="162434" y="0"/>
                    </a:moveTo>
                    <a:lnTo>
                      <a:pt x="174523" y="0"/>
                    </a:lnTo>
                    <a:lnTo>
                      <a:pt x="174523" y="207388"/>
                    </a:lnTo>
                    <a:lnTo>
                      <a:pt x="162434" y="207388"/>
                    </a:lnTo>
                    <a:lnTo>
                      <a:pt x="16243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56" name="Google Shape;3556;g34ed79b00d1_0_3027"/>
              <p:cNvSpPr/>
              <p:nvPr/>
            </p:nvSpPr>
            <p:spPr>
              <a:xfrm>
                <a:off x="10825821" y="5065929"/>
                <a:ext cx="178767" cy="206889"/>
              </a:xfrm>
              <a:custGeom>
                <a:rect b="b" l="l" r="r" t="t"/>
                <a:pathLst>
                  <a:path extrusionOk="0" h="206889" w="178767">
                    <a:moveTo>
                      <a:pt x="0" y="17232"/>
                    </a:moveTo>
                    <a:lnTo>
                      <a:pt x="12337" y="17232"/>
                    </a:lnTo>
                    <a:lnTo>
                      <a:pt x="12337" y="97751"/>
                    </a:lnTo>
                    <a:lnTo>
                      <a:pt x="0" y="97751"/>
                    </a:lnTo>
                    <a:lnTo>
                      <a:pt x="0" y="17232"/>
                    </a:lnTo>
                    <a:close/>
                    <a:moveTo>
                      <a:pt x="0" y="93554"/>
                    </a:moveTo>
                    <a:lnTo>
                      <a:pt x="12337" y="93554"/>
                    </a:lnTo>
                    <a:cubicBezTo>
                      <a:pt x="23826" y="93554"/>
                      <a:pt x="35564" y="93155"/>
                      <a:pt x="47602" y="92406"/>
                    </a:cubicBezTo>
                    <a:cubicBezTo>
                      <a:pt x="59640" y="91607"/>
                      <a:pt x="72676" y="89858"/>
                      <a:pt x="86812" y="87061"/>
                    </a:cubicBezTo>
                    <a:lnTo>
                      <a:pt x="88211" y="97751"/>
                    </a:lnTo>
                    <a:cubicBezTo>
                      <a:pt x="73625" y="100547"/>
                      <a:pt x="60339" y="102345"/>
                      <a:pt x="48302" y="103195"/>
                    </a:cubicBezTo>
                    <a:cubicBezTo>
                      <a:pt x="36263" y="104044"/>
                      <a:pt x="24276" y="104494"/>
                      <a:pt x="12337" y="104494"/>
                    </a:cubicBezTo>
                    <a:lnTo>
                      <a:pt x="0" y="104494"/>
                    </a:lnTo>
                    <a:lnTo>
                      <a:pt x="0" y="93554"/>
                    </a:lnTo>
                    <a:close/>
                    <a:moveTo>
                      <a:pt x="46353" y="126621"/>
                    </a:moveTo>
                    <a:lnTo>
                      <a:pt x="56343" y="126621"/>
                    </a:lnTo>
                    <a:lnTo>
                      <a:pt x="56343" y="142904"/>
                    </a:lnTo>
                    <a:cubicBezTo>
                      <a:pt x="56343" y="151146"/>
                      <a:pt x="54345" y="159337"/>
                      <a:pt x="50399" y="167479"/>
                    </a:cubicBezTo>
                    <a:cubicBezTo>
                      <a:pt x="46453" y="175621"/>
                      <a:pt x="40958" y="183063"/>
                      <a:pt x="33866" y="189706"/>
                    </a:cubicBezTo>
                    <a:cubicBezTo>
                      <a:pt x="26823" y="196400"/>
                      <a:pt x="18531" y="201594"/>
                      <a:pt x="9091" y="205290"/>
                    </a:cubicBezTo>
                    <a:lnTo>
                      <a:pt x="2797" y="195751"/>
                    </a:lnTo>
                    <a:cubicBezTo>
                      <a:pt x="11339" y="192654"/>
                      <a:pt x="18831" y="188208"/>
                      <a:pt x="25274" y="182364"/>
                    </a:cubicBezTo>
                    <a:cubicBezTo>
                      <a:pt x="31718" y="176520"/>
                      <a:pt x="36813" y="170177"/>
                      <a:pt x="40659" y="163284"/>
                    </a:cubicBezTo>
                    <a:cubicBezTo>
                      <a:pt x="44455" y="156391"/>
                      <a:pt x="46353" y="149598"/>
                      <a:pt x="46353" y="142904"/>
                    </a:cubicBezTo>
                    <a:lnTo>
                      <a:pt x="46353" y="126621"/>
                    </a:lnTo>
                    <a:close/>
                    <a:moveTo>
                      <a:pt x="48402" y="126621"/>
                    </a:moveTo>
                    <a:lnTo>
                      <a:pt x="58191" y="126621"/>
                    </a:lnTo>
                    <a:lnTo>
                      <a:pt x="58191" y="142904"/>
                    </a:lnTo>
                    <a:cubicBezTo>
                      <a:pt x="58191" y="150047"/>
                      <a:pt x="59640" y="157140"/>
                      <a:pt x="62636" y="164182"/>
                    </a:cubicBezTo>
                    <a:cubicBezTo>
                      <a:pt x="65584" y="171225"/>
                      <a:pt x="69879" y="177669"/>
                      <a:pt x="75573" y="183513"/>
                    </a:cubicBezTo>
                    <a:cubicBezTo>
                      <a:pt x="81217" y="189357"/>
                      <a:pt x="88161" y="193952"/>
                      <a:pt x="96402" y="197349"/>
                    </a:cubicBezTo>
                    <a:lnTo>
                      <a:pt x="90808" y="206889"/>
                    </a:lnTo>
                    <a:cubicBezTo>
                      <a:pt x="81317" y="203143"/>
                      <a:pt x="73525" y="197898"/>
                      <a:pt x="67281" y="191055"/>
                    </a:cubicBezTo>
                    <a:cubicBezTo>
                      <a:pt x="61088" y="184212"/>
                      <a:pt x="56393" y="176620"/>
                      <a:pt x="53196" y="168229"/>
                    </a:cubicBezTo>
                    <a:cubicBezTo>
                      <a:pt x="49999" y="159837"/>
                      <a:pt x="48402" y="151396"/>
                      <a:pt x="48402" y="142854"/>
                    </a:cubicBezTo>
                    <a:lnTo>
                      <a:pt x="48402" y="126571"/>
                    </a:lnTo>
                    <a:close/>
                    <a:moveTo>
                      <a:pt x="123125" y="126621"/>
                    </a:moveTo>
                    <a:lnTo>
                      <a:pt x="132915" y="126621"/>
                    </a:lnTo>
                    <a:lnTo>
                      <a:pt x="132915" y="142904"/>
                    </a:lnTo>
                    <a:cubicBezTo>
                      <a:pt x="132915" y="150197"/>
                      <a:pt x="131316" y="157989"/>
                      <a:pt x="128120" y="166280"/>
                    </a:cubicBezTo>
                    <a:cubicBezTo>
                      <a:pt x="124923" y="174572"/>
                      <a:pt x="120228" y="182364"/>
                      <a:pt x="114034" y="189656"/>
                    </a:cubicBezTo>
                    <a:cubicBezTo>
                      <a:pt x="107840" y="196949"/>
                      <a:pt x="100048" y="202694"/>
                      <a:pt x="90758" y="206889"/>
                    </a:cubicBezTo>
                    <a:lnTo>
                      <a:pt x="84913" y="197349"/>
                    </a:lnTo>
                    <a:cubicBezTo>
                      <a:pt x="93156" y="193602"/>
                      <a:pt x="100048" y="188608"/>
                      <a:pt x="105643" y="182214"/>
                    </a:cubicBezTo>
                    <a:cubicBezTo>
                      <a:pt x="111237" y="175871"/>
                      <a:pt x="115533" y="169177"/>
                      <a:pt x="118579" y="162184"/>
                    </a:cubicBezTo>
                    <a:cubicBezTo>
                      <a:pt x="121626" y="155192"/>
                      <a:pt x="123125" y="148748"/>
                      <a:pt x="123125" y="142854"/>
                    </a:cubicBezTo>
                    <a:lnTo>
                      <a:pt x="123125" y="126571"/>
                    </a:lnTo>
                    <a:close/>
                    <a:moveTo>
                      <a:pt x="103095" y="3946"/>
                    </a:moveTo>
                    <a:lnTo>
                      <a:pt x="114983" y="3946"/>
                    </a:lnTo>
                    <a:lnTo>
                      <a:pt x="114983" y="117780"/>
                    </a:lnTo>
                    <a:lnTo>
                      <a:pt x="103095" y="117780"/>
                    </a:lnTo>
                    <a:lnTo>
                      <a:pt x="103095" y="3946"/>
                    </a:lnTo>
                    <a:close/>
                    <a:moveTo>
                      <a:pt x="110788" y="54245"/>
                    </a:moveTo>
                    <a:lnTo>
                      <a:pt x="153643" y="54245"/>
                    </a:lnTo>
                    <a:lnTo>
                      <a:pt x="153643" y="64734"/>
                    </a:lnTo>
                    <a:lnTo>
                      <a:pt x="110788" y="64734"/>
                    </a:lnTo>
                    <a:lnTo>
                      <a:pt x="110788" y="54245"/>
                    </a:lnTo>
                    <a:close/>
                    <a:moveTo>
                      <a:pt x="125223" y="126621"/>
                    </a:moveTo>
                    <a:lnTo>
                      <a:pt x="135012" y="126621"/>
                    </a:lnTo>
                    <a:lnTo>
                      <a:pt x="135012" y="142904"/>
                    </a:lnTo>
                    <a:cubicBezTo>
                      <a:pt x="135012" y="150047"/>
                      <a:pt x="136861" y="157090"/>
                      <a:pt x="140607" y="164082"/>
                    </a:cubicBezTo>
                    <a:cubicBezTo>
                      <a:pt x="144353" y="171075"/>
                      <a:pt x="149498" y="177369"/>
                      <a:pt x="156091" y="182963"/>
                    </a:cubicBezTo>
                    <a:cubicBezTo>
                      <a:pt x="162684" y="188558"/>
                      <a:pt x="170227" y="192803"/>
                      <a:pt x="178768" y="195751"/>
                    </a:cubicBezTo>
                    <a:lnTo>
                      <a:pt x="172474" y="205290"/>
                    </a:lnTo>
                    <a:cubicBezTo>
                      <a:pt x="163034" y="201694"/>
                      <a:pt x="154692" y="196699"/>
                      <a:pt x="147550" y="190256"/>
                    </a:cubicBezTo>
                    <a:cubicBezTo>
                      <a:pt x="140407" y="183813"/>
                      <a:pt x="134912" y="176470"/>
                      <a:pt x="131016" y="168279"/>
                    </a:cubicBezTo>
                    <a:cubicBezTo>
                      <a:pt x="127120" y="160037"/>
                      <a:pt x="125223" y="151595"/>
                      <a:pt x="125223" y="142904"/>
                    </a:cubicBezTo>
                    <a:lnTo>
                      <a:pt x="125223" y="126621"/>
                    </a:lnTo>
                    <a:close/>
                    <a:moveTo>
                      <a:pt x="150147" y="0"/>
                    </a:moveTo>
                    <a:lnTo>
                      <a:pt x="162036" y="0"/>
                    </a:lnTo>
                    <a:lnTo>
                      <a:pt x="162036" y="120128"/>
                    </a:lnTo>
                    <a:lnTo>
                      <a:pt x="150147" y="120128"/>
                    </a:lnTo>
                    <a:lnTo>
                      <a:pt x="15014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57" name="Google Shape;3557;g34ed79b00d1_0_3027"/>
              <p:cNvSpPr/>
              <p:nvPr/>
            </p:nvSpPr>
            <p:spPr>
              <a:xfrm>
                <a:off x="11037806" y="5065679"/>
                <a:ext cx="184661" cy="207838"/>
              </a:xfrm>
              <a:custGeom>
                <a:rect b="b" l="l" r="r" t="t"/>
                <a:pathLst>
                  <a:path extrusionOk="0" h="207838" w="184661">
                    <a:moveTo>
                      <a:pt x="49" y="20979"/>
                    </a:moveTo>
                    <a:lnTo>
                      <a:pt x="95952" y="20979"/>
                    </a:lnTo>
                    <a:lnTo>
                      <a:pt x="95952" y="31468"/>
                    </a:lnTo>
                    <a:lnTo>
                      <a:pt x="12387" y="31468"/>
                    </a:lnTo>
                    <a:lnTo>
                      <a:pt x="12387" y="148549"/>
                    </a:lnTo>
                    <a:lnTo>
                      <a:pt x="49" y="148549"/>
                    </a:lnTo>
                    <a:lnTo>
                      <a:pt x="49" y="20979"/>
                    </a:lnTo>
                    <a:close/>
                    <a:moveTo>
                      <a:pt x="49" y="144103"/>
                    </a:moveTo>
                    <a:lnTo>
                      <a:pt x="15633" y="144103"/>
                    </a:lnTo>
                    <a:cubicBezTo>
                      <a:pt x="29119" y="144103"/>
                      <a:pt x="41257" y="143903"/>
                      <a:pt x="52046" y="143504"/>
                    </a:cubicBezTo>
                    <a:cubicBezTo>
                      <a:pt x="62835" y="143104"/>
                      <a:pt x="73125" y="142355"/>
                      <a:pt x="83015" y="141306"/>
                    </a:cubicBezTo>
                    <a:cubicBezTo>
                      <a:pt x="92854" y="140207"/>
                      <a:pt x="102994" y="138659"/>
                      <a:pt x="113384" y="136661"/>
                    </a:cubicBezTo>
                    <a:lnTo>
                      <a:pt x="115232" y="147599"/>
                    </a:lnTo>
                    <a:cubicBezTo>
                      <a:pt x="104543" y="149597"/>
                      <a:pt x="94103" y="151146"/>
                      <a:pt x="84013" y="152245"/>
                    </a:cubicBezTo>
                    <a:cubicBezTo>
                      <a:pt x="73924" y="153344"/>
                      <a:pt x="63435" y="154093"/>
                      <a:pt x="52495" y="154442"/>
                    </a:cubicBezTo>
                    <a:cubicBezTo>
                      <a:pt x="41557" y="154842"/>
                      <a:pt x="29269" y="155042"/>
                      <a:pt x="15583" y="155042"/>
                    </a:cubicBezTo>
                    <a:lnTo>
                      <a:pt x="0" y="155042"/>
                    </a:lnTo>
                    <a:lnTo>
                      <a:pt x="0" y="144103"/>
                    </a:lnTo>
                    <a:close/>
                    <a:moveTo>
                      <a:pt x="135761" y="0"/>
                    </a:moveTo>
                    <a:lnTo>
                      <a:pt x="148348" y="0"/>
                    </a:lnTo>
                    <a:lnTo>
                      <a:pt x="148348" y="207838"/>
                    </a:lnTo>
                    <a:lnTo>
                      <a:pt x="135761" y="207838"/>
                    </a:lnTo>
                    <a:lnTo>
                      <a:pt x="135761" y="0"/>
                    </a:lnTo>
                    <a:close/>
                    <a:moveTo>
                      <a:pt x="145101" y="85213"/>
                    </a:moveTo>
                    <a:lnTo>
                      <a:pt x="184661" y="85213"/>
                    </a:lnTo>
                    <a:lnTo>
                      <a:pt x="184661" y="95902"/>
                    </a:lnTo>
                    <a:lnTo>
                      <a:pt x="145101" y="95902"/>
                    </a:lnTo>
                    <a:lnTo>
                      <a:pt x="145101" y="8521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558" name="Google Shape;3558;g34ed79b00d1_0_3027"/>
          <p:cNvGrpSpPr/>
          <p:nvPr/>
        </p:nvGrpSpPr>
        <p:grpSpPr>
          <a:xfrm>
            <a:off x="8467274" y="-268"/>
            <a:ext cx="329400" cy="329400"/>
            <a:chOff x="8467274" y="-268"/>
            <a:chExt cx="329400" cy="329400"/>
          </a:xfrm>
        </p:grpSpPr>
        <p:sp>
          <p:nvSpPr>
            <p:cNvPr id="3559" name="Google Shape;3559;g34ed79b00d1_0_3027"/>
            <p:cNvSpPr/>
            <p:nvPr/>
          </p:nvSpPr>
          <p:spPr>
            <a:xfrm>
              <a:off x="8467274" y="-268"/>
              <a:ext cx="329400" cy="329400"/>
            </a:xfrm>
            <a:prstGeom prst="rect">
              <a:avLst/>
            </a:prstGeom>
            <a:solidFill>
              <a:srgbClr val="0063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grpSp>
          <p:nvGrpSpPr>
            <p:cNvPr id="3560" name="Google Shape;3560;g34ed79b00d1_0_3027"/>
            <p:cNvGrpSpPr/>
            <p:nvPr/>
          </p:nvGrpSpPr>
          <p:grpSpPr>
            <a:xfrm>
              <a:off x="8546153" y="63898"/>
              <a:ext cx="191009" cy="201168"/>
              <a:chOff x="1379850" y="238125"/>
              <a:chExt cx="4860275" cy="5238750"/>
            </a:xfrm>
          </p:grpSpPr>
          <p:sp>
            <p:nvSpPr>
              <p:cNvPr id="3561" name="Google Shape;3561;g34ed79b00d1_0_3027"/>
              <p:cNvSpPr/>
              <p:nvPr/>
            </p:nvSpPr>
            <p:spPr>
              <a:xfrm>
                <a:off x="4988525" y="4354750"/>
                <a:ext cx="727075" cy="727075"/>
              </a:xfrm>
              <a:custGeom>
                <a:rect b="b" l="l" r="r" t="t"/>
                <a:pathLst>
                  <a:path extrusionOk="0" h="29083" w="29083">
                    <a:moveTo>
                      <a:pt x="14210" y="9097"/>
                    </a:moveTo>
                    <a:lnTo>
                      <a:pt x="15139" y="9163"/>
                    </a:lnTo>
                    <a:lnTo>
                      <a:pt x="16002" y="9296"/>
                    </a:lnTo>
                    <a:lnTo>
                      <a:pt x="16334" y="9362"/>
                    </a:lnTo>
                    <a:lnTo>
                      <a:pt x="16733" y="9495"/>
                    </a:lnTo>
                    <a:lnTo>
                      <a:pt x="16998" y="9694"/>
                    </a:lnTo>
                    <a:lnTo>
                      <a:pt x="17264" y="9894"/>
                    </a:lnTo>
                    <a:lnTo>
                      <a:pt x="17463" y="10226"/>
                    </a:lnTo>
                    <a:lnTo>
                      <a:pt x="17596" y="10558"/>
                    </a:lnTo>
                    <a:lnTo>
                      <a:pt x="17729" y="10956"/>
                    </a:lnTo>
                    <a:lnTo>
                      <a:pt x="17729" y="11354"/>
                    </a:lnTo>
                    <a:lnTo>
                      <a:pt x="17729" y="11886"/>
                    </a:lnTo>
                    <a:lnTo>
                      <a:pt x="17596" y="12284"/>
                    </a:lnTo>
                    <a:lnTo>
                      <a:pt x="17463" y="12616"/>
                    </a:lnTo>
                    <a:lnTo>
                      <a:pt x="17264" y="12948"/>
                    </a:lnTo>
                    <a:lnTo>
                      <a:pt x="16998" y="13147"/>
                    </a:lnTo>
                    <a:lnTo>
                      <a:pt x="16733" y="13346"/>
                    </a:lnTo>
                    <a:lnTo>
                      <a:pt x="16401" y="13479"/>
                    </a:lnTo>
                    <a:lnTo>
                      <a:pt x="16002" y="13612"/>
                    </a:lnTo>
                    <a:lnTo>
                      <a:pt x="15139" y="13678"/>
                    </a:lnTo>
                    <a:lnTo>
                      <a:pt x="14210" y="13745"/>
                    </a:lnTo>
                    <a:lnTo>
                      <a:pt x="12151" y="13745"/>
                    </a:lnTo>
                    <a:lnTo>
                      <a:pt x="12151" y="9097"/>
                    </a:lnTo>
                    <a:close/>
                    <a:moveTo>
                      <a:pt x="13280" y="6242"/>
                    </a:moveTo>
                    <a:lnTo>
                      <a:pt x="8964" y="6308"/>
                    </a:lnTo>
                    <a:lnTo>
                      <a:pt x="8964" y="22244"/>
                    </a:lnTo>
                    <a:lnTo>
                      <a:pt x="12151" y="22244"/>
                    </a:lnTo>
                    <a:lnTo>
                      <a:pt x="12151" y="16135"/>
                    </a:lnTo>
                    <a:lnTo>
                      <a:pt x="14674" y="16135"/>
                    </a:lnTo>
                    <a:lnTo>
                      <a:pt x="17861" y="22244"/>
                    </a:lnTo>
                    <a:lnTo>
                      <a:pt x="21181" y="22244"/>
                    </a:lnTo>
                    <a:lnTo>
                      <a:pt x="17729" y="15737"/>
                    </a:lnTo>
                    <a:lnTo>
                      <a:pt x="18459" y="15471"/>
                    </a:lnTo>
                    <a:lnTo>
                      <a:pt x="19057" y="15139"/>
                    </a:lnTo>
                    <a:lnTo>
                      <a:pt x="19588" y="14674"/>
                    </a:lnTo>
                    <a:lnTo>
                      <a:pt x="20052" y="14209"/>
                    </a:lnTo>
                    <a:lnTo>
                      <a:pt x="20384" y="13612"/>
                    </a:lnTo>
                    <a:lnTo>
                      <a:pt x="20650" y="12881"/>
                    </a:lnTo>
                    <a:lnTo>
                      <a:pt x="20849" y="12085"/>
                    </a:lnTo>
                    <a:lnTo>
                      <a:pt x="20916" y="11222"/>
                    </a:lnTo>
                    <a:lnTo>
                      <a:pt x="20849" y="10159"/>
                    </a:lnTo>
                    <a:lnTo>
                      <a:pt x="20716" y="9761"/>
                    </a:lnTo>
                    <a:lnTo>
                      <a:pt x="20650" y="9296"/>
                    </a:lnTo>
                    <a:lnTo>
                      <a:pt x="20451" y="8964"/>
                    </a:lnTo>
                    <a:lnTo>
                      <a:pt x="20318" y="8566"/>
                    </a:lnTo>
                    <a:lnTo>
                      <a:pt x="20052" y="8300"/>
                    </a:lnTo>
                    <a:lnTo>
                      <a:pt x="19853" y="7968"/>
                    </a:lnTo>
                    <a:lnTo>
                      <a:pt x="19322" y="7503"/>
                    </a:lnTo>
                    <a:lnTo>
                      <a:pt x="18658" y="7105"/>
                    </a:lnTo>
                    <a:lnTo>
                      <a:pt x="17928" y="6773"/>
                    </a:lnTo>
                    <a:lnTo>
                      <a:pt x="17131" y="6574"/>
                    </a:lnTo>
                    <a:lnTo>
                      <a:pt x="16201" y="6441"/>
                    </a:lnTo>
                    <a:lnTo>
                      <a:pt x="15272" y="6308"/>
                    </a:lnTo>
                    <a:lnTo>
                      <a:pt x="14276" y="6242"/>
                    </a:lnTo>
                    <a:close/>
                    <a:moveTo>
                      <a:pt x="14608" y="2457"/>
                    </a:moveTo>
                    <a:lnTo>
                      <a:pt x="15670" y="2524"/>
                    </a:lnTo>
                    <a:lnTo>
                      <a:pt x="16799" y="2656"/>
                    </a:lnTo>
                    <a:lnTo>
                      <a:pt x="17928" y="2855"/>
                    </a:lnTo>
                    <a:lnTo>
                      <a:pt x="18990" y="3187"/>
                    </a:lnTo>
                    <a:lnTo>
                      <a:pt x="19986" y="3652"/>
                    </a:lnTo>
                    <a:lnTo>
                      <a:pt x="20982" y="4183"/>
                    </a:lnTo>
                    <a:lnTo>
                      <a:pt x="21912" y="4781"/>
                    </a:lnTo>
                    <a:lnTo>
                      <a:pt x="22775" y="5511"/>
                    </a:lnTo>
                    <a:lnTo>
                      <a:pt x="23638" y="6308"/>
                    </a:lnTo>
                    <a:lnTo>
                      <a:pt x="24368" y="7238"/>
                    </a:lnTo>
                    <a:lnTo>
                      <a:pt x="24966" y="8234"/>
                    </a:lnTo>
                    <a:lnTo>
                      <a:pt x="25497" y="9296"/>
                    </a:lnTo>
                    <a:lnTo>
                      <a:pt x="25962" y="10491"/>
                    </a:lnTo>
                    <a:lnTo>
                      <a:pt x="26294" y="11753"/>
                    </a:lnTo>
                    <a:lnTo>
                      <a:pt x="26493" y="13147"/>
                    </a:lnTo>
                    <a:lnTo>
                      <a:pt x="26559" y="14608"/>
                    </a:lnTo>
                    <a:lnTo>
                      <a:pt x="26493" y="16069"/>
                    </a:lnTo>
                    <a:lnTo>
                      <a:pt x="26294" y="17463"/>
                    </a:lnTo>
                    <a:lnTo>
                      <a:pt x="25962" y="18724"/>
                    </a:lnTo>
                    <a:lnTo>
                      <a:pt x="25497" y="19920"/>
                    </a:lnTo>
                    <a:lnTo>
                      <a:pt x="24966" y="21048"/>
                    </a:lnTo>
                    <a:lnTo>
                      <a:pt x="24368" y="22044"/>
                    </a:lnTo>
                    <a:lnTo>
                      <a:pt x="23638" y="22907"/>
                    </a:lnTo>
                    <a:lnTo>
                      <a:pt x="22775" y="23704"/>
                    </a:lnTo>
                    <a:lnTo>
                      <a:pt x="21912" y="24435"/>
                    </a:lnTo>
                    <a:lnTo>
                      <a:pt x="20982" y="25032"/>
                    </a:lnTo>
                    <a:lnTo>
                      <a:pt x="19986" y="25563"/>
                    </a:lnTo>
                    <a:lnTo>
                      <a:pt x="18990" y="26028"/>
                    </a:lnTo>
                    <a:lnTo>
                      <a:pt x="17928" y="26294"/>
                    </a:lnTo>
                    <a:lnTo>
                      <a:pt x="16799" y="26559"/>
                    </a:lnTo>
                    <a:lnTo>
                      <a:pt x="15670" y="26692"/>
                    </a:lnTo>
                    <a:lnTo>
                      <a:pt x="14608" y="26759"/>
                    </a:lnTo>
                    <a:lnTo>
                      <a:pt x="13479" y="26692"/>
                    </a:lnTo>
                    <a:lnTo>
                      <a:pt x="12350" y="26559"/>
                    </a:lnTo>
                    <a:lnTo>
                      <a:pt x="11222" y="26294"/>
                    </a:lnTo>
                    <a:lnTo>
                      <a:pt x="10159" y="25962"/>
                    </a:lnTo>
                    <a:lnTo>
                      <a:pt x="9163" y="25497"/>
                    </a:lnTo>
                    <a:lnTo>
                      <a:pt x="8167" y="25032"/>
                    </a:lnTo>
                    <a:lnTo>
                      <a:pt x="7238" y="24368"/>
                    </a:lnTo>
                    <a:lnTo>
                      <a:pt x="6375" y="23638"/>
                    </a:lnTo>
                    <a:lnTo>
                      <a:pt x="5511" y="22841"/>
                    </a:lnTo>
                    <a:lnTo>
                      <a:pt x="4781" y="21978"/>
                    </a:lnTo>
                    <a:lnTo>
                      <a:pt x="4184" y="20916"/>
                    </a:lnTo>
                    <a:lnTo>
                      <a:pt x="3652" y="19853"/>
                    </a:lnTo>
                    <a:lnTo>
                      <a:pt x="3188" y="18658"/>
                    </a:lnTo>
                    <a:lnTo>
                      <a:pt x="2856" y="17397"/>
                    </a:lnTo>
                    <a:lnTo>
                      <a:pt x="2656" y="16002"/>
                    </a:lnTo>
                    <a:lnTo>
                      <a:pt x="2590" y="14541"/>
                    </a:lnTo>
                    <a:lnTo>
                      <a:pt x="2656" y="13081"/>
                    </a:lnTo>
                    <a:lnTo>
                      <a:pt x="2856" y="11686"/>
                    </a:lnTo>
                    <a:lnTo>
                      <a:pt x="3188" y="10425"/>
                    </a:lnTo>
                    <a:lnTo>
                      <a:pt x="3652" y="9230"/>
                    </a:lnTo>
                    <a:lnTo>
                      <a:pt x="4184" y="8167"/>
                    </a:lnTo>
                    <a:lnTo>
                      <a:pt x="4781" y="7171"/>
                    </a:lnTo>
                    <a:lnTo>
                      <a:pt x="5511" y="6242"/>
                    </a:lnTo>
                    <a:lnTo>
                      <a:pt x="6375" y="5445"/>
                    </a:lnTo>
                    <a:lnTo>
                      <a:pt x="7238" y="4715"/>
                    </a:lnTo>
                    <a:lnTo>
                      <a:pt x="8167" y="4117"/>
                    </a:lnTo>
                    <a:lnTo>
                      <a:pt x="9163" y="3586"/>
                    </a:lnTo>
                    <a:lnTo>
                      <a:pt x="10159" y="3187"/>
                    </a:lnTo>
                    <a:lnTo>
                      <a:pt x="11222" y="2855"/>
                    </a:lnTo>
                    <a:lnTo>
                      <a:pt x="12350" y="2656"/>
                    </a:lnTo>
                    <a:lnTo>
                      <a:pt x="13479" y="2457"/>
                    </a:lnTo>
                    <a:close/>
                    <a:moveTo>
                      <a:pt x="14608" y="0"/>
                    </a:moveTo>
                    <a:lnTo>
                      <a:pt x="13081" y="67"/>
                    </a:lnTo>
                    <a:lnTo>
                      <a:pt x="11620" y="332"/>
                    </a:lnTo>
                    <a:lnTo>
                      <a:pt x="10226" y="664"/>
                    </a:lnTo>
                    <a:lnTo>
                      <a:pt x="8898" y="1129"/>
                    </a:lnTo>
                    <a:lnTo>
                      <a:pt x="7636" y="1727"/>
                    </a:lnTo>
                    <a:lnTo>
                      <a:pt x="6375" y="2457"/>
                    </a:lnTo>
                    <a:lnTo>
                      <a:pt x="5312" y="3320"/>
                    </a:lnTo>
                    <a:lnTo>
                      <a:pt x="4250" y="4250"/>
                    </a:lnTo>
                    <a:lnTo>
                      <a:pt x="3320" y="5246"/>
                    </a:lnTo>
                    <a:lnTo>
                      <a:pt x="2457" y="6375"/>
                    </a:lnTo>
                    <a:lnTo>
                      <a:pt x="1793" y="7570"/>
                    </a:lnTo>
                    <a:lnTo>
                      <a:pt x="1129" y="8898"/>
                    </a:lnTo>
                    <a:lnTo>
                      <a:pt x="664" y="10226"/>
                    </a:lnTo>
                    <a:lnTo>
                      <a:pt x="333" y="11620"/>
                    </a:lnTo>
                    <a:lnTo>
                      <a:pt x="67" y="13081"/>
                    </a:lnTo>
                    <a:lnTo>
                      <a:pt x="1" y="14608"/>
                    </a:lnTo>
                    <a:lnTo>
                      <a:pt x="67" y="15471"/>
                    </a:lnTo>
                    <a:lnTo>
                      <a:pt x="133" y="16334"/>
                    </a:lnTo>
                    <a:lnTo>
                      <a:pt x="200" y="17197"/>
                    </a:lnTo>
                    <a:lnTo>
                      <a:pt x="333" y="17994"/>
                    </a:lnTo>
                    <a:lnTo>
                      <a:pt x="532" y="18791"/>
                    </a:lnTo>
                    <a:lnTo>
                      <a:pt x="731" y="19521"/>
                    </a:lnTo>
                    <a:lnTo>
                      <a:pt x="996" y="20252"/>
                    </a:lnTo>
                    <a:lnTo>
                      <a:pt x="1262" y="20916"/>
                    </a:lnTo>
                    <a:lnTo>
                      <a:pt x="1594" y="21580"/>
                    </a:lnTo>
                    <a:lnTo>
                      <a:pt x="1926" y="22244"/>
                    </a:lnTo>
                    <a:lnTo>
                      <a:pt x="2723" y="23439"/>
                    </a:lnTo>
                    <a:lnTo>
                      <a:pt x="3586" y="24501"/>
                    </a:lnTo>
                    <a:lnTo>
                      <a:pt x="4582" y="25497"/>
                    </a:lnTo>
                    <a:lnTo>
                      <a:pt x="5644" y="26360"/>
                    </a:lnTo>
                    <a:lnTo>
                      <a:pt x="6773" y="27091"/>
                    </a:lnTo>
                    <a:lnTo>
                      <a:pt x="7968" y="27688"/>
                    </a:lnTo>
                    <a:lnTo>
                      <a:pt x="9230" y="28219"/>
                    </a:lnTo>
                    <a:lnTo>
                      <a:pt x="10491" y="28618"/>
                    </a:lnTo>
                    <a:lnTo>
                      <a:pt x="11819" y="28883"/>
                    </a:lnTo>
                    <a:lnTo>
                      <a:pt x="13214" y="29082"/>
                    </a:lnTo>
                    <a:lnTo>
                      <a:pt x="15936" y="29082"/>
                    </a:lnTo>
                    <a:lnTo>
                      <a:pt x="17264" y="28883"/>
                    </a:lnTo>
                    <a:lnTo>
                      <a:pt x="18592" y="28618"/>
                    </a:lnTo>
                    <a:lnTo>
                      <a:pt x="19853" y="28219"/>
                    </a:lnTo>
                    <a:lnTo>
                      <a:pt x="21115" y="27688"/>
                    </a:lnTo>
                    <a:lnTo>
                      <a:pt x="22310" y="27024"/>
                    </a:lnTo>
                    <a:lnTo>
                      <a:pt x="23439" y="26294"/>
                    </a:lnTo>
                    <a:lnTo>
                      <a:pt x="24501" y="25431"/>
                    </a:lnTo>
                    <a:lnTo>
                      <a:pt x="25497" y="24501"/>
                    </a:lnTo>
                    <a:lnTo>
                      <a:pt x="26360" y="23439"/>
                    </a:lnTo>
                    <a:lnTo>
                      <a:pt x="27157" y="22244"/>
                    </a:lnTo>
                    <a:lnTo>
                      <a:pt x="27489" y="21580"/>
                    </a:lnTo>
                    <a:lnTo>
                      <a:pt x="27821" y="20916"/>
                    </a:lnTo>
                    <a:lnTo>
                      <a:pt x="28087" y="20185"/>
                    </a:lnTo>
                    <a:lnTo>
                      <a:pt x="28352" y="19455"/>
                    </a:lnTo>
                    <a:lnTo>
                      <a:pt x="28551" y="18724"/>
                    </a:lnTo>
                    <a:lnTo>
                      <a:pt x="28751" y="17928"/>
                    </a:lnTo>
                    <a:lnTo>
                      <a:pt x="28883" y="17131"/>
                    </a:lnTo>
                    <a:lnTo>
                      <a:pt x="28950" y="16268"/>
                    </a:lnTo>
                    <a:lnTo>
                      <a:pt x="29016" y="15405"/>
                    </a:lnTo>
                    <a:lnTo>
                      <a:pt x="29082" y="14541"/>
                    </a:lnTo>
                    <a:lnTo>
                      <a:pt x="29016" y="13014"/>
                    </a:lnTo>
                    <a:lnTo>
                      <a:pt x="28751" y="11554"/>
                    </a:lnTo>
                    <a:lnTo>
                      <a:pt x="28419" y="10159"/>
                    </a:lnTo>
                    <a:lnTo>
                      <a:pt x="27954" y="8831"/>
                    </a:lnTo>
                    <a:lnTo>
                      <a:pt x="27356" y="7570"/>
                    </a:lnTo>
                    <a:lnTo>
                      <a:pt x="26626" y="6375"/>
                    </a:lnTo>
                    <a:lnTo>
                      <a:pt x="25829" y="5246"/>
                    </a:lnTo>
                    <a:lnTo>
                      <a:pt x="24899" y="4183"/>
                    </a:lnTo>
                    <a:lnTo>
                      <a:pt x="23904" y="3254"/>
                    </a:lnTo>
                    <a:lnTo>
                      <a:pt x="22775" y="2457"/>
                    </a:lnTo>
                    <a:lnTo>
                      <a:pt x="21580" y="1727"/>
                    </a:lnTo>
                    <a:lnTo>
                      <a:pt x="20318" y="1129"/>
                    </a:lnTo>
                    <a:lnTo>
                      <a:pt x="18990" y="664"/>
                    </a:lnTo>
                    <a:lnTo>
                      <a:pt x="17596" y="266"/>
                    </a:lnTo>
                    <a:lnTo>
                      <a:pt x="16135" y="67"/>
                    </a:lnTo>
                    <a:lnTo>
                      <a:pt x="1460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62" name="Google Shape;3562;g34ed79b00d1_0_3027"/>
              <p:cNvSpPr/>
              <p:nvPr/>
            </p:nvSpPr>
            <p:spPr>
              <a:xfrm>
                <a:off x="4988525" y="4354750"/>
                <a:ext cx="727075" cy="727075"/>
              </a:xfrm>
              <a:custGeom>
                <a:rect b="b" l="l" r="r" t="t"/>
                <a:pathLst>
                  <a:path extrusionOk="0" fill="none" h="29083" w="29083">
                    <a:moveTo>
                      <a:pt x="1" y="14608"/>
                    </a:moveTo>
                    <a:lnTo>
                      <a:pt x="1" y="14608"/>
                    </a:lnTo>
                    <a:lnTo>
                      <a:pt x="67" y="13081"/>
                    </a:lnTo>
                    <a:lnTo>
                      <a:pt x="333" y="11620"/>
                    </a:lnTo>
                    <a:lnTo>
                      <a:pt x="664" y="10226"/>
                    </a:lnTo>
                    <a:lnTo>
                      <a:pt x="1129" y="8898"/>
                    </a:lnTo>
                    <a:lnTo>
                      <a:pt x="1793" y="7570"/>
                    </a:lnTo>
                    <a:lnTo>
                      <a:pt x="2457" y="6375"/>
                    </a:lnTo>
                    <a:lnTo>
                      <a:pt x="3320" y="5246"/>
                    </a:lnTo>
                    <a:lnTo>
                      <a:pt x="4250" y="4250"/>
                    </a:lnTo>
                    <a:lnTo>
                      <a:pt x="5312" y="3320"/>
                    </a:lnTo>
                    <a:lnTo>
                      <a:pt x="6375" y="2457"/>
                    </a:lnTo>
                    <a:lnTo>
                      <a:pt x="7636" y="1727"/>
                    </a:lnTo>
                    <a:lnTo>
                      <a:pt x="8898" y="1129"/>
                    </a:lnTo>
                    <a:lnTo>
                      <a:pt x="10226" y="664"/>
                    </a:lnTo>
                    <a:lnTo>
                      <a:pt x="11620" y="332"/>
                    </a:lnTo>
                    <a:lnTo>
                      <a:pt x="13081" y="67"/>
                    </a:lnTo>
                    <a:lnTo>
                      <a:pt x="14608" y="0"/>
                    </a:lnTo>
                    <a:lnTo>
                      <a:pt x="14608" y="0"/>
                    </a:lnTo>
                    <a:lnTo>
                      <a:pt x="16135" y="67"/>
                    </a:lnTo>
                    <a:lnTo>
                      <a:pt x="17596" y="266"/>
                    </a:lnTo>
                    <a:lnTo>
                      <a:pt x="18990" y="664"/>
                    </a:lnTo>
                    <a:lnTo>
                      <a:pt x="20318" y="1129"/>
                    </a:lnTo>
                    <a:lnTo>
                      <a:pt x="21580" y="1727"/>
                    </a:lnTo>
                    <a:lnTo>
                      <a:pt x="22775" y="2457"/>
                    </a:lnTo>
                    <a:lnTo>
                      <a:pt x="23904" y="3254"/>
                    </a:lnTo>
                    <a:lnTo>
                      <a:pt x="24899" y="4183"/>
                    </a:lnTo>
                    <a:lnTo>
                      <a:pt x="25829" y="5246"/>
                    </a:lnTo>
                    <a:lnTo>
                      <a:pt x="26626" y="6375"/>
                    </a:lnTo>
                    <a:lnTo>
                      <a:pt x="27356" y="7570"/>
                    </a:lnTo>
                    <a:lnTo>
                      <a:pt x="27954" y="8831"/>
                    </a:lnTo>
                    <a:lnTo>
                      <a:pt x="28419" y="10159"/>
                    </a:lnTo>
                    <a:lnTo>
                      <a:pt x="28751" y="11554"/>
                    </a:lnTo>
                    <a:lnTo>
                      <a:pt x="29016" y="13014"/>
                    </a:lnTo>
                    <a:lnTo>
                      <a:pt x="29082" y="14541"/>
                    </a:lnTo>
                    <a:lnTo>
                      <a:pt x="29082" y="14541"/>
                    </a:lnTo>
                    <a:lnTo>
                      <a:pt x="29016" y="15405"/>
                    </a:lnTo>
                    <a:lnTo>
                      <a:pt x="28950" y="16268"/>
                    </a:lnTo>
                    <a:lnTo>
                      <a:pt x="28883" y="17131"/>
                    </a:lnTo>
                    <a:lnTo>
                      <a:pt x="28751" y="17928"/>
                    </a:lnTo>
                    <a:lnTo>
                      <a:pt x="28551" y="18724"/>
                    </a:lnTo>
                    <a:lnTo>
                      <a:pt x="28352" y="19455"/>
                    </a:lnTo>
                    <a:lnTo>
                      <a:pt x="28087" y="20185"/>
                    </a:lnTo>
                    <a:lnTo>
                      <a:pt x="27821" y="20916"/>
                    </a:lnTo>
                    <a:lnTo>
                      <a:pt x="27489" y="21580"/>
                    </a:lnTo>
                    <a:lnTo>
                      <a:pt x="27157" y="22244"/>
                    </a:lnTo>
                    <a:lnTo>
                      <a:pt x="26360" y="23439"/>
                    </a:lnTo>
                    <a:lnTo>
                      <a:pt x="25497" y="24501"/>
                    </a:lnTo>
                    <a:lnTo>
                      <a:pt x="24501" y="25431"/>
                    </a:lnTo>
                    <a:lnTo>
                      <a:pt x="23439" y="26294"/>
                    </a:lnTo>
                    <a:lnTo>
                      <a:pt x="22310" y="27024"/>
                    </a:lnTo>
                    <a:lnTo>
                      <a:pt x="21115" y="27688"/>
                    </a:lnTo>
                    <a:lnTo>
                      <a:pt x="19853" y="28219"/>
                    </a:lnTo>
                    <a:lnTo>
                      <a:pt x="18592" y="28618"/>
                    </a:lnTo>
                    <a:lnTo>
                      <a:pt x="17264" y="28883"/>
                    </a:lnTo>
                    <a:lnTo>
                      <a:pt x="15936" y="29082"/>
                    </a:lnTo>
                    <a:lnTo>
                      <a:pt x="14542" y="29082"/>
                    </a:lnTo>
                    <a:lnTo>
                      <a:pt x="13214" y="29082"/>
                    </a:lnTo>
                    <a:lnTo>
                      <a:pt x="11819" y="28883"/>
                    </a:lnTo>
                    <a:lnTo>
                      <a:pt x="10491" y="28618"/>
                    </a:lnTo>
                    <a:lnTo>
                      <a:pt x="9230" y="28219"/>
                    </a:lnTo>
                    <a:lnTo>
                      <a:pt x="7968" y="27688"/>
                    </a:lnTo>
                    <a:lnTo>
                      <a:pt x="6773" y="27091"/>
                    </a:lnTo>
                    <a:lnTo>
                      <a:pt x="5644" y="26360"/>
                    </a:lnTo>
                    <a:lnTo>
                      <a:pt x="4582" y="25497"/>
                    </a:lnTo>
                    <a:lnTo>
                      <a:pt x="3586" y="24501"/>
                    </a:lnTo>
                    <a:lnTo>
                      <a:pt x="2723" y="23439"/>
                    </a:lnTo>
                    <a:lnTo>
                      <a:pt x="1926" y="22244"/>
                    </a:lnTo>
                    <a:lnTo>
                      <a:pt x="1594" y="21580"/>
                    </a:lnTo>
                    <a:lnTo>
                      <a:pt x="1262" y="20916"/>
                    </a:lnTo>
                    <a:lnTo>
                      <a:pt x="996" y="20252"/>
                    </a:lnTo>
                    <a:lnTo>
                      <a:pt x="731" y="19521"/>
                    </a:lnTo>
                    <a:lnTo>
                      <a:pt x="532" y="18791"/>
                    </a:lnTo>
                    <a:lnTo>
                      <a:pt x="333" y="17994"/>
                    </a:lnTo>
                    <a:lnTo>
                      <a:pt x="200" y="17197"/>
                    </a:lnTo>
                    <a:lnTo>
                      <a:pt x="133" y="16334"/>
                    </a:lnTo>
                    <a:lnTo>
                      <a:pt x="67" y="15471"/>
                    </a:lnTo>
                    <a:lnTo>
                      <a:pt x="1" y="14608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63" name="Google Shape;3563;g34ed79b00d1_0_3027"/>
              <p:cNvSpPr/>
              <p:nvPr/>
            </p:nvSpPr>
            <p:spPr>
              <a:xfrm>
                <a:off x="5053275" y="4416175"/>
                <a:ext cx="599250" cy="607550"/>
              </a:xfrm>
              <a:custGeom>
                <a:rect b="b" l="l" r="r" t="t"/>
                <a:pathLst>
                  <a:path extrusionOk="0" fill="none" h="24302" w="23970">
                    <a:moveTo>
                      <a:pt x="23969" y="12151"/>
                    </a:moveTo>
                    <a:lnTo>
                      <a:pt x="23969" y="12151"/>
                    </a:lnTo>
                    <a:lnTo>
                      <a:pt x="23903" y="10690"/>
                    </a:lnTo>
                    <a:lnTo>
                      <a:pt x="23704" y="9296"/>
                    </a:lnTo>
                    <a:lnTo>
                      <a:pt x="23372" y="8034"/>
                    </a:lnTo>
                    <a:lnTo>
                      <a:pt x="22907" y="6839"/>
                    </a:lnTo>
                    <a:lnTo>
                      <a:pt x="22376" y="5777"/>
                    </a:lnTo>
                    <a:lnTo>
                      <a:pt x="21778" y="4781"/>
                    </a:lnTo>
                    <a:lnTo>
                      <a:pt x="21048" y="3851"/>
                    </a:lnTo>
                    <a:lnTo>
                      <a:pt x="20185" y="3054"/>
                    </a:lnTo>
                    <a:lnTo>
                      <a:pt x="19322" y="2324"/>
                    </a:lnTo>
                    <a:lnTo>
                      <a:pt x="18392" y="1726"/>
                    </a:lnTo>
                    <a:lnTo>
                      <a:pt x="17396" y="1195"/>
                    </a:lnTo>
                    <a:lnTo>
                      <a:pt x="16400" y="730"/>
                    </a:lnTo>
                    <a:lnTo>
                      <a:pt x="15338" y="398"/>
                    </a:lnTo>
                    <a:lnTo>
                      <a:pt x="14209" y="199"/>
                    </a:lnTo>
                    <a:lnTo>
                      <a:pt x="13080" y="67"/>
                    </a:lnTo>
                    <a:lnTo>
                      <a:pt x="12018" y="0"/>
                    </a:lnTo>
                    <a:lnTo>
                      <a:pt x="10889" y="0"/>
                    </a:lnTo>
                    <a:lnTo>
                      <a:pt x="9760" y="199"/>
                    </a:lnTo>
                    <a:lnTo>
                      <a:pt x="8632" y="398"/>
                    </a:lnTo>
                    <a:lnTo>
                      <a:pt x="7569" y="730"/>
                    </a:lnTo>
                    <a:lnTo>
                      <a:pt x="6573" y="1129"/>
                    </a:lnTo>
                    <a:lnTo>
                      <a:pt x="5577" y="1660"/>
                    </a:lnTo>
                    <a:lnTo>
                      <a:pt x="4648" y="2258"/>
                    </a:lnTo>
                    <a:lnTo>
                      <a:pt x="3785" y="2988"/>
                    </a:lnTo>
                    <a:lnTo>
                      <a:pt x="2921" y="3785"/>
                    </a:lnTo>
                    <a:lnTo>
                      <a:pt x="2191" y="4714"/>
                    </a:lnTo>
                    <a:lnTo>
                      <a:pt x="1594" y="5710"/>
                    </a:lnTo>
                    <a:lnTo>
                      <a:pt x="1062" y="6773"/>
                    </a:lnTo>
                    <a:lnTo>
                      <a:pt x="598" y="7968"/>
                    </a:lnTo>
                    <a:lnTo>
                      <a:pt x="266" y="9229"/>
                    </a:lnTo>
                    <a:lnTo>
                      <a:pt x="66" y="10624"/>
                    </a:lnTo>
                    <a:lnTo>
                      <a:pt x="0" y="12084"/>
                    </a:lnTo>
                    <a:lnTo>
                      <a:pt x="0" y="12084"/>
                    </a:lnTo>
                    <a:lnTo>
                      <a:pt x="66" y="13545"/>
                    </a:lnTo>
                    <a:lnTo>
                      <a:pt x="266" y="14940"/>
                    </a:lnTo>
                    <a:lnTo>
                      <a:pt x="598" y="16201"/>
                    </a:lnTo>
                    <a:lnTo>
                      <a:pt x="1062" y="17396"/>
                    </a:lnTo>
                    <a:lnTo>
                      <a:pt x="1594" y="18459"/>
                    </a:lnTo>
                    <a:lnTo>
                      <a:pt x="2191" y="19521"/>
                    </a:lnTo>
                    <a:lnTo>
                      <a:pt x="2921" y="20384"/>
                    </a:lnTo>
                    <a:lnTo>
                      <a:pt x="3785" y="21181"/>
                    </a:lnTo>
                    <a:lnTo>
                      <a:pt x="4648" y="21911"/>
                    </a:lnTo>
                    <a:lnTo>
                      <a:pt x="5577" y="22575"/>
                    </a:lnTo>
                    <a:lnTo>
                      <a:pt x="6573" y="23040"/>
                    </a:lnTo>
                    <a:lnTo>
                      <a:pt x="7569" y="23505"/>
                    </a:lnTo>
                    <a:lnTo>
                      <a:pt x="8632" y="23837"/>
                    </a:lnTo>
                    <a:lnTo>
                      <a:pt x="9760" y="24102"/>
                    </a:lnTo>
                    <a:lnTo>
                      <a:pt x="10889" y="24235"/>
                    </a:lnTo>
                    <a:lnTo>
                      <a:pt x="12018" y="24302"/>
                    </a:lnTo>
                    <a:lnTo>
                      <a:pt x="13080" y="24235"/>
                    </a:lnTo>
                    <a:lnTo>
                      <a:pt x="14209" y="24102"/>
                    </a:lnTo>
                    <a:lnTo>
                      <a:pt x="15338" y="23837"/>
                    </a:lnTo>
                    <a:lnTo>
                      <a:pt x="16400" y="23571"/>
                    </a:lnTo>
                    <a:lnTo>
                      <a:pt x="17396" y="23106"/>
                    </a:lnTo>
                    <a:lnTo>
                      <a:pt x="18392" y="22575"/>
                    </a:lnTo>
                    <a:lnTo>
                      <a:pt x="19322" y="21978"/>
                    </a:lnTo>
                    <a:lnTo>
                      <a:pt x="20185" y="21247"/>
                    </a:lnTo>
                    <a:lnTo>
                      <a:pt x="21048" y="20450"/>
                    </a:lnTo>
                    <a:lnTo>
                      <a:pt x="21778" y="19587"/>
                    </a:lnTo>
                    <a:lnTo>
                      <a:pt x="22376" y="18591"/>
                    </a:lnTo>
                    <a:lnTo>
                      <a:pt x="22907" y="17463"/>
                    </a:lnTo>
                    <a:lnTo>
                      <a:pt x="23372" y="16267"/>
                    </a:lnTo>
                    <a:lnTo>
                      <a:pt x="23704" y="15006"/>
                    </a:lnTo>
                    <a:lnTo>
                      <a:pt x="23903" y="13612"/>
                    </a:lnTo>
                    <a:lnTo>
                      <a:pt x="23969" y="12151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64" name="Google Shape;3564;g34ed79b00d1_0_3027"/>
              <p:cNvSpPr/>
              <p:nvPr/>
            </p:nvSpPr>
            <p:spPr>
              <a:xfrm>
                <a:off x="5212625" y="4510775"/>
                <a:ext cx="305450" cy="400075"/>
              </a:xfrm>
              <a:custGeom>
                <a:rect b="b" l="l" r="r" t="t"/>
                <a:pathLst>
                  <a:path extrusionOk="0" fill="none" h="16003" w="12218">
                    <a:moveTo>
                      <a:pt x="0" y="67"/>
                    </a:moveTo>
                    <a:lnTo>
                      <a:pt x="0" y="67"/>
                    </a:lnTo>
                    <a:lnTo>
                      <a:pt x="4316" y="1"/>
                    </a:lnTo>
                    <a:lnTo>
                      <a:pt x="5312" y="1"/>
                    </a:lnTo>
                    <a:lnTo>
                      <a:pt x="6308" y="67"/>
                    </a:lnTo>
                    <a:lnTo>
                      <a:pt x="7237" y="200"/>
                    </a:lnTo>
                    <a:lnTo>
                      <a:pt x="8167" y="333"/>
                    </a:lnTo>
                    <a:lnTo>
                      <a:pt x="8964" y="532"/>
                    </a:lnTo>
                    <a:lnTo>
                      <a:pt x="9694" y="864"/>
                    </a:lnTo>
                    <a:lnTo>
                      <a:pt x="10358" y="1262"/>
                    </a:lnTo>
                    <a:lnTo>
                      <a:pt x="10889" y="1727"/>
                    </a:lnTo>
                    <a:lnTo>
                      <a:pt x="11088" y="2059"/>
                    </a:lnTo>
                    <a:lnTo>
                      <a:pt x="11354" y="2325"/>
                    </a:lnTo>
                    <a:lnTo>
                      <a:pt x="11487" y="2723"/>
                    </a:lnTo>
                    <a:lnTo>
                      <a:pt x="11686" y="3055"/>
                    </a:lnTo>
                    <a:lnTo>
                      <a:pt x="11752" y="3520"/>
                    </a:lnTo>
                    <a:lnTo>
                      <a:pt x="11885" y="3918"/>
                    </a:lnTo>
                    <a:lnTo>
                      <a:pt x="11952" y="4981"/>
                    </a:lnTo>
                    <a:lnTo>
                      <a:pt x="11952" y="4981"/>
                    </a:lnTo>
                    <a:lnTo>
                      <a:pt x="11885" y="5844"/>
                    </a:lnTo>
                    <a:lnTo>
                      <a:pt x="11686" y="6640"/>
                    </a:lnTo>
                    <a:lnTo>
                      <a:pt x="11420" y="7371"/>
                    </a:lnTo>
                    <a:lnTo>
                      <a:pt x="11088" y="7968"/>
                    </a:lnTo>
                    <a:lnTo>
                      <a:pt x="10624" y="8433"/>
                    </a:lnTo>
                    <a:lnTo>
                      <a:pt x="10093" y="8898"/>
                    </a:lnTo>
                    <a:lnTo>
                      <a:pt x="9495" y="9230"/>
                    </a:lnTo>
                    <a:lnTo>
                      <a:pt x="8765" y="9496"/>
                    </a:lnTo>
                    <a:lnTo>
                      <a:pt x="12217" y="16003"/>
                    </a:lnTo>
                    <a:lnTo>
                      <a:pt x="8897" y="16003"/>
                    </a:lnTo>
                    <a:lnTo>
                      <a:pt x="5710" y="9894"/>
                    </a:lnTo>
                    <a:lnTo>
                      <a:pt x="3187" y="9894"/>
                    </a:lnTo>
                    <a:lnTo>
                      <a:pt x="3187" y="16003"/>
                    </a:lnTo>
                    <a:lnTo>
                      <a:pt x="0" y="16003"/>
                    </a:lnTo>
                    <a:lnTo>
                      <a:pt x="0" y="67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65" name="Google Shape;3565;g34ed79b00d1_0_3027"/>
              <p:cNvSpPr/>
              <p:nvPr/>
            </p:nvSpPr>
            <p:spPr>
              <a:xfrm>
                <a:off x="5292300" y="4582150"/>
                <a:ext cx="139450" cy="116225"/>
              </a:xfrm>
              <a:custGeom>
                <a:rect b="b" l="l" r="r" t="t"/>
                <a:pathLst>
                  <a:path extrusionOk="0" fill="none" h="4649" w="5578">
                    <a:moveTo>
                      <a:pt x="5578" y="2258"/>
                    </a:moveTo>
                    <a:lnTo>
                      <a:pt x="5578" y="2258"/>
                    </a:lnTo>
                    <a:lnTo>
                      <a:pt x="5578" y="1860"/>
                    </a:lnTo>
                    <a:lnTo>
                      <a:pt x="5445" y="1462"/>
                    </a:lnTo>
                    <a:lnTo>
                      <a:pt x="5312" y="1130"/>
                    </a:lnTo>
                    <a:lnTo>
                      <a:pt x="5113" y="798"/>
                    </a:lnTo>
                    <a:lnTo>
                      <a:pt x="4847" y="598"/>
                    </a:lnTo>
                    <a:lnTo>
                      <a:pt x="4582" y="399"/>
                    </a:lnTo>
                    <a:lnTo>
                      <a:pt x="4183" y="266"/>
                    </a:lnTo>
                    <a:lnTo>
                      <a:pt x="3851" y="200"/>
                    </a:lnTo>
                    <a:lnTo>
                      <a:pt x="2988" y="67"/>
                    </a:lnTo>
                    <a:lnTo>
                      <a:pt x="2059" y="1"/>
                    </a:lnTo>
                    <a:lnTo>
                      <a:pt x="0" y="1"/>
                    </a:lnTo>
                    <a:lnTo>
                      <a:pt x="0" y="4649"/>
                    </a:lnTo>
                    <a:lnTo>
                      <a:pt x="0" y="4649"/>
                    </a:lnTo>
                    <a:lnTo>
                      <a:pt x="2059" y="4649"/>
                    </a:lnTo>
                    <a:lnTo>
                      <a:pt x="2988" y="4582"/>
                    </a:lnTo>
                    <a:lnTo>
                      <a:pt x="3851" y="4516"/>
                    </a:lnTo>
                    <a:lnTo>
                      <a:pt x="4250" y="4383"/>
                    </a:lnTo>
                    <a:lnTo>
                      <a:pt x="4582" y="4250"/>
                    </a:lnTo>
                    <a:lnTo>
                      <a:pt x="4847" y="4051"/>
                    </a:lnTo>
                    <a:lnTo>
                      <a:pt x="5113" y="3852"/>
                    </a:lnTo>
                    <a:lnTo>
                      <a:pt x="5312" y="3520"/>
                    </a:lnTo>
                    <a:lnTo>
                      <a:pt x="5445" y="3188"/>
                    </a:lnTo>
                    <a:lnTo>
                      <a:pt x="5578" y="2790"/>
                    </a:lnTo>
                    <a:lnTo>
                      <a:pt x="5578" y="2258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66" name="Google Shape;3566;g34ed79b00d1_0_3027"/>
              <p:cNvSpPr/>
              <p:nvPr/>
            </p:nvSpPr>
            <p:spPr>
              <a:xfrm>
                <a:off x="1703525" y="4240200"/>
                <a:ext cx="1075650" cy="1236675"/>
              </a:xfrm>
              <a:custGeom>
                <a:rect b="b" l="l" r="r" t="t"/>
                <a:pathLst>
                  <a:path extrusionOk="0" h="49467" w="43026">
                    <a:moveTo>
                      <a:pt x="0" y="1"/>
                    </a:moveTo>
                    <a:lnTo>
                      <a:pt x="0" y="49467"/>
                    </a:lnTo>
                    <a:lnTo>
                      <a:pt x="43026" y="24634"/>
                    </a:lnTo>
                    <a:lnTo>
                      <a:pt x="39905" y="23904"/>
                    </a:lnTo>
                    <a:lnTo>
                      <a:pt x="36917" y="23041"/>
                    </a:lnTo>
                    <a:lnTo>
                      <a:pt x="33929" y="22111"/>
                    </a:lnTo>
                    <a:lnTo>
                      <a:pt x="30942" y="21049"/>
                    </a:lnTo>
                    <a:lnTo>
                      <a:pt x="28020" y="19854"/>
                    </a:lnTo>
                    <a:lnTo>
                      <a:pt x="25165" y="18592"/>
                    </a:lnTo>
                    <a:lnTo>
                      <a:pt x="22376" y="17198"/>
                    </a:lnTo>
                    <a:lnTo>
                      <a:pt x="19654" y="15671"/>
                    </a:lnTo>
                    <a:lnTo>
                      <a:pt x="16932" y="14077"/>
                    </a:lnTo>
                    <a:lnTo>
                      <a:pt x="14342" y="12351"/>
                    </a:lnTo>
                    <a:lnTo>
                      <a:pt x="11753" y="10558"/>
                    </a:lnTo>
                    <a:lnTo>
                      <a:pt x="9296" y="8633"/>
                    </a:lnTo>
                    <a:lnTo>
                      <a:pt x="6839" y="6641"/>
                    </a:lnTo>
                    <a:lnTo>
                      <a:pt x="4515" y="4516"/>
                    </a:lnTo>
                    <a:lnTo>
                      <a:pt x="2258" y="232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67" name="Google Shape;3567;g34ed79b00d1_0_3027"/>
              <p:cNvSpPr/>
              <p:nvPr/>
            </p:nvSpPr>
            <p:spPr>
              <a:xfrm>
                <a:off x="1703525" y="4240200"/>
                <a:ext cx="1075650" cy="1236675"/>
              </a:xfrm>
              <a:custGeom>
                <a:rect b="b" l="l" r="r" t="t"/>
                <a:pathLst>
                  <a:path extrusionOk="0" fill="none" h="49467" w="43026">
                    <a:moveTo>
                      <a:pt x="0" y="1"/>
                    </a:moveTo>
                    <a:lnTo>
                      <a:pt x="0" y="49467"/>
                    </a:lnTo>
                    <a:lnTo>
                      <a:pt x="43026" y="24634"/>
                    </a:lnTo>
                    <a:lnTo>
                      <a:pt x="43026" y="24634"/>
                    </a:lnTo>
                    <a:lnTo>
                      <a:pt x="39905" y="23904"/>
                    </a:lnTo>
                    <a:lnTo>
                      <a:pt x="36917" y="23041"/>
                    </a:lnTo>
                    <a:lnTo>
                      <a:pt x="33929" y="22111"/>
                    </a:lnTo>
                    <a:lnTo>
                      <a:pt x="30942" y="21049"/>
                    </a:lnTo>
                    <a:lnTo>
                      <a:pt x="28020" y="19854"/>
                    </a:lnTo>
                    <a:lnTo>
                      <a:pt x="25165" y="18592"/>
                    </a:lnTo>
                    <a:lnTo>
                      <a:pt x="22376" y="17198"/>
                    </a:lnTo>
                    <a:lnTo>
                      <a:pt x="19654" y="15671"/>
                    </a:lnTo>
                    <a:lnTo>
                      <a:pt x="16932" y="14077"/>
                    </a:lnTo>
                    <a:lnTo>
                      <a:pt x="14342" y="12351"/>
                    </a:lnTo>
                    <a:lnTo>
                      <a:pt x="11753" y="10558"/>
                    </a:lnTo>
                    <a:lnTo>
                      <a:pt x="9296" y="8633"/>
                    </a:lnTo>
                    <a:lnTo>
                      <a:pt x="6839" y="6641"/>
                    </a:lnTo>
                    <a:lnTo>
                      <a:pt x="4515" y="4516"/>
                    </a:lnTo>
                    <a:lnTo>
                      <a:pt x="2258" y="2325"/>
                    </a:lnTo>
                    <a:lnTo>
                      <a:pt x="0" y="1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68" name="Google Shape;3568;g34ed79b00d1_0_3027"/>
              <p:cNvSpPr/>
              <p:nvPr/>
            </p:nvSpPr>
            <p:spPr>
              <a:xfrm>
                <a:off x="1703525" y="238125"/>
                <a:ext cx="1067350" cy="1228375"/>
              </a:xfrm>
              <a:custGeom>
                <a:rect b="b" l="l" r="r" t="t"/>
                <a:pathLst>
                  <a:path extrusionOk="0" h="49135" w="42694">
                    <a:moveTo>
                      <a:pt x="0" y="0"/>
                    </a:moveTo>
                    <a:lnTo>
                      <a:pt x="0" y="49134"/>
                    </a:lnTo>
                    <a:lnTo>
                      <a:pt x="2324" y="46744"/>
                    </a:lnTo>
                    <a:lnTo>
                      <a:pt x="4648" y="44486"/>
                    </a:lnTo>
                    <a:lnTo>
                      <a:pt x="7105" y="42362"/>
                    </a:lnTo>
                    <a:lnTo>
                      <a:pt x="9628" y="40303"/>
                    </a:lnTo>
                    <a:lnTo>
                      <a:pt x="12151" y="38378"/>
                    </a:lnTo>
                    <a:lnTo>
                      <a:pt x="14741" y="36585"/>
                    </a:lnTo>
                    <a:lnTo>
                      <a:pt x="17397" y="34859"/>
                    </a:lnTo>
                    <a:lnTo>
                      <a:pt x="20119" y="33265"/>
                    </a:lnTo>
                    <a:lnTo>
                      <a:pt x="22841" y="31804"/>
                    </a:lnTo>
                    <a:lnTo>
                      <a:pt x="25630" y="30410"/>
                    </a:lnTo>
                    <a:lnTo>
                      <a:pt x="28418" y="29148"/>
                    </a:lnTo>
                    <a:lnTo>
                      <a:pt x="31274" y="28020"/>
                    </a:lnTo>
                    <a:lnTo>
                      <a:pt x="34129" y="27024"/>
                    </a:lnTo>
                    <a:lnTo>
                      <a:pt x="36984" y="26094"/>
                    </a:lnTo>
                    <a:lnTo>
                      <a:pt x="39839" y="25297"/>
                    </a:lnTo>
                    <a:lnTo>
                      <a:pt x="42694" y="2463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69" name="Google Shape;3569;g34ed79b00d1_0_3027"/>
              <p:cNvSpPr/>
              <p:nvPr/>
            </p:nvSpPr>
            <p:spPr>
              <a:xfrm>
                <a:off x="1703525" y="238125"/>
                <a:ext cx="1067350" cy="1228375"/>
              </a:xfrm>
              <a:custGeom>
                <a:rect b="b" l="l" r="r" t="t"/>
                <a:pathLst>
                  <a:path extrusionOk="0" fill="none" h="49135" w="42694">
                    <a:moveTo>
                      <a:pt x="42694" y="24633"/>
                    </a:moveTo>
                    <a:lnTo>
                      <a:pt x="0" y="0"/>
                    </a:lnTo>
                    <a:lnTo>
                      <a:pt x="0" y="49134"/>
                    </a:lnTo>
                    <a:lnTo>
                      <a:pt x="0" y="49134"/>
                    </a:lnTo>
                    <a:lnTo>
                      <a:pt x="2324" y="46744"/>
                    </a:lnTo>
                    <a:lnTo>
                      <a:pt x="4648" y="44486"/>
                    </a:lnTo>
                    <a:lnTo>
                      <a:pt x="7105" y="42362"/>
                    </a:lnTo>
                    <a:lnTo>
                      <a:pt x="9628" y="40303"/>
                    </a:lnTo>
                    <a:lnTo>
                      <a:pt x="12151" y="38378"/>
                    </a:lnTo>
                    <a:lnTo>
                      <a:pt x="14741" y="36585"/>
                    </a:lnTo>
                    <a:lnTo>
                      <a:pt x="17397" y="34859"/>
                    </a:lnTo>
                    <a:lnTo>
                      <a:pt x="20119" y="33265"/>
                    </a:lnTo>
                    <a:lnTo>
                      <a:pt x="22841" y="31804"/>
                    </a:lnTo>
                    <a:lnTo>
                      <a:pt x="25630" y="30410"/>
                    </a:lnTo>
                    <a:lnTo>
                      <a:pt x="28418" y="29148"/>
                    </a:lnTo>
                    <a:lnTo>
                      <a:pt x="31274" y="28020"/>
                    </a:lnTo>
                    <a:lnTo>
                      <a:pt x="34129" y="27024"/>
                    </a:lnTo>
                    <a:lnTo>
                      <a:pt x="36984" y="26094"/>
                    </a:lnTo>
                    <a:lnTo>
                      <a:pt x="39839" y="25297"/>
                    </a:lnTo>
                    <a:lnTo>
                      <a:pt x="42694" y="24633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70" name="Google Shape;3570;g34ed79b00d1_0_3027"/>
              <p:cNvSpPr/>
              <p:nvPr/>
            </p:nvSpPr>
            <p:spPr>
              <a:xfrm>
                <a:off x="5162825" y="2236675"/>
                <a:ext cx="1077300" cy="1243300"/>
              </a:xfrm>
              <a:custGeom>
                <a:rect b="b" l="l" r="r" t="t"/>
                <a:pathLst>
                  <a:path extrusionOk="0" h="49732" w="43092">
                    <a:moveTo>
                      <a:pt x="133" y="0"/>
                    </a:moveTo>
                    <a:lnTo>
                      <a:pt x="996" y="3055"/>
                    </a:lnTo>
                    <a:lnTo>
                      <a:pt x="1793" y="6109"/>
                    </a:lnTo>
                    <a:lnTo>
                      <a:pt x="2457" y="9163"/>
                    </a:lnTo>
                    <a:lnTo>
                      <a:pt x="2988" y="12284"/>
                    </a:lnTo>
                    <a:lnTo>
                      <a:pt x="3386" y="15405"/>
                    </a:lnTo>
                    <a:lnTo>
                      <a:pt x="3718" y="18525"/>
                    </a:lnTo>
                    <a:lnTo>
                      <a:pt x="3851" y="21646"/>
                    </a:lnTo>
                    <a:lnTo>
                      <a:pt x="3918" y="24833"/>
                    </a:lnTo>
                    <a:lnTo>
                      <a:pt x="3851" y="27954"/>
                    </a:lnTo>
                    <a:lnTo>
                      <a:pt x="3652" y="31074"/>
                    </a:lnTo>
                    <a:lnTo>
                      <a:pt x="3386" y="34261"/>
                    </a:lnTo>
                    <a:lnTo>
                      <a:pt x="2922" y="37382"/>
                    </a:lnTo>
                    <a:lnTo>
                      <a:pt x="2391" y="40503"/>
                    </a:lnTo>
                    <a:lnTo>
                      <a:pt x="1727" y="43557"/>
                    </a:lnTo>
                    <a:lnTo>
                      <a:pt x="930" y="46678"/>
                    </a:lnTo>
                    <a:lnTo>
                      <a:pt x="0" y="49732"/>
                    </a:lnTo>
                    <a:lnTo>
                      <a:pt x="43092" y="24833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71" name="Google Shape;3571;g34ed79b00d1_0_3027"/>
              <p:cNvSpPr/>
              <p:nvPr/>
            </p:nvSpPr>
            <p:spPr>
              <a:xfrm>
                <a:off x="2412325" y="1011650"/>
                <a:ext cx="1185200" cy="212500"/>
              </a:xfrm>
              <a:custGeom>
                <a:rect b="b" l="l" r="r" t="t"/>
                <a:pathLst>
                  <a:path extrusionOk="0" h="8500" w="47408">
                    <a:moveTo>
                      <a:pt x="33730" y="0"/>
                    </a:moveTo>
                    <a:lnTo>
                      <a:pt x="30410" y="67"/>
                    </a:lnTo>
                    <a:lnTo>
                      <a:pt x="27223" y="199"/>
                    </a:lnTo>
                    <a:lnTo>
                      <a:pt x="24036" y="531"/>
                    </a:lnTo>
                    <a:lnTo>
                      <a:pt x="20982" y="863"/>
                    </a:lnTo>
                    <a:lnTo>
                      <a:pt x="17994" y="1395"/>
                    </a:lnTo>
                    <a:lnTo>
                      <a:pt x="15072" y="1926"/>
                    </a:lnTo>
                    <a:lnTo>
                      <a:pt x="12284" y="2590"/>
                    </a:lnTo>
                    <a:lnTo>
                      <a:pt x="9561" y="3320"/>
                    </a:lnTo>
                    <a:lnTo>
                      <a:pt x="6972" y="4050"/>
                    </a:lnTo>
                    <a:lnTo>
                      <a:pt x="4515" y="4914"/>
                    </a:lnTo>
                    <a:lnTo>
                      <a:pt x="2191" y="5710"/>
                    </a:lnTo>
                    <a:lnTo>
                      <a:pt x="0" y="6640"/>
                    </a:lnTo>
                    <a:lnTo>
                      <a:pt x="1195" y="6374"/>
                    </a:lnTo>
                    <a:lnTo>
                      <a:pt x="2590" y="6242"/>
                    </a:lnTo>
                    <a:lnTo>
                      <a:pt x="4050" y="6109"/>
                    </a:lnTo>
                    <a:lnTo>
                      <a:pt x="5644" y="6042"/>
                    </a:lnTo>
                    <a:lnTo>
                      <a:pt x="7304" y="6042"/>
                    </a:lnTo>
                    <a:lnTo>
                      <a:pt x="9030" y="6109"/>
                    </a:lnTo>
                    <a:lnTo>
                      <a:pt x="10823" y="6175"/>
                    </a:lnTo>
                    <a:lnTo>
                      <a:pt x="12616" y="6308"/>
                    </a:lnTo>
                    <a:lnTo>
                      <a:pt x="16201" y="6706"/>
                    </a:lnTo>
                    <a:lnTo>
                      <a:pt x="19720" y="7171"/>
                    </a:lnTo>
                    <a:lnTo>
                      <a:pt x="22907" y="7769"/>
                    </a:lnTo>
                    <a:lnTo>
                      <a:pt x="24368" y="8101"/>
                    </a:lnTo>
                    <a:lnTo>
                      <a:pt x="25696" y="8499"/>
                    </a:lnTo>
                    <a:lnTo>
                      <a:pt x="26758" y="7702"/>
                    </a:lnTo>
                    <a:lnTo>
                      <a:pt x="27887" y="6972"/>
                    </a:lnTo>
                    <a:lnTo>
                      <a:pt x="29016" y="6242"/>
                    </a:lnTo>
                    <a:lnTo>
                      <a:pt x="30211" y="5578"/>
                    </a:lnTo>
                    <a:lnTo>
                      <a:pt x="31472" y="4980"/>
                    </a:lnTo>
                    <a:lnTo>
                      <a:pt x="32800" y="4382"/>
                    </a:lnTo>
                    <a:lnTo>
                      <a:pt x="34128" y="3918"/>
                    </a:lnTo>
                    <a:lnTo>
                      <a:pt x="35523" y="3386"/>
                    </a:lnTo>
                    <a:lnTo>
                      <a:pt x="36983" y="2988"/>
                    </a:lnTo>
                    <a:lnTo>
                      <a:pt x="38378" y="2590"/>
                    </a:lnTo>
                    <a:lnTo>
                      <a:pt x="39905" y="2258"/>
                    </a:lnTo>
                    <a:lnTo>
                      <a:pt x="41366" y="1992"/>
                    </a:lnTo>
                    <a:lnTo>
                      <a:pt x="42893" y="1726"/>
                    </a:lnTo>
                    <a:lnTo>
                      <a:pt x="44353" y="1527"/>
                    </a:lnTo>
                    <a:lnTo>
                      <a:pt x="45881" y="1395"/>
                    </a:lnTo>
                    <a:lnTo>
                      <a:pt x="47408" y="1262"/>
                    </a:lnTo>
                    <a:lnTo>
                      <a:pt x="45681" y="996"/>
                    </a:lnTo>
                    <a:lnTo>
                      <a:pt x="43955" y="731"/>
                    </a:lnTo>
                    <a:lnTo>
                      <a:pt x="40502" y="332"/>
                    </a:lnTo>
                    <a:lnTo>
                      <a:pt x="37116" y="133"/>
                    </a:lnTo>
                    <a:lnTo>
                      <a:pt x="3373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72" name="Google Shape;3572;g34ed79b00d1_0_3027"/>
              <p:cNvSpPr/>
              <p:nvPr/>
            </p:nvSpPr>
            <p:spPr>
              <a:xfrm>
                <a:off x="2412325" y="1011650"/>
                <a:ext cx="1185200" cy="212500"/>
              </a:xfrm>
              <a:custGeom>
                <a:rect b="b" l="l" r="r" t="t"/>
                <a:pathLst>
                  <a:path extrusionOk="0" fill="none" h="8500" w="47408">
                    <a:moveTo>
                      <a:pt x="0" y="6640"/>
                    </a:moveTo>
                    <a:lnTo>
                      <a:pt x="0" y="6640"/>
                    </a:lnTo>
                    <a:lnTo>
                      <a:pt x="1195" y="6374"/>
                    </a:lnTo>
                    <a:lnTo>
                      <a:pt x="2590" y="6242"/>
                    </a:lnTo>
                    <a:lnTo>
                      <a:pt x="4050" y="6109"/>
                    </a:lnTo>
                    <a:lnTo>
                      <a:pt x="5644" y="6042"/>
                    </a:lnTo>
                    <a:lnTo>
                      <a:pt x="7304" y="6042"/>
                    </a:lnTo>
                    <a:lnTo>
                      <a:pt x="9030" y="6109"/>
                    </a:lnTo>
                    <a:lnTo>
                      <a:pt x="10823" y="6175"/>
                    </a:lnTo>
                    <a:lnTo>
                      <a:pt x="12616" y="6308"/>
                    </a:lnTo>
                    <a:lnTo>
                      <a:pt x="16201" y="6706"/>
                    </a:lnTo>
                    <a:lnTo>
                      <a:pt x="19720" y="7171"/>
                    </a:lnTo>
                    <a:lnTo>
                      <a:pt x="22907" y="7769"/>
                    </a:lnTo>
                    <a:lnTo>
                      <a:pt x="24368" y="8101"/>
                    </a:lnTo>
                    <a:lnTo>
                      <a:pt x="25696" y="8499"/>
                    </a:lnTo>
                    <a:lnTo>
                      <a:pt x="25696" y="8499"/>
                    </a:lnTo>
                    <a:lnTo>
                      <a:pt x="26758" y="7702"/>
                    </a:lnTo>
                    <a:lnTo>
                      <a:pt x="27887" y="6972"/>
                    </a:lnTo>
                    <a:lnTo>
                      <a:pt x="29016" y="6242"/>
                    </a:lnTo>
                    <a:lnTo>
                      <a:pt x="30211" y="5578"/>
                    </a:lnTo>
                    <a:lnTo>
                      <a:pt x="31472" y="4980"/>
                    </a:lnTo>
                    <a:lnTo>
                      <a:pt x="32800" y="4382"/>
                    </a:lnTo>
                    <a:lnTo>
                      <a:pt x="34128" y="3918"/>
                    </a:lnTo>
                    <a:lnTo>
                      <a:pt x="35523" y="3386"/>
                    </a:lnTo>
                    <a:lnTo>
                      <a:pt x="36983" y="2988"/>
                    </a:lnTo>
                    <a:lnTo>
                      <a:pt x="38378" y="2590"/>
                    </a:lnTo>
                    <a:lnTo>
                      <a:pt x="39905" y="2258"/>
                    </a:lnTo>
                    <a:lnTo>
                      <a:pt x="41366" y="1992"/>
                    </a:lnTo>
                    <a:lnTo>
                      <a:pt x="42893" y="1726"/>
                    </a:lnTo>
                    <a:lnTo>
                      <a:pt x="44353" y="1527"/>
                    </a:lnTo>
                    <a:lnTo>
                      <a:pt x="45881" y="1395"/>
                    </a:lnTo>
                    <a:lnTo>
                      <a:pt x="47408" y="1262"/>
                    </a:lnTo>
                    <a:lnTo>
                      <a:pt x="47408" y="1262"/>
                    </a:lnTo>
                    <a:lnTo>
                      <a:pt x="45681" y="996"/>
                    </a:lnTo>
                    <a:lnTo>
                      <a:pt x="43955" y="731"/>
                    </a:lnTo>
                    <a:lnTo>
                      <a:pt x="40502" y="332"/>
                    </a:lnTo>
                    <a:lnTo>
                      <a:pt x="37116" y="133"/>
                    </a:lnTo>
                    <a:lnTo>
                      <a:pt x="33730" y="0"/>
                    </a:lnTo>
                    <a:lnTo>
                      <a:pt x="30410" y="67"/>
                    </a:lnTo>
                    <a:lnTo>
                      <a:pt x="27223" y="199"/>
                    </a:lnTo>
                    <a:lnTo>
                      <a:pt x="24036" y="531"/>
                    </a:lnTo>
                    <a:lnTo>
                      <a:pt x="20982" y="863"/>
                    </a:lnTo>
                    <a:lnTo>
                      <a:pt x="17994" y="1395"/>
                    </a:lnTo>
                    <a:lnTo>
                      <a:pt x="15072" y="1926"/>
                    </a:lnTo>
                    <a:lnTo>
                      <a:pt x="12284" y="2590"/>
                    </a:lnTo>
                    <a:lnTo>
                      <a:pt x="9561" y="3320"/>
                    </a:lnTo>
                    <a:lnTo>
                      <a:pt x="6972" y="4050"/>
                    </a:lnTo>
                    <a:lnTo>
                      <a:pt x="4515" y="4914"/>
                    </a:lnTo>
                    <a:lnTo>
                      <a:pt x="2191" y="5710"/>
                    </a:lnTo>
                    <a:lnTo>
                      <a:pt x="0" y="664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73" name="Google Shape;3573;g34ed79b00d1_0_3027"/>
              <p:cNvSpPr/>
              <p:nvPr/>
            </p:nvSpPr>
            <p:spPr>
              <a:xfrm>
                <a:off x="2565025" y="2533800"/>
                <a:ext cx="1894000" cy="1138750"/>
              </a:xfrm>
              <a:custGeom>
                <a:rect b="b" l="l" r="r" t="t"/>
                <a:pathLst>
                  <a:path extrusionOk="0" h="45550" w="75760">
                    <a:moveTo>
                      <a:pt x="23904" y="1"/>
                    </a:moveTo>
                    <a:lnTo>
                      <a:pt x="20650" y="3453"/>
                    </a:lnTo>
                    <a:lnTo>
                      <a:pt x="17330" y="7171"/>
                    </a:lnTo>
                    <a:lnTo>
                      <a:pt x="14143" y="10956"/>
                    </a:lnTo>
                    <a:lnTo>
                      <a:pt x="11089" y="14807"/>
                    </a:lnTo>
                    <a:lnTo>
                      <a:pt x="8101" y="18725"/>
                    </a:lnTo>
                    <a:lnTo>
                      <a:pt x="5246" y="22708"/>
                    </a:lnTo>
                    <a:lnTo>
                      <a:pt x="2524" y="26559"/>
                    </a:lnTo>
                    <a:lnTo>
                      <a:pt x="1" y="30411"/>
                    </a:lnTo>
                    <a:lnTo>
                      <a:pt x="1993" y="31938"/>
                    </a:lnTo>
                    <a:lnTo>
                      <a:pt x="3984" y="33398"/>
                    </a:lnTo>
                    <a:lnTo>
                      <a:pt x="6109" y="34793"/>
                    </a:lnTo>
                    <a:lnTo>
                      <a:pt x="8300" y="36121"/>
                    </a:lnTo>
                    <a:lnTo>
                      <a:pt x="10558" y="37316"/>
                    </a:lnTo>
                    <a:lnTo>
                      <a:pt x="12815" y="38511"/>
                    </a:lnTo>
                    <a:lnTo>
                      <a:pt x="15139" y="39573"/>
                    </a:lnTo>
                    <a:lnTo>
                      <a:pt x="17529" y="40569"/>
                    </a:lnTo>
                    <a:lnTo>
                      <a:pt x="19986" y="41432"/>
                    </a:lnTo>
                    <a:lnTo>
                      <a:pt x="22443" y="42296"/>
                    </a:lnTo>
                    <a:lnTo>
                      <a:pt x="24900" y="43026"/>
                    </a:lnTo>
                    <a:lnTo>
                      <a:pt x="27423" y="43690"/>
                    </a:lnTo>
                    <a:lnTo>
                      <a:pt x="30012" y="44221"/>
                    </a:lnTo>
                    <a:lnTo>
                      <a:pt x="32535" y="44686"/>
                    </a:lnTo>
                    <a:lnTo>
                      <a:pt x="35125" y="45018"/>
                    </a:lnTo>
                    <a:lnTo>
                      <a:pt x="37648" y="45350"/>
                    </a:lnTo>
                    <a:lnTo>
                      <a:pt x="40237" y="45483"/>
                    </a:lnTo>
                    <a:lnTo>
                      <a:pt x="42827" y="45549"/>
                    </a:lnTo>
                    <a:lnTo>
                      <a:pt x="45350" y="45549"/>
                    </a:lnTo>
                    <a:lnTo>
                      <a:pt x="47939" y="45416"/>
                    </a:lnTo>
                    <a:lnTo>
                      <a:pt x="50462" y="45217"/>
                    </a:lnTo>
                    <a:lnTo>
                      <a:pt x="52986" y="44885"/>
                    </a:lnTo>
                    <a:lnTo>
                      <a:pt x="55442" y="44487"/>
                    </a:lnTo>
                    <a:lnTo>
                      <a:pt x="57899" y="43956"/>
                    </a:lnTo>
                    <a:lnTo>
                      <a:pt x="60289" y="43292"/>
                    </a:lnTo>
                    <a:lnTo>
                      <a:pt x="62680" y="42561"/>
                    </a:lnTo>
                    <a:lnTo>
                      <a:pt x="65003" y="41698"/>
                    </a:lnTo>
                    <a:lnTo>
                      <a:pt x="67261" y="40702"/>
                    </a:lnTo>
                    <a:lnTo>
                      <a:pt x="69518" y="39640"/>
                    </a:lnTo>
                    <a:lnTo>
                      <a:pt x="71643" y="38445"/>
                    </a:lnTo>
                    <a:lnTo>
                      <a:pt x="73768" y="37117"/>
                    </a:lnTo>
                    <a:lnTo>
                      <a:pt x="75760" y="35656"/>
                    </a:lnTo>
                    <a:lnTo>
                      <a:pt x="75361" y="32270"/>
                    </a:lnTo>
                    <a:lnTo>
                      <a:pt x="74764" y="28883"/>
                    </a:lnTo>
                    <a:lnTo>
                      <a:pt x="74166" y="25431"/>
                    </a:lnTo>
                    <a:lnTo>
                      <a:pt x="73370" y="21978"/>
                    </a:lnTo>
                    <a:lnTo>
                      <a:pt x="72440" y="18525"/>
                    </a:lnTo>
                    <a:lnTo>
                      <a:pt x="71444" y="15073"/>
                    </a:lnTo>
                    <a:lnTo>
                      <a:pt x="70315" y="11620"/>
                    </a:lnTo>
                    <a:lnTo>
                      <a:pt x="69054" y="8167"/>
                    </a:lnTo>
                    <a:lnTo>
                      <a:pt x="67659" y="8765"/>
                    </a:lnTo>
                    <a:lnTo>
                      <a:pt x="66265" y="9296"/>
                    </a:lnTo>
                    <a:lnTo>
                      <a:pt x="64804" y="9761"/>
                    </a:lnTo>
                    <a:lnTo>
                      <a:pt x="63410" y="10159"/>
                    </a:lnTo>
                    <a:lnTo>
                      <a:pt x="61949" y="10491"/>
                    </a:lnTo>
                    <a:lnTo>
                      <a:pt x="60488" y="10757"/>
                    </a:lnTo>
                    <a:lnTo>
                      <a:pt x="58961" y="11022"/>
                    </a:lnTo>
                    <a:lnTo>
                      <a:pt x="57501" y="11155"/>
                    </a:lnTo>
                    <a:lnTo>
                      <a:pt x="56040" y="11288"/>
                    </a:lnTo>
                    <a:lnTo>
                      <a:pt x="54513" y="11354"/>
                    </a:lnTo>
                    <a:lnTo>
                      <a:pt x="52986" y="11354"/>
                    </a:lnTo>
                    <a:lnTo>
                      <a:pt x="51525" y="11288"/>
                    </a:lnTo>
                    <a:lnTo>
                      <a:pt x="49998" y="11155"/>
                    </a:lnTo>
                    <a:lnTo>
                      <a:pt x="48537" y="11022"/>
                    </a:lnTo>
                    <a:lnTo>
                      <a:pt x="47010" y="10757"/>
                    </a:lnTo>
                    <a:lnTo>
                      <a:pt x="45549" y="10491"/>
                    </a:lnTo>
                    <a:lnTo>
                      <a:pt x="44088" y="10226"/>
                    </a:lnTo>
                    <a:lnTo>
                      <a:pt x="42561" y="9827"/>
                    </a:lnTo>
                    <a:lnTo>
                      <a:pt x="41100" y="9429"/>
                    </a:lnTo>
                    <a:lnTo>
                      <a:pt x="39706" y="8964"/>
                    </a:lnTo>
                    <a:lnTo>
                      <a:pt x="38245" y="8433"/>
                    </a:lnTo>
                    <a:lnTo>
                      <a:pt x="36851" y="7902"/>
                    </a:lnTo>
                    <a:lnTo>
                      <a:pt x="35457" y="7304"/>
                    </a:lnTo>
                    <a:lnTo>
                      <a:pt x="34062" y="6640"/>
                    </a:lnTo>
                    <a:lnTo>
                      <a:pt x="32668" y="5976"/>
                    </a:lnTo>
                    <a:lnTo>
                      <a:pt x="31340" y="5246"/>
                    </a:lnTo>
                    <a:lnTo>
                      <a:pt x="30079" y="4449"/>
                    </a:lnTo>
                    <a:lnTo>
                      <a:pt x="28751" y="3652"/>
                    </a:lnTo>
                    <a:lnTo>
                      <a:pt x="27489" y="2789"/>
                    </a:lnTo>
                    <a:lnTo>
                      <a:pt x="26294" y="1860"/>
                    </a:lnTo>
                    <a:lnTo>
                      <a:pt x="25099" y="930"/>
                    </a:lnTo>
                    <a:lnTo>
                      <a:pt x="2390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74" name="Google Shape;3574;g34ed79b00d1_0_3027"/>
              <p:cNvSpPr/>
              <p:nvPr/>
            </p:nvSpPr>
            <p:spPr>
              <a:xfrm>
                <a:off x="2565025" y="2533800"/>
                <a:ext cx="1894000" cy="1138750"/>
              </a:xfrm>
              <a:custGeom>
                <a:rect b="b" l="l" r="r" t="t"/>
                <a:pathLst>
                  <a:path extrusionOk="0" fill="none" h="45550" w="75760">
                    <a:moveTo>
                      <a:pt x="75760" y="35656"/>
                    </a:moveTo>
                    <a:lnTo>
                      <a:pt x="75760" y="35656"/>
                    </a:lnTo>
                    <a:lnTo>
                      <a:pt x="75361" y="32270"/>
                    </a:lnTo>
                    <a:lnTo>
                      <a:pt x="74764" y="28883"/>
                    </a:lnTo>
                    <a:lnTo>
                      <a:pt x="74166" y="25431"/>
                    </a:lnTo>
                    <a:lnTo>
                      <a:pt x="73370" y="21978"/>
                    </a:lnTo>
                    <a:lnTo>
                      <a:pt x="72440" y="18525"/>
                    </a:lnTo>
                    <a:lnTo>
                      <a:pt x="71444" y="15073"/>
                    </a:lnTo>
                    <a:lnTo>
                      <a:pt x="70315" y="11620"/>
                    </a:lnTo>
                    <a:lnTo>
                      <a:pt x="69054" y="8167"/>
                    </a:lnTo>
                    <a:lnTo>
                      <a:pt x="69054" y="8167"/>
                    </a:lnTo>
                    <a:lnTo>
                      <a:pt x="67659" y="8765"/>
                    </a:lnTo>
                    <a:lnTo>
                      <a:pt x="66265" y="9296"/>
                    </a:lnTo>
                    <a:lnTo>
                      <a:pt x="64804" y="9761"/>
                    </a:lnTo>
                    <a:lnTo>
                      <a:pt x="63410" y="10159"/>
                    </a:lnTo>
                    <a:lnTo>
                      <a:pt x="61949" y="10491"/>
                    </a:lnTo>
                    <a:lnTo>
                      <a:pt x="60488" y="10757"/>
                    </a:lnTo>
                    <a:lnTo>
                      <a:pt x="58961" y="11022"/>
                    </a:lnTo>
                    <a:lnTo>
                      <a:pt x="57501" y="11155"/>
                    </a:lnTo>
                    <a:lnTo>
                      <a:pt x="56040" y="11288"/>
                    </a:lnTo>
                    <a:lnTo>
                      <a:pt x="54513" y="11354"/>
                    </a:lnTo>
                    <a:lnTo>
                      <a:pt x="52986" y="11354"/>
                    </a:lnTo>
                    <a:lnTo>
                      <a:pt x="51525" y="11288"/>
                    </a:lnTo>
                    <a:lnTo>
                      <a:pt x="49998" y="11155"/>
                    </a:lnTo>
                    <a:lnTo>
                      <a:pt x="48537" y="11022"/>
                    </a:lnTo>
                    <a:lnTo>
                      <a:pt x="47010" y="10757"/>
                    </a:lnTo>
                    <a:lnTo>
                      <a:pt x="45549" y="10491"/>
                    </a:lnTo>
                    <a:lnTo>
                      <a:pt x="44088" y="10226"/>
                    </a:lnTo>
                    <a:lnTo>
                      <a:pt x="42561" y="9827"/>
                    </a:lnTo>
                    <a:lnTo>
                      <a:pt x="41100" y="9429"/>
                    </a:lnTo>
                    <a:lnTo>
                      <a:pt x="39706" y="8964"/>
                    </a:lnTo>
                    <a:lnTo>
                      <a:pt x="38245" y="8433"/>
                    </a:lnTo>
                    <a:lnTo>
                      <a:pt x="36851" y="7902"/>
                    </a:lnTo>
                    <a:lnTo>
                      <a:pt x="35457" y="7304"/>
                    </a:lnTo>
                    <a:lnTo>
                      <a:pt x="34062" y="6640"/>
                    </a:lnTo>
                    <a:lnTo>
                      <a:pt x="32668" y="5976"/>
                    </a:lnTo>
                    <a:lnTo>
                      <a:pt x="31340" y="5246"/>
                    </a:lnTo>
                    <a:lnTo>
                      <a:pt x="30079" y="4449"/>
                    </a:lnTo>
                    <a:lnTo>
                      <a:pt x="28751" y="3652"/>
                    </a:lnTo>
                    <a:lnTo>
                      <a:pt x="27489" y="2789"/>
                    </a:lnTo>
                    <a:lnTo>
                      <a:pt x="26294" y="1860"/>
                    </a:lnTo>
                    <a:lnTo>
                      <a:pt x="25099" y="930"/>
                    </a:lnTo>
                    <a:lnTo>
                      <a:pt x="23904" y="1"/>
                    </a:lnTo>
                    <a:lnTo>
                      <a:pt x="23904" y="1"/>
                    </a:lnTo>
                    <a:lnTo>
                      <a:pt x="20650" y="3453"/>
                    </a:lnTo>
                    <a:lnTo>
                      <a:pt x="17330" y="7171"/>
                    </a:lnTo>
                    <a:lnTo>
                      <a:pt x="14143" y="10956"/>
                    </a:lnTo>
                    <a:lnTo>
                      <a:pt x="11089" y="14807"/>
                    </a:lnTo>
                    <a:lnTo>
                      <a:pt x="8101" y="18725"/>
                    </a:lnTo>
                    <a:lnTo>
                      <a:pt x="5246" y="22708"/>
                    </a:lnTo>
                    <a:lnTo>
                      <a:pt x="2524" y="26559"/>
                    </a:lnTo>
                    <a:lnTo>
                      <a:pt x="1" y="30411"/>
                    </a:lnTo>
                    <a:lnTo>
                      <a:pt x="1" y="30411"/>
                    </a:lnTo>
                    <a:lnTo>
                      <a:pt x="1993" y="31938"/>
                    </a:lnTo>
                    <a:lnTo>
                      <a:pt x="3984" y="33398"/>
                    </a:lnTo>
                    <a:lnTo>
                      <a:pt x="6109" y="34793"/>
                    </a:lnTo>
                    <a:lnTo>
                      <a:pt x="8300" y="36121"/>
                    </a:lnTo>
                    <a:lnTo>
                      <a:pt x="10558" y="37316"/>
                    </a:lnTo>
                    <a:lnTo>
                      <a:pt x="12815" y="38511"/>
                    </a:lnTo>
                    <a:lnTo>
                      <a:pt x="15139" y="39573"/>
                    </a:lnTo>
                    <a:lnTo>
                      <a:pt x="17529" y="40569"/>
                    </a:lnTo>
                    <a:lnTo>
                      <a:pt x="19986" y="41432"/>
                    </a:lnTo>
                    <a:lnTo>
                      <a:pt x="22443" y="42296"/>
                    </a:lnTo>
                    <a:lnTo>
                      <a:pt x="24900" y="43026"/>
                    </a:lnTo>
                    <a:lnTo>
                      <a:pt x="27423" y="43690"/>
                    </a:lnTo>
                    <a:lnTo>
                      <a:pt x="30012" y="44221"/>
                    </a:lnTo>
                    <a:lnTo>
                      <a:pt x="32535" y="44686"/>
                    </a:lnTo>
                    <a:lnTo>
                      <a:pt x="35125" y="45018"/>
                    </a:lnTo>
                    <a:lnTo>
                      <a:pt x="37648" y="45350"/>
                    </a:lnTo>
                    <a:lnTo>
                      <a:pt x="40237" y="45483"/>
                    </a:lnTo>
                    <a:lnTo>
                      <a:pt x="42827" y="45549"/>
                    </a:lnTo>
                    <a:lnTo>
                      <a:pt x="45350" y="45549"/>
                    </a:lnTo>
                    <a:lnTo>
                      <a:pt x="47939" y="45416"/>
                    </a:lnTo>
                    <a:lnTo>
                      <a:pt x="50462" y="45217"/>
                    </a:lnTo>
                    <a:lnTo>
                      <a:pt x="52986" y="44885"/>
                    </a:lnTo>
                    <a:lnTo>
                      <a:pt x="55442" y="44487"/>
                    </a:lnTo>
                    <a:lnTo>
                      <a:pt x="57899" y="43956"/>
                    </a:lnTo>
                    <a:lnTo>
                      <a:pt x="60289" y="43292"/>
                    </a:lnTo>
                    <a:lnTo>
                      <a:pt x="62680" y="42561"/>
                    </a:lnTo>
                    <a:lnTo>
                      <a:pt x="65003" y="41698"/>
                    </a:lnTo>
                    <a:lnTo>
                      <a:pt x="67261" y="40702"/>
                    </a:lnTo>
                    <a:lnTo>
                      <a:pt x="69518" y="39640"/>
                    </a:lnTo>
                    <a:lnTo>
                      <a:pt x="71643" y="38445"/>
                    </a:lnTo>
                    <a:lnTo>
                      <a:pt x="73768" y="37117"/>
                    </a:lnTo>
                    <a:lnTo>
                      <a:pt x="75760" y="35656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75" name="Google Shape;3575;g34ed79b00d1_0_3027"/>
              <p:cNvSpPr/>
              <p:nvPr/>
            </p:nvSpPr>
            <p:spPr>
              <a:xfrm>
                <a:off x="1379850" y="1665650"/>
                <a:ext cx="903025" cy="2486600"/>
              </a:xfrm>
              <a:custGeom>
                <a:rect b="b" l="l" r="r" t="t"/>
                <a:pathLst>
                  <a:path extrusionOk="0" h="99464" w="36121">
                    <a:moveTo>
                      <a:pt x="17396" y="1"/>
                    </a:moveTo>
                    <a:lnTo>
                      <a:pt x="16267" y="1395"/>
                    </a:lnTo>
                    <a:lnTo>
                      <a:pt x="15139" y="2789"/>
                    </a:lnTo>
                    <a:lnTo>
                      <a:pt x="14076" y="4184"/>
                    </a:lnTo>
                    <a:lnTo>
                      <a:pt x="13080" y="5644"/>
                    </a:lnTo>
                    <a:lnTo>
                      <a:pt x="12084" y="7105"/>
                    </a:lnTo>
                    <a:lnTo>
                      <a:pt x="11155" y="8566"/>
                    </a:lnTo>
                    <a:lnTo>
                      <a:pt x="10225" y="10027"/>
                    </a:lnTo>
                    <a:lnTo>
                      <a:pt x="9362" y="11554"/>
                    </a:lnTo>
                    <a:lnTo>
                      <a:pt x="8565" y="13081"/>
                    </a:lnTo>
                    <a:lnTo>
                      <a:pt x="7768" y="14608"/>
                    </a:lnTo>
                    <a:lnTo>
                      <a:pt x="6972" y="16135"/>
                    </a:lnTo>
                    <a:lnTo>
                      <a:pt x="6308" y="17662"/>
                    </a:lnTo>
                    <a:lnTo>
                      <a:pt x="5644" y="19256"/>
                    </a:lnTo>
                    <a:lnTo>
                      <a:pt x="4980" y="20849"/>
                    </a:lnTo>
                    <a:lnTo>
                      <a:pt x="3851" y="24037"/>
                    </a:lnTo>
                    <a:lnTo>
                      <a:pt x="2789" y="27290"/>
                    </a:lnTo>
                    <a:lnTo>
                      <a:pt x="1992" y="30543"/>
                    </a:lnTo>
                    <a:lnTo>
                      <a:pt x="1262" y="33863"/>
                    </a:lnTo>
                    <a:lnTo>
                      <a:pt x="730" y="37183"/>
                    </a:lnTo>
                    <a:lnTo>
                      <a:pt x="332" y="40503"/>
                    </a:lnTo>
                    <a:lnTo>
                      <a:pt x="66" y="43823"/>
                    </a:lnTo>
                    <a:lnTo>
                      <a:pt x="0" y="47209"/>
                    </a:lnTo>
                    <a:lnTo>
                      <a:pt x="66" y="50529"/>
                    </a:lnTo>
                    <a:lnTo>
                      <a:pt x="266" y="53849"/>
                    </a:lnTo>
                    <a:lnTo>
                      <a:pt x="664" y="57169"/>
                    </a:lnTo>
                    <a:lnTo>
                      <a:pt x="1195" y="60489"/>
                    </a:lnTo>
                    <a:lnTo>
                      <a:pt x="1859" y="63809"/>
                    </a:lnTo>
                    <a:lnTo>
                      <a:pt x="2656" y="67062"/>
                    </a:lnTo>
                    <a:lnTo>
                      <a:pt x="3652" y="70316"/>
                    </a:lnTo>
                    <a:lnTo>
                      <a:pt x="4781" y="73503"/>
                    </a:lnTo>
                    <a:lnTo>
                      <a:pt x="6042" y="76623"/>
                    </a:lnTo>
                    <a:lnTo>
                      <a:pt x="6773" y="78150"/>
                    </a:lnTo>
                    <a:lnTo>
                      <a:pt x="7503" y="79678"/>
                    </a:lnTo>
                    <a:lnTo>
                      <a:pt x="8233" y="81205"/>
                    </a:lnTo>
                    <a:lnTo>
                      <a:pt x="9030" y="82732"/>
                    </a:lnTo>
                    <a:lnTo>
                      <a:pt x="9893" y="84259"/>
                    </a:lnTo>
                    <a:lnTo>
                      <a:pt x="10823" y="85720"/>
                    </a:lnTo>
                    <a:lnTo>
                      <a:pt x="11686" y="87180"/>
                    </a:lnTo>
                    <a:lnTo>
                      <a:pt x="12682" y="88641"/>
                    </a:lnTo>
                    <a:lnTo>
                      <a:pt x="13678" y="90036"/>
                    </a:lnTo>
                    <a:lnTo>
                      <a:pt x="14674" y="91430"/>
                    </a:lnTo>
                    <a:lnTo>
                      <a:pt x="15803" y="92824"/>
                    </a:lnTo>
                    <a:lnTo>
                      <a:pt x="16865" y="94219"/>
                    </a:lnTo>
                    <a:lnTo>
                      <a:pt x="17994" y="95546"/>
                    </a:lnTo>
                    <a:lnTo>
                      <a:pt x="19189" y="96874"/>
                    </a:lnTo>
                    <a:lnTo>
                      <a:pt x="20450" y="98202"/>
                    </a:lnTo>
                    <a:lnTo>
                      <a:pt x="21712" y="99464"/>
                    </a:lnTo>
                    <a:lnTo>
                      <a:pt x="22243" y="97339"/>
                    </a:lnTo>
                    <a:lnTo>
                      <a:pt x="22907" y="95215"/>
                    </a:lnTo>
                    <a:lnTo>
                      <a:pt x="23637" y="93090"/>
                    </a:lnTo>
                    <a:lnTo>
                      <a:pt x="24368" y="90965"/>
                    </a:lnTo>
                    <a:lnTo>
                      <a:pt x="25165" y="88907"/>
                    </a:lnTo>
                    <a:lnTo>
                      <a:pt x="26028" y="86782"/>
                    </a:lnTo>
                    <a:lnTo>
                      <a:pt x="26891" y="84657"/>
                    </a:lnTo>
                    <a:lnTo>
                      <a:pt x="27820" y="82599"/>
                    </a:lnTo>
                    <a:lnTo>
                      <a:pt x="29746" y="78482"/>
                    </a:lnTo>
                    <a:lnTo>
                      <a:pt x="31804" y="74432"/>
                    </a:lnTo>
                    <a:lnTo>
                      <a:pt x="33929" y="70515"/>
                    </a:lnTo>
                    <a:lnTo>
                      <a:pt x="36120" y="66730"/>
                    </a:lnTo>
                    <a:lnTo>
                      <a:pt x="34460" y="64937"/>
                    </a:lnTo>
                    <a:lnTo>
                      <a:pt x="32867" y="63145"/>
                    </a:lnTo>
                    <a:lnTo>
                      <a:pt x="31273" y="61285"/>
                    </a:lnTo>
                    <a:lnTo>
                      <a:pt x="29812" y="59360"/>
                    </a:lnTo>
                    <a:lnTo>
                      <a:pt x="28418" y="57434"/>
                    </a:lnTo>
                    <a:lnTo>
                      <a:pt x="27156" y="55442"/>
                    </a:lnTo>
                    <a:lnTo>
                      <a:pt x="25895" y="53384"/>
                    </a:lnTo>
                    <a:lnTo>
                      <a:pt x="24700" y="51392"/>
                    </a:lnTo>
                    <a:lnTo>
                      <a:pt x="23571" y="49268"/>
                    </a:lnTo>
                    <a:lnTo>
                      <a:pt x="22509" y="47209"/>
                    </a:lnTo>
                    <a:lnTo>
                      <a:pt x="21579" y="45085"/>
                    </a:lnTo>
                    <a:lnTo>
                      <a:pt x="20650" y="42960"/>
                    </a:lnTo>
                    <a:lnTo>
                      <a:pt x="19853" y="40769"/>
                    </a:lnTo>
                    <a:lnTo>
                      <a:pt x="19056" y="38578"/>
                    </a:lnTo>
                    <a:lnTo>
                      <a:pt x="18392" y="36386"/>
                    </a:lnTo>
                    <a:lnTo>
                      <a:pt x="17728" y="34195"/>
                    </a:lnTo>
                    <a:lnTo>
                      <a:pt x="17197" y="32004"/>
                    </a:lnTo>
                    <a:lnTo>
                      <a:pt x="16732" y="29813"/>
                    </a:lnTo>
                    <a:lnTo>
                      <a:pt x="16267" y="27622"/>
                    </a:lnTo>
                    <a:lnTo>
                      <a:pt x="15935" y="25364"/>
                    </a:lnTo>
                    <a:lnTo>
                      <a:pt x="15670" y="23173"/>
                    </a:lnTo>
                    <a:lnTo>
                      <a:pt x="15471" y="20982"/>
                    </a:lnTo>
                    <a:lnTo>
                      <a:pt x="15338" y="18791"/>
                    </a:lnTo>
                    <a:lnTo>
                      <a:pt x="15271" y="16600"/>
                    </a:lnTo>
                    <a:lnTo>
                      <a:pt x="15338" y="14475"/>
                    </a:lnTo>
                    <a:lnTo>
                      <a:pt x="15404" y="12351"/>
                    </a:lnTo>
                    <a:lnTo>
                      <a:pt x="15537" y="10226"/>
                    </a:lnTo>
                    <a:lnTo>
                      <a:pt x="15803" y="8101"/>
                    </a:lnTo>
                    <a:lnTo>
                      <a:pt x="16068" y="6043"/>
                    </a:lnTo>
                    <a:lnTo>
                      <a:pt x="16467" y="3985"/>
                    </a:lnTo>
                    <a:lnTo>
                      <a:pt x="16865" y="1993"/>
                    </a:lnTo>
                    <a:lnTo>
                      <a:pt x="1739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76" name="Google Shape;3576;g34ed79b00d1_0_3027"/>
              <p:cNvSpPr/>
              <p:nvPr/>
            </p:nvSpPr>
            <p:spPr>
              <a:xfrm>
                <a:off x="1379850" y="1665650"/>
                <a:ext cx="903025" cy="2486600"/>
              </a:xfrm>
              <a:custGeom>
                <a:rect b="b" l="l" r="r" t="t"/>
                <a:pathLst>
                  <a:path extrusionOk="0" fill="none" h="99464" w="36121">
                    <a:moveTo>
                      <a:pt x="36120" y="66730"/>
                    </a:moveTo>
                    <a:lnTo>
                      <a:pt x="36120" y="66730"/>
                    </a:lnTo>
                    <a:lnTo>
                      <a:pt x="34460" y="64937"/>
                    </a:lnTo>
                    <a:lnTo>
                      <a:pt x="32867" y="63145"/>
                    </a:lnTo>
                    <a:lnTo>
                      <a:pt x="31273" y="61285"/>
                    </a:lnTo>
                    <a:lnTo>
                      <a:pt x="29812" y="59360"/>
                    </a:lnTo>
                    <a:lnTo>
                      <a:pt x="28418" y="57434"/>
                    </a:lnTo>
                    <a:lnTo>
                      <a:pt x="27156" y="55442"/>
                    </a:lnTo>
                    <a:lnTo>
                      <a:pt x="25895" y="53384"/>
                    </a:lnTo>
                    <a:lnTo>
                      <a:pt x="24700" y="51392"/>
                    </a:lnTo>
                    <a:lnTo>
                      <a:pt x="23571" y="49268"/>
                    </a:lnTo>
                    <a:lnTo>
                      <a:pt x="22509" y="47209"/>
                    </a:lnTo>
                    <a:lnTo>
                      <a:pt x="21579" y="45085"/>
                    </a:lnTo>
                    <a:lnTo>
                      <a:pt x="20650" y="42960"/>
                    </a:lnTo>
                    <a:lnTo>
                      <a:pt x="19853" y="40769"/>
                    </a:lnTo>
                    <a:lnTo>
                      <a:pt x="19056" y="38578"/>
                    </a:lnTo>
                    <a:lnTo>
                      <a:pt x="18392" y="36386"/>
                    </a:lnTo>
                    <a:lnTo>
                      <a:pt x="17728" y="34195"/>
                    </a:lnTo>
                    <a:lnTo>
                      <a:pt x="17197" y="32004"/>
                    </a:lnTo>
                    <a:lnTo>
                      <a:pt x="16732" y="29813"/>
                    </a:lnTo>
                    <a:lnTo>
                      <a:pt x="16267" y="27622"/>
                    </a:lnTo>
                    <a:lnTo>
                      <a:pt x="15935" y="25364"/>
                    </a:lnTo>
                    <a:lnTo>
                      <a:pt x="15670" y="23173"/>
                    </a:lnTo>
                    <a:lnTo>
                      <a:pt x="15471" y="20982"/>
                    </a:lnTo>
                    <a:lnTo>
                      <a:pt x="15338" y="18791"/>
                    </a:lnTo>
                    <a:lnTo>
                      <a:pt x="15271" y="16600"/>
                    </a:lnTo>
                    <a:lnTo>
                      <a:pt x="15338" y="14475"/>
                    </a:lnTo>
                    <a:lnTo>
                      <a:pt x="15404" y="12351"/>
                    </a:lnTo>
                    <a:lnTo>
                      <a:pt x="15537" y="10226"/>
                    </a:lnTo>
                    <a:lnTo>
                      <a:pt x="15803" y="8101"/>
                    </a:lnTo>
                    <a:lnTo>
                      <a:pt x="16068" y="6043"/>
                    </a:lnTo>
                    <a:lnTo>
                      <a:pt x="16467" y="3985"/>
                    </a:lnTo>
                    <a:lnTo>
                      <a:pt x="16865" y="1993"/>
                    </a:lnTo>
                    <a:lnTo>
                      <a:pt x="17396" y="1"/>
                    </a:lnTo>
                    <a:lnTo>
                      <a:pt x="17396" y="1"/>
                    </a:lnTo>
                    <a:lnTo>
                      <a:pt x="16267" y="1395"/>
                    </a:lnTo>
                    <a:lnTo>
                      <a:pt x="15139" y="2789"/>
                    </a:lnTo>
                    <a:lnTo>
                      <a:pt x="14076" y="4184"/>
                    </a:lnTo>
                    <a:lnTo>
                      <a:pt x="13080" y="5644"/>
                    </a:lnTo>
                    <a:lnTo>
                      <a:pt x="12084" y="7105"/>
                    </a:lnTo>
                    <a:lnTo>
                      <a:pt x="11155" y="8566"/>
                    </a:lnTo>
                    <a:lnTo>
                      <a:pt x="10225" y="10027"/>
                    </a:lnTo>
                    <a:lnTo>
                      <a:pt x="9362" y="11554"/>
                    </a:lnTo>
                    <a:lnTo>
                      <a:pt x="8565" y="13081"/>
                    </a:lnTo>
                    <a:lnTo>
                      <a:pt x="7768" y="14608"/>
                    </a:lnTo>
                    <a:lnTo>
                      <a:pt x="6972" y="16135"/>
                    </a:lnTo>
                    <a:lnTo>
                      <a:pt x="6308" y="17662"/>
                    </a:lnTo>
                    <a:lnTo>
                      <a:pt x="5644" y="19256"/>
                    </a:lnTo>
                    <a:lnTo>
                      <a:pt x="4980" y="20849"/>
                    </a:lnTo>
                    <a:lnTo>
                      <a:pt x="3851" y="24037"/>
                    </a:lnTo>
                    <a:lnTo>
                      <a:pt x="2789" y="27290"/>
                    </a:lnTo>
                    <a:lnTo>
                      <a:pt x="1992" y="30543"/>
                    </a:lnTo>
                    <a:lnTo>
                      <a:pt x="1262" y="33863"/>
                    </a:lnTo>
                    <a:lnTo>
                      <a:pt x="730" y="37183"/>
                    </a:lnTo>
                    <a:lnTo>
                      <a:pt x="332" y="40503"/>
                    </a:lnTo>
                    <a:lnTo>
                      <a:pt x="66" y="43823"/>
                    </a:lnTo>
                    <a:lnTo>
                      <a:pt x="0" y="47209"/>
                    </a:lnTo>
                    <a:lnTo>
                      <a:pt x="66" y="50529"/>
                    </a:lnTo>
                    <a:lnTo>
                      <a:pt x="266" y="53849"/>
                    </a:lnTo>
                    <a:lnTo>
                      <a:pt x="664" y="57169"/>
                    </a:lnTo>
                    <a:lnTo>
                      <a:pt x="1195" y="60489"/>
                    </a:lnTo>
                    <a:lnTo>
                      <a:pt x="1859" y="63809"/>
                    </a:lnTo>
                    <a:lnTo>
                      <a:pt x="2656" y="67062"/>
                    </a:lnTo>
                    <a:lnTo>
                      <a:pt x="3652" y="70316"/>
                    </a:lnTo>
                    <a:lnTo>
                      <a:pt x="4781" y="73503"/>
                    </a:lnTo>
                    <a:lnTo>
                      <a:pt x="6042" y="76623"/>
                    </a:lnTo>
                    <a:lnTo>
                      <a:pt x="6773" y="78150"/>
                    </a:lnTo>
                    <a:lnTo>
                      <a:pt x="7503" y="79678"/>
                    </a:lnTo>
                    <a:lnTo>
                      <a:pt x="8233" y="81205"/>
                    </a:lnTo>
                    <a:lnTo>
                      <a:pt x="9030" y="82732"/>
                    </a:lnTo>
                    <a:lnTo>
                      <a:pt x="9893" y="84259"/>
                    </a:lnTo>
                    <a:lnTo>
                      <a:pt x="10823" y="85720"/>
                    </a:lnTo>
                    <a:lnTo>
                      <a:pt x="11686" y="87180"/>
                    </a:lnTo>
                    <a:lnTo>
                      <a:pt x="12682" y="88641"/>
                    </a:lnTo>
                    <a:lnTo>
                      <a:pt x="13678" y="90036"/>
                    </a:lnTo>
                    <a:lnTo>
                      <a:pt x="14674" y="91430"/>
                    </a:lnTo>
                    <a:lnTo>
                      <a:pt x="15803" y="92824"/>
                    </a:lnTo>
                    <a:lnTo>
                      <a:pt x="16865" y="94219"/>
                    </a:lnTo>
                    <a:lnTo>
                      <a:pt x="17994" y="95546"/>
                    </a:lnTo>
                    <a:lnTo>
                      <a:pt x="19189" y="96874"/>
                    </a:lnTo>
                    <a:lnTo>
                      <a:pt x="20450" y="98202"/>
                    </a:lnTo>
                    <a:lnTo>
                      <a:pt x="21712" y="99464"/>
                    </a:lnTo>
                    <a:lnTo>
                      <a:pt x="21712" y="99464"/>
                    </a:lnTo>
                    <a:lnTo>
                      <a:pt x="22243" y="97339"/>
                    </a:lnTo>
                    <a:lnTo>
                      <a:pt x="22907" y="95215"/>
                    </a:lnTo>
                    <a:lnTo>
                      <a:pt x="23637" y="93090"/>
                    </a:lnTo>
                    <a:lnTo>
                      <a:pt x="24368" y="90965"/>
                    </a:lnTo>
                    <a:lnTo>
                      <a:pt x="25165" y="88907"/>
                    </a:lnTo>
                    <a:lnTo>
                      <a:pt x="26028" y="86782"/>
                    </a:lnTo>
                    <a:lnTo>
                      <a:pt x="26891" y="84657"/>
                    </a:lnTo>
                    <a:lnTo>
                      <a:pt x="27820" y="82599"/>
                    </a:lnTo>
                    <a:lnTo>
                      <a:pt x="29746" y="78482"/>
                    </a:lnTo>
                    <a:lnTo>
                      <a:pt x="31804" y="74432"/>
                    </a:lnTo>
                    <a:lnTo>
                      <a:pt x="33929" y="70515"/>
                    </a:lnTo>
                    <a:lnTo>
                      <a:pt x="36120" y="6673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77" name="Google Shape;3577;g34ed79b00d1_0_3027"/>
              <p:cNvSpPr/>
              <p:nvPr/>
            </p:nvSpPr>
            <p:spPr>
              <a:xfrm>
                <a:off x="3318625" y="1974400"/>
                <a:ext cx="888100" cy="627475"/>
              </a:xfrm>
              <a:custGeom>
                <a:rect b="b" l="l" r="r" t="t"/>
                <a:pathLst>
                  <a:path extrusionOk="0" h="25099" w="35524">
                    <a:moveTo>
                      <a:pt x="20783" y="1"/>
                    </a:moveTo>
                    <a:lnTo>
                      <a:pt x="18260" y="1727"/>
                    </a:lnTo>
                    <a:lnTo>
                      <a:pt x="15737" y="3520"/>
                    </a:lnTo>
                    <a:lnTo>
                      <a:pt x="13148" y="5445"/>
                    </a:lnTo>
                    <a:lnTo>
                      <a:pt x="10558" y="7437"/>
                    </a:lnTo>
                    <a:lnTo>
                      <a:pt x="7902" y="9495"/>
                    </a:lnTo>
                    <a:lnTo>
                      <a:pt x="5313" y="11687"/>
                    </a:lnTo>
                    <a:lnTo>
                      <a:pt x="2657" y="13944"/>
                    </a:lnTo>
                    <a:lnTo>
                      <a:pt x="1" y="16334"/>
                    </a:lnTo>
                    <a:lnTo>
                      <a:pt x="1063" y="17131"/>
                    </a:lnTo>
                    <a:lnTo>
                      <a:pt x="2126" y="17928"/>
                    </a:lnTo>
                    <a:lnTo>
                      <a:pt x="3188" y="18725"/>
                    </a:lnTo>
                    <a:lnTo>
                      <a:pt x="4250" y="19389"/>
                    </a:lnTo>
                    <a:lnTo>
                      <a:pt x="5379" y="20053"/>
                    </a:lnTo>
                    <a:lnTo>
                      <a:pt x="6508" y="20717"/>
                    </a:lnTo>
                    <a:lnTo>
                      <a:pt x="7637" y="21314"/>
                    </a:lnTo>
                    <a:lnTo>
                      <a:pt x="8765" y="21845"/>
                    </a:lnTo>
                    <a:lnTo>
                      <a:pt x="9894" y="22310"/>
                    </a:lnTo>
                    <a:lnTo>
                      <a:pt x="11089" y="22775"/>
                    </a:lnTo>
                    <a:lnTo>
                      <a:pt x="12218" y="23173"/>
                    </a:lnTo>
                    <a:lnTo>
                      <a:pt x="13413" y="23572"/>
                    </a:lnTo>
                    <a:lnTo>
                      <a:pt x="14542" y="23904"/>
                    </a:lnTo>
                    <a:lnTo>
                      <a:pt x="15737" y="24169"/>
                    </a:lnTo>
                    <a:lnTo>
                      <a:pt x="18061" y="24634"/>
                    </a:lnTo>
                    <a:lnTo>
                      <a:pt x="20451" y="24966"/>
                    </a:lnTo>
                    <a:lnTo>
                      <a:pt x="22709" y="25099"/>
                    </a:lnTo>
                    <a:lnTo>
                      <a:pt x="25033" y="25099"/>
                    </a:lnTo>
                    <a:lnTo>
                      <a:pt x="26161" y="25032"/>
                    </a:lnTo>
                    <a:lnTo>
                      <a:pt x="27224" y="24900"/>
                    </a:lnTo>
                    <a:lnTo>
                      <a:pt x="28353" y="24767"/>
                    </a:lnTo>
                    <a:lnTo>
                      <a:pt x="29415" y="24568"/>
                    </a:lnTo>
                    <a:lnTo>
                      <a:pt x="30477" y="24302"/>
                    </a:lnTo>
                    <a:lnTo>
                      <a:pt x="31540" y="24103"/>
                    </a:lnTo>
                    <a:lnTo>
                      <a:pt x="32536" y="23771"/>
                    </a:lnTo>
                    <a:lnTo>
                      <a:pt x="33532" y="23439"/>
                    </a:lnTo>
                    <a:lnTo>
                      <a:pt x="34527" y="23040"/>
                    </a:lnTo>
                    <a:lnTo>
                      <a:pt x="35523" y="22642"/>
                    </a:lnTo>
                    <a:lnTo>
                      <a:pt x="33996" y="19654"/>
                    </a:lnTo>
                    <a:lnTo>
                      <a:pt x="32403" y="16666"/>
                    </a:lnTo>
                    <a:lnTo>
                      <a:pt x="30743" y="13745"/>
                    </a:lnTo>
                    <a:lnTo>
                      <a:pt x="28950" y="10890"/>
                    </a:lnTo>
                    <a:lnTo>
                      <a:pt x="27025" y="8035"/>
                    </a:lnTo>
                    <a:lnTo>
                      <a:pt x="25033" y="5312"/>
                    </a:lnTo>
                    <a:lnTo>
                      <a:pt x="22974" y="2657"/>
                    </a:lnTo>
                    <a:lnTo>
                      <a:pt x="2078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78" name="Google Shape;3578;g34ed79b00d1_0_3027"/>
              <p:cNvSpPr/>
              <p:nvPr/>
            </p:nvSpPr>
            <p:spPr>
              <a:xfrm>
                <a:off x="3318625" y="1974400"/>
                <a:ext cx="888100" cy="627475"/>
              </a:xfrm>
              <a:custGeom>
                <a:rect b="b" l="l" r="r" t="t"/>
                <a:pathLst>
                  <a:path extrusionOk="0" fill="none" h="25099" w="35524">
                    <a:moveTo>
                      <a:pt x="35523" y="22642"/>
                    </a:moveTo>
                    <a:lnTo>
                      <a:pt x="35523" y="22642"/>
                    </a:lnTo>
                    <a:lnTo>
                      <a:pt x="33996" y="19654"/>
                    </a:lnTo>
                    <a:lnTo>
                      <a:pt x="32403" y="16666"/>
                    </a:lnTo>
                    <a:lnTo>
                      <a:pt x="30743" y="13745"/>
                    </a:lnTo>
                    <a:lnTo>
                      <a:pt x="28950" y="10890"/>
                    </a:lnTo>
                    <a:lnTo>
                      <a:pt x="27025" y="8035"/>
                    </a:lnTo>
                    <a:lnTo>
                      <a:pt x="25033" y="5312"/>
                    </a:lnTo>
                    <a:lnTo>
                      <a:pt x="22974" y="2657"/>
                    </a:lnTo>
                    <a:lnTo>
                      <a:pt x="20783" y="1"/>
                    </a:lnTo>
                    <a:lnTo>
                      <a:pt x="20783" y="1"/>
                    </a:lnTo>
                    <a:lnTo>
                      <a:pt x="18260" y="1727"/>
                    </a:lnTo>
                    <a:lnTo>
                      <a:pt x="15737" y="3520"/>
                    </a:lnTo>
                    <a:lnTo>
                      <a:pt x="13148" y="5445"/>
                    </a:lnTo>
                    <a:lnTo>
                      <a:pt x="10558" y="7437"/>
                    </a:lnTo>
                    <a:lnTo>
                      <a:pt x="7902" y="9495"/>
                    </a:lnTo>
                    <a:lnTo>
                      <a:pt x="5313" y="11687"/>
                    </a:lnTo>
                    <a:lnTo>
                      <a:pt x="2657" y="13944"/>
                    </a:lnTo>
                    <a:lnTo>
                      <a:pt x="1" y="16334"/>
                    </a:lnTo>
                    <a:lnTo>
                      <a:pt x="1" y="16334"/>
                    </a:lnTo>
                    <a:lnTo>
                      <a:pt x="1063" y="17131"/>
                    </a:lnTo>
                    <a:lnTo>
                      <a:pt x="2126" y="17928"/>
                    </a:lnTo>
                    <a:lnTo>
                      <a:pt x="3188" y="18725"/>
                    </a:lnTo>
                    <a:lnTo>
                      <a:pt x="4250" y="19389"/>
                    </a:lnTo>
                    <a:lnTo>
                      <a:pt x="5379" y="20053"/>
                    </a:lnTo>
                    <a:lnTo>
                      <a:pt x="6508" y="20717"/>
                    </a:lnTo>
                    <a:lnTo>
                      <a:pt x="7637" y="21314"/>
                    </a:lnTo>
                    <a:lnTo>
                      <a:pt x="8765" y="21845"/>
                    </a:lnTo>
                    <a:lnTo>
                      <a:pt x="9894" y="22310"/>
                    </a:lnTo>
                    <a:lnTo>
                      <a:pt x="11089" y="22775"/>
                    </a:lnTo>
                    <a:lnTo>
                      <a:pt x="12218" y="23173"/>
                    </a:lnTo>
                    <a:lnTo>
                      <a:pt x="13413" y="23572"/>
                    </a:lnTo>
                    <a:lnTo>
                      <a:pt x="14542" y="23904"/>
                    </a:lnTo>
                    <a:lnTo>
                      <a:pt x="15737" y="24169"/>
                    </a:lnTo>
                    <a:lnTo>
                      <a:pt x="18061" y="24634"/>
                    </a:lnTo>
                    <a:lnTo>
                      <a:pt x="20451" y="24966"/>
                    </a:lnTo>
                    <a:lnTo>
                      <a:pt x="22709" y="25099"/>
                    </a:lnTo>
                    <a:lnTo>
                      <a:pt x="25033" y="25099"/>
                    </a:lnTo>
                    <a:lnTo>
                      <a:pt x="26161" y="25032"/>
                    </a:lnTo>
                    <a:lnTo>
                      <a:pt x="27224" y="24900"/>
                    </a:lnTo>
                    <a:lnTo>
                      <a:pt x="28353" y="24767"/>
                    </a:lnTo>
                    <a:lnTo>
                      <a:pt x="29415" y="24568"/>
                    </a:lnTo>
                    <a:lnTo>
                      <a:pt x="30477" y="24302"/>
                    </a:lnTo>
                    <a:lnTo>
                      <a:pt x="31540" y="24103"/>
                    </a:lnTo>
                    <a:lnTo>
                      <a:pt x="32536" y="23771"/>
                    </a:lnTo>
                    <a:lnTo>
                      <a:pt x="33532" y="23439"/>
                    </a:lnTo>
                    <a:lnTo>
                      <a:pt x="34527" y="23040"/>
                    </a:lnTo>
                    <a:lnTo>
                      <a:pt x="35523" y="22642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79" name="Google Shape;3579;g34ed79b00d1_0_3027"/>
              <p:cNvSpPr/>
              <p:nvPr/>
            </p:nvSpPr>
            <p:spPr>
              <a:xfrm>
                <a:off x="3302025" y="1225775"/>
                <a:ext cx="962800" cy="464800"/>
              </a:xfrm>
              <a:custGeom>
                <a:rect b="b" l="l" r="r" t="t"/>
                <a:pathLst>
                  <a:path extrusionOk="0" h="18592" w="38512">
                    <a:moveTo>
                      <a:pt x="12683" y="0"/>
                    </a:moveTo>
                    <a:lnTo>
                      <a:pt x="11421" y="67"/>
                    </a:lnTo>
                    <a:lnTo>
                      <a:pt x="10226" y="200"/>
                    </a:lnTo>
                    <a:lnTo>
                      <a:pt x="9031" y="332"/>
                    </a:lnTo>
                    <a:lnTo>
                      <a:pt x="7836" y="532"/>
                    </a:lnTo>
                    <a:lnTo>
                      <a:pt x="6707" y="797"/>
                    </a:lnTo>
                    <a:lnTo>
                      <a:pt x="5578" y="1063"/>
                    </a:lnTo>
                    <a:lnTo>
                      <a:pt x="4516" y="1328"/>
                    </a:lnTo>
                    <a:lnTo>
                      <a:pt x="3520" y="1727"/>
                    </a:lnTo>
                    <a:lnTo>
                      <a:pt x="2590" y="2059"/>
                    </a:lnTo>
                    <a:lnTo>
                      <a:pt x="1661" y="2457"/>
                    </a:lnTo>
                    <a:lnTo>
                      <a:pt x="798" y="2922"/>
                    </a:lnTo>
                    <a:lnTo>
                      <a:pt x="1" y="3387"/>
                    </a:lnTo>
                    <a:lnTo>
                      <a:pt x="3055" y="4781"/>
                    </a:lnTo>
                    <a:lnTo>
                      <a:pt x="6043" y="6375"/>
                    </a:lnTo>
                    <a:lnTo>
                      <a:pt x="8965" y="8034"/>
                    </a:lnTo>
                    <a:lnTo>
                      <a:pt x="11820" y="9894"/>
                    </a:lnTo>
                    <a:lnTo>
                      <a:pt x="14608" y="11886"/>
                    </a:lnTo>
                    <a:lnTo>
                      <a:pt x="17331" y="13944"/>
                    </a:lnTo>
                    <a:lnTo>
                      <a:pt x="19987" y="16201"/>
                    </a:lnTo>
                    <a:lnTo>
                      <a:pt x="22576" y="18592"/>
                    </a:lnTo>
                    <a:lnTo>
                      <a:pt x="24435" y="17264"/>
                    </a:lnTo>
                    <a:lnTo>
                      <a:pt x="26427" y="16002"/>
                    </a:lnTo>
                    <a:lnTo>
                      <a:pt x="28485" y="14741"/>
                    </a:lnTo>
                    <a:lnTo>
                      <a:pt x="30544" y="13545"/>
                    </a:lnTo>
                    <a:lnTo>
                      <a:pt x="32668" y="12417"/>
                    </a:lnTo>
                    <a:lnTo>
                      <a:pt x="34727" y="11354"/>
                    </a:lnTo>
                    <a:lnTo>
                      <a:pt x="36719" y="10491"/>
                    </a:lnTo>
                    <a:lnTo>
                      <a:pt x="38511" y="9761"/>
                    </a:lnTo>
                    <a:lnTo>
                      <a:pt x="37449" y="8632"/>
                    </a:lnTo>
                    <a:lnTo>
                      <a:pt x="36254" y="7636"/>
                    </a:lnTo>
                    <a:lnTo>
                      <a:pt x="35059" y="6707"/>
                    </a:lnTo>
                    <a:lnTo>
                      <a:pt x="33864" y="5843"/>
                    </a:lnTo>
                    <a:lnTo>
                      <a:pt x="32602" y="5047"/>
                    </a:lnTo>
                    <a:lnTo>
                      <a:pt x="31340" y="4316"/>
                    </a:lnTo>
                    <a:lnTo>
                      <a:pt x="30079" y="3652"/>
                    </a:lnTo>
                    <a:lnTo>
                      <a:pt x="28751" y="3055"/>
                    </a:lnTo>
                    <a:lnTo>
                      <a:pt x="27423" y="2524"/>
                    </a:lnTo>
                    <a:lnTo>
                      <a:pt x="26095" y="1992"/>
                    </a:lnTo>
                    <a:lnTo>
                      <a:pt x="24701" y="1594"/>
                    </a:lnTo>
                    <a:lnTo>
                      <a:pt x="23373" y="1196"/>
                    </a:lnTo>
                    <a:lnTo>
                      <a:pt x="22045" y="864"/>
                    </a:lnTo>
                    <a:lnTo>
                      <a:pt x="20650" y="598"/>
                    </a:lnTo>
                    <a:lnTo>
                      <a:pt x="19323" y="399"/>
                    </a:lnTo>
                    <a:lnTo>
                      <a:pt x="17928" y="200"/>
                    </a:lnTo>
                    <a:lnTo>
                      <a:pt x="16600" y="67"/>
                    </a:lnTo>
                    <a:lnTo>
                      <a:pt x="1527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80" name="Google Shape;3580;g34ed79b00d1_0_3027"/>
              <p:cNvSpPr/>
              <p:nvPr/>
            </p:nvSpPr>
            <p:spPr>
              <a:xfrm>
                <a:off x="3302025" y="1225775"/>
                <a:ext cx="962800" cy="464800"/>
              </a:xfrm>
              <a:custGeom>
                <a:rect b="b" l="l" r="r" t="t"/>
                <a:pathLst>
                  <a:path extrusionOk="0" fill="none" h="18592" w="38512">
                    <a:moveTo>
                      <a:pt x="22576" y="18592"/>
                    </a:moveTo>
                    <a:lnTo>
                      <a:pt x="22576" y="18592"/>
                    </a:lnTo>
                    <a:lnTo>
                      <a:pt x="24435" y="17264"/>
                    </a:lnTo>
                    <a:lnTo>
                      <a:pt x="26427" y="16002"/>
                    </a:lnTo>
                    <a:lnTo>
                      <a:pt x="28485" y="14741"/>
                    </a:lnTo>
                    <a:lnTo>
                      <a:pt x="30544" y="13545"/>
                    </a:lnTo>
                    <a:lnTo>
                      <a:pt x="32668" y="12417"/>
                    </a:lnTo>
                    <a:lnTo>
                      <a:pt x="34727" y="11354"/>
                    </a:lnTo>
                    <a:lnTo>
                      <a:pt x="36719" y="10491"/>
                    </a:lnTo>
                    <a:lnTo>
                      <a:pt x="38511" y="9761"/>
                    </a:lnTo>
                    <a:lnTo>
                      <a:pt x="38511" y="9761"/>
                    </a:lnTo>
                    <a:lnTo>
                      <a:pt x="37449" y="8632"/>
                    </a:lnTo>
                    <a:lnTo>
                      <a:pt x="36254" y="7636"/>
                    </a:lnTo>
                    <a:lnTo>
                      <a:pt x="35059" y="6707"/>
                    </a:lnTo>
                    <a:lnTo>
                      <a:pt x="33864" y="5843"/>
                    </a:lnTo>
                    <a:lnTo>
                      <a:pt x="32602" y="5047"/>
                    </a:lnTo>
                    <a:lnTo>
                      <a:pt x="31340" y="4316"/>
                    </a:lnTo>
                    <a:lnTo>
                      <a:pt x="30079" y="3652"/>
                    </a:lnTo>
                    <a:lnTo>
                      <a:pt x="28751" y="3055"/>
                    </a:lnTo>
                    <a:lnTo>
                      <a:pt x="27423" y="2524"/>
                    </a:lnTo>
                    <a:lnTo>
                      <a:pt x="26095" y="1992"/>
                    </a:lnTo>
                    <a:lnTo>
                      <a:pt x="24701" y="1594"/>
                    </a:lnTo>
                    <a:lnTo>
                      <a:pt x="23373" y="1196"/>
                    </a:lnTo>
                    <a:lnTo>
                      <a:pt x="22045" y="864"/>
                    </a:lnTo>
                    <a:lnTo>
                      <a:pt x="20650" y="598"/>
                    </a:lnTo>
                    <a:lnTo>
                      <a:pt x="19323" y="399"/>
                    </a:lnTo>
                    <a:lnTo>
                      <a:pt x="17928" y="200"/>
                    </a:lnTo>
                    <a:lnTo>
                      <a:pt x="16600" y="67"/>
                    </a:lnTo>
                    <a:lnTo>
                      <a:pt x="15272" y="0"/>
                    </a:lnTo>
                    <a:lnTo>
                      <a:pt x="14011" y="0"/>
                    </a:lnTo>
                    <a:lnTo>
                      <a:pt x="12683" y="0"/>
                    </a:lnTo>
                    <a:lnTo>
                      <a:pt x="11421" y="67"/>
                    </a:lnTo>
                    <a:lnTo>
                      <a:pt x="10226" y="200"/>
                    </a:lnTo>
                    <a:lnTo>
                      <a:pt x="9031" y="332"/>
                    </a:lnTo>
                    <a:lnTo>
                      <a:pt x="7836" y="532"/>
                    </a:lnTo>
                    <a:lnTo>
                      <a:pt x="6707" y="797"/>
                    </a:lnTo>
                    <a:lnTo>
                      <a:pt x="5578" y="1063"/>
                    </a:lnTo>
                    <a:lnTo>
                      <a:pt x="4516" y="1328"/>
                    </a:lnTo>
                    <a:lnTo>
                      <a:pt x="3520" y="1727"/>
                    </a:lnTo>
                    <a:lnTo>
                      <a:pt x="2590" y="2059"/>
                    </a:lnTo>
                    <a:lnTo>
                      <a:pt x="1661" y="2457"/>
                    </a:lnTo>
                    <a:lnTo>
                      <a:pt x="798" y="2922"/>
                    </a:lnTo>
                    <a:lnTo>
                      <a:pt x="1" y="3387"/>
                    </a:lnTo>
                    <a:lnTo>
                      <a:pt x="1" y="3387"/>
                    </a:lnTo>
                    <a:lnTo>
                      <a:pt x="3055" y="4781"/>
                    </a:lnTo>
                    <a:lnTo>
                      <a:pt x="6043" y="6375"/>
                    </a:lnTo>
                    <a:lnTo>
                      <a:pt x="8965" y="8034"/>
                    </a:lnTo>
                    <a:lnTo>
                      <a:pt x="11820" y="9894"/>
                    </a:lnTo>
                    <a:lnTo>
                      <a:pt x="14608" y="11886"/>
                    </a:lnTo>
                    <a:lnTo>
                      <a:pt x="17331" y="13944"/>
                    </a:lnTo>
                    <a:lnTo>
                      <a:pt x="19987" y="16201"/>
                    </a:lnTo>
                    <a:lnTo>
                      <a:pt x="22576" y="18592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81" name="Google Shape;3581;g34ed79b00d1_0_3027"/>
              <p:cNvSpPr/>
              <p:nvPr/>
            </p:nvSpPr>
            <p:spPr>
              <a:xfrm>
                <a:off x="2108550" y="3483275"/>
                <a:ext cx="2365425" cy="1201825"/>
              </a:xfrm>
              <a:custGeom>
                <a:rect b="b" l="l" r="r" t="t"/>
                <a:pathLst>
                  <a:path extrusionOk="0" h="48073" w="94617">
                    <a:moveTo>
                      <a:pt x="13612" y="1"/>
                    </a:moveTo>
                    <a:lnTo>
                      <a:pt x="11952" y="2856"/>
                    </a:lnTo>
                    <a:lnTo>
                      <a:pt x="10425" y="5645"/>
                    </a:lnTo>
                    <a:lnTo>
                      <a:pt x="9097" y="8367"/>
                    </a:lnTo>
                    <a:lnTo>
                      <a:pt x="7835" y="10956"/>
                    </a:lnTo>
                    <a:lnTo>
                      <a:pt x="6706" y="13413"/>
                    </a:lnTo>
                    <a:lnTo>
                      <a:pt x="5644" y="15803"/>
                    </a:lnTo>
                    <a:lnTo>
                      <a:pt x="4715" y="18061"/>
                    </a:lnTo>
                    <a:lnTo>
                      <a:pt x="3851" y="20186"/>
                    </a:lnTo>
                    <a:lnTo>
                      <a:pt x="3121" y="22244"/>
                    </a:lnTo>
                    <a:lnTo>
                      <a:pt x="2457" y="24169"/>
                    </a:lnTo>
                    <a:lnTo>
                      <a:pt x="1859" y="25962"/>
                    </a:lnTo>
                    <a:lnTo>
                      <a:pt x="1395" y="27688"/>
                    </a:lnTo>
                    <a:lnTo>
                      <a:pt x="598" y="30743"/>
                    </a:lnTo>
                    <a:lnTo>
                      <a:pt x="0" y="33266"/>
                    </a:lnTo>
                    <a:lnTo>
                      <a:pt x="2590" y="35125"/>
                    </a:lnTo>
                    <a:lnTo>
                      <a:pt x="5179" y="36785"/>
                    </a:lnTo>
                    <a:lnTo>
                      <a:pt x="7835" y="38378"/>
                    </a:lnTo>
                    <a:lnTo>
                      <a:pt x="10558" y="39906"/>
                    </a:lnTo>
                    <a:lnTo>
                      <a:pt x="13280" y="41234"/>
                    </a:lnTo>
                    <a:lnTo>
                      <a:pt x="16135" y="42495"/>
                    </a:lnTo>
                    <a:lnTo>
                      <a:pt x="18924" y="43557"/>
                    </a:lnTo>
                    <a:lnTo>
                      <a:pt x="21779" y="44553"/>
                    </a:lnTo>
                    <a:lnTo>
                      <a:pt x="24700" y="45417"/>
                    </a:lnTo>
                    <a:lnTo>
                      <a:pt x="27622" y="46147"/>
                    </a:lnTo>
                    <a:lnTo>
                      <a:pt x="30543" y="46811"/>
                    </a:lnTo>
                    <a:lnTo>
                      <a:pt x="33531" y="47276"/>
                    </a:lnTo>
                    <a:lnTo>
                      <a:pt x="36519" y="47674"/>
                    </a:lnTo>
                    <a:lnTo>
                      <a:pt x="39507" y="47940"/>
                    </a:lnTo>
                    <a:lnTo>
                      <a:pt x="42495" y="48072"/>
                    </a:lnTo>
                    <a:lnTo>
                      <a:pt x="45482" y="48072"/>
                    </a:lnTo>
                    <a:lnTo>
                      <a:pt x="48470" y="47940"/>
                    </a:lnTo>
                    <a:lnTo>
                      <a:pt x="51458" y="47674"/>
                    </a:lnTo>
                    <a:lnTo>
                      <a:pt x="54446" y="47342"/>
                    </a:lnTo>
                    <a:lnTo>
                      <a:pt x="57434" y="46877"/>
                    </a:lnTo>
                    <a:lnTo>
                      <a:pt x="60355" y="46280"/>
                    </a:lnTo>
                    <a:lnTo>
                      <a:pt x="63277" y="45549"/>
                    </a:lnTo>
                    <a:lnTo>
                      <a:pt x="66198" y="44686"/>
                    </a:lnTo>
                    <a:lnTo>
                      <a:pt x="69053" y="43757"/>
                    </a:lnTo>
                    <a:lnTo>
                      <a:pt x="71909" y="42628"/>
                    </a:lnTo>
                    <a:lnTo>
                      <a:pt x="74697" y="41433"/>
                    </a:lnTo>
                    <a:lnTo>
                      <a:pt x="77486" y="40105"/>
                    </a:lnTo>
                    <a:lnTo>
                      <a:pt x="80142" y="38644"/>
                    </a:lnTo>
                    <a:lnTo>
                      <a:pt x="82864" y="37051"/>
                    </a:lnTo>
                    <a:lnTo>
                      <a:pt x="85454" y="35391"/>
                    </a:lnTo>
                    <a:lnTo>
                      <a:pt x="87977" y="33531"/>
                    </a:lnTo>
                    <a:lnTo>
                      <a:pt x="90500" y="31606"/>
                    </a:lnTo>
                    <a:lnTo>
                      <a:pt x="90965" y="30344"/>
                    </a:lnTo>
                    <a:lnTo>
                      <a:pt x="91429" y="29083"/>
                    </a:lnTo>
                    <a:lnTo>
                      <a:pt x="91894" y="27755"/>
                    </a:lnTo>
                    <a:lnTo>
                      <a:pt x="92292" y="26361"/>
                    </a:lnTo>
                    <a:lnTo>
                      <a:pt x="92956" y="23572"/>
                    </a:lnTo>
                    <a:lnTo>
                      <a:pt x="93554" y="20650"/>
                    </a:lnTo>
                    <a:lnTo>
                      <a:pt x="94019" y="17596"/>
                    </a:lnTo>
                    <a:lnTo>
                      <a:pt x="94351" y="14409"/>
                    </a:lnTo>
                    <a:lnTo>
                      <a:pt x="94550" y="11222"/>
                    </a:lnTo>
                    <a:lnTo>
                      <a:pt x="94616" y="7836"/>
                    </a:lnTo>
                    <a:lnTo>
                      <a:pt x="92226" y="9164"/>
                    </a:lnTo>
                    <a:lnTo>
                      <a:pt x="89769" y="10425"/>
                    </a:lnTo>
                    <a:lnTo>
                      <a:pt x="87313" y="11488"/>
                    </a:lnTo>
                    <a:lnTo>
                      <a:pt x="84790" y="12484"/>
                    </a:lnTo>
                    <a:lnTo>
                      <a:pt x="82267" y="13347"/>
                    </a:lnTo>
                    <a:lnTo>
                      <a:pt x="79677" y="14143"/>
                    </a:lnTo>
                    <a:lnTo>
                      <a:pt x="77088" y="14741"/>
                    </a:lnTo>
                    <a:lnTo>
                      <a:pt x="74432" y="15272"/>
                    </a:lnTo>
                    <a:lnTo>
                      <a:pt x="71776" y="15737"/>
                    </a:lnTo>
                    <a:lnTo>
                      <a:pt x="69053" y="16069"/>
                    </a:lnTo>
                    <a:lnTo>
                      <a:pt x="66398" y="16268"/>
                    </a:lnTo>
                    <a:lnTo>
                      <a:pt x="63675" y="16401"/>
                    </a:lnTo>
                    <a:lnTo>
                      <a:pt x="60953" y="16401"/>
                    </a:lnTo>
                    <a:lnTo>
                      <a:pt x="58231" y="16335"/>
                    </a:lnTo>
                    <a:lnTo>
                      <a:pt x="55508" y="16135"/>
                    </a:lnTo>
                    <a:lnTo>
                      <a:pt x="52786" y="15870"/>
                    </a:lnTo>
                    <a:lnTo>
                      <a:pt x="50064" y="15538"/>
                    </a:lnTo>
                    <a:lnTo>
                      <a:pt x="47408" y="15073"/>
                    </a:lnTo>
                    <a:lnTo>
                      <a:pt x="44752" y="14542"/>
                    </a:lnTo>
                    <a:lnTo>
                      <a:pt x="42096" y="13878"/>
                    </a:lnTo>
                    <a:lnTo>
                      <a:pt x="39440" y="13147"/>
                    </a:lnTo>
                    <a:lnTo>
                      <a:pt x="36851" y="12351"/>
                    </a:lnTo>
                    <a:lnTo>
                      <a:pt x="34328" y="11488"/>
                    </a:lnTo>
                    <a:lnTo>
                      <a:pt x="31805" y="10492"/>
                    </a:lnTo>
                    <a:lnTo>
                      <a:pt x="29348" y="9429"/>
                    </a:lnTo>
                    <a:lnTo>
                      <a:pt x="26891" y="8300"/>
                    </a:lnTo>
                    <a:lnTo>
                      <a:pt x="24567" y="7105"/>
                    </a:lnTo>
                    <a:lnTo>
                      <a:pt x="22243" y="5844"/>
                    </a:lnTo>
                    <a:lnTo>
                      <a:pt x="19986" y="4449"/>
                    </a:lnTo>
                    <a:lnTo>
                      <a:pt x="17795" y="3055"/>
                    </a:lnTo>
                    <a:lnTo>
                      <a:pt x="15670" y="1528"/>
                    </a:lnTo>
                    <a:lnTo>
                      <a:pt x="1361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82" name="Google Shape;3582;g34ed79b00d1_0_3027"/>
              <p:cNvSpPr/>
              <p:nvPr/>
            </p:nvSpPr>
            <p:spPr>
              <a:xfrm>
                <a:off x="2108550" y="3483275"/>
                <a:ext cx="2365425" cy="1201825"/>
              </a:xfrm>
              <a:custGeom>
                <a:rect b="b" l="l" r="r" t="t"/>
                <a:pathLst>
                  <a:path extrusionOk="0" fill="none" h="48073" w="94617">
                    <a:moveTo>
                      <a:pt x="13612" y="1"/>
                    </a:moveTo>
                    <a:lnTo>
                      <a:pt x="13612" y="1"/>
                    </a:lnTo>
                    <a:lnTo>
                      <a:pt x="11952" y="2856"/>
                    </a:lnTo>
                    <a:lnTo>
                      <a:pt x="10425" y="5645"/>
                    </a:lnTo>
                    <a:lnTo>
                      <a:pt x="9097" y="8367"/>
                    </a:lnTo>
                    <a:lnTo>
                      <a:pt x="7835" y="10956"/>
                    </a:lnTo>
                    <a:lnTo>
                      <a:pt x="6706" y="13413"/>
                    </a:lnTo>
                    <a:lnTo>
                      <a:pt x="5644" y="15803"/>
                    </a:lnTo>
                    <a:lnTo>
                      <a:pt x="4715" y="18061"/>
                    </a:lnTo>
                    <a:lnTo>
                      <a:pt x="3851" y="20186"/>
                    </a:lnTo>
                    <a:lnTo>
                      <a:pt x="3121" y="22244"/>
                    </a:lnTo>
                    <a:lnTo>
                      <a:pt x="2457" y="24169"/>
                    </a:lnTo>
                    <a:lnTo>
                      <a:pt x="1859" y="25962"/>
                    </a:lnTo>
                    <a:lnTo>
                      <a:pt x="1395" y="27688"/>
                    </a:lnTo>
                    <a:lnTo>
                      <a:pt x="598" y="30743"/>
                    </a:lnTo>
                    <a:lnTo>
                      <a:pt x="0" y="33266"/>
                    </a:lnTo>
                    <a:lnTo>
                      <a:pt x="0" y="33266"/>
                    </a:lnTo>
                    <a:lnTo>
                      <a:pt x="2590" y="35125"/>
                    </a:lnTo>
                    <a:lnTo>
                      <a:pt x="5179" y="36785"/>
                    </a:lnTo>
                    <a:lnTo>
                      <a:pt x="7835" y="38378"/>
                    </a:lnTo>
                    <a:lnTo>
                      <a:pt x="10558" y="39906"/>
                    </a:lnTo>
                    <a:lnTo>
                      <a:pt x="13280" y="41234"/>
                    </a:lnTo>
                    <a:lnTo>
                      <a:pt x="16135" y="42495"/>
                    </a:lnTo>
                    <a:lnTo>
                      <a:pt x="18924" y="43557"/>
                    </a:lnTo>
                    <a:lnTo>
                      <a:pt x="21779" y="44553"/>
                    </a:lnTo>
                    <a:lnTo>
                      <a:pt x="24700" y="45417"/>
                    </a:lnTo>
                    <a:lnTo>
                      <a:pt x="27622" y="46147"/>
                    </a:lnTo>
                    <a:lnTo>
                      <a:pt x="30543" y="46811"/>
                    </a:lnTo>
                    <a:lnTo>
                      <a:pt x="33531" y="47276"/>
                    </a:lnTo>
                    <a:lnTo>
                      <a:pt x="36519" y="47674"/>
                    </a:lnTo>
                    <a:lnTo>
                      <a:pt x="39507" y="47940"/>
                    </a:lnTo>
                    <a:lnTo>
                      <a:pt x="42495" y="48072"/>
                    </a:lnTo>
                    <a:lnTo>
                      <a:pt x="45482" y="48072"/>
                    </a:lnTo>
                    <a:lnTo>
                      <a:pt x="48470" y="47940"/>
                    </a:lnTo>
                    <a:lnTo>
                      <a:pt x="51458" y="47674"/>
                    </a:lnTo>
                    <a:lnTo>
                      <a:pt x="54446" y="47342"/>
                    </a:lnTo>
                    <a:lnTo>
                      <a:pt x="57434" y="46877"/>
                    </a:lnTo>
                    <a:lnTo>
                      <a:pt x="60355" y="46280"/>
                    </a:lnTo>
                    <a:lnTo>
                      <a:pt x="63277" y="45549"/>
                    </a:lnTo>
                    <a:lnTo>
                      <a:pt x="66198" y="44686"/>
                    </a:lnTo>
                    <a:lnTo>
                      <a:pt x="69053" y="43757"/>
                    </a:lnTo>
                    <a:lnTo>
                      <a:pt x="71909" y="42628"/>
                    </a:lnTo>
                    <a:lnTo>
                      <a:pt x="74697" y="41433"/>
                    </a:lnTo>
                    <a:lnTo>
                      <a:pt x="77486" y="40105"/>
                    </a:lnTo>
                    <a:lnTo>
                      <a:pt x="80142" y="38644"/>
                    </a:lnTo>
                    <a:lnTo>
                      <a:pt x="82864" y="37051"/>
                    </a:lnTo>
                    <a:lnTo>
                      <a:pt x="85454" y="35391"/>
                    </a:lnTo>
                    <a:lnTo>
                      <a:pt x="87977" y="33531"/>
                    </a:lnTo>
                    <a:lnTo>
                      <a:pt x="90500" y="31606"/>
                    </a:lnTo>
                    <a:lnTo>
                      <a:pt x="90500" y="31606"/>
                    </a:lnTo>
                    <a:lnTo>
                      <a:pt x="90965" y="30344"/>
                    </a:lnTo>
                    <a:lnTo>
                      <a:pt x="91429" y="29083"/>
                    </a:lnTo>
                    <a:lnTo>
                      <a:pt x="91894" y="27755"/>
                    </a:lnTo>
                    <a:lnTo>
                      <a:pt x="92292" y="26361"/>
                    </a:lnTo>
                    <a:lnTo>
                      <a:pt x="92956" y="23572"/>
                    </a:lnTo>
                    <a:lnTo>
                      <a:pt x="93554" y="20650"/>
                    </a:lnTo>
                    <a:lnTo>
                      <a:pt x="94019" y="17596"/>
                    </a:lnTo>
                    <a:lnTo>
                      <a:pt x="94351" y="14409"/>
                    </a:lnTo>
                    <a:lnTo>
                      <a:pt x="94550" y="11222"/>
                    </a:lnTo>
                    <a:lnTo>
                      <a:pt x="94616" y="7836"/>
                    </a:lnTo>
                    <a:lnTo>
                      <a:pt x="94616" y="7836"/>
                    </a:lnTo>
                    <a:lnTo>
                      <a:pt x="92226" y="9164"/>
                    </a:lnTo>
                    <a:lnTo>
                      <a:pt x="89769" y="10425"/>
                    </a:lnTo>
                    <a:lnTo>
                      <a:pt x="87313" y="11488"/>
                    </a:lnTo>
                    <a:lnTo>
                      <a:pt x="84790" y="12484"/>
                    </a:lnTo>
                    <a:lnTo>
                      <a:pt x="82267" y="13347"/>
                    </a:lnTo>
                    <a:lnTo>
                      <a:pt x="79677" y="14143"/>
                    </a:lnTo>
                    <a:lnTo>
                      <a:pt x="77088" y="14741"/>
                    </a:lnTo>
                    <a:lnTo>
                      <a:pt x="74432" y="15272"/>
                    </a:lnTo>
                    <a:lnTo>
                      <a:pt x="71776" y="15737"/>
                    </a:lnTo>
                    <a:lnTo>
                      <a:pt x="69053" y="16069"/>
                    </a:lnTo>
                    <a:lnTo>
                      <a:pt x="66398" y="16268"/>
                    </a:lnTo>
                    <a:lnTo>
                      <a:pt x="63675" y="16401"/>
                    </a:lnTo>
                    <a:lnTo>
                      <a:pt x="60953" y="16401"/>
                    </a:lnTo>
                    <a:lnTo>
                      <a:pt x="58231" y="16335"/>
                    </a:lnTo>
                    <a:lnTo>
                      <a:pt x="55508" y="16135"/>
                    </a:lnTo>
                    <a:lnTo>
                      <a:pt x="52786" y="15870"/>
                    </a:lnTo>
                    <a:lnTo>
                      <a:pt x="50064" y="15538"/>
                    </a:lnTo>
                    <a:lnTo>
                      <a:pt x="47408" y="15073"/>
                    </a:lnTo>
                    <a:lnTo>
                      <a:pt x="44752" y="14542"/>
                    </a:lnTo>
                    <a:lnTo>
                      <a:pt x="42096" y="13878"/>
                    </a:lnTo>
                    <a:lnTo>
                      <a:pt x="39440" y="13147"/>
                    </a:lnTo>
                    <a:lnTo>
                      <a:pt x="36851" y="12351"/>
                    </a:lnTo>
                    <a:lnTo>
                      <a:pt x="34328" y="11488"/>
                    </a:lnTo>
                    <a:lnTo>
                      <a:pt x="31805" y="10492"/>
                    </a:lnTo>
                    <a:lnTo>
                      <a:pt x="29348" y="9429"/>
                    </a:lnTo>
                    <a:lnTo>
                      <a:pt x="26891" y="8300"/>
                    </a:lnTo>
                    <a:lnTo>
                      <a:pt x="24567" y="7105"/>
                    </a:lnTo>
                    <a:lnTo>
                      <a:pt x="22243" y="5844"/>
                    </a:lnTo>
                    <a:lnTo>
                      <a:pt x="19986" y="4449"/>
                    </a:lnTo>
                    <a:lnTo>
                      <a:pt x="17795" y="3055"/>
                    </a:lnTo>
                    <a:lnTo>
                      <a:pt x="15670" y="1528"/>
                    </a:lnTo>
                    <a:lnTo>
                      <a:pt x="13612" y="1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83" name="Google Shape;3583;g34ed79b00d1_0_3027"/>
              <p:cNvSpPr/>
              <p:nvPr/>
            </p:nvSpPr>
            <p:spPr>
              <a:xfrm>
                <a:off x="4020775" y="1635775"/>
                <a:ext cx="501325" cy="773550"/>
              </a:xfrm>
              <a:custGeom>
                <a:rect b="b" l="l" r="r" t="t"/>
                <a:pathLst>
                  <a:path extrusionOk="0" h="30942" w="20053">
                    <a:moveTo>
                      <a:pt x="14940" y="1"/>
                    </a:moveTo>
                    <a:lnTo>
                      <a:pt x="13347" y="598"/>
                    </a:lnTo>
                    <a:lnTo>
                      <a:pt x="11488" y="1461"/>
                    </a:lnTo>
                    <a:lnTo>
                      <a:pt x="9429" y="2524"/>
                    </a:lnTo>
                    <a:lnTo>
                      <a:pt x="7305" y="3719"/>
                    </a:lnTo>
                    <a:lnTo>
                      <a:pt x="5246" y="5047"/>
                    </a:lnTo>
                    <a:lnTo>
                      <a:pt x="3254" y="6308"/>
                    </a:lnTo>
                    <a:lnTo>
                      <a:pt x="1462" y="7570"/>
                    </a:lnTo>
                    <a:lnTo>
                      <a:pt x="1" y="8765"/>
                    </a:lnTo>
                    <a:lnTo>
                      <a:pt x="2059" y="11222"/>
                    </a:lnTo>
                    <a:lnTo>
                      <a:pt x="4051" y="13811"/>
                    </a:lnTo>
                    <a:lnTo>
                      <a:pt x="5977" y="16467"/>
                    </a:lnTo>
                    <a:lnTo>
                      <a:pt x="7836" y="19189"/>
                    </a:lnTo>
                    <a:lnTo>
                      <a:pt x="9695" y="22044"/>
                    </a:lnTo>
                    <a:lnTo>
                      <a:pt x="11421" y="24966"/>
                    </a:lnTo>
                    <a:lnTo>
                      <a:pt x="13081" y="27954"/>
                    </a:lnTo>
                    <a:lnTo>
                      <a:pt x="14608" y="30942"/>
                    </a:lnTo>
                    <a:lnTo>
                      <a:pt x="15339" y="30145"/>
                    </a:lnTo>
                    <a:lnTo>
                      <a:pt x="16003" y="29348"/>
                    </a:lnTo>
                    <a:lnTo>
                      <a:pt x="16600" y="28419"/>
                    </a:lnTo>
                    <a:lnTo>
                      <a:pt x="17198" y="27555"/>
                    </a:lnTo>
                    <a:lnTo>
                      <a:pt x="17729" y="26626"/>
                    </a:lnTo>
                    <a:lnTo>
                      <a:pt x="18127" y="25696"/>
                    </a:lnTo>
                    <a:lnTo>
                      <a:pt x="18526" y="24700"/>
                    </a:lnTo>
                    <a:lnTo>
                      <a:pt x="18924" y="23704"/>
                    </a:lnTo>
                    <a:lnTo>
                      <a:pt x="19190" y="22708"/>
                    </a:lnTo>
                    <a:lnTo>
                      <a:pt x="19455" y="21712"/>
                    </a:lnTo>
                    <a:lnTo>
                      <a:pt x="19655" y="20650"/>
                    </a:lnTo>
                    <a:lnTo>
                      <a:pt x="19854" y="19654"/>
                    </a:lnTo>
                    <a:lnTo>
                      <a:pt x="19987" y="18592"/>
                    </a:lnTo>
                    <a:lnTo>
                      <a:pt x="20053" y="17529"/>
                    </a:lnTo>
                    <a:lnTo>
                      <a:pt x="20053" y="16467"/>
                    </a:lnTo>
                    <a:lnTo>
                      <a:pt x="20053" y="15405"/>
                    </a:lnTo>
                    <a:lnTo>
                      <a:pt x="20053" y="14342"/>
                    </a:lnTo>
                    <a:lnTo>
                      <a:pt x="19920" y="13280"/>
                    </a:lnTo>
                    <a:lnTo>
                      <a:pt x="19655" y="11222"/>
                    </a:lnTo>
                    <a:lnTo>
                      <a:pt x="19190" y="9163"/>
                    </a:lnTo>
                    <a:lnTo>
                      <a:pt x="18592" y="7105"/>
                    </a:lnTo>
                    <a:lnTo>
                      <a:pt x="17862" y="5180"/>
                    </a:lnTo>
                    <a:lnTo>
                      <a:pt x="16999" y="3320"/>
                    </a:lnTo>
                    <a:lnTo>
                      <a:pt x="16003" y="1594"/>
                    </a:lnTo>
                    <a:lnTo>
                      <a:pt x="15471" y="797"/>
                    </a:lnTo>
                    <a:lnTo>
                      <a:pt x="1494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84" name="Google Shape;3584;g34ed79b00d1_0_3027"/>
              <p:cNvSpPr/>
              <p:nvPr/>
            </p:nvSpPr>
            <p:spPr>
              <a:xfrm>
                <a:off x="4020775" y="1635775"/>
                <a:ext cx="501325" cy="773550"/>
              </a:xfrm>
              <a:custGeom>
                <a:rect b="b" l="l" r="r" t="t"/>
                <a:pathLst>
                  <a:path extrusionOk="0" fill="none" h="30942" w="20053">
                    <a:moveTo>
                      <a:pt x="14608" y="30942"/>
                    </a:moveTo>
                    <a:lnTo>
                      <a:pt x="14608" y="30942"/>
                    </a:lnTo>
                    <a:lnTo>
                      <a:pt x="15339" y="30145"/>
                    </a:lnTo>
                    <a:lnTo>
                      <a:pt x="16003" y="29348"/>
                    </a:lnTo>
                    <a:lnTo>
                      <a:pt x="16600" y="28419"/>
                    </a:lnTo>
                    <a:lnTo>
                      <a:pt x="17198" y="27555"/>
                    </a:lnTo>
                    <a:lnTo>
                      <a:pt x="17729" y="26626"/>
                    </a:lnTo>
                    <a:lnTo>
                      <a:pt x="18127" y="25696"/>
                    </a:lnTo>
                    <a:lnTo>
                      <a:pt x="18526" y="24700"/>
                    </a:lnTo>
                    <a:lnTo>
                      <a:pt x="18924" y="23704"/>
                    </a:lnTo>
                    <a:lnTo>
                      <a:pt x="19190" y="22708"/>
                    </a:lnTo>
                    <a:lnTo>
                      <a:pt x="19455" y="21712"/>
                    </a:lnTo>
                    <a:lnTo>
                      <a:pt x="19655" y="20650"/>
                    </a:lnTo>
                    <a:lnTo>
                      <a:pt x="19854" y="19654"/>
                    </a:lnTo>
                    <a:lnTo>
                      <a:pt x="19987" y="18592"/>
                    </a:lnTo>
                    <a:lnTo>
                      <a:pt x="20053" y="17529"/>
                    </a:lnTo>
                    <a:lnTo>
                      <a:pt x="20053" y="16467"/>
                    </a:lnTo>
                    <a:lnTo>
                      <a:pt x="20053" y="15405"/>
                    </a:lnTo>
                    <a:lnTo>
                      <a:pt x="20053" y="14342"/>
                    </a:lnTo>
                    <a:lnTo>
                      <a:pt x="19920" y="13280"/>
                    </a:lnTo>
                    <a:lnTo>
                      <a:pt x="19655" y="11222"/>
                    </a:lnTo>
                    <a:lnTo>
                      <a:pt x="19190" y="9163"/>
                    </a:lnTo>
                    <a:lnTo>
                      <a:pt x="18592" y="7105"/>
                    </a:lnTo>
                    <a:lnTo>
                      <a:pt x="17862" y="5180"/>
                    </a:lnTo>
                    <a:lnTo>
                      <a:pt x="16999" y="3320"/>
                    </a:lnTo>
                    <a:lnTo>
                      <a:pt x="16003" y="1594"/>
                    </a:lnTo>
                    <a:lnTo>
                      <a:pt x="15471" y="797"/>
                    </a:lnTo>
                    <a:lnTo>
                      <a:pt x="14940" y="1"/>
                    </a:lnTo>
                    <a:lnTo>
                      <a:pt x="14940" y="1"/>
                    </a:lnTo>
                    <a:lnTo>
                      <a:pt x="13347" y="598"/>
                    </a:lnTo>
                    <a:lnTo>
                      <a:pt x="11488" y="1461"/>
                    </a:lnTo>
                    <a:lnTo>
                      <a:pt x="9429" y="2524"/>
                    </a:lnTo>
                    <a:lnTo>
                      <a:pt x="7305" y="3719"/>
                    </a:lnTo>
                    <a:lnTo>
                      <a:pt x="5246" y="5047"/>
                    </a:lnTo>
                    <a:lnTo>
                      <a:pt x="3254" y="6308"/>
                    </a:lnTo>
                    <a:lnTo>
                      <a:pt x="1462" y="7570"/>
                    </a:lnTo>
                    <a:lnTo>
                      <a:pt x="1" y="8765"/>
                    </a:lnTo>
                    <a:lnTo>
                      <a:pt x="1" y="8765"/>
                    </a:lnTo>
                    <a:lnTo>
                      <a:pt x="2059" y="11222"/>
                    </a:lnTo>
                    <a:lnTo>
                      <a:pt x="4051" y="13811"/>
                    </a:lnTo>
                    <a:lnTo>
                      <a:pt x="5977" y="16467"/>
                    </a:lnTo>
                    <a:lnTo>
                      <a:pt x="7836" y="19189"/>
                    </a:lnTo>
                    <a:lnTo>
                      <a:pt x="9695" y="22044"/>
                    </a:lnTo>
                    <a:lnTo>
                      <a:pt x="11421" y="24966"/>
                    </a:lnTo>
                    <a:lnTo>
                      <a:pt x="13081" y="27954"/>
                    </a:lnTo>
                    <a:lnTo>
                      <a:pt x="14608" y="30942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85" name="Google Shape;3585;g34ed79b00d1_0_3027"/>
              <p:cNvSpPr/>
              <p:nvPr/>
            </p:nvSpPr>
            <p:spPr>
              <a:xfrm>
                <a:off x="4478925" y="1959475"/>
                <a:ext cx="388450" cy="1274850"/>
              </a:xfrm>
              <a:custGeom>
                <a:rect b="b" l="l" r="r" t="t"/>
                <a:pathLst>
                  <a:path extrusionOk="0" h="50994" w="15538">
                    <a:moveTo>
                      <a:pt x="10159" y="0"/>
                    </a:moveTo>
                    <a:lnTo>
                      <a:pt x="10359" y="1992"/>
                    </a:lnTo>
                    <a:lnTo>
                      <a:pt x="10359" y="3984"/>
                    </a:lnTo>
                    <a:lnTo>
                      <a:pt x="10292" y="5909"/>
                    </a:lnTo>
                    <a:lnTo>
                      <a:pt x="10093" y="7769"/>
                    </a:lnTo>
                    <a:lnTo>
                      <a:pt x="9827" y="9628"/>
                    </a:lnTo>
                    <a:lnTo>
                      <a:pt x="9429" y="11420"/>
                    </a:lnTo>
                    <a:lnTo>
                      <a:pt x="8898" y="13213"/>
                    </a:lnTo>
                    <a:lnTo>
                      <a:pt x="8300" y="14873"/>
                    </a:lnTo>
                    <a:lnTo>
                      <a:pt x="7570" y="16533"/>
                    </a:lnTo>
                    <a:lnTo>
                      <a:pt x="6773" y="18127"/>
                    </a:lnTo>
                    <a:lnTo>
                      <a:pt x="5844" y="19654"/>
                    </a:lnTo>
                    <a:lnTo>
                      <a:pt x="4848" y="21114"/>
                    </a:lnTo>
                    <a:lnTo>
                      <a:pt x="3785" y="22575"/>
                    </a:lnTo>
                    <a:lnTo>
                      <a:pt x="2590" y="23903"/>
                    </a:lnTo>
                    <a:lnTo>
                      <a:pt x="1329" y="25165"/>
                    </a:lnTo>
                    <a:lnTo>
                      <a:pt x="1" y="26360"/>
                    </a:lnTo>
                    <a:lnTo>
                      <a:pt x="1196" y="29348"/>
                    </a:lnTo>
                    <a:lnTo>
                      <a:pt x="2258" y="32402"/>
                    </a:lnTo>
                    <a:lnTo>
                      <a:pt x="3254" y="35456"/>
                    </a:lnTo>
                    <a:lnTo>
                      <a:pt x="4184" y="38511"/>
                    </a:lnTo>
                    <a:lnTo>
                      <a:pt x="4980" y="41631"/>
                    </a:lnTo>
                    <a:lnTo>
                      <a:pt x="5711" y="44752"/>
                    </a:lnTo>
                    <a:lnTo>
                      <a:pt x="6375" y="47873"/>
                    </a:lnTo>
                    <a:lnTo>
                      <a:pt x="6972" y="50993"/>
                    </a:lnTo>
                    <a:lnTo>
                      <a:pt x="7968" y="49665"/>
                    </a:lnTo>
                    <a:lnTo>
                      <a:pt x="8898" y="48271"/>
                    </a:lnTo>
                    <a:lnTo>
                      <a:pt x="9761" y="46810"/>
                    </a:lnTo>
                    <a:lnTo>
                      <a:pt x="10558" y="45349"/>
                    </a:lnTo>
                    <a:lnTo>
                      <a:pt x="11288" y="43889"/>
                    </a:lnTo>
                    <a:lnTo>
                      <a:pt x="11952" y="42362"/>
                    </a:lnTo>
                    <a:lnTo>
                      <a:pt x="12616" y="40834"/>
                    </a:lnTo>
                    <a:lnTo>
                      <a:pt x="13147" y="39307"/>
                    </a:lnTo>
                    <a:lnTo>
                      <a:pt x="13612" y="37714"/>
                    </a:lnTo>
                    <a:lnTo>
                      <a:pt x="14077" y="36120"/>
                    </a:lnTo>
                    <a:lnTo>
                      <a:pt x="14475" y="34527"/>
                    </a:lnTo>
                    <a:lnTo>
                      <a:pt x="14807" y="32867"/>
                    </a:lnTo>
                    <a:lnTo>
                      <a:pt x="15006" y="31273"/>
                    </a:lnTo>
                    <a:lnTo>
                      <a:pt x="15272" y="29613"/>
                    </a:lnTo>
                    <a:lnTo>
                      <a:pt x="15405" y="27953"/>
                    </a:lnTo>
                    <a:lnTo>
                      <a:pt x="15471" y="26227"/>
                    </a:lnTo>
                    <a:lnTo>
                      <a:pt x="15538" y="24567"/>
                    </a:lnTo>
                    <a:lnTo>
                      <a:pt x="15538" y="22907"/>
                    </a:lnTo>
                    <a:lnTo>
                      <a:pt x="15471" y="21247"/>
                    </a:lnTo>
                    <a:lnTo>
                      <a:pt x="15338" y="19521"/>
                    </a:lnTo>
                    <a:lnTo>
                      <a:pt x="15139" y="17861"/>
                    </a:lnTo>
                    <a:lnTo>
                      <a:pt x="14940" y="16201"/>
                    </a:lnTo>
                    <a:lnTo>
                      <a:pt x="14674" y="14475"/>
                    </a:lnTo>
                    <a:lnTo>
                      <a:pt x="14342" y="12815"/>
                    </a:lnTo>
                    <a:lnTo>
                      <a:pt x="14010" y="11155"/>
                    </a:lnTo>
                    <a:lnTo>
                      <a:pt x="13612" y="9561"/>
                    </a:lnTo>
                    <a:lnTo>
                      <a:pt x="13147" y="7901"/>
                    </a:lnTo>
                    <a:lnTo>
                      <a:pt x="12616" y="6308"/>
                    </a:lnTo>
                    <a:lnTo>
                      <a:pt x="12085" y="4648"/>
                    </a:lnTo>
                    <a:lnTo>
                      <a:pt x="11487" y="3121"/>
                    </a:lnTo>
                    <a:lnTo>
                      <a:pt x="10823" y="1527"/>
                    </a:lnTo>
                    <a:lnTo>
                      <a:pt x="1015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86" name="Google Shape;3586;g34ed79b00d1_0_3027"/>
              <p:cNvSpPr/>
              <p:nvPr/>
            </p:nvSpPr>
            <p:spPr>
              <a:xfrm>
                <a:off x="4478925" y="1959475"/>
                <a:ext cx="388450" cy="1274850"/>
              </a:xfrm>
              <a:custGeom>
                <a:rect b="b" l="l" r="r" t="t"/>
                <a:pathLst>
                  <a:path extrusionOk="0" fill="none" h="50994" w="15538">
                    <a:moveTo>
                      <a:pt x="10159" y="0"/>
                    </a:moveTo>
                    <a:lnTo>
                      <a:pt x="10159" y="0"/>
                    </a:lnTo>
                    <a:lnTo>
                      <a:pt x="10359" y="1992"/>
                    </a:lnTo>
                    <a:lnTo>
                      <a:pt x="10359" y="3984"/>
                    </a:lnTo>
                    <a:lnTo>
                      <a:pt x="10292" y="5909"/>
                    </a:lnTo>
                    <a:lnTo>
                      <a:pt x="10093" y="7769"/>
                    </a:lnTo>
                    <a:lnTo>
                      <a:pt x="9827" y="9628"/>
                    </a:lnTo>
                    <a:lnTo>
                      <a:pt x="9429" y="11420"/>
                    </a:lnTo>
                    <a:lnTo>
                      <a:pt x="8898" y="13213"/>
                    </a:lnTo>
                    <a:lnTo>
                      <a:pt x="8300" y="14873"/>
                    </a:lnTo>
                    <a:lnTo>
                      <a:pt x="7570" y="16533"/>
                    </a:lnTo>
                    <a:lnTo>
                      <a:pt x="6773" y="18127"/>
                    </a:lnTo>
                    <a:lnTo>
                      <a:pt x="5844" y="19654"/>
                    </a:lnTo>
                    <a:lnTo>
                      <a:pt x="4848" y="21114"/>
                    </a:lnTo>
                    <a:lnTo>
                      <a:pt x="3785" y="22575"/>
                    </a:lnTo>
                    <a:lnTo>
                      <a:pt x="2590" y="23903"/>
                    </a:lnTo>
                    <a:lnTo>
                      <a:pt x="1329" y="25165"/>
                    </a:lnTo>
                    <a:lnTo>
                      <a:pt x="1" y="26360"/>
                    </a:lnTo>
                    <a:lnTo>
                      <a:pt x="1" y="26360"/>
                    </a:lnTo>
                    <a:lnTo>
                      <a:pt x="1196" y="29348"/>
                    </a:lnTo>
                    <a:lnTo>
                      <a:pt x="2258" y="32402"/>
                    </a:lnTo>
                    <a:lnTo>
                      <a:pt x="3254" y="35456"/>
                    </a:lnTo>
                    <a:lnTo>
                      <a:pt x="4184" y="38511"/>
                    </a:lnTo>
                    <a:lnTo>
                      <a:pt x="4980" y="41631"/>
                    </a:lnTo>
                    <a:lnTo>
                      <a:pt x="5711" y="44752"/>
                    </a:lnTo>
                    <a:lnTo>
                      <a:pt x="6375" y="47873"/>
                    </a:lnTo>
                    <a:lnTo>
                      <a:pt x="6972" y="50993"/>
                    </a:lnTo>
                    <a:lnTo>
                      <a:pt x="6972" y="50993"/>
                    </a:lnTo>
                    <a:lnTo>
                      <a:pt x="7968" y="49665"/>
                    </a:lnTo>
                    <a:lnTo>
                      <a:pt x="8898" y="48271"/>
                    </a:lnTo>
                    <a:lnTo>
                      <a:pt x="9761" y="46810"/>
                    </a:lnTo>
                    <a:lnTo>
                      <a:pt x="10558" y="45349"/>
                    </a:lnTo>
                    <a:lnTo>
                      <a:pt x="11288" y="43889"/>
                    </a:lnTo>
                    <a:lnTo>
                      <a:pt x="11952" y="42362"/>
                    </a:lnTo>
                    <a:lnTo>
                      <a:pt x="12616" y="40834"/>
                    </a:lnTo>
                    <a:lnTo>
                      <a:pt x="13147" y="39307"/>
                    </a:lnTo>
                    <a:lnTo>
                      <a:pt x="13612" y="37714"/>
                    </a:lnTo>
                    <a:lnTo>
                      <a:pt x="14077" y="36120"/>
                    </a:lnTo>
                    <a:lnTo>
                      <a:pt x="14475" y="34527"/>
                    </a:lnTo>
                    <a:lnTo>
                      <a:pt x="14807" y="32867"/>
                    </a:lnTo>
                    <a:lnTo>
                      <a:pt x="15006" y="31273"/>
                    </a:lnTo>
                    <a:lnTo>
                      <a:pt x="15272" y="29613"/>
                    </a:lnTo>
                    <a:lnTo>
                      <a:pt x="15405" y="27953"/>
                    </a:lnTo>
                    <a:lnTo>
                      <a:pt x="15471" y="26227"/>
                    </a:lnTo>
                    <a:lnTo>
                      <a:pt x="15538" y="24567"/>
                    </a:lnTo>
                    <a:lnTo>
                      <a:pt x="15538" y="22907"/>
                    </a:lnTo>
                    <a:lnTo>
                      <a:pt x="15471" y="21247"/>
                    </a:lnTo>
                    <a:lnTo>
                      <a:pt x="15338" y="19521"/>
                    </a:lnTo>
                    <a:lnTo>
                      <a:pt x="15139" y="17861"/>
                    </a:lnTo>
                    <a:lnTo>
                      <a:pt x="14940" y="16201"/>
                    </a:lnTo>
                    <a:lnTo>
                      <a:pt x="14674" y="14475"/>
                    </a:lnTo>
                    <a:lnTo>
                      <a:pt x="14342" y="12815"/>
                    </a:lnTo>
                    <a:lnTo>
                      <a:pt x="14010" y="11155"/>
                    </a:lnTo>
                    <a:lnTo>
                      <a:pt x="13612" y="9561"/>
                    </a:lnTo>
                    <a:lnTo>
                      <a:pt x="13147" y="7901"/>
                    </a:lnTo>
                    <a:lnTo>
                      <a:pt x="12616" y="6308"/>
                    </a:lnTo>
                    <a:lnTo>
                      <a:pt x="12085" y="4648"/>
                    </a:lnTo>
                    <a:lnTo>
                      <a:pt x="11487" y="3121"/>
                    </a:lnTo>
                    <a:lnTo>
                      <a:pt x="10823" y="1527"/>
                    </a:lnTo>
                    <a:lnTo>
                      <a:pt x="10159" y="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87" name="Google Shape;3587;g34ed79b00d1_0_3027"/>
              <p:cNvSpPr/>
              <p:nvPr/>
            </p:nvSpPr>
            <p:spPr>
              <a:xfrm>
                <a:off x="3013200" y="1469775"/>
                <a:ext cx="668975" cy="753650"/>
              </a:xfrm>
              <a:custGeom>
                <a:rect b="b" l="l" r="r" t="t"/>
                <a:pathLst>
                  <a:path extrusionOk="0" h="30146" w="26759">
                    <a:moveTo>
                      <a:pt x="4051" y="1"/>
                    </a:moveTo>
                    <a:lnTo>
                      <a:pt x="3454" y="930"/>
                    </a:lnTo>
                    <a:lnTo>
                      <a:pt x="2922" y="1794"/>
                    </a:lnTo>
                    <a:lnTo>
                      <a:pt x="2391" y="2657"/>
                    </a:lnTo>
                    <a:lnTo>
                      <a:pt x="1993" y="3586"/>
                    </a:lnTo>
                    <a:lnTo>
                      <a:pt x="1528" y="4516"/>
                    </a:lnTo>
                    <a:lnTo>
                      <a:pt x="1196" y="5445"/>
                    </a:lnTo>
                    <a:lnTo>
                      <a:pt x="864" y="6375"/>
                    </a:lnTo>
                    <a:lnTo>
                      <a:pt x="598" y="7305"/>
                    </a:lnTo>
                    <a:lnTo>
                      <a:pt x="399" y="8300"/>
                    </a:lnTo>
                    <a:lnTo>
                      <a:pt x="266" y="9230"/>
                    </a:lnTo>
                    <a:lnTo>
                      <a:pt x="134" y="10226"/>
                    </a:lnTo>
                    <a:lnTo>
                      <a:pt x="1" y="11156"/>
                    </a:lnTo>
                    <a:lnTo>
                      <a:pt x="1" y="12152"/>
                    </a:lnTo>
                    <a:lnTo>
                      <a:pt x="1" y="13148"/>
                    </a:lnTo>
                    <a:lnTo>
                      <a:pt x="1" y="14143"/>
                    </a:lnTo>
                    <a:lnTo>
                      <a:pt x="67" y="15073"/>
                    </a:lnTo>
                    <a:lnTo>
                      <a:pt x="399" y="17065"/>
                    </a:lnTo>
                    <a:lnTo>
                      <a:pt x="798" y="18990"/>
                    </a:lnTo>
                    <a:lnTo>
                      <a:pt x="1395" y="20982"/>
                    </a:lnTo>
                    <a:lnTo>
                      <a:pt x="2059" y="22908"/>
                    </a:lnTo>
                    <a:lnTo>
                      <a:pt x="2922" y="24767"/>
                    </a:lnTo>
                    <a:lnTo>
                      <a:pt x="3918" y="26626"/>
                    </a:lnTo>
                    <a:lnTo>
                      <a:pt x="5047" y="28419"/>
                    </a:lnTo>
                    <a:lnTo>
                      <a:pt x="6242" y="30145"/>
                    </a:lnTo>
                    <a:lnTo>
                      <a:pt x="8832" y="27821"/>
                    </a:lnTo>
                    <a:lnTo>
                      <a:pt x="11355" y="25564"/>
                    </a:lnTo>
                    <a:lnTo>
                      <a:pt x="13944" y="23439"/>
                    </a:lnTo>
                    <a:lnTo>
                      <a:pt x="16534" y="21314"/>
                    </a:lnTo>
                    <a:lnTo>
                      <a:pt x="19123" y="19322"/>
                    </a:lnTo>
                    <a:lnTo>
                      <a:pt x="21646" y="17397"/>
                    </a:lnTo>
                    <a:lnTo>
                      <a:pt x="24236" y="15604"/>
                    </a:lnTo>
                    <a:lnTo>
                      <a:pt x="26759" y="13811"/>
                    </a:lnTo>
                    <a:lnTo>
                      <a:pt x="25431" y="12683"/>
                    </a:lnTo>
                    <a:lnTo>
                      <a:pt x="24169" y="11620"/>
                    </a:lnTo>
                    <a:lnTo>
                      <a:pt x="22841" y="10558"/>
                    </a:lnTo>
                    <a:lnTo>
                      <a:pt x="21514" y="9496"/>
                    </a:lnTo>
                    <a:lnTo>
                      <a:pt x="20119" y="8500"/>
                    </a:lnTo>
                    <a:lnTo>
                      <a:pt x="18725" y="7570"/>
                    </a:lnTo>
                    <a:lnTo>
                      <a:pt x="17331" y="6641"/>
                    </a:lnTo>
                    <a:lnTo>
                      <a:pt x="15936" y="5777"/>
                    </a:lnTo>
                    <a:lnTo>
                      <a:pt x="14475" y="4914"/>
                    </a:lnTo>
                    <a:lnTo>
                      <a:pt x="13015" y="4117"/>
                    </a:lnTo>
                    <a:lnTo>
                      <a:pt x="11554" y="3321"/>
                    </a:lnTo>
                    <a:lnTo>
                      <a:pt x="10093" y="2590"/>
                    </a:lnTo>
                    <a:lnTo>
                      <a:pt x="8632" y="1860"/>
                    </a:lnTo>
                    <a:lnTo>
                      <a:pt x="7105" y="1262"/>
                    </a:lnTo>
                    <a:lnTo>
                      <a:pt x="5578" y="598"/>
                    </a:lnTo>
                    <a:lnTo>
                      <a:pt x="405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88" name="Google Shape;3588;g34ed79b00d1_0_3027"/>
              <p:cNvSpPr/>
              <p:nvPr/>
            </p:nvSpPr>
            <p:spPr>
              <a:xfrm>
                <a:off x="3013200" y="1469775"/>
                <a:ext cx="668975" cy="753650"/>
              </a:xfrm>
              <a:custGeom>
                <a:rect b="b" l="l" r="r" t="t"/>
                <a:pathLst>
                  <a:path extrusionOk="0" fill="none" h="30146" w="26759">
                    <a:moveTo>
                      <a:pt x="6242" y="30145"/>
                    </a:moveTo>
                    <a:lnTo>
                      <a:pt x="6242" y="30145"/>
                    </a:lnTo>
                    <a:lnTo>
                      <a:pt x="8832" y="27821"/>
                    </a:lnTo>
                    <a:lnTo>
                      <a:pt x="11355" y="25564"/>
                    </a:lnTo>
                    <a:lnTo>
                      <a:pt x="13944" y="23439"/>
                    </a:lnTo>
                    <a:lnTo>
                      <a:pt x="16534" y="21314"/>
                    </a:lnTo>
                    <a:lnTo>
                      <a:pt x="19123" y="19322"/>
                    </a:lnTo>
                    <a:lnTo>
                      <a:pt x="21646" y="17397"/>
                    </a:lnTo>
                    <a:lnTo>
                      <a:pt x="24236" y="15604"/>
                    </a:lnTo>
                    <a:lnTo>
                      <a:pt x="26759" y="13811"/>
                    </a:lnTo>
                    <a:lnTo>
                      <a:pt x="26759" y="13811"/>
                    </a:lnTo>
                    <a:lnTo>
                      <a:pt x="25431" y="12683"/>
                    </a:lnTo>
                    <a:lnTo>
                      <a:pt x="24169" y="11620"/>
                    </a:lnTo>
                    <a:lnTo>
                      <a:pt x="22841" y="10558"/>
                    </a:lnTo>
                    <a:lnTo>
                      <a:pt x="21514" y="9496"/>
                    </a:lnTo>
                    <a:lnTo>
                      <a:pt x="20119" y="8500"/>
                    </a:lnTo>
                    <a:lnTo>
                      <a:pt x="18725" y="7570"/>
                    </a:lnTo>
                    <a:lnTo>
                      <a:pt x="17331" y="6641"/>
                    </a:lnTo>
                    <a:lnTo>
                      <a:pt x="15936" y="5777"/>
                    </a:lnTo>
                    <a:lnTo>
                      <a:pt x="14475" y="4914"/>
                    </a:lnTo>
                    <a:lnTo>
                      <a:pt x="13015" y="4117"/>
                    </a:lnTo>
                    <a:lnTo>
                      <a:pt x="11554" y="3321"/>
                    </a:lnTo>
                    <a:lnTo>
                      <a:pt x="10093" y="2590"/>
                    </a:lnTo>
                    <a:lnTo>
                      <a:pt x="8632" y="1860"/>
                    </a:lnTo>
                    <a:lnTo>
                      <a:pt x="7105" y="1262"/>
                    </a:lnTo>
                    <a:lnTo>
                      <a:pt x="5578" y="598"/>
                    </a:lnTo>
                    <a:lnTo>
                      <a:pt x="4051" y="1"/>
                    </a:lnTo>
                    <a:lnTo>
                      <a:pt x="4051" y="1"/>
                    </a:lnTo>
                    <a:lnTo>
                      <a:pt x="3454" y="930"/>
                    </a:lnTo>
                    <a:lnTo>
                      <a:pt x="2922" y="1794"/>
                    </a:lnTo>
                    <a:lnTo>
                      <a:pt x="2391" y="2657"/>
                    </a:lnTo>
                    <a:lnTo>
                      <a:pt x="1993" y="3586"/>
                    </a:lnTo>
                    <a:lnTo>
                      <a:pt x="1528" y="4516"/>
                    </a:lnTo>
                    <a:lnTo>
                      <a:pt x="1196" y="5445"/>
                    </a:lnTo>
                    <a:lnTo>
                      <a:pt x="864" y="6375"/>
                    </a:lnTo>
                    <a:lnTo>
                      <a:pt x="598" y="7305"/>
                    </a:lnTo>
                    <a:lnTo>
                      <a:pt x="399" y="8300"/>
                    </a:lnTo>
                    <a:lnTo>
                      <a:pt x="266" y="9230"/>
                    </a:lnTo>
                    <a:lnTo>
                      <a:pt x="134" y="10226"/>
                    </a:lnTo>
                    <a:lnTo>
                      <a:pt x="1" y="11156"/>
                    </a:lnTo>
                    <a:lnTo>
                      <a:pt x="1" y="12152"/>
                    </a:lnTo>
                    <a:lnTo>
                      <a:pt x="1" y="13148"/>
                    </a:lnTo>
                    <a:lnTo>
                      <a:pt x="1" y="14143"/>
                    </a:lnTo>
                    <a:lnTo>
                      <a:pt x="67" y="15073"/>
                    </a:lnTo>
                    <a:lnTo>
                      <a:pt x="399" y="17065"/>
                    </a:lnTo>
                    <a:lnTo>
                      <a:pt x="798" y="18990"/>
                    </a:lnTo>
                    <a:lnTo>
                      <a:pt x="1395" y="20982"/>
                    </a:lnTo>
                    <a:lnTo>
                      <a:pt x="2059" y="22908"/>
                    </a:lnTo>
                    <a:lnTo>
                      <a:pt x="2922" y="24767"/>
                    </a:lnTo>
                    <a:lnTo>
                      <a:pt x="3918" y="26626"/>
                    </a:lnTo>
                    <a:lnTo>
                      <a:pt x="5047" y="28419"/>
                    </a:lnTo>
                    <a:lnTo>
                      <a:pt x="6242" y="30145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89" name="Google Shape;3589;g34ed79b00d1_0_3027"/>
              <p:cNvSpPr/>
              <p:nvPr/>
            </p:nvSpPr>
            <p:spPr>
              <a:xfrm>
                <a:off x="4663175" y="2704775"/>
                <a:ext cx="390100" cy="1283150"/>
              </a:xfrm>
              <a:custGeom>
                <a:rect b="b" l="l" r="r" t="t"/>
                <a:pathLst>
                  <a:path extrusionOk="0" h="51326" w="15604">
                    <a:moveTo>
                      <a:pt x="15338" y="0"/>
                    </a:moveTo>
                    <a:lnTo>
                      <a:pt x="15006" y="2391"/>
                    </a:lnTo>
                    <a:lnTo>
                      <a:pt x="14608" y="4781"/>
                    </a:lnTo>
                    <a:lnTo>
                      <a:pt x="14143" y="7105"/>
                    </a:lnTo>
                    <a:lnTo>
                      <a:pt x="13612" y="9362"/>
                    </a:lnTo>
                    <a:lnTo>
                      <a:pt x="12948" y="11554"/>
                    </a:lnTo>
                    <a:lnTo>
                      <a:pt x="12284" y="13745"/>
                    </a:lnTo>
                    <a:lnTo>
                      <a:pt x="11487" y="15869"/>
                    </a:lnTo>
                    <a:lnTo>
                      <a:pt x="10624" y="17928"/>
                    </a:lnTo>
                    <a:lnTo>
                      <a:pt x="9695" y="19920"/>
                    </a:lnTo>
                    <a:lnTo>
                      <a:pt x="8699" y="21912"/>
                    </a:lnTo>
                    <a:lnTo>
                      <a:pt x="7570" y="23837"/>
                    </a:lnTo>
                    <a:lnTo>
                      <a:pt x="6375" y="25696"/>
                    </a:lnTo>
                    <a:lnTo>
                      <a:pt x="5180" y="27489"/>
                    </a:lnTo>
                    <a:lnTo>
                      <a:pt x="3785" y="29282"/>
                    </a:lnTo>
                    <a:lnTo>
                      <a:pt x="2391" y="31008"/>
                    </a:lnTo>
                    <a:lnTo>
                      <a:pt x="930" y="32668"/>
                    </a:lnTo>
                    <a:lnTo>
                      <a:pt x="997" y="35058"/>
                    </a:lnTo>
                    <a:lnTo>
                      <a:pt x="1063" y="37382"/>
                    </a:lnTo>
                    <a:lnTo>
                      <a:pt x="997" y="39839"/>
                    </a:lnTo>
                    <a:lnTo>
                      <a:pt x="864" y="42229"/>
                    </a:lnTo>
                    <a:lnTo>
                      <a:pt x="731" y="44619"/>
                    </a:lnTo>
                    <a:lnTo>
                      <a:pt x="532" y="46943"/>
                    </a:lnTo>
                    <a:lnTo>
                      <a:pt x="1" y="51326"/>
                    </a:lnTo>
                    <a:lnTo>
                      <a:pt x="1196" y="49798"/>
                    </a:lnTo>
                    <a:lnTo>
                      <a:pt x="2258" y="48271"/>
                    </a:lnTo>
                    <a:lnTo>
                      <a:pt x="3321" y="46678"/>
                    </a:lnTo>
                    <a:lnTo>
                      <a:pt x="4316" y="45151"/>
                    </a:lnTo>
                    <a:lnTo>
                      <a:pt x="5312" y="43557"/>
                    </a:lnTo>
                    <a:lnTo>
                      <a:pt x="6242" y="41964"/>
                    </a:lnTo>
                    <a:lnTo>
                      <a:pt x="7105" y="40304"/>
                    </a:lnTo>
                    <a:lnTo>
                      <a:pt x="7902" y="38710"/>
                    </a:lnTo>
                    <a:lnTo>
                      <a:pt x="8699" y="37050"/>
                    </a:lnTo>
                    <a:lnTo>
                      <a:pt x="9429" y="35390"/>
                    </a:lnTo>
                    <a:lnTo>
                      <a:pt x="10159" y="33730"/>
                    </a:lnTo>
                    <a:lnTo>
                      <a:pt x="10757" y="32070"/>
                    </a:lnTo>
                    <a:lnTo>
                      <a:pt x="11355" y="30410"/>
                    </a:lnTo>
                    <a:lnTo>
                      <a:pt x="11952" y="28751"/>
                    </a:lnTo>
                    <a:lnTo>
                      <a:pt x="12483" y="27091"/>
                    </a:lnTo>
                    <a:lnTo>
                      <a:pt x="12948" y="25431"/>
                    </a:lnTo>
                    <a:lnTo>
                      <a:pt x="13811" y="22111"/>
                    </a:lnTo>
                    <a:lnTo>
                      <a:pt x="14475" y="18791"/>
                    </a:lnTo>
                    <a:lnTo>
                      <a:pt x="15006" y="15471"/>
                    </a:lnTo>
                    <a:lnTo>
                      <a:pt x="15338" y="12284"/>
                    </a:lnTo>
                    <a:lnTo>
                      <a:pt x="15538" y="9097"/>
                    </a:lnTo>
                    <a:lnTo>
                      <a:pt x="15604" y="5976"/>
                    </a:lnTo>
                    <a:lnTo>
                      <a:pt x="15538" y="2922"/>
                    </a:lnTo>
                    <a:lnTo>
                      <a:pt x="1533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90" name="Google Shape;3590;g34ed79b00d1_0_3027"/>
              <p:cNvSpPr/>
              <p:nvPr/>
            </p:nvSpPr>
            <p:spPr>
              <a:xfrm>
                <a:off x="4663175" y="2704775"/>
                <a:ext cx="390100" cy="1283150"/>
              </a:xfrm>
              <a:custGeom>
                <a:rect b="b" l="l" r="r" t="t"/>
                <a:pathLst>
                  <a:path extrusionOk="0" fill="none" h="51326" w="15604">
                    <a:moveTo>
                      <a:pt x="930" y="32668"/>
                    </a:moveTo>
                    <a:lnTo>
                      <a:pt x="930" y="32668"/>
                    </a:lnTo>
                    <a:lnTo>
                      <a:pt x="997" y="35058"/>
                    </a:lnTo>
                    <a:lnTo>
                      <a:pt x="1063" y="37382"/>
                    </a:lnTo>
                    <a:lnTo>
                      <a:pt x="997" y="39839"/>
                    </a:lnTo>
                    <a:lnTo>
                      <a:pt x="864" y="42229"/>
                    </a:lnTo>
                    <a:lnTo>
                      <a:pt x="731" y="44619"/>
                    </a:lnTo>
                    <a:lnTo>
                      <a:pt x="532" y="46943"/>
                    </a:lnTo>
                    <a:lnTo>
                      <a:pt x="1" y="51326"/>
                    </a:lnTo>
                    <a:lnTo>
                      <a:pt x="1" y="51326"/>
                    </a:lnTo>
                    <a:lnTo>
                      <a:pt x="1196" y="49798"/>
                    </a:lnTo>
                    <a:lnTo>
                      <a:pt x="2258" y="48271"/>
                    </a:lnTo>
                    <a:lnTo>
                      <a:pt x="3321" y="46678"/>
                    </a:lnTo>
                    <a:lnTo>
                      <a:pt x="4316" y="45151"/>
                    </a:lnTo>
                    <a:lnTo>
                      <a:pt x="5312" y="43557"/>
                    </a:lnTo>
                    <a:lnTo>
                      <a:pt x="6242" y="41964"/>
                    </a:lnTo>
                    <a:lnTo>
                      <a:pt x="7105" y="40304"/>
                    </a:lnTo>
                    <a:lnTo>
                      <a:pt x="7902" y="38710"/>
                    </a:lnTo>
                    <a:lnTo>
                      <a:pt x="8699" y="37050"/>
                    </a:lnTo>
                    <a:lnTo>
                      <a:pt x="9429" y="35390"/>
                    </a:lnTo>
                    <a:lnTo>
                      <a:pt x="10159" y="33730"/>
                    </a:lnTo>
                    <a:lnTo>
                      <a:pt x="10757" y="32070"/>
                    </a:lnTo>
                    <a:lnTo>
                      <a:pt x="11355" y="30410"/>
                    </a:lnTo>
                    <a:lnTo>
                      <a:pt x="11952" y="28751"/>
                    </a:lnTo>
                    <a:lnTo>
                      <a:pt x="12483" y="27091"/>
                    </a:lnTo>
                    <a:lnTo>
                      <a:pt x="12948" y="25431"/>
                    </a:lnTo>
                    <a:lnTo>
                      <a:pt x="13811" y="22111"/>
                    </a:lnTo>
                    <a:lnTo>
                      <a:pt x="14475" y="18791"/>
                    </a:lnTo>
                    <a:lnTo>
                      <a:pt x="15006" y="15471"/>
                    </a:lnTo>
                    <a:lnTo>
                      <a:pt x="15338" y="12284"/>
                    </a:lnTo>
                    <a:lnTo>
                      <a:pt x="15538" y="9097"/>
                    </a:lnTo>
                    <a:lnTo>
                      <a:pt x="15604" y="5976"/>
                    </a:lnTo>
                    <a:lnTo>
                      <a:pt x="15538" y="2922"/>
                    </a:lnTo>
                    <a:lnTo>
                      <a:pt x="15338" y="0"/>
                    </a:lnTo>
                    <a:lnTo>
                      <a:pt x="15338" y="0"/>
                    </a:lnTo>
                    <a:lnTo>
                      <a:pt x="15006" y="2391"/>
                    </a:lnTo>
                    <a:lnTo>
                      <a:pt x="14608" y="4781"/>
                    </a:lnTo>
                    <a:lnTo>
                      <a:pt x="14143" y="7105"/>
                    </a:lnTo>
                    <a:lnTo>
                      <a:pt x="13612" y="9362"/>
                    </a:lnTo>
                    <a:lnTo>
                      <a:pt x="12948" y="11554"/>
                    </a:lnTo>
                    <a:lnTo>
                      <a:pt x="12284" y="13745"/>
                    </a:lnTo>
                    <a:lnTo>
                      <a:pt x="11487" y="15869"/>
                    </a:lnTo>
                    <a:lnTo>
                      <a:pt x="10624" y="17928"/>
                    </a:lnTo>
                    <a:lnTo>
                      <a:pt x="9695" y="19920"/>
                    </a:lnTo>
                    <a:lnTo>
                      <a:pt x="8699" y="21912"/>
                    </a:lnTo>
                    <a:lnTo>
                      <a:pt x="7570" y="23837"/>
                    </a:lnTo>
                    <a:lnTo>
                      <a:pt x="6375" y="25696"/>
                    </a:lnTo>
                    <a:lnTo>
                      <a:pt x="5180" y="27489"/>
                    </a:lnTo>
                    <a:lnTo>
                      <a:pt x="3785" y="29282"/>
                    </a:lnTo>
                    <a:lnTo>
                      <a:pt x="2391" y="31008"/>
                    </a:lnTo>
                    <a:lnTo>
                      <a:pt x="930" y="32668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91" name="Google Shape;3591;g34ed79b00d1_0_3027"/>
              <p:cNvSpPr/>
              <p:nvPr/>
            </p:nvSpPr>
            <p:spPr>
              <a:xfrm>
                <a:off x="1979075" y="1363550"/>
                <a:ext cx="1034150" cy="1777800"/>
              </a:xfrm>
              <a:custGeom>
                <a:rect b="b" l="l" r="r" t="t"/>
                <a:pathLst>
                  <a:path extrusionOk="0" h="71112" w="41366">
                    <a:moveTo>
                      <a:pt x="20451" y="0"/>
                    </a:moveTo>
                    <a:lnTo>
                      <a:pt x="18592" y="67"/>
                    </a:lnTo>
                    <a:lnTo>
                      <a:pt x="16732" y="266"/>
                    </a:lnTo>
                    <a:lnTo>
                      <a:pt x="14940" y="465"/>
                    </a:lnTo>
                    <a:lnTo>
                      <a:pt x="13147" y="731"/>
                    </a:lnTo>
                    <a:lnTo>
                      <a:pt x="11354" y="1063"/>
                    </a:lnTo>
                    <a:lnTo>
                      <a:pt x="9562" y="1395"/>
                    </a:lnTo>
                    <a:lnTo>
                      <a:pt x="7902" y="1860"/>
                    </a:lnTo>
                    <a:lnTo>
                      <a:pt x="6574" y="3851"/>
                    </a:lnTo>
                    <a:lnTo>
                      <a:pt x="5445" y="5843"/>
                    </a:lnTo>
                    <a:lnTo>
                      <a:pt x="4383" y="7835"/>
                    </a:lnTo>
                    <a:lnTo>
                      <a:pt x="3453" y="9960"/>
                    </a:lnTo>
                    <a:lnTo>
                      <a:pt x="2590" y="12085"/>
                    </a:lnTo>
                    <a:lnTo>
                      <a:pt x="1926" y="14276"/>
                    </a:lnTo>
                    <a:lnTo>
                      <a:pt x="1328" y="16467"/>
                    </a:lnTo>
                    <a:lnTo>
                      <a:pt x="864" y="18658"/>
                    </a:lnTo>
                    <a:lnTo>
                      <a:pt x="465" y="20916"/>
                    </a:lnTo>
                    <a:lnTo>
                      <a:pt x="200" y="23239"/>
                    </a:lnTo>
                    <a:lnTo>
                      <a:pt x="67" y="25497"/>
                    </a:lnTo>
                    <a:lnTo>
                      <a:pt x="0" y="27821"/>
                    </a:lnTo>
                    <a:lnTo>
                      <a:pt x="0" y="30145"/>
                    </a:lnTo>
                    <a:lnTo>
                      <a:pt x="133" y="32469"/>
                    </a:lnTo>
                    <a:lnTo>
                      <a:pt x="399" y="34793"/>
                    </a:lnTo>
                    <a:lnTo>
                      <a:pt x="731" y="37117"/>
                    </a:lnTo>
                    <a:lnTo>
                      <a:pt x="1129" y="39440"/>
                    </a:lnTo>
                    <a:lnTo>
                      <a:pt x="1594" y="41764"/>
                    </a:lnTo>
                    <a:lnTo>
                      <a:pt x="2192" y="44022"/>
                    </a:lnTo>
                    <a:lnTo>
                      <a:pt x="2922" y="46346"/>
                    </a:lnTo>
                    <a:lnTo>
                      <a:pt x="3652" y="48603"/>
                    </a:lnTo>
                    <a:lnTo>
                      <a:pt x="4515" y="50861"/>
                    </a:lnTo>
                    <a:lnTo>
                      <a:pt x="5445" y="53052"/>
                    </a:lnTo>
                    <a:lnTo>
                      <a:pt x="6441" y="55243"/>
                    </a:lnTo>
                    <a:lnTo>
                      <a:pt x="7503" y="57368"/>
                    </a:lnTo>
                    <a:lnTo>
                      <a:pt x="8632" y="59492"/>
                    </a:lnTo>
                    <a:lnTo>
                      <a:pt x="9827" y="61551"/>
                    </a:lnTo>
                    <a:lnTo>
                      <a:pt x="11155" y="63543"/>
                    </a:lnTo>
                    <a:lnTo>
                      <a:pt x="12483" y="65535"/>
                    </a:lnTo>
                    <a:lnTo>
                      <a:pt x="13944" y="67460"/>
                    </a:lnTo>
                    <a:lnTo>
                      <a:pt x="15405" y="69319"/>
                    </a:lnTo>
                    <a:lnTo>
                      <a:pt x="16932" y="71112"/>
                    </a:lnTo>
                    <a:lnTo>
                      <a:pt x="19455" y="67327"/>
                    </a:lnTo>
                    <a:lnTo>
                      <a:pt x="22243" y="63476"/>
                    </a:lnTo>
                    <a:lnTo>
                      <a:pt x="25165" y="59426"/>
                    </a:lnTo>
                    <a:lnTo>
                      <a:pt x="28286" y="55442"/>
                    </a:lnTo>
                    <a:lnTo>
                      <a:pt x="31473" y="51458"/>
                    </a:lnTo>
                    <a:lnTo>
                      <a:pt x="34726" y="47607"/>
                    </a:lnTo>
                    <a:lnTo>
                      <a:pt x="38046" y="43889"/>
                    </a:lnTo>
                    <a:lnTo>
                      <a:pt x="39706" y="42163"/>
                    </a:lnTo>
                    <a:lnTo>
                      <a:pt x="41366" y="40436"/>
                    </a:lnTo>
                    <a:lnTo>
                      <a:pt x="40569" y="39440"/>
                    </a:lnTo>
                    <a:lnTo>
                      <a:pt x="39839" y="38378"/>
                    </a:lnTo>
                    <a:lnTo>
                      <a:pt x="39108" y="37316"/>
                    </a:lnTo>
                    <a:lnTo>
                      <a:pt x="38378" y="36253"/>
                    </a:lnTo>
                    <a:lnTo>
                      <a:pt x="37780" y="35125"/>
                    </a:lnTo>
                    <a:lnTo>
                      <a:pt x="37116" y="33929"/>
                    </a:lnTo>
                    <a:lnTo>
                      <a:pt x="36519" y="32801"/>
                    </a:lnTo>
                    <a:lnTo>
                      <a:pt x="35988" y="31606"/>
                    </a:lnTo>
                    <a:lnTo>
                      <a:pt x="35523" y="30344"/>
                    </a:lnTo>
                    <a:lnTo>
                      <a:pt x="35058" y="29149"/>
                    </a:lnTo>
                    <a:lnTo>
                      <a:pt x="34593" y="27887"/>
                    </a:lnTo>
                    <a:lnTo>
                      <a:pt x="34195" y="26626"/>
                    </a:lnTo>
                    <a:lnTo>
                      <a:pt x="33863" y="25364"/>
                    </a:lnTo>
                    <a:lnTo>
                      <a:pt x="33597" y="24103"/>
                    </a:lnTo>
                    <a:lnTo>
                      <a:pt x="33332" y="22775"/>
                    </a:lnTo>
                    <a:lnTo>
                      <a:pt x="33133" y="21513"/>
                    </a:lnTo>
                    <a:lnTo>
                      <a:pt x="33000" y="20185"/>
                    </a:lnTo>
                    <a:lnTo>
                      <a:pt x="32867" y="18924"/>
                    </a:lnTo>
                    <a:lnTo>
                      <a:pt x="32801" y="17596"/>
                    </a:lnTo>
                    <a:lnTo>
                      <a:pt x="32801" y="16334"/>
                    </a:lnTo>
                    <a:lnTo>
                      <a:pt x="32867" y="15006"/>
                    </a:lnTo>
                    <a:lnTo>
                      <a:pt x="32933" y="13745"/>
                    </a:lnTo>
                    <a:lnTo>
                      <a:pt x="33066" y="12483"/>
                    </a:lnTo>
                    <a:lnTo>
                      <a:pt x="33265" y="11222"/>
                    </a:lnTo>
                    <a:lnTo>
                      <a:pt x="33531" y="9960"/>
                    </a:lnTo>
                    <a:lnTo>
                      <a:pt x="33863" y="8698"/>
                    </a:lnTo>
                    <a:lnTo>
                      <a:pt x="34195" y="7503"/>
                    </a:lnTo>
                    <a:lnTo>
                      <a:pt x="34660" y="6308"/>
                    </a:lnTo>
                    <a:lnTo>
                      <a:pt x="35125" y="5113"/>
                    </a:lnTo>
                    <a:lnTo>
                      <a:pt x="35722" y="3918"/>
                    </a:lnTo>
                    <a:lnTo>
                      <a:pt x="36320" y="2789"/>
                    </a:lnTo>
                    <a:lnTo>
                      <a:pt x="36984" y="1660"/>
                    </a:lnTo>
                    <a:lnTo>
                      <a:pt x="35257" y="1262"/>
                    </a:lnTo>
                    <a:lnTo>
                      <a:pt x="33465" y="930"/>
                    </a:lnTo>
                    <a:lnTo>
                      <a:pt x="31672" y="664"/>
                    </a:lnTo>
                    <a:lnTo>
                      <a:pt x="29813" y="399"/>
                    </a:lnTo>
                    <a:lnTo>
                      <a:pt x="27954" y="200"/>
                    </a:lnTo>
                    <a:lnTo>
                      <a:pt x="26094" y="67"/>
                    </a:lnTo>
                    <a:lnTo>
                      <a:pt x="2423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92" name="Google Shape;3592;g34ed79b00d1_0_3027"/>
              <p:cNvSpPr/>
              <p:nvPr/>
            </p:nvSpPr>
            <p:spPr>
              <a:xfrm>
                <a:off x="1979075" y="1363550"/>
                <a:ext cx="1034150" cy="1777800"/>
              </a:xfrm>
              <a:custGeom>
                <a:rect b="b" l="l" r="r" t="t"/>
                <a:pathLst>
                  <a:path extrusionOk="0" fill="none" h="71112" w="41366">
                    <a:moveTo>
                      <a:pt x="36984" y="1660"/>
                    </a:moveTo>
                    <a:lnTo>
                      <a:pt x="36984" y="1660"/>
                    </a:lnTo>
                    <a:lnTo>
                      <a:pt x="35257" y="1262"/>
                    </a:lnTo>
                    <a:lnTo>
                      <a:pt x="33465" y="930"/>
                    </a:lnTo>
                    <a:lnTo>
                      <a:pt x="31672" y="664"/>
                    </a:lnTo>
                    <a:lnTo>
                      <a:pt x="29813" y="399"/>
                    </a:lnTo>
                    <a:lnTo>
                      <a:pt x="27954" y="200"/>
                    </a:lnTo>
                    <a:lnTo>
                      <a:pt x="26094" y="67"/>
                    </a:lnTo>
                    <a:lnTo>
                      <a:pt x="24235" y="0"/>
                    </a:lnTo>
                    <a:lnTo>
                      <a:pt x="22376" y="0"/>
                    </a:lnTo>
                    <a:lnTo>
                      <a:pt x="20451" y="0"/>
                    </a:lnTo>
                    <a:lnTo>
                      <a:pt x="18592" y="67"/>
                    </a:lnTo>
                    <a:lnTo>
                      <a:pt x="16732" y="266"/>
                    </a:lnTo>
                    <a:lnTo>
                      <a:pt x="14940" y="465"/>
                    </a:lnTo>
                    <a:lnTo>
                      <a:pt x="13147" y="731"/>
                    </a:lnTo>
                    <a:lnTo>
                      <a:pt x="11354" y="1063"/>
                    </a:lnTo>
                    <a:lnTo>
                      <a:pt x="9562" y="1395"/>
                    </a:lnTo>
                    <a:lnTo>
                      <a:pt x="7902" y="1860"/>
                    </a:lnTo>
                    <a:lnTo>
                      <a:pt x="7902" y="1860"/>
                    </a:lnTo>
                    <a:lnTo>
                      <a:pt x="6574" y="3851"/>
                    </a:lnTo>
                    <a:lnTo>
                      <a:pt x="5445" y="5843"/>
                    </a:lnTo>
                    <a:lnTo>
                      <a:pt x="4383" y="7835"/>
                    </a:lnTo>
                    <a:lnTo>
                      <a:pt x="3453" y="9960"/>
                    </a:lnTo>
                    <a:lnTo>
                      <a:pt x="2590" y="12085"/>
                    </a:lnTo>
                    <a:lnTo>
                      <a:pt x="1926" y="14276"/>
                    </a:lnTo>
                    <a:lnTo>
                      <a:pt x="1328" y="16467"/>
                    </a:lnTo>
                    <a:lnTo>
                      <a:pt x="864" y="18658"/>
                    </a:lnTo>
                    <a:lnTo>
                      <a:pt x="465" y="20916"/>
                    </a:lnTo>
                    <a:lnTo>
                      <a:pt x="200" y="23239"/>
                    </a:lnTo>
                    <a:lnTo>
                      <a:pt x="67" y="25497"/>
                    </a:lnTo>
                    <a:lnTo>
                      <a:pt x="0" y="27821"/>
                    </a:lnTo>
                    <a:lnTo>
                      <a:pt x="0" y="30145"/>
                    </a:lnTo>
                    <a:lnTo>
                      <a:pt x="133" y="32469"/>
                    </a:lnTo>
                    <a:lnTo>
                      <a:pt x="399" y="34793"/>
                    </a:lnTo>
                    <a:lnTo>
                      <a:pt x="731" y="37117"/>
                    </a:lnTo>
                    <a:lnTo>
                      <a:pt x="1129" y="39440"/>
                    </a:lnTo>
                    <a:lnTo>
                      <a:pt x="1594" y="41764"/>
                    </a:lnTo>
                    <a:lnTo>
                      <a:pt x="2192" y="44022"/>
                    </a:lnTo>
                    <a:lnTo>
                      <a:pt x="2922" y="46346"/>
                    </a:lnTo>
                    <a:lnTo>
                      <a:pt x="3652" y="48603"/>
                    </a:lnTo>
                    <a:lnTo>
                      <a:pt x="4515" y="50861"/>
                    </a:lnTo>
                    <a:lnTo>
                      <a:pt x="5445" y="53052"/>
                    </a:lnTo>
                    <a:lnTo>
                      <a:pt x="6441" y="55243"/>
                    </a:lnTo>
                    <a:lnTo>
                      <a:pt x="7503" y="57368"/>
                    </a:lnTo>
                    <a:lnTo>
                      <a:pt x="8632" y="59492"/>
                    </a:lnTo>
                    <a:lnTo>
                      <a:pt x="9827" y="61551"/>
                    </a:lnTo>
                    <a:lnTo>
                      <a:pt x="11155" y="63543"/>
                    </a:lnTo>
                    <a:lnTo>
                      <a:pt x="12483" y="65535"/>
                    </a:lnTo>
                    <a:lnTo>
                      <a:pt x="13944" y="67460"/>
                    </a:lnTo>
                    <a:lnTo>
                      <a:pt x="15405" y="69319"/>
                    </a:lnTo>
                    <a:lnTo>
                      <a:pt x="16932" y="71112"/>
                    </a:lnTo>
                    <a:lnTo>
                      <a:pt x="16932" y="71112"/>
                    </a:lnTo>
                    <a:lnTo>
                      <a:pt x="19455" y="67327"/>
                    </a:lnTo>
                    <a:lnTo>
                      <a:pt x="22243" y="63476"/>
                    </a:lnTo>
                    <a:lnTo>
                      <a:pt x="25165" y="59426"/>
                    </a:lnTo>
                    <a:lnTo>
                      <a:pt x="28286" y="55442"/>
                    </a:lnTo>
                    <a:lnTo>
                      <a:pt x="31473" y="51458"/>
                    </a:lnTo>
                    <a:lnTo>
                      <a:pt x="34726" y="47607"/>
                    </a:lnTo>
                    <a:lnTo>
                      <a:pt x="38046" y="43889"/>
                    </a:lnTo>
                    <a:lnTo>
                      <a:pt x="39706" y="42163"/>
                    </a:lnTo>
                    <a:lnTo>
                      <a:pt x="41366" y="40436"/>
                    </a:lnTo>
                    <a:lnTo>
                      <a:pt x="41366" y="40436"/>
                    </a:lnTo>
                    <a:lnTo>
                      <a:pt x="40569" y="39440"/>
                    </a:lnTo>
                    <a:lnTo>
                      <a:pt x="39839" y="38378"/>
                    </a:lnTo>
                    <a:lnTo>
                      <a:pt x="39108" y="37316"/>
                    </a:lnTo>
                    <a:lnTo>
                      <a:pt x="38378" y="36253"/>
                    </a:lnTo>
                    <a:lnTo>
                      <a:pt x="37780" y="35125"/>
                    </a:lnTo>
                    <a:lnTo>
                      <a:pt x="37116" y="33929"/>
                    </a:lnTo>
                    <a:lnTo>
                      <a:pt x="36519" y="32801"/>
                    </a:lnTo>
                    <a:lnTo>
                      <a:pt x="35988" y="31606"/>
                    </a:lnTo>
                    <a:lnTo>
                      <a:pt x="35523" y="30344"/>
                    </a:lnTo>
                    <a:lnTo>
                      <a:pt x="35058" y="29149"/>
                    </a:lnTo>
                    <a:lnTo>
                      <a:pt x="34593" y="27887"/>
                    </a:lnTo>
                    <a:lnTo>
                      <a:pt x="34195" y="26626"/>
                    </a:lnTo>
                    <a:lnTo>
                      <a:pt x="33863" y="25364"/>
                    </a:lnTo>
                    <a:lnTo>
                      <a:pt x="33597" y="24103"/>
                    </a:lnTo>
                    <a:lnTo>
                      <a:pt x="33332" y="22775"/>
                    </a:lnTo>
                    <a:lnTo>
                      <a:pt x="33133" y="21513"/>
                    </a:lnTo>
                    <a:lnTo>
                      <a:pt x="33000" y="20185"/>
                    </a:lnTo>
                    <a:lnTo>
                      <a:pt x="32867" y="18924"/>
                    </a:lnTo>
                    <a:lnTo>
                      <a:pt x="32801" y="17596"/>
                    </a:lnTo>
                    <a:lnTo>
                      <a:pt x="32801" y="16334"/>
                    </a:lnTo>
                    <a:lnTo>
                      <a:pt x="32867" y="15006"/>
                    </a:lnTo>
                    <a:lnTo>
                      <a:pt x="32933" y="13745"/>
                    </a:lnTo>
                    <a:lnTo>
                      <a:pt x="33066" y="12483"/>
                    </a:lnTo>
                    <a:lnTo>
                      <a:pt x="33265" y="11222"/>
                    </a:lnTo>
                    <a:lnTo>
                      <a:pt x="33531" y="9960"/>
                    </a:lnTo>
                    <a:lnTo>
                      <a:pt x="33863" y="8698"/>
                    </a:lnTo>
                    <a:lnTo>
                      <a:pt x="34195" y="7503"/>
                    </a:lnTo>
                    <a:lnTo>
                      <a:pt x="34660" y="6308"/>
                    </a:lnTo>
                    <a:lnTo>
                      <a:pt x="35125" y="5113"/>
                    </a:lnTo>
                    <a:lnTo>
                      <a:pt x="35722" y="3918"/>
                    </a:lnTo>
                    <a:lnTo>
                      <a:pt x="36320" y="2789"/>
                    </a:lnTo>
                    <a:lnTo>
                      <a:pt x="36984" y="166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9 - WeGotThis - Light A 1">
  <p:cSld name="CUSTOM_14_1_1_1">
    <p:bg>
      <p:bgPr>
        <a:solidFill>
          <a:schemeClr val="lt1"/>
        </a:solidFill>
      </p:bgPr>
    </p:bg>
    <p:spTree>
      <p:nvGrpSpPr>
        <p:cNvPr id="3593" name="Shape 3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" name="Google Shape;3594;g34ed79b00d1_0_3588"/>
          <p:cNvSpPr txBox="1"/>
          <p:nvPr>
            <p:ph type="title"/>
          </p:nvPr>
        </p:nvSpPr>
        <p:spPr>
          <a:xfrm>
            <a:off x="676650" y="1289300"/>
            <a:ext cx="7790700" cy="192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Font typeface="Open Sans ExtraBold"/>
              <a:buNone/>
              <a:defRPr sz="4200"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Font typeface="Open Sans ExtraBold"/>
              <a:buNone/>
              <a:defRPr sz="4200"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Font typeface="Open Sans ExtraBold"/>
              <a:buNone/>
              <a:defRPr sz="4200"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Font typeface="Open Sans ExtraBold"/>
              <a:buNone/>
              <a:defRPr sz="4200"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Font typeface="Open Sans ExtraBold"/>
              <a:buNone/>
              <a:defRPr sz="4200"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Font typeface="Open Sans ExtraBold"/>
              <a:buNone/>
              <a:defRPr sz="4200"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Font typeface="Open Sans ExtraBold"/>
              <a:buNone/>
              <a:defRPr sz="4200"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Font typeface="Open Sans ExtraBold"/>
              <a:buNone/>
              <a:defRPr sz="4200"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/>
        </p:txBody>
      </p:sp>
      <p:sp>
        <p:nvSpPr>
          <p:cNvPr id="3595" name="Google Shape;3595;g34ed79b00d1_0_3588"/>
          <p:cNvSpPr txBox="1"/>
          <p:nvPr/>
        </p:nvSpPr>
        <p:spPr>
          <a:xfrm>
            <a:off x="0" y="4969700"/>
            <a:ext cx="351900" cy="183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sz="7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3596" name="Google Shape;3596;g34ed79b00d1_0_3588"/>
          <p:cNvGrpSpPr/>
          <p:nvPr/>
        </p:nvGrpSpPr>
        <p:grpSpPr>
          <a:xfrm>
            <a:off x="8467274" y="-268"/>
            <a:ext cx="329400" cy="329400"/>
            <a:chOff x="8467274" y="-268"/>
            <a:chExt cx="329400" cy="329400"/>
          </a:xfrm>
        </p:grpSpPr>
        <p:sp>
          <p:nvSpPr>
            <p:cNvPr id="3597" name="Google Shape;3597;g34ed79b00d1_0_3588"/>
            <p:cNvSpPr/>
            <p:nvPr/>
          </p:nvSpPr>
          <p:spPr>
            <a:xfrm>
              <a:off x="8467274" y="-268"/>
              <a:ext cx="329400" cy="329400"/>
            </a:xfrm>
            <a:prstGeom prst="rect">
              <a:avLst/>
            </a:prstGeom>
            <a:solidFill>
              <a:srgbClr val="0063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grpSp>
          <p:nvGrpSpPr>
            <p:cNvPr id="3598" name="Google Shape;3598;g34ed79b00d1_0_3588"/>
            <p:cNvGrpSpPr/>
            <p:nvPr/>
          </p:nvGrpSpPr>
          <p:grpSpPr>
            <a:xfrm>
              <a:off x="8546153" y="63898"/>
              <a:ext cx="191009" cy="201168"/>
              <a:chOff x="1379850" y="238125"/>
              <a:chExt cx="4860275" cy="5238750"/>
            </a:xfrm>
          </p:grpSpPr>
          <p:sp>
            <p:nvSpPr>
              <p:cNvPr id="3599" name="Google Shape;3599;g34ed79b00d1_0_3588"/>
              <p:cNvSpPr/>
              <p:nvPr/>
            </p:nvSpPr>
            <p:spPr>
              <a:xfrm>
                <a:off x="4988525" y="4354750"/>
                <a:ext cx="727075" cy="727075"/>
              </a:xfrm>
              <a:custGeom>
                <a:rect b="b" l="l" r="r" t="t"/>
                <a:pathLst>
                  <a:path extrusionOk="0" h="29083" w="29083">
                    <a:moveTo>
                      <a:pt x="14210" y="9097"/>
                    </a:moveTo>
                    <a:lnTo>
                      <a:pt x="15139" y="9163"/>
                    </a:lnTo>
                    <a:lnTo>
                      <a:pt x="16002" y="9296"/>
                    </a:lnTo>
                    <a:lnTo>
                      <a:pt x="16334" y="9362"/>
                    </a:lnTo>
                    <a:lnTo>
                      <a:pt x="16733" y="9495"/>
                    </a:lnTo>
                    <a:lnTo>
                      <a:pt x="16998" y="9694"/>
                    </a:lnTo>
                    <a:lnTo>
                      <a:pt x="17264" y="9894"/>
                    </a:lnTo>
                    <a:lnTo>
                      <a:pt x="17463" y="10226"/>
                    </a:lnTo>
                    <a:lnTo>
                      <a:pt x="17596" y="10558"/>
                    </a:lnTo>
                    <a:lnTo>
                      <a:pt x="17729" y="10956"/>
                    </a:lnTo>
                    <a:lnTo>
                      <a:pt x="17729" y="11354"/>
                    </a:lnTo>
                    <a:lnTo>
                      <a:pt x="17729" y="11886"/>
                    </a:lnTo>
                    <a:lnTo>
                      <a:pt x="17596" y="12284"/>
                    </a:lnTo>
                    <a:lnTo>
                      <a:pt x="17463" y="12616"/>
                    </a:lnTo>
                    <a:lnTo>
                      <a:pt x="17264" y="12948"/>
                    </a:lnTo>
                    <a:lnTo>
                      <a:pt x="16998" y="13147"/>
                    </a:lnTo>
                    <a:lnTo>
                      <a:pt x="16733" y="13346"/>
                    </a:lnTo>
                    <a:lnTo>
                      <a:pt x="16401" y="13479"/>
                    </a:lnTo>
                    <a:lnTo>
                      <a:pt x="16002" y="13612"/>
                    </a:lnTo>
                    <a:lnTo>
                      <a:pt x="15139" y="13678"/>
                    </a:lnTo>
                    <a:lnTo>
                      <a:pt x="14210" y="13745"/>
                    </a:lnTo>
                    <a:lnTo>
                      <a:pt x="12151" y="13745"/>
                    </a:lnTo>
                    <a:lnTo>
                      <a:pt x="12151" y="9097"/>
                    </a:lnTo>
                    <a:close/>
                    <a:moveTo>
                      <a:pt x="13280" y="6242"/>
                    </a:moveTo>
                    <a:lnTo>
                      <a:pt x="8964" y="6308"/>
                    </a:lnTo>
                    <a:lnTo>
                      <a:pt x="8964" y="22244"/>
                    </a:lnTo>
                    <a:lnTo>
                      <a:pt x="12151" y="22244"/>
                    </a:lnTo>
                    <a:lnTo>
                      <a:pt x="12151" y="16135"/>
                    </a:lnTo>
                    <a:lnTo>
                      <a:pt x="14674" y="16135"/>
                    </a:lnTo>
                    <a:lnTo>
                      <a:pt x="17861" y="22244"/>
                    </a:lnTo>
                    <a:lnTo>
                      <a:pt x="21181" y="22244"/>
                    </a:lnTo>
                    <a:lnTo>
                      <a:pt x="17729" y="15737"/>
                    </a:lnTo>
                    <a:lnTo>
                      <a:pt x="18459" y="15471"/>
                    </a:lnTo>
                    <a:lnTo>
                      <a:pt x="19057" y="15139"/>
                    </a:lnTo>
                    <a:lnTo>
                      <a:pt x="19588" y="14674"/>
                    </a:lnTo>
                    <a:lnTo>
                      <a:pt x="20052" y="14209"/>
                    </a:lnTo>
                    <a:lnTo>
                      <a:pt x="20384" y="13612"/>
                    </a:lnTo>
                    <a:lnTo>
                      <a:pt x="20650" y="12881"/>
                    </a:lnTo>
                    <a:lnTo>
                      <a:pt x="20849" y="12085"/>
                    </a:lnTo>
                    <a:lnTo>
                      <a:pt x="20916" y="11222"/>
                    </a:lnTo>
                    <a:lnTo>
                      <a:pt x="20849" y="10159"/>
                    </a:lnTo>
                    <a:lnTo>
                      <a:pt x="20716" y="9761"/>
                    </a:lnTo>
                    <a:lnTo>
                      <a:pt x="20650" y="9296"/>
                    </a:lnTo>
                    <a:lnTo>
                      <a:pt x="20451" y="8964"/>
                    </a:lnTo>
                    <a:lnTo>
                      <a:pt x="20318" y="8566"/>
                    </a:lnTo>
                    <a:lnTo>
                      <a:pt x="20052" y="8300"/>
                    </a:lnTo>
                    <a:lnTo>
                      <a:pt x="19853" y="7968"/>
                    </a:lnTo>
                    <a:lnTo>
                      <a:pt x="19322" y="7503"/>
                    </a:lnTo>
                    <a:lnTo>
                      <a:pt x="18658" y="7105"/>
                    </a:lnTo>
                    <a:lnTo>
                      <a:pt x="17928" y="6773"/>
                    </a:lnTo>
                    <a:lnTo>
                      <a:pt x="17131" y="6574"/>
                    </a:lnTo>
                    <a:lnTo>
                      <a:pt x="16201" y="6441"/>
                    </a:lnTo>
                    <a:lnTo>
                      <a:pt x="15272" y="6308"/>
                    </a:lnTo>
                    <a:lnTo>
                      <a:pt x="14276" y="6242"/>
                    </a:lnTo>
                    <a:close/>
                    <a:moveTo>
                      <a:pt x="14608" y="2457"/>
                    </a:moveTo>
                    <a:lnTo>
                      <a:pt x="15670" y="2524"/>
                    </a:lnTo>
                    <a:lnTo>
                      <a:pt x="16799" y="2656"/>
                    </a:lnTo>
                    <a:lnTo>
                      <a:pt x="17928" y="2855"/>
                    </a:lnTo>
                    <a:lnTo>
                      <a:pt x="18990" y="3187"/>
                    </a:lnTo>
                    <a:lnTo>
                      <a:pt x="19986" y="3652"/>
                    </a:lnTo>
                    <a:lnTo>
                      <a:pt x="20982" y="4183"/>
                    </a:lnTo>
                    <a:lnTo>
                      <a:pt x="21912" y="4781"/>
                    </a:lnTo>
                    <a:lnTo>
                      <a:pt x="22775" y="5511"/>
                    </a:lnTo>
                    <a:lnTo>
                      <a:pt x="23638" y="6308"/>
                    </a:lnTo>
                    <a:lnTo>
                      <a:pt x="24368" y="7238"/>
                    </a:lnTo>
                    <a:lnTo>
                      <a:pt x="24966" y="8234"/>
                    </a:lnTo>
                    <a:lnTo>
                      <a:pt x="25497" y="9296"/>
                    </a:lnTo>
                    <a:lnTo>
                      <a:pt x="25962" y="10491"/>
                    </a:lnTo>
                    <a:lnTo>
                      <a:pt x="26294" y="11753"/>
                    </a:lnTo>
                    <a:lnTo>
                      <a:pt x="26493" y="13147"/>
                    </a:lnTo>
                    <a:lnTo>
                      <a:pt x="26559" y="14608"/>
                    </a:lnTo>
                    <a:lnTo>
                      <a:pt x="26493" y="16069"/>
                    </a:lnTo>
                    <a:lnTo>
                      <a:pt x="26294" y="17463"/>
                    </a:lnTo>
                    <a:lnTo>
                      <a:pt x="25962" y="18724"/>
                    </a:lnTo>
                    <a:lnTo>
                      <a:pt x="25497" y="19920"/>
                    </a:lnTo>
                    <a:lnTo>
                      <a:pt x="24966" y="21048"/>
                    </a:lnTo>
                    <a:lnTo>
                      <a:pt x="24368" y="22044"/>
                    </a:lnTo>
                    <a:lnTo>
                      <a:pt x="23638" y="22907"/>
                    </a:lnTo>
                    <a:lnTo>
                      <a:pt x="22775" y="23704"/>
                    </a:lnTo>
                    <a:lnTo>
                      <a:pt x="21912" y="24435"/>
                    </a:lnTo>
                    <a:lnTo>
                      <a:pt x="20982" y="25032"/>
                    </a:lnTo>
                    <a:lnTo>
                      <a:pt x="19986" y="25563"/>
                    </a:lnTo>
                    <a:lnTo>
                      <a:pt x="18990" y="26028"/>
                    </a:lnTo>
                    <a:lnTo>
                      <a:pt x="17928" y="26294"/>
                    </a:lnTo>
                    <a:lnTo>
                      <a:pt x="16799" y="26559"/>
                    </a:lnTo>
                    <a:lnTo>
                      <a:pt x="15670" y="26692"/>
                    </a:lnTo>
                    <a:lnTo>
                      <a:pt x="14608" y="26759"/>
                    </a:lnTo>
                    <a:lnTo>
                      <a:pt x="13479" y="26692"/>
                    </a:lnTo>
                    <a:lnTo>
                      <a:pt x="12350" y="26559"/>
                    </a:lnTo>
                    <a:lnTo>
                      <a:pt x="11222" y="26294"/>
                    </a:lnTo>
                    <a:lnTo>
                      <a:pt x="10159" y="25962"/>
                    </a:lnTo>
                    <a:lnTo>
                      <a:pt x="9163" y="25497"/>
                    </a:lnTo>
                    <a:lnTo>
                      <a:pt x="8167" y="25032"/>
                    </a:lnTo>
                    <a:lnTo>
                      <a:pt x="7238" y="24368"/>
                    </a:lnTo>
                    <a:lnTo>
                      <a:pt x="6375" y="23638"/>
                    </a:lnTo>
                    <a:lnTo>
                      <a:pt x="5511" y="22841"/>
                    </a:lnTo>
                    <a:lnTo>
                      <a:pt x="4781" y="21978"/>
                    </a:lnTo>
                    <a:lnTo>
                      <a:pt x="4184" y="20916"/>
                    </a:lnTo>
                    <a:lnTo>
                      <a:pt x="3652" y="19853"/>
                    </a:lnTo>
                    <a:lnTo>
                      <a:pt x="3188" y="18658"/>
                    </a:lnTo>
                    <a:lnTo>
                      <a:pt x="2856" y="17397"/>
                    </a:lnTo>
                    <a:lnTo>
                      <a:pt x="2656" y="16002"/>
                    </a:lnTo>
                    <a:lnTo>
                      <a:pt x="2590" y="14541"/>
                    </a:lnTo>
                    <a:lnTo>
                      <a:pt x="2656" y="13081"/>
                    </a:lnTo>
                    <a:lnTo>
                      <a:pt x="2856" y="11686"/>
                    </a:lnTo>
                    <a:lnTo>
                      <a:pt x="3188" y="10425"/>
                    </a:lnTo>
                    <a:lnTo>
                      <a:pt x="3652" y="9230"/>
                    </a:lnTo>
                    <a:lnTo>
                      <a:pt x="4184" y="8167"/>
                    </a:lnTo>
                    <a:lnTo>
                      <a:pt x="4781" y="7171"/>
                    </a:lnTo>
                    <a:lnTo>
                      <a:pt x="5511" y="6242"/>
                    </a:lnTo>
                    <a:lnTo>
                      <a:pt x="6375" y="5445"/>
                    </a:lnTo>
                    <a:lnTo>
                      <a:pt x="7238" y="4715"/>
                    </a:lnTo>
                    <a:lnTo>
                      <a:pt x="8167" y="4117"/>
                    </a:lnTo>
                    <a:lnTo>
                      <a:pt x="9163" y="3586"/>
                    </a:lnTo>
                    <a:lnTo>
                      <a:pt x="10159" y="3187"/>
                    </a:lnTo>
                    <a:lnTo>
                      <a:pt x="11222" y="2855"/>
                    </a:lnTo>
                    <a:lnTo>
                      <a:pt x="12350" y="2656"/>
                    </a:lnTo>
                    <a:lnTo>
                      <a:pt x="13479" y="2457"/>
                    </a:lnTo>
                    <a:close/>
                    <a:moveTo>
                      <a:pt x="14608" y="0"/>
                    </a:moveTo>
                    <a:lnTo>
                      <a:pt x="13081" y="67"/>
                    </a:lnTo>
                    <a:lnTo>
                      <a:pt x="11620" y="332"/>
                    </a:lnTo>
                    <a:lnTo>
                      <a:pt x="10226" y="664"/>
                    </a:lnTo>
                    <a:lnTo>
                      <a:pt x="8898" y="1129"/>
                    </a:lnTo>
                    <a:lnTo>
                      <a:pt x="7636" y="1727"/>
                    </a:lnTo>
                    <a:lnTo>
                      <a:pt x="6375" y="2457"/>
                    </a:lnTo>
                    <a:lnTo>
                      <a:pt x="5312" y="3320"/>
                    </a:lnTo>
                    <a:lnTo>
                      <a:pt x="4250" y="4250"/>
                    </a:lnTo>
                    <a:lnTo>
                      <a:pt x="3320" y="5246"/>
                    </a:lnTo>
                    <a:lnTo>
                      <a:pt x="2457" y="6375"/>
                    </a:lnTo>
                    <a:lnTo>
                      <a:pt x="1793" y="7570"/>
                    </a:lnTo>
                    <a:lnTo>
                      <a:pt x="1129" y="8898"/>
                    </a:lnTo>
                    <a:lnTo>
                      <a:pt x="664" y="10226"/>
                    </a:lnTo>
                    <a:lnTo>
                      <a:pt x="333" y="11620"/>
                    </a:lnTo>
                    <a:lnTo>
                      <a:pt x="67" y="13081"/>
                    </a:lnTo>
                    <a:lnTo>
                      <a:pt x="1" y="14608"/>
                    </a:lnTo>
                    <a:lnTo>
                      <a:pt x="67" y="15471"/>
                    </a:lnTo>
                    <a:lnTo>
                      <a:pt x="133" y="16334"/>
                    </a:lnTo>
                    <a:lnTo>
                      <a:pt x="200" y="17197"/>
                    </a:lnTo>
                    <a:lnTo>
                      <a:pt x="333" y="17994"/>
                    </a:lnTo>
                    <a:lnTo>
                      <a:pt x="532" y="18791"/>
                    </a:lnTo>
                    <a:lnTo>
                      <a:pt x="731" y="19521"/>
                    </a:lnTo>
                    <a:lnTo>
                      <a:pt x="996" y="20252"/>
                    </a:lnTo>
                    <a:lnTo>
                      <a:pt x="1262" y="20916"/>
                    </a:lnTo>
                    <a:lnTo>
                      <a:pt x="1594" y="21580"/>
                    </a:lnTo>
                    <a:lnTo>
                      <a:pt x="1926" y="22244"/>
                    </a:lnTo>
                    <a:lnTo>
                      <a:pt x="2723" y="23439"/>
                    </a:lnTo>
                    <a:lnTo>
                      <a:pt x="3586" y="24501"/>
                    </a:lnTo>
                    <a:lnTo>
                      <a:pt x="4582" y="25497"/>
                    </a:lnTo>
                    <a:lnTo>
                      <a:pt x="5644" y="26360"/>
                    </a:lnTo>
                    <a:lnTo>
                      <a:pt x="6773" y="27091"/>
                    </a:lnTo>
                    <a:lnTo>
                      <a:pt x="7968" y="27688"/>
                    </a:lnTo>
                    <a:lnTo>
                      <a:pt x="9230" y="28219"/>
                    </a:lnTo>
                    <a:lnTo>
                      <a:pt x="10491" y="28618"/>
                    </a:lnTo>
                    <a:lnTo>
                      <a:pt x="11819" y="28883"/>
                    </a:lnTo>
                    <a:lnTo>
                      <a:pt x="13214" y="29082"/>
                    </a:lnTo>
                    <a:lnTo>
                      <a:pt x="15936" y="29082"/>
                    </a:lnTo>
                    <a:lnTo>
                      <a:pt x="17264" y="28883"/>
                    </a:lnTo>
                    <a:lnTo>
                      <a:pt x="18592" y="28618"/>
                    </a:lnTo>
                    <a:lnTo>
                      <a:pt x="19853" y="28219"/>
                    </a:lnTo>
                    <a:lnTo>
                      <a:pt x="21115" y="27688"/>
                    </a:lnTo>
                    <a:lnTo>
                      <a:pt x="22310" y="27024"/>
                    </a:lnTo>
                    <a:lnTo>
                      <a:pt x="23439" y="26294"/>
                    </a:lnTo>
                    <a:lnTo>
                      <a:pt x="24501" y="25431"/>
                    </a:lnTo>
                    <a:lnTo>
                      <a:pt x="25497" y="24501"/>
                    </a:lnTo>
                    <a:lnTo>
                      <a:pt x="26360" y="23439"/>
                    </a:lnTo>
                    <a:lnTo>
                      <a:pt x="27157" y="22244"/>
                    </a:lnTo>
                    <a:lnTo>
                      <a:pt x="27489" y="21580"/>
                    </a:lnTo>
                    <a:lnTo>
                      <a:pt x="27821" y="20916"/>
                    </a:lnTo>
                    <a:lnTo>
                      <a:pt x="28087" y="20185"/>
                    </a:lnTo>
                    <a:lnTo>
                      <a:pt x="28352" y="19455"/>
                    </a:lnTo>
                    <a:lnTo>
                      <a:pt x="28551" y="18724"/>
                    </a:lnTo>
                    <a:lnTo>
                      <a:pt x="28751" y="17928"/>
                    </a:lnTo>
                    <a:lnTo>
                      <a:pt x="28883" y="17131"/>
                    </a:lnTo>
                    <a:lnTo>
                      <a:pt x="28950" y="16268"/>
                    </a:lnTo>
                    <a:lnTo>
                      <a:pt x="29016" y="15405"/>
                    </a:lnTo>
                    <a:lnTo>
                      <a:pt x="29082" y="14541"/>
                    </a:lnTo>
                    <a:lnTo>
                      <a:pt x="29016" y="13014"/>
                    </a:lnTo>
                    <a:lnTo>
                      <a:pt x="28751" y="11554"/>
                    </a:lnTo>
                    <a:lnTo>
                      <a:pt x="28419" y="10159"/>
                    </a:lnTo>
                    <a:lnTo>
                      <a:pt x="27954" y="8831"/>
                    </a:lnTo>
                    <a:lnTo>
                      <a:pt x="27356" y="7570"/>
                    </a:lnTo>
                    <a:lnTo>
                      <a:pt x="26626" y="6375"/>
                    </a:lnTo>
                    <a:lnTo>
                      <a:pt x="25829" y="5246"/>
                    </a:lnTo>
                    <a:lnTo>
                      <a:pt x="24899" y="4183"/>
                    </a:lnTo>
                    <a:lnTo>
                      <a:pt x="23904" y="3254"/>
                    </a:lnTo>
                    <a:lnTo>
                      <a:pt x="22775" y="2457"/>
                    </a:lnTo>
                    <a:lnTo>
                      <a:pt x="21580" y="1727"/>
                    </a:lnTo>
                    <a:lnTo>
                      <a:pt x="20318" y="1129"/>
                    </a:lnTo>
                    <a:lnTo>
                      <a:pt x="18990" y="664"/>
                    </a:lnTo>
                    <a:lnTo>
                      <a:pt x="17596" y="266"/>
                    </a:lnTo>
                    <a:lnTo>
                      <a:pt x="16135" y="67"/>
                    </a:lnTo>
                    <a:lnTo>
                      <a:pt x="1460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00" name="Google Shape;3600;g34ed79b00d1_0_3588"/>
              <p:cNvSpPr/>
              <p:nvPr/>
            </p:nvSpPr>
            <p:spPr>
              <a:xfrm>
                <a:off x="4988525" y="4354750"/>
                <a:ext cx="727075" cy="727075"/>
              </a:xfrm>
              <a:custGeom>
                <a:rect b="b" l="l" r="r" t="t"/>
                <a:pathLst>
                  <a:path extrusionOk="0" fill="none" h="29083" w="29083">
                    <a:moveTo>
                      <a:pt x="1" y="14608"/>
                    </a:moveTo>
                    <a:lnTo>
                      <a:pt x="1" y="14608"/>
                    </a:lnTo>
                    <a:lnTo>
                      <a:pt x="67" y="13081"/>
                    </a:lnTo>
                    <a:lnTo>
                      <a:pt x="333" y="11620"/>
                    </a:lnTo>
                    <a:lnTo>
                      <a:pt x="664" y="10226"/>
                    </a:lnTo>
                    <a:lnTo>
                      <a:pt x="1129" y="8898"/>
                    </a:lnTo>
                    <a:lnTo>
                      <a:pt x="1793" y="7570"/>
                    </a:lnTo>
                    <a:lnTo>
                      <a:pt x="2457" y="6375"/>
                    </a:lnTo>
                    <a:lnTo>
                      <a:pt x="3320" y="5246"/>
                    </a:lnTo>
                    <a:lnTo>
                      <a:pt x="4250" y="4250"/>
                    </a:lnTo>
                    <a:lnTo>
                      <a:pt x="5312" y="3320"/>
                    </a:lnTo>
                    <a:lnTo>
                      <a:pt x="6375" y="2457"/>
                    </a:lnTo>
                    <a:lnTo>
                      <a:pt x="7636" y="1727"/>
                    </a:lnTo>
                    <a:lnTo>
                      <a:pt x="8898" y="1129"/>
                    </a:lnTo>
                    <a:lnTo>
                      <a:pt x="10226" y="664"/>
                    </a:lnTo>
                    <a:lnTo>
                      <a:pt x="11620" y="332"/>
                    </a:lnTo>
                    <a:lnTo>
                      <a:pt x="13081" y="67"/>
                    </a:lnTo>
                    <a:lnTo>
                      <a:pt x="14608" y="0"/>
                    </a:lnTo>
                    <a:lnTo>
                      <a:pt x="14608" y="0"/>
                    </a:lnTo>
                    <a:lnTo>
                      <a:pt x="16135" y="67"/>
                    </a:lnTo>
                    <a:lnTo>
                      <a:pt x="17596" y="266"/>
                    </a:lnTo>
                    <a:lnTo>
                      <a:pt x="18990" y="664"/>
                    </a:lnTo>
                    <a:lnTo>
                      <a:pt x="20318" y="1129"/>
                    </a:lnTo>
                    <a:lnTo>
                      <a:pt x="21580" y="1727"/>
                    </a:lnTo>
                    <a:lnTo>
                      <a:pt x="22775" y="2457"/>
                    </a:lnTo>
                    <a:lnTo>
                      <a:pt x="23904" y="3254"/>
                    </a:lnTo>
                    <a:lnTo>
                      <a:pt x="24899" y="4183"/>
                    </a:lnTo>
                    <a:lnTo>
                      <a:pt x="25829" y="5246"/>
                    </a:lnTo>
                    <a:lnTo>
                      <a:pt x="26626" y="6375"/>
                    </a:lnTo>
                    <a:lnTo>
                      <a:pt x="27356" y="7570"/>
                    </a:lnTo>
                    <a:lnTo>
                      <a:pt x="27954" y="8831"/>
                    </a:lnTo>
                    <a:lnTo>
                      <a:pt x="28419" y="10159"/>
                    </a:lnTo>
                    <a:lnTo>
                      <a:pt x="28751" y="11554"/>
                    </a:lnTo>
                    <a:lnTo>
                      <a:pt x="29016" y="13014"/>
                    </a:lnTo>
                    <a:lnTo>
                      <a:pt x="29082" y="14541"/>
                    </a:lnTo>
                    <a:lnTo>
                      <a:pt x="29082" y="14541"/>
                    </a:lnTo>
                    <a:lnTo>
                      <a:pt x="29016" y="15405"/>
                    </a:lnTo>
                    <a:lnTo>
                      <a:pt x="28950" y="16268"/>
                    </a:lnTo>
                    <a:lnTo>
                      <a:pt x="28883" y="17131"/>
                    </a:lnTo>
                    <a:lnTo>
                      <a:pt x="28751" y="17928"/>
                    </a:lnTo>
                    <a:lnTo>
                      <a:pt x="28551" y="18724"/>
                    </a:lnTo>
                    <a:lnTo>
                      <a:pt x="28352" y="19455"/>
                    </a:lnTo>
                    <a:lnTo>
                      <a:pt x="28087" y="20185"/>
                    </a:lnTo>
                    <a:lnTo>
                      <a:pt x="27821" y="20916"/>
                    </a:lnTo>
                    <a:lnTo>
                      <a:pt x="27489" y="21580"/>
                    </a:lnTo>
                    <a:lnTo>
                      <a:pt x="27157" y="22244"/>
                    </a:lnTo>
                    <a:lnTo>
                      <a:pt x="26360" y="23439"/>
                    </a:lnTo>
                    <a:lnTo>
                      <a:pt x="25497" y="24501"/>
                    </a:lnTo>
                    <a:lnTo>
                      <a:pt x="24501" y="25431"/>
                    </a:lnTo>
                    <a:lnTo>
                      <a:pt x="23439" y="26294"/>
                    </a:lnTo>
                    <a:lnTo>
                      <a:pt x="22310" y="27024"/>
                    </a:lnTo>
                    <a:lnTo>
                      <a:pt x="21115" y="27688"/>
                    </a:lnTo>
                    <a:lnTo>
                      <a:pt x="19853" y="28219"/>
                    </a:lnTo>
                    <a:lnTo>
                      <a:pt x="18592" y="28618"/>
                    </a:lnTo>
                    <a:lnTo>
                      <a:pt x="17264" y="28883"/>
                    </a:lnTo>
                    <a:lnTo>
                      <a:pt x="15936" y="29082"/>
                    </a:lnTo>
                    <a:lnTo>
                      <a:pt x="14542" y="29082"/>
                    </a:lnTo>
                    <a:lnTo>
                      <a:pt x="13214" y="29082"/>
                    </a:lnTo>
                    <a:lnTo>
                      <a:pt x="11819" y="28883"/>
                    </a:lnTo>
                    <a:lnTo>
                      <a:pt x="10491" y="28618"/>
                    </a:lnTo>
                    <a:lnTo>
                      <a:pt x="9230" y="28219"/>
                    </a:lnTo>
                    <a:lnTo>
                      <a:pt x="7968" y="27688"/>
                    </a:lnTo>
                    <a:lnTo>
                      <a:pt x="6773" y="27091"/>
                    </a:lnTo>
                    <a:lnTo>
                      <a:pt x="5644" y="26360"/>
                    </a:lnTo>
                    <a:lnTo>
                      <a:pt x="4582" y="25497"/>
                    </a:lnTo>
                    <a:lnTo>
                      <a:pt x="3586" y="24501"/>
                    </a:lnTo>
                    <a:lnTo>
                      <a:pt x="2723" y="23439"/>
                    </a:lnTo>
                    <a:lnTo>
                      <a:pt x="1926" y="22244"/>
                    </a:lnTo>
                    <a:lnTo>
                      <a:pt x="1594" y="21580"/>
                    </a:lnTo>
                    <a:lnTo>
                      <a:pt x="1262" y="20916"/>
                    </a:lnTo>
                    <a:lnTo>
                      <a:pt x="996" y="20252"/>
                    </a:lnTo>
                    <a:lnTo>
                      <a:pt x="731" y="19521"/>
                    </a:lnTo>
                    <a:lnTo>
                      <a:pt x="532" y="18791"/>
                    </a:lnTo>
                    <a:lnTo>
                      <a:pt x="333" y="17994"/>
                    </a:lnTo>
                    <a:lnTo>
                      <a:pt x="200" y="17197"/>
                    </a:lnTo>
                    <a:lnTo>
                      <a:pt x="133" y="16334"/>
                    </a:lnTo>
                    <a:lnTo>
                      <a:pt x="67" y="15471"/>
                    </a:lnTo>
                    <a:lnTo>
                      <a:pt x="1" y="14608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01" name="Google Shape;3601;g34ed79b00d1_0_3588"/>
              <p:cNvSpPr/>
              <p:nvPr/>
            </p:nvSpPr>
            <p:spPr>
              <a:xfrm>
                <a:off x="5053275" y="4416175"/>
                <a:ext cx="599250" cy="607550"/>
              </a:xfrm>
              <a:custGeom>
                <a:rect b="b" l="l" r="r" t="t"/>
                <a:pathLst>
                  <a:path extrusionOk="0" fill="none" h="24302" w="23970">
                    <a:moveTo>
                      <a:pt x="23969" y="12151"/>
                    </a:moveTo>
                    <a:lnTo>
                      <a:pt x="23969" y="12151"/>
                    </a:lnTo>
                    <a:lnTo>
                      <a:pt x="23903" y="10690"/>
                    </a:lnTo>
                    <a:lnTo>
                      <a:pt x="23704" y="9296"/>
                    </a:lnTo>
                    <a:lnTo>
                      <a:pt x="23372" y="8034"/>
                    </a:lnTo>
                    <a:lnTo>
                      <a:pt x="22907" y="6839"/>
                    </a:lnTo>
                    <a:lnTo>
                      <a:pt x="22376" y="5777"/>
                    </a:lnTo>
                    <a:lnTo>
                      <a:pt x="21778" y="4781"/>
                    </a:lnTo>
                    <a:lnTo>
                      <a:pt x="21048" y="3851"/>
                    </a:lnTo>
                    <a:lnTo>
                      <a:pt x="20185" y="3054"/>
                    </a:lnTo>
                    <a:lnTo>
                      <a:pt x="19322" y="2324"/>
                    </a:lnTo>
                    <a:lnTo>
                      <a:pt x="18392" y="1726"/>
                    </a:lnTo>
                    <a:lnTo>
                      <a:pt x="17396" y="1195"/>
                    </a:lnTo>
                    <a:lnTo>
                      <a:pt x="16400" y="730"/>
                    </a:lnTo>
                    <a:lnTo>
                      <a:pt x="15338" y="398"/>
                    </a:lnTo>
                    <a:lnTo>
                      <a:pt x="14209" y="199"/>
                    </a:lnTo>
                    <a:lnTo>
                      <a:pt x="13080" y="67"/>
                    </a:lnTo>
                    <a:lnTo>
                      <a:pt x="12018" y="0"/>
                    </a:lnTo>
                    <a:lnTo>
                      <a:pt x="10889" y="0"/>
                    </a:lnTo>
                    <a:lnTo>
                      <a:pt x="9760" y="199"/>
                    </a:lnTo>
                    <a:lnTo>
                      <a:pt x="8632" y="398"/>
                    </a:lnTo>
                    <a:lnTo>
                      <a:pt x="7569" y="730"/>
                    </a:lnTo>
                    <a:lnTo>
                      <a:pt x="6573" y="1129"/>
                    </a:lnTo>
                    <a:lnTo>
                      <a:pt x="5577" y="1660"/>
                    </a:lnTo>
                    <a:lnTo>
                      <a:pt x="4648" y="2258"/>
                    </a:lnTo>
                    <a:lnTo>
                      <a:pt x="3785" y="2988"/>
                    </a:lnTo>
                    <a:lnTo>
                      <a:pt x="2921" y="3785"/>
                    </a:lnTo>
                    <a:lnTo>
                      <a:pt x="2191" y="4714"/>
                    </a:lnTo>
                    <a:lnTo>
                      <a:pt x="1594" y="5710"/>
                    </a:lnTo>
                    <a:lnTo>
                      <a:pt x="1062" y="6773"/>
                    </a:lnTo>
                    <a:lnTo>
                      <a:pt x="598" y="7968"/>
                    </a:lnTo>
                    <a:lnTo>
                      <a:pt x="266" y="9229"/>
                    </a:lnTo>
                    <a:lnTo>
                      <a:pt x="66" y="10624"/>
                    </a:lnTo>
                    <a:lnTo>
                      <a:pt x="0" y="12084"/>
                    </a:lnTo>
                    <a:lnTo>
                      <a:pt x="0" y="12084"/>
                    </a:lnTo>
                    <a:lnTo>
                      <a:pt x="66" y="13545"/>
                    </a:lnTo>
                    <a:lnTo>
                      <a:pt x="266" y="14940"/>
                    </a:lnTo>
                    <a:lnTo>
                      <a:pt x="598" y="16201"/>
                    </a:lnTo>
                    <a:lnTo>
                      <a:pt x="1062" y="17396"/>
                    </a:lnTo>
                    <a:lnTo>
                      <a:pt x="1594" y="18459"/>
                    </a:lnTo>
                    <a:lnTo>
                      <a:pt x="2191" y="19521"/>
                    </a:lnTo>
                    <a:lnTo>
                      <a:pt x="2921" y="20384"/>
                    </a:lnTo>
                    <a:lnTo>
                      <a:pt x="3785" y="21181"/>
                    </a:lnTo>
                    <a:lnTo>
                      <a:pt x="4648" y="21911"/>
                    </a:lnTo>
                    <a:lnTo>
                      <a:pt x="5577" y="22575"/>
                    </a:lnTo>
                    <a:lnTo>
                      <a:pt x="6573" y="23040"/>
                    </a:lnTo>
                    <a:lnTo>
                      <a:pt x="7569" y="23505"/>
                    </a:lnTo>
                    <a:lnTo>
                      <a:pt x="8632" y="23837"/>
                    </a:lnTo>
                    <a:lnTo>
                      <a:pt x="9760" y="24102"/>
                    </a:lnTo>
                    <a:lnTo>
                      <a:pt x="10889" y="24235"/>
                    </a:lnTo>
                    <a:lnTo>
                      <a:pt x="12018" y="24302"/>
                    </a:lnTo>
                    <a:lnTo>
                      <a:pt x="13080" y="24235"/>
                    </a:lnTo>
                    <a:lnTo>
                      <a:pt x="14209" y="24102"/>
                    </a:lnTo>
                    <a:lnTo>
                      <a:pt x="15338" y="23837"/>
                    </a:lnTo>
                    <a:lnTo>
                      <a:pt x="16400" y="23571"/>
                    </a:lnTo>
                    <a:lnTo>
                      <a:pt x="17396" y="23106"/>
                    </a:lnTo>
                    <a:lnTo>
                      <a:pt x="18392" y="22575"/>
                    </a:lnTo>
                    <a:lnTo>
                      <a:pt x="19322" y="21978"/>
                    </a:lnTo>
                    <a:lnTo>
                      <a:pt x="20185" y="21247"/>
                    </a:lnTo>
                    <a:lnTo>
                      <a:pt x="21048" y="20450"/>
                    </a:lnTo>
                    <a:lnTo>
                      <a:pt x="21778" y="19587"/>
                    </a:lnTo>
                    <a:lnTo>
                      <a:pt x="22376" y="18591"/>
                    </a:lnTo>
                    <a:lnTo>
                      <a:pt x="22907" y="17463"/>
                    </a:lnTo>
                    <a:lnTo>
                      <a:pt x="23372" y="16267"/>
                    </a:lnTo>
                    <a:lnTo>
                      <a:pt x="23704" y="15006"/>
                    </a:lnTo>
                    <a:lnTo>
                      <a:pt x="23903" y="13612"/>
                    </a:lnTo>
                    <a:lnTo>
                      <a:pt x="23969" y="12151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02" name="Google Shape;3602;g34ed79b00d1_0_3588"/>
              <p:cNvSpPr/>
              <p:nvPr/>
            </p:nvSpPr>
            <p:spPr>
              <a:xfrm>
                <a:off x="5212625" y="4510775"/>
                <a:ext cx="305450" cy="400075"/>
              </a:xfrm>
              <a:custGeom>
                <a:rect b="b" l="l" r="r" t="t"/>
                <a:pathLst>
                  <a:path extrusionOk="0" fill="none" h="16003" w="12218">
                    <a:moveTo>
                      <a:pt x="0" y="67"/>
                    </a:moveTo>
                    <a:lnTo>
                      <a:pt x="0" y="67"/>
                    </a:lnTo>
                    <a:lnTo>
                      <a:pt x="4316" y="1"/>
                    </a:lnTo>
                    <a:lnTo>
                      <a:pt x="5312" y="1"/>
                    </a:lnTo>
                    <a:lnTo>
                      <a:pt x="6308" y="67"/>
                    </a:lnTo>
                    <a:lnTo>
                      <a:pt x="7237" y="200"/>
                    </a:lnTo>
                    <a:lnTo>
                      <a:pt x="8167" y="333"/>
                    </a:lnTo>
                    <a:lnTo>
                      <a:pt x="8964" y="532"/>
                    </a:lnTo>
                    <a:lnTo>
                      <a:pt x="9694" y="864"/>
                    </a:lnTo>
                    <a:lnTo>
                      <a:pt x="10358" y="1262"/>
                    </a:lnTo>
                    <a:lnTo>
                      <a:pt x="10889" y="1727"/>
                    </a:lnTo>
                    <a:lnTo>
                      <a:pt x="11088" y="2059"/>
                    </a:lnTo>
                    <a:lnTo>
                      <a:pt x="11354" y="2325"/>
                    </a:lnTo>
                    <a:lnTo>
                      <a:pt x="11487" y="2723"/>
                    </a:lnTo>
                    <a:lnTo>
                      <a:pt x="11686" y="3055"/>
                    </a:lnTo>
                    <a:lnTo>
                      <a:pt x="11752" y="3520"/>
                    </a:lnTo>
                    <a:lnTo>
                      <a:pt x="11885" y="3918"/>
                    </a:lnTo>
                    <a:lnTo>
                      <a:pt x="11952" y="4981"/>
                    </a:lnTo>
                    <a:lnTo>
                      <a:pt x="11952" y="4981"/>
                    </a:lnTo>
                    <a:lnTo>
                      <a:pt x="11885" y="5844"/>
                    </a:lnTo>
                    <a:lnTo>
                      <a:pt x="11686" y="6640"/>
                    </a:lnTo>
                    <a:lnTo>
                      <a:pt x="11420" y="7371"/>
                    </a:lnTo>
                    <a:lnTo>
                      <a:pt x="11088" y="7968"/>
                    </a:lnTo>
                    <a:lnTo>
                      <a:pt x="10624" y="8433"/>
                    </a:lnTo>
                    <a:lnTo>
                      <a:pt x="10093" y="8898"/>
                    </a:lnTo>
                    <a:lnTo>
                      <a:pt x="9495" y="9230"/>
                    </a:lnTo>
                    <a:lnTo>
                      <a:pt x="8765" y="9496"/>
                    </a:lnTo>
                    <a:lnTo>
                      <a:pt x="12217" y="16003"/>
                    </a:lnTo>
                    <a:lnTo>
                      <a:pt x="8897" y="16003"/>
                    </a:lnTo>
                    <a:lnTo>
                      <a:pt x="5710" y="9894"/>
                    </a:lnTo>
                    <a:lnTo>
                      <a:pt x="3187" y="9894"/>
                    </a:lnTo>
                    <a:lnTo>
                      <a:pt x="3187" y="16003"/>
                    </a:lnTo>
                    <a:lnTo>
                      <a:pt x="0" y="16003"/>
                    </a:lnTo>
                    <a:lnTo>
                      <a:pt x="0" y="67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03" name="Google Shape;3603;g34ed79b00d1_0_3588"/>
              <p:cNvSpPr/>
              <p:nvPr/>
            </p:nvSpPr>
            <p:spPr>
              <a:xfrm>
                <a:off x="5292300" y="4582150"/>
                <a:ext cx="139450" cy="116225"/>
              </a:xfrm>
              <a:custGeom>
                <a:rect b="b" l="l" r="r" t="t"/>
                <a:pathLst>
                  <a:path extrusionOk="0" fill="none" h="4649" w="5578">
                    <a:moveTo>
                      <a:pt x="5578" y="2258"/>
                    </a:moveTo>
                    <a:lnTo>
                      <a:pt x="5578" y="2258"/>
                    </a:lnTo>
                    <a:lnTo>
                      <a:pt x="5578" y="1860"/>
                    </a:lnTo>
                    <a:lnTo>
                      <a:pt x="5445" y="1462"/>
                    </a:lnTo>
                    <a:lnTo>
                      <a:pt x="5312" y="1130"/>
                    </a:lnTo>
                    <a:lnTo>
                      <a:pt x="5113" y="798"/>
                    </a:lnTo>
                    <a:lnTo>
                      <a:pt x="4847" y="598"/>
                    </a:lnTo>
                    <a:lnTo>
                      <a:pt x="4582" y="399"/>
                    </a:lnTo>
                    <a:lnTo>
                      <a:pt x="4183" y="266"/>
                    </a:lnTo>
                    <a:lnTo>
                      <a:pt x="3851" y="200"/>
                    </a:lnTo>
                    <a:lnTo>
                      <a:pt x="2988" y="67"/>
                    </a:lnTo>
                    <a:lnTo>
                      <a:pt x="2059" y="1"/>
                    </a:lnTo>
                    <a:lnTo>
                      <a:pt x="0" y="1"/>
                    </a:lnTo>
                    <a:lnTo>
                      <a:pt x="0" y="4649"/>
                    </a:lnTo>
                    <a:lnTo>
                      <a:pt x="0" y="4649"/>
                    </a:lnTo>
                    <a:lnTo>
                      <a:pt x="2059" y="4649"/>
                    </a:lnTo>
                    <a:lnTo>
                      <a:pt x="2988" y="4582"/>
                    </a:lnTo>
                    <a:lnTo>
                      <a:pt x="3851" y="4516"/>
                    </a:lnTo>
                    <a:lnTo>
                      <a:pt x="4250" y="4383"/>
                    </a:lnTo>
                    <a:lnTo>
                      <a:pt x="4582" y="4250"/>
                    </a:lnTo>
                    <a:lnTo>
                      <a:pt x="4847" y="4051"/>
                    </a:lnTo>
                    <a:lnTo>
                      <a:pt x="5113" y="3852"/>
                    </a:lnTo>
                    <a:lnTo>
                      <a:pt x="5312" y="3520"/>
                    </a:lnTo>
                    <a:lnTo>
                      <a:pt x="5445" y="3188"/>
                    </a:lnTo>
                    <a:lnTo>
                      <a:pt x="5578" y="2790"/>
                    </a:lnTo>
                    <a:lnTo>
                      <a:pt x="5578" y="2258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04" name="Google Shape;3604;g34ed79b00d1_0_3588"/>
              <p:cNvSpPr/>
              <p:nvPr/>
            </p:nvSpPr>
            <p:spPr>
              <a:xfrm>
                <a:off x="1703525" y="4240200"/>
                <a:ext cx="1075650" cy="1236675"/>
              </a:xfrm>
              <a:custGeom>
                <a:rect b="b" l="l" r="r" t="t"/>
                <a:pathLst>
                  <a:path extrusionOk="0" h="49467" w="43026">
                    <a:moveTo>
                      <a:pt x="0" y="1"/>
                    </a:moveTo>
                    <a:lnTo>
                      <a:pt x="0" y="49467"/>
                    </a:lnTo>
                    <a:lnTo>
                      <a:pt x="43026" y="24634"/>
                    </a:lnTo>
                    <a:lnTo>
                      <a:pt x="39905" y="23904"/>
                    </a:lnTo>
                    <a:lnTo>
                      <a:pt x="36917" y="23041"/>
                    </a:lnTo>
                    <a:lnTo>
                      <a:pt x="33929" y="22111"/>
                    </a:lnTo>
                    <a:lnTo>
                      <a:pt x="30942" y="21049"/>
                    </a:lnTo>
                    <a:lnTo>
                      <a:pt x="28020" y="19854"/>
                    </a:lnTo>
                    <a:lnTo>
                      <a:pt x="25165" y="18592"/>
                    </a:lnTo>
                    <a:lnTo>
                      <a:pt x="22376" y="17198"/>
                    </a:lnTo>
                    <a:lnTo>
                      <a:pt x="19654" y="15671"/>
                    </a:lnTo>
                    <a:lnTo>
                      <a:pt x="16932" y="14077"/>
                    </a:lnTo>
                    <a:lnTo>
                      <a:pt x="14342" y="12351"/>
                    </a:lnTo>
                    <a:lnTo>
                      <a:pt x="11753" y="10558"/>
                    </a:lnTo>
                    <a:lnTo>
                      <a:pt x="9296" y="8633"/>
                    </a:lnTo>
                    <a:lnTo>
                      <a:pt x="6839" y="6641"/>
                    </a:lnTo>
                    <a:lnTo>
                      <a:pt x="4515" y="4516"/>
                    </a:lnTo>
                    <a:lnTo>
                      <a:pt x="2258" y="232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05" name="Google Shape;3605;g34ed79b00d1_0_3588"/>
              <p:cNvSpPr/>
              <p:nvPr/>
            </p:nvSpPr>
            <p:spPr>
              <a:xfrm>
                <a:off x="1703525" y="4240200"/>
                <a:ext cx="1075650" cy="1236675"/>
              </a:xfrm>
              <a:custGeom>
                <a:rect b="b" l="l" r="r" t="t"/>
                <a:pathLst>
                  <a:path extrusionOk="0" fill="none" h="49467" w="43026">
                    <a:moveTo>
                      <a:pt x="0" y="1"/>
                    </a:moveTo>
                    <a:lnTo>
                      <a:pt x="0" y="49467"/>
                    </a:lnTo>
                    <a:lnTo>
                      <a:pt x="43026" y="24634"/>
                    </a:lnTo>
                    <a:lnTo>
                      <a:pt x="43026" y="24634"/>
                    </a:lnTo>
                    <a:lnTo>
                      <a:pt x="39905" y="23904"/>
                    </a:lnTo>
                    <a:lnTo>
                      <a:pt x="36917" y="23041"/>
                    </a:lnTo>
                    <a:lnTo>
                      <a:pt x="33929" y="22111"/>
                    </a:lnTo>
                    <a:lnTo>
                      <a:pt x="30942" y="21049"/>
                    </a:lnTo>
                    <a:lnTo>
                      <a:pt x="28020" y="19854"/>
                    </a:lnTo>
                    <a:lnTo>
                      <a:pt x="25165" y="18592"/>
                    </a:lnTo>
                    <a:lnTo>
                      <a:pt x="22376" y="17198"/>
                    </a:lnTo>
                    <a:lnTo>
                      <a:pt x="19654" y="15671"/>
                    </a:lnTo>
                    <a:lnTo>
                      <a:pt x="16932" y="14077"/>
                    </a:lnTo>
                    <a:lnTo>
                      <a:pt x="14342" y="12351"/>
                    </a:lnTo>
                    <a:lnTo>
                      <a:pt x="11753" y="10558"/>
                    </a:lnTo>
                    <a:lnTo>
                      <a:pt x="9296" y="8633"/>
                    </a:lnTo>
                    <a:lnTo>
                      <a:pt x="6839" y="6641"/>
                    </a:lnTo>
                    <a:lnTo>
                      <a:pt x="4515" y="4516"/>
                    </a:lnTo>
                    <a:lnTo>
                      <a:pt x="2258" y="2325"/>
                    </a:lnTo>
                    <a:lnTo>
                      <a:pt x="0" y="1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06" name="Google Shape;3606;g34ed79b00d1_0_3588"/>
              <p:cNvSpPr/>
              <p:nvPr/>
            </p:nvSpPr>
            <p:spPr>
              <a:xfrm>
                <a:off x="1703525" y="238125"/>
                <a:ext cx="1067350" cy="1228375"/>
              </a:xfrm>
              <a:custGeom>
                <a:rect b="b" l="l" r="r" t="t"/>
                <a:pathLst>
                  <a:path extrusionOk="0" h="49135" w="42694">
                    <a:moveTo>
                      <a:pt x="0" y="0"/>
                    </a:moveTo>
                    <a:lnTo>
                      <a:pt x="0" y="49134"/>
                    </a:lnTo>
                    <a:lnTo>
                      <a:pt x="2324" y="46744"/>
                    </a:lnTo>
                    <a:lnTo>
                      <a:pt x="4648" y="44486"/>
                    </a:lnTo>
                    <a:lnTo>
                      <a:pt x="7105" y="42362"/>
                    </a:lnTo>
                    <a:lnTo>
                      <a:pt x="9628" y="40303"/>
                    </a:lnTo>
                    <a:lnTo>
                      <a:pt x="12151" y="38378"/>
                    </a:lnTo>
                    <a:lnTo>
                      <a:pt x="14741" y="36585"/>
                    </a:lnTo>
                    <a:lnTo>
                      <a:pt x="17397" y="34859"/>
                    </a:lnTo>
                    <a:lnTo>
                      <a:pt x="20119" y="33265"/>
                    </a:lnTo>
                    <a:lnTo>
                      <a:pt x="22841" y="31804"/>
                    </a:lnTo>
                    <a:lnTo>
                      <a:pt x="25630" y="30410"/>
                    </a:lnTo>
                    <a:lnTo>
                      <a:pt x="28418" y="29148"/>
                    </a:lnTo>
                    <a:lnTo>
                      <a:pt x="31274" y="28020"/>
                    </a:lnTo>
                    <a:lnTo>
                      <a:pt x="34129" y="27024"/>
                    </a:lnTo>
                    <a:lnTo>
                      <a:pt x="36984" y="26094"/>
                    </a:lnTo>
                    <a:lnTo>
                      <a:pt x="39839" y="25297"/>
                    </a:lnTo>
                    <a:lnTo>
                      <a:pt x="42694" y="2463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07" name="Google Shape;3607;g34ed79b00d1_0_3588"/>
              <p:cNvSpPr/>
              <p:nvPr/>
            </p:nvSpPr>
            <p:spPr>
              <a:xfrm>
                <a:off x="1703525" y="238125"/>
                <a:ext cx="1067350" cy="1228375"/>
              </a:xfrm>
              <a:custGeom>
                <a:rect b="b" l="l" r="r" t="t"/>
                <a:pathLst>
                  <a:path extrusionOk="0" fill="none" h="49135" w="42694">
                    <a:moveTo>
                      <a:pt x="42694" y="24633"/>
                    </a:moveTo>
                    <a:lnTo>
                      <a:pt x="0" y="0"/>
                    </a:lnTo>
                    <a:lnTo>
                      <a:pt x="0" y="49134"/>
                    </a:lnTo>
                    <a:lnTo>
                      <a:pt x="0" y="49134"/>
                    </a:lnTo>
                    <a:lnTo>
                      <a:pt x="2324" y="46744"/>
                    </a:lnTo>
                    <a:lnTo>
                      <a:pt x="4648" y="44486"/>
                    </a:lnTo>
                    <a:lnTo>
                      <a:pt x="7105" y="42362"/>
                    </a:lnTo>
                    <a:lnTo>
                      <a:pt x="9628" y="40303"/>
                    </a:lnTo>
                    <a:lnTo>
                      <a:pt x="12151" y="38378"/>
                    </a:lnTo>
                    <a:lnTo>
                      <a:pt x="14741" y="36585"/>
                    </a:lnTo>
                    <a:lnTo>
                      <a:pt x="17397" y="34859"/>
                    </a:lnTo>
                    <a:lnTo>
                      <a:pt x="20119" y="33265"/>
                    </a:lnTo>
                    <a:lnTo>
                      <a:pt x="22841" y="31804"/>
                    </a:lnTo>
                    <a:lnTo>
                      <a:pt x="25630" y="30410"/>
                    </a:lnTo>
                    <a:lnTo>
                      <a:pt x="28418" y="29148"/>
                    </a:lnTo>
                    <a:lnTo>
                      <a:pt x="31274" y="28020"/>
                    </a:lnTo>
                    <a:lnTo>
                      <a:pt x="34129" y="27024"/>
                    </a:lnTo>
                    <a:lnTo>
                      <a:pt x="36984" y="26094"/>
                    </a:lnTo>
                    <a:lnTo>
                      <a:pt x="39839" y="25297"/>
                    </a:lnTo>
                    <a:lnTo>
                      <a:pt x="42694" y="24633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08" name="Google Shape;3608;g34ed79b00d1_0_3588"/>
              <p:cNvSpPr/>
              <p:nvPr/>
            </p:nvSpPr>
            <p:spPr>
              <a:xfrm>
                <a:off x="5162825" y="2236675"/>
                <a:ext cx="1077300" cy="1243300"/>
              </a:xfrm>
              <a:custGeom>
                <a:rect b="b" l="l" r="r" t="t"/>
                <a:pathLst>
                  <a:path extrusionOk="0" h="49732" w="43092">
                    <a:moveTo>
                      <a:pt x="133" y="0"/>
                    </a:moveTo>
                    <a:lnTo>
                      <a:pt x="996" y="3055"/>
                    </a:lnTo>
                    <a:lnTo>
                      <a:pt x="1793" y="6109"/>
                    </a:lnTo>
                    <a:lnTo>
                      <a:pt x="2457" y="9163"/>
                    </a:lnTo>
                    <a:lnTo>
                      <a:pt x="2988" y="12284"/>
                    </a:lnTo>
                    <a:lnTo>
                      <a:pt x="3386" y="15405"/>
                    </a:lnTo>
                    <a:lnTo>
                      <a:pt x="3718" y="18525"/>
                    </a:lnTo>
                    <a:lnTo>
                      <a:pt x="3851" y="21646"/>
                    </a:lnTo>
                    <a:lnTo>
                      <a:pt x="3918" y="24833"/>
                    </a:lnTo>
                    <a:lnTo>
                      <a:pt x="3851" y="27954"/>
                    </a:lnTo>
                    <a:lnTo>
                      <a:pt x="3652" y="31074"/>
                    </a:lnTo>
                    <a:lnTo>
                      <a:pt x="3386" y="34261"/>
                    </a:lnTo>
                    <a:lnTo>
                      <a:pt x="2922" y="37382"/>
                    </a:lnTo>
                    <a:lnTo>
                      <a:pt x="2391" y="40503"/>
                    </a:lnTo>
                    <a:lnTo>
                      <a:pt x="1727" y="43557"/>
                    </a:lnTo>
                    <a:lnTo>
                      <a:pt x="930" y="46678"/>
                    </a:lnTo>
                    <a:lnTo>
                      <a:pt x="0" y="49732"/>
                    </a:lnTo>
                    <a:lnTo>
                      <a:pt x="43092" y="24833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09" name="Google Shape;3609;g34ed79b00d1_0_3588"/>
              <p:cNvSpPr/>
              <p:nvPr/>
            </p:nvSpPr>
            <p:spPr>
              <a:xfrm>
                <a:off x="2412325" y="1011650"/>
                <a:ext cx="1185200" cy="212500"/>
              </a:xfrm>
              <a:custGeom>
                <a:rect b="b" l="l" r="r" t="t"/>
                <a:pathLst>
                  <a:path extrusionOk="0" h="8500" w="47408">
                    <a:moveTo>
                      <a:pt x="33730" y="0"/>
                    </a:moveTo>
                    <a:lnTo>
                      <a:pt x="30410" y="67"/>
                    </a:lnTo>
                    <a:lnTo>
                      <a:pt x="27223" y="199"/>
                    </a:lnTo>
                    <a:lnTo>
                      <a:pt x="24036" y="531"/>
                    </a:lnTo>
                    <a:lnTo>
                      <a:pt x="20982" y="863"/>
                    </a:lnTo>
                    <a:lnTo>
                      <a:pt x="17994" y="1395"/>
                    </a:lnTo>
                    <a:lnTo>
                      <a:pt x="15072" y="1926"/>
                    </a:lnTo>
                    <a:lnTo>
                      <a:pt x="12284" y="2590"/>
                    </a:lnTo>
                    <a:lnTo>
                      <a:pt x="9561" y="3320"/>
                    </a:lnTo>
                    <a:lnTo>
                      <a:pt x="6972" y="4050"/>
                    </a:lnTo>
                    <a:lnTo>
                      <a:pt x="4515" y="4914"/>
                    </a:lnTo>
                    <a:lnTo>
                      <a:pt x="2191" y="5710"/>
                    </a:lnTo>
                    <a:lnTo>
                      <a:pt x="0" y="6640"/>
                    </a:lnTo>
                    <a:lnTo>
                      <a:pt x="1195" y="6374"/>
                    </a:lnTo>
                    <a:lnTo>
                      <a:pt x="2590" y="6242"/>
                    </a:lnTo>
                    <a:lnTo>
                      <a:pt x="4050" y="6109"/>
                    </a:lnTo>
                    <a:lnTo>
                      <a:pt x="5644" y="6042"/>
                    </a:lnTo>
                    <a:lnTo>
                      <a:pt x="7304" y="6042"/>
                    </a:lnTo>
                    <a:lnTo>
                      <a:pt x="9030" y="6109"/>
                    </a:lnTo>
                    <a:lnTo>
                      <a:pt x="10823" y="6175"/>
                    </a:lnTo>
                    <a:lnTo>
                      <a:pt x="12616" y="6308"/>
                    </a:lnTo>
                    <a:lnTo>
                      <a:pt x="16201" y="6706"/>
                    </a:lnTo>
                    <a:lnTo>
                      <a:pt x="19720" y="7171"/>
                    </a:lnTo>
                    <a:lnTo>
                      <a:pt x="22907" y="7769"/>
                    </a:lnTo>
                    <a:lnTo>
                      <a:pt x="24368" y="8101"/>
                    </a:lnTo>
                    <a:lnTo>
                      <a:pt x="25696" y="8499"/>
                    </a:lnTo>
                    <a:lnTo>
                      <a:pt x="26758" y="7702"/>
                    </a:lnTo>
                    <a:lnTo>
                      <a:pt x="27887" y="6972"/>
                    </a:lnTo>
                    <a:lnTo>
                      <a:pt x="29016" y="6242"/>
                    </a:lnTo>
                    <a:lnTo>
                      <a:pt x="30211" y="5578"/>
                    </a:lnTo>
                    <a:lnTo>
                      <a:pt x="31472" y="4980"/>
                    </a:lnTo>
                    <a:lnTo>
                      <a:pt x="32800" y="4382"/>
                    </a:lnTo>
                    <a:lnTo>
                      <a:pt x="34128" y="3918"/>
                    </a:lnTo>
                    <a:lnTo>
                      <a:pt x="35523" y="3386"/>
                    </a:lnTo>
                    <a:lnTo>
                      <a:pt x="36983" y="2988"/>
                    </a:lnTo>
                    <a:lnTo>
                      <a:pt x="38378" y="2590"/>
                    </a:lnTo>
                    <a:lnTo>
                      <a:pt x="39905" y="2258"/>
                    </a:lnTo>
                    <a:lnTo>
                      <a:pt x="41366" y="1992"/>
                    </a:lnTo>
                    <a:lnTo>
                      <a:pt x="42893" y="1726"/>
                    </a:lnTo>
                    <a:lnTo>
                      <a:pt x="44353" y="1527"/>
                    </a:lnTo>
                    <a:lnTo>
                      <a:pt x="45881" y="1395"/>
                    </a:lnTo>
                    <a:lnTo>
                      <a:pt x="47408" y="1262"/>
                    </a:lnTo>
                    <a:lnTo>
                      <a:pt x="45681" y="996"/>
                    </a:lnTo>
                    <a:lnTo>
                      <a:pt x="43955" y="731"/>
                    </a:lnTo>
                    <a:lnTo>
                      <a:pt x="40502" y="332"/>
                    </a:lnTo>
                    <a:lnTo>
                      <a:pt x="37116" y="133"/>
                    </a:lnTo>
                    <a:lnTo>
                      <a:pt x="3373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10" name="Google Shape;3610;g34ed79b00d1_0_3588"/>
              <p:cNvSpPr/>
              <p:nvPr/>
            </p:nvSpPr>
            <p:spPr>
              <a:xfrm>
                <a:off x="2412325" y="1011650"/>
                <a:ext cx="1185200" cy="212500"/>
              </a:xfrm>
              <a:custGeom>
                <a:rect b="b" l="l" r="r" t="t"/>
                <a:pathLst>
                  <a:path extrusionOk="0" fill="none" h="8500" w="47408">
                    <a:moveTo>
                      <a:pt x="0" y="6640"/>
                    </a:moveTo>
                    <a:lnTo>
                      <a:pt x="0" y="6640"/>
                    </a:lnTo>
                    <a:lnTo>
                      <a:pt x="1195" y="6374"/>
                    </a:lnTo>
                    <a:lnTo>
                      <a:pt x="2590" y="6242"/>
                    </a:lnTo>
                    <a:lnTo>
                      <a:pt x="4050" y="6109"/>
                    </a:lnTo>
                    <a:lnTo>
                      <a:pt x="5644" y="6042"/>
                    </a:lnTo>
                    <a:lnTo>
                      <a:pt x="7304" y="6042"/>
                    </a:lnTo>
                    <a:lnTo>
                      <a:pt x="9030" y="6109"/>
                    </a:lnTo>
                    <a:lnTo>
                      <a:pt x="10823" y="6175"/>
                    </a:lnTo>
                    <a:lnTo>
                      <a:pt x="12616" y="6308"/>
                    </a:lnTo>
                    <a:lnTo>
                      <a:pt x="16201" y="6706"/>
                    </a:lnTo>
                    <a:lnTo>
                      <a:pt x="19720" y="7171"/>
                    </a:lnTo>
                    <a:lnTo>
                      <a:pt x="22907" y="7769"/>
                    </a:lnTo>
                    <a:lnTo>
                      <a:pt x="24368" y="8101"/>
                    </a:lnTo>
                    <a:lnTo>
                      <a:pt x="25696" y="8499"/>
                    </a:lnTo>
                    <a:lnTo>
                      <a:pt x="25696" y="8499"/>
                    </a:lnTo>
                    <a:lnTo>
                      <a:pt x="26758" y="7702"/>
                    </a:lnTo>
                    <a:lnTo>
                      <a:pt x="27887" y="6972"/>
                    </a:lnTo>
                    <a:lnTo>
                      <a:pt x="29016" y="6242"/>
                    </a:lnTo>
                    <a:lnTo>
                      <a:pt x="30211" y="5578"/>
                    </a:lnTo>
                    <a:lnTo>
                      <a:pt x="31472" y="4980"/>
                    </a:lnTo>
                    <a:lnTo>
                      <a:pt x="32800" y="4382"/>
                    </a:lnTo>
                    <a:lnTo>
                      <a:pt x="34128" y="3918"/>
                    </a:lnTo>
                    <a:lnTo>
                      <a:pt x="35523" y="3386"/>
                    </a:lnTo>
                    <a:lnTo>
                      <a:pt x="36983" y="2988"/>
                    </a:lnTo>
                    <a:lnTo>
                      <a:pt x="38378" y="2590"/>
                    </a:lnTo>
                    <a:lnTo>
                      <a:pt x="39905" y="2258"/>
                    </a:lnTo>
                    <a:lnTo>
                      <a:pt x="41366" y="1992"/>
                    </a:lnTo>
                    <a:lnTo>
                      <a:pt x="42893" y="1726"/>
                    </a:lnTo>
                    <a:lnTo>
                      <a:pt x="44353" y="1527"/>
                    </a:lnTo>
                    <a:lnTo>
                      <a:pt x="45881" y="1395"/>
                    </a:lnTo>
                    <a:lnTo>
                      <a:pt x="47408" y="1262"/>
                    </a:lnTo>
                    <a:lnTo>
                      <a:pt x="47408" y="1262"/>
                    </a:lnTo>
                    <a:lnTo>
                      <a:pt x="45681" y="996"/>
                    </a:lnTo>
                    <a:lnTo>
                      <a:pt x="43955" y="731"/>
                    </a:lnTo>
                    <a:lnTo>
                      <a:pt x="40502" y="332"/>
                    </a:lnTo>
                    <a:lnTo>
                      <a:pt x="37116" y="133"/>
                    </a:lnTo>
                    <a:lnTo>
                      <a:pt x="33730" y="0"/>
                    </a:lnTo>
                    <a:lnTo>
                      <a:pt x="30410" y="67"/>
                    </a:lnTo>
                    <a:lnTo>
                      <a:pt x="27223" y="199"/>
                    </a:lnTo>
                    <a:lnTo>
                      <a:pt x="24036" y="531"/>
                    </a:lnTo>
                    <a:lnTo>
                      <a:pt x="20982" y="863"/>
                    </a:lnTo>
                    <a:lnTo>
                      <a:pt x="17994" y="1395"/>
                    </a:lnTo>
                    <a:lnTo>
                      <a:pt x="15072" y="1926"/>
                    </a:lnTo>
                    <a:lnTo>
                      <a:pt x="12284" y="2590"/>
                    </a:lnTo>
                    <a:lnTo>
                      <a:pt x="9561" y="3320"/>
                    </a:lnTo>
                    <a:lnTo>
                      <a:pt x="6972" y="4050"/>
                    </a:lnTo>
                    <a:lnTo>
                      <a:pt x="4515" y="4914"/>
                    </a:lnTo>
                    <a:lnTo>
                      <a:pt x="2191" y="5710"/>
                    </a:lnTo>
                    <a:lnTo>
                      <a:pt x="0" y="664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11" name="Google Shape;3611;g34ed79b00d1_0_3588"/>
              <p:cNvSpPr/>
              <p:nvPr/>
            </p:nvSpPr>
            <p:spPr>
              <a:xfrm>
                <a:off x="2565025" y="2533800"/>
                <a:ext cx="1894000" cy="1138750"/>
              </a:xfrm>
              <a:custGeom>
                <a:rect b="b" l="l" r="r" t="t"/>
                <a:pathLst>
                  <a:path extrusionOk="0" h="45550" w="75760">
                    <a:moveTo>
                      <a:pt x="23904" y="1"/>
                    </a:moveTo>
                    <a:lnTo>
                      <a:pt x="20650" y="3453"/>
                    </a:lnTo>
                    <a:lnTo>
                      <a:pt x="17330" y="7171"/>
                    </a:lnTo>
                    <a:lnTo>
                      <a:pt x="14143" y="10956"/>
                    </a:lnTo>
                    <a:lnTo>
                      <a:pt x="11089" y="14807"/>
                    </a:lnTo>
                    <a:lnTo>
                      <a:pt x="8101" y="18725"/>
                    </a:lnTo>
                    <a:lnTo>
                      <a:pt x="5246" y="22708"/>
                    </a:lnTo>
                    <a:lnTo>
                      <a:pt x="2524" y="26559"/>
                    </a:lnTo>
                    <a:lnTo>
                      <a:pt x="1" y="30411"/>
                    </a:lnTo>
                    <a:lnTo>
                      <a:pt x="1993" y="31938"/>
                    </a:lnTo>
                    <a:lnTo>
                      <a:pt x="3984" y="33398"/>
                    </a:lnTo>
                    <a:lnTo>
                      <a:pt x="6109" y="34793"/>
                    </a:lnTo>
                    <a:lnTo>
                      <a:pt x="8300" y="36121"/>
                    </a:lnTo>
                    <a:lnTo>
                      <a:pt x="10558" y="37316"/>
                    </a:lnTo>
                    <a:lnTo>
                      <a:pt x="12815" y="38511"/>
                    </a:lnTo>
                    <a:lnTo>
                      <a:pt x="15139" y="39573"/>
                    </a:lnTo>
                    <a:lnTo>
                      <a:pt x="17529" y="40569"/>
                    </a:lnTo>
                    <a:lnTo>
                      <a:pt x="19986" y="41432"/>
                    </a:lnTo>
                    <a:lnTo>
                      <a:pt x="22443" y="42296"/>
                    </a:lnTo>
                    <a:lnTo>
                      <a:pt x="24900" y="43026"/>
                    </a:lnTo>
                    <a:lnTo>
                      <a:pt x="27423" y="43690"/>
                    </a:lnTo>
                    <a:lnTo>
                      <a:pt x="30012" y="44221"/>
                    </a:lnTo>
                    <a:lnTo>
                      <a:pt x="32535" y="44686"/>
                    </a:lnTo>
                    <a:lnTo>
                      <a:pt x="35125" y="45018"/>
                    </a:lnTo>
                    <a:lnTo>
                      <a:pt x="37648" y="45350"/>
                    </a:lnTo>
                    <a:lnTo>
                      <a:pt x="40237" y="45483"/>
                    </a:lnTo>
                    <a:lnTo>
                      <a:pt x="42827" y="45549"/>
                    </a:lnTo>
                    <a:lnTo>
                      <a:pt x="45350" y="45549"/>
                    </a:lnTo>
                    <a:lnTo>
                      <a:pt x="47939" y="45416"/>
                    </a:lnTo>
                    <a:lnTo>
                      <a:pt x="50462" y="45217"/>
                    </a:lnTo>
                    <a:lnTo>
                      <a:pt x="52986" y="44885"/>
                    </a:lnTo>
                    <a:lnTo>
                      <a:pt x="55442" y="44487"/>
                    </a:lnTo>
                    <a:lnTo>
                      <a:pt x="57899" y="43956"/>
                    </a:lnTo>
                    <a:lnTo>
                      <a:pt x="60289" y="43292"/>
                    </a:lnTo>
                    <a:lnTo>
                      <a:pt x="62680" y="42561"/>
                    </a:lnTo>
                    <a:lnTo>
                      <a:pt x="65003" y="41698"/>
                    </a:lnTo>
                    <a:lnTo>
                      <a:pt x="67261" y="40702"/>
                    </a:lnTo>
                    <a:lnTo>
                      <a:pt x="69518" y="39640"/>
                    </a:lnTo>
                    <a:lnTo>
                      <a:pt x="71643" y="38445"/>
                    </a:lnTo>
                    <a:lnTo>
                      <a:pt x="73768" y="37117"/>
                    </a:lnTo>
                    <a:lnTo>
                      <a:pt x="75760" y="35656"/>
                    </a:lnTo>
                    <a:lnTo>
                      <a:pt x="75361" y="32270"/>
                    </a:lnTo>
                    <a:lnTo>
                      <a:pt x="74764" y="28883"/>
                    </a:lnTo>
                    <a:lnTo>
                      <a:pt x="74166" y="25431"/>
                    </a:lnTo>
                    <a:lnTo>
                      <a:pt x="73370" y="21978"/>
                    </a:lnTo>
                    <a:lnTo>
                      <a:pt x="72440" y="18525"/>
                    </a:lnTo>
                    <a:lnTo>
                      <a:pt x="71444" y="15073"/>
                    </a:lnTo>
                    <a:lnTo>
                      <a:pt x="70315" y="11620"/>
                    </a:lnTo>
                    <a:lnTo>
                      <a:pt x="69054" y="8167"/>
                    </a:lnTo>
                    <a:lnTo>
                      <a:pt x="67659" y="8765"/>
                    </a:lnTo>
                    <a:lnTo>
                      <a:pt x="66265" y="9296"/>
                    </a:lnTo>
                    <a:lnTo>
                      <a:pt x="64804" y="9761"/>
                    </a:lnTo>
                    <a:lnTo>
                      <a:pt x="63410" y="10159"/>
                    </a:lnTo>
                    <a:lnTo>
                      <a:pt x="61949" y="10491"/>
                    </a:lnTo>
                    <a:lnTo>
                      <a:pt x="60488" y="10757"/>
                    </a:lnTo>
                    <a:lnTo>
                      <a:pt x="58961" y="11022"/>
                    </a:lnTo>
                    <a:lnTo>
                      <a:pt x="57501" y="11155"/>
                    </a:lnTo>
                    <a:lnTo>
                      <a:pt x="56040" y="11288"/>
                    </a:lnTo>
                    <a:lnTo>
                      <a:pt x="54513" y="11354"/>
                    </a:lnTo>
                    <a:lnTo>
                      <a:pt x="52986" y="11354"/>
                    </a:lnTo>
                    <a:lnTo>
                      <a:pt x="51525" y="11288"/>
                    </a:lnTo>
                    <a:lnTo>
                      <a:pt x="49998" y="11155"/>
                    </a:lnTo>
                    <a:lnTo>
                      <a:pt x="48537" y="11022"/>
                    </a:lnTo>
                    <a:lnTo>
                      <a:pt x="47010" y="10757"/>
                    </a:lnTo>
                    <a:lnTo>
                      <a:pt x="45549" y="10491"/>
                    </a:lnTo>
                    <a:lnTo>
                      <a:pt x="44088" y="10226"/>
                    </a:lnTo>
                    <a:lnTo>
                      <a:pt x="42561" y="9827"/>
                    </a:lnTo>
                    <a:lnTo>
                      <a:pt x="41100" y="9429"/>
                    </a:lnTo>
                    <a:lnTo>
                      <a:pt x="39706" y="8964"/>
                    </a:lnTo>
                    <a:lnTo>
                      <a:pt x="38245" y="8433"/>
                    </a:lnTo>
                    <a:lnTo>
                      <a:pt x="36851" y="7902"/>
                    </a:lnTo>
                    <a:lnTo>
                      <a:pt x="35457" y="7304"/>
                    </a:lnTo>
                    <a:lnTo>
                      <a:pt x="34062" y="6640"/>
                    </a:lnTo>
                    <a:lnTo>
                      <a:pt x="32668" y="5976"/>
                    </a:lnTo>
                    <a:lnTo>
                      <a:pt x="31340" y="5246"/>
                    </a:lnTo>
                    <a:lnTo>
                      <a:pt x="30079" y="4449"/>
                    </a:lnTo>
                    <a:lnTo>
                      <a:pt x="28751" y="3652"/>
                    </a:lnTo>
                    <a:lnTo>
                      <a:pt x="27489" y="2789"/>
                    </a:lnTo>
                    <a:lnTo>
                      <a:pt x="26294" y="1860"/>
                    </a:lnTo>
                    <a:lnTo>
                      <a:pt x="25099" y="930"/>
                    </a:lnTo>
                    <a:lnTo>
                      <a:pt x="2390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12" name="Google Shape;3612;g34ed79b00d1_0_3588"/>
              <p:cNvSpPr/>
              <p:nvPr/>
            </p:nvSpPr>
            <p:spPr>
              <a:xfrm>
                <a:off x="2565025" y="2533800"/>
                <a:ext cx="1894000" cy="1138750"/>
              </a:xfrm>
              <a:custGeom>
                <a:rect b="b" l="l" r="r" t="t"/>
                <a:pathLst>
                  <a:path extrusionOk="0" fill="none" h="45550" w="75760">
                    <a:moveTo>
                      <a:pt x="75760" y="35656"/>
                    </a:moveTo>
                    <a:lnTo>
                      <a:pt x="75760" y="35656"/>
                    </a:lnTo>
                    <a:lnTo>
                      <a:pt x="75361" y="32270"/>
                    </a:lnTo>
                    <a:lnTo>
                      <a:pt x="74764" y="28883"/>
                    </a:lnTo>
                    <a:lnTo>
                      <a:pt x="74166" y="25431"/>
                    </a:lnTo>
                    <a:lnTo>
                      <a:pt x="73370" y="21978"/>
                    </a:lnTo>
                    <a:lnTo>
                      <a:pt x="72440" y="18525"/>
                    </a:lnTo>
                    <a:lnTo>
                      <a:pt x="71444" y="15073"/>
                    </a:lnTo>
                    <a:lnTo>
                      <a:pt x="70315" y="11620"/>
                    </a:lnTo>
                    <a:lnTo>
                      <a:pt x="69054" y="8167"/>
                    </a:lnTo>
                    <a:lnTo>
                      <a:pt x="69054" y="8167"/>
                    </a:lnTo>
                    <a:lnTo>
                      <a:pt x="67659" y="8765"/>
                    </a:lnTo>
                    <a:lnTo>
                      <a:pt x="66265" y="9296"/>
                    </a:lnTo>
                    <a:lnTo>
                      <a:pt x="64804" y="9761"/>
                    </a:lnTo>
                    <a:lnTo>
                      <a:pt x="63410" y="10159"/>
                    </a:lnTo>
                    <a:lnTo>
                      <a:pt x="61949" y="10491"/>
                    </a:lnTo>
                    <a:lnTo>
                      <a:pt x="60488" y="10757"/>
                    </a:lnTo>
                    <a:lnTo>
                      <a:pt x="58961" y="11022"/>
                    </a:lnTo>
                    <a:lnTo>
                      <a:pt x="57501" y="11155"/>
                    </a:lnTo>
                    <a:lnTo>
                      <a:pt x="56040" y="11288"/>
                    </a:lnTo>
                    <a:lnTo>
                      <a:pt x="54513" y="11354"/>
                    </a:lnTo>
                    <a:lnTo>
                      <a:pt x="52986" y="11354"/>
                    </a:lnTo>
                    <a:lnTo>
                      <a:pt x="51525" y="11288"/>
                    </a:lnTo>
                    <a:lnTo>
                      <a:pt x="49998" y="11155"/>
                    </a:lnTo>
                    <a:lnTo>
                      <a:pt x="48537" y="11022"/>
                    </a:lnTo>
                    <a:lnTo>
                      <a:pt x="47010" y="10757"/>
                    </a:lnTo>
                    <a:lnTo>
                      <a:pt x="45549" y="10491"/>
                    </a:lnTo>
                    <a:lnTo>
                      <a:pt x="44088" y="10226"/>
                    </a:lnTo>
                    <a:lnTo>
                      <a:pt x="42561" y="9827"/>
                    </a:lnTo>
                    <a:lnTo>
                      <a:pt x="41100" y="9429"/>
                    </a:lnTo>
                    <a:lnTo>
                      <a:pt x="39706" y="8964"/>
                    </a:lnTo>
                    <a:lnTo>
                      <a:pt x="38245" y="8433"/>
                    </a:lnTo>
                    <a:lnTo>
                      <a:pt x="36851" y="7902"/>
                    </a:lnTo>
                    <a:lnTo>
                      <a:pt x="35457" y="7304"/>
                    </a:lnTo>
                    <a:lnTo>
                      <a:pt x="34062" y="6640"/>
                    </a:lnTo>
                    <a:lnTo>
                      <a:pt x="32668" y="5976"/>
                    </a:lnTo>
                    <a:lnTo>
                      <a:pt x="31340" y="5246"/>
                    </a:lnTo>
                    <a:lnTo>
                      <a:pt x="30079" y="4449"/>
                    </a:lnTo>
                    <a:lnTo>
                      <a:pt x="28751" y="3652"/>
                    </a:lnTo>
                    <a:lnTo>
                      <a:pt x="27489" y="2789"/>
                    </a:lnTo>
                    <a:lnTo>
                      <a:pt x="26294" y="1860"/>
                    </a:lnTo>
                    <a:lnTo>
                      <a:pt x="25099" y="930"/>
                    </a:lnTo>
                    <a:lnTo>
                      <a:pt x="23904" y="1"/>
                    </a:lnTo>
                    <a:lnTo>
                      <a:pt x="23904" y="1"/>
                    </a:lnTo>
                    <a:lnTo>
                      <a:pt x="20650" y="3453"/>
                    </a:lnTo>
                    <a:lnTo>
                      <a:pt x="17330" y="7171"/>
                    </a:lnTo>
                    <a:lnTo>
                      <a:pt x="14143" y="10956"/>
                    </a:lnTo>
                    <a:lnTo>
                      <a:pt x="11089" y="14807"/>
                    </a:lnTo>
                    <a:lnTo>
                      <a:pt x="8101" y="18725"/>
                    </a:lnTo>
                    <a:lnTo>
                      <a:pt x="5246" y="22708"/>
                    </a:lnTo>
                    <a:lnTo>
                      <a:pt x="2524" y="26559"/>
                    </a:lnTo>
                    <a:lnTo>
                      <a:pt x="1" y="30411"/>
                    </a:lnTo>
                    <a:lnTo>
                      <a:pt x="1" y="30411"/>
                    </a:lnTo>
                    <a:lnTo>
                      <a:pt x="1993" y="31938"/>
                    </a:lnTo>
                    <a:lnTo>
                      <a:pt x="3984" y="33398"/>
                    </a:lnTo>
                    <a:lnTo>
                      <a:pt x="6109" y="34793"/>
                    </a:lnTo>
                    <a:lnTo>
                      <a:pt x="8300" y="36121"/>
                    </a:lnTo>
                    <a:lnTo>
                      <a:pt x="10558" y="37316"/>
                    </a:lnTo>
                    <a:lnTo>
                      <a:pt x="12815" y="38511"/>
                    </a:lnTo>
                    <a:lnTo>
                      <a:pt x="15139" y="39573"/>
                    </a:lnTo>
                    <a:lnTo>
                      <a:pt x="17529" y="40569"/>
                    </a:lnTo>
                    <a:lnTo>
                      <a:pt x="19986" y="41432"/>
                    </a:lnTo>
                    <a:lnTo>
                      <a:pt x="22443" y="42296"/>
                    </a:lnTo>
                    <a:lnTo>
                      <a:pt x="24900" y="43026"/>
                    </a:lnTo>
                    <a:lnTo>
                      <a:pt x="27423" y="43690"/>
                    </a:lnTo>
                    <a:lnTo>
                      <a:pt x="30012" y="44221"/>
                    </a:lnTo>
                    <a:lnTo>
                      <a:pt x="32535" y="44686"/>
                    </a:lnTo>
                    <a:lnTo>
                      <a:pt x="35125" y="45018"/>
                    </a:lnTo>
                    <a:lnTo>
                      <a:pt x="37648" y="45350"/>
                    </a:lnTo>
                    <a:lnTo>
                      <a:pt x="40237" y="45483"/>
                    </a:lnTo>
                    <a:lnTo>
                      <a:pt x="42827" y="45549"/>
                    </a:lnTo>
                    <a:lnTo>
                      <a:pt x="45350" y="45549"/>
                    </a:lnTo>
                    <a:lnTo>
                      <a:pt x="47939" y="45416"/>
                    </a:lnTo>
                    <a:lnTo>
                      <a:pt x="50462" y="45217"/>
                    </a:lnTo>
                    <a:lnTo>
                      <a:pt x="52986" y="44885"/>
                    </a:lnTo>
                    <a:lnTo>
                      <a:pt x="55442" y="44487"/>
                    </a:lnTo>
                    <a:lnTo>
                      <a:pt x="57899" y="43956"/>
                    </a:lnTo>
                    <a:lnTo>
                      <a:pt x="60289" y="43292"/>
                    </a:lnTo>
                    <a:lnTo>
                      <a:pt x="62680" y="42561"/>
                    </a:lnTo>
                    <a:lnTo>
                      <a:pt x="65003" y="41698"/>
                    </a:lnTo>
                    <a:lnTo>
                      <a:pt x="67261" y="40702"/>
                    </a:lnTo>
                    <a:lnTo>
                      <a:pt x="69518" y="39640"/>
                    </a:lnTo>
                    <a:lnTo>
                      <a:pt x="71643" y="38445"/>
                    </a:lnTo>
                    <a:lnTo>
                      <a:pt x="73768" y="37117"/>
                    </a:lnTo>
                    <a:lnTo>
                      <a:pt x="75760" y="35656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13" name="Google Shape;3613;g34ed79b00d1_0_3588"/>
              <p:cNvSpPr/>
              <p:nvPr/>
            </p:nvSpPr>
            <p:spPr>
              <a:xfrm>
                <a:off x="1379850" y="1665650"/>
                <a:ext cx="903025" cy="2486600"/>
              </a:xfrm>
              <a:custGeom>
                <a:rect b="b" l="l" r="r" t="t"/>
                <a:pathLst>
                  <a:path extrusionOk="0" h="99464" w="36121">
                    <a:moveTo>
                      <a:pt x="17396" y="1"/>
                    </a:moveTo>
                    <a:lnTo>
                      <a:pt x="16267" y="1395"/>
                    </a:lnTo>
                    <a:lnTo>
                      <a:pt x="15139" y="2789"/>
                    </a:lnTo>
                    <a:lnTo>
                      <a:pt x="14076" y="4184"/>
                    </a:lnTo>
                    <a:lnTo>
                      <a:pt x="13080" y="5644"/>
                    </a:lnTo>
                    <a:lnTo>
                      <a:pt x="12084" y="7105"/>
                    </a:lnTo>
                    <a:lnTo>
                      <a:pt x="11155" y="8566"/>
                    </a:lnTo>
                    <a:lnTo>
                      <a:pt x="10225" y="10027"/>
                    </a:lnTo>
                    <a:lnTo>
                      <a:pt x="9362" y="11554"/>
                    </a:lnTo>
                    <a:lnTo>
                      <a:pt x="8565" y="13081"/>
                    </a:lnTo>
                    <a:lnTo>
                      <a:pt x="7768" y="14608"/>
                    </a:lnTo>
                    <a:lnTo>
                      <a:pt x="6972" y="16135"/>
                    </a:lnTo>
                    <a:lnTo>
                      <a:pt x="6308" y="17662"/>
                    </a:lnTo>
                    <a:lnTo>
                      <a:pt x="5644" y="19256"/>
                    </a:lnTo>
                    <a:lnTo>
                      <a:pt x="4980" y="20849"/>
                    </a:lnTo>
                    <a:lnTo>
                      <a:pt x="3851" y="24037"/>
                    </a:lnTo>
                    <a:lnTo>
                      <a:pt x="2789" y="27290"/>
                    </a:lnTo>
                    <a:lnTo>
                      <a:pt x="1992" y="30543"/>
                    </a:lnTo>
                    <a:lnTo>
                      <a:pt x="1262" y="33863"/>
                    </a:lnTo>
                    <a:lnTo>
                      <a:pt x="730" y="37183"/>
                    </a:lnTo>
                    <a:lnTo>
                      <a:pt x="332" y="40503"/>
                    </a:lnTo>
                    <a:lnTo>
                      <a:pt x="66" y="43823"/>
                    </a:lnTo>
                    <a:lnTo>
                      <a:pt x="0" y="47209"/>
                    </a:lnTo>
                    <a:lnTo>
                      <a:pt x="66" y="50529"/>
                    </a:lnTo>
                    <a:lnTo>
                      <a:pt x="266" y="53849"/>
                    </a:lnTo>
                    <a:lnTo>
                      <a:pt x="664" y="57169"/>
                    </a:lnTo>
                    <a:lnTo>
                      <a:pt x="1195" y="60489"/>
                    </a:lnTo>
                    <a:lnTo>
                      <a:pt x="1859" y="63809"/>
                    </a:lnTo>
                    <a:lnTo>
                      <a:pt x="2656" y="67062"/>
                    </a:lnTo>
                    <a:lnTo>
                      <a:pt x="3652" y="70316"/>
                    </a:lnTo>
                    <a:lnTo>
                      <a:pt x="4781" y="73503"/>
                    </a:lnTo>
                    <a:lnTo>
                      <a:pt x="6042" y="76623"/>
                    </a:lnTo>
                    <a:lnTo>
                      <a:pt x="6773" y="78150"/>
                    </a:lnTo>
                    <a:lnTo>
                      <a:pt x="7503" y="79678"/>
                    </a:lnTo>
                    <a:lnTo>
                      <a:pt x="8233" y="81205"/>
                    </a:lnTo>
                    <a:lnTo>
                      <a:pt x="9030" y="82732"/>
                    </a:lnTo>
                    <a:lnTo>
                      <a:pt x="9893" y="84259"/>
                    </a:lnTo>
                    <a:lnTo>
                      <a:pt x="10823" y="85720"/>
                    </a:lnTo>
                    <a:lnTo>
                      <a:pt x="11686" y="87180"/>
                    </a:lnTo>
                    <a:lnTo>
                      <a:pt x="12682" y="88641"/>
                    </a:lnTo>
                    <a:lnTo>
                      <a:pt x="13678" y="90036"/>
                    </a:lnTo>
                    <a:lnTo>
                      <a:pt x="14674" y="91430"/>
                    </a:lnTo>
                    <a:lnTo>
                      <a:pt x="15803" y="92824"/>
                    </a:lnTo>
                    <a:lnTo>
                      <a:pt x="16865" y="94219"/>
                    </a:lnTo>
                    <a:lnTo>
                      <a:pt x="17994" y="95546"/>
                    </a:lnTo>
                    <a:lnTo>
                      <a:pt x="19189" y="96874"/>
                    </a:lnTo>
                    <a:lnTo>
                      <a:pt x="20450" y="98202"/>
                    </a:lnTo>
                    <a:lnTo>
                      <a:pt x="21712" y="99464"/>
                    </a:lnTo>
                    <a:lnTo>
                      <a:pt x="22243" y="97339"/>
                    </a:lnTo>
                    <a:lnTo>
                      <a:pt x="22907" y="95215"/>
                    </a:lnTo>
                    <a:lnTo>
                      <a:pt x="23637" y="93090"/>
                    </a:lnTo>
                    <a:lnTo>
                      <a:pt x="24368" y="90965"/>
                    </a:lnTo>
                    <a:lnTo>
                      <a:pt x="25165" y="88907"/>
                    </a:lnTo>
                    <a:lnTo>
                      <a:pt x="26028" y="86782"/>
                    </a:lnTo>
                    <a:lnTo>
                      <a:pt x="26891" y="84657"/>
                    </a:lnTo>
                    <a:lnTo>
                      <a:pt x="27820" y="82599"/>
                    </a:lnTo>
                    <a:lnTo>
                      <a:pt x="29746" y="78482"/>
                    </a:lnTo>
                    <a:lnTo>
                      <a:pt x="31804" y="74432"/>
                    </a:lnTo>
                    <a:lnTo>
                      <a:pt x="33929" y="70515"/>
                    </a:lnTo>
                    <a:lnTo>
                      <a:pt x="36120" y="66730"/>
                    </a:lnTo>
                    <a:lnTo>
                      <a:pt x="34460" y="64937"/>
                    </a:lnTo>
                    <a:lnTo>
                      <a:pt x="32867" y="63145"/>
                    </a:lnTo>
                    <a:lnTo>
                      <a:pt x="31273" y="61285"/>
                    </a:lnTo>
                    <a:lnTo>
                      <a:pt x="29812" y="59360"/>
                    </a:lnTo>
                    <a:lnTo>
                      <a:pt x="28418" y="57434"/>
                    </a:lnTo>
                    <a:lnTo>
                      <a:pt x="27156" y="55442"/>
                    </a:lnTo>
                    <a:lnTo>
                      <a:pt x="25895" y="53384"/>
                    </a:lnTo>
                    <a:lnTo>
                      <a:pt x="24700" y="51392"/>
                    </a:lnTo>
                    <a:lnTo>
                      <a:pt x="23571" y="49268"/>
                    </a:lnTo>
                    <a:lnTo>
                      <a:pt x="22509" y="47209"/>
                    </a:lnTo>
                    <a:lnTo>
                      <a:pt x="21579" y="45085"/>
                    </a:lnTo>
                    <a:lnTo>
                      <a:pt x="20650" y="42960"/>
                    </a:lnTo>
                    <a:lnTo>
                      <a:pt x="19853" y="40769"/>
                    </a:lnTo>
                    <a:lnTo>
                      <a:pt x="19056" y="38578"/>
                    </a:lnTo>
                    <a:lnTo>
                      <a:pt x="18392" y="36386"/>
                    </a:lnTo>
                    <a:lnTo>
                      <a:pt x="17728" y="34195"/>
                    </a:lnTo>
                    <a:lnTo>
                      <a:pt x="17197" y="32004"/>
                    </a:lnTo>
                    <a:lnTo>
                      <a:pt x="16732" y="29813"/>
                    </a:lnTo>
                    <a:lnTo>
                      <a:pt x="16267" y="27622"/>
                    </a:lnTo>
                    <a:lnTo>
                      <a:pt x="15935" y="25364"/>
                    </a:lnTo>
                    <a:lnTo>
                      <a:pt x="15670" y="23173"/>
                    </a:lnTo>
                    <a:lnTo>
                      <a:pt x="15471" y="20982"/>
                    </a:lnTo>
                    <a:lnTo>
                      <a:pt x="15338" y="18791"/>
                    </a:lnTo>
                    <a:lnTo>
                      <a:pt x="15271" y="16600"/>
                    </a:lnTo>
                    <a:lnTo>
                      <a:pt x="15338" y="14475"/>
                    </a:lnTo>
                    <a:lnTo>
                      <a:pt x="15404" y="12351"/>
                    </a:lnTo>
                    <a:lnTo>
                      <a:pt x="15537" y="10226"/>
                    </a:lnTo>
                    <a:lnTo>
                      <a:pt x="15803" y="8101"/>
                    </a:lnTo>
                    <a:lnTo>
                      <a:pt x="16068" y="6043"/>
                    </a:lnTo>
                    <a:lnTo>
                      <a:pt x="16467" y="3985"/>
                    </a:lnTo>
                    <a:lnTo>
                      <a:pt x="16865" y="1993"/>
                    </a:lnTo>
                    <a:lnTo>
                      <a:pt x="1739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14" name="Google Shape;3614;g34ed79b00d1_0_3588"/>
              <p:cNvSpPr/>
              <p:nvPr/>
            </p:nvSpPr>
            <p:spPr>
              <a:xfrm>
                <a:off x="1379850" y="1665650"/>
                <a:ext cx="903025" cy="2486600"/>
              </a:xfrm>
              <a:custGeom>
                <a:rect b="b" l="l" r="r" t="t"/>
                <a:pathLst>
                  <a:path extrusionOk="0" fill="none" h="99464" w="36121">
                    <a:moveTo>
                      <a:pt x="36120" y="66730"/>
                    </a:moveTo>
                    <a:lnTo>
                      <a:pt x="36120" y="66730"/>
                    </a:lnTo>
                    <a:lnTo>
                      <a:pt x="34460" y="64937"/>
                    </a:lnTo>
                    <a:lnTo>
                      <a:pt x="32867" y="63145"/>
                    </a:lnTo>
                    <a:lnTo>
                      <a:pt x="31273" y="61285"/>
                    </a:lnTo>
                    <a:lnTo>
                      <a:pt x="29812" y="59360"/>
                    </a:lnTo>
                    <a:lnTo>
                      <a:pt x="28418" y="57434"/>
                    </a:lnTo>
                    <a:lnTo>
                      <a:pt x="27156" y="55442"/>
                    </a:lnTo>
                    <a:lnTo>
                      <a:pt x="25895" y="53384"/>
                    </a:lnTo>
                    <a:lnTo>
                      <a:pt x="24700" y="51392"/>
                    </a:lnTo>
                    <a:lnTo>
                      <a:pt x="23571" y="49268"/>
                    </a:lnTo>
                    <a:lnTo>
                      <a:pt x="22509" y="47209"/>
                    </a:lnTo>
                    <a:lnTo>
                      <a:pt x="21579" y="45085"/>
                    </a:lnTo>
                    <a:lnTo>
                      <a:pt x="20650" y="42960"/>
                    </a:lnTo>
                    <a:lnTo>
                      <a:pt x="19853" y="40769"/>
                    </a:lnTo>
                    <a:lnTo>
                      <a:pt x="19056" y="38578"/>
                    </a:lnTo>
                    <a:lnTo>
                      <a:pt x="18392" y="36386"/>
                    </a:lnTo>
                    <a:lnTo>
                      <a:pt x="17728" y="34195"/>
                    </a:lnTo>
                    <a:lnTo>
                      <a:pt x="17197" y="32004"/>
                    </a:lnTo>
                    <a:lnTo>
                      <a:pt x="16732" y="29813"/>
                    </a:lnTo>
                    <a:lnTo>
                      <a:pt x="16267" y="27622"/>
                    </a:lnTo>
                    <a:lnTo>
                      <a:pt x="15935" y="25364"/>
                    </a:lnTo>
                    <a:lnTo>
                      <a:pt x="15670" y="23173"/>
                    </a:lnTo>
                    <a:lnTo>
                      <a:pt x="15471" y="20982"/>
                    </a:lnTo>
                    <a:lnTo>
                      <a:pt x="15338" y="18791"/>
                    </a:lnTo>
                    <a:lnTo>
                      <a:pt x="15271" y="16600"/>
                    </a:lnTo>
                    <a:lnTo>
                      <a:pt x="15338" y="14475"/>
                    </a:lnTo>
                    <a:lnTo>
                      <a:pt x="15404" y="12351"/>
                    </a:lnTo>
                    <a:lnTo>
                      <a:pt x="15537" y="10226"/>
                    </a:lnTo>
                    <a:lnTo>
                      <a:pt x="15803" y="8101"/>
                    </a:lnTo>
                    <a:lnTo>
                      <a:pt x="16068" y="6043"/>
                    </a:lnTo>
                    <a:lnTo>
                      <a:pt x="16467" y="3985"/>
                    </a:lnTo>
                    <a:lnTo>
                      <a:pt x="16865" y="1993"/>
                    </a:lnTo>
                    <a:lnTo>
                      <a:pt x="17396" y="1"/>
                    </a:lnTo>
                    <a:lnTo>
                      <a:pt x="17396" y="1"/>
                    </a:lnTo>
                    <a:lnTo>
                      <a:pt x="16267" y="1395"/>
                    </a:lnTo>
                    <a:lnTo>
                      <a:pt x="15139" y="2789"/>
                    </a:lnTo>
                    <a:lnTo>
                      <a:pt x="14076" y="4184"/>
                    </a:lnTo>
                    <a:lnTo>
                      <a:pt x="13080" y="5644"/>
                    </a:lnTo>
                    <a:lnTo>
                      <a:pt x="12084" y="7105"/>
                    </a:lnTo>
                    <a:lnTo>
                      <a:pt x="11155" y="8566"/>
                    </a:lnTo>
                    <a:lnTo>
                      <a:pt x="10225" y="10027"/>
                    </a:lnTo>
                    <a:lnTo>
                      <a:pt x="9362" y="11554"/>
                    </a:lnTo>
                    <a:lnTo>
                      <a:pt x="8565" y="13081"/>
                    </a:lnTo>
                    <a:lnTo>
                      <a:pt x="7768" y="14608"/>
                    </a:lnTo>
                    <a:lnTo>
                      <a:pt x="6972" y="16135"/>
                    </a:lnTo>
                    <a:lnTo>
                      <a:pt x="6308" y="17662"/>
                    </a:lnTo>
                    <a:lnTo>
                      <a:pt x="5644" y="19256"/>
                    </a:lnTo>
                    <a:lnTo>
                      <a:pt x="4980" y="20849"/>
                    </a:lnTo>
                    <a:lnTo>
                      <a:pt x="3851" y="24037"/>
                    </a:lnTo>
                    <a:lnTo>
                      <a:pt x="2789" y="27290"/>
                    </a:lnTo>
                    <a:lnTo>
                      <a:pt x="1992" y="30543"/>
                    </a:lnTo>
                    <a:lnTo>
                      <a:pt x="1262" y="33863"/>
                    </a:lnTo>
                    <a:lnTo>
                      <a:pt x="730" y="37183"/>
                    </a:lnTo>
                    <a:lnTo>
                      <a:pt x="332" y="40503"/>
                    </a:lnTo>
                    <a:lnTo>
                      <a:pt x="66" y="43823"/>
                    </a:lnTo>
                    <a:lnTo>
                      <a:pt x="0" y="47209"/>
                    </a:lnTo>
                    <a:lnTo>
                      <a:pt x="66" y="50529"/>
                    </a:lnTo>
                    <a:lnTo>
                      <a:pt x="266" y="53849"/>
                    </a:lnTo>
                    <a:lnTo>
                      <a:pt x="664" y="57169"/>
                    </a:lnTo>
                    <a:lnTo>
                      <a:pt x="1195" y="60489"/>
                    </a:lnTo>
                    <a:lnTo>
                      <a:pt x="1859" y="63809"/>
                    </a:lnTo>
                    <a:lnTo>
                      <a:pt x="2656" y="67062"/>
                    </a:lnTo>
                    <a:lnTo>
                      <a:pt x="3652" y="70316"/>
                    </a:lnTo>
                    <a:lnTo>
                      <a:pt x="4781" y="73503"/>
                    </a:lnTo>
                    <a:lnTo>
                      <a:pt x="6042" y="76623"/>
                    </a:lnTo>
                    <a:lnTo>
                      <a:pt x="6773" y="78150"/>
                    </a:lnTo>
                    <a:lnTo>
                      <a:pt x="7503" y="79678"/>
                    </a:lnTo>
                    <a:lnTo>
                      <a:pt x="8233" y="81205"/>
                    </a:lnTo>
                    <a:lnTo>
                      <a:pt x="9030" y="82732"/>
                    </a:lnTo>
                    <a:lnTo>
                      <a:pt x="9893" y="84259"/>
                    </a:lnTo>
                    <a:lnTo>
                      <a:pt x="10823" y="85720"/>
                    </a:lnTo>
                    <a:lnTo>
                      <a:pt x="11686" y="87180"/>
                    </a:lnTo>
                    <a:lnTo>
                      <a:pt x="12682" y="88641"/>
                    </a:lnTo>
                    <a:lnTo>
                      <a:pt x="13678" y="90036"/>
                    </a:lnTo>
                    <a:lnTo>
                      <a:pt x="14674" y="91430"/>
                    </a:lnTo>
                    <a:lnTo>
                      <a:pt x="15803" y="92824"/>
                    </a:lnTo>
                    <a:lnTo>
                      <a:pt x="16865" y="94219"/>
                    </a:lnTo>
                    <a:lnTo>
                      <a:pt x="17994" y="95546"/>
                    </a:lnTo>
                    <a:lnTo>
                      <a:pt x="19189" y="96874"/>
                    </a:lnTo>
                    <a:lnTo>
                      <a:pt x="20450" y="98202"/>
                    </a:lnTo>
                    <a:lnTo>
                      <a:pt x="21712" y="99464"/>
                    </a:lnTo>
                    <a:lnTo>
                      <a:pt x="21712" y="99464"/>
                    </a:lnTo>
                    <a:lnTo>
                      <a:pt x="22243" y="97339"/>
                    </a:lnTo>
                    <a:lnTo>
                      <a:pt x="22907" y="95215"/>
                    </a:lnTo>
                    <a:lnTo>
                      <a:pt x="23637" y="93090"/>
                    </a:lnTo>
                    <a:lnTo>
                      <a:pt x="24368" y="90965"/>
                    </a:lnTo>
                    <a:lnTo>
                      <a:pt x="25165" y="88907"/>
                    </a:lnTo>
                    <a:lnTo>
                      <a:pt x="26028" y="86782"/>
                    </a:lnTo>
                    <a:lnTo>
                      <a:pt x="26891" y="84657"/>
                    </a:lnTo>
                    <a:lnTo>
                      <a:pt x="27820" y="82599"/>
                    </a:lnTo>
                    <a:lnTo>
                      <a:pt x="29746" y="78482"/>
                    </a:lnTo>
                    <a:lnTo>
                      <a:pt x="31804" y="74432"/>
                    </a:lnTo>
                    <a:lnTo>
                      <a:pt x="33929" y="70515"/>
                    </a:lnTo>
                    <a:lnTo>
                      <a:pt x="36120" y="6673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15" name="Google Shape;3615;g34ed79b00d1_0_3588"/>
              <p:cNvSpPr/>
              <p:nvPr/>
            </p:nvSpPr>
            <p:spPr>
              <a:xfrm>
                <a:off x="3318625" y="1974400"/>
                <a:ext cx="888100" cy="627475"/>
              </a:xfrm>
              <a:custGeom>
                <a:rect b="b" l="l" r="r" t="t"/>
                <a:pathLst>
                  <a:path extrusionOk="0" h="25099" w="35524">
                    <a:moveTo>
                      <a:pt x="20783" y="1"/>
                    </a:moveTo>
                    <a:lnTo>
                      <a:pt x="18260" y="1727"/>
                    </a:lnTo>
                    <a:lnTo>
                      <a:pt x="15737" y="3520"/>
                    </a:lnTo>
                    <a:lnTo>
                      <a:pt x="13148" y="5445"/>
                    </a:lnTo>
                    <a:lnTo>
                      <a:pt x="10558" y="7437"/>
                    </a:lnTo>
                    <a:lnTo>
                      <a:pt x="7902" y="9495"/>
                    </a:lnTo>
                    <a:lnTo>
                      <a:pt x="5313" y="11687"/>
                    </a:lnTo>
                    <a:lnTo>
                      <a:pt x="2657" y="13944"/>
                    </a:lnTo>
                    <a:lnTo>
                      <a:pt x="1" y="16334"/>
                    </a:lnTo>
                    <a:lnTo>
                      <a:pt x="1063" y="17131"/>
                    </a:lnTo>
                    <a:lnTo>
                      <a:pt x="2126" y="17928"/>
                    </a:lnTo>
                    <a:lnTo>
                      <a:pt x="3188" y="18725"/>
                    </a:lnTo>
                    <a:lnTo>
                      <a:pt x="4250" y="19389"/>
                    </a:lnTo>
                    <a:lnTo>
                      <a:pt x="5379" y="20053"/>
                    </a:lnTo>
                    <a:lnTo>
                      <a:pt x="6508" y="20717"/>
                    </a:lnTo>
                    <a:lnTo>
                      <a:pt x="7637" y="21314"/>
                    </a:lnTo>
                    <a:lnTo>
                      <a:pt x="8765" y="21845"/>
                    </a:lnTo>
                    <a:lnTo>
                      <a:pt x="9894" y="22310"/>
                    </a:lnTo>
                    <a:lnTo>
                      <a:pt x="11089" y="22775"/>
                    </a:lnTo>
                    <a:lnTo>
                      <a:pt x="12218" y="23173"/>
                    </a:lnTo>
                    <a:lnTo>
                      <a:pt x="13413" y="23572"/>
                    </a:lnTo>
                    <a:lnTo>
                      <a:pt x="14542" y="23904"/>
                    </a:lnTo>
                    <a:lnTo>
                      <a:pt x="15737" y="24169"/>
                    </a:lnTo>
                    <a:lnTo>
                      <a:pt x="18061" y="24634"/>
                    </a:lnTo>
                    <a:lnTo>
                      <a:pt x="20451" y="24966"/>
                    </a:lnTo>
                    <a:lnTo>
                      <a:pt x="22709" y="25099"/>
                    </a:lnTo>
                    <a:lnTo>
                      <a:pt x="25033" y="25099"/>
                    </a:lnTo>
                    <a:lnTo>
                      <a:pt x="26161" y="25032"/>
                    </a:lnTo>
                    <a:lnTo>
                      <a:pt x="27224" y="24900"/>
                    </a:lnTo>
                    <a:lnTo>
                      <a:pt x="28353" y="24767"/>
                    </a:lnTo>
                    <a:lnTo>
                      <a:pt x="29415" y="24568"/>
                    </a:lnTo>
                    <a:lnTo>
                      <a:pt x="30477" y="24302"/>
                    </a:lnTo>
                    <a:lnTo>
                      <a:pt x="31540" y="24103"/>
                    </a:lnTo>
                    <a:lnTo>
                      <a:pt x="32536" y="23771"/>
                    </a:lnTo>
                    <a:lnTo>
                      <a:pt x="33532" y="23439"/>
                    </a:lnTo>
                    <a:lnTo>
                      <a:pt x="34527" y="23040"/>
                    </a:lnTo>
                    <a:lnTo>
                      <a:pt x="35523" y="22642"/>
                    </a:lnTo>
                    <a:lnTo>
                      <a:pt x="33996" y="19654"/>
                    </a:lnTo>
                    <a:lnTo>
                      <a:pt x="32403" y="16666"/>
                    </a:lnTo>
                    <a:lnTo>
                      <a:pt x="30743" y="13745"/>
                    </a:lnTo>
                    <a:lnTo>
                      <a:pt x="28950" y="10890"/>
                    </a:lnTo>
                    <a:lnTo>
                      <a:pt x="27025" y="8035"/>
                    </a:lnTo>
                    <a:lnTo>
                      <a:pt x="25033" y="5312"/>
                    </a:lnTo>
                    <a:lnTo>
                      <a:pt x="22974" y="2657"/>
                    </a:lnTo>
                    <a:lnTo>
                      <a:pt x="2078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16" name="Google Shape;3616;g34ed79b00d1_0_3588"/>
              <p:cNvSpPr/>
              <p:nvPr/>
            </p:nvSpPr>
            <p:spPr>
              <a:xfrm>
                <a:off x="3318625" y="1974400"/>
                <a:ext cx="888100" cy="627475"/>
              </a:xfrm>
              <a:custGeom>
                <a:rect b="b" l="l" r="r" t="t"/>
                <a:pathLst>
                  <a:path extrusionOk="0" fill="none" h="25099" w="35524">
                    <a:moveTo>
                      <a:pt x="35523" y="22642"/>
                    </a:moveTo>
                    <a:lnTo>
                      <a:pt x="35523" y="22642"/>
                    </a:lnTo>
                    <a:lnTo>
                      <a:pt x="33996" y="19654"/>
                    </a:lnTo>
                    <a:lnTo>
                      <a:pt x="32403" y="16666"/>
                    </a:lnTo>
                    <a:lnTo>
                      <a:pt x="30743" y="13745"/>
                    </a:lnTo>
                    <a:lnTo>
                      <a:pt x="28950" y="10890"/>
                    </a:lnTo>
                    <a:lnTo>
                      <a:pt x="27025" y="8035"/>
                    </a:lnTo>
                    <a:lnTo>
                      <a:pt x="25033" y="5312"/>
                    </a:lnTo>
                    <a:lnTo>
                      <a:pt x="22974" y="2657"/>
                    </a:lnTo>
                    <a:lnTo>
                      <a:pt x="20783" y="1"/>
                    </a:lnTo>
                    <a:lnTo>
                      <a:pt x="20783" y="1"/>
                    </a:lnTo>
                    <a:lnTo>
                      <a:pt x="18260" y="1727"/>
                    </a:lnTo>
                    <a:lnTo>
                      <a:pt x="15737" y="3520"/>
                    </a:lnTo>
                    <a:lnTo>
                      <a:pt x="13148" y="5445"/>
                    </a:lnTo>
                    <a:lnTo>
                      <a:pt x="10558" y="7437"/>
                    </a:lnTo>
                    <a:lnTo>
                      <a:pt x="7902" y="9495"/>
                    </a:lnTo>
                    <a:lnTo>
                      <a:pt x="5313" y="11687"/>
                    </a:lnTo>
                    <a:lnTo>
                      <a:pt x="2657" y="13944"/>
                    </a:lnTo>
                    <a:lnTo>
                      <a:pt x="1" y="16334"/>
                    </a:lnTo>
                    <a:lnTo>
                      <a:pt x="1" y="16334"/>
                    </a:lnTo>
                    <a:lnTo>
                      <a:pt x="1063" y="17131"/>
                    </a:lnTo>
                    <a:lnTo>
                      <a:pt x="2126" y="17928"/>
                    </a:lnTo>
                    <a:lnTo>
                      <a:pt x="3188" y="18725"/>
                    </a:lnTo>
                    <a:lnTo>
                      <a:pt x="4250" y="19389"/>
                    </a:lnTo>
                    <a:lnTo>
                      <a:pt x="5379" y="20053"/>
                    </a:lnTo>
                    <a:lnTo>
                      <a:pt x="6508" y="20717"/>
                    </a:lnTo>
                    <a:lnTo>
                      <a:pt x="7637" y="21314"/>
                    </a:lnTo>
                    <a:lnTo>
                      <a:pt x="8765" y="21845"/>
                    </a:lnTo>
                    <a:lnTo>
                      <a:pt x="9894" y="22310"/>
                    </a:lnTo>
                    <a:lnTo>
                      <a:pt x="11089" y="22775"/>
                    </a:lnTo>
                    <a:lnTo>
                      <a:pt x="12218" y="23173"/>
                    </a:lnTo>
                    <a:lnTo>
                      <a:pt x="13413" y="23572"/>
                    </a:lnTo>
                    <a:lnTo>
                      <a:pt x="14542" y="23904"/>
                    </a:lnTo>
                    <a:lnTo>
                      <a:pt x="15737" y="24169"/>
                    </a:lnTo>
                    <a:lnTo>
                      <a:pt x="18061" y="24634"/>
                    </a:lnTo>
                    <a:lnTo>
                      <a:pt x="20451" y="24966"/>
                    </a:lnTo>
                    <a:lnTo>
                      <a:pt x="22709" y="25099"/>
                    </a:lnTo>
                    <a:lnTo>
                      <a:pt x="25033" y="25099"/>
                    </a:lnTo>
                    <a:lnTo>
                      <a:pt x="26161" y="25032"/>
                    </a:lnTo>
                    <a:lnTo>
                      <a:pt x="27224" y="24900"/>
                    </a:lnTo>
                    <a:lnTo>
                      <a:pt x="28353" y="24767"/>
                    </a:lnTo>
                    <a:lnTo>
                      <a:pt x="29415" y="24568"/>
                    </a:lnTo>
                    <a:lnTo>
                      <a:pt x="30477" y="24302"/>
                    </a:lnTo>
                    <a:lnTo>
                      <a:pt x="31540" y="24103"/>
                    </a:lnTo>
                    <a:lnTo>
                      <a:pt x="32536" y="23771"/>
                    </a:lnTo>
                    <a:lnTo>
                      <a:pt x="33532" y="23439"/>
                    </a:lnTo>
                    <a:lnTo>
                      <a:pt x="34527" y="23040"/>
                    </a:lnTo>
                    <a:lnTo>
                      <a:pt x="35523" y="22642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17" name="Google Shape;3617;g34ed79b00d1_0_3588"/>
              <p:cNvSpPr/>
              <p:nvPr/>
            </p:nvSpPr>
            <p:spPr>
              <a:xfrm>
                <a:off x="3302025" y="1225775"/>
                <a:ext cx="962800" cy="464800"/>
              </a:xfrm>
              <a:custGeom>
                <a:rect b="b" l="l" r="r" t="t"/>
                <a:pathLst>
                  <a:path extrusionOk="0" h="18592" w="38512">
                    <a:moveTo>
                      <a:pt x="12683" y="0"/>
                    </a:moveTo>
                    <a:lnTo>
                      <a:pt x="11421" y="67"/>
                    </a:lnTo>
                    <a:lnTo>
                      <a:pt x="10226" y="200"/>
                    </a:lnTo>
                    <a:lnTo>
                      <a:pt x="9031" y="332"/>
                    </a:lnTo>
                    <a:lnTo>
                      <a:pt x="7836" y="532"/>
                    </a:lnTo>
                    <a:lnTo>
                      <a:pt x="6707" y="797"/>
                    </a:lnTo>
                    <a:lnTo>
                      <a:pt x="5578" y="1063"/>
                    </a:lnTo>
                    <a:lnTo>
                      <a:pt x="4516" y="1328"/>
                    </a:lnTo>
                    <a:lnTo>
                      <a:pt x="3520" y="1727"/>
                    </a:lnTo>
                    <a:lnTo>
                      <a:pt x="2590" y="2059"/>
                    </a:lnTo>
                    <a:lnTo>
                      <a:pt x="1661" y="2457"/>
                    </a:lnTo>
                    <a:lnTo>
                      <a:pt x="798" y="2922"/>
                    </a:lnTo>
                    <a:lnTo>
                      <a:pt x="1" y="3387"/>
                    </a:lnTo>
                    <a:lnTo>
                      <a:pt x="3055" y="4781"/>
                    </a:lnTo>
                    <a:lnTo>
                      <a:pt x="6043" y="6375"/>
                    </a:lnTo>
                    <a:lnTo>
                      <a:pt x="8965" y="8034"/>
                    </a:lnTo>
                    <a:lnTo>
                      <a:pt x="11820" y="9894"/>
                    </a:lnTo>
                    <a:lnTo>
                      <a:pt x="14608" y="11886"/>
                    </a:lnTo>
                    <a:lnTo>
                      <a:pt x="17331" y="13944"/>
                    </a:lnTo>
                    <a:lnTo>
                      <a:pt x="19987" y="16201"/>
                    </a:lnTo>
                    <a:lnTo>
                      <a:pt x="22576" y="18592"/>
                    </a:lnTo>
                    <a:lnTo>
                      <a:pt x="24435" y="17264"/>
                    </a:lnTo>
                    <a:lnTo>
                      <a:pt x="26427" y="16002"/>
                    </a:lnTo>
                    <a:lnTo>
                      <a:pt x="28485" y="14741"/>
                    </a:lnTo>
                    <a:lnTo>
                      <a:pt x="30544" y="13545"/>
                    </a:lnTo>
                    <a:lnTo>
                      <a:pt x="32668" y="12417"/>
                    </a:lnTo>
                    <a:lnTo>
                      <a:pt x="34727" y="11354"/>
                    </a:lnTo>
                    <a:lnTo>
                      <a:pt x="36719" y="10491"/>
                    </a:lnTo>
                    <a:lnTo>
                      <a:pt x="38511" y="9761"/>
                    </a:lnTo>
                    <a:lnTo>
                      <a:pt x="37449" y="8632"/>
                    </a:lnTo>
                    <a:lnTo>
                      <a:pt x="36254" y="7636"/>
                    </a:lnTo>
                    <a:lnTo>
                      <a:pt x="35059" y="6707"/>
                    </a:lnTo>
                    <a:lnTo>
                      <a:pt x="33864" y="5843"/>
                    </a:lnTo>
                    <a:lnTo>
                      <a:pt x="32602" y="5047"/>
                    </a:lnTo>
                    <a:lnTo>
                      <a:pt x="31340" y="4316"/>
                    </a:lnTo>
                    <a:lnTo>
                      <a:pt x="30079" y="3652"/>
                    </a:lnTo>
                    <a:lnTo>
                      <a:pt x="28751" y="3055"/>
                    </a:lnTo>
                    <a:lnTo>
                      <a:pt x="27423" y="2524"/>
                    </a:lnTo>
                    <a:lnTo>
                      <a:pt x="26095" y="1992"/>
                    </a:lnTo>
                    <a:lnTo>
                      <a:pt x="24701" y="1594"/>
                    </a:lnTo>
                    <a:lnTo>
                      <a:pt x="23373" y="1196"/>
                    </a:lnTo>
                    <a:lnTo>
                      <a:pt x="22045" y="864"/>
                    </a:lnTo>
                    <a:lnTo>
                      <a:pt x="20650" y="598"/>
                    </a:lnTo>
                    <a:lnTo>
                      <a:pt x="19323" y="399"/>
                    </a:lnTo>
                    <a:lnTo>
                      <a:pt x="17928" y="200"/>
                    </a:lnTo>
                    <a:lnTo>
                      <a:pt x="16600" y="67"/>
                    </a:lnTo>
                    <a:lnTo>
                      <a:pt x="1527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18" name="Google Shape;3618;g34ed79b00d1_0_3588"/>
              <p:cNvSpPr/>
              <p:nvPr/>
            </p:nvSpPr>
            <p:spPr>
              <a:xfrm>
                <a:off x="3302025" y="1225775"/>
                <a:ext cx="962800" cy="464800"/>
              </a:xfrm>
              <a:custGeom>
                <a:rect b="b" l="l" r="r" t="t"/>
                <a:pathLst>
                  <a:path extrusionOk="0" fill="none" h="18592" w="38512">
                    <a:moveTo>
                      <a:pt x="22576" y="18592"/>
                    </a:moveTo>
                    <a:lnTo>
                      <a:pt x="22576" y="18592"/>
                    </a:lnTo>
                    <a:lnTo>
                      <a:pt x="24435" y="17264"/>
                    </a:lnTo>
                    <a:lnTo>
                      <a:pt x="26427" y="16002"/>
                    </a:lnTo>
                    <a:lnTo>
                      <a:pt x="28485" y="14741"/>
                    </a:lnTo>
                    <a:lnTo>
                      <a:pt x="30544" y="13545"/>
                    </a:lnTo>
                    <a:lnTo>
                      <a:pt x="32668" y="12417"/>
                    </a:lnTo>
                    <a:lnTo>
                      <a:pt x="34727" y="11354"/>
                    </a:lnTo>
                    <a:lnTo>
                      <a:pt x="36719" y="10491"/>
                    </a:lnTo>
                    <a:lnTo>
                      <a:pt x="38511" y="9761"/>
                    </a:lnTo>
                    <a:lnTo>
                      <a:pt x="38511" y="9761"/>
                    </a:lnTo>
                    <a:lnTo>
                      <a:pt x="37449" y="8632"/>
                    </a:lnTo>
                    <a:lnTo>
                      <a:pt x="36254" y="7636"/>
                    </a:lnTo>
                    <a:lnTo>
                      <a:pt x="35059" y="6707"/>
                    </a:lnTo>
                    <a:lnTo>
                      <a:pt x="33864" y="5843"/>
                    </a:lnTo>
                    <a:lnTo>
                      <a:pt x="32602" y="5047"/>
                    </a:lnTo>
                    <a:lnTo>
                      <a:pt x="31340" y="4316"/>
                    </a:lnTo>
                    <a:lnTo>
                      <a:pt x="30079" y="3652"/>
                    </a:lnTo>
                    <a:lnTo>
                      <a:pt x="28751" y="3055"/>
                    </a:lnTo>
                    <a:lnTo>
                      <a:pt x="27423" y="2524"/>
                    </a:lnTo>
                    <a:lnTo>
                      <a:pt x="26095" y="1992"/>
                    </a:lnTo>
                    <a:lnTo>
                      <a:pt x="24701" y="1594"/>
                    </a:lnTo>
                    <a:lnTo>
                      <a:pt x="23373" y="1196"/>
                    </a:lnTo>
                    <a:lnTo>
                      <a:pt x="22045" y="864"/>
                    </a:lnTo>
                    <a:lnTo>
                      <a:pt x="20650" y="598"/>
                    </a:lnTo>
                    <a:lnTo>
                      <a:pt x="19323" y="399"/>
                    </a:lnTo>
                    <a:lnTo>
                      <a:pt x="17928" y="200"/>
                    </a:lnTo>
                    <a:lnTo>
                      <a:pt x="16600" y="67"/>
                    </a:lnTo>
                    <a:lnTo>
                      <a:pt x="15272" y="0"/>
                    </a:lnTo>
                    <a:lnTo>
                      <a:pt x="14011" y="0"/>
                    </a:lnTo>
                    <a:lnTo>
                      <a:pt x="12683" y="0"/>
                    </a:lnTo>
                    <a:lnTo>
                      <a:pt x="11421" y="67"/>
                    </a:lnTo>
                    <a:lnTo>
                      <a:pt x="10226" y="200"/>
                    </a:lnTo>
                    <a:lnTo>
                      <a:pt x="9031" y="332"/>
                    </a:lnTo>
                    <a:lnTo>
                      <a:pt x="7836" y="532"/>
                    </a:lnTo>
                    <a:lnTo>
                      <a:pt x="6707" y="797"/>
                    </a:lnTo>
                    <a:lnTo>
                      <a:pt x="5578" y="1063"/>
                    </a:lnTo>
                    <a:lnTo>
                      <a:pt x="4516" y="1328"/>
                    </a:lnTo>
                    <a:lnTo>
                      <a:pt x="3520" y="1727"/>
                    </a:lnTo>
                    <a:lnTo>
                      <a:pt x="2590" y="2059"/>
                    </a:lnTo>
                    <a:lnTo>
                      <a:pt x="1661" y="2457"/>
                    </a:lnTo>
                    <a:lnTo>
                      <a:pt x="798" y="2922"/>
                    </a:lnTo>
                    <a:lnTo>
                      <a:pt x="1" y="3387"/>
                    </a:lnTo>
                    <a:lnTo>
                      <a:pt x="1" y="3387"/>
                    </a:lnTo>
                    <a:lnTo>
                      <a:pt x="3055" y="4781"/>
                    </a:lnTo>
                    <a:lnTo>
                      <a:pt x="6043" y="6375"/>
                    </a:lnTo>
                    <a:lnTo>
                      <a:pt x="8965" y="8034"/>
                    </a:lnTo>
                    <a:lnTo>
                      <a:pt x="11820" y="9894"/>
                    </a:lnTo>
                    <a:lnTo>
                      <a:pt x="14608" y="11886"/>
                    </a:lnTo>
                    <a:lnTo>
                      <a:pt x="17331" y="13944"/>
                    </a:lnTo>
                    <a:lnTo>
                      <a:pt x="19987" y="16201"/>
                    </a:lnTo>
                    <a:lnTo>
                      <a:pt x="22576" y="18592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19" name="Google Shape;3619;g34ed79b00d1_0_3588"/>
              <p:cNvSpPr/>
              <p:nvPr/>
            </p:nvSpPr>
            <p:spPr>
              <a:xfrm>
                <a:off x="2108550" y="3483275"/>
                <a:ext cx="2365425" cy="1201825"/>
              </a:xfrm>
              <a:custGeom>
                <a:rect b="b" l="l" r="r" t="t"/>
                <a:pathLst>
                  <a:path extrusionOk="0" h="48073" w="94617">
                    <a:moveTo>
                      <a:pt x="13612" y="1"/>
                    </a:moveTo>
                    <a:lnTo>
                      <a:pt x="11952" y="2856"/>
                    </a:lnTo>
                    <a:lnTo>
                      <a:pt x="10425" y="5645"/>
                    </a:lnTo>
                    <a:lnTo>
                      <a:pt x="9097" y="8367"/>
                    </a:lnTo>
                    <a:lnTo>
                      <a:pt x="7835" y="10956"/>
                    </a:lnTo>
                    <a:lnTo>
                      <a:pt x="6706" y="13413"/>
                    </a:lnTo>
                    <a:lnTo>
                      <a:pt x="5644" y="15803"/>
                    </a:lnTo>
                    <a:lnTo>
                      <a:pt x="4715" y="18061"/>
                    </a:lnTo>
                    <a:lnTo>
                      <a:pt x="3851" y="20186"/>
                    </a:lnTo>
                    <a:lnTo>
                      <a:pt x="3121" y="22244"/>
                    </a:lnTo>
                    <a:lnTo>
                      <a:pt x="2457" y="24169"/>
                    </a:lnTo>
                    <a:lnTo>
                      <a:pt x="1859" y="25962"/>
                    </a:lnTo>
                    <a:lnTo>
                      <a:pt x="1395" y="27688"/>
                    </a:lnTo>
                    <a:lnTo>
                      <a:pt x="598" y="30743"/>
                    </a:lnTo>
                    <a:lnTo>
                      <a:pt x="0" y="33266"/>
                    </a:lnTo>
                    <a:lnTo>
                      <a:pt x="2590" y="35125"/>
                    </a:lnTo>
                    <a:lnTo>
                      <a:pt x="5179" y="36785"/>
                    </a:lnTo>
                    <a:lnTo>
                      <a:pt x="7835" y="38378"/>
                    </a:lnTo>
                    <a:lnTo>
                      <a:pt x="10558" y="39906"/>
                    </a:lnTo>
                    <a:lnTo>
                      <a:pt x="13280" y="41234"/>
                    </a:lnTo>
                    <a:lnTo>
                      <a:pt x="16135" y="42495"/>
                    </a:lnTo>
                    <a:lnTo>
                      <a:pt x="18924" y="43557"/>
                    </a:lnTo>
                    <a:lnTo>
                      <a:pt x="21779" y="44553"/>
                    </a:lnTo>
                    <a:lnTo>
                      <a:pt x="24700" y="45417"/>
                    </a:lnTo>
                    <a:lnTo>
                      <a:pt x="27622" y="46147"/>
                    </a:lnTo>
                    <a:lnTo>
                      <a:pt x="30543" y="46811"/>
                    </a:lnTo>
                    <a:lnTo>
                      <a:pt x="33531" y="47276"/>
                    </a:lnTo>
                    <a:lnTo>
                      <a:pt x="36519" y="47674"/>
                    </a:lnTo>
                    <a:lnTo>
                      <a:pt x="39507" y="47940"/>
                    </a:lnTo>
                    <a:lnTo>
                      <a:pt x="42495" y="48072"/>
                    </a:lnTo>
                    <a:lnTo>
                      <a:pt x="45482" y="48072"/>
                    </a:lnTo>
                    <a:lnTo>
                      <a:pt x="48470" y="47940"/>
                    </a:lnTo>
                    <a:lnTo>
                      <a:pt x="51458" y="47674"/>
                    </a:lnTo>
                    <a:lnTo>
                      <a:pt x="54446" y="47342"/>
                    </a:lnTo>
                    <a:lnTo>
                      <a:pt x="57434" y="46877"/>
                    </a:lnTo>
                    <a:lnTo>
                      <a:pt x="60355" y="46280"/>
                    </a:lnTo>
                    <a:lnTo>
                      <a:pt x="63277" y="45549"/>
                    </a:lnTo>
                    <a:lnTo>
                      <a:pt x="66198" y="44686"/>
                    </a:lnTo>
                    <a:lnTo>
                      <a:pt x="69053" y="43757"/>
                    </a:lnTo>
                    <a:lnTo>
                      <a:pt x="71909" y="42628"/>
                    </a:lnTo>
                    <a:lnTo>
                      <a:pt x="74697" y="41433"/>
                    </a:lnTo>
                    <a:lnTo>
                      <a:pt x="77486" y="40105"/>
                    </a:lnTo>
                    <a:lnTo>
                      <a:pt x="80142" y="38644"/>
                    </a:lnTo>
                    <a:lnTo>
                      <a:pt x="82864" y="37051"/>
                    </a:lnTo>
                    <a:lnTo>
                      <a:pt x="85454" y="35391"/>
                    </a:lnTo>
                    <a:lnTo>
                      <a:pt x="87977" y="33531"/>
                    </a:lnTo>
                    <a:lnTo>
                      <a:pt x="90500" y="31606"/>
                    </a:lnTo>
                    <a:lnTo>
                      <a:pt x="90965" y="30344"/>
                    </a:lnTo>
                    <a:lnTo>
                      <a:pt x="91429" y="29083"/>
                    </a:lnTo>
                    <a:lnTo>
                      <a:pt x="91894" y="27755"/>
                    </a:lnTo>
                    <a:lnTo>
                      <a:pt x="92292" y="26361"/>
                    </a:lnTo>
                    <a:lnTo>
                      <a:pt x="92956" y="23572"/>
                    </a:lnTo>
                    <a:lnTo>
                      <a:pt x="93554" y="20650"/>
                    </a:lnTo>
                    <a:lnTo>
                      <a:pt x="94019" y="17596"/>
                    </a:lnTo>
                    <a:lnTo>
                      <a:pt x="94351" y="14409"/>
                    </a:lnTo>
                    <a:lnTo>
                      <a:pt x="94550" y="11222"/>
                    </a:lnTo>
                    <a:lnTo>
                      <a:pt x="94616" y="7836"/>
                    </a:lnTo>
                    <a:lnTo>
                      <a:pt x="92226" y="9164"/>
                    </a:lnTo>
                    <a:lnTo>
                      <a:pt x="89769" y="10425"/>
                    </a:lnTo>
                    <a:lnTo>
                      <a:pt x="87313" y="11488"/>
                    </a:lnTo>
                    <a:lnTo>
                      <a:pt x="84790" y="12484"/>
                    </a:lnTo>
                    <a:lnTo>
                      <a:pt x="82267" y="13347"/>
                    </a:lnTo>
                    <a:lnTo>
                      <a:pt x="79677" y="14143"/>
                    </a:lnTo>
                    <a:lnTo>
                      <a:pt x="77088" y="14741"/>
                    </a:lnTo>
                    <a:lnTo>
                      <a:pt x="74432" y="15272"/>
                    </a:lnTo>
                    <a:lnTo>
                      <a:pt x="71776" y="15737"/>
                    </a:lnTo>
                    <a:lnTo>
                      <a:pt x="69053" y="16069"/>
                    </a:lnTo>
                    <a:lnTo>
                      <a:pt x="66398" y="16268"/>
                    </a:lnTo>
                    <a:lnTo>
                      <a:pt x="63675" y="16401"/>
                    </a:lnTo>
                    <a:lnTo>
                      <a:pt x="60953" y="16401"/>
                    </a:lnTo>
                    <a:lnTo>
                      <a:pt x="58231" y="16335"/>
                    </a:lnTo>
                    <a:lnTo>
                      <a:pt x="55508" y="16135"/>
                    </a:lnTo>
                    <a:lnTo>
                      <a:pt x="52786" y="15870"/>
                    </a:lnTo>
                    <a:lnTo>
                      <a:pt x="50064" y="15538"/>
                    </a:lnTo>
                    <a:lnTo>
                      <a:pt x="47408" y="15073"/>
                    </a:lnTo>
                    <a:lnTo>
                      <a:pt x="44752" y="14542"/>
                    </a:lnTo>
                    <a:lnTo>
                      <a:pt x="42096" y="13878"/>
                    </a:lnTo>
                    <a:lnTo>
                      <a:pt x="39440" y="13147"/>
                    </a:lnTo>
                    <a:lnTo>
                      <a:pt x="36851" y="12351"/>
                    </a:lnTo>
                    <a:lnTo>
                      <a:pt x="34328" y="11488"/>
                    </a:lnTo>
                    <a:lnTo>
                      <a:pt x="31805" y="10492"/>
                    </a:lnTo>
                    <a:lnTo>
                      <a:pt x="29348" y="9429"/>
                    </a:lnTo>
                    <a:lnTo>
                      <a:pt x="26891" y="8300"/>
                    </a:lnTo>
                    <a:lnTo>
                      <a:pt x="24567" y="7105"/>
                    </a:lnTo>
                    <a:lnTo>
                      <a:pt x="22243" y="5844"/>
                    </a:lnTo>
                    <a:lnTo>
                      <a:pt x="19986" y="4449"/>
                    </a:lnTo>
                    <a:lnTo>
                      <a:pt x="17795" y="3055"/>
                    </a:lnTo>
                    <a:lnTo>
                      <a:pt x="15670" y="1528"/>
                    </a:lnTo>
                    <a:lnTo>
                      <a:pt x="1361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20" name="Google Shape;3620;g34ed79b00d1_0_3588"/>
              <p:cNvSpPr/>
              <p:nvPr/>
            </p:nvSpPr>
            <p:spPr>
              <a:xfrm>
                <a:off x="2108550" y="3483275"/>
                <a:ext cx="2365425" cy="1201825"/>
              </a:xfrm>
              <a:custGeom>
                <a:rect b="b" l="l" r="r" t="t"/>
                <a:pathLst>
                  <a:path extrusionOk="0" fill="none" h="48073" w="94617">
                    <a:moveTo>
                      <a:pt x="13612" y="1"/>
                    </a:moveTo>
                    <a:lnTo>
                      <a:pt x="13612" y="1"/>
                    </a:lnTo>
                    <a:lnTo>
                      <a:pt x="11952" y="2856"/>
                    </a:lnTo>
                    <a:lnTo>
                      <a:pt x="10425" y="5645"/>
                    </a:lnTo>
                    <a:lnTo>
                      <a:pt x="9097" y="8367"/>
                    </a:lnTo>
                    <a:lnTo>
                      <a:pt x="7835" y="10956"/>
                    </a:lnTo>
                    <a:lnTo>
                      <a:pt x="6706" y="13413"/>
                    </a:lnTo>
                    <a:lnTo>
                      <a:pt x="5644" y="15803"/>
                    </a:lnTo>
                    <a:lnTo>
                      <a:pt x="4715" y="18061"/>
                    </a:lnTo>
                    <a:lnTo>
                      <a:pt x="3851" y="20186"/>
                    </a:lnTo>
                    <a:lnTo>
                      <a:pt x="3121" y="22244"/>
                    </a:lnTo>
                    <a:lnTo>
                      <a:pt x="2457" y="24169"/>
                    </a:lnTo>
                    <a:lnTo>
                      <a:pt x="1859" y="25962"/>
                    </a:lnTo>
                    <a:lnTo>
                      <a:pt x="1395" y="27688"/>
                    </a:lnTo>
                    <a:lnTo>
                      <a:pt x="598" y="30743"/>
                    </a:lnTo>
                    <a:lnTo>
                      <a:pt x="0" y="33266"/>
                    </a:lnTo>
                    <a:lnTo>
                      <a:pt x="0" y="33266"/>
                    </a:lnTo>
                    <a:lnTo>
                      <a:pt x="2590" y="35125"/>
                    </a:lnTo>
                    <a:lnTo>
                      <a:pt x="5179" y="36785"/>
                    </a:lnTo>
                    <a:lnTo>
                      <a:pt x="7835" y="38378"/>
                    </a:lnTo>
                    <a:lnTo>
                      <a:pt x="10558" y="39906"/>
                    </a:lnTo>
                    <a:lnTo>
                      <a:pt x="13280" y="41234"/>
                    </a:lnTo>
                    <a:lnTo>
                      <a:pt x="16135" y="42495"/>
                    </a:lnTo>
                    <a:lnTo>
                      <a:pt x="18924" y="43557"/>
                    </a:lnTo>
                    <a:lnTo>
                      <a:pt x="21779" y="44553"/>
                    </a:lnTo>
                    <a:lnTo>
                      <a:pt x="24700" y="45417"/>
                    </a:lnTo>
                    <a:lnTo>
                      <a:pt x="27622" y="46147"/>
                    </a:lnTo>
                    <a:lnTo>
                      <a:pt x="30543" y="46811"/>
                    </a:lnTo>
                    <a:lnTo>
                      <a:pt x="33531" y="47276"/>
                    </a:lnTo>
                    <a:lnTo>
                      <a:pt x="36519" y="47674"/>
                    </a:lnTo>
                    <a:lnTo>
                      <a:pt x="39507" y="47940"/>
                    </a:lnTo>
                    <a:lnTo>
                      <a:pt x="42495" y="48072"/>
                    </a:lnTo>
                    <a:lnTo>
                      <a:pt x="45482" y="48072"/>
                    </a:lnTo>
                    <a:lnTo>
                      <a:pt x="48470" y="47940"/>
                    </a:lnTo>
                    <a:lnTo>
                      <a:pt x="51458" y="47674"/>
                    </a:lnTo>
                    <a:lnTo>
                      <a:pt x="54446" y="47342"/>
                    </a:lnTo>
                    <a:lnTo>
                      <a:pt x="57434" y="46877"/>
                    </a:lnTo>
                    <a:lnTo>
                      <a:pt x="60355" y="46280"/>
                    </a:lnTo>
                    <a:lnTo>
                      <a:pt x="63277" y="45549"/>
                    </a:lnTo>
                    <a:lnTo>
                      <a:pt x="66198" y="44686"/>
                    </a:lnTo>
                    <a:lnTo>
                      <a:pt x="69053" y="43757"/>
                    </a:lnTo>
                    <a:lnTo>
                      <a:pt x="71909" y="42628"/>
                    </a:lnTo>
                    <a:lnTo>
                      <a:pt x="74697" y="41433"/>
                    </a:lnTo>
                    <a:lnTo>
                      <a:pt x="77486" y="40105"/>
                    </a:lnTo>
                    <a:lnTo>
                      <a:pt x="80142" y="38644"/>
                    </a:lnTo>
                    <a:lnTo>
                      <a:pt x="82864" y="37051"/>
                    </a:lnTo>
                    <a:lnTo>
                      <a:pt x="85454" y="35391"/>
                    </a:lnTo>
                    <a:lnTo>
                      <a:pt x="87977" y="33531"/>
                    </a:lnTo>
                    <a:lnTo>
                      <a:pt x="90500" y="31606"/>
                    </a:lnTo>
                    <a:lnTo>
                      <a:pt x="90500" y="31606"/>
                    </a:lnTo>
                    <a:lnTo>
                      <a:pt x="90965" y="30344"/>
                    </a:lnTo>
                    <a:lnTo>
                      <a:pt x="91429" y="29083"/>
                    </a:lnTo>
                    <a:lnTo>
                      <a:pt x="91894" y="27755"/>
                    </a:lnTo>
                    <a:lnTo>
                      <a:pt x="92292" y="26361"/>
                    </a:lnTo>
                    <a:lnTo>
                      <a:pt x="92956" y="23572"/>
                    </a:lnTo>
                    <a:lnTo>
                      <a:pt x="93554" y="20650"/>
                    </a:lnTo>
                    <a:lnTo>
                      <a:pt x="94019" y="17596"/>
                    </a:lnTo>
                    <a:lnTo>
                      <a:pt x="94351" y="14409"/>
                    </a:lnTo>
                    <a:lnTo>
                      <a:pt x="94550" y="11222"/>
                    </a:lnTo>
                    <a:lnTo>
                      <a:pt x="94616" y="7836"/>
                    </a:lnTo>
                    <a:lnTo>
                      <a:pt x="94616" y="7836"/>
                    </a:lnTo>
                    <a:lnTo>
                      <a:pt x="92226" y="9164"/>
                    </a:lnTo>
                    <a:lnTo>
                      <a:pt x="89769" y="10425"/>
                    </a:lnTo>
                    <a:lnTo>
                      <a:pt x="87313" y="11488"/>
                    </a:lnTo>
                    <a:lnTo>
                      <a:pt x="84790" y="12484"/>
                    </a:lnTo>
                    <a:lnTo>
                      <a:pt x="82267" y="13347"/>
                    </a:lnTo>
                    <a:lnTo>
                      <a:pt x="79677" y="14143"/>
                    </a:lnTo>
                    <a:lnTo>
                      <a:pt x="77088" y="14741"/>
                    </a:lnTo>
                    <a:lnTo>
                      <a:pt x="74432" y="15272"/>
                    </a:lnTo>
                    <a:lnTo>
                      <a:pt x="71776" y="15737"/>
                    </a:lnTo>
                    <a:lnTo>
                      <a:pt x="69053" y="16069"/>
                    </a:lnTo>
                    <a:lnTo>
                      <a:pt x="66398" y="16268"/>
                    </a:lnTo>
                    <a:lnTo>
                      <a:pt x="63675" y="16401"/>
                    </a:lnTo>
                    <a:lnTo>
                      <a:pt x="60953" y="16401"/>
                    </a:lnTo>
                    <a:lnTo>
                      <a:pt x="58231" y="16335"/>
                    </a:lnTo>
                    <a:lnTo>
                      <a:pt x="55508" y="16135"/>
                    </a:lnTo>
                    <a:lnTo>
                      <a:pt x="52786" y="15870"/>
                    </a:lnTo>
                    <a:lnTo>
                      <a:pt x="50064" y="15538"/>
                    </a:lnTo>
                    <a:lnTo>
                      <a:pt x="47408" y="15073"/>
                    </a:lnTo>
                    <a:lnTo>
                      <a:pt x="44752" y="14542"/>
                    </a:lnTo>
                    <a:lnTo>
                      <a:pt x="42096" y="13878"/>
                    </a:lnTo>
                    <a:lnTo>
                      <a:pt x="39440" y="13147"/>
                    </a:lnTo>
                    <a:lnTo>
                      <a:pt x="36851" y="12351"/>
                    </a:lnTo>
                    <a:lnTo>
                      <a:pt x="34328" y="11488"/>
                    </a:lnTo>
                    <a:lnTo>
                      <a:pt x="31805" y="10492"/>
                    </a:lnTo>
                    <a:lnTo>
                      <a:pt x="29348" y="9429"/>
                    </a:lnTo>
                    <a:lnTo>
                      <a:pt x="26891" y="8300"/>
                    </a:lnTo>
                    <a:lnTo>
                      <a:pt x="24567" y="7105"/>
                    </a:lnTo>
                    <a:lnTo>
                      <a:pt x="22243" y="5844"/>
                    </a:lnTo>
                    <a:lnTo>
                      <a:pt x="19986" y="4449"/>
                    </a:lnTo>
                    <a:lnTo>
                      <a:pt x="17795" y="3055"/>
                    </a:lnTo>
                    <a:lnTo>
                      <a:pt x="15670" y="1528"/>
                    </a:lnTo>
                    <a:lnTo>
                      <a:pt x="13612" y="1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21" name="Google Shape;3621;g34ed79b00d1_0_3588"/>
              <p:cNvSpPr/>
              <p:nvPr/>
            </p:nvSpPr>
            <p:spPr>
              <a:xfrm>
                <a:off x="4020775" y="1635775"/>
                <a:ext cx="501325" cy="773550"/>
              </a:xfrm>
              <a:custGeom>
                <a:rect b="b" l="l" r="r" t="t"/>
                <a:pathLst>
                  <a:path extrusionOk="0" h="30942" w="20053">
                    <a:moveTo>
                      <a:pt x="14940" y="1"/>
                    </a:moveTo>
                    <a:lnTo>
                      <a:pt x="13347" y="598"/>
                    </a:lnTo>
                    <a:lnTo>
                      <a:pt x="11488" y="1461"/>
                    </a:lnTo>
                    <a:lnTo>
                      <a:pt x="9429" y="2524"/>
                    </a:lnTo>
                    <a:lnTo>
                      <a:pt x="7305" y="3719"/>
                    </a:lnTo>
                    <a:lnTo>
                      <a:pt x="5246" y="5047"/>
                    </a:lnTo>
                    <a:lnTo>
                      <a:pt x="3254" y="6308"/>
                    </a:lnTo>
                    <a:lnTo>
                      <a:pt x="1462" y="7570"/>
                    </a:lnTo>
                    <a:lnTo>
                      <a:pt x="1" y="8765"/>
                    </a:lnTo>
                    <a:lnTo>
                      <a:pt x="2059" y="11222"/>
                    </a:lnTo>
                    <a:lnTo>
                      <a:pt x="4051" y="13811"/>
                    </a:lnTo>
                    <a:lnTo>
                      <a:pt x="5977" y="16467"/>
                    </a:lnTo>
                    <a:lnTo>
                      <a:pt x="7836" y="19189"/>
                    </a:lnTo>
                    <a:lnTo>
                      <a:pt x="9695" y="22044"/>
                    </a:lnTo>
                    <a:lnTo>
                      <a:pt x="11421" y="24966"/>
                    </a:lnTo>
                    <a:lnTo>
                      <a:pt x="13081" y="27954"/>
                    </a:lnTo>
                    <a:lnTo>
                      <a:pt x="14608" y="30942"/>
                    </a:lnTo>
                    <a:lnTo>
                      <a:pt x="15339" y="30145"/>
                    </a:lnTo>
                    <a:lnTo>
                      <a:pt x="16003" y="29348"/>
                    </a:lnTo>
                    <a:lnTo>
                      <a:pt x="16600" y="28419"/>
                    </a:lnTo>
                    <a:lnTo>
                      <a:pt x="17198" y="27555"/>
                    </a:lnTo>
                    <a:lnTo>
                      <a:pt x="17729" y="26626"/>
                    </a:lnTo>
                    <a:lnTo>
                      <a:pt x="18127" y="25696"/>
                    </a:lnTo>
                    <a:lnTo>
                      <a:pt x="18526" y="24700"/>
                    </a:lnTo>
                    <a:lnTo>
                      <a:pt x="18924" y="23704"/>
                    </a:lnTo>
                    <a:lnTo>
                      <a:pt x="19190" y="22708"/>
                    </a:lnTo>
                    <a:lnTo>
                      <a:pt x="19455" y="21712"/>
                    </a:lnTo>
                    <a:lnTo>
                      <a:pt x="19655" y="20650"/>
                    </a:lnTo>
                    <a:lnTo>
                      <a:pt x="19854" y="19654"/>
                    </a:lnTo>
                    <a:lnTo>
                      <a:pt x="19987" y="18592"/>
                    </a:lnTo>
                    <a:lnTo>
                      <a:pt x="20053" y="17529"/>
                    </a:lnTo>
                    <a:lnTo>
                      <a:pt x="20053" y="16467"/>
                    </a:lnTo>
                    <a:lnTo>
                      <a:pt x="20053" y="15405"/>
                    </a:lnTo>
                    <a:lnTo>
                      <a:pt x="20053" y="14342"/>
                    </a:lnTo>
                    <a:lnTo>
                      <a:pt x="19920" y="13280"/>
                    </a:lnTo>
                    <a:lnTo>
                      <a:pt x="19655" y="11222"/>
                    </a:lnTo>
                    <a:lnTo>
                      <a:pt x="19190" y="9163"/>
                    </a:lnTo>
                    <a:lnTo>
                      <a:pt x="18592" y="7105"/>
                    </a:lnTo>
                    <a:lnTo>
                      <a:pt x="17862" y="5180"/>
                    </a:lnTo>
                    <a:lnTo>
                      <a:pt x="16999" y="3320"/>
                    </a:lnTo>
                    <a:lnTo>
                      <a:pt x="16003" y="1594"/>
                    </a:lnTo>
                    <a:lnTo>
                      <a:pt x="15471" y="797"/>
                    </a:lnTo>
                    <a:lnTo>
                      <a:pt x="1494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22" name="Google Shape;3622;g34ed79b00d1_0_3588"/>
              <p:cNvSpPr/>
              <p:nvPr/>
            </p:nvSpPr>
            <p:spPr>
              <a:xfrm>
                <a:off x="4020775" y="1635775"/>
                <a:ext cx="501325" cy="773550"/>
              </a:xfrm>
              <a:custGeom>
                <a:rect b="b" l="l" r="r" t="t"/>
                <a:pathLst>
                  <a:path extrusionOk="0" fill="none" h="30942" w="20053">
                    <a:moveTo>
                      <a:pt x="14608" y="30942"/>
                    </a:moveTo>
                    <a:lnTo>
                      <a:pt x="14608" y="30942"/>
                    </a:lnTo>
                    <a:lnTo>
                      <a:pt x="15339" y="30145"/>
                    </a:lnTo>
                    <a:lnTo>
                      <a:pt x="16003" y="29348"/>
                    </a:lnTo>
                    <a:lnTo>
                      <a:pt x="16600" y="28419"/>
                    </a:lnTo>
                    <a:lnTo>
                      <a:pt x="17198" y="27555"/>
                    </a:lnTo>
                    <a:lnTo>
                      <a:pt x="17729" y="26626"/>
                    </a:lnTo>
                    <a:lnTo>
                      <a:pt x="18127" y="25696"/>
                    </a:lnTo>
                    <a:lnTo>
                      <a:pt x="18526" y="24700"/>
                    </a:lnTo>
                    <a:lnTo>
                      <a:pt x="18924" y="23704"/>
                    </a:lnTo>
                    <a:lnTo>
                      <a:pt x="19190" y="22708"/>
                    </a:lnTo>
                    <a:lnTo>
                      <a:pt x="19455" y="21712"/>
                    </a:lnTo>
                    <a:lnTo>
                      <a:pt x="19655" y="20650"/>
                    </a:lnTo>
                    <a:lnTo>
                      <a:pt x="19854" y="19654"/>
                    </a:lnTo>
                    <a:lnTo>
                      <a:pt x="19987" y="18592"/>
                    </a:lnTo>
                    <a:lnTo>
                      <a:pt x="20053" y="17529"/>
                    </a:lnTo>
                    <a:lnTo>
                      <a:pt x="20053" y="16467"/>
                    </a:lnTo>
                    <a:lnTo>
                      <a:pt x="20053" y="15405"/>
                    </a:lnTo>
                    <a:lnTo>
                      <a:pt x="20053" y="14342"/>
                    </a:lnTo>
                    <a:lnTo>
                      <a:pt x="19920" y="13280"/>
                    </a:lnTo>
                    <a:lnTo>
                      <a:pt x="19655" y="11222"/>
                    </a:lnTo>
                    <a:lnTo>
                      <a:pt x="19190" y="9163"/>
                    </a:lnTo>
                    <a:lnTo>
                      <a:pt x="18592" y="7105"/>
                    </a:lnTo>
                    <a:lnTo>
                      <a:pt x="17862" y="5180"/>
                    </a:lnTo>
                    <a:lnTo>
                      <a:pt x="16999" y="3320"/>
                    </a:lnTo>
                    <a:lnTo>
                      <a:pt x="16003" y="1594"/>
                    </a:lnTo>
                    <a:lnTo>
                      <a:pt x="15471" y="797"/>
                    </a:lnTo>
                    <a:lnTo>
                      <a:pt x="14940" y="1"/>
                    </a:lnTo>
                    <a:lnTo>
                      <a:pt x="14940" y="1"/>
                    </a:lnTo>
                    <a:lnTo>
                      <a:pt x="13347" y="598"/>
                    </a:lnTo>
                    <a:lnTo>
                      <a:pt x="11488" y="1461"/>
                    </a:lnTo>
                    <a:lnTo>
                      <a:pt x="9429" y="2524"/>
                    </a:lnTo>
                    <a:lnTo>
                      <a:pt x="7305" y="3719"/>
                    </a:lnTo>
                    <a:lnTo>
                      <a:pt x="5246" y="5047"/>
                    </a:lnTo>
                    <a:lnTo>
                      <a:pt x="3254" y="6308"/>
                    </a:lnTo>
                    <a:lnTo>
                      <a:pt x="1462" y="7570"/>
                    </a:lnTo>
                    <a:lnTo>
                      <a:pt x="1" y="8765"/>
                    </a:lnTo>
                    <a:lnTo>
                      <a:pt x="1" y="8765"/>
                    </a:lnTo>
                    <a:lnTo>
                      <a:pt x="2059" y="11222"/>
                    </a:lnTo>
                    <a:lnTo>
                      <a:pt x="4051" y="13811"/>
                    </a:lnTo>
                    <a:lnTo>
                      <a:pt x="5977" y="16467"/>
                    </a:lnTo>
                    <a:lnTo>
                      <a:pt x="7836" y="19189"/>
                    </a:lnTo>
                    <a:lnTo>
                      <a:pt x="9695" y="22044"/>
                    </a:lnTo>
                    <a:lnTo>
                      <a:pt x="11421" y="24966"/>
                    </a:lnTo>
                    <a:lnTo>
                      <a:pt x="13081" y="27954"/>
                    </a:lnTo>
                    <a:lnTo>
                      <a:pt x="14608" y="30942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23" name="Google Shape;3623;g34ed79b00d1_0_3588"/>
              <p:cNvSpPr/>
              <p:nvPr/>
            </p:nvSpPr>
            <p:spPr>
              <a:xfrm>
                <a:off x="4478925" y="1959475"/>
                <a:ext cx="388450" cy="1274850"/>
              </a:xfrm>
              <a:custGeom>
                <a:rect b="b" l="l" r="r" t="t"/>
                <a:pathLst>
                  <a:path extrusionOk="0" h="50994" w="15538">
                    <a:moveTo>
                      <a:pt x="10159" y="0"/>
                    </a:moveTo>
                    <a:lnTo>
                      <a:pt x="10359" y="1992"/>
                    </a:lnTo>
                    <a:lnTo>
                      <a:pt x="10359" y="3984"/>
                    </a:lnTo>
                    <a:lnTo>
                      <a:pt x="10292" y="5909"/>
                    </a:lnTo>
                    <a:lnTo>
                      <a:pt x="10093" y="7769"/>
                    </a:lnTo>
                    <a:lnTo>
                      <a:pt x="9827" y="9628"/>
                    </a:lnTo>
                    <a:lnTo>
                      <a:pt x="9429" y="11420"/>
                    </a:lnTo>
                    <a:lnTo>
                      <a:pt x="8898" y="13213"/>
                    </a:lnTo>
                    <a:lnTo>
                      <a:pt x="8300" y="14873"/>
                    </a:lnTo>
                    <a:lnTo>
                      <a:pt x="7570" y="16533"/>
                    </a:lnTo>
                    <a:lnTo>
                      <a:pt x="6773" y="18127"/>
                    </a:lnTo>
                    <a:lnTo>
                      <a:pt x="5844" y="19654"/>
                    </a:lnTo>
                    <a:lnTo>
                      <a:pt x="4848" y="21114"/>
                    </a:lnTo>
                    <a:lnTo>
                      <a:pt x="3785" y="22575"/>
                    </a:lnTo>
                    <a:lnTo>
                      <a:pt x="2590" y="23903"/>
                    </a:lnTo>
                    <a:lnTo>
                      <a:pt x="1329" y="25165"/>
                    </a:lnTo>
                    <a:lnTo>
                      <a:pt x="1" y="26360"/>
                    </a:lnTo>
                    <a:lnTo>
                      <a:pt x="1196" y="29348"/>
                    </a:lnTo>
                    <a:lnTo>
                      <a:pt x="2258" y="32402"/>
                    </a:lnTo>
                    <a:lnTo>
                      <a:pt x="3254" y="35456"/>
                    </a:lnTo>
                    <a:lnTo>
                      <a:pt x="4184" y="38511"/>
                    </a:lnTo>
                    <a:lnTo>
                      <a:pt x="4980" y="41631"/>
                    </a:lnTo>
                    <a:lnTo>
                      <a:pt x="5711" y="44752"/>
                    </a:lnTo>
                    <a:lnTo>
                      <a:pt x="6375" y="47873"/>
                    </a:lnTo>
                    <a:lnTo>
                      <a:pt x="6972" y="50993"/>
                    </a:lnTo>
                    <a:lnTo>
                      <a:pt x="7968" y="49665"/>
                    </a:lnTo>
                    <a:lnTo>
                      <a:pt x="8898" y="48271"/>
                    </a:lnTo>
                    <a:lnTo>
                      <a:pt x="9761" y="46810"/>
                    </a:lnTo>
                    <a:lnTo>
                      <a:pt x="10558" y="45349"/>
                    </a:lnTo>
                    <a:lnTo>
                      <a:pt x="11288" y="43889"/>
                    </a:lnTo>
                    <a:lnTo>
                      <a:pt x="11952" y="42362"/>
                    </a:lnTo>
                    <a:lnTo>
                      <a:pt x="12616" y="40834"/>
                    </a:lnTo>
                    <a:lnTo>
                      <a:pt x="13147" y="39307"/>
                    </a:lnTo>
                    <a:lnTo>
                      <a:pt x="13612" y="37714"/>
                    </a:lnTo>
                    <a:lnTo>
                      <a:pt x="14077" y="36120"/>
                    </a:lnTo>
                    <a:lnTo>
                      <a:pt x="14475" y="34527"/>
                    </a:lnTo>
                    <a:lnTo>
                      <a:pt x="14807" y="32867"/>
                    </a:lnTo>
                    <a:lnTo>
                      <a:pt x="15006" y="31273"/>
                    </a:lnTo>
                    <a:lnTo>
                      <a:pt x="15272" y="29613"/>
                    </a:lnTo>
                    <a:lnTo>
                      <a:pt x="15405" y="27953"/>
                    </a:lnTo>
                    <a:lnTo>
                      <a:pt x="15471" y="26227"/>
                    </a:lnTo>
                    <a:lnTo>
                      <a:pt x="15538" y="24567"/>
                    </a:lnTo>
                    <a:lnTo>
                      <a:pt x="15538" y="22907"/>
                    </a:lnTo>
                    <a:lnTo>
                      <a:pt x="15471" y="21247"/>
                    </a:lnTo>
                    <a:lnTo>
                      <a:pt x="15338" y="19521"/>
                    </a:lnTo>
                    <a:lnTo>
                      <a:pt x="15139" y="17861"/>
                    </a:lnTo>
                    <a:lnTo>
                      <a:pt x="14940" y="16201"/>
                    </a:lnTo>
                    <a:lnTo>
                      <a:pt x="14674" y="14475"/>
                    </a:lnTo>
                    <a:lnTo>
                      <a:pt x="14342" y="12815"/>
                    </a:lnTo>
                    <a:lnTo>
                      <a:pt x="14010" y="11155"/>
                    </a:lnTo>
                    <a:lnTo>
                      <a:pt x="13612" y="9561"/>
                    </a:lnTo>
                    <a:lnTo>
                      <a:pt x="13147" y="7901"/>
                    </a:lnTo>
                    <a:lnTo>
                      <a:pt x="12616" y="6308"/>
                    </a:lnTo>
                    <a:lnTo>
                      <a:pt x="12085" y="4648"/>
                    </a:lnTo>
                    <a:lnTo>
                      <a:pt x="11487" y="3121"/>
                    </a:lnTo>
                    <a:lnTo>
                      <a:pt x="10823" y="1527"/>
                    </a:lnTo>
                    <a:lnTo>
                      <a:pt x="1015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24" name="Google Shape;3624;g34ed79b00d1_0_3588"/>
              <p:cNvSpPr/>
              <p:nvPr/>
            </p:nvSpPr>
            <p:spPr>
              <a:xfrm>
                <a:off x="4478925" y="1959475"/>
                <a:ext cx="388450" cy="1274850"/>
              </a:xfrm>
              <a:custGeom>
                <a:rect b="b" l="l" r="r" t="t"/>
                <a:pathLst>
                  <a:path extrusionOk="0" fill="none" h="50994" w="15538">
                    <a:moveTo>
                      <a:pt x="10159" y="0"/>
                    </a:moveTo>
                    <a:lnTo>
                      <a:pt x="10159" y="0"/>
                    </a:lnTo>
                    <a:lnTo>
                      <a:pt x="10359" y="1992"/>
                    </a:lnTo>
                    <a:lnTo>
                      <a:pt x="10359" y="3984"/>
                    </a:lnTo>
                    <a:lnTo>
                      <a:pt x="10292" y="5909"/>
                    </a:lnTo>
                    <a:lnTo>
                      <a:pt x="10093" y="7769"/>
                    </a:lnTo>
                    <a:lnTo>
                      <a:pt x="9827" y="9628"/>
                    </a:lnTo>
                    <a:lnTo>
                      <a:pt x="9429" y="11420"/>
                    </a:lnTo>
                    <a:lnTo>
                      <a:pt x="8898" y="13213"/>
                    </a:lnTo>
                    <a:lnTo>
                      <a:pt x="8300" y="14873"/>
                    </a:lnTo>
                    <a:lnTo>
                      <a:pt x="7570" y="16533"/>
                    </a:lnTo>
                    <a:lnTo>
                      <a:pt x="6773" y="18127"/>
                    </a:lnTo>
                    <a:lnTo>
                      <a:pt x="5844" y="19654"/>
                    </a:lnTo>
                    <a:lnTo>
                      <a:pt x="4848" y="21114"/>
                    </a:lnTo>
                    <a:lnTo>
                      <a:pt x="3785" y="22575"/>
                    </a:lnTo>
                    <a:lnTo>
                      <a:pt x="2590" y="23903"/>
                    </a:lnTo>
                    <a:lnTo>
                      <a:pt x="1329" y="25165"/>
                    </a:lnTo>
                    <a:lnTo>
                      <a:pt x="1" y="26360"/>
                    </a:lnTo>
                    <a:lnTo>
                      <a:pt x="1" y="26360"/>
                    </a:lnTo>
                    <a:lnTo>
                      <a:pt x="1196" y="29348"/>
                    </a:lnTo>
                    <a:lnTo>
                      <a:pt x="2258" y="32402"/>
                    </a:lnTo>
                    <a:lnTo>
                      <a:pt x="3254" y="35456"/>
                    </a:lnTo>
                    <a:lnTo>
                      <a:pt x="4184" y="38511"/>
                    </a:lnTo>
                    <a:lnTo>
                      <a:pt x="4980" y="41631"/>
                    </a:lnTo>
                    <a:lnTo>
                      <a:pt x="5711" y="44752"/>
                    </a:lnTo>
                    <a:lnTo>
                      <a:pt x="6375" y="47873"/>
                    </a:lnTo>
                    <a:lnTo>
                      <a:pt x="6972" y="50993"/>
                    </a:lnTo>
                    <a:lnTo>
                      <a:pt x="6972" y="50993"/>
                    </a:lnTo>
                    <a:lnTo>
                      <a:pt x="7968" y="49665"/>
                    </a:lnTo>
                    <a:lnTo>
                      <a:pt x="8898" y="48271"/>
                    </a:lnTo>
                    <a:lnTo>
                      <a:pt x="9761" y="46810"/>
                    </a:lnTo>
                    <a:lnTo>
                      <a:pt x="10558" y="45349"/>
                    </a:lnTo>
                    <a:lnTo>
                      <a:pt x="11288" y="43889"/>
                    </a:lnTo>
                    <a:lnTo>
                      <a:pt x="11952" y="42362"/>
                    </a:lnTo>
                    <a:lnTo>
                      <a:pt x="12616" y="40834"/>
                    </a:lnTo>
                    <a:lnTo>
                      <a:pt x="13147" y="39307"/>
                    </a:lnTo>
                    <a:lnTo>
                      <a:pt x="13612" y="37714"/>
                    </a:lnTo>
                    <a:lnTo>
                      <a:pt x="14077" y="36120"/>
                    </a:lnTo>
                    <a:lnTo>
                      <a:pt x="14475" y="34527"/>
                    </a:lnTo>
                    <a:lnTo>
                      <a:pt x="14807" y="32867"/>
                    </a:lnTo>
                    <a:lnTo>
                      <a:pt x="15006" y="31273"/>
                    </a:lnTo>
                    <a:lnTo>
                      <a:pt x="15272" y="29613"/>
                    </a:lnTo>
                    <a:lnTo>
                      <a:pt x="15405" y="27953"/>
                    </a:lnTo>
                    <a:lnTo>
                      <a:pt x="15471" y="26227"/>
                    </a:lnTo>
                    <a:lnTo>
                      <a:pt x="15538" y="24567"/>
                    </a:lnTo>
                    <a:lnTo>
                      <a:pt x="15538" y="22907"/>
                    </a:lnTo>
                    <a:lnTo>
                      <a:pt x="15471" y="21247"/>
                    </a:lnTo>
                    <a:lnTo>
                      <a:pt x="15338" y="19521"/>
                    </a:lnTo>
                    <a:lnTo>
                      <a:pt x="15139" y="17861"/>
                    </a:lnTo>
                    <a:lnTo>
                      <a:pt x="14940" y="16201"/>
                    </a:lnTo>
                    <a:lnTo>
                      <a:pt x="14674" y="14475"/>
                    </a:lnTo>
                    <a:lnTo>
                      <a:pt x="14342" y="12815"/>
                    </a:lnTo>
                    <a:lnTo>
                      <a:pt x="14010" y="11155"/>
                    </a:lnTo>
                    <a:lnTo>
                      <a:pt x="13612" y="9561"/>
                    </a:lnTo>
                    <a:lnTo>
                      <a:pt x="13147" y="7901"/>
                    </a:lnTo>
                    <a:lnTo>
                      <a:pt x="12616" y="6308"/>
                    </a:lnTo>
                    <a:lnTo>
                      <a:pt x="12085" y="4648"/>
                    </a:lnTo>
                    <a:lnTo>
                      <a:pt x="11487" y="3121"/>
                    </a:lnTo>
                    <a:lnTo>
                      <a:pt x="10823" y="1527"/>
                    </a:lnTo>
                    <a:lnTo>
                      <a:pt x="10159" y="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25" name="Google Shape;3625;g34ed79b00d1_0_3588"/>
              <p:cNvSpPr/>
              <p:nvPr/>
            </p:nvSpPr>
            <p:spPr>
              <a:xfrm>
                <a:off x="3013200" y="1469775"/>
                <a:ext cx="668975" cy="753650"/>
              </a:xfrm>
              <a:custGeom>
                <a:rect b="b" l="l" r="r" t="t"/>
                <a:pathLst>
                  <a:path extrusionOk="0" h="30146" w="26759">
                    <a:moveTo>
                      <a:pt x="4051" y="1"/>
                    </a:moveTo>
                    <a:lnTo>
                      <a:pt x="3454" y="930"/>
                    </a:lnTo>
                    <a:lnTo>
                      <a:pt x="2922" y="1794"/>
                    </a:lnTo>
                    <a:lnTo>
                      <a:pt x="2391" y="2657"/>
                    </a:lnTo>
                    <a:lnTo>
                      <a:pt x="1993" y="3586"/>
                    </a:lnTo>
                    <a:lnTo>
                      <a:pt x="1528" y="4516"/>
                    </a:lnTo>
                    <a:lnTo>
                      <a:pt x="1196" y="5445"/>
                    </a:lnTo>
                    <a:lnTo>
                      <a:pt x="864" y="6375"/>
                    </a:lnTo>
                    <a:lnTo>
                      <a:pt x="598" y="7305"/>
                    </a:lnTo>
                    <a:lnTo>
                      <a:pt x="399" y="8300"/>
                    </a:lnTo>
                    <a:lnTo>
                      <a:pt x="266" y="9230"/>
                    </a:lnTo>
                    <a:lnTo>
                      <a:pt x="134" y="10226"/>
                    </a:lnTo>
                    <a:lnTo>
                      <a:pt x="1" y="11156"/>
                    </a:lnTo>
                    <a:lnTo>
                      <a:pt x="1" y="12152"/>
                    </a:lnTo>
                    <a:lnTo>
                      <a:pt x="1" y="13148"/>
                    </a:lnTo>
                    <a:lnTo>
                      <a:pt x="1" y="14143"/>
                    </a:lnTo>
                    <a:lnTo>
                      <a:pt x="67" y="15073"/>
                    </a:lnTo>
                    <a:lnTo>
                      <a:pt x="399" y="17065"/>
                    </a:lnTo>
                    <a:lnTo>
                      <a:pt x="798" y="18990"/>
                    </a:lnTo>
                    <a:lnTo>
                      <a:pt x="1395" y="20982"/>
                    </a:lnTo>
                    <a:lnTo>
                      <a:pt x="2059" y="22908"/>
                    </a:lnTo>
                    <a:lnTo>
                      <a:pt x="2922" y="24767"/>
                    </a:lnTo>
                    <a:lnTo>
                      <a:pt x="3918" y="26626"/>
                    </a:lnTo>
                    <a:lnTo>
                      <a:pt x="5047" y="28419"/>
                    </a:lnTo>
                    <a:lnTo>
                      <a:pt x="6242" y="30145"/>
                    </a:lnTo>
                    <a:lnTo>
                      <a:pt x="8832" y="27821"/>
                    </a:lnTo>
                    <a:lnTo>
                      <a:pt x="11355" y="25564"/>
                    </a:lnTo>
                    <a:lnTo>
                      <a:pt x="13944" y="23439"/>
                    </a:lnTo>
                    <a:lnTo>
                      <a:pt x="16534" y="21314"/>
                    </a:lnTo>
                    <a:lnTo>
                      <a:pt x="19123" y="19322"/>
                    </a:lnTo>
                    <a:lnTo>
                      <a:pt x="21646" y="17397"/>
                    </a:lnTo>
                    <a:lnTo>
                      <a:pt x="24236" y="15604"/>
                    </a:lnTo>
                    <a:lnTo>
                      <a:pt x="26759" y="13811"/>
                    </a:lnTo>
                    <a:lnTo>
                      <a:pt x="25431" y="12683"/>
                    </a:lnTo>
                    <a:lnTo>
                      <a:pt x="24169" y="11620"/>
                    </a:lnTo>
                    <a:lnTo>
                      <a:pt x="22841" y="10558"/>
                    </a:lnTo>
                    <a:lnTo>
                      <a:pt x="21514" y="9496"/>
                    </a:lnTo>
                    <a:lnTo>
                      <a:pt x="20119" y="8500"/>
                    </a:lnTo>
                    <a:lnTo>
                      <a:pt x="18725" y="7570"/>
                    </a:lnTo>
                    <a:lnTo>
                      <a:pt x="17331" y="6641"/>
                    </a:lnTo>
                    <a:lnTo>
                      <a:pt x="15936" y="5777"/>
                    </a:lnTo>
                    <a:lnTo>
                      <a:pt x="14475" y="4914"/>
                    </a:lnTo>
                    <a:lnTo>
                      <a:pt x="13015" y="4117"/>
                    </a:lnTo>
                    <a:lnTo>
                      <a:pt x="11554" y="3321"/>
                    </a:lnTo>
                    <a:lnTo>
                      <a:pt x="10093" y="2590"/>
                    </a:lnTo>
                    <a:lnTo>
                      <a:pt x="8632" y="1860"/>
                    </a:lnTo>
                    <a:lnTo>
                      <a:pt x="7105" y="1262"/>
                    </a:lnTo>
                    <a:lnTo>
                      <a:pt x="5578" y="598"/>
                    </a:lnTo>
                    <a:lnTo>
                      <a:pt x="405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26" name="Google Shape;3626;g34ed79b00d1_0_3588"/>
              <p:cNvSpPr/>
              <p:nvPr/>
            </p:nvSpPr>
            <p:spPr>
              <a:xfrm>
                <a:off x="3013200" y="1469775"/>
                <a:ext cx="668975" cy="753650"/>
              </a:xfrm>
              <a:custGeom>
                <a:rect b="b" l="l" r="r" t="t"/>
                <a:pathLst>
                  <a:path extrusionOk="0" fill="none" h="30146" w="26759">
                    <a:moveTo>
                      <a:pt x="6242" y="30145"/>
                    </a:moveTo>
                    <a:lnTo>
                      <a:pt x="6242" y="30145"/>
                    </a:lnTo>
                    <a:lnTo>
                      <a:pt x="8832" y="27821"/>
                    </a:lnTo>
                    <a:lnTo>
                      <a:pt x="11355" y="25564"/>
                    </a:lnTo>
                    <a:lnTo>
                      <a:pt x="13944" y="23439"/>
                    </a:lnTo>
                    <a:lnTo>
                      <a:pt x="16534" y="21314"/>
                    </a:lnTo>
                    <a:lnTo>
                      <a:pt x="19123" y="19322"/>
                    </a:lnTo>
                    <a:lnTo>
                      <a:pt x="21646" y="17397"/>
                    </a:lnTo>
                    <a:lnTo>
                      <a:pt x="24236" y="15604"/>
                    </a:lnTo>
                    <a:lnTo>
                      <a:pt x="26759" y="13811"/>
                    </a:lnTo>
                    <a:lnTo>
                      <a:pt x="26759" y="13811"/>
                    </a:lnTo>
                    <a:lnTo>
                      <a:pt x="25431" y="12683"/>
                    </a:lnTo>
                    <a:lnTo>
                      <a:pt x="24169" y="11620"/>
                    </a:lnTo>
                    <a:lnTo>
                      <a:pt x="22841" y="10558"/>
                    </a:lnTo>
                    <a:lnTo>
                      <a:pt x="21514" y="9496"/>
                    </a:lnTo>
                    <a:lnTo>
                      <a:pt x="20119" y="8500"/>
                    </a:lnTo>
                    <a:lnTo>
                      <a:pt x="18725" y="7570"/>
                    </a:lnTo>
                    <a:lnTo>
                      <a:pt x="17331" y="6641"/>
                    </a:lnTo>
                    <a:lnTo>
                      <a:pt x="15936" y="5777"/>
                    </a:lnTo>
                    <a:lnTo>
                      <a:pt x="14475" y="4914"/>
                    </a:lnTo>
                    <a:lnTo>
                      <a:pt x="13015" y="4117"/>
                    </a:lnTo>
                    <a:lnTo>
                      <a:pt x="11554" y="3321"/>
                    </a:lnTo>
                    <a:lnTo>
                      <a:pt x="10093" y="2590"/>
                    </a:lnTo>
                    <a:lnTo>
                      <a:pt x="8632" y="1860"/>
                    </a:lnTo>
                    <a:lnTo>
                      <a:pt x="7105" y="1262"/>
                    </a:lnTo>
                    <a:lnTo>
                      <a:pt x="5578" y="598"/>
                    </a:lnTo>
                    <a:lnTo>
                      <a:pt x="4051" y="1"/>
                    </a:lnTo>
                    <a:lnTo>
                      <a:pt x="4051" y="1"/>
                    </a:lnTo>
                    <a:lnTo>
                      <a:pt x="3454" y="930"/>
                    </a:lnTo>
                    <a:lnTo>
                      <a:pt x="2922" y="1794"/>
                    </a:lnTo>
                    <a:lnTo>
                      <a:pt x="2391" y="2657"/>
                    </a:lnTo>
                    <a:lnTo>
                      <a:pt x="1993" y="3586"/>
                    </a:lnTo>
                    <a:lnTo>
                      <a:pt x="1528" y="4516"/>
                    </a:lnTo>
                    <a:lnTo>
                      <a:pt x="1196" y="5445"/>
                    </a:lnTo>
                    <a:lnTo>
                      <a:pt x="864" y="6375"/>
                    </a:lnTo>
                    <a:lnTo>
                      <a:pt x="598" y="7305"/>
                    </a:lnTo>
                    <a:lnTo>
                      <a:pt x="399" y="8300"/>
                    </a:lnTo>
                    <a:lnTo>
                      <a:pt x="266" y="9230"/>
                    </a:lnTo>
                    <a:lnTo>
                      <a:pt x="134" y="10226"/>
                    </a:lnTo>
                    <a:lnTo>
                      <a:pt x="1" y="11156"/>
                    </a:lnTo>
                    <a:lnTo>
                      <a:pt x="1" y="12152"/>
                    </a:lnTo>
                    <a:lnTo>
                      <a:pt x="1" y="13148"/>
                    </a:lnTo>
                    <a:lnTo>
                      <a:pt x="1" y="14143"/>
                    </a:lnTo>
                    <a:lnTo>
                      <a:pt x="67" y="15073"/>
                    </a:lnTo>
                    <a:lnTo>
                      <a:pt x="399" y="17065"/>
                    </a:lnTo>
                    <a:lnTo>
                      <a:pt x="798" y="18990"/>
                    </a:lnTo>
                    <a:lnTo>
                      <a:pt x="1395" y="20982"/>
                    </a:lnTo>
                    <a:lnTo>
                      <a:pt x="2059" y="22908"/>
                    </a:lnTo>
                    <a:lnTo>
                      <a:pt x="2922" y="24767"/>
                    </a:lnTo>
                    <a:lnTo>
                      <a:pt x="3918" y="26626"/>
                    </a:lnTo>
                    <a:lnTo>
                      <a:pt x="5047" y="28419"/>
                    </a:lnTo>
                    <a:lnTo>
                      <a:pt x="6242" y="30145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27" name="Google Shape;3627;g34ed79b00d1_0_3588"/>
              <p:cNvSpPr/>
              <p:nvPr/>
            </p:nvSpPr>
            <p:spPr>
              <a:xfrm>
                <a:off x="4663175" y="2704775"/>
                <a:ext cx="390100" cy="1283150"/>
              </a:xfrm>
              <a:custGeom>
                <a:rect b="b" l="l" r="r" t="t"/>
                <a:pathLst>
                  <a:path extrusionOk="0" h="51326" w="15604">
                    <a:moveTo>
                      <a:pt x="15338" y="0"/>
                    </a:moveTo>
                    <a:lnTo>
                      <a:pt x="15006" y="2391"/>
                    </a:lnTo>
                    <a:lnTo>
                      <a:pt x="14608" y="4781"/>
                    </a:lnTo>
                    <a:lnTo>
                      <a:pt x="14143" y="7105"/>
                    </a:lnTo>
                    <a:lnTo>
                      <a:pt x="13612" y="9362"/>
                    </a:lnTo>
                    <a:lnTo>
                      <a:pt x="12948" y="11554"/>
                    </a:lnTo>
                    <a:lnTo>
                      <a:pt x="12284" y="13745"/>
                    </a:lnTo>
                    <a:lnTo>
                      <a:pt x="11487" y="15869"/>
                    </a:lnTo>
                    <a:lnTo>
                      <a:pt x="10624" y="17928"/>
                    </a:lnTo>
                    <a:lnTo>
                      <a:pt x="9695" y="19920"/>
                    </a:lnTo>
                    <a:lnTo>
                      <a:pt x="8699" y="21912"/>
                    </a:lnTo>
                    <a:lnTo>
                      <a:pt x="7570" y="23837"/>
                    </a:lnTo>
                    <a:lnTo>
                      <a:pt x="6375" y="25696"/>
                    </a:lnTo>
                    <a:lnTo>
                      <a:pt x="5180" y="27489"/>
                    </a:lnTo>
                    <a:lnTo>
                      <a:pt x="3785" y="29282"/>
                    </a:lnTo>
                    <a:lnTo>
                      <a:pt x="2391" y="31008"/>
                    </a:lnTo>
                    <a:lnTo>
                      <a:pt x="930" y="32668"/>
                    </a:lnTo>
                    <a:lnTo>
                      <a:pt x="997" y="35058"/>
                    </a:lnTo>
                    <a:lnTo>
                      <a:pt x="1063" y="37382"/>
                    </a:lnTo>
                    <a:lnTo>
                      <a:pt x="997" y="39839"/>
                    </a:lnTo>
                    <a:lnTo>
                      <a:pt x="864" y="42229"/>
                    </a:lnTo>
                    <a:lnTo>
                      <a:pt x="731" y="44619"/>
                    </a:lnTo>
                    <a:lnTo>
                      <a:pt x="532" y="46943"/>
                    </a:lnTo>
                    <a:lnTo>
                      <a:pt x="1" y="51326"/>
                    </a:lnTo>
                    <a:lnTo>
                      <a:pt x="1196" y="49798"/>
                    </a:lnTo>
                    <a:lnTo>
                      <a:pt x="2258" y="48271"/>
                    </a:lnTo>
                    <a:lnTo>
                      <a:pt x="3321" y="46678"/>
                    </a:lnTo>
                    <a:lnTo>
                      <a:pt x="4316" y="45151"/>
                    </a:lnTo>
                    <a:lnTo>
                      <a:pt x="5312" y="43557"/>
                    </a:lnTo>
                    <a:lnTo>
                      <a:pt x="6242" y="41964"/>
                    </a:lnTo>
                    <a:lnTo>
                      <a:pt x="7105" y="40304"/>
                    </a:lnTo>
                    <a:lnTo>
                      <a:pt x="7902" y="38710"/>
                    </a:lnTo>
                    <a:lnTo>
                      <a:pt x="8699" y="37050"/>
                    </a:lnTo>
                    <a:lnTo>
                      <a:pt x="9429" y="35390"/>
                    </a:lnTo>
                    <a:lnTo>
                      <a:pt x="10159" y="33730"/>
                    </a:lnTo>
                    <a:lnTo>
                      <a:pt x="10757" y="32070"/>
                    </a:lnTo>
                    <a:lnTo>
                      <a:pt x="11355" y="30410"/>
                    </a:lnTo>
                    <a:lnTo>
                      <a:pt x="11952" y="28751"/>
                    </a:lnTo>
                    <a:lnTo>
                      <a:pt x="12483" y="27091"/>
                    </a:lnTo>
                    <a:lnTo>
                      <a:pt x="12948" y="25431"/>
                    </a:lnTo>
                    <a:lnTo>
                      <a:pt x="13811" y="22111"/>
                    </a:lnTo>
                    <a:lnTo>
                      <a:pt x="14475" y="18791"/>
                    </a:lnTo>
                    <a:lnTo>
                      <a:pt x="15006" y="15471"/>
                    </a:lnTo>
                    <a:lnTo>
                      <a:pt x="15338" y="12284"/>
                    </a:lnTo>
                    <a:lnTo>
                      <a:pt x="15538" y="9097"/>
                    </a:lnTo>
                    <a:lnTo>
                      <a:pt x="15604" y="5976"/>
                    </a:lnTo>
                    <a:lnTo>
                      <a:pt x="15538" y="2922"/>
                    </a:lnTo>
                    <a:lnTo>
                      <a:pt x="1533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28" name="Google Shape;3628;g34ed79b00d1_0_3588"/>
              <p:cNvSpPr/>
              <p:nvPr/>
            </p:nvSpPr>
            <p:spPr>
              <a:xfrm>
                <a:off x="4663175" y="2704775"/>
                <a:ext cx="390100" cy="1283150"/>
              </a:xfrm>
              <a:custGeom>
                <a:rect b="b" l="l" r="r" t="t"/>
                <a:pathLst>
                  <a:path extrusionOk="0" fill="none" h="51326" w="15604">
                    <a:moveTo>
                      <a:pt x="930" y="32668"/>
                    </a:moveTo>
                    <a:lnTo>
                      <a:pt x="930" y="32668"/>
                    </a:lnTo>
                    <a:lnTo>
                      <a:pt x="997" y="35058"/>
                    </a:lnTo>
                    <a:lnTo>
                      <a:pt x="1063" y="37382"/>
                    </a:lnTo>
                    <a:lnTo>
                      <a:pt x="997" y="39839"/>
                    </a:lnTo>
                    <a:lnTo>
                      <a:pt x="864" y="42229"/>
                    </a:lnTo>
                    <a:lnTo>
                      <a:pt x="731" y="44619"/>
                    </a:lnTo>
                    <a:lnTo>
                      <a:pt x="532" y="46943"/>
                    </a:lnTo>
                    <a:lnTo>
                      <a:pt x="1" y="51326"/>
                    </a:lnTo>
                    <a:lnTo>
                      <a:pt x="1" y="51326"/>
                    </a:lnTo>
                    <a:lnTo>
                      <a:pt x="1196" y="49798"/>
                    </a:lnTo>
                    <a:lnTo>
                      <a:pt x="2258" y="48271"/>
                    </a:lnTo>
                    <a:lnTo>
                      <a:pt x="3321" y="46678"/>
                    </a:lnTo>
                    <a:lnTo>
                      <a:pt x="4316" y="45151"/>
                    </a:lnTo>
                    <a:lnTo>
                      <a:pt x="5312" y="43557"/>
                    </a:lnTo>
                    <a:lnTo>
                      <a:pt x="6242" y="41964"/>
                    </a:lnTo>
                    <a:lnTo>
                      <a:pt x="7105" y="40304"/>
                    </a:lnTo>
                    <a:lnTo>
                      <a:pt x="7902" y="38710"/>
                    </a:lnTo>
                    <a:lnTo>
                      <a:pt x="8699" y="37050"/>
                    </a:lnTo>
                    <a:lnTo>
                      <a:pt x="9429" y="35390"/>
                    </a:lnTo>
                    <a:lnTo>
                      <a:pt x="10159" y="33730"/>
                    </a:lnTo>
                    <a:lnTo>
                      <a:pt x="10757" y="32070"/>
                    </a:lnTo>
                    <a:lnTo>
                      <a:pt x="11355" y="30410"/>
                    </a:lnTo>
                    <a:lnTo>
                      <a:pt x="11952" y="28751"/>
                    </a:lnTo>
                    <a:lnTo>
                      <a:pt x="12483" y="27091"/>
                    </a:lnTo>
                    <a:lnTo>
                      <a:pt x="12948" y="25431"/>
                    </a:lnTo>
                    <a:lnTo>
                      <a:pt x="13811" y="22111"/>
                    </a:lnTo>
                    <a:lnTo>
                      <a:pt x="14475" y="18791"/>
                    </a:lnTo>
                    <a:lnTo>
                      <a:pt x="15006" y="15471"/>
                    </a:lnTo>
                    <a:lnTo>
                      <a:pt x="15338" y="12284"/>
                    </a:lnTo>
                    <a:lnTo>
                      <a:pt x="15538" y="9097"/>
                    </a:lnTo>
                    <a:lnTo>
                      <a:pt x="15604" y="5976"/>
                    </a:lnTo>
                    <a:lnTo>
                      <a:pt x="15538" y="2922"/>
                    </a:lnTo>
                    <a:lnTo>
                      <a:pt x="15338" y="0"/>
                    </a:lnTo>
                    <a:lnTo>
                      <a:pt x="15338" y="0"/>
                    </a:lnTo>
                    <a:lnTo>
                      <a:pt x="15006" y="2391"/>
                    </a:lnTo>
                    <a:lnTo>
                      <a:pt x="14608" y="4781"/>
                    </a:lnTo>
                    <a:lnTo>
                      <a:pt x="14143" y="7105"/>
                    </a:lnTo>
                    <a:lnTo>
                      <a:pt x="13612" y="9362"/>
                    </a:lnTo>
                    <a:lnTo>
                      <a:pt x="12948" y="11554"/>
                    </a:lnTo>
                    <a:lnTo>
                      <a:pt x="12284" y="13745"/>
                    </a:lnTo>
                    <a:lnTo>
                      <a:pt x="11487" y="15869"/>
                    </a:lnTo>
                    <a:lnTo>
                      <a:pt x="10624" y="17928"/>
                    </a:lnTo>
                    <a:lnTo>
                      <a:pt x="9695" y="19920"/>
                    </a:lnTo>
                    <a:lnTo>
                      <a:pt x="8699" y="21912"/>
                    </a:lnTo>
                    <a:lnTo>
                      <a:pt x="7570" y="23837"/>
                    </a:lnTo>
                    <a:lnTo>
                      <a:pt x="6375" y="25696"/>
                    </a:lnTo>
                    <a:lnTo>
                      <a:pt x="5180" y="27489"/>
                    </a:lnTo>
                    <a:lnTo>
                      <a:pt x="3785" y="29282"/>
                    </a:lnTo>
                    <a:lnTo>
                      <a:pt x="2391" y="31008"/>
                    </a:lnTo>
                    <a:lnTo>
                      <a:pt x="930" y="32668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29" name="Google Shape;3629;g34ed79b00d1_0_3588"/>
              <p:cNvSpPr/>
              <p:nvPr/>
            </p:nvSpPr>
            <p:spPr>
              <a:xfrm>
                <a:off x="1979075" y="1363550"/>
                <a:ext cx="1034150" cy="1777800"/>
              </a:xfrm>
              <a:custGeom>
                <a:rect b="b" l="l" r="r" t="t"/>
                <a:pathLst>
                  <a:path extrusionOk="0" h="71112" w="41366">
                    <a:moveTo>
                      <a:pt x="20451" y="0"/>
                    </a:moveTo>
                    <a:lnTo>
                      <a:pt x="18592" y="67"/>
                    </a:lnTo>
                    <a:lnTo>
                      <a:pt x="16732" y="266"/>
                    </a:lnTo>
                    <a:lnTo>
                      <a:pt x="14940" y="465"/>
                    </a:lnTo>
                    <a:lnTo>
                      <a:pt x="13147" y="731"/>
                    </a:lnTo>
                    <a:lnTo>
                      <a:pt x="11354" y="1063"/>
                    </a:lnTo>
                    <a:lnTo>
                      <a:pt x="9562" y="1395"/>
                    </a:lnTo>
                    <a:lnTo>
                      <a:pt x="7902" y="1860"/>
                    </a:lnTo>
                    <a:lnTo>
                      <a:pt x="6574" y="3851"/>
                    </a:lnTo>
                    <a:lnTo>
                      <a:pt x="5445" y="5843"/>
                    </a:lnTo>
                    <a:lnTo>
                      <a:pt x="4383" y="7835"/>
                    </a:lnTo>
                    <a:lnTo>
                      <a:pt x="3453" y="9960"/>
                    </a:lnTo>
                    <a:lnTo>
                      <a:pt x="2590" y="12085"/>
                    </a:lnTo>
                    <a:lnTo>
                      <a:pt x="1926" y="14276"/>
                    </a:lnTo>
                    <a:lnTo>
                      <a:pt x="1328" y="16467"/>
                    </a:lnTo>
                    <a:lnTo>
                      <a:pt x="864" y="18658"/>
                    </a:lnTo>
                    <a:lnTo>
                      <a:pt x="465" y="20916"/>
                    </a:lnTo>
                    <a:lnTo>
                      <a:pt x="200" y="23239"/>
                    </a:lnTo>
                    <a:lnTo>
                      <a:pt x="67" y="25497"/>
                    </a:lnTo>
                    <a:lnTo>
                      <a:pt x="0" y="27821"/>
                    </a:lnTo>
                    <a:lnTo>
                      <a:pt x="0" y="30145"/>
                    </a:lnTo>
                    <a:lnTo>
                      <a:pt x="133" y="32469"/>
                    </a:lnTo>
                    <a:lnTo>
                      <a:pt x="399" y="34793"/>
                    </a:lnTo>
                    <a:lnTo>
                      <a:pt x="731" y="37117"/>
                    </a:lnTo>
                    <a:lnTo>
                      <a:pt x="1129" y="39440"/>
                    </a:lnTo>
                    <a:lnTo>
                      <a:pt x="1594" y="41764"/>
                    </a:lnTo>
                    <a:lnTo>
                      <a:pt x="2192" y="44022"/>
                    </a:lnTo>
                    <a:lnTo>
                      <a:pt x="2922" y="46346"/>
                    </a:lnTo>
                    <a:lnTo>
                      <a:pt x="3652" y="48603"/>
                    </a:lnTo>
                    <a:lnTo>
                      <a:pt x="4515" y="50861"/>
                    </a:lnTo>
                    <a:lnTo>
                      <a:pt x="5445" y="53052"/>
                    </a:lnTo>
                    <a:lnTo>
                      <a:pt x="6441" y="55243"/>
                    </a:lnTo>
                    <a:lnTo>
                      <a:pt x="7503" y="57368"/>
                    </a:lnTo>
                    <a:lnTo>
                      <a:pt x="8632" y="59492"/>
                    </a:lnTo>
                    <a:lnTo>
                      <a:pt x="9827" y="61551"/>
                    </a:lnTo>
                    <a:lnTo>
                      <a:pt x="11155" y="63543"/>
                    </a:lnTo>
                    <a:lnTo>
                      <a:pt x="12483" y="65535"/>
                    </a:lnTo>
                    <a:lnTo>
                      <a:pt x="13944" y="67460"/>
                    </a:lnTo>
                    <a:lnTo>
                      <a:pt x="15405" y="69319"/>
                    </a:lnTo>
                    <a:lnTo>
                      <a:pt x="16932" y="71112"/>
                    </a:lnTo>
                    <a:lnTo>
                      <a:pt x="19455" y="67327"/>
                    </a:lnTo>
                    <a:lnTo>
                      <a:pt x="22243" y="63476"/>
                    </a:lnTo>
                    <a:lnTo>
                      <a:pt x="25165" y="59426"/>
                    </a:lnTo>
                    <a:lnTo>
                      <a:pt x="28286" y="55442"/>
                    </a:lnTo>
                    <a:lnTo>
                      <a:pt x="31473" y="51458"/>
                    </a:lnTo>
                    <a:lnTo>
                      <a:pt x="34726" y="47607"/>
                    </a:lnTo>
                    <a:lnTo>
                      <a:pt x="38046" y="43889"/>
                    </a:lnTo>
                    <a:lnTo>
                      <a:pt x="39706" y="42163"/>
                    </a:lnTo>
                    <a:lnTo>
                      <a:pt x="41366" y="40436"/>
                    </a:lnTo>
                    <a:lnTo>
                      <a:pt x="40569" y="39440"/>
                    </a:lnTo>
                    <a:lnTo>
                      <a:pt x="39839" y="38378"/>
                    </a:lnTo>
                    <a:lnTo>
                      <a:pt x="39108" y="37316"/>
                    </a:lnTo>
                    <a:lnTo>
                      <a:pt x="38378" y="36253"/>
                    </a:lnTo>
                    <a:lnTo>
                      <a:pt x="37780" y="35125"/>
                    </a:lnTo>
                    <a:lnTo>
                      <a:pt x="37116" y="33929"/>
                    </a:lnTo>
                    <a:lnTo>
                      <a:pt x="36519" y="32801"/>
                    </a:lnTo>
                    <a:lnTo>
                      <a:pt x="35988" y="31606"/>
                    </a:lnTo>
                    <a:lnTo>
                      <a:pt x="35523" y="30344"/>
                    </a:lnTo>
                    <a:lnTo>
                      <a:pt x="35058" y="29149"/>
                    </a:lnTo>
                    <a:lnTo>
                      <a:pt x="34593" y="27887"/>
                    </a:lnTo>
                    <a:lnTo>
                      <a:pt x="34195" y="26626"/>
                    </a:lnTo>
                    <a:lnTo>
                      <a:pt x="33863" y="25364"/>
                    </a:lnTo>
                    <a:lnTo>
                      <a:pt x="33597" y="24103"/>
                    </a:lnTo>
                    <a:lnTo>
                      <a:pt x="33332" y="22775"/>
                    </a:lnTo>
                    <a:lnTo>
                      <a:pt x="33133" y="21513"/>
                    </a:lnTo>
                    <a:lnTo>
                      <a:pt x="33000" y="20185"/>
                    </a:lnTo>
                    <a:lnTo>
                      <a:pt x="32867" y="18924"/>
                    </a:lnTo>
                    <a:lnTo>
                      <a:pt x="32801" y="17596"/>
                    </a:lnTo>
                    <a:lnTo>
                      <a:pt x="32801" y="16334"/>
                    </a:lnTo>
                    <a:lnTo>
                      <a:pt x="32867" y="15006"/>
                    </a:lnTo>
                    <a:lnTo>
                      <a:pt x="32933" y="13745"/>
                    </a:lnTo>
                    <a:lnTo>
                      <a:pt x="33066" y="12483"/>
                    </a:lnTo>
                    <a:lnTo>
                      <a:pt x="33265" y="11222"/>
                    </a:lnTo>
                    <a:lnTo>
                      <a:pt x="33531" y="9960"/>
                    </a:lnTo>
                    <a:lnTo>
                      <a:pt x="33863" y="8698"/>
                    </a:lnTo>
                    <a:lnTo>
                      <a:pt x="34195" y="7503"/>
                    </a:lnTo>
                    <a:lnTo>
                      <a:pt x="34660" y="6308"/>
                    </a:lnTo>
                    <a:lnTo>
                      <a:pt x="35125" y="5113"/>
                    </a:lnTo>
                    <a:lnTo>
                      <a:pt x="35722" y="3918"/>
                    </a:lnTo>
                    <a:lnTo>
                      <a:pt x="36320" y="2789"/>
                    </a:lnTo>
                    <a:lnTo>
                      <a:pt x="36984" y="1660"/>
                    </a:lnTo>
                    <a:lnTo>
                      <a:pt x="35257" y="1262"/>
                    </a:lnTo>
                    <a:lnTo>
                      <a:pt x="33465" y="930"/>
                    </a:lnTo>
                    <a:lnTo>
                      <a:pt x="31672" y="664"/>
                    </a:lnTo>
                    <a:lnTo>
                      <a:pt x="29813" y="399"/>
                    </a:lnTo>
                    <a:lnTo>
                      <a:pt x="27954" y="200"/>
                    </a:lnTo>
                    <a:lnTo>
                      <a:pt x="26094" y="67"/>
                    </a:lnTo>
                    <a:lnTo>
                      <a:pt x="2423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30" name="Google Shape;3630;g34ed79b00d1_0_3588"/>
              <p:cNvSpPr/>
              <p:nvPr/>
            </p:nvSpPr>
            <p:spPr>
              <a:xfrm>
                <a:off x="1979075" y="1363550"/>
                <a:ext cx="1034150" cy="1777800"/>
              </a:xfrm>
              <a:custGeom>
                <a:rect b="b" l="l" r="r" t="t"/>
                <a:pathLst>
                  <a:path extrusionOk="0" fill="none" h="71112" w="41366">
                    <a:moveTo>
                      <a:pt x="36984" y="1660"/>
                    </a:moveTo>
                    <a:lnTo>
                      <a:pt x="36984" y="1660"/>
                    </a:lnTo>
                    <a:lnTo>
                      <a:pt x="35257" y="1262"/>
                    </a:lnTo>
                    <a:lnTo>
                      <a:pt x="33465" y="930"/>
                    </a:lnTo>
                    <a:lnTo>
                      <a:pt x="31672" y="664"/>
                    </a:lnTo>
                    <a:lnTo>
                      <a:pt x="29813" y="399"/>
                    </a:lnTo>
                    <a:lnTo>
                      <a:pt x="27954" y="200"/>
                    </a:lnTo>
                    <a:lnTo>
                      <a:pt x="26094" y="67"/>
                    </a:lnTo>
                    <a:lnTo>
                      <a:pt x="24235" y="0"/>
                    </a:lnTo>
                    <a:lnTo>
                      <a:pt x="22376" y="0"/>
                    </a:lnTo>
                    <a:lnTo>
                      <a:pt x="20451" y="0"/>
                    </a:lnTo>
                    <a:lnTo>
                      <a:pt x="18592" y="67"/>
                    </a:lnTo>
                    <a:lnTo>
                      <a:pt x="16732" y="266"/>
                    </a:lnTo>
                    <a:lnTo>
                      <a:pt x="14940" y="465"/>
                    </a:lnTo>
                    <a:lnTo>
                      <a:pt x="13147" y="731"/>
                    </a:lnTo>
                    <a:lnTo>
                      <a:pt x="11354" y="1063"/>
                    </a:lnTo>
                    <a:lnTo>
                      <a:pt x="9562" y="1395"/>
                    </a:lnTo>
                    <a:lnTo>
                      <a:pt x="7902" y="1860"/>
                    </a:lnTo>
                    <a:lnTo>
                      <a:pt x="7902" y="1860"/>
                    </a:lnTo>
                    <a:lnTo>
                      <a:pt x="6574" y="3851"/>
                    </a:lnTo>
                    <a:lnTo>
                      <a:pt x="5445" y="5843"/>
                    </a:lnTo>
                    <a:lnTo>
                      <a:pt x="4383" y="7835"/>
                    </a:lnTo>
                    <a:lnTo>
                      <a:pt x="3453" y="9960"/>
                    </a:lnTo>
                    <a:lnTo>
                      <a:pt x="2590" y="12085"/>
                    </a:lnTo>
                    <a:lnTo>
                      <a:pt x="1926" y="14276"/>
                    </a:lnTo>
                    <a:lnTo>
                      <a:pt x="1328" y="16467"/>
                    </a:lnTo>
                    <a:lnTo>
                      <a:pt x="864" y="18658"/>
                    </a:lnTo>
                    <a:lnTo>
                      <a:pt x="465" y="20916"/>
                    </a:lnTo>
                    <a:lnTo>
                      <a:pt x="200" y="23239"/>
                    </a:lnTo>
                    <a:lnTo>
                      <a:pt x="67" y="25497"/>
                    </a:lnTo>
                    <a:lnTo>
                      <a:pt x="0" y="27821"/>
                    </a:lnTo>
                    <a:lnTo>
                      <a:pt x="0" y="30145"/>
                    </a:lnTo>
                    <a:lnTo>
                      <a:pt x="133" y="32469"/>
                    </a:lnTo>
                    <a:lnTo>
                      <a:pt x="399" y="34793"/>
                    </a:lnTo>
                    <a:lnTo>
                      <a:pt x="731" y="37117"/>
                    </a:lnTo>
                    <a:lnTo>
                      <a:pt x="1129" y="39440"/>
                    </a:lnTo>
                    <a:lnTo>
                      <a:pt x="1594" y="41764"/>
                    </a:lnTo>
                    <a:lnTo>
                      <a:pt x="2192" y="44022"/>
                    </a:lnTo>
                    <a:lnTo>
                      <a:pt x="2922" y="46346"/>
                    </a:lnTo>
                    <a:lnTo>
                      <a:pt x="3652" y="48603"/>
                    </a:lnTo>
                    <a:lnTo>
                      <a:pt x="4515" y="50861"/>
                    </a:lnTo>
                    <a:lnTo>
                      <a:pt x="5445" y="53052"/>
                    </a:lnTo>
                    <a:lnTo>
                      <a:pt x="6441" y="55243"/>
                    </a:lnTo>
                    <a:lnTo>
                      <a:pt x="7503" y="57368"/>
                    </a:lnTo>
                    <a:lnTo>
                      <a:pt x="8632" y="59492"/>
                    </a:lnTo>
                    <a:lnTo>
                      <a:pt x="9827" y="61551"/>
                    </a:lnTo>
                    <a:lnTo>
                      <a:pt x="11155" y="63543"/>
                    </a:lnTo>
                    <a:lnTo>
                      <a:pt x="12483" y="65535"/>
                    </a:lnTo>
                    <a:lnTo>
                      <a:pt x="13944" y="67460"/>
                    </a:lnTo>
                    <a:lnTo>
                      <a:pt x="15405" y="69319"/>
                    </a:lnTo>
                    <a:lnTo>
                      <a:pt x="16932" y="71112"/>
                    </a:lnTo>
                    <a:lnTo>
                      <a:pt x="16932" y="71112"/>
                    </a:lnTo>
                    <a:lnTo>
                      <a:pt x="19455" y="67327"/>
                    </a:lnTo>
                    <a:lnTo>
                      <a:pt x="22243" y="63476"/>
                    </a:lnTo>
                    <a:lnTo>
                      <a:pt x="25165" y="59426"/>
                    </a:lnTo>
                    <a:lnTo>
                      <a:pt x="28286" y="55442"/>
                    </a:lnTo>
                    <a:lnTo>
                      <a:pt x="31473" y="51458"/>
                    </a:lnTo>
                    <a:lnTo>
                      <a:pt x="34726" y="47607"/>
                    </a:lnTo>
                    <a:lnTo>
                      <a:pt x="38046" y="43889"/>
                    </a:lnTo>
                    <a:lnTo>
                      <a:pt x="39706" y="42163"/>
                    </a:lnTo>
                    <a:lnTo>
                      <a:pt x="41366" y="40436"/>
                    </a:lnTo>
                    <a:lnTo>
                      <a:pt x="41366" y="40436"/>
                    </a:lnTo>
                    <a:lnTo>
                      <a:pt x="40569" y="39440"/>
                    </a:lnTo>
                    <a:lnTo>
                      <a:pt x="39839" y="38378"/>
                    </a:lnTo>
                    <a:lnTo>
                      <a:pt x="39108" y="37316"/>
                    </a:lnTo>
                    <a:lnTo>
                      <a:pt x="38378" y="36253"/>
                    </a:lnTo>
                    <a:lnTo>
                      <a:pt x="37780" y="35125"/>
                    </a:lnTo>
                    <a:lnTo>
                      <a:pt x="37116" y="33929"/>
                    </a:lnTo>
                    <a:lnTo>
                      <a:pt x="36519" y="32801"/>
                    </a:lnTo>
                    <a:lnTo>
                      <a:pt x="35988" y="31606"/>
                    </a:lnTo>
                    <a:lnTo>
                      <a:pt x="35523" y="30344"/>
                    </a:lnTo>
                    <a:lnTo>
                      <a:pt x="35058" y="29149"/>
                    </a:lnTo>
                    <a:lnTo>
                      <a:pt x="34593" y="27887"/>
                    </a:lnTo>
                    <a:lnTo>
                      <a:pt x="34195" y="26626"/>
                    </a:lnTo>
                    <a:lnTo>
                      <a:pt x="33863" y="25364"/>
                    </a:lnTo>
                    <a:lnTo>
                      <a:pt x="33597" y="24103"/>
                    </a:lnTo>
                    <a:lnTo>
                      <a:pt x="33332" y="22775"/>
                    </a:lnTo>
                    <a:lnTo>
                      <a:pt x="33133" y="21513"/>
                    </a:lnTo>
                    <a:lnTo>
                      <a:pt x="33000" y="20185"/>
                    </a:lnTo>
                    <a:lnTo>
                      <a:pt x="32867" y="18924"/>
                    </a:lnTo>
                    <a:lnTo>
                      <a:pt x="32801" y="17596"/>
                    </a:lnTo>
                    <a:lnTo>
                      <a:pt x="32801" y="16334"/>
                    </a:lnTo>
                    <a:lnTo>
                      <a:pt x="32867" y="15006"/>
                    </a:lnTo>
                    <a:lnTo>
                      <a:pt x="32933" y="13745"/>
                    </a:lnTo>
                    <a:lnTo>
                      <a:pt x="33066" y="12483"/>
                    </a:lnTo>
                    <a:lnTo>
                      <a:pt x="33265" y="11222"/>
                    </a:lnTo>
                    <a:lnTo>
                      <a:pt x="33531" y="9960"/>
                    </a:lnTo>
                    <a:lnTo>
                      <a:pt x="33863" y="8698"/>
                    </a:lnTo>
                    <a:lnTo>
                      <a:pt x="34195" y="7503"/>
                    </a:lnTo>
                    <a:lnTo>
                      <a:pt x="34660" y="6308"/>
                    </a:lnTo>
                    <a:lnTo>
                      <a:pt x="35125" y="5113"/>
                    </a:lnTo>
                    <a:lnTo>
                      <a:pt x="35722" y="3918"/>
                    </a:lnTo>
                    <a:lnTo>
                      <a:pt x="36320" y="2789"/>
                    </a:lnTo>
                    <a:lnTo>
                      <a:pt x="36984" y="166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9 - WeGotThis - Grey A 1 1">
  <p:cSld name="CUSTOM_14_1_1_1_1">
    <p:bg>
      <p:bgPr>
        <a:solidFill>
          <a:schemeClr val="lt1"/>
        </a:solidFill>
      </p:bgPr>
    </p:bg>
    <p:spTree>
      <p:nvGrpSpPr>
        <p:cNvPr id="3631" name="Shape 3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2" name="Google Shape;3632;g34ed79b00d1_0_3626"/>
          <p:cNvSpPr txBox="1"/>
          <p:nvPr/>
        </p:nvSpPr>
        <p:spPr>
          <a:xfrm>
            <a:off x="0" y="4969700"/>
            <a:ext cx="351900" cy="183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sz="7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3633" name="Google Shape;3633;g34ed79b00d1_0_3626"/>
          <p:cNvGrpSpPr/>
          <p:nvPr/>
        </p:nvGrpSpPr>
        <p:grpSpPr>
          <a:xfrm>
            <a:off x="1764053" y="1201024"/>
            <a:ext cx="806476" cy="149172"/>
            <a:chOff x="2352071" y="1601365"/>
            <a:chExt cx="1075302" cy="198896"/>
          </a:xfrm>
        </p:grpSpPr>
        <p:sp>
          <p:nvSpPr>
            <p:cNvPr id="3634" name="Google Shape;3634;g34ed79b00d1_0_3626"/>
            <p:cNvSpPr/>
            <p:nvPr/>
          </p:nvSpPr>
          <p:spPr>
            <a:xfrm>
              <a:off x="2352071" y="1690724"/>
              <a:ext cx="120926" cy="107690"/>
            </a:xfrm>
            <a:custGeom>
              <a:rect b="b" l="l" r="r" t="t"/>
              <a:pathLst>
                <a:path extrusionOk="0" h="107690" w="120926">
                  <a:moveTo>
                    <a:pt x="36063" y="86861"/>
                  </a:moveTo>
                  <a:cubicBezTo>
                    <a:pt x="36463" y="85063"/>
                    <a:pt x="36962" y="83065"/>
                    <a:pt x="37562" y="80818"/>
                  </a:cubicBezTo>
                  <a:cubicBezTo>
                    <a:pt x="38161" y="78620"/>
                    <a:pt x="38760" y="76422"/>
                    <a:pt x="39310" y="74324"/>
                  </a:cubicBezTo>
                  <a:cubicBezTo>
                    <a:pt x="39909" y="72226"/>
                    <a:pt x="40459" y="70228"/>
                    <a:pt x="41008" y="68380"/>
                  </a:cubicBezTo>
                  <a:cubicBezTo>
                    <a:pt x="41557" y="66532"/>
                    <a:pt x="42007" y="65184"/>
                    <a:pt x="42357" y="64284"/>
                  </a:cubicBezTo>
                  <a:lnTo>
                    <a:pt x="64634" y="1099"/>
                  </a:lnTo>
                  <a:lnTo>
                    <a:pt x="76921" y="1099"/>
                  </a:lnTo>
                  <a:lnTo>
                    <a:pt x="98999" y="64284"/>
                  </a:lnTo>
                  <a:cubicBezTo>
                    <a:pt x="99349" y="65184"/>
                    <a:pt x="99798" y="66582"/>
                    <a:pt x="100348" y="68380"/>
                  </a:cubicBezTo>
                  <a:cubicBezTo>
                    <a:pt x="100897" y="70228"/>
                    <a:pt x="101496" y="72226"/>
                    <a:pt x="102096" y="74374"/>
                  </a:cubicBezTo>
                  <a:cubicBezTo>
                    <a:pt x="102695" y="76522"/>
                    <a:pt x="103295" y="78720"/>
                    <a:pt x="103844" y="80917"/>
                  </a:cubicBezTo>
                  <a:cubicBezTo>
                    <a:pt x="104393" y="83115"/>
                    <a:pt x="104893" y="85163"/>
                    <a:pt x="105292" y="86961"/>
                  </a:cubicBezTo>
                  <a:lnTo>
                    <a:pt x="105292" y="1049"/>
                  </a:lnTo>
                  <a:lnTo>
                    <a:pt x="120927" y="1049"/>
                  </a:lnTo>
                  <a:lnTo>
                    <a:pt x="120927" y="107690"/>
                  </a:lnTo>
                  <a:lnTo>
                    <a:pt x="100847" y="107690"/>
                  </a:lnTo>
                  <a:lnTo>
                    <a:pt x="77021" y="38760"/>
                  </a:lnTo>
                  <a:cubicBezTo>
                    <a:pt x="76472" y="37112"/>
                    <a:pt x="75823" y="35014"/>
                    <a:pt x="75073" y="32567"/>
                  </a:cubicBezTo>
                  <a:cubicBezTo>
                    <a:pt x="74324" y="30119"/>
                    <a:pt x="73625" y="27722"/>
                    <a:pt x="72925" y="25424"/>
                  </a:cubicBezTo>
                  <a:cubicBezTo>
                    <a:pt x="72176" y="22727"/>
                    <a:pt x="71377" y="19930"/>
                    <a:pt x="70628" y="16983"/>
                  </a:cubicBezTo>
                  <a:cubicBezTo>
                    <a:pt x="69879" y="19830"/>
                    <a:pt x="69079" y="22627"/>
                    <a:pt x="68330" y="25424"/>
                  </a:cubicBezTo>
                  <a:cubicBezTo>
                    <a:pt x="67631" y="27772"/>
                    <a:pt x="66932" y="30219"/>
                    <a:pt x="66182" y="32667"/>
                  </a:cubicBezTo>
                  <a:cubicBezTo>
                    <a:pt x="65433" y="35114"/>
                    <a:pt x="64834" y="37212"/>
                    <a:pt x="64234" y="38860"/>
                  </a:cubicBezTo>
                  <a:lnTo>
                    <a:pt x="40409" y="107690"/>
                  </a:lnTo>
                  <a:lnTo>
                    <a:pt x="20329" y="107690"/>
                  </a:lnTo>
                  <a:lnTo>
                    <a:pt x="20329" y="35864"/>
                  </a:lnTo>
                  <a:cubicBezTo>
                    <a:pt x="19980" y="35913"/>
                    <a:pt x="19580" y="35963"/>
                    <a:pt x="19130" y="35963"/>
                  </a:cubicBezTo>
                  <a:lnTo>
                    <a:pt x="17932" y="35963"/>
                  </a:lnTo>
                  <a:cubicBezTo>
                    <a:pt x="15384" y="35963"/>
                    <a:pt x="12987" y="35514"/>
                    <a:pt x="10789" y="34615"/>
                  </a:cubicBezTo>
                  <a:cubicBezTo>
                    <a:pt x="8591" y="33716"/>
                    <a:pt x="6693" y="32467"/>
                    <a:pt x="5095" y="30869"/>
                  </a:cubicBezTo>
                  <a:cubicBezTo>
                    <a:pt x="3496" y="29270"/>
                    <a:pt x="2248" y="27372"/>
                    <a:pt x="1349" y="25174"/>
                  </a:cubicBezTo>
                  <a:cubicBezTo>
                    <a:pt x="450" y="22977"/>
                    <a:pt x="0" y="20629"/>
                    <a:pt x="0" y="18032"/>
                  </a:cubicBezTo>
                  <a:cubicBezTo>
                    <a:pt x="0" y="15434"/>
                    <a:pt x="450" y="13087"/>
                    <a:pt x="1349" y="10889"/>
                  </a:cubicBezTo>
                  <a:cubicBezTo>
                    <a:pt x="2248" y="8691"/>
                    <a:pt x="3496" y="6793"/>
                    <a:pt x="5095" y="5145"/>
                  </a:cubicBezTo>
                  <a:cubicBezTo>
                    <a:pt x="6693" y="3496"/>
                    <a:pt x="8591" y="2248"/>
                    <a:pt x="10789" y="1349"/>
                  </a:cubicBezTo>
                  <a:cubicBezTo>
                    <a:pt x="12987" y="450"/>
                    <a:pt x="15334" y="0"/>
                    <a:pt x="17932" y="0"/>
                  </a:cubicBezTo>
                  <a:cubicBezTo>
                    <a:pt x="20529" y="0"/>
                    <a:pt x="22877" y="450"/>
                    <a:pt x="25074" y="1349"/>
                  </a:cubicBezTo>
                  <a:cubicBezTo>
                    <a:pt x="27272" y="2248"/>
                    <a:pt x="29170" y="3496"/>
                    <a:pt x="30818" y="5145"/>
                  </a:cubicBezTo>
                  <a:cubicBezTo>
                    <a:pt x="32467" y="6793"/>
                    <a:pt x="33716" y="8691"/>
                    <a:pt x="34615" y="10889"/>
                  </a:cubicBezTo>
                  <a:cubicBezTo>
                    <a:pt x="35514" y="13087"/>
                    <a:pt x="35963" y="15434"/>
                    <a:pt x="35963" y="18032"/>
                  </a:cubicBezTo>
                  <a:lnTo>
                    <a:pt x="35963" y="86861"/>
                  </a:lnTo>
                  <a:close/>
                  <a:moveTo>
                    <a:pt x="10040" y="17932"/>
                  </a:moveTo>
                  <a:cubicBezTo>
                    <a:pt x="10040" y="20179"/>
                    <a:pt x="10839" y="22078"/>
                    <a:pt x="12437" y="23676"/>
                  </a:cubicBezTo>
                  <a:cubicBezTo>
                    <a:pt x="14036" y="25274"/>
                    <a:pt x="15934" y="26073"/>
                    <a:pt x="18181" y="26073"/>
                  </a:cubicBezTo>
                  <a:cubicBezTo>
                    <a:pt x="19280" y="26073"/>
                    <a:pt x="20329" y="25874"/>
                    <a:pt x="21328" y="25424"/>
                  </a:cubicBezTo>
                  <a:cubicBezTo>
                    <a:pt x="22277" y="25025"/>
                    <a:pt x="23126" y="24425"/>
                    <a:pt x="23876" y="23726"/>
                  </a:cubicBezTo>
                  <a:cubicBezTo>
                    <a:pt x="24625" y="23027"/>
                    <a:pt x="25174" y="22128"/>
                    <a:pt x="25574" y="21128"/>
                  </a:cubicBezTo>
                  <a:cubicBezTo>
                    <a:pt x="25973" y="20129"/>
                    <a:pt x="26173" y="19081"/>
                    <a:pt x="26173" y="17932"/>
                  </a:cubicBezTo>
                  <a:cubicBezTo>
                    <a:pt x="26173" y="15734"/>
                    <a:pt x="25374" y="13836"/>
                    <a:pt x="23826" y="12238"/>
                  </a:cubicBezTo>
                  <a:cubicBezTo>
                    <a:pt x="22277" y="10639"/>
                    <a:pt x="20379" y="9890"/>
                    <a:pt x="18131" y="9890"/>
                  </a:cubicBezTo>
                  <a:cubicBezTo>
                    <a:pt x="17032" y="9890"/>
                    <a:pt x="15984" y="10090"/>
                    <a:pt x="14935" y="10489"/>
                  </a:cubicBezTo>
                  <a:cubicBezTo>
                    <a:pt x="13936" y="10889"/>
                    <a:pt x="13037" y="11488"/>
                    <a:pt x="12337" y="12188"/>
                  </a:cubicBezTo>
                  <a:cubicBezTo>
                    <a:pt x="11638" y="12887"/>
                    <a:pt x="11039" y="13786"/>
                    <a:pt x="10639" y="14735"/>
                  </a:cubicBezTo>
                  <a:cubicBezTo>
                    <a:pt x="10239" y="15684"/>
                    <a:pt x="10040" y="16733"/>
                    <a:pt x="10040" y="1788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305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5" name="Google Shape;3635;g34ed79b00d1_0_3626"/>
            <p:cNvSpPr/>
            <p:nvPr/>
          </p:nvSpPr>
          <p:spPr>
            <a:xfrm>
              <a:off x="2492428" y="1689825"/>
              <a:ext cx="80118" cy="110287"/>
            </a:xfrm>
            <a:custGeom>
              <a:rect b="b" l="l" r="r" t="t"/>
              <a:pathLst>
                <a:path extrusionOk="0" h="110287" w="80118">
                  <a:moveTo>
                    <a:pt x="64384" y="42157"/>
                  </a:moveTo>
                  <a:cubicBezTo>
                    <a:pt x="64384" y="32217"/>
                    <a:pt x="62037" y="25025"/>
                    <a:pt x="57392" y="20529"/>
                  </a:cubicBezTo>
                  <a:cubicBezTo>
                    <a:pt x="52746" y="16034"/>
                    <a:pt x="45853" y="13836"/>
                    <a:pt x="36763" y="13836"/>
                  </a:cubicBezTo>
                  <a:cubicBezTo>
                    <a:pt x="33566" y="13836"/>
                    <a:pt x="30219" y="14186"/>
                    <a:pt x="26723" y="14935"/>
                  </a:cubicBezTo>
                  <a:cubicBezTo>
                    <a:pt x="23226" y="15684"/>
                    <a:pt x="19830" y="16633"/>
                    <a:pt x="16533" y="17832"/>
                  </a:cubicBezTo>
                  <a:cubicBezTo>
                    <a:pt x="13237" y="19031"/>
                    <a:pt x="10140" y="20379"/>
                    <a:pt x="7243" y="21878"/>
                  </a:cubicBezTo>
                  <a:cubicBezTo>
                    <a:pt x="4346" y="23376"/>
                    <a:pt x="1948" y="24825"/>
                    <a:pt x="0" y="26323"/>
                  </a:cubicBezTo>
                  <a:lnTo>
                    <a:pt x="0" y="8641"/>
                  </a:lnTo>
                  <a:cubicBezTo>
                    <a:pt x="1948" y="7393"/>
                    <a:pt x="4246" y="6244"/>
                    <a:pt x="6943" y="5195"/>
                  </a:cubicBezTo>
                  <a:cubicBezTo>
                    <a:pt x="9640" y="4146"/>
                    <a:pt x="12537" y="3247"/>
                    <a:pt x="15734" y="2497"/>
                  </a:cubicBezTo>
                  <a:cubicBezTo>
                    <a:pt x="18931" y="1748"/>
                    <a:pt x="22327" y="1149"/>
                    <a:pt x="25874" y="699"/>
                  </a:cubicBezTo>
                  <a:cubicBezTo>
                    <a:pt x="29470" y="250"/>
                    <a:pt x="33066" y="0"/>
                    <a:pt x="36763" y="0"/>
                  </a:cubicBezTo>
                  <a:cubicBezTo>
                    <a:pt x="51597" y="0"/>
                    <a:pt x="62536" y="3396"/>
                    <a:pt x="69579" y="10140"/>
                  </a:cubicBezTo>
                  <a:cubicBezTo>
                    <a:pt x="76572" y="16883"/>
                    <a:pt x="80118" y="27522"/>
                    <a:pt x="80118" y="41957"/>
                  </a:cubicBezTo>
                  <a:lnTo>
                    <a:pt x="80118" y="92256"/>
                  </a:lnTo>
                  <a:cubicBezTo>
                    <a:pt x="80118" y="94803"/>
                    <a:pt x="79669" y="97201"/>
                    <a:pt x="78720" y="99399"/>
                  </a:cubicBezTo>
                  <a:cubicBezTo>
                    <a:pt x="77771" y="101596"/>
                    <a:pt x="76522" y="103494"/>
                    <a:pt x="74924" y="105143"/>
                  </a:cubicBezTo>
                  <a:cubicBezTo>
                    <a:pt x="73325" y="106791"/>
                    <a:pt x="71427" y="108040"/>
                    <a:pt x="69180" y="108939"/>
                  </a:cubicBezTo>
                  <a:cubicBezTo>
                    <a:pt x="66982" y="109838"/>
                    <a:pt x="64584" y="110288"/>
                    <a:pt x="61987" y="110288"/>
                  </a:cubicBezTo>
                  <a:cubicBezTo>
                    <a:pt x="59389" y="110288"/>
                    <a:pt x="57042" y="109838"/>
                    <a:pt x="54844" y="108939"/>
                  </a:cubicBezTo>
                  <a:cubicBezTo>
                    <a:pt x="52646" y="108040"/>
                    <a:pt x="50748" y="106791"/>
                    <a:pt x="49150" y="105143"/>
                  </a:cubicBezTo>
                  <a:cubicBezTo>
                    <a:pt x="47552" y="103494"/>
                    <a:pt x="46303" y="101596"/>
                    <a:pt x="45404" y="99399"/>
                  </a:cubicBezTo>
                  <a:cubicBezTo>
                    <a:pt x="44505" y="97201"/>
                    <a:pt x="44055" y="94853"/>
                    <a:pt x="44055" y="92256"/>
                  </a:cubicBezTo>
                  <a:cubicBezTo>
                    <a:pt x="44055" y="89659"/>
                    <a:pt x="44505" y="87311"/>
                    <a:pt x="45404" y="85113"/>
                  </a:cubicBezTo>
                  <a:cubicBezTo>
                    <a:pt x="46303" y="82915"/>
                    <a:pt x="47552" y="81017"/>
                    <a:pt x="49150" y="79419"/>
                  </a:cubicBezTo>
                  <a:cubicBezTo>
                    <a:pt x="50748" y="77821"/>
                    <a:pt x="52646" y="76572"/>
                    <a:pt x="54844" y="75673"/>
                  </a:cubicBezTo>
                  <a:cubicBezTo>
                    <a:pt x="57042" y="74774"/>
                    <a:pt x="59389" y="74324"/>
                    <a:pt x="61987" y="74324"/>
                  </a:cubicBezTo>
                  <a:lnTo>
                    <a:pt x="63186" y="74324"/>
                  </a:lnTo>
                  <a:cubicBezTo>
                    <a:pt x="63635" y="74324"/>
                    <a:pt x="64035" y="74324"/>
                    <a:pt x="64384" y="74424"/>
                  </a:cubicBezTo>
                  <a:lnTo>
                    <a:pt x="64384" y="42157"/>
                  </a:lnTo>
                  <a:close/>
                  <a:moveTo>
                    <a:pt x="53995" y="92306"/>
                  </a:moveTo>
                  <a:cubicBezTo>
                    <a:pt x="53995" y="93405"/>
                    <a:pt x="54195" y="94454"/>
                    <a:pt x="54594" y="95453"/>
                  </a:cubicBezTo>
                  <a:cubicBezTo>
                    <a:pt x="54994" y="96402"/>
                    <a:pt x="55593" y="97301"/>
                    <a:pt x="56293" y="98000"/>
                  </a:cubicBezTo>
                  <a:cubicBezTo>
                    <a:pt x="57042" y="98749"/>
                    <a:pt x="57891" y="99299"/>
                    <a:pt x="58890" y="99698"/>
                  </a:cubicBezTo>
                  <a:cubicBezTo>
                    <a:pt x="59889" y="100098"/>
                    <a:pt x="60938" y="100298"/>
                    <a:pt x="62087" y="100298"/>
                  </a:cubicBezTo>
                  <a:cubicBezTo>
                    <a:pt x="64285" y="100298"/>
                    <a:pt x="66182" y="99499"/>
                    <a:pt x="67781" y="97950"/>
                  </a:cubicBezTo>
                  <a:cubicBezTo>
                    <a:pt x="69329" y="96402"/>
                    <a:pt x="70129" y="94504"/>
                    <a:pt x="70129" y="92256"/>
                  </a:cubicBezTo>
                  <a:cubicBezTo>
                    <a:pt x="70129" y="91157"/>
                    <a:pt x="69929" y="90108"/>
                    <a:pt x="69529" y="89059"/>
                  </a:cubicBezTo>
                  <a:cubicBezTo>
                    <a:pt x="69130" y="88060"/>
                    <a:pt x="68530" y="87161"/>
                    <a:pt x="67831" y="86462"/>
                  </a:cubicBezTo>
                  <a:cubicBezTo>
                    <a:pt x="67082" y="85713"/>
                    <a:pt x="66232" y="85163"/>
                    <a:pt x="65283" y="84763"/>
                  </a:cubicBezTo>
                  <a:cubicBezTo>
                    <a:pt x="64334" y="84364"/>
                    <a:pt x="63285" y="84164"/>
                    <a:pt x="62187" y="84164"/>
                  </a:cubicBezTo>
                  <a:cubicBezTo>
                    <a:pt x="59939" y="84164"/>
                    <a:pt x="58041" y="84963"/>
                    <a:pt x="56442" y="86562"/>
                  </a:cubicBezTo>
                  <a:cubicBezTo>
                    <a:pt x="54844" y="88160"/>
                    <a:pt x="54045" y="90058"/>
                    <a:pt x="54045" y="9230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305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6" name="Google Shape;3636;g34ed79b00d1_0_3626"/>
            <p:cNvSpPr/>
            <p:nvPr/>
          </p:nvSpPr>
          <p:spPr>
            <a:xfrm>
              <a:off x="2599468" y="1689925"/>
              <a:ext cx="95402" cy="108589"/>
            </a:xfrm>
            <a:custGeom>
              <a:rect b="b" l="l" r="r" t="t"/>
              <a:pathLst>
                <a:path extrusionOk="0" h="108589" w="95402">
                  <a:moveTo>
                    <a:pt x="2847" y="108489"/>
                  </a:moveTo>
                  <a:lnTo>
                    <a:pt x="2847" y="69429"/>
                  </a:lnTo>
                  <a:cubicBezTo>
                    <a:pt x="2847" y="63385"/>
                    <a:pt x="4596" y="58540"/>
                    <a:pt x="8092" y="54844"/>
                  </a:cubicBezTo>
                  <a:cubicBezTo>
                    <a:pt x="11588" y="51148"/>
                    <a:pt x="16583" y="48401"/>
                    <a:pt x="23027" y="46603"/>
                  </a:cubicBezTo>
                  <a:lnTo>
                    <a:pt x="0" y="46603"/>
                  </a:lnTo>
                  <a:lnTo>
                    <a:pt x="0" y="35164"/>
                  </a:lnTo>
                  <a:cubicBezTo>
                    <a:pt x="949" y="30219"/>
                    <a:pt x="2697" y="25624"/>
                    <a:pt x="5145" y="21378"/>
                  </a:cubicBezTo>
                  <a:cubicBezTo>
                    <a:pt x="7592" y="17133"/>
                    <a:pt x="10839" y="13386"/>
                    <a:pt x="14785" y="10190"/>
                  </a:cubicBezTo>
                  <a:cubicBezTo>
                    <a:pt x="18731" y="6993"/>
                    <a:pt x="23476" y="4496"/>
                    <a:pt x="28971" y="2697"/>
                  </a:cubicBezTo>
                  <a:cubicBezTo>
                    <a:pt x="34465" y="899"/>
                    <a:pt x="40709" y="0"/>
                    <a:pt x="47702" y="0"/>
                  </a:cubicBezTo>
                  <a:cubicBezTo>
                    <a:pt x="56293" y="0"/>
                    <a:pt x="63635" y="1049"/>
                    <a:pt x="69679" y="3197"/>
                  </a:cubicBezTo>
                  <a:cubicBezTo>
                    <a:pt x="75723" y="5295"/>
                    <a:pt x="80668" y="8242"/>
                    <a:pt x="84464" y="11988"/>
                  </a:cubicBezTo>
                  <a:cubicBezTo>
                    <a:pt x="88260" y="15734"/>
                    <a:pt x="91057" y="20229"/>
                    <a:pt x="92805" y="25424"/>
                  </a:cubicBezTo>
                  <a:cubicBezTo>
                    <a:pt x="94553" y="30619"/>
                    <a:pt x="95403" y="36363"/>
                    <a:pt x="95403" y="42607"/>
                  </a:cubicBezTo>
                  <a:lnTo>
                    <a:pt x="95403" y="108539"/>
                  </a:lnTo>
                  <a:lnTo>
                    <a:pt x="79769" y="108539"/>
                  </a:lnTo>
                  <a:lnTo>
                    <a:pt x="79769" y="43656"/>
                  </a:lnTo>
                  <a:cubicBezTo>
                    <a:pt x="79769" y="34065"/>
                    <a:pt x="77171" y="26723"/>
                    <a:pt x="71927" y="21528"/>
                  </a:cubicBezTo>
                  <a:cubicBezTo>
                    <a:pt x="66682" y="16333"/>
                    <a:pt x="58640" y="13786"/>
                    <a:pt x="47801" y="13786"/>
                  </a:cubicBezTo>
                  <a:cubicBezTo>
                    <a:pt x="42806" y="13786"/>
                    <a:pt x="38411" y="14435"/>
                    <a:pt x="34565" y="15734"/>
                  </a:cubicBezTo>
                  <a:cubicBezTo>
                    <a:pt x="30769" y="17033"/>
                    <a:pt x="27522" y="18681"/>
                    <a:pt x="24825" y="20679"/>
                  </a:cubicBezTo>
                  <a:cubicBezTo>
                    <a:pt x="22127" y="22677"/>
                    <a:pt x="20030" y="24925"/>
                    <a:pt x="18481" y="27422"/>
                  </a:cubicBezTo>
                  <a:cubicBezTo>
                    <a:pt x="16933" y="29920"/>
                    <a:pt x="15934" y="32367"/>
                    <a:pt x="15534" y="34814"/>
                  </a:cubicBezTo>
                  <a:lnTo>
                    <a:pt x="40858" y="34814"/>
                  </a:lnTo>
                  <a:lnTo>
                    <a:pt x="40858" y="47102"/>
                  </a:lnTo>
                  <a:cubicBezTo>
                    <a:pt x="33416" y="48550"/>
                    <a:pt x="27822" y="51248"/>
                    <a:pt x="24075" y="55194"/>
                  </a:cubicBezTo>
                  <a:cubicBezTo>
                    <a:pt x="20329" y="59140"/>
                    <a:pt x="18431" y="64235"/>
                    <a:pt x="18431" y="70578"/>
                  </a:cubicBezTo>
                  <a:lnTo>
                    <a:pt x="18431" y="108589"/>
                  </a:lnTo>
                  <a:lnTo>
                    <a:pt x="2797" y="10858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305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7" name="Google Shape;3637;g34ed79b00d1_0_3626"/>
            <p:cNvSpPr/>
            <p:nvPr/>
          </p:nvSpPr>
          <p:spPr>
            <a:xfrm>
              <a:off x="2726039" y="1691773"/>
              <a:ext cx="35963" cy="107590"/>
            </a:xfrm>
            <a:custGeom>
              <a:rect b="b" l="l" r="r" t="t"/>
              <a:pathLst>
                <a:path extrusionOk="0" h="107590" w="35963">
                  <a:moveTo>
                    <a:pt x="15634" y="0"/>
                  </a:moveTo>
                  <a:lnTo>
                    <a:pt x="15634" y="71827"/>
                  </a:lnTo>
                  <a:cubicBezTo>
                    <a:pt x="15984" y="71777"/>
                    <a:pt x="16383" y="71727"/>
                    <a:pt x="16833" y="71677"/>
                  </a:cubicBezTo>
                  <a:cubicBezTo>
                    <a:pt x="17282" y="71677"/>
                    <a:pt x="17682" y="71627"/>
                    <a:pt x="18032" y="71627"/>
                  </a:cubicBezTo>
                  <a:cubicBezTo>
                    <a:pt x="20579" y="71627"/>
                    <a:pt x="22976" y="72076"/>
                    <a:pt x="25174" y="72975"/>
                  </a:cubicBezTo>
                  <a:cubicBezTo>
                    <a:pt x="27372" y="73874"/>
                    <a:pt x="29270" y="75123"/>
                    <a:pt x="30868" y="76722"/>
                  </a:cubicBezTo>
                  <a:cubicBezTo>
                    <a:pt x="32467" y="78320"/>
                    <a:pt x="33716" y="80218"/>
                    <a:pt x="34615" y="82416"/>
                  </a:cubicBezTo>
                  <a:cubicBezTo>
                    <a:pt x="35514" y="84614"/>
                    <a:pt x="35963" y="86961"/>
                    <a:pt x="35963" y="89559"/>
                  </a:cubicBezTo>
                  <a:cubicBezTo>
                    <a:pt x="35963" y="92156"/>
                    <a:pt x="35514" y="94503"/>
                    <a:pt x="34615" y="96701"/>
                  </a:cubicBezTo>
                  <a:cubicBezTo>
                    <a:pt x="33716" y="98899"/>
                    <a:pt x="32467" y="100797"/>
                    <a:pt x="30868" y="102445"/>
                  </a:cubicBezTo>
                  <a:cubicBezTo>
                    <a:pt x="29270" y="104094"/>
                    <a:pt x="27372" y="105342"/>
                    <a:pt x="25174" y="106242"/>
                  </a:cubicBezTo>
                  <a:cubicBezTo>
                    <a:pt x="22976" y="107141"/>
                    <a:pt x="20629" y="107590"/>
                    <a:pt x="18032" y="107590"/>
                  </a:cubicBezTo>
                  <a:cubicBezTo>
                    <a:pt x="15434" y="107590"/>
                    <a:pt x="13087" y="107141"/>
                    <a:pt x="10889" y="106242"/>
                  </a:cubicBezTo>
                  <a:cubicBezTo>
                    <a:pt x="8691" y="105342"/>
                    <a:pt x="6793" y="104094"/>
                    <a:pt x="5145" y="102445"/>
                  </a:cubicBezTo>
                  <a:cubicBezTo>
                    <a:pt x="3496" y="100797"/>
                    <a:pt x="2248" y="98899"/>
                    <a:pt x="1349" y="96701"/>
                  </a:cubicBezTo>
                  <a:cubicBezTo>
                    <a:pt x="449" y="94503"/>
                    <a:pt x="0" y="92156"/>
                    <a:pt x="0" y="89559"/>
                  </a:cubicBezTo>
                  <a:lnTo>
                    <a:pt x="0" y="0"/>
                  </a:lnTo>
                  <a:lnTo>
                    <a:pt x="15634" y="0"/>
                  </a:lnTo>
                  <a:close/>
                  <a:moveTo>
                    <a:pt x="26024" y="89658"/>
                  </a:moveTo>
                  <a:cubicBezTo>
                    <a:pt x="26024" y="87461"/>
                    <a:pt x="25224" y="85513"/>
                    <a:pt x="23626" y="83914"/>
                  </a:cubicBezTo>
                  <a:cubicBezTo>
                    <a:pt x="22027" y="82316"/>
                    <a:pt x="20129" y="81517"/>
                    <a:pt x="17882" y="81517"/>
                  </a:cubicBezTo>
                  <a:cubicBezTo>
                    <a:pt x="16783" y="81517"/>
                    <a:pt x="15734" y="81717"/>
                    <a:pt x="14735" y="82166"/>
                  </a:cubicBezTo>
                  <a:cubicBezTo>
                    <a:pt x="13786" y="82566"/>
                    <a:pt x="12937" y="83165"/>
                    <a:pt x="12188" y="83864"/>
                  </a:cubicBezTo>
                  <a:cubicBezTo>
                    <a:pt x="11438" y="84564"/>
                    <a:pt x="10889" y="85463"/>
                    <a:pt x="10489" y="86462"/>
                  </a:cubicBezTo>
                  <a:cubicBezTo>
                    <a:pt x="10090" y="87461"/>
                    <a:pt x="9890" y="88510"/>
                    <a:pt x="9890" y="89658"/>
                  </a:cubicBezTo>
                  <a:cubicBezTo>
                    <a:pt x="9890" y="91856"/>
                    <a:pt x="10689" y="93754"/>
                    <a:pt x="12238" y="95353"/>
                  </a:cubicBezTo>
                  <a:cubicBezTo>
                    <a:pt x="13786" y="96901"/>
                    <a:pt x="15684" y="97700"/>
                    <a:pt x="17932" y="97700"/>
                  </a:cubicBezTo>
                  <a:cubicBezTo>
                    <a:pt x="19031" y="97700"/>
                    <a:pt x="20080" y="97500"/>
                    <a:pt x="21128" y="97101"/>
                  </a:cubicBezTo>
                  <a:cubicBezTo>
                    <a:pt x="22177" y="96701"/>
                    <a:pt x="23026" y="96102"/>
                    <a:pt x="23726" y="95403"/>
                  </a:cubicBezTo>
                  <a:cubicBezTo>
                    <a:pt x="24475" y="94653"/>
                    <a:pt x="25025" y="93804"/>
                    <a:pt x="25424" y="92855"/>
                  </a:cubicBezTo>
                  <a:cubicBezTo>
                    <a:pt x="25824" y="91906"/>
                    <a:pt x="26024" y="90857"/>
                    <a:pt x="26024" y="897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305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8" name="Google Shape;3638;g34ed79b00d1_0_3626"/>
            <p:cNvSpPr/>
            <p:nvPr/>
          </p:nvSpPr>
          <p:spPr>
            <a:xfrm>
              <a:off x="2770893" y="1689875"/>
              <a:ext cx="82615" cy="110187"/>
            </a:xfrm>
            <a:custGeom>
              <a:rect b="b" l="l" r="r" t="t"/>
              <a:pathLst>
                <a:path extrusionOk="0" h="110187" w="82615">
                  <a:moveTo>
                    <a:pt x="71977" y="92156"/>
                  </a:moveTo>
                  <a:cubicBezTo>
                    <a:pt x="71977" y="94703"/>
                    <a:pt x="71527" y="97101"/>
                    <a:pt x="70628" y="99299"/>
                  </a:cubicBezTo>
                  <a:cubicBezTo>
                    <a:pt x="69729" y="101496"/>
                    <a:pt x="68480" y="103394"/>
                    <a:pt x="66832" y="105043"/>
                  </a:cubicBezTo>
                  <a:cubicBezTo>
                    <a:pt x="65183" y="106691"/>
                    <a:pt x="63285" y="107940"/>
                    <a:pt x="61088" y="108839"/>
                  </a:cubicBezTo>
                  <a:cubicBezTo>
                    <a:pt x="58890" y="109738"/>
                    <a:pt x="56542" y="110188"/>
                    <a:pt x="53945" y="110188"/>
                  </a:cubicBezTo>
                  <a:cubicBezTo>
                    <a:pt x="51348" y="110188"/>
                    <a:pt x="49000" y="109738"/>
                    <a:pt x="46802" y="108839"/>
                  </a:cubicBezTo>
                  <a:cubicBezTo>
                    <a:pt x="44604" y="107940"/>
                    <a:pt x="42706" y="106691"/>
                    <a:pt x="41108" y="105043"/>
                  </a:cubicBezTo>
                  <a:cubicBezTo>
                    <a:pt x="39510" y="103394"/>
                    <a:pt x="38261" y="101496"/>
                    <a:pt x="37362" y="99299"/>
                  </a:cubicBezTo>
                  <a:cubicBezTo>
                    <a:pt x="36463" y="97101"/>
                    <a:pt x="36013" y="94753"/>
                    <a:pt x="36013" y="92156"/>
                  </a:cubicBezTo>
                  <a:cubicBezTo>
                    <a:pt x="36013" y="89559"/>
                    <a:pt x="36463" y="87211"/>
                    <a:pt x="37362" y="85013"/>
                  </a:cubicBezTo>
                  <a:cubicBezTo>
                    <a:pt x="38261" y="82815"/>
                    <a:pt x="39510" y="80917"/>
                    <a:pt x="41108" y="79319"/>
                  </a:cubicBezTo>
                  <a:cubicBezTo>
                    <a:pt x="42706" y="77721"/>
                    <a:pt x="44604" y="76472"/>
                    <a:pt x="46802" y="75573"/>
                  </a:cubicBezTo>
                  <a:cubicBezTo>
                    <a:pt x="49000" y="74674"/>
                    <a:pt x="51348" y="74224"/>
                    <a:pt x="53945" y="74224"/>
                  </a:cubicBezTo>
                  <a:lnTo>
                    <a:pt x="55144" y="74224"/>
                  </a:lnTo>
                  <a:cubicBezTo>
                    <a:pt x="55593" y="74224"/>
                    <a:pt x="55993" y="74224"/>
                    <a:pt x="56343" y="74324"/>
                  </a:cubicBezTo>
                  <a:lnTo>
                    <a:pt x="56343" y="62786"/>
                  </a:lnTo>
                  <a:cubicBezTo>
                    <a:pt x="56343" y="59190"/>
                    <a:pt x="55893" y="56143"/>
                    <a:pt x="54994" y="53645"/>
                  </a:cubicBezTo>
                  <a:cubicBezTo>
                    <a:pt x="54095" y="51148"/>
                    <a:pt x="52646" y="49100"/>
                    <a:pt x="50648" y="47551"/>
                  </a:cubicBezTo>
                  <a:cubicBezTo>
                    <a:pt x="48650" y="46003"/>
                    <a:pt x="46103" y="44854"/>
                    <a:pt x="43006" y="44155"/>
                  </a:cubicBezTo>
                  <a:cubicBezTo>
                    <a:pt x="39860" y="43456"/>
                    <a:pt x="36063" y="43106"/>
                    <a:pt x="31568" y="43106"/>
                  </a:cubicBezTo>
                  <a:cubicBezTo>
                    <a:pt x="29270" y="43106"/>
                    <a:pt x="26723" y="43206"/>
                    <a:pt x="23926" y="43406"/>
                  </a:cubicBezTo>
                  <a:cubicBezTo>
                    <a:pt x="21129" y="43605"/>
                    <a:pt x="18282" y="43905"/>
                    <a:pt x="15384" y="44305"/>
                  </a:cubicBezTo>
                  <a:cubicBezTo>
                    <a:pt x="12487" y="44704"/>
                    <a:pt x="9740" y="45104"/>
                    <a:pt x="7043" y="45603"/>
                  </a:cubicBezTo>
                  <a:cubicBezTo>
                    <a:pt x="4346" y="46103"/>
                    <a:pt x="2048" y="46602"/>
                    <a:pt x="0" y="47152"/>
                  </a:cubicBezTo>
                  <a:lnTo>
                    <a:pt x="0" y="34764"/>
                  </a:lnTo>
                  <a:cubicBezTo>
                    <a:pt x="0" y="29820"/>
                    <a:pt x="350" y="25274"/>
                    <a:pt x="1099" y="21028"/>
                  </a:cubicBezTo>
                  <a:cubicBezTo>
                    <a:pt x="1848" y="16783"/>
                    <a:pt x="3247" y="13137"/>
                    <a:pt x="5345" y="9990"/>
                  </a:cubicBezTo>
                  <a:cubicBezTo>
                    <a:pt x="7442" y="6843"/>
                    <a:pt x="10439" y="4396"/>
                    <a:pt x="14236" y="2647"/>
                  </a:cubicBezTo>
                  <a:cubicBezTo>
                    <a:pt x="18032" y="899"/>
                    <a:pt x="23076" y="0"/>
                    <a:pt x="29220" y="0"/>
                  </a:cubicBezTo>
                  <a:cubicBezTo>
                    <a:pt x="31917" y="0"/>
                    <a:pt x="34815" y="100"/>
                    <a:pt x="37911" y="300"/>
                  </a:cubicBezTo>
                  <a:cubicBezTo>
                    <a:pt x="41008" y="500"/>
                    <a:pt x="44055" y="749"/>
                    <a:pt x="47152" y="1049"/>
                  </a:cubicBezTo>
                  <a:cubicBezTo>
                    <a:pt x="50199" y="1349"/>
                    <a:pt x="53146" y="1548"/>
                    <a:pt x="55943" y="1798"/>
                  </a:cubicBezTo>
                  <a:cubicBezTo>
                    <a:pt x="58740" y="2048"/>
                    <a:pt x="61238" y="2098"/>
                    <a:pt x="63385" y="2098"/>
                  </a:cubicBezTo>
                  <a:cubicBezTo>
                    <a:pt x="64334" y="2098"/>
                    <a:pt x="65833" y="2098"/>
                    <a:pt x="67781" y="1998"/>
                  </a:cubicBezTo>
                  <a:cubicBezTo>
                    <a:pt x="69729" y="1948"/>
                    <a:pt x="71727" y="1848"/>
                    <a:pt x="73775" y="1748"/>
                  </a:cubicBezTo>
                  <a:cubicBezTo>
                    <a:pt x="75823" y="1648"/>
                    <a:pt x="77721" y="1548"/>
                    <a:pt x="79419" y="1448"/>
                  </a:cubicBezTo>
                  <a:cubicBezTo>
                    <a:pt x="81117" y="1349"/>
                    <a:pt x="82166" y="1199"/>
                    <a:pt x="82616" y="1099"/>
                  </a:cubicBezTo>
                  <a:lnTo>
                    <a:pt x="82616" y="15684"/>
                  </a:lnTo>
                  <a:cubicBezTo>
                    <a:pt x="82116" y="15884"/>
                    <a:pt x="81017" y="16034"/>
                    <a:pt x="79269" y="16133"/>
                  </a:cubicBezTo>
                  <a:cubicBezTo>
                    <a:pt x="77521" y="16233"/>
                    <a:pt x="75673" y="16283"/>
                    <a:pt x="73625" y="16333"/>
                  </a:cubicBezTo>
                  <a:cubicBezTo>
                    <a:pt x="71627" y="16333"/>
                    <a:pt x="69629" y="16383"/>
                    <a:pt x="67681" y="16433"/>
                  </a:cubicBezTo>
                  <a:cubicBezTo>
                    <a:pt x="65733" y="16483"/>
                    <a:pt x="64334" y="16483"/>
                    <a:pt x="63435" y="16483"/>
                  </a:cubicBezTo>
                  <a:cubicBezTo>
                    <a:pt x="61437" y="16483"/>
                    <a:pt x="59040" y="16333"/>
                    <a:pt x="56243" y="16084"/>
                  </a:cubicBezTo>
                  <a:cubicBezTo>
                    <a:pt x="53446" y="15784"/>
                    <a:pt x="50548" y="15534"/>
                    <a:pt x="47552" y="15184"/>
                  </a:cubicBezTo>
                  <a:cubicBezTo>
                    <a:pt x="44554" y="14885"/>
                    <a:pt x="41508" y="14585"/>
                    <a:pt x="38561" y="14285"/>
                  </a:cubicBezTo>
                  <a:cubicBezTo>
                    <a:pt x="35564" y="13986"/>
                    <a:pt x="32917" y="13886"/>
                    <a:pt x="30569" y="13886"/>
                  </a:cubicBezTo>
                  <a:cubicBezTo>
                    <a:pt x="26823" y="13886"/>
                    <a:pt x="23975" y="14485"/>
                    <a:pt x="22028" y="15684"/>
                  </a:cubicBezTo>
                  <a:cubicBezTo>
                    <a:pt x="20080" y="16883"/>
                    <a:pt x="18681" y="18381"/>
                    <a:pt x="17782" y="20179"/>
                  </a:cubicBezTo>
                  <a:cubicBezTo>
                    <a:pt x="16883" y="21978"/>
                    <a:pt x="16383" y="23826"/>
                    <a:pt x="16283" y="25824"/>
                  </a:cubicBezTo>
                  <a:cubicBezTo>
                    <a:pt x="16183" y="27822"/>
                    <a:pt x="16134" y="29570"/>
                    <a:pt x="16134" y="31168"/>
                  </a:cubicBezTo>
                  <a:cubicBezTo>
                    <a:pt x="21678" y="29919"/>
                    <a:pt x="28121" y="29270"/>
                    <a:pt x="35514" y="29270"/>
                  </a:cubicBezTo>
                  <a:cubicBezTo>
                    <a:pt x="41907" y="29270"/>
                    <a:pt x="47402" y="29869"/>
                    <a:pt x="51997" y="31168"/>
                  </a:cubicBezTo>
                  <a:cubicBezTo>
                    <a:pt x="56592" y="32417"/>
                    <a:pt x="60438" y="34415"/>
                    <a:pt x="63385" y="37112"/>
                  </a:cubicBezTo>
                  <a:cubicBezTo>
                    <a:pt x="66382" y="39809"/>
                    <a:pt x="68580" y="43256"/>
                    <a:pt x="69929" y="47452"/>
                  </a:cubicBezTo>
                  <a:cubicBezTo>
                    <a:pt x="71327" y="51647"/>
                    <a:pt x="72026" y="56692"/>
                    <a:pt x="72026" y="62586"/>
                  </a:cubicBezTo>
                  <a:lnTo>
                    <a:pt x="72026" y="92156"/>
                  </a:lnTo>
                  <a:close/>
                  <a:moveTo>
                    <a:pt x="45953" y="92256"/>
                  </a:moveTo>
                  <a:cubicBezTo>
                    <a:pt x="45953" y="93355"/>
                    <a:pt x="46153" y="94404"/>
                    <a:pt x="46553" y="95403"/>
                  </a:cubicBezTo>
                  <a:cubicBezTo>
                    <a:pt x="46952" y="96352"/>
                    <a:pt x="47552" y="97251"/>
                    <a:pt x="48251" y="97950"/>
                  </a:cubicBezTo>
                  <a:cubicBezTo>
                    <a:pt x="49000" y="98699"/>
                    <a:pt x="49849" y="99249"/>
                    <a:pt x="50848" y="99648"/>
                  </a:cubicBezTo>
                  <a:cubicBezTo>
                    <a:pt x="51847" y="100048"/>
                    <a:pt x="52896" y="100248"/>
                    <a:pt x="54045" y="100248"/>
                  </a:cubicBezTo>
                  <a:cubicBezTo>
                    <a:pt x="56243" y="100248"/>
                    <a:pt x="58141" y="99449"/>
                    <a:pt x="59739" y="97900"/>
                  </a:cubicBezTo>
                  <a:cubicBezTo>
                    <a:pt x="61338" y="96352"/>
                    <a:pt x="62087" y="94454"/>
                    <a:pt x="62087" y="92206"/>
                  </a:cubicBezTo>
                  <a:cubicBezTo>
                    <a:pt x="62087" y="91107"/>
                    <a:pt x="61887" y="90058"/>
                    <a:pt x="61437" y="89009"/>
                  </a:cubicBezTo>
                  <a:cubicBezTo>
                    <a:pt x="61038" y="88010"/>
                    <a:pt x="60438" y="87111"/>
                    <a:pt x="59739" y="86412"/>
                  </a:cubicBezTo>
                  <a:cubicBezTo>
                    <a:pt x="59040" y="85713"/>
                    <a:pt x="58141" y="85113"/>
                    <a:pt x="57192" y="84713"/>
                  </a:cubicBezTo>
                  <a:cubicBezTo>
                    <a:pt x="56243" y="84314"/>
                    <a:pt x="55194" y="84114"/>
                    <a:pt x="54045" y="84114"/>
                  </a:cubicBezTo>
                  <a:cubicBezTo>
                    <a:pt x="51847" y="84114"/>
                    <a:pt x="49899" y="84913"/>
                    <a:pt x="48301" y="86512"/>
                  </a:cubicBezTo>
                  <a:cubicBezTo>
                    <a:pt x="46703" y="88110"/>
                    <a:pt x="45903" y="90008"/>
                    <a:pt x="45903" y="9225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305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9" name="Google Shape;3639;g34ed79b00d1_0_3626"/>
            <p:cNvSpPr/>
            <p:nvPr/>
          </p:nvSpPr>
          <p:spPr>
            <a:xfrm>
              <a:off x="2860053" y="1689825"/>
              <a:ext cx="80118" cy="108589"/>
            </a:xfrm>
            <a:custGeom>
              <a:rect b="b" l="l" r="r" t="t"/>
              <a:pathLst>
                <a:path extrusionOk="0" h="108589" w="80118">
                  <a:moveTo>
                    <a:pt x="64384" y="108589"/>
                  </a:moveTo>
                  <a:lnTo>
                    <a:pt x="64384" y="42157"/>
                  </a:lnTo>
                  <a:cubicBezTo>
                    <a:pt x="64384" y="32217"/>
                    <a:pt x="62037" y="25025"/>
                    <a:pt x="57391" y="20529"/>
                  </a:cubicBezTo>
                  <a:cubicBezTo>
                    <a:pt x="52746" y="16034"/>
                    <a:pt x="45853" y="13836"/>
                    <a:pt x="36762" y="13836"/>
                  </a:cubicBezTo>
                  <a:cubicBezTo>
                    <a:pt x="33566" y="13836"/>
                    <a:pt x="30219" y="14186"/>
                    <a:pt x="26723" y="14935"/>
                  </a:cubicBezTo>
                  <a:cubicBezTo>
                    <a:pt x="23226" y="15684"/>
                    <a:pt x="19830" y="16633"/>
                    <a:pt x="16533" y="17832"/>
                  </a:cubicBezTo>
                  <a:cubicBezTo>
                    <a:pt x="13236" y="19031"/>
                    <a:pt x="10139" y="20379"/>
                    <a:pt x="7242" y="21878"/>
                  </a:cubicBezTo>
                  <a:cubicBezTo>
                    <a:pt x="4346" y="23376"/>
                    <a:pt x="1948" y="24825"/>
                    <a:pt x="0" y="26323"/>
                  </a:cubicBezTo>
                  <a:lnTo>
                    <a:pt x="0" y="8641"/>
                  </a:lnTo>
                  <a:cubicBezTo>
                    <a:pt x="1948" y="7393"/>
                    <a:pt x="4246" y="6244"/>
                    <a:pt x="6943" y="5195"/>
                  </a:cubicBezTo>
                  <a:cubicBezTo>
                    <a:pt x="9640" y="4146"/>
                    <a:pt x="12537" y="3247"/>
                    <a:pt x="15734" y="2497"/>
                  </a:cubicBezTo>
                  <a:cubicBezTo>
                    <a:pt x="18931" y="1748"/>
                    <a:pt x="22327" y="1149"/>
                    <a:pt x="25874" y="699"/>
                  </a:cubicBezTo>
                  <a:cubicBezTo>
                    <a:pt x="29470" y="250"/>
                    <a:pt x="33066" y="0"/>
                    <a:pt x="36762" y="0"/>
                  </a:cubicBezTo>
                  <a:cubicBezTo>
                    <a:pt x="51597" y="0"/>
                    <a:pt x="62536" y="3396"/>
                    <a:pt x="69579" y="10140"/>
                  </a:cubicBezTo>
                  <a:cubicBezTo>
                    <a:pt x="76572" y="16883"/>
                    <a:pt x="80118" y="27522"/>
                    <a:pt x="80118" y="41957"/>
                  </a:cubicBezTo>
                  <a:lnTo>
                    <a:pt x="80118" y="108589"/>
                  </a:lnTo>
                  <a:lnTo>
                    <a:pt x="64384" y="10858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305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0" name="Google Shape;3640;g34ed79b00d1_0_3626"/>
            <p:cNvSpPr/>
            <p:nvPr/>
          </p:nvSpPr>
          <p:spPr>
            <a:xfrm>
              <a:off x="2959401" y="1690674"/>
              <a:ext cx="105442" cy="107739"/>
            </a:xfrm>
            <a:custGeom>
              <a:rect b="b" l="l" r="r" t="t"/>
              <a:pathLst>
                <a:path extrusionOk="0" h="107739" w="105442">
                  <a:moveTo>
                    <a:pt x="36013" y="89159"/>
                  </a:moveTo>
                  <a:lnTo>
                    <a:pt x="81917" y="1049"/>
                  </a:lnTo>
                  <a:lnTo>
                    <a:pt x="85663" y="1049"/>
                  </a:lnTo>
                  <a:cubicBezTo>
                    <a:pt x="88310" y="1049"/>
                    <a:pt x="90807" y="1448"/>
                    <a:pt x="93155" y="2198"/>
                  </a:cubicBezTo>
                  <a:cubicBezTo>
                    <a:pt x="95502" y="2947"/>
                    <a:pt x="97601" y="4146"/>
                    <a:pt x="99449" y="5694"/>
                  </a:cubicBezTo>
                  <a:cubicBezTo>
                    <a:pt x="101297" y="7243"/>
                    <a:pt x="102745" y="9240"/>
                    <a:pt x="103844" y="11588"/>
                  </a:cubicBezTo>
                  <a:cubicBezTo>
                    <a:pt x="104943" y="13936"/>
                    <a:pt x="105443" y="16683"/>
                    <a:pt x="105443" y="19830"/>
                  </a:cubicBezTo>
                  <a:lnTo>
                    <a:pt x="105443" y="107740"/>
                  </a:lnTo>
                  <a:lnTo>
                    <a:pt x="89809" y="107740"/>
                  </a:lnTo>
                  <a:lnTo>
                    <a:pt x="89809" y="19830"/>
                  </a:lnTo>
                  <a:cubicBezTo>
                    <a:pt x="89809" y="18082"/>
                    <a:pt x="89359" y="16983"/>
                    <a:pt x="88460" y="16483"/>
                  </a:cubicBezTo>
                  <a:cubicBezTo>
                    <a:pt x="87561" y="15984"/>
                    <a:pt x="86811" y="15734"/>
                    <a:pt x="86162" y="15734"/>
                  </a:cubicBezTo>
                  <a:lnTo>
                    <a:pt x="38461" y="107690"/>
                  </a:lnTo>
                  <a:lnTo>
                    <a:pt x="20329" y="107690"/>
                  </a:lnTo>
                  <a:lnTo>
                    <a:pt x="20329" y="35863"/>
                  </a:lnTo>
                  <a:cubicBezTo>
                    <a:pt x="19980" y="35913"/>
                    <a:pt x="19580" y="35963"/>
                    <a:pt x="19131" y="35963"/>
                  </a:cubicBezTo>
                  <a:lnTo>
                    <a:pt x="17932" y="35963"/>
                  </a:lnTo>
                  <a:cubicBezTo>
                    <a:pt x="15384" y="35963"/>
                    <a:pt x="12987" y="35514"/>
                    <a:pt x="10789" y="34615"/>
                  </a:cubicBezTo>
                  <a:cubicBezTo>
                    <a:pt x="8591" y="33716"/>
                    <a:pt x="6693" y="32467"/>
                    <a:pt x="5095" y="30868"/>
                  </a:cubicBezTo>
                  <a:cubicBezTo>
                    <a:pt x="3496" y="29270"/>
                    <a:pt x="2248" y="27372"/>
                    <a:pt x="1349" y="25174"/>
                  </a:cubicBezTo>
                  <a:cubicBezTo>
                    <a:pt x="450" y="22976"/>
                    <a:pt x="0" y="20629"/>
                    <a:pt x="0" y="18032"/>
                  </a:cubicBezTo>
                  <a:cubicBezTo>
                    <a:pt x="0" y="15434"/>
                    <a:pt x="450" y="13087"/>
                    <a:pt x="1349" y="10889"/>
                  </a:cubicBezTo>
                  <a:cubicBezTo>
                    <a:pt x="2248" y="8691"/>
                    <a:pt x="3496" y="6793"/>
                    <a:pt x="5095" y="5145"/>
                  </a:cubicBezTo>
                  <a:cubicBezTo>
                    <a:pt x="6693" y="3496"/>
                    <a:pt x="8591" y="2248"/>
                    <a:pt x="10789" y="1349"/>
                  </a:cubicBezTo>
                  <a:cubicBezTo>
                    <a:pt x="12987" y="450"/>
                    <a:pt x="15334" y="0"/>
                    <a:pt x="17932" y="0"/>
                  </a:cubicBezTo>
                  <a:cubicBezTo>
                    <a:pt x="20529" y="0"/>
                    <a:pt x="22877" y="450"/>
                    <a:pt x="25075" y="1349"/>
                  </a:cubicBezTo>
                  <a:cubicBezTo>
                    <a:pt x="27272" y="2248"/>
                    <a:pt x="29170" y="3496"/>
                    <a:pt x="30819" y="5145"/>
                  </a:cubicBezTo>
                  <a:cubicBezTo>
                    <a:pt x="32467" y="6793"/>
                    <a:pt x="33716" y="8691"/>
                    <a:pt x="34615" y="10889"/>
                  </a:cubicBezTo>
                  <a:cubicBezTo>
                    <a:pt x="35514" y="13087"/>
                    <a:pt x="35963" y="15434"/>
                    <a:pt x="35963" y="18032"/>
                  </a:cubicBezTo>
                  <a:lnTo>
                    <a:pt x="35963" y="89159"/>
                  </a:lnTo>
                  <a:close/>
                  <a:moveTo>
                    <a:pt x="9990" y="17982"/>
                  </a:moveTo>
                  <a:cubicBezTo>
                    <a:pt x="9990" y="20229"/>
                    <a:pt x="10789" y="22127"/>
                    <a:pt x="12388" y="23726"/>
                  </a:cubicBezTo>
                  <a:cubicBezTo>
                    <a:pt x="13986" y="25324"/>
                    <a:pt x="15884" y="26123"/>
                    <a:pt x="18132" y="26123"/>
                  </a:cubicBezTo>
                  <a:cubicBezTo>
                    <a:pt x="19231" y="26123"/>
                    <a:pt x="20279" y="25924"/>
                    <a:pt x="21278" y="25474"/>
                  </a:cubicBezTo>
                  <a:cubicBezTo>
                    <a:pt x="22227" y="25074"/>
                    <a:pt x="23076" y="24475"/>
                    <a:pt x="23826" y="23776"/>
                  </a:cubicBezTo>
                  <a:cubicBezTo>
                    <a:pt x="24575" y="23076"/>
                    <a:pt x="25125" y="22177"/>
                    <a:pt x="25524" y="21178"/>
                  </a:cubicBezTo>
                  <a:cubicBezTo>
                    <a:pt x="25924" y="20179"/>
                    <a:pt x="26124" y="19130"/>
                    <a:pt x="26124" y="17982"/>
                  </a:cubicBezTo>
                  <a:cubicBezTo>
                    <a:pt x="26124" y="15784"/>
                    <a:pt x="25324" y="13886"/>
                    <a:pt x="23776" y="12287"/>
                  </a:cubicBezTo>
                  <a:cubicBezTo>
                    <a:pt x="22227" y="10689"/>
                    <a:pt x="20329" y="9940"/>
                    <a:pt x="18082" y="9940"/>
                  </a:cubicBezTo>
                  <a:cubicBezTo>
                    <a:pt x="16983" y="9940"/>
                    <a:pt x="15934" y="10140"/>
                    <a:pt x="14885" y="10539"/>
                  </a:cubicBezTo>
                  <a:cubicBezTo>
                    <a:pt x="13886" y="10939"/>
                    <a:pt x="12987" y="11538"/>
                    <a:pt x="12288" y="12237"/>
                  </a:cubicBezTo>
                  <a:cubicBezTo>
                    <a:pt x="11538" y="12987"/>
                    <a:pt x="10989" y="13836"/>
                    <a:pt x="10589" y="14785"/>
                  </a:cubicBezTo>
                  <a:cubicBezTo>
                    <a:pt x="10190" y="15734"/>
                    <a:pt x="9990" y="16783"/>
                    <a:pt x="9990" y="179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305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1" name="Google Shape;3641;g34ed79b00d1_0_3626"/>
            <p:cNvSpPr/>
            <p:nvPr/>
          </p:nvSpPr>
          <p:spPr>
            <a:xfrm>
              <a:off x="3040518" y="1649815"/>
              <a:ext cx="122474" cy="148598"/>
            </a:xfrm>
            <a:custGeom>
              <a:rect b="b" l="l" r="r" t="t"/>
              <a:pathLst>
                <a:path extrusionOk="0" h="148598" w="122474">
                  <a:moveTo>
                    <a:pt x="0" y="16533"/>
                  </a:moveTo>
                  <a:cubicBezTo>
                    <a:pt x="0" y="14236"/>
                    <a:pt x="449" y="12088"/>
                    <a:pt x="1298" y="10090"/>
                  </a:cubicBezTo>
                  <a:cubicBezTo>
                    <a:pt x="2148" y="8092"/>
                    <a:pt x="3346" y="6344"/>
                    <a:pt x="4795" y="4845"/>
                  </a:cubicBezTo>
                  <a:cubicBezTo>
                    <a:pt x="6244" y="3347"/>
                    <a:pt x="7992" y="2148"/>
                    <a:pt x="9990" y="1299"/>
                  </a:cubicBezTo>
                  <a:cubicBezTo>
                    <a:pt x="11988" y="450"/>
                    <a:pt x="14135" y="0"/>
                    <a:pt x="16433" y="0"/>
                  </a:cubicBezTo>
                  <a:cubicBezTo>
                    <a:pt x="18731" y="0"/>
                    <a:pt x="20879" y="450"/>
                    <a:pt x="22876" y="1299"/>
                  </a:cubicBezTo>
                  <a:cubicBezTo>
                    <a:pt x="24875" y="2148"/>
                    <a:pt x="26623" y="3347"/>
                    <a:pt x="28121" y="4845"/>
                  </a:cubicBezTo>
                  <a:cubicBezTo>
                    <a:pt x="29620" y="6344"/>
                    <a:pt x="30818" y="8092"/>
                    <a:pt x="31668" y="10090"/>
                  </a:cubicBezTo>
                  <a:cubicBezTo>
                    <a:pt x="32517" y="12088"/>
                    <a:pt x="32966" y="14236"/>
                    <a:pt x="32966" y="16533"/>
                  </a:cubicBezTo>
                  <a:cubicBezTo>
                    <a:pt x="32966" y="18831"/>
                    <a:pt x="32517" y="20979"/>
                    <a:pt x="31668" y="22977"/>
                  </a:cubicBezTo>
                  <a:cubicBezTo>
                    <a:pt x="30818" y="24975"/>
                    <a:pt x="29620" y="26723"/>
                    <a:pt x="28121" y="28171"/>
                  </a:cubicBezTo>
                  <a:cubicBezTo>
                    <a:pt x="26623" y="29620"/>
                    <a:pt x="24875" y="30769"/>
                    <a:pt x="22876" y="31668"/>
                  </a:cubicBezTo>
                  <a:cubicBezTo>
                    <a:pt x="20879" y="32517"/>
                    <a:pt x="18731" y="32966"/>
                    <a:pt x="16433" y="32966"/>
                  </a:cubicBezTo>
                  <a:cubicBezTo>
                    <a:pt x="14135" y="32966"/>
                    <a:pt x="11988" y="32517"/>
                    <a:pt x="9990" y="31668"/>
                  </a:cubicBezTo>
                  <a:cubicBezTo>
                    <a:pt x="7992" y="30819"/>
                    <a:pt x="6244" y="29620"/>
                    <a:pt x="4795" y="28171"/>
                  </a:cubicBezTo>
                  <a:cubicBezTo>
                    <a:pt x="3346" y="26723"/>
                    <a:pt x="2197" y="24975"/>
                    <a:pt x="1298" y="22977"/>
                  </a:cubicBezTo>
                  <a:cubicBezTo>
                    <a:pt x="449" y="20979"/>
                    <a:pt x="0" y="18831"/>
                    <a:pt x="0" y="16533"/>
                  </a:cubicBezTo>
                  <a:close/>
                  <a:moveTo>
                    <a:pt x="23626" y="16533"/>
                  </a:moveTo>
                  <a:cubicBezTo>
                    <a:pt x="23626" y="14535"/>
                    <a:pt x="22926" y="12837"/>
                    <a:pt x="21528" y="11438"/>
                  </a:cubicBezTo>
                  <a:cubicBezTo>
                    <a:pt x="20129" y="10040"/>
                    <a:pt x="18431" y="9341"/>
                    <a:pt x="16433" y="9341"/>
                  </a:cubicBezTo>
                  <a:cubicBezTo>
                    <a:pt x="14435" y="9341"/>
                    <a:pt x="12687" y="10040"/>
                    <a:pt x="11288" y="11438"/>
                  </a:cubicBezTo>
                  <a:cubicBezTo>
                    <a:pt x="9890" y="12837"/>
                    <a:pt x="9140" y="14535"/>
                    <a:pt x="9140" y="16533"/>
                  </a:cubicBezTo>
                  <a:cubicBezTo>
                    <a:pt x="9140" y="18531"/>
                    <a:pt x="9840" y="20279"/>
                    <a:pt x="11288" y="21678"/>
                  </a:cubicBezTo>
                  <a:cubicBezTo>
                    <a:pt x="12737" y="23077"/>
                    <a:pt x="14435" y="23826"/>
                    <a:pt x="16433" y="23826"/>
                  </a:cubicBezTo>
                  <a:cubicBezTo>
                    <a:pt x="18431" y="23826"/>
                    <a:pt x="20129" y="23126"/>
                    <a:pt x="21528" y="21678"/>
                  </a:cubicBezTo>
                  <a:cubicBezTo>
                    <a:pt x="22926" y="20279"/>
                    <a:pt x="23626" y="18531"/>
                    <a:pt x="23626" y="16533"/>
                  </a:cubicBezTo>
                  <a:close/>
                  <a:moveTo>
                    <a:pt x="106741" y="148598"/>
                  </a:moveTo>
                  <a:lnTo>
                    <a:pt x="106741" y="82166"/>
                  </a:lnTo>
                  <a:cubicBezTo>
                    <a:pt x="106741" y="72226"/>
                    <a:pt x="104393" y="65034"/>
                    <a:pt x="99748" y="60538"/>
                  </a:cubicBezTo>
                  <a:cubicBezTo>
                    <a:pt x="95103" y="56043"/>
                    <a:pt x="88210" y="53845"/>
                    <a:pt x="79119" y="53845"/>
                  </a:cubicBezTo>
                  <a:cubicBezTo>
                    <a:pt x="75922" y="53845"/>
                    <a:pt x="72576" y="54195"/>
                    <a:pt x="69079" y="54944"/>
                  </a:cubicBezTo>
                  <a:cubicBezTo>
                    <a:pt x="65583" y="55693"/>
                    <a:pt x="62186" y="56642"/>
                    <a:pt x="58890" y="57841"/>
                  </a:cubicBezTo>
                  <a:cubicBezTo>
                    <a:pt x="55593" y="59040"/>
                    <a:pt x="52496" y="60388"/>
                    <a:pt x="49599" y="61887"/>
                  </a:cubicBezTo>
                  <a:cubicBezTo>
                    <a:pt x="46702" y="63385"/>
                    <a:pt x="44305" y="64834"/>
                    <a:pt x="42357" y="66332"/>
                  </a:cubicBezTo>
                  <a:lnTo>
                    <a:pt x="42357" y="48650"/>
                  </a:lnTo>
                  <a:cubicBezTo>
                    <a:pt x="44305" y="47402"/>
                    <a:pt x="46602" y="46253"/>
                    <a:pt x="49300" y="45204"/>
                  </a:cubicBezTo>
                  <a:cubicBezTo>
                    <a:pt x="51997" y="44155"/>
                    <a:pt x="54894" y="43256"/>
                    <a:pt x="58090" y="42507"/>
                  </a:cubicBezTo>
                  <a:cubicBezTo>
                    <a:pt x="61287" y="41757"/>
                    <a:pt x="64684" y="41158"/>
                    <a:pt x="68230" y="40709"/>
                  </a:cubicBezTo>
                  <a:cubicBezTo>
                    <a:pt x="71826" y="40259"/>
                    <a:pt x="75423" y="40009"/>
                    <a:pt x="79119" y="40009"/>
                  </a:cubicBezTo>
                  <a:cubicBezTo>
                    <a:pt x="93954" y="40009"/>
                    <a:pt x="104893" y="43406"/>
                    <a:pt x="111936" y="50149"/>
                  </a:cubicBezTo>
                  <a:cubicBezTo>
                    <a:pt x="118929" y="56892"/>
                    <a:pt x="122475" y="67531"/>
                    <a:pt x="122475" y="81966"/>
                  </a:cubicBezTo>
                  <a:lnTo>
                    <a:pt x="122475" y="148598"/>
                  </a:lnTo>
                  <a:lnTo>
                    <a:pt x="106741" y="14859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305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2" name="Google Shape;3642;g34ed79b00d1_0_3626"/>
            <p:cNvSpPr/>
            <p:nvPr/>
          </p:nvSpPr>
          <p:spPr>
            <a:xfrm>
              <a:off x="3174232" y="1601365"/>
              <a:ext cx="86711" cy="198047"/>
            </a:xfrm>
            <a:custGeom>
              <a:rect b="b" l="l" r="r" t="t"/>
              <a:pathLst>
                <a:path extrusionOk="0" h="198047" w="86711">
                  <a:moveTo>
                    <a:pt x="50498" y="25324"/>
                  </a:moveTo>
                  <a:cubicBezTo>
                    <a:pt x="50498" y="20929"/>
                    <a:pt x="50299" y="17532"/>
                    <a:pt x="49899" y="15035"/>
                  </a:cubicBezTo>
                  <a:cubicBezTo>
                    <a:pt x="49500" y="12537"/>
                    <a:pt x="48401" y="11288"/>
                    <a:pt x="46653" y="11288"/>
                  </a:cubicBezTo>
                  <a:cubicBezTo>
                    <a:pt x="44904" y="11288"/>
                    <a:pt x="43805" y="12537"/>
                    <a:pt x="43156" y="15035"/>
                  </a:cubicBezTo>
                  <a:cubicBezTo>
                    <a:pt x="42507" y="17532"/>
                    <a:pt x="41907" y="20978"/>
                    <a:pt x="41358" y="25324"/>
                  </a:cubicBezTo>
                  <a:lnTo>
                    <a:pt x="39710" y="37711"/>
                  </a:lnTo>
                  <a:cubicBezTo>
                    <a:pt x="39310" y="41058"/>
                    <a:pt x="38710" y="44055"/>
                    <a:pt x="38011" y="46802"/>
                  </a:cubicBezTo>
                  <a:cubicBezTo>
                    <a:pt x="37262" y="49549"/>
                    <a:pt x="36313" y="51897"/>
                    <a:pt x="35064" y="53845"/>
                  </a:cubicBezTo>
                  <a:cubicBezTo>
                    <a:pt x="33816" y="55793"/>
                    <a:pt x="32267" y="57292"/>
                    <a:pt x="30469" y="58340"/>
                  </a:cubicBezTo>
                  <a:cubicBezTo>
                    <a:pt x="28671" y="59389"/>
                    <a:pt x="26423" y="59889"/>
                    <a:pt x="23826" y="59889"/>
                  </a:cubicBezTo>
                  <a:cubicBezTo>
                    <a:pt x="21228" y="59889"/>
                    <a:pt x="18831" y="59339"/>
                    <a:pt x="16983" y="58290"/>
                  </a:cubicBezTo>
                  <a:cubicBezTo>
                    <a:pt x="15135" y="57192"/>
                    <a:pt x="13636" y="55743"/>
                    <a:pt x="12388" y="53795"/>
                  </a:cubicBezTo>
                  <a:cubicBezTo>
                    <a:pt x="11189" y="51897"/>
                    <a:pt x="10190" y="49549"/>
                    <a:pt x="9490" y="46802"/>
                  </a:cubicBezTo>
                  <a:cubicBezTo>
                    <a:pt x="8741" y="44055"/>
                    <a:pt x="8192" y="41008"/>
                    <a:pt x="7792" y="37711"/>
                  </a:cubicBezTo>
                  <a:lnTo>
                    <a:pt x="4446" y="12287"/>
                  </a:lnTo>
                  <a:cubicBezTo>
                    <a:pt x="4096" y="9740"/>
                    <a:pt x="3496" y="7392"/>
                    <a:pt x="2697" y="5245"/>
                  </a:cubicBezTo>
                  <a:cubicBezTo>
                    <a:pt x="1848" y="3147"/>
                    <a:pt x="949" y="1399"/>
                    <a:pt x="0" y="0"/>
                  </a:cubicBezTo>
                  <a:lnTo>
                    <a:pt x="12487" y="0"/>
                  </a:lnTo>
                  <a:cubicBezTo>
                    <a:pt x="13386" y="1399"/>
                    <a:pt x="14136" y="3247"/>
                    <a:pt x="14735" y="5644"/>
                  </a:cubicBezTo>
                  <a:cubicBezTo>
                    <a:pt x="15334" y="7992"/>
                    <a:pt x="15784" y="10289"/>
                    <a:pt x="16134" y="12537"/>
                  </a:cubicBezTo>
                  <a:lnTo>
                    <a:pt x="19680" y="37012"/>
                  </a:lnTo>
                  <a:cubicBezTo>
                    <a:pt x="20030" y="39560"/>
                    <a:pt x="20379" y="41607"/>
                    <a:pt x="20679" y="43156"/>
                  </a:cubicBezTo>
                  <a:cubicBezTo>
                    <a:pt x="20979" y="44704"/>
                    <a:pt x="21278" y="45853"/>
                    <a:pt x="21628" y="46702"/>
                  </a:cubicBezTo>
                  <a:cubicBezTo>
                    <a:pt x="21928" y="47551"/>
                    <a:pt x="22277" y="48051"/>
                    <a:pt x="22677" y="48301"/>
                  </a:cubicBezTo>
                  <a:cubicBezTo>
                    <a:pt x="23076" y="48550"/>
                    <a:pt x="23476" y="48650"/>
                    <a:pt x="23876" y="48650"/>
                  </a:cubicBezTo>
                  <a:cubicBezTo>
                    <a:pt x="24225" y="48650"/>
                    <a:pt x="24575" y="48500"/>
                    <a:pt x="24925" y="48251"/>
                  </a:cubicBezTo>
                  <a:cubicBezTo>
                    <a:pt x="25274" y="47951"/>
                    <a:pt x="25624" y="47402"/>
                    <a:pt x="25974" y="46602"/>
                  </a:cubicBezTo>
                  <a:cubicBezTo>
                    <a:pt x="26323" y="45753"/>
                    <a:pt x="26673" y="44604"/>
                    <a:pt x="26973" y="43056"/>
                  </a:cubicBezTo>
                  <a:cubicBezTo>
                    <a:pt x="27272" y="41508"/>
                    <a:pt x="27622" y="39510"/>
                    <a:pt x="27972" y="37012"/>
                  </a:cubicBezTo>
                  <a:lnTo>
                    <a:pt x="29870" y="22627"/>
                  </a:lnTo>
                  <a:cubicBezTo>
                    <a:pt x="30369" y="19031"/>
                    <a:pt x="31068" y="15784"/>
                    <a:pt x="31967" y="12987"/>
                  </a:cubicBezTo>
                  <a:cubicBezTo>
                    <a:pt x="32867" y="10190"/>
                    <a:pt x="34115" y="7792"/>
                    <a:pt x="35664" y="5894"/>
                  </a:cubicBezTo>
                  <a:cubicBezTo>
                    <a:pt x="37212" y="3996"/>
                    <a:pt x="39110" y="2547"/>
                    <a:pt x="41358" y="1498"/>
                  </a:cubicBezTo>
                  <a:cubicBezTo>
                    <a:pt x="43556" y="500"/>
                    <a:pt x="46253" y="0"/>
                    <a:pt x="49400" y="0"/>
                  </a:cubicBezTo>
                  <a:cubicBezTo>
                    <a:pt x="55493" y="0"/>
                    <a:pt x="59889" y="1948"/>
                    <a:pt x="62486" y="5894"/>
                  </a:cubicBezTo>
                  <a:cubicBezTo>
                    <a:pt x="65084" y="9840"/>
                    <a:pt x="66382" y="15384"/>
                    <a:pt x="66382" y="22627"/>
                  </a:cubicBezTo>
                  <a:lnTo>
                    <a:pt x="66382" y="162184"/>
                  </a:lnTo>
                  <a:cubicBezTo>
                    <a:pt x="66732" y="162134"/>
                    <a:pt x="67131" y="162084"/>
                    <a:pt x="67581" y="162084"/>
                  </a:cubicBezTo>
                  <a:lnTo>
                    <a:pt x="68780" y="162084"/>
                  </a:lnTo>
                  <a:cubicBezTo>
                    <a:pt x="71327" y="162084"/>
                    <a:pt x="73725" y="162534"/>
                    <a:pt x="75923" y="163433"/>
                  </a:cubicBezTo>
                  <a:cubicBezTo>
                    <a:pt x="78120" y="164332"/>
                    <a:pt x="80018" y="165581"/>
                    <a:pt x="81617" y="167179"/>
                  </a:cubicBezTo>
                  <a:cubicBezTo>
                    <a:pt x="83215" y="168778"/>
                    <a:pt x="84464" y="170676"/>
                    <a:pt x="85363" y="172873"/>
                  </a:cubicBezTo>
                  <a:cubicBezTo>
                    <a:pt x="86262" y="175071"/>
                    <a:pt x="86711" y="177419"/>
                    <a:pt x="86711" y="180016"/>
                  </a:cubicBezTo>
                  <a:cubicBezTo>
                    <a:pt x="86711" y="182614"/>
                    <a:pt x="86262" y="184961"/>
                    <a:pt x="85363" y="187159"/>
                  </a:cubicBezTo>
                  <a:cubicBezTo>
                    <a:pt x="84464" y="189357"/>
                    <a:pt x="83215" y="191255"/>
                    <a:pt x="81617" y="192903"/>
                  </a:cubicBezTo>
                  <a:cubicBezTo>
                    <a:pt x="80018" y="194551"/>
                    <a:pt x="78120" y="195800"/>
                    <a:pt x="75923" y="196699"/>
                  </a:cubicBezTo>
                  <a:cubicBezTo>
                    <a:pt x="73725" y="197598"/>
                    <a:pt x="71377" y="198048"/>
                    <a:pt x="68780" y="198048"/>
                  </a:cubicBezTo>
                  <a:cubicBezTo>
                    <a:pt x="66182" y="198048"/>
                    <a:pt x="63835" y="197598"/>
                    <a:pt x="61637" y="196699"/>
                  </a:cubicBezTo>
                  <a:cubicBezTo>
                    <a:pt x="59439" y="195800"/>
                    <a:pt x="57541" y="194551"/>
                    <a:pt x="55893" y="192903"/>
                  </a:cubicBezTo>
                  <a:cubicBezTo>
                    <a:pt x="54245" y="191255"/>
                    <a:pt x="52996" y="189357"/>
                    <a:pt x="52097" y="187159"/>
                  </a:cubicBezTo>
                  <a:cubicBezTo>
                    <a:pt x="51198" y="184961"/>
                    <a:pt x="50748" y="182614"/>
                    <a:pt x="50748" y="180016"/>
                  </a:cubicBezTo>
                  <a:lnTo>
                    <a:pt x="50748" y="25374"/>
                  </a:lnTo>
                  <a:close/>
                  <a:moveTo>
                    <a:pt x="76522" y="180066"/>
                  </a:moveTo>
                  <a:cubicBezTo>
                    <a:pt x="76522" y="177868"/>
                    <a:pt x="75723" y="175920"/>
                    <a:pt x="74124" y="174322"/>
                  </a:cubicBezTo>
                  <a:cubicBezTo>
                    <a:pt x="72526" y="172724"/>
                    <a:pt x="70628" y="171924"/>
                    <a:pt x="68380" y="171924"/>
                  </a:cubicBezTo>
                  <a:cubicBezTo>
                    <a:pt x="67281" y="171924"/>
                    <a:pt x="66232" y="172124"/>
                    <a:pt x="65233" y="172574"/>
                  </a:cubicBezTo>
                  <a:cubicBezTo>
                    <a:pt x="64284" y="172973"/>
                    <a:pt x="63435" y="173573"/>
                    <a:pt x="62686" y="174272"/>
                  </a:cubicBezTo>
                  <a:cubicBezTo>
                    <a:pt x="61937" y="174971"/>
                    <a:pt x="61388" y="175870"/>
                    <a:pt x="60988" y="176869"/>
                  </a:cubicBezTo>
                  <a:cubicBezTo>
                    <a:pt x="60588" y="177868"/>
                    <a:pt x="60388" y="178917"/>
                    <a:pt x="60388" y="180066"/>
                  </a:cubicBezTo>
                  <a:cubicBezTo>
                    <a:pt x="60388" y="182264"/>
                    <a:pt x="61188" y="184162"/>
                    <a:pt x="62736" y="185760"/>
                  </a:cubicBezTo>
                  <a:cubicBezTo>
                    <a:pt x="64284" y="187359"/>
                    <a:pt x="66182" y="188108"/>
                    <a:pt x="68430" y="188108"/>
                  </a:cubicBezTo>
                  <a:cubicBezTo>
                    <a:pt x="69529" y="188108"/>
                    <a:pt x="70578" y="187908"/>
                    <a:pt x="71627" y="187509"/>
                  </a:cubicBezTo>
                  <a:cubicBezTo>
                    <a:pt x="72626" y="187109"/>
                    <a:pt x="73525" y="186510"/>
                    <a:pt x="74224" y="185810"/>
                  </a:cubicBezTo>
                  <a:cubicBezTo>
                    <a:pt x="74974" y="185061"/>
                    <a:pt x="75523" y="184212"/>
                    <a:pt x="75923" y="183263"/>
                  </a:cubicBezTo>
                  <a:cubicBezTo>
                    <a:pt x="76322" y="182314"/>
                    <a:pt x="76522" y="181265"/>
                    <a:pt x="76522" y="18016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305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3" name="Google Shape;3643;g34ed79b00d1_0_3626"/>
            <p:cNvSpPr/>
            <p:nvPr/>
          </p:nvSpPr>
          <p:spPr>
            <a:xfrm>
              <a:off x="3273331" y="1689825"/>
              <a:ext cx="97250" cy="108539"/>
            </a:xfrm>
            <a:custGeom>
              <a:rect b="b" l="l" r="r" t="t"/>
              <a:pathLst>
                <a:path extrusionOk="0" h="108539" w="97250">
                  <a:moveTo>
                    <a:pt x="45304" y="73275"/>
                  </a:moveTo>
                  <a:cubicBezTo>
                    <a:pt x="41008" y="72576"/>
                    <a:pt x="37462" y="70728"/>
                    <a:pt x="34665" y="67681"/>
                  </a:cubicBezTo>
                  <a:cubicBezTo>
                    <a:pt x="31867" y="64684"/>
                    <a:pt x="30519" y="60638"/>
                    <a:pt x="30519" y="55643"/>
                  </a:cubicBezTo>
                  <a:cubicBezTo>
                    <a:pt x="30519" y="53096"/>
                    <a:pt x="30968" y="50698"/>
                    <a:pt x="31867" y="48500"/>
                  </a:cubicBezTo>
                  <a:cubicBezTo>
                    <a:pt x="32767" y="46303"/>
                    <a:pt x="34015" y="44405"/>
                    <a:pt x="35614" y="42756"/>
                  </a:cubicBezTo>
                  <a:cubicBezTo>
                    <a:pt x="37212" y="41108"/>
                    <a:pt x="39110" y="39859"/>
                    <a:pt x="41308" y="38960"/>
                  </a:cubicBezTo>
                  <a:cubicBezTo>
                    <a:pt x="43505" y="38061"/>
                    <a:pt x="45853" y="37612"/>
                    <a:pt x="48451" y="37612"/>
                  </a:cubicBezTo>
                  <a:cubicBezTo>
                    <a:pt x="51347" y="37612"/>
                    <a:pt x="53945" y="38111"/>
                    <a:pt x="56243" y="39110"/>
                  </a:cubicBezTo>
                  <a:cubicBezTo>
                    <a:pt x="58540" y="40109"/>
                    <a:pt x="60438" y="41508"/>
                    <a:pt x="62037" y="43256"/>
                  </a:cubicBezTo>
                  <a:cubicBezTo>
                    <a:pt x="63585" y="45004"/>
                    <a:pt x="64784" y="47102"/>
                    <a:pt x="65583" y="49549"/>
                  </a:cubicBezTo>
                  <a:cubicBezTo>
                    <a:pt x="66382" y="51997"/>
                    <a:pt x="66782" y="54594"/>
                    <a:pt x="66782" y="57342"/>
                  </a:cubicBezTo>
                  <a:cubicBezTo>
                    <a:pt x="66782" y="61138"/>
                    <a:pt x="66032" y="64834"/>
                    <a:pt x="64484" y="68430"/>
                  </a:cubicBezTo>
                  <a:cubicBezTo>
                    <a:pt x="62936" y="72027"/>
                    <a:pt x="60938" y="75423"/>
                    <a:pt x="58490" y="78670"/>
                  </a:cubicBezTo>
                  <a:cubicBezTo>
                    <a:pt x="56043" y="81916"/>
                    <a:pt x="53196" y="85063"/>
                    <a:pt x="50049" y="88010"/>
                  </a:cubicBezTo>
                  <a:cubicBezTo>
                    <a:pt x="46902" y="90957"/>
                    <a:pt x="43705" y="93704"/>
                    <a:pt x="40459" y="96202"/>
                  </a:cubicBezTo>
                  <a:cubicBezTo>
                    <a:pt x="37212" y="98699"/>
                    <a:pt x="34115" y="100997"/>
                    <a:pt x="31068" y="103095"/>
                  </a:cubicBezTo>
                  <a:cubicBezTo>
                    <a:pt x="28021" y="105193"/>
                    <a:pt x="25374" y="106991"/>
                    <a:pt x="23126" y="108489"/>
                  </a:cubicBezTo>
                  <a:lnTo>
                    <a:pt x="7492" y="108489"/>
                  </a:lnTo>
                  <a:lnTo>
                    <a:pt x="7492" y="88160"/>
                  </a:lnTo>
                  <a:cubicBezTo>
                    <a:pt x="7492" y="82816"/>
                    <a:pt x="7093" y="78120"/>
                    <a:pt x="6343" y="74074"/>
                  </a:cubicBezTo>
                  <a:cubicBezTo>
                    <a:pt x="5594" y="70028"/>
                    <a:pt x="4745" y="66182"/>
                    <a:pt x="3796" y="62536"/>
                  </a:cubicBezTo>
                  <a:cubicBezTo>
                    <a:pt x="2847" y="58890"/>
                    <a:pt x="1998" y="55244"/>
                    <a:pt x="1199" y="51647"/>
                  </a:cubicBezTo>
                  <a:cubicBezTo>
                    <a:pt x="399" y="48051"/>
                    <a:pt x="0" y="44005"/>
                    <a:pt x="0" y="39560"/>
                  </a:cubicBezTo>
                  <a:cubicBezTo>
                    <a:pt x="0" y="33116"/>
                    <a:pt x="1149" y="27422"/>
                    <a:pt x="3446" y="22477"/>
                  </a:cubicBezTo>
                  <a:cubicBezTo>
                    <a:pt x="5744" y="17532"/>
                    <a:pt x="8991" y="13436"/>
                    <a:pt x="13236" y="10090"/>
                  </a:cubicBezTo>
                  <a:cubicBezTo>
                    <a:pt x="17482" y="6743"/>
                    <a:pt x="22577" y="4246"/>
                    <a:pt x="28521" y="2547"/>
                  </a:cubicBezTo>
                  <a:cubicBezTo>
                    <a:pt x="34515" y="849"/>
                    <a:pt x="41108" y="0"/>
                    <a:pt x="48401" y="0"/>
                  </a:cubicBezTo>
                  <a:cubicBezTo>
                    <a:pt x="64234" y="0"/>
                    <a:pt x="76322" y="3546"/>
                    <a:pt x="84713" y="10589"/>
                  </a:cubicBezTo>
                  <a:cubicBezTo>
                    <a:pt x="93105" y="17632"/>
                    <a:pt x="97251" y="28321"/>
                    <a:pt x="97251" y="42607"/>
                  </a:cubicBezTo>
                  <a:lnTo>
                    <a:pt x="97251" y="108539"/>
                  </a:lnTo>
                  <a:lnTo>
                    <a:pt x="81617" y="108539"/>
                  </a:lnTo>
                  <a:lnTo>
                    <a:pt x="81617" y="43655"/>
                  </a:lnTo>
                  <a:cubicBezTo>
                    <a:pt x="81617" y="39360"/>
                    <a:pt x="81017" y="35414"/>
                    <a:pt x="79818" y="31768"/>
                  </a:cubicBezTo>
                  <a:cubicBezTo>
                    <a:pt x="78620" y="28171"/>
                    <a:pt x="76672" y="25025"/>
                    <a:pt x="73974" y="22327"/>
                  </a:cubicBezTo>
                  <a:cubicBezTo>
                    <a:pt x="71277" y="19680"/>
                    <a:pt x="67881" y="17582"/>
                    <a:pt x="63685" y="16084"/>
                  </a:cubicBezTo>
                  <a:cubicBezTo>
                    <a:pt x="59489" y="14585"/>
                    <a:pt x="54395" y="13836"/>
                    <a:pt x="48451" y="13836"/>
                  </a:cubicBezTo>
                  <a:cubicBezTo>
                    <a:pt x="42507" y="13836"/>
                    <a:pt x="37861" y="14585"/>
                    <a:pt x="33716" y="16034"/>
                  </a:cubicBezTo>
                  <a:cubicBezTo>
                    <a:pt x="29570" y="17482"/>
                    <a:pt x="26173" y="19430"/>
                    <a:pt x="23526" y="21878"/>
                  </a:cubicBezTo>
                  <a:cubicBezTo>
                    <a:pt x="20829" y="24325"/>
                    <a:pt x="18881" y="27072"/>
                    <a:pt x="17582" y="30119"/>
                  </a:cubicBezTo>
                  <a:cubicBezTo>
                    <a:pt x="16283" y="33166"/>
                    <a:pt x="15634" y="36313"/>
                    <a:pt x="15634" y="39610"/>
                  </a:cubicBezTo>
                  <a:cubicBezTo>
                    <a:pt x="15634" y="43905"/>
                    <a:pt x="16033" y="48001"/>
                    <a:pt x="16833" y="51897"/>
                  </a:cubicBezTo>
                  <a:cubicBezTo>
                    <a:pt x="17632" y="55793"/>
                    <a:pt x="18481" y="59689"/>
                    <a:pt x="19430" y="63685"/>
                  </a:cubicBezTo>
                  <a:cubicBezTo>
                    <a:pt x="20379" y="67631"/>
                    <a:pt x="21228" y="71777"/>
                    <a:pt x="21977" y="76072"/>
                  </a:cubicBezTo>
                  <a:cubicBezTo>
                    <a:pt x="22727" y="80368"/>
                    <a:pt x="23126" y="85113"/>
                    <a:pt x="23126" y="90258"/>
                  </a:cubicBezTo>
                  <a:lnTo>
                    <a:pt x="23126" y="94204"/>
                  </a:lnTo>
                  <a:cubicBezTo>
                    <a:pt x="29020" y="90308"/>
                    <a:pt x="33865" y="86562"/>
                    <a:pt x="37711" y="82965"/>
                  </a:cubicBezTo>
                  <a:cubicBezTo>
                    <a:pt x="41558" y="79369"/>
                    <a:pt x="44055" y="76122"/>
                    <a:pt x="45304" y="73275"/>
                  </a:cubicBezTo>
                  <a:close/>
                  <a:moveTo>
                    <a:pt x="40409" y="55543"/>
                  </a:moveTo>
                  <a:cubicBezTo>
                    <a:pt x="40409" y="57741"/>
                    <a:pt x="41208" y="59689"/>
                    <a:pt x="42806" y="61287"/>
                  </a:cubicBezTo>
                  <a:cubicBezTo>
                    <a:pt x="44405" y="62886"/>
                    <a:pt x="46303" y="63685"/>
                    <a:pt x="48550" y="63685"/>
                  </a:cubicBezTo>
                  <a:cubicBezTo>
                    <a:pt x="49649" y="63685"/>
                    <a:pt x="50698" y="63485"/>
                    <a:pt x="51697" y="63086"/>
                  </a:cubicBezTo>
                  <a:cubicBezTo>
                    <a:pt x="52646" y="62686"/>
                    <a:pt x="53495" y="62087"/>
                    <a:pt x="54245" y="61387"/>
                  </a:cubicBezTo>
                  <a:cubicBezTo>
                    <a:pt x="54994" y="60638"/>
                    <a:pt x="55543" y="59789"/>
                    <a:pt x="55943" y="58790"/>
                  </a:cubicBezTo>
                  <a:cubicBezTo>
                    <a:pt x="56342" y="57791"/>
                    <a:pt x="56542" y="56742"/>
                    <a:pt x="56542" y="55593"/>
                  </a:cubicBezTo>
                  <a:cubicBezTo>
                    <a:pt x="56542" y="53396"/>
                    <a:pt x="55743" y="51497"/>
                    <a:pt x="54195" y="49899"/>
                  </a:cubicBezTo>
                  <a:cubicBezTo>
                    <a:pt x="52646" y="48351"/>
                    <a:pt x="50748" y="47551"/>
                    <a:pt x="48500" y="47551"/>
                  </a:cubicBezTo>
                  <a:cubicBezTo>
                    <a:pt x="47402" y="47551"/>
                    <a:pt x="46353" y="47751"/>
                    <a:pt x="45304" y="48201"/>
                  </a:cubicBezTo>
                  <a:cubicBezTo>
                    <a:pt x="44305" y="48600"/>
                    <a:pt x="43406" y="49200"/>
                    <a:pt x="42706" y="49899"/>
                  </a:cubicBezTo>
                  <a:cubicBezTo>
                    <a:pt x="42007" y="50598"/>
                    <a:pt x="41408" y="51497"/>
                    <a:pt x="41008" y="52446"/>
                  </a:cubicBezTo>
                  <a:cubicBezTo>
                    <a:pt x="40609" y="53396"/>
                    <a:pt x="40359" y="54444"/>
                    <a:pt x="40359" y="5559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305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4" name="Google Shape;3644;g34ed79b00d1_0_3626"/>
            <p:cNvSpPr/>
            <p:nvPr/>
          </p:nvSpPr>
          <p:spPr>
            <a:xfrm>
              <a:off x="3304299" y="1640075"/>
              <a:ext cx="69678" cy="42806"/>
            </a:xfrm>
            <a:custGeom>
              <a:rect b="b" l="l" r="r" t="t"/>
              <a:pathLst>
                <a:path extrusionOk="0" h="42806" w="69678">
                  <a:moveTo>
                    <a:pt x="24375" y="19081"/>
                  </a:moveTo>
                  <a:cubicBezTo>
                    <a:pt x="24025" y="19780"/>
                    <a:pt x="23576" y="20529"/>
                    <a:pt x="22976" y="21328"/>
                  </a:cubicBezTo>
                  <a:cubicBezTo>
                    <a:pt x="22377" y="22127"/>
                    <a:pt x="21628" y="22877"/>
                    <a:pt x="20679" y="23526"/>
                  </a:cubicBezTo>
                  <a:cubicBezTo>
                    <a:pt x="19730" y="24175"/>
                    <a:pt x="18631" y="24725"/>
                    <a:pt x="17332" y="25174"/>
                  </a:cubicBezTo>
                  <a:cubicBezTo>
                    <a:pt x="16033" y="25624"/>
                    <a:pt x="14585" y="25874"/>
                    <a:pt x="12887" y="25874"/>
                  </a:cubicBezTo>
                  <a:cubicBezTo>
                    <a:pt x="10989" y="25874"/>
                    <a:pt x="9290" y="25524"/>
                    <a:pt x="7742" y="24875"/>
                  </a:cubicBezTo>
                  <a:cubicBezTo>
                    <a:pt x="6194" y="24225"/>
                    <a:pt x="4845" y="23276"/>
                    <a:pt x="3696" y="22127"/>
                  </a:cubicBezTo>
                  <a:cubicBezTo>
                    <a:pt x="2547" y="20978"/>
                    <a:pt x="1648" y="19580"/>
                    <a:pt x="999" y="17982"/>
                  </a:cubicBezTo>
                  <a:cubicBezTo>
                    <a:pt x="349" y="16383"/>
                    <a:pt x="0" y="14635"/>
                    <a:pt x="0" y="12787"/>
                  </a:cubicBezTo>
                  <a:cubicBezTo>
                    <a:pt x="0" y="11139"/>
                    <a:pt x="349" y="9540"/>
                    <a:pt x="999" y="7992"/>
                  </a:cubicBezTo>
                  <a:cubicBezTo>
                    <a:pt x="1648" y="6443"/>
                    <a:pt x="2597" y="5095"/>
                    <a:pt x="3846" y="3896"/>
                  </a:cubicBezTo>
                  <a:cubicBezTo>
                    <a:pt x="5095" y="2697"/>
                    <a:pt x="6643" y="1748"/>
                    <a:pt x="8541" y="1049"/>
                  </a:cubicBezTo>
                  <a:cubicBezTo>
                    <a:pt x="10439" y="350"/>
                    <a:pt x="12587" y="0"/>
                    <a:pt x="14985" y="0"/>
                  </a:cubicBezTo>
                  <a:cubicBezTo>
                    <a:pt x="17532" y="0"/>
                    <a:pt x="19930" y="400"/>
                    <a:pt x="22127" y="1199"/>
                  </a:cubicBezTo>
                  <a:cubicBezTo>
                    <a:pt x="24325" y="1998"/>
                    <a:pt x="26173" y="3147"/>
                    <a:pt x="27772" y="4695"/>
                  </a:cubicBezTo>
                  <a:cubicBezTo>
                    <a:pt x="29320" y="6244"/>
                    <a:pt x="30569" y="8092"/>
                    <a:pt x="31468" y="10389"/>
                  </a:cubicBezTo>
                  <a:cubicBezTo>
                    <a:pt x="32367" y="12637"/>
                    <a:pt x="32816" y="15234"/>
                    <a:pt x="32816" y="18132"/>
                  </a:cubicBezTo>
                  <a:cubicBezTo>
                    <a:pt x="32816" y="21328"/>
                    <a:pt x="32117" y="24275"/>
                    <a:pt x="30768" y="26922"/>
                  </a:cubicBezTo>
                  <a:cubicBezTo>
                    <a:pt x="29420" y="29570"/>
                    <a:pt x="27372" y="31917"/>
                    <a:pt x="24675" y="33865"/>
                  </a:cubicBezTo>
                  <a:cubicBezTo>
                    <a:pt x="32017" y="33865"/>
                    <a:pt x="37861" y="32817"/>
                    <a:pt x="42207" y="30769"/>
                  </a:cubicBezTo>
                  <a:cubicBezTo>
                    <a:pt x="46552" y="28721"/>
                    <a:pt x="49849" y="26073"/>
                    <a:pt x="52097" y="22827"/>
                  </a:cubicBezTo>
                  <a:cubicBezTo>
                    <a:pt x="54344" y="19580"/>
                    <a:pt x="55793" y="15934"/>
                    <a:pt x="56492" y="11938"/>
                  </a:cubicBezTo>
                  <a:cubicBezTo>
                    <a:pt x="57142" y="7942"/>
                    <a:pt x="57541" y="3946"/>
                    <a:pt x="57691" y="0"/>
                  </a:cubicBezTo>
                  <a:lnTo>
                    <a:pt x="69679" y="0"/>
                  </a:lnTo>
                  <a:cubicBezTo>
                    <a:pt x="69479" y="3147"/>
                    <a:pt x="69129" y="6343"/>
                    <a:pt x="68630" y="9640"/>
                  </a:cubicBezTo>
                  <a:cubicBezTo>
                    <a:pt x="68130" y="12937"/>
                    <a:pt x="67331" y="16183"/>
                    <a:pt x="66182" y="19380"/>
                  </a:cubicBezTo>
                  <a:cubicBezTo>
                    <a:pt x="65033" y="22577"/>
                    <a:pt x="63435" y="25574"/>
                    <a:pt x="61387" y="28371"/>
                  </a:cubicBezTo>
                  <a:cubicBezTo>
                    <a:pt x="59339" y="31168"/>
                    <a:pt x="56642" y="33666"/>
                    <a:pt x="53246" y="35813"/>
                  </a:cubicBezTo>
                  <a:cubicBezTo>
                    <a:pt x="49899" y="37961"/>
                    <a:pt x="45753" y="39660"/>
                    <a:pt x="40858" y="40908"/>
                  </a:cubicBezTo>
                  <a:cubicBezTo>
                    <a:pt x="35963" y="42157"/>
                    <a:pt x="30069" y="42806"/>
                    <a:pt x="23226" y="42806"/>
                  </a:cubicBezTo>
                  <a:lnTo>
                    <a:pt x="13236" y="42806"/>
                  </a:lnTo>
                  <a:lnTo>
                    <a:pt x="13236" y="33666"/>
                  </a:lnTo>
                  <a:cubicBezTo>
                    <a:pt x="16433" y="32717"/>
                    <a:pt x="19080" y="30968"/>
                    <a:pt x="21178" y="28471"/>
                  </a:cubicBezTo>
                  <a:cubicBezTo>
                    <a:pt x="23276" y="25973"/>
                    <a:pt x="24375" y="22877"/>
                    <a:pt x="24375" y="19180"/>
                  </a:cubicBezTo>
                  <a:close/>
                  <a:moveTo>
                    <a:pt x="8092" y="12837"/>
                  </a:moveTo>
                  <a:cubicBezTo>
                    <a:pt x="8092" y="14435"/>
                    <a:pt x="8641" y="15784"/>
                    <a:pt x="9790" y="16933"/>
                  </a:cubicBezTo>
                  <a:cubicBezTo>
                    <a:pt x="10939" y="18082"/>
                    <a:pt x="12287" y="18631"/>
                    <a:pt x="13886" y="18631"/>
                  </a:cubicBezTo>
                  <a:cubicBezTo>
                    <a:pt x="15484" y="18631"/>
                    <a:pt x="16833" y="18082"/>
                    <a:pt x="17982" y="16933"/>
                  </a:cubicBezTo>
                  <a:cubicBezTo>
                    <a:pt x="19130" y="15784"/>
                    <a:pt x="19680" y="14435"/>
                    <a:pt x="19680" y="12837"/>
                  </a:cubicBezTo>
                  <a:cubicBezTo>
                    <a:pt x="19680" y="11239"/>
                    <a:pt x="19130" y="9890"/>
                    <a:pt x="17982" y="8741"/>
                  </a:cubicBezTo>
                  <a:cubicBezTo>
                    <a:pt x="16833" y="7592"/>
                    <a:pt x="15484" y="7043"/>
                    <a:pt x="13886" y="7043"/>
                  </a:cubicBezTo>
                  <a:cubicBezTo>
                    <a:pt x="12287" y="7043"/>
                    <a:pt x="10939" y="7592"/>
                    <a:pt x="9790" y="8741"/>
                  </a:cubicBezTo>
                  <a:cubicBezTo>
                    <a:pt x="8641" y="9890"/>
                    <a:pt x="8092" y="11239"/>
                    <a:pt x="8092" y="1283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305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5" name="Google Shape;3645;g34ed79b00d1_0_3626"/>
            <p:cNvSpPr/>
            <p:nvPr/>
          </p:nvSpPr>
          <p:spPr>
            <a:xfrm>
              <a:off x="3404197" y="1649066"/>
              <a:ext cx="23176" cy="151195"/>
            </a:xfrm>
            <a:custGeom>
              <a:rect b="b" l="l" r="r" t="t"/>
              <a:pathLst>
                <a:path extrusionOk="0" h="151195" w="23176">
                  <a:moveTo>
                    <a:pt x="11588" y="151196"/>
                  </a:moveTo>
                  <a:cubicBezTo>
                    <a:pt x="8391" y="151196"/>
                    <a:pt x="5644" y="150097"/>
                    <a:pt x="3396" y="147849"/>
                  </a:cubicBezTo>
                  <a:cubicBezTo>
                    <a:pt x="1149" y="145651"/>
                    <a:pt x="0" y="142904"/>
                    <a:pt x="0" y="139707"/>
                  </a:cubicBezTo>
                  <a:cubicBezTo>
                    <a:pt x="0" y="136511"/>
                    <a:pt x="1149" y="133813"/>
                    <a:pt x="3396" y="131516"/>
                  </a:cubicBezTo>
                  <a:cubicBezTo>
                    <a:pt x="5644" y="129268"/>
                    <a:pt x="8391" y="128119"/>
                    <a:pt x="11588" y="128119"/>
                  </a:cubicBezTo>
                  <a:cubicBezTo>
                    <a:pt x="14785" y="128119"/>
                    <a:pt x="17432" y="129268"/>
                    <a:pt x="19730" y="131516"/>
                  </a:cubicBezTo>
                  <a:cubicBezTo>
                    <a:pt x="22027" y="133763"/>
                    <a:pt x="23176" y="136511"/>
                    <a:pt x="23176" y="139707"/>
                  </a:cubicBezTo>
                  <a:cubicBezTo>
                    <a:pt x="23176" y="142904"/>
                    <a:pt x="22027" y="145601"/>
                    <a:pt x="19730" y="147849"/>
                  </a:cubicBezTo>
                  <a:cubicBezTo>
                    <a:pt x="17432" y="150047"/>
                    <a:pt x="14735" y="151196"/>
                    <a:pt x="11588" y="151196"/>
                  </a:cubicBezTo>
                  <a:close/>
                  <a:moveTo>
                    <a:pt x="20379" y="0"/>
                  </a:moveTo>
                  <a:lnTo>
                    <a:pt x="18381" y="107241"/>
                  </a:lnTo>
                  <a:lnTo>
                    <a:pt x="4346" y="107241"/>
                  </a:lnTo>
                  <a:lnTo>
                    <a:pt x="2447" y="0"/>
                  </a:lnTo>
                  <a:lnTo>
                    <a:pt x="2037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305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46" name="Google Shape;3646;g34ed79b00d1_0_3626"/>
          <p:cNvGrpSpPr/>
          <p:nvPr/>
        </p:nvGrpSpPr>
        <p:grpSpPr>
          <a:xfrm>
            <a:off x="1988861" y="2379383"/>
            <a:ext cx="4736141" cy="680905"/>
            <a:chOff x="2651815" y="3172511"/>
            <a:chExt cx="6314854" cy="907873"/>
          </a:xfrm>
        </p:grpSpPr>
        <p:sp>
          <p:nvSpPr>
            <p:cNvPr id="3647" name="Google Shape;3647;g34ed79b00d1_0_3626"/>
            <p:cNvSpPr/>
            <p:nvPr/>
          </p:nvSpPr>
          <p:spPr>
            <a:xfrm>
              <a:off x="2651815" y="3227855"/>
              <a:ext cx="901379" cy="637899"/>
            </a:xfrm>
            <a:custGeom>
              <a:rect b="b" l="l" r="r" t="t"/>
              <a:pathLst>
                <a:path extrusionOk="0" h="637899" w="901379">
                  <a:moveTo>
                    <a:pt x="744290" y="637899"/>
                  </a:moveTo>
                  <a:lnTo>
                    <a:pt x="540548" y="637899"/>
                  </a:lnTo>
                  <a:lnTo>
                    <a:pt x="479461" y="359983"/>
                  </a:lnTo>
                  <a:cubicBezTo>
                    <a:pt x="476563" y="348344"/>
                    <a:pt x="471968" y="325218"/>
                    <a:pt x="465725" y="290603"/>
                  </a:cubicBezTo>
                  <a:cubicBezTo>
                    <a:pt x="459481" y="255989"/>
                    <a:pt x="454886" y="227068"/>
                    <a:pt x="451989" y="203792"/>
                  </a:cubicBezTo>
                  <a:cubicBezTo>
                    <a:pt x="449641" y="222723"/>
                    <a:pt x="445895" y="246199"/>
                    <a:pt x="440650" y="274270"/>
                  </a:cubicBezTo>
                  <a:cubicBezTo>
                    <a:pt x="435406" y="302342"/>
                    <a:pt x="430261" y="328165"/>
                    <a:pt x="425166" y="351691"/>
                  </a:cubicBezTo>
                  <a:cubicBezTo>
                    <a:pt x="420071" y="375267"/>
                    <a:pt x="398893" y="470670"/>
                    <a:pt x="361681" y="637899"/>
                  </a:cubicBezTo>
                  <a:lnTo>
                    <a:pt x="157939" y="637899"/>
                  </a:lnTo>
                  <a:lnTo>
                    <a:pt x="0" y="50"/>
                  </a:lnTo>
                  <a:lnTo>
                    <a:pt x="166230" y="50"/>
                  </a:lnTo>
                  <a:lnTo>
                    <a:pt x="235609" y="319824"/>
                  </a:lnTo>
                  <a:cubicBezTo>
                    <a:pt x="251293" y="390501"/>
                    <a:pt x="262082" y="446794"/>
                    <a:pt x="267877" y="488651"/>
                  </a:cubicBezTo>
                  <a:cubicBezTo>
                    <a:pt x="271672" y="458982"/>
                    <a:pt x="278416" y="418723"/>
                    <a:pt x="288156" y="367825"/>
                  </a:cubicBezTo>
                  <a:cubicBezTo>
                    <a:pt x="297896" y="316927"/>
                    <a:pt x="306986" y="274770"/>
                    <a:pt x="315428" y="241304"/>
                  </a:cubicBezTo>
                  <a:lnTo>
                    <a:pt x="371721" y="50"/>
                  </a:lnTo>
                  <a:lnTo>
                    <a:pt x="531407" y="50"/>
                  </a:lnTo>
                  <a:lnTo>
                    <a:pt x="585952" y="241304"/>
                  </a:lnTo>
                  <a:cubicBezTo>
                    <a:pt x="595242" y="280014"/>
                    <a:pt x="604733" y="324619"/>
                    <a:pt x="614323" y="375217"/>
                  </a:cubicBezTo>
                  <a:cubicBezTo>
                    <a:pt x="623913" y="425815"/>
                    <a:pt x="630307" y="463627"/>
                    <a:pt x="633503" y="488651"/>
                  </a:cubicBezTo>
                  <a:cubicBezTo>
                    <a:pt x="637299" y="456384"/>
                    <a:pt x="647589" y="400392"/>
                    <a:pt x="664472" y="320673"/>
                  </a:cubicBezTo>
                  <a:lnTo>
                    <a:pt x="735150" y="0"/>
                  </a:lnTo>
                  <a:lnTo>
                    <a:pt x="901380" y="0"/>
                  </a:lnTo>
                  <a:lnTo>
                    <a:pt x="744340" y="63784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305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8" name="Google Shape;3648;g34ed79b00d1_0_3626"/>
            <p:cNvSpPr/>
            <p:nvPr/>
          </p:nvSpPr>
          <p:spPr>
            <a:xfrm>
              <a:off x="3543455" y="3362667"/>
              <a:ext cx="477213" cy="511777"/>
            </a:xfrm>
            <a:custGeom>
              <a:rect b="b" l="l" r="r" t="t"/>
              <a:pathLst>
                <a:path extrusionOk="0" h="511777" w="477213">
                  <a:moveTo>
                    <a:pt x="260035" y="511778"/>
                  </a:moveTo>
                  <a:cubicBezTo>
                    <a:pt x="177719" y="511778"/>
                    <a:pt x="113784" y="489900"/>
                    <a:pt x="68281" y="446095"/>
                  </a:cubicBezTo>
                  <a:cubicBezTo>
                    <a:pt x="22777" y="402340"/>
                    <a:pt x="0" y="340003"/>
                    <a:pt x="0" y="259136"/>
                  </a:cubicBezTo>
                  <a:cubicBezTo>
                    <a:pt x="0" y="178268"/>
                    <a:pt x="21079" y="111586"/>
                    <a:pt x="63236" y="66982"/>
                  </a:cubicBezTo>
                  <a:cubicBezTo>
                    <a:pt x="105393" y="22327"/>
                    <a:pt x="165631" y="0"/>
                    <a:pt x="243851" y="0"/>
                  </a:cubicBezTo>
                  <a:cubicBezTo>
                    <a:pt x="322071" y="0"/>
                    <a:pt x="375817" y="19430"/>
                    <a:pt x="416375" y="58241"/>
                  </a:cubicBezTo>
                  <a:cubicBezTo>
                    <a:pt x="456934" y="97051"/>
                    <a:pt x="477213" y="152994"/>
                    <a:pt x="477213" y="225970"/>
                  </a:cubicBezTo>
                  <a:lnTo>
                    <a:pt x="477213" y="301892"/>
                  </a:lnTo>
                  <a:lnTo>
                    <a:pt x="172274" y="301892"/>
                  </a:lnTo>
                  <a:cubicBezTo>
                    <a:pt x="173423" y="329514"/>
                    <a:pt x="183563" y="351192"/>
                    <a:pt x="202594" y="366876"/>
                  </a:cubicBezTo>
                  <a:cubicBezTo>
                    <a:pt x="221624" y="382560"/>
                    <a:pt x="247597" y="390452"/>
                    <a:pt x="280464" y="390452"/>
                  </a:cubicBezTo>
                  <a:cubicBezTo>
                    <a:pt x="310433" y="390452"/>
                    <a:pt x="337955" y="387605"/>
                    <a:pt x="363129" y="381960"/>
                  </a:cubicBezTo>
                  <a:cubicBezTo>
                    <a:pt x="388304" y="376266"/>
                    <a:pt x="415576" y="366626"/>
                    <a:pt x="444946" y="352940"/>
                  </a:cubicBezTo>
                  <a:lnTo>
                    <a:pt x="444946" y="475515"/>
                  </a:lnTo>
                  <a:cubicBezTo>
                    <a:pt x="418173" y="489201"/>
                    <a:pt x="390551" y="498641"/>
                    <a:pt x="362031" y="503886"/>
                  </a:cubicBezTo>
                  <a:cubicBezTo>
                    <a:pt x="333510" y="509131"/>
                    <a:pt x="299494" y="511728"/>
                    <a:pt x="259935" y="511728"/>
                  </a:cubicBezTo>
                  <a:close/>
                  <a:moveTo>
                    <a:pt x="249995" y="116082"/>
                  </a:moveTo>
                  <a:cubicBezTo>
                    <a:pt x="229915" y="116082"/>
                    <a:pt x="213133" y="122425"/>
                    <a:pt x="199596" y="135062"/>
                  </a:cubicBezTo>
                  <a:cubicBezTo>
                    <a:pt x="186060" y="147699"/>
                    <a:pt x="178168" y="167579"/>
                    <a:pt x="175821" y="194601"/>
                  </a:cubicBezTo>
                  <a:lnTo>
                    <a:pt x="322421" y="194601"/>
                  </a:lnTo>
                  <a:cubicBezTo>
                    <a:pt x="321822" y="170776"/>
                    <a:pt x="315078" y="151695"/>
                    <a:pt x="302142" y="137460"/>
                  </a:cubicBezTo>
                  <a:cubicBezTo>
                    <a:pt x="289205" y="123224"/>
                    <a:pt x="271823" y="116082"/>
                    <a:pt x="249995" y="11608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305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9" name="Google Shape;3649;g34ed79b00d1_0_3626"/>
            <p:cNvSpPr/>
            <p:nvPr/>
          </p:nvSpPr>
          <p:spPr>
            <a:xfrm>
              <a:off x="4050987" y="3228754"/>
              <a:ext cx="198497" cy="254340"/>
            </a:xfrm>
            <a:custGeom>
              <a:rect b="b" l="l" r="r" t="t"/>
              <a:pathLst>
                <a:path extrusionOk="0" h="254340" w="198497">
                  <a:moveTo>
                    <a:pt x="191954" y="0"/>
                  </a:moveTo>
                  <a:lnTo>
                    <a:pt x="198497" y="9590"/>
                  </a:lnTo>
                  <a:cubicBezTo>
                    <a:pt x="171725" y="116032"/>
                    <a:pt x="146001" y="197598"/>
                    <a:pt x="121276" y="254341"/>
                  </a:cubicBezTo>
                  <a:lnTo>
                    <a:pt x="0" y="254341"/>
                  </a:lnTo>
                  <a:cubicBezTo>
                    <a:pt x="19780" y="162135"/>
                    <a:pt x="34015" y="77371"/>
                    <a:pt x="42756" y="0"/>
                  </a:cubicBezTo>
                  <a:lnTo>
                    <a:pt x="1919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305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0" name="Google Shape;3650;g34ed79b00d1_0_3626"/>
            <p:cNvSpPr/>
            <p:nvPr/>
          </p:nvSpPr>
          <p:spPr>
            <a:xfrm>
              <a:off x="4241792" y="3371458"/>
              <a:ext cx="545792" cy="494345"/>
            </a:xfrm>
            <a:custGeom>
              <a:rect b="b" l="l" r="r" t="t"/>
              <a:pathLst>
                <a:path extrusionOk="0" h="494345" w="545792">
                  <a:moveTo>
                    <a:pt x="188458" y="494296"/>
                  </a:moveTo>
                  <a:lnTo>
                    <a:pt x="0" y="0"/>
                  </a:lnTo>
                  <a:lnTo>
                    <a:pt x="178018" y="0"/>
                  </a:lnTo>
                  <a:lnTo>
                    <a:pt x="261783" y="292302"/>
                  </a:lnTo>
                  <a:cubicBezTo>
                    <a:pt x="262082" y="293750"/>
                    <a:pt x="262632" y="296248"/>
                    <a:pt x="263531" y="299744"/>
                  </a:cubicBezTo>
                  <a:cubicBezTo>
                    <a:pt x="264380" y="303241"/>
                    <a:pt x="265279" y="307386"/>
                    <a:pt x="266128" y="312181"/>
                  </a:cubicBezTo>
                  <a:cubicBezTo>
                    <a:pt x="266977" y="316977"/>
                    <a:pt x="267777" y="322071"/>
                    <a:pt x="268526" y="327466"/>
                  </a:cubicBezTo>
                  <a:cubicBezTo>
                    <a:pt x="269225" y="332860"/>
                    <a:pt x="269625" y="337855"/>
                    <a:pt x="269625" y="342500"/>
                  </a:cubicBezTo>
                  <a:lnTo>
                    <a:pt x="272672" y="342500"/>
                  </a:lnTo>
                  <a:cubicBezTo>
                    <a:pt x="272672" y="327366"/>
                    <a:pt x="275269" y="310933"/>
                    <a:pt x="280514" y="293201"/>
                  </a:cubicBezTo>
                  <a:lnTo>
                    <a:pt x="368224" y="50"/>
                  </a:lnTo>
                  <a:lnTo>
                    <a:pt x="545793" y="50"/>
                  </a:lnTo>
                  <a:lnTo>
                    <a:pt x="357335" y="494346"/>
                  </a:lnTo>
                  <a:lnTo>
                    <a:pt x="188508" y="49434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305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1" name="Google Shape;3651;g34ed79b00d1_0_3626"/>
            <p:cNvSpPr/>
            <p:nvPr/>
          </p:nvSpPr>
          <p:spPr>
            <a:xfrm>
              <a:off x="4773250" y="3362667"/>
              <a:ext cx="477212" cy="511777"/>
            </a:xfrm>
            <a:custGeom>
              <a:rect b="b" l="l" r="r" t="t"/>
              <a:pathLst>
                <a:path extrusionOk="0" h="511777" w="477212">
                  <a:moveTo>
                    <a:pt x="260035" y="511778"/>
                  </a:moveTo>
                  <a:cubicBezTo>
                    <a:pt x="177719" y="511778"/>
                    <a:pt x="113784" y="489900"/>
                    <a:pt x="68280" y="446095"/>
                  </a:cubicBezTo>
                  <a:cubicBezTo>
                    <a:pt x="22777" y="402340"/>
                    <a:pt x="0" y="340003"/>
                    <a:pt x="0" y="259136"/>
                  </a:cubicBezTo>
                  <a:cubicBezTo>
                    <a:pt x="0" y="178268"/>
                    <a:pt x="21079" y="111586"/>
                    <a:pt x="63236" y="66982"/>
                  </a:cubicBezTo>
                  <a:cubicBezTo>
                    <a:pt x="105393" y="22327"/>
                    <a:pt x="165631" y="0"/>
                    <a:pt x="243851" y="0"/>
                  </a:cubicBezTo>
                  <a:cubicBezTo>
                    <a:pt x="322071" y="0"/>
                    <a:pt x="375817" y="19430"/>
                    <a:pt x="416375" y="58241"/>
                  </a:cubicBezTo>
                  <a:cubicBezTo>
                    <a:pt x="456934" y="97051"/>
                    <a:pt x="477213" y="152994"/>
                    <a:pt x="477213" y="225970"/>
                  </a:cubicBezTo>
                  <a:lnTo>
                    <a:pt x="477213" y="301892"/>
                  </a:lnTo>
                  <a:lnTo>
                    <a:pt x="172274" y="301892"/>
                  </a:lnTo>
                  <a:cubicBezTo>
                    <a:pt x="173423" y="329514"/>
                    <a:pt x="183563" y="351192"/>
                    <a:pt x="202593" y="366876"/>
                  </a:cubicBezTo>
                  <a:cubicBezTo>
                    <a:pt x="221624" y="382560"/>
                    <a:pt x="247597" y="390452"/>
                    <a:pt x="280464" y="390452"/>
                  </a:cubicBezTo>
                  <a:cubicBezTo>
                    <a:pt x="310433" y="390452"/>
                    <a:pt x="337955" y="387605"/>
                    <a:pt x="363129" y="381960"/>
                  </a:cubicBezTo>
                  <a:cubicBezTo>
                    <a:pt x="388304" y="376266"/>
                    <a:pt x="415576" y="366626"/>
                    <a:pt x="444946" y="352940"/>
                  </a:cubicBezTo>
                  <a:lnTo>
                    <a:pt x="444946" y="475515"/>
                  </a:lnTo>
                  <a:cubicBezTo>
                    <a:pt x="418173" y="489201"/>
                    <a:pt x="390551" y="498641"/>
                    <a:pt x="362031" y="503886"/>
                  </a:cubicBezTo>
                  <a:cubicBezTo>
                    <a:pt x="333510" y="509131"/>
                    <a:pt x="299494" y="511728"/>
                    <a:pt x="259935" y="511728"/>
                  </a:cubicBezTo>
                  <a:close/>
                  <a:moveTo>
                    <a:pt x="249995" y="116082"/>
                  </a:moveTo>
                  <a:cubicBezTo>
                    <a:pt x="229915" y="116082"/>
                    <a:pt x="213132" y="122425"/>
                    <a:pt x="199596" y="135062"/>
                  </a:cubicBezTo>
                  <a:cubicBezTo>
                    <a:pt x="186060" y="147699"/>
                    <a:pt x="178168" y="167579"/>
                    <a:pt x="175821" y="194601"/>
                  </a:cubicBezTo>
                  <a:lnTo>
                    <a:pt x="322421" y="194601"/>
                  </a:lnTo>
                  <a:cubicBezTo>
                    <a:pt x="321821" y="170776"/>
                    <a:pt x="315078" y="151695"/>
                    <a:pt x="302142" y="137460"/>
                  </a:cubicBezTo>
                  <a:cubicBezTo>
                    <a:pt x="289205" y="123224"/>
                    <a:pt x="271822" y="116082"/>
                    <a:pt x="249995" y="11608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305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2" name="Google Shape;3652;g34ed79b00d1_0_3626"/>
            <p:cNvSpPr/>
            <p:nvPr/>
          </p:nvSpPr>
          <p:spPr>
            <a:xfrm>
              <a:off x="5484124" y="3362717"/>
              <a:ext cx="516622" cy="717667"/>
            </a:xfrm>
            <a:custGeom>
              <a:rect b="b" l="l" r="r" t="t"/>
              <a:pathLst>
                <a:path extrusionOk="0" h="717667" w="516622">
                  <a:moveTo>
                    <a:pt x="516623" y="8741"/>
                  </a:moveTo>
                  <a:lnTo>
                    <a:pt x="516623" y="91207"/>
                  </a:lnTo>
                  <a:lnTo>
                    <a:pt x="448992" y="116081"/>
                  </a:lnTo>
                  <a:cubicBezTo>
                    <a:pt x="458282" y="132964"/>
                    <a:pt x="462928" y="152594"/>
                    <a:pt x="462928" y="174972"/>
                  </a:cubicBezTo>
                  <a:cubicBezTo>
                    <a:pt x="462928" y="228217"/>
                    <a:pt x="444246" y="269475"/>
                    <a:pt x="406885" y="298895"/>
                  </a:cubicBezTo>
                  <a:cubicBezTo>
                    <a:pt x="369523" y="328265"/>
                    <a:pt x="313730" y="342950"/>
                    <a:pt x="239555" y="342950"/>
                  </a:cubicBezTo>
                  <a:cubicBezTo>
                    <a:pt x="221224" y="342950"/>
                    <a:pt x="206689" y="341801"/>
                    <a:pt x="195950" y="339454"/>
                  </a:cubicBezTo>
                  <a:cubicBezTo>
                    <a:pt x="191854" y="346996"/>
                    <a:pt x="189856" y="354139"/>
                    <a:pt x="189856" y="360832"/>
                  </a:cubicBezTo>
                  <a:cubicBezTo>
                    <a:pt x="189856" y="369273"/>
                    <a:pt x="196699" y="375717"/>
                    <a:pt x="210335" y="380262"/>
                  </a:cubicBezTo>
                  <a:cubicBezTo>
                    <a:pt x="224021" y="384757"/>
                    <a:pt x="241903" y="387005"/>
                    <a:pt x="263980" y="387005"/>
                  </a:cubicBezTo>
                  <a:lnTo>
                    <a:pt x="345997" y="387005"/>
                  </a:lnTo>
                  <a:cubicBezTo>
                    <a:pt x="456834" y="387005"/>
                    <a:pt x="512227" y="433707"/>
                    <a:pt x="512227" y="527062"/>
                  </a:cubicBezTo>
                  <a:cubicBezTo>
                    <a:pt x="512227" y="587251"/>
                    <a:pt x="486554" y="634103"/>
                    <a:pt x="435206" y="667519"/>
                  </a:cubicBezTo>
                  <a:cubicBezTo>
                    <a:pt x="383858" y="700985"/>
                    <a:pt x="311832" y="717667"/>
                    <a:pt x="219026" y="717667"/>
                  </a:cubicBezTo>
                  <a:cubicBezTo>
                    <a:pt x="148948" y="717667"/>
                    <a:pt x="94903" y="705980"/>
                    <a:pt x="56942" y="682553"/>
                  </a:cubicBezTo>
                  <a:cubicBezTo>
                    <a:pt x="18981" y="659127"/>
                    <a:pt x="0" y="625462"/>
                    <a:pt x="0" y="581556"/>
                  </a:cubicBezTo>
                  <a:cubicBezTo>
                    <a:pt x="0" y="522517"/>
                    <a:pt x="36662" y="484406"/>
                    <a:pt x="109938" y="467273"/>
                  </a:cubicBezTo>
                  <a:cubicBezTo>
                    <a:pt x="94803" y="460880"/>
                    <a:pt x="81667" y="450540"/>
                    <a:pt x="70478" y="436305"/>
                  </a:cubicBezTo>
                  <a:cubicBezTo>
                    <a:pt x="59289" y="422069"/>
                    <a:pt x="53695" y="407934"/>
                    <a:pt x="53695" y="393998"/>
                  </a:cubicBezTo>
                  <a:cubicBezTo>
                    <a:pt x="53695" y="378564"/>
                    <a:pt x="57891" y="364978"/>
                    <a:pt x="66332" y="353190"/>
                  </a:cubicBezTo>
                  <a:cubicBezTo>
                    <a:pt x="74774" y="341402"/>
                    <a:pt x="92356" y="327366"/>
                    <a:pt x="119128" y="311083"/>
                  </a:cubicBezTo>
                  <a:cubicBezTo>
                    <a:pt x="93554" y="299744"/>
                    <a:pt x="73375" y="282012"/>
                    <a:pt x="58690" y="257837"/>
                  </a:cubicBezTo>
                  <a:cubicBezTo>
                    <a:pt x="44005" y="233712"/>
                    <a:pt x="36662" y="204342"/>
                    <a:pt x="36662" y="169727"/>
                  </a:cubicBezTo>
                  <a:cubicBezTo>
                    <a:pt x="36662" y="115932"/>
                    <a:pt x="54994" y="74174"/>
                    <a:pt x="91656" y="44505"/>
                  </a:cubicBezTo>
                  <a:cubicBezTo>
                    <a:pt x="128319" y="14835"/>
                    <a:pt x="180666" y="0"/>
                    <a:pt x="248696" y="0"/>
                  </a:cubicBezTo>
                  <a:cubicBezTo>
                    <a:pt x="257687" y="0"/>
                    <a:pt x="273271" y="1049"/>
                    <a:pt x="295399" y="3047"/>
                  </a:cubicBezTo>
                  <a:cubicBezTo>
                    <a:pt x="317476" y="5095"/>
                    <a:pt x="333809" y="6993"/>
                    <a:pt x="344249" y="8741"/>
                  </a:cubicBezTo>
                  <a:lnTo>
                    <a:pt x="516573" y="8741"/>
                  </a:lnTo>
                  <a:close/>
                  <a:moveTo>
                    <a:pt x="144053" y="564524"/>
                  </a:moveTo>
                  <a:cubicBezTo>
                    <a:pt x="144053" y="578460"/>
                    <a:pt x="151595" y="589748"/>
                    <a:pt x="166730" y="598339"/>
                  </a:cubicBezTo>
                  <a:cubicBezTo>
                    <a:pt x="181865" y="606931"/>
                    <a:pt x="202094" y="611226"/>
                    <a:pt x="227368" y="611226"/>
                  </a:cubicBezTo>
                  <a:cubicBezTo>
                    <a:pt x="268676" y="611226"/>
                    <a:pt x="301742" y="606082"/>
                    <a:pt x="326617" y="595742"/>
                  </a:cubicBezTo>
                  <a:cubicBezTo>
                    <a:pt x="351491" y="585403"/>
                    <a:pt x="363928" y="572116"/>
                    <a:pt x="363928" y="555833"/>
                  </a:cubicBezTo>
                  <a:cubicBezTo>
                    <a:pt x="363928" y="542746"/>
                    <a:pt x="356336" y="533505"/>
                    <a:pt x="341251" y="528111"/>
                  </a:cubicBezTo>
                  <a:cubicBezTo>
                    <a:pt x="326117" y="522717"/>
                    <a:pt x="304439" y="520019"/>
                    <a:pt x="276268" y="520019"/>
                  </a:cubicBezTo>
                  <a:lnTo>
                    <a:pt x="209536" y="520019"/>
                  </a:lnTo>
                  <a:cubicBezTo>
                    <a:pt x="191205" y="520019"/>
                    <a:pt x="175721" y="524315"/>
                    <a:pt x="163084" y="532906"/>
                  </a:cubicBezTo>
                  <a:cubicBezTo>
                    <a:pt x="150446" y="541497"/>
                    <a:pt x="144103" y="552037"/>
                    <a:pt x="144103" y="564524"/>
                  </a:cubicBezTo>
                  <a:close/>
                  <a:moveTo>
                    <a:pt x="197698" y="170576"/>
                  </a:moveTo>
                  <a:cubicBezTo>
                    <a:pt x="197698" y="221174"/>
                    <a:pt x="215280" y="246499"/>
                    <a:pt x="250494" y="246499"/>
                  </a:cubicBezTo>
                  <a:cubicBezTo>
                    <a:pt x="266778" y="246499"/>
                    <a:pt x="279365" y="240255"/>
                    <a:pt x="288256" y="227718"/>
                  </a:cubicBezTo>
                  <a:cubicBezTo>
                    <a:pt x="297147" y="215230"/>
                    <a:pt x="301542" y="196450"/>
                    <a:pt x="301542" y="171425"/>
                  </a:cubicBezTo>
                  <a:cubicBezTo>
                    <a:pt x="301542" y="120227"/>
                    <a:pt x="284509" y="94653"/>
                    <a:pt x="250494" y="94653"/>
                  </a:cubicBezTo>
                  <a:cubicBezTo>
                    <a:pt x="216479" y="94653"/>
                    <a:pt x="197698" y="119978"/>
                    <a:pt x="197698" y="17057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305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3" name="Google Shape;3653;g34ed79b00d1_0_3626"/>
            <p:cNvSpPr/>
            <p:nvPr/>
          </p:nvSpPr>
          <p:spPr>
            <a:xfrm>
              <a:off x="6009338" y="3362667"/>
              <a:ext cx="493445" cy="511777"/>
            </a:xfrm>
            <a:custGeom>
              <a:rect b="b" l="l" r="r" t="t"/>
              <a:pathLst>
                <a:path extrusionOk="0" h="511777" w="493445">
                  <a:moveTo>
                    <a:pt x="493397" y="254840"/>
                  </a:moveTo>
                  <a:cubicBezTo>
                    <a:pt x="493397" y="335707"/>
                    <a:pt x="471668" y="398743"/>
                    <a:pt x="428163" y="443947"/>
                  </a:cubicBezTo>
                  <a:cubicBezTo>
                    <a:pt x="384657" y="489151"/>
                    <a:pt x="323819" y="511778"/>
                    <a:pt x="245599" y="511778"/>
                  </a:cubicBezTo>
                  <a:cubicBezTo>
                    <a:pt x="167379" y="511778"/>
                    <a:pt x="110837" y="488651"/>
                    <a:pt x="66532" y="442398"/>
                  </a:cubicBezTo>
                  <a:cubicBezTo>
                    <a:pt x="22177" y="396146"/>
                    <a:pt x="0" y="333610"/>
                    <a:pt x="0" y="254790"/>
                  </a:cubicBezTo>
                  <a:cubicBezTo>
                    <a:pt x="0" y="175971"/>
                    <a:pt x="21728" y="111636"/>
                    <a:pt x="65233" y="66982"/>
                  </a:cubicBezTo>
                  <a:cubicBezTo>
                    <a:pt x="108689" y="22327"/>
                    <a:pt x="169727" y="0"/>
                    <a:pt x="248246" y="0"/>
                  </a:cubicBezTo>
                  <a:cubicBezTo>
                    <a:pt x="296797" y="0"/>
                    <a:pt x="339703" y="10339"/>
                    <a:pt x="376965" y="30968"/>
                  </a:cubicBezTo>
                  <a:cubicBezTo>
                    <a:pt x="414177" y="51647"/>
                    <a:pt x="442898" y="81217"/>
                    <a:pt x="463127" y="119728"/>
                  </a:cubicBezTo>
                  <a:cubicBezTo>
                    <a:pt x="483357" y="158288"/>
                    <a:pt x="493446" y="203293"/>
                    <a:pt x="493446" y="254740"/>
                  </a:cubicBezTo>
                  <a:close/>
                  <a:moveTo>
                    <a:pt x="173173" y="254840"/>
                  </a:moveTo>
                  <a:cubicBezTo>
                    <a:pt x="173173" y="297297"/>
                    <a:pt x="178867" y="329664"/>
                    <a:pt x="190206" y="351891"/>
                  </a:cubicBezTo>
                  <a:cubicBezTo>
                    <a:pt x="201544" y="374168"/>
                    <a:pt x="220575" y="385257"/>
                    <a:pt x="247348" y="385257"/>
                  </a:cubicBezTo>
                  <a:cubicBezTo>
                    <a:pt x="274120" y="385257"/>
                    <a:pt x="292501" y="374118"/>
                    <a:pt x="303390" y="351891"/>
                  </a:cubicBezTo>
                  <a:cubicBezTo>
                    <a:pt x="314279" y="329664"/>
                    <a:pt x="319774" y="297297"/>
                    <a:pt x="319774" y="254840"/>
                  </a:cubicBezTo>
                  <a:cubicBezTo>
                    <a:pt x="319774" y="212383"/>
                    <a:pt x="314229" y="180816"/>
                    <a:pt x="303190" y="159287"/>
                  </a:cubicBezTo>
                  <a:cubicBezTo>
                    <a:pt x="292152" y="137759"/>
                    <a:pt x="273221" y="127021"/>
                    <a:pt x="246498" y="127021"/>
                  </a:cubicBezTo>
                  <a:cubicBezTo>
                    <a:pt x="219776" y="127021"/>
                    <a:pt x="201544" y="137709"/>
                    <a:pt x="190206" y="159088"/>
                  </a:cubicBezTo>
                  <a:cubicBezTo>
                    <a:pt x="178867" y="180466"/>
                    <a:pt x="173173" y="212383"/>
                    <a:pt x="173173" y="25484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305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4" name="Google Shape;3654;g34ed79b00d1_0_3626"/>
            <p:cNvSpPr/>
            <p:nvPr/>
          </p:nvSpPr>
          <p:spPr>
            <a:xfrm>
              <a:off x="6522964" y="3272359"/>
              <a:ext cx="360432" cy="602085"/>
            </a:xfrm>
            <a:custGeom>
              <a:rect b="b" l="l" r="r" t="t"/>
              <a:pathLst>
                <a:path extrusionOk="0" h="602085" w="360432">
                  <a:moveTo>
                    <a:pt x="277966" y="467273"/>
                  </a:moveTo>
                  <a:cubicBezTo>
                    <a:pt x="300943" y="467273"/>
                    <a:pt x="328415" y="461579"/>
                    <a:pt x="360432" y="450241"/>
                  </a:cubicBezTo>
                  <a:lnTo>
                    <a:pt x="360432" y="574563"/>
                  </a:lnTo>
                  <a:cubicBezTo>
                    <a:pt x="337456" y="584454"/>
                    <a:pt x="315578" y="591496"/>
                    <a:pt x="294749" y="595742"/>
                  </a:cubicBezTo>
                  <a:cubicBezTo>
                    <a:pt x="273970" y="599938"/>
                    <a:pt x="249595" y="602085"/>
                    <a:pt x="221674" y="602085"/>
                  </a:cubicBezTo>
                  <a:cubicBezTo>
                    <a:pt x="164382" y="602085"/>
                    <a:pt x="123074" y="588050"/>
                    <a:pt x="97751" y="559978"/>
                  </a:cubicBezTo>
                  <a:cubicBezTo>
                    <a:pt x="72426" y="531907"/>
                    <a:pt x="59789" y="488801"/>
                    <a:pt x="59789" y="430610"/>
                  </a:cubicBezTo>
                  <a:lnTo>
                    <a:pt x="59789" y="226868"/>
                  </a:lnTo>
                  <a:lnTo>
                    <a:pt x="0" y="226868"/>
                  </a:lnTo>
                  <a:lnTo>
                    <a:pt x="0" y="157489"/>
                  </a:lnTo>
                  <a:lnTo>
                    <a:pt x="75923" y="103844"/>
                  </a:lnTo>
                  <a:lnTo>
                    <a:pt x="119978" y="0"/>
                  </a:lnTo>
                  <a:lnTo>
                    <a:pt x="231664" y="0"/>
                  </a:lnTo>
                  <a:lnTo>
                    <a:pt x="231664" y="99049"/>
                  </a:lnTo>
                  <a:lnTo>
                    <a:pt x="352940" y="99049"/>
                  </a:lnTo>
                  <a:lnTo>
                    <a:pt x="352940" y="226868"/>
                  </a:lnTo>
                  <a:lnTo>
                    <a:pt x="231664" y="226868"/>
                  </a:lnTo>
                  <a:lnTo>
                    <a:pt x="231664" y="419272"/>
                  </a:lnTo>
                  <a:cubicBezTo>
                    <a:pt x="231664" y="451289"/>
                    <a:pt x="247098" y="467273"/>
                    <a:pt x="277916" y="46727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305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5" name="Google Shape;3655;g34ed79b00d1_0_3626"/>
            <p:cNvSpPr/>
            <p:nvPr/>
          </p:nvSpPr>
          <p:spPr>
            <a:xfrm>
              <a:off x="7121353" y="3272359"/>
              <a:ext cx="360431" cy="602085"/>
            </a:xfrm>
            <a:custGeom>
              <a:rect b="b" l="l" r="r" t="t"/>
              <a:pathLst>
                <a:path extrusionOk="0" h="602085" w="360431">
                  <a:moveTo>
                    <a:pt x="277966" y="467273"/>
                  </a:moveTo>
                  <a:cubicBezTo>
                    <a:pt x="300943" y="467273"/>
                    <a:pt x="328415" y="461579"/>
                    <a:pt x="360432" y="450241"/>
                  </a:cubicBezTo>
                  <a:lnTo>
                    <a:pt x="360432" y="574563"/>
                  </a:lnTo>
                  <a:cubicBezTo>
                    <a:pt x="337455" y="584454"/>
                    <a:pt x="315578" y="591496"/>
                    <a:pt x="294749" y="595742"/>
                  </a:cubicBezTo>
                  <a:cubicBezTo>
                    <a:pt x="273970" y="599938"/>
                    <a:pt x="249595" y="602085"/>
                    <a:pt x="221674" y="602085"/>
                  </a:cubicBezTo>
                  <a:cubicBezTo>
                    <a:pt x="164382" y="602085"/>
                    <a:pt x="123074" y="588050"/>
                    <a:pt x="97750" y="559978"/>
                  </a:cubicBezTo>
                  <a:cubicBezTo>
                    <a:pt x="72426" y="531907"/>
                    <a:pt x="59789" y="488801"/>
                    <a:pt x="59789" y="430610"/>
                  </a:cubicBezTo>
                  <a:lnTo>
                    <a:pt x="59789" y="226868"/>
                  </a:lnTo>
                  <a:lnTo>
                    <a:pt x="0" y="226868"/>
                  </a:lnTo>
                  <a:lnTo>
                    <a:pt x="0" y="157489"/>
                  </a:lnTo>
                  <a:lnTo>
                    <a:pt x="75922" y="103844"/>
                  </a:lnTo>
                  <a:lnTo>
                    <a:pt x="119978" y="0"/>
                  </a:lnTo>
                  <a:lnTo>
                    <a:pt x="231664" y="0"/>
                  </a:lnTo>
                  <a:lnTo>
                    <a:pt x="231664" y="99049"/>
                  </a:lnTo>
                  <a:lnTo>
                    <a:pt x="352939" y="99049"/>
                  </a:lnTo>
                  <a:lnTo>
                    <a:pt x="352939" y="226868"/>
                  </a:lnTo>
                  <a:lnTo>
                    <a:pt x="231664" y="226868"/>
                  </a:lnTo>
                  <a:lnTo>
                    <a:pt x="231664" y="419272"/>
                  </a:lnTo>
                  <a:cubicBezTo>
                    <a:pt x="231664" y="451289"/>
                    <a:pt x="247098" y="467273"/>
                    <a:pt x="277916" y="46727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305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6" name="Google Shape;3656;g34ed79b00d1_0_3626"/>
            <p:cNvSpPr/>
            <p:nvPr/>
          </p:nvSpPr>
          <p:spPr>
            <a:xfrm>
              <a:off x="7541424" y="3186897"/>
              <a:ext cx="482457" cy="678856"/>
            </a:xfrm>
            <a:custGeom>
              <a:rect b="b" l="l" r="r" t="t"/>
              <a:pathLst>
                <a:path extrusionOk="0" h="678856" w="482457">
                  <a:moveTo>
                    <a:pt x="311033" y="678857"/>
                  </a:moveTo>
                  <a:lnTo>
                    <a:pt x="311033" y="409232"/>
                  </a:lnTo>
                  <a:cubicBezTo>
                    <a:pt x="311033" y="342900"/>
                    <a:pt x="291402" y="309784"/>
                    <a:pt x="252143" y="309784"/>
                  </a:cubicBezTo>
                  <a:cubicBezTo>
                    <a:pt x="224221" y="309784"/>
                    <a:pt x="203642" y="321472"/>
                    <a:pt x="190406" y="344898"/>
                  </a:cubicBezTo>
                  <a:cubicBezTo>
                    <a:pt x="177169" y="368324"/>
                    <a:pt x="170576" y="407234"/>
                    <a:pt x="170576" y="461579"/>
                  </a:cubicBezTo>
                  <a:lnTo>
                    <a:pt x="170576" y="678857"/>
                  </a:lnTo>
                  <a:lnTo>
                    <a:pt x="0" y="678857"/>
                  </a:lnTo>
                  <a:lnTo>
                    <a:pt x="0" y="0"/>
                  </a:lnTo>
                  <a:lnTo>
                    <a:pt x="170576" y="0"/>
                  </a:lnTo>
                  <a:lnTo>
                    <a:pt x="170576" y="96402"/>
                  </a:lnTo>
                  <a:cubicBezTo>
                    <a:pt x="170576" y="140007"/>
                    <a:pt x="168229" y="189756"/>
                    <a:pt x="163583" y="245599"/>
                  </a:cubicBezTo>
                  <a:lnTo>
                    <a:pt x="171425" y="245599"/>
                  </a:lnTo>
                  <a:cubicBezTo>
                    <a:pt x="187708" y="220025"/>
                    <a:pt x="207038" y="201994"/>
                    <a:pt x="229465" y="191504"/>
                  </a:cubicBezTo>
                  <a:cubicBezTo>
                    <a:pt x="251843" y="181015"/>
                    <a:pt x="277916" y="175820"/>
                    <a:pt x="307536" y="175820"/>
                  </a:cubicBezTo>
                  <a:cubicBezTo>
                    <a:pt x="362780" y="175820"/>
                    <a:pt x="405786" y="191754"/>
                    <a:pt x="436455" y="223572"/>
                  </a:cubicBezTo>
                  <a:cubicBezTo>
                    <a:pt x="467123" y="255439"/>
                    <a:pt x="482457" y="299994"/>
                    <a:pt x="482457" y="357285"/>
                  </a:cubicBezTo>
                  <a:lnTo>
                    <a:pt x="482457" y="678807"/>
                  </a:lnTo>
                  <a:lnTo>
                    <a:pt x="310983" y="67880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305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7" name="Google Shape;3657;g34ed79b00d1_0_3626"/>
            <p:cNvSpPr/>
            <p:nvPr/>
          </p:nvSpPr>
          <p:spPr>
            <a:xfrm>
              <a:off x="8098655" y="3172511"/>
              <a:ext cx="181515" cy="693242"/>
            </a:xfrm>
            <a:custGeom>
              <a:rect b="b" l="l" r="r" t="t"/>
              <a:pathLst>
                <a:path extrusionOk="0" h="693242" w="181515">
                  <a:moveTo>
                    <a:pt x="0" y="75873"/>
                  </a:moveTo>
                  <a:cubicBezTo>
                    <a:pt x="0" y="50298"/>
                    <a:pt x="7143" y="31218"/>
                    <a:pt x="21378" y="18731"/>
                  </a:cubicBezTo>
                  <a:cubicBezTo>
                    <a:pt x="35614" y="6244"/>
                    <a:pt x="58591" y="0"/>
                    <a:pt x="90308" y="0"/>
                  </a:cubicBezTo>
                  <a:cubicBezTo>
                    <a:pt x="122026" y="0"/>
                    <a:pt x="145152" y="6393"/>
                    <a:pt x="159687" y="19180"/>
                  </a:cubicBezTo>
                  <a:cubicBezTo>
                    <a:pt x="174222" y="31967"/>
                    <a:pt x="181515" y="50898"/>
                    <a:pt x="181515" y="75873"/>
                  </a:cubicBezTo>
                  <a:cubicBezTo>
                    <a:pt x="181515" y="125921"/>
                    <a:pt x="151146" y="150896"/>
                    <a:pt x="90358" y="150896"/>
                  </a:cubicBezTo>
                  <a:cubicBezTo>
                    <a:pt x="29570" y="150896"/>
                    <a:pt x="50" y="125871"/>
                    <a:pt x="50" y="75873"/>
                  </a:cubicBezTo>
                  <a:close/>
                  <a:moveTo>
                    <a:pt x="174922" y="693242"/>
                  </a:moveTo>
                  <a:lnTo>
                    <a:pt x="4346" y="693242"/>
                  </a:lnTo>
                  <a:lnTo>
                    <a:pt x="4346" y="198947"/>
                  </a:lnTo>
                  <a:lnTo>
                    <a:pt x="174922" y="198947"/>
                  </a:lnTo>
                  <a:lnTo>
                    <a:pt x="174922" y="69324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305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8" name="Google Shape;3658;g34ed79b00d1_0_3626"/>
            <p:cNvSpPr/>
            <p:nvPr/>
          </p:nvSpPr>
          <p:spPr>
            <a:xfrm>
              <a:off x="8346552" y="3362617"/>
              <a:ext cx="388753" cy="511827"/>
            </a:xfrm>
            <a:custGeom>
              <a:rect b="b" l="l" r="r" t="t"/>
              <a:pathLst>
                <a:path extrusionOk="0" h="511827" w="388753">
                  <a:moveTo>
                    <a:pt x="388754" y="351291"/>
                  </a:moveTo>
                  <a:cubicBezTo>
                    <a:pt x="388754" y="404237"/>
                    <a:pt x="370722" y="444197"/>
                    <a:pt x="334658" y="471269"/>
                  </a:cubicBezTo>
                  <a:cubicBezTo>
                    <a:pt x="298595" y="498341"/>
                    <a:pt x="246798" y="511827"/>
                    <a:pt x="179367" y="511827"/>
                  </a:cubicBezTo>
                  <a:cubicBezTo>
                    <a:pt x="142705" y="511827"/>
                    <a:pt x="110887" y="509879"/>
                    <a:pt x="83815" y="505933"/>
                  </a:cubicBezTo>
                  <a:cubicBezTo>
                    <a:pt x="56743" y="501988"/>
                    <a:pt x="29121" y="494795"/>
                    <a:pt x="899" y="484355"/>
                  </a:cubicBezTo>
                  <a:lnTo>
                    <a:pt x="899" y="347795"/>
                  </a:lnTo>
                  <a:cubicBezTo>
                    <a:pt x="27373" y="359433"/>
                    <a:pt x="56393" y="369023"/>
                    <a:pt x="87961" y="376565"/>
                  </a:cubicBezTo>
                  <a:cubicBezTo>
                    <a:pt x="119528" y="384108"/>
                    <a:pt x="147650" y="387904"/>
                    <a:pt x="172374" y="387904"/>
                  </a:cubicBezTo>
                  <a:cubicBezTo>
                    <a:pt x="209287" y="387904"/>
                    <a:pt x="227768" y="379463"/>
                    <a:pt x="227768" y="362580"/>
                  </a:cubicBezTo>
                  <a:cubicBezTo>
                    <a:pt x="227768" y="353839"/>
                    <a:pt x="222623" y="346097"/>
                    <a:pt x="212283" y="339254"/>
                  </a:cubicBezTo>
                  <a:cubicBezTo>
                    <a:pt x="201944" y="332411"/>
                    <a:pt x="171925" y="319124"/>
                    <a:pt x="122176" y="299344"/>
                  </a:cubicBezTo>
                  <a:cubicBezTo>
                    <a:pt x="76822" y="280713"/>
                    <a:pt x="45104" y="259585"/>
                    <a:pt x="27073" y="235859"/>
                  </a:cubicBezTo>
                  <a:cubicBezTo>
                    <a:pt x="9041" y="212133"/>
                    <a:pt x="0" y="182114"/>
                    <a:pt x="0" y="145751"/>
                  </a:cubicBezTo>
                  <a:cubicBezTo>
                    <a:pt x="0" y="99798"/>
                    <a:pt x="17732" y="64035"/>
                    <a:pt x="53246" y="38411"/>
                  </a:cubicBezTo>
                  <a:cubicBezTo>
                    <a:pt x="88710" y="12837"/>
                    <a:pt x="138909" y="0"/>
                    <a:pt x="203742" y="0"/>
                  </a:cubicBezTo>
                  <a:cubicBezTo>
                    <a:pt x="236309" y="0"/>
                    <a:pt x="266928" y="3546"/>
                    <a:pt x="295599" y="10689"/>
                  </a:cubicBezTo>
                  <a:cubicBezTo>
                    <a:pt x="324219" y="17832"/>
                    <a:pt x="353989" y="28221"/>
                    <a:pt x="384807" y="41907"/>
                  </a:cubicBezTo>
                  <a:lnTo>
                    <a:pt x="338555" y="151845"/>
                  </a:lnTo>
                  <a:cubicBezTo>
                    <a:pt x="315878" y="141655"/>
                    <a:pt x="291852" y="133014"/>
                    <a:pt x="266578" y="125871"/>
                  </a:cubicBezTo>
                  <a:cubicBezTo>
                    <a:pt x="241304" y="118729"/>
                    <a:pt x="220625" y="115182"/>
                    <a:pt x="204642" y="115182"/>
                  </a:cubicBezTo>
                  <a:cubicBezTo>
                    <a:pt x="176720" y="115182"/>
                    <a:pt x="162784" y="122025"/>
                    <a:pt x="162784" y="135711"/>
                  </a:cubicBezTo>
                  <a:cubicBezTo>
                    <a:pt x="162784" y="144153"/>
                    <a:pt x="167629" y="151345"/>
                    <a:pt x="177419" y="157289"/>
                  </a:cubicBezTo>
                  <a:cubicBezTo>
                    <a:pt x="187159" y="163233"/>
                    <a:pt x="215281" y="175371"/>
                    <a:pt x="261833" y="193702"/>
                  </a:cubicBezTo>
                  <a:cubicBezTo>
                    <a:pt x="296448" y="207938"/>
                    <a:pt x="322271" y="221923"/>
                    <a:pt x="339254" y="235609"/>
                  </a:cubicBezTo>
                  <a:cubicBezTo>
                    <a:pt x="356287" y="249295"/>
                    <a:pt x="368774" y="265329"/>
                    <a:pt x="376766" y="283810"/>
                  </a:cubicBezTo>
                  <a:cubicBezTo>
                    <a:pt x="384757" y="302291"/>
                    <a:pt x="388754" y="324768"/>
                    <a:pt x="388754" y="35119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305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9" name="Google Shape;3659;g34ed79b00d1_0_3626"/>
            <p:cNvSpPr/>
            <p:nvPr/>
          </p:nvSpPr>
          <p:spPr>
            <a:xfrm>
              <a:off x="8778212" y="3227905"/>
              <a:ext cx="188457" cy="648737"/>
            </a:xfrm>
            <a:custGeom>
              <a:rect b="b" l="l" r="r" t="t"/>
              <a:pathLst>
                <a:path extrusionOk="0" h="648737" w="188457">
                  <a:moveTo>
                    <a:pt x="166180" y="412729"/>
                  </a:moveTo>
                  <a:lnTo>
                    <a:pt x="22227" y="412729"/>
                  </a:lnTo>
                  <a:lnTo>
                    <a:pt x="0" y="0"/>
                  </a:lnTo>
                  <a:lnTo>
                    <a:pt x="188458" y="0"/>
                  </a:lnTo>
                  <a:lnTo>
                    <a:pt x="166230" y="412729"/>
                  </a:lnTo>
                  <a:close/>
                  <a:moveTo>
                    <a:pt x="1698" y="565423"/>
                  </a:moveTo>
                  <a:cubicBezTo>
                    <a:pt x="1698" y="538950"/>
                    <a:pt x="9540" y="518371"/>
                    <a:pt x="25274" y="503686"/>
                  </a:cubicBezTo>
                  <a:cubicBezTo>
                    <a:pt x="40958" y="489001"/>
                    <a:pt x="63785" y="481658"/>
                    <a:pt x="93754" y="481658"/>
                  </a:cubicBezTo>
                  <a:cubicBezTo>
                    <a:pt x="123724" y="481658"/>
                    <a:pt x="145901" y="489001"/>
                    <a:pt x="161136" y="503686"/>
                  </a:cubicBezTo>
                  <a:cubicBezTo>
                    <a:pt x="176420" y="518371"/>
                    <a:pt x="184062" y="538950"/>
                    <a:pt x="184062" y="565423"/>
                  </a:cubicBezTo>
                  <a:cubicBezTo>
                    <a:pt x="184062" y="591896"/>
                    <a:pt x="176120" y="612025"/>
                    <a:pt x="160286" y="626711"/>
                  </a:cubicBezTo>
                  <a:cubicBezTo>
                    <a:pt x="144453" y="641396"/>
                    <a:pt x="122275" y="648738"/>
                    <a:pt x="93754" y="648738"/>
                  </a:cubicBezTo>
                  <a:cubicBezTo>
                    <a:pt x="65234" y="648738"/>
                    <a:pt x="42407" y="641396"/>
                    <a:pt x="26123" y="626711"/>
                  </a:cubicBezTo>
                  <a:cubicBezTo>
                    <a:pt x="9840" y="612025"/>
                    <a:pt x="1698" y="591596"/>
                    <a:pt x="1698" y="56542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305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60" name="Google Shape;3660;g34ed79b00d1_0_3626"/>
          <p:cNvGrpSpPr/>
          <p:nvPr/>
        </p:nvGrpSpPr>
        <p:grpSpPr>
          <a:xfrm>
            <a:off x="760453" y="514313"/>
            <a:ext cx="7778297" cy="4027139"/>
            <a:chOff x="1013937" y="685750"/>
            <a:chExt cx="10371063" cy="5369519"/>
          </a:xfrm>
        </p:grpSpPr>
        <p:grpSp>
          <p:nvGrpSpPr>
            <p:cNvPr id="3661" name="Google Shape;3661;g34ed79b00d1_0_3626"/>
            <p:cNvGrpSpPr/>
            <p:nvPr/>
          </p:nvGrpSpPr>
          <p:grpSpPr>
            <a:xfrm>
              <a:off x="6742290" y="4241370"/>
              <a:ext cx="2223979" cy="315877"/>
              <a:chOff x="6742290" y="4241370"/>
              <a:chExt cx="2223979" cy="315877"/>
            </a:xfrm>
          </p:grpSpPr>
          <p:sp>
            <p:nvSpPr>
              <p:cNvPr id="3662" name="Google Shape;3662;g34ed79b00d1_0_3626"/>
              <p:cNvSpPr/>
              <p:nvPr/>
            </p:nvSpPr>
            <p:spPr>
              <a:xfrm>
                <a:off x="6742290" y="4255955"/>
                <a:ext cx="282711" cy="225669"/>
              </a:xfrm>
              <a:custGeom>
                <a:rect b="b" l="l" r="r" t="t"/>
                <a:pathLst>
                  <a:path extrusionOk="0" h="225669" w="282711">
                    <a:moveTo>
                      <a:pt x="282511" y="0"/>
                    </a:moveTo>
                    <a:lnTo>
                      <a:pt x="222173" y="225670"/>
                    </a:lnTo>
                    <a:lnTo>
                      <a:pt x="195800" y="225670"/>
                    </a:lnTo>
                    <a:lnTo>
                      <a:pt x="151046" y="73775"/>
                    </a:lnTo>
                    <a:cubicBezTo>
                      <a:pt x="149697" y="69429"/>
                      <a:pt x="148448" y="65084"/>
                      <a:pt x="147250" y="60738"/>
                    </a:cubicBezTo>
                    <a:cubicBezTo>
                      <a:pt x="146051" y="56392"/>
                      <a:pt x="144952" y="52197"/>
                      <a:pt x="143953" y="48251"/>
                    </a:cubicBezTo>
                    <a:cubicBezTo>
                      <a:pt x="142904" y="44305"/>
                      <a:pt x="142055" y="40808"/>
                      <a:pt x="141405" y="37761"/>
                    </a:cubicBezTo>
                    <a:cubicBezTo>
                      <a:pt x="140756" y="34715"/>
                      <a:pt x="140257" y="32417"/>
                      <a:pt x="139957" y="30868"/>
                    </a:cubicBezTo>
                    <a:cubicBezTo>
                      <a:pt x="139757" y="32417"/>
                      <a:pt x="139358" y="34665"/>
                      <a:pt x="138809" y="37661"/>
                    </a:cubicBezTo>
                    <a:cubicBezTo>
                      <a:pt x="138259" y="40659"/>
                      <a:pt x="137510" y="44105"/>
                      <a:pt x="136660" y="48001"/>
                    </a:cubicBezTo>
                    <a:cubicBezTo>
                      <a:pt x="135761" y="51897"/>
                      <a:pt x="134762" y="56093"/>
                      <a:pt x="133564" y="60488"/>
                    </a:cubicBezTo>
                    <a:cubicBezTo>
                      <a:pt x="132365" y="64934"/>
                      <a:pt x="131116" y="69379"/>
                      <a:pt x="129767" y="73924"/>
                    </a:cubicBezTo>
                    <a:lnTo>
                      <a:pt x="86262" y="225670"/>
                    </a:lnTo>
                    <a:lnTo>
                      <a:pt x="59889" y="225670"/>
                    </a:lnTo>
                    <a:lnTo>
                      <a:pt x="0" y="0"/>
                    </a:lnTo>
                    <a:lnTo>
                      <a:pt x="27322" y="0"/>
                    </a:lnTo>
                    <a:lnTo>
                      <a:pt x="63585" y="141556"/>
                    </a:lnTo>
                    <a:cubicBezTo>
                      <a:pt x="64834" y="146301"/>
                      <a:pt x="65982" y="150946"/>
                      <a:pt x="67081" y="155541"/>
                    </a:cubicBezTo>
                    <a:cubicBezTo>
                      <a:pt x="68181" y="160137"/>
                      <a:pt x="69129" y="164582"/>
                      <a:pt x="70029" y="168878"/>
                    </a:cubicBezTo>
                    <a:cubicBezTo>
                      <a:pt x="70877" y="173223"/>
                      <a:pt x="71677" y="177419"/>
                      <a:pt x="72426" y="181515"/>
                    </a:cubicBezTo>
                    <a:cubicBezTo>
                      <a:pt x="73175" y="185610"/>
                      <a:pt x="73825" y="189657"/>
                      <a:pt x="74424" y="193552"/>
                    </a:cubicBezTo>
                    <a:cubicBezTo>
                      <a:pt x="74924" y="189557"/>
                      <a:pt x="75623" y="185361"/>
                      <a:pt x="76422" y="180965"/>
                    </a:cubicBezTo>
                    <a:cubicBezTo>
                      <a:pt x="77221" y="176570"/>
                      <a:pt x="78120" y="172124"/>
                      <a:pt x="79119" y="167629"/>
                    </a:cubicBezTo>
                    <a:cubicBezTo>
                      <a:pt x="80118" y="163084"/>
                      <a:pt x="81167" y="158538"/>
                      <a:pt x="82366" y="153893"/>
                    </a:cubicBezTo>
                    <a:cubicBezTo>
                      <a:pt x="83565" y="149248"/>
                      <a:pt x="84813" y="144652"/>
                      <a:pt x="86162" y="140007"/>
                    </a:cubicBezTo>
                    <a:lnTo>
                      <a:pt x="126771" y="0"/>
                    </a:lnTo>
                    <a:lnTo>
                      <a:pt x="153793" y="0"/>
                    </a:lnTo>
                    <a:lnTo>
                      <a:pt x="196100" y="141106"/>
                    </a:lnTo>
                    <a:cubicBezTo>
                      <a:pt x="197548" y="145951"/>
                      <a:pt x="198897" y="150746"/>
                      <a:pt x="200095" y="155441"/>
                    </a:cubicBezTo>
                    <a:cubicBezTo>
                      <a:pt x="201344" y="160187"/>
                      <a:pt x="202444" y="164782"/>
                      <a:pt x="203392" y="169277"/>
                    </a:cubicBezTo>
                    <a:cubicBezTo>
                      <a:pt x="204392" y="173773"/>
                      <a:pt x="205240" y="178018"/>
                      <a:pt x="206040" y="182114"/>
                    </a:cubicBezTo>
                    <a:cubicBezTo>
                      <a:pt x="206789" y="186160"/>
                      <a:pt x="207488" y="190006"/>
                      <a:pt x="208138" y="193602"/>
                    </a:cubicBezTo>
                    <a:cubicBezTo>
                      <a:pt x="208837" y="188558"/>
                      <a:pt x="209736" y="183263"/>
                      <a:pt x="210785" y="177719"/>
                    </a:cubicBezTo>
                    <a:cubicBezTo>
                      <a:pt x="211834" y="172174"/>
                      <a:pt x="213033" y="166330"/>
                      <a:pt x="214431" y="160287"/>
                    </a:cubicBezTo>
                    <a:cubicBezTo>
                      <a:pt x="215830" y="154193"/>
                      <a:pt x="217328" y="147949"/>
                      <a:pt x="218976" y="141456"/>
                    </a:cubicBezTo>
                    <a:lnTo>
                      <a:pt x="255239" y="50"/>
                    </a:lnTo>
                    <a:lnTo>
                      <a:pt x="282711" y="5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63" name="Google Shape;3663;g34ed79b00d1_0_3626"/>
              <p:cNvSpPr/>
              <p:nvPr/>
            </p:nvSpPr>
            <p:spPr>
              <a:xfrm>
                <a:off x="7054121" y="4249162"/>
                <a:ext cx="30868" cy="232462"/>
              </a:xfrm>
              <a:custGeom>
                <a:rect b="b" l="l" r="r" t="t"/>
                <a:pathLst>
                  <a:path extrusionOk="0" h="232462" w="30868">
                    <a:moveTo>
                      <a:pt x="15435" y="0"/>
                    </a:moveTo>
                    <a:cubicBezTo>
                      <a:pt x="19630" y="0"/>
                      <a:pt x="23276" y="1348"/>
                      <a:pt x="26323" y="4096"/>
                    </a:cubicBezTo>
                    <a:cubicBezTo>
                      <a:pt x="29370" y="6843"/>
                      <a:pt x="30869" y="11089"/>
                      <a:pt x="30869" y="16833"/>
                    </a:cubicBezTo>
                    <a:cubicBezTo>
                      <a:pt x="30869" y="22577"/>
                      <a:pt x="29370" y="26723"/>
                      <a:pt x="26323" y="29470"/>
                    </a:cubicBezTo>
                    <a:cubicBezTo>
                      <a:pt x="23276" y="32267"/>
                      <a:pt x="19680" y="33616"/>
                      <a:pt x="15435" y="33616"/>
                    </a:cubicBezTo>
                    <a:cubicBezTo>
                      <a:pt x="11189" y="33616"/>
                      <a:pt x="7343" y="32217"/>
                      <a:pt x="4396" y="29470"/>
                    </a:cubicBezTo>
                    <a:cubicBezTo>
                      <a:pt x="1449" y="26673"/>
                      <a:pt x="0" y="22477"/>
                      <a:pt x="0" y="16833"/>
                    </a:cubicBezTo>
                    <a:cubicBezTo>
                      <a:pt x="0" y="11189"/>
                      <a:pt x="1449" y="6843"/>
                      <a:pt x="4396" y="4096"/>
                    </a:cubicBezTo>
                    <a:cubicBezTo>
                      <a:pt x="7343" y="1348"/>
                      <a:pt x="10989" y="0"/>
                      <a:pt x="15435" y="0"/>
                    </a:cubicBezTo>
                    <a:close/>
                    <a:moveTo>
                      <a:pt x="27922" y="63285"/>
                    </a:moveTo>
                    <a:lnTo>
                      <a:pt x="27922" y="232463"/>
                    </a:lnTo>
                    <a:lnTo>
                      <a:pt x="2298" y="232463"/>
                    </a:lnTo>
                    <a:lnTo>
                      <a:pt x="2298" y="63285"/>
                    </a:lnTo>
                    <a:lnTo>
                      <a:pt x="27922" y="63285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64" name="Google Shape;3664;g34ed79b00d1_0_3626"/>
              <p:cNvSpPr/>
              <p:nvPr/>
            </p:nvSpPr>
            <p:spPr>
              <a:xfrm>
                <a:off x="7136238" y="4309351"/>
                <a:ext cx="97400" cy="172324"/>
              </a:xfrm>
              <a:custGeom>
                <a:rect b="b" l="l" r="r" t="t"/>
                <a:pathLst>
                  <a:path extrusionOk="0" h="172324" w="97400">
                    <a:moveTo>
                      <a:pt x="76872" y="0"/>
                    </a:moveTo>
                    <a:cubicBezTo>
                      <a:pt x="80268" y="0"/>
                      <a:pt x="83815" y="200"/>
                      <a:pt x="87511" y="549"/>
                    </a:cubicBezTo>
                    <a:cubicBezTo>
                      <a:pt x="91207" y="899"/>
                      <a:pt x="94504" y="1399"/>
                      <a:pt x="97401" y="1998"/>
                    </a:cubicBezTo>
                    <a:lnTo>
                      <a:pt x="94154" y="25774"/>
                    </a:lnTo>
                    <a:cubicBezTo>
                      <a:pt x="91357" y="25075"/>
                      <a:pt x="88310" y="24475"/>
                      <a:pt x="84913" y="24075"/>
                    </a:cubicBezTo>
                    <a:cubicBezTo>
                      <a:pt x="81517" y="23676"/>
                      <a:pt x="78320" y="23476"/>
                      <a:pt x="75323" y="23476"/>
                    </a:cubicBezTo>
                    <a:cubicBezTo>
                      <a:pt x="68530" y="23476"/>
                      <a:pt x="62136" y="24825"/>
                      <a:pt x="56093" y="27572"/>
                    </a:cubicBezTo>
                    <a:cubicBezTo>
                      <a:pt x="50049" y="30319"/>
                      <a:pt x="44804" y="34215"/>
                      <a:pt x="40259" y="39310"/>
                    </a:cubicBezTo>
                    <a:cubicBezTo>
                      <a:pt x="35714" y="44405"/>
                      <a:pt x="32167" y="50548"/>
                      <a:pt x="29619" y="57691"/>
                    </a:cubicBezTo>
                    <a:cubicBezTo>
                      <a:pt x="27023" y="64834"/>
                      <a:pt x="25774" y="72776"/>
                      <a:pt x="25774" y="81567"/>
                    </a:cubicBezTo>
                    <a:lnTo>
                      <a:pt x="25774" y="172324"/>
                    </a:lnTo>
                    <a:lnTo>
                      <a:pt x="0" y="172324"/>
                    </a:lnTo>
                    <a:lnTo>
                      <a:pt x="0" y="3147"/>
                    </a:lnTo>
                    <a:lnTo>
                      <a:pt x="21328" y="3147"/>
                    </a:lnTo>
                    <a:lnTo>
                      <a:pt x="24125" y="34315"/>
                    </a:lnTo>
                    <a:lnTo>
                      <a:pt x="25224" y="34315"/>
                    </a:lnTo>
                    <a:cubicBezTo>
                      <a:pt x="28721" y="28021"/>
                      <a:pt x="32966" y="22277"/>
                      <a:pt x="37861" y="17082"/>
                    </a:cubicBezTo>
                    <a:cubicBezTo>
                      <a:pt x="42806" y="11888"/>
                      <a:pt x="48550" y="7742"/>
                      <a:pt x="55094" y="4645"/>
                    </a:cubicBezTo>
                    <a:cubicBezTo>
                      <a:pt x="61637" y="1548"/>
                      <a:pt x="68930" y="0"/>
                      <a:pt x="7692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65" name="Google Shape;3665;g34ed79b00d1_0_3626"/>
              <p:cNvSpPr/>
              <p:nvPr/>
            </p:nvSpPr>
            <p:spPr>
              <a:xfrm>
                <a:off x="7347572" y="4309301"/>
                <a:ext cx="148798" cy="247946"/>
              </a:xfrm>
              <a:custGeom>
                <a:rect b="b" l="l" r="r" t="t"/>
                <a:pathLst>
                  <a:path extrusionOk="0" h="247946" w="148798">
                    <a:moveTo>
                      <a:pt x="79469" y="50"/>
                    </a:moveTo>
                    <a:cubicBezTo>
                      <a:pt x="100547" y="50"/>
                      <a:pt x="117380" y="7293"/>
                      <a:pt x="129967" y="21828"/>
                    </a:cubicBezTo>
                    <a:cubicBezTo>
                      <a:pt x="142505" y="36313"/>
                      <a:pt x="148798" y="58141"/>
                      <a:pt x="148798" y="87261"/>
                    </a:cubicBezTo>
                    <a:cubicBezTo>
                      <a:pt x="148798" y="106491"/>
                      <a:pt x="145901" y="122675"/>
                      <a:pt x="140157" y="135711"/>
                    </a:cubicBezTo>
                    <a:cubicBezTo>
                      <a:pt x="134413" y="148798"/>
                      <a:pt x="126271" y="158638"/>
                      <a:pt x="115832" y="165331"/>
                    </a:cubicBezTo>
                    <a:cubicBezTo>
                      <a:pt x="105393" y="172024"/>
                      <a:pt x="93055" y="175371"/>
                      <a:pt x="78870" y="175371"/>
                    </a:cubicBezTo>
                    <a:cubicBezTo>
                      <a:pt x="69929" y="175371"/>
                      <a:pt x="62037" y="174172"/>
                      <a:pt x="55244" y="171825"/>
                    </a:cubicBezTo>
                    <a:cubicBezTo>
                      <a:pt x="48451" y="169477"/>
                      <a:pt x="42657" y="166280"/>
                      <a:pt x="37812" y="162234"/>
                    </a:cubicBezTo>
                    <a:cubicBezTo>
                      <a:pt x="32967" y="158238"/>
                      <a:pt x="28971" y="153843"/>
                      <a:pt x="25774" y="149098"/>
                    </a:cubicBezTo>
                    <a:lnTo>
                      <a:pt x="23926" y="149098"/>
                    </a:lnTo>
                    <a:cubicBezTo>
                      <a:pt x="24226" y="153094"/>
                      <a:pt x="24625" y="157939"/>
                      <a:pt x="25075" y="163633"/>
                    </a:cubicBezTo>
                    <a:cubicBezTo>
                      <a:pt x="25524" y="169277"/>
                      <a:pt x="25774" y="174222"/>
                      <a:pt x="25774" y="178468"/>
                    </a:cubicBezTo>
                    <a:lnTo>
                      <a:pt x="25774" y="247947"/>
                    </a:lnTo>
                    <a:lnTo>
                      <a:pt x="0" y="247947"/>
                    </a:lnTo>
                    <a:lnTo>
                      <a:pt x="0" y="3097"/>
                    </a:lnTo>
                    <a:lnTo>
                      <a:pt x="21129" y="3097"/>
                    </a:lnTo>
                    <a:lnTo>
                      <a:pt x="24525" y="28121"/>
                    </a:lnTo>
                    <a:lnTo>
                      <a:pt x="25774" y="28121"/>
                    </a:lnTo>
                    <a:cubicBezTo>
                      <a:pt x="29071" y="22977"/>
                      <a:pt x="33066" y="18282"/>
                      <a:pt x="37812" y="13986"/>
                    </a:cubicBezTo>
                    <a:cubicBezTo>
                      <a:pt x="42557" y="9740"/>
                      <a:pt x="48351" y="6344"/>
                      <a:pt x="55194" y="3796"/>
                    </a:cubicBezTo>
                    <a:cubicBezTo>
                      <a:pt x="62037" y="1299"/>
                      <a:pt x="70129" y="0"/>
                      <a:pt x="79519" y="0"/>
                    </a:cubicBezTo>
                    <a:close/>
                    <a:moveTo>
                      <a:pt x="75024" y="21678"/>
                    </a:moveTo>
                    <a:cubicBezTo>
                      <a:pt x="63286" y="21678"/>
                      <a:pt x="53845" y="23926"/>
                      <a:pt x="46703" y="28471"/>
                    </a:cubicBezTo>
                    <a:cubicBezTo>
                      <a:pt x="39560" y="33016"/>
                      <a:pt x="34315" y="39760"/>
                      <a:pt x="31019" y="48750"/>
                    </a:cubicBezTo>
                    <a:cubicBezTo>
                      <a:pt x="27722" y="57741"/>
                      <a:pt x="25974" y="69030"/>
                      <a:pt x="25774" y="82616"/>
                    </a:cubicBezTo>
                    <a:lnTo>
                      <a:pt x="25774" y="87561"/>
                    </a:lnTo>
                    <a:cubicBezTo>
                      <a:pt x="25774" y="101846"/>
                      <a:pt x="27323" y="113984"/>
                      <a:pt x="30469" y="123824"/>
                    </a:cubicBezTo>
                    <a:cubicBezTo>
                      <a:pt x="33616" y="133714"/>
                      <a:pt x="38810" y="141206"/>
                      <a:pt x="46053" y="146351"/>
                    </a:cubicBezTo>
                    <a:cubicBezTo>
                      <a:pt x="53296" y="151495"/>
                      <a:pt x="63036" y="154093"/>
                      <a:pt x="75324" y="154093"/>
                    </a:cubicBezTo>
                    <a:cubicBezTo>
                      <a:pt x="85813" y="154093"/>
                      <a:pt x="94554" y="151246"/>
                      <a:pt x="101547" y="145602"/>
                    </a:cubicBezTo>
                    <a:cubicBezTo>
                      <a:pt x="108540" y="139957"/>
                      <a:pt x="113784" y="132065"/>
                      <a:pt x="117231" y="121926"/>
                    </a:cubicBezTo>
                    <a:cubicBezTo>
                      <a:pt x="120677" y="111786"/>
                      <a:pt x="122425" y="100148"/>
                      <a:pt x="122425" y="86961"/>
                    </a:cubicBezTo>
                    <a:cubicBezTo>
                      <a:pt x="122425" y="66982"/>
                      <a:pt x="118530" y="51148"/>
                      <a:pt x="110787" y="39360"/>
                    </a:cubicBezTo>
                    <a:cubicBezTo>
                      <a:pt x="102995" y="27572"/>
                      <a:pt x="91108" y="21678"/>
                      <a:pt x="75074" y="2167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66" name="Google Shape;3666;g34ed79b00d1_0_3626"/>
              <p:cNvSpPr/>
              <p:nvPr/>
            </p:nvSpPr>
            <p:spPr>
              <a:xfrm>
                <a:off x="7528388" y="4309551"/>
                <a:ext cx="135461" cy="175071"/>
              </a:xfrm>
              <a:custGeom>
                <a:rect b="b" l="l" r="r" t="t"/>
                <a:pathLst>
                  <a:path extrusionOk="0" h="175071" w="135461">
                    <a:moveTo>
                      <a:pt x="75872" y="100"/>
                    </a:moveTo>
                    <a:cubicBezTo>
                      <a:pt x="96052" y="100"/>
                      <a:pt x="111037" y="4645"/>
                      <a:pt x="120776" y="13686"/>
                    </a:cubicBezTo>
                    <a:cubicBezTo>
                      <a:pt x="130567" y="22727"/>
                      <a:pt x="135462" y="37212"/>
                      <a:pt x="135462" y="57042"/>
                    </a:cubicBezTo>
                    <a:lnTo>
                      <a:pt x="135462" y="172024"/>
                    </a:lnTo>
                    <a:lnTo>
                      <a:pt x="116781" y="172024"/>
                    </a:lnTo>
                    <a:lnTo>
                      <a:pt x="111836" y="147000"/>
                    </a:lnTo>
                    <a:lnTo>
                      <a:pt x="110587" y="147000"/>
                    </a:lnTo>
                    <a:cubicBezTo>
                      <a:pt x="105842" y="153194"/>
                      <a:pt x="100897" y="158338"/>
                      <a:pt x="95752" y="162534"/>
                    </a:cubicBezTo>
                    <a:cubicBezTo>
                      <a:pt x="90608" y="166680"/>
                      <a:pt x="84663" y="169827"/>
                      <a:pt x="77920" y="171925"/>
                    </a:cubicBezTo>
                    <a:cubicBezTo>
                      <a:pt x="71177" y="174023"/>
                      <a:pt x="62936" y="175072"/>
                      <a:pt x="53146" y="175072"/>
                    </a:cubicBezTo>
                    <a:cubicBezTo>
                      <a:pt x="42856" y="175072"/>
                      <a:pt x="33716" y="173273"/>
                      <a:pt x="25724" y="169677"/>
                    </a:cubicBezTo>
                    <a:cubicBezTo>
                      <a:pt x="17732" y="166080"/>
                      <a:pt x="11488" y="160636"/>
                      <a:pt x="6893" y="153294"/>
                    </a:cubicBezTo>
                    <a:cubicBezTo>
                      <a:pt x="2297" y="146001"/>
                      <a:pt x="0" y="136710"/>
                      <a:pt x="0" y="125522"/>
                    </a:cubicBezTo>
                    <a:cubicBezTo>
                      <a:pt x="0" y="108639"/>
                      <a:pt x="6693" y="95702"/>
                      <a:pt x="20080" y="86612"/>
                    </a:cubicBezTo>
                    <a:cubicBezTo>
                      <a:pt x="33466" y="77571"/>
                      <a:pt x="53845" y="72626"/>
                      <a:pt x="81217" y="71777"/>
                    </a:cubicBezTo>
                    <a:lnTo>
                      <a:pt x="110387" y="70528"/>
                    </a:lnTo>
                    <a:lnTo>
                      <a:pt x="110387" y="60189"/>
                    </a:lnTo>
                    <a:cubicBezTo>
                      <a:pt x="110387" y="45553"/>
                      <a:pt x="107240" y="35314"/>
                      <a:pt x="100947" y="29470"/>
                    </a:cubicBezTo>
                    <a:cubicBezTo>
                      <a:pt x="94653" y="23626"/>
                      <a:pt x="85812" y="20679"/>
                      <a:pt x="74374" y="20679"/>
                    </a:cubicBezTo>
                    <a:cubicBezTo>
                      <a:pt x="65533" y="20679"/>
                      <a:pt x="57091" y="21978"/>
                      <a:pt x="49050" y="24525"/>
                    </a:cubicBezTo>
                    <a:cubicBezTo>
                      <a:pt x="41008" y="27122"/>
                      <a:pt x="33416" y="30119"/>
                      <a:pt x="26223" y="33616"/>
                    </a:cubicBezTo>
                    <a:lnTo>
                      <a:pt x="18331" y="14186"/>
                    </a:lnTo>
                    <a:cubicBezTo>
                      <a:pt x="25923" y="10289"/>
                      <a:pt x="34714" y="6943"/>
                      <a:pt x="44554" y="4146"/>
                    </a:cubicBezTo>
                    <a:cubicBezTo>
                      <a:pt x="54445" y="1349"/>
                      <a:pt x="64834" y="0"/>
                      <a:pt x="75723" y="0"/>
                    </a:cubicBezTo>
                    <a:close/>
                    <a:moveTo>
                      <a:pt x="110137" y="88710"/>
                    </a:moveTo>
                    <a:lnTo>
                      <a:pt x="84364" y="89809"/>
                    </a:lnTo>
                    <a:cubicBezTo>
                      <a:pt x="63285" y="90658"/>
                      <a:pt x="48400" y="94104"/>
                      <a:pt x="39759" y="100148"/>
                    </a:cubicBezTo>
                    <a:cubicBezTo>
                      <a:pt x="31118" y="106242"/>
                      <a:pt x="26773" y="114833"/>
                      <a:pt x="26773" y="125922"/>
                    </a:cubicBezTo>
                    <a:cubicBezTo>
                      <a:pt x="26773" y="135612"/>
                      <a:pt x="29719" y="142754"/>
                      <a:pt x="35564" y="147400"/>
                    </a:cubicBezTo>
                    <a:cubicBezTo>
                      <a:pt x="41408" y="152045"/>
                      <a:pt x="49200" y="154343"/>
                      <a:pt x="58890" y="154343"/>
                    </a:cubicBezTo>
                    <a:cubicBezTo>
                      <a:pt x="73924" y="154343"/>
                      <a:pt x="86212" y="150197"/>
                      <a:pt x="95802" y="141855"/>
                    </a:cubicBezTo>
                    <a:cubicBezTo>
                      <a:pt x="105392" y="133514"/>
                      <a:pt x="110137" y="121027"/>
                      <a:pt x="110137" y="104344"/>
                    </a:cubicBezTo>
                    <a:lnTo>
                      <a:pt x="110137" y="8876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67" name="Google Shape;3667;g34ed79b00d1_0_3626"/>
              <p:cNvSpPr/>
              <p:nvPr/>
            </p:nvSpPr>
            <p:spPr>
              <a:xfrm>
                <a:off x="7707205" y="4309351"/>
                <a:ext cx="123524" cy="175370"/>
              </a:xfrm>
              <a:custGeom>
                <a:rect b="b" l="l" r="r" t="t"/>
                <a:pathLst>
                  <a:path extrusionOk="0" h="175370" w="123524">
                    <a:moveTo>
                      <a:pt x="77222" y="175371"/>
                    </a:moveTo>
                    <a:cubicBezTo>
                      <a:pt x="61987" y="175371"/>
                      <a:pt x="48551" y="172224"/>
                      <a:pt x="36912" y="165930"/>
                    </a:cubicBezTo>
                    <a:cubicBezTo>
                      <a:pt x="25274" y="159637"/>
                      <a:pt x="16233" y="150097"/>
                      <a:pt x="9740" y="137210"/>
                    </a:cubicBezTo>
                    <a:cubicBezTo>
                      <a:pt x="3247" y="124323"/>
                      <a:pt x="0" y="108140"/>
                      <a:pt x="0" y="88610"/>
                    </a:cubicBezTo>
                    <a:cubicBezTo>
                      <a:pt x="0" y="69080"/>
                      <a:pt x="3447" y="51397"/>
                      <a:pt x="10290" y="38361"/>
                    </a:cubicBezTo>
                    <a:cubicBezTo>
                      <a:pt x="17133" y="25324"/>
                      <a:pt x="26573" y="15684"/>
                      <a:pt x="38611" y="9440"/>
                    </a:cubicBezTo>
                    <a:cubicBezTo>
                      <a:pt x="50648" y="3197"/>
                      <a:pt x="64334" y="0"/>
                      <a:pt x="79669" y="0"/>
                    </a:cubicBezTo>
                    <a:cubicBezTo>
                      <a:pt x="88110" y="0"/>
                      <a:pt x="96252" y="849"/>
                      <a:pt x="104144" y="2547"/>
                    </a:cubicBezTo>
                    <a:cubicBezTo>
                      <a:pt x="112036" y="4246"/>
                      <a:pt x="118480" y="6394"/>
                      <a:pt x="123524" y="8941"/>
                    </a:cubicBezTo>
                    <a:lnTo>
                      <a:pt x="115782" y="30419"/>
                    </a:lnTo>
                    <a:cubicBezTo>
                      <a:pt x="110637" y="28371"/>
                      <a:pt x="104694" y="26523"/>
                      <a:pt x="97951" y="24875"/>
                    </a:cubicBezTo>
                    <a:cubicBezTo>
                      <a:pt x="91207" y="23226"/>
                      <a:pt x="84913" y="22427"/>
                      <a:pt x="79020" y="22427"/>
                    </a:cubicBezTo>
                    <a:cubicBezTo>
                      <a:pt x="67282" y="22427"/>
                      <a:pt x="57541" y="24925"/>
                      <a:pt x="49750" y="29969"/>
                    </a:cubicBezTo>
                    <a:cubicBezTo>
                      <a:pt x="41957" y="35014"/>
                      <a:pt x="36164" y="42407"/>
                      <a:pt x="32317" y="52197"/>
                    </a:cubicBezTo>
                    <a:cubicBezTo>
                      <a:pt x="28471" y="61987"/>
                      <a:pt x="26523" y="74024"/>
                      <a:pt x="26523" y="88310"/>
                    </a:cubicBezTo>
                    <a:cubicBezTo>
                      <a:pt x="26523" y="102595"/>
                      <a:pt x="28421" y="113684"/>
                      <a:pt x="32167" y="123374"/>
                    </a:cubicBezTo>
                    <a:cubicBezTo>
                      <a:pt x="35914" y="133064"/>
                      <a:pt x="41508" y="140457"/>
                      <a:pt x="49000" y="145502"/>
                    </a:cubicBezTo>
                    <a:cubicBezTo>
                      <a:pt x="56443" y="150596"/>
                      <a:pt x="65783" y="153144"/>
                      <a:pt x="77022" y="153144"/>
                    </a:cubicBezTo>
                    <a:cubicBezTo>
                      <a:pt x="85963" y="153144"/>
                      <a:pt x="94054" y="152195"/>
                      <a:pt x="101247" y="150297"/>
                    </a:cubicBezTo>
                    <a:cubicBezTo>
                      <a:pt x="108440" y="148399"/>
                      <a:pt x="114983" y="146151"/>
                      <a:pt x="120827" y="143603"/>
                    </a:cubicBezTo>
                    <a:lnTo>
                      <a:pt x="120827" y="166430"/>
                    </a:lnTo>
                    <a:cubicBezTo>
                      <a:pt x="115183" y="169327"/>
                      <a:pt x="108839" y="171525"/>
                      <a:pt x="101896" y="173073"/>
                    </a:cubicBezTo>
                    <a:cubicBezTo>
                      <a:pt x="94953" y="174622"/>
                      <a:pt x="86712" y="175371"/>
                      <a:pt x="77122" y="17537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68" name="Google Shape;3668;g34ed79b00d1_0_3626"/>
              <p:cNvSpPr/>
              <p:nvPr/>
            </p:nvSpPr>
            <p:spPr>
              <a:xfrm>
                <a:off x="7868191" y="4241420"/>
                <a:ext cx="136610" cy="240204"/>
              </a:xfrm>
              <a:custGeom>
                <a:rect b="b" l="l" r="r" t="t"/>
                <a:pathLst>
                  <a:path extrusionOk="0" h="240204" w="136610">
                    <a:moveTo>
                      <a:pt x="25374" y="0"/>
                    </a:moveTo>
                    <a:lnTo>
                      <a:pt x="25374" y="124723"/>
                    </a:lnTo>
                    <a:cubicBezTo>
                      <a:pt x="25374" y="128818"/>
                      <a:pt x="25224" y="133863"/>
                      <a:pt x="24925" y="139757"/>
                    </a:cubicBezTo>
                    <a:cubicBezTo>
                      <a:pt x="24625" y="145651"/>
                      <a:pt x="24375" y="150896"/>
                      <a:pt x="24175" y="155441"/>
                    </a:cubicBezTo>
                    <a:lnTo>
                      <a:pt x="25274" y="155441"/>
                    </a:lnTo>
                    <a:cubicBezTo>
                      <a:pt x="27422" y="152744"/>
                      <a:pt x="30619" y="148798"/>
                      <a:pt x="34764" y="143553"/>
                    </a:cubicBezTo>
                    <a:cubicBezTo>
                      <a:pt x="38910" y="138309"/>
                      <a:pt x="42457" y="134063"/>
                      <a:pt x="45353" y="130916"/>
                    </a:cubicBezTo>
                    <a:lnTo>
                      <a:pt x="101546" y="71027"/>
                    </a:lnTo>
                    <a:lnTo>
                      <a:pt x="131666" y="71027"/>
                    </a:lnTo>
                    <a:lnTo>
                      <a:pt x="63585" y="143254"/>
                    </a:lnTo>
                    <a:lnTo>
                      <a:pt x="136610" y="240205"/>
                    </a:lnTo>
                    <a:lnTo>
                      <a:pt x="105742" y="240205"/>
                    </a:lnTo>
                    <a:lnTo>
                      <a:pt x="46003" y="160087"/>
                    </a:lnTo>
                    <a:lnTo>
                      <a:pt x="25474" y="178917"/>
                    </a:lnTo>
                    <a:lnTo>
                      <a:pt x="25474" y="240205"/>
                    </a:lnTo>
                    <a:lnTo>
                      <a:pt x="0" y="240205"/>
                    </a:lnTo>
                    <a:lnTo>
                      <a:pt x="0" y="0"/>
                    </a:lnTo>
                    <a:lnTo>
                      <a:pt x="2547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69" name="Google Shape;3669;g34ed79b00d1_0_3626"/>
              <p:cNvSpPr/>
              <p:nvPr/>
            </p:nvSpPr>
            <p:spPr>
              <a:xfrm>
                <a:off x="8024881" y="4309351"/>
                <a:ext cx="143353" cy="175370"/>
              </a:xfrm>
              <a:custGeom>
                <a:rect b="b" l="l" r="r" t="t"/>
                <a:pathLst>
                  <a:path extrusionOk="0" h="175370" w="143353">
                    <a:moveTo>
                      <a:pt x="74474" y="0"/>
                    </a:moveTo>
                    <a:cubicBezTo>
                      <a:pt x="88859" y="0"/>
                      <a:pt x="101246" y="3197"/>
                      <a:pt x="111536" y="9590"/>
                    </a:cubicBezTo>
                    <a:cubicBezTo>
                      <a:pt x="121826" y="15984"/>
                      <a:pt x="129717" y="24925"/>
                      <a:pt x="135162" y="36363"/>
                    </a:cubicBezTo>
                    <a:cubicBezTo>
                      <a:pt x="140606" y="47851"/>
                      <a:pt x="143353" y="61238"/>
                      <a:pt x="143353" y="76572"/>
                    </a:cubicBezTo>
                    <a:lnTo>
                      <a:pt x="143353" y="92456"/>
                    </a:lnTo>
                    <a:lnTo>
                      <a:pt x="26473" y="92456"/>
                    </a:lnTo>
                    <a:cubicBezTo>
                      <a:pt x="26773" y="112335"/>
                      <a:pt x="31718" y="127420"/>
                      <a:pt x="41307" y="137859"/>
                    </a:cubicBezTo>
                    <a:cubicBezTo>
                      <a:pt x="50898" y="148299"/>
                      <a:pt x="64334" y="153443"/>
                      <a:pt x="81767" y="153443"/>
                    </a:cubicBezTo>
                    <a:cubicBezTo>
                      <a:pt x="92456" y="153443"/>
                      <a:pt x="101946" y="152445"/>
                      <a:pt x="110187" y="150496"/>
                    </a:cubicBezTo>
                    <a:cubicBezTo>
                      <a:pt x="118429" y="148548"/>
                      <a:pt x="126970" y="145651"/>
                      <a:pt x="135811" y="141855"/>
                    </a:cubicBezTo>
                    <a:lnTo>
                      <a:pt x="135811" y="164382"/>
                    </a:lnTo>
                    <a:cubicBezTo>
                      <a:pt x="127270" y="168178"/>
                      <a:pt x="118828" y="170975"/>
                      <a:pt x="110437" y="172724"/>
                    </a:cubicBezTo>
                    <a:cubicBezTo>
                      <a:pt x="102046" y="174472"/>
                      <a:pt x="92156" y="175371"/>
                      <a:pt x="80717" y="175371"/>
                    </a:cubicBezTo>
                    <a:cubicBezTo>
                      <a:pt x="64434" y="175371"/>
                      <a:pt x="50298" y="172074"/>
                      <a:pt x="38211" y="165431"/>
                    </a:cubicBezTo>
                    <a:cubicBezTo>
                      <a:pt x="26123" y="158788"/>
                      <a:pt x="16733" y="149048"/>
                      <a:pt x="10040" y="136161"/>
                    </a:cubicBezTo>
                    <a:cubicBezTo>
                      <a:pt x="3346" y="123274"/>
                      <a:pt x="0" y="107540"/>
                      <a:pt x="0" y="88909"/>
                    </a:cubicBezTo>
                    <a:cubicBezTo>
                      <a:pt x="0" y="70278"/>
                      <a:pt x="3047" y="54944"/>
                      <a:pt x="9190" y="41608"/>
                    </a:cubicBezTo>
                    <a:cubicBezTo>
                      <a:pt x="15334" y="28271"/>
                      <a:pt x="23975" y="18032"/>
                      <a:pt x="35114" y="10789"/>
                    </a:cubicBezTo>
                    <a:cubicBezTo>
                      <a:pt x="46302" y="3596"/>
                      <a:pt x="59439" y="0"/>
                      <a:pt x="74574" y="0"/>
                    </a:cubicBezTo>
                    <a:close/>
                    <a:moveTo>
                      <a:pt x="74124" y="20979"/>
                    </a:moveTo>
                    <a:cubicBezTo>
                      <a:pt x="60438" y="20979"/>
                      <a:pt x="49549" y="25474"/>
                      <a:pt x="41407" y="34415"/>
                    </a:cubicBezTo>
                    <a:cubicBezTo>
                      <a:pt x="33266" y="43356"/>
                      <a:pt x="28421" y="55843"/>
                      <a:pt x="26923" y="71927"/>
                    </a:cubicBezTo>
                    <a:lnTo>
                      <a:pt x="116431" y="71927"/>
                    </a:lnTo>
                    <a:cubicBezTo>
                      <a:pt x="116331" y="61837"/>
                      <a:pt x="114733" y="52946"/>
                      <a:pt x="111736" y="45304"/>
                    </a:cubicBezTo>
                    <a:cubicBezTo>
                      <a:pt x="108689" y="37612"/>
                      <a:pt x="104094" y="31668"/>
                      <a:pt x="97900" y="27422"/>
                    </a:cubicBezTo>
                    <a:cubicBezTo>
                      <a:pt x="91706" y="23126"/>
                      <a:pt x="83814" y="21029"/>
                      <a:pt x="74124" y="2102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70" name="Google Shape;3670;g34ed79b00d1_0_3626"/>
              <p:cNvSpPr/>
              <p:nvPr/>
            </p:nvSpPr>
            <p:spPr>
              <a:xfrm>
                <a:off x="8211690" y="4309351"/>
                <a:ext cx="141105" cy="172274"/>
              </a:xfrm>
              <a:custGeom>
                <a:rect b="b" l="l" r="r" t="t"/>
                <a:pathLst>
                  <a:path extrusionOk="0" h="172274" w="141105">
                    <a:moveTo>
                      <a:pt x="80118" y="0"/>
                    </a:moveTo>
                    <a:cubicBezTo>
                      <a:pt x="100198" y="0"/>
                      <a:pt x="115383" y="4895"/>
                      <a:pt x="125672" y="14735"/>
                    </a:cubicBezTo>
                    <a:cubicBezTo>
                      <a:pt x="135962" y="24575"/>
                      <a:pt x="141106" y="40309"/>
                      <a:pt x="141106" y="62037"/>
                    </a:cubicBezTo>
                    <a:lnTo>
                      <a:pt x="141106" y="172274"/>
                    </a:lnTo>
                    <a:lnTo>
                      <a:pt x="115782" y="172274"/>
                    </a:lnTo>
                    <a:lnTo>
                      <a:pt x="115782" y="63735"/>
                    </a:lnTo>
                    <a:cubicBezTo>
                      <a:pt x="115782" y="49649"/>
                      <a:pt x="112585" y="39110"/>
                      <a:pt x="106142" y="32117"/>
                    </a:cubicBezTo>
                    <a:cubicBezTo>
                      <a:pt x="99699" y="25125"/>
                      <a:pt x="89859" y="21628"/>
                      <a:pt x="76572" y="21628"/>
                    </a:cubicBezTo>
                    <a:cubicBezTo>
                      <a:pt x="57841" y="21628"/>
                      <a:pt x="44655" y="26923"/>
                      <a:pt x="37062" y="37512"/>
                    </a:cubicBezTo>
                    <a:cubicBezTo>
                      <a:pt x="29470" y="48101"/>
                      <a:pt x="25624" y="63485"/>
                      <a:pt x="25624" y="83665"/>
                    </a:cubicBezTo>
                    <a:lnTo>
                      <a:pt x="25624" y="172274"/>
                    </a:lnTo>
                    <a:lnTo>
                      <a:pt x="0" y="172274"/>
                    </a:lnTo>
                    <a:lnTo>
                      <a:pt x="0" y="3097"/>
                    </a:lnTo>
                    <a:lnTo>
                      <a:pt x="20679" y="3097"/>
                    </a:lnTo>
                    <a:lnTo>
                      <a:pt x="24525" y="27472"/>
                    </a:lnTo>
                    <a:lnTo>
                      <a:pt x="25924" y="27472"/>
                    </a:lnTo>
                    <a:cubicBezTo>
                      <a:pt x="29520" y="21528"/>
                      <a:pt x="34116" y="16483"/>
                      <a:pt x="39660" y="12437"/>
                    </a:cubicBezTo>
                    <a:cubicBezTo>
                      <a:pt x="45204" y="8391"/>
                      <a:pt x="51448" y="5295"/>
                      <a:pt x="58341" y="3197"/>
                    </a:cubicBezTo>
                    <a:cubicBezTo>
                      <a:pt x="65234" y="1099"/>
                      <a:pt x="72476" y="50"/>
                      <a:pt x="80118" y="5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71" name="Google Shape;3671;g34ed79b00d1_0_3626"/>
              <p:cNvSpPr/>
              <p:nvPr/>
            </p:nvSpPr>
            <p:spPr>
              <a:xfrm>
                <a:off x="8478318" y="4241370"/>
                <a:ext cx="148648" cy="243351"/>
              </a:xfrm>
              <a:custGeom>
                <a:rect b="b" l="l" r="r" t="t"/>
                <a:pathLst>
                  <a:path extrusionOk="0" h="243351" w="148648">
                    <a:moveTo>
                      <a:pt x="69629" y="243351"/>
                    </a:moveTo>
                    <a:cubicBezTo>
                      <a:pt x="48201" y="243351"/>
                      <a:pt x="31268" y="236059"/>
                      <a:pt x="18781" y="221424"/>
                    </a:cubicBezTo>
                    <a:cubicBezTo>
                      <a:pt x="6294" y="206839"/>
                      <a:pt x="0" y="185111"/>
                      <a:pt x="0" y="156290"/>
                    </a:cubicBezTo>
                    <a:cubicBezTo>
                      <a:pt x="0" y="127470"/>
                      <a:pt x="6394" y="105193"/>
                      <a:pt x="19131" y="90308"/>
                    </a:cubicBezTo>
                    <a:cubicBezTo>
                      <a:pt x="31867" y="75423"/>
                      <a:pt x="48850" y="67981"/>
                      <a:pt x="70079" y="67981"/>
                    </a:cubicBezTo>
                    <a:cubicBezTo>
                      <a:pt x="79020" y="67981"/>
                      <a:pt x="86861" y="69179"/>
                      <a:pt x="93555" y="71527"/>
                    </a:cubicBezTo>
                    <a:cubicBezTo>
                      <a:pt x="100248" y="73874"/>
                      <a:pt x="105992" y="77071"/>
                      <a:pt x="110837" y="81017"/>
                    </a:cubicBezTo>
                    <a:cubicBezTo>
                      <a:pt x="115682" y="84963"/>
                      <a:pt x="119728" y="89459"/>
                      <a:pt x="123024" y="94503"/>
                    </a:cubicBezTo>
                    <a:lnTo>
                      <a:pt x="124873" y="94503"/>
                    </a:lnTo>
                    <a:cubicBezTo>
                      <a:pt x="124473" y="91307"/>
                      <a:pt x="124024" y="86961"/>
                      <a:pt x="123624" y="81367"/>
                    </a:cubicBezTo>
                    <a:cubicBezTo>
                      <a:pt x="123224" y="75823"/>
                      <a:pt x="123024" y="71277"/>
                      <a:pt x="123024" y="67781"/>
                    </a:cubicBezTo>
                    <a:lnTo>
                      <a:pt x="123024" y="0"/>
                    </a:lnTo>
                    <a:lnTo>
                      <a:pt x="148648" y="0"/>
                    </a:lnTo>
                    <a:lnTo>
                      <a:pt x="148648" y="240205"/>
                    </a:lnTo>
                    <a:lnTo>
                      <a:pt x="127969" y="240205"/>
                    </a:lnTo>
                    <a:lnTo>
                      <a:pt x="124124" y="216129"/>
                    </a:lnTo>
                    <a:lnTo>
                      <a:pt x="123024" y="216129"/>
                    </a:lnTo>
                    <a:cubicBezTo>
                      <a:pt x="119828" y="221174"/>
                      <a:pt x="115782" y="225770"/>
                      <a:pt x="110887" y="229865"/>
                    </a:cubicBezTo>
                    <a:cubicBezTo>
                      <a:pt x="105992" y="233961"/>
                      <a:pt x="100198" y="237258"/>
                      <a:pt x="93455" y="239655"/>
                    </a:cubicBezTo>
                    <a:cubicBezTo>
                      <a:pt x="86712" y="242053"/>
                      <a:pt x="78770" y="243301"/>
                      <a:pt x="69629" y="243301"/>
                    </a:cubicBezTo>
                    <a:close/>
                    <a:moveTo>
                      <a:pt x="73625" y="222023"/>
                    </a:moveTo>
                    <a:cubicBezTo>
                      <a:pt x="91756" y="222023"/>
                      <a:pt x="104544" y="216879"/>
                      <a:pt x="112086" y="206589"/>
                    </a:cubicBezTo>
                    <a:cubicBezTo>
                      <a:pt x="119578" y="196300"/>
                      <a:pt x="123374" y="181015"/>
                      <a:pt x="123374" y="160736"/>
                    </a:cubicBezTo>
                    <a:lnTo>
                      <a:pt x="123374" y="156091"/>
                    </a:lnTo>
                    <a:cubicBezTo>
                      <a:pt x="123374" y="134563"/>
                      <a:pt x="119778" y="118080"/>
                      <a:pt x="112635" y="106541"/>
                    </a:cubicBezTo>
                    <a:cubicBezTo>
                      <a:pt x="105492" y="95003"/>
                      <a:pt x="92506" y="89259"/>
                      <a:pt x="73675" y="89259"/>
                    </a:cubicBezTo>
                    <a:cubicBezTo>
                      <a:pt x="57941" y="89259"/>
                      <a:pt x="46153" y="95303"/>
                      <a:pt x="38311" y="107390"/>
                    </a:cubicBezTo>
                    <a:cubicBezTo>
                      <a:pt x="30469" y="119478"/>
                      <a:pt x="26573" y="135961"/>
                      <a:pt x="26573" y="156890"/>
                    </a:cubicBezTo>
                    <a:cubicBezTo>
                      <a:pt x="26573" y="177818"/>
                      <a:pt x="30469" y="193752"/>
                      <a:pt x="38211" y="205041"/>
                    </a:cubicBezTo>
                    <a:cubicBezTo>
                      <a:pt x="45953" y="216329"/>
                      <a:pt x="57791" y="222023"/>
                      <a:pt x="73625" y="22202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72" name="Google Shape;3672;g34ed79b00d1_0_3626"/>
              <p:cNvSpPr/>
              <p:nvPr/>
            </p:nvSpPr>
            <p:spPr>
              <a:xfrm>
                <a:off x="8668574" y="4309551"/>
                <a:ext cx="135461" cy="175071"/>
              </a:xfrm>
              <a:custGeom>
                <a:rect b="b" l="l" r="r" t="t"/>
                <a:pathLst>
                  <a:path extrusionOk="0" h="175071" w="135461">
                    <a:moveTo>
                      <a:pt x="75872" y="100"/>
                    </a:moveTo>
                    <a:cubicBezTo>
                      <a:pt x="96052" y="100"/>
                      <a:pt x="111037" y="4645"/>
                      <a:pt x="120776" y="13686"/>
                    </a:cubicBezTo>
                    <a:cubicBezTo>
                      <a:pt x="130567" y="22727"/>
                      <a:pt x="135462" y="37212"/>
                      <a:pt x="135462" y="57042"/>
                    </a:cubicBezTo>
                    <a:lnTo>
                      <a:pt x="135462" y="172024"/>
                    </a:lnTo>
                    <a:lnTo>
                      <a:pt x="116781" y="172024"/>
                    </a:lnTo>
                    <a:lnTo>
                      <a:pt x="111836" y="147000"/>
                    </a:lnTo>
                    <a:lnTo>
                      <a:pt x="110587" y="147000"/>
                    </a:lnTo>
                    <a:cubicBezTo>
                      <a:pt x="105842" y="153194"/>
                      <a:pt x="100897" y="158338"/>
                      <a:pt x="95752" y="162534"/>
                    </a:cubicBezTo>
                    <a:cubicBezTo>
                      <a:pt x="90608" y="166680"/>
                      <a:pt x="84663" y="169827"/>
                      <a:pt x="77920" y="171925"/>
                    </a:cubicBezTo>
                    <a:cubicBezTo>
                      <a:pt x="71177" y="174023"/>
                      <a:pt x="62936" y="175072"/>
                      <a:pt x="53146" y="175072"/>
                    </a:cubicBezTo>
                    <a:cubicBezTo>
                      <a:pt x="42856" y="175072"/>
                      <a:pt x="33716" y="173273"/>
                      <a:pt x="25723" y="169677"/>
                    </a:cubicBezTo>
                    <a:cubicBezTo>
                      <a:pt x="17732" y="166080"/>
                      <a:pt x="11488" y="160636"/>
                      <a:pt x="6893" y="153294"/>
                    </a:cubicBezTo>
                    <a:cubicBezTo>
                      <a:pt x="2297" y="146001"/>
                      <a:pt x="0" y="136710"/>
                      <a:pt x="0" y="125522"/>
                    </a:cubicBezTo>
                    <a:cubicBezTo>
                      <a:pt x="0" y="108639"/>
                      <a:pt x="6693" y="95702"/>
                      <a:pt x="20080" y="86612"/>
                    </a:cubicBezTo>
                    <a:cubicBezTo>
                      <a:pt x="33466" y="77571"/>
                      <a:pt x="53845" y="72626"/>
                      <a:pt x="81217" y="71777"/>
                    </a:cubicBezTo>
                    <a:lnTo>
                      <a:pt x="110387" y="70528"/>
                    </a:lnTo>
                    <a:lnTo>
                      <a:pt x="110387" y="60189"/>
                    </a:lnTo>
                    <a:cubicBezTo>
                      <a:pt x="110387" y="45553"/>
                      <a:pt x="107240" y="35314"/>
                      <a:pt x="100947" y="29470"/>
                    </a:cubicBezTo>
                    <a:cubicBezTo>
                      <a:pt x="94653" y="23626"/>
                      <a:pt x="85812" y="20679"/>
                      <a:pt x="74374" y="20679"/>
                    </a:cubicBezTo>
                    <a:cubicBezTo>
                      <a:pt x="65533" y="20679"/>
                      <a:pt x="57091" y="21978"/>
                      <a:pt x="49050" y="24525"/>
                    </a:cubicBezTo>
                    <a:cubicBezTo>
                      <a:pt x="41008" y="27122"/>
                      <a:pt x="33416" y="30119"/>
                      <a:pt x="26223" y="33616"/>
                    </a:cubicBezTo>
                    <a:lnTo>
                      <a:pt x="18331" y="14186"/>
                    </a:lnTo>
                    <a:cubicBezTo>
                      <a:pt x="25923" y="10289"/>
                      <a:pt x="34714" y="6943"/>
                      <a:pt x="44554" y="4146"/>
                    </a:cubicBezTo>
                    <a:cubicBezTo>
                      <a:pt x="54444" y="1349"/>
                      <a:pt x="64834" y="0"/>
                      <a:pt x="75722" y="0"/>
                    </a:cubicBezTo>
                    <a:close/>
                    <a:moveTo>
                      <a:pt x="110137" y="88710"/>
                    </a:moveTo>
                    <a:lnTo>
                      <a:pt x="84364" y="89809"/>
                    </a:lnTo>
                    <a:cubicBezTo>
                      <a:pt x="63285" y="90658"/>
                      <a:pt x="48400" y="94104"/>
                      <a:pt x="39759" y="100148"/>
                    </a:cubicBezTo>
                    <a:cubicBezTo>
                      <a:pt x="31118" y="106242"/>
                      <a:pt x="26773" y="114833"/>
                      <a:pt x="26773" y="125922"/>
                    </a:cubicBezTo>
                    <a:cubicBezTo>
                      <a:pt x="26773" y="135612"/>
                      <a:pt x="29719" y="142754"/>
                      <a:pt x="35564" y="147400"/>
                    </a:cubicBezTo>
                    <a:cubicBezTo>
                      <a:pt x="41407" y="152045"/>
                      <a:pt x="49200" y="154343"/>
                      <a:pt x="58889" y="154343"/>
                    </a:cubicBezTo>
                    <a:cubicBezTo>
                      <a:pt x="73924" y="154343"/>
                      <a:pt x="86212" y="150197"/>
                      <a:pt x="95802" y="141855"/>
                    </a:cubicBezTo>
                    <a:cubicBezTo>
                      <a:pt x="105392" y="133514"/>
                      <a:pt x="110137" y="121027"/>
                      <a:pt x="110137" y="104344"/>
                    </a:cubicBezTo>
                    <a:lnTo>
                      <a:pt x="110137" y="8876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73" name="Google Shape;3673;g34ed79b00d1_0_3626"/>
              <p:cNvSpPr/>
              <p:nvPr/>
            </p:nvSpPr>
            <p:spPr>
              <a:xfrm>
                <a:off x="8845693" y="4309301"/>
                <a:ext cx="120576" cy="175420"/>
              </a:xfrm>
              <a:custGeom>
                <a:rect b="b" l="l" r="r" t="t"/>
                <a:pathLst>
                  <a:path extrusionOk="0" h="175420" w="120576">
                    <a:moveTo>
                      <a:pt x="120577" y="126021"/>
                    </a:moveTo>
                    <a:cubicBezTo>
                      <a:pt x="120577" y="136810"/>
                      <a:pt x="117880" y="145901"/>
                      <a:pt x="112485" y="153294"/>
                    </a:cubicBezTo>
                    <a:cubicBezTo>
                      <a:pt x="107090" y="160636"/>
                      <a:pt x="99349" y="166180"/>
                      <a:pt x="89309" y="169877"/>
                    </a:cubicBezTo>
                    <a:cubicBezTo>
                      <a:pt x="79269" y="173573"/>
                      <a:pt x="67331" y="175421"/>
                      <a:pt x="53395" y="175421"/>
                    </a:cubicBezTo>
                    <a:cubicBezTo>
                      <a:pt x="41557" y="175421"/>
                      <a:pt x="31318" y="174472"/>
                      <a:pt x="22677" y="172624"/>
                    </a:cubicBezTo>
                    <a:cubicBezTo>
                      <a:pt x="14036" y="170776"/>
                      <a:pt x="6494" y="168129"/>
                      <a:pt x="0" y="164732"/>
                    </a:cubicBezTo>
                    <a:lnTo>
                      <a:pt x="0" y="141106"/>
                    </a:lnTo>
                    <a:cubicBezTo>
                      <a:pt x="6893" y="144502"/>
                      <a:pt x="15135" y="147599"/>
                      <a:pt x="24675" y="150347"/>
                    </a:cubicBezTo>
                    <a:cubicBezTo>
                      <a:pt x="34265" y="153144"/>
                      <a:pt x="44005" y="154492"/>
                      <a:pt x="53995" y="154492"/>
                    </a:cubicBezTo>
                    <a:cubicBezTo>
                      <a:pt x="68630" y="154492"/>
                      <a:pt x="79219" y="152145"/>
                      <a:pt x="85813" y="147400"/>
                    </a:cubicBezTo>
                    <a:cubicBezTo>
                      <a:pt x="92406" y="142654"/>
                      <a:pt x="95702" y="136211"/>
                      <a:pt x="95702" y="128119"/>
                    </a:cubicBezTo>
                    <a:cubicBezTo>
                      <a:pt x="95702" y="123474"/>
                      <a:pt x="94404" y="119378"/>
                      <a:pt x="91756" y="115832"/>
                    </a:cubicBezTo>
                    <a:cubicBezTo>
                      <a:pt x="89109" y="112285"/>
                      <a:pt x="84713" y="108839"/>
                      <a:pt x="78570" y="105492"/>
                    </a:cubicBezTo>
                    <a:cubicBezTo>
                      <a:pt x="72376" y="102146"/>
                      <a:pt x="63835" y="98450"/>
                      <a:pt x="52946" y="94454"/>
                    </a:cubicBezTo>
                    <a:cubicBezTo>
                      <a:pt x="42157" y="90358"/>
                      <a:pt x="32816" y="86262"/>
                      <a:pt x="24925" y="82166"/>
                    </a:cubicBezTo>
                    <a:cubicBezTo>
                      <a:pt x="17033" y="78120"/>
                      <a:pt x="10989" y="73125"/>
                      <a:pt x="6693" y="67281"/>
                    </a:cubicBezTo>
                    <a:cubicBezTo>
                      <a:pt x="2447" y="61437"/>
                      <a:pt x="300" y="53795"/>
                      <a:pt x="300" y="44455"/>
                    </a:cubicBezTo>
                    <a:cubicBezTo>
                      <a:pt x="300" y="30169"/>
                      <a:pt x="6094" y="19181"/>
                      <a:pt x="17682" y="11488"/>
                    </a:cubicBezTo>
                    <a:cubicBezTo>
                      <a:pt x="29270" y="3846"/>
                      <a:pt x="44455" y="0"/>
                      <a:pt x="63286" y="0"/>
                    </a:cubicBezTo>
                    <a:cubicBezTo>
                      <a:pt x="73475" y="0"/>
                      <a:pt x="83015" y="999"/>
                      <a:pt x="91906" y="2997"/>
                    </a:cubicBezTo>
                    <a:cubicBezTo>
                      <a:pt x="100797" y="4995"/>
                      <a:pt x="109138" y="7692"/>
                      <a:pt x="116831" y="11089"/>
                    </a:cubicBezTo>
                    <a:lnTo>
                      <a:pt x="108190" y="31618"/>
                    </a:lnTo>
                    <a:cubicBezTo>
                      <a:pt x="101197" y="28621"/>
                      <a:pt x="93704" y="26123"/>
                      <a:pt x="85813" y="24075"/>
                    </a:cubicBezTo>
                    <a:cubicBezTo>
                      <a:pt x="77870" y="22028"/>
                      <a:pt x="69829" y="20979"/>
                      <a:pt x="61587" y="20979"/>
                    </a:cubicBezTo>
                    <a:cubicBezTo>
                      <a:pt x="49749" y="20979"/>
                      <a:pt x="40659" y="22927"/>
                      <a:pt x="34365" y="26823"/>
                    </a:cubicBezTo>
                    <a:cubicBezTo>
                      <a:pt x="28071" y="30719"/>
                      <a:pt x="24875" y="36063"/>
                      <a:pt x="24875" y="42856"/>
                    </a:cubicBezTo>
                    <a:cubicBezTo>
                      <a:pt x="24875" y="48101"/>
                      <a:pt x="26323" y="52446"/>
                      <a:pt x="29270" y="55843"/>
                    </a:cubicBezTo>
                    <a:cubicBezTo>
                      <a:pt x="32217" y="59239"/>
                      <a:pt x="36912" y="62436"/>
                      <a:pt x="43405" y="65433"/>
                    </a:cubicBezTo>
                    <a:cubicBezTo>
                      <a:pt x="49899" y="68430"/>
                      <a:pt x="58440" y="71927"/>
                      <a:pt x="69029" y="75923"/>
                    </a:cubicBezTo>
                    <a:cubicBezTo>
                      <a:pt x="79618" y="79818"/>
                      <a:pt x="88810" y="83865"/>
                      <a:pt x="96501" y="88060"/>
                    </a:cubicBezTo>
                    <a:cubicBezTo>
                      <a:pt x="104244" y="92206"/>
                      <a:pt x="110188" y="97251"/>
                      <a:pt x="114333" y="103195"/>
                    </a:cubicBezTo>
                    <a:cubicBezTo>
                      <a:pt x="118479" y="109139"/>
                      <a:pt x="120577" y="116681"/>
                      <a:pt x="120577" y="12597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674" name="Google Shape;3674;g34ed79b00d1_0_3626"/>
            <p:cNvGrpSpPr/>
            <p:nvPr/>
          </p:nvGrpSpPr>
          <p:grpSpPr>
            <a:xfrm>
              <a:off x="2603115" y="2634860"/>
              <a:ext cx="2136269" cy="331161"/>
              <a:chOff x="2603115" y="2634860"/>
              <a:chExt cx="2136269" cy="331161"/>
            </a:xfrm>
          </p:grpSpPr>
          <p:sp>
            <p:nvSpPr>
              <p:cNvPr id="3675" name="Google Shape;3675;g34ed79b00d1_0_3626"/>
              <p:cNvSpPr/>
              <p:nvPr/>
            </p:nvSpPr>
            <p:spPr>
              <a:xfrm>
                <a:off x="2603115" y="2634860"/>
                <a:ext cx="275069" cy="331161"/>
              </a:xfrm>
              <a:custGeom>
                <a:rect b="b" l="l" r="r" t="t"/>
                <a:pathLst>
                  <a:path extrusionOk="0" h="331161" w="275069">
                    <a:moveTo>
                      <a:pt x="0" y="165581"/>
                    </a:moveTo>
                    <a:cubicBezTo>
                      <a:pt x="0" y="62986"/>
                      <a:pt x="59089" y="0"/>
                      <a:pt x="137959" y="0"/>
                    </a:cubicBezTo>
                    <a:cubicBezTo>
                      <a:pt x="216829" y="0"/>
                      <a:pt x="275069" y="62936"/>
                      <a:pt x="275069" y="165581"/>
                    </a:cubicBezTo>
                    <a:cubicBezTo>
                      <a:pt x="275069" y="268226"/>
                      <a:pt x="216879" y="331162"/>
                      <a:pt x="137959" y="331162"/>
                    </a:cubicBezTo>
                    <a:cubicBezTo>
                      <a:pt x="59040" y="331162"/>
                      <a:pt x="0" y="268226"/>
                      <a:pt x="0" y="165581"/>
                    </a:cubicBezTo>
                    <a:close/>
                    <a:moveTo>
                      <a:pt x="237158" y="165581"/>
                    </a:moveTo>
                    <a:cubicBezTo>
                      <a:pt x="237158" y="82366"/>
                      <a:pt x="195750" y="34515"/>
                      <a:pt x="138009" y="34515"/>
                    </a:cubicBezTo>
                    <a:cubicBezTo>
                      <a:pt x="80268" y="34515"/>
                      <a:pt x="38411" y="82366"/>
                      <a:pt x="38411" y="165581"/>
                    </a:cubicBezTo>
                    <a:cubicBezTo>
                      <a:pt x="38411" y="248796"/>
                      <a:pt x="79369" y="297097"/>
                      <a:pt x="138009" y="297097"/>
                    </a:cubicBezTo>
                    <a:cubicBezTo>
                      <a:pt x="196649" y="297097"/>
                      <a:pt x="237158" y="248796"/>
                      <a:pt x="237158" y="16558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76" name="Google Shape;3676;g34ed79b00d1_0_3626"/>
              <p:cNvSpPr/>
              <p:nvPr/>
            </p:nvSpPr>
            <p:spPr>
              <a:xfrm>
                <a:off x="2930780" y="2727515"/>
                <a:ext cx="190155" cy="232412"/>
              </a:xfrm>
              <a:custGeom>
                <a:rect b="b" l="l" r="r" t="t"/>
                <a:pathLst>
                  <a:path extrusionOk="0" h="232412" w="190155">
                    <a:moveTo>
                      <a:pt x="0" y="232413"/>
                    </a:moveTo>
                    <a:lnTo>
                      <a:pt x="0" y="4745"/>
                    </a:lnTo>
                    <a:lnTo>
                      <a:pt x="37512" y="4745"/>
                    </a:lnTo>
                    <a:lnTo>
                      <a:pt x="37512" y="38810"/>
                    </a:lnTo>
                    <a:cubicBezTo>
                      <a:pt x="57341" y="19430"/>
                      <a:pt x="85812" y="0"/>
                      <a:pt x="122874" y="0"/>
                    </a:cubicBezTo>
                    <a:cubicBezTo>
                      <a:pt x="166430" y="0"/>
                      <a:pt x="190156" y="25025"/>
                      <a:pt x="190156" y="68131"/>
                    </a:cubicBezTo>
                    <a:lnTo>
                      <a:pt x="190156" y="232413"/>
                    </a:lnTo>
                    <a:lnTo>
                      <a:pt x="153094" y="232413"/>
                    </a:lnTo>
                    <a:lnTo>
                      <a:pt x="153094" y="76322"/>
                    </a:lnTo>
                    <a:cubicBezTo>
                      <a:pt x="153094" y="46153"/>
                      <a:pt x="140157" y="31917"/>
                      <a:pt x="111287" y="31917"/>
                    </a:cubicBezTo>
                    <a:cubicBezTo>
                      <a:pt x="84114" y="31917"/>
                      <a:pt x="61288" y="46153"/>
                      <a:pt x="37562" y="68580"/>
                    </a:cubicBezTo>
                    <a:lnTo>
                      <a:pt x="37562" y="232413"/>
                    </a:lnTo>
                    <a:lnTo>
                      <a:pt x="50" y="232413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77" name="Google Shape;3677;g34ed79b00d1_0_3626"/>
              <p:cNvSpPr/>
              <p:nvPr/>
            </p:nvSpPr>
            <p:spPr>
              <a:xfrm>
                <a:off x="3167888" y="2727565"/>
                <a:ext cx="184112" cy="236708"/>
              </a:xfrm>
              <a:custGeom>
                <a:rect b="b" l="l" r="r" t="t"/>
                <a:pathLst>
                  <a:path extrusionOk="0" h="236708" w="184112">
                    <a:moveTo>
                      <a:pt x="0" y="197898"/>
                    </a:moveTo>
                    <a:lnTo>
                      <a:pt x="22427" y="175471"/>
                    </a:lnTo>
                    <a:cubicBezTo>
                      <a:pt x="39659" y="194002"/>
                      <a:pt x="62536" y="206939"/>
                      <a:pt x="93554" y="206939"/>
                    </a:cubicBezTo>
                    <a:cubicBezTo>
                      <a:pt x="128918" y="206939"/>
                      <a:pt x="148298" y="194451"/>
                      <a:pt x="148298" y="171175"/>
                    </a:cubicBezTo>
                    <a:cubicBezTo>
                      <a:pt x="148298" y="147899"/>
                      <a:pt x="128469" y="139707"/>
                      <a:pt x="89658" y="130666"/>
                    </a:cubicBezTo>
                    <a:cubicBezTo>
                      <a:pt x="41358" y="119029"/>
                      <a:pt x="8191" y="106092"/>
                      <a:pt x="8191" y="62087"/>
                    </a:cubicBezTo>
                    <a:cubicBezTo>
                      <a:pt x="8191" y="27572"/>
                      <a:pt x="38361" y="0"/>
                      <a:pt x="87960" y="0"/>
                    </a:cubicBezTo>
                    <a:cubicBezTo>
                      <a:pt x="128069" y="0"/>
                      <a:pt x="153943" y="12937"/>
                      <a:pt x="175071" y="32767"/>
                    </a:cubicBezTo>
                    <a:lnTo>
                      <a:pt x="155691" y="57341"/>
                    </a:lnTo>
                    <a:cubicBezTo>
                      <a:pt x="138459" y="41408"/>
                      <a:pt x="115182" y="30169"/>
                      <a:pt x="89708" y="30169"/>
                    </a:cubicBezTo>
                    <a:cubicBezTo>
                      <a:pt x="56492" y="30169"/>
                      <a:pt x="43555" y="44804"/>
                      <a:pt x="43555" y="60788"/>
                    </a:cubicBezTo>
                    <a:cubicBezTo>
                      <a:pt x="43555" y="81916"/>
                      <a:pt x="61637" y="89659"/>
                      <a:pt x="97450" y="97850"/>
                    </a:cubicBezTo>
                    <a:cubicBezTo>
                      <a:pt x="148748" y="110337"/>
                      <a:pt x="184112" y="122874"/>
                      <a:pt x="184112" y="169877"/>
                    </a:cubicBezTo>
                    <a:cubicBezTo>
                      <a:pt x="184112" y="213432"/>
                      <a:pt x="144902" y="236708"/>
                      <a:pt x="93155" y="236708"/>
                    </a:cubicBezTo>
                    <a:cubicBezTo>
                      <a:pt x="52196" y="236708"/>
                      <a:pt x="18581" y="220325"/>
                      <a:pt x="50" y="19789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78" name="Google Shape;3678;g34ed79b00d1_0_3626"/>
              <p:cNvSpPr/>
              <p:nvPr/>
            </p:nvSpPr>
            <p:spPr>
              <a:xfrm>
                <a:off x="3505893" y="2640854"/>
                <a:ext cx="190155" cy="319074"/>
              </a:xfrm>
              <a:custGeom>
                <a:rect b="b" l="l" r="r" t="t"/>
                <a:pathLst>
                  <a:path extrusionOk="0" h="319074" w="190155">
                    <a:moveTo>
                      <a:pt x="0" y="319074"/>
                    </a:moveTo>
                    <a:lnTo>
                      <a:pt x="0" y="0"/>
                    </a:lnTo>
                    <a:lnTo>
                      <a:pt x="37512" y="0"/>
                    </a:lnTo>
                    <a:lnTo>
                      <a:pt x="37512" y="125472"/>
                    </a:lnTo>
                    <a:cubicBezTo>
                      <a:pt x="57341" y="106092"/>
                      <a:pt x="85812" y="86661"/>
                      <a:pt x="122874" y="86661"/>
                    </a:cubicBezTo>
                    <a:cubicBezTo>
                      <a:pt x="166430" y="86661"/>
                      <a:pt x="190156" y="111686"/>
                      <a:pt x="190156" y="154792"/>
                    </a:cubicBezTo>
                    <a:lnTo>
                      <a:pt x="190156" y="319074"/>
                    </a:lnTo>
                    <a:lnTo>
                      <a:pt x="153094" y="319074"/>
                    </a:lnTo>
                    <a:lnTo>
                      <a:pt x="153094" y="162984"/>
                    </a:lnTo>
                    <a:cubicBezTo>
                      <a:pt x="153094" y="132814"/>
                      <a:pt x="140157" y="118579"/>
                      <a:pt x="111286" y="118579"/>
                    </a:cubicBezTo>
                    <a:cubicBezTo>
                      <a:pt x="84114" y="118579"/>
                      <a:pt x="61287" y="132814"/>
                      <a:pt x="37561" y="155241"/>
                    </a:cubicBezTo>
                    <a:lnTo>
                      <a:pt x="37561" y="319074"/>
                    </a:lnTo>
                    <a:lnTo>
                      <a:pt x="50" y="319074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79" name="Google Shape;3679;g34ed79b00d1_0_3626"/>
              <p:cNvSpPr/>
              <p:nvPr/>
            </p:nvSpPr>
            <p:spPr>
              <a:xfrm>
                <a:off x="3746498" y="2727565"/>
                <a:ext cx="197897" cy="237157"/>
              </a:xfrm>
              <a:custGeom>
                <a:rect b="b" l="l" r="r" t="t"/>
                <a:pathLst>
                  <a:path extrusionOk="0" h="237157" w="197897">
                    <a:moveTo>
                      <a:pt x="0" y="118579"/>
                    </a:moveTo>
                    <a:cubicBezTo>
                      <a:pt x="0" y="35813"/>
                      <a:pt x="55194" y="0"/>
                      <a:pt x="103045" y="0"/>
                    </a:cubicBezTo>
                    <a:cubicBezTo>
                      <a:pt x="156940" y="0"/>
                      <a:pt x="197898" y="37961"/>
                      <a:pt x="197898" y="120277"/>
                    </a:cubicBezTo>
                    <a:lnTo>
                      <a:pt x="197898" y="128019"/>
                    </a:lnTo>
                    <a:lnTo>
                      <a:pt x="37062" y="128019"/>
                    </a:lnTo>
                    <a:cubicBezTo>
                      <a:pt x="38361" y="179317"/>
                      <a:pt x="68081" y="206939"/>
                      <a:pt x="105592" y="206939"/>
                    </a:cubicBezTo>
                    <a:cubicBezTo>
                      <a:pt x="138359" y="206939"/>
                      <a:pt x="156890" y="193552"/>
                      <a:pt x="174172" y="169877"/>
                    </a:cubicBezTo>
                    <a:lnTo>
                      <a:pt x="195750" y="188857"/>
                    </a:lnTo>
                    <a:cubicBezTo>
                      <a:pt x="174622" y="219026"/>
                      <a:pt x="145751" y="237158"/>
                      <a:pt x="103045" y="237158"/>
                    </a:cubicBezTo>
                    <a:cubicBezTo>
                      <a:pt x="49150" y="237158"/>
                      <a:pt x="0" y="197948"/>
                      <a:pt x="0" y="118579"/>
                    </a:cubicBezTo>
                    <a:close/>
                    <a:moveTo>
                      <a:pt x="162534" y="99149"/>
                    </a:moveTo>
                    <a:cubicBezTo>
                      <a:pt x="159537" y="58640"/>
                      <a:pt x="140107" y="31018"/>
                      <a:pt x="102595" y="31018"/>
                    </a:cubicBezTo>
                    <a:cubicBezTo>
                      <a:pt x="71977" y="31018"/>
                      <a:pt x="43106" y="52147"/>
                      <a:pt x="37911" y="99149"/>
                    </a:cubicBezTo>
                    <a:lnTo>
                      <a:pt x="162534" y="99149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80" name="Google Shape;3680;g34ed79b00d1_0_3626"/>
              <p:cNvSpPr/>
              <p:nvPr/>
            </p:nvSpPr>
            <p:spPr>
              <a:xfrm>
                <a:off x="3974115" y="2651194"/>
                <a:ext cx="135811" cy="311781"/>
              </a:xfrm>
              <a:custGeom>
                <a:rect b="b" l="l" r="r" t="t"/>
                <a:pathLst>
                  <a:path extrusionOk="0" h="311781" w="135811">
                    <a:moveTo>
                      <a:pt x="39660" y="253541"/>
                    </a:moveTo>
                    <a:lnTo>
                      <a:pt x="39660" y="111686"/>
                    </a:lnTo>
                    <a:lnTo>
                      <a:pt x="0" y="111686"/>
                    </a:lnTo>
                    <a:lnTo>
                      <a:pt x="0" y="81067"/>
                    </a:lnTo>
                    <a:lnTo>
                      <a:pt x="39660" y="81067"/>
                    </a:lnTo>
                    <a:lnTo>
                      <a:pt x="39660" y="0"/>
                    </a:lnTo>
                    <a:lnTo>
                      <a:pt x="76722" y="0"/>
                    </a:lnTo>
                    <a:lnTo>
                      <a:pt x="76722" y="81067"/>
                    </a:lnTo>
                    <a:lnTo>
                      <a:pt x="135811" y="81067"/>
                    </a:lnTo>
                    <a:lnTo>
                      <a:pt x="135811" y="111686"/>
                    </a:lnTo>
                    <a:lnTo>
                      <a:pt x="76722" y="111686"/>
                    </a:lnTo>
                    <a:lnTo>
                      <a:pt x="76722" y="245350"/>
                    </a:lnTo>
                    <a:cubicBezTo>
                      <a:pt x="76722" y="269475"/>
                      <a:pt x="84464" y="281563"/>
                      <a:pt x="112086" y="281563"/>
                    </a:cubicBezTo>
                    <a:cubicBezTo>
                      <a:pt x="120277" y="281563"/>
                      <a:pt x="129318" y="280264"/>
                      <a:pt x="135362" y="278565"/>
                    </a:cubicBezTo>
                    <a:lnTo>
                      <a:pt x="135362" y="309184"/>
                    </a:lnTo>
                    <a:cubicBezTo>
                      <a:pt x="128918" y="310483"/>
                      <a:pt x="114683" y="311782"/>
                      <a:pt x="103045" y="311782"/>
                    </a:cubicBezTo>
                    <a:cubicBezTo>
                      <a:pt x="55194" y="311782"/>
                      <a:pt x="39660" y="293250"/>
                      <a:pt x="39660" y="25359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81" name="Google Shape;3681;g34ed79b00d1_0_3626"/>
              <p:cNvSpPr/>
              <p:nvPr/>
            </p:nvSpPr>
            <p:spPr>
              <a:xfrm>
                <a:off x="4248286" y="2640904"/>
                <a:ext cx="211733" cy="322471"/>
              </a:xfrm>
              <a:custGeom>
                <a:rect b="b" l="l" r="r" t="t"/>
                <a:pathLst>
                  <a:path extrusionOk="0" h="322471" w="211733">
                    <a:moveTo>
                      <a:pt x="50" y="205640"/>
                    </a:moveTo>
                    <a:cubicBezTo>
                      <a:pt x="50" y="126321"/>
                      <a:pt x="41458" y="86662"/>
                      <a:pt x="97051" y="86662"/>
                    </a:cubicBezTo>
                    <a:cubicBezTo>
                      <a:pt x="124623" y="86662"/>
                      <a:pt x="150496" y="100448"/>
                      <a:pt x="167779" y="120277"/>
                    </a:cubicBezTo>
                    <a:lnTo>
                      <a:pt x="167779" y="0"/>
                    </a:lnTo>
                    <a:lnTo>
                      <a:pt x="204841" y="0"/>
                    </a:lnTo>
                    <a:lnTo>
                      <a:pt x="204841" y="262982"/>
                    </a:lnTo>
                    <a:cubicBezTo>
                      <a:pt x="204841" y="290554"/>
                      <a:pt x="206589" y="307386"/>
                      <a:pt x="211734" y="319025"/>
                    </a:cubicBezTo>
                    <a:lnTo>
                      <a:pt x="172923" y="319025"/>
                    </a:lnTo>
                    <a:cubicBezTo>
                      <a:pt x="170326" y="311682"/>
                      <a:pt x="167729" y="298346"/>
                      <a:pt x="167729" y="286707"/>
                    </a:cubicBezTo>
                    <a:cubicBezTo>
                      <a:pt x="149597" y="306537"/>
                      <a:pt x="126771" y="322471"/>
                      <a:pt x="92705" y="322471"/>
                    </a:cubicBezTo>
                    <a:cubicBezTo>
                      <a:pt x="40559" y="322471"/>
                      <a:pt x="0" y="284959"/>
                      <a:pt x="0" y="205640"/>
                    </a:cubicBezTo>
                    <a:close/>
                    <a:moveTo>
                      <a:pt x="167779" y="256938"/>
                    </a:moveTo>
                    <a:lnTo>
                      <a:pt x="167779" y="152594"/>
                    </a:lnTo>
                    <a:cubicBezTo>
                      <a:pt x="147949" y="130167"/>
                      <a:pt x="126371" y="118080"/>
                      <a:pt x="102245" y="118080"/>
                    </a:cubicBezTo>
                    <a:cubicBezTo>
                      <a:pt x="62586" y="118080"/>
                      <a:pt x="37162" y="146101"/>
                      <a:pt x="37162" y="206040"/>
                    </a:cubicBezTo>
                    <a:cubicBezTo>
                      <a:pt x="37162" y="265979"/>
                      <a:pt x="65183" y="291852"/>
                      <a:pt x="101846" y="291852"/>
                    </a:cubicBezTo>
                    <a:cubicBezTo>
                      <a:pt x="128169" y="291852"/>
                      <a:pt x="148848" y="277617"/>
                      <a:pt x="167829" y="25693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82" name="Google Shape;3682;g34ed79b00d1_0_3626"/>
              <p:cNvSpPr/>
              <p:nvPr/>
            </p:nvSpPr>
            <p:spPr>
              <a:xfrm>
                <a:off x="4520807" y="2647347"/>
                <a:ext cx="38810" cy="312581"/>
              </a:xfrm>
              <a:custGeom>
                <a:rect b="b" l="l" r="r" t="t"/>
                <a:pathLst>
                  <a:path extrusionOk="0" h="312581" w="38810">
                    <a:moveTo>
                      <a:pt x="0" y="36213"/>
                    </a:moveTo>
                    <a:lnTo>
                      <a:pt x="0" y="0"/>
                    </a:lnTo>
                    <a:lnTo>
                      <a:pt x="38810" y="0"/>
                    </a:lnTo>
                    <a:lnTo>
                      <a:pt x="38810" y="36213"/>
                    </a:lnTo>
                    <a:lnTo>
                      <a:pt x="0" y="36213"/>
                    </a:lnTo>
                    <a:close/>
                    <a:moveTo>
                      <a:pt x="849" y="312581"/>
                    </a:moveTo>
                    <a:lnTo>
                      <a:pt x="849" y="84913"/>
                    </a:lnTo>
                    <a:lnTo>
                      <a:pt x="37911" y="84913"/>
                    </a:lnTo>
                    <a:lnTo>
                      <a:pt x="37911" y="312581"/>
                    </a:lnTo>
                    <a:lnTo>
                      <a:pt x="849" y="31258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83" name="Google Shape;3683;g34ed79b00d1_0_3626"/>
              <p:cNvSpPr/>
              <p:nvPr/>
            </p:nvSpPr>
            <p:spPr>
              <a:xfrm>
                <a:off x="4603573" y="2651194"/>
                <a:ext cx="135811" cy="311781"/>
              </a:xfrm>
              <a:custGeom>
                <a:rect b="b" l="l" r="r" t="t"/>
                <a:pathLst>
                  <a:path extrusionOk="0" h="311781" w="135811">
                    <a:moveTo>
                      <a:pt x="39660" y="253541"/>
                    </a:moveTo>
                    <a:lnTo>
                      <a:pt x="39660" y="111686"/>
                    </a:lnTo>
                    <a:lnTo>
                      <a:pt x="0" y="111686"/>
                    </a:lnTo>
                    <a:lnTo>
                      <a:pt x="0" y="81067"/>
                    </a:lnTo>
                    <a:lnTo>
                      <a:pt x="39660" y="81067"/>
                    </a:lnTo>
                    <a:lnTo>
                      <a:pt x="39660" y="0"/>
                    </a:lnTo>
                    <a:lnTo>
                      <a:pt x="76722" y="0"/>
                    </a:lnTo>
                    <a:lnTo>
                      <a:pt x="76722" y="81067"/>
                    </a:lnTo>
                    <a:lnTo>
                      <a:pt x="135811" y="81067"/>
                    </a:lnTo>
                    <a:lnTo>
                      <a:pt x="135811" y="111686"/>
                    </a:lnTo>
                    <a:lnTo>
                      <a:pt x="76722" y="111686"/>
                    </a:lnTo>
                    <a:lnTo>
                      <a:pt x="76722" y="245350"/>
                    </a:lnTo>
                    <a:cubicBezTo>
                      <a:pt x="76722" y="269475"/>
                      <a:pt x="84464" y="281563"/>
                      <a:pt x="112086" y="281563"/>
                    </a:cubicBezTo>
                    <a:cubicBezTo>
                      <a:pt x="120277" y="281563"/>
                      <a:pt x="129318" y="280264"/>
                      <a:pt x="135362" y="278565"/>
                    </a:cubicBezTo>
                    <a:lnTo>
                      <a:pt x="135362" y="309184"/>
                    </a:lnTo>
                    <a:cubicBezTo>
                      <a:pt x="128918" y="310483"/>
                      <a:pt x="114683" y="311782"/>
                      <a:pt x="103045" y="311782"/>
                    </a:cubicBezTo>
                    <a:cubicBezTo>
                      <a:pt x="55194" y="311782"/>
                      <a:pt x="39660" y="293250"/>
                      <a:pt x="39660" y="25359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684" name="Google Shape;3684;g34ed79b00d1_0_3626"/>
            <p:cNvGrpSpPr/>
            <p:nvPr/>
          </p:nvGrpSpPr>
          <p:grpSpPr>
            <a:xfrm>
              <a:off x="8396002" y="2294457"/>
              <a:ext cx="2181272" cy="347995"/>
              <a:chOff x="8396002" y="2294457"/>
              <a:chExt cx="2181272" cy="347995"/>
            </a:xfrm>
          </p:grpSpPr>
          <p:sp>
            <p:nvSpPr>
              <p:cNvPr id="3685" name="Google Shape;3685;g34ed79b00d1_0_3626"/>
              <p:cNvSpPr/>
              <p:nvPr/>
            </p:nvSpPr>
            <p:spPr>
              <a:xfrm>
                <a:off x="8396002" y="2312539"/>
                <a:ext cx="183862" cy="246848"/>
              </a:xfrm>
              <a:custGeom>
                <a:rect b="b" l="l" r="r" t="t"/>
                <a:pathLst>
                  <a:path extrusionOk="0" h="246848" w="183862">
                    <a:moveTo>
                      <a:pt x="106542" y="246848"/>
                    </a:moveTo>
                    <a:lnTo>
                      <a:pt x="77671" y="246848"/>
                    </a:lnTo>
                    <a:lnTo>
                      <a:pt x="77671" y="25324"/>
                    </a:lnTo>
                    <a:lnTo>
                      <a:pt x="0" y="25324"/>
                    </a:lnTo>
                    <a:lnTo>
                      <a:pt x="0" y="0"/>
                    </a:lnTo>
                    <a:lnTo>
                      <a:pt x="183863" y="0"/>
                    </a:lnTo>
                    <a:lnTo>
                      <a:pt x="183863" y="25324"/>
                    </a:lnTo>
                    <a:lnTo>
                      <a:pt x="106542" y="25324"/>
                    </a:lnTo>
                    <a:lnTo>
                      <a:pt x="106542" y="246848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86" name="Google Shape;3686;g34ed79b00d1_0_3626"/>
              <p:cNvSpPr/>
              <p:nvPr/>
            </p:nvSpPr>
            <p:spPr>
              <a:xfrm>
                <a:off x="8599394" y="2294457"/>
                <a:ext cx="147998" cy="268226"/>
              </a:xfrm>
              <a:custGeom>
                <a:rect b="b" l="l" r="r" t="t"/>
                <a:pathLst>
                  <a:path extrusionOk="0" h="268226" w="147998">
                    <a:moveTo>
                      <a:pt x="82816" y="76822"/>
                    </a:moveTo>
                    <a:cubicBezTo>
                      <a:pt x="104893" y="76822"/>
                      <a:pt x="121276" y="81767"/>
                      <a:pt x="131966" y="91656"/>
                    </a:cubicBezTo>
                    <a:cubicBezTo>
                      <a:pt x="142655" y="101546"/>
                      <a:pt x="147999" y="117380"/>
                      <a:pt x="147999" y="139108"/>
                    </a:cubicBezTo>
                    <a:lnTo>
                      <a:pt x="147999" y="264880"/>
                    </a:lnTo>
                    <a:lnTo>
                      <a:pt x="127570" y="264880"/>
                    </a:lnTo>
                    <a:lnTo>
                      <a:pt x="122176" y="237508"/>
                    </a:lnTo>
                    <a:lnTo>
                      <a:pt x="120827" y="237508"/>
                    </a:lnTo>
                    <a:cubicBezTo>
                      <a:pt x="115632" y="244251"/>
                      <a:pt x="110238" y="249895"/>
                      <a:pt x="104594" y="254490"/>
                    </a:cubicBezTo>
                    <a:cubicBezTo>
                      <a:pt x="98949" y="259036"/>
                      <a:pt x="92456" y="262482"/>
                      <a:pt x="85113" y="264780"/>
                    </a:cubicBezTo>
                    <a:cubicBezTo>
                      <a:pt x="77721" y="267078"/>
                      <a:pt x="68730" y="268226"/>
                      <a:pt x="58041" y="268226"/>
                    </a:cubicBezTo>
                    <a:cubicBezTo>
                      <a:pt x="46803" y="268226"/>
                      <a:pt x="36813" y="266278"/>
                      <a:pt x="28072" y="262332"/>
                    </a:cubicBezTo>
                    <a:cubicBezTo>
                      <a:pt x="19331" y="258386"/>
                      <a:pt x="12487" y="252442"/>
                      <a:pt x="7492" y="244451"/>
                    </a:cubicBezTo>
                    <a:cubicBezTo>
                      <a:pt x="2497" y="236459"/>
                      <a:pt x="0" y="226319"/>
                      <a:pt x="0" y="214082"/>
                    </a:cubicBezTo>
                    <a:cubicBezTo>
                      <a:pt x="0" y="195600"/>
                      <a:pt x="7293" y="181465"/>
                      <a:pt x="21928" y="171525"/>
                    </a:cubicBezTo>
                    <a:cubicBezTo>
                      <a:pt x="36563" y="161635"/>
                      <a:pt x="58840" y="156241"/>
                      <a:pt x="88760" y="155292"/>
                    </a:cubicBezTo>
                    <a:lnTo>
                      <a:pt x="120677" y="153943"/>
                    </a:lnTo>
                    <a:lnTo>
                      <a:pt x="120677" y="142655"/>
                    </a:lnTo>
                    <a:cubicBezTo>
                      <a:pt x="120677" y="126671"/>
                      <a:pt x="117231" y="115482"/>
                      <a:pt x="110388" y="109039"/>
                    </a:cubicBezTo>
                    <a:cubicBezTo>
                      <a:pt x="103495" y="102645"/>
                      <a:pt x="93854" y="99399"/>
                      <a:pt x="81367" y="99399"/>
                    </a:cubicBezTo>
                    <a:cubicBezTo>
                      <a:pt x="71677" y="99399"/>
                      <a:pt x="62436" y="100797"/>
                      <a:pt x="53695" y="103644"/>
                    </a:cubicBezTo>
                    <a:cubicBezTo>
                      <a:pt x="44905" y="106441"/>
                      <a:pt x="36563" y="109788"/>
                      <a:pt x="28721" y="113584"/>
                    </a:cubicBezTo>
                    <a:lnTo>
                      <a:pt x="20130" y="92306"/>
                    </a:lnTo>
                    <a:cubicBezTo>
                      <a:pt x="28471" y="88010"/>
                      <a:pt x="38012" y="84364"/>
                      <a:pt x="48850" y="81317"/>
                    </a:cubicBezTo>
                    <a:cubicBezTo>
                      <a:pt x="59639" y="78270"/>
                      <a:pt x="71028" y="76772"/>
                      <a:pt x="82966" y="76772"/>
                    </a:cubicBezTo>
                    <a:close/>
                    <a:moveTo>
                      <a:pt x="120278" y="173773"/>
                    </a:moveTo>
                    <a:lnTo>
                      <a:pt x="92106" y="174972"/>
                    </a:lnTo>
                    <a:cubicBezTo>
                      <a:pt x="69030" y="175871"/>
                      <a:pt x="52746" y="179667"/>
                      <a:pt x="43306" y="186260"/>
                    </a:cubicBezTo>
                    <a:cubicBezTo>
                      <a:pt x="33866" y="192903"/>
                      <a:pt x="29121" y="202294"/>
                      <a:pt x="29121" y="214431"/>
                    </a:cubicBezTo>
                    <a:cubicBezTo>
                      <a:pt x="29121" y="225020"/>
                      <a:pt x="32317" y="232812"/>
                      <a:pt x="38760" y="237907"/>
                    </a:cubicBezTo>
                    <a:cubicBezTo>
                      <a:pt x="45154" y="242952"/>
                      <a:pt x="53695" y="245500"/>
                      <a:pt x="64235" y="245500"/>
                    </a:cubicBezTo>
                    <a:cubicBezTo>
                      <a:pt x="80668" y="245500"/>
                      <a:pt x="94104" y="240954"/>
                      <a:pt x="104594" y="231813"/>
                    </a:cubicBezTo>
                    <a:cubicBezTo>
                      <a:pt x="115083" y="222673"/>
                      <a:pt x="120278" y="209037"/>
                      <a:pt x="120278" y="190805"/>
                    </a:cubicBezTo>
                    <a:lnTo>
                      <a:pt x="120278" y="173773"/>
                    </a:lnTo>
                    <a:close/>
                    <a:moveTo>
                      <a:pt x="129069" y="0"/>
                    </a:moveTo>
                    <a:lnTo>
                      <a:pt x="129069" y="3397"/>
                    </a:lnTo>
                    <a:cubicBezTo>
                      <a:pt x="126821" y="6643"/>
                      <a:pt x="123774" y="10589"/>
                      <a:pt x="119878" y="15135"/>
                    </a:cubicBezTo>
                    <a:cubicBezTo>
                      <a:pt x="115982" y="19680"/>
                      <a:pt x="111687" y="24475"/>
                      <a:pt x="106941" y="29470"/>
                    </a:cubicBezTo>
                    <a:cubicBezTo>
                      <a:pt x="102196" y="34465"/>
                      <a:pt x="97451" y="39260"/>
                      <a:pt x="92656" y="43755"/>
                    </a:cubicBezTo>
                    <a:cubicBezTo>
                      <a:pt x="87861" y="48251"/>
                      <a:pt x="83465" y="52147"/>
                      <a:pt x="79419" y="55394"/>
                    </a:cubicBezTo>
                    <a:lnTo>
                      <a:pt x="60688" y="55394"/>
                    </a:lnTo>
                    <a:lnTo>
                      <a:pt x="60688" y="51348"/>
                    </a:lnTo>
                    <a:cubicBezTo>
                      <a:pt x="64285" y="47052"/>
                      <a:pt x="68231" y="41907"/>
                      <a:pt x="72526" y="35913"/>
                    </a:cubicBezTo>
                    <a:cubicBezTo>
                      <a:pt x="76822" y="29870"/>
                      <a:pt x="80968" y="23726"/>
                      <a:pt x="85013" y="17332"/>
                    </a:cubicBezTo>
                    <a:cubicBezTo>
                      <a:pt x="89059" y="10989"/>
                      <a:pt x="92456" y="5195"/>
                      <a:pt x="95153" y="50"/>
                    </a:cubicBezTo>
                    <a:lnTo>
                      <a:pt x="129069" y="5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87" name="Google Shape;3687;g34ed79b00d1_0_3626"/>
              <p:cNvSpPr/>
              <p:nvPr/>
            </p:nvSpPr>
            <p:spPr>
              <a:xfrm>
                <a:off x="8882755" y="2370979"/>
                <a:ext cx="131864" cy="191804"/>
              </a:xfrm>
              <a:custGeom>
                <a:rect b="b" l="l" r="r" t="t"/>
                <a:pathLst>
                  <a:path extrusionOk="0" h="191804" w="131864">
                    <a:moveTo>
                      <a:pt x="131865" y="137759"/>
                    </a:moveTo>
                    <a:cubicBezTo>
                      <a:pt x="131865" y="149597"/>
                      <a:pt x="128918" y="159487"/>
                      <a:pt x="123024" y="167579"/>
                    </a:cubicBezTo>
                    <a:cubicBezTo>
                      <a:pt x="117130" y="175621"/>
                      <a:pt x="108689" y="181665"/>
                      <a:pt x="97700" y="185710"/>
                    </a:cubicBezTo>
                    <a:cubicBezTo>
                      <a:pt x="86711" y="189756"/>
                      <a:pt x="73625" y="191804"/>
                      <a:pt x="58440" y="191804"/>
                    </a:cubicBezTo>
                    <a:cubicBezTo>
                      <a:pt x="45503" y="191804"/>
                      <a:pt x="34315" y="190805"/>
                      <a:pt x="24825" y="188757"/>
                    </a:cubicBezTo>
                    <a:cubicBezTo>
                      <a:pt x="15384" y="186709"/>
                      <a:pt x="7092" y="183862"/>
                      <a:pt x="0" y="180166"/>
                    </a:cubicBezTo>
                    <a:lnTo>
                      <a:pt x="0" y="154342"/>
                    </a:lnTo>
                    <a:cubicBezTo>
                      <a:pt x="7542" y="158039"/>
                      <a:pt x="16533" y="161435"/>
                      <a:pt x="27022" y="164482"/>
                    </a:cubicBezTo>
                    <a:cubicBezTo>
                      <a:pt x="37512" y="167529"/>
                      <a:pt x="48200" y="169027"/>
                      <a:pt x="59089" y="169027"/>
                    </a:cubicBezTo>
                    <a:cubicBezTo>
                      <a:pt x="75073" y="169027"/>
                      <a:pt x="86661" y="166430"/>
                      <a:pt x="93854" y="161285"/>
                    </a:cubicBezTo>
                    <a:cubicBezTo>
                      <a:pt x="101047" y="156091"/>
                      <a:pt x="104643" y="149098"/>
                      <a:pt x="104643" y="140157"/>
                    </a:cubicBezTo>
                    <a:cubicBezTo>
                      <a:pt x="104643" y="135112"/>
                      <a:pt x="103194" y="130617"/>
                      <a:pt x="100347" y="126721"/>
                    </a:cubicBezTo>
                    <a:cubicBezTo>
                      <a:pt x="97500" y="122825"/>
                      <a:pt x="92655" y="119078"/>
                      <a:pt x="85912" y="115432"/>
                    </a:cubicBezTo>
                    <a:cubicBezTo>
                      <a:pt x="79169" y="111786"/>
                      <a:pt x="69829" y="107740"/>
                      <a:pt x="57891" y="103345"/>
                    </a:cubicBezTo>
                    <a:cubicBezTo>
                      <a:pt x="46053" y="98849"/>
                      <a:pt x="35863" y="94354"/>
                      <a:pt x="27272" y="89908"/>
                    </a:cubicBezTo>
                    <a:cubicBezTo>
                      <a:pt x="18681" y="85463"/>
                      <a:pt x="12037" y="80018"/>
                      <a:pt x="7342" y="73625"/>
                    </a:cubicBezTo>
                    <a:cubicBezTo>
                      <a:pt x="2647" y="67231"/>
                      <a:pt x="349" y="58890"/>
                      <a:pt x="349" y="48650"/>
                    </a:cubicBezTo>
                    <a:cubicBezTo>
                      <a:pt x="349" y="33016"/>
                      <a:pt x="6693" y="20979"/>
                      <a:pt x="19330" y="12587"/>
                    </a:cubicBezTo>
                    <a:cubicBezTo>
                      <a:pt x="32017" y="4196"/>
                      <a:pt x="48600" y="0"/>
                      <a:pt x="69229" y="0"/>
                    </a:cubicBezTo>
                    <a:cubicBezTo>
                      <a:pt x="80368" y="0"/>
                      <a:pt x="90807" y="1099"/>
                      <a:pt x="100547" y="3297"/>
                    </a:cubicBezTo>
                    <a:cubicBezTo>
                      <a:pt x="110287" y="5494"/>
                      <a:pt x="119378" y="8441"/>
                      <a:pt x="127819" y="12138"/>
                    </a:cubicBezTo>
                    <a:lnTo>
                      <a:pt x="118379" y="34615"/>
                    </a:lnTo>
                    <a:cubicBezTo>
                      <a:pt x="110737" y="31368"/>
                      <a:pt x="102545" y="28571"/>
                      <a:pt x="93904" y="26323"/>
                    </a:cubicBezTo>
                    <a:cubicBezTo>
                      <a:pt x="85213" y="24075"/>
                      <a:pt x="76422" y="22927"/>
                      <a:pt x="67381" y="22927"/>
                    </a:cubicBezTo>
                    <a:cubicBezTo>
                      <a:pt x="54444" y="22927"/>
                      <a:pt x="44504" y="25075"/>
                      <a:pt x="37561" y="29320"/>
                    </a:cubicBezTo>
                    <a:cubicBezTo>
                      <a:pt x="30619" y="33616"/>
                      <a:pt x="27172" y="39460"/>
                      <a:pt x="27172" y="46902"/>
                    </a:cubicBezTo>
                    <a:cubicBezTo>
                      <a:pt x="27172" y="52646"/>
                      <a:pt x="28771" y="57392"/>
                      <a:pt x="31967" y="61088"/>
                    </a:cubicBezTo>
                    <a:cubicBezTo>
                      <a:pt x="35164" y="64784"/>
                      <a:pt x="40309" y="68280"/>
                      <a:pt x="47402" y="71577"/>
                    </a:cubicBezTo>
                    <a:cubicBezTo>
                      <a:pt x="54494" y="74824"/>
                      <a:pt x="63834" y="78670"/>
                      <a:pt x="75423" y="83065"/>
                    </a:cubicBezTo>
                    <a:cubicBezTo>
                      <a:pt x="87011" y="87361"/>
                      <a:pt x="97051" y="91756"/>
                      <a:pt x="105492" y="96302"/>
                    </a:cubicBezTo>
                    <a:cubicBezTo>
                      <a:pt x="113933" y="100847"/>
                      <a:pt x="120427" y="106392"/>
                      <a:pt x="124972" y="112835"/>
                    </a:cubicBezTo>
                    <a:cubicBezTo>
                      <a:pt x="129517" y="119278"/>
                      <a:pt x="131816" y="127620"/>
                      <a:pt x="131816" y="13775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88" name="Google Shape;3688;g34ed79b00d1_0_3626"/>
              <p:cNvSpPr/>
              <p:nvPr/>
            </p:nvSpPr>
            <p:spPr>
              <a:xfrm>
                <a:off x="9049335" y="2370979"/>
                <a:ext cx="156890" cy="191854"/>
              </a:xfrm>
              <a:custGeom>
                <a:rect b="b" l="l" r="r" t="t"/>
                <a:pathLst>
                  <a:path extrusionOk="0" h="191854" w="156890">
                    <a:moveTo>
                      <a:pt x="81617" y="0"/>
                    </a:moveTo>
                    <a:cubicBezTo>
                      <a:pt x="97351" y="0"/>
                      <a:pt x="110887" y="3496"/>
                      <a:pt x="122125" y="10489"/>
                    </a:cubicBezTo>
                    <a:cubicBezTo>
                      <a:pt x="133364" y="17482"/>
                      <a:pt x="142005" y="27222"/>
                      <a:pt x="147949" y="39760"/>
                    </a:cubicBezTo>
                    <a:cubicBezTo>
                      <a:pt x="153893" y="52297"/>
                      <a:pt x="156890" y="66982"/>
                      <a:pt x="156890" y="83765"/>
                    </a:cubicBezTo>
                    <a:lnTo>
                      <a:pt x="156890" y="101147"/>
                    </a:lnTo>
                    <a:lnTo>
                      <a:pt x="29070" y="101147"/>
                    </a:lnTo>
                    <a:cubicBezTo>
                      <a:pt x="29420" y="122875"/>
                      <a:pt x="34814" y="139408"/>
                      <a:pt x="45253" y="150796"/>
                    </a:cubicBezTo>
                    <a:cubicBezTo>
                      <a:pt x="55743" y="162184"/>
                      <a:pt x="70478" y="167829"/>
                      <a:pt x="89508" y="167829"/>
                    </a:cubicBezTo>
                    <a:cubicBezTo>
                      <a:pt x="101197" y="167829"/>
                      <a:pt x="111586" y="166780"/>
                      <a:pt x="120577" y="164632"/>
                    </a:cubicBezTo>
                    <a:cubicBezTo>
                      <a:pt x="129567" y="162484"/>
                      <a:pt x="138908" y="159337"/>
                      <a:pt x="148598" y="155192"/>
                    </a:cubicBezTo>
                    <a:lnTo>
                      <a:pt x="148598" y="179866"/>
                    </a:lnTo>
                    <a:cubicBezTo>
                      <a:pt x="139258" y="184012"/>
                      <a:pt x="130017" y="187059"/>
                      <a:pt x="120826" y="189007"/>
                    </a:cubicBezTo>
                    <a:cubicBezTo>
                      <a:pt x="111636" y="190905"/>
                      <a:pt x="100797" y="191854"/>
                      <a:pt x="88310" y="191854"/>
                    </a:cubicBezTo>
                    <a:cubicBezTo>
                      <a:pt x="70528" y="191854"/>
                      <a:pt x="55044" y="188208"/>
                      <a:pt x="41807" y="180965"/>
                    </a:cubicBezTo>
                    <a:cubicBezTo>
                      <a:pt x="28571" y="173723"/>
                      <a:pt x="18331" y="163034"/>
                      <a:pt x="10989" y="148948"/>
                    </a:cubicBezTo>
                    <a:cubicBezTo>
                      <a:pt x="3696" y="134862"/>
                      <a:pt x="0" y="117680"/>
                      <a:pt x="0" y="97301"/>
                    </a:cubicBezTo>
                    <a:cubicBezTo>
                      <a:pt x="0" y="76921"/>
                      <a:pt x="3346" y="60139"/>
                      <a:pt x="10040" y="45553"/>
                    </a:cubicBezTo>
                    <a:cubicBezTo>
                      <a:pt x="16733" y="30968"/>
                      <a:pt x="26173" y="19730"/>
                      <a:pt x="38411" y="11888"/>
                    </a:cubicBezTo>
                    <a:cubicBezTo>
                      <a:pt x="50598" y="3996"/>
                      <a:pt x="64984" y="50"/>
                      <a:pt x="81567" y="50"/>
                    </a:cubicBezTo>
                    <a:close/>
                    <a:moveTo>
                      <a:pt x="81267" y="22927"/>
                    </a:moveTo>
                    <a:cubicBezTo>
                      <a:pt x="66282" y="22927"/>
                      <a:pt x="54345" y="27822"/>
                      <a:pt x="45453" y="37612"/>
                    </a:cubicBezTo>
                    <a:cubicBezTo>
                      <a:pt x="36562" y="47402"/>
                      <a:pt x="31268" y="61088"/>
                      <a:pt x="29569" y="78620"/>
                    </a:cubicBezTo>
                    <a:lnTo>
                      <a:pt x="127470" y="78620"/>
                    </a:lnTo>
                    <a:cubicBezTo>
                      <a:pt x="127370" y="67581"/>
                      <a:pt x="125622" y="57891"/>
                      <a:pt x="122325" y="49499"/>
                    </a:cubicBezTo>
                    <a:cubicBezTo>
                      <a:pt x="118978" y="41108"/>
                      <a:pt x="113983" y="34565"/>
                      <a:pt x="107190" y="29920"/>
                    </a:cubicBezTo>
                    <a:cubicBezTo>
                      <a:pt x="100447" y="25274"/>
                      <a:pt x="91756" y="22927"/>
                      <a:pt x="81167" y="2292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89" name="Google Shape;3689;g34ed79b00d1_0_3626"/>
              <p:cNvSpPr/>
              <p:nvPr/>
            </p:nvSpPr>
            <p:spPr>
              <a:xfrm>
                <a:off x="9243587" y="2370979"/>
                <a:ext cx="169826" cy="191804"/>
              </a:xfrm>
              <a:custGeom>
                <a:rect b="b" l="l" r="r" t="t"/>
                <a:pathLst>
                  <a:path extrusionOk="0" h="191804" w="169826">
                    <a:moveTo>
                      <a:pt x="169777" y="95552"/>
                    </a:moveTo>
                    <a:cubicBezTo>
                      <a:pt x="169777" y="110737"/>
                      <a:pt x="167829" y="124323"/>
                      <a:pt x="163882" y="136261"/>
                    </a:cubicBezTo>
                    <a:cubicBezTo>
                      <a:pt x="159937" y="148199"/>
                      <a:pt x="154243" y="158288"/>
                      <a:pt x="146850" y="166480"/>
                    </a:cubicBezTo>
                    <a:cubicBezTo>
                      <a:pt x="139407" y="174722"/>
                      <a:pt x="130467" y="180965"/>
                      <a:pt x="119928" y="185311"/>
                    </a:cubicBezTo>
                    <a:cubicBezTo>
                      <a:pt x="109388" y="189657"/>
                      <a:pt x="97501" y="191804"/>
                      <a:pt x="84214" y="191804"/>
                    </a:cubicBezTo>
                    <a:cubicBezTo>
                      <a:pt x="71827" y="191804"/>
                      <a:pt x="60488" y="189657"/>
                      <a:pt x="50198" y="185311"/>
                    </a:cubicBezTo>
                    <a:cubicBezTo>
                      <a:pt x="39909" y="180965"/>
                      <a:pt x="31018" y="174722"/>
                      <a:pt x="23526" y="166480"/>
                    </a:cubicBezTo>
                    <a:cubicBezTo>
                      <a:pt x="16033" y="158288"/>
                      <a:pt x="10239" y="148199"/>
                      <a:pt x="6144" y="136261"/>
                    </a:cubicBezTo>
                    <a:cubicBezTo>
                      <a:pt x="2047" y="124323"/>
                      <a:pt x="0" y="110787"/>
                      <a:pt x="0" y="95552"/>
                    </a:cubicBezTo>
                    <a:cubicBezTo>
                      <a:pt x="0" y="75273"/>
                      <a:pt x="3446" y="58041"/>
                      <a:pt x="10289" y="43805"/>
                    </a:cubicBezTo>
                    <a:cubicBezTo>
                      <a:pt x="17132" y="29570"/>
                      <a:pt x="26973" y="18731"/>
                      <a:pt x="39759" y="11239"/>
                    </a:cubicBezTo>
                    <a:cubicBezTo>
                      <a:pt x="52546" y="3746"/>
                      <a:pt x="67781" y="0"/>
                      <a:pt x="85413" y="0"/>
                    </a:cubicBezTo>
                    <a:cubicBezTo>
                      <a:pt x="103045" y="0"/>
                      <a:pt x="117080" y="3796"/>
                      <a:pt x="129717" y="11289"/>
                    </a:cubicBezTo>
                    <a:cubicBezTo>
                      <a:pt x="142405" y="18831"/>
                      <a:pt x="152245" y="29720"/>
                      <a:pt x="159287" y="43955"/>
                    </a:cubicBezTo>
                    <a:cubicBezTo>
                      <a:pt x="166330" y="58191"/>
                      <a:pt x="169827" y="75373"/>
                      <a:pt x="169827" y="95552"/>
                    </a:cubicBezTo>
                    <a:close/>
                    <a:moveTo>
                      <a:pt x="28970" y="95552"/>
                    </a:moveTo>
                    <a:cubicBezTo>
                      <a:pt x="28970" y="110387"/>
                      <a:pt x="30918" y="123324"/>
                      <a:pt x="34864" y="134213"/>
                    </a:cubicBezTo>
                    <a:cubicBezTo>
                      <a:pt x="38810" y="145152"/>
                      <a:pt x="44854" y="153593"/>
                      <a:pt x="53096" y="159537"/>
                    </a:cubicBezTo>
                    <a:cubicBezTo>
                      <a:pt x="61288" y="165481"/>
                      <a:pt x="71877" y="168478"/>
                      <a:pt x="84813" y="168478"/>
                    </a:cubicBezTo>
                    <a:cubicBezTo>
                      <a:pt x="97750" y="168478"/>
                      <a:pt x="108189" y="165481"/>
                      <a:pt x="116481" y="159537"/>
                    </a:cubicBezTo>
                    <a:cubicBezTo>
                      <a:pt x="124773" y="153593"/>
                      <a:pt x="130866" y="145152"/>
                      <a:pt x="134812" y="134213"/>
                    </a:cubicBezTo>
                    <a:cubicBezTo>
                      <a:pt x="138758" y="123274"/>
                      <a:pt x="140706" y="110387"/>
                      <a:pt x="140706" y="95552"/>
                    </a:cubicBezTo>
                    <a:cubicBezTo>
                      <a:pt x="140706" y="80718"/>
                      <a:pt x="138758" y="68081"/>
                      <a:pt x="134812" y="57292"/>
                    </a:cubicBezTo>
                    <a:cubicBezTo>
                      <a:pt x="130866" y="46553"/>
                      <a:pt x="124773" y="38261"/>
                      <a:pt x="116581" y="32367"/>
                    </a:cubicBezTo>
                    <a:cubicBezTo>
                      <a:pt x="108339" y="26523"/>
                      <a:pt x="97750" y="23576"/>
                      <a:pt x="84663" y="23576"/>
                    </a:cubicBezTo>
                    <a:cubicBezTo>
                      <a:pt x="65433" y="23576"/>
                      <a:pt x="51298" y="29920"/>
                      <a:pt x="42357" y="42657"/>
                    </a:cubicBezTo>
                    <a:cubicBezTo>
                      <a:pt x="33416" y="55393"/>
                      <a:pt x="28920" y="72976"/>
                      <a:pt x="28920" y="9550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90" name="Google Shape;3690;g34ed79b00d1_0_3626"/>
              <p:cNvSpPr/>
              <p:nvPr/>
            </p:nvSpPr>
            <p:spPr>
              <a:xfrm>
                <a:off x="9538036" y="2371229"/>
                <a:ext cx="147998" cy="191454"/>
              </a:xfrm>
              <a:custGeom>
                <a:rect b="b" l="l" r="r" t="t"/>
                <a:pathLst>
                  <a:path extrusionOk="0" h="191454" w="147998">
                    <a:moveTo>
                      <a:pt x="82815" y="50"/>
                    </a:moveTo>
                    <a:cubicBezTo>
                      <a:pt x="104893" y="50"/>
                      <a:pt x="121276" y="4995"/>
                      <a:pt x="131966" y="14885"/>
                    </a:cubicBezTo>
                    <a:cubicBezTo>
                      <a:pt x="142655" y="24775"/>
                      <a:pt x="147999" y="40608"/>
                      <a:pt x="147999" y="62336"/>
                    </a:cubicBezTo>
                    <a:lnTo>
                      <a:pt x="147999" y="188108"/>
                    </a:lnTo>
                    <a:lnTo>
                      <a:pt x="127570" y="188108"/>
                    </a:lnTo>
                    <a:lnTo>
                      <a:pt x="122175" y="160736"/>
                    </a:lnTo>
                    <a:lnTo>
                      <a:pt x="120827" y="160736"/>
                    </a:lnTo>
                    <a:cubicBezTo>
                      <a:pt x="115632" y="167479"/>
                      <a:pt x="110238" y="173123"/>
                      <a:pt x="104594" y="177719"/>
                    </a:cubicBezTo>
                    <a:cubicBezTo>
                      <a:pt x="98949" y="182264"/>
                      <a:pt x="92456" y="185710"/>
                      <a:pt x="85113" y="188008"/>
                    </a:cubicBezTo>
                    <a:cubicBezTo>
                      <a:pt x="77721" y="190306"/>
                      <a:pt x="68730" y="191455"/>
                      <a:pt x="58041" y="191455"/>
                    </a:cubicBezTo>
                    <a:cubicBezTo>
                      <a:pt x="46802" y="191455"/>
                      <a:pt x="36812" y="189506"/>
                      <a:pt x="28071" y="185561"/>
                    </a:cubicBezTo>
                    <a:cubicBezTo>
                      <a:pt x="19330" y="181615"/>
                      <a:pt x="12487" y="175671"/>
                      <a:pt x="7492" y="167679"/>
                    </a:cubicBezTo>
                    <a:cubicBezTo>
                      <a:pt x="2497" y="159687"/>
                      <a:pt x="0" y="149547"/>
                      <a:pt x="0" y="137310"/>
                    </a:cubicBezTo>
                    <a:cubicBezTo>
                      <a:pt x="0" y="118829"/>
                      <a:pt x="7292" y="104693"/>
                      <a:pt x="21928" y="94753"/>
                    </a:cubicBezTo>
                    <a:cubicBezTo>
                      <a:pt x="36563" y="84863"/>
                      <a:pt x="58840" y="79469"/>
                      <a:pt x="88760" y="78520"/>
                    </a:cubicBezTo>
                    <a:lnTo>
                      <a:pt x="120677" y="77171"/>
                    </a:lnTo>
                    <a:lnTo>
                      <a:pt x="120677" y="65883"/>
                    </a:lnTo>
                    <a:cubicBezTo>
                      <a:pt x="120677" y="49899"/>
                      <a:pt x="117230" y="38710"/>
                      <a:pt x="110387" y="32267"/>
                    </a:cubicBezTo>
                    <a:cubicBezTo>
                      <a:pt x="103494" y="25874"/>
                      <a:pt x="93854" y="22627"/>
                      <a:pt x="81367" y="22627"/>
                    </a:cubicBezTo>
                    <a:cubicBezTo>
                      <a:pt x="71677" y="22627"/>
                      <a:pt x="62436" y="24025"/>
                      <a:pt x="53695" y="26872"/>
                    </a:cubicBezTo>
                    <a:cubicBezTo>
                      <a:pt x="44904" y="29670"/>
                      <a:pt x="36563" y="33016"/>
                      <a:pt x="28721" y="36812"/>
                    </a:cubicBezTo>
                    <a:lnTo>
                      <a:pt x="20130" y="15534"/>
                    </a:lnTo>
                    <a:cubicBezTo>
                      <a:pt x="28471" y="11239"/>
                      <a:pt x="38011" y="7592"/>
                      <a:pt x="48850" y="4545"/>
                    </a:cubicBezTo>
                    <a:cubicBezTo>
                      <a:pt x="59639" y="1498"/>
                      <a:pt x="71027" y="0"/>
                      <a:pt x="82965" y="0"/>
                    </a:cubicBezTo>
                    <a:close/>
                    <a:moveTo>
                      <a:pt x="120327" y="97001"/>
                    </a:moveTo>
                    <a:lnTo>
                      <a:pt x="92156" y="98200"/>
                    </a:lnTo>
                    <a:cubicBezTo>
                      <a:pt x="69079" y="99099"/>
                      <a:pt x="52796" y="102895"/>
                      <a:pt x="43356" y="109488"/>
                    </a:cubicBezTo>
                    <a:cubicBezTo>
                      <a:pt x="33916" y="116131"/>
                      <a:pt x="29170" y="125522"/>
                      <a:pt x="29170" y="137659"/>
                    </a:cubicBezTo>
                    <a:cubicBezTo>
                      <a:pt x="29170" y="148249"/>
                      <a:pt x="32367" y="156041"/>
                      <a:pt x="38810" y="161135"/>
                    </a:cubicBezTo>
                    <a:cubicBezTo>
                      <a:pt x="45204" y="166180"/>
                      <a:pt x="53745" y="168728"/>
                      <a:pt x="64284" y="168728"/>
                    </a:cubicBezTo>
                    <a:cubicBezTo>
                      <a:pt x="80718" y="168728"/>
                      <a:pt x="94154" y="164182"/>
                      <a:pt x="104644" y="155042"/>
                    </a:cubicBezTo>
                    <a:cubicBezTo>
                      <a:pt x="115133" y="145901"/>
                      <a:pt x="120327" y="132265"/>
                      <a:pt x="120327" y="114034"/>
                    </a:cubicBezTo>
                    <a:lnTo>
                      <a:pt x="120327" y="9700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91" name="Google Shape;3691;g34ed79b00d1_0_3626"/>
              <p:cNvSpPr/>
              <p:nvPr/>
            </p:nvSpPr>
            <p:spPr>
              <a:xfrm>
                <a:off x="9719451" y="2370580"/>
                <a:ext cx="175570" cy="271872"/>
              </a:xfrm>
              <a:custGeom>
                <a:rect b="b" l="l" r="r" t="t"/>
                <a:pathLst>
                  <a:path extrusionOk="0" h="271872" w="175570">
                    <a:moveTo>
                      <a:pt x="75972" y="271873"/>
                    </a:moveTo>
                    <a:cubicBezTo>
                      <a:pt x="51647" y="271873"/>
                      <a:pt x="32916" y="267327"/>
                      <a:pt x="19730" y="258286"/>
                    </a:cubicBezTo>
                    <a:cubicBezTo>
                      <a:pt x="6543" y="249246"/>
                      <a:pt x="0" y="236559"/>
                      <a:pt x="0" y="220225"/>
                    </a:cubicBezTo>
                    <a:cubicBezTo>
                      <a:pt x="0" y="208637"/>
                      <a:pt x="3696" y="198747"/>
                      <a:pt x="11039" y="190505"/>
                    </a:cubicBezTo>
                    <a:cubicBezTo>
                      <a:pt x="18431" y="182314"/>
                      <a:pt x="28621" y="176819"/>
                      <a:pt x="41657" y="174122"/>
                    </a:cubicBezTo>
                    <a:cubicBezTo>
                      <a:pt x="36812" y="171875"/>
                      <a:pt x="32666" y="168478"/>
                      <a:pt x="29270" y="163983"/>
                    </a:cubicBezTo>
                    <a:cubicBezTo>
                      <a:pt x="25823" y="159487"/>
                      <a:pt x="24125" y="154292"/>
                      <a:pt x="24125" y="148448"/>
                    </a:cubicBezTo>
                    <a:cubicBezTo>
                      <a:pt x="24125" y="141705"/>
                      <a:pt x="26023" y="135761"/>
                      <a:pt x="29769" y="130617"/>
                    </a:cubicBezTo>
                    <a:cubicBezTo>
                      <a:pt x="33516" y="125472"/>
                      <a:pt x="39310" y="120577"/>
                      <a:pt x="47052" y="115832"/>
                    </a:cubicBezTo>
                    <a:cubicBezTo>
                      <a:pt x="37362" y="111886"/>
                      <a:pt x="29519" y="105243"/>
                      <a:pt x="23526" y="95802"/>
                    </a:cubicBezTo>
                    <a:cubicBezTo>
                      <a:pt x="17482" y="86412"/>
                      <a:pt x="14485" y="75473"/>
                      <a:pt x="14485" y="62986"/>
                    </a:cubicBezTo>
                    <a:cubicBezTo>
                      <a:pt x="14485" y="49699"/>
                      <a:pt x="17232" y="38361"/>
                      <a:pt x="22776" y="28970"/>
                    </a:cubicBezTo>
                    <a:cubicBezTo>
                      <a:pt x="28271" y="19580"/>
                      <a:pt x="36262" y="12387"/>
                      <a:pt x="46752" y="7442"/>
                    </a:cubicBezTo>
                    <a:cubicBezTo>
                      <a:pt x="57241" y="2497"/>
                      <a:pt x="69879" y="0"/>
                      <a:pt x="84713" y="0"/>
                    </a:cubicBezTo>
                    <a:cubicBezTo>
                      <a:pt x="87960" y="0"/>
                      <a:pt x="91256" y="150"/>
                      <a:pt x="94603" y="400"/>
                    </a:cubicBezTo>
                    <a:cubicBezTo>
                      <a:pt x="97950" y="649"/>
                      <a:pt x="101097" y="1099"/>
                      <a:pt x="104144" y="1598"/>
                    </a:cubicBezTo>
                    <a:cubicBezTo>
                      <a:pt x="107190" y="2098"/>
                      <a:pt x="109838" y="2697"/>
                      <a:pt x="112085" y="3346"/>
                    </a:cubicBezTo>
                    <a:lnTo>
                      <a:pt x="175570" y="3346"/>
                    </a:lnTo>
                    <a:lnTo>
                      <a:pt x="175570" y="21428"/>
                    </a:lnTo>
                    <a:lnTo>
                      <a:pt x="141455" y="25674"/>
                    </a:lnTo>
                    <a:cubicBezTo>
                      <a:pt x="144852" y="30069"/>
                      <a:pt x="147649" y="35364"/>
                      <a:pt x="149896" y="41558"/>
                    </a:cubicBezTo>
                    <a:cubicBezTo>
                      <a:pt x="152145" y="47751"/>
                      <a:pt x="153293" y="54594"/>
                      <a:pt x="153293" y="62137"/>
                    </a:cubicBezTo>
                    <a:cubicBezTo>
                      <a:pt x="153293" y="80618"/>
                      <a:pt x="147050" y="95253"/>
                      <a:pt x="134562" y="106092"/>
                    </a:cubicBezTo>
                    <a:cubicBezTo>
                      <a:pt x="122075" y="116931"/>
                      <a:pt x="104893" y="122375"/>
                      <a:pt x="83065" y="122375"/>
                    </a:cubicBezTo>
                    <a:cubicBezTo>
                      <a:pt x="77870" y="122375"/>
                      <a:pt x="72575" y="121926"/>
                      <a:pt x="67181" y="121026"/>
                    </a:cubicBezTo>
                    <a:cubicBezTo>
                      <a:pt x="61687" y="124073"/>
                      <a:pt x="57491" y="127420"/>
                      <a:pt x="54594" y="131166"/>
                    </a:cubicBezTo>
                    <a:cubicBezTo>
                      <a:pt x="51747" y="134862"/>
                      <a:pt x="50298" y="139158"/>
                      <a:pt x="50298" y="144003"/>
                    </a:cubicBezTo>
                    <a:cubicBezTo>
                      <a:pt x="50298" y="147599"/>
                      <a:pt x="51397" y="150496"/>
                      <a:pt x="53595" y="152594"/>
                    </a:cubicBezTo>
                    <a:cubicBezTo>
                      <a:pt x="55793" y="154742"/>
                      <a:pt x="58989" y="156291"/>
                      <a:pt x="63135" y="157239"/>
                    </a:cubicBezTo>
                    <a:cubicBezTo>
                      <a:pt x="67281" y="158188"/>
                      <a:pt x="72326" y="158688"/>
                      <a:pt x="78170" y="158688"/>
                    </a:cubicBezTo>
                    <a:lnTo>
                      <a:pt x="110737" y="158688"/>
                    </a:lnTo>
                    <a:cubicBezTo>
                      <a:pt x="130866" y="158688"/>
                      <a:pt x="146350" y="162934"/>
                      <a:pt x="157089" y="171375"/>
                    </a:cubicBezTo>
                    <a:cubicBezTo>
                      <a:pt x="167829" y="179816"/>
                      <a:pt x="173223" y="192154"/>
                      <a:pt x="173223" y="208337"/>
                    </a:cubicBezTo>
                    <a:cubicBezTo>
                      <a:pt x="173223" y="228816"/>
                      <a:pt x="164881" y="244500"/>
                      <a:pt x="148248" y="255439"/>
                    </a:cubicBezTo>
                    <a:cubicBezTo>
                      <a:pt x="131566" y="266378"/>
                      <a:pt x="107490" y="271823"/>
                      <a:pt x="75972" y="271823"/>
                    </a:cubicBezTo>
                    <a:close/>
                    <a:moveTo>
                      <a:pt x="76822" y="249895"/>
                    </a:moveTo>
                    <a:cubicBezTo>
                      <a:pt x="92106" y="249895"/>
                      <a:pt x="104843" y="248347"/>
                      <a:pt x="114883" y="245250"/>
                    </a:cubicBezTo>
                    <a:cubicBezTo>
                      <a:pt x="124972" y="242153"/>
                      <a:pt x="132514" y="237707"/>
                      <a:pt x="137509" y="231913"/>
                    </a:cubicBezTo>
                    <a:cubicBezTo>
                      <a:pt x="142504" y="226119"/>
                      <a:pt x="145002" y="219226"/>
                      <a:pt x="145002" y="211234"/>
                    </a:cubicBezTo>
                    <a:cubicBezTo>
                      <a:pt x="145002" y="203792"/>
                      <a:pt x="143303" y="198198"/>
                      <a:pt x="139957" y="194452"/>
                    </a:cubicBezTo>
                    <a:cubicBezTo>
                      <a:pt x="136560" y="190655"/>
                      <a:pt x="131616" y="188158"/>
                      <a:pt x="125122" y="186859"/>
                    </a:cubicBezTo>
                    <a:cubicBezTo>
                      <a:pt x="118579" y="185561"/>
                      <a:pt x="110587" y="184911"/>
                      <a:pt x="101147" y="184911"/>
                    </a:cubicBezTo>
                    <a:lnTo>
                      <a:pt x="69079" y="184911"/>
                    </a:lnTo>
                    <a:cubicBezTo>
                      <a:pt x="60738" y="184911"/>
                      <a:pt x="53495" y="186210"/>
                      <a:pt x="47302" y="188807"/>
                    </a:cubicBezTo>
                    <a:cubicBezTo>
                      <a:pt x="41108" y="191405"/>
                      <a:pt x="36362" y="195201"/>
                      <a:pt x="33016" y="200296"/>
                    </a:cubicBezTo>
                    <a:cubicBezTo>
                      <a:pt x="29669" y="205340"/>
                      <a:pt x="28021" y="211684"/>
                      <a:pt x="28021" y="219226"/>
                    </a:cubicBezTo>
                    <a:cubicBezTo>
                      <a:pt x="28021" y="229266"/>
                      <a:pt x="32267" y="236858"/>
                      <a:pt x="40708" y="242103"/>
                    </a:cubicBezTo>
                    <a:cubicBezTo>
                      <a:pt x="49150" y="247347"/>
                      <a:pt x="61188" y="249945"/>
                      <a:pt x="76822" y="249945"/>
                    </a:cubicBezTo>
                    <a:close/>
                    <a:moveTo>
                      <a:pt x="84114" y="101996"/>
                    </a:moveTo>
                    <a:cubicBezTo>
                      <a:pt x="97500" y="101996"/>
                      <a:pt x="107590" y="98599"/>
                      <a:pt x="114333" y="91856"/>
                    </a:cubicBezTo>
                    <a:cubicBezTo>
                      <a:pt x="121076" y="85113"/>
                      <a:pt x="124473" y="75273"/>
                      <a:pt x="124473" y="62286"/>
                    </a:cubicBezTo>
                    <a:cubicBezTo>
                      <a:pt x="124473" y="48450"/>
                      <a:pt x="121026" y="38061"/>
                      <a:pt x="114183" y="31118"/>
                    </a:cubicBezTo>
                    <a:cubicBezTo>
                      <a:pt x="107290" y="24175"/>
                      <a:pt x="97201" y="20729"/>
                      <a:pt x="83814" y="20729"/>
                    </a:cubicBezTo>
                    <a:cubicBezTo>
                      <a:pt x="70428" y="20729"/>
                      <a:pt x="61088" y="24325"/>
                      <a:pt x="54195" y="31468"/>
                    </a:cubicBezTo>
                    <a:cubicBezTo>
                      <a:pt x="47252" y="38610"/>
                      <a:pt x="43805" y="49050"/>
                      <a:pt x="43805" y="62786"/>
                    </a:cubicBezTo>
                    <a:cubicBezTo>
                      <a:pt x="43805" y="75373"/>
                      <a:pt x="47302" y="85063"/>
                      <a:pt x="54295" y="91806"/>
                    </a:cubicBezTo>
                    <a:cubicBezTo>
                      <a:pt x="61287" y="98549"/>
                      <a:pt x="71227" y="101946"/>
                      <a:pt x="84164" y="10194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92" name="Google Shape;3692;g34ed79b00d1_0_3626"/>
              <p:cNvSpPr/>
              <p:nvPr/>
            </p:nvSpPr>
            <p:spPr>
              <a:xfrm>
                <a:off x="9917949" y="2371229"/>
                <a:ext cx="147998" cy="191454"/>
              </a:xfrm>
              <a:custGeom>
                <a:rect b="b" l="l" r="r" t="t"/>
                <a:pathLst>
                  <a:path extrusionOk="0" h="191454" w="147998">
                    <a:moveTo>
                      <a:pt x="82815" y="50"/>
                    </a:moveTo>
                    <a:cubicBezTo>
                      <a:pt x="104893" y="50"/>
                      <a:pt x="121276" y="4995"/>
                      <a:pt x="131965" y="14885"/>
                    </a:cubicBezTo>
                    <a:cubicBezTo>
                      <a:pt x="142654" y="24775"/>
                      <a:pt x="147999" y="40608"/>
                      <a:pt x="147999" y="62336"/>
                    </a:cubicBezTo>
                    <a:lnTo>
                      <a:pt x="147999" y="188108"/>
                    </a:lnTo>
                    <a:lnTo>
                      <a:pt x="127569" y="188108"/>
                    </a:lnTo>
                    <a:lnTo>
                      <a:pt x="122175" y="160736"/>
                    </a:lnTo>
                    <a:lnTo>
                      <a:pt x="120826" y="160736"/>
                    </a:lnTo>
                    <a:cubicBezTo>
                      <a:pt x="115631" y="167479"/>
                      <a:pt x="110237" y="173123"/>
                      <a:pt x="104593" y="177719"/>
                    </a:cubicBezTo>
                    <a:cubicBezTo>
                      <a:pt x="98949" y="182264"/>
                      <a:pt x="92456" y="185710"/>
                      <a:pt x="85113" y="188008"/>
                    </a:cubicBezTo>
                    <a:cubicBezTo>
                      <a:pt x="77720" y="190306"/>
                      <a:pt x="68730" y="191455"/>
                      <a:pt x="58041" y="191455"/>
                    </a:cubicBezTo>
                    <a:cubicBezTo>
                      <a:pt x="46802" y="191455"/>
                      <a:pt x="36812" y="189506"/>
                      <a:pt x="28071" y="185561"/>
                    </a:cubicBezTo>
                    <a:cubicBezTo>
                      <a:pt x="19330" y="181615"/>
                      <a:pt x="12487" y="175671"/>
                      <a:pt x="7492" y="167679"/>
                    </a:cubicBezTo>
                    <a:cubicBezTo>
                      <a:pt x="2497" y="159687"/>
                      <a:pt x="0" y="149547"/>
                      <a:pt x="0" y="137310"/>
                    </a:cubicBezTo>
                    <a:cubicBezTo>
                      <a:pt x="0" y="118829"/>
                      <a:pt x="7292" y="104693"/>
                      <a:pt x="21928" y="94753"/>
                    </a:cubicBezTo>
                    <a:cubicBezTo>
                      <a:pt x="36562" y="84863"/>
                      <a:pt x="58839" y="79469"/>
                      <a:pt x="88759" y="78520"/>
                    </a:cubicBezTo>
                    <a:lnTo>
                      <a:pt x="120676" y="77171"/>
                    </a:lnTo>
                    <a:lnTo>
                      <a:pt x="120676" y="65883"/>
                    </a:lnTo>
                    <a:cubicBezTo>
                      <a:pt x="120676" y="49899"/>
                      <a:pt x="117230" y="38710"/>
                      <a:pt x="110387" y="32267"/>
                    </a:cubicBezTo>
                    <a:cubicBezTo>
                      <a:pt x="103494" y="25874"/>
                      <a:pt x="93854" y="22627"/>
                      <a:pt x="81367" y="22627"/>
                    </a:cubicBezTo>
                    <a:cubicBezTo>
                      <a:pt x="71677" y="22627"/>
                      <a:pt x="62436" y="24025"/>
                      <a:pt x="53695" y="26872"/>
                    </a:cubicBezTo>
                    <a:cubicBezTo>
                      <a:pt x="44904" y="29670"/>
                      <a:pt x="36562" y="33016"/>
                      <a:pt x="28721" y="36812"/>
                    </a:cubicBezTo>
                    <a:lnTo>
                      <a:pt x="20129" y="15534"/>
                    </a:lnTo>
                    <a:cubicBezTo>
                      <a:pt x="28471" y="11239"/>
                      <a:pt x="38011" y="7592"/>
                      <a:pt x="48850" y="4545"/>
                    </a:cubicBezTo>
                    <a:cubicBezTo>
                      <a:pt x="59639" y="1498"/>
                      <a:pt x="71027" y="0"/>
                      <a:pt x="82965" y="0"/>
                    </a:cubicBezTo>
                    <a:close/>
                    <a:moveTo>
                      <a:pt x="120277" y="97001"/>
                    </a:moveTo>
                    <a:lnTo>
                      <a:pt x="92106" y="98200"/>
                    </a:lnTo>
                    <a:cubicBezTo>
                      <a:pt x="69029" y="99099"/>
                      <a:pt x="52746" y="102895"/>
                      <a:pt x="43305" y="109488"/>
                    </a:cubicBezTo>
                    <a:cubicBezTo>
                      <a:pt x="33865" y="116131"/>
                      <a:pt x="29120" y="125522"/>
                      <a:pt x="29120" y="137659"/>
                    </a:cubicBezTo>
                    <a:cubicBezTo>
                      <a:pt x="29120" y="148249"/>
                      <a:pt x="32317" y="156041"/>
                      <a:pt x="38760" y="161135"/>
                    </a:cubicBezTo>
                    <a:cubicBezTo>
                      <a:pt x="45153" y="166180"/>
                      <a:pt x="53695" y="168728"/>
                      <a:pt x="64234" y="168728"/>
                    </a:cubicBezTo>
                    <a:cubicBezTo>
                      <a:pt x="80667" y="168728"/>
                      <a:pt x="94104" y="164182"/>
                      <a:pt x="104593" y="155042"/>
                    </a:cubicBezTo>
                    <a:cubicBezTo>
                      <a:pt x="115082" y="145901"/>
                      <a:pt x="120277" y="132265"/>
                      <a:pt x="120277" y="114034"/>
                    </a:cubicBezTo>
                    <a:lnTo>
                      <a:pt x="120277" y="9700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93" name="Google Shape;3693;g34ed79b00d1_0_3626"/>
              <p:cNvSpPr/>
              <p:nvPr/>
            </p:nvSpPr>
            <p:spPr>
              <a:xfrm>
                <a:off x="10121141" y="2305097"/>
                <a:ext cx="33765" cy="254240"/>
              </a:xfrm>
              <a:custGeom>
                <a:rect b="b" l="l" r="r" t="t"/>
                <a:pathLst>
                  <a:path extrusionOk="0" h="254240" w="33765">
                    <a:moveTo>
                      <a:pt x="16883" y="0"/>
                    </a:moveTo>
                    <a:cubicBezTo>
                      <a:pt x="21478" y="0"/>
                      <a:pt x="25474" y="1499"/>
                      <a:pt x="28771" y="4496"/>
                    </a:cubicBezTo>
                    <a:cubicBezTo>
                      <a:pt x="32067" y="7492"/>
                      <a:pt x="33766" y="12138"/>
                      <a:pt x="33766" y="18431"/>
                    </a:cubicBezTo>
                    <a:cubicBezTo>
                      <a:pt x="33766" y="24725"/>
                      <a:pt x="32117" y="29220"/>
                      <a:pt x="28771" y="32267"/>
                    </a:cubicBezTo>
                    <a:cubicBezTo>
                      <a:pt x="25424" y="35314"/>
                      <a:pt x="21478" y="36812"/>
                      <a:pt x="16883" y="36812"/>
                    </a:cubicBezTo>
                    <a:cubicBezTo>
                      <a:pt x="12038" y="36812"/>
                      <a:pt x="8042" y="35314"/>
                      <a:pt x="4796" y="32267"/>
                    </a:cubicBezTo>
                    <a:cubicBezTo>
                      <a:pt x="1599" y="29220"/>
                      <a:pt x="0" y="24625"/>
                      <a:pt x="0" y="18431"/>
                    </a:cubicBezTo>
                    <a:cubicBezTo>
                      <a:pt x="0" y="12238"/>
                      <a:pt x="1599" y="7492"/>
                      <a:pt x="4796" y="4496"/>
                    </a:cubicBezTo>
                    <a:cubicBezTo>
                      <a:pt x="7992" y="1499"/>
                      <a:pt x="12038" y="0"/>
                      <a:pt x="16883" y="0"/>
                    </a:cubicBezTo>
                    <a:close/>
                    <a:moveTo>
                      <a:pt x="30519" y="69229"/>
                    </a:moveTo>
                    <a:lnTo>
                      <a:pt x="30519" y="254241"/>
                    </a:lnTo>
                    <a:lnTo>
                      <a:pt x="2497" y="254241"/>
                    </a:lnTo>
                    <a:lnTo>
                      <a:pt x="2497" y="69229"/>
                    </a:lnTo>
                    <a:lnTo>
                      <a:pt x="30519" y="69229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94" name="Google Shape;3694;g34ed79b00d1_0_3626"/>
              <p:cNvSpPr/>
              <p:nvPr/>
            </p:nvSpPr>
            <p:spPr>
              <a:xfrm>
                <a:off x="10210999" y="2370979"/>
                <a:ext cx="154242" cy="188407"/>
              </a:xfrm>
              <a:custGeom>
                <a:rect b="b" l="l" r="r" t="t"/>
                <a:pathLst>
                  <a:path extrusionOk="0" h="188407" w="154242">
                    <a:moveTo>
                      <a:pt x="87561" y="0"/>
                    </a:moveTo>
                    <a:cubicBezTo>
                      <a:pt x="109488" y="0"/>
                      <a:pt x="126122" y="5395"/>
                      <a:pt x="137360" y="16134"/>
                    </a:cubicBezTo>
                    <a:cubicBezTo>
                      <a:pt x="148599" y="26873"/>
                      <a:pt x="154243" y="44155"/>
                      <a:pt x="154243" y="67881"/>
                    </a:cubicBezTo>
                    <a:lnTo>
                      <a:pt x="154243" y="188408"/>
                    </a:lnTo>
                    <a:lnTo>
                      <a:pt x="126571" y="188408"/>
                    </a:lnTo>
                    <a:lnTo>
                      <a:pt x="126571" y="69729"/>
                    </a:lnTo>
                    <a:cubicBezTo>
                      <a:pt x="126571" y="54295"/>
                      <a:pt x="123074" y="42756"/>
                      <a:pt x="116032" y="35114"/>
                    </a:cubicBezTo>
                    <a:cubicBezTo>
                      <a:pt x="108988" y="27472"/>
                      <a:pt x="98200" y="23626"/>
                      <a:pt x="83715" y="23626"/>
                    </a:cubicBezTo>
                    <a:cubicBezTo>
                      <a:pt x="63236" y="23626"/>
                      <a:pt x="48801" y="29420"/>
                      <a:pt x="40509" y="41008"/>
                    </a:cubicBezTo>
                    <a:cubicBezTo>
                      <a:pt x="32167" y="52596"/>
                      <a:pt x="28021" y="69429"/>
                      <a:pt x="28021" y="91507"/>
                    </a:cubicBezTo>
                    <a:lnTo>
                      <a:pt x="28021" y="188408"/>
                    </a:lnTo>
                    <a:lnTo>
                      <a:pt x="0" y="188408"/>
                    </a:lnTo>
                    <a:lnTo>
                      <a:pt x="0" y="3396"/>
                    </a:lnTo>
                    <a:lnTo>
                      <a:pt x="22628" y="3396"/>
                    </a:lnTo>
                    <a:lnTo>
                      <a:pt x="26823" y="30069"/>
                    </a:lnTo>
                    <a:lnTo>
                      <a:pt x="28321" y="30069"/>
                    </a:lnTo>
                    <a:cubicBezTo>
                      <a:pt x="32267" y="23526"/>
                      <a:pt x="37262" y="18032"/>
                      <a:pt x="43356" y="13586"/>
                    </a:cubicBezTo>
                    <a:cubicBezTo>
                      <a:pt x="49450" y="9141"/>
                      <a:pt x="56243" y="5744"/>
                      <a:pt x="63786" y="3446"/>
                    </a:cubicBezTo>
                    <a:cubicBezTo>
                      <a:pt x="71328" y="1149"/>
                      <a:pt x="79269" y="0"/>
                      <a:pt x="8761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95" name="Google Shape;3695;g34ed79b00d1_0_3626"/>
              <p:cNvSpPr/>
              <p:nvPr/>
            </p:nvSpPr>
            <p:spPr>
              <a:xfrm>
                <a:off x="10423033" y="2370979"/>
                <a:ext cx="154241" cy="188407"/>
              </a:xfrm>
              <a:custGeom>
                <a:rect b="b" l="l" r="r" t="t"/>
                <a:pathLst>
                  <a:path extrusionOk="0" h="188407" w="154241">
                    <a:moveTo>
                      <a:pt x="87561" y="0"/>
                    </a:moveTo>
                    <a:cubicBezTo>
                      <a:pt x="109488" y="0"/>
                      <a:pt x="126121" y="5395"/>
                      <a:pt x="137360" y="16134"/>
                    </a:cubicBezTo>
                    <a:cubicBezTo>
                      <a:pt x="148598" y="26873"/>
                      <a:pt x="154242" y="44155"/>
                      <a:pt x="154242" y="67881"/>
                    </a:cubicBezTo>
                    <a:lnTo>
                      <a:pt x="154242" y="188408"/>
                    </a:lnTo>
                    <a:lnTo>
                      <a:pt x="126570" y="188408"/>
                    </a:lnTo>
                    <a:lnTo>
                      <a:pt x="126570" y="69729"/>
                    </a:lnTo>
                    <a:cubicBezTo>
                      <a:pt x="126570" y="54295"/>
                      <a:pt x="123074" y="42756"/>
                      <a:pt x="116031" y="35114"/>
                    </a:cubicBezTo>
                    <a:cubicBezTo>
                      <a:pt x="108989" y="27472"/>
                      <a:pt x="98199" y="23626"/>
                      <a:pt x="83715" y="23626"/>
                    </a:cubicBezTo>
                    <a:cubicBezTo>
                      <a:pt x="63235" y="23626"/>
                      <a:pt x="48800" y="29420"/>
                      <a:pt x="40508" y="41008"/>
                    </a:cubicBezTo>
                    <a:cubicBezTo>
                      <a:pt x="32167" y="52596"/>
                      <a:pt x="28021" y="69429"/>
                      <a:pt x="28021" y="91507"/>
                    </a:cubicBezTo>
                    <a:lnTo>
                      <a:pt x="28021" y="188408"/>
                    </a:lnTo>
                    <a:lnTo>
                      <a:pt x="0" y="188408"/>
                    </a:lnTo>
                    <a:lnTo>
                      <a:pt x="0" y="3396"/>
                    </a:lnTo>
                    <a:lnTo>
                      <a:pt x="22627" y="3396"/>
                    </a:lnTo>
                    <a:lnTo>
                      <a:pt x="26822" y="30069"/>
                    </a:lnTo>
                    <a:lnTo>
                      <a:pt x="28321" y="30069"/>
                    </a:lnTo>
                    <a:cubicBezTo>
                      <a:pt x="32267" y="23526"/>
                      <a:pt x="37262" y="18032"/>
                      <a:pt x="43355" y="13586"/>
                    </a:cubicBezTo>
                    <a:cubicBezTo>
                      <a:pt x="49449" y="9141"/>
                      <a:pt x="56243" y="5744"/>
                      <a:pt x="63785" y="3446"/>
                    </a:cubicBezTo>
                    <a:cubicBezTo>
                      <a:pt x="71327" y="1149"/>
                      <a:pt x="79268" y="0"/>
                      <a:pt x="8761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696" name="Google Shape;3696;g34ed79b00d1_0_3626"/>
            <p:cNvGrpSpPr/>
            <p:nvPr/>
          </p:nvGrpSpPr>
          <p:grpSpPr>
            <a:xfrm>
              <a:off x="7456860" y="775358"/>
              <a:ext cx="310383" cy="1836226"/>
              <a:chOff x="7456860" y="775358"/>
              <a:chExt cx="310383" cy="1836226"/>
            </a:xfrm>
          </p:grpSpPr>
          <p:sp>
            <p:nvSpPr>
              <p:cNvPr id="3697" name="Google Shape;3697;g34ed79b00d1_0_3626"/>
              <p:cNvSpPr/>
              <p:nvPr/>
            </p:nvSpPr>
            <p:spPr>
              <a:xfrm>
                <a:off x="7464253" y="775358"/>
                <a:ext cx="299494" cy="296547"/>
              </a:xfrm>
              <a:custGeom>
                <a:rect b="b" l="l" r="r" t="t"/>
                <a:pathLst>
                  <a:path extrusionOk="0" h="296547" w="299494">
                    <a:moveTo>
                      <a:pt x="198997" y="114933"/>
                    </a:moveTo>
                    <a:cubicBezTo>
                      <a:pt x="202543" y="143154"/>
                      <a:pt x="207338" y="169827"/>
                      <a:pt x="213432" y="192603"/>
                    </a:cubicBezTo>
                    <a:cubicBezTo>
                      <a:pt x="231064" y="173323"/>
                      <a:pt x="246148" y="152145"/>
                      <a:pt x="257737" y="130667"/>
                    </a:cubicBezTo>
                    <a:lnTo>
                      <a:pt x="281812" y="139957"/>
                    </a:lnTo>
                    <a:cubicBezTo>
                      <a:pt x="280863" y="142205"/>
                      <a:pt x="278266" y="143154"/>
                      <a:pt x="275069" y="142854"/>
                    </a:cubicBezTo>
                    <a:cubicBezTo>
                      <a:pt x="261283" y="168228"/>
                      <a:pt x="242352" y="192903"/>
                      <a:pt x="220524" y="215730"/>
                    </a:cubicBezTo>
                    <a:cubicBezTo>
                      <a:pt x="232712" y="251343"/>
                      <a:pt x="248146" y="274120"/>
                      <a:pt x="265479" y="274120"/>
                    </a:cubicBezTo>
                    <a:cubicBezTo>
                      <a:pt x="274769" y="274120"/>
                      <a:pt x="279265" y="256788"/>
                      <a:pt x="281213" y="214731"/>
                    </a:cubicBezTo>
                    <a:cubicBezTo>
                      <a:pt x="286008" y="219226"/>
                      <a:pt x="293750" y="224671"/>
                      <a:pt x="299494" y="226918"/>
                    </a:cubicBezTo>
                    <a:cubicBezTo>
                      <a:pt x="295299" y="280813"/>
                      <a:pt x="286957" y="296547"/>
                      <a:pt x="263880" y="296547"/>
                    </a:cubicBezTo>
                    <a:cubicBezTo>
                      <a:pt x="237907" y="296547"/>
                      <a:pt x="217678" y="271823"/>
                      <a:pt x="202893" y="232663"/>
                    </a:cubicBezTo>
                    <a:cubicBezTo>
                      <a:pt x="181065" y="252243"/>
                      <a:pt x="157339" y="269575"/>
                      <a:pt x="131965" y="283061"/>
                    </a:cubicBezTo>
                    <a:cubicBezTo>
                      <a:pt x="128419" y="277617"/>
                      <a:pt x="122025" y="270524"/>
                      <a:pt x="116880" y="265729"/>
                    </a:cubicBezTo>
                    <a:cubicBezTo>
                      <a:pt x="145102" y="251943"/>
                      <a:pt x="171774" y="233012"/>
                      <a:pt x="195500" y="210835"/>
                    </a:cubicBezTo>
                    <a:cubicBezTo>
                      <a:pt x="187159" y="182913"/>
                      <a:pt x="181065" y="150197"/>
                      <a:pt x="176869" y="114883"/>
                    </a:cubicBezTo>
                    <a:lnTo>
                      <a:pt x="97251" y="114883"/>
                    </a:lnTo>
                    <a:lnTo>
                      <a:pt x="97251" y="170076"/>
                    </a:lnTo>
                    <a:cubicBezTo>
                      <a:pt x="116830" y="165931"/>
                      <a:pt x="137060" y="161435"/>
                      <a:pt x="156939" y="156940"/>
                    </a:cubicBezTo>
                    <a:lnTo>
                      <a:pt x="158538" y="175871"/>
                    </a:lnTo>
                    <a:lnTo>
                      <a:pt x="97251" y="190955"/>
                    </a:lnTo>
                    <a:lnTo>
                      <a:pt x="97251" y="267027"/>
                    </a:lnTo>
                    <a:cubicBezTo>
                      <a:pt x="97251" y="292052"/>
                      <a:pt x="87960" y="296547"/>
                      <a:pt x="29869" y="295898"/>
                    </a:cubicBezTo>
                    <a:cubicBezTo>
                      <a:pt x="28920" y="289804"/>
                      <a:pt x="25074" y="280164"/>
                      <a:pt x="21828" y="274070"/>
                    </a:cubicBezTo>
                    <a:cubicBezTo>
                      <a:pt x="30818" y="274370"/>
                      <a:pt x="39459" y="274370"/>
                      <a:pt x="46852" y="274370"/>
                    </a:cubicBezTo>
                    <a:cubicBezTo>
                      <a:pt x="66082" y="274370"/>
                      <a:pt x="75722" y="271908"/>
                      <a:pt x="75722" y="266977"/>
                    </a:cubicBezTo>
                    <a:lnTo>
                      <a:pt x="75722" y="196050"/>
                    </a:lnTo>
                    <a:cubicBezTo>
                      <a:pt x="51647" y="201844"/>
                      <a:pt x="30169" y="206989"/>
                      <a:pt x="13137" y="210835"/>
                    </a:cubicBezTo>
                    <a:cubicBezTo>
                      <a:pt x="12487" y="213382"/>
                      <a:pt x="10889" y="215330"/>
                      <a:pt x="8641" y="215980"/>
                    </a:cubicBezTo>
                    <a:lnTo>
                      <a:pt x="0" y="190306"/>
                    </a:lnTo>
                    <a:cubicBezTo>
                      <a:pt x="19880" y="186460"/>
                      <a:pt x="46552" y="181015"/>
                      <a:pt x="75722" y="174921"/>
                    </a:cubicBezTo>
                    <a:lnTo>
                      <a:pt x="75722" y="114883"/>
                    </a:lnTo>
                    <a:lnTo>
                      <a:pt x="4495" y="114883"/>
                    </a:lnTo>
                    <a:lnTo>
                      <a:pt x="4495" y="94354"/>
                    </a:lnTo>
                    <a:lnTo>
                      <a:pt x="75722" y="94354"/>
                    </a:lnTo>
                    <a:lnTo>
                      <a:pt x="75722" y="39460"/>
                    </a:lnTo>
                    <a:cubicBezTo>
                      <a:pt x="55193" y="43306"/>
                      <a:pt x="33666" y="46852"/>
                      <a:pt x="13785" y="49749"/>
                    </a:cubicBezTo>
                    <a:cubicBezTo>
                      <a:pt x="12837" y="44605"/>
                      <a:pt x="9640" y="36912"/>
                      <a:pt x="7042" y="31768"/>
                    </a:cubicBezTo>
                    <a:cubicBezTo>
                      <a:pt x="52596" y="24725"/>
                      <a:pt x="105892" y="13137"/>
                      <a:pt x="136360" y="1598"/>
                    </a:cubicBezTo>
                    <a:lnTo>
                      <a:pt x="153393" y="21178"/>
                    </a:lnTo>
                    <a:cubicBezTo>
                      <a:pt x="152444" y="21828"/>
                      <a:pt x="151445" y="22127"/>
                      <a:pt x="149847" y="22127"/>
                    </a:cubicBezTo>
                    <a:cubicBezTo>
                      <a:pt x="148898" y="22127"/>
                      <a:pt x="147899" y="22127"/>
                      <a:pt x="146950" y="21828"/>
                    </a:cubicBezTo>
                    <a:cubicBezTo>
                      <a:pt x="132814" y="26623"/>
                      <a:pt x="114233" y="31468"/>
                      <a:pt x="93654" y="35614"/>
                    </a:cubicBezTo>
                    <a:lnTo>
                      <a:pt x="103594" y="36263"/>
                    </a:lnTo>
                    <a:cubicBezTo>
                      <a:pt x="103294" y="38810"/>
                      <a:pt x="101646" y="40109"/>
                      <a:pt x="97151" y="40758"/>
                    </a:cubicBezTo>
                    <a:lnTo>
                      <a:pt x="97151" y="94354"/>
                    </a:lnTo>
                    <a:lnTo>
                      <a:pt x="174522" y="94354"/>
                    </a:lnTo>
                    <a:cubicBezTo>
                      <a:pt x="171325" y="63535"/>
                      <a:pt x="169727" y="31768"/>
                      <a:pt x="169377" y="0"/>
                    </a:cubicBezTo>
                    <a:lnTo>
                      <a:pt x="199246" y="1598"/>
                    </a:lnTo>
                    <a:cubicBezTo>
                      <a:pt x="199246" y="4146"/>
                      <a:pt x="196999" y="5744"/>
                      <a:pt x="192204" y="6743"/>
                    </a:cubicBezTo>
                    <a:cubicBezTo>
                      <a:pt x="192204" y="36263"/>
                      <a:pt x="193502" y="66133"/>
                      <a:pt x="196349" y="94354"/>
                    </a:cubicBezTo>
                    <a:lnTo>
                      <a:pt x="293300" y="94354"/>
                    </a:lnTo>
                    <a:lnTo>
                      <a:pt x="293300" y="114883"/>
                    </a:lnTo>
                    <a:lnTo>
                      <a:pt x="198947" y="114883"/>
                    </a:lnTo>
                    <a:close/>
                    <a:moveTo>
                      <a:pt x="233362" y="5145"/>
                    </a:moveTo>
                    <a:cubicBezTo>
                      <a:pt x="253891" y="20529"/>
                      <a:pt x="276368" y="43655"/>
                      <a:pt x="286308" y="60039"/>
                    </a:cubicBezTo>
                    <a:lnTo>
                      <a:pt x="268675" y="72876"/>
                    </a:lnTo>
                    <a:cubicBezTo>
                      <a:pt x="259385" y="56492"/>
                      <a:pt x="237208" y="32767"/>
                      <a:pt x="216679" y="16733"/>
                    </a:cubicBezTo>
                    <a:lnTo>
                      <a:pt x="233362" y="5195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98" name="Google Shape;3698;g34ed79b00d1_0_3626"/>
              <p:cNvSpPr/>
              <p:nvPr/>
            </p:nvSpPr>
            <p:spPr>
              <a:xfrm>
                <a:off x="7458509" y="1159916"/>
                <a:ext cx="293000" cy="296547"/>
              </a:xfrm>
              <a:custGeom>
                <a:rect b="b" l="l" r="r" t="t"/>
                <a:pathLst>
                  <a:path extrusionOk="0" h="296547" w="293000">
                    <a:moveTo>
                      <a:pt x="40758" y="296547"/>
                    </a:moveTo>
                    <a:lnTo>
                      <a:pt x="40758" y="115232"/>
                    </a:lnTo>
                    <a:cubicBezTo>
                      <a:pt x="31118" y="133863"/>
                      <a:pt x="20878" y="150846"/>
                      <a:pt x="9940" y="165281"/>
                    </a:cubicBezTo>
                    <a:cubicBezTo>
                      <a:pt x="7692" y="159837"/>
                      <a:pt x="2897" y="149248"/>
                      <a:pt x="0" y="144103"/>
                    </a:cubicBezTo>
                    <a:cubicBezTo>
                      <a:pt x="25374" y="110737"/>
                      <a:pt x="49450" y="55194"/>
                      <a:pt x="64184" y="0"/>
                    </a:cubicBezTo>
                    <a:lnTo>
                      <a:pt x="89209" y="7692"/>
                    </a:lnTo>
                    <a:cubicBezTo>
                      <a:pt x="87910" y="10240"/>
                      <a:pt x="85363" y="11239"/>
                      <a:pt x="82166" y="10889"/>
                    </a:cubicBezTo>
                    <a:cubicBezTo>
                      <a:pt x="75722" y="32367"/>
                      <a:pt x="68031" y="53895"/>
                      <a:pt x="59389" y="74774"/>
                    </a:cubicBezTo>
                    <a:lnTo>
                      <a:pt x="66782" y="76722"/>
                    </a:lnTo>
                    <a:cubicBezTo>
                      <a:pt x="66132" y="78969"/>
                      <a:pt x="64534" y="80268"/>
                      <a:pt x="60338" y="80568"/>
                    </a:cubicBezTo>
                    <a:lnTo>
                      <a:pt x="60338" y="296547"/>
                    </a:lnTo>
                    <a:lnTo>
                      <a:pt x="40758" y="296547"/>
                    </a:lnTo>
                    <a:close/>
                    <a:moveTo>
                      <a:pt x="180665" y="16383"/>
                    </a:moveTo>
                    <a:lnTo>
                      <a:pt x="180665" y="133863"/>
                    </a:lnTo>
                    <a:lnTo>
                      <a:pt x="113883" y="133863"/>
                    </a:lnTo>
                    <a:lnTo>
                      <a:pt x="113883" y="296248"/>
                    </a:lnTo>
                    <a:lnTo>
                      <a:pt x="93654" y="296248"/>
                    </a:lnTo>
                    <a:lnTo>
                      <a:pt x="93654" y="16383"/>
                    </a:lnTo>
                    <a:lnTo>
                      <a:pt x="180615" y="16383"/>
                    </a:lnTo>
                    <a:close/>
                    <a:moveTo>
                      <a:pt x="163034" y="34015"/>
                    </a:moveTo>
                    <a:lnTo>
                      <a:pt x="113933" y="34015"/>
                    </a:lnTo>
                    <a:lnTo>
                      <a:pt x="113933" y="65783"/>
                    </a:lnTo>
                    <a:lnTo>
                      <a:pt x="163034" y="65783"/>
                    </a:lnTo>
                    <a:lnTo>
                      <a:pt x="163034" y="34015"/>
                    </a:lnTo>
                    <a:close/>
                    <a:moveTo>
                      <a:pt x="113933" y="116181"/>
                    </a:moveTo>
                    <a:lnTo>
                      <a:pt x="163034" y="116181"/>
                    </a:lnTo>
                    <a:lnTo>
                      <a:pt x="163034" y="82815"/>
                    </a:lnTo>
                    <a:lnTo>
                      <a:pt x="113933" y="82815"/>
                    </a:lnTo>
                    <a:lnTo>
                      <a:pt x="113933" y="116181"/>
                    </a:lnTo>
                    <a:close/>
                    <a:moveTo>
                      <a:pt x="293001" y="16383"/>
                    </a:moveTo>
                    <a:lnTo>
                      <a:pt x="293001" y="267027"/>
                    </a:lnTo>
                    <a:cubicBezTo>
                      <a:pt x="293001" y="296248"/>
                      <a:pt x="279865" y="296248"/>
                      <a:pt x="218527" y="296248"/>
                    </a:cubicBezTo>
                    <a:cubicBezTo>
                      <a:pt x="217228" y="290454"/>
                      <a:pt x="213731" y="281163"/>
                      <a:pt x="210485" y="275069"/>
                    </a:cubicBezTo>
                    <a:cubicBezTo>
                      <a:pt x="222673" y="275369"/>
                      <a:pt x="234211" y="275719"/>
                      <a:pt x="243551" y="275719"/>
                    </a:cubicBezTo>
                    <a:cubicBezTo>
                      <a:pt x="271772" y="275719"/>
                      <a:pt x="272122" y="275719"/>
                      <a:pt x="272122" y="266728"/>
                    </a:cubicBezTo>
                    <a:lnTo>
                      <a:pt x="272122" y="133863"/>
                    </a:lnTo>
                    <a:lnTo>
                      <a:pt x="202493" y="133863"/>
                    </a:lnTo>
                    <a:lnTo>
                      <a:pt x="202493" y="16383"/>
                    </a:lnTo>
                    <a:lnTo>
                      <a:pt x="293001" y="16383"/>
                    </a:lnTo>
                    <a:close/>
                    <a:moveTo>
                      <a:pt x="272122" y="34015"/>
                    </a:moveTo>
                    <a:lnTo>
                      <a:pt x="220425" y="34015"/>
                    </a:lnTo>
                    <a:lnTo>
                      <a:pt x="220425" y="65783"/>
                    </a:lnTo>
                    <a:lnTo>
                      <a:pt x="272122" y="65783"/>
                    </a:lnTo>
                    <a:lnTo>
                      <a:pt x="272122" y="34015"/>
                    </a:lnTo>
                    <a:close/>
                    <a:moveTo>
                      <a:pt x="220475" y="116181"/>
                    </a:moveTo>
                    <a:lnTo>
                      <a:pt x="272172" y="116181"/>
                    </a:lnTo>
                    <a:lnTo>
                      <a:pt x="272172" y="82815"/>
                    </a:lnTo>
                    <a:lnTo>
                      <a:pt x="220475" y="82815"/>
                    </a:lnTo>
                    <a:lnTo>
                      <a:pt x="220475" y="11618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99" name="Google Shape;3699;g34ed79b00d1_0_3626"/>
              <p:cNvSpPr/>
              <p:nvPr/>
            </p:nvSpPr>
            <p:spPr>
              <a:xfrm>
                <a:off x="7461056" y="1543124"/>
                <a:ext cx="303290" cy="299144"/>
              </a:xfrm>
              <a:custGeom>
                <a:rect b="b" l="l" r="r" t="t"/>
                <a:pathLst>
                  <a:path extrusionOk="0" h="299144" w="303290">
                    <a:moveTo>
                      <a:pt x="85363" y="7093"/>
                    </a:moveTo>
                    <a:cubicBezTo>
                      <a:pt x="84413" y="9340"/>
                      <a:pt x="82166" y="10289"/>
                      <a:pt x="78320" y="10639"/>
                    </a:cubicBezTo>
                    <a:cubicBezTo>
                      <a:pt x="70628" y="29570"/>
                      <a:pt x="59389" y="54594"/>
                      <a:pt x="48450" y="74824"/>
                    </a:cubicBezTo>
                    <a:cubicBezTo>
                      <a:pt x="71227" y="74174"/>
                      <a:pt x="96601" y="73225"/>
                      <a:pt x="122275" y="72276"/>
                    </a:cubicBezTo>
                    <a:cubicBezTo>
                      <a:pt x="114883" y="60089"/>
                      <a:pt x="106541" y="47551"/>
                      <a:pt x="98199" y="36663"/>
                    </a:cubicBezTo>
                    <a:lnTo>
                      <a:pt x="115831" y="29270"/>
                    </a:lnTo>
                    <a:cubicBezTo>
                      <a:pt x="133813" y="51398"/>
                      <a:pt x="152445" y="81267"/>
                      <a:pt x="160136" y="101147"/>
                    </a:cubicBezTo>
                    <a:lnTo>
                      <a:pt x="141505" y="109788"/>
                    </a:lnTo>
                    <a:cubicBezTo>
                      <a:pt x="139258" y="103994"/>
                      <a:pt x="136360" y="97251"/>
                      <a:pt x="132514" y="90208"/>
                    </a:cubicBezTo>
                    <a:cubicBezTo>
                      <a:pt x="87560" y="93405"/>
                      <a:pt x="41357" y="95652"/>
                      <a:pt x="11838" y="96951"/>
                    </a:cubicBezTo>
                    <a:cubicBezTo>
                      <a:pt x="11538" y="99498"/>
                      <a:pt x="9290" y="100797"/>
                      <a:pt x="7042" y="101446"/>
                    </a:cubicBezTo>
                    <a:lnTo>
                      <a:pt x="0" y="76072"/>
                    </a:lnTo>
                    <a:lnTo>
                      <a:pt x="26323" y="75423"/>
                    </a:lnTo>
                    <a:cubicBezTo>
                      <a:pt x="38211" y="53595"/>
                      <a:pt x="51697" y="22477"/>
                      <a:pt x="59039" y="0"/>
                    </a:cubicBezTo>
                    <a:lnTo>
                      <a:pt x="85363" y="7043"/>
                    </a:lnTo>
                    <a:close/>
                    <a:moveTo>
                      <a:pt x="137360" y="122625"/>
                    </a:moveTo>
                    <a:lnTo>
                      <a:pt x="137360" y="273171"/>
                    </a:lnTo>
                    <a:cubicBezTo>
                      <a:pt x="137360" y="297247"/>
                      <a:pt x="124523" y="298196"/>
                      <a:pt x="83765" y="298196"/>
                    </a:cubicBezTo>
                    <a:cubicBezTo>
                      <a:pt x="82466" y="292402"/>
                      <a:pt x="79269" y="283760"/>
                      <a:pt x="76072" y="277966"/>
                    </a:cubicBezTo>
                    <a:cubicBezTo>
                      <a:pt x="85712" y="278266"/>
                      <a:pt x="94354" y="278616"/>
                      <a:pt x="100797" y="278616"/>
                    </a:cubicBezTo>
                    <a:cubicBezTo>
                      <a:pt x="114583" y="278616"/>
                      <a:pt x="116181" y="278616"/>
                      <a:pt x="116181" y="272822"/>
                    </a:cubicBezTo>
                    <a:lnTo>
                      <a:pt x="116181" y="237508"/>
                    </a:lnTo>
                    <a:lnTo>
                      <a:pt x="43006" y="237508"/>
                    </a:lnTo>
                    <a:lnTo>
                      <a:pt x="43006" y="299145"/>
                    </a:lnTo>
                    <a:lnTo>
                      <a:pt x="22776" y="299145"/>
                    </a:lnTo>
                    <a:lnTo>
                      <a:pt x="22776" y="122625"/>
                    </a:lnTo>
                    <a:lnTo>
                      <a:pt x="137360" y="122625"/>
                    </a:lnTo>
                    <a:close/>
                    <a:moveTo>
                      <a:pt x="116181" y="141256"/>
                    </a:moveTo>
                    <a:lnTo>
                      <a:pt x="43006" y="141256"/>
                    </a:lnTo>
                    <a:lnTo>
                      <a:pt x="43006" y="171125"/>
                    </a:lnTo>
                    <a:lnTo>
                      <a:pt x="116181" y="171125"/>
                    </a:lnTo>
                    <a:lnTo>
                      <a:pt x="116181" y="141256"/>
                    </a:lnTo>
                    <a:close/>
                    <a:moveTo>
                      <a:pt x="43006" y="220175"/>
                    </a:moveTo>
                    <a:lnTo>
                      <a:pt x="116181" y="220175"/>
                    </a:lnTo>
                    <a:lnTo>
                      <a:pt x="116181" y="188408"/>
                    </a:lnTo>
                    <a:lnTo>
                      <a:pt x="43006" y="188408"/>
                    </a:lnTo>
                    <a:lnTo>
                      <a:pt x="43006" y="220175"/>
                    </a:lnTo>
                    <a:close/>
                    <a:moveTo>
                      <a:pt x="262832" y="122325"/>
                    </a:moveTo>
                    <a:cubicBezTo>
                      <a:pt x="275968" y="122325"/>
                      <a:pt x="278216" y="116881"/>
                      <a:pt x="279515" y="83814"/>
                    </a:cubicBezTo>
                    <a:cubicBezTo>
                      <a:pt x="284309" y="87660"/>
                      <a:pt x="293001" y="90857"/>
                      <a:pt x="299394" y="92456"/>
                    </a:cubicBezTo>
                    <a:cubicBezTo>
                      <a:pt x="296497" y="131616"/>
                      <a:pt x="290104" y="142205"/>
                      <a:pt x="264730" y="142205"/>
                    </a:cubicBezTo>
                    <a:lnTo>
                      <a:pt x="206639" y="142205"/>
                    </a:lnTo>
                    <a:cubicBezTo>
                      <a:pt x="176770" y="142205"/>
                      <a:pt x="168777" y="135462"/>
                      <a:pt x="168777" y="110437"/>
                    </a:cubicBezTo>
                    <a:lnTo>
                      <a:pt x="168777" y="350"/>
                    </a:lnTo>
                    <a:lnTo>
                      <a:pt x="196399" y="1948"/>
                    </a:lnTo>
                    <a:cubicBezTo>
                      <a:pt x="196100" y="4196"/>
                      <a:pt x="194451" y="5794"/>
                      <a:pt x="190306" y="6443"/>
                    </a:cubicBezTo>
                    <a:lnTo>
                      <a:pt x="190306" y="56492"/>
                    </a:lnTo>
                    <a:cubicBezTo>
                      <a:pt x="219176" y="46852"/>
                      <a:pt x="249695" y="35014"/>
                      <a:pt x="268625" y="25025"/>
                    </a:cubicBezTo>
                    <a:lnTo>
                      <a:pt x="285009" y="42657"/>
                    </a:lnTo>
                    <a:cubicBezTo>
                      <a:pt x="284359" y="43306"/>
                      <a:pt x="283061" y="43606"/>
                      <a:pt x="281812" y="43606"/>
                    </a:cubicBezTo>
                    <a:cubicBezTo>
                      <a:pt x="280863" y="43606"/>
                      <a:pt x="279864" y="43606"/>
                      <a:pt x="278915" y="43306"/>
                    </a:cubicBezTo>
                    <a:cubicBezTo>
                      <a:pt x="257087" y="53246"/>
                      <a:pt x="222123" y="64834"/>
                      <a:pt x="190356" y="74124"/>
                    </a:cubicBezTo>
                    <a:lnTo>
                      <a:pt x="190356" y="110088"/>
                    </a:lnTo>
                    <a:cubicBezTo>
                      <a:pt x="190356" y="120377"/>
                      <a:pt x="192903" y="122275"/>
                      <a:pt x="208337" y="122275"/>
                    </a:cubicBezTo>
                    <a:lnTo>
                      <a:pt x="262882" y="122275"/>
                    </a:lnTo>
                    <a:close/>
                    <a:moveTo>
                      <a:pt x="190006" y="262882"/>
                    </a:moveTo>
                    <a:cubicBezTo>
                      <a:pt x="190006" y="273771"/>
                      <a:pt x="193202" y="275719"/>
                      <a:pt x="209237" y="275719"/>
                    </a:cubicBezTo>
                    <a:lnTo>
                      <a:pt x="265729" y="275719"/>
                    </a:lnTo>
                    <a:cubicBezTo>
                      <a:pt x="280164" y="275719"/>
                      <a:pt x="282411" y="269275"/>
                      <a:pt x="283710" y="232063"/>
                    </a:cubicBezTo>
                    <a:cubicBezTo>
                      <a:pt x="288855" y="235609"/>
                      <a:pt x="297496" y="238806"/>
                      <a:pt x="303290" y="240405"/>
                    </a:cubicBezTo>
                    <a:cubicBezTo>
                      <a:pt x="300743" y="283710"/>
                      <a:pt x="294299" y="294949"/>
                      <a:pt x="267327" y="294949"/>
                    </a:cubicBezTo>
                    <a:lnTo>
                      <a:pt x="207288" y="294949"/>
                    </a:lnTo>
                    <a:cubicBezTo>
                      <a:pt x="177119" y="294949"/>
                      <a:pt x="168777" y="288506"/>
                      <a:pt x="168777" y="263181"/>
                    </a:cubicBezTo>
                    <a:lnTo>
                      <a:pt x="168777" y="151795"/>
                    </a:lnTo>
                    <a:lnTo>
                      <a:pt x="196399" y="153393"/>
                    </a:lnTo>
                    <a:cubicBezTo>
                      <a:pt x="196100" y="155641"/>
                      <a:pt x="194451" y="157240"/>
                      <a:pt x="190006" y="157889"/>
                    </a:cubicBezTo>
                    <a:lnTo>
                      <a:pt x="190006" y="204741"/>
                    </a:lnTo>
                    <a:cubicBezTo>
                      <a:pt x="220824" y="195451"/>
                      <a:pt x="253891" y="182264"/>
                      <a:pt x="273121" y="170076"/>
                    </a:cubicBezTo>
                    <a:lnTo>
                      <a:pt x="289155" y="188058"/>
                    </a:lnTo>
                    <a:cubicBezTo>
                      <a:pt x="288206" y="188707"/>
                      <a:pt x="287207" y="189007"/>
                      <a:pt x="285608" y="189007"/>
                    </a:cubicBezTo>
                    <a:cubicBezTo>
                      <a:pt x="284959" y="189007"/>
                      <a:pt x="284010" y="189007"/>
                      <a:pt x="283061" y="188707"/>
                    </a:cubicBezTo>
                    <a:cubicBezTo>
                      <a:pt x="261533" y="200895"/>
                      <a:pt x="223671" y="213732"/>
                      <a:pt x="190006" y="223072"/>
                    </a:cubicBezTo>
                    <a:lnTo>
                      <a:pt x="190006" y="262882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00" name="Google Shape;3700;g34ed79b00d1_0_3626"/>
              <p:cNvSpPr/>
              <p:nvPr/>
            </p:nvSpPr>
            <p:spPr>
              <a:xfrm>
                <a:off x="7456860" y="1928331"/>
                <a:ext cx="310383" cy="299444"/>
              </a:xfrm>
              <a:custGeom>
                <a:rect b="b" l="l" r="r" t="t"/>
                <a:pathLst>
                  <a:path extrusionOk="0" h="299444" w="310383">
                    <a:moveTo>
                      <a:pt x="44305" y="116181"/>
                    </a:moveTo>
                    <a:cubicBezTo>
                      <a:pt x="33716" y="135112"/>
                      <a:pt x="22477" y="152794"/>
                      <a:pt x="10589" y="167529"/>
                    </a:cubicBezTo>
                    <a:cubicBezTo>
                      <a:pt x="8342" y="162384"/>
                      <a:pt x="3197" y="151495"/>
                      <a:pt x="0" y="146650"/>
                    </a:cubicBezTo>
                    <a:cubicBezTo>
                      <a:pt x="27622" y="113284"/>
                      <a:pt x="54245" y="57441"/>
                      <a:pt x="70628" y="1898"/>
                    </a:cubicBezTo>
                    <a:lnTo>
                      <a:pt x="96002" y="9940"/>
                    </a:lnTo>
                    <a:cubicBezTo>
                      <a:pt x="95053" y="12188"/>
                      <a:pt x="92806" y="13486"/>
                      <a:pt x="88610" y="13486"/>
                    </a:cubicBezTo>
                    <a:cubicBezTo>
                      <a:pt x="81567" y="35014"/>
                      <a:pt x="73225" y="56492"/>
                      <a:pt x="63885" y="77021"/>
                    </a:cubicBezTo>
                    <a:lnTo>
                      <a:pt x="71277" y="79269"/>
                    </a:lnTo>
                    <a:cubicBezTo>
                      <a:pt x="70628" y="81517"/>
                      <a:pt x="69030" y="82816"/>
                      <a:pt x="65184" y="83415"/>
                    </a:cubicBezTo>
                    <a:lnTo>
                      <a:pt x="65184" y="298445"/>
                    </a:lnTo>
                    <a:lnTo>
                      <a:pt x="44305" y="298445"/>
                    </a:lnTo>
                    <a:lnTo>
                      <a:pt x="44305" y="116131"/>
                    </a:lnTo>
                    <a:close/>
                    <a:moveTo>
                      <a:pt x="185511" y="262182"/>
                    </a:moveTo>
                    <a:lnTo>
                      <a:pt x="111037" y="262182"/>
                    </a:lnTo>
                    <a:lnTo>
                      <a:pt x="111037" y="283361"/>
                    </a:lnTo>
                    <a:lnTo>
                      <a:pt x="91756" y="283361"/>
                    </a:lnTo>
                    <a:lnTo>
                      <a:pt x="91756" y="147599"/>
                    </a:lnTo>
                    <a:lnTo>
                      <a:pt x="128669" y="147599"/>
                    </a:lnTo>
                    <a:lnTo>
                      <a:pt x="128669" y="84064"/>
                    </a:lnTo>
                    <a:lnTo>
                      <a:pt x="81467" y="84064"/>
                    </a:lnTo>
                    <a:lnTo>
                      <a:pt x="81467" y="64185"/>
                    </a:lnTo>
                    <a:lnTo>
                      <a:pt x="128669" y="64185"/>
                    </a:lnTo>
                    <a:lnTo>
                      <a:pt x="128669" y="3546"/>
                    </a:lnTo>
                    <a:lnTo>
                      <a:pt x="154992" y="5145"/>
                    </a:lnTo>
                    <a:cubicBezTo>
                      <a:pt x="154693" y="7393"/>
                      <a:pt x="153044" y="8991"/>
                      <a:pt x="148898" y="9640"/>
                    </a:cubicBezTo>
                    <a:lnTo>
                      <a:pt x="148898" y="64185"/>
                    </a:lnTo>
                    <a:lnTo>
                      <a:pt x="193852" y="64185"/>
                    </a:lnTo>
                    <a:lnTo>
                      <a:pt x="193852" y="84064"/>
                    </a:lnTo>
                    <a:lnTo>
                      <a:pt x="148898" y="84064"/>
                    </a:lnTo>
                    <a:lnTo>
                      <a:pt x="148898" y="147599"/>
                    </a:lnTo>
                    <a:lnTo>
                      <a:pt x="185461" y="147599"/>
                    </a:lnTo>
                    <a:lnTo>
                      <a:pt x="185461" y="262182"/>
                    </a:lnTo>
                    <a:close/>
                    <a:moveTo>
                      <a:pt x="165931" y="166530"/>
                    </a:moveTo>
                    <a:lnTo>
                      <a:pt x="111037" y="166530"/>
                    </a:lnTo>
                    <a:lnTo>
                      <a:pt x="111037" y="243252"/>
                    </a:lnTo>
                    <a:lnTo>
                      <a:pt x="165931" y="243252"/>
                    </a:lnTo>
                    <a:lnTo>
                      <a:pt x="165931" y="166530"/>
                    </a:lnTo>
                    <a:close/>
                    <a:moveTo>
                      <a:pt x="305239" y="82466"/>
                    </a:moveTo>
                    <a:lnTo>
                      <a:pt x="291453" y="82466"/>
                    </a:lnTo>
                    <a:cubicBezTo>
                      <a:pt x="285059" y="136710"/>
                      <a:pt x="274420" y="182264"/>
                      <a:pt x="256139" y="219526"/>
                    </a:cubicBezTo>
                    <a:cubicBezTo>
                      <a:pt x="268976" y="244900"/>
                      <a:pt x="286308" y="266728"/>
                      <a:pt x="310383" y="282112"/>
                    </a:cubicBezTo>
                    <a:cubicBezTo>
                      <a:pt x="306238" y="285958"/>
                      <a:pt x="299794" y="294000"/>
                      <a:pt x="296597" y="299145"/>
                    </a:cubicBezTo>
                    <a:cubicBezTo>
                      <a:pt x="274470" y="283411"/>
                      <a:pt x="257787" y="262582"/>
                      <a:pt x="244900" y="239106"/>
                    </a:cubicBezTo>
                    <a:cubicBezTo>
                      <a:pt x="229166" y="264130"/>
                      <a:pt x="208637" y="284060"/>
                      <a:pt x="182015" y="299444"/>
                    </a:cubicBezTo>
                    <a:cubicBezTo>
                      <a:pt x="179467" y="295249"/>
                      <a:pt x="173023" y="287557"/>
                      <a:pt x="168528" y="284060"/>
                    </a:cubicBezTo>
                    <a:cubicBezTo>
                      <a:pt x="197399" y="268326"/>
                      <a:pt x="218927" y="245849"/>
                      <a:pt x="234661" y="217628"/>
                    </a:cubicBezTo>
                    <a:cubicBezTo>
                      <a:pt x="221174" y="186160"/>
                      <a:pt x="213782" y="151845"/>
                      <a:pt x="208987" y="119078"/>
                    </a:cubicBezTo>
                    <a:cubicBezTo>
                      <a:pt x="204192" y="130966"/>
                      <a:pt x="198697" y="141556"/>
                      <a:pt x="192604" y="150546"/>
                    </a:cubicBezTo>
                    <a:cubicBezTo>
                      <a:pt x="189407" y="147000"/>
                      <a:pt x="182664" y="140906"/>
                      <a:pt x="178168" y="137709"/>
                    </a:cubicBezTo>
                    <a:cubicBezTo>
                      <a:pt x="198048" y="107241"/>
                      <a:pt x="212184" y="53296"/>
                      <a:pt x="220226" y="0"/>
                    </a:cubicBezTo>
                    <a:lnTo>
                      <a:pt x="245900" y="5444"/>
                    </a:lnTo>
                    <a:cubicBezTo>
                      <a:pt x="245250" y="7992"/>
                      <a:pt x="243002" y="9291"/>
                      <a:pt x="238857" y="9291"/>
                    </a:cubicBezTo>
                    <a:cubicBezTo>
                      <a:pt x="235660" y="27572"/>
                      <a:pt x="232114" y="45903"/>
                      <a:pt x="227318" y="63535"/>
                    </a:cubicBezTo>
                    <a:lnTo>
                      <a:pt x="305288" y="63535"/>
                    </a:lnTo>
                    <a:lnTo>
                      <a:pt x="305288" y="82466"/>
                    </a:lnTo>
                    <a:close/>
                    <a:moveTo>
                      <a:pt x="222124" y="82466"/>
                    </a:moveTo>
                    <a:lnTo>
                      <a:pt x="221474" y="84414"/>
                    </a:lnTo>
                    <a:cubicBezTo>
                      <a:pt x="225321" y="120377"/>
                      <a:pt x="231764" y="159537"/>
                      <a:pt x="245200" y="195151"/>
                    </a:cubicBezTo>
                    <a:cubicBezTo>
                      <a:pt x="258037" y="163683"/>
                      <a:pt x="266079" y="125822"/>
                      <a:pt x="270574" y="82516"/>
                    </a:cubicBezTo>
                    <a:lnTo>
                      <a:pt x="222124" y="82516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01" name="Google Shape;3701;g34ed79b00d1_0_3626"/>
              <p:cNvSpPr/>
              <p:nvPr/>
            </p:nvSpPr>
            <p:spPr>
              <a:xfrm>
                <a:off x="7461606" y="2322729"/>
                <a:ext cx="292501" cy="288855"/>
              </a:xfrm>
              <a:custGeom>
                <a:rect b="b" l="l" r="r" t="t"/>
                <a:pathLst>
                  <a:path extrusionOk="0" h="288855" w="292501">
                    <a:moveTo>
                      <a:pt x="100197" y="241104"/>
                    </a:moveTo>
                    <a:lnTo>
                      <a:pt x="174972" y="230815"/>
                    </a:lnTo>
                    <a:lnTo>
                      <a:pt x="175920" y="249446"/>
                    </a:lnTo>
                    <a:cubicBezTo>
                      <a:pt x="117530" y="259086"/>
                      <a:pt x="54594" y="268726"/>
                      <a:pt x="15434" y="274170"/>
                    </a:cubicBezTo>
                    <a:cubicBezTo>
                      <a:pt x="14785" y="276718"/>
                      <a:pt x="13486" y="278366"/>
                      <a:pt x="11239" y="278965"/>
                    </a:cubicBezTo>
                    <a:lnTo>
                      <a:pt x="0" y="254590"/>
                    </a:lnTo>
                    <a:cubicBezTo>
                      <a:pt x="20878" y="252043"/>
                      <a:pt x="48151" y="248497"/>
                      <a:pt x="78620" y="244301"/>
                    </a:cubicBezTo>
                    <a:lnTo>
                      <a:pt x="78620" y="187808"/>
                    </a:lnTo>
                    <a:lnTo>
                      <a:pt x="17632" y="187808"/>
                    </a:lnTo>
                    <a:lnTo>
                      <a:pt x="17632" y="167929"/>
                    </a:lnTo>
                    <a:lnTo>
                      <a:pt x="78620" y="167929"/>
                    </a:lnTo>
                    <a:lnTo>
                      <a:pt x="78620" y="126221"/>
                    </a:lnTo>
                    <a:lnTo>
                      <a:pt x="106541" y="128169"/>
                    </a:lnTo>
                    <a:cubicBezTo>
                      <a:pt x="106242" y="130417"/>
                      <a:pt x="104593" y="132015"/>
                      <a:pt x="100097" y="132365"/>
                    </a:cubicBezTo>
                    <a:lnTo>
                      <a:pt x="100097" y="167979"/>
                    </a:lnTo>
                    <a:lnTo>
                      <a:pt x="160736" y="167979"/>
                    </a:lnTo>
                    <a:lnTo>
                      <a:pt x="160736" y="187858"/>
                    </a:lnTo>
                    <a:lnTo>
                      <a:pt x="100097" y="187858"/>
                    </a:lnTo>
                    <a:lnTo>
                      <a:pt x="100097" y="241154"/>
                    </a:lnTo>
                    <a:close/>
                    <a:moveTo>
                      <a:pt x="5244" y="103744"/>
                    </a:moveTo>
                    <a:lnTo>
                      <a:pt x="33466" y="102445"/>
                    </a:lnTo>
                    <a:cubicBezTo>
                      <a:pt x="43106" y="82216"/>
                      <a:pt x="53695" y="53995"/>
                      <a:pt x="60738" y="31818"/>
                    </a:cubicBezTo>
                    <a:lnTo>
                      <a:pt x="3596" y="31818"/>
                    </a:lnTo>
                    <a:lnTo>
                      <a:pt x="3596" y="12238"/>
                    </a:lnTo>
                    <a:lnTo>
                      <a:pt x="175321" y="12238"/>
                    </a:lnTo>
                    <a:lnTo>
                      <a:pt x="175321" y="31818"/>
                    </a:lnTo>
                    <a:lnTo>
                      <a:pt x="83864" y="31818"/>
                    </a:lnTo>
                    <a:cubicBezTo>
                      <a:pt x="76822" y="51697"/>
                      <a:pt x="65882" y="79619"/>
                      <a:pt x="55293" y="101446"/>
                    </a:cubicBezTo>
                    <a:cubicBezTo>
                      <a:pt x="79019" y="100498"/>
                      <a:pt x="105992" y="99199"/>
                      <a:pt x="132664" y="97900"/>
                    </a:cubicBezTo>
                    <a:cubicBezTo>
                      <a:pt x="123674" y="86012"/>
                      <a:pt x="113434" y="73825"/>
                      <a:pt x="103794" y="63535"/>
                    </a:cubicBezTo>
                    <a:lnTo>
                      <a:pt x="119178" y="53895"/>
                    </a:lnTo>
                    <a:cubicBezTo>
                      <a:pt x="140357" y="75423"/>
                      <a:pt x="164732" y="104943"/>
                      <a:pt x="175321" y="124173"/>
                    </a:cubicBezTo>
                    <a:lnTo>
                      <a:pt x="158638" y="135412"/>
                    </a:lnTo>
                    <a:cubicBezTo>
                      <a:pt x="155441" y="129618"/>
                      <a:pt x="150946" y="122875"/>
                      <a:pt x="145801" y="115532"/>
                    </a:cubicBezTo>
                    <a:cubicBezTo>
                      <a:pt x="98949" y="118729"/>
                      <a:pt x="49500" y="121976"/>
                      <a:pt x="18731" y="123874"/>
                    </a:cubicBezTo>
                    <a:cubicBezTo>
                      <a:pt x="18082" y="126421"/>
                      <a:pt x="16483" y="127720"/>
                      <a:pt x="14235" y="128069"/>
                    </a:cubicBezTo>
                    <a:lnTo>
                      <a:pt x="5244" y="103694"/>
                    </a:lnTo>
                    <a:close/>
                    <a:moveTo>
                      <a:pt x="214481" y="31518"/>
                    </a:moveTo>
                    <a:cubicBezTo>
                      <a:pt x="214181" y="33766"/>
                      <a:pt x="212533" y="35364"/>
                      <a:pt x="208387" y="36013"/>
                    </a:cubicBezTo>
                    <a:lnTo>
                      <a:pt x="208387" y="209336"/>
                    </a:lnTo>
                    <a:lnTo>
                      <a:pt x="187508" y="209336"/>
                    </a:lnTo>
                    <a:lnTo>
                      <a:pt x="187508" y="29920"/>
                    </a:lnTo>
                    <a:lnTo>
                      <a:pt x="214481" y="31518"/>
                    </a:lnTo>
                    <a:close/>
                    <a:moveTo>
                      <a:pt x="264880" y="50"/>
                    </a:moveTo>
                    <a:lnTo>
                      <a:pt x="292501" y="1648"/>
                    </a:lnTo>
                    <a:cubicBezTo>
                      <a:pt x="292202" y="3896"/>
                      <a:pt x="290553" y="5494"/>
                      <a:pt x="286058" y="6144"/>
                    </a:cubicBezTo>
                    <a:lnTo>
                      <a:pt x="286058" y="258386"/>
                    </a:lnTo>
                    <a:cubicBezTo>
                      <a:pt x="286058" y="286608"/>
                      <a:pt x="276118" y="288855"/>
                      <a:pt x="216080" y="288855"/>
                    </a:cubicBezTo>
                    <a:cubicBezTo>
                      <a:pt x="214781" y="282761"/>
                      <a:pt x="211584" y="272822"/>
                      <a:pt x="208038" y="266078"/>
                    </a:cubicBezTo>
                    <a:cubicBezTo>
                      <a:pt x="230165" y="266728"/>
                      <a:pt x="250744" y="266728"/>
                      <a:pt x="257137" y="266728"/>
                    </a:cubicBezTo>
                    <a:cubicBezTo>
                      <a:pt x="262932" y="266428"/>
                      <a:pt x="264830" y="264780"/>
                      <a:pt x="264830" y="258686"/>
                    </a:cubicBezTo>
                    <a:lnTo>
                      <a:pt x="26483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02" name="Google Shape;3702;g34ed79b00d1_0_3626"/>
            <p:cNvGrpSpPr/>
            <p:nvPr/>
          </p:nvGrpSpPr>
          <p:grpSpPr>
            <a:xfrm>
              <a:off x="9903413" y="3123661"/>
              <a:ext cx="243851" cy="1365955"/>
              <a:chOff x="9903413" y="3123661"/>
              <a:chExt cx="243851" cy="1365955"/>
            </a:xfrm>
          </p:grpSpPr>
          <p:sp>
            <p:nvSpPr>
              <p:cNvPr id="3703" name="Google Shape;3703;g34ed79b00d1_0_3626"/>
              <p:cNvSpPr/>
              <p:nvPr/>
            </p:nvSpPr>
            <p:spPr>
              <a:xfrm>
                <a:off x="9914502" y="4344315"/>
                <a:ext cx="173972" cy="145301"/>
              </a:xfrm>
              <a:custGeom>
                <a:rect b="b" l="l" r="r" t="t"/>
                <a:pathLst>
                  <a:path extrusionOk="0" h="145301" w="173972">
                    <a:moveTo>
                      <a:pt x="0" y="0"/>
                    </a:moveTo>
                    <a:lnTo>
                      <a:pt x="173973" y="62486"/>
                    </a:lnTo>
                    <a:lnTo>
                      <a:pt x="173973" y="82816"/>
                    </a:lnTo>
                    <a:lnTo>
                      <a:pt x="0" y="145302"/>
                    </a:lnTo>
                    <a:lnTo>
                      <a:pt x="0" y="124123"/>
                    </a:lnTo>
                    <a:lnTo>
                      <a:pt x="114583" y="83415"/>
                    </a:lnTo>
                    <a:cubicBezTo>
                      <a:pt x="119178" y="81767"/>
                      <a:pt x="123574" y="80268"/>
                      <a:pt x="127770" y="78969"/>
                    </a:cubicBezTo>
                    <a:cubicBezTo>
                      <a:pt x="131966" y="77671"/>
                      <a:pt x="136011" y="76472"/>
                      <a:pt x="139907" y="75473"/>
                    </a:cubicBezTo>
                    <a:cubicBezTo>
                      <a:pt x="143803" y="74424"/>
                      <a:pt x="147550" y="73525"/>
                      <a:pt x="151196" y="72726"/>
                    </a:cubicBezTo>
                    <a:cubicBezTo>
                      <a:pt x="147550" y="71927"/>
                      <a:pt x="143753" y="71027"/>
                      <a:pt x="139857" y="69979"/>
                    </a:cubicBezTo>
                    <a:cubicBezTo>
                      <a:pt x="135961" y="68930"/>
                      <a:pt x="131866" y="67781"/>
                      <a:pt x="127620" y="66432"/>
                    </a:cubicBezTo>
                    <a:cubicBezTo>
                      <a:pt x="123374" y="65084"/>
                      <a:pt x="118929" y="63585"/>
                      <a:pt x="114233" y="61887"/>
                    </a:cubicBezTo>
                    <a:lnTo>
                      <a:pt x="0" y="214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04" name="Google Shape;3704;g34ed79b00d1_0_3626"/>
              <p:cNvSpPr/>
              <p:nvPr/>
            </p:nvSpPr>
            <p:spPr>
              <a:xfrm>
                <a:off x="9909307" y="4301459"/>
                <a:ext cx="179167" cy="23775"/>
              </a:xfrm>
              <a:custGeom>
                <a:rect b="b" l="l" r="r" t="t"/>
                <a:pathLst>
                  <a:path extrusionOk="0" h="23775" w="179167">
                    <a:moveTo>
                      <a:pt x="0" y="11888"/>
                    </a:moveTo>
                    <a:cubicBezTo>
                      <a:pt x="0" y="8641"/>
                      <a:pt x="1049" y="5844"/>
                      <a:pt x="3147" y="3496"/>
                    </a:cubicBezTo>
                    <a:cubicBezTo>
                      <a:pt x="5245" y="1149"/>
                      <a:pt x="8542" y="0"/>
                      <a:pt x="12987" y="0"/>
                    </a:cubicBezTo>
                    <a:cubicBezTo>
                      <a:pt x="17433" y="0"/>
                      <a:pt x="20580" y="1149"/>
                      <a:pt x="22727" y="3496"/>
                    </a:cubicBezTo>
                    <a:cubicBezTo>
                      <a:pt x="24875" y="5844"/>
                      <a:pt x="25924" y="8641"/>
                      <a:pt x="25924" y="11888"/>
                    </a:cubicBezTo>
                    <a:cubicBezTo>
                      <a:pt x="25924" y="15284"/>
                      <a:pt x="24875" y="18132"/>
                      <a:pt x="22727" y="20379"/>
                    </a:cubicBezTo>
                    <a:cubicBezTo>
                      <a:pt x="20580" y="22627"/>
                      <a:pt x="17333" y="23776"/>
                      <a:pt x="12987" y="23776"/>
                    </a:cubicBezTo>
                    <a:cubicBezTo>
                      <a:pt x="8642" y="23776"/>
                      <a:pt x="5295" y="22627"/>
                      <a:pt x="3147" y="20379"/>
                    </a:cubicBezTo>
                    <a:cubicBezTo>
                      <a:pt x="1049" y="18132"/>
                      <a:pt x="0" y="15284"/>
                      <a:pt x="0" y="11888"/>
                    </a:cubicBezTo>
                    <a:close/>
                    <a:moveTo>
                      <a:pt x="48750" y="2248"/>
                    </a:moveTo>
                    <a:lnTo>
                      <a:pt x="179168" y="2248"/>
                    </a:lnTo>
                    <a:lnTo>
                      <a:pt x="179168" y="22028"/>
                    </a:lnTo>
                    <a:lnTo>
                      <a:pt x="48750" y="22028"/>
                    </a:lnTo>
                    <a:lnTo>
                      <a:pt x="48750" y="2248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05" name="Google Shape;3705;g34ed79b00d1_0_3626"/>
              <p:cNvSpPr/>
              <p:nvPr/>
            </p:nvSpPr>
            <p:spPr>
              <a:xfrm>
                <a:off x="9955560" y="4092023"/>
                <a:ext cx="191704" cy="123773"/>
              </a:xfrm>
              <a:custGeom>
                <a:rect b="b" l="l" r="r" t="t"/>
                <a:pathLst>
                  <a:path extrusionOk="0" h="123773" w="191704">
                    <a:moveTo>
                      <a:pt x="191505" y="70228"/>
                    </a:moveTo>
                    <a:cubicBezTo>
                      <a:pt x="191505" y="87361"/>
                      <a:pt x="188308" y="100597"/>
                      <a:pt x="181915" y="109838"/>
                    </a:cubicBezTo>
                    <a:cubicBezTo>
                      <a:pt x="175521" y="119129"/>
                      <a:pt x="166580" y="123774"/>
                      <a:pt x="155092" y="123774"/>
                    </a:cubicBezTo>
                    <a:cubicBezTo>
                      <a:pt x="146900" y="123774"/>
                      <a:pt x="139957" y="121176"/>
                      <a:pt x="134164" y="115982"/>
                    </a:cubicBezTo>
                    <a:cubicBezTo>
                      <a:pt x="128369" y="110787"/>
                      <a:pt x="124523" y="103594"/>
                      <a:pt x="122625" y="94404"/>
                    </a:cubicBezTo>
                    <a:cubicBezTo>
                      <a:pt x="121027" y="97800"/>
                      <a:pt x="118679" y="100747"/>
                      <a:pt x="115482" y="103145"/>
                    </a:cubicBezTo>
                    <a:cubicBezTo>
                      <a:pt x="112286" y="105542"/>
                      <a:pt x="108639" y="106791"/>
                      <a:pt x="104544" y="106791"/>
                    </a:cubicBezTo>
                    <a:cubicBezTo>
                      <a:pt x="99799" y="106791"/>
                      <a:pt x="95602" y="105442"/>
                      <a:pt x="92006" y="102795"/>
                    </a:cubicBezTo>
                    <a:cubicBezTo>
                      <a:pt x="88410" y="100148"/>
                      <a:pt x="84913" y="96052"/>
                      <a:pt x="81617" y="90608"/>
                    </a:cubicBezTo>
                    <a:cubicBezTo>
                      <a:pt x="78820" y="97451"/>
                      <a:pt x="74125" y="102945"/>
                      <a:pt x="67531" y="107191"/>
                    </a:cubicBezTo>
                    <a:cubicBezTo>
                      <a:pt x="60888" y="111436"/>
                      <a:pt x="53196" y="113534"/>
                      <a:pt x="44405" y="113534"/>
                    </a:cubicBezTo>
                    <a:cubicBezTo>
                      <a:pt x="35064" y="113534"/>
                      <a:pt x="27073" y="111586"/>
                      <a:pt x="20430" y="107690"/>
                    </a:cubicBezTo>
                    <a:cubicBezTo>
                      <a:pt x="13786" y="103794"/>
                      <a:pt x="8741" y="98150"/>
                      <a:pt x="5245" y="90807"/>
                    </a:cubicBezTo>
                    <a:cubicBezTo>
                      <a:pt x="1749" y="83415"/>
                      <a:pt x="0" y="74524"/>
                      <a:pt x="0" y="64035"/>
                    </a:cubicBezTo>
                    <a:cubicBezTo>
                      <a:pt x="0" y="61737"/>
                      <a:pt x="100" y="59439"/>
                      <a:pt x="300" y="57092"/>
                    </a:cubicBezTo>
                    <a:cubicBezTo>
                      <a:pt x="500" y="54744"/>
                      <a:pt x="799" y="52496"/>
                      <a:pt x="1149" y="50349"/>
                    </a:cubicBezTo>
                    <a:cubicBezTo>
                      <a:pt x="1499" y="48201"/>
                      <a:pt x="1898" y="46353"/>
                      <a:pt x="2398" y="44754"/>
                    </a:cubicBezTo>
                    <a:lnTo>
                      <a:pt x="2398" y="0"/>
                    </a:lnTo>
                    <a:lnTo>
                      <a:pt x="15135" y="0"/>
                    </a:lnTo>
                    <a:lnTo>
                      <a:pt x="18132" y="24025"/>
                    </a:lnTo>
                    <a:cubicBezTo>
                      <a:pt x="21228" y="21628"/>
                      <a:pt x="24975" y="19680"/>
                      <a:pt x="29320" y="18082"/>
                    </a:cubicBezTo>
                    <a:cubicBezTo>
                      <a:pt x="33666" y="16483"/>
                      <a:pt x="38511" y="15684"/>
                      <a:pt x="43855" y="15684"/>
                    </a:cubicBezTo>
                    <a:cubicBezTo>
                      <a:pt x="56842" y="15684"/>
                      <a:pt x="67182" y="20080"/>
                      <a:pt x="74874" y="28871"/>
                    </a:cubicBezTo>
                    <a:cubicBezTo>
                      <a:pt x="82516" y="37662"/>
                      <a:pt x="86362" y="49749"/>
                      <a:pt x="86362" y="65183"/>
                    </a:cubicBezTo>
                    <a:cubicBezTo>
                      <a:pt x="86362" y="68830"/>
                      <a:pt x="86063" y="72576"/>
                      <a:pt x="85413" y="76372"/>
                    </a:cubicBezTo>
                    <a:cubicBezTo>
                      <a:pt x="87561" y="80268"/>
                      <a:pt x="89958" y="83215"/>
                      <a:pt x="92556" y="85213"/>
                    </a:cubicBezTo>
                    <a:cubicBezTo>
                      <a:pt x="95153" y="87261"/>
                      <a:pt x="98200" y="88260"/>
                      <a:pt x="101597" y="88260"/>
                    </a:cubicBezTo>
                    <a:cubicBezTo>
                      <a:pt x="104144" y="88260"/>
                      <a:pt x="106142" y="87461"/>
                      <a:pt x="107640" y="85962"/>
                    </a:cubicBezTo>
                    <a:cubicBezTo>
                      <a:pt x="109139" y="84464"/>
                      <a:pt x="110238" y="82166"/>
                      <a:pt x="110937" y="79219"/>
                    </a:cubicBezTo>
                    <a:cubicBezTo>
                      <a:pt x="111637" y="76272"/>
                      <a:pt x="111936" y="72776"/>
                      <a:pt x="111936" y="68630"/>
                    </a:cubicBezTo>
                    <a:lnTo>
                      <a:pt x="111936" y="45653"/>
                    </a:lnTo>
                    <a:cubicBezTo>
                      <a:pt x="111936" y="31468"/>
                      <a:pt x="114933" y="20579"/>
                      <a:pt x="120877" y="12987"/>
                    </a:cubicBezTo>
                    <a:cubicBezTo>
                      <a:pt x="126821" y="5395"/>
                      <a:pt x="135512" y="1598"/>
                      <a:pt x="146950" y="1598"/>
                    </a:cubicBezTo>
                    <a:cubicBezTo>
                      <a:pt x="161386" y="1598"/>
                      <a:pt x="172474" y="7492"/>
                      <a:pt x="180166" y="19231"/>
                    </a:cubicBezTo>
                    <a:cubicBezTo>
                      <a:pt x="187859" y="30968"/>
                      <a:pt x="191704" y="47951"/>
                      <a:pt x="191704" y="70178"/>
                    </a:cubicBezTo>
                    <a:close/>
                    <a:moveTo>
                      <a:pt x="71777" y="64484"/>
                    </a:moveTo>
                    <a:cubicBezTo>
                      <a:pt x="71777" y="55044"/>
                      <a:pt x="69379" y="47951"/>
                      <a:pt x="64634" y="43206"/>
                    </a:cubicBezTo>
                    <a:cubicBezTo>
                      <a:pt x="59889" y="38461"/>
                      <a:pt x="52946" y="36063"/>
                      <a:pt x="43805" y="36063"/>
                    </a:cubicBezTo>
                    <a:cubicBezTo>
                      <a:pt x="34066" y="36063"/>
                      <a:pt x="26723" y="38461"/>
                      <a:pt x="21828" y="43306"/>
                    </a:cubicBezTo>
                    <a:cubicBezTo>
                      <a:pt x="16933" y="48151"/>
                      <a:pt x="14535" y="55294"/>
                      <a:pt x="14535" y="64734"/>
                    </a:cubicBezTo>
                    <a:cubicBezTo>
                      <a:pt x="14535" y="74174"/>
                      <a:pt x="17033" y="80718"/>
                      <a:pt x="22078" y="85613"/>
                    </a:cubicBezTo>
                    <a:cubicBezTo>
                      <a:pt x="27123" y="90508"/>
                      <a:pt x="34465" y="92905"/>
                      <a:pt x="44155" y="92905"/>
                    </a:cubicBezTo>
                    <a:cubicBezTo>
                      <a:pt x="53046" y="92905"/>
                      <a:pt x="59839" y="90458"/>
                      <a:pt x="64634" y="85513"/>
                    </a:cubicBezTo>
                    <a:cubicBezTo>
                      <a:pt x="69379" y="80618"/>
                      <a:pt x="71777" y="73575"/>
                      <a:pt x="71777" y="64434"/>
                    </a:cubicBezTo>
                    <a:close/>
                    <a:moveTo>
                      <a:pt x="176020" y="69629"/>
                    </a:moveTo>
                    <a:cubicBezTo>
                      <a:pt x="176020" y="58840"/>
                      <a:pt x="174922" y="49899"/>
                      <a:pt x="172724" y="42806"/>
                    </a:cubicBezTo>
                    <a:cubicBezTo>
                      <a:pt x="170526" y="35714"/>
                      <a:pt x="167429" y="30369"/>
                      <a:pt x="163334" y="26873"/>
                    </a:cubicBezTo>
                    <a:cubicBezTo>
                      <a:pt x="159237" y="23326"/>
                      <a:pt x="154393" y="21578"/>
                      <a:pt x="148748" y="21578"/>
                    </a:cubicBezTo>
                    <a:cubicBezTo>
                      <a:pt x="143504" y="21578"/>
                      <a:pt x="139558" y="22777"/>
                      <a:pt x="136910" y="25125"/>
                    </a:cubicBezTo>
                    <a:cubicBezTo>
                      <a:pt x="134263" y="27472"/>
                      <a:pt x="132465" y="31018"/>
                      <a:pt x="131566" y="35614"/>
                    </a:cubicBezTo>
                    <a:cubicBezTo>
                      <a:pt x="130667" y="40209"/>
                      <a:pt x="130217" y="45853"/>
                      <a:pt x="130217" y="52496"/>
                    </a:cubicBezTo>
                    <a:lnTo>
                      <a:pt x="130217" y="75124"/>
                    </a:lnTo>
                    <a:cubicBezTo>
                      <a:pt x="130217" y="81017"/>
                      <a:pt x="131116" y="86112"/>
                      <a:pt x="132964" y="90458"/>
                    </a:cubicBezTo>
                    <a:cubicBezTo>
                      <a:pt x="134812" y="94803"/>
                      <a:pt x="137510" y="98150"/>
                      <a:pt x="141056" y="100497"/>
                    </a:cubicBezTo>
                    <a:cubicBezTo>
                      <a:pt x="144603" y="102845"/>
                      <a:pt x="149048" y="103994"/>
                      <a:pt x="154393" y="103994"/>
                    </a:cubicBezTo>
                    <a:cubicBezTo>
                      <a:pt x="161436" y="103994"/>
                      <a:pt x="166830" y="100997"/>
                      <a:pt x="170526" y="95053"/>
                    </a:cubicBezTo>
                    <a:cubicBezTo>
                      <a:pt x="174222" y="89109"/>
                      <a:pt x="176070" y="80618"/>
                      <a:pt x="176070" y="6957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06" name="Google Shape;3706;g34ed79b00d1_0_3626"/>
              <p:cNvSpPr/>
              <p:nvPr/>
            </p:nvSpPr>
            <p:spPr>
              <a:xfrm>
                <a:off x="9955660" y="3991276"/>
                <a:ext cx="132814" cy="75123"/>
              </a:xfrm>
              <a:custGeom>
                <a:rect b="b" l="l" r="r" t="t"/>
                <a:pathLst>
                  <a:path extrusionOk="0" h="75123" w="132814">
                    <a:moveTo>
                      <a:pt x="50" y="15784"/>
                    </a:moveTo>
                    <a:cubicBezTo>
                      <a:pt x="50" y="13187"/>
                      <a:pt x="200" y="10439"/>
                      <a:pt x="450" y="7592"/>
                    </a:cubicBezTo>
                    <a:cubicBezTo>
                      <a:pt x="749" y="4745"/>
                      <a:pt x="1099" y="2198"/>
                      <a:pt x="1599" y="0"/>
                    </a:cubicBezTo>
                    <a:lnTo>
                      <a:pt x="19930" y="2497"/>
                    </a:lnTo>
                    <a:cubicBezTo>
                      <a:pt x="19380" y="4645"/>
                      <a:pt x="18931" y="7043"/>
                      <a:pt x="18631" y="9640"/>
                    </a:cubicBezTo>
                    <a:cubicBezTo>
                      <a:pt x="18332" y="12238"/>
                      <a:pt x="18132" y="14735"/>
                      <a:pt x="18132" y="17032"/>
                    </a:cubicBezTo>
                    <a:cubicBezTo>
                      <a:pt x="18132" y="22277"/>
                      <a:pt x="19181" y="27222"/>
                      <a:pt x="21278" y="31867"/>
                    </a:cubicBezTo>
                    <a:cubicBezTo>
                      <a:pt x="23376" y="36513"/>
                      <a:pt x="26373" y="40559"/>
                      <a:pt x="30319" y="44055"/>
                    </a:cubicBezTo>
                    <a:cubicBezTo>
                      <a:pt x="34265" y="47552"/>
                      <a:pt x="38960" y="50299"/>
                      <a:pt x="44455" y="52247"/>
                    </a:cubicBezTo>
                    <a:cubicBezTo>
                      <a:pt x="49949" y="54245"/>
                      <a:pt x="56093" y="55244"/>
                      <a:pt x="62836" y="55244"/>
                    </a:cubicBezTo>
                    <a:lnTo>
                      <a:pt x="132815" y="55244"/>
                    </a:lnTo>
                    <a:lnTo>
                      <a:pt x="132815" y="75123"/>
                    </a:lnTo>
                    <a:lnTo>
                      <a:pt x="2397" y="75123"/>
                    </a:lnTo>
                    <a:lnTo>
                      <a:pt x="2397" y="58690"/>
                    </a:lnTo>
                    <a:lnTo>
                      <a:pt x="26423" y="56542"/>
                    </a:lnTo>
                    <a:lnTo>
                      <a:pt x="26423" y="55693"/>
                    </a:lnTo>
                    <a:cubicBezTo>
                      <a:pt x="21578" y="52996"/>
                      <a:pt x="17183" y="49749"/>
                      <a:pt x="13137" y="45953"/>
                    </a:cubicBezTo>
                    <a:cubicBezTo>
                      <a:pt x="9141" y="42157"/>
                      <a:pt x="5944" y="37711"/>
                      <a:pt x="3547" y="32667"/>
                    </a:cubicBezTo>
                    <a:cubicBezTo>
                      <a:pt x="1149" y="27622"/>
                      <a:pt x="0" y="22027"/>
                      <a:pt x="0" y="1583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07" name="Google Shape;3707;g34ed79b00d1_0_3626"/>
              <p:cNvSpPr/>
              <p:nvPr/>
            </p:nvSpPr>
            <p:spPr>
              <a:xfrm>
                <a:off x="9955710" y="3863456"/>
                <a:ext cx="135262" cy="110537"/>
              </a:xfrm>
              <a:custGeom>
                <a:rect b="b" l="l" r="r" t="t"/>
                <a:pathLst>
                  <a:path extrusionOk="0" h="110537" w="135262">
                    <a:moveTo>
                      <a:pt x="0" y="53046"/>
                    </a:moveTo>
                    <a:cubicBezTo>
                      <a:pt x="0" y="41957"/>
                      <a:pt x="2447" y="32417"/>
                      <a:pt x="7392" y="24475"/>
                    </a:cubicBezTo>
                    <a:cubicBezTo>
                      <a:pt x="12287" y="16533"/>
                      <a:pt x="19180" y="10489"/>
                      <a:pt x="28021" y="6294"/>
                    </a:cubicBezTo>
                    <a:cubicBezTo>
                      <a:pt x="36862" y="2098"/>
                      <a:pt x="47202" y="0"/>
                      <a:pt x="59040" y="0"/>
                    </a:cubicBezTo>
                    <a:lnTo>
                      <a:pt x="71277" y="0"/>
                    </a:lnTo>
                    <a:lnTo>
                      <a:pt x="71277" y="90058"/>
                    </a:lnTo>
                    <a:cubicBezTo>
                      <a:pt x="86611" y="89809"/>
                      <a:pt x="98250" y="86012"/>
                      <a:pt x="106242" y="78620"/>
                    </a:cubicBezTo>
                    <a:cubicBezTo>
                      <a:pt x="114233" y="71227"/>
                      <a:pt x="118280" y="60838"/>
                      <a:pt x="118280" y="47452"/>
                    </a:cubicBezTo>
                    <a:cubicBezTo>
                      <a:pt x="118280" y="39210"/>
                      <a:pt x="117530" y="31917"/>
                      <a:pt x="116031" y="25574"/>
                    </a:cubicBezTo>
                    <a:cubicBezTo>
                      <a:pt x="114533" y="19231"/>
                      <a:pt x="112285" y="12637"/>
                      <a:pt x="109388" y="5794"/>
                    </a:cubicBezTo>
                    <a:lnTo>
                      <a:pt x="126771" y="5794"/>
                    </a:lnTo>
                    <a:cubicBezTo>
                      <a:pt x="129717" y="12388"/>
                      <a:pt x="131866" y="18881"/>
                      <a:pt x="133214" y="25374"/>
                    </a:cubicBezTo>
                    <a:cubicBezTo>
                      <a:pt x="134563" y="31818"/>
                      <a:pt x="135262" y="39460"/>
                      <a:pt x="135262" y="48301"/>
                    </a:cubicBezTo>
                    <a:cubicBezTo>
                      <a:pt x="135262" y="60838"/>
                      <a:pt x="132715" y="71777"/>
                      <a:pt x="127570" y="81067"/>
                    </a:cubicBezTo>
                    <a:cubicBezTo>
                      <a:pt x="122425" y="90358"/>
                      <a:pt x="114933" y="97651"/>
                      <a:pt x="105043" y="102795"/>
                    </a:cubicBezTo>
                    <a:cubicBezTo>
                      <a:pt x="95153" y="107940"/>
                      <a:pt x="82965" y="110537"/>
                      <a:pt x="68630" y="110537"/>
                    </a:cubicBezTo>
                    <a:cubicBezTo>
                      <a:pt x="54295" y="110537"/>
                      <a:pt x="42457" y="108190"/>
                      <a:pt x="32167" y="103445"/>
                    </a:cubicBezTo>
                    <a:cubicBezTo>
                      <a:pt x="21878" y="98749"/>
                      <a:pt x="13986" y="92056"/>
                      <a:pt x="8442" y="83465"/>
                    </a:cubicBezTo>
                    <a:cubicBezTo>
                      <a:pt x="2897" y="74874"/>
                      <a:pt x="100" y="64734"/>
                      <a:pt x="100" y="53046"/>
                    </a:cubicBezTo>
                    <a:close/>
                    <a:moveTo>
                      <a:pt x="16183" y="53296"/>
                    </a:moveTo>
                    <a:cubicBezTo>
                      <a:pt x="16183" y="63835"/>
                      <a:pt x="19630" y="72276"/>
                      <a:pt x="26523" y="78520"/>
                    </a:cubicBezTo>
                    <a:cubicBezTo>
                      <a:pt x="33416" y="84764"/>
                      <a:pt x="43056" y="88510"/>
                      <a:pt x="55443" y="89709"/>
                    </a:cubicBezTo>
                    <a:lnTo>
                      <a:pt x="55443" y="20679"/>
                    </a:lnTo>
                    <a:cubicBezTo>
                      <a:pt x="47652" y="20779"/>
                      <a:pt x="40809" y="21978"/>
                      <a:pt x="34914" y="24325"/>
                    </a:cubicBezTo>
                    <a:cubicBezTo>
                      <a:pt x="29021" y="26673"/>
                      <a:pt x="24425" y="30219"/>
                      <a:pt x="21128" y="34964"/>
                    </a:cubicBezTo>
                    <a:cubicBezTo>
                      <a:pt x="17832" y="39710"/>
                      <a:pt x="16183" y="45853"/>
                      <a:pt x="16183" y="5329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08" name="Google Shape;3708;g34ed79b00d1_0_3626"/>
              <p:cNvSpPr/>
              <p:nvPr/>
            </p:nvSpPr>
            <p:spPr>
              <a:xfrm>
                <a:off x="9909258" y="3807913"/>
                <a:ext cx="237807" cy="56092"/>
              </a:xfrm>
              <a:custGeom>
                <a:rect b="b" l="l" r="r" t="t"/>
                <a:pathLst>
                  <a:path extrusionOk="0" h="56092" w="237807">
                    <a:moveTo>
                      <a:pt x="12987" y="23776"/>
                    </a:moveTo>
                    <a:cubicBezTo>
                      <a:pt x="8541" y="23776"/>
                      <a:pt x="5294" y="22627"/>
                      <a:pt x="3147" y="20379"/>
                    </a:cubicBezTo>
                    <a:cubicBezTo>
                      <a:pt x="1049" y="18132"/>
                      <a:pt x="0" y="15284"/>
                      <a:pt x="0" y="11888"/>
                    </a:cubicBezTo>
                    <a:cubicBezTo>
                      <a:pt x="0" y="8491"/>
                      <a:pt x="1049" y="5844"/>
                      <a:pt x="3147" y="3496"/>
                    </a:cubicBezTo>
                    <a:cubicBezTo>
                      <a:pt x="5244" y="1149"/>
                      <a:pt x="8541" y="0"/>
                      <a:pt x="12987" y="0"/>
                    </a:cubicBezTo>
                    <a:cubicBezTo>
                      <a:pt x="17432" y="0"/>
                      <a:pt x="20579" y="1149"/>
                      <a:pt x="22726" y="3496"/>
                    </a:cubicBezTo>
                    <a:cubicBezTo>
                      <a:pt x="24875" y="5844"/>
                      <a:pt x="25923" y="8641"/>
                      <a:pt x="25923" y="11888"/>
                    </a:cubicBezTo>
                    <a:cubicBezTo>
                      <a:pt x="25923" y="15284"/>
                      <a:pt x="24875" y="18132"/>
                      <a:pt x="22726" y="20379"/>
                    </a:cubicBezTo>
                    <a:cubicBezTo>
                      <a:pt x="20579" y="22627"/>
                      <a:pt x="17332" y="23776"/>
                      <a:pt x="12987" y="23776"/>
                    </a:cubicBezTo>
                    <a:close/>
                    <a:moveTo>
                      <a:pt x="237807" y="37662"/>
                    </a:moveTo>
                    <a:cubicBezTo>
                      <a:pt x="237807" y="41708"/>
                      <a:pt x="237507" y="45254"/>
                      <a:pt x="236908" y="48251"/>
                    </a:cubicBezTo>
                    <a:cubicBezTo>
                      <a:pt x="236308" y="51248"/>
                      <a:pt x="235609" y="53895"/>
                      <a:pt x="234810" y="56093"/>
                    </a:cubicBezTo>
                    <a:lnTo>
                      <a:pt x="218726" y="56093"/>
                    </a:lnTo>
                    <a:cubicBezTo>
                      <a:pt x="219526" y="53645"/>
                      <a:pt x="220125" y="51148"/>
                      <a:pt x="220574" y="48601"/>
                    </a:cubicBezTo>
                    <a:cubicBezTo>
                      <a:pt x="221024" y="46053"/>
                      <a:pt x="221224" y="43206"/>
                      <a:pt x="221224" y="40059"/>
                    </a:cubicBezTo>
                    <a:cubicBezTo>
                      <a:pt x="221224" y="34665"/>
                      <a:pt x="219726" y="30319"/>
                      <a:pt x="216679" y="26973"/>
                    </a:cubicBezTo>
                    <a:cubicBezTo>
                      <a:pt x="213681" y="23626"/>
                      <a:pt x="208187" y="21978"/>
                      <a:pt x="200245" y="21978"/>
                    </a:cubicBezTo>
                    <a:lnTo>
                      <a:pt x="48750" y="21978"/>
                    </a:lnTo>
                    <a:lnTo>
                      <a:pt x="48750" y="2198"/>
                    </a:lnTo>
                    <a:lnTo>
                      <a:pt x="199746" y="2198"/>
                    </a:lnTo>
                    <a:cubicBezTo>
                      <a:pt x="207688" y="2198"/>
                      <a:pt x="214481" y="3446"/>
                      <a:pt x="220175" y="5994"/>
                    </a:cubicBezTo>
                    <a:cubicBezTo>
                      <a:pt x="225869" y="8541"/>
                      <a:pt x="230165" y="12437"/>
                      <a:pt x="233212" y="17632"/>
                    </a:cubicBezTo>
                    <a:cubicBezTo>
                      <a:pt x="236208" y="22877"/>
                      <a:pt x="237757" y="29520"/>
                      <a:pt x="237757" y="3761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09" name="Google Shape;3709;g34ed79b00d1_0_3626"/>
              <p:cNvSpPr/>
              <p:nvPr/>
            </p:nvSpPr>
            <p:spPr>
              <a:xfrm>
                <a:off x="9955910" y="3673650"/>
                <a:ext cx="134912" cy="104343"/>
              </a:xfrm>
              <a:custGeom>
                <a:rect b="b" l="l" r="r" t="t"/>
                <a:pathLst>
                  <a:path extrusionOk="0" h="104343" w="134912">
                    <a:moveTo>
                      <a:pt x="0" y="45903"/>
                    </a:moveTo>
                    <a:cubicBezTo>
                      <a:pt x="0" y="30369"/>
                      <a:pt x="3496" y="18831"/>
                      <a:pt x="10489" y="11289"/>
                    </a:cubicBezTo>
                    <a:cubicBezTo>
                      <a:pt x="17482" y="3746"/>
                      <a:pt x="28621" y="0"/>
                      <a:pt x="43905" y="0"/>
                    </a:cubicBezTo>
                    <a:lnTo>
                      <a:pt x="132565" y="0"/>
                    </a:lnTo>
                    <a:lnTo>
                      <a:pt x="132565" y="14385"/>
                    </a:lnTo>
                    <a:lnTo>
                      <a:pt x="113284" y="18182"/>
                    </a:lnTo>
                    <a:lnTo>
                      <a:pt x="113284" y="19131"/>
                    </a:lnTo>
                    <a:cubicBezTo>
                      <a:pt x="118030" y="22777"/>
                      <a:pt x="122025" y="26573"/>
                      <a:pt x="125222" y="30569"/>
                    </a:cubicBezTo>
                    <a:cubicBezTo>
                      <a:pt x="128419" y="34515"/>
                      <a:pt x="130866" y="39110"/>
                      <a:pt x="132465" y="44305"/>
                    </a:cubicBezTo>
                    <a:cubicBezTo>
                      <a:pt x="134113" y="49500"/>
                      <a:pt x="134912" y="55843"/>
                      <a:pt x="134912" y="63385"/>
                    </a:cubicBezTo>
                    <a:cubicBezTo>
                      <a:pt x="134912" y="71327"/>
                      <a:pt x="133514" y="78370"/>
                      <a:pt x="130766" y="84514"/>
                    </a:cubicBezTo>
                    <a:cubicBezTo>
                      <a:pt x="127969" y="90658"/>
                      <a:pt x="123774" y="95502"/>
                      <a:pt x="118130" y="99049"/>
                    </a:cubicBezTo>
                    <a:cubicBezTo>
                      <a:pt x="112485" y="102595"/>
                      <a:pt x="105342" y="104344"/>
                      <a:pt x="96701" y="104344"/>
                    </a:cubicBezTo>
                    <a:cubicBezTo>
                      <a:pt x="83715" y="104344"/>
                      <a:pt x="73675" y="99199"/>
                      <a:pt x="66732" y="88859"/>
                    </a:cubicBezTo>
                    <a:cubicBezTo>
                      <a:pt x="59739" y="78570"/>
                      <a:pt x="55943" y="62836"/>
                      <a:pt x="55293" y="41758"/>
                    </a:cubicBezTo>
                    <a:lnTo>
                      <a:pt x="54345" y="19281"/>
                    </a:lnTo>
                    <a:lnTo>
                      <a:pt x="46353" y="19281"/>
                    </a:lnTo>
                    <a:cubicBezTo>
                      <a:pt x="35114" y="19281"/>
                      <a:pt x="27172" y="21728"/>
                      <a:pt x="22677" y="26523"/>
                    </a:cubicBezTo>
                    <a:cubicBezTo>
                      <a:pt x="18132" y="31368"/>
                      <a:pt x="15883" y="38161"/>
                      <a:pt x="15883" y="47002"/>
                    </a:cubicBezTo>
                    <a:cubicBezTo>
                      <a:pt x="15883" y="53845"/>
                      <a:pt x="16883" y="60338"/>
                      <a:pt x="18881" y="66532"/>
                    </a:cubicBezTo>
                    <a:cubicBezTo>
                      <a:pt x="20878" y="72726"/>
                      <a:pt x="23226" y="78620"/>
                      <a:pt x="25923" y="84164"/>
                    </a:cubicBezTo>
                    <a:lnTo>
                      <a:pt x="10939" y="90208"/>
                    </a:lnTo>
                    <a:cubicBezTo>
                      <a:pt x="7942" y="84314"/>
                      <a:pt x="5344" y="77571"/>
                      <a:pt x="3197" y="69979"/>
                    </a:cubicBezTo>
                    <a:cubicBezTo>
                      <a:pt x="1049" y="62337"/>
                      <a:pt x="0" y="54345"/>
                      <a:pt x="0" y="45953"/>
                    </a:cubicBezTo>
                    <a:close/>
                    <a:moveTo>
                      <a:pt x="68330" y="19480"/>
                    </a:moveTo>
                    <a:lnTo>
                      <a:pt x="69179" y="39360"/>
                    </a:lnTo>
                    <a:cubicBezTo>
                      <a:pt x="69829" y="55643"/>
                      <a:pt x="72476" y="67081"/>
                      <a:pt x="77171" y="73725"/>
                    </a:cubicBezTo>
                    <a:cubicBezTo>
                      <a:pt x="81867" y="80368"/>
                      <a:pt x="88460" y="83715"/>
                      <a:pt x="97051" y="83715"/>
                    </a:cubicBezTo>
                    <a:cubicBezTo>
                      <a:pt x="104493" y="83715"/>
                      <a:pt x="110038" y="81467"/>
                      <a:pt x="113584" y="76922"/>
                    </a:cubicBezTo>
                    <a:cubicBezTo>
                      <a:pt x="117130" y="72376"/>
                      <a:pt x="118928" y="66432"/>
                      <a:pt x="118928" y="58940"/>
                    </a:cubicBezTo>
                    <a:cubicBezTo>
                      <a:pt x="118928" y="47352"/>
                      <a:pt x="115731" y="37861"/>
                      <a:pt x="109288" y="30519"/>
                    </a:cubicBezTo>
                    <a:cubicBezTo>
                      <a:pt x="102845" y="23126"/>
                      <a:pt x="93205" y="19430"/>
                      <a:pt x="80368" y="19430"/>
                    </a:cubicBezTo>
                    <a:lnTo>
                      <a:pt x="68330" y="1943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10" name="Google Shape;3710;g34ed79b00d1_0_3626"/>
              <p:cNvSpPr/>
              <p:nvPr/>
            </p:nvSpPr>
            <p:spPr>
              <a:xfrm>
                <a:off x="9955660" y="3557918"/>
                <a:ext cx="132814" cy="75123"/>
              </a:xfrm>
              <a:custGeom>
                <a:rect b="b" l="l" r="r" t="t"/>
                <a:pathLst>
                  <a:path extrusionOk="0" h="75123" w="132814">
                    <a:moveTo>
                      <a:pt x="50" y="15784"/>
                    </a:moveTo>
                    <a:cubicBezTo>
                      <a:pt x="50" y="13187"/>
                      <a:pt x="200" y="10439"/>
                      <a:pt x="450" y="7592"/>
                    </a:cubicBezTo>
                    <a:cubicBezTo>
                      <a:pt x="749" y="4745"/>
                      <a:pt x="1099" y="2198"/>
                      <a:pt x="1599" y="0"/>
                    </a:cubicBezTo>
                    <a:lnTo>
                      <a:pt x="19930" y="2497"/>
                    </a:lnTo>
                    <a:cubicBezTo>
                      <a:pt x="19380" y="4645"/>
                      <a:pt x="18931" y="7043"/>
                      <a:pt x="18631" y="9640"/>
                    </a:cubicBezTo>
                    <a:cubicBezTo>
                      <a:pt x="18332" y="12238"/>
                      <a:pt x="18132" y="14735"/>
                      <a:pt x="18132" y="17032"/>
                    </a:cubicBezTo>
                    <a:cubicBezTo>
                      <a:pt x="18132" y="22277"/>
                      <a:pt x="19181" y="27222"/>
                      <a:pt x="21278" y="31867"/>
                    </a:cubicBezTo>
                    <a:cubicBezTo>
                      <a:pt x="23376" y="36513"/>
                      <a:pt x="26373" y="40559"/>
                      <a:pt x="30319" y="44055"/>
                    </a:cubicBezTo>
                    <a:cubicBezTo>
                      <a:pt x="34265" y="47552"/>
                      <a:pt x="38960" y="50299"/>
                      <a:pt x="44455" y="52247"/>
                    </a:cubicBezTo>
                    <a:cubicBezTo>
                      <a:pt x="49949" y="54245"/>
                      <a:pt x="56093" y="55244"/>
                      <a:pt x="62836" y="55244"/>
                    </a:cubicBezTo>
                    <a:lnTo>
                      <a:pt x="132815" y="55244"/>
                    </a:lnTo>
                    <a:lnTo>
                      <a:pt x="132815" y="75123"/>
                    </a:lnTo>
                    <a:lnTo>
                      <a:pt x="2397" y="75123"/>
                    </a:lnTo>
                    <a:lnTo>
                      <a:pt x="2397" y="58690"/>
                    </a:lnTo>
                    <a:lnTo>
                      <a:pt x="26423" y="56542"/>
                    </a:lnTo>
                    <a:lnTo>
                      <a:pt x="26423" y="55693"/>
                    </a:lnTo>
                    <a:cubicBezTo>
                      <a:pt x="21578" y="52996"/>
                      <a:pt x="17183" y="49749"/>
                      <a:pt x="13137" y="45953"/>
                    </a:cubicBezTo>
                    <a:cubicBezTo>
                      <a:pt x="9141" y="42157"/>
                      <a:pt x="5944" y="37711"/>
                      <a:pt x="3547" y="32667"/>
                    </a:cubicBezTo>
                    <a:cubicBezTo>
                      <a:pt x="1149" y="27622"/>
                      <a:pt x="0" y="22027"/>
                      <a:pt x="0" y="1583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11" name="Google Shape;3711;g34ed79b00d1_0_3626"/>
              <p:cNvSpPr/>
              <p:nvPr/>
            </p:nvSpPr>
            <p:spPr>
              <a:xfrm>
                <a:off x="9903413" y="3362667"/>
                <a:ext cx="187508" cy="114583"/>
              </a:xfrm>
              <a:custGeom>
                <a:rect b="b" l="l" r="r" t="t"/>
                <a:pathLst>
                  <a:path extrusionOk="0" h="114583" w="187508">
                    <a:moveTo>
                      <a:pt x="187459" y="60938"/>
                    </a:moveTo>
                    <a:cubicBezTo>
                      <a:pt x="187459" y="77421"/>
                      <a:pt x="181815" y="90508"/>
                      <a:pt x="170576" y="100148"/>
                    </a:cubicBezTo>
                    <a:cubicBezTo>
                      <a:pt x="159337" y="109788"/>
                      <a:pt x="142555" y="114583"/>
                      <a:pt x="120377" y="114583"/>
                    </a:cubicBezTo>
                    <a:cubicBezTo>
                      <a:pt x="98200" y="114583"/>
                      <a:pt x="80967" y="109688"/>
                      <a:pt x="69529" y="99848"/>
                    </a:cubicBezTo>
                    <a:cubicBezTo>
                      <a:pt x="58091" y="90008"/>
                      <a:pt x="52346" y="76922"/>
                      <a:pt x="52346" y="60588"/>
                    </a:cubicBezTo>
                    <a:cubicBezTo>
                      <a:pt x="52346" y="53695"/>
                      <a:pt x="53246" y="47652"/>
                      <a:pt x="55094" y="42507"/>
                    </a:cubicBezTo>
                    <a:cubicBezTo>
                      <a:pt x="56942" y="37362"/>
                      <a:pt x="59339" y="32917"/>
                      <a:pt x="62436" y="29170"/>
                    </a:cubicBezTo>
                    <a:cubicBezTo>
                      <a:pt x="65483" y="25424"/>
                      <a:pt x="68979" y="22327"/>
                      <a:pt x="72825" y="19780"/>
                    </a:cubicBezTo>
                    <a:lnTo>
                      <a:pt x="72825" y="18332"/>
                    </a:lnTo>
                    <a:cubicBezTo>
                      <a:pt x="70378" y="18631"/>
                      <a:pt x="66982" y="18981"/>
                      <a:pt x="62736" y="19281"/>
                    </a:cubicBezTo>
                    <a:cubicBezTo>
                      <a:pt x="58440" y="19580"/>
                      <a:pt x="54944" y="19780"/>
                      <a:pt x="52246" y="19780"/>
                    </a:cubicBezTo>
                    <a:lnTo>
                      <a:pt x="0" y="19780"/>
                    </a:lnTo>
                    <a:lnTo>
                      <a:pt x="0" y="0"/>
                    </a:lnTo>
                    <a:lnTo>
                      <a:pt x="185161" y="0"/>
                    </a:lnTo>
                    <a:lnTo>
                      <a:pt x="185161" y="15934"/>
                    </a:lnTo>
                    <a:lnTo>
                      <a:pt x="166580" y="18931"/>
                    </a:lnTo>
                    <a:lnTo>
                      <a:pt x="166580" y="19780"/>
                    </a:lnTo>
                    <a:cubicBezTo>
                      <a:pt x="170476" y="22227"/>
                      <a:pt x="173972" y="25374"/>
                      <a:pt x="177169" y="29120"/>
                    </a:cubicBezTo>
                    <a:cubicBezTo>
                      <a:pt x="180366" y="32867"/>
                      <a:pt x="182863" y="37362"/>
                      <a:pt x="184711" y="42557"/>
                    </a:cubicBezTo>
                    <a:cubicBezTo>
                      <a:pt x="186559" y="47752"/>
                      <a:pt x="187509" y="53895"/>
                      <a:pt x="187509" y="60938"/>
                    </a:cubicBezTo>
                    <a:close/>
                    <a:moveTo>
                      <a:pt x="171025" y="57891"/>
                    </a:moveTo>
                    <a:cubicBezTo>
                      <a:pt x="171025" y="43905"/>
                      <a:pt x="167079" y="34065"/>
                      <a:pt x="159138" y="28271"/>
                    </a:cubicBezTo>
                    <a:cubicBezTo>
                      <a:pt x="151196" y="22477"/>
                      <a:pt x="139408" y="19580"/>
                      <a:pt x="123774" y="19580"/>
                    </a:cubicBezTo>
                    <a:lnTo>
                      <a:pt x="120227" y="19580"/>
                    </a:lnTo>
                    <a:cubicBezTo>
                      <a:pt x="103644" y="19580"/>
                      <a:pt x="90907" y="22327"/>
                      <a:pt x="82017" y="27872"/>
                    </a:cubicBezTo>
                    <a:cubicBezTo>
                      <a:pt x="73125" y="33416"/>
                      <a:pt x="68680" y="43406"/>
                      <a:pt x="68680" y="57941"/>
                    </a:cubicBezTo>
                    <a:cubicBezTo>
                      <a:pt x="68680" y="70079"/>
                      <a:pt x="73325" y="79169"/>
                      <a:pt x="82666" y="85213"/>
                    </a:cubicBezTo>
                    <a:cubicBezTo>
                      <a:pt x="92006" y="91257"/>
                      <a:pt x="104693" y="94254"/>
                      <a:pt x="120826" y="94254"/>
                    </a:cubicBezTo>
                    <a:cubicBezTo>
                      <a:pt x="136960" y="94254"/>
                      <a:pt x="149248" y="91257"/>
                      <a:pt x="157939" y="85263"/>
                    </a:cubicBezTo>
                    <a:cubicBezTo>
                      <a:pt x="166630" y="79269"/>
                      <a:pt x="171025" y="70179"/>
                      <a:pt x="171025" y="5794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12" name="Google Shape;3712;g34ed79b00d1_0_3626"/>
              <p:cNvSpPr/>
              <p:nvPr/>
            </p:nvSpPr>
            <p:spPr>
              <a:xfrm>
                <a:off x="9955710" y="3217665"/>
                <a:ext cx="135262" cy="110537"/>
              </a:xfrm>
              <a:custGeom>
                <a:rect b="b" l="l" r="r" t="t"/>
                <a:pathLst>
                  <a:path extrusionOk="0" h="110537" w="135262">
                    <a:moveTo>
                      <a:pt x="0" y="53046"/>
                    </a:moveTo>
                    <a:cubicBezTo>
                      <a:pt x="0" y="41957"/>
                      <a:pt x="2447" y="32417"/>
                      <a:pt x="7392" y="24475"/>
                    </a:cubicBezTo>
                    <a:cubicBezTo>
                      <a:pt x="12287" y="16533"/>
                      <a:pt x="19180" y="10489"/>
                      <a:pt x="28021" y="6294"/>
                    </a:cubicBezTo>
                    <a:cubicBezTo>
                      <a:pt x="36862" y="2098"/>
                      <a:pt x="47202" y="0"/>
                      <a:pt x="59040" y="0"/>
                    </a:cubicBezTo>
                    <a:lnTo>
                      <a:pt x="71277" y="0"/>
                    </a:lnTo>
                    <a:lnTo>
                      <a:pt x="71277" y="90058"/>
                    </a:lnTo>
                    <a:cubicBezTo>
                      <a:pt x="86611" y="89808"/>
                      <a:pt x="98250" y="86012"/>
                      <a:pt x="106242" y="78620"/>
                    </a:cubicBezTo>
                    <a:cubicBezTo>
                      <a:pt x="114233" y="71227"/>
                      <a:pt x="118280" y="60838"/>
                      <a:pt x="118280" y="47452"/>
                    </a:cubicBezTo>
                    <a:cubicBezTo>
                      <a:pt x="118280" y="39210"/>
                      <a:pt x="117530" y="31917"/>
                      <a:pt x="116031" y="25574"/>
                    </a:cubicBezTo>
                    <a:cubicBezTo>
                      <a:pt x="114533" y="19230"/>
                      <a:pt x="112285" y="12637"/>
                      <a:pt x="109388" y="5794"/>
                    </a:cubicBezTo>
                    <a:lnTo>
                      <a:pt x="126771" y="5794"/>
                    </a:lnTo>
                    <a:cubicBezTo>
                      <a:pt x="129717" y="12387"/>
                      <a:pt x="131866" y="18881"/>
                      <a:pt x="133214" y="25374"/>
                    </a:cubicBezTo>
                    <a:cubicBezTo>
                      <a:pt x="134563" y="31818"/>
                      <a:pt x="135262" y="39460"/>
                      <a:pt x="135262" y="48301"/>
                    </a:cubicBezTo>
                    <a:cubicBezTo>
                      <a:pt x="135262" y="60838"/>
                      <a:pt x="132715" y="71777"/>
                      <a:pt x="127570" y="81067"/>
                    </a:cubicBezTo>
                    <a:cubicBezTo>
                      <a:pt x="122425" y="90358"/>
                      <a:pt x="114933" y="97650"/>
                      <a:pt x="105043" y="102795"/>
                    </a:cubicBezTo>
                    <a:cubicBezTo>
                      <a:pt x="95153" y="107940"/>
                      <a:pt x="82965" y="110537"/>
                      <a:pt x="68630" y="110537"/>
                    </a:cubicBezTo>
                    <a:cubicBezTo>
                      <a:pt x="54295" y="110537"/>
                      <a:pt x="42457" y="108189"/>
                      <a:pt x="32167" y="103445"/>
                    </a:cubicBezTo>
                    <a:cubicBezTo>
                      <a:pt x="21878" y="98749"/>
                      <a:pt x="13986" y="92056"/>
                      <a:pt x="8442" y="83465"/>
                    </a:cubicBezTo>
                    <a:cubicBezTo>
                      <a:pt x="2897" y="74874"/>
                      <a:pt x="100" y="64734"/>
                      <a:pt x="100" y="53046"/>
                    </a:cubicBezTo>
                    <a:close/>
                    <a:moveTo>
                      <a:pt x="16183" y="53296"/>
                    </a:moveTo>
                    <a:cubicBezTo>
                      <a:pt x="16183" y="63835"/>
                      <a:pt x="19630" y="72276"/>
                      <a:pt x="26523" y="78520"/>
                    </a:cubicBezTo>
                    <a:cubicBezTo>
                      <a:pt x="33416" y="84763"/>
                      <a:pt x="43056" y="88510"/>
                      <a:pt x="55443" y="89709"/>
                    </a:cubicBezTo>
                    <a:lnTo>
                      <a:pt x="55443" y="20679"/>
                    </a:lnTo>
                    <a:cubicBezTo>
                      <a:pt x="47652" y="20779"/>
                      <a:pt x="40809" y="21978"/>
                      <a:pt x="34914" y="24325"/>
                    </a:cubicBezTo>
                    <a:cubicBezTo>
                      <a:pt x="29021" y="26673"/>
                      <a:pt x="24425" y="30219"/>
                      <a:pt x="21128" y="34964"/>
                    </a:cubicBezTo>
                    <a:cubicBezTo>
                      <a:pt x="17832" y="39710"/>
                      <a:pt x="16183" y="45853"/>
                      <a:pt x="16183" y="5329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13" name="Google Shape;3713;g34ed79b00d1_0_3626"/>
              <p:cNvSpPr/>
              <p:nvPr/>
            </p:nvSpPr>
            <p:spPr>
              <a:xfrm>
                <a:off x="9927738" y="3123661"/>
                <a:ext cx="163033" cy="77420"/>
              </a:xfrm>
              <a:custGeom>
                <a:rect b="b" l="l" r="r" t="t"/>
                <a:pathLst>
                  <a:path extrusionOk="0" h="77420" w="163033">
                    <a:moveTo>
                      <a:pt x="146950" y="18331"/>
                    </a:moveTo>
                    <a:cubicBezTo>
                      <a:pt x="146950" y="15085"/>
                      <a:pt x="146650" y="11738"/>
                      <a:pt x="146101" y="8341"/>
                    </a:cubicBezTo>
                    <a:cubicBezTo>
                      <a:pt x="145552" y="4945"/>
                      <a:pt x="144852" y="2148"/>
                      <a:pt x="144053" y="0"/>
                    </a:cubicBezTo>
                    <a:lnTo>
                      <a:pt x="159387" y="0"/>
                    </a:lnTo>
                    <a:cubicBezTo>
                      <a:pt x="160436" y="2298"/>
                      <a:pt x="161286" y="5494"/>
                      <a:pt x="161985" y="9590"/>
                    </a:cubicBezTo>
                    <a:cubicBezTo>
                      <a:pt x="162684" y="13686"/>
                      <a:pt x="163034" y="17682"/>
                      <a:pt x="163034" y="21528"/>
                    </a:cubicBezTo>
                    <a:cubicBezTo>
                      <a:pt x="163034" y="28421"/>
                      <a:pt x="161835" y="34715"/>
                      <a:pt x="159387" y="40309"/>
                    </a:cubicBezTo>
                    <a:cubicBezTo>
                      <a:pt x="156990" y="45953"/>
                      <a:pt x="152844" y="50448"/>
                      <a:pt x="147050" y="53795"/>
                    </a:cubicBezTo>
                    <a:cubicBezTo>
                      <a:pt x="141256" y="57142"/>
                      <a:pt x="133264" y="58840"/>
                      <a:pt x="123024" y="58840"/>
                    </a:cubicBezTo>
                    <a:lnTo>
                      <a:pt x="45703" y="58840"/>
                    </a:lnTo>
                    <a:lnTo>
                      <a:pt x="45703" y="77421"/>
                    </a:lnTo>
                    <a:lnTo>
                      <a:pt x="36063" y="77421"/>
                    </a:lnTo>
                    <a:lnTo>
                      <a:pt x="28321" y="58740"/>
                    </a:lnTo>
                    <a:lnTo>
                      <a:pt x="0" y="50898"/>
                    </a:lnTo>
                    <a:lnTo>
                      <a:pt x="0" y="39010"/>
                    </a:lnTo>
                    <a:lnTo>
                      <a:pt x="30219" y="39010"/>
                    </a:lnTo>
                    <a:lnTo>
                      <a:pt x="30219" y="799"/>
                    </a:lnTo>
                    <a:lnTo>
                      <a:pt x="45703" y="799"/>
                    </a:lnTo>
                    <a:lnTo>
                      <a:pt x="45703" y="39010"/>
                    </a:lnTo>
                    <a:lnTo>
                      <a:pt x="122475" y="39010"/>
                    </a:lnTo>
                    <a:cubicBezTo>
                      <a:pt x="130667" y="39010"/>
                      <a:pt x="136760" y="37112"/>
                      <a:pt x="140806" y="33366"/>
                    </a:cubicBezTo>
                    <a:cubicBezTo>
                      <a:pt x="144852" y="29620"/>
                      <a:pt x="146850" y="24575"/>
                      <a:pt x="146850" y="1833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14" name="Google Shape;3714;g34ed79b00d1_0_3626"/>
            <p:cNvGrpSpPr/>
            <p:nvPr/>
          </p:nvGrpSpPr>
          <p:grpSpPr>
            <a:xfrm>
              <a:off x="9899517" y="4733368"/>
              <a:ext cx="1485483" cy="151495"/>
              <a:chOff x="9899517" y="4733368"/>
              <a:chExt cx="1485483" cy="151495"/>
            </a:xfrm>
          </p:grpSpPr>
          <p:sp>
            <p:nvSpPr>
              <p:cNvPr id="3715" name="Google Shape;3715;g34ed79b00d1_0_3626"/>
              <p:cNvSpPr/>
              <p:nvPr/>
            </p:nvSpPr>
            <p:spPr>
              <a:xfrm>
                <a:off x="9899517" y="4737664"/>
                <a:ext cx="113434" cy="145151"/>
              </a:xfrm>
              <a:custGeom>
                <a:rect b="b" l="l" r="r" t="t"/>
                <a:pathLst>
                  <a:path extrusionOk="0" h="145151" w="113434">
                    <a:moveTo>
                      <a:pt x="113434" y="145152"/>
                    </a:moveTo>
                    <a:lnTo>
                      <a:pt x="94004" y="145152"/>
                    </a:lnTo>
                    <a:lnTo>
                      <a:pt x="14885" y="23276"/>
                    </a:lnTo>
                    <a:lnTo>
                      <a:pt x="14086" y="23276"/>
                    </a:lnTo>
                    <a:cubicBezTo>
                      <a:pt x="14285" y="26523"/>
                      <a:pt x="14535" y="30219"/>
                      <a:pt x="14785" y="34315"/>
                    </a:cubicBezTo>
                    <a:cubicBezTo>
                      <a:pt x="15035" y="38461"/>
                      <a:pt x="15285" y="42856"/>
                      <a:pt x="15434" y="47502"/>
                    </a:cubicBezTo>
                    <a:cubicBezTo>
                      <a:pt x="15584" y="52147"/>
                      <a:pt x="15684" y="56892"/>
                      <a:pt x="15684" y="61737"/>
                    </a:cubicBezTo>
                    <a:lnTo>
                      <a:pt x="15684" y="145102"/>
                    </a:lnTo>
                    <a:lnTo>
                      <a:pt x="0" y="145102"/>
                    </a:lnTo>
                    <a:lnTo>
                      <a:pt x="0" y="0"/>
                    </a:lnTo>
                    <a:lnTo>
                      <a:pt x="19330" y="0"/>
                    </a:lnTo>
                    <a:lnTo>
                      <a:pt x="98150" y="121476"/>
                    </a:lnTo>
                    <a:lnTo>
                      <a:pt x="98849" y="121476"/>
                    </a:lnTo>
                    <a:cubicBezTo>
                      <a:pt x="98699" y="119178"/>
                      <a:pt x="98549" y="115882"/>
                      <a:pt x="98350" y="111586"/>
                    </a:cubicBezTo>
                    <a:cubicBezTo>
                      <a:pt x="98150" y="107340"/>
                      <a:pt x="97950" y="102695"/>
                      <a:pt x="97801" y="97800"/>
                    </a:cubicBezTo>
                    <a:cubicBezTo>
                      <a:pt x="97651" y="92855"/>
                      <a:pt x="97551" y="88310"/>
                      <a:pt x="97551" y="84064"/>
                    </a:cubicBezTo>
                    <a:lnTo>
                      <a:pt x="97551" y="0"/>
                    </a:lnTo>
                    <a:lnTo>
                      <a:pt x="113434" y="0"/>
                    </a:lnTo>
                    <a:lnTo>
                      <a:pt x="113434" y="145102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16" name="Google Shape;3716;g34ed79b00d1_0_3626"/>
              <p:cNvSpPr/>
              <p:nvPr/>
            </p:nvSpPr>
            <p:spPr>
              <a:xfrm>
                <a:off x="10043970" y="4772129"/>
                <a:ext cx="99898" cy="112734"/>
              </a:xfrm>
              <a:custGeom>
                <a:rect b="b" l="l" r="r" t="t"/>
                <a:pathLst>
                  <a:path extrusionOk="0" h="112734" w="99898">
                    <a:moveTo>
                      <a:pt x="99898" y="56143"/>
                    </a:moveTo>
                    <a:cubicBezTo>
                      <a:pt x="99898" y="65083"/>
                      <a:pt x="98749" y="73025"/>
                      <a:pt x="96401" y="80068"/>
                    </a:cubicBezTo>
                    <a:cubicBezTo>
                      <a:pt x="94104" y="87061"/>
                      <a:pt x="90757" y="93005"/>
                      <a:pt x="86361" y="97850"/>
                    </a:cubicBezTo>
                    <a:cubicBezTo>
                      <a:pt x="82016" y="102695"/>
                      <a:pt x="76722" y="106391"/>
                      <a:pt x="70528" y="108939"/>
                    </a:cubicBezTo>
                    <a:cubicBezTo>
                      <a:pt x="64334" y="111486"/>
                      <a:pt x="57341" y="112735"/>
                      <a:pt x="49549" y="112735"/>
                    </a:cubicBezTo>
                    <a:cubicBezTo>
                      <a:pt x="42257" y="112735"/>
                      <a:pt x="35614" y="111486"/>
                      <a:pt x="29569" y="108939"/>
                    </a:cubicBezTo>
                    <a:cubicBezTo>
                      <a:pt x="23526" y="106391"/>
                      <a:pt x="18282" y="102695"/>
                      <a:pt x="13886" y="97850"/>
                    </a:cubicBezTo>
                    <a:cubicBezTo>
                      <a:pt x="9490" y="93005"/>
                      <a:pt x="6094" y="87111"/>
                      <a:pt x="3646" y="80068"/>
                    </a:cubicBezTo>
                    <a:cubicBezTo>
                      <a:pt x="1249" y="73075"/>
                      <a:pt x="0" y="65083"/>
                      <a:pt x="0" y="56143"/>
                    </a:cubicBezTo>
                    <a:cubicBezTo>
                      <a:pt x="0" y="44255"/>
                      <a:pt x="1998" y="34115"/>
                      <a:pt x="6044" y="25724"/>
                    </a:cubicBezTo>
                    <a:cubicBezTo>
                      <a:pt x="10090" y="17332"/>
                      <a:pt x="15833" y="10989"/>
                      <a:pt x="23376" y="6593"/>
                    </a:cubicBezTo>
                    <a:cubicBezTo>
                      <a:pt x="30868" y="2198"/>
                      <a:pt x="39809" y="0"/>
                      <a:pt x="50248" y="0"/>
                    </a:cubicBezTo>
                    <a:cubicBezTo>
                      <a:pt x="60688" y="0"/>
                      <a:pt x="68879" y="2198"/>
                      <a:pt x="76322" y="6643"/>
                    </a:cubicBezTo>
                    <a:cubicBezTo>
                      <a:pt x="83765" y="11089"/>
                      <a:pt x="89558" y="17482"/>
                      <a:pt x="93704" y="25824"/>
                    </a:cubicBezTo>
                    <a:cubicBezTo>
                      <a:pt x="97850" y="34215"/>
                      <a:pt x="99898" y="44305"/>
                      <a:pt x="99898" y="56143"/>
                    </a:cubicBezTo>
                    <a:close/>
                    <a:moveTo>
                      <a:pt x="17132" y="56143"/>
                    </a:moveTo>
                    <a:cubicBezTo>
                      <a:pt x="17132" y="64884"/>
                      <a:pt x="18282" y="72476"/>
                      <a:pt x="20629" y="78869"/>
                    </a:cubicBezTo>
                    <a:cubicBezTo>
                      <a:pt x="22926" y="85263"/>
                      <a:pt x="26523" y="90258"/>
                      <a:pt x="31368" y="93754"/>
                    </a:cubicBezTo>
                    <a:cubicBezTo>
                      <a:pt x="36213" y="97251"/>
                      <a:pt x="42407" y="98999"/>
                      <a:pt x="50049" y="98999"/>
                    </a:cubicBezTo>
                    <a:cubicBezTo>
                      <a:pt x="57691" y="98999"/>
                      <a:pt x="63785" y="97251"/>
                      <a:pt x="68680" y="93754"/>
                    </a:cubicBezTo>
                    <a:cubicBezTo>
                      <a:pt x="73575" y="90258"/>
                      <a:pt x="77121" y="85263"/>
                      <a:pt x="79469" y="78869"/>
                    </a:cubicBezTo>
                    <a:cubicBezTo>
                      <a:pt x="81767" y="72426"/>
                      <a:pt x="82965" y="64884"/>
                      <a:pt x="82965" y="56143"/>
                    </a:cubicBezTo>
                    <a:cubicBezTo>
                      <a:pt x="82965" y="47402"/>
                      <a:pt x="81817" y="39959"/>
                      <a:pt x="79469" y="33666"/>
                    </a:cubicBezTo>
                    <a:cubicBezTo>
                      <a:pt x="77171" y="27372"/>
                      <a:pt x="73575" y="22477"/>
                      <a:pt x="68730" y="19031"/>
                    </a:cubicBezTo>
                    <a:cubicBezTo>
                      <a:pt x="63884" y="15584"/>
                      <a:pt x="57641" y="13886"/>
                      <a:pt x="49949" y="13886"/>
                    </a:cubicBezTo>
                    <a:cubicBezTo>
                      <a:pt x="38610" y="13886"/>
                      <a:pt x="30369" y="17632"/>
                      <a:pt x="25075" y="25124"/>
                    </a:cubicBezTo>
                    <a:cubicBezTo>
                      <a:pt x="19830" y="32617"/>
                      <a:pt x="17182" y="42956"/>
                      <a:pt x="17182" y="5619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17" name="Google Shape;3717;g34ed79b00d1_0_3626"/>
              <p:cNvSpPr/>
              <p:nvPr/>
            </p:nvSpPr>
            <p:spPr>
              <a:xfrm>
                <a:off x="10171190" y="4774076"/>
                <a:ext cx="91057" cy="110786"/>
              </a:xfrm>
              <a:custGeom>
                <a:rect b="b" l="l" r="r" t="t"/>
                <a:pathLst>
                  <a:path extrusionOk="0" h="110786" w="91057">
                    <a:moveTo>
                      <a:pt x="90958" y="0"/>
                    </a:moveTo>
                    <a:lnTo>
                      <a:pt x="90958" y="108789"/>
                    </a:lnTo>
                    <a:lnTo>
                      <a:pt x="77470" y="108789"/>
                    </a:lnTo>
                    <a:lnTo>
                      <a:pt x="75073" y="93505"/>
                    </a:lnTo>
                    <a:lnTo>
                      <a:pt x="74174" y="93505"/>
                    </a:lnTo>
                    <a:cubicBezTo>
                      <a:pt x="71927" y="97251"/>
                      <a:pt x="69029" y="100448"/>
                      <a:pt x="65433" y="103045"/>
                    </a:cubicBezTo>
                    <a:cubicBezTo>
                      <a:pt x="61837" y="105642"/>
                      <a:pt x="57841" y="107540"/>
                      <a:pt x="53396" y="108839"/>
                    </a:cubicBezTo>
                    <a:cubicBezTo>
                      <a:pt x="48950" y="110138"/>
                      <a:pt x="44205" y="110787"/>
                      <a:pt x="39160" y="110787"/>
                    </a:cubicBezTo>
                    <a:cubicBezTo>
                      <a:pt x="30569" y="110787"/>
                      <a:pt x="23326" y="109388"/>
                      <a:pt x="17532" y="106641"/>
                    </a:cubicBezTo>
                    <a:cubicBezTo>
                      <a:pt x="11688" y="103844"/>
                      <a:pt x="7342" y="99548"/>
                      <a:pt x="4396" y="93754"/>
                    </a:cubicBezTo>
                    <a:cubicBezTo>
                      <a:pt x="1449" y="87910"/>
                      <a:pt x="0" y="80468"/>
                      <a:pt x="0" y="71327"/>
                    </a:cubicBezTo>
                    <a:lnTo>
                      <a:pt x="0" y="50"/>
                    </a:lnTo>
                    <a:lnTo>
                      <a:pt x="16683" y="50"/>
                    </a:lnTo>
                    <a:lnTo>
                      <a:pt x="16683" y="70129"/>
                    </a:lnTo>
                    <a:cubicBezTo>
                      <a:pt x="16683" y="79169"/>
                      <a:pt x="18731" y="85962"/>
                      <a:pt x="22826" y="90408"/>
                    </a:cubicBezTo>
                    <a:cubicBezTo>
                      <a:pt x="26923" y="94853"/>
                      <a:pt x="33166" y="97101"/>
                      <a:pt x="41607" y="97101"/>
                    </a:cubicBezTo>
                    <a:cubicBezTo>
                      <a:pt x="50049" y="97101"/>
                      <a:pt x="56093" y="95602"/>
                      <a:pt x="60888" y="92556"/>
                    </a:cubicBezTo>
                    <a:cubicBezTo>
                      <a:pt x="65683" y="89509"/>
                      <a:pt x="69129" y="85013"/>
                      <a:pt x="71277" y="79119"/>
                    </a:cubicBezTo>
                    <a:cubicBezTo>
                      <a:pt x="73375" y="73175"/>
                      <a:pt x="74474" y="65933"/>
                      <a:pt x="74474" y="57342"/>
                    </a:cubicBezTo>
                    <a:lnTo>
                      <a:pt x="74474" y="50"/>
                    </a:lnTo>
                    <a:lnTo>
                      <a:pt x="91058" y="5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18" name="Google Shape;3718;g34ed79b00d1_0_3626"/>
              <p:cNvSpPr/>
              <p:nvPr/>
            </p:nvSpPr>
            <p:spPr>
              <a:xfrm>
                <a:off x="10289918" y="4772178"/>
                <a:ext cx="77570" cy="112684"/>
              </a:xfrm>
              <a:custGeom>
                <a:rect b="b" l="l" r="r" t="t"/>
                <a:pathLst>
                  <a:path extrusionOk="0" h="112684" w="77570">
                    <a:moveTo>
                      <a:pt x="77471" y="80867"/>
                    </a:moveTo>
                    <a:cubicBezTo>
                      <a:pt x="77471" y="87810"/>
                      <a:pt x="75723" y="93654"/>
                      <a:pt x="72277" y="98400"/>
                    </a:cubicBezTo>
                    <a:cubicBezTo>
                      <a:pt x="68780" y="103145"/>
                      <a:pt x="63835" y="106691"/>
                      <a:pt x="57391" y="109089"/>
                    </a:cubicBezTo>
                    <a:cubicBezTo>
                      <a:pt x="50949" y="111486"/>
                      <a:pt x="43257" y="112685"/>
                      <a:pt x="34316" y="112685"/>
                    </a:cubicBezTo>
                    <a:cubicBezTo>
                      <a:pt x="26723" y="112685"/>
                      <a:pt x="20130" y="112086"/>
                      <a:pt x="14586" y="110887"/>
                    </a:cubicBezTo>
                    <a:cubicBezTo>
                      <a:pt x="9041" y="109688"/>
                      <a:pt x="4146" y="107990"/>
                      <a:pt x="0" y="105842"/>
                    </a:cubicBezTo>
                    <a:lnTo>
                      <a:pt x="0" y="90658"/>
                    </a:lnTo>
                    <a:cubicBezTo>
                      <a:pt x="4446" y="92855"/>
                      <a:pt x="9741" y="94803"/>
                      <a:pt x="15885" y="96602"/>
                    </a:cubicBezTo>
                    <a:cubicBezTo>
                      <a:pt x="22028" y="98400"/>
                      <a:pt x="28322" y="99299"/>
                      <a:pt x="34766" y="99299"/>
                    </a:cubicBezTo>
                    <a:cubicBezTo>
                      <a:pt x="44155" y="99299"/>
                      <a:pt x="50999" y="97800"/>
                      <a:pt x="55194" y="94753"/>
                    </a:cubicBezTo>
                    <a:cubicBezTo>
                      <a:pt x="59440" y="91707"/>
                      <a:pt x="61538" y="87561"/>
                      <a:pt x="61538" y="82366"/>
                    </a:cubicBezTo>
                    <a:cubicBezTo>
                      <a:pt x="61538" y="79369"/>
                      <a:pt x="60689" y="76772"/>
                      <a:pt x="58990" y="74474"/>
                    </a:cubicBezTo>
                    <a:cubicBezTo>
                      <a:pt x="57293" y="72176"/>
                      <a:pt x="54495" y="69979"/>
                      <a:pt x="50499" y="67831"/>
                    </a:cubicBezTo>
                    <a:cubicBezTo>
                      <a:pt x="46503" y="65683"/>
                      <a:pt x="41059" y="63336"/>
                      <a:pt x="34016" y="60738"/>
                    </a:cubicBezTo>
                    <a:cubicBezTo>
                      <a:pt x="27073" y="58091"/>
                      <a:pt x="21080" y="55444"/>
                      <a:pt x="15985" y="52846"/>
                    </a:cubicBezTo>
                    <a:cubicBezTo>
                      <a:pt x="10940" y="50249"/>
                      <a:pt x="6994" y="47052"/>
                      <a:pt x="4296" y="43256"/>
                    </a:cubicBezTo>
                    <a:cubicBezTo>
                      <a:pt x="1549" y="39510"/>
                      <a:pt x="200" y="34565"/>
                      <a:pt x="200" y="28571"/>
                    </a:cubicBezTo>
                    <a:cubicBezTo>
                      <a:pt x="200" y="19380"/>
                      <a:pt x="3946" y="12338"/>
                      <a:pt x="11389" y="7393"/>
                    </a:cubicBezTo>
                    <a:cubicBezTo>
                      <a:pt x="18831" y="2448"/>
                      <a:pt x="28622" y="0"/>
                      <a:pt x="40709" y="0"/>
                    </a:cubicBezTo>
                    <a:cubicBezTo>
                      <a:pt x="47253" y="0"/>
                      <a:pt x="53396" y="649"/>
                      <a:pt x="59140" y="1948"/>
                    </a:cubicBezTo>
                    <a:cubicBezTo>
                      <a:pt x="64884" y="3247"/>
                      <a:pt x="70229" y="4995"/>
                      <a:pt x="75174" y="7143"/>
                    </a:cubicBezTo>
                    <a:lnTo>
                      <a:pt x="69630" y="20329"/>
                    </a:lnTo>
                    <a:cubicBezTo>
                      <a:pt x="65134" y="18431"/>
                      <a:pt x="60339" y="16783"/>
                      <a:pt x="55244" y="15484"/>
                    </a:cubicBezTo>
                    <a:cubicBezTo>
                      <a:pt x="50149" y="14136"/>
                      <a:pt x="44954" y="13486"/>
                      <a:pt x="39660" y="13486"/>
                    </a:cubicBezTo>
                    <a:cubicBezTo>
                      <a:pt x="32068" y="13486"/>
                      <a:pt x="26223" y="14735"/>
                      <a:pt x="22128" y="17232"/>
                    </a:cubicBezTo>
                    <a:cubicBezTo>
                      <a:pt x="18082" y="19730"/>
                      <a:pt x="16035" y="23176"/>
                      <a:pt x="16035" y="27572"/>
                    </a:cubicBezTo>
                    <a:cubicBezTo>
                      <a:pt x="16035" y="30968"/>
                      <a:pt x="16983" y="33716"/>
                      <a:pt x="18881" y="35913"/>
                    </a:cubicBezTo>
                    <a:cubicBezTo>
                      <a:pt x="20780" y="38111"/>
                      <a:pt x="23776" y="40159"/>
                      <a:pt x="27972" y="42057"/>
                    </a:cubicBezTo>
                    <a:cubicBezTo>
                      <a:pt x="32118" y="43955"/>
                      <a:pt x="37612" y="46203"/>
                      <a:pt x="44455" y="48800"/>
                    </a:cubicBezTo>
                    <a:cubicBezTo>
                      <a:pt x="51248" y="51298"/>
                      <a:pt x="57143" y="53895"/>
                      <a:pt x="62138" y="56592"/>
                    </a:cubicBezTo>
                    <a:cubicBezTo>
                      <a:pt x="67082" y="59290"/>
                      <a:pt x="70929" y="62536"/>
                      <a:pt x="73576" y="66332"/>
                    </a:cubicBezTo>
                    <a:cubicBezTo>
                      <a:pt x="76222" y="70129"/>
                      <a:pt x="77571" y="75024"/>
                      <a:pt x="77571" y="8096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19" name="Google Shape;3719;g34ed79b00d1_0_3626"/>
              <p:cNvSpPr/>
              <p:nvPr/>
            </p:nvSpPr>
            <p:spPr>
              <a:xfrm>
                <a:off x="10438666" y="4772178"/>
                <a:ext cx="87012" cy="112635"/>
              </a:xfrm>
              <a:custGeom>
                <a:rect b="b" l="l" r="r" t="t"/>
                <a:pathLst>
                  <a:path extrusionOk="0" h="112635" w="87012">
                    <a:moveTo>
                      <a:pt x="48700" y="100"/>
                    </a:moveTo>
                    <a:cubicBezTo>
                      <a:pt x="61688" y="100"/>
                      <a:pt x="71277" y="2997"/>
                      <a:pt x="77571" y="8841"/>
                    </a:cubicBezTo>
                    <a:cubicBezTo>
                      <a:pt x="83865" y="14685"/>
                      <a:pt x="87012" y="23976"/>
                      <a:pt x="87012" y="36713"/>
                    </a:cubicBezTo>
                    <a:lnTo>
                      <a:pt x="87012" y="110637"/>
                    </a:lnTo>
                    <a:lnTo>
                      <a:pt x="75024" y="110637"/>
                    </a:lnTo>
                    <a:lnTo>
                      <a:pt x="71827" y="94554"/>
                    </a:lnTo>
                    <a:lnTo>
                      <a:pt x="71027" y="94554"/>
                    </a:lnTo>
                    <a:cubicBezTo>
                      <a:pt x="67981" y="98500"/>
                      <a:pt x="64784" y="101846"/>
                      <a:pt x="61488" y="104544"/>
                    </a:cubicBezTo>
                    <a:cubicBezTo>
                      <a:pt x="58191" y="107241"/>
                      <a:pt x="54345" y="109239"/>
                      <a:pt x="50049" y="110587"/>
                    </a:cubicBezTo>
                    <a:cubicBezTo>
                      <a:pt x="45704" y="111936"/>
                      <a:pt x="40409" y="112635"/>
                      <a:pt x="34116" y="112635"/>
                    </a:cubicBezTo>
                    <a:cubicBezTo>
                      <a:pt x="27522" y="112635"/>
                      <a:pt x="21628" y="111486"/>
                      <a:pt x="16483" y="109139"/>
                    </a:cubicBezTo>
                    <a:cubicBezTo>
                      <a:pt x="11339" y="106841"/>
                      <a:pt x="7342" y="103295"/>
                      <a:pt x="4396" y="98600"/>
                    </a:cubicBezTo>
                    <a:cubicBezTo>
                      <a:pt x="1449" y="93904"/>
                      <a:pt x="0" y="87960"/>
                      <a:pt x="0" y="80718"/>
                    </a:cubicBezTo>
                    <a:cubicBezTo>
                      <a:pt x="0" y="69879"/>
                      <a:pt x="4296" y="61537"/>
                      <a:pt x="12887" y="55693"/>
                    </a:cubicBezTo>
                    <a:cubicBezTo>
                      <a:pt x="21478" y="49849"/>
                      <a:pt x="34566" y="46703"/>
                      <a:pt x="52198" y="46153"/>
                    </a:cubicBezTo>
                    <a:lnTo>
                      <a:pt x="70977" y="45354"/>
                    </a:lnTo>
                    <a:lnTo>
                      <a:pt x="70977" y="38710"/>
                    </a:lnTo>
                    <a:cubicBezTo>
                      <a:pt x="70977" y="29320"/>
                      <a:pt x="68980" y="22727"/>
                      <a:pt x="64934" y="18931"/>
                    </a:cubicBezTo>
                    <a:cubicBezTo>
                      <a:pt x="60889" y="15185"/>
                      <a:pt x="55194" y="13287"/>
                      <a:pt x="47852" y="13287"/>
                    </a:cubicBezTo>
                    <a:cubicBezTo>
                      <a:pt x="42158" y="13287"/>
                      <a:pt x="36713" y="14136"/>
                      <a:pt x="31568" y="15784"/>
                    </a:cubicBezTo>
                    <a:cubicBezTo>
                      <a:pt x="26423" y="17432"/>
                      <a:pt x="21528" y="19380"/>
                      <a:pt x="16883" y="21628"/>
                    </a:cubicBezTo>
                    <a:lnTo>
                      <a:pt x="11839" y="9141"/>
                    </a:lnTo>
                    <a:cubicBezTo>
                      <a:pt x="16733" y="6643"/>
                      <a:pt x="22377" y="4496"/>
                      <a:pt x="28721" y="2697"/>
                    </a:cubicBezTo>
                    <a:cubicBezTo>
                      <a:pt x="35064" y="899"/>
                      <a:pt x="41758" y="0"/>
                      <a:pt x="48750" y="0"/>
                    </a:cubicBezTo>
                    <a:close/>
                    <a:moveTo>
                      <a:pt x="70729" y="57042"/>
                    </a:moveTo>
                    <a:lnTo>
                      <a:pt x="54145" y="57741"/>
                    </a:lnTo>
                    <a:cubicBezTo>
                      <a:pt x="40559" y="58291"/>
                      <a:pt x="31018" y="60488"/>
                      <a:pt x="25474" y="64384"/>
                    </a:cubicBezTo>
                    <a:cubicBezTo>
                      <a:pt x="19930" y="68281"/>
                      <a:pt x="17133" y="73825"/>
                      <a:pt x="17133" y="80967"/>
                    </a:cubicBezTo>
                    <a:cubicBezTo>
                      <a:pt x="17133" y="87211"/>
                      <a:pt x="19031" y="91806"/>
                      <a:pt x="22777" y="94753"/>
                    </a:cubicBezTo>
                    <a:cubicBezTo>
                      <a:pt x="26523" y="97750"/>
                      <a:pt x="31568" y="99199"/>
                      <a:pt x="37762" y="99199"/>
                    </a:cubicBezTo>
                    <a:cubicBezTo>
                      <a:pt x="47402" y="99199"/>
                      <a:pt x="55344" y="96502"/>
                      <a:pt x="61488" y="91157"/>
                    </a:cubicBezTo>
                    <a:cubicBezTo>
                      <a:pt x="67631" y="85813"/>
                      <a:pt x="70729" y="77771"/>
                      <a:pt x="70729" y="67032"/>
                    </a:cubicBezTo>
                    <a:lnTo>
                      <a:pt x="70729" y="56992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20" name="Google Shape;3720;g34ed79b00d1_0_3626"/>
              <p:cNvSpPr/>
              <p:nvPr/>
            </p:nvSpPr>
            <p:spPr>
              <a:xfrm>
                <a:off x="10542211" y="4774027"/>
                <a:ext cx="101546" cy="108788"/>
              </a:xfrm>
              <a:custGeom>
                <a:rect b="b" l="l" r="r" t="t"/>
                <a:pathLst>
                  <a:path extrusionOk="0" h="108788" w="101546">
                    <a:moveTo>
                      <a:pt x="41308" y="108789"/>
                    </a:moveTo>
                    <a:lnTo>
                      <a:pt x="0" y="0"/>
                    </a:lnTo>
                    <a:lnTo>
                      <a:pt x="17682" y="0"/>
                    </a:lnTo>
                    <a:lnTo>
                      <a:pt x="41608" y="65783"/>
                    </a:lnTo>
                    <a:cubicBezTo>
                      <a:pt x="43257" y="70278"/>
                      <a:pt x="44954" y="75223"/>
                      <a:pt x="46653" y="80667"/>
                    </a:cubicBezTo>
                    <a:cubicBezTo>
                      <a:pt x="48352" y="86112"/>
                      <a:pt x="49550" y="90458"/>
                      <a:pt x="50249" y="93754"/>
                    </a:cubicBezTo>
                    <a:lnTo>
                      <a:pt x="50949" y="93754"/>
                    </a:lnTo>
                    <a:cubicBezTo>
                      <a:pt x="51748" y="90458"/>
                      <a:pt x="53046" y="86062"/>
                      <a:pt x="54894" y="80617"/>
                    </a:cubicBezTo>
                    <a:cubicBezTo>
                      <a:pt x="56743" y="75173"/>
                      <a:pt x="58441" y="70228"/>
                      <a:pt x="59939" y="65783"/>
                    </a:cubicBezTo>
                    <a:lnTo>
                      <a:pt x="83865" y="0"/>
                    </a:lnTo>
                    <a:lnTo>
                      <a:pt x="101547" y="0"/>
                    </a:lnTo>
                    <a:lnTo>
                      <a:pt x="60139" y="108789"/>
                    </a:lnTo>
                    <a:lnTo>
                      <a:pt x="41258" y="108789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21" name="Google Shape;3721;g34ed79b00d1_0_3626"/>
              <p:cNvSpPr/>
              <p:nvPr/>
            </p:nvSpPr>
            <p:spPr>
              <a:xfrm>
                <a:off x="10655046" y="4772129"/>
                <a:ext cx="99898" cy="112734"/>
              </a:xfrm>
              <a:custGeom>
                <a:rect b="b" l="l" r="r" t="t"/>
                <a:pathLst>
                  <a:path extrusionOk="0" h="112734" w="99898">
                    <a:moveTo>
                      <a:pt x="99898" y="56143"/>
                    </a:moveTo>
                    <a:cubicBezTo>
                      <a:pt x="99898" y="65083"/>
                      <a:pt x="98749" y="73025"/>
                      <a:pt x="96402" y="80068"/>
                    </a:cubicBezTo>
                    <a:cubicBezTo>
                      <a:pt x="94104" y="87061"/>
                      <a:pt x="90757" y="93005"/>
                      <a:pt x="86362" y="97850"/>
                    </a:cubicBezTo>
                    <a:cubicBezTo>
                      <a:pt x="81966" y="102695"/>
                      <a:pt x="76722" y="106391"/>
                      <a:pt x="70529" y="108939"/>
                    </a:cubicBezTo>
                    <a:cubicBezTo>
                      <a:pt x="64335" y="111486"/>
                      <a:pt x="57341" y="112735"/>
                      <a:pt x="49549" y="112735"/>
                    </a:cubicBezTo>
                    <a:cubicBezTo>
                      <a:pt x="42257" y="112735"/>
                      <a:pt x="35614" y="111486"/>
                      <a:pt x="29569" y="108939"/>
                    </a:cubicBezTo>
                    <a:cubicBezTo>
                      <a:pt x="23526" y="106391"/>
                      <a:pt x="18281" y="102695"/>
                      <a:pt x="13886" y="97850"/>
                    </a:cubicBezTo>
                    <a:cubicBezTo>
                      <a:pt x="9490" y="93005"/>
                      <a:pt x="6094" y="87111"/>
                      <a:pt x="3646" y="80068"/>
                    </a:cubicBezTo>
                    <a:cubicBezTo>
                      <a:pt x="1249" y="73075"/>
                      <a:pt x="0" y="65083"/>
                      <a:pt x="0" y="56143"/>
                    </a:cubicBezTo>
                    <a:cubicBezTo>
                      <a:pt x="0" y="44255"/>
                      <a:pt x="1997" y="34115"/>
                      <a:pt x="6044" y="25724"/>
                    </a:cubicBezTo>
                    <a:cubicBezTo>
                      <a:pt x="10090" y="17332"/>
                      <a:pt x="15833" y="10989"/>
                      <a:pt x="23376" y="6593"/>
                    </a:cubicBezTo>
                    <a:cubicBezTo>
                      <a:pt x="30868" y="2198"/>
                      <a:pt x="39809" y="0"/>
                      <a:pt x="50249" y="0"/>
                    </a:cubicBezTo>
                    <a:cubicBezTo>
                      <a:pt x="60688" y="0"/>
                      <a:pt x="68880" y="2198"/>
                      <a:pt x="76322" y="6643"/>
                    </a:cubicBezTo>
                    <a:cubicBezTo>
                      <a:pt x="83765" y="11089"/>
                      <a:pt x="89558" y="17482"/>
                      <a:pt x="93704" y="25824"/>
                    </a:cubicBezTo>
                    <a:cubicBezTo>
                      <a:pt x="97851" y="34215"/>
                      <a:pt x="99898" y="44305"/>
                      <a:pt x="99898" y="56143"/>
                    </a:cubicBezTo>
                    <a:close/>
                    <a:moveTo>
                      <a:pt x="17132" y="56143"/>
                    </a:moveTo>
                    <a:cubicBezTo>
                      <a:pt x="17132" y="64884"/>
                      <a:pt x="18281" y="72476"/>
                      <a:pt x="20630" y="78869"/>
                    </a:cubicBezTo>
                    <a:cubicBezTo>
                      <a:pt x="22927" y="85263"/>
                      <a:pt x="26523" y="90258"/>
                      <a:pt x="31368" y="93754"/>
                    </a:cubicBezTo>
                    <a:cubicBezTo>
                      <a:pt x="36213" y="97251"/>
                      <a:pt x="42407" y="98999"/>
                      <a:pt x="50049" y="98999"/>
                    </a:cubicBezTo>
                    <a:cubicBezTo>
                      <a:pt x="57691" y="98999"/>
                      <a:pt x="63785" y="97251"/>
                      <a:pt x="68680" y="93754"/>
                    </a:cubicBezTo>
                    <a:cubicBezTo>
                      <a:pt x="73575" y="90258"/>
                      <a:pt x="77121" y="85263"/>
                      <a:pt x="79468" y="78869"/>
                    </a:cubicBezTo>
                    <a:cubicBezTo>
                      <a:pt x="81767" y="72426"/>
                      <a:pt x="82966" y="64884"/>
                      <a:pt x="82966" y="56143"/>
                    </a:cubicBezTo>
                    <a:cubicBezTo>
                      <a:pt x="82966" y="47402"/>
                      <a:pt x="81817" y="39959"/>
                      <a:pt x="79468" y="33666"/>
                    </a:cubicBezTo>
                    <a:cubicBezTo>
                      <a:pt x="77171" y="27372"/>
                      <a:pt x="73575" y="22477"/>
                      <a:pt x="68730" y="19031"/>
                    </a:cubicBezTo>
                    <a:cubicBezTo>
                      <a:pt x="63885" y="15584"/>
                      <a:pt x="57641" y="13886"/>
                      <a:pt x="49949" y="13886"/>
                    </a:cubicBezTo>
                    <a:cubicBezTo>
                      <a:pt x="38610" y="13886"/>
                      <a:pt x="30369" y="17632"/>
                      <a:pt x="25075" y="25124"/>
                    </a:cubicBezTo>
                    <a:cubicBezTo>
                      <a:pt x="19830" y="32617"/>
                      <a:pt x="17182" y="42956"/>
                      <a:pt x="17182" y="5619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22" name="Google Shape;3722;g34ed79b00d1_0_3626"/>
              <p:cNvSpPr/>
              <p:nvPr/>
            </p:nvSpPr>
            <p:spPr>
              <a:xfrm>
                <a:off x="10783415" y="4772079"/>
                <a:ext cx="90758" cy="110836"/>
              </a:xfrm>
              <a:custGeom>
                <a:rect b="b" l="l" r="r" t="t"/>
                <a:pathLst>
                  <a:path extrusionOk="0" h="110836" w="90758">
                    <a:moveTo>
                      <a:pt x="51548" y="0"/>
                    </a:moveTo>
                    <a:cubicBezTo>
                      <a:pt x="64435" y="0"/>
                      <a:pt x="74225" y="3147"/>
                      <a:pt x="80818" y="9490"/>
                    </a:cubicBezTo>
                    <a:cubicBezTo>
                      <a:pt x="87411" y="15784"/>
                      <a:pt x="90758" y="25924"/>
                      <a:pt x="90758" y="39909"/>
                    </a:cubicBezTo>
                    <a:lnTo>
                      <a:pt x="90758" y="110787"/>
                    </a:lnTo>
                    <a:lnTo>
                      <a:pt x="74475" y="110787"/>
                    </a:lnTo>
                    <a:lnTo>
                      <a:pt x="74475" y="41008"/>
                    </a:lnTo>
                    <a:cubicBezTo>
                      <a:pt x="74475" y="31967"/>
                      <a:pt x="72426" y="25174"/>
                      <a:pt x="68281" y="20679"/>
                    </a:cubicBezTo>
                    <a:cubicBezTo>
                      <a:pt x="64135" y="16183"/>
                      <a:pt x="57791" y="13936"/>
                      <a:pt x="49250" y="13936"/>
                    </a:cubicBezTo>
                    <a:cubicBezTo>
                      <a:pt x="37212" y="13936"/>
                      <a:pt x="28721" y="17332"/>
                      <a:pt x="23826" y="24175"/>
                    </a:cubicBezTo>
                    <a:cubicBezTo>
                      <a:pt x="18931" y="31018"/>
                      <a:pt x="16483" y="40858"/>
                      <a:pt x="16483" y="53845"/>
                    </a:cubicBezTo>
                    <a:lnTo>
                      <a:pt x="16483" y="110837"/>
                    </a:lnTo>
                    <a:lnTo>
                      <a:pt x="0" y="110837"/>
                    </a:lnTo>
                    <a:lnTo>
                      <a:pt x="0" y="2048"/>
                    </a:lnTo>
                    <a:lnTo>
                      <a:pt x="13287" y="2048"/>
                    </a:lnTo>
                    <a:lnTo>
                      <a:pt x="15785" y="17732"/>
                    </a:lnTo>
                    <a:lnTo>
                      <a:pt x="16683" y="17732"/>
                    </a:lnTo>
                    <a:cubicBezTo>
                      <a:pt x="18981" y="13886"/>
                      <a:pt x="21928" y="10689"/>
                      <a:pt x="25524" y="8042"/>
                    </a:cubicBezTo>
                    <a:cubicBezTo>
                      <a:pt x="29071" y="5444"/>
                      <a:pt x="33117" y="3446"/>
                      <a:pt x="37512" y="2098"/>
                    </a:cubicBezTo>
                    <a:cubicBezTo>
                      <a:pt x="41958" y="749"/>
                      <a:pt x="46603" y="50"/>
                      <a:pt x="51498" y="5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23" name="Google Shape;3723;g34ed79b00d1_0_3626"/>
              <p:cNvSpPr/>
              <p:nvPr/>
            </p:nvSpPr>
            <p:spPr>
              <a:xfrm>
                <a:off x="10900995" y="4772178"/>
                <a:ext cx="77520" cy="112684"/>
              </a:xfrm>
              <a:custGeom>
                <a:rect b="b" l="l" r="r" t="t"/>
                <a:pathLst>
                  <a:path extrusionOk="0" h="112684" w="77520">
                    <a:moveTo>
                      <a:pt x="77471" y="80867"/>
                    </a:moveTo>
                    <a:cubicBezTo>
                      <a:pt x="77471" y="87810"/>
                      <a:pt x="75722" y="93654"/>
                      <a:pt x="72276" y="98400"/>
                    </a:cubicBezTo>
                    <a:cubicBezTo>
                      <a:pt x="68780" y="103145"/>
                      <a:pt x="63835" y="106691"/>
                      <a:pt x="57391" y="109089"/>
                    </a:cubicBezTo>
                    <a:cubicBezTo>
                      <a:pt x="50948" y="111486"/>
                      <a:pt x="43255" y="112685"/>
                      <a:pt x="34316" y="112685"/>
                    </a:cubicBezTo>
                    <a:cubicBezTo>
                      <a:pt x="26723" y="112685"/>
                      <a:pt x="20130" y="112086"/>
                      <a:pt x="14585" y="110887"/>
                    </a:cubicBezTo>
                    <a:cubicBezTo>
                      <a:pt x="9041" y="109688"/>
                      <a:pt x="4146" y="107990"/>
                      <a:pt x="0" y="105842"/>
                    </a:cubicBezTo>
                    <a:lnTo>
                      <a:pt x="0" y="90658"/>
                    </a:lnTo>
                    <a:cubicBezTo>
                      <a:pt x="4446" y="92855"/>
                      <a:pt x="9740" y="94803"/>
                      <a:pt x="15883" y="96602"/>
                    </a:cubicBezTo>
                    <a:cubicBezTo>
                      <a:pt x="22027" y="98400"/>
                      <a:pt x="28321" y="99299"/>
                      <a:pt x="34764" y="99299"/>
                    </a:cubicBezTo>
                    <a:cubicBezTo>
                      <a:pt x="44155" y="99299"/>
                      <a:pt x="50948" y="97800"/>
                      <a:pt x="55194" y="94753"/>
                    </a:cubicBezTo>
                    <a:cubicBezTo>
                      <a:pt x="59439" y="91707"/>
                      <a:pt x="61538" y="87561"/>
                      <a:pt x="61538" y="82366"/>
                    </a:cubicBezTo>
                    <a:cubicBezTo>
                      <a:pt x="61538" y="79369"/>
                      <a:pt x="60688" y="76772"/>
                      <a:pt x="58990" y="74474"/>
                    </a:cubicBezTo>
                    <a:cubicBezTo>
                      <a:pt x="57291" y="72176"/>
                      <a:pt x="54494" y="69979"/>
                      <a:pt x="50499" y="67831"/>
                    </a:cubicBezTo>
                    <a:cubicBezTo>
                      <a:pt x="46503" y="65683"/>
                      <a:pt x="41058" y="63336"/>
                      <a:pt x="34016" y="60738"/>
                    </a:cubicBezTo>
                    <a:cubicBezTo>
                      <a:pt x="27072" y="58091"/>
                      <a:pt x="21078" y="55444"/>
                      <a:pt x="15983" y="52846"/>
                    </a:cubicBezTo>
                    <a:cubicBezTo>
                      <a:pt x="10939" y="50249"/>
                      <a:pt x="7042" y="47052"/>
                      <a:pt x="4296" y="43256"/>
                    </a:cubicBezTo>
                    <a:cubicBezTo>
                      <a:pt x="1549" y="39460"/>
                      <a:pt x="150" y="34565"/>
                      <a:pt x="150" y="28571"/>
                    </a:cubicBezTo>
                    <a:cubicBezTo>
                      <a:pt x="150" y="19380"/>
                      <a:pt x="3896" y="12338"/>
                      <a:pt x="11339" y="7393"/>
                    </a:cubicBezTo>
                    <a:cubicBezTo>
                      <a:pt x="18781" y="2448"/>
                      <a:pt x="28571" y="0"/>
                      <a:pt x="40659" y="0"/>
                    </a:cubicBezTo>
                    <a:cubicBezTo>
                      <a:pt x="47202" y="0"/>
                      <a:pt x="53345" y="649"/>
                      <a:pt x="59090" y="1948"/>
                    </a:cubicBezTo>
                    <a:cubicBezTo>
                      <a:pt x="64834" y="3247"/>
                      <a:pt x="70179" y="4995"/>
                      <a:pt x="75124" y="7143"/>
                    </a:cubicBezTo>
                    <a:lnTo>
                      <a:pt x="69579" y="20329"/>
                    </a:lnTo>
                    <a:cubicBezTo>
                      <a:pt x="65084" y="18431"/>
                      <a:pt x="60289" y="16783"/>
                      <a:pt x="55194" y="15484"/>
                    </a:cubicBezTo>
                    <a:cubicBezTo>
                      <a:pt x="50099" y="14136"/>
                      <a:pt x="44904" y="13486"/>
                      <a:pt x="39609" y="13486"/>
                    </a:cubicBezTo>
                    <a:cubicBezTo>
                      <a:pt x="32017" y="13486"/>
                      <a:pt x="26173" y="14735"/>
                      <a:pt x="22077" y="17232"/>
                    </a:cubicBezTo>
                    <a:cubicBezTo>
                      <a:pt x="18032" y="19730"/>
                      <a:pt x="15983" y="23176"/>
                      <a:pt x="15983" y="27572"/>
                    </a:cubicBezTo>
                    <a:cubicBezTo>
                      <a:pt x="15983" y="30968"/>
                      <a:pt x="16933" y="33716"/>
                      <a:pt x="18831" y="35913"/>
                    </a:cubicBezTo>
                    <a:cubicBezTo>
                      <a:pt x="20728" y="38111"/>
                      <a:pt x="23726" y="40159"/>
                      <a:pt x="27922" y="42057"/>
                    </a:cubicBezTo>
                    <a:cubicBezTo>
                      <a:pt x="32067" y="43955"/>
                      <a:pt x="37562" y="46203"/>
                      <a:pt x="44405" y="48800"/>
                    </a:cubicBezTo>
                    <a:cubicBezTo>
                      <a:pt x="51198" y="51298"/>
                      <a:pt x="57091" y="53895"/>
                      <a:pt x="62086" y="56592"/>
                    </a:cubicBezTo>
                    <a:cubicBezTo>
                      <a:pt x="67031" y="59290"/>
                      <a:pt x="70877" y="62536"/>
                      <a:pt x="73525" y="66332"/>
                    </a:cubicBezTo>
                    <a:cubicBezTo>
                      <a:pt x="76172" y="70129"/>
                      <a:pt x="77521" y="75024"/>
                      <a:pt x="77521" y="8096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24" name="Google Shape;3724;g34ed79b00d1_0_3626"/>
              <p:cNvSpPr/>
              <p:nvPr/>
            </p:nvSpPr>
            <p:spPr>
              <a:xfrm>
                <a:off x="11051691" y="4772029"/>
                <a:ext cx="79419" cy="112784"/>
              </a:xfrm>
              <a:custGeom>
                <a:rect b="b" l="l" r="r" t="t"/>
                <a:pathLst>
                  <a:path extrusionOk="0" h="112784" w="79419">
                    <a:moveTo>
                      <a:pt x="49650" y="112785"/>
                    </a:moveTo>
                    <a:cubicBezTo>
                      <a:pt x="39859" y="112785"/>
                      <a:pt x="31218" y="110787"/>
                      <a:pt x="23726" y="106741"/>
                    </a:cubicBezTo>
                    <a:cubicBezTo>
                      <a:pt x="16233" y="102695"/>
                      <a:pt x="10440" y="96552"/>
                      <a:pt x="6244" y="88260"/>
                    </a:cubicBezTo>
                    <a:cubicBezTo>
                      <a:pt x="2099" y="79968"/>
                      <a:pt x="0" y="69579"/>
                      <a:pt x="0" y="56992"/>
                    </a:cubicBezTo>
                    <a:cubicBezTo>
                      <a:pt x="0" y="44405"/>
                      <a:pt x="2199" y="33066"/>
                      <a:pt x="6594" y="24675"/>
                    </a:cubicBezTo>
                    <a:cubicBezTo>
                      <a:pt x="10990" y="16283"/>
                      <a:pt x="17083" y="10090"/>
                      <a:pt x="24826" y="6044"/>
                    </a:cubicBezTo>
                    <a:cubicBezTo>
                      <a:pt x="32567" y="1998"/>
                      <a:pt x="41358" y="0"/>
                      <a:pt x="51248" y="0"/>
                    </a:cubicBezTo>
                    <a:cubicBezTo>
                      <a:pt x="56693" y="0"/>
                      <a:pt x="61938" y="549"/>
                      <a:pt x="66982" y="1648"/>
                    </a:cubicBezTo>
                    <a:cubicBezTo>
                      <a:pt x="72027" y="2747"/>
                      <a:pt x="76172" y="4096"/>
                      <a:pt x="79420" y="5794"/>
                    </a:cubicBezTo>
                    <a:lnTo>
                      <a:pt x="74475" y="19580"/>
                    </a:lnTo>
                    <a:cubicBezTo>
                      <a:pt x="71177" y="18281"/>
                      <a:pt x="67331" y="17082"/>
                      <a:pt x="63036" y="15984"/>
                    </a:cubicBezTo>
                    <a:cubicBezTo>
                      <a:pt x="58690" y="14935"/>
                      <a:pt x="54645" y="14385"/>
                      <a:pt x="50899" y="14385"/>
                    </a:cubicBezTo>
                    <a:cubicBezTo>
                      <a:pt x="43357" y="14385"/>
                      <a:pt x="37063" y="15984"/>
                      <a:pt x="32068" y="19230"/>
                    </a:cubicBezTo>
                    <a:cubicBezTo>
                      <a:pt x="27073" y="22477"/>
                      <a:pt x="23327" y="27222"/>
                      <a:pt x="20830" y="33516"/>
                    </a:cubicBezTo>
                    <a:cubicBezTo>
                      <a:pt x="18332" y="39809"/>
                      <a:pt x="17083" y="47552"/>
                      <a:pt x="17083" y="56742"/>
                    </a:cubicBezTo>
                    <a:cubicBezTo>
                      <a:pt x="17083" y="65933"/>
                      <a:pt x="18282" y="73075"/>
                      <a:pt x="20730" y="79269"/>
                    </a:cubicBezTo>
                    <a:cubicBezTo>
                      <a:pt x="23127" y="85513"/>
                      <a:pt x="26773" y="90258"/>
                      <a:pt x="31568" y="93504"/>
                    </a:cubicBezTo>
                    <a:cubicBezTo>
                      <a:pt x="36363" y="96801"/>
                      <a:pt x="42357" y="98400"/>
                      <a:pt x="49600" y="98400"/>
                    </a:cubicBezTo>
                    <a:cubicBezTo>
                      <a:pt x="55344" y="98400"/>
                      <a:pt x="60539" y="97800"/>
                      <a:pt x="65184" y="96552"/>
                    </a:cubicBezTo>
                    <a:cubicBezTo>
                      <a:pt x="69829" y="95303"/>
                      <a:pt x="74025" y="93904"/>
                      <a:pt x="77771" y="92206"/>
                    </a:cubicBezTo>
                    <a:lnTo>
                      <a:pt x="77771" y="106891"/>
                    </a:lnTo>
                    <a:cubicBezTo>
                      <a:pt x="74125" y="108739"/>
                      <a:pt x="70079" y="110188"/>
                      <a:pt x="65634" y="111137"/>
                    </a:cubicBezTo>
                    <a:cubicBezTo>
                      <a:pt x="61188" y="112136"/>
                      <a:pt x="55844" y="112635"/>
                      <a:pt x="49700" y="11263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25" name="Google Shape;3725;g34ed79b00d1_0_3626"/>
              <p:cNvSpPr/>
              <p:nvPr/>
            </p:nvSpPr>
            <p:spPr>
              <a:xfrm>
                <a:off x="11149091" y="4772079"/>
                <a:ext cx="92156" cy="112784"/>
              </a:xfrm>
              <a:custGeom>
                <a:rect b="b" l="l" r="r" t="t"/>
                <a:pathLst>
                  <a:path extrusionOk="0" h="112784" w="92156">
                    <a:moveTo>
                      <a:pt x="47902" y="0"/>
                    </a:moveTo>
                    <a:cubicBezTo>
                      <a:pt x="57143" y="0"/>
                      <a:pt x="65084" y="2048"/>
                      <a:pt x="71727" y="6144"/>
                    </a:cubicBezTo>
                    <a:cubicBezTo>
                      <a:pt x="78371" y="10239"/>
                      <a:pt x="83416" y="15984"/>
                      <a:pt x="86912" y="23376"/>
                    </a:cubicBezTo>
                    <a:cubicBezTo>
                      <a:pt x="90408" y="30768"/>
                      <a:pt x="92157" y="39360"/>
                      <a:pt x="92157" y="49250"/>
                    </a:cubicBezTo>
                    <a:lnTo>
                      <a:pt x="92157" y="59489"/>
                    </a:lnTo>
                    <a:lnTo>
                      <a:pt x="17033" y="59489"/>
                    </a:lnTo>
                    <a:cubicBezTo>
                      <a:pt x="17233" y="72276"/>
                      <a:pt x="20380" y="81966"/>
                      <a:pt x="26573" y="88660"/>
                    </a:cubicBezTo>
                    <a:cubicBezTo>
                      <a:pt x="32717" y="95353"/>
                      <a:pt x="41408" y="98699"/>
                      <a:pt x="52596" y="98699"/>
                    </a:cubicBezTo>
                    <a:cubicBezTo>
                      <a:pt x="59490" y="98699"/>
                      <a:pt x="65584" y="98050"/>
                      <a:pt x="70879" y="96801"/>
                    </a:cubicBezTo>
                    <a:cubicBezTo>
                      <a:pt x="76172" y="95552"/>
                      <a:pt x="81667" y="93704"/>
                      <a:pt x="87361" y="91257"/>
                    </a:cubicBezTo>
                    <a:lnTo>
                      <a:pt x="87361" y="105742"/>
                    </a:lnTo>
                    <a:cubicBezTo>
                      <a:pt x="81867" y="108189"/>
                      <a:pt x="76422" y="109988"/>
                      <a:pt x="71029" y="111087"/>
                    </a:cubicBezTo>
                    <a:cubicBezTo>
                      <a:pt x="65634" y="112235"/>
                      <a:pt x="59290" y="112785"/>
                      <a:pt x="51898" y="112785"/>
                    </a:cubicBezTo>
                    <a:cubicBezTo>
                      <a:pt x="41458" y="112785"/>
                      <a:pt x="32318" y="110637"/>
                      <a:pt x="24576" y="106391"/>
                    </a:cubicBezTo>
                    <a:cubicBezTo>
                      <a:pt x="16783" y="102146"/>
                      <a:pt x="10740" y="95852"/>
                      <a:pt x="6444" y="87560"/>
                    </a:cubicBezTo>
                    <a:cubicBezTo>
                      <a:pt x="2149" y="79269"/>
                      <a:pt x="0" y="69179"/>
                      <a:pt x="0" y="57192"/>
                    </a:cubicBezTo>
                    <a:cubicBezTo>
                      <a:pt x="0" y="45204"/>
                      <a:pt x="1949" y="35364"/>
                      <a:pt x="5895" y="26773"/>
                    </a:cubicBezTo>
                    <a:cubicBezTo>
                      <a:pt x="9841" y="18182"/>
                      <a:pt x="15385" y="11588"/>
                      <a:pt x="22577" y="6993"/>
                    </a:cubicBezTo>
                    <a:cubicBezTo>
                      <a:pt x="29771" y="2347"/>
                      <a:pt x="38212" y="50"/>
                      <a:pt x="47952" y="50"/>
                    </a:cubicBezTo>
                    <a:close/>
                    <a:moveTo>
                      <a:pt x="47702" y="13486"/>
                    </a:moveTo>
                    <a:cubicBezTo>
                      <a:pt x="38910" y="13486"/>
                      <a:pt x="31868" y="16383"/>
                      <a:pt x="26673" y="22127"/>
                    </a:cubicBezTo>
                    <a:cubicBezTo>
                      <a:pt x="21478" y="27871"/>
                      <a:pt x="18332" y="35913"/>
                      <a:pt x="17333" y="46253"/>
                    </a:cubicBezTo>
                    <a:lnTo>
                      <a:pt x="74924" y="46253"/>
                    </a:lnTo>
                    <a:cubicBezTo>
                      <a:pt x="74874" y="39759"/>
                      <a:pt x="73825" y="34065"/>
                      <a:pt x="71877" y="29120"/>
                    </a:cubicBezTo>
                    <a:cubicBezTo>
                      <a:pt x="69929" y="24175"/>
                      <a:pt x="66982" y="20379"/>
                      <a:pt x="62986" y="17632"/>
                    </a:cubicBezTo>
                    <a:cubicBezTo>
                      <a:pt x="58990" y="14885"/>
                      <a:pt x="53945" y="13536"/>
                      <a:pt x="47702" y="1353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26" name="Google Shape;3726;g34ed79b00d1_0_3626"/>
              <p:cNvSpPr/>
              <p:nvPr/>
            </p:nvSpPr>
            <p:spPr>
              <a:xfrm>
                <a:off x="11263175" y="4772029"/>
                <a:ext cx="79418" cy="112784"/>
              </a:xfrm>
              <a:custGeom>
                <a:rect b="b" l="l" r="r" t="t"/>
                <a:pathLst>
                  <a:path extrusionOk="0" h="112784" w="79418">
                    <a:moveTo>
                      <a:pt x="49649" y="112785"/>
                    </a:moveTo>
                    <a:cubicBezTo>
                      <a:pt x="39859" y="112785"/>
                      <a:pt x="31218" y="110787"/>
                      <a:pt x="23726" y="106741"/>
                    </a:cubicBezTo>
                    <a:cubicBezTo>
                      <a:pt x="16233" y="102695"/>
                      <a:pt x="10440" y="96552"/>
                      <a:pt x="6244" y="88260"/>
                    </a:cubicBezTo>
                    <a:cubicBezTo>
                      <a:pt x="2097" y="79968"/>
                      <a:pt x="0" y="69579"/>
                      <a:pt x="0" y="56992"/>
                    </a:cubicBezTo>
                    <a:cubicBezTo>
                      <a:pt x="0" y="44405"/>
                      <a:pt x="2197" y="33066"/>
                      <a:pt x="6594" y="24675"/>
                    </a:cubicBezTo>
                    <a:cubicBezTo>
                      <a:pt x="10989" y="16283"/>
                      <a:pt x="17082" y="10090"/>
                      <a:pt x="24825" y="6044"/>
                    </a:cubicBezTo>
                    <a:cubicBezTo>
                      <a:pt x="32567" y="1998"/>
                      <a:pt x="41358" y="0"/>
                      <a:pt x="51248" y="0"/>
                    </a:cubicBezTo>
                    <a:cubicBezTo>
                      <a:pt x="56693" y="0"/>
                      <a:pt x="61936" y="549"/>
                      <a:pt x="66981" y="1648"/>
                    </a:cubicBezTo>
                    <a:cubicBezTo>
                      <a:pt x="72026" y="2747"/>
                      <a:pt x="76172" y="4096"/>
                      <a:pt x="79418" y="5794"/>
                    </a:cubicBezTo>
                    <a:lnTo>
                      <a:pt x="74474" y="19580"/>
                    </a:lnTo>
                    <a:cubicBezTo>
                      <a:pt x="71177" y="18281"/>
                      <a:pt x="67331" y="17082"/>
                      <a:pt x="63036" y="15984"/>
                    </a:cubicBezTo>
                    <a:cubicBezTo>
                      <a:pt x="58690" y="14935"/>
                      <a:pt x="54644" y="14385"/>
                      <a:pt x="50898" y="14385"/>
                    </a:cubicBezTo>
                    <a:cubicBezTo>
                      <a:pt x="43355" y="14385"/>
                      <a:pt x="37112" y="15984"/>
                      <a:pt x="32117" y="19230"/>
                    </a:cubicBezTo>
                    <a:cubicBezTo>
                      <a:pt x="27122" y="22477"/>
                      <a:pt x="23376" y="27222"/>
                      <a:pt x="20878" y="33516"/>
                    </a:cubicBezTo>
                    <a:cubicBezTo>
                      <a:pt x="18381" y="39809"/>
                      <a:pt x="17132" y="47552"/>
                      <a:pt x="17132" y="56742"/>
                    </a:cubicBezTo>
                    <a:cubicBezTo>
                      <a:pt x="17132" y="65933"/>
                      <a:pt x="18331" y="73075"/>
                      <a:pt x="20778" y="79269"/>
                    </a:cubicBezTo>
                    <a:cubicBezTo>
                      <a:pt x="23226" y="85463"/>
                      <a:pt x="26823" y="90258"/>
                      <a:pt x="31618" y="93504"/>
                    </a:cubicBezTo>
                    <a:cubicBezTo>
                      <a:pt x="36413" y="96801"/>
                      <a:pt x="42407" y="98400"/>
                      <a:pt x="49649" y="98400"/>
                    </a:cubicBezTo>
                    <a:cubicBezTo>
                      <a:pt x="55394" y="98400"/>
                      <a:pt x="60589" y="97800"/>
                      <a:pt x="65234" y="96552"/>
                    </a:cubicBezTo>
                    <a:cubicBezTo>
                      <a:pt x="69879" y="95303"/>
                      <a:pt x="74075" y="93904"/>
                      <a:pt x="77821" y="92206"/>
                    </a:cubicBezTo>
                    <a:lnTo>
                      <a:pt x="77821" y="106891"/>
                    </a:lnTo>
                    <a:cubicBezTo>
                      <a:pt x="74175" y="108739"/>
                      <a:pt x="70129" y="110188"/>
                      <a:pt x="65682" y="111137"/>
                    </a:cubicBezTo>
                    <a:cubicBezTo>
                      <a:pt x="61238" y="112136"/>
                      <a:pt x="55893" y="112635"/>
                      <a:pt x="49749" y="11263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27" name="Google Shape;3727;g34ed79b00d1_0_3626"/>
              <p:cNvSpPr/>
              <p:nvPr/>
            </p:nvSpPr>
            <p:spPr>
              <a:xfrm>
                <a:off x="11365121" y="4733368"/>
                <a:ext cx="19879" cy="149497"/>
              </a:xfrm>
              <a:custGeom>
                <a:rect b="b" l="l" r="r" t="t"/>
                <a:pathLst>
                  <a:path extrusionOk="0" h="149497" w="19879">
                    <a:moveTo>
                      <a:pt x="9940" y="0"/>
                    </a:moveTo>
                    <a:cubicBezTo>
                      <a:pt x="12637" y="0"/>
                      <a:pt x="14985" y="899"/>
                      <a:pt x="16933" y="2647"/>
                    </a:cubicBezTo>
                    <a:cubicBezTo>
                      <a:pt x="18881" y="4396"/>
                      <a:pt x="19880" y="7143"/>
                      <a:pt x="19880" y="10839"/>
                    </a:cubicBezTo>
                    <a:cubicBezTo>
                      <a:pt x="19880" y="14535"/>
                      <a:pt x="18881" y="17182"/>
                      <a:pt x="16933" y="18981"/>
                    </a:cubicBezTo>
                    <a:cubicBezTo>
                      <a:pt x="14985" y="20779"/>
                      <a:pt x="12637" y="21678"/>
                      <a:pt x="9940" y="21678"/>
                    </a:cubicBezTo>
                    <a:cubicBezTo>
                      <a:pt x="7244" y="21678"/>
                      <a:pt x="4746" y="20779"/>
                      <a:pt x="2847" y="18981"/>
                    </a:cubicBezTo>
                    <a:cubicBezTo>
                      <a:pt x="950" y="17182"/>
                      <a:pt x="0" y="14485"/>
                      <a:pt x="0" y="10839"/>
                    </a:cubicBezTo>
                    <a:cubicBezTo>
                      <a:pt x="0" y="7193"/>
                      <a:pt x="950" y="4396"/>
                      <a:pt x="2847" y="2647"/>
                    </a:cubicBezTo>
                    <a:cubicBezTo>
                      <a:pt x="4746" y="899"/>
                      <a:pt x="7094" y="0"/>
                      <a:pt x="9940" y="0"/>
                    </a:cubicBezTo>
                    <a:close/>
                    <a:moveTo>
                      <a:pt x="17982" y="40708"/>
                    </a:moveTo>
                    <a:lnTo>
                      <a:pt x="17982" y="149497"/>
                    </a:lnTo>
                    <a:lnTo>
                      <a:pt x="1499" y="149497"/>
                    </a:lnTo>
                    <a:lnTo>
                      <a:pt x="1499" y="40708"/>
                    </a:lnTo>
                    <a:lnTo>
                      <a:pt x="17982" y="40708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28" name="Google Shape;3728;g34ed79b00d1_0_3626"/>
            <p:cNvGrpSpPr/>
            <p:nvPr/>
          </p:nvGrpSpPr>
          <p:grpSpPr>
            <a:xfrm>
              <a:off x="3681914" y="809673"/>
              <a:ext cx="172024" cy="1637628"/>
              <a:chOff x="3681914" y="809673"/>
              <a:chExt cx="172024" cy="1637628"/>
            </a:xfrm>
          </p:grpSpPr>
          <p:sp>
            <p:nvSpPr>
              <p:cNvPr id="3729" name="Google Shape;3729;g34ed79b00d1_0_3626"/>
              <p:cNvSpPr/>
              <p:nvPr/>
            </p:nvSpPr>
            <p:spPr>
              <a:xfrm>
                <a:off x="3686909" y="2328423"/>
                <a:ext cx="164831" cy="118878"/>
              </a:xfrm>
              <a:custGeom>
                <a:rect b="b" l="l" r="r" t="t"/>
                <a:pathLst>
                  <a:path extrusionOk="0" h="118878" w="164831">
                    <a:moveTo>
                      <a:pt x="164782" y="50"/>
                    </a:moveTo>
                    <a:lnTo>
                      <a:pt x="164782" y="22727"/>
                    </a:lnTo>
                    <a:lnTo>
                      <a:pt x="84614" y="82116"/>
                    </a:lnTo>
                    <a:lnTo>
                      <a:pt x="100397" y="99698"/>
                    </a:lnTo>
                    <a:lnTo>
                      <a:pt x="164782" y="99698"/>
                    </a:lnTo>
                    <a:lnTo>
                      <a:pt x="164782" y="118879"/>
                    </a:lnTo>
                    <a:lnTo>
                      <a:pt x="0" y="118879"/>
                    </a:lnTo>
                    <a:lnTo>
                      <a:pt x="0" y="99698"/>
                    </a:lnTo>
                    <a:lnTo>
                      <a:pt x="82166" y="99698"/>
                    </a:lnTo>
                    <a:cubicBezTo>
                      <a:pt x="77271" y="95403"/>
                      <a:pt x="72426" y="91007"/>
                      <a:pt x="67581" y="86512"/>
                    </a:cubicBezTo>
                    <a:cubicBezTo>
                      <a:pt x="62736" y="82016"/>
                      <a:pt x="57841" y="77521"/>
                      <a:pt x="52846" y="73075"/>
                    </a:cubicBezTo>
                    <a:lnTo>
                      <a:pt x="0" y="24925"/>
                    </a:lnTo>
                    <a:lnTo>
                      <a:pt x="0" y="2497"/>
                    </a:lnTo>
                    <a:lnTo>
                      <a:pt x="71477" y="68081"/>
                    </a:lnTo>
                    <a:lnTo>
                      <a:pt x="164832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30" name="Google Shape;3730;g34ed79b00d1_0_3626"/>
              <p:cNvSpPr/>
              <p:nvPr/>
            </p:nvSpPr>
            <p:spPr>
              <a:xfrm>
                <a:off x="3728116" y="2206697"/>
                <a:ext cx="125771" cy="103394"/>
              </a:xfrm>
              <a:custGeom>
                <a:rect b="b" l="l" r="r" t="t"/>
                <a:pathLst>
                  <a:path extrusionOk="0" h="103394" w="125771">
                    <a:moveTo>
                      <a:pt x="0" y="50"/>
                    </a:moveTo>
                    <a:lnTo>
                      <a:pt x="123524" y="50"/>
                    </a:lnTo>
                    <a:lnTo>
                      <a:pt x="123524" y="15384"/>
                    </a:lnTo>
                    <a:lnTo>
                      <a:pt x="106142" y="18082"/>
                    </a:lnTo>
                    <a:lnTo>
                      <a:pt x="106142" y="19080"/>
                    </a:lnTo>
                    <a:cubicBezTo>
                      <a:pt x="110437" y="21628"/>
                      <a:pt x="114034" y="24925"/>
                      <a:pt x="116981" y="29020"/>
                    </a:cubicBezTo>
                    <a:cubicBezTo>
                      <a:pt x="119928" y="33066"/>
                      <a:pt x="122125" y="37661"/>
                      <a:pt x="123574" y="42706"/>
                    </a:cubicBezTo>
                    <a:cubicBezTo>
                      <a:pt x="125022" y="47751"/>
                      <a:pt x="125772" y="53196"/>
                      <a:pt x="125772" y="58890"/>
                    </a:cubicBezTo>
                    <a:cubicBezTo>
                      <a:pt x="125772" y="68680"/>
                      <a:pt x="124173" y="76871"/>
                      <a:pt x="121026" y="83465"/>
                    </a:cubicBezTo>
                    <a:cubicBezTo>
                      <a:pt x="117880" y="90058"/>
                      <a:pt x="112985" y="95053"/>
                      <a:pt x="106391" y="98399"/>
                    </a:cubicBezTo>
                    <a:cubicBezTo>
                      <a:pt x="99798" y="101746"/>
                      <a:pt x="91307" y="103394"/>
                      <a:pt x="80917" y="103394"/>
                    </a:cubicBezTo>
                    <a:lnTo>
                      <a:pt x="0" y="103394"/>
                    </a:lnTo>
                    <a:lnTo>
                      <a:pt x="0" y="84464"/>
                    </a:lnTo>
                    <a:lnTo>
                      <a:pt x="79569" y="84464"/>
                    </a:lnTo>
                    <a:cubicBezTo>
                      <a:pt x="89858" y="84464"/>
                      <a:pt x="97550" y="82116"/>
                      <a:pt x="102645" y="77471"/>
                    </a:cubicBezTo>
                    <a:cubicBezTo>
                      <a:pt x="107740" y="72826"/>
                      <a:pt x="110238" y="65733"/>
                      <a:pt x="110238" y="56143"/>
                    </a:cubicBezTo>
                    <a:cubicBezTo>
                      <a:pt x="110238" y="46552"/>
                      <a:pt x="108489" y="39660"/>
                      <a:pt x="105043" y="34215"/>
                    </a:cubicBezTo>
                    <a:cubicBezTo>
                      <a:pt x="101596" y="28771"/>
                      <a:pt x="96502" y="24825"/>
                      <a:pt x="89758" y="22427"/>
                    </a:cubicBezTo>
                    <a:cubicBezTo>
                      <a:pt x="83015" y="20029"/>
                      <a:pt x="74774" y="18831"/>
                      <a:pt x="65034" y="18831"/>
                    </a:cubicBezTo>
                    <a:lnTo>
                      <a:pt x="0" y="188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31" name="Google Shape;3731;g34ed79b00d1_0_3626"/>
              <p:cNvSpPr/>
              <p:nvPr/>
            </p:nvSpPr>
            <p:spPr>
              <a:xfrm>
                <a:off x="3726019" y="2077429"/>
                <a:ext cx="127869" cy="98849"/>
              </a:xfrm>
              <a:custGeom>
                <a:rect b="b" l="l" r="r" t="t"/>
                <a:pathLst>
                  <a:path extrusionOk="0" h="98849" w="127869">
                    <a:moveTo>
                      <a:pt x="50" y="43506"/>
                    </a:moveTo>
                    <a:cubicBezTo>
                      <a:pt x="50" y="28771"/>
                      <a:pt x="3346" y="17832"/>
                      <a:pt x="9990" y="10689"/>
                    </a:cubicBezTo>
                    <a:cubicBezTo>
                      <a:pt x="16583" y="3546"/>
                      <a:pt x="27172" y="0"/>
                      <a:pt x="41657" y="0"/>
                    </a:cubicBezTo>
                    <a:lnTo>
                      <a:pt x="125622" y="0"/>
                    </a:lnTo>
                    <a:lnTo>
                      <a:pt x="125622" y="13636"/>
                    </a:lnTo>
                    <a:lnTo>
                      <a:pt x="107340" y="17232"/>
                    </a:lnTo>
                    <a:lnTo>
                      <a:pt x="107340" y="18132"/>
                    </a:lnTo>
                    <a:cubicBezTo>
                      <a:pt x="111836" y="21578"/>
                      <a:pt x="115632" y="25174"/>
                      <a:pt x="118679" y="28970"/>
                    </a:cubicBezTo>
                    <a:cubicBezTo>
                      <a:pt x="121726" y="32717"/>
                      <a:pt x="124023" y="37062"/>
                      <a:pt x="125572" y="42007"/>
                    </a:cubicBezTo>
                    <a:cubicBezTo>
                      <a:pt x="127120" y="46952"/>
                      <a:pt x="127869" y="52946"/>
                      <a:pt x="127869" y="60089"/>
                    </a:cubicBezTo>
                    <a:cubicBezTo>
                      <a:pt x="127869" y="67581"/>
                      <a:pt x="126571" y="74274"/>
                      <a:pt x="123924" y="80118"/>
                    </a:cubicBezTo>
                    <a:cubicBezTo>
                      <a:pt x="121276" y="85962"/>
                      <a:pt x="117330" y="90508"/>
                      <a:pt x="111986" y="93854"/>
                    </a:cubicBezTo>
                    <a:cubicBezTo>
                      <a:pt x="106641" y="97201"/>
                      <a:pt x="99898" y="98849"/>
                      <a:pt x="91706" y="98849"/>
                    </a:cubicBezTo>
                    <a:cubicBezTo>
                      <a:pt x="79369" y="98849"/>
                      <a:pt x="69929" y="93954"/>
                      <a:pt x="63285" y="84214"/>
                    </a:cubicBezTo>
                    <a:cubicBezTo>
                      <a:pt x="56692" y="74424"/>
                      <a:pt x="53046" y="59589"/>
                      <a:pt x="52446" y="39560"/>
                    </a:cubicBezTo>
                    <a:lnTo>
                      <a:pt x="51547" y="18231"/>
                    </a:lnTo>
                    <a:lnTo>
                      <a:pt x="44005" y="18231"/>
                    </a:lnTo>
                    <a:cubicBezTo>
                      <a:pt x="33316" y="18231"/>
                      <a:pt x="25874" y="20529"/>
                      <a:pt x="21578" y="25124"/>
                    </a:cubicBezTo>
                    <a:cubicBezTo>
                      <a:pt x="17282" y="29720"/>
                      <a:pt x="15134" y="36163"/>
                      <a:pt x="15134" y="44505"/>
                    </a:cubicBezTo>
                    <a:cubicBezTo>
                      <a:pt x="15134" y="50948"/>
                      <a:pt x="16083" y="57142"/>
                      <a:pt x="17932" y="62986"/>
                    </a:cubicBezTo>
                    <a:cubicBezTo>
                      <a:pt x="19830" y="68830"/>
                      <a:pt x="22027" y="74424"/>
                      <a:pt x="24575" y="79669"/>
                    </a:cubicBezTo>
                    <a:lnTo>
                      <a:pt x="10389" y="85413"/>
                    </a:lnTo>
                    <a:cubicBezTo>
                      <a:pt x="7542" y="79868"/>
                      <a:pt x="5095" y="73475"/>
                      <a:pt x="3047" y="66232"/>
                    </a:cubicBezTo>
                    <a:cubicBezTo>
                      <a:pt x="999" y="58990"/>
                      <a:pt x="0" y="51447"/>
                      <a:pt x="0" y="43456"/>
                    </a:cubicBezTo>
                    <a:close/>
                    <a:moveTo>
                      <a:pt x="64784" y="18481"/>
                    </a:moveTo>
                    <a:lnTo>
                      <a:pt x="65583" y="37312"/>
                    </a:lnTo>
                    <a:cubicBezTo>
                      <a:pt x="66182" y="52696"/>
                      <a:pt x="68680" y="63585"/>
                      <a:pt x="73125" y="69879"/>
                    </a:cubicBezTo>
                    <a:cubicBezTo>
                      <a:pt x="77571" y="76172"/>
                      <a:pt x="83814" y="79369"/>
                      <a:pt x="91956" y="79369"/>
                    </a:cubicBezTo>
                    <a:cubicBezTo>
                      <a:pt x="98999" y="79369"/>
                      <a:pt x="104244" y="77221"/>
                      <a:pt x="107640" y="72926"/>
                    </a:cubicBezTo>
                    <a:cubicBezTo>
                      <a:pt x="111037" y="68630"/>
                      <a:pt x="112735" y="62986"/>
                      <a:pt x="112735" y="55893"/>
                    </a:cubicBezTo>
                    <a:cubicBezTo>
                      <a:pt x="112735" y="44904"/>
                      <a:pt x="109688" y="35963"/>
                      <a:pt x="103594" y="28970"/>
                    </a:cubicBezTo>
                    <a:cubicBezTo>
                      <a:pt x="97500" y="21978"/>
                      <a:pt x="88360" y="18481"/>
                      <a:pt x="76222" y="18481"/>
                    </a:cubicBezTo>
                    <a:lnTo>
                      <a:pt x="64834" y="1848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32" name="Google Shape;3732;g34ed79b00d1_0_3626"/>
              <p:cNvSpPr/>
              <p:nvPr/>
            </p:nvSpPr>
            <p:spPr>
              <a:xfrm>
                <a:off x="3725869" y="1907802"/>
                <a:ext cx="125871" cy="71077"/>
              </a:xfrm>
              <a:custGeom>
                <a:rect b="b" l="l" r="r" t="t"/>
                <a:pathLst>
                  <a:path extrusionOk="0" h="71077" w="125871">
                    <a:moveTo>
                      <a:pt x="0" y="14985"/>
                    </a:moveTo>
                    <a:cubicBezTo>
                      <a:pt x="0" y="12487"/>
                      <a:pt x="150" y="9890"/>
                      <a:pt x="400" y="7193"/>
                    </a:cubicBezTo>
                    <a:cubicBezTo>
                      <a:pt x="649" y="4495"/>
                      <a:pt x="999" y="2098"/>
                      <a:pt x="1449" y="0"/>
                    </a:cubicBezTo>
                    <a:lnTo>
                      <a:pt x="18831" y="2348"/>
                    </a:lnTo>
                    <a:cubicBezTo>
                      <a:pt x="18282" y="4395"/>
                      <a:pt x="17882" y="6643"/>
                      <a:pt x="17582" y="9091"/>
                    </a:cubicBezTo>
                    <a:cubicBezTo>
                      <a:pt x="17282" y="11588"/>
                      <a:pt x="17132" y="13886"/>
                      <a:pt x="17132" y="16084"/>
                    </a:cubicBezTo>
                    <a:cubicBezTo>
                      <a:pt x="17132" y="21028"/>
                      <a:pt x="18132" y="25724"/>
                      <a:pt x="20130" y="30119"/>
                    </a:cubicBezTo>
                    <a:cubicBezTo>
                      <a:pt x="22127" y="34515"/>
                      <a:pt x="24975" y="38361"/>
                      <a:pt x="28721" y="41657"/>
                    </a:cubicBezTo>
                    <a:cubicBezTo>
                      <a:pt x="32417" y="44954"/>
                      <a:pt x="36912" y="47551"/>
                      <a:pt x="42157" y="49449"/>
                    </a:cubicBezTo>
                    <a:cubicBezTo>
                      <a:pt x="47402" y="51348"/>
                      <a:pt x="53196" y="52247"/>
                      <a:pt x="59589" y="52247"/>
                    </a:cubicBezTo>
                    <a:lnTo>
                      <a:pt x="125872" y="52247"/>
                    </a:lnTo>
                    <a:lnTo>
                      <a:pt x="125872" y="71077"/>
                    </a:lnTo>
                    <a:lnTo>
                      <a:pt x="2348" y="71077"/>
                    </a:lnTo>
                    <a:lnTo>
                      <a:pt x="2348" y="55543"/>
                    </a:lnTo>
                    <a:lnTo>
                      <a:pt x="25125" y="53495"/>
                    </a:lnTo>
                    <a:lnTo>
                      <a:pt x="25125" y="52696"/>
                    </a:lnTo>
                    <a:cubicBezTo>
                      <a:pt x="20529" y="50149"/>
                      <a:pt x="16333" y="47052"/>
                      <a:pt x="12537" y="43456"/>
                    </a:cubicBezTo>
                    <a:cubicBezTo>
                      <a:pt x="8741" y="39859"/>
                      <a:pt x="5694" y="35664"/>
                      <a:pt x="3446" y="30868"/>
                    </a:cubicBezTo>
                    <a:cubicBezTo>
                      <a:pt x="1199" y="26073"/>
                      <a:pt x="50" y="20779"/>
                      <a:pt x="50" y="1493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33" name="Google Shape;3733;g34ed79b00d1_0_3626"/>
              <p:cNvSpPr/>
              <p:nvPr/>
            </p:nvSpPr>
            <p:spPr>
              <a:xfrm>
                <a:off x="3681914" y="1863697"/>
                <a:ext cx="169726" cy="22527"/>
              </a:xfrm>
              <a:custGeom>
                <a:rect b="b" l="l" r="r" t="t"/>
                <a:pathLst>
                  <a:path extrusionOk="0" h="22527" w="169726">
                    <a:moveTo>
                      <a:pt x="0" y="11289"/>
                    </a:moveTo>
                    <a:cubicBezTo>
                      <a:pt x="0" y="8192"/>
                      <a:pt x="999" y="5544"/>
                      <a:pt x="2997" y="3347"/>
                    </a:cubicBezTo>
                    <a:cubicBezTo>
                      <a:pt x="4995" y="1149"/>
                      <a:pt x="8092" y="0"/>
                      <a:pt x="12288" y="0"/>
                    </a:cubicBezTo>
                    <a:cubicBezTo>
                      <a:pt x="16483" y="0"/>
                      <a:pt x="19480" y="1099"/>
                      <a:pt x="21528" y="3347"/>
                    </a:cubicBezTo>
                    <a:cubicBezTo>
                      <a:pt x="23576" y="5544"/>
                      <a:pt x="24575" y="8192"/>
                      <a:pt x="24575" y="11289"/>
                    </a:cubicBezTo>
                    <a:cubicBezTo>
                      <a:pt x="24575" y="14535"/>
                      <a:pt x="23576" y="17182"/>
                      <a:pt x="21528" y="19330"/>
                    </a:cubicBezTo>
                    <a:cubicBezTo>
                      <a:pt x="19480" y="21478"/>
                      <a:pt x="16433" y="22527"/>
                      <a:pt x="12288" y="22527"/>
                    </a:cubicBezTo>
                    <a:cubicBezTo>
                      <a:pt x="8142" y="22527"/>
                      <a:pt x="4995" y="21478"/>
                      <a:pt x="2997" y="19330"/>
                    </a:cubicBezTo>
                    <a:cubicBezTo>
                      <a:pt x="999" y="17182"/>
                      <a:pt x="0" y="14485"/>
                      <a:pt x="0" y="11289"/>
                    </a:cubicBezTo>
                    <a:close/>
                    <a:moveTo>
                      <a:pt x="46203" y="2148"/>
                    </a:moveTo>
                    <a:lnTo>
                      <a:pt x="169727" y="2148"/>
                    </a:lnTo>
                    <a:lnTo>
                      <a:pt x="169727" y="20879"/>
                    </a:lnTo>
                    <a:lnTo>
                      <a:pt x="46203" y="20879"/>
                    </a:lnTo>
                    <a:lnTo>
                      <a:pt x="46203" y="2148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34" name="Google Shape;3734;g34ed79b00d1_0_3626"/>
              <p:cNvSpPr/>
              <p:nvPr/>
            </p:nvSpPr>
            <p:spPr>
              <a:xfrm>
                <a:off x="3725869" y="1755158"/>
                <a:ext cx="125871" cy="71077"/>
              </a:xfrm>
              <a:custGeom>
                <a:rect b="b" l="l" r="r" t="t"/>
                <a:pathLst>
                  <a:path extrusionOk="0" h="71077" w="125871">
                    <a:moveTo>
                      <a:pt x="0" y="14985"/>
                    </a:moveTo>
                    <a:cubicBezTo>
                      <a:pt x="0" y="12487"/>
                      <a:pt x="150" y="9890"/>
                      <a:pt x="400" y="7193"/>
                    </a:cubicBezTo>
                    <a:cubicBezTo>
                      <a:pt x="649" y="4495"/>
                      <a:pt x="999" y="2098"/>
                      <a:pt x="1449" y="0"/>
                    </a:cubicBezTo>
                    <a:lnTo>
                      <a:pt x="18831" y="2347"/>
                    </a:lnTo>
                    <a:cubicBezTo>
                      <a:pt x="18282" y="4395"/>
                      <a:pt x="17882" y="6643"/>
                      <a:pt x="17582" y="9091"/>
                    </a:cubicBezTo>
                    <a:cubicBezTo>
                      <a:pt x="17282" y="11588"/>
                      <a:pt x="17132" y="13886"/>
                      <a:pt x="17132" y="16083"/>
                    </a:cubicBezTo>
                    <a:cubicBezTo>
                      <a:pt x="17132" y="21028"/>
                      <a:pt x="18132" y="25724"/>
                      <a:pt x="20130" y="30119"/>
                    </a:cubicBezTo>
                    <a:cubicBezTo>
                      <a:pt x="22127" y="34515"/>
                      <a:pt x="24975" y="38361"/>
                      <a:pt x="28721" y="41657"/>
                    </a:cubicBezTo>
                    <a:cubicBezTo>
                      <a:pt x="32417" y="44954"/>
                      <a:pt x="36912" y="47551"/>
                      <a:pt x="42157" y="49449"/>
                    </a:cubicBezTo>
                    <a:cubicBezTo>
                      <a:pt x="47402" y="51348"/>
                      <a:pt x="53196" y="52247"/>
                      <a:pt x="59589" y="52247"/>
                    </a:cubicBezTo>
                    <a:lnTo>
                      <a:pt x="125872" y="52247"/>
                    </a:lnTo>
                    <a:lnTo>
                      <a:pt x="125872" y="71077"/>
                    </a:lnTo>
                    <a:lnTo>
                      <a:pt x="2348" y="71077"/>
                    </a:lnTo>
                    <a:lnTo>
                      <a:pt x="2348" y="55543"/>
                    </a:lnTo>
                    <a:lnTo>
                      <a:pt x="25125" y="53495"/>
                    </a:lnTo>
                    <a:lnTo>
                      <a:pt x="25125" y="52696"/>
                    </a:lnTo>
                    <a:cubicBezTo>
                      <a:pt x="20529" y="50149"/>
                      <a:pt x="16333" y="47052"/>
                      <a:pt x="12537" y="43456"/>
                    </a:cubicBezTo>
                    <a:cubicBezTo>
                      <a:pt x="8741" y="39859"/>
                      <a:pt x="5694" y="35664"/>
                      <a:pt x="3446" y="30868"/>
                    </a:cubicBezTo>
                    <a:cubicBezTo>
                      <a:pt x="1199" y="26073"/>
                      <a:pt x="50" y="20779"/>
                      <a:pt x="50" y="1493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35" name="Google Shape;3735;g34ed79b00d1_0_3626"/>
              <p:cNvSpPr/>
              <p:nvPr/>
            </p:nvSpPr>
            <p:spPr>
              <a:xfrm>
                <a:off x="3725819" y="1625390"/>
                <a:ext cx="128119" cy="113384"/>
              </a:xfrm>
              <a:custGeom>
                <a:rect b="b" l="l" r="r" t="t"/>
                <a:pathLst>
                  <a:path extrusionOk="0" h="113384" w="128119">
                    <a:moveTo>
                      <a:pt x="63835" y="0"/>
                    </a:moveTo>
                    <a:cubicBezTo>
                      <a:pt x="73974" y="0"/>
                      <a:pt x="83015" y="1299"/>
                      <a:pt x="91007" y="3946"/>
                    </a:cubicBezTo>
                    <a:cubicBezTo>
                      <a:pt x="98999" y="6593"/>
                      <a:pt x="105692" y="10389"/>
                      <a:pt x="111187" y="15334"/>
                    </a:cubicBezTo>
                    <a:cubicBezTo>
                      <a:pt x="116681" y="20279"/>
                      <a:pt x="120877" y="26273"/>
                      <a:pt x="123774" y="33316"/>
                    </a:cubicBezTo>
                    <a:cubicBezTo>
                      <a:pt x="126671" y="40359"/>
                      <a:pt x="128119" y="48301"/>
                      <a:pt x="128119" y="57142"/>
                    </a:cubicBezTo>
                    <a:cubicBezTo>
                      <a:pt x="128119" y="65433"/>
                      <a:pt x="126671" y="72975"/>
                      <a:pt x="123774" y="79868"/>
                    </a:cubicBezTo>
                    <a:cubicBezTo>
                      <a:pt x="120877" y="86761"/>
                      <a:pt x="116681" y="92705"/>
                      <a:pt x="111187" y="97700"/>
                    </a:cubicBezTo>
                    <a:cubicBezTo>
                      <a:pt x="105692" y="102695"/>
                      <a:pt x="98999" y="106591"/>
                      <a:pt x="91007" y="109288"/>
                    </a:cubicBezTo>
                    <a:cubicBezTo>
                      <a:pt x="83065" y="112036"/>
                      <a:pt x="73974" y="113384"/>
                      <a:pt x="63835" y="113384"/>
                    </a:cubicBezTo>
                    <a:cubicBezTo>
                      <a:pt x="50299" y="113384"/>
                      <a:pt x="38810" y="111087"/>
                      <a:pt x="29270" y="106491"/>
                    </a:cubicBezTo>
                    <a:cubicBezTo>
                      <a:pt x="19780" y="101896"/>
                      <a:pt x="12537" y="95353"/>
                      <a:pt x="7492" y="86811"/>
                    </a:cubicBezTo>
                    <a:cubicBezTo>
                      <a:pt x="2497" y="78270"/>
                      <a:pt x="0" y="68130"/>
                      <a:pt x="0" y="56342"/>
                    </a:cubicBezTo>
                    <a:cubicBezTo>
                      <a:pt x="0" y="44554"/>
                      <a:pt x="2497" y="35214"/>
                      <a:pt x="7542" y="26773"/>
                    </a:cubicBezTo>
                    <a:cubicBezTo>
                      <a:pt x="12587" y="18331"/>
                      <a:pt x="19830" y="11738"/>
                      <a:pt x="29370" y="7043"/>
                    </a:cubicBezTo>
                    <a:cubicBezTo>
                      <a:pt x="38860" y="2348"/>
                      <a:pt x="50349" y="0"/>
                      <a:pt x="63785" y="0"/>
                    </a:cubicBezTo>
                    <a:close/>
                    <a:moveTo>
                      <a:pt x="63835" y="94054"/>
                    </a:moveTo>
                    <a:cubicBezTo>
                      <a:pt x="73775" y="94054"/>
                      <a:pt x="82366" y="92755"/>
                      <a:pt x="89659" y="90108"/>
                    </a:cubicBezTo>
                    <a:cubicBezTo>
                      <a:pt x="96951" y="87461"/>
                      <a:pt x="102595" y="83415"/>
                      <a:pt x="106541" y="77921"/>
                    </a:cubicBezTo>
                    <a:cubicBezTo>
                      <a:pt x="110537" y="72426"/>
                      <a:pt x="112535" y="65383"/>
                      <a:pt x="112535" y="56742"/>
                    </a:cubicBezTo>
                    <a:cubicBezTo>
                      <a:pt x="112535" y="48101"/>
                      <a:pt x="110537" y="41108"/>
                      <a:pt x="106541" y="35614"/>
                    </a:cubicBezTo>
                    <a:cubicBezTo>
                      <a:pt x="102545" y="30069"/>
                      <a:pt x="96901" y="26023"/>
                      <a:pt x="89659" y="23376"/>
                    </a:cubicBezTo>
                    <a:cubicBezTo>
                      <a:pt x="82366" y="20729"/>
                      <a:pt x="73775" y="19430"/>
                      <a:pt x="63835" y="19430"/>
                    </a:cubicBezTo>
                    <a:cubicBezTo>
                      <a:pt x="53895" y="19430"/>
                      <a:pt x="45504" y="20729"/>
                      <a:pt x="38311" y="23376"/>
                    </a:cubicBezTo>
                    <a:cubicBezTo>
                      <a:pt x="31118" y="26023"/>
                      <a:pt x="25574" y="30069"/>
                      <a:pt x="21678" y="35564"/>
                    </a:cubicBezTo>
                    <a:cubicBezTo>
                      <a:pt x="17782" y="41058"/>
                      <a:pt x="15834" y="48151"/>
                      <a:pt x="15834" y="56892"/>
                    </a:cubicBezTo>
                    <a:cubicBezTo>
                      <a:pt x="15834" y="69729"/>
                      <a:pt x="20080" y="79169"/>
                      <a:pt x="28571" y="85113"/>
                    </a:cubicBezTo>
                    <a:cubicBezTo>
                      <a:pt x="37062" y="91107"/>
                      <a:pt x="48800" y="94054"/>
                      <a:pt x="63835" y="9405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36" name="Google Shape;3736;g34ed79b00d1_0_3626"/>
              <p:cNvSpPr/>
              <p:nvPr/>
            </p:nvSpPr>
            <p:spPr>
              <a:xfrm>
                <a:off x="3725819" y="1435235"/>
                <a:ext cx="128119" cy="104693"/>
              </a:xfrm>
              <a:custGeom>
                <a:rect b="b" l="l" r="r" t="t"/>
                <a:pathLst>
                  <a:path extrusionOk="0" h="104693" w="128119">
                    <a:moveTo>
                      <a:pt x="50" y="50299"/>
                    </a:moveTo>
                    <a:cubicBezTo>
                      <a:pt x="50" y="39759"/>
                      <a:pt x="2398" y="30769"/>
                      <a:pt x="7043" y="23226"/>
                    </a:cubicBezTo>
                    <a:cubicBezTo>
                      <a:pt x="11688" y="15734"/>
                      <a:pt x="18232" y="9940"/>
                      <a:pt x="26623" y="5994"/>
                    </a:cubicBezTo>
                    <a:cubicBezTo>
                      <a:pt x="35014" y="2048"/>
                      <a:pt x="44804" y="0"/>
                      <a:pt x="55993" y="0"/>
                    </a:cubicBezTo>
                    <a:lnTo>
                      <a:pt x="67581" y="0"/>
                    </a:lnTo>
                    <a:lnTo>
                      <a:pt x="67581" y="85313"/>
                    </a:lnTo>
                    <a:cubicBezTo>
                      <a:pt x="82066" y="85113"/>
                      <a:pt x="93155" y="81467"/>
                      <a:pt x="100747" y="74474"/>
                    </a:cubicBezTo>
                    <a:cubicBezTo>
                      <a:pt x="108339" y="67481"/>
                      <a:pt x="112136" y="57641"/>
                      <a:pt x="112136" y="44954"/>
                    </a:cubicBezTo>
                    <a:cubicBezTo>
                      <a:pt x="112136" y="37162"/>
                      <a:pt x="111436" y="30219"/>
                      <a:pt x="109988" y="24225"/>
                    </a:cubicBezTo>
                    <a:cubicBezTo>
                      <a:pt x="108539" y="18231"/>
                      <a:pt x="106441" y="11988"/>
                      <a:pt x="103694" y="5494"/>
                    </a:cubicBezTo>
                    <a:lnTo>
                      <a:pt x="120128" y="5494"/>
                    </a:lnTo>
                    <a:cubicBezTo>
                      <a:pt x="122925" y="11738"/>
                      <a:pt x="124923" y="17932"/>
                      <a:pt x="126221" y="24025"/>
                    </a:cubicBezTo>
                    <a:cubicBezTo>
                      <a:pt x="127520" y="30169"/>
                      <a:pt x="128119" y="37362"/>
                      <a:pt x="128119" y="45703"/>
                    </a:cubicBezTo>
                    <a:cubicBezTo>
                      <a:pt x="128119" y="57591"/>
                      <a:pt x="125722" y="67931"/>
                      <a:pt x="120827" y="76772"/>
                    </a:cubicBezTo>
                    <a:cubicBezTo>
                      <a:pt x="115982" y="85613"/>
                      <a:pt x="108839" y="92456"/>
                      <a:pt x="99449" y="97351"/>
                    </a:cubicBezTo>
                    <a:cubicBezTo>
                      <a:pt x="90058" y="102246"/>
                      <a:pt x="78570" y="104693"/>
                      <a:pt x="64934" y="104693"/>
                    </a:cubicBezTo>
                    <a:cubicBezTo>
                      <a:pt x="51298" y="104693"/>
                      <a:pt x="40109" y="102445"/>
                      <a:pt x="30369" y="98000"/>
                    </a:cubicBezTo>
                    <a:cubicBezTo>
                      <a:pt x="20629" y="93505"/>
                      <a:pt x="13137" y="87211"/>
                      <a:pt x="7892" y="79069"/>
                    </a:cubicBezTo>
                    <a:cubicBezTo>
                      <a:pt x="2647" y="70928"/>
                      <a:pt x="0" y="61337"/>
                      <a:pt x="0" y="50249"/>
                    </a:cubicBezTo>
                    <a:close/>
                    <a:moveTo>
                      <a:pt x="15384" y="50499"/>
                    </a:moveTo>
                    <a:cubicBezTo>
                      <a:pt x="15384" y="60488"/>
                      <a:pt x="18631" y="68480"/>
                      <a:pt x="25175" y="74374"/>
                    </a:cubicBezTo>
                    <a:cubicBezTo>
                      <a:pt x="31718" y="80268"/>
                      <a:pt x="40858" y="83864"/>
                      <a:pt x="52546" y="84963"/>
                    </a:cubicBezTo>
                    <a:lnTo>
                      <a:pt x="52546" y="19580"/>
                    </a:lnTo>
                    <a:cubicBezTo>
                      <a:pt x="45204" y="19680"/>
                      <a:pt x="38710" y="20779"/>
                      <a:pt x="33116" y="23027"/>
                    </a:cubicBezTo>
                    <a:cubicBezTo>
                      <a:pt x="27522" y="25224"/>
                      <a:pt x="23176" y="28621"/>
                      <a:pt x="20030" y="33116"/>
                    </a:cubicBezTo>
                    <a:cubicBezTo>
                      <a:pt x="16933" y="37612"/>
                      <a:pt x="15334" y="43406"/>
                      <a:pt x="15334" y="5049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37" name="Google Shape;3737;g34ed79b00d1_0_3626"/>
              <p:cNvSpPr/>
              <p:nvPr/>
            </p:nvSpPr>
            <p:spPr>
              <a:xfrm>
                <a:off x="3699446" y="1286187"/>
                <a:ext cx="154492" cy="73425"/>
              </a:xfrm>
              <a:custGeom>
                <a:rect b="b" l="l" r="r" t="t"/>
                <a:pathLst>
                  <a:path extrusionOk="0" h="73425" w="154492">
                    <a:moveTo>
                      <a:pt x="139158" y="17382"/>
                    </a:moveTo>
                    <a:cubicBezTo>
                      <a:pt x="139158" y="14285"/>
                      <a:pt x="138908" y="11139"/>
                      <a:pt x="138359" y="7892"/>
                    </a:cubicBezTo>
                    <a:cubicBezTo>
                      <a:pt x="137859" y="4645"/>
                      <a:pt x="137210" y="2048"/>
                      <a:pt x="136461" y="0"/>
                    </a:cubicBezTo>
                    <a:lnTo>
                      <a:pt x="150996" y="0"/>
                    </a:lnTo>
                    <a:cubicBezTo>
                      <a:pt x="151995" y="2198"/>
                      <a:pt x="152794" y="5195"/>
                      <a:pt x="153493" y="9091"/>
                    </a:cubicBezTo>
                    <a:cubicBezTo>
                      <a:pt x="154193" y="12937"/>
                      <a:pt x="154492" y="16733"/>
                      <a:pt x="154492" y="20429"/>
                    </a:cubicBezTo>
                    <a:cubicBezTo>
                      <a:pt x="154492" y="26972"/>
                      <a:pt x="153344" y="32916"/>
                      <a:pt x="151046" y="38261"/>
                    </a:cubicBezTo>
                    <a:cubicBezTo>
                      <a:pt x="148748" y="43606"/>
                      <a:pt x="144852" y="47851"/>
                      <a:pt x="139358" y="51048"/>
                    </a:cubicBezTo>
                    <a:cubicBezTo>
                      <a:pt x="133863" y="54245"/>
                      <a:pt x="126271" y="55843"/>
                      <a:pt x="116581" y="55843"/>
                    </a:cubicBezTo>
                    <a:lnTo>
                      <a:pt x="43306" y="55843"/>
                    </a:lnTo>
                    <a:lnTo>
                      <a:pt x="43306" y="73425"/>
                    </a:lnTo>
                    <a:lnTo>
                      <a:pt x="34165" y="73425"/>
                    </a:lnTo>
                    <a:lnTo>
                      <a:pt x="26823" y="55743"/>
                    </a:lnTo>
                    <a:lnTo>
                      <a:pt x="0" y="48301"/>
                    </a:lnTo>
                    <a:lnTo>
                      <a:pt x="0" y="37012"/>
                    </a:lnTo>
                    <a:lnTo>
                      <a:pt x="28621" y="37012"/>
                    </a:lnTo>
                    <a:lnTo>
                      <a:pt x="28621" y="849"/>
                    </a:lnTo>
                    <a:lnTo>
                      <a:pt x="43256" y="849"/>
                    </a:lnTo>
                    <a:lnTo>
                      <a:pt x="43256" y="37012"/>
                    </a:lnTo>
                    <a:lnTo>
                      <a:pt x="115981" y="37012"/>
                    </a:lnTo>
                    <a:cubicBezTo>
                      <a:pt x="123724" y="37012"/>
                      <a:pt x="129518" y="35214"/>
                      <a:pt x="133364" y="31668"/>
                    </a:cubicBezTo>
                    <a:cubicBezTo>
                      <a:pt x="137210" y="28121"/>
                      <a:pt x="139108" y="23326"/>
                      <a:pt x="139108" y="1743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38" name="Google Shape;3738;g34ed79b00d1_0_3626"/>
              <p:cNvSpPr/>
              <p:nvPr/>
            </p:nvSpPr>
            <p:spPr>
              <a:xfrm>
                <a:off x="3726019" y="1171454"/>
                <a:ext cx="127869" cy="98849"/>
              </a:xfrm>
              <a:custGeom>
                <a:rect b="b" l="l" r="r" t="t"/>
                <a:pathLst>
                  <a:path extrusionOk="0" h="98849" w="127869">
                    <a:moveTo>
                      <a:pt x="50" y="43506"/>
                    </a:moveTo>
                    <a:cubicBezTo>
                      <a:pt x="50" y="28771"/>
                      <a:pt x="3346" y="17832"/>
                      <a:pt x="9990" y="10689"/>
                    </a:cubicBezTo>
                    <a:cubicBezTo>
                      <a:pt x="16583" y="3546"/>
                      <a:pt x="27172" y="0"/>
                      <a:pt x="41657" y="0"/>
                    </a:cubicBezTo>
                    <a:lnTo>
                      <a:pt x="125622" y="0"/>
                    </a:lnTo>
                    <a:lnTo>
                      <a:pt x="125622" y="13636"/>
                    </a:lnTo>
                    <a:lnTo>
                      <a:pt x="107340" y="17232"/>
                    </a:lnTo>
                    <a:lnTo>
                      <a:pt x="107340" y="18132"/>
                    </a:lnTo>
                    <a:cubicBezTo>
                      <a:pt x="111836" y="21578"/>
                      <a:pt x="115632" y="25174"/>
                      <a:pt x="118679" y="28970"/>
                    </a:cubicBezTo>
                    <a:cubicBezTo>
                      <a:pt x="121726" y="32717"/>
                      <a:pt x="124023" y="37062"/>
                      <a:pt x="125572" y="42007"/>
                    </a:cubicBezTo>
                    <a:cubicBezTo>
                      <a:pt x="127120" y="46952"/>
                      <a:pt x="127869" y="52946"/>
                      <a:pt x="127869" y="60089"/>
                    </a:cubicBezTo>
                    <a:cubicBezTo>
                      <a:pt x="127869" y="67581"/>
                      <a:pt x="126571" y="74274"/>
                      <a:pt x="123924" y="80118"/>
                    </a:cubicBezTo>
                    <a:cubicBezTo>
                      <a:pt x="121276" y="85962"/>
                      <a:pt x="117330" y="90508"/>
                      <a:pt x="111986" y="93854"/>
                    </a:cubicBezTo>
                    <a:cubicBezTo>
                      <a:pt x="106641" y="97201"/>
                      <a:pt x="99898" y="98849"/>
                      <a:pt x="91706" y="98849"/>
                    </a:cubicBezTo>
                    <a:cubicBezTo>
                      <a:pt x="79369" y="98849"/>
                      <a:pt x="69929" y="93954"/>
                      <a:pt x="63285" y="84214"/>
                    </a:cubicBezTo>
                    <a:cubicBezTo>
                      <a:pt x="56692" y="74424"/>
                      <a:pt x="53046" y="59589"/>
                      <a:pt x="52446" y="39560"/>
                    </a:cubicBezTo>
                    <a:lnTo>
                      <a:pt x="51547" y="18231"/>
                    </a:lnTo>
                    <a:lnTo>
                      <a:pt x="44005" y="18231"/>
                    </a:lnTo>
                    <a:cubicBezTo>
                      <a:pt x="33316" y="18231"/>
                      <a:pt x="25874" y="20529"/>
                      <a:pt x="21578" y="25124"/>
                    </a:cubicBezTo>
                    <a:cubicBezTo>
                      <a:pt x="17282" y="29720"/>
                      <a:pt x="15134" y="36163"/>
                      <a:pt x="15134" y="44505"/>
                    </a:cubicBezTo>
                    <a:cubicBezTo>
                      <a:pt x="15134" y="50948"/>
                      <a:pt x="16083" y="57142"/>
                      <a:pt x="17932" y="62986"/>
                    </a:cubicBezTo>
                    <a:cubicBezTo>
                      <a:pt x="19830" y="68830"/>
                      <a:pt x="22027" y="74424"/>
                      <a:pt x="24575" y="79669"/>
                    </a:cubicBezTo>
                    <a:lnTo>
                      <a:pt x="10389" y="85413"/>
                    </a:lnTo>
                    <a:cubicBezTo>
                      <a:pt x="7542" y="79869"/>
                      <a:pt x="5095" y="73475"/>
                      <a:pt x="3047" y="66232"/>
                    </a:cubicBezTo>
                    <a:cubicBezTo>
                      <a:pt x="999" y="58990"/>
                      <a:pt x="0" y="51448"/>
                      <a:pt x="0" y="43456"/>
                    </a:cubicBezTo>
                    <a:close/>
                    <a:moveTo>
                      <a:pt x="64784" y="18481"/>
                    </a:moveTo>
                    <a:lnTo>
                      <a:pt x="65583" y="37312"/>
                    </a:lnTo>
                    <a:cubicBezTo>
                      <a:pt x="66182" y="52696"/>
                      <a:pt x="68680" y="63585"/>
                      <a:pt x="73125" y="69879"/>
                    </a:cubicBezTo>
                    <a:cubicBezTo>
                      <a:pt x="77571" y="76172"/>
                      <a:pt x="83814" y="79369"/>
                      <a:pt x="91956" y="79369"/>
                    </a:cubicBezTo>
                    <a:cubicBezTo>
                      <a:pt x="98999" y="79369"/>
                      <a:pt x="104244" y="77221"/>
                      <a:pt x="107640" y="72926"/>
                    </a:cubicBezTo>
                    <a:cubicBezTo>
                      <a:pt x="111037" y="68630"/>
                      <a:pt x="112735" y="62986"/>
                      <a:pt x="112735" y="55893"/>
                    </a:cubicBezTo>
                    <a:cubicBezTo>
                      <a:pt x="112735" y="44904"/>
                      <a:pt x="109688" y="35963"/>
                      <a:pt x="103594" y="28970"/>
                    </a:cubicBezTo>
                    <a:cubicBezTo>
                      <a:pt x="97500" y="21978"/>
                      <a:pt x="88360" y="18481"/>
                      <a:pt x="76222" y="18481"/>
                    </a:cubicBezTo>
                    <a:lnTo>
                      <a:pt x="64834" y="1848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39" name="Google Shape;3739;g34ed79b00d1_0_3626"/>
              <p:cNvSpPr/>
              <p:nvPr/>
            </p:nvSpPr>
            <p:spPr>
              <a:xfrm>
                <a:off x="3699446" y="1075602"/>
                <a:ext cx="154492" cy="73425"/>
              </a:xfrm>
              <a:custGeom>
                <a:rect b="b" l="l" r="r" t="t"/>
                <a:pathLst>
                  <a:path extrusionOk="0" h="73425" w="154492">
                    <a:moveTo>
                      <a:pt x="139158" y="17382"/>
                    </a:moveTo>
                    <a:cubicBezTo>
                      <a:pt x="139158" y="14285"/>
                      <a:pt x="138908" y="11139"/>
                      <a:pt x="138359" y="7892"/>
                    </a:cubicBezTo>
                    <a:cubicBezTo>
                      <a:pt x="137859" y="4645"/>
                      <a:pt x="137210" y="2048"/>
                      <a:pt x="136461" y="0"/>
                    </a:cubicBezTo>
                    <a:lnTo>
                      <a:pt x="150996" y="0"/>
                    </a:lnTo>
                    <a:cubicBezTo>
                      <a:pt x="151995" y="2198"/>
                      <a:pt x="152794" y="5195"/>
                      <a:pt x="153493" y="9091"/>
                    </a:cubicBezTo>
                    <a:cubicBezTo>
                      <a:pt x="154193" y="12937"/>
                      <a:pt x="154492" y="16733"/>
                      <a:pt x="154492" y="20429"/>
                    </a:cubicBezTo>
                    <a:cubicBezTo>
                      <a:pt x="154492" y="26973"/>
                      <a:pt x="153344" y="32916"/>
                      <a:pt x="151046" y="38261"/>
                    </a:cubicBezTo>
                    <a:cubicBezTo>
                      <a:pt x="148748" y="43606"/>
                      <a:pt x="144852" y="47851"/>
                      <a:pt x="139358" y="51048"/>
                    </a:cubicBezTo>
                    <a:cubicBezTo>
                      <a:pt x="133863" y="54245"/>
                      <a:pt x="126271" y="55843"/>
                      <a:pt x="116581" y="55843"/>
                    </a:cubicBezTo>
                    <a:lnTo>
                      <a:pt x="43306" y="55843"/>
                    </a:lnTo>
                    <a:lnTo>
                      <a:pt x="43306" y="73425"/>
                    </a:lnTo>
                    <a:lnTo>
                      <a:pt x="34165" y="73425"/>
                    </a:lnTo>
                    <a:lnTo>
                      <a:pt x="26823" y="55743"/>
                    </a:lnTo>
                    <a:lnTo>
                      <a:pt x="0" y="48301"/>
                    </a:lnTo>
                    <a:lnTo>
                      <a:pt x="0" y="37012"/>
                    </a:lnTo>
                    <a:lnTo>
                      <a:pt x="28621" y="37012"/>
                    </a:lnTo>
                    <a:lnTo>
                      <a:pt x="28621" y="849"/>
                    </a:lnTo>
                    <a:lnTo>
                      <a:pt x="43256" y="849"/>
                    </a:lnTo>
                    <a:lnTo>
                      <a:pt x="43256" y="37012"/>
                    </a:lnTo>
                    <a:lnTo>
                      <a:pt x="115981" y="37012"/>
                    </a:lnTo>
                    <a:cubicBezTo>
                      <a:pt x="123724" y="37012"/>
                      <a:pt x="129518" y="35214"/>
                      <a:pt x="133364" y="31668"/>
                    </a:cubicBezTo>
                    <a:cubicBezTo>
                      <a:pt x="137210" y="28121"/>
                      <a:pt x="139108" y="23326"/>
                      <a:pt x="139108" y="1743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40" name="Google Shape;3740;g34ed79b00d1_0_3626"/>
              <p:cNvSpPr/>
              <p:nvPr/>
            </p:nvSpPr>
            <p:spPr>
              <a:xfrm>
                <a:off x="3725819" y="944086"/>
                <a:ext cx="128119" cy="113384"/>
              </a:xfrm>
              <a:custGeom>
                <a:rect b="b" l="l" r="r" t="t"/>
                <a:pathLst>
                  <a:path extrusionOk="0" h="113384" w="128119">
                    <a:moveTo>
                      <a:pt x="63835" y="0"/>
                    </a:moveTo>
                    <a:cubicBezTo>
                      <a:pt x="73974" y="0"/>
                      <a:pt x="83015" y="1299"/>
                      <a:pt x="91007" y="3946"/>
                    </a:cubicBezTo>
                    <a:cubicBezTo>
                      <a:pt x="98999" y="6593"/>
                      <a:pt x="105692" y="10389"/>
                      <a:pt x="111187" y="15334"/>
                    </a:cubicBezTo>
                    <a:cubicBezTo>
                      <a:pt x="116681" y="20279"/>
                      <a:pt x="120877" y="26273"/>
                      <a:pt x="123774" y="33316"/>
                    </a:cubicBezTo>
                    <a:cubicBezTo>
                      <a:pt x="126671" y="40359"/>
                      <a:pt x="128119" y="48301"/>
                      <a:pt x="128119" y="57142"/>
                    </a:cubicBezTo>
                    <a:cubicBezTo>
                      <a:pt x="128119" y="65433"/>
                      <a:pt x="126671" y="72976"/>
                      <a:pt x="123774" y="79869"/>
                    </a:cubicBezTo>
                    <a:cubicBezTo>
                      <a:pt x="120877" y="86761"/>
                      <a:pt x="116681" y="92705"/>
                      <a:pt x="111187" y="97700"/>
                    </a:cubicBezTo>
                    <a:cubicBezTo>
                      <a:pt x="105692" y="102695"/>
                      <a:pt x="98999" y="106591"/>
                      <a:pt x="91007" y="109288"/>
                    </a:cubicBezTo>
                    <a:cubicBezTo>
                      <a:pt x="83065" y="112036"/>
                      <a:pt x="73974" y="113384"/>
                      <a:pt x="63835" y="113384"/>
                    </a:cubicBezTo>
                    <a:cubicBezTo>
                      <a:pt x="50299" y="113384"/>
                      <a:pt x="38810" y="111087"/>
                      <a:pt x="29270" y="106491"/>
                    </a:cubicBezTo>
                    <a:cubicBezTo>
                      <a:pt x="19780" y="101896"/>
                      <a:pt x="12537" y="95353"/>
                      <a:pt x="7492" y="86811"/>
                    </a:cubicBezTo>
                    <a:cubicBezTo>
                      <a:pt x="2497" y="78270"/>
                      <a:pt x="0" y="68130"/>
                      <a:pt x="0" y="56342"/>
                    </a:cubicBezTo>
                    <a:cubicBezTo>
                      <a:pt x="0" y="44555"/>
                      <a:pt x="2497" y="35214"/>
                      <a:pt x="7542" y="26773"/>
                    </a:cubicBezTo>
                    <a:cubicBezTo>
                      <a:pt x="12587" y="18331"/>
                      <a:pt x="19830" y="11738"/>
                      <a:pt x="29370" y="7043"/>
                    </a:cubicBezTo>
                    <a:cubicBezTo>
                      <a:pt x="38860" y="2348"/>
                      <a:pt x="50349" y="0"/>
                      <a:pt x="63785" y="0"/>
                    </a:cubicBezTo>
                    <a:close/>
                    <a:moveTo>
                      <a:pt x="63835" y="94004"/>
                    </a:moveTo>
                    <a:cubicBezTo>
                      <a:pt x="73775" y="94004"/>
                      <a:pt x="82366" y="92705"/>
                      <a:pt x="89659" y="90058"/>
                    </a:cubicBezTo>
                    <a:cubicBezTo>
                      <a:pt x="96951" y="87411"/>
                      <a:pt x="102595" y="83365"/>
                      <a:pt x="106541" y="77871"/>
                    </a:cubicBezTo>
                    <a:cubicBezTo>
                      <a:pt x="110537" y="72376"/>
                      <a:pt x="112535" y="65333"/>
                      <a:pt x="112535" y="56692"/>
                    </a:cubicBezTo>
                    <a:cubicBezTo>
                      <a:pt x="112535" y="48051"/>
                      <a:pt x="110537" y="41058"/>
                      <a:pt x="106541" y="35564"/>
                    </a:cubicBezTo>
                    <a:cubicBezTo>
                      <a:pt x="102545" y="30019"/>
                      <a:pt x="96901" y="25974"/>
                      <a:pt x="89659" y="23326"/>
                    </a:cubicBezTo>
                    <a:cubicBezTo>
                      <a:pt x="82366" y="20679"/>
                      <a:pt x="73775" y="19380"/>
                      <a:pt x="63835" y="19380"/>
                    </a:cubicBezTo>
                    <a:cubicBezTo>
                      <a:pt x="53895" y="19380"/>
                      <a:pt x="45504" y="20679"/>
                      <a:pt x="38311" y="23326"/>
                    </a:cubicBezTo>
                    <a:cubicBezTo>
                      <a:pt x="31118" y="25974"/>
                      <a:pt x="25574" y="30019"/>
                      <a:pt x="21678" y="35514"/>
                    </a:cubicBezTo>
                    <a:cubicBezTo>
                      <a:pt x="17782" y="41008"/>
                      <a:pt x="15834" y="48101"/>
                      <a:pt x="15834" y="56842"/>
                    </a:cubicBezTo>
                    <a:cubicBezTo>
                      <a:pt x="15834" y="69679"/>
                      <a:pt x="20080" y="79119"/>
                      <a:pt x="28571" y="85063"/>
                    </a:cubicBezTo>
                    <a:cubicBezTo>
                      <a:pt x="37062" y="91057"/>
                      <a:pt x="48800" y="94004"/>
                      <a:pt x="63835" y="9400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41" name="Google Shape;3741;g34ed79b00d1_0_3626"/>
              <p:cNvSpPr/>
              <p:nvPr/>
            </p:nvSpPr>
            <p:spPr>
              <a:xfrm>
                <a:off x="3728116" y="809673"/>
                <a:ext cx="125771" cy="103394"/>
              </a:xfrm>
              <a:custGeom>
                <a:rect b="b" l="l" r="r" t="t"/>
                <a:pathLst>
                  <a:path extrusionOk="0" h="103394" w="125771">
                    <a:moveTo>
                      <a:pt x="0" y="50"/>
                    </a:moveTo>
                    <a:lnTo>
                      <a:pt x="123524" y="50"/>
                    </a:lnTo>
                    <a:lnTo>
                      <a:pt x="123524" y="15384"/>
                    </a:lnTo>
                    <a:lnTo>
                      <a:pt x="106142" y="18082"/>
                    </a:lnTo>
                    <a:lnTo>
                      <a:pt x="106142" y="19080"/>
                    </a:lnTo>
                    <a:cubicBezTo>
                      <a:pt x="110437" y="21628"/>
                      <a:pt x="114034" y="24925"/>
                      <a:pt x="116981" y="29020"/>
                    </a:cubicBezTo>
                    <a:cubicBezTo>
                      <a:pt x="119928" y="33066"/>
                      <a:pt x="122125" y="37662"/>
                      <a:pt x="123574" y="42706"/>
                    </a:cubicBezTo>
                    <a:cubicBezTo>
                      <a:pt x="125022" y="47751"/>
                      <a:pt x="125772" y="53196"/>
                      <a:pt x="125772" y="58890"/>
                    </a:cubicBezTo>
                    <a:cubicBezTo>
                      <a:pt x="125772" y="68680"/>
                      <a:pt x="124173" y="76872"/>
                      <a:pt x="121026" y="83465"/>
                    </a:cubicBezTo>
                    <a:cubicBezTo>
                      <a:pt x="117880" y="90058"/>
                      <a:pt x="112985" y="95053"/>
                      <a:pt x="106391" y="98400"/>
                    </a:cubicBezTo>
                    <a:cubicBezTo>
                      <a:pt x="99798" y="101746"/>
                      <a:pt x="91307" y="103394"/>
                      <a:pt x="80917" y="103394"/>
                    </a:cubicBezTo>
                    <a:lnTo>
                      <a:pt x="0" y="103394"/>
                    </a:lnTo>
                    <a:lnTo>
                      <a:pt x="0" y="84464"/>
                    </a:lnTo>
                    <a:lnTo>
                      <a:pt x="79569" y="84464"/>
                    </a:lnTo>
                    <a:cubicBezTo>
                      <a:pt x="89858" y="84464"/>
                      <a:pt x="97550" y="82116"/>
                      <a:pt x="102645" y="77471"/>
                    </a:cubicBezTo>
                    <a:cubicBezTo>
                      <a:pt x="107740" y="72826"/>
                      <a:pt x="110238" y="65733"/>
                      <a:pt x="110238" y="56143"/>
                    </a:cubicBezTo>
                    <a:cubicBezTo>
                      <a:pt x="110238" y="46552"/>
                      <a:pt x="108489" y="39659"/>
                      <a:pt x="105043" y="34215"/>
                    </a:cubicBezTo>
                    <a:cubicBezTo>
                      <a:pt x="101596" y="28771"/>
                      <a:pt x="96502" y="24825"/>
                      <a:pt x="89758" y="22427"/>
                    </a:cubicBezTo>
                    <a:cubicBezTo>
                      <a:pt x="83015" y="20030"/>
                      <a:pt x="74774" y="18831"/>
                      <a:pt x="65034" y="18831"/>
                    </a:cubicBezTo>
                    <a:lnTo>
                      <a:pt x="0" y="188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42" name="Google Shape;3742;g34ed79b00d1_0_3626"/>
            <p:cNvGrpSpPr/>
            <p:nvPr/>
          </p:nvGrpSpPr>
          <p:grpSpPr>
            <a:xfrm>
              <a:off x="9264415" y="3145589"/>
              <a:ext cx="470819" cy="2402959"/>
              <a:chOff x="9264415" y="3145589"/>
              <a:chExt cx="470819" cy="2402959"/>
            </a:xfrm>
          </p:grpSpPr>
          <p:sp>
            <p:nvSpPr>
              <p:cNvPr id="3743" name="Google Shape;3743;g34ed79b00d1_0_3626"/>
              <p:cNvSpPr/>
              <p:nvPr/>
            </p:nvSpPr>
            <p:spPr>
              <a:xfrm>
                <a:off x="9265814" y="4616854"/>
                <a:ext cx="300842" cy="613649"/>
              </a:xfrm>
              <a:custGeom>
                <a:rect b="b" l="l" r="r" t="t"/>
                <a:pathLst>
                  <a:path extrusionOk="0" h="613649" w="300842">
                    <a:moveTo>
                      <a:pt x="256289" y="470104"/>
                    </a:moveTo>
                    <a:lnTo>
                      <a:pt x="256289" y="309018"/>
                    </a:lnTo>
                    <a:cubicBezTo>
                      <a:pt x="227767" y="330047"/>
                      <a:pt x="211584" y="370056"/>
                      <a:pt x="204591" y="436488"/>
                    </a:cubicBezTo>
                    <a:cubicBezTo>
                      <a:pt x="173223" y="426848"/>
                      <a:pt x="155142" y="400325"/>
                      <a:pt x="163533" y="369756"/>
                    </a:cubicBezTo>
                    <a:cubicBezTo>
                      <a:pt x="168678" y="350975"/>
                      <a:pt x="180016" y="333793"/>
                      <a:pt x="189656" y="316460"/>
                    </a:cubicBezTo>
                    <a:cubicBezTo>
                      <a:pt x="194152" y="308419"/>
                      <a:pt x="200146" y="300427"/>
                      <a:pt x="207388" y="294932"/>
                    </a:cubicBezTo>
                    <a:cubicBezTo>
                      <a:pt x="268077" y="248880"/>
                      <a:pt x="260334" y="184296"/>
                      <a:pt x="254790" y="115665"/>
                    </a:cubicBezTo>
                    <a:cubicBezTo>
                      <a:pt x="238507" y="121010"/>
                      <a:pt x="219676" y="122059"/>
                      <a:pt x="208837" y="131949"/>
                    </a:cubicBezTo>
                    <a:cubicBezTo>
                      <a:pt x="190306" y="148882"/>
                      <a:pt x="175371" y="145035"/>
                      <a:pt x="157989" y="133897"/>
                    </a:cubicBezTo>
                    <a:cubicBezTo>
                      <a:pt x="155241" y="132149"/>
                      <a:pt x="152395" y="130550"/>
                      <a:pt x="149448" y="128802"/>
                    </a:cubicBezTo>
                    <a:cubicBezTo>
                      <a:pt x="162734" y="114617"/>
                      <a:pt x="198248" y="104262"/>
                      <a:pt x="255939" y="97734"/>
                    </a:cubicBezTo>
                    <a:lnTo>
                      <a:pt x="255939" y="26357"/>
                    </a:lnTo>
                    <a:cubicBezTo>
                      <a:pt x="193053" y="35298"/>
                      <a:pt x="129468" y="39144"/>
                      <a:pt x="69179" y="55377"/>
                    </a:cubicBezTo>
                    <a:cubicBezTo>
                      <a:pt x="42407" y="62570"/>
                      <a:pt x="21878" y="63169"/>
                      <a:pt x="0" y="55677"/>
                    </a:cubicBezTo>
                    <a:cubicBezTo>
                      <a:pt x="8242" y="43090"/>
                      <a:pt x="16433" y="31352"/>
                      <a:pt x="23776" y="19014"/>
                    </a:cubicBezTo>
                    <a:cubicBezTo>
                      <a:pt x="29170" y="9923"/>
                      <a:pt x="64784" y="6327"/>
                      <a:pt x="71027" y="17366"/>
                    </a:cubicBezTo>
                    <a:cubicBezTo>
                      <a:pt x="78170" y="29953"/>
                      <a:pt x="86212" y="24758"/>
                      <a:pt x="94154" y="23759"/>
                    </a:cubicBezTo>
                    <a:cubicBezTo>
                      <a:pt x="155441" y="16167"/>
                      <a:pt x="216679" y="8075"/>
                      <a:pt x="277966" y="383"/>
                    </a:cubicBezTo>
                    <a:cubicBezTo>
                      <a:pt x="284460" y="-416"/>
                      <a:pt x="291103" y="283"/>
                      <a:pt x="300843" y="283"/>
                    </a:cubicBezTo>
                    <a:cubicBezTo>
                      <a:pt x="300843" y="37695"/>
                      <a:pt x="300843" y="73509"/>
                      <a:pt x="300843" y="109372"/>
                    </a:cubicBezTo>
                    <a:cubicBezTo>
                      <a:pt x="300743" y="258320"/>
                      <a:pt x="300593" y="407318"/>
                      <a:pt x="300493" y="556266"/>
                    </a:cubicBezTo>
                    <a:cubicBezTo>
                      <a:pt x="300493" y="560961"/>
                      <a:pt x="300543" y="565606"/>
                      <a:pt x="300493" y="570301"/>
                    </a:cubicBezTo>
                    <a:cubicBezTo>
                      <a:pt x="299744" y="610311"/>
                      <a:pt x="280014" y="622648"/>
                      <a:pt x="241553" y="607214"/>
                    </a:cubicBezTo>
                    <a:cubicBezTo>
                      <a:pt x="271973" y="571001"/>
                      <a:pt x="250095" y="528843"/>
                      <a:pt x="258087" y="488285"/>
                    </a:cubicBezTo>
                    <a:cubicBezTo>
                      <a:pt x="212783" y="490033"/>
                      <a:pt x="173773" y="496027"/>
                      <a:pt x="152794" y="539933"/>
                    </a:cubicBezTo>
                    <a:cubicBezTo>
                      <a:pt x="150946" y="543779"/>
                      <a:pt x="143653" y="546826"/>
                      <a:pt x="138759" y="547025"/>
                    </a:cubicBezTo>
                    <a:cubicBezTo>
                      <a:pt x="127720" y="547425"/>
                      <a:pt x="116631" y="545826"/>
                      <a:pt x="105292" y="545027"/>
                    </a:cubicBezTo>
                    <a:cubicBezTo>
                      <a:pt x="116881" y="500473"/>
                      <a:pt x="157090" y="480743"/>
                      <a:pt x="256239" y="47015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44" name="Google Shape;3744;g34ed79b00d1_0_3626"/>
              <p:cNvSpPr/>
              <p:nvPr/>
            </p:nvSpPr>
            <p:spPr>
              <a:xfrm>
                <a:off x="9264415" y="3145589"/>
                <a:ext cx="423704" cy="600582"/>
              </a:xfrm>
              <a:custGeom>
                <a:rect b="b" l="l" r="r" t="t"/>
                <a:pathLst>
                  <a:path extrusionOk="0" h="600582" w="423704">
                    <a:moveTo>
                      <a:pt x="355088" y="381361"/>
                    </a:moveTo>
                    <a:cubicBezTo>
                      <a:pt x="353689" y="399692"/>
                      <a:pt x="351641" y="417973"/>
                      <a:pt x="351042" y="436305"/>
                    </a:cubicBezTo>
                    <a:cubicBezTo>
                      <a:pt x="350492" y="453287"/>
                      <a:pt x="343400" y="460130"/>
                      <a:pt x="326117" y="458732"/>
                    </a:cubicBezTo>
                    <a:cubicBezTo>
                      <a:pt x="294600" y="456184"/>
                      <a:pt x="268676" y="433857"/>
                      <a:pt x="263032" y="396545"/>
                    </a:cubicBezTo>
                    <a:cubicBezTo>
                      <a:pt x="258586" y="367075"/>
                      <a:pt x="259486" y="336756"/>
                      <a:pt x="258586" y="306787"/>
                    </a:cubicBezTo>
                    <a:cubicBezTo>
                      <a:pt x="258037" y="288855"/>
                      <a:pt x="258486" y="270873"/>
                      <a:pt x="258486" y="250744"/>
                    </a:cubicBezTo>
                    <a:cubicBezTo>
                      <a:pt x="207139" y="257887"/>
                      <a:pt x="157339" y="264180"/>
                      <a:pt x="107790" y="271922"/>
                    </a:cubicBezTo>
                    <a:cubicBezTo>
                      <a:pt x="89109" y="274869"/>
                      <a:pt x="70828" y="276168"/>
                      <a:pt x="52496" y="287607"/>
                    </a:cubicBezTo>
                    <a:cubicBezTo>
                      <a:pt x="40559" y="295099"/>
                      <a:pt x="17482" y="284559"/>
                      <a:pt x="0" y="282212"/>
                    </a:cubicBezTo>
                    <a:cubicBezTo>
                      <a:pt x="9840" y="266928"/>
                      <a:pt x="18182" y="254490"/>
                      <a:pt x="26024" y="241753"/>
                    </a:cubicBezTo>
                    <a:cubicBezTo>
                      <a:pt x="31518" y="232812"/>
                      <a:pt x="64284" y="233562"/>
                      <a:pt x="74274" y="242552"/>
                    </a:cubicBezTo>
                    <a:cubicBezTo>
                      <a:pt x="77871" y="245749"/>
                      <a:pt x="83365" y="249645"/>
                      <a:pt x="87461" y="249046"/>
                    </a:cubicBezTo>
                    <a:cubicBezTo>
                      <a:pt x="143953" y="241004"/>
                      <a:pt x="200296" y="232213"/>
                      <a:pt x="257537" y="223522"/>
                    </a:cubicBezTo>
                    <a:lnTo>
                      <a:pt x="257537" y="189557"/>
                    </a:lnTo>
                    <a:cubicBezTo>
                      <a:pt x="231514" y="199946"/>
                      <a:pt x="204342" y="211184"/>
                      <a:pt x="179417" y="193852"/>
                    </a:cubicBezTo>
                    <a:cubicBezTo>
                      <a:pt x="165681" y="184312"/>
                      <a:pt x="153344" y="168278"/>
                      <a:pt x="147500" y="152494"/>
                    </a:cubicBezTo>
                    <a:cubicBezTo>
                      <a:pt x="130367" y="106142"/>
                      <a:pt x="148349" y="61487"/>
                      <a:pt x="190806" y="43256"/>
                    </a:cubicBezTo>
                    <a:cubicBezTo>
                      <a:pt x="188758" y="54444"/>
                      <a:pt x="185561" y="63685"/>
                      <a:pt x="185661" y="72925"/>
                    </a:cubicBezTo>
                    <a:cubicBezTo>
                      <a:pt x="185911" y="99349"/>
                      <a:pt x="184861" y="126171"/>
                      <a:pt x="189457" y="151945"/>
                    </a:cubicBezTo>
                    <a:cubicBezTo>
                      <a:pt x="193203" y="173173"/>
                      <a:pt x="207189" y="176170"/>
                      <a:pt x="225420" y="164382"/>
                    </a:cubicBezTo>
                    <a:cubicBezTo>
                      <a:pt x="250344" y="148249"/>
                      <a:pt x="257387" y="133114"/>
                      <a:pt x="251444" y="104344"/>
                    </a:cubicBezTo>
                    <a:cubicBezTo>
                      <a:pt x="244301" y="69979"/>
                      <a:pt x="236259" y="35863"/>
                      <a:pt x="228217" y="0"/>
                    </a:cubicBezTo>
                    <a:cubicBezTo>
                      <a:pt x="251943" y="6144"/>
                      <a:pt x="272123" y="10139"/>
                      <a:pt x="280064" y="40209"/>
                    </a:cubicBezTo>
                    <a:cubicBezTo>
                      <a:pt x="297647" y="106841"/>
                      <a:pt x="303041" y="174072"/>
                      <a:pt x="302392" y="242452"/>
                    </a:cubicBezTo>
                    <a:cubicBezTo>
                      <a:pt x="301842" y="296547"/>
                      <a:pt x="302292" y="350642"/>
                      <a:pt x="302791" y="404737"/>
                    </a:cubicBezTo>
                    <a:cubicBezTo>
                      <a:pt x="302891" y="414627"/>
                      <a:pt x="305488" y="424517"/>
                      <a:pt x="306987" y="434406"/>
                    </a:cubicBezTo>
                    <a:cubicBezTo>
                      <a:pt x="309385" y="434307"/>
                      <a:pt x="311732" y="434207"/>
                      <a:pt x="314129" y="434107"/>
                    </a:cubicBezTo>
                    <a:cubicBezTo>
                      <a:pt x="315528" y="418723"/>
                      <a:pt x="317126" y="403388"/>
                      <a:pt x="318326" y="388004"/>
                    </a:cubicBezTo>
                    <a:cubicBezTo>
                      <a:pt x="321022" y="352490"/>
                      <a:pt x="328415" y="347345"/>
                      <a:pt x="362480" y="356186"/>
                    </a:cubicBezTo>
                    <a:cubicBezTo>
                      <a:pt x="387305" y="362630"/>
                      <a:pt x="403388" y="378514"/>
                      <a:pt x="410881" y="402190"/>
                    </a:cubicBezTo>
                    <a:cubicBezTo>
                      <a:pt x="426115" y="450290"/>
                      <a:pt x="428413" y="499390"/>
                      <a:pt x="414327" y="548040"/>
                    </a:cubicBezTo>
                    <a:cubicBezTo>
                      <a:pt x="402090" y="590197"/>
                      <a:pt x="372520" y="608928"/>
                      <a:pt x="330413" y="597090"/>
                    </a:cubicBezTo>
                    <a:cubicBezTo>
                      <a:pt x="303490" y="589548"/>
                      <a:pt x="278916" y="573365"/>
                      <a:pt x="253591" y="560428"/>
                    </a:cubicBezTo>
                    <a:cubicBezTo>
                      <a:pt x="251194" y="559229"/>
                      <a:pt x="251244" y="553285"/>
                      <a:pt x="250145" y="549539"/>
                    </a:cubicBezTo>
                    <a:cubicBezTo>
                      <a:pt x="253541" y="549289"/>
                      <a:pt x="257587" y="547791"/>
                      <a:pt x="260235" y="549090"/>
                    </a:cubicBezTo>
                    <a:cubicBezTo>
                      <a:pt x="272772" y="555233"/>
                      <a:pt x="284510" y="563025"/>
                      <a:pt x="297247" y="568619"/>
                    </a:cubicBezTo>
                    <a:cubicBezTo>
                      <a:pt x="332710" y="584204"/>
                      <a:pt x="360932" y="574164"/>
                      <a:pt x="370472" y="536403"/>
                    </a:cubicBezTo>
                    <a:cubicBezTo>
                      <a:pt x="378664" y="504085"/>
                      <a:pt x="378514" y="469521"/>
                      <a:pt x="380212" y="435855"/>
                    </a:cubicBezTo>
                    <a:cubicBezTo>
                      <a:pt x="380861" y="423518"/>
                      <a:pt x="377115" y="410731"/>
                      <a:pt x="373719" y="398593"/>
                    </a:cubicBezTo>
                    <a:cubicBezTo>
                      <a:pt x="371771" y="391700"/>
                      <a:pt x="366576" y="385706"/>
                      <a:pt x="362830" y="379313"/>
                    </a:cubicBezTo>
                    <a:cubicBezTo>
                      <a:pt x="360332" y="379962"/>
                      <a:pt x="357785" y="380661"/>
                      <a:pt x="355287" y="38131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45" name="Google Shape;3745;g34ed79b00d1_0_3626"/>
              <p:cNvSpPr/>
              <p:nvPr/>
            </p:nvSpPr>
            <p:spPr>
              <a:xfrm>
                <a:off x="9370503" y="3871462"/>
                <a:ext cx="196297" cy="271520"/>
              </a:xfrm>
              <a:custGeom>
                <a:rect b="b" l="l" r="r" t="t"/>
                <a:pathLst>
                  <a:path extrusionOk="0" h="271520" w="196297">
                    <a:moveTo>
                      <a:pt x="196254" y="1385"/>
                    </a:moveTo>
                    <a:cubicBezTo>
                      <a:pt x="196254" y="49586"/>
                      <a:pt x="196254" y="96088"/>
                      <a:pt x="196254" y="142641"/>
                    </a:cubicBezTo>
                    <a:cubicBezTo>
                      <a:pt x="196254" y="172011"/>
                      <a:pt x="196504" y="201381"/>
                      <a:pt x="195805" y="230701"/>
                    </a:cubicBezTo>
                    <a:cubicBezTo>
                      <a:pt x="194905" y="268762"/>
                      <a:pt x="171080" y="281998"/>
                      <a:pt x="134018" y="262768"/>
                    </a:cubicBezTo>
                    <a:cubicBezTo>
                      <a:pt x="156744" y="251380"/>
                      <a:pt x="152299" y="231150"/>
                      <a:pt x="152399" y="212320"/>
                    </a:cubicBezTo>
                    <a:cubicBezTo>
                      <a:pt x="152499" y="191041"/>
                      <a:pt x="152399" y="169763"/>
                      <a:pt x="152399" y="148784"/>
                    </a:cubicBezTo>
                    <a:cubicBezTo>
                      <a:pt x="114937" y="141242"/>
                      <a:pt x="69783" y="157475"/>
                      <a:pt x="54599" y="187795"/>
                    </a:cubicBezTo>
                    <a:cubicBezTo>
                      <a:pt x="46008" y="204927"/>
                      <a:pt x="35768" y="207325"/>
                      <a:pt x="20234" y="204727"/>
                    </a:cubicBezTo>
                    <a:cubicBezTo>
                      <a:pt x="13740" y="203628"/>
                      <a:pt x="7197" y="202879"/>
                      <a:pt x="604" y="201980"/>
                    </a:cubicBezTo>
                    <a:cubicBezTo>
                      <a:pt x="12142" y="159224"/>
                      <a:pt x="46707" y="142191"/>
                      <a:pt x="151400" y="127406"/>
                    </a:cubicBezTo>
                    <a:lnTo>
                      <a:pt x="151400" y="22913"/>
                    </a:lnTo>
                    <a:cubicBezTo>
                      <a:pt x="140061" y="24211"/>
                      <a:pt x="129772" y="25360"/>
                      <a:pt x="117834" y="26709"/>
                    </a:cubicBezTo>
                    <a:cubicBezTo>
                      <a:pt x="119932" y="37897"/>
                      <a:pt x="122180" y="47388"/>
                      <a:pt x="123529" y="57028"/>
                    </a:cubicBezTo>
                    <a:cubicBezTo>
                      <a:pt x="127774" y="87697"/>
                      <a:pt x="111241" y="107676"/>
                      <a:pt x="80772" y="104679"/>
                    </a:cubicBezTo>
                    <a:cubicBezTo>
                      <a:pt x="60742" y="102731"/>
                      <a:pt x="39814" y="98036"/>
                      <a:pt x="21832" y="89245"/>
                    </a:cubicBezTo>
                    <a:cubicBezTo>
                      <a:pt x="-5440" y="75959"/>
                      <a:pt x="-7937" y="42693"/>
                      <a:pt x="18735" y="28757"/>
                    </a:cubicBezTo>
                    <a:cubicBezTo>
                      <a:pt x="45058" y="15021"/>
                      <a:pt x="75428" y="6679"/>
                      <a:pt x="104997" y="2234"/>
                    </a:cubicBezTo>
                    <a:cubicBezTo>
                      <a:pt x="134018" y="-2161"/>
                      <a:pt x="164237" y="1285"/>
                      <a:pt x="196254" y="1285"/>
                    </a:cubicBezTo>
                    <a:close/>
                    <a:moveTo>
                      <a:pt x="70333" y="42193"/>
                    </a:moveTo>
                    <a:cubicBezTo>
                      <a:pt x="59444" y="51234"/>
                      <a:pt x="43110" y="55929"/>
                      <a:pt x="48305" y="73511"/>
                    </a:cubicBezTo>
                    <a:cubicBezTo>
                      <a:pt x="49454" y="77407"/>
                      <a:pt x="66786" y="81703"/>
                      <a:pt x="71182" y="78406"/>
                    </a:cubicBezTo>
                    <a:cubicBezTo>
                      <a:pt x="84518" y="68466"/>
                      <a:pt x="79174" y="55430"/>
                      <a:pt x="70333" y="4219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46" name="Google Shape;3746;g34ed79b00d1_0_3626"/>
              <p:cNvSpPr/>
              <p:nvPr/>
            </p:nvSpPr>
            <p:spPr>
              <a:xfrm>
                <a:off x="9410882" y="5267124"/>
                <a:ext cx="244560" cy="281424"/>
              </a:xfrm>
              <a:custGeom>
                <a:rect b="b" l="l" r="r" t="t"/>
                <a:pathLst>
                  <a:path extrusionOk="0" h="281424" w="244560">
                    <a:moveTo>
                      <a:pt x="61871" y="3347"/>
                    </a:moveTo>
                    <a:cubicBezTo>
                      <a:pt x="23460" y="48750"/>
                      <a:pt x="44139" y="76571"/>
                      <a:pt x="85397" y="104743"/>
                    </a:cubicBezTo>
                    <a:cubicBezTo>
                      <a:pt x="97235" y="112834"/>
                      <a:pt x="103928" y="108139"/>
                      <a:pt x="104477" y="94054"/>
                    </a:cubicBezTo>
                    <a:cubicBezTo>
                      <a:pt x="105326" y="73425"/>
                      <a:pt x="106625" y="52746"/>
                      <a:pt x="107024" y="32117"/>
                    </a:cubicBezTo>
                    <a:cubicBezTo>
                      <a:pt x="107374" y="15983"/>
                      <a:pt x="116166" y="11938"/>
                      <a:pt x="130451" y="12587"/>
                    </a:cubicBezTo>
                    <a:cubicBezTo>
                      <a:pt x="171409" y="14385"/>
                      <a:pt x="201029" y="33715"/>
                      <a:pt x="219510" y="70128"/>
                    </a:cubicBezTo>
                    <a:cubicBezTo>
                      <a:pt x="243286" y="116931"/>
                      <a:pt x="247931" y="167329"/>
                      <a:pt x="242536" y="218327"/>
                    </a:cubicBezTo>
                    <a:cubicBezTo>
                      <a:pt x="237791" y="263331"/>
                      <a:pt x="211618" y="283460"/>
                      <a:pt x="166215" y="281263"/>
                    </a:cubicBezTo>
                    <a:cubicBezTo>
                      <a:pt x="127404" y="279365"/>
                      <a:pt x="92589" y="264780"/>
                      <a:pt x="59424" y="245699"/>
                    </a:cubicBezTo>
                    <a:cubicBezTo>
                      <a:pt x="56127" y="243801"/>
                      <a:pt x="55327" y="237508"/>
                      <a:pt x="51332" y="228766"/>
                    </a:cubicBezTo>
                    <a:cubicBezTo>
                      <a:pt x="76006" y="238906"/>
                      <a:pt x="93888" y="247747"/>
                      <a:pt x="112719" y="253641"/>
                    </a:cubicBezTo>
                    <a:cubicBezTo>
                      <a:pt x="168712" y="271273"/>
                      <a:pt x="200480" y="249795"/>
                      <a:pt x="201578" y="191504"/>
                    </a:cubicBezTo>
                    <a:cubicBezTo>
                      <a:pt x="202527" y="139607"/>
                      <a:pt x="185045" y="92056"/>
                      <a:pt x="158922" y="47701"/>
                    </a:cubicBezTo>
                    <a:cubicBezTo>
                      <a:pt x="156824" y="44105"/>
                      <a:pt x="152628" y="41757"/>
                      <a:pt x="143738" y="39809"/>
                    </a:cubicBezTo>
                    <a:cubicBezTo>
                      <a:pt x="143738" y="56542"/>
                      <a:pt x="143738" y="73275"/>
                      <a:pt x="143738" y="90058"/>
                    </a:cubicBezTo>
                    <a:cubicBezTo>
                      <a:pt x="143638" y="126620"/>
                      <a:pt x="127154" y="139657"/>
                      <a:pt x="93139" y="125022"/>
                    </a:cubicBezTo>
                    <a:cubicBezTo>
                      <a:pt x="68564" y="114433"/>
                      <a:pt x="46486" y="97800"/>
                      <a:pt x="23860" y="82915"/>
                    </a:cubicBezTo>
                    <a:cubicBezTo>
                      <a:pt x="18066" y="79119"/>
                      <a:pt x="14019" y="72126"/>
                      <a:pt x="10124" y="65982"/>
                    </a:cubicBezTo>
                    <a:cubicBezTo>
                      <a:pt x="-2264" y="46403"/>
                      <a:pt x="-3563" y="24275"/>
                      <a:pt x="7776" y="11688"/>
                    </a:cubicBezTo>
                    <a:cubicBezTo>
                      <a:pt x="22511" y="-4695"/>
                      <a:pt x="40942" y="-150"/>
                      <a:pt x="61821" y="339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47" name="Google Shape;3747;g34ed79b00d1_0_3626"/>
              <p:cNvSpPr/>
              <p:nvPr/>
            </p:nvSpPr>
            <p:spPr>
              <a:xfrm>
                <a:off x="9428748" y="4159528"/>
                <a:ext cx="246079" cy="222149"/>
              </a:xfrm>
              <a:custGeom>
                <a:rect b="b" l="l" r="r" t="t"/>
                <a:pathLst>
                  <a:path extrusionOk="0" h="222149" w="246079">
                    <a:moveTo>
                      <a:pt x="213283" y="222149"/>
                    </a:moveTo>
                    <a:cubicBezTo>
                      <a:pt x="212933" y="215806"/>
                      <a:pt x="210885" y="209062"/>
                      <a:pt x="212483" y="203268"/>
                    </a:cubicBezTo>
                    <a:cubicBezTo>
                      <a:pt x="230065" y="138734"/>
                      <a:pt x="207188" y="88386"/>
                      <a:pt x="159088" y="46528"/>
                    </a:cubicBezTo>
                    <a:cubicBezTo>
                      <a:pt x="125622" y="17358"/>
                      <a:pt x="95153" y="12963"/>
                      <a:pt x="60239" y="40634"/>
                    </a:cubicBezTo>
                    <a:cubicBezTo>
                      <a:pt x="38061" y="58216"/>
                      <a:pt x="20629" y="55819"/>
                      <a:pt x="0" y="43531"/>
                    </a:cubicBezTo>
                    <a:cubicBezTo>
                      <a:pt x="27073" y="176"/>
                      <a:pt x="129717" y="-14959"/>
                      <a:pt x="179716" y="17358"/>
                    </a:cubicBezTo>
                    <a:cubicBezTo>
                      <a:pt x="252343" y="64360"/>
                      <a:pt x="268127" y="147126"/>
                      <a:pt x="213283" y="22214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48" name="Google Shape;3748;g34ed79b00d1_0_3626"/>
              <p:cNvSpPr/>
              <p:nvPr/>
            </p:nvSpPr>
            <p:spPr>
              <a:xfrm>
                <a:off x="9281698" y="4538618"/>
                <a:ext cx="290753" cy="43936"/>
              </a:xfrm>
              <a:custGeom>
                <a:rect b="b" l="l" r="r" t="t"/>
                <a:pathLst>
                  <a:path extrusionOk="0" h="43936" w="290753">
                    <a:moveTo>
                      <a:pt x="288156" y="23225"/>
                    </a:moveTo>
                    <a:cubicBezTo>
                      <a:pt x="248096" y="25923"/>
                      <a:pt x="207938" y="28021"/>
                      <a:pt x="167929" y="31417"/>
                    </a:cubicBezTo>
                    <a:cubicBezTo>
                      <a:pt x="134163" y="34314"/>
                      <a:pt x="100347" y="37411"/>
                      <a:pt x="66931" y="42905"/>
                    </a:cubicBezTo>
                    <a:cubicBezTo>
                      <a:pt x="40409" y="47251"/>
                      <a:pt x="19980" y="37311"/>
                      <a:pt x="0" y="23525"/>
                    </a:cubicBezTo>
                    <a:cubicBezTo>
                      <a:pt x="0" y="21327"/>
                      <a:pt x="50" y="19130"/>
                      <a:pt x="100" y="16932"/>
                    </a:cubicBezTo>
                    <a:cubicBezTo>
                      <a:pt x="77221" y="10938"/>
                      <a:pt x="154293" y="3546"/>
                      <a:pt x="231564" y="49"/>
                    </a:cubicBezTo>
                    <a:cubicBezTo>
                      <a:pt x="250994" y="-850"/>
                      <a:pt x="271023" y="10838"/>
                      <a:pt x="290753" y="16782"/>
                    </a:cubicBezTo>
                    <a:cubicBezTo>
                      <a:pt x="289904" y="18930"/>
                      <a:pt x="289055" y="21128"/>
                      <a:pt x="288156" y="2327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49" name="Google Shape;3749;g34ed79b00d1_0_3626"/>
              <p:cNvSpPr/>
              <p:nvPr/>
            </p:nvSpPr>
            <p:spPr>
              <a:xfrm>
                <a:off x="9298131" y="3935782"/>
                <a:ext cx="58340" cy="56542"/>
              </a:xfrm>
              <a:custGeom>
                <a:rect b="b" l="l" r="r" t="t"/>
                <a:pathLst>
                  <a:path extrusionOk="0" h="56542" w="58340">
                    <a:moveTo>
                      <a:pt x="18881" y="749"/>
                    </a:moveTo>
                    <a:cubicBezTo>
                      <a:pt x="31368" y="4995"/>
                      <a:pt x="43905" y="9240"/>
                      <a:pt x="58341" y="14135"/>
                    </a:cubicBezTo>
                    <a:cubicBezTo>
                      <a:pt x="50049" y="30019"/>
                      <a:pt x="43456" y="42706"/>
                      <a:pt x="36263" y="56542"/>
                    </a:cubicBezTo>
                    <a:cubicBezTo>
                      <a:pt x="23676" y="50049"/>
                      <a:pt x="12687" y="44404"/>
                      <a:pt x="0" y="37861"/>
                    </a:cubicBezTo>
                    <a:cubicBezTo>
                      <a:pt x="6893" y="24475"/>
                      <a:pt x="13137" y="12237"/>
                      <a:pt x="19430" y="0"/>
                    </a:cubicBezTo>
                    <a:cubicBezTo>
                      <a:pt x="19430" y="0"/>
                      <a:pt x="18931" y="699"/>
                      <a:pt x="18931" y="69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0" name="Google Shape;3750;g34ed79b00d1_0_3626"/>
              <p:cNvSpPr/>
              <p:nvPr/>
            </p:nvSpPr>
            <p:spPr>
              <a:xfrm>
                <a:off x="9678992" y="5408779"/>
                <a:ext cx="56242" cy="59339"/>
              </a:xfrm>
              <a:custGeom>
                <a:rect b="b" l="l" r="r" t="t"/>
                <a:pathLst>
                  <a:path extrusionOk="0" h="59339" w="56242">
                    <a:moveTo>
                      <a:pt x="17882" y="50"/>
                    </a:moveTo>
                    <a:cubicBezTo>
                      <a:pt x="30169" y="5994"/>
                      <a:pt x="42457" y="11988"/>
                      <a:pt x="56243" y="18631"/>
                    </a:cubicBezTo>
                    <a:cubicBezTo>
                      <a:pt x="48950" y="32817"/>
                      <a:pt x="42457" y="45453"/>
                      <a:pt x="35314" y="59339"/>
                    </a:cubicBezTo>
                    <a:cubicBezTo>
                      <a:pt x="23026" y="53196"/>
                      <a:pt x="12088" y="47702"/>
                      <a:pt x="0" y="41607"/>
                    </a:cubicBezTo>
                    <a:cubicBezTo>
                      <a:pt x="5395" y="28471"/>
                      <a:pt x="10490" y="16033"/>
                      <a:pt x="15584" y="3546"/>
                    </a:cubicBezTo>
                    <a:cubicBezTo>
                      <a:pt x="16383" y="2347"/>
                      <a:pt x="17133" y="1199"/>
                      <a:pt x="1793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1" name="Google Shape;3751;g34ed79b00d1_0_3626"/>
              <p:cNvSpPr/>
              <p:nvPr/>
            </p:nvSpPr>
            <p:spPr>
              <a:xfrm>
                <a:off x="9311467" y="4716485"/>
                <a:ext cx="56892" cy="58690"/>
              </a:xfrm>
              <a:custGeom>
                <a:rect b="b" l="l" r="r" t="t"/>
                <a:pathLst>
                  <a:path extrusionOk="0" h="58690" w="56892">
                    <a:moveTo>
                      <a:pt x="40009" y="58190"/>
                    </a:moveTo>
                    <a:cubicBezTo>
                      <a:pt x="27372" y="53396"/>
                      <a:pt x="14785" y="48650"/>
                      <a:pt x="0" y="43056"/>
                    </a:cubicBezTo>
                    <a:cubicBezTo>
                      <a:pt x="7792" y="27522"/>
                      <a:pt x="14135" y="14835"/>
                      <a:pt x="21578" y="0"/>
                    </a:cubicBezTo>
                    <a:cubicBezTo>
                      <a:pt x="34016" y="6793"/>
                      <a:pt x="45254" y="12937"/>
                      <a:pt x="56892" y="19280"/>
                    </a:cubicBezTo>
                    <a:cubicBezTo>
                      <a:pt x="50698" y="33466"/>
                      <a:pt x="45154" y="46103"/>
                      <a:pt x="39659" y="58690"/>
                    </a:cubicBezTo>
                    <a:lnTo>
                      <a:pt x="40059" y="5819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2" name="Google Shape;3752;g34ed79b00d1_0_3626"/>
              <p:cNvSpPr/>
              <p:nvPr/>
            </p:nvSpPr>
            <p:spPr>
              <a:xfrm>
                <a:off x="9275854" y="3878641"/>
                <a:ext cx="56892" cy="57890"/>
              </a:xfrm>
              <a:custGeom>
                <a:rect b="b" l="l" r="r" t="t"/>
                <a:pathLst>
                  <a:path extrusionOk="0" h="57890" w="56892">
                    <a:moveTo>
                      <a:pt x="41158" y="57891"/>
                    </a:moveTo>
                    <a:cubicBezTo>
                      <a:pt x="41158" y="57891"/>
                      <a:pt x="41657" y="57191"/>
                      <a:pt x="41657" y="57191"/>
                    </a:cubicBezTo>
                    <a:cubicBezTo>
                      <a:pt x="28521" y="52796"/>
                      <a:pt x="15384" y="48450"/>
                      <a:pt x="0" y="43306"/>
                    </a:cubicBezTo>
                    <a:cubicBezTo>
                      <a:pt x="8392" y="26922"/>
                      <a:pt x="14885" y="14285"/>
                      <a:pt x="22227" y="0"/>
                    </a:cubicBezTo>
                    <a:cubicBezTo>
                      <a:pt x="34415" y="6593"/>
                      <a:pt x="45204" y="12437"/>
                      <a:pt x="56892" y="18781"/>
                    </a:cubicBezTo>
                    <a:cubicBezTo>
                      <a:pt x="51298" y="32667"/>
                      <a:pt x="46203" y="45254"/>
                      <a:pt x="41108" y="5789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3" name="Google Shape;3753;g34ed79b00d1_0_3626"/>
              <p:cNvSpPr/>
              <p:nvPr/>
            </p:nvSpPr>
            <p:spPr>
              <a:xfrm>
                <a:off x="9333645" y="4774726"/>
                <a:ext cx="58041" cy="55543"/>
              </a:xfrm>
              <a:custGeom>
                <a:rect b="b" l="l" r="r" t="t"/>
                <a:pathLst>
                  <a:path extrusionOk="0" h="55543" w="58041">
                    <a:moveTo>
                      <a:pt x="17482" y="450"/>
                    </a:moveTo>
                    <a:cubicBezTo>
                      <a:pt x="30319" y="4296"/>
                      <a:pt x="43156" y="8192"/>
                      <a:pt x="58041" y="12687"/>
                    </a:cubicBezTo>
                    <a:cubicBezTo>
                      <a:pt x="49650" y="29120"/>
                      <a:pt x="43456" y="41308"/>
                      <a:pt x="36213" y="55543"/>
                    </a:cubicBezTo>
                    <a:cubicBezTo>
                      <a:pt x="23776" y="49250"/>
                      <a:pt x="12438" y="43506"/>
                      <a:pt x="0" y="37212"/>
                    </a:cubicBezTo>
                    <a:cubicBezTo>
                      <a:pt x="6544" y="23626"/>
                      <a:pt x="12188" y="11788"/>
                      <a:pt x="17832" y="0"/>
                    </a:cubicBezTo>
                    <a:cubicBezTo>
                      <a:pt x="17832" y="0"/>
                      <a:pt x="17482" y="500"/>
                      <a:pt x="17482" y="50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4" name="Google Shape;3754;g34ed79b00d1_0_3626"/>
              <p:cNvSpPr/>
              <p:nvPr/>
            </p:nvSpPr>
            <p:spPr>
              <a:xfrm>
                <a:off x="9656266" y="5354334"/>
                <a:ext cx="56592" cy="58040"/>
              </a:xfrm>
              <a:custGeom>
                <a:rect b="b" l="l" r="r" t="t"/>
                <a:pathLst>
                  <a:path extrusionOk="0" h="58040" w="56592">
                    <a:moveTo>
                      <a:pt x="40609" y="54495"/>
                    </a:moveTo>
                    <a:cubicBezTo>
                      <a:pt x="39809" y="55693"/>
                      <a:pt x="39060" y="56842"/>
                      <a:pt x="38261" y="58041"/>
                    </a:cubicBezTo>
                    <a:cubicBezTo>
                      <a:pt x="26273" y="53396"/>
                      <a:pt x="14335" y="48750"/>
                      <a:pt x="0" y="43156"/>
                    </a:cubicBezTo>
                    <a:cubicBezTo>
                      <a:pt x="7342" y="28121"/>
                      <a:pt x="13536" y="15385"/>
                      <a:pt x="21078" y="0"/>
                    </a:cubicBezTo>
                    <a:cubicBezTo>
                      <a:pt x="33216" y="6694"/>
                      <a:pt x="44355" y="12787"/>
                      <a:pt x="56592" y="19480"/>
                    </a:cubicBezTo>
                    <a:cubicBezTo>
                      <a:pt x="50898" y="31967"/>
                      <a:pt x="45753" y="43256"/>
                      <a:pt x="40609" y="5449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55" name="Google Shape;3755;g34ed79b00d1_0_3626"/>
            <p:cNvGrpSpPr/>
            <p:nvPr/>
          </p:nvGrpSpPr>
          <p:grpSpPr>
            <a:xfrm>
              <a:off x="8409238" y="1538729"/>
              <a:ext cx="1908401" cy="268975"/>
              <a:chOff x="8409238" y="1538729"/>
              <a:chExt cx="1908401" cy="268975"/>
            </a:xfrm>
          </p:grpSpPr>
          <p:sp>
            <p:nvSpPr>
              <p:cNvPr id="3756" name="Google Shape;3756;g34ed79b00d1_0_3626"/>
              <p:cNvSpPr/>
              <p:nvPr/>
            </p:nvSpPr>
            <p:spPr>
              <a:xfrm>
                <a:off x="8409238" y="1549568"/>
                <a:ext cx="175620" cy="196649"/>
              </a:xfrm>
              <a:custGeom>
                <a:rect b="b" l="l" r="r" t="t"/>
                <a:pathLst>
                  <a:path extrusionOk="0" h="196649" w="175620">
                    <a:moveTo>
                      <a:pt x="175621" y="98200"/>
                    </a:moveTo>
                    <a:cubicBezTo>
                      <a:pt x="175621" y="112935"/>
                      <a:pt x="173723" y="126321"/>
                      <a:pt x="169977" y="138409"/>
                    </a:cubicBezTo>
                    <a:cubicBezTo>
                      <a:pt x="166230" y="150496"/>
                      <a:pt x="160686" y="160836"/>
                      <a:pt x="153294" y="169527"/>
                    </a:cubicBezTo>
                    <a:cubicBezTo>
                      <a:pt x="145951" y="178218"/>
                      <a:pt x="136810" y="184861"/>
                      <a:pt x="125921" y="189606"/>
                    </a:cubicBezTo>
                    <a:cubicBezTo>
                      <a:pt x="115033" y="194302"/>
                      <a:pt x="102395" y="196649"/>
                      <a:pt x="88010" y="196649"/>
                    </a:cubicBezTo>
                    <a:cubicBezTo>
                      <a:pt x="73625" y="196649"/>
                      <a:pt x="60288" y="194302"/>
                      <a:pt x="49250" y="189606"/>
                    </a:cubicBezTo>
                    <a:cubicBezTo>
                      <a:pt x="38211" y="184911"/>
                      <a:pt x="29070" y="178168"/>
                      <a:pt x="21778" y="169477"/>
                    </a:cubicBezTo>
                    <a:cubicBezTo>
                      <a:pt x="14485" y="160786"/>
                      <a:pt x="9041" y="150346"/>
                      <a:pt x="5444" y="138259"/>
                    </a:cubicBezTo>
                    <a:cubicBezTo>
                      <a:pt x="1848" y="126171"/>
                      <a:pt x="0" y="112735"/>
                      <a:pt x="0" y="98000"/>
                    </a:cubicBezTo>
                    <a:cubicBezTo>
                      <a:pt x="0" y="78470"/>
                      <a:pt x="3247" y="61337"/>
                      <a:pt x="9690" y="46652"/>
                    </a:cubicBezTo>
                    <a:cubicBezTo>
                      <a:pt x="16133" y="31967"/>
                      <a:pt x="25924" y="20479"/>
                      <a:pt x="39060" y="12287"/>
                    </a:cubicBezTo>
                    <a:cubicBezTo>
                      <a:pt x="52196" y="4096"/>
                      <a:pt x="68630" y="0"/>
                      <a:pt x="88410" y="0"/>
                    </a:cubicBezTo>
                    <a:cubicBezTo>
                      <a:pt x="108190" y="0"/>
                      <a:pt x="123224" y="4046"/>
                      <a:pt x="136161" y="12138"/>
                    </a:cubicBezTo>
                    <a:cubicBezTo>
                      <a:pt x="149098" y="20229"/>
                      <a:pt x="158888" y="31618"/>
                      <a:pt x="165581" y="46303"/>
                    </a:cubicBezTo>
                    <a:cubicBezTo>
                      <a:pt x="172224" y="60988"/>
                      <a:pt x="175571" y="78320"/>
                      <a:pt x="175571" y="98250"/>
                    </a:cubicBezTo>
                    <a:close/>
                    <a:moveTo>
                      <a:pt x="23476" y="98200"/>
                    </a:moveTo>
                    <a:cubicBezTo>
                      <a:pt x="23476" y="114433"/>
                      <a:pt x="25774" y="128419"/>
                      <a:pt x="30419" y="140307"/>
                    </a:cubicBezTo>
                    <a:cubicBezTo>
                      <a:pt x="35014" y="152145"/>
                      <a:pt x="42107" y="161285"/>
                      <a:pt x="51647" y="167779"/>
                    </a:cubicBezTo>
                    <a:cubicBezTo>
                      <a:pt x="61188" y="174222"/>
                      <a:pt x="73325" y="177469"/>
                      <a:pt x="88060" y="177469"/>
                    </a:cubicBezTo>
                    <a:cubicBezTo>
                      <a:pt x="102795" y="177469"/>
                      <a:pt x="115033" y="174222"/>
                      <a:pt x="124473" y="167779"/>
                    </a:cubicBezTo>
                    <a:cubicBezTo>
                      <a:pt x="133914" y="161335"/>
                      <a:pt x="140906" y="152195"/>
                      <a:pt x="145452" y="140307"/>
                    </a:cubicBezTo>
                    <a:cubicBezTo>
                      <a:pt x="149997" y="128469"/>
                      <a:pt x="152245" y="114433"/>
                      <a:pt x="152245" y="98200"/>
                    </a:cubicBezTo>
                    <a:cubicBezTo>
                      <a:pt x="152245" y="73525"/>
                      <a:pt x="147100" y="54245"/>
                      <a:pt x="136760" y="40359"/>
                    </a:cubicBezTo>
                    <a:cubicBezTo>
                      <a:pt x="126421" y="26473"/>
                      <a:pt x="110337" y="19530"/>
                      <a:pt x="88460" y="19530"/>
                    </a:cubicBezTo>
                    <a:cubicBezTo>
                      <a:pt x="73625" y="19530"/>
                      <a:pt x="61438" y="22727"/>
                      <a:pt x="51847" y="29070"/>
                    </a:cubicBezTo>
                    <a:cubicBezTo>
                      <a:pt x="42257" y="35414"/>
                      <a:pt x="35114" y="44455"/>
                      <a:pt x="30469" y="56193"/>
                    </a:cubicBezTo>
                    <a:cubicBezTo>
                      <a:pt x="25824" y="67931"/>
                      <a:pt x="23476" y="81916"/>
                      <a:pt x="23476" y="9820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7" name="Google Shape;3757;g34ed79b00d1_0_3626"/>
              <p:cNvSpPr/>
              <p:nvPr/>
            </p:nvSpPr>
            <p:spPr>
              <a:xfrm>
                <a:off x="8624069" y="1597669"/>
                <a:ext cx="119478" cy="145901"/>
              </a:xfrm>
              <a:custGeom>
                <a:rect b="b" l="l" r="r" t="t"/>
                <a:pathLst>
                  <a:path extrusionOk="0" h="145901" w="119478">
                    <a:moveTo>
                      <a:pt x="67831" y="50"/>
                    </a:moveTo>
                    <a:cubicBezTo>
                      <a:pt x="84813" y="50"/>
                      <a:pt x="97651" y="4196"/>
                      <a:pt x="106392" y="12537"/>
                    </a:cubicBezTo>
                    <a:cubicBezTo>
                      <a:pt x="115083" y="20879"/>
                      <a:pt x="119478" y="34215"/>
                      <a:pt x="119478" y="52596"/>
                    </a:cubicBezTo>
                    <a:lnTo>
                      <a:pt x="119478" y="145901"/>
                    </a:lnTo>
                    <a:lnTo>
                      <a:pt x="98050" y="145901"/>
                    </a:lnTo>
                    <a:lnTo>
                      <a:pt x="98050" y="53995"/>
                    </a:lnTo>
                    <a:cubicBezTo>
                      <a:pt x="98050" y="42057"/>
                      <a:pt x="95303" y="33116"/>
                      <a:pt x="89858" y="27222"/>
                    </a:cubicBezTo>
                    <a:cubicBezTo>
                      <a:pt x="84414" y="21278"/>
                      <a:pt x="76072" y="18331"/>
                      <a:pt x="64834" y="18331"/>
                    </a:cubicBezTo>
                    <a:cubicBezTo>
                      <a:pt x="48950" y="18331"/>
                      <a:pt x="37811" y="22827"/>
                      <a:pt x="31368" y="31818"/>
                    </a:cubicBezTo>
                    <a:cubicBezTo>
                      <a:pt x="24925" y="40808"/>
                      <a:pt x="21678" y="53845"/>
                      <a:pt x="21678" y="70878"/>
                    </a:cubicBezTo>
                    <a:lnTo>
                      <a:pt x="21678" y="145901"/>
                    </a:lnTo>
                    <a:lnTo>
                      <a:pt x="0" y="145901"/>
                    </a:lnTo>
                    <a:lnTo>
                      <a:pt x="0" y="2647"/>
                    </a:lnTo>
                    <a:lnTo>
                      <a:pt x="17532" y="2647"/>
                    </a:lnTo>
                    <a:lnTo>
                      <a:pt x="20779" y="23276"/>
                    </a:lnTo>
                    <a:lnTo>
                      <a:pt x="21978" y="23276"/>
                    </a:lnTo>
                    <a:cubicBezTo>
                      <a:pt x="25025" y="18232"/>
                      <a:pt x="28921" y="13986"/>
                      <a:pt x="33616" y="10539"/>
                    </a:cubicBezTo>
                    <a:cubicBezTo>
                      <a:pt x="38311" y="7093"/>
                      <a:pt x="43605" y="4496"/>
                      <a:pt x="49450" y="2697"/>
                    </a:cubicBezTo>
                    <a:cubicBezTo>
                      <a:pt x="55293" y="899"/>
                      <a:pt x="61438" y="0"/>
                      <a:pt x="6788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8" name="Google Shape;3758;g34ed79b00d1_0_3626"/>
              <p:cNvSpPr/>
              <p:nvPr/>
            </p:nvSpPr>
            <p:spPr>
              <a:xfrm>
                <a:off x="8857831" y="1597719"/>
                <a:ext cx="125971" cy="209985"/>
              </a:xfrm>
              <a:custGeom>
                <a:rect b="b" l="l" r="r" t="t"/>
                <a:pathLst>
                  <a:path extrusionOk="0" h="209985" w="125971">
                    <a:moveTo>
                      <a:pt x="67281" y="0"/>
                    </a:moveTo>
                    <a:cubicBezTo>
                      <a:pt x="85163" y="0"/>
                      <a:pt x="99398" y="6144"/>
                      <a:pt x="110037" y="18431"/>
                    </a:cubicBezTo>
                    <a:cubicBezTo>
                      <a:pt x="120676" y="30719"/>
                      <a:pt x="125971" y="49200"/>
                      <a:pt x="125971" y="73875"/>
                    </a:cubicBezTo>
                    <a:cubicBezTo>
                      <a:pt x="125971" y="90158"/>
                      <a:pt x="123524" y="103844"/>
                      <a:pt x="118629" y="114933"/>
                    </a:cubicBezTo>
                    <a:cubicBezTo>
                      <a:pt x="113733" y="126021"/>
                      <a:pt x="106890" y="134363"/>
                      <a:pt x="98050" y="140007"/>
                    </a:cubicBezTo>
                    <a:cubicBezTo>
                      <a:pt x="89209" y="145651"/>
                      <a:pt x="78769" y="148498"/>
                      <a:pt x="66732" y="148498"/>
                    </a:cubicBezTo>
                    <a:cubicBezTo>
                      <a:pt x="59139" y="148498"/>
                      <a:pt x="52496" y="147499"/>
                      <a:pt x="46752" y="145502"/>
                    </a:cubicBezTo>
                    <a:cubicBezTo>
                      <a:pt x="41008" y="143504"/>
                      <a:pt x="36063" y="140806"/>
                      <a:pt x="31967" y="137410"/>
                    </a:cubicBezTo>
                    <a:cubicBezTo>
                      <a:pt x="27871" y="134013"/>
                      <a:pt x="24475" y="130317"/>
                      <a:pt x="21778" y="126321"/>
                    </a:cubicBezTo>
                    <a:lnTo>
                      <a:pt x="20229" y="126321"/>
                    </a:lnTo>
                    <a:cubicBezTo>
                      <a:pt x="20479" y="129718"/>
                      <a:pt x="20828" y="133813"/>
                      <a:pt x="21228" y="138609"/>
                    </a:cubicBezTo>
                    <a:cubicBezTo>
                      <a:pt x="21628" y="143404"/>
                      <a:pt x="21828" y="147599"/>
                      <a:pt x="21828" y="151146"/>
                    </a:cubicBezTo>
                    <a:lnTo>
                      <a:pt x="21828" y="209986"/>
                    </a:lnTo>
                    <a:lnTo>
                      <a:pt x="0" y="209986"/>
                    </a:lnTo>
                    <a:lnTo>
                      <a:pt x="0" y="2697"/>
                    </a:lnTo>
                    <a:lnTo>
                      <a:pt x="17882" y="2697"/>
                    </a:lnTo>
                    <a:lnTo>
                      <a:pt x="20778" y="23876"/>
                    </a:lnTo>
                    <a:lnTo>
                      <a:pt x="21828" y="23876"/>
                    </a:lnTo>
                    <a:cubicBezTo>
                      <a:pt x="24625" y="19530"/>
                      <a:pt x="28021" y="15534"/>
                      <a:pt x="32017" y="11938"/>
                    </a:cubicBezTo>
                    <a:cubicBezTo>
                      <a:pt x="36013" y="8342"/>
                      <a:pt x="40908" y="5444"/>
                      <a:pt x="46702" y="3297"/>
                    </a:cubicBezTo>
                    <a:cubicBezTo>
                      <a:pt x="52496" y="1149"/>
                      <a:pt x="59339" y="100"/>
                      <a:pt x="67281" y="100"/>
                    </a:cubicBezTo>
                    <a:close/>
                    <a:moveTo>
                      <a:pt x="63485" y="18281"/>
                    </a:moveTo>
                    <a:cubicBezTo>
                      <a:pt x="53545" y="18281"/>
                      <a:pt x="45553" y="20179"/>
                      <a:pt x="39509" y="24025"/>
                    </a:cubicBezTo>
                    <a:cubicBezTo>
                      <a:pt x="33466" y="27872"/>
                      <a:pt x="29020" y="33616"/>
                      <a:pt x="26223" y="41208"/>
                    </a:cubicBezTo>
                    <a:cubicBezTo>
                      <a:pt x="23426" y="48850"/>
                      <a:pt x="21977" y="58390"/>
                      <a:pt x="21778" y="69879"/>
                    </a:cubicBezTo>
                    <a:lnTo>
                      <a:pt x="21778" y="74074"/>
                    </a:lnTo>
                    <a:cubicBezTo>
                      <a:pt x="21778" y="86212"/>
                      <a:pt x="23126" y="96452"/>
                      <a:pt x="25773" y="104793"/>
                    </a:cubicBezTo>
                    <a:cubicBezTo>
                      <a:pt x="28421" y="113134"/>
                      <a:pt x="32816" y="119528"/>
                      <a:pt x="38960" y="123874"/>
                    </a:cubicBezTo>
                    <a:cubicBezTo>
                      <a:pt x="45104" y="128219"/>
                      <a:pt x="53345" y="130417"/>
                      <a:pt x="63734" y="130417"/>
                    </a:cubicBezTo>
                    <a:cubicBezTo>
                      <a:pt x="72625" y="130417"/>
                      <a:pt x="80018" y="128019"/>
                      <a:pt x="85962" y="123224"/>
                    </a:cubicBezTo>
                    <a:cubicBezTo>
                      <a:pt x="91906" y="118429"/>
                      <a:pt x="96301" y="111736"/>
                      <a:pt x="99249" y="103145"/>
                    </a:cubicBezTo>
                    <a:cubicBezTo>
                      <a:pt x="102145" y="94553"/>
                      <a:pt x="103644" y="84713"/>
                      <a:pt x="103644" y="73525"/>
                    </a:cubicBezTo>
                    <a:cubicBezTo>
                      <a:pt x="103644" y="56642"/>
                      <a:pt x="100347" y="43156"/>
                      <a:pt x="93754" y="33216"/>
                    </a:cubicBezTo>
                    <a:cubicBezTo>
                      <a:pt x="87161" y="23226"/>
                      <a:pt x="77071" y="18231"/>
                      <a:pt x="63485" y="1823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9" name="Google Shape;3759;g34ed79b00d1_0_3626"/>
              <p:cNvSpPr/>
              <p:nvPr/>
            </p:nvSpPr>
            <p:spPr>
              <a:xfrm>
                <a:off x="9013471" y="1597619"/>
                <a:ext cx="121526" cy="148498"/>
              </a:xfrm>
              <a:custGeom>
                <a:rect b="b" l="l" r="r" t="t"/>
                <a:pathLst>
                  <a:path extrusionOk="0" h="148498" w="121526">
                    <a:moveTo>
                      <a:pt x="63236" y="100"/>
                    </a:moveTo>
                    <a:cubicBezTo>
                      <a:pt x="75423" y="100"/>
                      <a:pt x="85913" y="2797"/>
                      <a:pt x="94604" y="8192"/>
                    </a:cubicBezTo>
                    <a:cubicBezTo>
                      <a:pt x="103295" y="13586"/>
                      <a:pt x="109988" y="21178"/>
                      <a:pt x="114583" y="30868"/>
                    </a:cubicBezTo>
                    <a:cubicBezTo>
                      <a:pt x="119178" y="40609"/>
                      <a:pt x="121526" y="51947"/>
                      <a:pt x="121526" y="64934"/>
                    </a:cubicBezTo>
                    <a:lnTo>
                      <a:pt x="121526" y="78420"/>
                    </a:lnTo>
                    <a:lnTo>
                      <a:pt x="22577" y="78420"/>
                    </a:lnTo>
                    <a:cubicBezTo>
                      <a:pt x="22827" y="95253"/>
                      <a:pt x="27023" y="108040"/>
                      <a:pt x="35114" y="116831"/>
                    </a:cubicBezTo>
                    <a:cubicBezTo>
                      <a:pt x="43206" y="125622"/>
                      <a:pt x="54645" y="130017"/>
                      <a:pt x="69379" y="130017"/>
                    </a:cubicBezTo>
                    <a:cubicBezTo>
                      <a:pt x="78420" y="130017"/>
                      <a:pt x="86462" y="129168"/>
                      <a:pt x="93405" y="127520"/>
                    </a:cubicBezTo>
                    <a:cubicBezTo>
                      <a:pt x="100397" y="125871"/>
                      <a:pt x="107590" y="123424"/>
                      <a:pt x="115083" y="120177"/>
                    </a:cubicBezTo>
                    <a:lnTo>
                      <a:pt x="115083" y="139258"/>
                    </a:lnTo>
                    <a:cubicBezTo>
                      <a:pt x="107840" y="142505"/>
                      <a:pt x="100697" y="144852"/>
                      <a:pt x="93554" y="146301"/>
                    </a:cubicBezTo>
                    <a:cubicBezTo>
                      <a:pt x="86412" y="147749"/>
                      <a:pt x="78070" y="148498"/>
                      <a:pt x="68381" y="148498"/>
                    </a:cubicBezTo>
                    <a:cubicBezTo>
                      <a:pt x="54595" y="148498"/>
                      <a:pt x="42607" y="145701"/>
                      <a:pt x="32367" y="140057"/>
                    </a:cubicBezTo>
                    <a:cubicBezTo>
                      <a:pt x="22128" y="134463"/>
                      <a:pt x="14186" y="126171"/>
                      <a:pt x="8492" y="115282"/>
                    </a:cubicBezTo>
                    <a:cubicBezTo>
                      <a:pt x="2847" y="104393"/>
                      <a:pt x="0" y="91057"/>
                      <a:pt x="0" y="75273"/>
                    </a:cubicBezTo>
                    <a:cubicBezTo>
                      <a:pt x="0" y="59489"/>
                      <a:pt x="2597" y="46503"/>
                      <a:pt x="7792" y="35214"/>
                    </a:cubicBezTo>
                    <a:cubicBezTo>
                      <a:pt x="12987" y="23926"/>
                      <a:pt x="20280" y="15234"/>
                      <a:pt x="29770" y="9141"/>
                    </a:cubicBezTo>
                    <a:cubicBezTo>
                      <a:pt x="39210" y="3047"/>
                      <a:pt x="50349" y="0"/>
                      <a:pt x="63186" y="0"/>
                    </a:cubicBezTo>
                    <a:close/>
                    <a:moveTo>
                      <a:pt x="62986" y="17882"/>
                    </a:moveTo>
                    <a:cubicBezTo>
                      <a:pt x="51398" y="17882"/>
                      <a:pt x="42157" y="21678"/>
                      <a:pt x="35264" y="29270"/>
                    </a:cubicBezTo>
                    <a:cubicBezTo>
                      <a:pt x="28371" y="36862"/>
                      <a:pt x="24275" y="47452"/>
                      <a:pt x="22976" y="61038"/>
                    </a:cubicBezTo>
                    <a:lnTo>
                      <a:pt x="98799" y="61038"/>
                    </a:lnTo>
                    <a:cubicBezTo>
                      <a:pt x="98699" y="52496"/>
                      <a:pt x="97401" y="45004"/>
                      <a:pt x="94803" y="38511"/>
                    </a:cubicBezTo>
                    <a:cubicBezTo>
                      <a:pt x="92256" y="32017"/>
                      <a:pt x="88310" y="26972"/>
                      <a:pt x="83115" y="23326"/>
                    </a:cubicBezTo>
                    <a:cubicBezTo>
                      <a:pt x="77871" y="19730"/>
                      <a:pt x="71177" y="17882"/>
                      <a:pt x="62986" y="1788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60" name="Google Shape;3760;g34ed79b00d1_0_3626"/>
              <p:cNvSpPr/>
              <p:nvPr/>
            </p:nvSpPr>
            <p:spPr>
              <a:xfrm>
                <a:off x="9170311" y="1600316"/>
                <a:ext cx="119877" cy="145851"/>
              </a:xfrm>
              <a:custGeom>
                <a:rect b="b" l="l" r="r" t="t"/>
                <a:pathLst>
                  <a:path extrusionOk="0" h="145851" w="119877">
                    <a:moveTo>
                      <a:pt x="119878" y="0"/>
                    </a:moveTo>
                    <a:lnTo>
                      <a:pt x="119878" y="143254"/>
                    </a:lnTo>
                    <a:lnTo>
                      <a:pt x="102096" y="143254"/>
                    </a:lnTo>
                    <a:lnTo>
                      <a:pt x="98949" y="123124"/>
                    </a:lnTo>
                    <a:lnTo>
                      <a:pt x="97751" y="123124"/>
                    </a:lnTo>
                    <a:cubicBezTo>
                      <a:pt x="94803" y="128069"/>
                      <a:pt x="90957" y="132265"/>
                      <a:pt x="86262" y="135661"/>
                    </a:cubicBezTo>
                    <a:cubicBezTo>
                      <a:pt x="81567" y="139058"/>
                      <a:pt x="76272" y="141605"/>
                      <a:pt x="70378" y="143304"/>
                    </a:cubicBezTo>
                    <a:cubicBezTo>
                      <a:pt x="64484" y="145002"/>
                      <a:pt x="58241" y="145851"/>
                      <a:pt x="51597" y="145851"/>
                    </a:cubicBezTo>
                    <a:cubicBezTo>
                      <a:pt x="40259" y="145851"/>
                      <a:pt x="30769" y="144003"/>
                      <a:pt x="23126" y="140357"/>
                    </a:cubicBezTo>
                    <a:cubicBezTo>
                      <a:pt x="15434" y="136710"/>
                      <a:pt x="9690" y="131016"/>
                      <a:pt x="5794" y="123374"/>
                    </a:cubicBezTo>
                    <a:cubicBezTo>
                      <a:pt x="1898" y="115682"/>
                      <a:pt x="0" y="105842"/>
                      <a:pt x="0" y="93854"/>
                    </a:cubicBezTo>
                    <a:lnTo>
                      <a:pt x="0" y="0"/>
                    </a:lnTo>
                    <a:lnTo>
                      <a:pt x="21978" y="0"/>
                    </a:lnTo>
                    <a:lnTo>
                      <a:pt x="21978" y="92306"/>
                    </a:lnTo>
                    <a:cubicBezTo>
                      <a:pt x="21978" y="104244"/>
                      <a:pt x="24675" y="113134"/>
                      <a:pt x="30069" y="119028"/>
                    </a:cubicBezTo>
                    <a:cubicBezTo>
                      <a:pt x="35464" y="124922"/>
                      <a:pt x="43705" y="127869"/>
                      <a:pt x="54794" y="127869"/>
                    </a:cubicBezTo>
                    <a:cubicBezTo>
                      <a:pt x="65883" y="127869"/>
                      <a:pt x="73875" y="125871"/>
                      <a:pt x="80218" y="121876"/>
                    </a:cubicBezTo>
                    <a:cubicBezTo>
                      <a:pt x="86512" y="117880"/>
                      <a:pt x="91107" y="111986"/>
                      <a:pt x="93854" y="104144"/>
                    </a:cubicBezTo>
                    <a:cubicBezTo>
                      <a:pt x="96651" y="96352"/>
                      <a:pt x="98050" y="86761"/>
                      <a:pt x="98050" y="75473"/>
                    </a:cubicBezTo>
                    <a:lnTo>
                      <a:pt x="98050" y="50"/>
                    </a:lnTo>
                    <a:lnTo>
                      <a:pt x="119878" y="5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61" name="Google Shape;3761;g34ed79b00d1_0_3626"/>
              <p:cNvSpPr/>
              <p:nvPr/>
            </p:nvSpPr>
            <p:spPr>
              <a:xfrm>
                <a:off x="9317362" y="1567200"/>
                <a:ext cx="85062" cy="179117"/>
              </a:xfrm>
              <a:custGeom>
                <a:rect b="b" l="l" r="r" t="t"/>
                <a:pathLst>
                  <a:path extrusionOk="0" h="179117" w="85062">
                    <a:moveTo>
                      <a:pt x="64934" y="161235"/>
                    </a:moveTo>
                    <a:cubicBezTo>
                      <a:pt x="68480" y="161235"/>
                      <a:pt x="72176" y="160936"/>
                      <a:pt x="75922" y="160336"/>
                    </a:cubicBezTo>
                    <a:cubicBezTo>
                      <a:pt x="79668" y="159737"/>
                      <a:pt x="82715" y="158988"/>
                      <a:pt x="85063" y="158139"/>
                    </a:cubicBezTo>
                    <a:lnTo>
                      <a:pt x="85063" y="175021"/>
                    </a:lnTo>
                    <a:cubicBezTo>
                      <a:pt x="82515" y="176170"/>
                      <a:pt x="79019" y="177119"/>
                      <a:pt x="74524" y="177918"/>
                    </a:cubicBezTo>
                    <a:cubicBezTo>
                      <a:pt x="70028" y="178718"/>
                      <a:pt x="65632" y="179117"/>
                      <a:pt x="61387" y="179117"/>
                    </a:cubicBezTo>
                    <a:cubicBezTo>
                      <a:pt x="53795" y="179117"/>
                      <a:pt x="46902" y="177769"/>
                      <a:pt x="40758" y="175121"/>
                    </a:cubicBezTo>
                    <a:cubicBezTo>
                      <a:pt x="34564" y="172474"/>
                      <a:pt x="29619" y="167979"/>
                      <a:pt x="25923" y="161585"/>
                    </a:cubicBezTo>
                    <a:cubicBezTo>
                      <a:pt x="22227" y="155241"/>
                      <a:pt x="20379" y="146401"/>
                      <a:pt x="20379" y="135162"/>
                    </a:cubicBezTo>
                    <a:lnTo>
                      <a:pt x="20379" y="50199"/>
                    </a:lnTo>
                    <a:lnTo>
                      <a:pt x="0" y="50199"/>
                    </a:lnTo>
                    <a:lnTo>
                      <a:pt x="0" y="39610"/>
                    </a:lnTo>
                    <a:lnTo>
                      <a:pt x="20529" y="31118"/>
                    </a:lnTo>
                    <a:lnTo>
                      <a:pt x="29170" y="0"/>
                    </a:lnTo>
                    <a:lnTo>
                      <a:pt x="42257" y="0"/>
                    </a:lnTo>
                    <a:lnTo>
                      <a:pt x="42257" y="33216"/>
                    </a:lnTo>
                    <a:lnTo>
                      <a:pt x="84214" y="33216"/>
                    </a:lnTo>
                    <a:lnTo>
                      <a:pt x="84214" y="50199"/>
                    </a:lnTo>
                    <a:lnTo>
                      <a:pt x="42257" y="50199"/>
                    </a:lnTo>
                    <a:lnTo>
                      <a:pt x="42257" y="134513"/>
                    </a:lnTo>
                    <a:cubicBezTo>
                      <a:pt x="42257" y="143503"/>
                      <a:pt x="44305" y="150197"/>
                      <a:pt x="48450" y="154642"/>
                    </a:cubicBezTo>
                    <a:cubicBezTo>
                      <a:pt x="52596" y="159088"/>
                      <a:pt x="58091" y="161285"/>
                      <a:pt x="64983" y="16128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62" name="Google Shape;3762;g34ed79b00d1_0_3626"/>
              <p:cNvSpPr/>
              <p:nvPr/>
            </p:nvSpPr>
            <p:spPr>
              <a:xfrm>
                <a:off x="9501024" y="1540177"/>
                <a:ext cx="21827" cy="203392"/>
              </a:xfrm>
              <a:custGeom>
                <a:rect b="b" l="l" r="r" t="t"/>
                <a:pathLst>
                  <a:path extrusionOk="0" h="203392" w="21827">
                    <a:moveTo>
                      <a:pt x="21828" y="203392"/>
                    </a:moveTo>
                    <a:lnTo>
                      <a:pt x="0" y="203392"/>
                    </a:lnTo>
                    <a:lnTo>
                      <a:pt x="0" y="0"/>
                    </a:lnTo>
                    <a:lnTo>
                      <a:pt x="21828" y="0"/>
                    </a:lnTo>
                    <a:lnTo>
                      <a:pt x="21828" y="203392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63" name="Google Shape;3763;g34ed79b00d1_0_3626"/>
              <p:cNvSpPr/>
              <p:nvPr/>
            </p:nvSpPr>
            <p:spPr>
              <a:xfrm>
                <a:off x="9560513" y="1597619"/>
                <a:ext cx="121525" cy="148498"/>
              </a:xfrm>
              <a:custGeom>
                <a:rect b="b" l="l" r="r" t="t"/>
                <a:pathLst>
                  <a:path extrusionOk="0" h="148498" w="121525">
                    <a:moveTo>
                      <a:pt x="63236" y="100"/>
                    </a:moveTo>
                    <a:cubicBezTo>
                      <a:pt x="75423" y="100"/>
                      <a:pt x="85913" y="2797"/>
                      <a:pt x="94604" y="8192"/>
                    </a:cubicBezTo>
                    <a:cubicBezTo>
                      <a:pt x="103295" y="13586"/>
                      <a:pt x="109988" y="21178"/>
                      <a:pt x="114583" y="30868"/>
                    </a:cubicBezTo>
                    <a:cubicBezTo>
                      <a:pt x="119178" y="40609"/>
                      <a:pt x="121526" y="51947"/>
                      <a:pt x="121526" y="64934"/>
                    </a:cubicBezTo>
                    <a:lnTo>
                      <a:pt x="121526" y="78420"/>
                    </a:lnTo>
                    <a:lnTo>
                      <a:pt x="22577" y="78420"/>
                    </a:lnTo>
                    <a:cubicBezTo>
                      <a:pt x="22827" y="95253"/>
                      <a:pt x="27023" y="108040"/>
                      <a:pt x="35114" y="116831"/>
                    </a:cubicBezTo>
                    <a:cubicBezTo>
                      <a:pt x="43206" y="125622"/>
                      <a:pt x="54645" y="130017"/>
                      <a:pt x="69379" y="130017"/>
                    </a:cubicBezTo>
                    <a:cubicBezTo>
                      <a:pt x="78420" y="130017"/>
                      <a:pt x="86462" y="129168"/>
                      <a:pt x="93405" y="127520"/>
                    </a:cubicBezTo>
                    <a:cubicBezTo>
                      <a:pt x="100397" y="125871"/>
                      <a:pt x="107590" y="123424"/>
                      <a:pt x="115083" y="120177"/>
                    </a:cubicBezTo>
                    <a:lnTo>
                      <a:pt x="115083" y="139258"/>
                    </a:lnTo>
                    <a:cubicBezTo>
                      <a:pt x="107840" y="142505"/>
                      <a:pt x="100697" y="144852"/>
                      <a:pt x="93554" y="146301"/>
                    </a:cubicBezTo>
                    <a:cubicBezTo>
                      <a:pt x="86412" y="147749"/>
                      <a:pt x="78070" y="148498"/>
                      <a:pt x="68381" y="148498"/>
                    </a:cubicBezTo>
                    <a:cubicBezTo>
                      <a:pt x="54595" y="148498"/>
                      <a:pt x="42607" y="145701"/>
                      <a:pt x="32367" y="140057"/>
                    </a:cubicBezTo>
                    <a:cubicBezTo>
                      <a:pt x="22128" y="134463"/>
                      <a:pt x="14185" y="126171"/>
                      <a:pt x="8492" y="115282"/>
                    </a:cubicBezTo>
                    <a:cubicBezTo>
                      <a:pt x="2847" y="104393"/>
                      <a:pt x="0" y="91057"/>
                      <a:pt x="0" y="75273"/>
                    </a:cubicBezTo>
                    <a:cubicBezTo>
                      <a:pt x="0" y="59489"/>
                      <a:pt x="2597" y="46503"/>
                      <a:pt x="7792" y="35214"/>
                    </a:cubicBezTo>
                    <a:cubicBezTo>
                      <a:pt x="12987" y="23926"/>
                      <a:pt x="20280" y="15234"/>
                      <a:pt x="29769" y="9141"/>
                    </a:cubicBezTo>
                    <a:cubicBezTo>
                      <a:pt x="39210" y="3047"/>
                      <a:pt x="50348" y="0"/>
                      <a:pt x="63186" y="0"/>
                    </a:cubicBezTo>
                    <a:close/>
                    <a:moveTo>
                      <a:pt x="62986" y="17882"/>
                    </a:moveTo>
                    <a:cubicBezTo>
                      <a:pt x="51398" y="17882"/>
                      <a:pt x="42157" y="21678"/>
                      <a:pt x="35264" y="29270"/>
                    </a:cubicBezTo>
                    <a:cubicBezTo>
                      <a:pt x="28371" y="36862"/>
                      <a:pt x="24275" y="47452"/>
                      <a:pt x="22976" y="61038"/>
                    </a:cubicBezTo>
                    <a:lnTo>
                      <a:pt x="98799" y="61038"/>
                    </a:lnTo>
                    <a:cubicBezTo>
                      <a:pt x="98699" y="52496"/>
                      <a:pt x="97401" y="45004"/>
                      <a:pt x="94803" y="38511"/>
                    </a:cubicBezTo>
                    <a:cubicBezTo>
                      <a:pt x="92256" y="32017"/>
                      <a:pt x="88310" y="26972"/>
                      <a:pt x="83115" y="23326"/>
                    </a:cubicBezTo>
                    <a:cubicBezTo>
                      <a:pt x="77870" y="19730"/>
                      <a:pt x="71177" y="17882"/>
                      <a:pt x="62986" y="1788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64" name="Google Shape;3764;g34ed79b00d1_0_3626"/>
              <p:cNvSpPr/>
              <p:nvPr/>
            </p:nvSpPr>
            <p:spPr>
              <a:xfrm>
                <a:off x="9769500" y="1538729"/>
                <a:ext cx="98249" cy="204840"/>
              </a:xfrm>
              <a:custGeom>
                <a:rect b="b" l="l" r="r" t="t"/>
                <a:pathLst>
                  <a:path extrusionOk="0" h="204840" w="98249">
                    <a:moveTo>
                      <a:pt x="82716" y="78570"/>
                    </a:moveTo>
                    <a:lnTo>
                      <a:pt x="47052" y="78570"/>
                    </a:lnTo>
                    <a:lnTo>
                      <a:pt x="47052" y="204841"/>
                    </a:lnTo>
                    <a:lnTo>
                      <a:pt x="25374" y="204841"/>
                    </a:lnTo>
                    <a:lnTo>
                      <a:pt x="25374" y="78570"/>
                    </a:lnTo>
                    <a:lnTo>
                      <a:pt x="0" y="78570"/>
                    </a:lnTo>
                    <a:lnTo>
                      <a:pt x="0" y="68131"/>
                    </a:lnTo>
                    <a:lnTo>
                      <a:pt x="25374" y="60938"/>
                    </a:lnTo>
                    <a:lnTo>
                      <a:pt x="25374" y="51398"/>
                    </a:lnTo>
                    <a:cubicBezTo>
                      <a:pt x="25374" y="39360"/>
                      <a:pt x="27173" y="29570"/>
                      <a:pt x="30719" y="22028"/>
                    </a:cubicBezTo>
                    <a:cubicBezTo>
                      <a:pt x="34315" y="14485"/>
                      <a:pt x="39460" y="8941"/>
                      <a:pt x="46253" y="5345"/>
                    </a:cubicBezTo>
                    <a:cubicBezTo>
                      <a:pt x="53046" y="1748"/>
                      <a:pt x="61338" y="0"/>
                      <a:pt x="71078" y="0"/>
                    </a:cubicBezTo>
                    <a:cubicBezTo>
                      <a:pt x="76572" y="0"/>
                      <a:pt x="81617" y="500"/>
                      <a:pt x="86162" y="1449"/>
                    </a:cubicBezTo>
                    <a:cubicBezTo>
                      <a:pt x="90758" y="2398"/>
                      <a:pt x="94754" y="3496"/>
                      <a:pt x="98250" y="4695"/>
                    </a:cubicBezTo>
                    <a:lnTo>
                      <a:pt x="92606" y="21828"/>
                    </a:lnTo>
                    <a:cubicBezTo>
                      <a:pt x="89659" y="20879"/>
                      <a:pt x="86312" y="19980"/>
                      <a:pt x="82616" y="19131"/>
                    </a:cubicBezTo>
                    <a:cubicBezTo>
                      <a:pt x="78920" y="18281"/>
                      <a:pt x="75124" y="17882"/>
                      <a:pt x="71327" y="17882"/>
                    </a:cubicBezTo>
                    <a:cubicBezTo>
                      <a:pt x="63036" y="17882"/>
                      <a:pt x="56942" y="20579"/>
                      <a:pt x="52946" y="25924"/>
                    </a:cubicBezTo>
                    <a:cubicBezTo>
                      <a:pt x="49000" y="31268"/>
                      <a:pt x="47002" y="39660"/>
                      <a:pt x="47002" y="51098"/>
                    </a:cubicBezTo>
                    <a:lnTo>
                      <a:pt x="47002" y="61537"/>
                    </a:lnTo>
                    <a:lnTo>
                      <a:pt x="82666" y="61537"/>
                    </a:lnTo>
                    <a:lnTo>
                      <a:pt x="82666" y="7852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65" name="Google Shape;3765;g34ed79b00d1_0_3626"/>
              <p:cNvSpPr/>
              <p:nvPr/>
            </p:nvSpPr>
            <p:spPr>
              <a:xfrm>
                <a:off x="9867950" y="1597969"/>
                <a:ext cx="114632" cy="148248"/>
              </a:xfrm>
              <a:custGeom>
                <a:rect b="b" l="l" r="r" t="t"/>
                <a:pathLst>
                  <a:path extrusionOk="0" h="148248" w="114632">
                    <a:moveTo>
                      <a:pt x="64134" y="0"/>
                    </a:moveTo>
                    <a:cubicBezTo>
                      <a:pt x="81217" y="0"/>
                      <a:pt x="93904" y="3846"/>
                      <a:pt x="102195" y="11488"/>
                    </a:cubicBezTo>
                    <a:cubicBezTo>
                      <a:pt x="110487" y="19180"/>
                      <a:pt x="114633" y="31418"/>
                      <a:pt x="114633" y="48201"/>
                    </a:cubicBezTo>
                    <a:lnTo>
                      <a:pt x="114633" y="145601"/>
                    </a:lnTo>
                    <a:lnTo>
                      <a:pt x="98799" y="145601"/>
                    </a:lnTo>
                    <a:lnTo>
                      <a:pt x="94603" y="124423"/>
                    </a:lnTo>
                    <a:lnTo>
                      <a:pt x="93554" y="124423"/>
                    </a:lnTo>
                    <a:cubicBezTo>
                      <a:pt x="89558" y="129668"/>
                      <a:pt x="85363" y="134013"/>
                      <a:pt x="81017" y="137559"/>
                    </a:cubicBezTo>
                    <a:cubicBezTo>
                      <a:pt x="76672" y="141106"/>
                      <a:pt x="71627" y="143753"/>
                      <a:pt x="65932" y="145551"/>
                    </a:cubicBezTo>
                    <a:cubicBezTo>
                      <a:pt x="60238" y="147350"/>
                      <a:pt x="53245" y="148249"/>
                      <a:pt x="44954" y="148249"/>
                    </a:cubicBezTo>
                    <a:cubicBezTo>
                      <a:pt x="36263" y="148249"/>
                      <a:pt x="28521" y="146700"/>
                      <a:pt x="21728" y="143653"/>
                    </a:cubicBezTo>
                    <a:cubicBezTo>
                      <a:pt x="14985" y="140606"/>
                      <a:pt x="9640" y="136011"/>
                      <a:pt x="5794" y="129817"/>
                    </a:cubicBezTo>
                    <a:cubicBezTo>
                      <a:pt x="1898" y="123624"/>
                      <a:pt x="0" y="115782"/>
                      <a:pt x="0" y="106292"/>
                    </a:cubicBezTo>
                    <a:cubicBezTo>
                      <a:pt x="0" y="92006"/>
                      <a:pt x="5644" y="81017"/>
                      <a:pt x="16983" y="73375"/>
                    </a:cubicBezTo>
                    <a:cubicBezTo>
                      <a:pt x="28321" y="65683"/>
                      <a:pt x="45553" y="61537"/>
                      <a:pt x="68730" y="60838"/>
                    </a:cubicBezTo>
                    <a:lnTo>
                      <a:pt x="93454" y="59789"/>
                    </a:lnTo>
                    <a:lnTo>
                      <a:pt x="93454" y="51048"/>
                    </a:lnTo>
                    <a:cubicBezTo>
                      <a:pt x="93454" y="38660"/>
                      <a:pt x="90807" y="30019"/>
                      <a:pt x="85463" y="25024"/>
                    </a:cubicBezTo>
                    <a:cubicBezTo>
                      <a:pt x="80168" y="20079"/>
                      <a:pt x="72675" y="17582"/>
                      <a:pt x="62986" y="17582"/>
                    </a:cubicBezTo>
                    <a:cubicBezTo>
                      <a:pt x="55493" y="17582"/>
                      <a:pt x="48350" y="18681"/>
                      <a:pt x="41557" y="20829"/>
                    </a:cubicBezTo>
                    <a:cubicBezTo>
                      <a:pt x="34764" y="23026"/>
                      <a:pt x="28321" y="25574"/>
                      <a:pt x="22227" y="28521"/>
                    </a:cubicBezTo>
                    <a:lnTo>
                      <a:pt x="15584" y="12038"/>
                    </a:lnTo>
                    <a:cubicBezTo>
                      <a:pt x="22027" y="8741"/>
                      <a:pt x="29420" y="5894"/>
                      <a:pt x="37811" y="3546"/>
                    </a:cubicBezTo>
                    <a:cubicBezTo>
                      <a:pt x="46153" y="1199"/>
                      <a:pt x="54994" y="0"/>
                      <a:pt x="64234" y="0"/>
                    </a:cubicBezTo>
                    <a:close/>
                    <a:moveTo>
                      <a:pt x="93155" y="75023"/>
                    </a:moveTo>
                    <a:lnTo>
                      <a:pt x="71327" y="75922"/>
                    </a:lnTo>
                    <a:cubicBezTo>
                      <a:pt x="53445" y="76622"/>
                      <a:pt x="40858" y="79519"/>
                      <a:pt x="33566" y="84663"/>
                    </a:cubicBezTo>
                    <a:cubicBezTo>
                      <a:pt x="26273" y="89808"/>
                      <a:pt x="22577" y="97101"/>
                      <a:pt x="22577" y="106491"/>
                    </a:cubicBezTo>
                    <a:cubicBezTo>
                      <a:pt x="22577" y="114683"/>
                      <a:pt x="25075" y="120727"/>
                      <a:pt x="30019" y="124673"/>
                    </a:cubicBezTo>
                    <a:cubicBezTo>
                      <a:pt x="34964" y="128619"/>
                      <a:pt x="41557" y="130567"/>
                      <a:pt x="49749" y="130567"/>
                    </a:cubicBezTo>
                    <a:cubicBezTo>
                      <a:pt x="62486" y="130567"/>
                      <a:pt x="72875" y="127020"/>
                      <a:pt x="80967" y="119977"/>
                    </a:cubicBezTo>
                    <a:cubicBezTo>
                      <a:pt x="89059" y="112935"/>
                      <a:pt x="93105" y="102345"/>
                      <a:pt x="93105" y="88210"/>
                    </a:cubicBezTo>
                    <a:lnTo>
                      <a:pt x="93105" y="75023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66" name="Google Shape;3766;g34ed79b00d1_0_3626"/>
              <p:cNvSpPr/>
              <p:nvPr/>
            </p:nvSpPr>
            <p:spPr>
              <a:xfrm>
                <a:off x="10025239" y="1546721"/>
                <a:ext cx="26173" cy="196849"/>
              </a:xfrm>
              <a:custGeom>
                <a:rect b="b" l="l" r="r" t="t"/>
                <a:pathLst>
                  <a:path extrusionOk="0" h="196849" w="26173">
                    <a:moveTo>
                      <a:pt x="13087" y="0"/>
                    </a:moveTo>
                    <a:cubicBezTo>
                      <a:pt x="16683" y="0"/>
                      <a:pt x="19730" y="1149"/>
                      <a:pt x="22327" y="3446"/>
                    </a:cubicBezTo>
                    <a:cubicBezTo>
                      <a:pt x="24875" y="5744"/>
                      <a:pt x="26173" y="9340"/>
                      <a:pt x="26173" y="14236"/>
                    </a:cubicBezTo>
                    <a:cubicBezTo>
                      <a:pt x="26173" y="19130"/>
                      <a:pt x="24875" y="22577"/>
                      <a:pt x="22327" y="24975"/>
                    </a:cubicBezTo>
                    <a:cubicBezTo>
                      <a:pt x="19730" y="27322"/>
                      <a:pt x="16683" y="28521"/>
                      <a:pt x="13087" y="28521"/>
                    </a:cubicBezTo>
                    <a:cubicBezTo>
                      <a:pt x="9490" y="28521"/>
                      <a:pt x="6244" y="27322"/>
                      <a:pt x="3746" y="24975"/>
                    </a:cubicBezTo>
                    <a:cubicBezTo>
                      <a:pt x="1249" y="22627"/>
                      <a:pt x="0" y="19031"/>
                      <a:pt x="0" y="14236"/>
                    </a:cubicBezTo>
                    <a:cubicBezTo>
                      <a:pt x="0" y="9440"/>
                      <a:pt x="1249" y="5744"/>
                      <a:pt x="3746" y="3446"/>
                    </a:cubicBezTo>
                    <a:cubicBezTo>
                      <a:pt x="6244" y="1149"/>
                      <a:pt x="9340" y="0"/>
                      <a:pt x="13087" y="0"/>
                    </a:cubicBezTo>
                    <a:close/>
                    <a:moveTo>
                      <a:pt x="23676" y="53595"/>
                    </a:moveTo>
                    <a:lnTo>
                      <a:pt x="23676" y="196849"/>
                    </a:lnTo>
                    <a:lnTo>
                      <a:pt x="1998" y="196849"/>
                    </a:lnTo>
                    <a:lnTo>
                      <a:pt x="1998" y="53595"/>
                    </a:lnTo>
                    <a:lnTo>
                      <a:pt x="23676" y="53595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67" name="Google Shape;3767;g34ed79b00d1_0_3626"/>
              <p:cNvSpPr/>
              <p:nvPr/>
            </p:nvSpPr>
            <p:spPr>
              <a:xfrm>
                <a:off x="10094818" y="1597669"/>
                <a:ext cx="82465" cy="145901"/>
              </a:xfrm>
              <a:custGeom>
                <a:rect b="b" l="l" r="r" t="t"/>
                <a:pathLst>
                  <a:path extrusionOk="0" h="145901" w="82465">
                    <a:moveTo>
                      <a:pt x="65084" y="50"/>
                    </a:moveTo>
                    <a:cubicBezTo>
                      <a:pt x="67981" y="50"/>
                      <a:pt x="70978" y="200"/>
                      <a:pt x="74125" y="500"/>
                    </a:cubicBezTo>
                    <a:cubicBezTo>
                      <a:pt x="77272" y="799"/>
                      <a:pt x="80068" y="1199"/>
                      <a:pt x="82466" y="1748"/>
                    </a:cubicBezTo>
                    <a:lnTo>
                      <a:pt x="79719" y="21878"/>
                    </a:lnTo>
                    <a:cubicBezTo>
                      <a:pt x="77371" y="21278"/>
                      <a:pt x="74774" y="20779"/>
                      <a:pt x="71877" y="20429"/>
                    </a:cubicBezTo>
                    <a:cubicBezTo>
                      <a:pt x="68980" y="20080"/>
                      <a:pt x="66282" y="19930"/>
                      <a:pt x="63785" y="19930"/>
                    </a:cubicBezTo>
                    <a:cubicBezTo>
                      <a:pt x="58041" y="19930"/>
                      <a:pt x="52596" y="21078"/>
                      <a:pt x="47502" y="23376"/>
                    </a:cubicBezTo>
                    <a:cubicBezTo>
                      <a:pt x="42407" y="25674"/>
                      <a:pt x="37912" y="29021"/>
                      <a:pt x="34116" y="33316"/>
                    </a:cubicBezTo>
                    <a:cubicBezTo>
                      <a:pt x="30269" y="37612"/>
                      <a:pt x="27273" y="42806"/>
                      <a:pt x="25075" y="48850"/>
                    </a:cubicBezTo>
                    <a:cubicBezTo>
                      <a:pt x="22877" y="54894"/>
                      <a:pt x="21828" y="61637"/>
                      <a:pt x="21828" y="69030"/>
                    </a:cubicBezTo>
                    <a:lnTo>
                      <a:pt x="21828" y="145901"/>
                    </a:lnTo>
                    <a:lnTo>
                      <a:pt x="0" y="145901"/>
                    </a:lnTo>
                    <a:lnTo>
                      <a:pt x="0" y="2647"/>
                    </a:lnTo>
                    <a:lnTo>
                      <a:pt x="18032" y="2647"/>
                    </a:lnTo>
                    <a:lnTo>
                      <a:pt x="20380" y="29070"/>
                    </a:lnTo>
                    <a:lnTo>
                      <a:pt x="21278" y="29070"/>
                    </a:lnTo>
                    <a:cubicBezTo>
                      <a:pt x="24226" y="23776"/>
                      <a:pt x="27822" y="18881"/>
                      <a:pt x="32017" y="14485"/>
                    </a:cubicBezTo>
                    <a:cubicBezTo>
                      <a:pt x="36213" y="10090"/>
                      <a:pt x="41059" y="6593"/>
                      <a:pt x="46603" y="3946"/>
                    </a:cubicBezTo>
                    <a:cubicBezTo>
                      <a:pt x="52147" y="1349"/>
                      <a:pt x="58291" y="0"/>
                      <a:pt x="6508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68" name="Google Shape;3768;g34ed79b00d1_0_3626"/>
              <p:cNvSpPr/>
              <p:nvPr/>
            </p:nvSpPr>
            <p:spPr>
              <a:xfrm>
                <a:off x="10196114" y="1597619"/>
                <a:ext cx="121525" cy="148498"/>
              </a:xfrm>
              <a:custGeom>
                <a:rect b="b" l="l" r="r" t="t"/>
                <a:pathLst>
                  <a:path extrusionOk="0" h="148498" w="121525">
                    <a:moveTo>
                      <a:pt x="63236" y="100"/>
                    </a:moveTo>
                    <a:cubicBezTo>
                      <a:pt x="75423" y="100"/>
                      <a:pt x="85913" y="2797"/>
                      <a:pt x="94604" y="8192"/>
                    </a:cubicBezTo>
                    <a:cubicBezTo>
                      <a:pt x="103295" y="13586"/>
                      <a:pt x="109987" y="21178"/>
                      <a:pt x="114583" y="30868"/>
                    </a:cubicBezTo>
                    <a:cubicBezTo>
                      <a:pt x="119178" y="40609"/>
                      <a:pt x="121526" y="51947"/>
                      <a:pt x="121526" y="64934"/>
                    </a:cubicBezTo>
                    <a:lnTo>
                      <a:pt x="121526" y="78420"/>
                    </a:lnTo>
                    <a:lnTo>
                      <a:pt x="22577" y="78420"/>
                    </a:lnTo>
                    <a:cubicBezTo>
                      <a:pt x="22827" y="95253"/>
                      <a:pt x="27023" y="108040"/>
                      <a:pt x="35114" y="116831"/>
                    </a:cubicBezTo>
                    <a:cubicBezTo>
                      <a:pt x="43206" y="125622"/>
                      <a:pt x="54645" y="130017"/>
                      <a:pt x="69379" y="130017"/>
                    </a:cubicBezTo>
                    <a:cubicBezTo>
                      <a:pt x="78420" y="130017"/>
                      <a:pt x="86461" y="129168"/>
                      <a:pt x="93405" y="127520"/>
                    </a:cubicBezTo>
                    <a:cubicBezTo>
                      <a:pt x="100397" y="125871"/>
                      <a:pt x="107590" y="123424"/>
                      <a:pt x="115082" y="120177"/>
                    </a:cubicBezTo>
                    <a:lnTo>
                      <a:pt x="115082" y="139258"/>
                    </a:lnTo>
                    <a:cubicBezTo>
                      <a:pt x="107840" y="142505"/>
                      <a:pt x="100697" y="144852"/>
                      <a:pt x="93555" y="146301"/>
                    </a:cubicBezTo>
                    <a:cubicBezTo>
                      <a:pt x="86411" y="147749"/>
                      <a:pt x="78070" y="148498"/>
                      <a:pt x="68381" y="148498"/>
                    </a:cubicBezTo>
                    <a:cubicBezTo>
                      <a:pt x="54595" y="148498"/>
                      <a:pt x="42606" y="145701"/>
                      <a:pt x="32367" y="140057"/>
                    </a:cubicBezTo>
                    <a:cubicBezTo>
                      <a:pt x="22128" y="134463"/>
                      <a:pt x="14185" y="126171"/>
                      <a:pt x="8492" y="115282"/>
                    </a:cubicBezTo>
                    <a:cubicBezTo>
                      <a:pt x="2847" y="104393"/>
                      <a:pt x="0" y="91057"/>
                      <a:pt x="0" y="75273"/>
                    </a:cubicBezTo>
                    <a:cubicBezTo>
                      <a:pt x="0" y="59489"/>
                      <a:pt x="2597" y="46503"/>
                      <a:pt x="7792" y="35214"/>
                    </a:cubicBezTo>
                    <a:cubicBezTo>
                      <a:pt x="12987" y="23926"/>
                      <a:pt x="20280" y="15234"/>
                      <a:pt x="29769" y="9141"/>
                    </a:cubicBezTo>
                    <a:cubicBezTo>
                      <a:pt x="39210" y="3047"/>
                      <a:pt x="50348" y="0"/>
                      <a:pt x="63186" y="0"/>
                    </a:cubicBezTo>
                    <a:close/>
                    <a:moveTo>
                      <a:pt x="62986" y="17882"/>
                    </a:moveTo>
                    <a:cubicBezTo>
                      <a:pt x="51397" y="17882"/>
                      <a:pt x="42157" y="21678"/>
                      <a:pt x="35264" y="29270"/>
                    </a:cubicBezTo>
                    <a:cubicBezTo>
                      <a:pt x="28371" y="36862"/>
                      <a:pt x="24275" y="47452"/>
                      <a:pt x="22976" y="61038"/>
                    </a:cubicBezTo>
                    <a:lnTo>
                      <a:pt x="98799" y="61038"/>
                    </a:lnTo>
                    <a:cubicBezTo>
                      <a:pt x="98700" y="52496"/>
                      <a:pt x="97401" y="45004"/>
                      <a:pt x="94804" y="38511"/>
                    </a:cubicBezTo>
                    <a:cubicBezTo>
                      <a:pt x="92256" y="32017"/>
                      <a:pt x="88310" y="26972"/>
                      <a:pt x="83115" y="23326"/>
                    </a:cubicBezTo>
                    <a:cubicBezTo>
                      <a:pt x="77870" y="19730"/>
                      <a:pt x="71178" y="17882"/>
                      <a:pt x="62986" y="1788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69" name="Google Shape;3769;g34ed79b00d1_0_3626"/>
            <p:cNvGrpSpPr/>
            <p:nvPr/>
          </p:nvGrpSpPr>
          <p:grpSpPr>
            <a:xfrm>
              <a:off x="1734951" y="1125051"/>
              <a:ext cx="192153" cy="2803338"/>
              <a:chOff x="1734951" y="1125051"/>
              <a:chExt cx="192153" cy="2803338"/>
            </a:xfrm>
          </p:grpSpPr>
          <p:sp>
            <p:nvSpPr>
              <p:cNvPr id="3770" name="Google Shape;3770;g34ed79b00d1_0_3626"/>
              <p:cNvSpPr/>
              <p:nvPr/>
            </p:nvSpPr>
            <p:spPr>
              <a:xfrm>
                <a:off x="1750984" y="3830190"/>
                <a:ext cx="133963" cy="98199"/>
              </a:xfrm>
              <a:custGeom>
                <a:rect b="b" l="l" r="r" t="t"/>
                <a:pathLst>
                  <a:path extrusionOk="0" h="98199" w="133963">
                    <a:moveTo>
                      <a:pt x="13386" y="35813"/>
                    </a:moveTo>
                    <a:cubicBezTo>
                      <a:pt x="13386" y="43006"/>
                      <a:pt x="14635" y="49449"/>
                      <a:pt x="17083" y="55194"/>
                    </a:cubicBezTo>
                    <a:cubicBezTo>
                      <a:pt x="19530" y="60938"/>
                      <a:pt x="23126" y="65783"/>
                      <a:pt x="27772" y="69829"/>
                    </a:cubicBezTo>
                    <a:cubicBezTo>
                      <a:pt x="32417" y="73874"/>
                      <a:pt x="38061" y="76921"/>
                      <a:pt x="44654" y="79069"/>
                    </a:cubicBezTo>
                    <a:cubicBezTo>
                      <a:pt x="51248" y="81217"/>
                      <a:pt x="58690" y="82266"/>
                      <a:pt x="66932" y="82266"/>
                    </a:cubicBezTo>
                    <a:cubicBezTo>
                      <a:pt x="77871" y="82266"/>
                      <a:pt x="87361" y="80568"/>
                      <a:pt x="95403" y="77121"/>
                    </a:cubicBezTo>
                    <a:cubicBezTo>
                      <a:pt x="103445" y="73725"/>
                      <a:pt x="109688" y="68580"/>
                      <a:pt x="114084" y="61787"/>
                    </a:cubicBezTo>
                    <a:cubicBezTo>
                      <a:pt x="118479" y="54994"/>
                      <a:pt x="120677" y="46453"/>
                      <a:pt x="120677" y="36263"/>
                    </a:cubicBezTo>
                    <a:cubicBezTo>
                      <a:pt x="120677" y="30419"/>
                      <a:pt x="120177" y="24975"/>
                      <a:pt x="119228" y="19830"/>
                    </a:cubicBezTo>
                    <a:cubicBezTo>
                      <a:pt x="118229" y="14685"/>
                      <a:pt x="117031" y="9690"/>
                      <a:pt x="115532" y="4795"/>
                    </a:cubicBezTo>
                    <a:lnTo>
                      <a:pt x="128719" y="4795"/>
                    </a:lnTo>
                    <a:cubicBezTo>
                      <a:pt x="130517" y="9540"/>
                      <a:pt x="131816" y="14535"/>
                      <a:pt x="132665" y="19780"/>
                    </a:cubicBezTo>
                    <a:cubicBezTo>
                      <a:pt x="133514" y="25025"/>
                      <a:pt x="133963" y="31218"/>
                      <a:pt x="133963" y="38411"/>
                    </a:cubicBezTo>
                    <a:cubicBezTo>
                      <a:pt x="133963" y="51647"/>
                      <a:pt x="131216" y="62736"/>
                      <a:pt x="125722" y="71577"/>
                    </a:cubicBezTo>
                    <a:cubicBezTo>
                      <a:pt x="120227" y="80468"/>
                      <a:pt x="112485" y="87111"/>
                      <a:pt x="102395" y="91557"/>
                    </a:cubicBezTo>
                    <a:cubicBezTo>
                      <a:pt x="92356" y="96002"/>
                      <a:pt x="80518" y="98200"/>
                      <a:pt x="66832" y="98200"/>
                    </a:cubicBezTo>
                    <a:cubicBezTo>
                      <a:pt x="56992" y="98200"/>
                      <a:pt x="47951" y="96801"/>
                      <a:pt x="39809" y="94054"/>
                    </a:cubicBezTo>
                    <a:cubicBezTo>
                      <a:pt x="31618" y="91307"/>
                      <a:pt x="24575" y="87261"/>
                      <a:pt x="18631" y="81916"/>
                    </a:cubicBezTo>
                    <a:cubicBezTo>
                      <a:pt x="12687" y="76572"/>
                      <a:pt x="8092" y="70078"/>
                      <a:pt x="4845" y="62336"/>
                    </a:cubicBezTo>
                    <a:cubicBezTo>
                      <a:pt x="1598" y="54594"/>
                      <a:pt x="0" y="45703"/>
                      <a:pt x="0" y="35664"/>
                    </a:cubicBezTo>
                    <a:cubicBezTo>
                      <a:pt x="0" y="29070"/>
                      <a:pt x="649" y="22727"/>
                      <a:pt x="1948" y="16583"/>
                    </a:cubicBezTo>
                    <a:cubicBezTo>
                      <a:pt x="3247" y="10439"/>
                      <a:pt x="5145" y="4945"/>
                      <a:pt x="7542" y="0"/>
                    </a:cubicBezTo>
                    <a:lnTo>
                      <a:pt x="20379" y="6044"/>
                    </a:lnTo>
                    <a:cubicBezTo>
                      <a:pt x="18481" y="10189"/>
                      <a:pt x="16833" y="14785"/>
                      <a:pt x="15434" y="19730"/>
                    </a:cubicBezTo>
                    <a:cubicBezTo>
                      <a:pt x="14036" y="24675"/>
                      <a:pt x="13336" y="30069"/>
                      <a:pt x="13336" y="3581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1" name="Google Shape;3771;g34ed79b00d1_0_3626"/>
              <p:cNvSpPr/>
              <p:nvPr/>
            </p:nvSpPr>
            <p:spPr>
              <a:xfrm>
                <a:off x="1744491" y="3727645"/>
                <a:ext cx="138708" cy="81516"/>
              </a:xfrm>
              <a:custGeom>
                <a:rect b="b" l="l" r="r" t="t"/>
                <a:pathLst>
                  <a:path extrusionOk="0" h="81516" w="138708">
                    <a:moveTo>
                      <a:pt x="0" y="66582"/>
                    </a:moveTo>
                    <a:lnTo>
                      <a:pt x="41458" y="66582"/>
                    </a:lnTo>
                    <a:cubicBezTo>
                      <a:pt x="43855" y="66582"/>
                      <a:pt x="46203" y="66632"/>
                      <a:pt x="48650" y="66782"/>
                    </a:cubicBezTo>
                    <a:cubicBezTo>
                      <a:pt x="51048" y="66882"/>
                      <a:pt x="53246" y="67131"/>
                      <a:pt x="55294" y="67381"/>
                    </a:cubicBezTo>
                    <a:lnTo>
                      <a:pt x="55294" y="66382"/>
                    </a:lnTo>
                    <a:cubicBezTo>
                      <a:pt x="51847" y="64384"/>
                      <a:pt x="48950" y="61787"/>
                      <a:pt x="46603" y="58690"/>
                    </a:cubicBezTo>
                    <a:cubicBezTo>
                      <a:pt x="44255" y="55593"/>
                      <a:pt x="42457" y="52047"/>
                      <a:pt x="41258" y="48051"/>
                    </a:cubicBezTo>
                    <a:cubicBezTo>
                      <a:pt x="40059" y="44055"/>
                      <a:pt x="39410" y="39860"/>
                      <a:pt x="39410" y="35414"/>
                    </a:cubicBezTo>
                    <a:cubicBezTo>
                      <a:pt x="39410" y="27572"/>
                      <a:pt x="40659" y="21029"/>
                      <a:pt x="43156" y="15784"/>
                    </a:cubicBezTo>
                    <a:cubicBezTo>
                      <a:pt x="45653" y="10539"/>
                      <a:pt x="49499" y="6593"/>
                      <a:pt x="54744" y="3946"/>
                    </a:cubicBezTo>
                    <a:cubicBezTo>
                      <a:pt x="59989" y="1299"/>
                      <a:pt x="66732" y="0"/>
                      <a:pt x="75073" y="0"/>
                    </a:cubicBezTo>
                    <a:lnTo>
                      <a:pt x="138708" y="0"/>
                    </a:lnTo>
                    <a:lnTo>
                      <a:pt x="138708" y="14635"/>
                    </a:lnTo>
                    <a:lnTo>
                      <a:pt x="76072" y="14635"/>
                    </a:lnTo>
                    <a:cubicBezTo>
                      <a:pt x="67931" y="14635"/>
                      <a:pt x="61837" y="16483"/>
                      <a:pt x="57791" y="20230"/>
                    </a:cubicBezTo>
                    <a:cubicBezTo>
                      <a:pt x="53745" y="23926"/>
                      <a:pt x="51747" y="29620"/>
                      <a:pt x="51747" y="37312"/>
                    </a:cubicBezTo>
                    <a:cubicBezTo>
                      <a:pt x="51747" y="44555"/>
                      <a:pt x="53146" y="50349"/>
                      <a:pt x="55893" y="54644"/>
                    </a:cubicBezTo>
                    <a:cubicBezTo>
                      <a:pt x="58640" y="58940"/>
                      <a:pt x="62686" y="62037"/>
                      <a:pt x="68081" y="63935"/>
                    </a:cubicBezTo>
                    <a:cubicBezTo>
                      <a:pt x="73475" y="65833"/>
                      <a:pt x="79968" y="66732"/>
                      <a:pt x="87660" y="66732"/>
                    </a:cubicBezTo>
                    <a:lnTo>
                      <a:pt x="138708" y="66732"/>
                    </a:lnTo>
                    <a:lnTo>
                      <a:pt x="138708" y="81517"/>
                    </a:lnTo>
                    <a:lnTo>
                      <a:pt x="50" y="81517"/>
                    </a:lnTo>
                    <a:lnTo>
                      <a:pt x="50" y="66732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2" name="Google Shape;3772;g34ed79b00d1_0_3626"/>
              <p:cNvSpPr/>
              <p:nvPr/>
            </p:nvSpPr>
            <p:spPr>
              <a:xfrm>
                <a:off x="1743342" y="3616408"/>
                <a:ext cx="141505" cy="81716"/>
              </a:xfrm>
              <a:custGeom>
                <a:rect b="b" l="l" r="r" t="t"/>
                <a:pathLst>
                  <a:path extrusionOk="0" h="81716" w="141505">
                    <a:moveTo>
                      <a:pt x="0" y="14435"/>
                    </a:moveTo>
                    <a:lnTo>
                      <a:pt x="1798" y="14435"/>
                    </a:lnTo>
                    <a:cubicBezTo>
                      <a:pt x="3546" y="15634"/>
                      <a:pt x="5594" y="17232"/>
                      <a:pt x="7992" y="19280"/>
                    </a:cubicBezTo>
                    <a:cubicBezTo>
                      <a:pt x="10389" y="21328"/>
                      <a:pt x="12937" y="23626"/>
                      <a:pt x="15584" y="26123"/>
                    </a:cubicBezTo>
                    <a:cubicBezTo>
                      <a:pt x="18232" y="28621"/>
                      <a:pt x="20729" y="31118"/>
                      <a:pt x="23126" y="33666"/>
                    </a:cubicBezTo>
                    <a:cubicBezTo>
                      <a:pt x="25524" y="36163"/>
                      <a:pt x="27572" y="38510"/>
                      <a:pt x="29270" y="40658"/>
                    </a:cubicBezTo>
                    <a:lnTo>
                      <a:pt x="29270" y="50548"/>
                    </a:lnTo>
                    <a:lnTo>
                      <a:pt x="27122" y="50548"/>
                    </a:lnTo>
                    <a:cubicBezTo>
                      <a:pt x="24875" y="48650"/>
                      <a:pt x="22128" y="46553"/>
                      <a:pt x="18981" y="44305"/>
                    </a:cubicBezTo>
                    <a:cubicBezTo>
                      <a:pt x="15834" y="42057"/>
                      <a:pt x="12537" y="39859"/>
                      <a:pt x="9191" y="37711"/>
                    </a:cubicBezTo>
                    <a:cubicBezTo>
                      <a:pt x="5844" y="35564"/>
                      <a:pt x="2797" y="33766"/>
                      <a:pt x="50" y="32367"/>
                    </a:cubicBezTo>
                    <a:lnTo>
                      <a:pt x="50" y="14435"/>
                    </a:lnTo>
                    <a:close/>
                    <a:moveTo>
                      <a:pt x="42107" y="0"/>
                    </a:moveTo>
                    <a:lnTo>
                      <a:pt x="139757" y="0"/>
                    </a:lnTo>
                    <a:lnTo>
                      <a:pt x="139757" y="12138"/>
                    </a:lnTo>
                    <a:lnTo>
                      <a:pt x="126021" y="14285"/>
                    </a:lnTo>
                    <a:lnTo>
                      <a:pt x="126021" y="15084"/>
                    </a:lnTo>
                    <a:cubicBezTo>
                      <a:pt x="129418" y="17082"/>
                      <a:pt x="132265" y="19730"/>
                      <a:pt x="134563" y="22926"/>
                    </a:cubicBezTo>
                    <a:cubicBezTo>
                      <a:pt x="136860" y="26123"/>
                      <a:pt x="138609" y="29769"/>
                      <a:pt x="139757" y="33766"/>
                    </a:cubicBezTo>
                    <a:cubicBezTo>
                      <a:pt x="140906" y="37761"/>
                      <a:pt x="141506" y="42057"/>
                      <a:pt x="141506" y="46553"/>
                    </a:cubicBezTo>
                    <a:cubicBezTo>
                      <a:pt x="141506" y="54295"/>
                      <a:pt x="140257" y="60738"/>
                      <a:pt x="137759" y="65982"/>
                    </a:cubicBezTo>
                    <a:cubicBezTo>
                      <a:pt x="135262" y="71227"/>
                      <a:pt x="131416" y="75123"/>
                      <a:pt x="126171" y="77771"/>
                    </a:cubicBezTo>
                    <a:cubicBezTo>
                      <a:pt x="120927" y="80418"/>
                      <a:pt x="114234" y="81717"/>
                      <a:pt x="106042" y="81717"/>
                    </a:cubicBezTo>
                    <a:lnTo>
                      <a:pt x="42057" y="81717"/>
                    </a:lnTo>
                    <a:lnTo>
                      <a:pt x="42057" y="66732"/>
                    </a:lnTo>
                    <a:lnTo>
                      <a:pt x="104993" y="66732"/>
                    </a:lnTo>
                    <a:cubicBezTo>
                      <a:pt x="113135" y="66732"/>
                      <a:pt x="119228" y="64884"/>
                      <a:pt x="123224" y="61188"/>
                    </a:cubicBezTo>
                    <a:cubicBezTo>
                      <a:pt x="127220" y="57491"/>
                      <a:pt x="129218" y="51897"/>
                      <a:pt x="129218" y="44355"/>
                    </a:cubicBezTo>
                    <a:cubicBezTo>
                      <a:pt x="129218" y="36812"/>
                      <a:pt x="127870" y="31318"/>
                      <a:pt x="125122" y="27022"/>
                    </a:cubicBezTo>
                    <a:cubicBezTo>
                      <a:pt x="122375" y="22727"/>
                      <a:pt x="118379" y="19630"/>
                      <a:pt x="113035" y="17732"/>
                    </a:cubicBezTo>
                    <a:cubicBezTo>
                      <a:pt x="107740" y="15834"/>
                      <a:pt x="101197" y="14885"/>
                      <a:pt x="93455" y="14885"/>
                    </a:cubicBezTo>
                    <a:lnTo>
                      <a:pt x="42057" y="14885"/>
                    </a:lnTo>
                    <a:lnTo>
                      <a:pt x="4205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3" name="Google Shape;3773;g34ed79b00d1_0_3626"/>
              <p:cNvSpPr/>
              <p:nvPr/>
            </p:nvSpPr>
            <p:spPr>
              <a:xfrm>
                <a:off x="1783701" y="3503723"/>
                <a:ext cx="99448" cy="81516"/>
              </a:xfrm>
              <a:custGeom>
                <a:rect b="b" l="l" r="r" t="t"/>
                <a:pathLst>
                  <a:path extrusionOk="0" h="81516" w="99448">
                    <a:moveTo>
                      <a:pt x="0" y="35164"/>
                    </a:moveTo>
                    <a:cubicBezTo>
                      <a:pt x="0" y="23576"/>
                      <a:pt x="2847" y="14835"/>
                      <a:pt x="8491" y="8891"/>
                    </a:cubicBezTo>
                    <a:cubicBezTo>
                      <a:pt x="14136" y="2947"/>
                      <a:pt x="23276" y="0"/>
                      <a:pt x="35813" y="0"/>
                    </a:cubicBezTo>
                    <a:lnTo>
                      <a:pt x="99449" y="0"/>
                    </a:lnTo>
                    <a:lnTo>
                      <a:pt x="99449" y="14635"/>
                    </a:lnTo>
                    <a:lnTo>
                      <a:pt x="36812" y="14635"/>
                    </a:lnTo>
                    <a:cubicBezTo>
                      <a:pt x="28671" y="14635"/>
                      <a:pt x="22577" y="16483"/>
                      <a:pt x="18531" y="20229"/>
                    </a:cubicBezTo>
                    <a:cubicBezTo>
                      <a:pt x="14485" y="23925"/>
                      <a:pt x="12487" y="29620"/>
                      <a:pt x="12487" y="37312"/>
                    </a:cubicBezTo>
                    <a:cubicBezTo>
                      <a:pt x="12487" y="48151"/>
                      <a:pt x="15534" y="55743"/>
                      <a:pt x="21678" y="60139"/>
                    </a:cubicBezTo>
                    <a:cubicBezTo>
                      <a:pt x="27822" y="64534"/>
                      <a:pt x="36663" y="66732"/>
                      <a:pt x="48301" y="66732"/>
                    </a:cubicBezTo>
                    <a:lnTo>
                      <a:pt x="99449" y="66732"/>
                    </a:lnTo>
                    <a:lnTo>
                      <a:pt x="99449" y="81517"/>
                    </a:lnTo>
                    <a:lnTo>
                      <a:pt x="1798" y="81517"/>
                    </a:lnTo>
                    <a:lnTo>
                      <a:pt x="1798" y="69579"/>
                    </a:lnTo>
                    <a:lnTo>
                      <a:pt x="15884" y="67331"/>
                    </a:lnTo>
                    <a:lnTo>
                      <a:pt x="15884" y="66532"/>
                    </a:lnTo>
                    <a:cubicBezTo>
                      <a:pt x="12437" y="64434"/>
                      <a:pt x="9540" y="61787"/>
                      <a:pt x="7193" y="58590"/>
                    </a:cubicBezTo>
                    <a:cubicBezTo>
                      <a:pt x="4845" y="55393"/>
                      <a:pt x="3047" y="51797"/>
                      <a:pt x="1848" y="47801"/>
                    </a:cubicBezTo>
                    <a:cubicBezTo>
                      <a:pt x="649" y="43805"/>
                      <a:pt x="0" y="39610"/>
                      <a:pt x="0" y="3521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4" name="Google Shape;3774;g34ed79b00d1_0_3626"/>
              <p:cNvSpPr/>
              <p:nvPr/>
            </p:nvSpPr>
            <p:spPr>
              <a:xfrm>
                <a:off x="1783551" y="3393386"/>
                <a:ext cx="143553" cy="92705"/>
              </a:xfrm>
              <a:custGeom>
                <a:rect b="b" l="l" r="r" t="t"/>
                <a:pathLst>
                  <a:path extrusionOk="0" h="92705" w="143553">
                    <a:moveTo>
                      <a:pt x="143404" y="52596"/>
                    </a:moveTo>
                    <a:cubicBezTo>
                      <a:pt x="143404" y="65433"/>
                      <a:pt x="141006" y="75323"/>
                      <a:pt x="136211" y="82266"/>
                    </a:cubicBezTo>
                    <a:cubicBezTo>
                      <a:pt x="131416" y="89209"/>
                      <a:pt x="124723" y="92705"/>
                      <a:pt x="116131" y="92705"/>
                    </a:cubicBezTo>
                    <a:cubicBezTo>
                      <a:pt x="109988" y="92705"/>
                      <a:pt x="104793" y="90757"/>
                      <a:pt x="100447" y="86861"/>
                    </a:cubicBezTo>
                    <a:cubicBezTo>
                      <a:pt x="96102" y="82965"/>
                      <a:pt x="93255" y="77571"/>
                      <a:pt x="91806" y="70678"/>
                    </a:cubicBezTo>
                    <a:cubicBezTo>
                      <a:pt x="90607" y="73225"/>
                      <a:pt x="88859" y="75423"/>
                      <a:pt x="86462" y="77221"/>
                    </a:cubicBezTo>
                    <a:cubicBezTo>
                      <a:pt x="84064" y="79019"/>
                      <a:pt x="81367" y="79918"/>
                      <a:pt x="78270" y="79918"/>
                    </a:cubicBezTo>
                    <a:cubicBezTo>
                      <a:pt x="74724" y="79918"/>
                      <a:pt x="71577" y="78919"/>
                      <a:pt x="68880" y="76922"/>
                    </a:cubicBezTo>
                    <a:cubicBezTo>
                      <a:pt x="66182" y="74924"/>
                      <a:pt x="63585" y="71877"/>
                      <a:pt x="61088" y="67781"/>
                    </a:cubicBezTo>
                    <a:cubicBezTo>
                      <a:pt x="58990" y="72876"/>
                      <a:pt x="55493" y="77021"/>
                      <a:pt x="50548" y="80218"/>
                    </a:cubicBezTo>
                    <a:cubicBezTo>
                      <a:pt x="45603" y="83415"/>
                      <a:pt x="39809" y="85013"/>
                      <a:pt x="33216" y="85013"/>
                    </a:cubicBezTo>
                    <a:cubicBezTo>
                      <a:pt x="26223" y="85013"/>
                      <a:pt x="20229" y="83565"/>
                      <a:pt x="15234" y="80618"/>
                    </a:cubicBezTo>
                    <a:cubicBezTo>
                      <a:pt x="10289" y="77721"/>
                      <a:pt x="6493" y="73475"/>
                      <a:pt x="3896" y="67981"/>
                    </a:cubicBezTo>
                    <a:cubicBezTo>
                      <a:pt x="1299" y="62436"/>
                      <a:pt x="0" y="55793"/>
                      <a:pt x="0" y="47951"/>
                    </a:cubicBezTo>
                    <a:cubicBezTo>
                      <a:pt x="0" y="46253"/>
                      <a:pt x="50" y="44505"/>
                      <a:pt x="200" y="42756"/>
                    </a:cubicBezTo>
                    <a:cubicBezTo>
                      <a:pt x="350" y="41008"/>
                      <a:pt x="549" y="39310"/>
                      <a:pt x="799" y="37711"/>
                    </a:cubicBezTo>
                    <a:cubicBezTo>
                      <a:pt x="1049" y="36113"/>
                      <a:pt x="1399" y="34715"/>
                      <a:pt x="1748" y="33516"/>
                    </a:cubicBezTo>
                    <a:lnTo>
                      <a:pt x="1748" y="0"/>
                    </a:lnTo>
                    <a:lnTo>
                      <a:pt x="11289" y="0"/>
                    </a:lnTo>
                    <a:lnTo>
                      <a:pt x="13536" y="17982"/>
                    </a:lnTo>
                    <a:cubicBezTo>
                      <a:pt x="15834" y="16183"/>
                      <a:pt x="18631" y="14735"/>
                      <a:pt x="21928" y="13536"/>
                    </a:cubicBezTo>
                    <a:cubicBezTo>
                      <a:pt x="25174" y="12338"/>
                      <a:pt x="28821" y="11738"/>
                      <a:pt x="32817" y="11738"/>
                    </a:cubicBezTo>
                    <a:cubicBezTo>
                      <a:pt x="42557" y="11738"/>
                      <a:pt x="50299" y="15035"/>
                      <a:pt x="56043" y="21628"/>
                    </a:cubicBezTo>
                    <a:cubicBezTo>
                      <a:pt x="61787" y="28221"/>
                      <a:pt x="64634" y="37262"/>
                      <a:pt x="64634" y="48800"/>
                    </a:cubicBezTo>
                    <a:cubicBezTo>
                      <a:pt x="64634" y="51547"/>
                      <a:pt x="64384" y="54345"/>
                      <a:pt x="63935" y="57192"/>
                    </a:cubicBezTo>
                    <a:cubicBezTo>
                      <a:pt x="65533" y="60089"/>
                      <a:pt x="67331" y="62336"/>
                      <a:pt x="69279" y="63835"/>
                    </a:cubicBezTo>
                    <a:cubicBezTo>
                      <a:pt x="71227" y="65333"/>
                      <a:pt x="73475" y="66132"/>
                      <a:pt x="76072" y="66132"/>
                    </a:cubicBezTo>
                    <a:cubicBezTo>
                      <a:pt x="77970" y="66132"/>
                      <a:pt x="79469" y="65533"/>
                      <a:pt x="80618" y="64384"/>
                    </a:cubicBezTo>
                    <a:cubicBezTo>
                      <a:pt x="81767" y="63236"/>
                      <a:pt x="82566" y="61537"/>
                      <a:pt x="83065" y="59339"/>
                    </a:cubicBezTo>
                    <a:cubicBezTo>
                      <a:pt x="83565" y="57142"/>
                      <a:pt x="83814" y="54495"/>
                      <a:pt x="83814" y="51397"/>
                    </a:cubicBezTo>
                    <a:lnTo>
                      <a:pt x="83814" y="34215"/>
                    </a:lnTo>
                    <a:cubicBezTo>
                      <a:pt x="83814" y="23576"/>
                      <a:pt x="86062" y="15434"/>
                      <a:pt x="90508" y="9740"/>
                    </a:cubicBezTo>
                    <a:cubicBezTo>
                      <a:pt x="94953" y="4046"/>
                      <a:pt x="101446" y="1249"/>
                      <a:pt x="110038" y="1249"/>
                    </a:cubicBezTo>
                    <a:cubicBezTo>
                      <a:pt x="120827" y="1249"/>
                      <a:pt x="129118" y="5644"/>
                      <a:pt x="134912" y="14435"/>
                    </a:cubicBezTo>
                    <a:cubicBezTo>
                      <a:pt x="140656" y="23226"/>
                      <a:pt x="143553" y="35963"/>
                      <a:pt x="143553" y="52596"/>
                    </a:cubicBezTo>
                    <a:close/>
                    <a:moveTo>
                      <a:pt x="53795" y="48301"/>
                    </a:moveTo>
                    <a:cubicBezTo>
                      <a:pt x="53795" y="41208"/>
                      <a:pt x="51997" y="35913"/>
                      <a:pt x="48450" y="32367"/>
                    </a:cubicBezTo>
                    <a:cubicBezTo>
                      <a:pt x="44904" y="28821"/>
                      <a:pt x="39709" y="27023"/>
                      <a:pt x="32866" y="27023"/>
                    </a:cubicBezTo>
                    <a:cubicBezTo>
                      <a:pt x="25574" y="27023"/>
                      <a:pt x="20079" y="28821"/>
                      <a:pt x="16433" y="32467"/>
                    </a:cubicBezTo>
                    <a:cubicBezTo>
                      <a:pt x="12787" y="36113"/>
                      <a:pt x="10939" y="41458"/>
                      <a:pt x="10939" y="48501"/>
                    </a:cubicBezTo>
                    <a:cubicBezTo>
                      <a:pt x="10939" y="55543"/>
                      <a:pt x="12837" y="60488"/>
                      <a:pt x="16583" y="64135"/>
                    </a:cubicBezTo>
                    <a:cubicBezTo>
                      <a:pt x="20329" y="67781"/>
                      <a:pt x="25874" y="69629"/>
                      <a:pt x="33116" y="69629"/>
                    </a:cubicBezTo>
                    <a:cubicBezTo>
                      <a:pt x="39759" y="69629"/>
                      <a:pt x="44854" y="67781"/>
                      <a:pt x="48450" y="64085"/>
                    </a:cubicBezTo>
                    <a:cubicBezTo>
                      <a:pt x="51997" y="60388"/>
                      <a:pt x="53795" y="55144"/>
                      <a:pt x="53795" y="48301"/>
                    </a:cubicBezTo>
                    <a:close/>
                    <a:moveTo>
                      <a:pt x="131865" y="52147"/>
                    </a:moveTo>
                    <a:cubicBezTo>
                      <a:pt x="131865" y="44055"/>
                      <a:pt x="131066" y="37362"/>
                      <a:pt x="129418" y="32067"/>
                    </a:cubicBezTo>
                    <a:cubicBezTo>
                      <a:pt x="127770" y="26773"/>
                      <a:pt x="125422" y="22777"/>
                      <a:pt x="122375" y="20130"/>
                    </a:cubicBezTo>
                    <a:cubicBezTo>
                      <a:pt x="119328" y="17482"/>
                      <a:pt x="115682" y="16183"/>
                      <a:pt x="111436" y="16183"/>
                    </a:cubicBezTo>
                    <a:cubicBezTo>
                      <a:pt x="107540" y="16183"/>
                      <a:pt x="104543" y="17082"/>
                      <a:pt x="102595" y="18881"/>
                    </a:cubicBezTo>
                    <a:cubicBezTo>
                      <a:pt x="100597" y="20679"/>
                      <a:pt x="99249" y="23276"/>
                      <a:pt x="98599" y="26723"/>
                    </a:cubicBezTo>
                    <a:cubicBezTo>
                      <a:pt x="97950" y="30169"/>
                      <a:pt x="97550" y="34365"/>
                      <a:pt x="97550" y="39360"/>
                    </a:cubicBezTo>
                    <a:lnTo>
                      <a:pt x="97550" y="56293"/>
                    </a:lnTo>
                    <a:cubicBezTo>
                      <a:pt x="97550" y="60688"/>
                      <a:pt x="98250" y="64534"/>
                      <a:pt x="99598" y="67781"/>
                    </a:cubicBezTo>
                    <a:cubicBezTo>
                      <a:pt x="100947" y="71028"/>
                      <a:pt x="102995" y="73575"/>
                      <a:pt x="105642" y="75323"/>
                    </a:cubicBezTo>
                    <a:cubicBezTo>
                      <a:pt x="108339" y="77071"/>
                      <a:pt x="111636" y="77970"/>
                      <a:pt x="115632" y="77970"/>
                    </a:cubicBezTo>
                    <a:cubicBezTo>
                      <a:pt x="120927" y="77970"/>
                      <a:pt x="124923" y="75723"/>
                      <a:pt x="127720" y="71277"/>
                    </a:cubicBezTo>
                    <a:cubicBezTo>
                      <a:pt x="130467" y="66832"/>
                      <a:pt x="131865" y="60488"/>
                      <a:pt x="131865" y="5219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5" name="Google Shape;3775;g34ed79b00d1_0_3626"/>
              <p:cNvSpPr/>
              <p:nvPr/>
            </p:nvSpPr>
            <p:spPr>
              <a:xfrm>
                <a:off x="1762872" y="3281450"/>
                <a:ext cx="122075" cy="57990"/>
              </a:xfrm>
              <a:custGeom>
                <a:rect b="b" l="l" r="r" t="t"/>
                <a:pathLst>
                  <a:path extrusionOk="0" h="57990" w="122075">
                    <a:moveTo>
                      <a:pt x="109938" y="13736"/>
                    </a:moveTo>
                    <a:cubicBezTo>
                      <a:pt x="109938" y="11288"/>
                      <a:pt x="109738" y="8791"/>
                      <a:pt x="109338" y="6244"/>
                    </a:cubicBezTo>
                    <a:cubicBezTo>
                      <a:pt x="108939" y="3696"/>
                      <a:pt x="108439" y="1598"/>
                      <a:pt x="107840" y="0"/>
                    </a:cubicBezTo>
                    <a:lnTo>
                      <a:pt x="119328" y="0"/>
                    </a:lnTo>
                    <a:cubicBezTo>
                      <a:pt x="120077" y="1698"/>
                      <a:pt x="120777" y="4096"/>
                      <a:pt x="121276" y="7193"/>
                    </a:cubicBezTo>
                    <a:cubicBezTo>
                      <a:pt x="121826" y="10239"/>
                      <a:pt x="122075" y="13236"/>
                      <a:pt x="122075" y="16133"/>
                    </a:cubicBezTo>
                    <a:cubicBezTo>
                      <a:pt x="122075" y="21328"/>
                      <a:pt x="121176" y="25973"/>
                      <a:pt x="119378" y="30219"/>
                    </a:cubicBezTo>
                    <a:cubicBezTo>
                      <a:pt x="117580" y="34415"/>
                      <a:pt x="114483" y="37811"/>
                      <a:pt x="110138" y="40309"/>
                    </a:cubicBezTo>
                    <a:cubicBezTo>
                      <a:pt x="105792" y="42856"/>
                      <a:pt x="99798" y="44105"/>
                      <a:pt x="92156" y="44105"/>
                    </a:cubicBezTo>
                    <a:lnTo>
                      <a:pt x="34215" y="44105"/>
                    </a:lnTo>
                    <a:lnTo>
                      <a:pt x="34215" y="57991"/>
                    </a:lnTo>
                    <a:lnTo>
                      <a:pt x="27022" y="57991"/>
                    </a:lnTo>
                    <a:lnTo>
                      <a:pt x="21228" y="44005"/>
                    </a:lnTo>
                    <a:lnTo>
                      <a:pt x="0" y="38111"/>
                    </a:lnTo>
                    <a:lnTo>
                      <a:pt x="0" y="29220"/>
                    </a:lnTo>
                    <a:lnTo>
                      <a:pt x="22627" y="29220"/>
                    </a:lnTo>
                    <a:lnTo>
                      <a:pt x="22627" y="599"/>
                    </a:lnTo>
                    <a:lnTo>
                      <a:pt x="34215" y="599"/>
                    </a:lnTo>
                    <a:lnTo>
                      <a:pt x="34215" y="29220"/>
                    </a:lnTo>
                    <a:lnTo>
                      <a:pt x="91706" y="29220"/>
                    </a:lnTo>
                    <a:cubicBezTo>
                      <a:pt x="97850" y="29220"/>
                      <a:pt x="102395" y="27822"/>
                      <a:pt x="105442" y="24975"/>
                    </a:cubicBezTo>
                    <a:cubicBezTo>
                      <a:pt x="108489" y="22177"/>
                      <a:pt x="109988" y="18381"/>
                      <a:pt x="109988" y="1368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6" name="Google Shape;3776;g34ed79b00d1_0_3626"/>
              <p:cNvSpPr/>
              <p:nvPr/>
            </p:nvSpPr>
            <p:spPr>
              <a:xfrm>
                <a:off x="1743392" y="3177456"/>
                <a:ext cx="141555" cy="89608"/>
              </a:xfrm>
              <a:custGeom>
                <a:rect b="b" l="l" r="r" t="t"/>
                <a:pathLst>
                  <a:path extrusionOk="0" h="89608" w="141555">
                    <a:moveTo>
                      <a:pt x="0" y="37162"/>
                    </a:moveTo>
                    <a:cubicBezTo>
                      <a:pt x="2697" y="35664"/>
                      <a:pt x="5694" y="33616"/>
                      <a:pt x="9041" y="30918"/>
                    </a:cubicBezTo>
                    <a:cubicBezTo>
                      <a:pt x="12387" y="28221"/>
                      <a:pt x="15684" y="25424"/>
                      <a:pt x="18881" y="22427"/>
                    </a:cubicBezTo>
                    <a:cubicBezTo>
                      <a:pt x="22078" y="19430"/>
                      <a:pt x="24875" y="16833"/>
                      <a:pt x="27172" y="14485"/>
                    </a:cubicBezTo>
                    <a:lnTo>
                      <a:pt x="29120" y="14485"/>
                    </a:lnTo>
                    <a:lnTo>
                      <a:pt x="29120" y="25025"/>
                    </a:lnTo>
                    <a:cubicBezTo>
                      <a:pt x="27022" y="28221"/>
                      <a:pt x="24475" y="31518"/>
                      <a:pt x="21478" y="34914"/>
                    </a:cubicBezTo>
                    <a:cubicBezTo>
                      <a:pt x="18431" y="38311"/>
                      <a:pt x="15284" y="41607"/>
                      <a:pt x="12038" y="44804"/>
                    </a:cubicBezTo>
                    <a:cubicBezTo>
                      <a:pt x="15284" y="48001"/>
                      <a:pt x="18431" y="51248"/>
                      <a:pt x="21428" y="54544"/>
                    </a:cubicBezTo>
                    <a:cubicBezTo>
                      <a:pt x="24425" y="57841"/>
                      <a:pt x="27022" y="61088"/>
                      <a:pt x="29120" y="64284"/>
                    </a:cubicBezTo>
                    <a:lnTo>
                      <a:pt x="29120" y="74424"/>
                    </a:lnTo>
                    <a:lnTo>
                      <a:pt x="27172" y="74424"/>
                    </a:lnTo>
                    <a:cubicBezTo>
                      <a:pt x="24775" y="72176"/>
                      <a:pt x="22028" y="69579"/>
                      <a:pt x="18781" y="66732"/>
                    </a:cubicBezTo>
                    <a:cubicBezTo>
                      <a:pt x="15584" y="63835"/>
                      <a:pt x="12287" y="61088"/>
                      <a:pt x="8991" y="58440"/>
                    </a:cubicBezTo>
                    <a:cubicBezTo>
                      <a:pt x="5644" y="55793"/>
                      <a:pt x="2647" y="53695"/>
                      <a:pt x="0" y="52147"/>
                    </a:cubicBezTo>
                    <a:lnTo>
                      <a:pt x="0" y="37112"/>
                    </a:lnTo>
                    <a:close/>
                    <a:moveTo>
                      <a:pt x="90757" y="0"/>
                    </a:moveTo>
                    <a:cubicBezTo>
                      <a:pt x="98799" y="0"/>
                      <a:pt x="105942" y="1049"/>
                      <a:pt x="112235" y="3097"/>
                    </a:cubicBezTo>
                    <a:cubicBezTo>
                      <a:pt x="118529" y="5195"/>
                      <a:pt x="123874" y="8192"/>
                      <a:pt x="128169" y="12088"/>
                    </a:cubicBezTo>
                    <a:cubicBezTo>
                      <a:pt x="132515" y="16033"/>
                      <a:pt x="135811" y="20729"/>
                      <a:pt x="138109" y="26323"/>
                    </a:cubicBezTo>
                    <a:cubicBezTo>
                      <a:pt x="140407" y="31917"/>
                      <a:pt x="141556" y="38161"/>
                      <a:pt x="141556" y="45154"/>
                    </a:cubicBezTo>
                    <a:cubicBezTo>
                      <a:pt x="141556" y="51697"/>
                      <a:pt x="140407" y="57691"/>
                      <a:pt x="138109" y="63086"/>
                    </a:cubicBezTo>
                    <a:cubicBezTo>
                      <a:pt x="135811" y="68530"/>
                      <a:pt x="132515" y="73225"/>
                      <a:pt x="128169" y="77171"/>
                    </a:cubicBezTo>
                    <a:cubicBezTo>
                      <a:pt x="123824" y="81117"/>
                      <a:pt x="118529" y="84164"/>
                      <a:pt x="112235" y="86362"/>
                    </a:cubicBezTo>
                    <a:cubicBezTo>
                      <a:pt x="105942" y="88510"/>
                      <a:pt x="98799" y="89609"/>
                      <a:pt x="90757" y="89609"/>
                    </a:cubicBezTo>
                    <a:cubicBezTo>
                      <a:pt x="80068" y="89609"/>
                      <a:pt x="70978" y="87810"/>
                      <a:pt x="63435" y="84164"/>
                    </a:cubicBezTo>
                    <a:cubicBezTo>
                      <a:pt x="55893" y="80518"/>
                      <a:pt x="50199" y="75373"/>
                      <a:pt x="46253" y="68630"/>
                    </a:cubicBezTo>
                    <a:cubicBezTo>
                      <a:pt x="42307" y="61887"/>
                      <a:pt x="40309" y="53845"/>
                      <a:pt x="40309" y="44504"/>
                    </a:cubicBezTo>
                    <a:cubicBezTo>
                      <a:pt x="40309" y="35164"/>
                      <a:pt x="42307" y="27822"/>
                      <a:pt x="46303" y="21128"/>
                    </a:cubicBezTo>
                    <a:cubicBezTo>
                      <a:pt x="50299" y="14435"/>
                      <a:pt x="56043" y="9240"/>
                      <a:pt x="63535" y="5544"/>
                    </a:cubicBezTo>
                    <a:cubicBezTo>
                      <a:pt x="71028" y="1848"/>
                      <a:pt x="80118" y="0"/>
                      <a:pt x="90757" y="0"/>
                    </a:cubicBezTo>
                    <a:close/>
                    <a:moveTo>
                      <a:pt x="90757" y="74324"/>
                    </a:moveTo>
                    <a:cubicBezTo>
                      <a:pt x="98599" y="74324"/>
                      <a:pt x="105392" y="73275"/>
                      <a:pt x="111187" y="71227"/>
                    </a:cubicBezTo>
                    <a:cubicBezTo>
                      <a:pt x="116931" y="69129"/>
                      <a:pt x="121426" y="65933"/>
                      <a:pt x="124573" y="61587"/>
                    </a:cubicBezTo>
                    <a:cubicBezTo>
                      <a:pt x="127720" y="57241"/>
                      <a:pt x="129318" y="51647"/>
                      <a:pt x="129318" y="44854"/>
                    </a:cubicBezTo>
                    <a:cubicBezTo>
                      <a:pt x="129318" y="38061"/>
                      <a:pt x="127770" y="32517"/>
                      <a:pt x="124573" y="28121"/>
                    </a:cubicBezTo>
                    <a:cubicBezTo>
                      <a:pt x="121426" y="23776"/>
                      <a:pt x="116981" y="20529"/>
                      <a:pt x="111187" y="18431"/>
                    </a:cubicBezTo>
                    <a:cubicBezTo>
                      <a:pt x="105442" y="16333"/>
                      <a:pt x="98599" y="15334"/>
                      <a:pt x="90757" y="15334"/>
                    </a:cubicBezTo>
                    <a:cubicBezTo>
                      <a:pt x="82915" y="15334"/>
                      <a:pt x="76272" y="16383"/>
                      <a:pt x="70578" y="18431"/>
                    </a:cubicBezTo>
                    <a:cubicBezTo>
                      <a:pt x="64884" y="20529"/>
                      <a:pt x="60538" y="23726"/>
                      <a:pt x="57441" y="28071"/>
                    </a:cubicBezTo>
                    <a:cubicBezTo>
                      <a:pt x="54345" y="32417"/>
                      <a:pt x="52796" y="38011"/>
                      <a:pt x="52796" y="44904"/>
                    </a:cubicBezTo>
                    <a:cubicBezTo>
                      <a:pt x="52796" y="55044"/>
                      <a:pt x="56143" y="62486"/>
                      <a:pt x="62886" y="67231"/>
                    </a:cubicBezTo>
                    <a:cubicBezTo>
                      <a:pt x="69579" y="71976"/>
                      <a:pt x="78920" y="74324"/>
                      <a:pt x="90757" y="7432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7" name="Google Shape;3777;g34ed79b00d1_0_3626"/>
              <p:cNvSpPr/>
              <p:nvPr/>
            </p:nvSpPr>
            <p:spPr>
              <a:xfrm>
                <a:off x="1748937" y="3135399"/>
                <a:ext cx="134162" cy="17881"/>
              </a:xfrm>
              <a:custGeom>
                <a:rect b="b" l="l" r="r" t="t"/>
                <a:pathLst>
                  <a:path extrusionOk="0" h="17881" w="134162">
                    <a:moveTo>
                      <a:pt x="0" y="8941"/>
                    </a:moveTo>
                    <a:cubicBezTo>
                      <a:pt x="0" y="6494"/>
                      <a:pt x="799" y="4396"/>
                      <a:pt x="2348" y="2647"/>
                    </a:cubicBezTo>
                    <a:cubicBezTo>
                      <a:pt x="3896" y="899"/>
                      <a:pt x="6393" y="0"/>
                      <a:pt x="9690" y="0"/>
                    </a:cubicBezTo>
                    <a:cubicBezTo>
                      <a:pt x="12987" y="0"/>
                      <a:pt x="15384" y="899"/>
                      <a:pt x="16983" y="2647"/>
                    </a:cubicBezTo>
                    <a:cubicBezTo>
                      <a:pt x="18581" y="4396"/>
                      <a:pt x="19380" y="6494"/>
                      <a:pt x="19380" y="8941"/>
                    </a:cubicBezTo>
                    <a:cubicBezTo>
                      <a:pt x="19380" y="11489"/>
                      <a:pt x="18581" y="13636"/>
                      <a:pt x="16983" y="15334"/>
                    </a:cubicBezTo>
                    <a:cubicBezTo>
                      <a:pt x="15384" y="17033"/>
                      <a:pt x="12937" y="17882"/>
                      <a:pt x="9690" y="17882"/>
                    </a:cubicBezTo>
                    <a:cubicBezTo>
                      <a:pt x="6443" y="17882"/>
                      <a:pt x="3896" y="17033"/>
                      <a:pt x="2348" y="15334"/>
                    </a:cubicBezTo>
                    <a:cubicBezTo>
                      <a:pt x="799" y="13636"/>
                      <a:pt x="0" y="11539"/>
                      <a:pt x="0" y="8941"/>
                    </a:cubicBezTo>
                    <a:close/>
                    <a:moveTo>
                      <a:pt x="36513" y="1698"/>
                    </a:moveTo>
                    <a:lnTo>
                      <a:pt x="134163" y="1698"/>
                    </a:lnTo>
                    <a:lnTo>
                      <a:pt x="134163" y="16483"/>
                    </a:lnTo>
                    <a:lnTo>
                      <a:pt x="36513" y="16483"/>
                    </a:lnTo>
                    <a:lnTo>
                      <a:pt x="36513" y="1698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8" name="Google Shape;3778;g34ed79b00d1_0_3626"/>
              <p:cNvSpPr/>
              <p:nvPr/>
            </p:nvSpPr>
            <p:spPr>
              <a:xfrm>
                <a:off x="1744441" y="2964274"/>
                <a:ext cx="140456" cy="99598"/>
              </a:xfrm>
              <a:custGeom>
                <a:rect b="b" l="l" r="r" t="t"/>
                <a:pathLst>
                  <a:path extrusionOk="0" h="99598" w="140456">
                    <a:moveTo>
                      <a:pt x="140457" y="59389"/>
                    </a:moveTo>
                    <a:cubicBezTo>
                      <a:pt x="140457" y="71727"/>
                      <a:pt x="136261" y="81517"/>
                      <a:pt x="127870" y="88759"/>
                    </a:cubicBezTo>
                    <a:cubicBezTo>
                      <a:pt x="119478" y="96002"/>
                      <a:pt x="107041" y="99598"/>
                      <a:pt x="90558" y="99598"/>
                    </a:cubicBezTo>
                    <a:cubicBezTo>
                      <a:pt x="74074" y="99598"/>
                      <a:pt x="60788" y="95902"/>
                      <a:pt x="52347" y="88560"/>
                    </a:cubicBezTo>
                    <a:cubicBezTo>
                      <a:pt x="43905" y="81217"/>
                      <a:pt x="39710" y="71427"/>
                      <a:pt x="39710" y="59239"/>
                    </a:cubicBezTo>
                    <a:cubicBezTo>
                      <a:pt x="39710" y="54045"/>
                      <a:pt x="40409" y="49549"/>
                      <a:pt x="41757" y="45703"/>
                    </a:cubicBezTo>
                    <a:cubicBezTo>
                      <a:pt x="43106" y="41857"/>
                      <a:pt x="44954" y="38510"/>
                      <a:pt x="47302" y="35663"/>
                    </a:cubicBezTo>
                    <a:cubicBezTo>
                      <a:pt x="49599" y="32866"/>
                      <a:pt x="52197" y="30469"/>
                      <a:pt x="55044" y="28571"/>
                    </a:cubicBezTo>
                    <a:lnTo>
                      <a:pt x="55044" y="27522"/>
                    </a:lnTo>
                    <a:cubicBezTo>
                      <a:pt x="53196" y="27822"/>
                      <a:pt x="50698" y="28071"/>
                      <a:pt x="47452" y="28271"/>
                    </a:cubicBezTo>
                    <a:cubicBezTo>
                      <a:pt x="44205" y="28471"/>
                      <a:pt x="41558" y="28571"/>
                      <a:pt x="39410" y="28571"/>
                    </a:cubicBezTo>
                    <a:lnTo>
                      <a:pt x="27722" y="28571"/>
                    </a:lnTo>
                    <a:lnTo>
                      <a:pt x="27722" y="68031"/>
                    </a:lnTo>
                    <a:lnTo>
                      <a:pt x="16583" y="68031"/>
                    </a:lnTo>
                    <a:lnTo>
                      <a:pt x="16583" y="28571"/>
                    </a:lnTo>
                    <a:lnTo>
                      <a:pt x="0" y="28571"/>
                    </a:lnTo>
                    <a:lnTo>
                      <a:pt x="0" y="13786"/>
                    </a:lnTo>
                    <a:lnTo>
                      <a:pt x="16583" y="13786"/>
                    </a:lnTo>
                    <a:lnTo>
                      <a:pt x="16583" y="0"/>
                    </a:lnTo>
                    <a:lnTo>
                      <a:pt x="27722" y="0"/>
                    </a:lnTo>
                    <a:lnTo>
                      <a:pt x="27722" y="13786"/>
                    </a:lnTo>
                    <a:lnTo>
                      <a:pt x="138659" y="13786"/>
                    </a:lnTo>
                    <a:lnTo>
                      <a:pt x="138659" y="25924"/>
                    </a:lnTo>
                    <a:lnTo>
                      <a:pt x="124773" y="28071"/>
                    </a:lnTo>
                    <a:lnTo>
                      <a:pt x="124773" y="28770"/>
                    </a:lnTo>
                    <a:cubicBezTo>
                      <a:pt x="127670" y="30619"/>
                      <a:pt x="130317" y="32916"/>
                      <a:pt x="132715" y="35713"/>
                    </a:cubicBezTo>
                    <a:cubicBezTo>
                      <a:pt x="135112" y="38510"/>
                      <a:pt x="136960" y="41857"/>
                      <a:pt x="138359" y="45753"/>
                    </a:cubicBezTo>
                    <a:cubicBezTo>
                      <a:pt x="139757" y="49649"/>
                      <a:pt x="140457" y="54195"/>
                      <a:pt x="140457" y="59439"/>
                    </a:cubicBezTo>
                    <a:close/>
                    <a:moveTo>
                      <a:pt x="128169" y="56992"/>
                    </a:moveTo>
                    <a:cubicBezTo>
                      <a:pt x="128169" y="46553"/>
                      <a:pt x="125222" y="39160"/>
                      <a:pt x="119378" y="34914"/>
                    </a:cubicBezTo>
                    <a:cubicBezTo>
                      <a:pt x="113534" y="30668"/>
                      <a:pt x="104793" y="28471"/>
                      <a:pt x="93155" y="28471"/>
                    </a:cubicBezTo>
                    <a:lnTo>
                      <a:pt x="90308" y="28471"/>
                    </a:lnTo>
                    <a:cubicBezTo>
                      <a:pt x="77821" y="28471"/>
                      <a:pt x="68330" y="30519"/>
                      <a:pt x="61787" y="34615"/>
                    </a:cubicBezTo>
                    <a:cubicBezTo>
                      <a:pt x="55244" y="38710"/>
                      <a:pt x="51997" y="46203"/>
                      <a:pt x="51997" y="57092"/>
                    </a:cubicBezTo>
                    <a:cubicBezTo>
                      <a:pt x="51997" y="66182"/>
                      <a:pt x="55394" y="72975"/>
                      <a:pt x="62237" y="77471"/>
                    </a:cubicBezTo>
                    <a:cubicBezTo>
                      <a:pt x="69080" y="81966"/>
                      <a:pt x="78520" y="84214"/>
                      <a:pt x="90658" y="84214"/>
                    </a:cubicBezTo>
                    <a:cubicBezTo>
                      <a:pt x="102795" y="84214"/>
                      <a:pt x="111886" y="81966"/>
                      <a:pt x="118429" y="77521"/>
                    </a:cubicBezTo>
                    <a:cubicBezTo>
                      <a:pt x="124973" y="73075"/>
                      <a:pt x="128169" y="66232"/>
                      <a:pt x="128169" y="5704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9" name="Google Shape;3779;g34ed79b00d1_0_3626"/>
              <p:cNvSpPr/>
              <p:nvPr/>
            </p:nvSpPr>
            <p:spPr>
              <a:xfrm>
                <a:off x="1749336" y="2875614"/>
                <a:ext cx="135561" cy="78120"/>
              </a:xfrm>
              <a:custGeom>
                <a:rect b="b" l="l" r="r" t="t"/>
                <a:pathLst>
                  <a:path extrusionOk="0" h="78120" w="135561">
                    <a:moveTo>
                      <a:pt x="22927" y="69479"/>
                    </a:moveTo>
                    <a:cubicBezTo>
                      <a:pt x="19380" y="69129"/>
                      <a:pt x="16183" y="68430"/>
                      <a:pt x="13386" y="67431"/>
                    </a:cubicBezTo>
                    <a:cubicBezTo>
                      <a:pt x="10589" y="66432"/>
                      <a:pt x="8192" y="65083"/>
                      <a:pt x="6244" y="63435"/>
                    </a:cubicBezTo>
                    <a:cubicBezTo>
                      <a:pt x="4296" y="61787"/>
                      <a:pt x="2797" y="59789"/>
                      <a:pt x="1748" y="57491"/>
                    </a:cubicBezTo>
                    <a:cubicBezTo>
                      <a:pt x="699" y="55194"/>
                      <a:pt x="200" y="52646"/>
                      <a:pt x="200" y="49849"/>
                    </a:cubicBezTo>
                    <a:cubicBezTo>
                      <a:pt x="200" y="47052"/>
                      <a:pt x="749" y="44504"/>
                      <a:pt x="1848" y="42007"/>
                    </a:cubicBezTo>
                    <a:cubicBezTo>
                      <a:pt x="2947" y="39510"/>
                      <a:pt x="4196" y="37162"/>
                      <a:pt x="5594" y="34864"/>
                    </a:cubicBezTo>
                    <a:cubicBezTo>
                      <a:pt x="6993" y="32567"/>
                      <a:pt x="8242" y="30419"/>
                      <a:pt x="9340" y="28321"/>
                    </a:cubicBezTo>
                    <a:cubicBezTo>
                      <a:pt x="10439" y="26223"/>
                      <a:pt x="10989" y="24175"/>
                      <a:pt x="10989" y="22227"/>
                    </a:cubicBezTo>
                    <a:cubicBezTo>
                      <a:pt x="10989" y="19380"/>
                      <a:pt x="10090" y="17182"/>
                      <a:pt x="8342" y="15584"/>
                    </a:cubicBezTo>
                    <a:cubicBezTo>
                      <a:pt x="6593" y="13986"/>
                      <a:pt x="3796" y="12787"/>
                      <a:pt x="0" y="11988"/>
                    </a:cubicBezTo>
                    <a:lnTo>
                      <a:pt x="0" y="3247"/>
                    </a:lnTo>
                    <a:cubicBezTo>
                      <a:pt x="6943" y="3996"/>
                      <a:pt x="12487" y="6044"/>
                      <a:pt x="16633" y="9390"/>
                    </a:cubicBezTo>
                    <a:cubicBezTo>
                      <a:pt x="20779" y="12737"/>
                      <a:pt x="22827" y="17182"/>
                      <a:pt x="22827" y="22827"/>
                    </a:cubicBezTo>
                    <a:cubicBezTo>
                      <a:pt x="22827" y="25424"/>
                      <a:pt x="22277" y="27971"/>
                      <a:pt x="21178" y="30419"/>
                    </a:cubicBezTo>
                    <a:cubicBezTo>
                      <a:pt x="20079" y="32866"/>
                      <a:pt x="18831" y="35214"/>
                      <a:pt x="17432" y="37462"/>
                    </a:cubicBezTo>
                    <a:cubicBezTo>
                      <a:pt x="16034" y="39709"/>
                      <a:pt x="14785" y="41907"/>
                      <a:pt x="13686" y="44105"/>
                    </a:cubicBezTo>
                    <a:cubicBezTo>
                      <a:pt x="12587" y="46253"/>
                      <a:pt x="12038" y="48401"/>
                      <a:pt x="12038" y="50498"/>
                    </a:cubicBezTo>
                    <a:cubicBezTo>
                      <a:pt x="12038" y="53396"/>
                      <a:pt x="12937" y="55643"/>
                      <a:pt x="14685" y="57191"/>
                    </a:cubicBezTo>
                    <a:cubicBezTo>
                      <a:pt x="16433" y="58740"/>
                      <a:pt x="19180" y="59939"/>
                      <a:pt x="22927" y="60738"/>
                    </a:cubicBezTo>
                    <a:lnTo>
                      <a:pt x="22927" y="69479"/>
                    </a:lnTo>
                    <a:close/>
                    <a:moveTo>
                      <a:pt x="34515" y="34365"/>
                    </a:moveTo>
                    <a:cubicBezTo>
                      <a:pt x="34515" y="22727"/>
                      <a:pt x="37112" y="14086"/>
                      <a:pt x="42357" y="8441"/>
                    </a:cubicBezTo>
                    <a:cubicBezTo>
                      <a:pt x="47601" y="2797"/>
                      <a:pt x="55943" y="0"/>
                      <a:pt x="67381" y="0"/>
                    </a:cubicBezTo>
                    <a:lnTo>
                      <a:pt x="133763" y="0"/>
                    </a:lnTo>
                    <a:lnTo>
                      <a:pt x="133763" y="10789"/>
                    </a:lnTo>
                    <a:lnTo>
                      <a:pt x="119328" y="13636"/>
                    </a:lnTo>
                    <a:lnTo>
                      <a:pt x="119328" y="14335"/>
                    </a:lnTo>
                    <a:cubicBezTo>
                      <a:pt x="122875" y="17082"/>
                      <a:pt x="125872" y="19930"/>
                      <a:pt x="128269" y="22876"/>
                    </a:cubicBezTo>
                    <a:cubicBezTo>
                      <a:pt x="130667" y="25824"/>
                      <a:pt x="132465" y="29270"/>
                      <a:pt x="133713" y="33166"/>
                    </a:cubicBezTo>
                    <a:cubicBezTo>
                      <a:pt x="134912" y="37062"/>
                      <a:pt x="135562" y="41807"/>
                      <a:pt x="135562" y="47452"/>
                    </a:cubicBezTo>
                    <a:cubicBezTo>
                      <a:pt x="135562" y="53396"/>
                      <a:pt x="134513" y="58640"/>
                      <a:pt x="132465" y="63285"/>
                    </a:cubicBezTo>
                    <a:cubicBezTo>
                      <a:pt x="130417" y="67931"/>
                      <a:pt x="127220" y="71527"/>
                      <a:pt x="123024" y="74174"/>
                    </a:cubicBezTo>
                    <a:cubicBezTo>
                      <a:pt x="118829" y="76822"/>
                      <a:pt x="113484" y="78120"/>
                      <a:pt x="106991" y="78120"/>
                    </a:cubicBezTo>
                    <a:cubicBezTo>
                      <a:pt x="97251" y="78120"/>
                      <a:pt x="89758" y="74274"/>
                      <a:pt x="84514" y="66532"/>
                    </a:cubicBezTo>
                    <a:cubicBezTo>
                      <a:pt x="79269" y="58790"/>
                      <a:pt x="76422" y="47052"/>
                      <a:pt x="75972" y="31268"/>
                    </a:cubicBezTo>
                    <a:lnTo>
                      <a:pt x="75273" y="14435"/>
                    </a:lnTo>
                    <a:lnTo>
                      <a:pt x="69279" y="14435"/>
                    </a:lnTo>
                    <a:cubicBezTo>
                      <a:pt x="60838" y="14435"/>
                      <a:pt x="54944" y="16233"/>
                      <a:pt x="51547" y="19880"/>
                    </a:cubicBezTo>
                    <a:cubicBezTo>
                      <a:pt x="48151" y="23526"/>
                      <a:pt x="46453" y="28621"/>
                      <a:pt x="46453" y="35214"/>
                    </a:cubicBezTo>
                    <a:cubicBezTo>
                      <a:pt x="46453" y="40309"/>
                      <a:pt x="47202" y="45204"/>
                      <a:pt x="48700" y="49849"/>
                    </a:cubicBezTo>
                    <a:cubicBezTo>
                      <a:pt x="50199" y="54494"/>
                      <a:pt x="51947" y="58890"/>
                      <a:pt x="53945" y="63036"/>
                    </a:cubicBezTo>
                    <a:lnTo>
                      <a:pt x="42706" y="67581"/>
                    </a:lnTo>
                    <a:cubicBezTo>
                      <a:pt x="40459" y="63185"/>
                      <a:pt x="38511" y="58140"/>
                      <a:pt x="36912" y="52446"/>
                    </a:cubicBezTo>
                    <a:cubicBezTo>
                      <a:pt x="35314" y="46752"/>
                      <a:pt x="34515" y="40758"/>
                      <a:pt x="34515" y="34465"/>
                    </a:cubicBezTo>
                    <a:close/>
                    <a:moveTo>
                      <a:pt x="85663" y="14585"/>
                    </a:moveTo>
                    <a:lnTo>
                      <a:pt x="86262" y="29470"/>
                    </a:lnTo>
                    <a:cubicBezTo>
                      <a:pt x="86761" y="41657"/>
                      <a:pt x="88710" y="50249"/>
                      <a:pt x="92256" y="55244"/>
                    </a:cubicBezTo>
                    <a:cubicBezTo>
                      <a:pt x="95752" y="60239"/>
                      <a:pt x="100697" y="62736"/>
                      <a:pt x="107141" y="62736"/>
                    </a:cubicBezTo>
                    <a:cubicBezTo>
                      <a:pt x="112735" y="62736"/>
                      <a:pt x="116831" y="61038"/>
                      <a:pt x="119528" y="57641"/>
                    </a:cubicBezTo>
                    <a:cubicBezTo>
                      <a:pt x="122225" y="54245"/>
                      <a:pt x="123524" y="49749"/>
                      <a:pt x="123524" y="44205"/>
                    </a:cubicBezTo>
                    <a:cubicBezTo>
                      <a:pt x="123524" y="35514"/>
                      <a:pt x="121126" y="28421"/>
                      <a:pt x="116331" y="22926"/>
                    </a:cubicBezTo>
                    <a:cubicBezTo>
                      <a:pt x="111536" y="17382"/>
                      <a:pt x="104294" y="14635"/>
                      <a:pt x="94703" y="14635"/>
                    </a:cubicBezTo>
                    <a:lnTo>
                      <a:pt x="85713" y="14635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80" name="Google Shape;3780;g34ed79b00d1_0_3626"/>
              <p:cNvSpPr/>
              <p:nvPr/>
            </p:nvSpPr>
            <p:spPr>
              <a:xfrm>
                <a:off x="1783701" y="2716277"/>
                <a:ext cx="99448" cy="81516"/>
              </a:xfrm>
              <a:custGeom>
                <a:rect b="b" l="l" r="r" t="t"/>
                <a:pathLst>
                  <a:path extrusionOk="0" h="81516" w="99448">
                    <a:moveTo>
                      <a:pt x="0" y="35164"/>
                    </a:moveTo>
                    <a:cubicBezTo>
                      <a:pt x="0" y="23576"/>
                      <a:pt x="2847" y="14835"/>
                      <a:pt x="8491" y="8891"/>
                    </a:cubicBezTo>
                    <a:cubicBezTo>
                      <a:pt x="14136" y="2947"/>
                      <a:pt x="23276" y="0"/>
                      <a:pt x="35813" y="0"/>
                    </a:cubicBezTo>
                    <a:lnTo>
                      <a:pt x="99449" y="0"/>
                    </a:lnTo>
                    <a:lnTo>
                      <a:pt x="99449" y="14635"/>
                    </a:lnTo>
                    <a:lnTo>
                      <a:pt x="36812" y="14635"/>
                    </a:lnTo>
                    <a:cubicBezTo>
                      <a:pt x="28671" y="14635"/>
                      <a:pt x="22577" y="16483"/>
                      <a:pt x="18531" y="20229"/>
                    </a:cubicBezTo>
                    <a:cubicBezTo>
                      <a:pt x="14485" y="23925"/>
                      <a:pt x="12487" y="29620"/>
                      <a:pt x="12487" y="37312"/>
                    </a:cubicBezTo>
                    <a:cubicBezTo>
                      <a:pt x="12487" y="48151"/>
                      <a:pt x="15534" y="55743"/>
                      <a:pt x="21678" y="60139"/>
                    </a:cubicBezTo>
                    <a:cubicBezTo>
                      <a:pt x="27822" y="64534"/>
                      <a:pt x="36663" y="66732"/>
                      <a:pt x="48301" y="66732"/>
                    </a:cubicBezTo>
                    <a:lnTo>
                      <a:pt x="99449" y="66732"/>
                    </a:lnTo>
                    <a:lnTo>
                      <a:pt x="99449" y="81517"/>
                    </a:lnTo>
                    <a:lnTo>
                      <a:pt x="1798" y="81517"/>
                    </a:lnTo>
                    <a:lnTo>
                      <a:pt x="1798" y="69579"/>
                    </a:lnTo>
                    <a:lnTo>
                      <a:pt x="15884" y="67331"/>
                    </a:lnTo>
                    <a:lnTo>
                      <a:pt x="15884" y="66532"/>
                    </a:lnTo>
                    <a:cubicBezTo>
                      <a:pt x="12437" y="64434"/>
                      <a:pt x="9540" y="61787"/>
                      <a:pt x="7193" y="58590"/>
                    </a:cubicBezTo>
                    <a:cubicBezTo>
                      <a:pt x="4845" y="55394"/>
                      <a:pt x="3047" y="51797"/>
                      <a:pt x="1848" y="47801"/>
                    </a:cubicBezTo>
                    <a:cubicBezTo>
                      <a:pt x="649" y="43805"/>
                      <a:pt x="0" y="39610"/>
                      <a:pt x="0" y="3521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81" name="Google Shape;3781;g34ed79b00d1_0_3626"/>
              <p:cNvSpPr/>
              <p:nvPr/>
            </p:nvSpPr>
            <p:spPr>
              <a:xfrm>
                <a:off x="1744491" y="2604391"/>
                <a:ext cx="138708" cy="81516"/>
              </a:xfrm>
              <a:custGeom>
                <a:rect b="b" l="l" r="r" t="t"/>
                <a:pathLst>
                  <a:path extrusionOk="0" h="81516" w="138708">
                    <a:moveTo>
                      <a:pt x="0" y="66582"/>
                    </a:moveTo>
                    <a:lnTo>
                      <a:pt x="41458" y="66582"/>
                    </a:lnTo>
                    <a:cubicBezTo>
                      <a:pt x="43855" y="66582"/>
                      <a:pt x="46203" y="66632"/>
                      <a:pt x="48650" y="66782"/>
                    </a:cubicBezTo>
                    <a:cubicBezTo>
                      <a:pt x="51048" y="66882"/>
                      <a:pt x="53246" y="67131"/>
                      <a:pt x="55294" y="67381"/>
                    </a:cubicBezTo>
                    <a:lnTo>
                      <a:pt x="55294" y="66382"/>
                    </a:lnTo>
                    <a:cubicBezTo>
                      <a:pt x="51847" y="64384"/>
                      <a:pt x="48950" y="61787"/>
                      <a:pt x="46603" y="58690"/>
                    </a:cubicBezTo>
                    <a:cubicBezTo>
                      <a:pt x="44255" y="55593"/>
                      <a:pt x="42457" y="52047"/>
                      <a:pt x="41258" y="48051"/>
                    </a:cubicBezTo>
                    <a:cubicBezTo>
                      <a:pt x="40059" y="44055"/>
                      <a:pt x="39410" y="39860"/>
                      <a:pt x="39410" y="35414"/>
                    </a:cubicBezTo>
                    <a:cubicBezTo>
                      <a:pt x="39410" y="27572"/>
                      <a:pt x="40659" y="21029"/>
                      <a:pt x="43156" y="15784"/>
                    </a:cubicBezTo>
                    <a:cubicBezTo>
                      <a:pt x="45653" y="10539"/>
                      <a:pt x="49499" y="6593"/>
                      <a:pt x="54744" y="3946"/>
                    </a:cubicBezTo>
                    <a:cubicBezTo>
                      <a:pt x="59989" y="1299"/>
                      <a:pt x="66732" y="0"/>
                      <a:pt x="75073" y="0"/>
                    </a:cubicBezTo>
                    <a:lnTo>
                      <a:pt x="138708" y="0"/>
                    </a:lnTo>
                    <a:lnTo>
                      <a:pt x="138708" y="14635"/>
                    </a:lnTo>
                    <a:lnTo>
                      <a:pt x="76072" y="14635"/>
                    </a:lnTo>
                    <a:cubicBezTo>
                      <a:pt x="67931" y="14635"/>
                      <a:pt x="61837" y="16483"/>
                      <a:pt x="57791" y="20230"/>
                    </a:cubicBezTo>
                    <a:cubicBezTo>
                      <a:pt x="53745" y="23926"/>
                      <a:pt x="51747" y="29620"/>
                      <a:pt x="51747" y="37312"/>
                    </a:cubicBezTo>
                    <a:cubicBezTo>
                      <a:pt x="51747" y="44555"/>
                      <a:pt x="53146" y="50349"/>
                      <a:pt x="55893" y="54644"/>
                    </a:cubicBezTo>
                    <a:cubicBezTo>
                      <a:pt x="58640" y="58940"/>
                      <a:pt x="62686" y="62037"/>
                      <a:pt x="68081" y="63935"/>
                    </a:cubicBezTo>
                    <a:cubicBezTo>
                      <a:pt x="73475" y="65833"/>
                      <a:pt x="79968" y="66732"/>
                      <a:pt x="87660" y="66732"/>
                    </a:cubicBezTo>
                    <a:lnTo>
                      <a:pt x="138708" y="66732"/>
                    </a:lnTo>
                    <a:lnTo>
                      <a:pt x="138708" y="81517"/>
                    </a:lnTo>
                    <a:lnTo>
                      <a:pt x="50" y="81517"/>
                    </a:lnTo>
                    <a:lnTo>
                      <a:pt x="50" y="66732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82" name="Google Shape;3782;g34ed79b00d1_0_3626"/>
              <p:cNvSpPr/>
              <p:nvPr/>
            </p:nvSpPr>
            <p:spPr>
              <a:xfrm>
                <a:off x="1743392" y="2502945"/>
                <a:ext cx="171025" cy="78120"/>
              </a:xfrm>
              <a:custGeom>
                <a:rect b="b" l="l" r="r" t="t"/>
                <a:pathLst>
                  <a:path extrusionOk="0" h="78120" w="171025">
                    <a:moveTo>
                      <a:pt x="0" y="28121"/>
                    </a:moveTo>
                    <a:cubicBezTo>
                      <a:pt x="2697" y="26623"/>
                      <a:pt x="5694" y="24575"/>
                      <a:pt x="9041" y="21878"/>
                    </a:cubicBezTo>
                    <a:cubicBezTo>
                      <a:pt x="12387" y="19180"/>
                      <a:pt x="15684" y="16383"/>
                      <a:pt x="18881" y="13386"/>
                    </a:cubicBezTo>
                    <a:cubicBezTo>
                      <a:pt x="22078" y="10389"/>
                      <a:pt x="24875" y="7792"/>
                      <a:pt x="27172" y="5444"/>
                    </a:cubicBezTo>
                    <a:lnTo>
                      <a:pt x="29120" y="5444"/>
                    </a:lnTo>
                    <a:lnTo>
                      <a:pt x="29120" y="15984"/>
                    </a:lnTo>
                    <a:cubicBezTo>
                      <a:pt x="27022" y="19180"/>
                      <a:pt x="24475" y="22477"/>
                      <a:pt x="21478" y="25874"/>
                    </a:cubicBezTo>
                    <a:cubicBezTo>
                      <a:pt x="18431" y="29270"/>
                      <a:pt x="15284" y="32567"/>
                      <a:pt x="12038" y="35764"/>
                    </a:cubicBezTo>
                    <a:cubicBezTo>
                      <a:pt x="15284" y="38960"/>
                      <a:pt x="18431" y="42207"/>
                      <a:pt x="21428" y="45503"/>
                    </a:cubicBezTo>
                    <a:cubicBezTo>
                      <a:pt x="24425" y="48800"/>
                      <a:pt x="27022" y="52047"/>
                      <a:pt x="29120" y="55243"/>
                    </a:cubicBezTo>
                    <a:lnTo>
                      <a:pt x="29120" y="65383"/>
                    </a:lnTo>
                    <a:lnTo>
                      <a:pt x="27172" y="65383"/>
                    </a:lnTo>
                    <a:cubicBezTo>
                      <a:pt x="24775" y="63135"/>
                      <a:pt x="22028" y="60538"/>
                      <a:pt x="18781" y="57691"/>
                    </a:cubicBezTo>
                    <a:cubicBezTo>
                      <a:pt x="15584" y="54794"/>
                      <a:pt x="12287" y="52047"/>
                      <a:pt x="8991" y="49400"/>
                    </a:cubicBezTo>
                    <a:cubicBezTo>
                      <a:pt x="5644" y="46752"/>
                      <a:pt x="2647" y="44654"/>
                      <a:pt x="0" y="43106"/>
                    </a:cubicBezTo>
                    <a:lnTo>
                      <a:pt x="0" y="28021"/>
                    </a:lnTo>
                    <a:close/>
                    <a:moveTo>
                      <a:pt x="40459" y="34365"/>
                    </a:moveTo>
                    <a:cubicBezTo>
                      <a:pt x="40459" y="22727"/>
                      <a:pt x="43056" y="14086"/>
                      <a:pt x="48301" y="8441"/>
                    </a:cubicBezTo>
                    <a:cubicBezTo>
                      <a:pt x="53545" y="2797"/>
                      <a:pt x="61887" y="0"/>
                      <a:pt x="73325" y="0"/>
                    </a:cubicBezTo>
                    <a:lnTo>
                      <a:pt x="139707" y="0"/>
                    </a:lnTo>
                    <a:lnTo>
                      <a:pt x="139707" y="10789"/>
                    </a:lnTo>
                    <a:lnTo>
                      <a:pt x="125272" y="13636"/>
                    </a:lnTo>
                    <a:lnTo>
                      <a:pt x="125272" y="14335"/>
                    </a:lnTo>
                    <a:cubicBezTo>
                      <a:pt x="128819" y="17082"/>
                      <a:pt x="131816" y="19930"/>
                      <a:pt x="134213" y="22877"/>
                    </a:cubicBezTo>
                    <a:cubicBezTo>
                      <a:pt x="136611" y="25824"/>
                      <a:pt x="138409" y="29270"/>
                      <a:pt x="139657" y="33166"/>
                    </a:cubicBezTo>
                    <a:cubicBezTo>
                      <a:pt x="140856" y="37062"/>
                      <a:pt x="141506" y="41807"/>
                      <a:pt x="141506" y="47452"/>
                    </a:cubicBezTo>
                    <a:cubicBezTo>
                      <a:pt x="141506" y="53396"/>
                      <a:pt x="140457" y="58640"/>
                      <a:pt x="138409" y="63285"/>
                    </a:cubicBezTo>
                    <a:cubicBezTo>
                      <a:pt x="136361" y="67931"/>
                      <a:pt x="133164" y="71527"/>
                      <a:pt x="128968" y="74174"/>
                    </a:cubicBezTo>
                    <a:cubicBezTo>
                      <a:pt x="124773" y="76821"/>
                      <a:pt x="119428" y="78120"/>
                      <a:pt x="112935" y="78120"/>
                    </a:cubicBezTo>
                    <a:cubicBezTo>
                      <a:pt x="103195" y="78120"/>
                      <a:pt x="95702" y="74274"/>
                      <a:pt x="90458" y="66532"/>
                    </a:cubicBezTo>
                    <a:cubicBezTo>
                      <a:pt x="85213" y="58790"/>
                      <a:pt x="82366" y="47052"/>
                      <a:pt x="81916" y="31268"/>
                    </a:cubicBezTo>
                    <a:lnTo>
                      <a:pt x="81217" y="14435"/>
                    </a:lnTo>
                    <a:lnTo>
                      <a:pt x="75223" y="14435"/>
                    </a:lnTo>
                    <a:cubicBezTo>
                      <a:pt x="66782" y="14435"/>
                      <a:pt x="60888" y="16233"/>
                      <a:pt x="57491" y="19880"/>
                    </a:cubicBezTo>
                    <a:cubicBezTo>
                      <a:pt x="54095" y="23526"/>
                      <a:pt x="52396" y="28621"/>
                      <a:pt x="52396" y="35214"/>
                    </a:cubicBezTo>
                    <a:cubicBezTo>
                      <a:pt x="52396" y="40309"/>
                      <a:pt x="53146" y="45204"/>
                      <a:pt x="54644" y="49849"/>
                    </a:cubicBezTo>
                    <a:cubicBezTo>
                      <a:pt x="56143" y="54494"/>
                      <a:pt x="57891" y="58890"/>
                      <a:pt x="59889" y="63035"/>
                    </a:cubicBezTo>
                    <a:lnTo>
                      <a:pt x="48650" y="67581"/>
                    </a:lnTo>
                    <a:cubicBezTo>
                      <a:pt x="46403" y="63185"/>
                      <a:pt x="44455" y="58141"/>
                      <a:pt x="42856" y="52446"/>
                    </a:cubicBezTo>
                    <a:cubicBezTo>
                      <a:pt x="41258" y="46752"/>
                      <a:pt x="40459" y="40758"/>
                      <a:pt x="40459" y="34465"/>
                    </a:cubicBezTo>
                    <a:close/>
                    <a:moveTo>
                      <a:pt x="91606" y="14585"/>
                    </a:moveTo>
                    <a:lnTo>
                      <a:pt x="92206" y="29470"/>
                    </a:lnTo>
                    <a:cubicBezTo>
                      <a:pt x="92705" y="41657"/>
                      <a:pt x="94653" y="50249"/>
                      <a:pt x="98200" y="55243"/>
                    </a:cubicBezTo>
                    <a:cubicBezTo>
                      <a:pt x="101696" y="60238"/>
                      <a:pt x="106641" y="62736"/>
                      <a:pt x="113085" y="62736"/>
                    </a:cubicBezTo>
                    <a:cubicBezTo>
                      <a:pt x="118679" y="62736"/>
                      <a:pt x="122775" y="61038"/>
                      <a:pt x="125472" y="57641"/>
                    </a:cubicBezTo>
                    <a:cubicBezTo>
                      <a:pt x="128169" y="54245"/>
                      <a:pt x="129468" y="49749"/>
                      <a:pt x="129468" y="44205"/>
                    </a:cubicBezTo>
                    <a:cubicBezTo>
                      <a:pt x="129468" y="35514"/>
                      <a:pt x="127070" y="28421"/>
                      <a:pt x="122275" y="22927"/>
                    </a:cubicBezTo>
                    <a:cubicBezTo>
                      <a:pt x="117480" y="17382"/>
                      <a:pt x="110238" y="14635"/>
                      <a:pt x="100647" y="14635"/>
                    </a:cubicBezTo>
                    <a:lnTo>
                      <a:pt x="91656" y="14635"/>
                    </a:lnTo>
                    <a:close/>
                    <a:moveTo>
                      <a:pt x="171025" y="36862"/>
                    </a:moveTo>
                    <a:cubicBezTo>
                      <a:pt x="171025" y="39360"/>
                      <a:pt x="170226" y="41458"/>
                      <a:pt x="168628" y="43206"/>
                    </a:cubicBezTo>
                    <a:cubicBezTo>
                      <a:pt x="167030" y="44904"/>
                      <a:pt x="164582" y="45803"/>
                      <a:pt x="161335" y="45803"/>
                    </a:cubicBezTo>
                    <a:cubicBezTo>
                      <a:pt x="158089" y="45803"/>
                      <a:pt x="155541" y="44954"/>
                      <a:pt x="153993" y="43206"/>
                    </a:cubicBezTo>
                    <a:cubicBezTo>
                      <a:pt x="152395" y="41508"/>
                      <a:pt x="151645" y="39360"/>
                      <a:pt x="151645" y="36862"/>
                    </a:cubicBezTo>
                    <a:cubicBezTo>
                      <a:pt x="151645" y="34365"/>
                      <a:pt x="152444" y="32167"/>
                      <a:pt x="153993" y="30419"/>
                    </a:cubicBezTo>
                    <a:cubicBezTo>
                      <a:pt x="155541" y="28721"/>
                      <a:pt x="158039" y="27822"/>
                      <a:pt x="161335" y="27822"/>
                    </a:cubicBezTo>
                    <a:cubicBezTo>
                      <a:pt x="164632" y="27822"/>
                      <a:pt x="167030" y="28671"/>
                      <a:pt x="168628" y="30419"/>
                    </a:cubicBezTo>
                    <a:cubicBezTo>
                      <a:pt x="170226" y="32167"/>
                      <a:pt x="171025" y="34265"/>
                      <a:pt x="171025" y="3686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83" name="Google Shape;3783;g34ed79b00d1_0_3626"/>
              <p:cNvSpPr/>
              <p:nvPr/>
            </p:nvSpPr>
            <p:spPr>
              <a:xfrm>
                <a:off x="1783701" y="2391059"/>
                <a:ext cx="99448" cy="81516"/>
              </a:xfrm>
              <a:custGeom>
                <a:rect b="b" l="l" r="r" t="t"/>
                <a:pathLst>
                  <a:path extrusionOk="0" h="81516" w="99448">
                    <a:moveTo>
                      <a:pt x="0" y="35164"/>
                    </a:moveTo>
                    <a:cubicBezTo>
                      <a:pt x="0" y="23576"/>
                      <a:pt x="2847" y="14835"/>
                      <a:pt x="8491" y="8891"/>
                    </a:cubicBezTo>
                    <a:cubicBezTo>
                      <a:pt x="14136" y="2947"/>
                      <a:pt x="23276" y="0"/>
                      <a:pt x="35813" y="0"/>
                    </a:cubicBezTo>
                    <a:lnTo>
                      <a:pt x="99449" y="0"/>
                    </a:lnTo>
                    <a:lnTo>
                      <a:pt x="99449" y="14635"/>
                    </a:lnTo>
                    <a:lnTo>
                      <a:pt x="36812" y="14635"/>
                    </a:lnTo>
                    <a:cubicBezTo>
                      <a:pt x="28671" y="14635"/>
                      <a:pt x="22577" y="16483"/>
                      <a:pt x="18531" y="20229"/>
                    </a:cubicBezTo>
                    <a:cubicBezTo>
                      <a:pt x="14485" y="23925"/>
                      <a:pt x="12487" y="29620"/>
                      <a:pt x="12487" y="37312"/>
                    </a:cubicBezTo>
                    <a:cubicBezTo>
                      <a:pt x="12487" y="48151"/>
                      <a:pt x="15534" y="55743"/>
                      <a:pt x="21678" y="60139"/>
                    </a:cubicBezTo>
                    <a:cubicBezTo>
                      <a:pt x="27822" y="64534"/>
                      <a:pt x="36663" y="66732"/>
                      <a:pt x="48301" y="66732"/>
                    </a:cubicBezTo>
                    <a:lnTo>
                      <a:pt x="99449" y="66732"/>
                    </a:lnTo>
                    <a:lnTo>
                      <a:pt x="99449" y="81517"/>
                    </a:lnTo>
                    <a:lnTo>
                      <a:pt x="1798" y="81517"/>
                    </a:lnTo>
                    <a:lnTo>
                      <a:pt x="1798" y="69579"/>
                    </a:lnTo>
                    <a:lnTo>
                      <a:pt x="15884" y="67331"/>
                    </a:lnTo>
                    <a:lnTo>
                      <a:pt x="15884" y="66532"/>
                    </a:lnTo>
                    <a:cubicBezTo>
                      <a:pt x="12437" y="64434"/>
                      <a:pt x="9540" y="61787"/>
                      <a:pt x="7193" y="58590"/>
                    </a:cubicBezTo>
                    <a:cubicBezTo>
                      <a:pt x="4845" y="55393"/>
                      <a:pt x="3047" y="51797"/>
                      <a:pt x="1848" y="47801"/>
                    </a:cubicBezTo>
                    <a:cubicBezTo>
                      <a:pt x="649" y="43805"/>
                      <a:pt x="0" y="39610"/>
                      <a:pt x="0" y="3521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84" name="Google Shape;3784;g34ed79b00d1_0_3626"/>
              <p:cNvSpPr/>
              <p:nvPr/>
            </p:nvSpPr>
            <p:spPr>
              <a:xfrm>
                <a:off x="1744441" y="2218985"/>
                <a:ext cx="140456" cy="99598"/>
              </a:xfrm>
              <a:custGeom>
                <a:rect b="b" l="l" r="r" t="t"/>
                <a:pathLst>
                  <a:path extrusionOk="0" h="99598" w="140456">
                    <a:moveTo>
                      <a:pt x="140457" y="59389"/>
                    </a:moveTo>
                    <a:cubicBezTo>
                      <a:pt x="140457" y="71727"/>
                      <a:pt x="136261" y="81517"/>
                      <a:pt x="127870" y="88759"/>
                    </a:cubicBezTo>
                    <a:cubicBezTo>
                      <a:pt x="119478" y="96002"/>
                      <a:pt x="107041" y="99598"/>
                      <a:pt x="90558" y="99598"/>
                    </a:cubicBezTo>
                    <a:cubicBezTo>
                      <a:pt x="74074" y="99598"/>
                      <a:pt x="60788" y="95902"/>
                      <a:pt x="52347" y="88560"/>
                    </a:cubicBezTo>
                    <a:cubicBezTo>
                      <a:pt x="43905" y="81217"/>
                      <a:pt x="39710" y="71427"/>
                      <a:pt x="39710" y="59239"/>
                    </a:cubicBezTo>
                    <a:cubicBezTo>
                      <a:pt x="39710" y="54045"/>
                      <a:pt x="40409" y="49549"/>
                      <a:pt x="41757" y="45703"/>
                    </a:cubicBezTo>
                    <a:cubicBezTo>
                      <a:pt x="43106" y="41857"/>
                      <a:pt x="44954" y="38511"/>
                      <a:pt x="47302" y="35664"/>
                    </a:cubicBezTo>
                    <a:cubicBezTo>
                      <a:pt x="49599" y="32866"/>
                      <a:pt x="52197" y="30469"/>
                      <a:pt x="55044" y="28571"/>
                    </a:cubicBezTo>
                    <a:lnTo>
                      <a:pt x="55044" y="27522"/>
                    </a:lnTo>
                    <a:cubicBezTo>
                      <a:pt x="53196" y="27822"/>
                      <a:pt x="50698" y="28071"/>
                      <a:pt x="47452" y="28271"/>
                    </a:cubicBezTo>
                    <a:cubicBezTo>
                      <a:pt x="44205" y="28471"/>
                      <a:pt x="41558" y="28571"/>
                      <a:pt x="39410" y="28571"/>
                    </a:cubicBezTo>
                    <a:lnTo>
                      <a:pt x="27722" y="28571"/>
                    </a:lnTo>
                    <a:lnTo>
                      <a:pt x="27722" y="68031"/>
                    </a:lnTo>
                    <a:lnTo>
                      <a:pt x="16583" y="68031"/>
                    </a:lnTo>
                    <a:lnTo>
                      <a:pt x="16583" y="28571"/>
                    </a:lnTo>
                    <a:lnTo>
                      <a:pt x="0" y="28571"/>
                    </a:lnTo>
                    <a:lnTo>
                      <a:pt x="0" y="13786"/>
                    </a:lnTo>
                    <a:lnTo>
                      <a:pt x="16583" y="13786"/>
                    </a:lnTo>
                    <a:lnTo>
                      <a:pt x="16583" y="0"/>
                    </a:lnTo>
                    <a:lnTo>
                      <a:pt x="27722" y="0"/>
                    </a:lnTo>
                    <a:lnTo>
                      <a:pt x="27722" y="13786"/>
                    </a:lnTo>
                    <a:lnTo>
                      <a:pt x="138659" y="13786"/>
                    </a:lnTo>
                    <a:lnTo>
                      <a:pt x="138659" y="25924"/>
                    </a:lnTo>
                    <a:lnTo>
                      <a:pt x="124773" y="28071"/>
                    </a:lnTo>
                    <a:lnTo>
                      <a:pt x="124773" y="28771"/>
                    </a:lnTo>
                    <a:cubicBezTo>
                      <a:pt x="127670" y="30619"/>
                      <a:pt x="130317" y="32916"/>
                      <a:pt x="132715" y="35714"/>
                    </a:cubicBezTo>
                    <a:cubicBezTo>
                      <a:pt x="135112" y="38511"/>
                      <a:pt x="136960" y="41857"/>
                      <a:pt x="138359" y="45753"/>
                    </a:cubicBezTo>
                    <a:cubicBezTo>
                      <a:pt x="139757" y="49649"/>
                      <a:pt x="140457" y="54195"/>
                      <a:pt x="140457" y="59439"/>
                    </a:cubicBezTo>
                    <a:close/>
                    <a:moveTo>
                      <a:pt x="128169" y="56992"/>
                    </a:moveTo>
                    <a:cubicBezTo>
                      <a:pt x="128169" y="46553"/>
                      <a:pt x="125222" y="39160"/>
                      <a:pt x="119378" y="34914"/>
                    </a:cubicBezTo>
                    <a:cubicBezTo>
                      <a:pt x="113534" y="30669"/>
                      <a:pt x="104793" y="28471"/>
                      <a:pt x="93155" y="28471"/>
                    </a:cubicBezTo>
                    <a:lnTo>
                      <a:pt x="90308" y="28471"/>
                    </a:lnTo>
                    <a:cubicBezTo>
                      <a:pt x="77821" y="28471"/>
                      <a:pt x="68330" y="30519"/>
                      <a:pt x="61787" y="34615"/>
                    </a:cubicBezTo>
                    <a:cubicBezTo>
                      <a:pt x="55244" y="38710"/>
                      <a:pt x="51997" y="46203"/>
                      <a:pt x="51997" y="57092"/>
                    </a:cubicBezTo>
                    <a:cubicBezTo>
                      <a:pt x="51997" y="66182"/>
                      <a:pt x="55394" y="72975"/>
                      <a:pt x="62237" y="77471"/>
                    </a:cubicBezTo>
                    <a:cubicBezTo>
                      <a:pt x="69080" y="81966"/>
                      <a:pt x="78520" y="84214"/>
                      <a:pt x="90658" y="84214"/>
                    </a:cubicBezTo>
                    <a:cubicBezTo>
                      <a:pt x="102795" y="84214"/>
                      <a:pt x="111886" y="81966"/>
                      <a:pt x="118429" y="77521"/>
                    </a:cubicBezTo>
                    <a:cubicBezTo>
                      <a:pt x="124973" y="73075"/>
                      <a:pt x="128169" y="66232"/>
                      <a:pt x="128169" y="5704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85" name="Google Shape;3785;g34ed79b00d1_0_3626"/>
              <p:cNvSpPr/>
              <p:nvPr/>
            </p:nvSpPr>
            <p:spPr>
              <a:xfrm>
                <a:off x="1770265" y="2090016"/>
                <a:ext cx="114583" cy="112285"/>
              </a:xfrm>
              <a:custGeom>
                <a:rect b="b" l="l" r="r" t="t"/>
                <a:pathLst>
                  <a:path extrusionOk="0" h="112285" w="114583">
                    <a:moveTo>
                      <a:pt x="50" y="1249"/>
                    </a:moveTo>
                    <a:lnTo>
                      <a:pt x="1998" y="0"/>
                    </a:lnTo>
                    <a:cubicBezTo>
                      <a:pt x="6294" y="649"/>
                      <a:pt x="10389" y="1648"/>
                      <a:pt x="14285" y="2997"/>
                    </a:cubicBezTo>
                    <a:cubicBezTo>
                      <a:pt x="18181" y="4346"/>
                      <a:pt x="21728" y="6144"/>
                      <a:pt x="24875" y="8491"/>
                    </a:cubicBezTo>
                    <a:cubicBezTo>
                      <a:pt x="28021" y="10839"/>
                      <a:pt x="30619" y="13786"/>
                      <a:pt x="32717" y="17382"/>
                    </a:cubicBezTo>
                    <a:cubicBezTo>
                      <a:pt x="34814" y="20979"/>
                      <a:pt x="36113" y="25374"/>
                      <a:pt x="36713" y="30619"/>
                    </a:cubicBezTo>
                    <a:lnTo>
                      <a:pt x="112835" y="30619"/>
                    </a:lnTo>
                    <a:lnTo>
                      <a:pt x="112835" y="42756"/>
                    </a:lnTo>
                    <a:lnTo>
                      <a:pt x="99099" y="44904"/>
                    </a:lnTo>
                    <a:lnTo>
                      <a:pt x="99099" y="45703"/>
                    </a:lnTo>
                    <a:cubicBezTo>
                      <a:pt x="102495" y="47701"/>
                      <a:pt x="105342" y="50299"/>
                      <a:pt x="107640" y="53446"/>
                    </a:cubicBezTo>
                    <a:cubicBezTo>
                      <a:pt x="109938" y="56592"/>
                      <a:pt x="111686" y="60139"/>
                      <a:pt x="112835" y="64135"/>
                    </a:cubicBezTo>
                    <a:cubicBezTo>
                      <a:pt x="113984" y="68131"/>
                      <a:pt x="114583" y="72326"/>
                      <a:pt x="114583" y="76772"/>
                    </a:cubicBezTo>
                    <a:cubicBezTo>
                      <a:pt x="114583" y="84614"/>
                      <a:pt x="113334" y="91157"/>
                      <a:pt x="110837" y="96452"/>
                    </a:cubicBezTo>
                    <a:cubicBezTo>
                      <a:pt x="108339" y="101746"/>
                      <a:pt x="104493" y="105692"/>
                      <a:pt x="99249" y="108339"/>
                    </a:cubicBezTo>
                    <a:cubicBezTo>
                      <a:pt x="94004" y="110987"/>
                      <a:pt x="87311" y="112285"/>
                      <a:pt x="79119" y="112285"/>
                    </a:cubicBezTo>
                    <a:lnTo>
                      <a:pt x="15334" y="112285"/>
                    </a:lnTo>
                    <a:lnTo>
                      <a:pt x="15334" y="97301"/>
                    </a:lnTo>
                    <a:lnTo>
                      <a:pt x="78070" y="97301"/>
                    </a:lnTo>
                    <a:cubicBezTo>
                      <a:pt x="86212" y="97301"/>
                      <a:pt x="92306" y="95453"/>
                      <a:pt x="96302" y="91756"/>
                    </a:cubicBezTo>
                    <a:cubicBezTo>
                      <a:pt x="100298" y="88060"/>
                      <a:pt x="102296" y="82466"/>
                      <a:pt x="102296" y="74924"/>
                    </a:cubicBezTo>
                    <a:cubicBezTo>
                      <a:pt x="102296" y="64135"/>
                      <a:pt x="99249" y="56492"/>
                      <a:pt x="93105" y="52047"/>
                    </a:cubicBezTo>
                    <a:cubicBezTo>
                      <a:pt x="87011" y="47601"/>
                      <a:pt x="78120" y="45404"/>
                      <a:pt x="66532" y="45404"/>
                    </a:cubicBezTo>
                    <a:lnTo>
                      <a:pt x="15284" y="45404"/>
                    </a:lnTo>
                    <a:lnTo>
                      <a:pt x="15284" y="30519"/>
                    </a:lnTo>
                    <a:lnTo>
                      <a:pt x="26173" y="30519"/>
                    </a:lnTo>
                    <a:cubicBezTo>
                      <a:pt x="25474" y="26723"/>
                      <a:pt x="23926" y="23826"/>
                      <a:pt x="21628" y="21878"/>
                    </a:cubicBezTo>
                    <a:cubicBezTo>
                      <a:pt x="19330" y="19930"/>
                      <a:pt x="16333" y="18581"/>
                      <a:pt x="12637" y="17882"/>
                    </a:cubicBezTo>
                    <a:cubicBezTo>
                      <a:pt x="8941" y="17182"/>
                      <a:pt x="4745" y="16833"/>
                      <a:pt x="0" y="16833"/>
                    </a:cubicBezTo>
                    <a:lnTo>
                      <a:pt x="0" y="1249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86" name="Google Shape;3786;g34ed79b00d1_0_3626"/>
              <p:cNvSpPr/>
              <p:nvPr/>
            </p:nvSpPr>
            <p:spPr>
              <a:xfrm>
                <a:off x="1770465" y="1979679"/>
                <a:ext cx="143952" cy="106041"/>
              </a:xfrm>
              <a:custGeom>
                <a:rect b="b" l="l" r="r" t="t"/>
                <a:pathLst>
                  <a:path extrusionOk="0" h="106041" w="143952">
                    <a:moveTo>
                      <a:pt x="63685" y="16383"/>
                    </a:moveTo>
                    <a:cubicBezTo>
                      <a:pt x="74374" y="16383"/>
                      <a:pt x="83515" y="18231"/>
                      <a:pt x="91107" y="21878"/>
                    </a:cubicBezTo>
                    <a:cubicBezTo>
                      <a:pt x="98699" y="25524"/>
                      <a:pt x="104493" y="30719"/>
                      <a:pt x="108489" y="37462"/>
                    </a:cubicBezTo>
                    <a:cubicBezTo>
                      <a:pt x="112485" y="44205"/>
                      <a:pt x="114483" y="52247"/>
                      <a:pt x="114483" y="61587"/>
                    </a:cubicBezTo>
                    <a:cubicBezTo>
                      <a:pt x="114483" y="70278"/>
                      <a:pt x="112485" y="77970"/>
                      <a:pt x="108489" y="84664"/>
                    </a:cubicBezTo>
                    <a:cubicBezTo>
                      <a:pt x="104493" y="91357"/>
                      <a:pt x="98699" y="96601"/>
                      <a:pt x="91107" y="100398"/>
                    </a:cubicBezTo>
                    <a:cubicBezTo>
                      <a:pt x="83515" y="104194"/>
                      <a:pt x="74374" y="106042"/>
                      <a:pt x="63685" y="106042"/>
                    </a:cubicBezTo>
                    <a:cubicBezTo>
                      <a:pt x="47651" y="106042"/>
                      <a:pt x="35214" y="102046"/>
                      <a:pt x="26423" y="93954"/>
                    </a:cubicBezTo>
                    <a:cubicBezTo>
                      <a:pt x="17632" y="85912"/>
                      <a:pt x="13236" y="74924"/>
                      <a:pt x="13236" y="60938"/>
                    </a:cubicBezTo>
                    <a:cubicBezTo>
                      <a:pt x="13236" y="54444"/>
                      <a:pt x="14335" y="48550"/>
                      <a:pt x="16533" y="43156"/>
                    </a:cubicBezTo>
                    <a:cubicBezTo>
                      <a:pt x="18731" y="37761"/>
                      <a:pt x="21828" y="33166"/>
                      <a:pt x="25874" y="29320"/>
                    </a:cubicBezTo>
                    <a:cubicBezTo>
                      <a:pt x="24725" y="25824"/>
                      <a:pt x="22976" y="23176"/>
                      <a:pt x="20579" y="21378"/>
                    </a:cubicBezTo>
                    <a:cubicBezTo>
                      <a:pt x="18181" y="19580"/>
                      <a:pt x="15234" y="18431"/>
                      <a:pt x="11688" y="17832"/>
                    </a:cubicBezTo>
                    <a:cubicBezTo>
                      <a:pt x="8192" y="17232"/>
                      <a:pt x="4296" y="16933"/>
                      <a:pt x="0" y="16933"/>
                    </a:cubicBezTo>
                    <a:lnTo>
                      <a:pt x="0" y="1249"/>
                    </a:lnTo>
                    <a:lnTo>
                      <a:pt x="1848" y="0"/>
                    </a:lnTo>
                    <a:cubicBezTo>
                      <a:pt x="7442" y="949"/>
                      <a:pt x="12387" y="2348"/>
                      <a:pt x="16733" y="4196"/>
                    </a:cubicBezTo>
                    <a:cubicBezTo>
                      <a:pt x="21078" y="6044"/>
                      <a:pt x="24775" y="8441"/>
                      <a:pt x="27772" y="11438"/>
                    </a:cubicBezTo>
                    <a:cubicBezTo>
                      <a:pt x="30818" y="14435"/>
                      <a:pt x="33166" y="18182"/>
                      <a:pt x="34914" y="22727"/>
                    </a:cubicBezTo>
                    <a:cubicBezTo>
                      <a:pt x="38760" y="20729"/>
                      <a:pt x="43106" y="19131"/>
                      <a:pt x="47901" y="18032"/>
                    </a:cubicBezTo>
                    <a:cubicBezTo>
                      <a:pt x="52696" y="16933"/>
                      <a:pt x="57941" y="16383"/>
                      <a:pt x="63585" y="16383"/>
                    </a:cubicBezTo>
                    <a:close/>
                    <a:moveTo>
                      <a:pt x="63685" y="90707"/>
                    </a:moveTo>
                    <a:cubicBezTo>
                      <a:pt x="72026" y="90707"/>
                      <a:pt x="79019" y="89659"/>
                      <a:pt x="84763" y="87611"/>
                    </a:cubicBezTo>
                    <a:cubicBezTo>
                      <a:pt x="90508" y="85563"/>
                      <a:pt x="94853" y="82366"/>
                      <a:pt x="97750" y="77970"/>
                    </a:cubicBezTo>
                    <a:cubicBezTo>
                      <a:pt x="100647" y="73575"/>
                      <a:pt x="102146" y="67981"/>
                      <a:pt x="102146" y="61188"/>
                    </a:cubicBezTo>
                    <a:cubicBezTo>
                      <a:pt x="102146" y="54395"/>
                      <a:pt x="100647" y="48700"/>
                      <a:pt x="97700" y="44355"/>
                    </a:cubicBezTo>
                    <a:cubicBezTo>
                      <a:pt x="94753" y="40009"/>
                      <a:pt x="90358" y="36812"/>
                      <a:pt x="84663" y="34764"/>
                    </a:cubicBezTo>
                    <a:cubicBezTo>
                      <a:pt x="78919" y="32717"/>
                      <a:pt x="71927" y="31668"/>
                      <a:pt x="63685" y="31668"/>
                    </a:cubicBezTo>
                    <a:cubicBezTo>
                      <a:pt x="55443" y="31668"/>
                      <a:pt x="48550" y="32717"/>
                      <a:pt x="42906" y="34764"/>
                    </a:cubicBezTo>
                    <a:cubicBezTo>
                      <a:pt x="37262" y="36812"/>
                      <a:pt x="32966" y="40009"/>
                      <a:pt x="30069" y="44355"/>
                    </a:cubicBezTo>
                    <a:cubicBezTo>
                      <a:pt x="27172" y="48700"/>
                      <a:pt x="25724" y="54345"/>
                      <a:pt x="25724" y="61287"/>
                    </a:cubicBezTo>
                    <a:cubicBezTo>
                      <a:pt x="25724" y="71527"/>
                      <a:pt x="28970" y="78969"/>
                      <a:pt x="35414" y="83665"/>
                    </a:cubicBezTo>
                    <a:cubicBezTo>
                      <a:pt x="41857" y="88360"/>
                      <a:pt x="51298" y="90707"/>
                      <a:pt x="63685" y="90707"/>
                    </a:cubicBezTo>
                    <a:close/>
                    <a:moveTo>
                      <a:pt x="143953" y="61587"/>
                    </a:moveTo>
                    <a:cubicBezTo>
                      <a:pt x="143953" y="64085"/>
                      <a:pt x="143154" y="66182"/>
                      <a:pt x="141556" y="67931"/>
                    </a:cubicBezTo>
                    <a:cubicBezTo>
                      <a:pt x="139957" y="69629"/>
                      <a:pt x="137510" y="70528"/>
                      <a:pt x="134263" y="70528"/>
                    </a:cubicBezTo>
                    <a:cubicBezTo>
                      <a:pt x="131016" y="70528"/>
                      <a:pt x="128469" y="69679"/>
                      <a:pt x="126920" y="67931"/>
                    </a:cubicBezTo>
                    <a:cubicBezTo>
                      <a:pt x="125322" y="66232"/>
                      <a:pt x="124573" y="64085"/>
                      <a:pt x="124573" y="61587"/>
                    </a:cubicBezTo>
                    <a:cubicBezTo>
                      <a:pt x="124573" y="59090"/>
                      <a:pt x="125372" y="56892"/>
                      <a:pt x="126920" y="55144"/>
                    </a:cubicBezTo>
                    <a:cubicBezTo>
                      <a:pt x="128469" y="53446"/>
                      <a:pt x="130966" y="52546"/>
                      <a:pt x="134263" y="52546"/>
                    </a:cubicBezTo>
                    <a:cubicBezTo>
                      <a:pt x="137559" y="52546"/>
                      <a:pt x="139957" y="53396"/>
                      <a:pt x="141556" y="55144"/>
                    </a:cubicBezTo>
                    <a:cubicBezTo>
                      <a:pt x="143154" y="56892"/>
                      <a:pt x="143953" y="58990"/>
                      <a:pt x="143953" y="6158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87" name="Google Shape;3787;g34ed79b00d1_0_3626"/>
              <p:cNvSpPr/>
              <p:nvPr/>
            </p:nvSpPr>
            <p:spPr>
              <a:xfrm>
                <a:off x="1783601" y="1902907"/>
                <a:ext cx="101296" cy="71327"/>
              </a:xfrm>
              <a:custGeom>
                <a:rect b="b" l="l" r="r" t="t"/>
                <a:pathLst>
                  <a:path extrusionOk="0" h="71327" w="101296">
                    <a:moveTo>
                      <a:pt x="101297" y="26773"/>
                    </a:moveTo>
                    <a:cubicBezTo>
                      <a:pt x="101297" y="35564"/>
                      <a:pt x="99498" y="43306"/>
                      <a:pt x="95852" y="50049"/>
                    </a:cubicBezTo>
                    <a:cubicBezTo>
                      <a:pt x="92206" y="56742"/>
                      <a:pt x="86711" y="61987"/>
                      <a:pt x="79269" y="65733"/>
                    </a:cubicBezTo>
                    <a:cubicBezTo>
                      <a:pt x="71827" y="69479"/>
                      <a:pt x="62486" y="71327"/>
                      <a:pt x="51198" y="71327"/>
                    </a:cubicBezTo>
                    <a:cubicBezTo>
                      <a:pt x="39909" y="71327"/>
                      <a:pt x="29720" y="69329"/>
                      <a:pt x="22177" y="65383"/>
                    </a:cubicBezTo>
                    <a:cubicBezTo>
                      <a:pt x="14685" y="61437"/>
                      <a:pt x="9091" y="55993"/>
                      <a:pt x="5444" y="49050"/>
                    </a:cubicBezTo>
                    <a:cubicBezTo>
                      <a:pt x="1798" y="42107"/>
                      <a:pt x="0" y="34215"/>
                      <a:pt x="0" y="25324"/>
                    </a:cubicBezTo>
                    <a:cubicBezTo>
                      <a:pt x="0" y="20429"/>
                      <a:pt x="499" y="15734"/>
                      <a:pt x="1448" y="11189"/>
                    </a:cubicBezTo>
                    <a:cubicBezTo>
                      <a:pt x="2447" y="6643"/>
                      <a:pt x="3646" y="2897"/>
                      <a:pt x="5145" y="0"/>
                    </a:cubicBezTo>
                    <a:lnTo>
                      <a:pt x="17532" y="4445"/>
                    </a:lnTo>
                    <a:cubicBezTo>
                      <a:pt x="16333" y="7393"/>
                      <a:pt x="15284" y="10839"/>
                      <a:pt x="14335" y="14735"/>
                    </a:cubicBezTo>
                    <a:cubicBezTo>
                      <a:pt x="13386" y="18631"/>
                      <a:pt x="12887" y="22277"/>
                      <a:pt x="12887" y="25674"/>
                    </a:cubicBezTo>
                    <a:cubicBezTo>
                      <a:pt x="12887" y="32467"/>
                      <a:pt x="14335" y="38061"/>
                      <a:pt x="17232" y="42557"/>
                    </a:cubicBezTo>
                    <a:cubicBezTo>
                      <a:pt x="20129" y="47052"/>
                      <a:pt x="24425" y="50399"/>
                      <a:pt x="30069" y="52646"/>
                    </a:cubicBezTo>
                    <a:cubicBezTo>
                      <a:pt x="35714" y="54894"/>
                      <a:pt x="42656" y="55993"/>
                      <a:pt x="50898" y="55993"/>
                    </a:cubicBezTo>
                    <a:cubicBezTo>
                      <a:pt x="59140" y="55993"/>
                      <a:pt x="65533" y="54894"/>
                      <a:pt x="71127" y="52746"/>
                    </a:cubicBezTo>
                    <a:cubicBezTo>
                      <a:pt x="76722" y="50598"/>
                      <a:pt x="80967" y="47352"/>
                      <a:pt x="83914" y="43056"/>
                    </a:cubicBezTo>
                    <a:cubicBezTo>
                      <a:pt x="86861" y="38760"/>
                      <a:pt x="88310" y="33366"/>
                      <a:pt x="88310" y="26873"/>
                    </a:cubicBezTo>
                    <a:cubicBezTo>
                      <a:pt x="88310" y="21728"/>
                      <a:pt x="87760" y="17033"/>
                      <a:pt x="86661" y="12887"/>
                    </a:cubicBezTo>
                    <a:cubicBezTo>
                      <a:pt x="85563" y="8741"/>
                      <a:pt x="84264" y="4945"/>
                      <a:pt x="82765" y="1548"/>
                    </a:cubicBezTo>
                    <a:lnTo>
                      <a:pt x="95952" y="1548"/>
                    </a:lnTo>
                    <a:cubicBezTo>
                      <a:pt x="97600" y="4795"/>
                      <a:pt x="98899" y="8441"/>
                      <a:pt x="99798" y="12487"/>
                    </a:cubicBezTo>
                    <a:cubicBezTo>
                      <a:pt x="100697" y="16483"/>
                      <a:pt x="101147" y="21278"/>
                      <a:pt x="101147" y="2677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88" name="Google Shape;3788;g34ed79b00d1_0_3626"/>
              <p:cNvSpPr/>
              <p:nvPr/>
            </p:nvSpPr>
            <p:spPr>
              <a:xfrm>
                <a:off x="1744441" y="1739774"/>
                <a:ext cx="140456" cy="99648"/>
              </a:xfrm>
              <a:custGeom>
                <a:rect b="b" l="l" r="r" t="t"/>
                <a:pathLst>
                  <a:path extrusionOk="0" h="99648" w="140456">
                    <a:moveTo>
                      <a:pt x="140457" y="59439"/>
                    </a:moveTo>
                    <a:cubicBezTo>
                      <a:pt x="140457" y="71777"/>
                      <a:pt x="136261" y="81567"/>
                      <a:pt x="127870" y="88809"/>
                    </a:cubicBezTo>
                    <a:cubicBezTo>
                      <a:pt x="119478" y="96002"/>
                      <a:pt x="107041" y="99648"/>
                      <a:pt x="90558" y="99648"/>
                    </a:cubicBezTo>
                    <a:cubicBezTo>
                      <a:pt x="74074" y="99648"/>
                      <a:pt x="60788" y="95952"/>
                      <a:pt x="52347" y="88610"/>
                    </a:cubicBezTo>
                    <a:cubicBezTo>
                      <a:pt x="43905" y="81267"/>
                      <a:pt x="39710" y="71477"/>
                      <a:pt x="39710" y="59289"/>
                    </a:cubicBezTo>
                    <a:cubicBezTo>
                      <a:pt x="39710" y="54145"/>
                      <a:pt x="40409" y="49599"/>
                      <a:pt x="41757" y="45753"/>
                    </a:cubicBezTo>
                    <a:cubicBezTo>
                      <a:pt x="43106" y="41907"/>
                      <a:pt x="44954" y="38561"/>
                      <a:pt x="47302" y="35714"/>
                    </a:cubicBezTo>
                    <a:cubicBezTo>
                      <a:pt x="49599" y="32916"/>
                      <a:pt x="52197" y="30519"/>
                      <a:pt x="55044" y="28621"/>
                    </a:cubicBezTo>
                    <a:lnTo>
                      <a:pt x="55044" y="27572"/>
                    </a:lnTo>
                    <a:cubicBezTo>
                      <a:pt x="53196" y="27872"/>
                      <a:pt x="50698" y="28121"/>
                      <a:pt x="47452" y="28321"/>
                    </a:cubicBezTo>
                    <a:cubicBezTo>
                      <a:pt x="44205" y="28521"/>
                      <a:pt x="41558" y="28621"/>
                      <a:pt x="39410" y="28621"/>
                    </a:cubicBezTo>
                    <a:lnTo>
                      <a:pt x="27722" y="28621"/>
                    </a:lnTo>
                    <a:lnTo>
                      <a:pt x="27722" y="68081"/>
                    </a:lnTo>
                    <a:lnTo>
                      <a:pt x="16583" y="68081"/>
                    </a:lnTo>
                    <a:lnTo>
                      <a:pt x="16583" y="28621"/>
                    </a:lnTo>
                    <a:lnTo>
                      <a:pt x="0" y="28621"/>
                    </a:lnTo>
                    <a:lnTo>
                      <a:pt x="0" y="13836"/>
                    </a:lnTo>
                    <a:lnTo>
                      <a:pt x="16583" y="13836"/>
                    </a:lnTo>
                    <a:lnTo>
                      <a:pt x="16583" y="0"/>
                    </a:lnTo>
                    <a:lnTo>
                      <a:pt x="27722" y="0"/>
                    </a:lnTo>
                    <a:lnTo>
                      <a:pt x="27722" y="13836"/>
                    </a:lnTo>
                    <a:lnTo>
                      <a:pt x="138659" y="13836"/>
                    </a:lnTo>
                    <a:lnTo>
                      <a:pt x="138659" y="25974"/>
                    </a:lnTo>
                    <a:lnTo>
                      <a:pt x="124773" y="28121"/>
                    </a:lnTo>
                    <a:lnTo>
                      <a:pt x="124773" y="28821"/>
                    </a:lnTo>
                    <a:cubicBezTo>
                      <a:pt x="127670" y="30669"/>
                      <a:pt x="130317" y="32966"/>
                      <a:pt x="132715" y="35764"/>
                    </a:cubicBezTo>
                    <a:cubicBezTo>
                      <a:pt x="135112" y="38561"/>
                      <a:pt x="136960" y="41907"/>
                      <a:pt x="138359" y="45803"/>
                    </a:cubicBezTo>
                    <a:cubicBezTo>
                      <a:pt x="139757" y="49699"/>
                      <a:pt x="140457" y="54245"/>
                      <a:pt x="140457" y="59489"/>
                    </a:cubicBezTo>
                    <a:close/>
                    <a:moveTo>
                      <a:pt x="128169" y="57042"/>
                    </a:moveTo>
                    <a:cubicBezTo>
                      <a:pt x="128169" y="46603"/>
                      <a:pt x="125222" y="39210"/>
                      <a:pt x="119378" y="34964"/>
                    </a:cubicBezTo>
                    <a:cubicBezTo>
                      <a:pt x="113534" y="30669"/>
                      <a:pt x="104793" y="28571"/>
                      <a:pt x="93155" y="28571"/>
                    </a:cubicBezTo>
                    <a:lnTo>
                      <a:pt x="90308" y="28571"/>
                    </a:lnTo>
                    <a:cubicBezTo>
                      <a:pt x="77821" y="28571"/>
                      <a:pt x="68330" y="30619"/>
                      <a:pt x="61787" y="34715"/>
                    </a:cubicBezTo>
                    <a:cubicBezTo>
                      <a:pt x="55244" y="38810"/>
                      <a:pt x="51997" y="46303"/>
                      <a:pt x="51997" y="57192"/>
                    </a:cubicBezTo>
                    <a:cubicBezTo>
                      <a:pt x="51997" y="66282"/>
                      <a:pt x="55394" y="73075"/>
                      <a:pt x="62237" y="77571"/>
                    </a:cubicBezTo>
                    <a:cubicBezTo>
                      <a:pt x="69080" y="82066"/>
                      <a:pt x="78520" y="84314"/>
                      <a:pt x="90658" y="84314"/>
                    </a:cubicBezTo>
                    <a:cubicBezTo>
                      <a:pt x="102795" y="84314"/>
                      <a:pt x="111886" y="82066"/>
                      <a:pt x="118429" y="77621"/>
                    </a:cubicBezTo>
                    <a:cubicBezTo>
                      <a:pt x="124973" y="73175"/>
                      <a:pt x="128169" y="66332"/>
                      <a:pt x="128169" y="5714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89" name="Google Shape;3789;g34ed79b00d1_0_3626"/>
              <p:cNvSpPr/>
              <p:nvPr/>
            </p:nvSpPr>
            <p:spPr>
              <a:xfrm>
                <a:off x="1748937" y="1705559"/>
                <a:ext cx="134162" cy="17881"/>
              </a:xfrm>
              <a:custGeom>
                <a:rect b="b" l="l" r="r" t="t"/>
                <a:pathLst>
                  <a:path extrusionOk="0" h="17881" w="134162">
                    <a:moveTo>
                      <a:pt x="0" y="8941"/>
                    </a:moveTo>
                    <a:cubicBezTo>
                      <a:pt x="0" y="6493"/>
                      <a:pt x="799" y="4396"/>
                      <a:pt x="2348" y="2647"/>
                    </a:cubicBezTo>
                    <a:cubicBezTo>
                      <a:pt x="3896" y="899"/>
                      <a:pt x="6393" y="0"/>
                      <a:pt x="9690" y="0"/>
                    </a:cubicBezTo>
                    <a:cubicBezTo>
                      <a:pt x="12987" y="0"/>
                      <a:pt x="15384" y="899"/>
                      <a:pt x="16983" y="2647"/>
                    </a:cubicBezTo>
                    <a:cubicBezTo>
                      <a:pt x="18581" y="4396"/>
                      <a:pt x="19380" y="6493"/>
                      <a:pt x="19380" y="8941"/>
                    </a:cubicBezTo>
                    <a:cubicBezTo>
                      <a:pt x="19380" y="11388"/>
                      <a:pt x="18581" y="13636"/>
                      <a:pt x="16983" y="15334"/>
                    </a:cubicBezTo>
                    <a:cubicBezTo>
                      <a:pt x="15384" y="17033"/>
                      <a:pt x="12937" y="17882"/>
                      <a:pt x="9690" y="17882"/>
                    </a:cubicBezTo>
                    <a:cubicBezTo>
                      <a:pt x="6443" y="17882"/>
                      <a:pt x="3896" y="17033"/>
                      <a:pt x="2348" y="15334"/>
                    </a:cubicBezTo>
                    <a:cubicBezTo>
                      <a:pt x="799" y="13636"/>
                      <a:pt x="0" y="11538"/>
                      <a:pt x="0" y="8941"/>
                    </a:cubicBezTo>
                    <a:close/>
                    <a:moveTo>
                      <a:pt x="36513" y="1698"/>
                    </a:moveTo>
                    <a:lnTo>
                      <a:pt x="134163" y="1698"/>
                    </a:lnTo>
                    <a:lnTo>
                      <a:pt x="134163" y="16483"/>
                    </a:lnTo>
                    <a:lnTo>
                      <a:pt x="36513" y="16483"/>
                    </a:lnTo>
                    <a:lnTo>
                      <a:pt x="36513" y="1698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90" name="Google Shape;3790;g34ed79b00d1_0_3626"/>
              <p:cNvSpPr/>
              <p:nvPr/>
            </p:nvSpPr>
            <p:spPr>
              <a:xfrm>
                <a:off x="1734951" y="1598618"/>
                <a:ext cx="149947" cy="86461"/>
              </a:xfrm>
              <a:custGeom>
                <a:rect b="b" l="l" r="r" t="t"/>
                <a:pathLst>
                  <a:path extrusionOk="0" h="86461" w="149947">
                    <a:moveTo>
                      <a:pt x="20229" y="68280"/>
                    </a:moveTo>
                    <a:cubicBezTo>
                      <a:pt x="17682" y="71677"/>
                      <a:pt x="14835" y="74874"/>
                      <a:pt x="11738" y="77970"/>
                    </a:cubicBezTo>
                    <a:cubicBezTo>
                      <a:pt x="8641" y="81017"/>
                      <a:pt x="5345" y="83864"/>
                      <a:pt x="1898" y="86462"/>
                    </a:cubicBezTo>
                    <a:lnTo>
                      <a:pt x="0" y="86462"/>
                    </a:lnTo>
                    <a:lnTo>
                      <a:pt x="0" y="71777"/>
                    </a:lnTo>
                    <a:cubicBezTo>
                      <a:pt x="3796" y="69879"/>
                      <a:pt x="7043" y="68081"/>
                      <a:pt x="9740" y="66332"/>
                    </a:cubicBezTo>
                    <a:cubicBezTo>
                      <a:pt x="12437" y="64584"/>
                      <a:pt x="15284" y="62536"/>
                      <a:pt x="18331" y="60189"/>
                    </a:cubicBezTo>
                    <a:lnTo>
                      <a:pt x="20179" y="60189"/>
                    </a:lnTo>
                    <a:lnTo>
                      <a:pt x="20179" y="68280"/>
                    </a:lnTo>
                    <a:close/>
                    <a:moveTo>
                      <a:pt x="37612" y="67231"/>
                    </a:moveTo>
                    <a:lnTo>
                      <a:pt x="35664" y="67231"/>
                    </a:lnTo>
                    <a:cubicBezTo>
                      <a:pt x="33416" y="65233"/>
                      <a:pt x="31018" y="63036"/>
                      <a:pt x="28421" y="60738"/>
                    </a:cubicBezTo>
                    <a:cubicBezTo>
                      <a:pt x="25874" y="58440"/>
                      <a:pt x="23226" y="56143"/>
                      <a:pt x="20479" y="53845"/>
                    </a:cubicBezTo>
                    <a:cubicBezTo>
                      <a:pt x="17732" y="51547"/>
                      <a:pt x="15035" y="49499"/>
                      <a:pt x="12387" y="47651"/>
                    </a:cubicBezTo>
                    <a:lnTo>
                      <a:pt x="12387" y="32167"/>
                    </a:lnTo>
                    <a:cubicBezTo>
                      <a:pt x="15085" y="30269"/>
                      <a:pt x="17782" y="28221"/>
                      <a:pt x="20479" y="25974"/>
                    </a:cubicBezTo>
                    <a:cubicBezTo>
                      <a:pt x="23226" y="23726"/>
                      <a:pt x="25874" y="21478"/>
                      <a:pt x="28421" y="19181"/>
                    </a:cubicBezTo>
                    <a:cubicBezTo>
                      <a:pt x="30968" y="16883"/>
                      <a:pt x="33366" y="14685"/>
                      <a:pt x="35664" y="12637"/>
                    </a:cubicBezTo>
                    <a:lnTo>
                      <a:pt x="37612" y="12637"/>
                    </a:lnTo>
                    <a:lnTo>
                      <a:pt x="37612" y="21178"/>
                    </a:lnTo>
                    <a:cubicBezTo>
                      <a:pt x="35514" y="24275"/>
                      <a:pt x="33216" y="27372"/>
                      <a:pt x="30669" y="30519"/>
                    </a:cubicBezTo>
                    <a:cubicBezTo>
                      <a:pt x="28121" y="33666"/>
                      <a:pt x="25374" y="36813"/>
                      <a:pt x="22477" y="39959"/>
                    </a:cubicBezTo>
                    <a:cubicBezTo>
                      <a:pt x="25374" y="43056"/>
                      <a:pt x="28121" y="46203"/>
                      <a:pt x="30669" y="49400"/>
                    </a:cubicBezTo>
                    <a:cubicBezTo>
                      <a:pt x="33216" y="52596"/>
                      <a:pt x="35564" y="55743"/>
                      <a:pt x="37612" y="58840"/>
                    </a:cubicBezTo>
                    <a:lnTo>
                      <a:pt x="37612" y="67231"/>
                    </a:lnTo>
                    <a:close/>
                    <a:moveTo>
                      <a:pt x="48750" y="39760"/>
                    </a:moveTo>
                    <a:cubicBezTo>
                      <a:pt x="48750" y="31418"/>
                      <a:pt x="50598" y="24325"/>
                      <a:pt x="54295" y="18381"/>
                    </a:cubicBezTo>
                    <a:cubicBezTo>
                      <a:pt x="57991" y="12437"/>
                      <a:pt x="63136" y="7892"/>
                      <a:pt x="69779" y="4745"/>
                    </a:cubicBezTo>
                    <a:cubicBezTo>
                      <a:pt x="76422" y="1598"/>
                      <a:pt x="84164" y="0"/>
                      <a:pt x="93005" y="0"/>
                    </a:cubicBezTo>
                    <a:lnTo>
                      <a:pt x="102196" y="0"/>
                    </a:lnTo>
                    <a:lnTo>
                      <a:pt x="102196" y="67431"/>
                    </a:lnTo>
                    <a:cubicBezTo>
                      <a:pt x="113684" y="67231"/>
                      <a:pt x="122375" y="64384"/>
                      <a:pt x="128369" y="58890"/>
                    </a:cubicBezTo>
                    <a:cubicBezTo>
                      <a:pt x="134363" y="53346"/>
                      <a:pt x="137360" y="45603"/>
                      <a:pt x="137360" y="35564"/>
                    </a:cubicBezTo>
                    <a:cubicBezTo>
                      <a:pt x="137360" y="29370"/>
                      <a:pt x="136810" y="23926"/>
                      <a:pt x="135662" y="19181"/>
                    </a:cubicBezTo>
                    <a:cubicBezTo>
                      <a:pt x="134513" y="14435"/>
                      <a:pt x="132864" y="9490"/>
                      <a:pt x="130667" y="4396"/>
                    </a:cubicBezTo>
                    <a:lnTo>
                      <a:pt x="143653" y="4396"/>
                    </a:lnTo>
                    <a:cubicBezTo>
                      <a:pt x="145851" y="9341"/>
                      <a:pt x="147450" y="14236"/>
                      <a:pt x="148448" y="19031"/>
                    </a:cubicBezTo>
                    <a:cubicBezTo>
                      <a:pt x="149448" y="23876"/>
                      <a:pt x="149947" y="29570"/>
                      <a:pt x="149947" y="36163"/>
                    </a:cubicBezTo>
                    <a:cubicBezTo>
                      <a:pt x="149947" y="45554"/>
                      <a:pt x="148049" y="53745"/>
                      <a:pt x="144203" y="60738"/>
                    </a:cubicBezTo>
                    <a:cubicBezTo>
                      <a:pt x="140357" y="67731"/>
                      <a:pt x="134763" y="73125"/>
                      <a:pt x="127320" y="77021"/>
                    </a:cubicBezTo>
                    <a:cubicBezTo>
                      <a:pt x="119878" y="80867"/>
                      <a:pt x="110787" y="82816"/>
                      <a:pt x="100048" y="82816"/>
                    </a:cubicBezTo>
                    <a:cubicBezTo>
                      <a:pt x="89309" y="82816"/>
                      <a:pt x="80418" y="81067"/>
                      <a:pt x="72726" y="77521"/>
                    </a:cubicBezTo>
                    <a:cubicBezTo>
                      <a:pt x="65034" y="73974"/>
                      <a:pt x="59090" y="68980"/>
                      <a:pt x="54944" y="62536"/>
                    </a:cubicBezTo>
                    <a:cubicBezTo>
                      <a:pt x="50798" y="56093"/>
                      <a:pt x="48700" y="48501"/>
                      <a:pt x="48700" y="39760"/>
                    </a:cubicBezTo>
                    <a:close/>
                    <a:moveTo>
                      <a:pt x="60838" y="39959"/>
                    </a:moveTo>
                    <a:cubicBezTo>
                      <a:pt x="60838" y="47851"/>
                      <a:pt x="63435" y="54145"/>
                      <a:pt x="68580" y="58840"/>
                    </a:cubicBezTo>
                    <a:cubicBezTo>
                      <a:pt x="73725" y="63535"/>
                      <a:pt x="80967" y="66332"/>
                      <a:pt x="90208" y="67231"/>
                    </a:cubicBezTo>
                    <a:lnTo>
                      <a:pt x="90208" y="15534"/>
                    </a:lnTo>
                    <a:cubicBezTo>
                      <a:pt x="84364" y="15584"/>
                      <a:pt x="79269" y="16483"/>
                      <a:pt x="74824" y="18232"/>
                    </a:cubicBezTo>
                    <a:cubicBezTo>
                      <a:pt x="70378" y="19980"/>
                      <a:pt x="66932" y="22627"/>
                      <a:pt x="64484" y="26223"/>
                    </a:cubicBezTo>
                    <a:cubicBezTo>
                      <a:pt x="62037" y="29770"/>
                      <a:pt x="60788" y="34365"/>
                      <a:pt x="60788" y="3995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91" name="Google Shape;3791;g34ed79b00d1_0_3626"/>
              <p:cNvSpPr/>
              <p:nvPr/>
            </p:nvSpPr>
            <p:spPr>
              <a:xfrm>
                <a:off x="1785399" y="1492876"/>
                <a:ext cx="99448" cy="81716"/>
              </a:xfrm>
              <a:custGeom>
                <a:rect b="b" l="l" r="r" t="t"/>
                <a:pathLst>
                  <a:path extrusionOk="0" h="81716" w="99448">
                    <a:moveTo>
                      <a:pt x="50" y="0"/>
                    </a:moveTo>
                    <a:lnTo>
                      <a:pt x="97700" y="0"/>
                    </a:lnTo>
                    <a:lnTo>
                      <a:pt x="97700" y="12138"/>
                    </a:lnTo>
                    <a:lnTo>
                      <a:pt x="83964" y="14285"/>
                    </a:lnTo>
                    <a:lnTo>
                      <a:pt x="83964" y="15085"/>
                    </a:lnTo>
                    <a:cubicBezTo>
                      <a:pt x="87361" y="17082"/>
                      <a:pt x="90208" y="19730"/>
                      <a:pt x="92506" y="22927"/>
                    </a:cubicBezTo>
                    <a:cubicBezTo>
                      <a:pt x="94803" y="26123"/>
                      <a:pt x="96551" y="29720"/>
                      <a:pt x="97700" y="33766"/>
                    </a:cubicBezTo>
                    <a:cubicBezTo>
                      <a:pt x="98849" y="37811"/>
                      <a:pt x="99449" y="42057"/>
                      <a:pt x="99449" y="46553"/>
                    </a:cubicBezTo>
                    <a:cubicBezTo>
                      <a:pt x="99449" y="54295"/>
                      <a:pt x="98200" y="60738"/>
                      <a:pt x="95702" y="65983"/>
                    </a:cubicBezTo>
                    <a:cubicBezTo>
                      <a:pt x="93205" y="71227"/>
                      <a:pt x="89359" y="75123"/>
                      <a:pt x="84114" y="77771"/>
                    </a:cubicBezTo>
                    <a:cubicBezTo>
                      <a:pt x="78870" y="80418"/>
                      <a:pt x="72176" y="81717"/>
                      <a:pt x="63985" y="81717"/>
                    </a:cubicBezTo>
                    <a:lnTo>
                      <a:pt x="0" y="81717"/>
                    </a:lnTo>
                    <a:lnTo>
                      <a:pt x="0" y="66732"/>
                    </a:lnTo>
                    <a:lnTo>
                      <a:pt x="62936" y="66732"/>
                    </a:lnTo>
                    <a:cubicBezTo>
                      <a:pt x="71078" y="66732"/>
                      <a:pt x="77171" y="64884"/>
                      <a:pt x="81167" y="61188"/>
                    </a:cubicBezTo>
                    <a:cubicBezTo>
                      <a:pt x="85163" y="57491"/>
                      <a:pt x="87161" y="51897"/>
                      <a:pt x="87161" y="44355"/>
                    </a:cubicBezTo>
                    <a:cubicBezTo>
                      <a:pt x="87161" y="36812"/>
                      <a:pt x="85812" y="31318"/>
                      <a:pt x="83065" y="27022"/>
                    </a:cubicBezTo>
                    <a:cubicBezTo>
                      <a:pt x="80318" y="22727"/>
                      <a:pt x="76322" y="19630"/>
                      <a:pt x="70978" y="17732"/>
                    </a:cubicBezTo>
                    <a:cubicBezTo>
                      <a:pt x="65683" y="15834"/>
                      <a:pt x="59140" y="14885"/>
                      <a:pt x="51398" y="14885"/>
                    </a:cubicBezTo>
                    <a:lnTo>
                      <a:pt x="0" y="1488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92" name="Google Shape;3792;g34ed79b00d1_0_3626"/>
              <p:cNvSpPr/>
              <p:nvPr/>
            </p:nvSpPr>
            <p:spPr>
              <a:xfrm>
                <a:off x="1783701" y="1332789"/>
                <a:ext cx="99448" cy="81516"/>
              </a:xfrm>
              <a:custGeom>
                <a:rect b="b" l="l" r="r" t="t"/>
                <a:pathLst>
                  <a:path extrusionOk="0" h="81516" w="99448">
                    <a:moveTo>
                      <a:pt x="0" y="35164"/>
                    </a:moveTo>
                    <a:cubicBezTo>
                      <a:pt x="0" y="23576"/>
                      <a:pt x="2847" y="14835"/>
                      <a:pt x="8491" y="8891"/>
                    </a:cubicBezTo>
                    <a:cubicBezTo>
                      <a:pt x="14136" y="2947"/>
                      <a:pt x="23276" y="0"/>
                      <a:pt x="35813" y="0"/>
                    </a:cubicBezTo>
                    <a:lnTo>
                      <a:pt x="99449" y="0"/>
                    </a:lnTo>
                    <a:lnTo>
                      <a:pt x="99449" y="14635"/>
                    </a:lnTo>
                    <a:lnTo>
                      <a:pt x="36812" y="14635"/>
                    </a:lnTo>
                    <a:cubicBezTo>
                      <a:pt x="28671" y="14635"/>
                      <a:pt x="22577" y="16483"/>
                      <a:pt x="18531" y="20229"/>
                    </a:cubicBezTo>
                    <a:cubicBezTo>
                      <a:pt x="14485" y="23926"/>
                      <a:pt x="12487" y="29620"/>
                      <a:pt x="12487" y="37312"/>
                    </a:cubicBezTo>
                    <a:cubicBezTo>
                      <a:pt x="12487" y="48151"/>
                      <a:pt x="15534" y="55743"/>
                      <a:pt x="21678" y="60139"/>
                    </a:cubicBezTo>
                    <a:cubicBezTo>
                      <a:pt x="27822" y="64534"/>
                      <a:pt x="36663" y="66732"/>
                      <a:pt x="48301" y="66732"/>
                    </a:cubicBezTo>
                    <a:lnTo>
                      <a:pt x="99449" y="66732"/>
                    </a:lnTo>
                    <a:lnTo>
                      <a:pt x="99449" y="81517"/>
                    </a:lnTo>
                    <a:lnTo>
                      <a:pt x="1798" y="81517"/>
                    </a:lnTo>
                    <a:lnTo>
                      <a:pt x="1798" y="69579"/>
                    </a:lnTo>
                    <a:lnTo>
                      <a:pt x="15884" y="67331"/>
                    </a:lnTo>
                    <a:lnTo>
                      <a:pt x="15884" y="66532"/>
                    </a:lnTo>
                    <a:cubicBezTo>
                      <a:pt x="12437" y="64434"/>
                      <a:pt x="9540" y="61787"/>
                      <a:pt x="7193" y="58590"/>
                    </a:cubicBezTo>
                    <a:cubicBezTo>
                      <a:pt x="4845" y="55394"/>
                      <a:pt x="3047" y="51797"/>
                      <a:pt x="1848" y="47801"/>
                    </a:cubicBezTo>
                    <a:cubicBezTo>
                      <a:pt x="649" y="43805"/>
                      <a:pt x="0" y="39660"/>
                      <a:pt x="0" y="3521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93" name="Google Shape;3793;g34ed79b00d1_0_3626"/>
              <p:cNvSpPr/>
              <p:nvPr/>
            </p:nvSpPr>
            <p:spPr>
              <a:xfrm>
                <a:off x="1743292" y="1231393"/>
                <a:ext cx="141605" cy="78120"/>
              </a:xfrm>
              <a:custGeom>
                <a:rect b="b" l="l" r="r" t="t"/>
                <a:pathLst>
                  <a:path extrusionOk="0" h="78120" w="141605">
                    <a:moveTo>
                      <a:pt x="50" y="41907"/>
                    </a:moveTo>
                    <a:cubicBezTo>
                      <a:pt x="2797" y="40459"/>
                      <a:pt x="5844" y="38710"/>
                      <a:pt x="9191" y="36613"/>
                    </a:cubicBezTo>
                    <a:cubicBezTo>
                      <a:pt x="12537" y="34515"/>
                      <a:pt x="15834" y="32267"/>
                      <a:pt x="18981" y="29919"/>
                    </a:cubicBezTo>
                    <a:cubicBezTo>
                      <a:pt x="22127" y="27572"/>
                      <a:pt x="24875" y="25424"/>
                      <a:pt x="27122" y="23476"/>
                    </a:cubicBezTo>
                    <a:lnTo>
                      <a:pt x="29270" y="23476"/>
                    </a:lnTo>
                    <a:lnTo>
                      <a:pt x="29270" y="33566"/>
                    </a:lnTo>
                    <a:cubicBezTo>
                      <a:pt x="27522" y="35714"/>
                      <a:pt x="25474" y="38061"/>
                      <a:pt x="23126" y="40559"/>
                    </a:cubicBezTo>
                    <a:cubicBezTo>
                      <a:pt x="20779" y="43056"/>
                      <a:pt x="18231" y="45603"/>
                      <a:pt x="15584" y="48101"/>
                    </a:cubicBezTo>
                    <a:cubicBezTo>
                      <a:pt x="12937" y="50598"/>
                      <a:pt x="10439" y="52846"/>
                      <a:pt x="7992" y="54894"/>
                    </a:cubicBezTo>
                    <a:cubicBezTo>
                      <a:pt x="5594" y="56892"/>
                      <a:pt x="3496" y="58490"/>
                      <a:pt x="1798" y="59639"/>
                    </a:cubicBezTo>
                    <a:lnTo>
                      <a:pt x="0" y="59639"/>
                    </a:lnTo>
                    <a:lnTo>
                      <a:pt x="0" y="42007"/>
                    </a:lnTo>
                    <a:close/>
                    <a:moveTo>
                      <a:pt x="40559" y="34365"/>
                    </a:moveTo>
                    <a:cubicBezTo>
                      <a:pt x="40559" y="22727"/>
                      <a:pt x="43156" y="14086"/>
                      <a:pt x="48401" y="8441"/>
                    </a:cubicBezTo>
                    <a:cubicBezTo>
                      <a:pt x="53645" y="2797"/>
                      <a:pt x="61987" y="0"/>
                      <a:pt x="73425" y="0"/>
                    </a:cubicBezTo>
                    <a:lnTo>
                      <a:pt x="139807" y="0"/>
                    </a:lnTo>
                    <a:lnTo>
                      <a:pt x="139807" y="10789"/>
                    </a:lnTo>
                    <a:lnTo>
                      <a:pt x="125372" y="13636"/>
                    </a:lnTo>
                    <a:lnTo>
                      <a:pt x="125372" y="14335"/>
                    </a:lnTo>
                    <a:cubicBezTo>
                      <a:pt x="128918" y="17083"/>
                      <a:pt x="131915" y="19930"/>
                      <a:pt x="134313" y="22877"/>
                    </a:cubicBezTo>
                    <a:cubicBezTo>
                      <a:pt x="136710" y="25824"/>
                      <a:pt x="138509" y="29270"/>
                      <a:pt x="139757" y="33166"/>
                    </a:cubicBezTo>
                    <a:cubicBezTo>
                      <a:pt x="140956" y="37062"/>
                      <a:pt x="141605" y="41807"/>
                      <a:pt x="141605" y="47452"/>
                    </a:cubicBezTo>
                    <a:cubicBezTo>
                      <a:pt x="141605" y="53396"/>
                      <a:pt x="140556" y="58690"/>
                      <a:pt x="138509" y="63285"/>
                    </a:cubicBezTo>
                    <a:cubicBezTo>
                      <a:pt x="136411" y="67881"/>
                      <a:pt x="133264" y="71527"/>
                      <a:pt x="129068" y="74174"/>
                    </a:cubicBezTo>
                    <a:cubicBezTo>
                      <a:pt x="124873" y="76822"/>
                      <a:pt x="119528" y="78120"/>
                      <a:pt x="113035" y="78120"/>
                    </a:cubicBezTo>
                    <a:cubicBezTo>
                      <a:pt x="103295" y="78120"/>
                      <a:pt x="95802" y="74274"/>
                      <a:pt x="90558" y="66532"/>
                    </a:cubicBezTo>
                    <a:cubicBezTo>
                      <a:pt x="85313" y="58790"/>
                      <a:pt x="82466" y="47052"/>
                      <a:pt x="82016" y="31268"/>
                    </a:cubicBezTo>
                    <a:lnTo>
                      <a:pt x="81317" y="14435"/>
                    </a:lnTo>
                    <a:lnTo>
                      <a:pt x="75323" y="14435"/>
                    </a:lnTo>
                    <a:cubicBezTo>
                      <a:pt x="66882" y="14435"/>
                      <a:pt x="60988" y="16233"/>
                      <a:pt x="57591" y="19880"/>
                    </a:cubicBezTo>
                    <a:cubicBezTo>
                      <a:pt x="54195" y="23526"/>
                      <a:pt x="52496" y="28621"/>
                      <a:pt x="52496" y="35214"/>
                    </a:cubicBezTo>
                    <a:cubicBezTo>
                      <a:pt x="52496" y="40309"/>
                      <a:pt x="53246" y="45204"/>
                      <a:pt x="54744" y="49849"/>
                    </a:cubicBezTo>
                    <a:cubicBezTo>
                      <a:pt x="56242" y="54494"/>
                      <a:pt x="57991" y="58890"/>
                      <a:pt x="59989" y="63036"/>
                    </a:cubicBezTo>
                    <a:lnTo>
                      <a:pt x="48750" y="67581"/>
                    </a:lnTo>
                    <a:cubicBezTo>
                      <a:pt x="46503" y="63185"/>
                      <a:pt x="44554" y="58141"/>
                      <a:pt x="42956" y="52446"/>
                    </a:cubicBezTo>
                    <a:cubicBezTo>
                      <a:pt x="41358" y="46752"/>
                      <a:pt x="40559" y="40758"/>
                      <a:pt x="40559" y="34465"/>
                    </a:cubicBezTo>
                    <a:close/>
                    <a:moveTo>
                      <a:pt x="91706" y="14585"/>
                    </a:moveTo>
                    <a:lnTo>
                      <a:pt x="92306" y="29470"/>
                    </a:lnTo>
                    <a:cubicBezTo>
                      <a:pt x="92805" y="41657"/>
                      <a:pt x="94753" y="50249"/>
                      <a:pt x="98300" y="55244"/>
                    </a:cubicBezTo>
                    <a:cubicBezTo>
                      <a:pt x="101796" y="60239"/>
                      <a:pt x="106741" y="62736"/>
                      <a:pt x="113184" y="62736"/>
                    </a:cubicBezTo>
                    <a:cubicBezTo>
                      <a:pt x="118779" y="62736"/>
                      <a:pt x="122875" y="61038"/>
                      <a:pt x="125572" y="57641"/>
                    </a:cubicBezTo>
                    <a:cubicBezTo>
                      <a:pt x="128269" y="54245"/>
                      <a:pt x="129568" y="49749"/>
                      <a:pt x="129568" y="44205"/>
                    </a:cubicBezTo>
                    <a:cubicBezTo>
                      <a:pt x="129568" y="35514"/>
                      <a:pt x="127170" y="28421"/>
                      <a:pt x="122375" y="22927"/>
                    </a:cubicBezTo>
                    <a:cubicBezTo>
                      <a:pt x="117580" y="17432"/>
                      <a:pt x="110337" y="14635"/>
                      <a:pt x="100747" y="14635"/>
                    </a:cubicBezTo>
                    <a:lnTo>
                      <a:pt x="91756" y="14635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94" name="Google Shape;3794;g34ed79b00d1_0_3626"/>
              <p:cNvSpPr/>
              <p:nvPr/>
            </p:nvSpPr>
            <p:spPr>
              <a:xfrm>
                <a:off x="1785399" y="1125051"/>
                <a:ext cx="141605" cy="91256"/>
              </a:xfrm>
              <a:custGeom>
                <a:rect b="b" l="l" r="r" t="t"/>
                <a:pathLst>
                  <a:path extrusionOk="0" h="91256" w="141605">
                    <a:moveTo>
                      <a:pt x="50" y="91257"/>
                    </a:moveTo>
                    <a:lnTo>
                      <a:pt x="50" y="75373"/>
                    </a:lnTo>
                    <a:lnTo>
                      <a:pt x="56742" y="53795"/>
                    </a:lnTo>
                    <a:cubicBezTo>
                      <a:pt x="60089" y="52546"/>
                      <a:pt x="63285" y="51398"/>
                      <a:pt x="66332" y="50299"/>
                    </a:cubicBezTo>
                    <a:cubicBezTo>
                      <a:pt x="69379" y="49250"/>
                      <a:pt x="72326" y="48301"/>
                      <a:pt x="75123" y="47452"/>
                    </a:cubicBezTo>
                    <a:cubicBezTo>
                      <a:pt x="77920" y="46602"/>
                      <a:pt x="80618" y="45953"/>
                      <a:pt x="83215" y="45504"/>
                    </a:cubicBezTo>
                    <a:lnTo>
                      <a:pt x="83215" y="44904"/>
                    </a:lnTo>
                    <a:cubicBezTo>
                      <a:pt x="80268" y="44055"/>
                      <a:pt x="76322" y="42906"/>
                      <a:pt x="71477" y="41358"/>
                    </a:cubicBezTo>
                    <a:cubicBezTo>
                      <a:pt x="66632" y="39809"/>
                      <a:pt x="61687" y="38161"/>
                      <a:pt x="56642" y="36363"/>
                    </a:cubicBezTo>
                    <a:lnTo>
                      <a:pt x="50" y="15934"/>
                    </a:lnTo>
                    <a:lnTo>
                      <a:pt x="50" y="0"/>
                    </a:lnTo>
                    <a:lnTo>
                      <a:pt x="112036" y="42507"/>
                    </a:lnTo>
                    <a:cubicBezTo>
                      <a:pt x="118030" y="44754"/>
                      <a:pt x="123274" y="47402"/>
                      <a:pt x="127720" y="50399"/>
                    </a:cubicBezTo>
                    <a:cubicBezTo>
                      <a:pt x="132165" y="53395"/>
                      <a:pt x="135612" y="57042"/>
                      <a:pt x="138009" y="61337"/>
                    </a:cubicBezTo>
                    <a:cubicBezTo>
                      <a:pt x="140407" y="65633"/>
                      <a:pt x="141605" y="70778"/>
                      <a:pt x="141605" y="76822"/>
                    </a:cubicBezTo>
                    <a:cubicBezTo>
                      <a:pt x="141605" y="79619"/>
                      <a:pt x="141456" y="82066"/>
                      <a:pt x="141106" y="84214"/>
                    </a:cubicBezTo>
                    <a:cubicBezTo>
                      <a:pt x="140756" y="86362"/>
                      <a:pt x="140407" y="88210"/>
                      <a:pt x="140007" y="89758"/>
                    </a:cubicBezTo>
                    <a:lnTo>
                      <a:pt x="128169" y="89758"/>
                    </a:lnTo>
                    <a:cubicBezTo>
                      <a:pt x="128469" y="88460"/>
                      <a:pt x="128719" y="86861"/>
                      <a:pt x="128968" y="85013"/>
                    </a:cubicBezTo>
                    <a:cubicBezTo>
                      <a:pt x="129218" y="83165"/>
                      <a:pt x="129318" y="81217"/>
                      <a:pt x="129318" y="79169"/>
                    </a:cubicBezTo>
                    <a:cubicBezTo>
                      <a:pt x="129318" y="75473"/>
                      <a:pt x="128619" y="72276"/>
                      <a:pt x="127220" y="69579"/>
                    </a:cubicBezTo>
                    <a:cubicBezTo>
                      <a:pt x="125822" y="66882"/>
                      <a:pt x="123774" y="64534"/>
                      <a:pt x="121126" y="62586"/>
                    </a:cubicBezTo>
                    <a:cubicBezTo>
                      <a:pt x="118479" y="60638"/>
                      <a:pt x="115282" y="58940"/>
                      <a:pt x="111586" y="57491"/>
                    </a:cubicBezTo>
                    <a:lnTo>
                      <a:pt x="97850" y="52147"/>
                    </a:lnTo>
                    <a:lnTo>
                      <a:pt x="0" y="91257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95" name="Google Shape;3795;g34ed79b00d1_0_3626"/>
            <p:cNvGrpSpPr/>
            <p:nvPr/>
          </p:nvGrpSpPr>
          <p:grpSpPr>
            <a:xfrm>
              <a:off x="6744338" y="5294745"/>
              <a:ext cx="1634730" cy="204191"/>
              <a:chOff x="6744338" y="5294745"/>
              <a:chExt cx="1634730" cy="204191"/>
            </a:xfrm>
          </p:grpSpPr>
          <p:sp>
            <p:nvSpPr>
              <p:cNvPr id="3796" name="Google Shape;3796;g34ed79b00d1_0_3626"/>
              <p:cNvSpPr/>
              <p:nvPr/>
            </p:nvSpPr>
            <p:spPr>
              <a:xfrm>
                <a:off x="6744338" y="5294745"/>
                <a:ext cx="205739" cy="204191"/>
              </a:xfrm>
              <a:custGeom>
                <a:rect b="b" l="l" r="r" t="t"/>
                <a:pathLst>
                  <a:path extrusionOk="0" h="204191" w="205739">
                    <a:moveTo>
                      <a:pt x="60288" y="94553"/>
                    </a:moveTo>
                    <a:cubicBezTo>
                      <a:pt x="68829" y="101346"/>
                      <a:pt x="93404" y="123923"/>
                      <a:pt x="99348" y="129667"/>
                    </a:cubicBezTo>
                    <a:lnTo>
                      <a:pt x="89908" y="141305"/>
                    </a:lnTo>
                    <a:cubicBezTo>
                      <a:pt x="84413" y="134063"/>
                      <a:pt x="70627" y="119578"/>
                      <a:pt x="60288" y="109488"/>
                    </a:cubicBezTo>
                    <a:lnTo>
                      <a:pt x="60288" y="203792"/>
                    </a:lnTo>
                    <a:lnTo>
                      <a:pt x="45803" y="203792"/>
                    </a:lnTo>
                    <a:lnTo>
                      <a:pt x="45803" y="102695"/>
                    </a:lnTo>
                    <a:cubicBezTo>
                      <a:pt x="35264" y="127470"/>
                      <a:pt x="21028" y="152694"/>
                      <a:pt x="8092" y="167829"/>
                    </a:cubicBezTo>
                    <a:cubicBezTo>
                      <a:pt x="6343" y="163882"/>
                      <a:pt x="2597" y="157739"/>
                      <a:pt x="0" y="153993"/>
                    </a:cubicBezTo>
                    <a:cubicBezTo>
                      <a:pt x="15334" y="137559"/>
                      <a:pt x="32916" y="106591"/>
                      <a:pt x="43006" y="79618"/>
                    </a:cubicBezTo>
                    <a:lnTo>
                      <a:pt x="2647" y="79618"/>
                    </a:lnTo>
                    <a:lnTo>
                      <a:pt x="2647" y="65383"/>
                    </a:lnTo>
                    <a:lnTo>
                      <a:pt x="45853" y="65383"/>
                    </a:lnTo>
                    <a:lnTo>
                      <a:pt x="45853" y="28071"/>
                    </a:lnTo>
                    <a:cubicBezTo>
                      <a:pt x="32716" y="31568"/>
                      <a:pt x="18880" y="34415"/>
                      <a:pt x="5694" y="37062"/>
                    </a:cubicBezTo>
                    <a:cubicBezTo>
                      <a:pt x="5045" y="34015"/>
                      <a:pt x="2847" y="28970"/>
                      <a:pt x="849" y="25873"/>
                    </a:cubicBezTo>
                    <a:cubicBezTo>
                      <a:pt x="31318" y="19930"/>
                      <a:pt x="66432" y="10289"/>
                      <a:pt x="84863" y="0"/>
                    </a:cubicBezTo>
                    <a:lnTo>
                      <a:pt x="98449" y="10989"/>
                    </a:lnTo>
                    <a:cubicBezTo>
                      <a:pt x="97800" y="11638"/>
                      <a:pt x="96901" y="11888"/>
                      <a:pt x="96052" y="11888"/>
                    </a:cubicBezTo>
                    <a:cubicBezTo>
                      <a:pt x="95403" y="11888"/>
                      <a:pt x="94953" y="11888"/>
                      <a:pt x="94304" y="11688"/>
                    </a:cubicBezTo>
                    <a:cubicBezTo>
                      <a:pt x="85313" y="16083"/>
                      <a:pt x="73475" y="20479"/>
                      <a:pt x="60288" y="24175"/>
                    </a:cubicBezTo>
                    <a:lnTo>
                      <a:pt x="60288" y="65433"/>
                    </a:lnTo>
                    <a:lnTo>
                      <a:pt x="98449" y="65433"/>
                    </a:lnTo>
                    <a:lnTo>
                      <a:pt x="98449" y="79668"/>
                    </a:lnTo>
                    <a:lnTo>
                      <a:pt x="60288" y="79668"/>
                    </a:lnTo>
                    <a:lnTo>
                      <a:pt x="60288" y="94603"/>
                    </a:lnTo>
                    <a:close/>
                    <a:moveTo>
                      <a:pt x="168877" y="109238"/>
                    </a:moveTo>
                    <a:cubicBezTo>
                      <a:pt x="185111" y="137959"/>
                      <a:pt x="200895" y="175271"/>
                      <a:pt x="205740" y="198947"/>
                    </a:cubicBezTo>
                    <a:lnTo>
                      <a:pt x="190805" y="204192"/>
                    </a:lnTo>
                    <a:cubicBezTo>
                      <a:pt x="189506" y="198048"/>
                      <a:pt x="187508" y="190805"/>
                      <a:pt x="185111" y="182913"/>
                    </a:cubicBezTo>
                    <a:cubicBezTo>
                      <a:pt x="148048" y="187059"/>
                      <a:pt x="109638" y="191254"/>
                      <a:pt x="85513" y="193452"/>
                    </a:cubicBezTo>
                    <a:cubicBezTo>
                      <a:pt x="85313" y="195201"/>
                      <a:pt x="83964" y="196299"/>
                      <a:pt x="82466" y="196499"/>
                    </a:cubicBezTo>
                    <a:lnTo>
                      <a:pt x="76522" y="178518"/>
                    </a:lnTo>
                    <a:lnTo>
                      <a:pt x="97600" y="176969"/>
                    </a:lnTo>
                    <a:cubicBezTo>
                      <a:pt x="111187" y="129817"/>
                      <a:pt x="126121" y="57441"/>
                      <a:pt x="134013" y="4346"/>
                    </a:cubicBezTo>
                    <a:lnTo>
                      <a:pt x="155091" y="8940"/>
                    </a:lnTo>
                    <a:cubicBezTo>
                      <a:pt x="154642" y="10689"/>
                      <a:pt x="152444" y="12037"/>
                      <a:pt x="149597" y="12437"/>
                    </a:cubicBezTo>
                    <a:cubicBezTo>
                      <a:pt x="141255" y="61138"/>
                      <a:pt x="126571" y="128469"/>
                      <a:pt x="113184" y="175620"/>
                    </a:cubicBezTo>
                    <a:cubicBezTo>
                      <a:pt x="133813" y="174072"/>
                      <a:pt x="157289" y="171874"/>
                      <a:pt x="180515" y="169927"/>
                    </a:cubicBezTo>
                    <a:cubicBezTo>
                      <a:pt x="173722" y="151046"/>
                      <a:pt x="164732" y="130666"/>
                      <a:pt x="155291" y="113534"/>
                    </a:cubicBezTo>
                    <a:lnTo>
                      <a:pt x="168877" y="109138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97" name="Google Shape;3797;g34ed79b00d1_0_3626"/>
              <p:cNvSpPr/>
              <p:nvPr/>
            </p:nvSpPr>
            <p:spPr>
              <a:xfrm>
                <a:off x="6976002" y="5298441"/>
                <a:ext cx="182463" cy="193951"/>
              </a:xfrm>
              <a:custGeom>
                <a:rect b="b" l="l" r="r" t="t"/>
                <a:pathLst>
                  <a:path extrusionOk="0" h="193951" w="182463">
                    <a:moveTo>
                      <a:pt x="124123" y="44355"/>
                    </a:moveTo>
                    <a:cubicBezTo>
                      <a:pt x="105492" y="50948"/>
                      <a:pt x="80717" y="55094"/>
                      <a:pt x="56792" y="56842"/>
                    </a:cubicBezTo>
                    <a:cubicBezTo>
                      <a:pt x="47601" y="107090"/>
                      <a:pt x="34215" y="157089"/>
                      <a:pt x="16633" y="193952"/>
                    </a:cubicBezTo>
                    <a:lnTo>
                      <a:pt x="849" y="188008"/>
                    </a:lnTo>
                    <a:cubicBezTo>
                      <a:pt x="18830" y="152694"/>
                      <a:pt x="32017" y="107290"/>
                      <a:pt x="40559" y="57491"/>
                    </a:cubicBezTo>
                    <a:cubicBezTo>
                      <a:pt x="36163" y="57691"/>
                      <a:pt x="6793" y="57941"/>
                      <a:pt x="199" y="57691"/>
                    </a:cubicBezTo>
                    <a:lnTo>
                      <a:pt x="0" y="42756"/>
                    </a:lnTo>
                    <a:cubicBezTo>
                      <a:pt x="3496" y="42956"/>
                      <a:pt x="8092" y="42956"/>
                      <a:pt x="13137" y="42956"/>
                    </a:cubicBezTo>
                    <a:cubicBezTo>
                      <a:pt x="15134" y="42956"/>
                      <a:pt x="37062" y="42956"/>
                      <a:pt x="42756" y="42756"/>
                    </a:cubicBezTo>
                    <a:cubicBezTo>
                      <a:pt x="44954" y="28721"/>
                      <a:pt x="47152" y="13386"/>
                      <a:pt x="48450" y="0"/>
                    </a:cubicBezTo>
                    <a:lnTo>
                      <a:pt x="71027" y="2197"/>
                    </a:lnTo>
                    <a:cubicBezTo>
                      <a:pt x="70827" y="4595"/>
                      <a:pt x="67731" y="6344"/>
                      <a:pt x="64684" y="6593"/>
                    </a:cubicBezTo>
                    <a:cubicBezTo>
                      <a:pt x="63385" y="16233"/>
                      <a:pt x="61188" y="28071"/>
                      <a:pt x="59189" y="41457"/>
                    </a:cubicBezTo>
                    <a:cubicBezTo>
                      <a:pt x="80667" y="39460"/>
                      <a:pt x="102395" y="35764"/>
                      <a:pt x="120626" y="29170"/>
                    </a:cubicBezTo>
                    <a:lnTo>
                      <a:pt x="124123" y="44305"/>
                    </a:lnTo>
                    <a:close/>
                    <a:moveTo>
                      <a:pt x="182463" y="190456"/>
                    </a:moveTo>
                    <a:cubicBezTo>
                      <a:pt x="175870" y="190655"/>
                      <a:pt x="169077" y="190905"/>
                      <a:pt x="162284" y="190905"/>
                    </a:cubicBezTo>
                    <a:cubicBezTo>
                      <a:pt x="141655" y="190905"/>
                      <a:pt x="122125" y="189357"/>
                      <a:pt x="110287" y="186060"/>
                    </a:cubicBezTo>
                    <a:cubicBezTo>
                      <a:pt x="94703" y="181665"/>
                      <a:pt x="85712" y="170276"/>
                      <a:pt x="85962" y="155791"/>
                    </a:cubicBezTo>
                    <a:cubicBezTo>
                      <a:pt x="86162" y="146151"/>
                      <a:pt x="90358" y="135162"/>
                      <a:pt x="99548" y="123973"/>
                    </a:cubicBezTo>
                    <a:lnTo>
                      <a:pt x="112685" y="129667"/>
                    </a:lnTo>
                    <a:cubicBezTo>
                      <a:pt x="104992" y="138659"/>
                      <a:pt x="101296" y="147200"/>
                      <a:pt x="101296" y="154043"/>
                    </a:cubicBezTo>
                    <a:cubicBezTo>
                      <a:pt x="101296" y="171375"/>
                      <a:pt x="117980" y="175770"/>
                      <a:pt x="157889" y="175770"/>
                    </a:cubicBezTo>
                    <a:cubicBezTo>
                      <a:pt x="165980" y="175770"/>
                      <a:pt x="174322" y="175571"/>
                      <a:pt x="182463" y="174872"/>
                    </a:cubicBezTo>
                    <a:lnTo>
                      <a:pt x="182463" y="190456"/>
                    </a:lnTo>
                    <a:close/>
                    <a:moveTo>
                      <a:pt x="96901" y="84713"/>
                    </a:moveTo>
                    <a:cubicBezTo>
                      <a:pt x="119478" y="77471"/>
                      <a:pt x="150646" y="72875"/>
                      <a:pt x="176520" y="73525"/>
                    </a:cubicBezTo>
                    <a:lnTo>
                      <a:pt x="176520" y="88460"/>
                    </a:lnTo>
                    <a:cubicBezTo>
                      <a:pt x="151745" y="87810"/>
                      <a:pt x="122974" y="91307"/>
                      <a:pt x="100647" y="98349"/>
                    </a:cubicBezTo>
                    <a:lnTo>
                      <a:pt x="96901" y="84763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98" name="Google Shape;3798;g34ed79b00d1_0_3626"/>
              <p:cNvSpPr/>
              <p:nvPr/>
            </p:nvSpPr>
            <p:spPr>
              <a:xfrm>
                <a:off x="7181292" y="5297143"/>
                <a:ext cx="171374" cy="196749"/>
              </a:xfrm>
              <a:custGeom>
                <a:rect b="b" l="l" r="r" t="t"/>
                <a:pathLst>
                  <a:path extrusionOk="0" h="196749" w="171374">
                    <a:moveTo>
                      <a:pt x="161036" y="41907"/>
                    </a:moveTo>
                    <a:cubicBezTo>
                      <a:pt x="132515" y="49150"/>
                      <a:pt x="92805" y="53745"/>
                      <a:pt x="66732" y="54644"/>
                    </a:cubicBezTo>
                    <a:cubicBezTo>
                      <a:pt x="63884" y="82066"/>
                      <a:pt x="59939" y="104643"/>
                      <a:pt x="56442" y="112785"/>
                    </a:cubicBezTo>
                    <a:cubicBezTo>
                      <a:pt x="73575" y="98949"/>
                      <a:pt x="100097" y="89509"/>
                      <a:pt x="118729" y="89509"/>
                    </a:cubicBezTo>
                    <a:cubicBezTo>
                      <a:pt x="151395" y="89509"/>
                      <a:pt x="171375" y="107040"/>
                      <a:pt x="171375" y="136660"/>
                    </a:cubicBezTo>
                    <a:cubicBezTo>
                      <a:pt x="171375" y="180316"/>
                      <a:pt x="127270" y="195001"/>
                      <a:pt x="55993" y="196749"/>
                    </a:cubicBezTo>
                    <a:cubicBezTo>
                      <a:pt x="55094" y="192603"/>
                      <a:pt x="53595" y="186010"/>
                      <a:pt x="51597" y="182264"/>
                    </a:cubicBezTo>
                    <a:cubicBezTo>
                      <a:pt x="114533" y="180965"/>
                      <a:pt x="155341" y="170176"/>
                      <a:pt x="155341" y="137060"/>
                    </a:cubicBezTo>
                    <a:cubicBezTo>
                      <a:pt x="155341" y="117330"/>
                      <a:pt x="142205" y="103744"/>
                      <a:pt x="116731" y="103744"/>
                    </a:cubicBezTo>
                    <a:cubicBezTo>
                      <a:pt x="97201" y="103744"/>
                      <a:pt x="63635" y="115582"/>
                      <a:pt x="49150" y="137310"/>
                    </a:cubicBezTo>
                    <a:lnTo>
                      <a:pt x="33816" y="130067"/>
                    </a:lnTo>
                    <a:cubicBezTo>
                      <a:pt x="40858" y="122175"/>
                      <a:pt x="48051" y="90807"/>
                      <a:pt x="51348" y="54844"/>
                    </a:cubicBezTo>
                    <a:lnTo>
                      <a:pt x="0" y="54844"/>
                    </a:lnTo>
                    <a:lnTo>
                      <a:pt x="0" y="39510"/>
                    </a:lnTo>
                    <a:cubicBezTo>
                      <a:pt x="9190" y="39709"/>
                      <a:pt x="36213" y="39709"/>
                      <a:pt x="52646" y="39709"/>
                    </a:cubicBezTo>
                    <a:cubicBezTo>
                      <a:pt x="53545" y="27222"/>
                      <a:pt x="53945" y="13187"/>
                      <a:pt x="53945" y="0"/>
                    </a:cubicBezTo>
                    <a:lnTo>
                      <a:pt x="77171" y="2197"/>
                    </a:lnTo>
                    <a:cubicBezTo>
                      <a:pt x="76722" y="5944"/>
                      <a:pt x="74124" y="6593"/>
                      <a:pt x="70128" y="7043"/>
                    </a:cubicBezTo>
                    <a:cubicBezTo>
                      <a:pt x="69679" y="18032"/>
                      <a:pt x="69029" y="29220"/>
                      <a:pt x="68131" y="39510"/>
                    </a:cubicBezTo>
                    <a:cubicBezTo>
                      <a:pt x="91356" y="38860"/>
                      <a:pt x="131766" y="33816"/>
                      <a:pt x="158039" y="26123"/>
                    </a:cubicBezTo>
                    <a:lnTo>
                      <a:pt x="160886" y="41907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99" name="Google Shape;3799;g34ed79b00d1_0_3626"/>
              <p:cNvSpPr/>
              <p:nvPr/>
            </p:nvSpPr>
            <p:spPr>
              <a:xfrm>
                <a:off x="7390178" y="5298191"/>
                <a:ext cx="184211" cy="196799"/>
              </a:xfrm>
              <a:custGeom>
                <a:rect b="b" l="l" r="r" t="t"/>
                <a:pathLst>
                  <a:path extrusionOk="0" h="196799" w="184211">
                    <a:moveTo>
                      <a:pt x="76322" y="2947"/>
                    </a:moveTo>
                    <a:cubicBezTo>
                      <a:pt x="75673" y="4696"/>
                      <a:pt x="73475" y="6444"/>
                      <a:pt x="69529" y="6694"/>
                    </a:cubicBezTo>
                    <a:cubicBezTo>
                      <a:pt x="67981" y="16333"/>
                      <a:pt x="66032" y="27772"/>
                      <a:pt x="64035" y="36313"/>
                    </a:cubicBezTo>
                    <a:cubicBezTo>
                      <a:pt x="85513" y="35014"/>
                      <a:pt x="109438" y="31268"/>
                      <a:pt x="128519" y="25574"/>
                    </a:cubicBezTo>
                    <a:lnTo>
                      <a:pt x="130917" y="40509"/>
                    </a:lnTo>
                    <a:cubicBezTo>
                      <a:pt x="110537" y="45553"/>
                      <a:pt x="86412" y="49050"/>
                      <a:pt x="61188" y="51048"/>
                    </a:cubicBezTo>
                    <a:cubicBezTo>
                      <a:pt x="50648" y="93155"/>
                      <a:pt x="36163" y="127370"/>
                      <a:pt x="14685" y="158988"/>
                    </a:cubicBezTo>
                    <a:lnTo>
                      <a:pt x="0" y="153044"/>
                    </a:lnTo>
                    <a:cubicBezTo>
                      <a:pt x="19980" y="124323"/>
                      <a:pt x="35114" y="91407"/>
                      <a:pt x="44555" y="51498"/>
                    </a:cubicBezTo>
                    <a:lnTo>
                      <a:pt x="899" y="51498"/>
                    </a:lnTo>
                    <a:lnTo>
                      <a:pt x="899" y="37262"/>
                    </a:lnTo>
                    <a:lnTo>
                      <a:pt x="27023" y="37262"/>
                    </a:lnTo>
                    <a:cubicBezTo>
                      <a:pt x="33816" y="37262"/>
                      <a:pt x="40859" y="37062"/>
                      <a:pt x="47202" y="37062"/>
                    </a:cubicBezTo>
                    <a:cubicBezTo>
                      <a:pt x="49849" y="25424"/>
                      <a:pt x="51797" y="12937"/>
                      <a:pt x="53346" y="0"/>
                    </a:cubicBezTo>
                    <a:lnTo>
                      <a:pt x="76372" y="3047"/>
                    </a:lnTo>
                    <a:close/>
                    <a:moveTo>
                      <a:pt x="134663" y="96352"/>
                    </a:moveTo>
                    <a:cubicBezTo>
                      <a:pt x="134862" y="114133"/>
                      <a:pt x="136211" y="126171"/>
                      <a:pt x="137510" y="141306"/>
                    </a:cubicBezTo>
                    <a:cubicBezTo>
                      <a:pt x="151545" y="146800"/>
                      <a:pt x="169777" y="156241"/>
                      <a:pt x="184212" y="166730"/>
                    </a:cubicBezTo>
                    <a:lnTo>
                      <a:pt x="176320" y="180766"/>
                    </a:lnTo>
                    <a:cubicBezTo>
                      <a:pt x="164232" y="171575"/>
                      <a:pt x="149348" y="162984"/>
                      <a:pt x="137510" y="157739"/>
                    </a:cubicBezTo>
                    <a:cubicBezTo>
                      <a:pt x="137510" y="179666"/>
                      <a:pt x="128719" y="196799"/>
                      <a:pt x="96502" y="196799"/>
                    </a:cubicBezTo>
                    <a:cubicBezTo>
                      <a:pt x="72177" y="196799"/>
                      <a:pt x="53496" y="185811"/>
                      <a:pt x="53745" y="165232"/>
                    </a:cubicBezTo>
                    <a:cubicBezTo>
                      <a:pt x="53745" y="143304"/>
                      <a:pt x="76772" y="132765"/>
                      <a:pt x="96951" y="132765"/>
                    </a:cubicBezTo>
                    <a:cubicBezTo>
                      <a:pt x="104843" y="132765"/>
                      <a:pt x="112985" y="134313"/>
                      <a:pt x="121726" y="136710"/>
                    </a:cubicBezTo>
                    <a:cubicBezTo>
                      <a:pt x="120827" y="122675"/>
                      <a:pt x="119728" y="108390"/>
                      <a:pt x="119728" y="98100"/>
                    </a:cubicBezTo>
                    <a:lnTo>
                      <a:pt x="134663" y="96352"/>
                    </a:lnTo>
                    <a:close/>
                    <a:moveTo>
                      <a:pt x="122625" y="151196"/>
                    </a:moveTo>
                    <a:cubicBezTo>
                      <a:pt x="113634" y="147700"/>
                      <a:pt x="104444" y="146151"/>
                      <a:pt x="96502" y="146151"/>
                    </a:cubicBezTo>
                    <a:cubicBezTo>
                      <a:pt x="83365" y="146151"/>
                      <a:pt x="67781" y="151396"/>
                      <a:pt x="67531" y="165032"/>
                    </a:cubicBezTo>
                    <a:cubicBezTo>
                      <a:pt x="67531" y="177519"/>
                      <a:pt x="79818" y="183463"/>
                      <a:pt x="96901" y="183463"/>
                    </a:cubicBezTo>
                    <a:cubicBezTo>
                      <a:pt x="112685" y="183463"/>
                      <a:pt x="122775" y="175771"/>
                      <a:pt x="122775" y="161286"/>
                    </a:cubicBezTo>
                    <a:cubicBezTo>
                      <a:pt x="122775" y="157789"/>
                      <a:pt x="122775" y="154493"/>
                      <a:pt x="122575" y="151196"/>
                    </a:cubicBezTo>
                    <a:close/>
                    <a:moveTo>
                      <a:pt x="182714" y="73775"/>
                    </a:moveTo>
                    <a:cubicBezTo>
                      <a:pt x="157939" y="73975"/>
                      <a:pt x="127869" y="77920"/>
                      <a:pt x="105043" y="84514"/>
                    </a:cubicBezTo>
                    <a:lnTo>
                      <a:pt x="102645" y="70678"/>
                    </a:lnTo>
                    <a:cubicBezTo>
                      <a:pt x="127670" y="63436"/>
                      <a:pt x="157939" y="58840"/>
                      <a:pt x="181815" y="58840"/>
                    </a:cubicBezTo>
                    <a:lnTo>
                      <a:pt x="182714" y="73775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00" name="Google Shape;3800;g34ed79b00d1_0_3626"/>
              <p:cNvSpPr/>
              <p:nvPr/>
            </p:nvSpPr>
            <p:spPr>
              <a:xfrm>
                <a:off x="7611053" y="5299340"/>
                <a:ext cx="154899" cy="194002"/>
              </a:xfrm>
              <a:custGeom>
                <a:rect b="b" l="l" r="r" t="t"/>
                <a:pathLst>
                  <a:path extrusionOk="0" h="194002" w="154899">
                    <a:moveTo>
                      <a:pt x="34266" y="42607"/>
                    </a:moveTo>
                    <a:cubicBezTo>
                      <a:pt x="33366" y="44805"/>
                      <a:pt x="31618" y="45903"/>
                      <a:pt x="28571" y="46353"/>
                    </a:cubicBezTo>
                    <a:cubicBezTo>
                      <a:pt x="26823" y="78820"/>
                      <a:pt x="22627" y="106442"/>
                      <a:pt x="19580" y="111087"/>
                    </a:cubicBezTo>
                    <a:lnTo>
                      <a:pt x="19780" y="111087"/>
                    </a:lnTo>
                    <a:cubicBezTo>
                      <a:pt x="41258" y="95053"/>
                      <a:pt x="74824" y="84115"/>
                      <a:pt x="100497" y="84115"/>
                    </a:cubicBezTo>
                    <a:cubicBezTo>
                      <a:pt x="134263" y="84115"/>
                      <a:pt x="155342" y="101447"/>
                      <a:pt x="154892" y="132166"/>
                    </a:cubicBezTo>
                    <a:cubicBezTo>
                      <a:pt x="154243" y="172524"/>
                      <a:pt x="120877" y="190506"/>
                      <a:pt x="36014" y="194002"/>
                    </a:cubicBezTo>
                    <a:cubicBezTo>
                      <a:pt x="34915" y="189856"/>
                      <a:pt x="32967" y="183713"/>
                      <a:pt x="30519" y="179517"/>
                    </a:cubicBezTo>
                    <a:cubicBezTo>
                      <a:pt x="107091" y="176220"/>
                      <a:pt x="137760" y="163733"/>
                      <a:pt x="138459" y="132365"/>
                    </a:cubicBezTo>
                    <a:cubicBezTo>
                      <a:pt x="138659" y="111287"/>
                      <a:pt x="123974" y="98599"/>
                      <a:pt x="98300" y="98599"/>
                    </a:cubicBezTo>
                    <a:cubicBezTo>
                      <a:pt x="57741" y="98599"/>
                      <a:pt x="21079" y="122925"/>
                      <a:pt x="14935" y="133714"/>
                    </a:cubicBezTo>
                    <a:lnTo>
                      <a:pt x="0" y="126471"/>
                    </a:lnTo>
                    <a:cubicBezTo>
                      <a:pt x="4396" y="122325"/>
                      <a:pt x="12088" y="83015"/>
                      <a:pt x="12487" y="40059"/>
                    </a:cubicBezTo>
                    <a:lnTo>
                      <a:pt x="34216" y="42707"/>
                    </a:lnTo>
                    <a:close/>
                    <a:moveTo>
                      <a:pt x="37962" y="50"/>
                    </a:moveTo>
                    <a:cubicBezTo>
                      <a:pt x="67781" y="3547"/>
                      <a:pt x="101597" y="10340"/>
                      <a:pt x="123074" y="19330"/>
                    </a:cubicBezTo>
                    <a:lnTo>
                      <a:pt x="117580" y="34465"/>
                    </a:lnTo>
                    <a:cubicBezTo>
                      <a:pt x="95003" y="24825"/>
                      <a:pt x="62287" y="18432"/>
                      <a:pt x="33366" y="14485"/>
                    </a:cubicBezTo>
                    <a:lnTo>
                      <a:pt x="37962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01" name="Google Shape;3801;g34ed79b00d1_0_3626"/>
              <p:cNvSpPr/>
              <p:nvPr/>
            </p:nvSpPr>
            <p:spPr>
              <a:xfrm>
                <a:off x="7793117" y="5313826"/>
                <a:ext cx="195699" cy="182064"/>
              </a:xfrm>
              <a:custGeom>
                <a:rect b="b" l="l" r="r" t="t"/>
                <a:pathLst>
                  <a:path extrusionOk="0" h="182064" w="195699">
                    <a:moveTo>
                      <a:pt x="50" y="10539"/>
                    </a:moveTo>
                    <a:cubicBezTo>
                      <a:pt x="16483" y="9890"/>
                      <a:pt x="151645" y="250"/>
                      <a:pt x="180116" y="0"/>
                    </a:cubicBezTo>
                    <a:lnTo>
                      <a:pt x="180316" y="16433"/>
                    </a:lnTo>
                    <a:cubicBezTo>
                      <a:pt x="177469" y="16233"/>
                      <a:pt x="174822" y="16233"/>
                      <a:pt x="172224" y="16233"/>
                    </a:cubicBezTo>
                    <a:cubicBezTo>
                      <a:pt x="159487" y="16233"/>
                      <a:pt x="148748" y="18432"/>
                      <a:pt x="134712" y="27422"/>
                    </a:cubicBezTo>
                    <a:cubicBezTo>
                      <a:pt x="101796" y="47152"/>
                      <a:pt x="70029" y="82466"/>
                      <a:pt x="70029" y="110787"/>
                    </a:cubicBezTo>
                    <a:cubicBezTo>
                      <a:pt x="70029" y="141506"/>
                      <a:pt x="91506" y="159687"/>
                      <a:pt x="145901" y="166730"/>
                    </a:cubicBezTo>
                    <a:lnTo>
                      <a:pt x="138659" y="182065"/>
                    </a:lnTo>
                    <a:cubicBezTo>
                      <a:pt x="76372" y="173073"/>
                      <a:pt x="53096" y="149797"/>
                      <a:pt x="53096" y="110787"/>
                    </a:cubicBezTo>
                    <a:cubicBezTo>
                      <a:pt x="53096" y="79868"/>
                      <a:pt x="83565" y="42357"/>
                      <a:pt x="123724" y="17133"/>
                    </a:cubicBezTo>
                    <a:cubicBezTo>
                      <a:pt x="99598" y="18881"/>
                      <a:pt x="34864" y="23726"/>
                      <a:pt x="6593" y="26323"/>
                    </a:cubicBezTo>
                    <a:cubicBezTo>
                      <a:pt x="5944" y="28071"/>
                      <a:pt x="3546" y="29620"/>
                      <a:pt x="1748" y="29819"/>
                    </a:cubicBezTo>
                    <a:lnTo>
                      <a:pt x="0" y="10539"/>
                    </a:lnTo>
                    <a:close/>
                    <a:moveTo>
                      <a:pt x="142205" y="53745"/>
                    </a:moveTo>
                    <a:cubicBezTo>
                      <a:pt x="152744" y="61637"/>
                      <a:pt x="165231" y="74574"/>
                      <a:pt x="172024" y="84015"/>
                    </a:cubicBezTo>
                    <a:lnTo>
                      <a:pt x="163683" y="90808"/>
                    </a:lnTo>
                    <a:cubicBezTo>
                      <a:pt x="157539" y="81167"/>
                      <a:pt x="144153" y="67531"/>
                      <a:pt x="134712" y="60339"/>
                    </a:cubicBezTo>
                    <a:lnTo>
                      <a:pt x="142155" y="53745"/>
                    </a:lnTo>
                    <a:close/>
                    <a:moveTo>
                      <a:pt x="165880" y="34465"/>
                    </a:moveTo>
                    <a:cubicBezTo>
                      <a:pt x="176620" y="42357"/>
                      <a:pt x="189357" y="55094"/>
                      <a:pt x="195700" y="64734"/>
                    </a:cubicBezTo>
                    <a:lnTo>
                      <a:pt x="187359" y="71327"/>
                    </a:lnTo>
                    <a:cubicBezTo>
                      <a:pt x="181415" y="62536"/>
                      <a:pt x="168728" y="48950"/>
                      <a:pt x="158388" y="41058"/>
                    </a:cubicBezTo>
                    <a:lnTo>
                      <a:pt x="165830" y="34465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02" name="Google Shape;3802;g34ed79b00d1_0_3626"/>
              <p:cNvSpPr/>
              <p:nvPr/>
            </p:nvSpPr>
            <p:spPr>
              <a:xfrm>
                <a:off x="8012394" y="5298641"/>
                <a:ext cx="173922" cy="192003"/>
              </a:xfrm>
              <a:custGeom>
                <a:rect b="b" l="l" r="r" t="t"/>
                <a:pathLst>
                  <a:path extrusionOk="0" h="192003" w="173922">
                    <a:moveTo>
                      <a:pt x="173872" y="74624"/>
                    </a:moveTo>
                    <a:cubicBezTo>
                      <a:pt x="154143" y="81417"/>
                      <a:pt x="130217" y="85612"/>
                      <a:pt x="107640" y="88210"/>
                    </a:cubicBezTo>
                    <a:cubicBezTo>
                      <a:pt x="114433" y="100047"/>
                      <a:pt x="127819" y="116531"/>
                      <a:pt x="143853" y="122624"/>
                    </a:cubicBezTo>
                    <a:lnTo>
                      <a:pt x="135062" y="135112"/>
                    </a:lnTo>
                    <a:cubicBezTo>
                      <a:pt x="132015" y="133564"/>
                      <a:pt x="126271" y="130966"/>
                      <a:pt x="122325" y="128519"/>
                    </a:cubicBezTo>
                    <a:cubicBezTo>
                      <a:pt x="117480" y="126770"/>
                      <a:pt x="106741" y="125222"/>
                      <a:pt x="96451" y="125222"/>
                    </a:cubicBezTo>
                    <a:cubicBezTo>
                      <a:pt x="93404" y="125222"/>
                      <a:pt x="90308" y="125422"/>
                      <a:pt x="87461" y="125671"/>
                    </a:cubicBezTo>
                    <a:lnTo>
                      <a:pt x="84413" y="113584"/>
                    </a:lnTo>
                    <a:cubicBezTo>
                      <a:pt x="91856" y="113134"/>
                      <a:pt x="102595" y="113584"/>
                      <a:pt x="108988" y="114483"/>
                    </a:cubicBezTo>
                    <a:cubicBezTo>
                      <a:pt x="103045" y="108139"/>
                      <a:pt x="96052" y="98699"/>
                      <a:pt x="91656" y="89708"/>
                    </a:cubicBezTo>
                    <a:cubicBezTo>
                      <a:pt x="76971" y="91256"/>
                      <a:pt x="60738" y="91906"/>
                      <a:pt x="32866" y="91906"/>
                    </a:cubicBezTo>
                    <a:cubicBezTo>
                      <a:pt x="22127" y="91906"/>
                      <a:pt x="10040" y="91906"/>
                      <a:pt x="199" y="91706"/>
                    </a:cubicBezTo>
                    <a:lnTo>
                      <a:pt x="0" y="77870"/>
                    </a:lnTo>
                    <a:cubicBezTo>
                      <a:pt x="9890" y="78070"/>
                      <a:pt x="22576" y="78320"/>
                      <a:pt x="33566" y="78320"/>
                    </a:cubicBezTo>
                    <a:cubicBezTo>
                      <a:pt x="51547" y="78320"/>
                      <a:pt x="69329" y="78320"/>
                      <a:pt x="87111" y="76772"/>
                    </a:cubicBezTo>
                    <a:cubicBezTo>
                      <a:pt x="84713" y="69978"/>
                      <a:pt x="81167" y="57491"/>
                      <a:pt x="78570" y="47601"/>
                    </a:cubicBezTo>
                    <a:cubicBezTo>
                      <a:pt x="69779" y="48500"/>
                      <a:pt x="59939" y="48900"/>
                      <a:pt x="50948" y="48900"/>
                    </a:cubicBezTo>
                    <a:cubicBezTo>
                      <a:pt x="39110" y="48900"/>
                      <a:pt x="23975" y="48900"/>
                      <a:pt x="13636" y="48450"/>
                    </a:cubicBezTo>
                    <a:lnTo>
                      <a:pt x="13636" y="34864"/>
                    </a:lnTo>
                    <a:cubicBezTo>
                      <a:pt x="26773" y="35514"/>
                      <a:pt x="41258" y="35514"/>
                      <a:pt x="50698" y="35514"/>
                    </a:cubicBezTo>
                    <a:cubicBezTo>
                      <a:pt x="58590" y="35514"/>
                      <a:pt x="67581" y="35064"/>
                      <a:pt x="75922" y="34414"/>
                    </a:cubicBezTo>
                    <a:cubicBezTo>
                      <a:pt x="73924" y="24325"/>
                      <a:pt x="71777" y="12237"/>
                      <a:pt x="69979" y="0"/>
                    </a:cubicBezTo>
                    <a:lnTo>
                      <a:pt x="92555" y="199"/>
                    </a:lnTo>
                    <a:cubicBezTo>
                      <a:pt x="92555" y="2847"/>
                      <a:pt x="90558" y="4346"/>
                      <a:pt x="86611" y="5044"/>
                    </a:cubicBezTo>
                    <a:cubicBezTo>
                      <a:pt x="87910" y="14485"/>
                      <a:pt x="89458" y="24575"/>
                      <a:pt x="91207" y="33116"/>
                    </a:cubicBezTo>
                    <a:cubicBezTo>
                      <a:pt x="111836" y="31118"/>
                      <a:pt x="133963" y="26773"/>
                      <a:pt x="149996" y="20379"/>
                    </a:cubicBezTo>
                    <a:lnTo>
                      <a:pt x="153743" y="33965"/>
                    </a:lnTo>
                    <a:cubicBezTo>
                      <a:pt x="137709" y="39909"/>
                      <a:pt x="116031" y="44055"/>
                      <a:pt x="94104" y="46452"/>
                    </a:cubicBezTo>
                    <a:cubicBezTo>
                      <a:pt x="96951" y="58090"/>
                      <a:pt x="99798" y="68380"/>
                      <a:pt x="102445" y="75173"/>
                    </a:cubicBezTo>
                    <a:cubicBezTo>
                      <a:pt x="125721" y="72775"/>
                      <a:pt x="150946" y="67731"/>
                      <a:pt x="170875" y="60688"/>
                    </a:cubicBezTo>
                    <a:lnTo>
                      <a:pt x="173922" y="74524"/>
                    </a:lnTo>
                    <a:close/>
                    <a:moveTo>
                      <a:pt x="135262" y="190705"/>
                    </a:moveTo>
                    <a:cubicBezTo>
                      <a:pt x="123174" y="191604"/>
                      <a:pt x="108739" y="192004"/>
                      <a:pt x="87011" y="192004"/>
                    </a:cubicBezTo>
                    <a:cubicBezTo>
                      <a:pt x="51497" y="191804"/>
                      <a:pt x="23825" y="180366"/>
                      <a:pt x="24275" y="155591"/>
                    </a:cubicBezTo>
                    <a:cubicBezTo>
                      <a:pt x="24475" y="142654"/>
                      <a:pt x="35913" y="128818"/>
                      <a:pt x="50148" y="120926"/>
                    </a:cubicBezTo>
                    <a:lnTo>
                      <a:pt x="60038" y="131016"/>
                    </a:lnTo>
                    <a:cubicBezTo>
                      <a:pt x="47302" y="137809"/>
                      <a:pt x="39859" y="147050"/>
                      <a:pt x="39859" y="155391"/>
                    </a:cubicBezTo>
                    <a:cubicBezTo>
                      <a:pt x="39859" y="170975"/>
                      <a:pt x="59139" y="177768"/>
                      <a:pt x="87011" y="177968"/>
                    </a:cubicBezTo>
                    <a:cubicBezTo>
                      <a:pt x="103444" y="177968"/>
                      <a:pt x="120776" y="177119"/>
                      <a:pt x="135711" y="176020"/>
                    </a:cubicBezTo>
                    <a:lnTo>
                      <a:pt x="135262" y="190705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03" name="Google Shape;3803;g34ed79b00d1_0_3626"/>
              <p:cNvSpPr/>
              <p:nvPr/>
            </p:nvSpPr>
            <p:spPr>
              <a:xfrm>
                <a:off x="8205946" y="5306433"/>
                <a:ext cx="173122" cy="186160"/>
              </a:xfrm>
              <a:custGeom>
                <a:rect b="b" l="l" r="r" t="t"/>
                <a:pathLst>
                  <a:path extrusionOk="0" h="186160" w="173122">
                    <a:moveTo>
                      <a:pt x="61936" y="84614"/>
                    </a:moveTo>
                    <a:cubicBezTo>
                      <a:pt x="76422" y="77171"/>
                      <a:pt x="98999" y="71877"/>
                      <a:pt x="116331" y="71877"/>
                    </a:cubicBezTo>
                    <a:cubicBezTo>
                      <a:pt x="151195" y="71877"/>
                      <a:pt x="173123" y="92256"/>
                      <a:pt x="173123" y="124523"/>
                    </a:cubicBezTo>
                    <a:cubicBezTo>
                      <a:pt x="173123" y="164232"/>
                      <a:pt x="138259" y="186160"/>
                      <a:pt x="94154" y="186160"/>
                    </a:cubicBezTo>
                    <a:cubicBezTo>
                      <a:pt x="65633" y="186160"/>
                      <a:pt x="46103" y="174772"/>
                      <a:pt x="46103" y="155441"/>
                    </a:cubicBezTo>
                    <a:cubicBezTo>
                      <a:pt x="46103" y="139208"/>
                      <a:pt x="62136" y="126071"/>
                      <a:pt x="82066" y="126071"/>
                    </a:cubicBezTo>
                    <a:cubicBezTo>
                      <a:pt x="106841" y="126071"/>
                      <a:pt x="123524" y="145802"/>
                      <a:pt x="126821" y="165781"/>
                    </a:cubicBezTo>
                    <a:cubicBezTo>
                      <a:pt x="144352" y="159187"/>
                      <a:pt x="157089" y="145152"/>
                      <a:pt x="157089" y="124773"/>
                    </a:cubicBezTo>
                    <a:cubicBezTo>
                      <a:pt x="157089" y="101097"/>
                      <a:pt x="139557" y="85962"/>
                      <a:pt x="111885" y="85962"/>
                    </a:cubicBezTo>
                    <a:cubicBezTo>
                      <a:pt x="78969" y="85962"/>
                      <a:pt x="46752" y="100647"/>
                      <a:pt x="32267" y="114683"/>
                    </a:cubicBezTo>
                    <a:cubicBezTo>
                      <a:pt x="25674" y="120827"/>
                      <a:pt x="17132" y="130017"/>
                      <a:pt x="11189" y="136860"/>
                    </a:cubicBezTo>
                    <a:lnTo>
                      <a:pt x="0" y="125672"/>
                    </a:lnTo>
                    <a:cubicBezTo>
                      <a:pt x="19730" y="105043"/>
                      <a:pt x="82466" y="45154"/>
                      <a:pt x="112285" y="17332"/>
                    </a:cubicBezTo>
                    <a:cubicBezTo>
                      <a:pt x="99548" y="19080"/>
                      <a:pt x="55693" y="20829"/>
                      <a:pt x="30669" y="21728"/>
                    </a:cubicBezTo>
                    <a:cubicBezTo>
                      <a:pt x="30019" y="23276"/>
                      <a:pt x="27821" y="24575"/>
                      <a:pt x="26073" y="25025"/>
                    </a:cubicBezTo>
                    <a:lnTo>
                      <a:pt x="24325" y="6394"/>
                    </a:lnTo>
                    <a:cubicBezTo>
                      <a:pt x="53945" y="6194"/>
                      <a:pt x="110537" y="3996"/>
                      <a:pt x="126521" y="1549"/>
                    </a:cubicBezTo>
                    <a:lnTo>
                      <a:pt x="129817" y="0"/>
                    </a:lnTo>
                    <a:lnTo>
                      <a:pt x="141455" y="14235"/>
                    </a:lnTo>
                    <a:cubicBezTo>
                      <a:pt x="140357" y="15135"/>
                      <a:pt x="138409" y="15983"/>
                      <a:pt x="136210" y="16183"/>
                    </a:cubicBezTo>
                    <a:cubicBezTo>
                      <a:pt x="120626" y="28921"/>
                      <a:pt x="78969" y="67931"/>
                      <a:pt x="61837" y="84414"/>
                    </a:cubicBezTo>
                    <a:lnTo>
                      <a:pt x="61837" y="84614"/>
                    </a:lnTo>
                    <a:close/>
                    <a:moveTo>
                      <a:pt x="92206" y="172374"/>
                    </a:moveTo>
                    <a:cubicBezTo>
                      <a:pt x="98799" y="172374"/>
                      <a:pt x="106441" y="171475"/>
                      <a:pt x="112185" y="170176"/>
                    </a:cubicBezTo>
                    <a:cubicBezTo>
                      <a:pt x="109788" y="153294"/>
                      <a:pt x="97251" y="139008"/>
                      <a:pt x="81017" y="139008"/>
                    </a:cubicBezTo>
                    <a:cubicBezTo>
                      <a:pt x="69629" y="139008"/>
                      <a:pt x="59539" y="145152"/>
                      <a:pt x="59539" y="155241"/>
                    </a:cubicBezTo>
                    <a:cubicBezTo>
                      <a:pt x="59539" y="168628"/>
                      <a:pt x="77770" y="172324"/>
                      <a:pt x="92206" y="17232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804" name="Google Shape;3804;g34ed79b00d1_0_3626"/>
            <p:cNvGrpSpPr/>
            <p:nvPr/>
          </p:nvGrpSpPr>
          <p:grpSpPr>
            <a:xfrm>
              <a:off x="1013937" y="4754397"/>
              <a:ext cx="1895764" cy="319373"/>
              <a:chOff x="1013937" y="4754397"/>
              <a:chExt cx="1895764" cy="319373"/>
            </a:xfrm>
          </p:grpSpPr>
          <p:sp>
            <p:nvSpPr>
              <p:cNvPr id="3805" name="Google Shape;3805;g34ed79b00d1_0_3626"/>
              <p:cNvSpPr/>
              <p:nvPr/>
            </p:nvSpPr>
            <p:spPr>
              <a:xfrm>
                <a:off x="1013937" y="4768732"/>
                <a:ext cx="164581" cy="228217"/>
              </a:xfrm>
              <a:custGeom>
                <a:rect b="b" l="l" r="r" t="t"/>
                <a:pathLst>
                  <a:path extrusionOk="0" h="228217" w="164581">
                    <a:moveTo>
                      <a:pt x="164482" y="228167"/>
                    </a:moveTo>
                    <a:lnTo>
                      <a:pt x="133114" y="228167"/>
                    </a:lnTo>
                    <a:cubicBezTo>
                      <a:pt x="133114" y="228167"/>
                      <a:pt x="50948" y="117181"/>
                      <a:pt x="50948" y="117181"/>
                    </a:cubicBezTo>
                    <a:lnTo>
                      <a:pt x="26573" y="139008"/>
                    </a:lnTo>
                    <a:lnTo>
                      <a:pt x="26573" y="228117"/>
                    </a:lnTo>
                    <a:cubicBezTo>
                      <a:pt x="26573" y="228117"/>
                      <a:pt x="0" y="228117"/>
                      <a:pt x="0" y="228117"/>
                    </a:cubicBezTo>
                    <a:lnTo>
                      <a:pt x="100" y="0"/>
                    </a:lnTo>
                    <a:lnTo>
                      <a:pt x="26623" y="0"/>
                    </a:lnTo>
                    <a:cubicBezTo>
                      <a:pt x="26623" y="0"/>
                      <a:pt x="26623" y="113784"/>
                      <a:pt x="26623" y="113784"/>
                    </a:cubicBezTo>
                    <a:cubicBezTo>
                      <a:pt x="32567" y="107041"/>
                      <a:pt x="38660" y="100298"/>
                      <a:pt x="44904" y="93605"/>
                    </a:cubicBezTo>
                    <a:cubicBezTo>
                      <a:pt x="51148" y="86911"/>
                      <a:pt x="57341" y="80118"/>
                      <a:pt x="63485" y="73225"/>
                    </a:cubicBezTo>
                    <a:lnTo>
                      <a:pt x="130167" y="50"/>
                    </a:lnTo>
                    <a:lnTo>
                      <a:pt x="161235" y="50"/>
                    </a:lnTo>
                    <a:cubicBezTo>
                      <a:pt x="161235" y="50"/>
                      <a:pt x="70378" y="98949"/>
                      <a:pt x="70378" y="98949"/>
                    </a:cubicBezTo>
                    <a:lnTo>
                      <a:pt x="164582" y="228217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06" name="Google Shape;3806;g34ed79b00d1_0_3626"/>
              <p:cNvSpPr/>
              <p:nvPr/>
            </p:nvSpPr>
            <p:spPr>
              <a:xfrm>
                <a:off x="1203493" y="4761889"/>
                <a:ext cx="31168" cy="235010"/>
              </a:xfrm>
              <a:custGeom>
                <a:rect b="b" l="l" r="r" t="t"/>
                <a:pathLst>
                  <a:path extrusionOk="0" h="235010" w="31168">
                    <a:moveTo>
                      <a:pt x="15584" y="0"/>
                    </a:moveTo>
                    <a:cubicBezTo>
                      <a:pt x="19830" y="0"/>
                      <a:pt x="23526" y="1399"/>
                      <a:pt x="26573" y="4146"/>
                    </a:cubicBezTo>
                    <a:cubicBezTo>
                      <a:pt x="29620" y="6893"/>
                      <a:pt x="31168" y="11189"/>
                      <a:pt x="31168" y="17033"/>
                    </a:cubicBezTo>
                    <a:cubicBezTo>
                      <a:pt x="31168" y="22777"/>
                      <a:pt x="29620" y="27023"/>
                      <a:pt x="26573" y="29820"/>
                    </a:cubicBezTo>
                    <a:cubicBezTo>
                      <a:pt x="23526" y="32617"/>
                      <a:pt x="19830" y="34015"/>
                      <a:pt x="15584" y="34015"/>
                    </a:cubicBezTo>
                    <a:cubicBezTo>
                      <a:pt x="11089" y="34015"/>
                      <a:pt x="7392" y="32617"/>
                      <a:pt x="4445" y="29820"/>
                    </a:cubicBezTo>
                    <a:cubicBezTo>
                      <a:pt x="1498" y="27023"/>
                      <a:pt x="0" y="22727"/>
                      <a:pt x="0" y="17033"/>
                    </a:cubicBezTo>
                    <a:cubicBezTo>
                      <a:pt x="0" y="11189"/>
                      <a:pt x="1498" y="6893"/>
                      <a:pt x="4445" y="4146"/>
                    </a:cubicBezTo>
                    <a:cubicBezTo>
                      <a:pt x="7392" y="1399"/>
                      <a:pt x="11139" y="0"/>
                      <a:pt x="15584" y="0"/>
                    </a:cubicBezTo>
                    <a:close/>
                    <a:moveTo>
                      <a:pt x="28221" y="63985"/>
                    </a:moveTo>
                    <a:lnTo>
                      <a:pt x="28221" y="235010"/>
                    </a:lnTo>
                    <a:cubicBezTo>
                      <a:pt x="28221" y="235010"/>
                      <a:pt x="2248" y="235010"/>
                      <a:pt x="2248" y="235010"/>
                    </a:cubicBezTo>
                    <a:lnTo>
                      <a:pt x="2248" y="63985"/>
                    </a:lnTo>
                    <a:cubicBezTo>
                      <a:pt x="2248" y="63985"/>
                      <a:pt x="28221" y="63985"/>
                      <a:pt x="28221" y="6398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07" name="Google Shape;3807;g34ed79b00d1_0_3626"/>
              <p:cNvSpPr/>
              <p:nvPr/>
            </p:nvSpPr>
            <p:spPr>
              <a:xfrm>
                <a:off x="1264131" y="4786214"/>
                <a:ext cx="101546" cy="213881"/>
              </a:xfrm>
              <a:custGeom>
                <a:rect b="b" l="l" r="r" t="t"/>
                <a:pathLst>
                  <a:path extrusionOk="0" h="213881" w="101546">
                    <a:moveTo>
                      <a:pt x="77521" y="192653"/>
                    </a:moveTo>
                    <a:cubicBezTo>
                      <a:pt x="81767" y="192653"/>
                      <a:pt x="86162" y="192304"/>
                      <a:pt x="90608" y="191555"/>
                    </a:cubicBezTo>
                    <a:cubicBezTo>
                      <a:pt x="95103" y="190855"/>
                      <a:pt x="98699" y="189956"/>
                      <a:pt x="101546" y="188907"/>
                    </a:cubicBezTo>
                    <a:lnTo>
                      <a:pt x="101546" y="209037"/>
                    </a:lnTo>
                    <a:cubicBezTo>
                      <a:pt x="98499" y="210386"/>
                      <a:pt x="94354" y="211534"/>
                      <a:pt x="88959" y="212483"/>
                    </a:cubicBezTo>
                    <a:cubicBezTo>
                      <a:pt x="83615" y="213432"/>
                      <a:pt x="78370" y="213882"/>
                      <a:pt x="73275" y="213882"/>
                    </a:cubicBezTo>
                    <a:cubicBezTo>
                      <a:pt x="64234" y="213882"/>
                      <a:pt x="55993" y="212283"/>
                      <a:pt x="48600" y="209087"/>
                    </a:cubicBezTo>
                    <a:cubicBezTo>
                      <a:pt x="41208" y="205890"/>
                      <a:pt x="35314" y="200545"/>
                      <a:pt x="30918" y="192903"/>
                    </a:cubicBezTo>
                    <a:cubicBezTo>
                      <a:pt x="26473" y="185311"/>
                      <a:pt x="24275" y="174822"/>
                      <a:pt x="24325" y="161386"/>
                    </a:cubicBezTo>
                    <a:lnTo>
                      <a:pt x="24325" y="59939"/>
                    </a:lnTo>
                    <a:cubicBezTo>
                      <a:pt x="24325" y="59939"/>
                      <a:pt x="0" y="59939"/>
                      <a:pt x="0" y="59939"/>
                    </a:cubicBezTo>
                    <a:lnTo>
                      <a:pt x="0" y="47302"/>
                    </a:lnTo>
                    <a:cubicBezTo>
                      <a:pt x="0" y="47302"/>
                      <a:pt x="24525" y="37162"/>
                      <a:pt x="24525" y="37162"/>
                    </a:cubicBezTo>
                    <a:lnTo>
                      <a:pt x="34814" y="0"/>
                    </a:lnTo>
                    <a:lnTo>
                      <a:pt x="50399" y="0"/>
                    </a:lnTo>
                    <a:cubicBezTo>
                      <a:pt x="50399" y="0"/>
                      <a:pt x="50399" y="39660"/>
                      <a:pt x="50399" y="39660"/>
                    </a:cubicBezTo>
                    <a:lnTo>
                      <a:pt x="100497" y="39660"/>
                    </a:lnTo>
                    <a:cubicBezTo>
                      <a:pt x="100497" y="39660"/>
                      <a:pt x="100497" y="59989"/>
                      <a:pt x="100497" y="59989"/>
                    </a:cubicBezTo>
                    <a:lnTo>
                      <a:pt x="50399" y="59989"/>
                    </a:lnTo>
                    <a:cubicBezTo>
                      <a:pt x="50399" y="59989"/>
                      <a:pt x="50399" y="160636"/>
                      <a:pt x="50399" y="160636"/>
                    </a:cubicBezTo>
                    <a:cubicBezTo>
                      <a:pt x="50399" y="171375"/>
                      <a:pt x="52846" y="179367"/>
                      <a:pt x="57791" y="184662"/>
                    </a:cubicBezTo>
                    <a:cubicBezTo>
                      <a:pt x="62736" y="189956"/>
                      <a:pt x="69329" y="192604"/>
                      <a:pt x="77521" y="19260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08" name="Google Shape;3808;g34ed79b00d1_0_3626"/>
              <p:cNvSpPr/>
              <p:nvPr/>
            </p:nvSpPr>
            <p:spPr>
              <a:xfrm>
                <a:off x="1387705" y="4823176"/>
                <a:ext cx="136860" cy="176919"/>
              </a:xfrm>
              <a:custGeom>
                <a:rect b="b" l="l" r="r" t="t"/>
                <a:pathLst>
                  <a:path extrusionOk="0" h="176919" w="136860">
                    <a:moveTo>
                      <a:pt x="76672" y="0"/>
                    </a:moveTo>
                    <a:cubicBezTo>
                      <a:pt x="97051" y="0"/>
                      <a:pt x="112185" y="4595"/>
                      <a:pt x="122075" y="13736"/>
                    </a:cubicBezTo>
                    <a:cubicBezTo>
                      <a:pt x="131965" y="22877"/>
                      <a:pt x="136910" y="37512"/>
                      <a:pt x="136860" y="57591"/>
                    </a:cubicBezTo>
                    <a:lnTo>
                      <a:pt x="136860" y="173823"/>
                    </a:lnTo>
                    <a:cubicBezTo>
                      <a:pt x="136860" y="173823"/>
                      <a:pt x="117930" y="173823"/>
                      <a:pt x="117930" y="173823"/>
                    </a:cubicBezTo>
                    <a:lnTo>
                      <a:pt x="112935" y="148548"/>
                    </a:lnTo>
                    <a:lnTo>
                      <a:pt x="111686" y="148548"/>
                    </a:lnTo>
                    <a:cubicBezTo>
                      <a:pt x="106891" y="154792"/>
                      <a:pt x="101896" y="160037"/>
                      <a:pt x="96701" y="164232"/>
                    </a:cubicBezTo>
                    <a:cubicBezTo>
                      <a:pt x="91507" y="168428"/>
                      <a:pt x="85463" y="171625"/>
                      <a:pt x="78670" y="173723"/>
                    </a:cubicBezTo>
                    <a:cubicBezTo>
                      <a:pt x="71877" y="175871"/>
                      <a:pt x="63485" y="176919"/>
                      <a:pt x="53645" y="176919"/>
                    </a:cubicBezTo>
                    <a:cubicBezTo>
                      <a:pt x="43256" y="176919"/>
                      <a:pt x="34015" y="175071"/>
                      <a:pt x="25973" y="171425"/>
                    </a:cubicBezTo>
                    <a:cubicBezTo>
                      <a:pt x="17932" y="167779"/>
                      <a:pt x="11588" y="162284"/>
                      <a:pt x="6943" y="154892"/>
                    </a:cubicBezTo>
                    <a:cubicBezTo>
                      <a:pt x="2298" y="147500"/>
                      <a:pt x="0" y="138159"/>
                      <a:pt x="0" y="126821"/>
                    </a:cubicBezTo>
                    <a:cubicBezTo>
                      <a:pt x="0" y="109738"/>
                      <a:pt x="6793" y="96651"/>
                      <a:pt x="20279" y="87511"/>
                    </a:cubicBezTo>
                    <a:cubicBezTo>
                      <a:pt x="33815" y="78370"/>
                      <a:pt x="54394" y="73375"/>
                      <a:pt x="82066" y="72576"/>
                    </a:cubicBezTo>
                    <a:lnTo>
                      <a:pt x="111536" y="71327"/>
                    </a:lnTo>
                    <a:lnTo>
                      <a:pt x="111536" y="60888"/>
                    </a:lnTo>
                    <a:cubicBezTo>
                      <a:pt x="111536" y="46103"/>
                      <a:pt x="108389" y="35764"/>
                      <a:pt x="102046" y="29820"/>
                    </a:cubicBezTo>
                    <a:cubicBezTo>
                      <a:pt x="95702" y="23876"/>
                      <a:pt x="86761" y="20929"/>
                      <a:pt x="75223" y="20929"/>
                    </a:cubicBezTo>
                    <a:cubicBezTo>
                      <a:pt x="66282" y="20929"/>
                      <a:pt x="57741" y="22227"/>
                      <a:pt x="49649" y="24825"/>
                    </a:cubicBezTo>
                    <a:cubicBezTo>
                      <a:pt x="41558" y="27422"/>
                      <a:pt x="33815" y="30469"/>
                      <a:pt x="26573" y="34015"/>
                    </a:cubicBezTo>
                    <a:lnTo>
                      <a:pt x="18631" y="14335"/>
                    </a:lnTo>
                    <a:cubicBezTo>
                      <a:pt x="26323" y="10389"/>
                      <a:pt x="35164" y="6993"/>
                      <a:pt x="45154" y="4196"/>
                    </a:cubicBezTo>
                    <a:cubicBezTo>
                      <a:pt x="55144" y="1399"/>
                      <a:pt x="65633" y="0"/>
                      <a:pt x="76672" y="0"/>
                    </a:cubicBezTo>
                    <a:close/>
                    <a:moveTo>
                      <a:pt x="111286" y="89559"/>
                    </a:moveTo>
                    <a:lnTo>
                      <a:pt x="85213" y="90658"/>
                    </a:lnTo>
                    <a:cubicBezTo>
                      <a:pt x="63885" y="91507"/>
                      <a:pt x="48850" y="94953"/>
                      <a:pt x="40109" y="101097"/>
                    </a:cubicBezTo>
                    <a:cubicBezTo>
                      <a:pt x="31368" y="107241"/>
                      <a:pt x="26972" y="115932"/>
                      <a:pt x="26972" y="127170"/>
                    </a:cubicBezTo>
                    <a:cubicBezTo>
                      <a:pt x="26972" y="136960"/>
                      <a:pt x="29919" y="144203"/>
                      <a:pt x="35863" y="148848"/>
                    </a:cubicBezTo>
                    <a:cubicBezTo>
                      <a:pt x="41807" y="153543"/>
                      <a:pt x="49649" y="155891"/>
                      <a:pt x="59439" y="155891"/>
                    </a:cubicBezTo>
                    <a:cubicBezTo>
                      <a:pt x="74624" y="155891"/>
                      <a:pt x="87061" y="151695"/>
                      <a:pt x="96751" y="143254"/>
                    </a:cubicBezTo>
                    <a:cubicBezTo>
                      <a:pt x="106441" y="134812"/>
                      <a:pt x="111286" y="122175"/>
                      <a:pt x="111286" y="105343"/>
                    </a:cubicBezTo>
                    <a:lnTo>
                      <a:pt x="111286" y="89559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09" name="Google Shape;3809;g34ed79b00d1_0_3626"/>
              <p:cNvSpPr/>
              <p:nvPr/>
            </p:nvSpPr>
            <p:spPr>
              <a:xfrm>
                <a:off x="1651436" y="4754397"/>
                <a:ext cx="150346" cy="245849"/>
              </a:xfrm>
              <a:custGeom>
                <a:rect b="b" l="l" r="r" t="t"/>
                <a:pathLst>
                  <a:path extrusionOk="0" h="245849" w="150346">
                    <a:moveTo>
                      <a:pt x="70328" y="245849"/>
                    </a:moveTo>
                    <a:cubicBezTo>
                      <a:pt x="48700" y="245849"/>
                      <a:pt x="31568" y="238457"/>
                      <a:pt x="18931" y="223672"/>
                    </a:cubicBezTo>
                    <a:cubicBezTo>
                      <a:pt x="6294" y="208887"/>
                      <a:pt x="0" y="186959"/>
                      <a:pt x="0" y="157839"/>
                    </a:cubicBezTo>
                    <a:cubicBezTo>
                      <a:pt x="0" y="128419"/>
                      <a:pt x="6493" y="106142"/>
                      <a:pt x="19380" y="91157"/>
                    </a:cubicBezTo>
                    <a:cubicBezTo>
                      <a:pt x="32267" y="76123"/>
                      <a:pt x="49449" y="68630"/>
                      <a:pt x="70878" y="68630"/>
                    </a:cubicBezTo>
                    <a:cubicBezTo>
                      <a:pt x="79918" y="68630"/>
                      <a:pt x="87810" y="69829"/>
                      <a:pt x="94603" y="72226"/>
                    </a:cubicBezTo>
                    <a:cubicBezTo>
                      <a:pt x="101397" y="74624"/>
                      <a:pt x="107191" y="77821"/>
                      <a:pt x="112086" y="81817"/>
                    </a:cubicBezTo>
                    <a:cubicBezTo>
                      <a:pt x="116981" y="85813"/>
                      <a:pt x="121077" y="90358"/>
                      <a:pt x="124423" y="95502"/>
                    </a:cubicBezTo>
                    <a:lnTo>
                      <a:pt x="126271" y="95502"/>
                    </a:lnTo>
                    <a:cubicBezTo>
                      <a:pt x="125872" y="92306"/>
                      <a:pt x="125422" y="87860"/>
                      <a:pt x="125022" y="82216"/>
                    </a:cubicBezTo>
                    <a:cubicBezTo>
                      <a:pt x="124623" y="76572"/>
                      <a:pt x="124423" y="72027"/>
                      <a:pt x="124423" y="68480"/>
                    </a:cubicBezTo>
                    <a:lnTo>
                      <a:pt x="124423" y="0"/>
                    </a:lnTo>
                    <a:cubicBezTo>
                      <a:pt x="124423" y="0"/>
                      <a:pt x="150347" y="0"/>
                      <a:pt x="150347" y="0"/>
                    </a:cubicBezTo>
                    <a:lnTo>
                      <a:pt x="150247" y="242802"/>
                    </a:lnTo>
                    <a:lnTo>
                      <a:pt x="129318" y="242802"/>
                    </a:lnTo>
                    <a:cubicBezTo>
                      <a:pt x="129318" y="242802"/>
                      <a:pt x="125422" y="218427"/>
                      <a:pt x="125422" y="218427"/>
                    </a:cubicBezTo>
                    <a:lnTo>
                      <a:pt x="124323" y="218427"/>
                    </a:lnTo>
                    <a:cubicBezTo>
                      <a:pt x="121077" y="223522"/>
                      <a:pt x="117031" y="228167"/>
                      <a:pt x="112086" y="232313"/>
                    </a:cubicBezTo>
                    <a:cubicBezTo>
                      <a:pt x="107141" y="236459"/>
                      <a:pt x="101247" y="239755"/>
                      <a:pt x="94454" y="242203"/>
                    </a:cubicBezTo>
                    <a:cubicBezTo>
                      <a:pt x="87661" y="244650"/>
                      <a:pt x="79619" y="245849"/>
                      <a:pt x="70328" y="245849"/>
                    </a:cubicBezTo>
                    <a:close/>
                    <a:moveTo>
                      <a:pt x="74424" y="224271"/>
                    </a:moveTo>
                    <a:cubicBezTo>
                      <a:pt x="92755" y="224271"/>
                      <a:pt x="105692" y="219077"/>
                      <a:pt x="113284" y="208687"/>
                    </a:cubicBezTo>
                    <a:cubicBezTo>
                      <a:pt x="120877" y="198298"/>
                      <a:pt x="124673" y="182864"/>
                      <a:pt x="124673" y="162334"/>
                    </a:cubicBezTo>
                    <a:lnTo>
                      <a:pt x="124673" y="157639"/>
                    </a:lnTo>
                    <a:cubicBezTo>
                      <a:pt x="124673" y="135911"/>
                      <a:pt x="121077" y="119179"/>
                      <a:pt x="113834" y="107540"/>
                    </a:cubicBezTo>
                    <a:cubicBezTo>
                      <a:pt x="106591" y="95902"/>
                      <a:pt x="93455" y="90058"/>
                      <a:pt x="74424" y="90058"/>
                    </a:cubicBezTo>
                    <a:cubicBezTo>
                      <a:pt x="58490" y="90058"/>
                      <a:pt x="46603" y="96152"/>
                      <a:pt x="38661" y="108389"/>
                    </a:cubicBezTo>
                    <a:cubicBezTo>
                      <a:pt x="30719" y="120627"/>
                      <a:pt x="26773" y="137260"/>
                      <a:pt x="26773" y="158388"/>
                    </a:cubicBezTo>
                    <a:cubicBezTo>
                      <a:pt x="26773" y="179417"/>
                      <a:pt x="30669" y="195651"/>
                      <a:pt x="38511" y="207089"/>
                    </a:cubicBezTo>
                    <a:cubicBezTo>
                      <a:pt x="46353" y="218527"/>
                      <a:pt x="58291" y="224271"/>
                      <a:pt x="74324" y="22427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10" name="Google Shape;3810;g34ed79b00d1_0_3626"/>
              <p:cNvSpPr/>
              <p:nvPr/>
            </p:nvSpPr>
            <p:spPr>
              <a:xfrm>
                <a:off x="1843840" y="4823376"/>
                <a:ext cx="136860" cy="176919"/>
              </a:xfrm>
              <a:custGeom>
                <a:rect b="b" l="l" r="r" t="t"/>
                <a:pathLst>
                  <a:path extrusionOk="0" h="176919" w="136860">
                    <a:moveTo>
                      <a:pt x="76672" y="0"/>
                    </a:moveTo>
                    <a:cubicBezTo>
                      <a:pt x="97051" y="0"/>
                      <a:pt x="112185" y="4596"/>
                      <a:pt x="122075" y="13736"/>
                    </a:cubicBezTo>
                    <a:cubicBezTo>
                      <a:pt x="131965" y="22877"/>
                      <a:pt x="136910" y="37512"/>
                      <a:pt x="136860" y="57591"/>
                    </a:cubicBezTo>
                    <a:lnTo>
                      <a:pt x="136860" y="173823"/>
                    </a:lnTo>
                    <a:cubicBezTo>
                      <a:pt x="136860" y="173823"/>
                      <a:pt x="117930" y="173823"/>
                      <a:pt x="117930" y="173823"/>
                    </a:cubicBezTo>
                    <a:lnTo>
                      <a:pt x="112935" y="148549"/>
                    </a:lnTo>
                    <a:lnTo>
                      <a:pt x="111686" y="148549"/>
                    </a:lnTo>
                    <a:cubicBezTo>
                      <a:pt x="106891" y="154792"/>
                      <a:pt x="101896" y="160037"/>
                      <a:pt x="96701" y="164232"/>
                    </a:cubicBezTo>
                    <a:cubicBezTo>
                      <a:pt x="91506" y="168428"/>
                      <a:pt x="85463" y="171625"/>
                      <a:pt x="78670" y="173723"/>
                    </a:cubicBezTo>
                    <a:cubicBezTo>
                      <a:pt x="71877" y="175871"/>
                      <a:pt x="63485" y="176920"/>
                      <a:pt x="53645" y="176920"/>
                    </a:cubicBezTo>
                    <a:cubicBezTo>
                      <a:pt x="43256" y="176920"/>
                      <a:pt x="34015" y="175072"/>
                      <a:pt x="25973" y="171425"/>
                    </a:cubicBezTo>
                    <a:cubicBezTo>
                      <a:pt x="17932" y="167779"/>
                      <a:pt x="11588" y="162285"/>
                      <a:pt x="6943" y="154892"/>
                    </a:cubicBezTo>
                    <a:cubicBezTo>
                      <a:pt x="2298" y="147500"/>
                      <a:pt x="0" y="138159"/>
                      <a:pt x="0" y="126821"/>
                    </a:cubicBezTo>
                    <a:cubicBezTo>
                      <a:pt x="0" y="109738"/>
                      <a:pt x="6793" y="96652"/>
                      <a:pt x="20279" y="87511"/>
                    </a:cubicBezTo>
                    <a:cubicBezTo>
                      <a:pt x="33815" y="78370"/>
                      <a:pt x="54394" y="73375"/>
                      <a:pt x="82066" y="72576"/>
                    </a:cubicBezTo>
                    <a:lnTo>
                      <a:pt x="111536" y="71327"/>
                    </a:lnTo>
                    <a:lnTo>
                      <a:pt x="111536" y="60888"/>
                    </a:lnTo>
                    <a:cubicBezTo>
                      <a:pt x="111536" y="46103"/>
                      <a:pt x="108389" y="35764"/>
                      <a:pt x="102046" y="29820"/>
                    </a:cubicBezTo>
                    <a:cubicBezTo>
                      <a:pt x="95702" y="23876"/>
                      <a:pt x="86761" y="20929"/>
                      <a:pt x="75223" y="20929"/>
                    </a:cubicBezTo>
                    <a:cubicBezTo>
                      <a:pt x="66282" y="20929"/>
                      <a:pt x="57741" y="22227"/>
                      <a:pt x="49649" y="24825"/>
                    </a:cubicBezTo>
                    <a:cubicBezTo>
                      <a:pt x="41557" y="27422"/>
                      <a:pt x="33815" y="30469"/>
                      <a:pt x="26573" y="34015"/>
                    </a:cubicBezTo>
                    <a:lnTo>
                      <a:pt x="18631" y="14336"/>
                    </a:lnTo>
                    <a:cubicBezTo>
                      <a:pt x="26323" y="10389"/>
                      <a:pt x="35164" y="6993"/>
                      <a:pt x="45154" y="4196"/>
                    </a:cubicBezTo>
                    <a:cubicBezTo>
                      <a:pt x="55144" y="1399"/>
                      <a:pt x="65633" y="0"/>
                      <a:pt x="76672" y="0"/>
                    </a:cubicBezTo>
                    <a:close/>
                    <a:moveTo>
                      <a:pt x="111286" y="89559"/>
                    </a:moveTo>
                    <a:lnTo>
                      <a:pt x="85213" y="90658"/>
                    </a:lnTo>
                    <a:cubicBezTo>
                      <a:pt x="63885" y="91507"/>
                      <a:pt x="48850" y="94953"/>
                      <a:pt x="40109" y="101097"/>
                    </a:cubicBezTo>
                    <a:cubicBezTo>
                      <a:pt x="31368" y="107241"/>
                      <a:pt x="26972" y="115932"/>
                      <a:pt x="26972" y="127170"/>
                    </a:cubicBezTo>
                    <a:cubicBezTo>
                      <a:pt x="26972" y="136960"/>
                      <a:pt x="29919" y="144203"/>
                      <a:pt x="35863" y="148848"/>
                    </a:cubicBezTo>
                    <a:cubicBezTo>
                      <a:pt x="41807" y="153544"/>
                      <a:pt x="49649" y="155891"/>
                      <a:pt x="59439" y="155891"/>
                    </a:cubicBezTo>
                    <a:cubicBezTo>
                      <a:pt x="74624" y="155891"/>
                      <a:pt x="87061" y="151695"/>
                      <a:pt x="96751" y="143254"/>
                    </a:cubicBezTo>
                    <a:cubicBezTo>
                      <a:pt x="106441" y="134813"/>
                      <a:pt x="111286" y="122175"/>
                      <a:pt x="111286" y="105343"/>
                    </a:cubicBezTo>
                    <a:lnTo>
                      <a:pt x="111286" y="89559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11" name="Google Shape;3811;g34ed79b00d1_0_3626"/>
              <p:cNvSpPr/>
              <p:nvPr/>
            </p:nvSpPr>
            <p:spPr>
              <a:xfrm>
                <a:off x="2033996" y="4823126"/>
                <a:ext cx="150496" cy="250644"/>
              </a:xfrm>
              <a:custGeom>
                <a:rect b="b" l="l" r="r" t="t"/>
                <a:pathLst>
                  <a:path extrusionOk="0" h="250644" w="150496">
                    <a:moveTo>
                      <a:pt x="80468" y="0"/>
                    </a:moveTo>
                    <a:cubicBezTo>
                      <a:pt x="101796" y="0"/>
                      <a:pt x="118779" y="7343"/>
                      <a:pt x="131466" y="22028"/>
                    </a:cubicBezTo>
                    <a:cubicBezTo>
                      <a:pt x="144153" y="36713"/>
                      <a:pt x="150496" y="58740"/>
                      <a:pt x="150496" y="88210"/>
                    </a:cubicBezTo>
                    <a:cubicBezTo>
                      <a:pt x="150496" y="107640"/>
                      <a:pt x="147549" y="123974"/>
                      <a:pt x="141755" y="137210"/>
                    </a:cubicBezTo>
                    <a:cubicBezTo>
                      <a:pt x="135911" y="150396"/>
                      <a:pt x="127720" y="160386"/>
                      <a:pt x="117181" y="167180"/>
                    </a:cubicBezTo>
                    <a:cubicBezTo>
                      <a:pt x="106641" y="173923"/>
                      <a:pt x="94154" y="177319"/>
                      <a:pt x="79819" y="177319"/>
                    </a:cubicBezTo>
                    <a:cubicBezTo>
                      <a:pt x="70778" y="177319"/>
                      <a:pt x="62786" y="176120"/>
                      <a:pt x="55943" y="173723"/>
                    </a:cubicBezTo>
                    <a:cubicBezTo>
                      <a:pt x="49100" y="171325"/>
                      <a:pt x="43206" y="168079"/>
                      <a:pt x="38311" y="164033"/>
                    </a:cubicBezTo>
                    <a:cubicBezTo>
                      <a:pt x="33416" y="159987"/>
                      <a:pt x="29370" y="155541"/>
                      <a:pt x="26123" y="150746"/>
                    </a:cubicBezTo>
                    <a:lnTo>
                      <a:pt x="24225" y="150746"/>
                    </a:lnTo>
                    <a:cubicBezTo>
                      <a:pt x="24525" y="154792"/>
                      <a:pt x="24925" y="159687"/>
                      <a:pt x="25374" y="165431"/>
                    </a:cubicBezTo>
                    <a:cubicBezTo>
                      <a:pt x="25824" y="171175"/>
                      <a:pt x="26073" y="176120"/>
                      <a:pt x="26073" y="180416"/>
                    </a:cubicBezTo>
                    <a:lnTo>
                      <a:pt x="26073" y="250644"/>
                    </a:lnTo>
                    <a:cubicBezTo>
                      <a:pt x="26073" y="250644"/>
                      <a:pt x="0" y="250644"/>
                      <a:pt x="0" y="250644"/>
                    </a:cubicBezTo>
                    <a:lnTo>
                      <a:pt x="100" y="3147"/>
                    </a:lnTo>
                    <a:lnTo>
                      <a:pt x="21478" y="3147"/>
                    </a:lnTo>
                    <a:cubicBezTo>
                      <a:pt x="21478" y="3147"/>
                      <a:pt x="24925" y="28421"/>
                      <a:pt x="24925" y="28421"/>
                    </a:cubicBezTo>
                    <a:lnTo>
                      <a:pt x="26173" y="28421"/>
                    </a:lnTo>
                    <a:cubicBezTo>
                      <a:pt x="29520" y="23226"/>
                      <a:pt x="33566" y="18481"/>
                      <a:pt x="38361" y="14136"/>
                    </a:cubicBezTo>
                    <a:cubicBezTo>
                      <a:pt x="43156" y="9840"/>
                      <a:pt x="49000" y="6394"/>
                      <a:pt x="55943" y="3846"/>
                    </a:cubicBezTo>
                    <a:cubicBezTo>
                      <a:pt x="62886" y="1299"/>
                      <a:pt x="71078" y="50"/>
                      <a:pt x="80518" y="50"/>
                    </a:cubicBezTo>
                    <a:close/>
                    <a:moveTo>
                      <a:pt x="75923" y="21828"/>
                    </a:moveTo>
                    <a:cubicBezTo>
                      <a:pt x="64085" y="21828"/>
                      <a:pt x="54494" y="24125"/>
                      <a:pt x="47302" y="28671"/>
                    </a:cubicBezTo>
                    <a:cubicBezTo>
                      <a:pt x="40109" y="33216"/>
                      <a:pt x="34765" y="40109"/>
                      <a:pt x="31468" y="49200"/>
                    </a:cubicBezTo>
                    <a:cubicBezTo>
                      <a:pt x="28121" y="58291"/>
                      <a:pt x="26373" y="69729"/>
                      <a:pt x="26173" y="83465"/>
                    </a:cubicBezTo>
                    <a:lnTo>
                      <a:pt x="26173" y="88460"/>
                    </a:lnTo>
                    <a:cubicBezTo>
                      <a:pt x="26173" y="102945"/>
                      <a:pt x="27722" y="115132"/>
                      <a:pt x="30918" y="125122"/>
                    </a:cubicBezTo>
                    <a:cubicBezTo>
                      <a:pt x="34065" y="135112"/>
                      <a:pt x="39360" y="142704"/>
                      <a:pt x="46652" y="147899"/>
                    </a:cubicBezTo>
                    <a:cubicBezTo>
                      <a:pt x="53995" y="153094"/>
                      <a:pt x="63835" y="155691"/>
                      <a:pt x="76222" y="155691"/>
                    </a:cubicBezTo>
                    <a:cubicBezTo>
                      <a:pt x="86811" y="155691"/>
                      <a:pt x="95702" y="152844"/>
                      <a:pt x="102745" y="147150"/>
                    </a:cubicBezTo>
                    <a:cubicBezTo>
                      <a:pt x="109838" y="141406"/>
                      <a:pt x="115083" y="133464"/>
                      <a:pt x="118579" y="123224"/>
                    </a:cubicBezTo>
                    <a:cubicBezTo>
                      <a:pt x="122075" y="112985"/>
                      <a:pt x="123824" y="101197"/>
                      <a:pt x="123824" y="87860"/>
                    </a:cubicBezTo>
                    <a:cubicBezTo>
                      <a:pt x="123824" y="67681"/>
                      <a:pt x="119928" y="51647"/>
                      <a:pt x="112086" y="39710"/>
                    </a:cubicBezTo>
                    <a:cubicBezTo>
                      <a:pt x="104244" y="27822"/>
                      <a:pt x="92206" y="21828"/>
                      <a:pt x="75973" y="2182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12" name="Google Shape;3812;g34ed79b00d1_0_3626"/>
              <p:cNvSpPr/>
              <p:nvPr/>
            </p:nvSpPr>
            <p:spPr>
              <a:xfrm>
                <a:off x="2216959" y="4823526"/>
                <a:ext cx="136860" cy="176919"/>
              </a:xfrm>
              <a:custGeom>
                <a:rect b="b" l="l" r="r" t="t"/>
                <a:pathLst>
                  <a:path extrusionOk="0" h="176919" w="136860">
                    <a:moveTo>
                      <a:pt x="76672" y="0"/>
                    </a:moveTo>
                    <a:cubicBezTo>
                      <a:pt x="97051" y="0"/>
                      <a:pt x="112185" y="4595"/>
                      <a:pt x="122075" y="13736"/>
                    </a:cubicBezTo>
                    <a:cubicBezTo>
                      <a:pt x="131965" y="22877"/>
                      <a:pt x="136910" y="37512"/>
                      <a:pt x="136860" y="57591"/>
                    </a:cubicBezTo>
                    <a:lnTo>
                      <a:pt x="136860" y="173823"/>
                    </a:lnTo>
                    <a:cubicBezTo>
                      <a:pt x="136860" y="173823"/>
                      <a:pt x="117930" y="173823"/>
                      <a:pt x="117930" y="173823"/>
                    </a:cubicBezTo>
                    <a:lnTo>
                      <a:pt x="112935" y="148548"/>
                    </a:lnTo>
                    <a:lnTo>
                      <a:pt x="111686" y="148548"/>
                    </a:lnTo>
                    <a:cubicBezTo>
                      <a:pt x="106891" y="154792"/>
                      <a:pt x="101896" y="160037"/>
                      <a:pt x="96701" y="164232"/>
                    </a:cubicBezTo>
                    <a:cubicBezTo>
                      <a:pt x="91507" y="168428"/>
                      <a:pt x="85463" y="171625"/>
                      <a:pt x="78670" y="173723"/>
                    </a:cubicBezTo>
                    <a:cubicBezTo>
                      <a:pt x="71877" y="175871"/>
                      <a:pt x="63485" y="176919"/>
                      <a:pt x="53645" y="176919"/>
                    </a:cubicBezTo>
                    <a:cubicBezTo>
                      <a:pt x="43256" y="176919"/>
                      <a:pt x="34015" y="175071"/>
                      <a:pt x="25974" y="171425"/>
                    </a:cubicBezTo>
                    <a:cubicBezTo>
                      <a:pt x="17932" y="167779"/>
                      <a:pt x="11588" y="162284"/>
                      <a:pt x="6943" y="154892"/>
                    </a:cubicBezTo>
                    <a:cubicBezTo>
                      <a:pt x="2298" y="147499"/>
                      <a:pt x="0" y="138159"/>
                      <a:pt x="0" y="126821"/>
                    </a:cubicBezTo>
                    <a:cubicBezTo>
                      <a:pt x="0" y="109738"/>
                      <a:pt x="6793" y="96651"/>
                      <a:pt x="20279" y="87511"/>
                    </a:cubicBezTo>
                    <a:cubicBezTo>
                      <a:pt x="33816" y="78370"/>
                      <a:pt x="54395" y="73375"/>
                      <a:pt x="82066" y="72576"/>
                    </a:cubicBezTo>
                    <a:lnTo>
                      <a:pt x="111536" y="71327"/>
                    </a:lnTo>
                    <a:lnTo>
                      <a:pt x="111536" y="60888"/>
                    </a:lnTo>
                    <a:cubicBezTo>
                      <a:pt x="111536" y="46103"/>
                      <a:pt x="108389" y="35763"/>
                      <a:pt x="102046" y="29819"/>
                    </a:cubicBezTo>
                    <a:cubicBezTo>
                      <a:pt x="95702" y="23875"/>
                      <a:pt x="86761" y="20929"/>
                      <a:pt x="75223" y="20929"/>
                    </a:cubicBezTo>
                    <a:cubicBezTo>
                      <a:pt x="66282" y="20929"/>
                      <a:pt x="57741" y="22227"/>
                      <a:pt x="49649" y="24825"/>
                    </a:cubicBezTo>
                    <a:cubicBezTo>
                      <a:pt x="41558" y="27422"/>
                      <a:pt x="33816" y="30469"/>
                      <a:pt x="26573" y="34015"/>
                    </a:cubicBezTo>
                    <a:lnTo>
                      <a:pt x="18631" y="14335"/>
                    </a:lnTo>
                    <a:cubicBezTo>
                      <a:pt x="26323" y="10389"/>
                      <a:pt x="35164" y="6993"/>
                      <a:pt x="45154" y="4196"/>
                    </a:cubicBezTo>
                    <a:cubicBezTo>
                      <a:pt x="55144" y="1398"/>
                      <a:pt x="65633" y="0"/>
                      <a:pt x="76672" y="0"/>
                    </a:cubicBezTo>
                    <a:close/>
                    <a:moveTo>
                      <a:pt x="111237" y="89559"/>
                    </a:moveTo>
                    <a:lnTo>
                      <a:pt x="85163" y="90658"/>
                    </a:lnTo>
                    <a:cubicBezTo>
                      <a:pt x="63835" y="91507"/>
                      <a:pt x="48800" y="94953"/>
                      <a:pt x="40059" y="101097"/>
                    </a:cubicBezTo>
                    <a:cubicBezTo>
                      <a:pt x="31318" y="107240"/>
                      <a:pt x="26923" y="115932"/>
                      <a:pt x="26923" y="127170"/>
                    </a:cubicBezTo>
                    <a:cubicBezTo>
                      <a:pt x="26923" y="136960"/>
                      <a:pt x="29870" y="144203"/>
                      <a:pt x="35814" y="148848"/>
                    </a:cubicBezTo>
                    <a:cubicBezTo>
                      <a:pt x="41757" y="153543"/>
                      <a:pt x="49599" y="155891"/>
                      <a:pt x="59389" y="155891"/>
                    </a:cubicBezTo>
                    <a:cubicBezTo>
                      <a:pt x="74574" y="155891"/>
                      <a:pt x="87011" y="151695"/>
                      <a:pt x="96701" y="143254"/>
                    </a:cubicBezTo>
                    <a:cubicBezTo>
                      <a:pt x="106392" y="134812"/>
                      <a:pt x="111237" y="122175"/>
                      <a:pt x="111237" y="105343"/>
                    </a:cubicBezTo>
                    <a:lnTo>
                      <a:pt x="111237" y="89559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13" name="Google Shape;3813;g34ed79b00d1_0_3626"/>
              <p:cNvSpPr/>
              <p:nvPr/>
            </p:nvSpPr>
            <p:spPr>
              <a:xfrm>
                <a:off x="2384887" y="4786764"/>
                <a:ext cx="101546" cy="213781"/>
              </a:xfrm>
              <a:custGeom>
                <a:rect b="b" l="l" r="r" t="t"/>
                <a:pathLst>
                  <a:path extrusionOk="0" h="213781" w="101546">
                    <a:moveTo>
                      <a:pt x="77521" y="192553"/>
                    </a:moveTo>
                    <a:cubicBezTo>
                      <a:pt x="81767" y="192553"/>
                      <a:pt x="86162" y="192204"/>
                      <a:pt x="90608" y="191454"/>
                    </a:cubicBezTo>
                    <a:cubicBezTo>
                      <a:pt x="95103" y="190705"/>
                      <a:pt x="98699" y="189856"/>
                      <a:pt x="101546" y="188807"/>
                    </a:cubicBezTo>
                    <a:lnTo>
                      <a:pt x="101546" y="208937"/>
                    </a:lnTo>
                    <a:cubicBezTo>
                      <a:pt x="98499" y="210285"/>
                      <a:pt x="94354" y="211434"/>
                      <a:pt x="88959" y="212383"/>
                    </a:cubicBezTo>
                    <a:cubicBezTo>
                      <a:pt x="83615" y="213332"/>
                      <a:pt x="78370" y="213782"/>
                      <a:pt x="73275" y="213782"/>
                    </a:cubicBezTo>
                    <a:cubicBezTo>
                      <a:pt x="64235" y="213782"/>
                      <a:pt x="55993" y="212183"/>
                      <a:pt x="48600" y="208987"/>
                    </a:cubicBezTo>
                    <a:cubicBezTo>
                      <a:pt x="41208" y="205790"/>
                      <a:pt x="35314" y="200445"/>
                      <a:pt x="30918" y="192853"/>
                    </a:cubicBezTo>
                    <a:cubicBezTo>
                      <a:pt x="26473" y="185261"/>
                      <a:pt x="24275" y="174772"/>
                      <a:pt x="24325" y="161335"/>
                    </a:cubicBezTo>
                    <a:lnTo>
                      <a:pt x="24325" y="59889"/>
                    </a:lnTo>
                    <a:cubicBezTo>
                      <a:pt x="24325" y="59889"/>
                      <a:pt x="0" y="59889"/>
                      <a:pt x="0" y="59889"/>
                    </a:cubicBezTo>
                    <a:lnTo>
                      <a:pt x="0" y="47252"/>
                    </a:lnTo>
                    <a:cubicBezTo>
                      <a:pt x="0" y="47252"/>
                      <a:pt x="24525" y="37112"/>
                      <a:pt x="24525" y="37112"/>
                    </a:cubicBezTo>
                    <a:lnTo>
                      <a:pt x="34814" y="0"/>
                    </a:lnTo>
                    <a:lnTo>
                      <a:pt x="50399" y="0"/>
                    </a:lnTo>
                    <a:cubicBezTo>
                      <a:pt x="50399" y="0"/>
                      <a:pt x="50399" y="39660"/>
                      <a:pt x="50399" y="39660"/>
                    </a:cubicBezTo>
                    <a:lnTo>
                      <a:pt x="100498" y="39660"/>
                    </a:lnTo>
                    <a:cubicBezTo>
                      <a:pt x="100498" y="39660"/>
                      <a:pt x="100498" y="59989"/>
                      <a:pt x="100498" y="59989"/>
                    </a:cubicBezTo>
                    <a:lnTo>
                      <a:pt x="50399" y="59989"/>
                    </a:lnTo>
                    <a:cubicBezTo>
                      <a:pt x="50399" y="59989"/>
                      <a:pt x="50399" y="160636"/>
                      <a:pt x="50399" y="160636"/>
                    </a:cubicBezTo>
                    <a:cubicBezTo>
                      <a:pt x="50399" y="171375"/>
                      <a:pt x="52846" y="179367"/>
                      <a:pt x="57791" y="184661"/>
                    </a:cubicBezTo>
                    <a:cubicBezTo>
                      <a:pt x="62736" y="189956"/>
                      <a:pt x="69329" y="192603"/>
                      <a:pt x="77521" y="19260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14" name="Google Shape;3814;g34ed79b00d1_0_3626"/>
              <p:cNvSpPr/>
              <p:nvPr/>
            </p:nvSpPr>
            <p:spPr>
              <a:xfrm>
                <a:off x="2601866" y="4762488"/>
                <a:ext cx="31168" cy="235010"/>
              </a:xfrm>
              <a:custGeom>
                <a:rect b="b" l="l" r="r" t="t"/>
                <a:pathLst>
                  <a:path extrusionOk="0" h="235010" w="31168">
                    <a:moveTo>
                      <a:pt x="15584" y="0"/>
                    </a:moveTo>
                    <a:cubicBezTo>
                      <a:pt x="19830" y="0"/>
                      <a:pt x="23526" y="1399"/>
                      <a:pt x="26573" y="4146"/>
                    </a:cubicBezTo>
                    <a:cubicBezTo>
                      <a:pt x="29620" y="6893"/>
                      <a:pt x="31168" y="11189"/>
                      <a:pt x="31168" y="17033"/>
                    </a:cubicBezTo>
                    <a:cubicBezTo>
                      <a:pt x="31168" y="22777"/>
                      <a:pt x="29620" y="27023"/>
                      <a:pt x="26573" y="29820"/>
                    </a:cubicBezTo>
                    <a:cubicBezTo>
                      <a:pt x="23526" y="32617"/>
                      <a:pt x="19830" y="34016"/>
                      <a:pt x="15584" y="34016"/>
                    </a:cubicBezTo>
                    <a:cubicBezTo>
                      <a:pt x="11338" y="34016"/>
                      <a:pt x="7392" y="32617"/>
                      <a:pt x="4445" y="29820"/>
                    </a:cubicBezTo>
                    <a:cubicBezTo>
                      <a:pt x="1498" y="27023"/>
                      <a:pt x="0" y="22727"/>
                      <a:pt x="0" y="17033"/>
                    </a:cubicBezTo>
                    <a:cubicBezTo>
                      <a:pt x="0" y="11189"/>
                      <a:pt x="1498" y="6893"/>
                      <a:pt x="4445" y="4146"/>
                    </a:cubicBezTo>
                    <a:cubicBezTo>
                      <a:pt x="7392" y="1399"/>
                      <a:pt x="11139" y="0"/>
                      <a:pt x="15584" y="0"/>
                    </a:cubicBezTo>
                    <a:close/>
                    <a:moveTo>
                      <a:pt x="28171" y="63985"/>
                    </a:moveTo>
                    <a:lnTo>
                      <a:pt x="28171" y="235010"/>
                    </a:lnTo>
                    <a:cubicBezTo>
                      <a:pt x="28171" y="235010"/>
                      <a:pt x="2198" y="235010"/>
                      <a:pt x="2198" y="235010"/>
                    </a:cubicBezTo>
                    <a:lnTo>
                      <a:pt x="2198" y="63985"/>
                    </a:lnTo>
                    <a:cubicBezTo>
                      <a:pt x="2198" y="63985"/>
                      <a:pt x="28171" y="63985"/>
                      <a:pt x="28171" y="6398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15" name="Google Shape;3815;g34ed79b00d1_0_3626"/>
              <p:cNvSpPr/>
              <p:nvPr/>
            </p:nvSpPr>
            <p:spPr>
              <a:xfrm>
                <a:off x="2684781" y="4823376"/>
                <a:ext cx="142654" cy="174222"/>
              </a:xfrm>
              <a:custGeom>
                <a:rect b="b" l="l" r="r" t="t"/>
                <a:pathLst>
                  <a:path extrusionOk="0" h="174222" w="142654">
                    <a:moveTo>
                      <a:pt x="81017" y="0"/>
                    </a:moveTo>
                    <a:cubicBezTo>
                      <a:pt x="101297" y="0"/>
                      <a:pt x="116631" y="4995"/>
                      <a:pt x="127070" y="14935"/>
                    </a:cubicBezTo>
                    <a:cubicBezTo>
                      <a:pt x="137460" y="24875"/>
                      <a:pt x="142654" y="40809"/>
                      <a:pt x="142654" y="62786"/>
                    </a:cubicBezTo>
                    <a:lnTo>
                      <a:pt x="142654" y="174222"/>
                    </a:lnTo>
                    <a:cubicBezTo>
                      <a:pt x="142654" y="174222"/>
                      <a:pt x="117031" y="174222"/>
                      <a:pt x="117031" y="174222"/>
                    </a:cubicBezTo>
                    <a:lnTo>
                      <a:pt x="117031" y="64534"/>
                    </a:lnTo>
                    <a:cubicBezTo>
                      <a:pt x="117081" y="50299"/>
                      <a:pt x="113834" y="39610"/>
                      <a:pt x="107340" y="32517"/>
                    </a:cubicBezTo>
                    <a:cubicBezTo>
                      <a:pt x="100847" y="25424"/>
                      <a:pt x="90857" y="21928"/>
                      <a:pt x="77471" y="21878"/>
                    </a:cubicBezTo>
                    <a:cubicBezTo>
                      <a:pt x="58540" y="21878"/>
                      <a:pt x="45204" y="27222"/>
                      <a:pt x="37512" y="37911"/>
                    </a:cubicBezTo>
                    <a:cubicBezTo>
                      <a:pt x="29820" y="48601"/>
                      <a:pt x="25974" y="64185"/>
                      <a:pt x="25924" y="84564"/>
                    </a:cubicBezTo>
                    <a:lnTo>
                      <a:pt x="25924" y="174123"/>
                    </a:lnTo>
                    <a:cubicBezTo>
                      <a:pt x="25924" y="174123"/>
                      <a:pt x="0" y="174123"/>
                      <a:pt x="0" y="174123"/>
                    </a:cubicBezTo>
                    <a:lnTo>
                      <a:pt x="0" y="3097"/>
                    </a:lnTo>
                    <a:cubicBezTo>
                      <a:pt x="0" y="3097"/>
                      <a:pt x="20979" y="3097"/>
                      <a:pt x="20979" y="3097"/>
                    </a:cubicBezTo>
                    <a:lnTo>
                      <a:pt x="24875" y="27772"/>
                    </a:lnTo>
                    <a:lnTo>
                      <a:pt x="26273" y="27772"/>
                    </a:lnTo>
                    <a:cubicBezTo>
                      <a:pt x="29919" y="21728"/>
                      <a:pt x="34565" y="16683"/>
                      <a:pt x="40159" y="12587"/>
                    </a:cubicBezTo>
                    <a:cubicBezTo>
                      <a:pt x="45803" y="8491"/>
                      <a:pt x="52097" y="5345"/>
                      <a:pt x="59040" y="3247"/>
                    </a:cubicBezTo>
                    <a:cubicBezTo>
                      <a:pt x="66033" y="1099"/>
                      <a:pt x="73325" y="50"/>
                      <a:pt x="81017" y="5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16" name="Google Shape;3816;g34ed79b00d1_0_3626"/>
              <p:cNvSpPr/>
              <p:nvPr/>
            </p:nvSpPr>
            <p:spPr>
              <a:xfrm>
                <a:off x="2878533" y="4762588"/>
                <a:ext cx="31168" cy="235010"/>
              </a:xfrm>
              <a:custGeom>
                <a:rect b="b" l="l" r="r" t="t"/>
                <a:pathLst>
                  <a:path extrusionOk="0" h="235010" w="31168">
                    <a:moveTo>
                      <a:pt x="15584" y="0"/>
                    </a:moveTo>
                    <a:cubicBezTo>
                      <a:pt x="19830" y="0"/>
                      <a:pt x="23526" y="1399"/>
                      <a:pt x="26573" y="4146"/>
                    </a:cubicBezTo>
                    <a:cubicBezTo>
                      <a:pt x="29620" y="6893"/>
                      <a:pt x="31168" y="11189"/>
                      <a:pt x="31168" y="17033"/>
                    </a:cubicBezTo>
                    <a:cubicBezTo>
                      <a:pt x="31168" y="22777"/>
                      <a:pt x="29620" y="27023"/>
                      <a:pt x="26573" y="29820"/>
                    </a:cubicBezTo>
                    <a:cubicBezTo>
                      <a:pt x="23526" y="32617"/>
                      <a:pt x="19830" y="34015"/>
                      <a:pt x="15584" y="34015"/>
                    </a:cubicBezTo>
                    <a:cubicBezTo>
                      <a:pt x="11089" y="34015"/>
                      <a:pt x="7393" y="32617"/>
                      <a:pt x="4446" y="29820"/>
                    </a:cubicBezTo>
                    <a:cubicBezTo>
                      <a:pt x="1499" y="27023"/>
                      <a:pt x="0" y="22727"/>
                      <a:pt x="0" y="17033"/>
                    </a:cubicBezTo>
                    <a:cubicBezTo>
                      <a:pt x="0" y="11189"/>
                      <a:pt x="1499" y="6943"/>
                      <a:pt x="4446" y="4146"/>
                    </a:cubicBezTo>
                    <a:cubicBezTo>
                      <a:pt x="7393" y="1399"/>
                      <a:pt x="11139" y="0"/>
                      <a:pt x="15584" y="0"/>
                    </a:cubicBezTo>
                    <a:close/>
                    <a:moveTo>
                      <a:pt x="28171" y="63985"/>
                    </a:moveTo>
                    <a:lnTo>
                      <a:pt x="28171" y="235010"/>
                    </a:lnTo>
                    <a:cubicBezTo>
                      <a:pt x="28171" y="235010"/>
                      <a:pt x="2198" y="235010"/>
                      <a:pt x="2198" y="235010"/>
                    </a:cubicBezTo>
                    <a:lnTo>
                      <a:pt x="2198" y="63985"/>
                    </a:lnTo>
                    <a:cubicBezTo>
                      <a:pt x="2198" y="63985"/>
                      <a:pt x="28171" y="63985"/>
                      <a:pt x="28171" y="6398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817" name="Google Shape;3817;g34ed79b00d1_0_3626"/>
            <p:cNvGrpSpPr/>
            <p:nvPr/>
          </p:nvGrpSpPr>
          <p:grpSpPr>
            <a:xfrm>
              <a:off x="4474704" y="5620563"/>
              <a:ext cx="1640276" cy="154791"/>
              <a:chOff x="4474704" y="5620563"/>
              <a:chExt cx="1640276" cy="154791"/>
            </a:xfrm>
          </p:grpSpPr>
          <p:sp>
            <p:nvSpPr>
              <p:cNvPr id="3818" name="Google Shape;3818;g34ed79b00d1_0_3626"/>
              <p:cNvSpPr/>
              <p:nvPr/>
            </p:nvSpPr>
            <p:spPr>
              <a:xfrm>
                <a:off x="4474704" y="5629753"/>
                <a:ext cx="112235" cy="143603"/>
              </a:xfrm>
              <a:custGeom>
                <a:rect b="b" l="l" r="r" t="t"/>
                <a:pathLst>
                  <a:path extrusionOk="0" h="143603" w="112235">
                    <a:moveTo>
                      <a:pt x="112236" y="143603"/>
                    </a:moveTo>
                    <a:lnTo>
                      <a:pt x="93005" y="143603"/>
                    </a:lnTo>
                    <a:lnTo>
                      <a:pt x="14735" y="22976"/>
                    </a:lnTo>
                    <a:lnTo>
                      <a:pt x="13936" y="22976"/>
                    </a:lnTo>
                    <a:cubicBezTo>
                      <a:pt x="14136" y="26173"/>
                      <a:pt x="14336" y="29819"/>
                      <a:pt x="14635" y="33916"/>
                    </a:cubicBezTo>
                    <a:cubicBezTo>
                      <a:pt x="14885" y="38011"/>
                      <a:pt x="15085" y="42357"/>
                      <a:pt x="15284" y="47002"/>
                    </a:cubicBezTo>
                    <a:cubicBezTo>
                      <a:pt x="15434" y="51598"/>
                      <a:pt x="15534" y="56343"/>
                      <a:pt x="15534" y="61088"/>
                    </a:cubicBezTo>
                    <a:lnTo>
                      <a:pt x="15534" y="143603"/>
                    </a:lnTo>
                    <a:lnTo>
                      <a:pt x="0" y="143603"/>
                    </a:lnTo>
                    <a:lnTo>
                      <a:pt x="0" y="0"/>
                    </a:lnTo>
                    <a:lnTo>
                      <a:pt x="19131" y="0"/>
                    </a:lnTo>
                    <a:lnTo>
                      <a:pt x="97101" y="120228"/>
                    </a:lnTo>
                    <a:lnTo>
                      <a:pt x="97800" y="120228"/>
                    </a:lnTo>
                    <a:cubicBezTo>
                      <a:pt x="97651" y="117930"/>
                      <a:pt x="97501" y="114683"/>
                      <a:pt x="97301" y="110437"/>
                    </a:cubicBezTo>
                    <a:cubicBezTo>
                      <a:pt x="97101" y="106192"/>
                      <a:pt x="96901" y="101646"/>
                      <a:pt x="96752" y="96801"/>
                    </a:cubicBezTo>
                    <a:cubicBezTo>
                      <a:pt x="96602" y="91956"/>
                      <a:pt x="96502" y="87411"/>
                      <a:pt x="96502" y="83215"/>
                    </a:cubicBezTo>
                    <a:lnTo>
                      <a:pt x="96502" y="0"/>
                    </a:lnTo>
                    <a:lnTo>
                      <a:pt x="112236" y="0"/>
                    </a:lnTo>
                    <a:lnTo>
                      <a:pt x="112236" y="143603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19" name="Google Shape;3819;g34ed79b00d1_0_3626"/>
              <p:cNvSpPr/>
              <p:nvPr/>
            </p:nvSpPr>
            <p:spPr>
              <a:xfrm>
                <a:off x="4615661" y="5663918"/>
                <a:ext cx="86212" cy="111436"/>
              </a:xfrm>
              <a:custGeom>
                <a:rect b="b" l="l" r="r" t="t"/>
                <a:pathLst>
                  <a:path extrusionOk="0" h="111436" w="86212">
                    <a:moveTo>
                      <a:pt x="48301" y="50"/>
                    </a:moveTo>
                    <a:cubicBezTo>
                      <a:pt x="61138" y="50"/>
                      <a:pt x="70678" y="2947"/>
                      <a:pt x="76872" y="8692"/>
                    </a:cubicBezTo>
                    <a:cubicBezTo>
                      <a:pt x="83115" y="14435"/>
                      <a:pt x="86212" y="23676"/>
                      <a:pt x="86212" y="36313"/>
                    </a:cubicBezTo>
                    <a:lnTo>
                      <a:pt x="86212" y="109488"/>
                    </a:lnTo>
                    <a:lnTo>
                      <a:pt x="74324" y="109488"/>
                    </a:lnTo>
                    <a:lnTo>
                      <a:pt x="71177" y="93555"/>
                    </a:lnTo>
                    <a:lnTo>
                      <a:pt x="70378" y="93555"/>
                    </a:lnTo>
                    <a:cubicBezTo>
                      <a:pt x="67381" y="97501"/>
                      <a:pt x="64234" y="100797"/>
                      <a:pt x="60938" y="103445"/>
                    </a:cubicBezTo>
                    <a:cubicBezTo>
                      <a:pt x="57641" y="106092"/>
                      <a:pt x="53895" y="108090"/>
                      <a:pt x="49599" y="109438"/>
                    </a:cubicBezTo>
                    <a:cubicBezTo>
                      <a:pt x="45304" y="110787"/>
                      <a:pt x="40059" y="111437"/>
                      <a:pt x="33816" y="111437"/>
                    </a:cubicBezTo>
                    <a:cubicBezTo>
                      <a:pt x="27272" y="111437"/>
                      <a:pt x="21478" y="110288"/>
                      <a:pt x="16383" y="107990"/>
                    </a:cubicBezTo>
                    <a:cubicBezTo>
                      <a:pt x="11289" y="105692"/>
                      <a:pt x="7293" y="102246"/>
                      <a:pt x="4396" y="97601"/>
                    </a:cubicBezTo>
                    <a:cubicBezTo>
                      <a:pt x="1498" y="92956"/>
                      <a:pt x="0" y="87061"/>
                      <a:pt x="0" y="79918"/>
                    </a:cubicBezTo>
                    <a:cubicBezTo>
                      <a:pt x="0" y="69180"/>
                      <a:pt x="4246" y="60938"/>
                      <a:pt x="12787" y="55144"/>
                    </a:cubicBezTo>
                    <a:cubicBezTo>
                      <a:pt x="21278" y="49400"/>
                      <a:pt x="34265" y="46253"/>
                      <a:pt x="51697" y="45703"/>
                    </a:cubicBezTo>
                    <a:lnTo>
                      <a:pt x="70278" y="44905"/>
                    </a:lnTo>
                    <a:lnTo>
                      <a:pt x="70278" y="38311"/>
                    </a:lnTo>
                    <a:cubicBezTo>
                      <a:pt x="70278" y="29021"/>
                      <a:pt x="68280" y="22477"/>
                      <a:pt x="64284" y="18781"/>
                    </a:cubicBezTo>
                    <a:cubicBezTo>
                      <a:pt x="60289" y="15035"/>
                      <a:pt x="54644" y="13187"/>
                      <a:pt x="47402" y="13187"/>
                    </a:cubicBezTo>
                    <a:cubicBezTo>
                      <a:pt x="41757" y="13187"/>
                      <a:pt x="36413" y="13986"/>
                      <a:pt x="31268" y="15634"/>
                    </a:cubicBezTo>
                    <a:cubicBezTo>
                      <a:pt x="26173" y="17283"/>
                      <a:pt x="21328" y="19181"/>
                      <a:pt x="16733" y="21428"/>
                    </a:cubicBezTo>
                    <a:lnTo>
                      <a:pt x="11738" y="9041"/>
                    </a:lnTo>
                    <a:cubicBezTo>
                      <a:pt x="16583" y="6544"/>
                      <a:pt x="22127" y="4446"/>
                      <a:pt x="28421" y="2647"/>
                    </a:cubicBezTo>
                    <a:cubicBezTo>
                      <a:pt x="34715" y="899"/>
                      <a:pt x="41308" y="0"/>
                      <a:pt x="48251" y="0"/>
                    </a:cubicBezTo>
                    <a:close/>
                    <a:moveTo>
                      <a:pt x="70128" y="56443"/>
                    </a:moveTo>
                    <a:lnTo>
                      <a:pt x="53745" y="57142"/>
                    </a:lnTo>
                    <a:cubicBezTo>
                      <a:pt x="40309" y="57641"/>
                      <a:pt x="30868" y="59839"/>
                      <a:pt x="25374" y="63735"/>
                    </a:cubicBezTo>
                    <a:cubicBezTo>
                      <a:pt x="19880" y="67581"/>
                      <a:pt x="17132" y="73075"/>
                      <a:pt x="17132" y="80118"/>
                    </a:cubicBezTo>
                    <a:cubicBezTo>
                      <a:pt x="17132" y="86262"/>
                      <a:pt x="18981" y="90808"/>
                      <a:pt x="22727" y="93754"/>
                    </a:cubicBezTo>
                    <a:cubicBezTo>
                      <a:pt x="26473" y="96702"/>
                      <a:pt x="31418" y="98150"/>
                      <a:pt x="37562" y="98150"/>
                    </a:cubicBezTo>
                    <a:cubicBezTo>
                      <a:pt x="47102" y="98150"/>
                      <a:pt x="54944" y="95503"/>
                      <a:pt x="61038" y="90208"/>
                    </a:cubicBezTo>
                    <a:cubicBezTo>
                      <a:pt x="67131" y="84913"/>
                      <a:pt x="70178" y="76972"/>
                      <a:pt x="70178" y="66332"/>
                    </a:cubicBezTo>
                    <a:lnTo>
                      <a:pt x="70178" y="56393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20" name="Google Shape;3820;g34ed79b00d1_0_3626"/>
              <p:cNvSpPr/>
              <p:nvPr/>
            </p:nvSpPr>
            <p:spPr>
              <a:xfrm>
                <a:off x="4735488" y="5620563"/>
                <a:ext cx="86911" cy="152893"/>
              </a:xfrm>
              <a:custGeom>
                <a:rect b="b" l="l" r="r" t="t"/>
                <a:pathLst>
                  <a:path extrusionOk="0" h="152893" w="86911">
                    <a:moveTo>
                      <a:pt x="16183" y="0"/>
                    </a:moveTo>
                    <a:lnTo>
                      <a:pt x="16183" y="79369"/>
                    </a:lnTo>
                    <a:cubicBezTo>
                      <a:pt x="16183" y="81967"/>
                      <a:pt x="16084" y="85163"/>
                      <a:pt x="15884" y="88959"/>
                    </a:cubicBezTo>
                    <a:cubicBezTo>
                      <a:pt x="15684" y="92705"/>
                      <a:pt x="15534" y="96052"/>
                      <a:pt x="15384" y="98949"/>
                    </a:cubicBezTo>
                    <a:lnTo>
                      <a:pt x="16084" y="98949"/>
                    </a:lnTo>
                    <a:cubicBezTo>
                      <a:pt x="17482" y="97251"/>
                      <a:pt x="19480" y="94703"/>
                      <a:pt x="22127" y="91407"/>
                    </a:cubicBezTo>
                    <a:cubicBezTo>
                      <a:pt x="24775" y="88060"/>
                      <a:pt x="27023" y="85363"/>
                      <a:pt x="28871" y="83365"/>
                    </a:cubicBezTo>
                    <a:lnTo>
                      <a:pt x="64634" y="45253"/>
                    </a:lnTo>
                    <a:lnTo>
                      <a:pt x="83765" y="45253"/>
                    </a:lnTo>
                    <a:lnTo>
                      <a:pt x="40459" y="91207"/>
                    </a:lnTo>
                    <a:lnTo>
                      <a:pt x="86911" y="152894"/>
                    </a:lnTo>
                    <a:lnTo>
                      <a:pt x="67281" y="152894"/>
                    </a:lnTo>
                    <a:lnTo>
                      <a:pt x="29270" y="101896"/>
                    </a:lnTo>
                    <a:lnTo>
                      <a:pt x="16183" y="113884"/>
                    </a:lnTo>
                    <a:lnTo>
                      <a:pt x="16183" y="152894"/>
                    </a:lnTo>
                    <a:lnTo>
                      <a:pt x="0" y="152894"/>
                    </a:lnTo>
                    <a:lnTo>
                      <a:pt x="0" y="50"/>
                    </a:lnTo>
                    <a:lnTo>
                      <a:pt x="16183" y="5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21" name="Google Shape;3821;g34ed79b00d1_0_3626"/>
              <p:cNvSpPr/>
              <p:nvPr/>
            </p:nvSpPr>
            <p:spPr>
              <a:xfrm>
                <a:off x="4839932" y="5665617"/>
                <a:ext cx="90107" cy="109687"/>
              </a:xfrm>
              <a:custGeom>
                <a:rect b="b" l="l" r="r" t="t"/>
                <a:pathLst>
                  <a:path extrusionOk="0" h="109687" w="90107">
                    <a:moveTo>
                      <a:pt x="90108" y="100"/>
                    </a:moveTo>
                    <a:lnTo>
                      <a:pt x="90108" y="107740"/>
                    </a:lnTo>
                    <a:lnTo>
                      <a:pt x="76772" y="107740"/>
                    </a:lnTo>
                    <a:lnTo>
                      <a:pt x="74424" y="92605"/>
                    </a:lnTo>
                    <a:lnTo>
                      <a:pt x="73525" y="92605"/>
                    </a:lnTo>
                    <a:cubicBezTo>
                      <a:pt x="71277" y="96351"/>
                      <a:pt x="68430" y="99498"/>
                      <a:pt x="64884" y="102046"/>
                    </a:cubicBezTo>
                    <a:cubicBezTo>
                      <a:pt x="61337" y="104593"/>
                      <a:pt x="57391" y="106491"/>
                      <a:pt x="52946" y="107790"/>
                    </a:cubicBezTo>
                    <a:cubicBezTo>
                      <a:pt x="48500" y="109088"/>
                      <a:pt x="43805" y="109688"/>
                      <a:pt x="38860" y="109688"/>
                    </a:cubicBezTo>
                    <a:cubicBezTo>
                      <a:pt x="30369" y="109688"/>
                      <a:pt x="23226" y="108289"/>
                      <a:pt x="17432" y="105542"/>
                    </a:cubicBezTo>
                    <a:cubicBezTo>
                      <a:pt x="11688" y="102795"/>
                      <a:pt x="7342" y="98549"/>
                      <a:pt x="4395" y="92755"/>
                    </a:cubicBezTo>
                    <a:cubicBezTo>
                      <a:pt x="1498" y="87011"/>
                      <a:pt x="0" y="79618"/>
                      <a:pt x="0" y="70578"/>
                    </a:cubicBezTo>
                    <a:lnTo>
                      <a:pt x="0" y="50"/>
                    </a:lnTo>
                    <a:lnTo>
                      <a:pt x="16483" y="50"/>
                    </a:lnTo>
                    <a:lnTo>
                      <a:pt x="16483" y="69379"/>
                    </a:lnTo>
                    <a:cubicBezTo>
                      <a:pt x="16483" y="78370"/>
                      <a:pt x="18531" y="85063"/>
                      <a:pt x="22577" y="89458"/>
                    </a:cubicBezTo>
                    <a:cubicBezTo>
                      <a:pt x="26623" y="93854"/>
                      <a:pt x="32816" y="96102"/>
                      <a:pt x="41158" y="96102"/>
                    </a:cubicBezTo>
                    <a:cubicBezTo>
                      <a:pt x="49499" y="96102"/>
                      <a:pt x="55493" y="94603"/>
                      <a:pt x="60239" y="91606"/>
                    </a:cubicBezTo>
                    <a:cubicBezTo>
                      <a:pt x="64983" y="88610"/>
                      <a:pt x="68430" y="84164"/>
                      <a:pt x="70528" y="78270"/>
                    </a:cubicBezTo>
                    <a:cubicBezTo>
                      <a:pt x="72626" y="72426"/>
                      <a:pt x="73675" y="65233"/>
                      <a:pt x="73675" y="56692"/>
                    </a:cubicBezTo>
                    <a:lnTo>
                      <a:pt x="73675" y="0"/>
                    </a:lnTo>
                    <a:lnTo>
                      <a:pt x="9005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22" name="Google Shape;3822;g34ed79b00d1_0_3626"/>
              <p:cNvSpPr/>
              <p:nvPr/>
            </p:nvSpPr>
            <p:spPr>
              <a:xfrm>
                <a:off x="4964604" y="5620563"/>
                <a:ext cx="89758" cy="152843"/>
              </a:xfrm>
              <a:custGeom>
                <a:rect b="b" l="l" r="r" t="t"/>
                <a:pathLst>
                  <a:path extrusionOk="0" h="152843" w="89758">
                    <a:moveTo>
                      <a:pt x="16233" y="0"/>
                    </a:moveTo>
                    <a:lnTo>
                      <a:pt x="16233" y="45653"/>
                    </a:lnTo>
                    <a:cubicBezTo>
                      <a:pt x="16233" y="48251"/>
                      <a:pt x="16183" y="50898"/>
                      <a:pt x="16034" y="53545"/>
                    </a:cubicBezTo>
                    <a:cubicBezTo>
                      <a:pt x="15884" y="56193"/>
                      <a:pt x="15684" y="58640"/>
                      <a:pt x="15334" y="60838"/>
                    </a:cubicBezTo>
                    <a:lnTo>
                      <a:pt x="16433" y="60838"/>
                    </a:lnTo>
                    <a:cubicBezTo>
                      <a:pt x="18681" y="57042"/>
                      <a:pt x="21478" y="53845"/>
                      <a:pt x="24925" y="51248"/>
                    </a:cubicBezTo>
                    <a:cubicBezTo>
                      <a:pt x="28371" y="48650"/>
                      <a:pt x="32267" y="46702"/>
                      <a:pt x="36663" y="45353"/>
                    </a:cubicBezTo>
                    <a:cubicBezTo>
                      <a:pt x="41058" y="44005"/>
                      <a:pt x="45703" y="43355"/>
                      <a:pt x="50598" y="43355"/>
                    </a:cubicBezTo>
                    <a:cubicBezTo>
                      <a:pt x="59239" y="43355"/>
                      <a:pt x="66482" y="44754"/>
                      <a:pt x="72276" y="47502"/>
                    </a:cubicBezTo>
                    <a:cubicBezTo>
                      <a:pt x="78070" y="50248"/>
                      <a:pt x="82416" y="54495"/>
                      <a:pt x="85363" y="60288"/>
                    </a:cubicBezTo>
                    <a:cubicBezTo>
                      <a:pt x="88260" y="66032"/>
                      <a:pt x="89759" y="73525"/>
                      <a:pt x="89759" y="82666"/>
                    </a:cubicBezTo>
                    <a:lnTo>
                      <a:pt x="89759" y="152794"/>
                    </a:lnTo>
                    <a:lnTo>
                      <a:pt x="73675" y="152794"/>
                    </a:lnTo>
                    <a:lnTo>
                      <a:pt x="73675" y="83765"/>
                    </a:lnTo>
                    <a:cubicBezTo>
                      <a:pt x="73675" y="74774"/>
                      <a:pt x="71627" y="68081"/>
                      <a:pt x="67531" y="63635"/>
                    </a:cubicBezTo>
                    <a:cubicBezTo>
                      <a:pt x="63435" y="59189"/>
                      <a:pt x="57192" y="56942"/>
                      <a:pt x="48700" y="56942"/>
                    </a:cubicBezTo>
                    <a:cubicBezTo>
                      <a:pt x="40709" y="56942"/>
                      <a:pt x="34365" y="58440"/>
                      <a:pt x="29620" y="61537"/>
                    </a:cubicBezTo>
                    <a:cubicBezTo>
                      <a:pt x="24875" y="64584"/>
                      <a:pt x="21478" y="69029"/>
                      <a:pt x="19380" y="74924"/>
                    </a:cubicBezTo>
                    <a:cubicBezTo>
                      <a:pt x="17332" y="80817"/>
                      <a:pt x="16283" y="88010"/>
                      <a:pt x="16283" y="96551"/>
                    </a:cubicBezTo>
                    <a:lnTo>
                      <a:pt x="16283" y="152844"/>
                    </a:lnTo>
                    <a:lnTo>
                      <a:pt x="0" y="152844"/>
                    </a:lnTo>
                    <a:lnTo>
                      <a:pt x="0" y="0"/>
                    </a:lnTo>
                    <a:lnTo>
                      <a:pt x="16283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23" name="Google Shape;3823;g34ed79b00d1_0_3626"/>
              <p:cNvSpPr/>
              <p:nvPr/>
            </p:nvSpPr>
            <p:spPr>
              <a:xfrm>
                <a:off x="5079837" y="5663918"/>
                <a:ext cx="86211" cy="111436"/>
              </a:xfrm>
              <a:custGeom>
                <a:rect b="b" l="l" r="r" t="t"/>
                <a:pathLst>
                  <a:path extrusionOk="0" h="111436" w="86211">
                    <a:moveTo>
                      <a:pt x="48301" y="50"/>
                    </a:moveTo>
                    <a:cubicBezTo>
                      <a:pt x="61138" y="50"/>
                      <a:pt x="70678" y="2947"/>
                      <a:pt x="76871" y="8692"/>
                    </a:cubicBezTo>
                    <a:cubicBezTo>
                      <a:pt x="83115" y="14435"/>
                      <a:pt x="86212" y="23676"/>
                      <a:pt x="86212" y="36313"/>
                    </a:cubicBezTo>
                    <a:lnTo>
                      <a:pt x="86212" y="109488"/>
                    </a:lnTo>
                    <a:lnTo>
                      <a:pt x="74324" y="109488"/>
                    </a:lnTo>
                    <a:lnTo>
                      <a:pt x="71178" y="93555"/>
                    </a:lnTo>
                    <a:lnTo>
                      <a:pt x="70378" y="93555"/>
                    </a:lnTo>
                    <a:cubicBezTo>
                      <a:pt x="67381" y="97501"/>
                      <a:pt x="64235" y="100797"/>
                      <a:pt x="60938" y="103445"/>
                    </a:cubicBezTo>
                    <a:cubicBezTo>
                      <a:pt x="57641" y="106092"/>
                      <a:pt x="53895" y="108090"/>
                      <a:pt x="49599" y="109438"/>
                    </a:cubicBezTo>
                    <a:cubicBezTo>
                      <a:pt x="45304" y="110787"/>
                      <a:pt x="40059" y="111437"/>
                      <a:pt x="33816" y="111437"/>
                    </a:cubicBezTo>
                    <a:cubicBezTo>
                      <a:pt x="27272" y="111437"/>
                      <a:pt x="21478" y="110288"/>
                      <a:pt x="16383" y="107990"/>
                    </a:cubicBezTo>
                    <a:cubicBezTo>
                      <a:pt x="11289" y="105692"/>
                      <a:pt x="7293" y="102246"/>
                      <a:pt x="4396" y="97601"/>
                    </a:cubicBezTo>
                    <a:cubicBezTo>
                      <a:pt x="1498" y="92956"/>
                      <a:pt x="0" y="87061"/>
                      <a:pt x="0" y="79918"/>
                    </a:cubicBezTo>
                    <a:cubicBezTo>
                      <a:pt x="0" y="69180"/>
                      <a:pt x="4246" y="60938"/>
                      <a:pt x="12787" y="55144"/>
                    </a:cubicBezTo>
                    <a:cubicBezTo>
                      <a:pt x="21278" y="49400"/>
                      <a:pt x="34265" y="46253"/>
                      <a:pt x="51697" y="45703"/>
                    </a:cubicBezTo>
                    <a:lnTo>
                      <a:pt x="70278" y="44905"/>
                    </a:lnTo>
                    <a:lnTo>
                      <a:pt x="70278" y="38311"/>
                    </a:lnTo>
                    <a:cubicBezTo>
                      <a:pt x="70278" y="29021"/>
                      <a:pt x="68280" y="22477"/>
                      <a:pt x="64285" y="18781"/>
                    </a:cubicBezTo>
                    <a:cubicBezTo>
                      <a:pt x="60289" y="15035"/>
                      <a:pt x="54644" y="13187"/>
                      <a:pt x="47402" y="13187"/>
                    </a:cubicBezTo>
                    <a:cubicBezTo>
                      <a:pt x="41758" y="13187"/>
                      <a:pt x="36413" y="13986"/>
                      <a:pt x="31268" y="15634"/>
                    </a:cubicBezTo>
                    <a:cubicBezTo>
                      <a:pt x="26173" y="17283"/>
                      <a:pt x="21328" y="19181"/>
                      <a:pt x="16733" y="21428"/>
                    </a:cubicBezTo>
                    <a:lnTo>
                      <a:pt x="11738" y="9041"/>
                    </a:lnTo>
                    <a:cubicBezTo>
                      <a:pt x="16583" y="6544"/>
                      <a:pt x="22127" y="4446"/>
                      <a:pt x="28421" y="2647"/>
                    </a:cubicBezTo>
                    <a:cubicBezTo>
                      <a:pt x="34715" y="899"/>
                      <a:pt x="41308" y="0"/>
                      <a:pt x="48251" y="0"/>
                    </a:cubicBezTo>
                    <a:close/>
                    <a:moveTo>
                      <a:pt x="70128" y="56443"/>
                    </a:moveTo>
                    <a:lnTo>
                      <a:pt x="53745" y="57142"/>
                    </a:lnTo>
                    <a:cubicBezTo>
                      <a:pt x="40309" y="57641"/>
                      <a:pt x="30868" y="59839"/>
                      <a:pt x="25374" y="63735"/>
                    </a:cubicBezTo>
                    <a:cubicBezTo>
                      <a:pt x="19880" y="67581"/>
                      <a:pt x="17132" y="73075"/>
                      <a:pt x="17132" y="80118"/>
                    </a:cubicBezTo>
                    <a:cubicBezTo>
                      <a:pt x="17132" y="86262"/>
                      <a:pt x="18981" y="90808"/>
                      <a:pt x="22727" y="93754"/>
                    </a:cubicBezTo>
                    <a:cubicBezTo>
                      <a:pt x="26473" y="96702"/>
                      <a:pt x="31418" y="98150"/>
                      <a:pt x="37561" y="98150"/>
                    </a:cubicBezTo>
                    <a:cubicBezTo>
                      <a:pt x="47102" y="98150"/>
                      <a:pt x="54944" y="95503"/>
                      <a:pt x="61038" y="90208"/>
                    </a:cubicBezTo>
                    <a:cubicBezTo>
                      <a:pt x="67131" y="84913"/>
                      <a:pt x="70178" y="76972"/>
                      <a:pt x="70178" y="66332"/>
                    </a:cubicBezTo>
                    <a:lnTo>
                      <a:pt x="70178" y="56393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24" name="Google Shape;3824;g34ed79b00d1_0_3626"/>
              <p:cNvSpPr/>
              <p:nvPr/>
            </p:nvSpPr>
            <p:spPr>
              <a:xfrm>
                <a:off x="5251911" y="5663769"/>
                <a:ext cx="89758" cy="109687"/>
              </a:xfrm>
              <a:custGeom>
                <a:rect b="b" l="l" r="r" t="t"/>
                <a:pathLst>
                  <a:path extrusionOk="0" h="109687" w="89758">
                    <a:moveTo>
                      <a:pt x="50948" y="0"/>
                    </a:moveTo>
                    <a:cubicBezTo>
                      <a:pt x="63735" y="0"/>
                      <a:pt x="73375" y="3147"/>
                      <a:pt x="79918" y="9390"/>
                    </a:cubicBezTo>
                    <a:cubicBezTo>
                      <a:pt x="86461" y="15634"/>
                      <a:pt x="89758" y="25674"/>
                      <a:pt x="89758" y="39509"/>
                    </a:cubicBezTo>
                    <a:lnTo>
                      <a:pt x="89758" y="109638"/>
                    </a:lnTo>
                    <a:lnTo>
                      <a:pt x="73675" y="109638"/>
                    </a:lnTo>
                    <a:lnTo>
                      <a:pt x="73675" y="40609"/>
                    </a:lnTo>
                    <a:cubicBezTo>
                      <a:pt x="73675" y="31618"/>
                      <a:pt x="71627" y="24925"/>
                      <a:pt x="67531" y="20479"/>
                    </a:cubicBezTo>
                    <a:cubicBezTo>
                      <a:pt x="63435" y="16033"/>
                      <a:pt x="57191" y="13786"/>
                      <a:pt x="48700" y="13786"/>
                    </a:cubicBezTo>
                    <a:cubicBezTo>
                      <a:pt x="36762" y="13786"/>
                      <a:pt x="28421" y="17182"/>
                      <a:pt x="23576" y="23925"/>
                    </a:cubicBezTo>
                    <a:cubicBezTo>
                      <a:pt x="18731" y="30669"/>
                      <a:pt x="16283" y="40459"/>
                      <a:pt x="16283" y="53295"/>
                    </a:cubicBezTo>
                    <a:lnTo>
                      <a:pt x="16283" y="109688"/>
                    </a:lnTo>
                    <a:lnTo>
                      <a:pt x="0" y="109688"/>
                    </a:lnTo>
                    <a:lnTo>
                      <a:pt x="0" y="2047"/>
                    </a:lnTo>
                    <a:lnTo>
                      <a:pt x="13137" y="2047"/>
                    </a:lnTo>
                    <a:lnTo>
                      <a:pt x="15584" y="17582"/>
                    </a:lnTo>
                    <a:lnTo>
                      <a:pt x="16483" y="17582"/>
                    </a:lnTo>
                    <a:cubicBezTo>
                      <a:pt x="18781" y="13786"/>
                      <a:pt x="21678" y="10589"/>
                      <a:pt x="25224" y="7992"/>
                    </a:cubicBezTo>
                    <a:cubicBezTo>
                      <a:pt x="28771" y="5394"/>
                      <a:pt x="32717" y="3446"/>
                      <a:pt x="37112" y="2097"/>
                    </a:cubicBezTo>
                    <a:cubicBezTo>
                      <a:pt x="41507" y="749"/>
                      <a:pt x="46103" y="100"/>
                      <a:pt x="50948" y="10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25" name="Google Shape;3825;g34ed79b00d1_0_3626"/>
              <p:cNvSpPr/>
              <p:nvPr/>
            </p:nvSpPr>
            <p:spPr>
              <a:xfrm>
                <a:off x="5367243" y="5663918"/>
                <a:ext cx="86212" cy="111436"/>
              </a:xfrm>
              <a:custGeom>
                <a:rect b="b" l="l" r="r" t="t"/>
                <a:pathLst>
                  <a:path extrusionOk="0" h="111436" w="86212">
                    <a:moveTo>
                      <a:pt x="48301" y="50"/>
                    </a:moveTo>
                    <a:cubicBezTo>
                      <a:pt x="61138" y="50"/>
                      <a:pt x="70678" y="2947"/>
                      <a:pt x="76872" y="8692"/>
                    </a:cubicBezTo>
                    <a:cubicBezTo>
                      <a:pt x="83115" y="14435"/>
                      <a:pt x="86212" y="23676"/>
                      <a:pt x="86212" y="36313"/>
                    </a:cubicBezTo>
                    <a:lnTo>
                      <a:pt x="86212" y="109488"/>
                    </a:lnTo>
                    <a:lnTo>
                      <a:pt x="74324" y="109488"/>
                    </a:lnTo>
                    <a:lnTo>
                      <a:pt x="71177" y="93555"/>
                    </a:lnTo>
                    <a:lnTo>
                      <a:pt x="70378" y="93555"/>
                    </a:lnTo>
                    <a:cubicBezTo>
                      <a:pt x="67381" y="97501"/>
                      <a:pt x="64234" y="100797"/>
                      <a:pt x="60938" y="103445"/>
                    </a:cubicBezTo>
                    <a:cubicBezTo>
                      <a:pt x="57641" y="106092"/>
                      <a:pt x="53895" y="108090"/>
                      <a:pt x="49600" y="109438"/>
                    </a:cubicBezTo>
                    <a:cubicBezTo>
                      <a:pt x="45304" y="110787"/>
                      <a:pt x="40059" y="111437"/>
                      <a:pt x="33816" y="111437"/>
                    </a:cubicBezTo>
                    <a:cubicBezTo>
                      <a:pt x="27273" y="111437"/>
                      <a:pt x="21478" y="110288"/>
                      <a:pt x="16383" y="107990"/>
                    </a:cubicBezTo>
                    <a:cubicBezTo>
                      <a:pt x="11289" y="105692"/>
                      <a:pt x="7293" y="102246"/>
                      <a:pt x="4396" y="97601"/>
                    </a:cubicBezTo>
                    <a:cubicBezTo>
                      <a:pt x="1499" y="92956"/>
                      <a:pt x="0" y="87061"/>
                      <a:pt x="0" y="79918"/>
                    </a:cubicBezTo>
                    <a:cubicBezTo>
                      <a:pt x="0" y="69180"/>
                      <a:pt x="4246" y="60938"/>
                      <a:pt x="12787" y="55144"/>
                    </a:cubicBezTo>
                    <a:cubicBezTo>
                      <a:pt x="21278" y="49400"/>
                      <a:pt x="34265" y="46253"/>
                      <a:pt x="51697" y="45703"/>
                    </a:cubicBezTo>
                    <a:lnTo>
                      <a:pt x="70279" y="44905"/>
                    </a:lnTo>
                    <a:lnTo>
                      <a:pt x="70279" y="38311"/>
                    </a:lnTo>
                    <a:cubicBezTo>
                      <a:pt x="70279" y="29021"/>
                      <a:pt x="68281" y="22477"/>
                      <a:pt x="64284" y="18781"/>
                    </a:cubicBezTo>
                    <a:cubicBezTo>
                      <a:pt x="60289" y="15035"/>
                      <a:pt x="54645" y="13187"/>
                      <a:pt x="47402" y="13187"/>
                    </a:cubicBezTo>
                    <a:cubicBezTo>
                      <a:pt x="41757" y="13187"/>
                      <a:pt x="36413" y="13986"/>
                      <a:pt x="31268" y="15634"/>
                    </a:cubicBezTo>
                    <a:cubicBezTo>
                      <a:pt x="26173" y="17283"/>
                      <a:pt x="21328" y="19181"/>
                      <a:pt x="16733" y="21428"/>
                    </a:cubicBezTo>
                    <a:lnTo>
                      <a:pt x="11738" y="9041"/>
                    </a:lnTo>
                    <a:cubicBezTo>
                      <a:pt x="16583" y="6544"/>
                      <a:pt x="22128" y="4446"/>
                      <a:pt x="28421" y="2647"/>
                    </a:cubicBezTo>
                    <a:cubicBezTo>
                      <a:pt x="34715" y="899"/>
                      <a:pt x="41308" y="0"/>
                      <a:pt x="48251" y="0"/>
                    </a:cubicBezTo>
                    <a:close/>
                    <a:moveTo>
                      <a:pt x="70079" y="56443"/>
                    </a:moveTo>
                    <a:lnTo>
                      <a:pt x="53695" y="57142"/>
                    </a:lnTo>
                    <a:cubicBezTo>
                      <a:pt x="40259" y="57641"/>
                      <a:pt x="30819" y="59839"/>
                      <a:pt x="25324" y="63735"/>
                    </a:cubicBezTo>
                    <a:cubicBezTo>
                      <a:pt x="19830" y="67581"/>
                      <a:pt x="17083" y="73075"/>
                      <a:pt x="17083" y="80118"/>
                    </a:cubicBezTo>
                    <a:cubicBezTo>
                      <a:pt x="17083" y="86262"/>
                      <a:pt x="18931" y="90808"/>
                      <a:pt x="22677" y="93754"/>
                    </a:cubicBezTo>
                    <a:cubicBezTo>
                      <a:pt x="26423" y="96702"/>
                      <a:pt x="31368" y="98150"/>
                      <a:pt x="37512" y="98150"/>
                    </a:cubicBezTo>
                    <a:cubicBezTo>
                      <a:pt x="47052" y="98150"/>
                      <a:pt x="54894" y="95503"/>
                      <a:pt x="60988" y="90208"/>
                    </a:cubicBezTo>
                    <a:cubicBezTo>
                      <a:pt x="67082" y="84913"/>
                      <a:pt x="70129" y="76972"/>
                      <a:pt x="70129" y="66332"/>
                    </a:cubicBezTo>
                    <a:lnTo>
                      <a:pt x="70129" y="56393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26" name="Google Shape;3826;g34ed79b00d1_0_3626"/>
              <p:cNvSpPr/>
              <p:nvPr/>
            </p:nvSpPr>
            <p:spPr>
              <a:xfrm>
                <a:off x="5487071" y="5663769"/>
                <a:ext cx="152694" cy="109687"/>
              </a:xfrm>
              <a:custGeom>
                <a:rect b="b" l="l" r="r" t="t"/>
                <a:pathLst>
                  <a:path extrusionOk="0" h="109687" w="152694">
                    <a:moveTo>
                      <a:pt x="116831" y="0"/>
                    </a:moveTo>
                    <a:cubicBezTo>
                      <a:pt x="128669" y="0"/>
                      <a:pt x="137610" y="3097"/>
                      <a:pt x="143653" y="9290"/>
                    </a:cubicBezTo>
                    <a:cubicBezTo>
                      <a:pt x="149698" y="15484"/>
                      <a:pt x="152694" y="25424"/>
                      <a:pt x="152694" y="39110"/>
                    </a:cubicBezTo>
                    <a:lnTo>
                      <a:pt x="152694" y="109638"/>
                    </a:lnTo>
                    <a:lnTo>
                      <a:pt x="136561" y="109638"/>
                    </a:lnTo>
                    <a:lnTo>
                      <a:pt x="136561" y="39909"/>
                    </a:lnTo>
                    <a:cubicBezTo>
                      <a:pt x="136561" y="31218"/>
                      <a:pt x="134663" y="24675"/>
                      <a:pt x="130917" y="20329"/>
                    </a:cubicBezTo>
                    <a:cubicBezTo>
                      <a:pt x="127171" y="15983"/>
                      <a:pt x="121576" y="13786"/>
                      <a:pt x="114183" y="13786"/>
                    </a:cubicBezTo>
                    <a:cubicBezTo>
                      <a:pt x="103794" y="13786"/>
                      <a:pt x="96202" y="16783"/>
                      <a:pt x="91507" y="22826"/>
                    </a:cubicBezTo>
                    <a:cubicBezTo>
                      <a:pt x="86811" y="28870"/>
                      <a:pt x="84414" y="37711"/>
                      <a:pt x="84414" y="49450"/>
                    </a:cubicBezTo>
                    <a:lnTo>
                      <a:pt x="84414" y="109638"/>
                    </a:lnTo>
                    <a:lnTo>
                      <a:pt x="68231" y="109638"/>
                    </a:lnTo>
                    <a:lnTo>
                      <a:pt x="68231" y="39909"/>
                    </a:lnTo>
                    <a:cubicBezTo>
                      <a:pt x="68231" y="34065"/>
                      <a:pt x="67381" y="29220"/>
                      <a:pt x="65733" y="25374"/>
                    </a:cubicBezTo>
                    <a:cubicBezTo>
                      <a:pt x="64085" y="21528"/>
                      <a:pt x="61588" y="18631"/>
                      <a:pt x="58291" y="16683"/>
                    </a:cubicBezTo>
                    <a:cubicBezTo>
                      <a:pt x="54994" y="14735"/>
                      <a:pt x="50798" y="13786"/>
                      <a:pt x="45753" y="13786"/>
                    </a:cubicBezTo>
                    <a:cubicBezTo>
                      <a:pt x="38610" y="13786"/>
                      <a:pt x="32867" y="15234"/>
                      <a:pt x="28571" y="18182"/>
                    </a:cubicBezTo>
                    <a:cubicBezTo>
                      <a:pt x="24275" y="21128"/>
                      <a:pt x="21128" y="25524"/>
                      <a:pt x="19181" y="31318"/>
                    </a:cubicBezTo>
                    <a:cubicBezTo>
                      <a:pt x="17233" y="37112"/>
                      <a:pt x="16283" y="44205"/>
                      <a:pt x="16283" y="52696"/>
                    </a:cubicBezTo>
                    <a:lnTo>
                      <a:pt x="16283" y="109688"/>
                    </a:lnTo>
                    <a:lnTo>
                      <a:pt x="0" y="109688"/>
                    </a:lnTo>
                    <a:lnTo>
                      <a:pt x="0" y="2047"/>
                    </a:lnTo>
                    <a:lnTo>
                      <a:pt x="13137" y="2047"/>
                    </a:lnTo>
                    <a:lnTo>
                      <a:pt x="15584" y="17282"/>
                    </a:lnTo>
                    <a:lnTo>
                      <a:pt x="16483" y="17282"/>
                    </a:lnTo>
                    <a:cubicBezTo>
                      <a:pt x="18631" y="13536"/>
                      <a:pt x="21378" y="10389"/>
                      <a:pt x="24625" y="7842"/>
                    </a:cubicBezTo>
                    <a:cubicBezTo>
                      <a:pt x="27922" y="5294"/>
                      <a:pt x="31568" y="3346"/>
                      <a:pt x="35614" y="2047"/>
                    </a:cubicBezTo>
                    <a:cubicBezTo>
                      <a:pt x="39660" y="749"/>
                      <a:pt x="44005" y="100"/>
                      <a:pt x="48600" y="100"/>
                    </a:cubicBezTo>
                    <a:cubicBezTo>
                      <a:pt x="56792" y="100"/>
                      <a:pt x="63635" y="1598"/>
                      <a:pt x="69179" y="4695"/>
                    </a:cubicBezTo>
                    <a:cubicBezTo>
                      <a:pt x="74724" y="7742"/>
                      <a:pt x="78720" y="12387"/>
                      <a:pt x="81217" y="18581"/>
                    </a:cubicBezTo>
                    <a:lnTo>
                      <a:pt x="82117" y="18581"/>
                    </a:lnTo>
                    <a:cubicBezTo>
                      <a:pt x="85663" y="12337"/>
                      <a:pt x="90508" y="7742"/>
                      <a:pt x="96651" y="4695"/>
                    </a:cubicBezTo>
                    <a:cubicBezTo>
                      <a:pt x="102795" y="1648"/>
                      <a:pt x="109538" y="100"/>
                      <a:pt x="116881" y="10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27" name="Google Shape;3827;g34ed79b00d1_0_3626"/>
              <p:cNvSpPr/>
              <p:nvPr/>
            </p:nvSpPr>
            <p:spPr>
              <a:xfrm>
                <a:off x="5671782" y="5625458"/>
                <a:ext cx="19680" cy="147898"/>
              </a:xfrm>
              <a:custGeom>
                <a:rect b="b" l="l" r="r" t="t"/>
                <a:pathLst>
                  <a:path extrusionOk="0" h="147898" w="19680">
                    <a:moveTo>
                      <a:pt x="9840" y="0"/>
                    </a:moveTo>
                    <a:cubicBezTo>
                      <a:pt x="12537" y="0"/>
                      <a:pt x="14835" y="849"/>
                      <a:pt x="16783" y="2597"/>
                    </a:cubicBezTo>
                    <a:cubicBezTo>
                      <a:pt x="18731" y="4346"/>
                      <a:pt x="19680" y="7043"/>
                      <a:pt x="19680" y="10689"/>
                    </a:cubicBezTo>
                    <a:cubicBezTo>
                      <a:pt x="19680" y="14335"/>
                      <a:pt x="18731" y="16983"/>
                      <a:pt x="16783" y="18731"/>
                    </a:cubicBezTo>
                    <a:cubicBezTo>
                      <a:pt x="14835" y="20479"/>
                      <a:pt x="12537" y="21378"/>
                      <a:pt x="9840" y="21378"/>
                    </a:cubicBezTo>
                    <a:cubicBezTo>
                      <a:pt x="7043" y="21378"/>
                      <a:pt x="4696" y="20479"/>
                      <a:pt x="2797" y="18731"/>
                    </a:cubicBezTo>
                    <a:cubicBezTo>
                      <a:pt x="949" y="16983"/>
                      <a:pt x="0" y="14285"/>
                      <a:pt x="0" y="10689"/>
                    </a:cubicBezTo>
                    <a:cubicBezTo>
                      <a:pt x="0" y="7093"/>
                      <a:pt x="949" y="4346"/>
                      <a:pt x="2797" y="2597"/>
                    </a:cubicBezTo>
                    <a:cubicBezTo>
                      <a:pt x="4646" y="849"/>
                      <a:pt x="6993" y="0"/>
                      <a:pt x="9840" y="0"/>
                    </a:cubicBezTo>
                    <a:close/>
                    <a:moveTo>
                      <a:pt x="17782" y="40259"/>
                    </a:moveTo>
                    <a:lnTo>
                      <a:pt x="17782" y="147899"/>
                    </a:lnTo>
                    <a:lnTo>
                      <a:pt x="1499" y="147899"/>
                    </a:lnTo>
                    <a:lnTo>
                      <a:pt x="1499" y="40259"/>
                    </a:lnTo>
                    <a:lnTo>
                      <a:pt x="17782" y="40259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28" name="Google Shape;3828;g34ed79b00d1_0_3626"/>
              <p:cNvSpPr/>
              <p:nvPr/>
            </p:nvSpPr>
            <p:spPr>
              <a:xfrm>
                <a:off x="5724079" y="5663769"/>
                <a:ext cx="89758" cy="109687"/>
              </a:xfrm>
              <a:custGeom>
                <a:rect b="b" l="l" r="r" t="t"/>
                <a:pathLst>
                  <a:path extrusionOk="0" h="109687" w="89758">
                    <a:moveTo>
                      <a:pt x="50948" y="0"/>
                    </a:moveTo>
                    <a:cubicBezTo>
                      <a:pt x="63735" y="0"/>
                      <a:pt x="73375" y="3147"/>
                      <a:pt x="79918" y="9390"/>
                    </a:cubicBezTo>
                    <a:cubicBezTo>
                      <a:pt x="86461" y="15634"/>
                      <a:pt x="89758" y="25674"/>
                      <a:pt x="89758" y="39509"/>
                    </a:cubicBezTo>
                    <a:lnTo>
                      <a:pt x="89758" y="109638"/>
                    </a:lnTo>
                    <a:lnTo>
                      <a:pt x="73675" y="109638"/>
                    </a:lnTo>
                    <a:lnTo>
                      <a:pt x="73675" y="40609"/>
                    </a:lnTo>
                    <a:cubicBezTo>
                      <a:pt x="73675" y="31618"/>
                      <a:pt x="71627" y="24925"/>
                      <a:pt x="67531" y="20479"/>
                    </a:cubicBezTo>
                    <a:cubicBezTo>
                      <a:pt x="63435" y="16033"/>
                      <a:pt x="57191" y="13786"/>
                      <a:pt x="48700" y="13786"/>
                    </a:cubicBezTo>
                    <a:cubicBezTo>
                      <a:pt x="36762" y="13786"/>
                      <a:pt x="28421" y="17182"/>
                      <a:pt x="23576" y="23925"/>
                    </a:cubicBezTo>
                    <a:cubicBezTo>
                      <a:pt x="18731" y="30669"/>
                      <a:pt x="16283" y="40459"/>
                      <a:pt x="16283" y="53295"/>
                    </a:cubicBezTo>
                    <a:lnTo>
                      <a:pt x="16283" y="109688"/>
                    </a:lnTo>
                    <a:lnTo>
                      <a:pt x="0" y="109688"/>
                    </a:lnTo>
                    <a:lnTo>
                      <a:pt x="0" y="2047"/>
                    </a:lnTo>
                    <a:lnTo>
                      <a:pt x="13137" y="2047"/>
                    </a:lnTo>
                    <a:lnTo>
                      <a:pt x="15584" y="17582"/>
                    </a:lnTo>
                    <a:lnTo>
                      <a:pt x="16483" y="17582"/>
                    </a:lnTo>
                    <a:cubicBezTo>
                      <a:pt x="18781" y="13786"/>
                      <a:pt x="21678" y="10589"/>
                      <a:pt x="25224" y="7992"/>
                    </a:cubicBezTo>
                    <a:cubicBezTo>
                      <a:pt x="28771" y="5394"/>
                      <a:pt x="32716" y="3446"/>
                      <a:pt x="37112" y="2097"/>
                    </a:cubicBezTo>
                    <a:cubicBezTo>
                      <a:pt x="41507" y="749"/>
                      <a:pt x="46103" y="100"/>
                      <a:pt x="50948" y="10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29" name="Google Shape;3829;g34ed79b00d1_0_3626"/>
              <p:cNvSpPr/>
              <p:nvPr/>
            </p:nvSpPr>
            <p:spPr>
              <a:xfrm>
                <a:off x="5898152" y="5625458"/>
                <a:ext cx="19679" cy="147898"/>
              </a:xfrm>
              <a:custGeom>
                <a:rect b="b" l="l" r="r" t="t"/>
                <a:pathLst>
                  <a:path extrusionOk="0" h="147898" w="19679">
                    <a:moveTo>
                      <a:pt x="9840" y="0"/>
                    </a:moveTo>
                    <a:cubicBezTo>
                      <a:pt x="12537" y="0"/>
                      <a:pt x="14835" y="849"/>
                      <a:pt x="16783" y="2597"/>
                    </a:cubicBezTo>
                    <a:cubicBezTo>
                      <a:pt x="18731" y="4346"/>
                      <a:pt x="19680" y="7043"/>
                      <a:pt x="19680" y="10689"/>
                    </a:cubicBezTo>
                    <a:cubicBezTo>
                      <a:pt x="19680" y="14335"/>
                      <a:pt x="18731" y="16983"/>
                      <a:pt x="16783" y="18731"/>
                    </a:cubicBezTo>
                    <a:cubicBezTo>
                      <a:pt x="14835" y="20479"/>
                      <a:pt x="12537" y="21378"/>
                      <a:pt x="9840" y="21378"/>
                    </a:cubicBezTo>
                    <a:cubicBezTo>
                      <a:pt x="7043" y="21378"/>
                      <a:pt x="4695" y="20479"/>
                      <a:pt x="2797" y="18731"/>
                    </a:cubicBezTo>
                    <a:cubicBezTo>
                      <a:pt x="949" y="16983"/>
                      <a:pt x="0" y="14285"/>
                      <a:pt x="0" y="10689"/>
                    </a:cubicBezTo>
                    <a:cubicBezTo>
                      <a:pt x="0" y="7093"/>
                      <a:pt x="949" y="4346"/>
                      <a:pt x="2797" y="2597"/>
                    </a:cubicBezTo>
                    <a:cubicBezTo>
                      <a:pt x="4645" y="849"/>
                      <a:pt x="6993" y="0"/>
                      <a:pt x="9840" y="0"/>
                    </a:cubicBezTo>
                    <a:close/>
                    <a:moveTo>
                      <a:pt x="17832" y="40259"/>
                    </a:moveTo>
                    <a:lnTo>
                      <a:pt x="17832" y="147899"/>
                    </a:lnTo>
                    <a:lnTo>
                      <a:pt x="1548" y="147899"/>
                    </a:lnTo>
                    <a:lnTo>
                      <a:pt x="1548" y="40259"/>
                    </a:lnTo>
                    <a:lnTo>
                      <a:pt x="17832" y="40259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30" name="Google Shape;3830;g34ed79b00d1_0_3626"/>
              <p:cNvSpPr/>
              <p:nvPr/>
            </p:nvSpPr>
            <p:spPr>
              <a:xfrm>
                <a:off x="5936363" y="5640792"/>
                <a:ext cx="63984" cy="134562"/>
              </a:xfrm>
              <a:custGeom>
                <a:rect b="b" l="l" r="r" t="t"/>
                <a:pathLst>
                  <a:path extrusionOk="0" h="134562" w="63984">
                    <a:moveTo>
                      <a:pt x="48850" y="121176"/>
                    </a:moveTo>
                    <a:cubicBezTo>
                      <a:pt x="51547" y="121176"/>
                      <a:pt x="54295" y="120926"/>
                      <a:pt x="57091" y="120477"/>
                    </a:cubicBezTo>
                    <a:cubicBezTo>
                      <a:pt x="59889" y="120027"/>
                      <a:pt x="62186" y="119478"/>
                      <a:pt x="63984" y="118828"/>
                    </a:cubicBezTo>
                    <a:lnTo>
                      <a:pt x="63984" y="131516"/>
                    </a:lnTo>
                    <a:cubicBezTo>
                      <a:pt x="62086" y="132365"/>
                      <a:pt x="59439" y="133064"/>
                      <a:pt x="56093" y="133663"/>
                    </a:cubicBezTo>
                    <a:cubicBezTo>
                      <a:pt x="52696" y="134262"/>
                      <a:pt x="49449" y="134562"/>
                      <a:pt x="46203" y="134562"/>
                    </a:cubicBezTo>
                    <a:cubicBezTo>
                      <a:pt x="40509" y="134562"/>
                      <a:pt x="35314" y="133564"/>
                      <a:pt x="30669" y="131566"/>
                    </a:cubicBezTo>
                    <a:cubicBezTo>
                      <a:pt x="26023" y="129567"/>
                      <a:pt x="22327" y="126171"/>
                      <a:pt x="19530" y="121376"/>
                    </a:cubicBezTo>
                    <a:cubicBezTo>
                      <a:pt x="16733" y="116581"/>
                      <a:pt x="15334" y="109987"/>
                      <a:pt x="15334" y="101546"/>
                    </a:cubicBezTo>
                    <a:lnTo>
                      <a:pt x="15334" y="37711"/>
                    </a:lnTo>
                    <a:lnTo>
                      <a:pt x="0" y="37711"/>
                    </a:lnTo>
                    <a:lnTo>
                      <a:pt x="0" y="29769"/>
                    </a:lnTo>
                    <a:lnTo>
                      <a:pt x="15434" y="23376"/>
                    </a:lnTo>
                    <a:lnTo>
                      <a:pt x="21928" y="0"/>
                    </a:lnTo>
                    <a:lnTo>
                      <a:pt x="31768" y="0"/>
                    </a:lnTo>
                    <a:lnTo>
                      <a:pt x="31768" y="24975"/>
                    </a:lnTo>
                    <a:lnTo>
                      <a:pt x="63285" y="24975"/>
                    </a:lnTo>
                    <a:lnTo>
                      <a:pt x="63285" y="37761"/>
                    </a:lnTo>
                    <a:lnTo>
                      <a:pt x="31768" y="37761"/>
                    </a:lnTo>
                    <a:lnTo>
                      <a:pt x="31768" y="101097"/>
                    </a:lnTo>
                    <a:cubicBezTo>
                      <a:pt x="31768" y="107840"/>
                      <a:pt x="33316" y="112885"/>
                      <a:pt x="36412" y="116231"/>
                    </a:cubicBezTo>
                    <a:cubicBezTo>
                      <a:pt x="39509" y="119578"/>
                      <a:pt x="43655" y="121226"/>
                      <a:pt x="48850" y="12122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31" name="Google Shape;3831;g34ed79b00d1_0_3626"/>
              <p:cNvSpPr/>
              <p:nvPr/>
            </p:nvSpPr>
            <p:spPr>
              <a:xfrm>
                <a:off x="6016081" y="5663719"/>
                <a:ext cx="98899" cy="111635"/>
              </a:xfrm>
              <a:custGeom>
                <a:rect b="b" l="l" r="r" t="t"/>
                <a:pathLst>
                  <a:path extrusionOk="0" h="111635" w="98899">
                    <a:moveTo>
                      <a:pt x="98899" y="55643"/>
                    </a:moveTo>
                    <a:cubicBezTo>
                      <a:pt x="98899" y="64484"/>
                      <a:pt x="97750" y="72376"/>
                      <a:pt x="95453" y="79319"/>
                    </a:cubicBezTo>
                    <a:cubicBezTo>
                      <a:pt x="93155" y="86262"/>
                      <a:pt x="89858" y="92106"/>
                      <a:pt x="85513" y="96901"/>
                    </a:cubicBezTo>
                    <a:cubicBezTo>
                      <a:pt x="81167" y="101696"/>
                      <a:pt x="75972" y="105342"/>
                      <a:pt x="69829" y="107840"/>
                    </a:cubicBezTo>
                    <a:cubicBezTo>
                      <a:pt x="63685" y="110337"/>
                      <a:pt x="56792" y="111636"/>
                      <a:pt x="49050" y="111636"/>
                    </a:cubicBezTo>
                    <a:cubicBezTo>
                      <a:pt x="41857" y="111636"/>
                      <a:pt x="35264" y="110387"/>
                      <a:pt x="29270" y="107840"/>
                    </a:cubicBezTo>
                    <a:cubicBezTo>
                      <a:pt x="23276" y="105342"/>
                      <a:pt x="18082" y="101646"/>
                      <a:pt x="13736" y="96901"/>
                    </a:cubicBezTo>
                    <a:cubicBezTo>
                      <a:pt x="9390" y="92106"/>
                      <a:pt x="5994" y="86262"/>
                      <a:pt x="3596" y="79319"/>
                    </a:cubicBezTo>
                    <a:cubicBezTo>
                      <a:pt x="1199" y="72376"/>
                      <a:pt x="0" y="64484"/>
                      <a:pt x="0" y="55643"/>
                    </a:cubicBezTo>
                    <a:cubicBezTo>
                      <a:pt x="0" y="43855"/>
                      <a:pt x="1998" y="33816"/>
                      <a:pt x="5994" y="25524"/>
                    </a:cubicBezTo>
                    <a:cubicBezTo>
                      <a:pt x="9990" y="17232"/>
                      <a:pt x="15684" y="10939"/>
                      <a:pt x="23126" y="6543"/>
                    </a:cubicBezTo>
                    <a:cubicBezTo>
                      <a:pt x="30569" y="2197"/>
                      <a:pt x="39410" y="0"/>
                      <a:pt x="49699" y="0"/>
                    </a:cubicBezTo>
                    <a:cubicBezTo>
                      <a:pt x="59989" y="0"/>
                      <a:pt x="68131" y="2197"/>
                      <a:pt x="75473" y="6593"/>
                    </a:cubicBezTo>
                    <a:cubicBezTo>
                      <a:pt x="82815" y="10989"/>
                      <a:pt x="88560" y="17332"/>
                      <a:pt x="92656" y="25624"/>
                    </a:cubicBezTo>
                    <a:cubicBezTo>
                      <a:pt x="96751" y="33915"/>
                      <a:pt x="98799" y="43905"/>
                      <a:pt x="98799" y="55643"/>
                    </a:cubicBezTo>
                    <a:close/>
                    <a:moveTo>
                      <a:pt x="16983" y="55643"/>
                    </a:moveTo>
                    <a:cubicBezTo>
                      <a:pt x="16983" y="64284"/>
                      <a:pt x="18132" y="71777"/>
                      <a:pt x="20429" y="78120"/>
                    </a:cubicBezTo>
                    <a:cubicBezTo>
                      <a:pt x="22727" y="84464"/>
                      <a:pt x="26273" y="89359"/>
                      <a:pt x="31018" y="92855"/>
                    </a:cubicBezTo>
                    <a:cubicBezTo>
                      <a:pt x="35814" y="96302"/>
                      <a:pt x="41957" y="98050"/>
                      <a:pt x="49500" y="98050"/>
                    </a:cubicBezTo>
                    <a:cubicBezTo>
                      <a:pt x="57042" y="98050"/>
                      <a:pt x="63086" y="96302"/>
                      <a:pt x="67931" y="92855"/>
                    </a:cubicBezTo>
                    <a:cubicBezTo>
                      <a:pt x="72726" y="89359"/>
                      <a:pt x="76272" y="84464"/>
                      <a:pt x="78570" y="78120"/>
                    </a:cubicBezTo>
                    <a:cubicBezTo>
                      <a:pt x="80867" y="71777"/>
                      <a:pt x="82017" y="64284"/>
                      <a:pt x="82017" y="55643"/>
                    </a:cubicBezTo>
                    <a:cubicBezTo>
                      <a:pt x="82017" y="47002"/>
                      <a:pt x="80867" y="39659"/>
                      <a:pt x="78570" y="33416"/>
                    </a:cubicBezTo>
                    <a:cubicBezTo>
                      <a:pt x="76272" y="27172"/>
                      <a:pt x="72726" y="22327"/>
                      <a:pt x="67981" y="18930"/>
                    </a:cubicBezTo>
                    <a:cubicBezTo>
                      <a:pt x="63186" y="15534"/>
                      <a:pt x="56992" y="13836"/>
                      <a:pt x="49400" y="13836"/>
                    </a:cubicBezTo>
                    <a:cubicBezTo>
                      <a:pt x="38211" y="13836"/>
                      <a:pt x="30019" y="17532"/>
                      <a:pt x="24775" y="24925"/>
                    </a:cubicBezTo>
                    <a:cubicBezTo>
                      <a:pt x="19580" y="32317"/>
                      <a:pt x="16983" y="42557"/>
                      <a:pt x="16983" y="5564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832" name="Google Shape;3832;g34ed79b00d1_0_3626"/>
            <p:cNvGrpSpPr/>
            <p:nvPr/>
          </p:nvGrpSpPr>
          <p:grpSpPr>
            <a:xfrm>
              <a:off x="3701444" y="4237574"/>
              <a:ext cx="2401947" cy="213082"/>
              <a:chOff x="3701444" y="4237574"/>
              <a:chExt cx="2401947" cy="213082"/>
            </a:xfrm>
          </p:grpSpPr>
          <p:sp>
            <p:nvSpPr>
              <p:cNvPr id="3833" name="Google Shape;3833;g34ed79b00d1_0_3626"/>
              <p:cNvSpPr/>
              <p:nvPr/>
            </p:nvSpPr>
            <p:spPr>
              <a:xfrm>
                <a:off x="3701444" y="4250311"/>
                <a:ext cx="149797" cy="197648"/>
              </a:xfrm>
              <a:custGeom>
                <a:rect b="b" l="l" r="r" t="t"/>
                <a:pathLst>
                  <a:path extrusionOk="0" h="197648" w="149797">
                    <a:moveTo>
                      <a:pt x="149797" y="197648"/>
                    </a:moveTo>
                    <a:lnTo>
                      <a:pt x="126821" y="197648"/>
                    </a:lnTo>
                    <a:lnTo>
                      <a:pt x="126821" y="104493"/>
                    </a:lnTo>
                    <a:lnTo>
                      <a:pt x="22977" y="104493"/>
                    </a:lnTo>
                    <a:lnTo>
                      <a:pt x="22977" y="197648"/>
                    </a:lnTo>
                    <a:lnTo>
                      <a:pt x="0" y="197648"/>
                    </a:lnTo>
                    <a:lnTo>
                      <a:pt x="0" y="0"/>
                    </a:lnTo>
                    <a:lnTo>
                      <a:pt x="22977" y="0"/>
                    </a:lnTo>
                    <a:lnTo>
                      <a:pt x="22977" y="84214"/>
                    </a:lnTo>
                    <a:lnTo>
                      <a:pt x="126821" y="84214"/>
                    </a:lnTo>
                    <a:lnTo>
                      <a:pt x="126821" y="0"/>
                    </a:lnTo>
                    <a:lnTo>
                      <a:pt x="149797" y="0"/>
                    </a:lnTo>
                    <a:lnTo>
                      <a:pt x="149797" y="197648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34" name="Google Shape;3834;g34ed79b00d1_0_3626"/>
              <p:cNvSpPr/>
              <p:nvPr/>
            </p:nvSpPr>
            <p:spPr>
              <a:xfrm>
                <a:off x="3893947" y="4297113"/>
                <a:ext cx="136011" cy="153493"/>
              </a:xfrm>
              <a:custGeom>
                <a:rect b="b" l="l" r="r" t="t"/>
                <a:pathLst>
                  <a:path extrusionOk="0" h="153493" w="136011">
                    <a:moveTo>
                      <a:pt x="136011" y="76472"/>
                    </a:moveTo>
                    <a:cubicBezTo>
                      <a:pt x="136011" y="88660"/>
                      <a:pt x="134413" y="99498"/>
                      <a:pt x="131266" y="109039"/>
                    </a:cubicBezTo>
                    <a:cubicBezTo>
                      <a:pt x="128119" y="118579"/>
                      <a:pt x="123574" y="126671"/>
                      <a:pt x="117630" y="133214"/>
                    </a:cubicBezTo>
                    <a:cubicBezTo>
                      <a:pt x="111686" y="139807"/>
                      <a:pt x="104493" y="144802"/>
                      <a:pt x="96052" y="148299"/>
                    </a:cubicBezTo>
                    <a:cubicBezTo>
                      <a:pt x="87610" y="151795"/>
                      <a:pt x="78070" y="153494"/>
                      <a:pt x="67481" y="153494"/>
                    </a:cubicBezTo>
                    <a:cubicBezTo>
                      <a:pt x="57541" y="153494"/>
                      <a:pt x="48500" y="151745"/>
                      <a:pt x="40259" y="148299"/>
                    </a:cubicBezTo>
                    <a:cubicBezTo>
                      <a:pt x="32017" y="144852"/>
                      <a:pt x="24875" y="139807"/>
                      <a:pt x="18881" y="133214"/>
                    </a:cubicBezTo>
                    <a:cubicBezTo>
                      <a:pt x="12887" y="126621"/>
                      <a:pt x="8241" y="118579"/>
                      <a:pt x="4945" y="109039"/>
                    </a:cubicBezTo>
                    <a:cubicBezTo>
                      <a:pt x="1648" y="99498"/>
                      <a:pt x="0" y="88610"/>
                      <a:pt x="0" y="76472"/>
                    </a:cubicBezTo>
                    <a:cubicBezTo>
                      <a:pt x="0" y="60239"/>
                      <a:pt x="2747" y="46453"/>
                      <a:pt x="8241" y="35064"/>
                    </a:cubicBezTo>
                    <a:cubicBezTo>
                      <a:pt x="13736" y="23676"/>
                      <a:pt x="21578" y="14985"/>
                      <a:pt x="31818" y="8991"/>
                    </a:cubicBezTo>
                    <a:cubicBezTo>
                      <a:pt x="42057" y="2997"/>
                      <a:pt x="54245" y="0"/>
                      <a:pt x="68380" y="0"/>
                    </a:cubicBezTo>
                    <a:cubicBezTo>
                      <a:pt x="82516" y="0"/>
                      <a:pt x="93704" y="2997"/>
                      <a:pt x="103844" y="9041"/>
                    </a:cubicBezTo>
                    <a:cubicBezTo>
                      <a:pt x="113984" y="15085"/>
                      <a:pt x="121875" y="23826"/>
                      <a:pt x="127520" y="35214"/>
                    </a:cubicBezTo>
                    <a:cubicBezTo>
                      <a:pt x="133164" y="46603"/>
                      <a:pt x="135961" y="60388"/>
                      <a:pt x="135961" y="76522"/>
                    </a:cubicBezTo>
                    <a:close/>
                    <a:moveTo>
                      <a:pt x="23276" y="76472"/>
                    </a:moveTo>
                    <a:cubicBezTo>
                      <a:pt x="23276" y="88360"/>
                      <a:pt x="24875" y="98699"/>
                      <a:pt x="28021" y="107440"/>
                    </a:cubicBezTo>
                    <a:cubicBezTo>
                      <a:pt x="31168" y="116181"/>
                      <a:pt x="36063" y="122974"/>
                      <a:pt x="42606" y="127720"/>
                    </a:cubicBezTo>
                    <a:cubicBezTo>
                      <a:pt x="49200" y="132515"/>
                      <a:pt x="57641" y="134912"/>
                      <a:pt x="68031" y="134912"/>
                    </a:cubicBezTo>
                    <a:cubicBezTo>
                      <a:pt x="78420" y="134912"/>
                      <a:pt x="86761" y="132515"/>
                      <a:pt x="93355" y="127720"/>
                    </a:cubicBezTo>
                    <a:cubicBezTo>
                      <a:pt x="99998" y="122924"/>
                      <a:pt x="104843" y="116181"/>
                      <a:pt x="108040" y="107440"/>
                    </a:cubicBezTo>
                    <a:cubicBezTo>
                      <a:pt x="111187" y="98699"/>
                      <a:pt x="112785" y="88410"/>
                      <a:pt x="112785" y="76472"/>
                    </a:cubicBezTo>
                    <a:cubicBezTo>
                      <a:pt x="112785" y="64534"/>
                      <a:pt x="111187" y="54445"/>
                      <a:pt x="108040" y="45853"/>
                    </a:cubicBezTo>
                    <a:cubicBezTo>
                      <a:pt x="104893" y="37262"/>
                      <a:pt x="99998" y="30619"/>
                      <a:pt x="93454" y="25924"/>
                    </a:cubicBezTo>
                    <a:cubicBezTo>
                      <a:pt x="86861" y="21228"/>
                      <a:pt x="78370" y="18881"/>
                      <a:pt x="67881" y="18881"/>
                    </a:cubicBezTo>
                    <a:cubicBezTo>
                      <a:pt x="52446" y="18881"/>
                      <a:pt x="41158" y="23975"/>
                      <a:pt x="34015" y="34165"/>
                    </a:cubicBezTo>
                    <a:cubicBezTo>
                      <a:pt x="26873" y="44355"/>
                      <a:pt x="23276" y="58440"/>
                      <a:pt x="23276" y="7647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35" name="Google Shape;3835;g34ed79b00d1_0_3626"/>
              <p:cNvSpPr/>
              <p:nvPr/>
            </p:nvSpPr>
            <p:spPr>
              <a:xfrm>
                <a:off x="4068769" y="4296964"/>
                <a:ext cx="210235" cy="150945"/>
              </a:xfrm>
              <a:custGeom>
                <a:rect b="b" l="l" r="r" t="t"/>
                <a:pathLst>
                  <a:path extrusionOk="0" h="150945" w="210235">
                    <a:moveTo>
                      <a:pt x="160886" y="100"/>
                    </a:moveTo>
                    <a:cubicBezTo>
                      <a:pt x="177219" y="100"/>
                      <a:pt x="189507" y="4346"/>
                      <a:pt x="197798" y="12887"/>
                    </a:cubicBezTo>
                    <a:cubicBezTo>
                      <a:pt x="206090" y="21428"/>
                      <a:pt x="210235" y="35064"/>
                      <a:pt x="210235" y="53895"/>
                    </a:cubicBezTo>
                    <a:lnTo>
                      <a:pt x="210235" y="150946"/>
                    </a:lnTo>
                    <a:lnTo>
                      <a:pt x="188058" y="150946"/>
                    </a:lnTo>
                    <a:lnTo>
                      <a:pt x="188058" y="54944"/>
                    </a:lnTo>
                    <a:cubicBezTo>
                      <a:pt x="188058" y="42956"/>
                      <a:pt x="185461" y="33965"/>
                      <a:pt x="180266" y="27971"/>
                    </a:cubicBezTo>
                    <a:cubicBezTo>
                      <a:pt x="175071" y="21977"/>
                      <a:pt x="167379" y="18981"/>
                      <a:pt x="157239" y="18981"/>
                    </a:cubicBezTo>
                    <a:cubicBezTo>
                      <a:pt x="142904" y="18981"/>
                      <a:pt x="132515" y="23126"/>
                      <a:pt x="126021" y="31418"/>
                    </a:cubicBezTo>
                    <a:cubicBezTo>
                      <a:pt x="119528" y="39709"/>
                      <a:pt x="116281" y="51897"/>
                      <a:pt x="116281" y="68031"/>
                    </a:cubicBezTo>
                    <a:lnTo>
                      <a:pt x="116281" y="150896"/>
                    </a:lnTo>
                    <a:lnTo>
                      <a:pt x="93954" y="150896"/>
                    </a:lnTo>
                    <a:lnTo>
                      <a:pt x="93954" y="54894"/>
                    </a:lnTo>
                    <a:cubicBezTo>
                      <a:pt x="93954" y="46852"/>
                      <a:pt x="92805" y="40209"/>
                      <a:pt x="90508" y="34864"/>
                    </a:cubicBezTo>
                    <a:cubicBezTo>
                      <a:pt x="88210" y="29520"/>
                      <a:pt x="84763" y="25574"/>
                      <a:pt x="80218" y="22876"/>
                    </a:cubicBezTo>
                    <a:cubicBezTo>
                      <a:pt x="75673" y="20229"/>
                      <a:pt x="69929" y="18881"/>
                      <a:pt x="62986" y="18881"/>
                    </a:cubicBezTo>
                    <a:cubicBezTo>
                      <a:pt x="53146" y="18881"/>
                      <a:pt x="45254" y="20929"/>
                      <a:pt x="39310" y="24975"/>
                    </a:cubicBezTo>
                    <a:cubicBezTo>
                      <a:pt x="33366" y="29020"/>
                      <a:pt x="29070" y="35064"/>
                      <a:pt x="26423" y="43006"/>
                    </a:cubicBezTo>
                    <a:cubicBezTo>
                      <a:pt x="23776" y="50998"/>
                      <a:pt x="22427" y="60788"/>
                      <a:pt x="22427" y="72426"/>
                    </a:cubicBezTo>
                    <a:lnTo>
                      <a:pt x="22427" y="150846"/>
                    </a:lnTo>
                    <a:lnTo>
                      <a:pt x="0" y="150846"/>
                    </a:lnTo>
                    <a:lnTo>
                      <a:pt x="0" y="2697"/>
                    </a:lnTo>
                    <a:lnTo>
                      <a:pt x="18132" y="2697"/>
                    </a:lnTo>
                    <a:lnTo>
                      <a:pt x="21528" y="23676"/>
                    </a:lnTo>
                    <a:lnTo>
                      <a:pt x="22727" y="23676"/>
                    </a:lnTo>
                    <a:cubicBezTo>
                      <a:pt x="25724" y="18531"/>
                      <a:pt x="29420" y="14235"/>
                      <a:pt x="33965" y="10689"/>
                    </a:cubicBezTo>
                    <a:cubicBezTo>
                      <a:pt x="38461" y="7193"/>
                      <a:pt x="43505" y="4545"/>
                      <a:pt x="49100" y="2697"/>
                    </a:cubicBezTo>
                    <a:cubicBezTo>
                      <a:pt x="54694" y="899"/>
                      <a:pt x="60638" y="0"/>
                      <a:pt x="66932" y="0"/>
                    </a:cubicBezTo>
                    <a:cubicBezTo>
                      <a:pt x="78220" y="0"/>
                      <a:pt x="87660" y="2098"/>
                      <a:pt x="95253" y="6294"/>
                    </a:cubicBezTo>
                    <a:cubicBezTo>
                      <a:pt x="102845" y="10489"/>
                      <a:pt x="108389" y="16883"/>
                      <a:pt x="111836" y="25424"/>
                    </a:cubicBezTo>
                    <a:lnTo>
                      <a:pt x="113035" y="25424"/>
                    </a:lnTo>
                    <a:cubicBezTo>
                      <a:pt x="117880" y="16883"/>
                      <a:pt x="124573" y="10489"/>
                      <a:pt x="133064" y="6294"/>
                    </a:cubicBezTo>
                    <a:cubicBezTo>
                      <a:pt x="141555" y="2098"/>
                      <a:pt x="150796" y="0"/>
                      <a:pt x="16093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36" name="Google Shape;3836;g34ed79b00d1_0_3626"/>
              <p:cNvSpPr/>
              <p:nvPr/>
            </p:nvSpPr>
            <p:spPr>
              <a:xfrm>
                <a:off x="4325107" y="4296964"/>
                <a:ext cx="210235" cy="150945"/>
              </a:xfrm>
              <a:custGeom>
                <a:rect b="b" l="l" r="r" t="t"/>
                <a:pathLst>
                  <a:path extrusionOk="0" h="150945" w="210235">
                    <a:moveTo>
                      <a:pt x="160886" y="100"/>
                    </a:moveTo>
                    <a:cubicBezTo>
                      <a:pt x="177219" y="100"/>
                      <a:pt x="189507" y="4346"/>
                      <a:pt x="197798" y="12887"/>
                    </a:cubicBezTo>
                    <a:cubicBezTo>
                      <a:pt x="206089" y="21428"/>
                      <a:pt x="210235" y="35064"/>
                      <a:pt x="210235" y="53895"/>
                    </a:cubicBezTo>
                    <a:lnTo>
                      <a:pt x="210235" y="150946"/>
                    </a:lnTo>
                    <a:lnTo>
                      <a:pt x="188058" y="150946"/>
                    </a:lnTo>
                    <a:lnTo>
                      <a:pt x="188058" y="54944"/>
                    </a:lnTo>
                    <a:cubicBezTo>
                      <a:pt x="188058" y="42956"/>
                      <a:pt x="185461" y="33965"/>
                      <a:pt x="180266" y="27971"/>
                    </a:cubicBezTo>
                    <a:cubicBezTo>
                      <a:pt x="175071" y="21977"/>
                      <a:pt x="167379" y="18981"/>
                      <a:pt x="157239" y="18981"/>
                    </a:cubicBezTo>
                    <a:cubicBezTo>
                      <a:pt x="142904" y="18981"/>
                      <a:pt x="132515" y="23126"/>
                      <a:pt x="126021" y="31418"/>
                    </a:cubicBezTo>
                    <a:cubicBezTo>
                      <a:pt x="119528" y="39709"/>
                      <a:pt x="116281" y="51897"/>
                      <a:pt x="116281" y="68031"/>
                    </a:cubicBezTo>
                    <a:lnTo>
                      <a:pt x="116281" y="150896"/>
                    </a:lnTo>
                    <a:lnTo>
                      <a:pt x="93954" y="150896"/>
                    </a:lnTo>
                    <a:lnTo>
                      <a:pt x="93954" y="54894"/>
                    </a:lnTo>
                    <a:cubicBezTo>
                      <a:pt x="93954" y="46852"/>
                      <a:pt x="92805" y="40209"/>
                      <a:pt x="90508" y="34864"/>
                    </a:cubicBezTo>
                    <a:cubicBezTo>
                      <a:pt x="88210" y="29520"/>
                      <a:pt x="84763" y="25574"/>
                      <a:pt x="80218" y="22876"/>
                    </a:cubicBezTo>
                    <a:cubicBezTo>
                      <a:pt x="75673" y="20229"/>
                      <a:pt x="69929" y="18881"/>
                      <a:pt x="62986" y="18881"/>
                    </a:cubicBezTo>
                    <a:cubicBezTo>
                      <a:pt x="53146" y="18881"/>
                      <a:pt x="45254" y="20929"/>
                      <a:pt x="39310" y="24975"/>
                    </a:cubicBezTo>
                    <a:cubicBezTo>
                      <a:pt x="33366" y="29020"/>
                      <a:pt x="29070" y="35064"/>
                      <a:pt x="26423" y="43006"/>
                    </a:cubicBezTo>
                    <a:cubicBezTo>
                      <a:pt x="23775" y="50998"/>
                      <a:pt x="22427" y="60788"/>
                      <a:pt x="22427" y="72426"/>
                    </a:cubicBezTo>
                    <a:lnTo>
                      <a:pt x="22427" y="150846"/>
                    </a:lnTo>
                    <a:lnTo>
                      <a:pt x="0" y="150846"/>
                    </a:lnTo>
                    <a:lnTo>
                      <a:pt x="0" y="2697"/>
                    </a:lnTo>
                    <a:lnTo>
                      <a:pt x="18132" y="2697"/>
                    </a:lnTo>
                    <a:lnTo>
                      <a:pt x="21528" y="23676"/>
                    </a:lnTo>
                    <a:lnTo>
                      <a:pt x="22727" y="23676"/>
                    </a:lnTo>
                    <a:cubicBezTo>
                      <a:pt x="25724" y="18531"/>
                      <a:pt x="29420" y="14235"/>
                      <a:pt x="33965" y="10689"/>
                    </a:cubicBezTo>
                    <a:cubicBezTo>
                      <a:pt x="38461" y="7193"/>
                      <a:pt x="43505" y="4545"/>
                      <a:pt x="49100" y="2697"/>
                    </a:cubicBezTo>
                    <a:cubicBezTo>
                      <a:pt x="54694" y="899"/>
                      <a:pt x="60638" y="0"/>
                      <a:pt x="66932" y="0"/>
                    </a:cubicBezTo>
                    <a:cubicBezTo>
                      <a:pt x="78220" y="0"/>
                      <a:pt x="87660" y="2098"/>
                      <a:pt x="95253" y="6294"/>
                    </a:cubicBezTo>
                    <a:cubicBezTo>
                      <a:pt x="102845" y="10489"/>
                      <a:pt x="108389" y="16883"/>
                      <a:pt x="111836" y="25424"/>
                    </a:cubicBezTo>
                    <a:lnTo>
                      <a:pt x="113035" y="25424"/>
                    </a:lnTo>
                    <a:cubicBezTo>
                      <a:pt x="117880" y="16883"/>
                      <a:pt x="124573" y="10489"/>
                      <a:pt x="133064" y="6294"/>
                    </a:cubicBezTo>
                    <a:cubicBezTo>
                      <a:pt x="141555" y="2098"/>
                      <a:pt x="150796" y="0"/>
                      <a:pt x="16093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37" name="Google Shape;3837;g34ed79b00d1_0_3626"/>
              <p:cNvSpPr/>
              <p:nvPr/>
            </p:nvSpPr>
            <p:spPr>
              <a:xfrm>
                <a:off x="4570507" y="4297363"/>
                <a:ext cx="118528" cy="153293"/>
              </a:xfrm>
              <a:custGeom>
                <a:rect b="b" l="l" r="r" t="t"/>
                <a:pathLst>
                  <a:path extrusionOk="0" h="153293" w="118528">
                    <a:moveTo>
                      <a:pt x="66332" y="0"/>
                    </a:moveTo>
                    <a:cubicBezTo>
                      <a:pt x="84014" y="0"/>
                      <a:pt x="97101" y="3946"/>
                      <a:pt x="105692" y="11888"/>
                    </a:cubicBezTo>
                    <a:cubicBezTo>
                      <a:pt x="114233" y="19830"/>
                      <a:pt x="118529" y="32467"/>
                      <a:pt x="118529" y="49899"/>
                    </a:cubicBezTo>
                    <a:lnTo>
                      <a:pt x="118529" y="150596"/>
                    </a:lnTo>
                    <a:lnTo>
                      <a:pt x="102195" y="150596"/>
                    </a:lnTo>
                    <a:lnTo>
                      <a:pt x="97850" y="128719"/>
                    </a:lnTo>
                    <a:lnTo>
                      <a:pt x="96751" y="128719"/>
                    </a:lnTo>
                    <a:cubicBezTo>
                      <a:pt x="92605" y="134113"/>
                      <a:pt x="88260" y="138659"/>
                      <a:pt x="83764" y="142305"/>
                    </a:cubicBezTo>
                    <a:cubicBezTo>
                      <a:pt x="79269" y="145951"/>
                      <a:pt x="74074" y="148698"/>
                      <a:pt x="68130" y="150546"/>
                    </a:cubicBezTo>
                    <a:cubicBezTo>
                      <a:pt x="62236" y="152395"/>
                      <a:pt x="54994" y="153294"/>
                      <a:pt x="46453" y="153294"/>
                    </a:cubicBezTo>
                    <a:cubicBezTo>
                      <a:pt x="37462" y="153294"/>
                      <a:pt x="29420" y="151695"/>
                      <a:pt x="22477" y="148549"/>
                    </a:cubicBezTo>
                    <a:cubicBezTo>
                      <a:pt x="15484" y="145402"/>
                      <a:pt x="9990" y="140607"/>
                      <a:pt x="5994" y="134213"/>
                    </a:cubicBezTo>
                    <a:cubicBezTo>
                      <a:pt x="1998" y="127820"/>
                      <a:pt x="0" y="119728"/>
                      <a:pt x="0" y="109888"/>
                    </a:cubicBezTo>
                    <a:cubicBezTo>
                      <a:pt x="0" y="95103"/>
                      <a:pt x="5844" y="83765"/>
                      <a:pt x="17582" y="75823"/>
                    </a:cubicBezTo>
                    <a:cubicBezTo>
                      <a:pt x="29320" y="67881"/>
                      <a:pt x="47152" y="63585"/>
                      <a:pt x="71127" y="62836"/>
                    </a:cubicBezTo>
                    <a:lnTo>
                      <a:pt x="96701" y="61737"/>
                    </a:lnTo>
                    <a:lnTo>
                      <a:pt x="96701" y="52696"/>
                    </a:lnTo>
                    <a:cubicBezTo>
                      <a:pt x="96701" y="39910"/>
                      <a:pt x="93954" y="30918"/>
                      <a:pt x="88460" y="25774"/>
                    </a:cubicBezTo>
                    <a:cubicBezTo>
                      <a:pt x="82965" y="20629"/>
                      <a:pt x="75223" y="18082"/>
                      <a:pt x="65183" y="18082"/>
                    </a:cubicBezTo>
                    <a:cubicBezTo>
                      <a:pt x="57441" y="18082"/>
                      <a:pt x="50049" y="19231"/>
                      <a:pt x="43006" y="21478"/>
                    </a:cubicBezTo>
                    <a:cubicBezTo>
                      <a:pt x="35963" y="23726"/>
                      <a:pt x="29320" y="26373"/>
                      <a:pt x="22976" y="29470"/>
                    </a:cubicBezTo>
                    <a:lnTo>
                      <a:pt x="16083" y="12438"/>
                    </a:lnTo>
                    <a:cubicBezTo>
                      <a:pt x="22727" y="8991"/>
                      <a:pt x="30419" y="6094"/>
                      <a:pt x="39060" y="3646"/>
                    </a:cubicBezTo>
                    <a:cubicBezTo>
                      <a:pt x="47701" y="1199"/>
                      <a:pt x="56792" y="0"/>
                      <a:pt x="66382" y="0"/>
                    </a:cubicBezTo>
                    <a:close/>
                    <a:moveTo>
                      <a:pt x="96352" y="77571"/>
                    </a:moveTo>
                    <a:lnTo>
                      <a:pt x="73774" y="78520"/>
                    </a:lnTo>
                    <a:cubicBezTo>
                      <a:pt x="55293" y="79219"/>
                      <a:pt x="42257" y="82266"/>
                      <a:pt x="34714" y="87561"/>
                    </a:cubicBezTo>
                    <a:cubicBezTo>
                      <a:pt x="27172" y="92855"/>
                      <a:pt x="23376" y="100398"/>
                      <a:pt x="23376" y="110138"/>
                    </a:cubicBezTo>
                    <a:cubicBezTo>
                      <a:pt x="23376" y="118629"/>
                      <a:pt x="25924" y="124873"/>
                      <a:pt x="31068" y="128918"/>
                    </a:cubicBezTo>
                    <a:cubicBezTo>
                      <a:pt x="36213" y="132964"/>
                      <a:pt x="43006" y="135012"/>
                      <a:pt x="51497" y="135012"/>
                    </a:cubicBezTo>
                    <a:cubicBezTo>
                      <a:pt x="64634" y="135012"/>
                      <a:pt x="75423" y="131366"/>
                      <a:pt x="83814" y="124073"/>
                    </a:cubicBezTo>
                    <a:cubicBezTo>
                      <a:pt x="92206" y="116781"/>
                      <a:pt x="96402" y="105842"/>
                      <a:pt x="96402" y="91207"/>
                    </a:cubicBezTo>
                    <a:lnTo>
                      <a:pt x="96402" y="7757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38" name="Google Shape;3838;g34ed79b00d1_0_3626"/>
              <p:cNvSpPr/>
              <p:nvPr/>
            </p:nvSpPr>
            <p:spPr>
              <a:xfrm>
                <a:off x="4807265" y="4237574"/>
                <a:ext cx="123474" cy="210485"/>
              </a:xfrm>
              <a:custGeom>
                <a:rect b="b" l="l" r="r" t="t"/>
                <a:pathLst>
                  <a:path extrusionOk="0" h="210485" w="123474">
                    <a:moveTo>
                      <a:pt x="22377" y="0"/>
                    </a:moveTo>
                    <a:lnTo>
                      <a:pt x="22377" y="62886"/>
                    </a:lnTo>
                    <a:cubicBezTo>
                      <a:pt x="22377" y="66482"/>
                      <a:pt x="22277" y="70128"/>
                      <a:pt x="22127" y="73775"/>
                    </a:cubicBezTo>
                    <a:cubicBezTo>
                      <a:pt x="21928" y="77421"/>
                      <a:pt x="21628" y="80767"/>
                      <a:pt x="21178" y="83864"/>
                    </a:cubicBezTo>
                    <a:lnTo>
                      <a:pt x="22677" y="83864"/>
                    </a:lnTo>
                    <a:cubicBezTo>
                      <a:pt x="25724" y="78620"/>
                      <a:pt x="29620" y="74224"/>
                      <a:pt x="34365" y="70678"/>
                    </a:cubicBezTo>
                    <a:cubicBezTo>
                      <a:pt x="39110" y="67131"/>
                      <a:pt x="44505" y="64434"/>
                      <a:pt x="50498" y="62586"/>
                    </a:cubicBezTo>
                    <a:cubicBezTo>
                      <a:pt x="56542" y="60738"/>
                      <a:pt x="62936" y="59839"/>
                      <a:pt x="69679" y="59839"/>
                    </a:cubicBezTo>
                    <a:cubicBezTo>
                      <a:pt x="81567" y="59839"/>
                      <a:pt x="91507" y="61737"/>
                      <a:pt x="99498" y="65533"/>
                    </a:cubicBezTo>
                    <a:cubicBezTo>
                      <a:pt x="107490" y="69329"/>
                      <a:pt x="113484" y="75173"/>
                      <a:pt x="117480" y="83115"/>
                    </a:cubicBezTo>
                    <a:cubicBezTo>
                      <a:pt x="121476" y="91057"/>
                      <a:pt x="123474" y="101296"/>
                      <a:pt x="123474" y="113934"/>
                    </a:cubicBezTo>
                    <a:lnTo>
                      <a:pt x="123474" y="210485"/>
                    </a:lnTo>
                    <a:lnTo>
                      <a:pt x="101297" y="210485"/>
                    </a:lnTo>
                    <a:lnTo>
                      <a:pt x="101297" y="115432"/>
                    </a:lnTo>
                    <a:cubicBezTo>
                      <a:pt x="101297" y="103095"/>
                      <a:pt x="98500" y="93854"/>
                      <a:pt x="92855" y="87710"/>
                    </a:cubicBezTo>
                    <a:cubicBezTo>
                      <a:pt x="87211" y="81567"/>
                      <a:pt x="78570" y="78520"/>
                      <a:pt x="66982" y="78520"/>
                    </a:cubicBezTo>
                    <a:cubicBezTo>
                      <a:pt x="55993" y="78520"/>
                      <a:pt x="47202" y="80618"/>
                      <a:pt x="40709" y="84813"/>
                    </a:cubicBezTo>
                    <a:cubicBezTo>
                      <a:pt x="34165" y="89009"/>
                      <a:pt x="29470" y="95153"/>
                      <a:pt x="26673" y="103295"/>
                    </a:cubicBezTo>
                    <a:cubicBezTo>
                      <a:pt x="23826" y="111386"/>
                      <a:pt x="22427" y="121326"/>
                      <a:pt x="22427" y="133014"/>
                    </a:cubicBezTo>
                    <a:lnTo>
                      <a:pt x="22427" y="210485"/>
                    </a:lnTo>
                    <a:lnTo>
                      <a:pt x="0" y="210485"/>
                    </a:lnTo>
                    <a:lnTo>
                      <a:pt x="0" y="100"/>
                    </a:lnTo>
                    <a:lnTo>
                      <a:pt x="22427" y="10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39" name="Google Shape;3839;g34ed79b00d1_0_3626"/>
              <p:cNvSpPr/>
              <p:nvPr/>
            </p:nvSpPr>
            <p:spPr>
              <a:xfrm>
                <a:off x="4966053" y="4297363"/>
                <a:ext cx="118528" cy="153293"/>
              </a:xfrm>
              <a:custGeom>
                <a:rect b="b" l="l" r="r" t="t"/>
                <a:pathLst>
                  <a:path extrusionOk="0" h="153293" w="118528">
                    <a:moveTo>
                      <a:pt x="66332" y="0"/>
                    </a:moveTo>
                    <a:cubicBezTo>
                      <a:pt x="84014" y="0"/>
                      <a:pt x="97101" y="3946"/>
                      <a:pt x="105692" y="11888"/>
                    </a:cubicBezTo>
                    <a:cubicBezTo>
                      <a:pt x="114233" y="19830"/>
                      <a:pt x="118529" y="32467"/>
                      <a:pt x="118529" y="49899"/>
                    </a:cubicBezTo>
                    <a:lnTo>
                      <a:pt x="118529" y="150596"/>
                    </a:lnTo>
                    <a:lnTo>
                      <a:pt x="102195" y="150596"/>
                    </a:lnTo>
                    <a:lnTo>
                      <a:pt x="97850" y="128719"/>
                    </a:lnTo>
                    <a:lnTo>
                      <a:pt x="96751" y="128719"/>
                    </a:lnTo>
                    <a:cubicBezTo>
                      <a:pt x="92605" y="134113"/>
                      <a:pt x="88260" y="138659"/>
                      <a:pt x="83764" y="142305"/>
                    </a:cubicBezTo>
                    <a:cubicBezTo>
                      <a:pt x="79269" y="145951"/>
                      <a:pt x="74074" y="148698"/>
                      <a:pt x="68130" y="150546"/>
                    </a:cubicBezTo>
                    <a:cubicBezTo>
                      <a:pt x="62236" y="152395"/>
                      <a:pt x="54994" y="153294"/>
                      <a:pt x="46453" y="153294"/>
                    </a:cubicBezTo>
                    <a:cubicBezTo>
                      <a:pt x="37462" y="153294"/>
                      <a:pt x="29420" y="151695"/>
                      <a:pt x="22477" y="148549"/>
                    </a:cubicBezTo>
                    <a:cubicBezTo>
                      <a:pt x="15484" y="145402"/>
                      <a:pt x="9990" y="140607"/>
                      <a:pt x="5994" y="134213"/>
                    </a:cubicBezTo>
                    <a:cubicBezTo>
                      <a:pt x="1998" y="127820"/>
                      <a:pt x="0" y="119728"/>
                      <a:pt x="0" y="109888"/>
                    </a:cubicBezTo>
                    <a:cubicBezTo>
                      <a:pt x="0" y="95103"/>
                      <a:pt x="5844" y="83765"/>
                      <a:pt x="17582" y="75823"/>
                    </a:cubicBezTo>
                    <a:cubicBezTo>
                      <a:pt x="29320" y="67881"/>
                      <a:pt x="47152" y="63585"/>
                      <a:pt x="71127" y="62836"/>
                    </a:cubicBezTo>
                    <a:lnTo>
                      <a:pt x="96701" y="61737"/>
                    </a:lnTo>
                    <a:lnTo>
                      <a:pt x="96701" y="52696"/>
                    </a:lnTo>
                    <a:cubicBezTo>
                      <a:pt x="96701" y="39910"/>
                      <a:pt x="93954" y="30918"/>
                      <a:pt x="88460" y="25774"/>
                    </a:cubicBezTo>
                    <a:cubicBezTo>
                      <a:pt x="82965" y="20629"/>
                      <a:pt x="75223" y="18082"/>
                      <a:pt x="65183" y="18082"/>
                    </a:cubicBezTo>
                    <a:cubicBezTo>
                      <a:pt x="57441" y="18082"/>
                      <a:pt x="50049" y="19231"/>
                      <a:pt x="43006" y="21478"/>
                    </a:cubicBezTo>
                    <a:cubicBezTo>
                      <a:pt x="35963" y="23726"/>
                      <a:pt x="29320" y="26373"/>
                      <a:pt x="22976" y="29470"/>
                    </a:cubicBezTo>
                    <a:lnTo>
                      <a:pt x="16083" y="12438"/>
                    </a:lnTo>
                    <a:cubicBezTo>
                      <a:pt x="22727" y="8991"/>
                      <a:pt x="30419" y="6094"/>
                      <a:pt x="39060" y="3646"/>
                    </a:cubicBezTo>
                    <a:cubicBezTo>
                      <a:pt x="47701" y="1199"/>
                      <a:pt x="56792" y="0"/>
                      <a:pt x="66382" y="0"/>
                    </a:cubicBezTo>
                    <a:close/>
                    <a:moveTo>
                      <a:pt x="96352" y="77571"/>
                    </a:moveTo>
                    <a:lnTo>
                      <a:pt x="73774" y="78520"/>
                    </a:lnTo>
                    <a:cubicBezTo>
                      <a:pt x="55293" y="79219"/>
                      <a:pt x="42257" y="82266"/>
                      <a:pt x="34714" y="87561"/>
                    </a:cubicBezTo>
                    <a:cubicBezTo>
                      <a:pt x="27172" y="92855"/>
                      <a:pt x="23376" y="100398"/>
                      <a:pt x="23376" y="110138"/>
                    </a:cubicBezTo>
                    <a:cubicBezTo>
                      <a:pt x="23376" y="118629"/>
                      <a:pt x="25923" y="124873"/>
                      <a:pt x="31068" y="128918"/>
                    </a:cubicBezTo>
                    <a:cubicBezTo>
                      <a:pt x="36213" y="132964"/>
                      <a:pt x="43006" y="135012"/>
                      <a:pt x="51497" y="135012"/>
                    </a:cubicBezTo>
                    <a:cubicBezTo>
                      <a:pt x="64634" y="135012"/>
                      <a:pt x="75423" y="131366"/>
                      <a:pt x="83814" y="124073"/>
                    </a:cubicBezTo>
                    <a:cubicBezTo>
                      <a:pt x="92206" y="116781"/>
                      <a:pt x="96402" y="105842"/>
                      <a:pt x="96402" y="91207"/>
                    </a:cubicBezTo>
                    <a:lnTo>
                      <a:pt x="96402" y="7757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40" name="Google Shape;3840;g34ed79b00d1_0_3626"/>
              <p:cNvSpPr/>
              <p:nvPr/>
            </p:nvSpPr>
            <p:spPr>
              <a:xfrm>
                <a:off x="5130885" y="4297063"/>
                <a:ext cx="123523" cy="150846"/>
              </a:xfrm>
              <a:custGeom>
                <a:rect b="b" l="l" r="r" t="t"/>
                <a:pathLst>
                  <a:path extrusionOk="0" h="150846" w="123523">
                    <a:moveTo>
                      <a:pt x="70128" y="0"/>
                    </a:moveTo>
                    <a:cubicBezTo>
                      <a:pt x="87710" y="0"/>
                      <a:pt x="100997" y="4296"/>
                      <a:pt x="109988" y="12887"/>
                    </a:cubicBezTo>
                    <a:cubicBezTo>
                      <a:pt x="118978" y="21478"/>
                      <a:pt x="123524" y="35314"/>
                      <a:pt x="123524" y="54295"/>
                    </a:cubicBezTo>
                    <a:lnTo>
                      <a:pt x="123524" y="150846"/>
                    </a:lnTo>
                    <a:lnTo>
                      <a:pt x="101346" y="150846"/>
                    </a:lnTo>
                    <a:lnTo>
                      <a:pt x="101346" y="55793"/>
                    </a:lnTo>
                    <a:cubicBezTo>
                      <a:pt x="101346" y="43456"/>
                      <a:pt x="98549" y="34215"/>
                      <a:pt x="92905" y="28071"/>
                    </a:cubicBezTo>
                    <a:cubicBezTo>
                      <a:pt x="87261" y="21928"/>
                      <a:pt x="78620" y="18881"/>
                      <a:pt x="67031" y="18881"/>
                    </a:cubicBezTo>
                    <a:cubicBezTo>
                      <a:pt x="50648" y="18881"/>
                      <a:pt x="39110" y="23526"/>
                      <a:pt x="32417" y="32817"/>
                    </a:cubicBezTo>
                    <a:cubicBezTo>
                      <a:pt x="25724" y="42107"/>
                      <a:pt x="22427" y="55593"/>
                      <a:pt x="22427" y="73225"/>
                    </a:cubicBezTo>
                    <a:lnTo>
                      <a:pt x="22427" y="150846"/>
                    </a:lnTo>
                    <a:lnTo>
                      <a:pt x="0" y="150846"/>
                    </a:lnTo>
                    <a:lnTo>
                      <a:pt x="0" y="2697"/>
                    </a:lnTo>
                    <a:lnTo>
                      <a:pt x="18132" y="2697"/>
                    </a:lnTo>
                    <a:lnTo>
                      <a:pt x="21528" y="24075"/>
                    </a:lnTo>
                    <a:lnTo>
                      <a:pt x="22726" y="24075"/>
                    </a:lnTo>
                    <a:cubicBezTo>
                      <a:pt x="25873" y="18881"/>
                      <a:pt x="29869" y="14435"/>
                      <a:pt x="34764" y="10889"/>
                    </a:cubicBezTo>
                    <a:cubicBezTo>
                      <a:pt x="39609" y="7343"/>
                      <a:pt x="45104" y="4645"/>
                      <a:pt x="51098" y="2797"/>
                    </a:cubicBezTo>
                    <a:cubicBezTo>
                      <a:pt x="57141" y="949"/>
                      <a:pt x="63485" y="50"/>
                      <a:pt x="70178" y="5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41" name="Google Shape;3841;g34ed79b00d1_0_3626"/>
              <p:cNvSpPr/>
              <p:nvPr/>
            </p:nvSpPr>
            <p:spPr>
              <a:xfrm>
                <a:off x="5290872" y="4297063"/>
                <a:ext cx="105691" cy="153593"/>
              </a:xfrm>
              <a:custGeom>
                <a:rect b="b" l="l" r="r" t="t"/>
                <a:pathLst>
                  <a:path extrusionOk="0" h="153593" w="105691">
                    <a:moveTo>
                      <a:pt x="105592" y="110338"/>
                    </a:moveTo>
                    <a:cubicBezTo>
                      <a:pt x="105592" y="119778"/>
                      <a:pt x="103244" y="127770"/>
                      <a:pt x="98499" y="134213"/>
                    </a:cubicBezTo>
                    <a:cubicBezTo>
                      <a:pt x="93754" y="140657"/>
                      <a:pt x="87011" y="145502"/>
                      <a:pt x="78220" y="148748"/>
                    </a:cubicBezTo>
                    <a:cubicBezTo>
                      <a:pt x="69429" y="151995"/>
                      <a:pt x="58939" y="153593"/>
                      <a:pt x="46802" y="153593"/>
                    </a:cubicBezTo>
                    <a:cubicBezTo>
                      <a:pt x="36412" y="153593"/>
                      <a:pt x="27472" y="152794"/>
                      <a:pt x="19880" y="151146"/>
                    </a:cubicBezTo>
                    <a:cubicBezTo>
                      <a:pt x="12287" y="149547"/>
                      <a:pt x="5694" y="147250"/>
                      <a:pt x="0" y="144253"/>
                    </a:cubicBezTo>
                    <a:lnTo>
                      <a:pt x="0" y="123574"/>
                    </a:lnTo>
                    <a:cubicBezTo>
                      <a:pt x="6044" y="126521"/>
                      <a:pt x="13236" y="129268"/>
                      <a:pt x="21628" y="131666"/>
                    </a:cubicBezTo>
                    <a:cubicBezTo>
                      <a:pt x="30019" y="134113"/>
                      <a:pt x="38560" y="135312"/>
                      <a:pt x="47302" y="135312"/>
                    </a:cubicBezTo>
                    <a:cubicBezTo>
                      <a:pt x="60088" y="135312"/>
                      <a:pt x="69379" y="133264"/>
                      <a:pt x="75173" y="129118"/>
                    </a:cubicBezTo>
                    <a:cubicBezTo>
                      <a:pt x="80917" y="124973"/>
                      <a:pt x="83814" y="119328"/>
                      <a:pt x="83814" y="112236"/>
                    </a:cubicBezTo>
                    <a:cubicBezTo>
                      <a:pt x="83814" y="108190"/>
                      <a:pt x="82665" y="104593"/>
                      <a:pt x="80368" y="101496"/>
                    </a:cubicBezTo>
                    <a:cubicBezTo>
                      <a:pt x="78070" y="98400"/>
                      <a:pt x="74224" y="95353"/>
                      <a:pt x="68829" y="92456"/>
                    </a:cubicBezTo>
                    <a:cubicBezTo>
                      <a:pt x="63435" y="89509"/>
                      <a:pt x="55943" y="86312"/>
                      <a:pt x="46402" y="82766"/>
                    </a:cubicBezTo>
                    <a:cubicBezTo>
                      <a:pt x="36962" y="79169"/>
                      <a:pt x="28770" y="75573"/>
                      <a:pt x="21877" y="72027"/>
                    </a:cubicBezTo>
                    <a:cubicBezTo>
                      <a:pt x="14985" y="68480"/>
                      <a:pt x="9690" y="64135"/>
                      <a:pt x="5944" y="58990"/>
                    </a:cubicBezTo>
                    <a:cubicBezTo>
                      <a:pt x="2197" y="53845"/>
                      <a:pt x="349" y="47152"/>
                      <a:pt x="349" y="38960"/>
                    </a:cubicBezTo>
                    <a:cubicBezTo>
                      <a:pt x="349" y="26423"/>
                      <a:pt x="5444" y="16783"/>
                      <a:pt x="15534" y="10090"/>
                    </a:cubicBezTo>
                    <a:cubicBezTo>
                      <a:pt x="25623" y="3396"/>
                      <a:pt x="39010" y="0"/>
                      <a:pt x="55493" y="0"/>
                    </a:cubicBezTo>
                    <a:cubicBezTo>
                      <a:pt x="64434" y="0"/>
                      <a:pt x="72775" y="899"/>
                      <a:pt x="80567" y="2647"/>
                    </a:cubicBezTo>
                    <a:cubicBezTo>
                      <a:pt x="88360" y="4396"/>
                      <a:pt x="95652" y="6793"/>
                      <a:pt x="102395" y="9740"/>
                    </a:cubicBezTo>
                    <a:lnTo>
                      <a:pt x="94803" y="27722"/>
                    </a:lnTo>
                    <a:cubicBezTo>
                      <a:pt x="88660" y="25125"/>
                      <a:pt x="82116" y="22927"/>
                      <a:pt x="75223" y="21079"/>
                    </a:cubicBezTo>
                    <a:cubicBezTo>
                      <a:pt x="68280" y="19281"/>
                      <a:pt x="61188" y="18381"/>
                      <a:pt x="53995" y="18381"/>
                    </a:cubicBezTo>
                    <a:cubicBezTo>
                      <a:pt x="43605" y="18381"/>
                      <a:pt x="35663" y="20080"/>
                      <a:pt x="30119" y="23526"/>
                    </a:cubicBezTo>
                    <a:cubicBezTo>
                      <a:pt x="24575" y="26973"/>
                      <a:pt x="21828" y="31618"/>
                      <a:pt x="21828" y="37562"/>
                    </a:cubicBezTo>
                    <a:cubicBezTo>
                      <a:pt x="21828" y="42157"/>
                      <a:pt x="23126" y="45953"/>
                      <a:pt x="25673" y="48900"/>
                    </a:cubicBezTo>
                    <a:cubicBezTo>
                      <a:pt x="28221" y="51897"/>
                      <a:pt x="32367" y="54644"/>
                      <a:pt x="38061" y="57292"/>
                    </a:cubicBezTo>
                    <a:cubicBezTo>
                      <a:pt x="43755" y="59939"/>
                      <a:pt x="51198" y="62986"/>
                      <a:pt x="60488" y="66482"/>
                    </a:cubicBezTo>
                    <a:cubicBezTo>
                      <a:pt x="69779" y="69929"/>
                      <a:pt x="77770" y="73425"/>
                      <a:pt x="84563" y="77071"/>
                    </a:cubicBezTo>
                    <a:cubicBezTo>
                      <a:pt x="91306" y="80718"/>
                      <a:pt x="96551" y="85163"/>
                      <a:pt x="100197" y="90308"/>
                    </a:cubicBezTo>
                    <a:cubicBezTo>
                      <a:pt x="103844" y="95502"/>
                      <a:pt x="105692" y="102146"/>
                      <a:pt x="105692" y="11023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42" name="Google Shape;3842;g34ed79b00d1_0_3626"/>
              <p:cNvSpPr/>
              <p:nvPr/>
            </p:nvSpPr>
            <p:spPr>
              <a:xfrm>
                <a:off x="5432477" y="4237574"/>
                <a:ext cx="119627" cy="210435"/>
              </a:xfrm>
              <a:custGeom>
                <a:rect b="b" l="l" r="r" t="t"/>
                <a:pathLst>
                  <a:path extrusionOk="0" h="210435" w="119627">
                    <a:moveTo>
                      <a:pt x="22377" y="0"/>
                    </a:moveTo>
                    <a:lnTo>
                      <a:pt x="22377" y="109238"/>
                    </a:lnTo>
                    <a:cubicBezTo>
                      <a:pt x="22377" y="112835"/>
                      <a:pt x="22227" y="117230"/>
                      <a:pt x="21978" y="122425"/>
                    </a:cubicBezTo>
                    <a:cubicBezTo>
                      <a:pt x="21728" y="127620"/>
                      <a:pt x="21478" y="132165"/>
                      <a:pt x="21278" y="136161"/>
                    </a:cubicBezTo>
                    <a:lnTo>
                      <a:pt x="22227" y="136161"/>
                    </a:lnTo>
                    <a:cubicBezTo>
                      <a:pt x="24125" y="133813"/>
                      <a:pt x="26873" y="130367"/>
                      <a:pt x="30519" y="125772"/>
                    </a:cubicBezTo>
                    <a:cubicBezTo>
                      <a:pt x="34165" y="121176"/>
                      <a:pt x="37262" y="117480"/>
                      <a:pt x="39759" y="114683"/>
                    </a:cubicBezTo>
                    <a:lnTo>
                      <a:pt x="88959" y="62237"/>
                    </a:lnTo>
                    <a:lnTo>
                      <a:pt x="115332" y="62237"/>
                    </a:lnTo>
                    <a:lnTo>
                      <a:pt x="55693" y="125522"/>
                    </a:lnTo>
                    <a:lnTo>
                      <a:pt x="119628" y="210435"/>
                    </a:lnTo>
                    <a:lnTo>
                      <a:pt x="92605" y="210435"/>
                    </a:lnTo>
                    <a:lnTo>
                      <a:pt x="40309" y="140257"/>
                    </a:lnTo>
                    <a:lnTo>
                      <a:pt x="22327" y="156740"/>
                    </a:lnTo>
                    <a:lnTo>
                      <a:pt x="22327" y="210435"/>
                    </a:lnTo>
                    <a:lnTo>
                      <a:pt x="0" y="210435"/>
                    </a:lnTo>
                    <a:lnTo>
                      <a:pt x="0" y="50"/>
                    </a:lnTo>
                    <a:lnTo>
                      <a:pt x="22327" y="5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43" name="Google Shape;3843;g34ed79b00d1_0_3626"/>
              <p:cNvSpPr/>
              <p:nvPr/>
            </p:nvSpPr>
            <p:spPr>
              <a:xfrm>
                <a:off x="5567139" y="4297363"/>
                <a:ext cx="118528" cy="153293"/>
              </a:xfrm>
              <a:custGeom>
                <a:rect b="b" l="l" r="r" t="t"/>
                <a:pathLst>
                  <a:path extrusionOk="0" h="153293" w="118528">
                    <a:moveTo>
                      <a:pt x="66332" y="0"/>
                    </a:moveTo>
                    <a:cubicBezTo>
                      <a:pt x="84014" y="0"/>
                      <a:pt x="97101" y="3946"/>
                      <a:pt x="105692" y="11888"/>
                    </a:cubicBezTo>
                    <a:cubicBezTo>
                      <a:pt x="114233" y="19830"/>
                      <a:pt x="118529" y="32467"/>
                      <a:pt x="118529" y="49899"/>
                    </a:cubicBezTo>
                    <a:lnTo>
                      <a:pt x="118529" y="150596"/>
                    </a:lnTo>
                    <a:lnTo>
                      <a:pt x="102195" y="150596"/>
                    </a:lnTo>
                    <a:lnTo>
                      <a:pt x="97850" y="128719"/>
                    </a:lnTo>
                    <a:lnTo>
                      <a:pt x="96751" y="128719"/>
                    </a:lnTo>
                    <a:cubicBezTo>
                      <a:pt x="92606" y="134113"/>
                      <a:pt x="88260" y="138659"/>
                      <a:pt x="83765" y="142305"/>
                    </a:cubicBezTo>
                    <a:cubicBezTo>
                      <a:pt x="79269" y="145951"/>
                      <a:pt x="74074" y="148698"/>
                      <a:pt x="68131" y="150546"/>
                    </a:cubicBezTo>
                    <a:cubicBezTo>
                      <a:pt x="62236" y="152395"/>
                      <a:pt x="54994" y="153294"/>
                      <a:pt x="46453" y="153294"/>
                    </a:cubicBezTo>
                    <a:cubicBezTo>
                      <a:pt x="37462" y="153294"/>
                      <a:pt x="29420" y="151695"/>
                      <a:pt x="22477" y="148549"/>
                    </a:cubicBezTo>
                    <a:cubicBezTo>
                      <a:pt x="15484" y="145402"/>
                      <a:pt x="9990" y="140607"/>
                      <a:pt x="5994" y="134213"/>
                    </a:cubicBezTo>
                    <a:cubicBezTo>
                      <a:pt x="1998" y="127820"/>
                      <a:pt x="0" y="119728"/>
                      <a:pt x="0" y="109888"/>
                    </a:cubicBezTo>
                    <a:cubicBezTo>
                      <a:pt x="0" y="95103"/>
                      <a:pt x="5844" y="83765"/>
                      <a:pt x="17582" y="75823"/>
                    </a:cubicBezTo>
                    <a:cubicBezTo>
                      <a:pt x="29320" y="67881"/>
                      <a:pt x="47152" y="63585"/>
                      <a:pt x="71127" y="62836"/>
                    </a:cubicBezTo>
                    <a:lnTo>
                      <a:pt x="96701" y="61737"/>
                    </a:lnTo>
                    <a:lnTo>
                      <a:pt x="96701" y="52696"/>
                    </a:lnTo>
                    <a:cubicBezTo>
                      <a:pt x="96701" y="39910"/>
                      <a:pt x="93954" y="30918"/>
                      <a:pt x="88460" y="25774"/>
                    </a:cubicBezTo>
                    <a:cubicBezTo>
                      <a:pt x="82965" y="20629"/>
                      <a:pt x="75224" y="18082"/>
                      <a:pt x="65184" y="18082"/>
                    </a:cubicBezTo>
                    <a:cubicBezTo>
                      <a:pt x="57441" y="18082"/>
                      <a:pt x="50049" y="19231"/>
                      <a:pt x="43006" y="21478"/>
                    </a:cubicBezTo>
                    <a:cubicBezTo>
                      <a:pt x="35963" y="23726"/>
                      <a:pt x="29320" y="26373"/>
                      <a:pt x="22976" y="29470"/>
                    </a:cubicBezTo>
                    <a:lnTo>
                      <a:pt x="16083" y="12438"/>
                    </a:lnTo>
                    <a:cubicBezTo>
                      <a:pt x="22727" y="8991"/>
                      <a:pt x="30419" y="6094"/>
                      <a:pt x="39060" y="3646"/>
                    </a:cubicBezTo>
                    <a:cubicBezTo>
                      <a:pt x="47702" y="1199"/>
                      <a:pt x="56792" y="0"/>
                      <a:pt x="66382" y="0"/>
                    </a:cubicBezTo>
                    <a:close/>
                    <a:moveTo>
                      <a:pt x="96352" y="77571"/>
                    </a:moveTo>
                    <a:lnTo>
                      <a:pt x="73775" y="78520"/>
                    </a:lnTo>
                    <a:cubicBezTo>
                      <a:pt x="55293" y="79219"/>
                      <a:pt x="42257" y="82266"/>
                      <a:pt x="34714" y="87561"/>
                    </a:cubicBezTo>
                    <a:cubicBezTo>
                      <a:pt x="27173" y="92855"/>
                      <a:pt x="23376" y="100398"/>
                      <a:pt x="23376" y="110138"/>
                    </a:cubicBezTo>
                    <a:cubicBezTo>
                      <a:pt x="23376" y="118629"/>
                      <a:pt x="25924" y="124873"/>
                      <a:pt x="31068" y="128918"/>
                    </a:cubicBezTo>
                    <a:cubicBezTo>
                      <a:pt x="36213" y="132964"/>
                      <a:pt x="43006" y="135012"/>
                      <a:pt x="51498" y="135012"/>
                    </a:cubicBezTo>
                    <a:cubicBezTo>
                      <a:pt x="64634" y="135012"/>
                      <a:pt x="75423" y="131366"/>
                      <a:pt x="83815" y="124073"/>
                    </a:cubicBezTo>
                    <a:cubicBezTo>
                      <a:pt x="92206" y="116781"/>
                      <a:pt x="96402" y="105842"/>
                      <a:pt x="96402" y="91207"/>
                    </a:cubicBezTo>
                    <a:lnTo>
                      <a:pt x="96402" y="7757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44" name="Google Shape;3844;g34ed79b00d1_0_3626"/>
              <p:cNvSpPr/>
              <p:nvPr/>
            </p:nvSpPr>
            <p:spPr>
              <a:xfrm>
                <a:off x="5722131" y="4297063"/>
                <a:ext cx="105692" cy="153593"/>
              </a:xfrm>
              <a:custGeom>
                <a:rect b="b" l="l" r="r" t="t"/>
                <a:pathLst>
                  <a:path extrusionOk="0" h="153593" w="105692">
                    <a:moveTo>
                      <a:pt x="105592" y="110338"/>
                    </a:moveTo>
                    <a:cubicBezTo>
                      <a:pt x="105592" y="119778"/>
                      <a:pt x="103244" y="127770"/>
                      <a:pt x="98499" y="134213"/>
                    </a:cubicBezTo>
                    <a:cubicBezTo>
                      <a:pt x="93754" y="140657"/>
                      <a:pt x="87011" y="145502"/>
                      <a:pt x="78220" y="148748"/>
                    </a:cubicBezTo>
                    <a:cubicBezTo>
                      <a:pt x="69429" y="151995"/>
                      <a:pt x="58939" y="153593"/>
                      <a:pt x="46802" y="153593"/>
                    </a:cubicBezTo>
                    <a:cubicBezTo>
                      <a:pt x="36412" y="153593"/>
                      <a:pt x="27472" y="152794"/>
                      <a:pt x="19880" y="151146"/>
                    </a:cubicBezTo>
                    <a:cubicBezTo>
                      <a:pt x="12287" y="149547"/>
                      <a:pt x="5694" y="147250"/>
                      <a:pt x="0" y="144253"/>
                    </a:cubicBezTo>
                    <a:lnTo>
                      <a:pt x="0" y="123574"/>
                    </a:lnTo>
                    <a:cubicBezTo>
                      <a:pt x="6044" y="126521"/>
                      <a:pt x="13237" y="129268"/>
                      <a:pt x="21628" y="131666"/>
                    </a:cubicBezTo>
                    <a:cubicBezTo>
                      <a:pt x="30019" y="134113"/>
                      <a:pt x="38560" y="135312"/>
                      <a:pt x="47302" y="135312"/>
                    </a:cubicBezTo>
                    <a:cubicBezTo>
                      <a:pt x="60089" y="135312"/>
                      <a:pt x="69379" y="133264"/>
                      <a:pt x="75173" y="129118"/>
                    </a:cubicBezTo>
                    <a:cubicBezTo>
                      <a:pt x="80917" y="124973"/>
                      <a:pt x="83815" y="119328"/>
                      <a:pt x="83815" y="112236"/>
                    </a:cubicBezTo>
                    <a:cubicBezTo>
                      <a:pt x="83815" y="108190"/>
                      <a:pt x="82665" y="104593"/>
                      <a:pt x="80368" y="101496"/>
                    </a:cubicBezTo>
                    <a:cubicBezTo>
                      <a:pt x="78070" y="98400"/>
                      <a:pt x="74224" y="95353"/>
                      <a:pt x="68830" y="92456"/>
                    </a:cubicBezTo>
                    <a:cubicBezTo>
                      <a:pt x="63435" y="89509"/>
                      <a:pt x="55943" y="86312"/>
                      <a:pt x="46402" y="82766"/>
                    </a:cubicBezTo>
                    <a:cubicBezTo>
                      <a:pt x="36962" y="79169"/>
                      <a:pt x="28771" y="75573"/>
                      <a:pt x="21878" y="72027"/>
                    </a:cubicBezTo>
                    <a:cubicBezTo>
                      <a:pt x="14985" y="68480"/>
                      <a:pt x="9690" y="64135"/>
                      <a:pt x="5944" y="58990"/>
                    </a:cubicBezTo>
                    <a:cubicBezTo>
                      <a:pt x="2197" y="53845"/>
                      <a:pt x="349" y="47152"/>
                      <a:pt x="349" y="38960"/>
                    </a:cubicBezTo>
                    <a:cubicBezTo>
                      <a:pt x="349" y="26423"/>
                      <a:pt x="5444" y="16783"/>
                      <a:pt x="15534" y="10090"/>
                    </a:cubicBezTo>
                    <a:cubicBezTo>
                      <a:pt x="25624" y="3396"/>
                      <a:pt x="39010" y="0"/>
                      <a:pt x="55493" y="0"/>
                    </a:cubicBezTo>
                    <a:cubicBezTo>
                      <a:pt x="64434" y="0"/>
                      <a:pt x="72775" y="899"/>
                      <a:pt x="80568" y="2647"/>
                    </a:cubicBezTo>
                    <a:cubicBezTo>
                      <a:pt x="88360" y="4396"/>
                      <a:pt x="95652" y="6793"/>
                      <a:pt x="102395" y="9740"/>
                    </a:cubicBezTo>
                    <a:lnTo>
                      <a:pt x="94803" y="27722"/>
                    </a:lnTo>
                    <a:cubicBezTo>
                      <a:pt x="88660" y="25125"/>
                      <a:pt x="82116" y="22927"/>
                      <a:pt x="75223" y="21079"/>
                    </a:cubicBezTo>
                    <a:cubicBezTo>
                      <a:pt x="68280" y="19281"/>
                      <a:pt x="61188" y="18381"/>
                      <a:pt x="53995" y="18381"/>
                    </a:cubicBezTo>
                    <a:cubicBezTo>
                      <a:pt x="43605" y="18381"/>
                      <a:pt x="35664" y="20080"/>
                      <a:pt x="30119" y="23526"/>
                    </a:cubicBezTo>
                    <a:cubicBezTo>
                      <a:pt x="24575" y="26973"/>
                      <a:pt x="21828" y="31618"/>
                      <a:pt x="21828" y="37562"/>
                    </a:cubicBezTo>
                    <a:cubicBezTo>
                      <a:pt x="21828" y="42157"/>
                      <a:pt x="23126" y="45953"/>
                      <a:pt x="25674" y="48900"/>
                    </a:cubicBezTo>
                    <a:cubicBezTo>
                      <a:pt x="28221" y="51897"/>
                      <a:pt x="32367" y="54644"/>
                      <a:pt x="38061" y="57292"/>
                    </a:cubicBezTo>
                    <a:cubicBezTo>
                      <a:pt x="43755" y="59939"/>
                      <a:pt x="51198" y="62986"/>
                      <a:pt x="60488" y="66482"/>
                    </a:cubicBezTo>
                    <a:cubicBezTo>
                      <a:pt x="69779" y="69929"/>
                      <a:pt x="77770" y="73425"/>
                      <a:pt x="84563" y="77071"/>
                    </a:cubicBezTo>
                    <a:cubicBezTo>
                      <a:pt x="91307" y="80718"/>
                      <a:pt x="96551" y="85163"/>
                      <a:pt x="100197" y="90308"/>
                    </a:cubicBezTo>
                    <a:cubicBezTo>
                      <a:pt x="103844" y="95502"/>
                      <a:pt x="105692" y="102146"/>
                      <a:pt x="105692" y="11023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45" name="Google Shape;3845;g34ed79b00d1_0_3626"/>
              <p:cNvSpPr/>
              <p:nvPr/>
            </p:nvSpPr>
            <p:spPr>
              <a:xfrm>
                <a:off x="5854096" y="4297063"/>
                <a:ext cx="105692" cy="153593"/>
              </a:xfrm>
              <a:custGeom>
                <a:rect b="b" l="l" r="r" t="t"/>
                <a:pathLst>
                  <a:path extrusionOk="0" h="153593" w="105692">
                    <a:moveTo>
                      <a:pt x="105592" y="110338"/>
                    </a:moveTo>
                    <a:cubicBezTo>
                      <a:pt x="105592" y="119778"/>
                      <a:pt x="103245" y="127770"/>
                      <a:pt x="98500" y="134213"/>
                    </a:cubicBezTo>
                    <a:cubicBezTo>
                      <a:pt x="93754" y="140657"/>
                      <a:pt x="87011" y="145502"/>
                      <a:pt x="78220" y="148748"/>
                    </a:cubicBezTo>
                    <a:cubicBezTo>
                      <a:pt x="69429" y="151995"/>
                      <a:pt x="58940" y="153593"/>
                      <a:pt x="46802" y="153593"/>
                    </a:cubicBezTo>
                    <a:cubicBezTo>
                      <a:pt x="36413" y="153593"/>
                      <a:pt x="27472" y="152794"/>
                      <a:pt x="19880" y="151146"/>
                    </a:cubicBezTo>
                    <a:cubicBezTo>
                      <a:pt x="12288" y="149547"/>
                      <a:pt x="5694" y="147250"/>
                      <a:pt x="0" y="144253"/>
                    </a:cubicBezTo>
                    <a:lnTo>
                      <a:pt x="0" y="123574"/>
                    </a:lnTo>
                    <a:cubicBezTo>
                      <a:pt x="6044" y="126521"/>
                      <a:pt x="13237" y="129268"/>
                      <a:pt x="21628" y="131666"/>
                    </a:cubicBezTo>
                    <a:cubicBezTo>
                      <a:pt x="30019" y="134113"/>
                      <a:pt x="38561" y="135312"/>
                      <a:pt x="47302" y="135312"/>
                    </a:cubicBezTo>
                    <a:cubicBezTo>
                      <a:pt x="60089" y="135312"/>
                      <a:pt x="69379" y="133264"/>
                      <a:pt x="75174" y="129118"/>
                    </a:cubicBezTo>
                    <a:cubicBezTo>
                      <a:pt x="80918" y="124973"/>
                      <a:pt x="83815" y="119328"/>
                      <a:pt x="83815" y="112236"/>
                    </a:cubicBezTo>
                    <a:cubicBezTo>
                      <a:pt x="83815" y="108190"/>
                      <a:pt x="82666" y="104593"/>
                      <a:pt x="80368" y="101496"/>
                    </a:cubicBezTo>
                    <a:cubicBezTo>
                      <a:pt x="78070" y="98400"/>
                      <a:pt x="74225" y="95353"/>
                      <a:pt x="68830" y="92456"/>
                    </a:cubicBezTo>
                    <a:cubicBezTo>
                      <a:pt x="63436" y="89509"/>
                      <a:pt x="55943" y="86312"/>
                      <a:pt x="46403" y="82766"/>
                    </a:cubicBezTo>
                    <a:cubicBezTo>
                      <a:pt x="36962" y="79169"/>
                      <a:pt x="28771" y="75573"/>
                      <a:pt x="21878" y="72027"/>
                    </a:cubicBezTo>
                    <a:cubicBezTo>
                      <a:pt x="14985" y="68480"/>
                      <a:pt x="9690" y="64135"/>
                      <a:pt x="5944" y="58990"/>
                    </a:cubicBezTo>
                    <a:cubicBezTo>
                      <a:pt x="2198" y="53845"/>
                      <a:pt x="350" y="47152"/>
                      <a:pt x="350" y="38960"/>
                    </a:cubicBezTo>
                    <a:cubicBezTo>
                      <a:pt x="350" y="26423"/>
                      <a:pt x="5445" y="16783"/>
                      <a:pt x="15535" y="10090"/>
                    </a:cubicBezTo>
                    <a:cubicBezTo>
                      <a:pt x="25624" y="3396"/>
                      <a:pt x="39010" y="0"/>
                      <a:pt x="55494" y="0"/>
                    </a:cubicBezTo>
                    <a:cubicBezTo>
                      <a:pt x="64434" y="0"/>
                      <a:pt x="72776" y="899"/>
                      <a:pt x="80568" y="2647"/>
                    </a:cubicBezTo>
                    <a:cubicBezTo>
                      <a:pt x="88360" y="4396"/>
                      <a:pt x="95652" y="6793"/>
                      <a:pt x="102395" y="9740"/>
                    </a:cubicBezTo>
                    <a:lnTo>
                      <a:pt x="94804" y="27722"/>
                    </a:lnTo>
                    <a:cubicBezTo>
                      <a:pt x="88660" y="25125"/>
                      <a:pt x="82117" y="22927"/>
                      <a:pt x="75224" y="21079"/>
                    </a:cubicBezTo>
                    <a:cubicBezTo>
                      <a:pt x="68281" y="19281"/>
                      <a:pt x="61188" y="18381"/>
                      <a:pt x="53995" y="18381"/>
                    </a:cubicBezTo>
                    <a:cubicBezTo>
                      <a:pt x="43606" y="18381"/>
                      <a:pt x="35664" y="20080"/>
                      <a:pt x="30119" y="23526"/>
                    </a:cubicBezTo>
                    <a:cubicBezTo>
                      <a:pt x="24575" y="26973"/>
                      <a:pt x="21828" y="31618"/>
                      <a:pt x="21828" y="37562"/>
                    </a:cubicBezTo>
                    <a:cubicBezTo>
                      <a:pt x="21828" y="42157"/>
                      <a:pt x="23126" y="45953"/>
                      <a:pt x="25674" y="48900"/>
                    </a:cubicBezTo>
                    <a:cubicBezTo>
                      <a:pt x="28221" y="51897"/>
                      <a:pt x="32367" y="54644"/>
                      <a:pt x="38061" y="57292"/>
                    </a:cubicBezTo>
                    <a:cubicBezTo>
                      <a:pt x="43755" y="59939"/>
                      <a:pt x="51198" y="62986"/>
                      <a:pt x="60489" y="66482"/>
                    </a:cubicBezTo>
                    <a:cubicBezTo>
                      <a:pt x="69779" y="69929"/>
                      <a:pt x="77771" y="73425"/>
                      <a:pt x="84564" y="77071"/>
                    </a:cubicBezTo>
                    <a:cubicBezTo>
                      <a:pt x="91307" y="80718"/>
                      <a:pt x="96552" y="85163"/>
                      <a:pt x="100198" y="90308"/>
                    </a:cubicBezTo>
                    <a:cubicBezTo>
                      <a:pt x="103844" y="95502"/>
                      <a:pt x="105692" y="102146"/>
                      <a:pt x="105692" y="11023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46" name="Google Shape;3846;g34ed79b00d1_0_3626"/>
              <p:cNvSpPr/>
              <p:nvPr/>
            </p:nvSpPr>
            <p:spPr>
              <a:xfrm>
                <a:off x="5984863" y="4297363"/>
                <a:ext cx="118528" cy="153293"/>
              </a:xfrm>
              <a:custGeom>
                <a:rect b="b" l="l" r="r" t="t"/>
                <a:pathLst>
                  <a:path extrusionOk="0" h="153293" w="118528">
                    <a:moveTo>
                      <a:pt x="66332" y="0"/>
                    </a:moveTo>
                    <a:cubicBezTo>
                      <a:pt x="84014" y="0"/>
                      <a:pt x="97101" y="3946"/>
                      <a:pt x="105692" y="11888"/>
                    </a:cubicBezTo>
                    <a:cubicBezTo>
                      <a:pt x="114233" y="19830"/>
                      <a:pt x="118529" y="32467"/>
                      <a:pt x="118529" y="49899"/>
                    </a:cubicBezTo>
                    <a:lnTo>
                      <a:pt x="118529" y="150596"/>
                    </a:lnTo>
                    <a:lnTo>
                      <a:pt x="102195" y="150596"/>
                    </a:lnTo>
                    <a:lnTo>
                      <a:pt x="97850" y="128719"/>
                    </a:lnTo>
                    <a:lnTo>
                      <a:pt x="96751" y="128719"/>
                    </a:lnTo>
                    <a:cubicBezTo>
                      <a:pt x="92606" y="134113"/>
                      <a:pt x="88260" y="138659"/>
                      <a:pt x="83765" y="142305"/>
                    </a:cubicBezTo>
                    <a:cubicBezTo>
                      <a:pt x="79269" y="145951"/>
                      <a:pt x="74074" y="148698"/>
                      <a:pt x="68131" y="150546"/>
                    </a:cubicBezTo>
                    <a:cubicBezTo>
                      <a:pt x="62236" y="152395"/>
                      <a:pt x="54994" y="153294"/>
                      <a:pt x="46453" y="153294"/>
                    </a:cubicBezTo>
                    <a:cubicBezTo>
                      <a:pt x="37462" y="153294"/>
                      <a:pt x="29420" y="151695"/>
                      <a:pt x="22477" y="148549"/>
                    </a:cubicBezTo>
                    <a:cubicBezTo>
                      <a:pt x="15484" y="145402"/>
                      <a:pt x="9990" y="140607"/>
                      <a:pt x="5994" y="134213"/>
                    </a:cubicBezTo>
                    <a:cubicBezTo>
                      <a:pt x="1998" y="127820"/>
                      <a:pt x="0" y="119728"/>
                      <a:pt x="0" y="109888"/>
                    </a:cubicBezTo>
                    <a:cubicBezTo>
                      <a:pt x="0" y="95103"/>
                      <a:pt x="5844" y="83765"/>
                      <a:pt x="17582" y="75823"/>
                    </a:cubicBezTo>
                    <a:cubicBezTo>
                      <a:pt x="29320" y="67881"/>
                      <a:pt x="47152" y="63585"/>
                      <a:pt x="71127" y="62836"/>
                    </a:cubicBezTo>
                    <a:lnTo>
                      <a:pt x="96701" y="61737"/>
                    </a:lnTo>
                    <a:lnTo>
                      <a:pt x="96701" y="52696"/>
                    </a:lnTo>
                    <a:cubicBezTo>
                      <a:pt x="96701" y="39910"/>
                      <a:pt x="93954" y="30918"/>
                      <a:pt x="88460" y="25774"/>
                    </a:cubicBezTo>
                    <a:cubicBezTo>
                      <a:pt x="82965" y="20629"/>
                      <a:pt x="75224" y="18082"/>
                      <a:pt x="65184" y="18082"/>
                    </a:cubicBezTo>
                    <a:cubicBezTo>
                      <a:pt x="57441" y="18082"/>
                      <a:pt x="50049" y="19231"/>
                      <a:pt x="43006" y="21478"/>
                    </a:cubicBezTo>
                    <a:cubicBezTo>
                      <a:pt x="35963" y="23726"/>
                      <a:pt x="29320" y="26373"/>
                      <a:pt x="22976" y="29470"/>
                    </a:cubicBezTo>
                    <a:lnTo>
                      <a:pt x="16083" y="12438"/>
                    </a:lnTo>
                    <a:cubicBezTo>
                      <a:pt x="22727" y="8991"/>
                      <a:pt x="30419" y="6094"/>
                      <a:pt x="39060" y="3646"/>
                    </a:cubicBezTo>
                    <a:cubicBezTo>
                      <a:pt x="47702" y="1199"/>
                      <a:pt x="56792" y="0"/>
                      <a:pt x="66382" y="0"/>
                    </a:cubicBezTo>
                    <a:close/>
                    <a:moveTo>
                      <a:pt x="96352" y="77571"/>
                    </a:moveTo>
                    <a:lnTo>
                      <a:pt x="73775" y="78520"/>
                    </a:lnTo>
                    <a:cubicBezTo>
                      <a:pt x="55293" y="79219"/>
                      <a:pt x="42257" y="82266"/>
                      <a:pt x="34714" y="87561"/>
                    </a:cubicBezTo>
                    <a:cubicBezTo>
                      <a:pt x="27172" y="92855"/>
                      <a:pt x="23376" y="100398"/>
                      <a:pt x="23376" y="110138"/>
                    </a:cubicBezTo>
                    <a:cubicBezTo>
                      <a:pt x="23376" y="118629"/>
                      <a:pt x="25923" y="124873"/>
                      <a:pt x="31068" y="128918"/>
                    </a:cubicBezTo>
                    <a:cubicBezTo>
                      <a:pt x="36213" y="132964"/>
                      <a:pt x="43006" y="135012"/>
                      <a:pt x="51498" y="135012"/>
                    </a:cubicBezTo>
                    <a:cubicBezTo>
                      <a:pt x="64634" y="135012"/>
                      <a:pt x="75423" y="131366"/>
                      <a:pt x="83815" y="124073"/>
                    </a:cubicBezTo>
                    <a:cubicBezTo>
                      <a:pt x="92206" y="116781"/>
                      <a:pt x="96402" y="105842"/>
                      <a:pt x="96402" y="91207"/>
                    </a:cubicBezTo>
                    <a:lnTo>
                      <a:pt x="96402" y="7757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847" name="Google Shape;3847;g34ed79b00d1_0_3626"/>
            <p:cNvGrpSpPr/>
            <p:nvPr/>
          </p:nvGrpSpPr>
          <p:grpSpPr>
            <a:xfrm>
              <a:off x="5236626" y="2391059"/>
              <a:ext cx="1852110" cy="191454"/>
              <a:chOff x="5236626" y="2391059"/>
              <a:chExt cx="1852110" cy="191454"/>
            </a:xfrm>
          </p:grpSpPr>
          <p:sp>
            <p:nvSpPr>
              <p:cNvPr id="3848" name="Google Shape;3848;g34ed79b00d1_0_3626"/>
              <p:cNvSpPr/>
              <p:nvPr/>
            </p:nvSpPr>
            <p:spPr>
              <a:xfrm>
                <a:off x="5236626" y="2399850"/>
                <a:ext cx="49150" cy="172673"/>
              </a:xfrm>
              <a:custGeom>
                <a:rect b="b" l="l" r="r" t="t"/>
                <a:pathLst>
                  <a:path extrusionOk="0" h="172673" w="49150">
                    <a:moveTo>
                      <a:pt x="14335" y="172624"/>
                    </a:moveTo>
                    <a:cubicBezTo>
                      <a:pt x="11239" y="172624"/>
                      <a:pt x="8492" y="172424"/>
                      <a:pt x="6094" y="171975"/>
                    </a:cubicBezTo>
                    <a:cubicBezTo>
                      <a:pt x="3746" y="171525"/>
                      <a:pt x="1699" y="170926"/>
                      <a:pt x="0" y="170176"/>
                    </a:cubicBezTo>
                    <a:lnTo>
                      <a:pt x="0" y="156640"/>
                    </a:lnTo>
                    <a:cubicBezTo>
                      <a:pt x="1998" y="157240"/>
                      <a:pt x="4146" y="157739"/>
                      <a:pt x="6444" y="158089"/>
                    </a:cubicBezTo>
                    <a:cubicBezTo>
                      <a:pt x="8741" y="158438"/>
                      <a:pt x="11239" y="158588"/>
                      <a:pt x="13936" y="158588"/>
                    </a:cubicBezTo>
                    <a:cubicBezTo>
                      <a:pt x="17432" y="158588"/>
                      <a:pt x="20629" y="157889"/>
                      <a:pt x="23576" y="156540"/>
                    </a:cubicBezTo>
                    <a:cubicBezTo>
                      <a:pt x="26523" y="155192"/>
                      <a:pt x="28821" y="152844"/>
                      <a:pt x="30569" y="149547"/>
                    </a:cubicBezTo>
                    <a:cubicBezTo>
                      <a:pt x="32317" y="146251"/>
                      <a:pt x="33166" y="141705"/>
                      <a:pt x="33166" y="135911"/>
                    </a:cubicBezTo>
                    <a:lnTo>
                      <a:pt x="33166" y="0"/>
                    </a:lnTo>
                    <a:lnTo>
                      <a:pt x="49150" y="0"/>
                    </a:lnTo>
                    <a:lnTo>
                      <a:pt x="49150" y="134713"/>
                    </a:lnTo>
                    <a:cubicBezTo>
                      <a:pt x="49150" y="143254"/>
                      <a:pt x="47752" y="150347"/>
                      <a:pt x="44904" y="155941"/>
                    </a:cubicBezTo>
                    <a:cubicBezTo>
                      <a:pt x="42057" y="161535"/>
                      <a:pt x="38061" y="165731"/>
                      <a:pt x="32867" y="168528"/>
                    </a:cubicBezTo>
                    <a:cubicBezTo>
                      <a:pt x="27672" y="171325"/>
                      <a:pt x="21478" y="172674"/>
                      <a:pt x="14286" y="17267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49" name="Google Shape;3849;g34ed79b00d1_0_3626"/>
              <p:cNvSpPr/>
              <p:nvPr/>
            </p:nvSpPr>
            <p:spPr>
              <a:xfrm>
                <a:off x="5318593" y="2433965"/>
                <a:ext cx="85762" cy="104393"/>
              </a:xfrm>
              <a:custGeom>
                <a:rect b="b" l="l" r="r" t="t"/>
                <a:pathLst>
                  <a:path extrusionOk="0" h="104393" w="85762">
                    <a:moveTo>
                      <a:pt x="85763" y="50"/>
                    </a:moveTo>
                    <a:lnTo>
                      <a:pt x="85763" y="102495"/>
                    </a:lnTo>
                    <a:lnTo>
                      <a:pt x="73025" y="102495"/>
                    </a:lnTo>
                    <a:lnTo>
                      <a:pt x="70778" y="88110"/>
                    </a:lnTo>
                    <a:lnTo>
                      <a:pt x="69929" y="88110"/>
                    </a:lnTo>
                    <a:cubicBezTo>
                      <a:pt x="67831" y="91656"/>
                      <a:pt x="65084" y="94653"/>
                      <a:pt x="61687" y="97101"/>
                    </a:cubicBezTo>
                    <a:cubicBezTo>
                      <a:pt x="58341" y="99548"/>
                      <a:pt x="54545" y="101346"/>
                      <a:pt x="50348" y="102545"/>
                    </a:cubicBezTo>
                    <a:cubicBezTo>
                      <a:pt x="46153" y="103744"/>
                      <a:pt x="41657" y="104393"/>
                      <a:pt x="36912" y="104393"/>
                    </a:cubicBezTo>
                    <a:cubicBezTo>
                      <a:pt x="28821" y="104393"/>
                      <a:pt x="22028" y="103095"/>
                      <a:pt x="16533" y="100447"/>
                    </a:cubicBezTo>
                    <a:cubicBezTo>
                      <a:pt x="11039" y="97850"/>
                      <a:pt x="6943" y="93804"/>
                      <a:pt x="4146" y="88310"/>
                    </a:cubicBezTo>
                    <a:cubicBezTo>
                      <a:pt x="1349" y="82815"/>
                      <a:pt x="0" y="75773"/>
                      <a:pt x="0" y="67181"/>
                    </a:cubicBezTo>
                    <a:lnTo>
                      <a:pt x="0" y="50"/>
                    </a:lnTo>
                    <a:lnTo>
                      <a:pt x="15684" y="50"/>
                    </a:lnTo>
                    <a:lnTo>
                      <a:pt x="15684" y="66033"/>
                    </a:lnTo>
                    <a:cubicBezTo>
                      <a:pt x="15684" y="74574"/>
                      <a:pt x="17632" y="80917"/>
                      <a:pt x="21478" y="85163"/>
                    </a:cubicBezTo>
                    <a:cubicBezTo>
                      <a:pt x="25324" y="89359"/>
                      <a:pt x="31218" y="91457"/>
                      <a:pt x="39160" y="91457"/>
                    </a:cubicBezTo>
                    <a:cubicBezTo>
                      <a:pt x="47102" y="91457"/>
                      <a:pt x="52846" y="90008"/>
                      <a:pt x="57341" y="87161"/>
                    </a:cubicBezTo>
                    <a:cubicBezTo>
                      <a:pt x="61837" y="84314"/>
                      <a:pt x="65134" y="80068"/>
                      <a:pt x="67132" y="74474"/>
                    </a:cubicBezTo>
                    <a:cubicBezTo>
                      <a:pt x="69129" y="68880"/>
                      <a:pt x="70129" y="62037"/>
                      <a:pt x="70129" y="53945"/>
                    </a:cubicBezTo>
                    <a:lnTo>
                      <a:pt x="70129" y="0"/>
                    </a:lnTo>
                    <a:lnTo>
                      <a:pt x="85763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50" name="Google Shape;3850;g34ed79b00d1_0_3626"/>
              <p:cNvSpPr/>
              <p:nvPr/>
            </p:nvSpPr>
            <p:spPr>
              <a:xfrm>
                <a:off x="5437172" y="2432167"/>
                <a:ext cx="85462" cy="104343"/>
              </a:xfrm>
              <a:custGeom>
                <a:rect b="b" l="l" r="r" t="t"/>
                <a:pathLst>
                  <a:path extrusionOk="0" h="104343" w="85462">
                    <a:moveTo>
                      <a:pt x="48550" y="0"/>
                    </a:moveTo>
                    <a:cubicBezTo>
                      <a:pt x="60688" y="0"/>
                      <a:pt x="69879" y="2997"/>
                      <a:pt x="76122" y="8941"/>
                    </a:cubicBezTo>
                    <a:cubicBezTo>
                      <a:pt x="82366" y="14885"/>
                      <a:pt x="85463" y="24425"/>
                      <a:pt x="85463" y="37612"/>
                    </a:cubicBezTo>
                    <a:lnTo>
                      <a:pt x="85463" y="104344"/>
                    </a:lnTo>
                    <a:lnTo>
                      <a:pt x="70129" y="104344"/>
                    </a:lnTo>
                    <a:lnTo>
                      <a:pt x="70129" y="38611"/>
                    </a:lnTo>
                    <a:cubicBezTo>
                      <a:pt x="70129" y="30069"/>
                      <a:pt x="68181" y="23676"/>
                      <a:pt x="64284" y="19430"/>
                    </a:cubicBezTo>
                    <a:cubicBezTo>
                      <a:pt x="60388" y="15185"/>
                      <a:pt x="54445" y="13087"/>
                      <a:pt x="46403" y="13087"/>
                    </a:cubicBezTo>
                    <a:cubicBezTo>
                      <a:pt x="35064" y="13087"/>
                      <a:pt x="27073" y="16283"/>
                      <a:pt x="22477" y="22727"/>
                    </a:cubicBezTo>
                    <a:cubicBezTo>
                      <a:pt x="17882" y="29170"/>
                      <a:pt x="15534" y="38461"/>
                      <a:pt x="15534" y="50698"/>
                    </a:cubicBezTo>
                    <a:lnTo>
                      <a:pt x="15534" y="104344"/>
                    </a:lnTo>
                    <a:lnTo>
                      <a:pt x="0" y="104344"/>
                    </a:lnTo>
                    <a:lnTo>
                      <a:pt x="0" y="1898"/>
                    </a:lnTo>
                    <a:lnTo>
                      <a:pt x="12537" y="1898"/>
                    </a:lnTo>
                    <a:lnTo>
                      <a:pt x="14885" y="16683"/>
                    </a:lnTo>
                    <a:lnTo>
                      <a:pt x="15734" y="16683"/>
                    </a:lnTo>
                    <a:cubicBezTo>
                      <a:pt x="17932" y="13087"/>
                      <a:pt x="20679" y="10040"/>
                      <a:pt x="24076" y="7592"/>
                    </a:cubicBezTo>
                    <a:cubicBezTo>
                      <a:pt x="27422" y="5145"/>
                      <a:pt x="31218" y="3247"/>
                      <a:pt x="35364" y="1998"/>
                    </a:cubicBezTo>
                    <a:cubicBezTo>
                      <a:pt x="39560" y="699"/>
                      <a:pt x="43955" y="100"/>
                      <a:pt x="48550" y="10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51" name="Google Shape;3851;g34ed79b00d1_0_3626"/>
              <p:cNvSpPr/>
              <p:nvPr/>
            </p:nvSpPr>
            <p:spPr>
              <a:xfrm>
                <a:off x="5541166" y="2410239"/>
                <a:ext cx="60887" cy="128119"/>
              </a:xfrm>
              <a:custGeom>
                <a:rect b="b" l="l" r="r" t="t"/>
                <a:pathLst>
                  <a:path extrusionOk="0" h="128119" w="60887">
                    <a:moveTo>
                      <a:pt x="46502" y="115432"/>
                    </a:moveTo>
                    <a:cubicBezTo>
                      <a:pt x="49050" y="115432"/>
                      <a:pt x="51697" y="115232"/>
                      <a:pt x="54345" y="114783"/>
                    </a:cubicBezTo>
                    <a:cubicBezTo>
                      <a:pt x="57041" y="114333"/>
                      <a:pt x="59189" y="113834"/>
                      <a:pt x="60888" y="113184"/>
                    </a:cubicBezTo>
                    <a:lnTo>
                      <a:pt x="60888" y="125222"/>
                    </a:lnTo>
                    <a:cubicBezTo>
                      <a:pt x="59089" y="126021"/>
                      <a:pt x="56592" y="126721"/>
                      <a:pt x="53345" y="127270"/>
                    </a:cubicBezTo>
                    <a:cubicBezTo>
                      <a:pt x="50148" y="127820"/>
                      <a:pt x="47002" y="128119"/>
                      <a:pt x="43955" y="128119"/>
                    </a:cubicBezTo>
                    <a:cubicBezTo>
                      <a:pt x="38510" y="128119"/>
                      <a:pt x="33616" y="127170"/>
                      <a:pt x="29170" y="125272"/>
                    </a:cubicBezTo>
                    <a:cubicBezTo>
                      <a:pt x="24725" y="123374"/>
                      <a:pt x="21228" y="120127"/>
                      <a:pt x="18581" y="115582"/>
                    </a:cubicBezTo>
                    <a:cubicBezTo>
                      <a:pt x="15933" y="111037"/>
                      <a:pt x="14585" y="104743"/>
                      <a:pt x="14585" y="96701"/>
                    </a:cubicBezTo>
                    <a:lnTo>
                      <a:pt x="14585" y="35913"/>
                    </a:lnTo>
                    <a:lnTo>
                      <a:pt x="0" y="35913"/>
                    </a:lnTo>
                    <a:lnTo>
                      <a:pt x="0" y="28321"/>
                    </a:lnTo>
                    <a:lnTo>
                      <a:pt x="14685" y="22227"/>
                    </a:lnTo>
                    <a:lnTo>
                      <a:pt x="20878" y="0"/>
                    </a:lnTo>
                    <a:lnTo>
                      <a:pt x="30219" y="0"/>
                    </a:lnTo>
                    <a:lnTo>
                      <a:pt x="30219" y="23726"/>
                    </a:lnTo>
                    <a:lnTo>
                      <a:pt x="60238" y="23726"/>
                    </a:lnTo>
                    <a:lnTo>
                      <a:pt x="60238" y="35863"/>
                    </a:lnTo>
                    <a:lnTo>
                      <a:pt x="30219" y="35863"/>
                    </a:lnTo>
                    <a:lnTo>
                      <a:pt x="30219" y="96152"/>
                    </a:lnTo>
                    <a:cubicBezTo>
                      <a:pt x="30219" y="102595"/>
                      <a:pt x="31718" y="107390"/>
                      <a:pt x="34664" y="110537"/>
                    </a:cubicBezTo>
                    <a:cubicBezTo>
                      <a:pt x="37611" y="113734"/>
                      <a:pt x="41557" y="115282"/>
                      <a:pt x="46502" y="11528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52" name="Google Shape;3852;g34ed79b00d1_0_3626"/>
              <p:cNvSpPr/>
              <p:nvPr/>
            </p:nvSpPr>
            <p:spPr>
              <a:xfrm>
                <a:off x="5617138" y="2432167"/>
                <a:ext cx="94053" cy="106191"/>
              </a:xfrm>
              <a:custGeom>
                <a:rect b="b" l="l" r="r" t="t"/>
                <a:pathLst>
                  <a:path extrusionOk="0" h="106191" w="94053">
                    <a:moveTo>
                      <a:pt x="94054" y="52896"/>
                    </a:moveTo>
                    <a:cubicBezTo>
                      <a:pt x="94054" y="61288"/>
                      <a:pt x="92955" y="68830"/>
                      <a:pt x="90758" y="75423"/>
                    </a:cubicBezTo>
                    <a:cubicBezTo>
                      <a:pt x="88560" y="82016"/>
                      <a:pt x="85413" y="87611"/>
                      <a:pt x="81317" y="92156"/>
                    </a:cubicBezTo>
                    <a:cubicBezTo>
                      <a:pt x="77221" y="96701"/>
                      <a:pt x="72226" y="100198"/>
                      <a:pt x="66432" y="102595"/>
                    </a:cubicBezTo>
                    <a:cubicBezTo>
                      <a:pt x="60588" y="104993"/>
                      <a:pt x="53995" y="106192"/>
                      <a:pt x="46652" y="106192"/>
                    </a:cubicBezTo>
                    <a:cubicBezTo>
                      <a:pt x="39809" y="106192"/>
                      <a:pt x="33516" y="104993"/>
                      <a:pt x="27821" y="102595"/>
                    </a:cubicBezTo>
                    <a:cubicBezTo>
                      <a:pt x="22128" y="100198"/>
                      <a:pt x="17182" y="96701"/>
                      <a:pt x="13037" y="92156"/>
                    </a:cubicBezTo>
                    <a:cubicBezTo>
                      <a:pt x="8891" y="87611"/>
                      <a:pt x="5694" y="82016"/>
                      <a:pt x="3397" y="75423"/>
                    </a:cubicBezTo>
                    <a:cubicBezTo>
                      <a:pt x="1099" y="68830"/>
                      <a:pt x="0" y="61288"/>
                      <a:pt x="0" y="52896"/>
                    </a:cubicBezTo>
                    <a:cubicBezTo>
                      <a:pt x="0" y="41657"/>
                      <a:pt x="1898" y="32117"/>
                      <a:pt x="5694" y="24225"/>
                    </a:cubicBezTo>
                    <a:cubicBezTo>
                      <a:pt x="9490" y="16333"/>
                      <a:pt x="14935" y="10339"/>
                      <a:pt x="22028" y="6194"/>
                    </a:cubicBezTo>
                    <a:cubicBezTo>
                      <a:pt x="29120" y="2048"/>
                      <a:pt x="37512" y="0"/>
                      <a:pt x="47302" y="0"/>
                    </a:cubicBezTo>
                    <a:cubicBezTo>
                      <a:pt x="57092" y="0"/>
                      <a:pt x="64834" y="2098"/>
                      <a:pt x="71827" y="6244"/>
                    </a:cubicBezTo>
                    <a:cubicBezTo>
                      <a:pt x="78820" y="10439"/>
                      <a:pt x="84314" y="16433"/>
                      <a:pt x="88160" y="24325"/>
                    </a:cubicBezTo>
                    <a:cubicBezTo>
                      <a:pt x="92056" y="32217"/>
                      <a:pt x="94004" y="41707"/>
                      <a:pt x="94004" y="52896"/>
                    </a:cubicBezTo>
                    <a:close/>
                    <a:moveTo>
                      <a:pt x="16083" y="52896"/>
                    </a:moveTo>
                    <a:cubicBezTo>
                      <a:pt x="16083" y="61138"/>
                      <a:pt x="17182" y="68280"/>
                      <a:pt x="19380" y="74324"/>
                    </a:cubicBezTo>
                    <a:cubicBezTo>
                      <a:pt x="21578" y="80368"/>
                      <a:pt x="24925" y="85063"/>
                      <a:pt x="29470" y="88360"/>
                    </a:cubicBezTo>
                    <a:cubicBezTo>
                      <a:pt x="34015" y="91656"/>
                      <a:pt x="39859" y="93305"/>
                      <a:pt x="47052" y="93305"/>
                    </a:cubicBezTo>
                    <a:cubicBezTo>
                      <a:pt x="54245" y="93305"/>
                      <a:pt x="59989" y="91656"/>
                      <a:pt x="64584" y="88360"/>
                    </a:cubicBezTo>
                    <a:cubicBezTo>
                      <a:pt x="69179" y="85063"/>
                      <a:pt x="72526" y="80368"/>
                      <a:pt x="74724" y="74324"/>
                    </a:cubicBezTo>
                    <a:cubicBezTo>
                      <a:pt x="76922" y="68280"/>
                      <a:pt x="77970" y="61138"/>
                      <a:pt x="77970" y="52896"/>
                    </a:cubicBezTo>
                    <a:cubicBezTo>
                      <a:pt x="77970" y="44654"/>
                      <a:pt x="76872" y="37662"/>
                      <a:pt x="74724" y="31718"/>
                    </a:cubicBezTo>
                    <a:cubicBezTo>
                      <a:pt x="72526" y="25774"/>
                      <a:pt x="69179" y="21178"/>
                      <a:pt x="64634" y="17932"/>
                    </a:cubicBezTo>
                    <a:cubicBezTo>
                      <a:pt x="60089" y="14685"/>
                      <a:pt x="54195" y="13087"/>
                      <a:pt x="46952" y="13087"/>
                    </a:cubicBezTo>
                    <a:cubicBezTo>
                      <a:pt x="36313" y="13087"/>
                      <a:pt x="28471" y="16633"/>
                      <a:pt x="23526" y="23676"/>
                    </a:cubicBezTo>
                    <a:cubicBezTo>
                      <a:pt x="18581" y="30719"/>
                      <a:pt x="16083" y="40459"/>
                      <a:pt x="16083" y="5294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53" name="Google Shape;3853;g34ed79b00d1_0_3626"/>
              <p:cNvSpPr/>
              <p:nvPr/>
            </p:nvSpPr>
            <p:spPr>
              <a:xfrm>
                <a:off x="5731322" y="2432117"/>
                <a:ext cx="72975" cy="106191"/>
              </a:xfrm>
              <a:custGeom>
                <a:rect b="b" l="l" r="r" t="t"/>
                <a:pathLst>
                  <a:path extrusionOk="0" h="106191" w="72975">
                    <a:moveTo>
                      <a:pt x="72975" y="76322"/>
                    </a:moveTo>
                    <a:cubicBezTo>
                      <a:pt x="72975" y="82865"/>
                      <a:pt x="71327" y="88360"/>
                      <a:pt x="68081" y="92805"/>
                    </a:cubicBezTo>
                    <a:cubicBezTo>
                      <a:pt x="64784" y="97251"/>
                      <a:pt x="60139" y="100597"/>
                      <a:pt x="54045" y="102845"/>
                    </a:cubicBezTo>
                    <a:cubicBezTo>
                      <a:pt x="47951" y="105093"/>
                      <a:pt x="40709" y="106192"/>
                      <a:pt x="32317" y="106192"/>
                    </a:cubicBezTo>
                    <a:cubicBezTo>
                      <a:pt x="25125" y="106192"/>
                      <a:pt x="18931" y="105642"/>
                      <a:pt x="13736" y="104493"/>
                    </a:cubicBezTo>
                    <a:cubicBezTo>
                      <a:pt x="8491" y="103394"/>
                      <a:pt x="3946" y="101796"/>
                      <a:pt x="0" y="99748"/>
                    </a:cubicBezTo>
                    <a:lnTo>
                      <a:pt x="0" y="85463"/>
                    </a:lnTo>
                    <a:cubicBezTo>
                      <a:pt x="4196" y="87511"/>
                      <a:pt x="9140" y="89409"/>
                      <a:pt x="14935" y="91057"/>
                    </a:cubicBezTo>
                    <a:cubicBezTo>
                      <a:pt x="20729" y="92755"/>
                      <a:pt x="26673" y="93604"/>
                      <a:pt x="32717" y="93604"/>
                    </a:cubicBezTo>
                    <a:cubicBezTo>
                      <a:pt x="41558" y="93604"/>
                      <a:pt x="48001" y="92156"/>
                      <a:pt x="51997" y="89309"/>
                    </a:cubicBezTo>
                    <a:cubicBezTo>
                      <a:pt x="55993" y="86462"/>
                      <a:pt x="57991" y="82566"/>
                      <a:pt x="57991" y="77621"/>
                    </a:cubicBezTo>
                    <a:cubicBezTo>
                      <a:pt x="57991" y="74824"/>
                      <a:pt x="57191" y="72326"/>
                      <a:pt x="55593" y="70178"/>
                    </a:cubicBezTo>
                    <a:cubicBezTo>
                      <a:pt x="53995" y="68031"/>
                      <a:pt x="51348" y="65933"/>
                      <a:pt x="47602" y="63935"/>
                    </a:cubicBezTo>
                    <a:cubicBezTo>
                      <a:pt x="43855" y="61887"/>
                      <a:pt x="38710" y="59689"/>
                      <a:pt x="32067" y="57242"/>
                    </a:cubicBezTo>
                    <a:cubicBezTo>
                      <a:pt x="25524" y="54744"/>
                      <a:pt x="19880" y="52297"/>
                      <a:pt x="15085" y="49799"/>
                    </a:cubicBezTo>
                    <a:cubicBezTo>
                      <a:pt x="10340" y="47352"/>
                      <a:pt x="6643" y="44305"/>
                      <a:pt x="4046" y="40758"/>
                    </a:cubicBezTo>
                    <a:cubicBezTo>
                      <a:pt x="1449" y="37212"/>
                      <a:pt x="150" y="32617"/>
                      <a:pt x="150" y="26922"/>
                    </a:cubicBezTo>
                    <a:cubicBezTo>
                      <a:pt x="150" y="18281"/>
                      <a:pt x="3646" y="11588"/>
                      <a:pt x="10689" y="6943"/>
                    </a:cubicBezTo>
                    <a:cubicBezTo>
                      <a:pt x="17682" y="2298"/>
                      <a:pt x="26923" y="0"/>
                      <a:pt x="38311" y="0"/>
                    </a:cubicBezTo>
                    <a:cubicBezTo>
                      <a:pt x="44505" y="0"/>
                      <a:pt x="50249" y="599"/>
                      <a:pt x="55643" y="1848"/>
                    </a:cubicBezTo>
                    <a:cubicBezTo>
                      <a:pt x="61038" y="3047"/>
                      <a:pt x="66082" y="4695"/>
                      <a:pt x="70728" y="6743"/>
                    </a:cubicBezTo>
                    <a:lnTo>
                      <a:pt x="65483" y="19180"/>
                    </a:lnTo>
                    <a:cubicBezTo>
                      <a:pt x="61238" y="17382"/>
                      <a:pt x="56742" y="15834"/>
                      <a:pt x="51947" y="14585"/>
                    </a:cubicBezTo>
                    <a:cubicBezTo>
                      <a:pt x="47152" y="13336"/>
                      <a:pt x="42257" y="12737"/>
                      <a:pt x="37262" y="12737"/>
                    </a:cubicBezTo>
                    <a:cubicBezTo>
                      <a:pt x="30119" y="12737"/>
                      <a:pt x="24575" y="13936"/>
                      <a:pt x="20779" y="16283"/>
                    </a:cubicBezTo>
                    <a:cubicBezTo>
                      <a:pt x="16933" y="18631"/>
                      <a:pt x="15035" y="21878"/>
                      <a:pt x="15035" y="26023"/>
                    </a:cubicBezTo>
                    <a:cubicBezTo>
                      <a:pt x="15035" y="29220"/>
                      <a:pt x="15934" y="31818"/>
                      <a:pt x="17682" y="33865"/>
                    </a:cubicBezTo>
                    <a:cubicBezTo>
                      <a:pt x="19480" y="35913"/>
                      <a:pt x="22327" y="37861"/>
                      <a:pt x="26223" y="39659"/>
                    </a:cubicBezTo>
                    <a:cubicBezTo>
                      <a:pt x="30169" y="41458"/>
                      <a:pt x="35314" y="43605"/>
                      <a:pt x="41757" y="46003"/>
                    </a:cubicBezTo>
                    <a:cubicBezTo>
                      <a:pt x="48201" y="48351"/>
                      <a:pt x="53745" y="50798"/>
                      <a:pt x="58391" y="53346"/>
                    </a:cubicBezTo>
                    <a:cubicBezTo>
                      <a:pt x="63086" y="55893"/>
                      <a:pt x="66682" y="58940"/>
                      <a:pt x="69179" y="62486"/>
                    </a:cubicBezTo>
                    <a:cubicBezTo>
                      <a:pt x="71727" y="66082"/>
                      <a:pt x="72975" y="70678"/>
                      <a:pt x="72975" y="7627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54" name="Google Shape;3854;g34ed79b00d1_0_3626"/>
              <p:cNvSpPr/>
              <p:nvPr/>
            </p:nvSpPr>
            <p:spPr>
              <a:xfrm>
                <a:off x="5878971" y="2391059"/>
                <a:ext cx="15634" cy="145451"/>
              </a:xfrm>
              <a:custGeom>
                <a:rect b="b" l="l" r="r" t="t"/>
                <a:pathLst>
                  <a:path extrusionOk="0" h="145451" w="15634">
                    <a:moveTo>
                      <a:pt x="15634" y="145452"/>
                    </a:moveTo>
                    <a:lnTo>
                      <a:pt x="0" y="145452"/>
                    </a:lnTo>
                    <a:lnTo>
                      <a:pt x="0" y="0"/>
                    </a:lnTo>
                    <a:lnTo>
                      <a:pt x="15634" y="0"/>
                    </a:lnTo>
                    <a:lnTo>
                      <a:pt x="15634" y="145452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55" name="Google Shape;3855;g34ed79b00d1_0_3626"/>
              <p:cNvSpPr/>
              <p:nvPr/>
            </p:nvSpPr>
            <p:spPr>
              <a:xfrm>
                <a:off x="5921577" y="2432167"/>
                <a:ext cx="94054" cy="106191"/>
              </a:xfrm>
              <a:custGeom>
                <a:rect b="b" l="l" r="r" t="t"/>
                <a:pathLst>
                  <a:path extrusionOk="0" h="106191" w="94054">
                    <a:moveTo>
                      <a:pt x="94054" y="52896"/>
                    </a:moveTo>
                    <a:cubicBezTo>
                      <a:pt x="94054" y="61288"/>
                      <a:pt x="92955" y="68830"/>
                      <a:pt x="90758" y="75423"/>
                    </a:cubicBezTo>
                    <a:cubicBezTo>
                      <a:pt x="88560" y="82016"/>
                      <a:pt x="85413" y="87611"/>
                      <a:pt x="81317" y="92156"/>
                    </a:cubicBezTo>
                    <a:cubicBezTo>
                      <a:pt x="77222" y="96701"/>
                      <a:pt x="72227" y="100198"/>
                      <a:pt x="66432" y="102595"/>
                    </a:cubicBezTo>
                    <a:cubicBezTo>
                      <a:pt x="60588" y="104993"/>
                      <a:pt x="53995" y="106192"/>
                      <a:pt x="46653" y="106192"/>
                    </a:cubicBezTo>
                    <a:cubicBezTo>
                      <a:pt x="39810" y="106192"/>
                      <a:pt x="33516" y="104993"/>
                      <a:pt x="27822" y="102595"/>
                    </a:cubicBezTo>
                    <a:cubicBezTo>
                      <a:pt x="22128" y="100198"/>
                      <a:pt x="17183" y="96701"/>
                      <a:pt x="13037" y="92156"/>
                    </a:cubicBezTo>
                    <a:cubicBezTo>
                      <a:pt x="8891" y="87611"/>
                      <a:pt x="5694" y="82016"/>
                      <a:pt x="3397" y="75423"/>
                    </a:cubicBezTo>
                    <a:cubicBezTo>
                      <a:pt x="1099" y="68830"/>
                      <a:pt x="0" y="61288"/>
                      <a:pt x="0" y="52896"/>
                    </a:cubicBezTo>
                    <a:cubicBezTo>
                      <a:pt x="0" y="41657"/>
                      <a:pt x="1898" y="32117"/>
                      <a:pt x="5694" y="24225"/>
                    </a:cubicBezTo>
                    <a:cubicBezTo>
                      <a:pt x="9490" y="16333"/>
                      <a:pt x="14935" y="10339"/>
                      <a:pt x="22028" y="6194"/>
                    </a:cubicBezTo>
                    <a:cubicBezTo>
                      <a:pt x="29121" y="2048"/>
                      <a:pt x="37512" y="0"/>
                      <a:pt x="47302" y="0"/>
                    </a:cubicBezTo>
                    <a:cubicBezTo>
                      <a:pt x="57092" y="0"/>
                      <a:pt x="64834" y="2098"/>
                      <a:pt x="71827" y="6244"/>
                    </a:cubicBezTo>
                    <a:cubicBezTo>
                      <a:pt x="78820" y="10439"/>
                      <a:pt x="84314" y="16433"/>
                      <a:pt x="88160" y="24325"/>
                    </a:cubicBezTo>
                    <a:cubicBezTo>
                      <a:pt x="92056" y="32217"/>
                      <a:pt x="94004" y="41707"/>
                      <a:pt x="94004" y="52896"/>
                    </a:cubicBezTo>
                    <a:close/>
                    <a:moveTo>
                      <a:pt x="16134" y="52896"/>
                    </a:moveTo>
                    <a:cubicBezTo>
                      <a:pt x="16134" y="61138"/>
                      <a:pt x="17233" y="68280"/>
                      <a:pt x="19430" y="74324"/>
                    </a:cubicBezTo>
                    <a:cubicBezTo>
                      <a:pt x="21628" y="80368"/>
                      <a:pt x="24975" y="85063"/>
                      <a:pt x="29520" y="88360"/>
                    </a:cubicBezTo>
                    <a:cubicBezTo>
                      <a:pt x="34066" y="91656"/>
                      <a:pt x="39909" y="93305"/>
                      <a:pt x="47102" y="93305"/>
                    </a:cubicBezTo>
                    <a:cubicBezTo>
                      <a:pt x="54295" y="93305"/>
                      <a:pt x="60039" y="91656"/>
                      <a:pt x="64634" y="88360"/>
                    </a:cubicBezTo>
                    <a:cubicBezTo>
                      <a:pt x="69229" y="85063"/>
                      <a:pt x="72576" y="80368"/>
                      <a:pt x="74774" y="74324"/>
                    </a:cubicBezTo>
                    <a:cubicBezTo>
                      <a:pt x="76972" y="68280"/>
                      <a:pt x="78020" y="61138"/>
                      <a:pt x="78020" y="52896"/>
                    </a:cubicBezTo>
                    <a:cubicBezTo>
                      <a:pt x="78020" y="44654"/>
                      <a:pt x="76922" y="37662"/>
                      <a:pt x="74774" y="31718"/>
                    </a:cubicBezTo>
                    <a:cubicBezTo>
                      <a:pt x="72576" y="25774"/>
                      <a:pt x="69229" y="21178"/>
                      <a:pt x="64684" y="17932"/>
                    </a:cubicBezTo>
                    <a:cubicBezTo>
                      <a:pt x="60139" y="14685"/>
                      <a:pt x="54245" y="13087"/>
                      <a:pt x="47002" y="13087"/>
                    </a:cubicBezTo>
                    <a:cubicBezTo>
                      <a:pt x="36363" y="13087"/>
                      <a:pt x="28521" y="16633"/>
                      <a:pt x="23576" y="23676"/>
                    </a:cubicBezTo>
                    <a:cubicBezTo>
                      <a:pt x="18631" y="30719"/>
                      <a:pt x="16134" y="40459"/>
                      <a:pt x="16134" y="5294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56" name="Google Shape;3856;g34ed79b00d1_0_3626"/>
              <p:cNvSpPr/>
              <p:nvPr/>
            </p:nvSpPr>
            <p:spPr>
              <a:xfrm>
                <a:off x="6092203" y="2391059"/>
                <a:ext cx="15634" cy="145451"/>
              </a:xfrm>
              <a:custGeom>
                <a:rect b="b" l="l" r="r" t="t"/>
                <a:pathLst>
                  <a:path extrusionOk="0" h="145451" w="15634">
                    <a:moveTo>
                      <a:pt x="15634" y="145452"/>
                    </a:moveTo>
                    <a:lnTo>
                      <a:pt x="0" y="145452"/>
                    </a:lnTo>
                    <a:lnTo>
                      <a:pt x="0" y="0"/>
                    </a:lnTo>
                    <a:lnTo>
                      <a:pt x="15634" y="0"/>
                    </a:lnTo>
                    <a:lnTo>
                      <a:pt x="15634" y="145452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57" name="Google Shape;3857;g34ed79b00d1_0_3626"/>
              <p:cNvSpPr/>
              <p:nvPr/>
            </p:nvSpPr>
            <p:spPr>
              <a:xfrm>
                <a:off x="6134810" y="2432167"/>
                <a:ext cx="94053" cy="106191"/>
              </a:xfrm>
              <a:custGeom>
                <a:rect b="b" l="l" r="r" t="t"/>
                <a:pathLst>
                  <a:path extrusionOk="0" h="106191" w="94053">
                    <a:moveTo>
                      <a:pt x="94054" y="52896"/>
                    </a:moveTo>
                    <a:cubicBezTo>
                      <a:pt x="94054" y="61288"/>
                      <a:pt x="92955" y="68830"/>
                      <a:pt x="90757" y="75423"/>
                    </a:cubicBezTo>
                    <a:cubicBezTo>
                      <a:pt x="88560" y="82016"/>
                      <a:pt x="85413" y="87611"/>
                      <a:pt x="81317" y="92156"/>
                    </a:cubicBezTo>
                    <a:cubicBezTo>
                      <a:pt x="77221" y="96701"/>
                      <a:pt x="72226" y="100198"/>
                      <a:pt x="66432" y="102595"/>
                    </a:cubicBezTo>
                    <a:cubicBezTo>
                      <a:pt x="60588" y="104993"/>
                      <a:pt x="53995" y="106192"/>
                      <a:pt x="46652" y="106192"/>
                    </a:cubicBezTo>
                    <a:cubicBezTo>
                      <a:pt x="39809" y="106192"/>
                      <a:pt x="33516" y="104993"/>
                      <a:pt x="27821" y="102595"/>
                    </a:cubicBezTo>
                    <a:cubicBezTo>
                      <a:pt x="22127" y="100198"/>
                      <a:pt x="17182" y="96701"/>
                      <a:pt x="13037" y="92156"/>
                    </a:cubicBezTo>
                    <a:cubicBezTo>
                      <a:pt x="8891" y="87611"/>
                      <a:pt x="5694" y="82016"/>
                      <a:pt x="3396" y="75423"/>
                    </a:cubicBezTo>
                    <a:cubicBezTo>
                      <a:pt x="1099" y="68830"/>
                      <a:pt x="0" y="61288"/>
                      <a:pt x="0" y="52896"/>
                    </a:cubicBezTo>
                    <a:cubicBezTo>
                      <a:pt x="0" y="41657"/>
                      <a:pt x="1898" y="32117"/>
                      <a:pt x="5694" y="24225"/>
                    </a:cubicBezTo>
                    <a:cubicBezTo>
                      <a:pt x="9490" y="16333"/>
                      <a:pt x="14935" y="10339"/>
                      <a:pt x="22028" y="6194"/>
                    </a:cubicBezTo>
                    <a:cubicBezTo>
                      <a:pt x="29120" y="2048"/>
                      <a:pt x="37512" y="0"/>
                      <a:pt x="47302" y="0"/>
                    </a:cubicBezTo>
                    <a:cubicBezTo>
                      <a:pt x="57091" y="0"/>
                      <a:pt x="64834" y="2098"/>
                      <a:pt x="71827" y="6244"/>
                    </a:cubicBezTo>
                    <a:cubicBezTo>
                      <a:pt x="78820" y="10439"/>
                      <a:pt x="84314" y="16433"/>
                      <a:pt x="88160" y="24325"/>
                    </a:cubicBezTo>
                    <a:cubicBezTo>
                      <a:pt x="92056" y="32217"/>
                      <a:pt x="94004" y="41707"/>
                      <a:pt x="94004" y="52896"/>
                    </a:cubicBezTo>
                    <a:close/>
                    <a:moveTo>
                      <a:pt x="16133" y="52896"/>
                    </a:moveTo>
                    <a:cubicBezTo>
                      <a:pt x="16133" y="61138"/>
                      <a:pt x="17232" y="68280"/>
                      <a:pt x="19430" y="74324"/>
                    </a:cubicBezTo>
                    <a:cubicBezTo>
                      <a:pt x="21628" y="80368"/>
                      <a:pt x="24975" y="85063"/>
                      <a:pt x="29520" y="88360"/>
                    </a:cubicBezTo>
                    <a:cubicBezTo>
                      <a:pt x="34065" y="91656"/>
                      <a:pt x="39909" y="93305"/>
                      <a:pt x="47102" y="93305"/>
                    </a:cubicBezTo>
                    <a:cubicBezTo>
                      <a:pt x="54295" y="93305"/>
                      <a:pt x="60039" y="91656"/>
                      <a:pt x="64634" y="88360"/>
                    </a:cubicBezTo>
                    <a:cubicBezTo>
                      <a:pt x="69229" y="85063"/>
                      <a:pt x="72576" y="80368"/>
                      <a:pt x="74774" y="74324"/>
                    </a:cubicBezTo>
                    <a:cubicBezTo>
                      <a:pt x="76972" y="68280"/>
                      <a:pt x="78020" y="61138"/>
                      <a:pt x="78020" y="52896"/>
                    </a:cubicBezTo>
                    <a:cubicBezTo>
                      <a:pt x="78020" y="44654"/>
                      <a:pt x="76922" y="37662"/>
                      <a:pt x="74774" y="31718"/>
                    </a:cubicBezTo>
                    <a:cubicBezTo>
                      <a:pt x="72576" y="25774"/>
                      <a:pt x="69229" y="21178"/>
                      <a:pt x="64684" y="17932"/>
                    </a:cubicBezTo>
                    <a:cubicBezTo>
                      <a:pt x="60139" y="14685"/>
                      <a:pt x="54245" y="13087"/>
                      <a:pt x="47002" y="13087"/>
                    </a:cubicBezTo>
                    <a:cubicBezTo>
                      <a:pt x="36363" y="13087"/>
                      <a:pt x="28521" y="16633"/>
                      <a:pt x="23576" y="23676"/>
                    </a:cubicBezTo>
                    <a:cubicBezTo>
                      <a:pt x="18631" y="30719"/>
                      <a:pt x="16133" y="40459"/>
                      <a:pt x="16133" y="5294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58" name="Google Shape;3858;g34ed79b00d1_0_3626"/>
              <p:cNvSpPr/>
              <p:nvPr/>
            </p:nvSpPr>
            <p:spPr>
              <a:xfrm>
                <a:off x="6242250" y="2431967"/>
                <a:ext cx="97300" cy="150546"/>
              </a:xfrm>
              <a:custGeom>
                <a:rect b="b" l="l" r="r" t="t"/>
                <a:pathLst>
                  <a:path extrusionOk="0" h="150546" w="97300">
                    <a:moveTo>
                      <a:pt x="42057" y="150496"/>
                    </a:moveTo>
                    <a:cubicBezTo>
                      <a:pt x="28621" y="150496"/>
                      <a:pt x="18232" y="147999"/>
                      <a:pt x="10939" y="142954"/>
                    </a:cubicBezTo>
                    <a:cubicBezTo>
                      <a:pt x="3646" y="137959"/>
                      <a:pt x="0" y="130916"/>
                      <a:pt x="0" y="121876"/>
                    </a:cubicBezTo>
                    <a:cubicBezTo>
                      <a:pt x="0" y="115432"/>
                      <a:pt x="2047" y="109988"/>
                      <a:pt x="6144" y="105442"/>
                    </a:cubicBezTo>
                    <a:cubicBezTo>
                      <a:pt x="10239" y="100897"/>
                      <a:pt x="15883" y="97850"/>
                      <a:pt x="23126" y="96352"/>
                    </a:cubicBezTo>
                    <a:cubicBezTo>
                      <a:pt x="20429" y="95103"/>
                      <a:pt x="18132" y="93255"/>
                      <a:pt x="16233" y="90757"/>
                    </a:cubicBezTo>
                    <a:cubicBezTo>
                      <a:pt x="14335" y="88260"/>
                      <a:pt x="13386" y="85413"/>
                      <a:pt x="13386" y="82166"/>
                    </a:cubicBezTo>
                    <a:cubicBezTo>
                      <a:pt x="13386" y="78420"/>
                      <a:pt x="14435" y="75123"/>
                      <a:pt x="16533" y="72326"/>
                    </a:cubicBezTo>
                    <a:cubicBezTo>
                      <a:pt x="18631" y="69529"/>
                      <a:pt x="21828" y="66782"/>
                      <a:pt x="26123" y="64135"/>
                    </a:cubicBezTo>
                    <a:cubicBezTo>
                      <a:pt x="20778" y="61937"/>
                      <a:pt x="16433" y="58240"/>
                      <a:pt x="13087" y="53046"/>
                    </a:cubicBezTo>
                    <a:cubicBezTo>
                      <a:pt x="9740" y="47851"/>
                      <a:pt x="8092" y="41757"/>
                      <a:pt x="8092" y="34864"/>
                    </a:cubicBezTo>
                    <a:cubicBezTo>
                      <a:pt x="8092" y="27522"/>
                      <a:pt x="9640" y="21228"/>
                      <a:pt x="12687" y="16034"/>
                    </a:cubicBezTo>
                    <a:cubicBezTo>
                      <a:pt x="15734" y="10839"/>
                      <a:pt x="20179" y="6843"/>
                      <a:pt x="25973" y="4096"/>
                    </a:cubicBezTo>
                    <a:cubicBezTo>
                      <a:pt x="31768" y="1349"/>
                      <a:pt x="38760" y="0"/>
                      <a:pt x="47002" y="0"/>
                    </a:cubicBezTo>
                    <a:cubicBezTo>
                      <a:pt x="48800" y="0"/>
                      <a:pt x="50648" y="100"/>
                      <a:pt x="52446" y="250"/>
                    </a:cubicBezTo>
                    <a:cubicBezTo>
                      <a:pt x="54295" y="400"/>
                      <a:pt x="56043" y="649"/>
                      <a:pt x="57741" y="899"/>
                    </a:cubicBezTo>
                    <a:cubicBezTo>
                      <a:pt x="59439" y="1199"/>
                      <a:pt x="60888" y="1498"/>
                      <a:pt x="62136" y="1898"/>
                    </a:cubicBezTo>
                    <a:lnTo>
                      <a:pt x="97301" y="1898"/>
                    </a:lnTo>
                    <a:lnTo>
                      <a:pt x="97301" y="11888"/>
                    </a:lnTo>
                    <a:lnTo>
                      <a:pt x="78420" y="14235"/>
                    </a:lnTo>
                    <a:cubicBezTo>
                      <a:pt x="80268" y="16683"/>
                      <a:pt x="81867" y="19580"/>
                      <a:pt x="83115" y="23026"/>
                    </a:cubicBezTo>
                    <a:cubicBezTo>
                      <a:pt x="84364" y="26473"/>
                      <a:pt x="84963" y="30269"/>
                      <a:pt x="84963" y="34415"/>
                    </a:cubicBezTo>
                    <a:cubicBezTo>
                      <a:pt x="84963" y="44654"/>
                      <a:pt x="81517" y="52746"/>
                      <a:pt x="74574" y="58790"/>
                    </a:cubicBezTo>
                    <a:cubicBezTo>
                      <a:pt x="67631" y="64784"/>
                      <a:pt x="58141" y="67831"/>
                      <a:pt x="46053" y="67831"/>
                    </a:cubicBezTo>
                    <a:cubicBezTo>
                      <a:pt x="43206" y="67831"/>
                      <a:pt x="40259" y="67581"/>
                      <a:pt x="37262" y="67081"/>
                    </a:cubicBezTo>
                    <a:cubicBezTo>
                      <a:pt x="34215" y="68780"/>
                      <a:pt x="31867" y="70628"/>
                      <a:pt x="30319" y="72676"/>
                    </a:cubicBezTo>
                    <a:cubicBezTo>
                      <a:pt x="28721" y="74724"/>
                      <a:pt x="27921" y="77121"/>
                      <a:pt x="27921" y="79768"/>
                    </a:cubicBezTo>
                    <a:cubicBezTo>
                      <a:pt x="27921" y="81767"/>
                      <a:pt x="28521" y="83365"/>
                      <a:pt x="29769" y="84514"/>
                    </a:cubicBezTo>
                    <a:cubicBezTo>
                      <a:pt x="30968" y="85712"/>
                      <a:pt x="32766" y="86562"/>
                      <a:pt x="35064" y="87111"/>
                    </a:cubicBezTo>
                    <a:cubicBezTo>
                      <a:pt x="37362" y="87660"/>
                      <a:pt x="40159" y="87910"/>
                      <a:pt x="43405" y="87910"/>
                    </a:cubicBezTo>
                    <a:lnTo>
                      <a:pt x="61437" y="87910"/>
                    </a:lnTo>
                    <a:cubicBezTo>
                      <a:pt x="72576" y="87910"/>
                      <a:pt x="81167" y="90258"/>
                      <a:pt x="87111" y="94903"/>
                    </a:cubicBezTo>
                    <a:cubicBezTo>
                      <a:pt x="93055" y="99598"/>
                      <a:pt x="96052" y="106391"/>
                      <a:pt x="96052" y="115382"/>
                    </a:cubicBezTo>
                    <a:cubicBezTo>
                      <a:pt x="96052" y="126721"/>
                      <a:pt x="91456" y="135412"/>
                      <a:pt x="82216" y="141456"/>
                    </a:cubicBezTo>
                    <a:cubicBezTo>
                      <a:pt x="72975" y="147499"/>
                      <a:pt x="59639" y="150546"/>
                      <a:pt x="42207" y="150546"/>
                    </a:cubicBezTo>
                    <a:close/>
                    <a:moveTo>
                      <a:pt x="42557" y="138359"/>
                    </a:moveTo>
                    <a:cubicBezTo>
                      <a:pt x="51048" y="138359"/>
                      <a:pt x="58041" y="137509"/>
                      <a:pt x="63635" y="135811"/>
                    </a:cubicBezTo>
                    <a:cubicBezTo>
                      <a:pt x="69229" y="134113"/>
                      <a:pt x="73375" y="131616"/>
                      <a:pt x="76172" y="128419"/>
                    </a:cubicBezTo>
                    <a:cubicBezTo>
                      <a:pt x="78919" y="125222"/>
                      <a:pt x="80318" y="121376"/>
                      <a:pt x="80318" y="116981"/>
                    </a:cubicBezTo>
                    <a:cubicBezTo>
                      <a:pt x="80318" y="112885"/>
                      <a:pt x="79369" y="109788"/>
                      <a:pt x="77521" y="107690"/>
                    </a:cubicBezTo>
                    <a:cubicBezTo>
                      <a:pt x="75673" y="105592"/>
                      <a:pt x="72925" y="104194"/>
                      <a:pt x="69279" y="103494"/>
                    </a:cubicBezTo>
                    <a:cubicBezTo>
                      <a:pt x="65683" y="102795"/>
                      <a:pt x="61238" y="102395"/>
                      <a:pt x="55993" y="102395"/>
                    </a:cubicBezTo>
                    <a:lnTo>
                      <a:pt x="38211" y="102395"/>
                    </a:lnTo>
                    <a:cubicBezTo>
                      <a:pt x="33616" y="102395"/>
                      <a:pt x="29569" y="103095"/>
                      <a:pt x="26173" y="104543"/>
                    </a:cubicBezTo>
                    <a:cubicBezTo>
                      <a:pt x="22776" y="105992"/>
                      <a:pt x="20130" y="108090"/>
                      <a:pt x="18281" y="110887"/>
                    </a:cubicBezTo>
                    <a:cubicBezTo>
                      <a:pt x="16433" y="113684"/>
                      <a:pt x="15534" y="117180"/>
                      <a:pt x="15534" y="121376"/>
                    </a:cubicBezTo>
                    <a:cubicBezTo>
                      <a:pt x="15534" y="126920"/>
                      <a:pt x="17882" y="131166"/>
                      <a:pt x="22527" y="134063"/>
                    </a:cubicBezTo>
                    <a:cubicBezTo>
                      <a:pt x="27222" y="136960"/>
                      <a:pt x="33866" y="138409"/>
                      <a:pt x="42507" y="138409"/>
                    </a:cubicBezTo>
                    <a:close/>
                    <a:moveTo>
                      <a:pt x="46552" y="56492"/>
                    </a:moveTo>
                    <a:cubicBezTo>
                      <a:pt x="53945" y="56492"/>
                      <a:pt x="59539" y="54644"/>
                      <a:pt x="63285" y="50898"/>
                    </a:cubicBezTo>
                    <a:cubicBezTo>
                      <a:pt x="67031" y="47152"/>
                      <a:pt x="68879" y="41707"/>
                      <a:pt x="68879" y="34515"/>
                    </a:cubicBezTo>
                    <a:cubicBezTo>
                      <a:pt x="68879" y="26872"/>
                      <a:pt x="66981" y="21078"/>
                      <a:pt x="63186" y="17282"/>
                    </a:cubicBezTo>
                    <a:cubicBezTo>
                      <a:pt x="59389" y="13436"/>
                      <a:pt x="53795" y="11538"/>
                      <a:pt x="46353" y="11538"/>
                    </a:cubicBezTo>
                    <a:cubicBezTo>
                      <a:pt x="38910" y="11538"/>
                      <a:pt x="33766" y="13536"/>
                      <a:pt x="29969" y="17482"/>
                    </a:cubicBezTo>
                    <a:cubicBezTo>
                      <a:pt x="26123" y="21428"/>
                      <a:pt x="24225" y="27222"/>
                      <a:pt x="24225" y="34814"/>
                    </a:cubicBezTo>
                    <a:cubicBezTo>
                      <a:pt x="24225" y="41807"/>
                      <a:pt x="26173" y="47152"/>
                      <a:pt x="30019" y="50898"/>
                    </a:cubicBezTo>
                    <a:cubicBezTo>
                      <a:pt x="33866" y="54644"/>
                      <a:pt x="39410" y="56492"/>
                      <a:pt x="46552" y="5649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59" name="Google Shape;3859;g34ed79b00d1_0_3626"/>
              <p:cNvSpPr/>
              <p:nvPr/>
            </p:nvSpPr>
            <p:spPr>
              <a:xfrm>
                <a:off x="6359681" y="2432117"/>
                <a:ext cx="58989" cy="104343"/>
              </a:xfrm>
              <a:custGeom>
                <a:rect b="b" l="l" r="r" t="t"/>
                <a:pathLst>
                  <a:path extrusionOk="0" h="104343" w="58989">
                    <a:moveTo>
                      <a:pt x="46552" y="50"/>
                    </a:moveTo>
                    <a:cubicBezTo>
                      <a:pt x="48600" y="50"/>
                      <a:pt x="50748" y="150"/>
                      <a:pt x="52996" y="400"/>
                    </a:cubicBezTo>
                    <a:cubicBezTo>
                      <a:pt x="55243" y="599"/>
                      <a:pt x="57241" y="899"/>
                      <a:pt x="58989" y="1299"/>
                    </a:cubicBezTo>
                    <a:lnTo>
                      <a:pt x="57041" y="15684"/>
                    </a:lnTo>
                    <a:cubicBezTo>
                      <a:pt x="55343" y="15234"/>
                      <a:pt x="53495" y="14885"/>
                      <a:pt x="51447" y="14635"/>
                    </a:cubicBezTo>
                    <a:cubicBezTo>
                      <a:pt x="49400" y="14385"/>
                      <a:pt x="47452" y="14235"/>
                      <a:pt x="45653" y="14235"/>
                    </a:cubicBezTo>
                    <a:cubicBezTo>
                      <a:pt x="41557" y="14235"/>
                      <a:pt x="37661" y="15085"/>
                      <a:pt x="34015" y="16733"/>
                    </a:cubicBezTo>
                    <a:cubicBezTo>
                      <a:pt x="30369" y="18381"/>
                      <a:pt x="27172" y="20729"/>
                      <a:pt x="24425" y="23826"/>
                    </a:cubicBezTo>
                    <a:cubicBezTo>
                      <a:pt x="21678" y="26922"/>
                      <a:pt x="19530" y="30619"/>
                      <a:pt x="17982" y="34964"/>
                    </a:cubicBezTo>
                    <a:cubicBezTo>
                      <a:pt x="16433" y="39310"/>
                      <a:pt x="15634" y="44105"/>
                      <a:pt x="15634" y="49400"/>
                    </a:cubicBezTo>
                    <a:lnTo>
                      <a:pt x="15634" y="104343"/>
                    </a:lnTo>
                    <a:lnTo>
                      <a:pt x="0" y="104343"/>
                    </a:lnTo>
                    <a:lnTo>
                      <a:pt x="0" y="1898"/>
                    </a:lnTo>
                    <a:lnTo>
                      <a:pt x="12887" y="1898"/>
                    </a:lnTo>
                    <a:lnTo>
                      <a:pt x="14585" y="20779"/>
                    </a:lnTo>
                    <a:lnTo>
                      <a:pt x="15234" y="20779"/>
                    </a:lnTo>
                    <a:cubicBezTo>
                      <a:pt x="17332" y="16983"/>
                      <a:pt x="19930" y="13486"/>
                      <a:pt x="22876" y="10339"/>
                    </a:cubicBezTo>
                    <a:cubicBezTo>
                      <a:pt x="25873" y="7193"/>
                      <a:pt x="29320" y="4695"/>
                      <a:pt x="33316" y="2797"/>
                    </a:cubicBezTo>
                    <a:cubicBezTo>
                      <a:pt x="37262" y="949"/>
                      <a:pt x="41707" y="0"/>
                      <a:pt x="465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0" name="Google Shape;3860;g34ed79b00d1_0_3626"/>
              <p:cNvSpPr/>
              <p:nvPr/>
            </p:nvSpPr>
            <p:spPr>
              <a:xfrm>
                <a:off x="6430458" y="2432267"/>
                <a:ext cx="81916" cy="106091"/>
              </a:xfrm>
              <a:custGeom>
                <a:rect b="b" l="l" r="r" t="t"/>
                <a:pathLst>
                  <a:path extrusionOk="0" h="106091" w="81916">
                    <a:moveTo>
                      <a:pt x="45803" y="100"/>
                    </a:moveTo>
                    <a:cubicBezTo>
                      <a:pt x="58041" y="100"/>
                      <a:pt x="67082" y="2847"/>
                      <a:pt x="73025" y="8341"/>
                    </a:cubicBezTo>
                    <a:cubicBezTo>
                      <a:pt x="78970" y="13836"/>
                      <a:pt x="81917" y="22577"/>
                      <a:pt x="81917" y="34615"/>
                    </a:cubicBezTo>
                    <a:lnTo>
                      <a:pt x="81917" y="104244"/>
                    </a:lnTo>
                    <a:lnTo>
                      <a:pt x="70628" y="104244"/>
                    </a:lnTo>
                    <a:lnTo>
                      <a:pt x="67631" y="89109"/>
                    </a:lnTo>
                    <a:lnTo>
                      <a:pt x="66882" y="89109"/>
                    </a:lnTo>
                    <a:cubicBezTo>
                      <a:pt x="64035" y="92855"/>
                      <a:pt x="61038" y="96002"/>
                      <a:pt x="57891" y="98499"/>
                    </a:cubicBezTo>
                    <a:cubicBezTo>
                      <a:pt x="54745" y="100997"/>
                      <a:pt x="51198" y="102945"/>
                      <a:pt x="47102" y="104194"/>
                    </a:cubicBezTo>
                    <a:cubicBezTo>
                      <a:pt x="43006" y="105492"/>
                      <a:pt x="38011" y="106092"/>
                      <a:pt x="32117" y="106092"/>
                    </a:cubicBezTo>
                    <a:cubicBezTo>
                      <a:pt x="25874" y="106092"/>
                      <a:pt x="20380" y="104993"/>
                      <a:pt x="15534" y="102795"/>
                    </a:cubicBezTo>
                    <a:cubicBezTo>
                      <a:pt x="10689" y="100597"/>
                      <a:pt x="6893" y="97301"/>
                      <a:pt x="4146" y="92905"/>
                    </a:cubicBezTo>
                    <a:cubicBezTo>
                      <a:pt x="1349" y="88460"/>
                      <a:pt x="0" y="82865"/>
                      <a:pt x="0" y="76072"/>
                    </a:cubicBezTo>
                    <a:cubicBezTo>
                      <a:pt x="0" y="65833"/>
                      <a:pt x="4046" y="57991"/>
                      <a:pt x="12138" y="52496"/>
                    </a:cubicBezTo>
                    <a:cubicBezTo>
                      <a:pt x="20230" y="47002"/>
                      <a:pt x="32567" y="44005"/>
                      <a:pt x="49150" y="43506"/>
                    </a:cubicBezTo>
                    <a:lnTo>
                      <a:pt x="66832" y="42756"/>
                    </a:lnTo>
                    <a:lnTo>
                      <a:pt x="66832" y="36513"/>
                    </a:lnTo>
                    <a:cubicBezTo>
                      <a:pt x="66832" y="27672"/>
                      <a:pt x="64934" y="21478"/>
                      <a:pt x="61138" y="17932"/>
                    </a:cubicBezTo>
                    <a:cubicBezTo>
                      <a:pt x="57341" y="14385"/>
                      <a:pt x="51997" y="12587"/>
                      <a:pt x="45054" y="12587"/>
                    </a:cubicBezTo>
                    <a:cubicBezTo>
                      <a:pt x="39710" y="12587"/>
                      <a:pt x="34565" y="13386"/>
                      <a:pt x="29720" y="14935"/>
                    </a:cubicBezTo>
                    <a:cubicBezTo>
                      <a:pt x="24875" y="16483"/>
                      <a:pt x="20230" y="18331"/>
                      <a:pt x="15884" y="20429"/>
                    </a:cubicBezTo>
                    <a:lnTo>
                      <a:pt x="11139" y="8641"/>
                    </a:lnTo>
                    <a:cubicBezTo>
                      <a:pt x="15734" y="6293"/>
                      <a:pt x="21029" y="4246"/>
                      <a:pt x="27023" y="2547"/>
                    </a:cubicBezTo>
                    <a:cubicBezTo>
                      <a:pt x="33016" y="849"/>
                      <a:pt x="39310" y="0"/>
                      <a:pt x="45903" y="0"/>
                    </a:cubicBezTo>
                    <a:close/>
                    <a:moveTo>
                      <a:pt x="66532" y="53745"/>
                    </a:moveTo>
                    <a:lnTo>
                      <a:pt x="50898" y="54394"/>
                    </a:lnTo>
                    <a:cubicBezTo>
                      <a:pt x="38111" y="54894"/>
                      <a:pt x="29121" y="56992"/>
                      <a:pt x="23876" y="60638"/>
                    </a:cubicBezTo>
                    <a:cubicBezTo>
                      <a:pt x="18631" y="64334"/>
                      <a:pt x="16034" y="69529"/>
                      <a:pt x="16034" y="76272"/>
                    </a:cubicBezTo>
                    <a:cubicBezTo>
                      <a:pt x="16034" y="82116"/>
                      <a:pt x="17832" y="86462"/>
                      <a:pt x="21378" y="89259"/>
                    </a:cubicBezTo>
                    <a:cubicBezTo>
                      <a:pt x="24925" y="92056"/>
                      <a:pt x="29620" y="93455"/>
                      <a:pt x="35514" y="93455"/>
                    </a:cubicBezTo>
                    <a:cubicBezTo>
                      <a:pt x="44605" y="93455"/>
                      <a:pt x="52047" y="90907"/>
                      <a:pt x="57841" y="85862"/>
                    </a:cubicBezTo>
                    <a:cubicBezTo>
                      <a:pt x="63635" y="80817"/>
                      <a:pt x="66532" y="73225"/>
                      <a:pt x="66532" y="63135"/>
                    </a:cubicBezTo>
                    <a:lnTo>
                      <a:pt x="66532" y="53695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1" name="Google Shape;3861;g34ed79b00d1_0_3626"/>
              <p:cNvSpPr/>
              <p:nvPr/>
            </p:nvSpPr>
            <p:spPr>
              <a:xfrm>
                <a:off x="6544292" y="2432117"/>
                <a:ext cx="58990" cy="104343"/>
              </a:xfrm>
              <a:custGeom>
                <a:rect b="b" l="l" r="r" t="t"/>
                <a:pathLst>
                  <a:path extrusionOk="0" h="104343" w="58990">
                    <a:moveTo>
                      <a:pt x="46552" y="50"/>
                    </a:moveTo>
                    <a:cubicBezTo>
                      <a:pt x="48600" y="50"/>
                      <a:pt x="50748" y="150"/>
                      <a:pt x="52996" y="400"/>
                    </a:cubicBezTo>
                    <a:cubicBezTo>
                      <a:pt x="55244" y="599"/>
                      <a:pt x="57241" y="899"/>
                      <a:pt x="58990" y="1299"/>
                    </a:cubicBezTo>
                    <a:lnTo>
                      <a:pt x="57042" y="15684"/>
                    </a:lnTo>
                    <a:cubicBezTo>
                      <a:pt x="55343" y="15234"/>
                      <a:pt x="53495" y="14885"/>
                      <a:pt x="51448" y="14635"/>
                    </a:cubicBezTo>
                    <a:cubicBezTo>
                      <a:pt x="49400" y="14385"/>
                      <a:pt x="47452" y="14235"/>
                      <a:pt x="45653" y="14235"/>
                    </a:cubicBezTo>
                    <a:cubicBezTo>
                      <a:pt x="41557" y="14235"/>
                      <a:pt x="37662" y="15085"/>
                      <a:pt x="34016" y="16733"/>
                    </a:cubicBezTo>
                    <a:cubicBezTo>
                      <a:pt x="30369" y="18381"/>
                      <a:pt x="27172" y="20729"/>
                      <a:pt x="24425" y="23826"/>
                    </a:cubicBezTo>
                    <a:cubicBezTo>
                      <a:pt x="21678" y="26922"/>
                      <a:pt x="19530" y="30619"/>
                      <a:pt x="17982" y="34964"/>
                    </a:cubicBezTo>
                    <a:cubicBezTo>
                      <a:pt x="16433" y="39310"/>
                      <a:pt x="15634" y="44105"/>
                      <a:pt x="15634" y="49400"/>
                    </a:cubicBezTo>
                    <a:lnTo>
                      <a:pt x="15634" y="104343"/>
                    </a:lnTo>
                    <a:lnTo>
                      <a:pt x="0" y="104343"/>
                    </a:lnTo>
                    <a:lnTo>
                      <a:pt x="0" y="1898"/>
                    </a:lnTo>
                    <a:lnTo>
                      <a:pt x="12887" y="1898"/>
                    </a:lnTo>
                    <a:lnTo>
                      <a:pt x="14585" y="20779"/>
                    </a:lnTo>
                    <a:lnTo>
                      <a:pt x="15235" y="20779"/>
                    </a:lnTo>
                    <a:cubicBezTo>
                      <a:pt x="17332" y="16983"/>
                      <a:pt x="19930" y="13486"/>
                      <a:pt x="22876" y="10339"/>
                    </a:cubicBezTo>
                    <a:cubicBezTo>
                      <a:pt x="25874" y="7193"/>
                      <a:pt x="29320" y="4695"/>
                      <a:pt x="33316" y="2797"/>
                    </a:cubicBezTo>
                    <a:cubicBezTo>
                      <a:pt x="37262" y="949"/>
                      <a:pt x="41707" y="0"/>
                      <a:pt x="465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2" name="Google Shape;3862;g34ed79b00d1_0_3626"/>
              <p:cNvSpPr/>
              <p:nvPr/>
            </p:nvSpPr>
            <p:spPr>
              <a:xfrm>
                <a:off x="6616718" y="2432117"/>
                <a:ext cx="86911" cy="106241"/>
              </a:xfrm>
              <a:custGeom>
                <a:rect b="b" l="l" r="r" t="t"/>
                <a:pathLst>
                  <a:path extrusionOk="0" h="106241" w="86911">
                    <a:moveTo>
                      <a:pt x="45254" y="50"/>
                    </a:moveTo>
                    <a:cubicBezTo>
                      <a:pt x="53995" y="50"/>
                      <a:pt x="61438" y="1998"/>
                      <a:pt x="67681" y="5844"/>
                    </a:cubicBezTo>
                    <a:cubicBezTo>
                      <a:pt x="73925" y="9690"/>
                      <a:pt x="78670" y="15135"/>
                      <a:pt x="81967" y="22077"/>
                    </a:cubicBezTo>
                    <a:cubicBezTo>
                      <a:pt x="85263" y="29020"/>
                      <a:pt x="86911" y="37162"/>
                      <a:pt x="86911" y="46453"/>
                    </a:cubicBezTo>
                    <a:lnTo>
                      <a:pt x="86911" y="56093"/>
                    </a:lnTo>
                    <a:lnTo>
                      <a:pt x="16133" y="56093"/>
                    </a:lnTo>
                    <a:cubicBezTo>
                      <a:pt x="16333" y="68130"/>
                      <a:pt x="19330" y="77271"/>
                      <a:pt x="25125" y="83565"/>
                    </a:cubicBezTo>
                    <a:cubicBezTo>
                      <a:pt x="30918" y="89858"/>
                      <a:pt x="39060" y="93005"/>
                      <a:pt x="49600" y="93005"/>
                    </a:cubicBezTo>
                    <a:cubicBezTo>
                      <a:pt x="56093" y="93005"/>
                      <a:pt x="61837" y="92406"/>
                      <a:pt x="66782" y="91207"/>
                    </a:cubicBezTo>
                    <a:cubicBezTo>
                      <a:pt x="71777" y="90008"/>
                      <a:pt x="76922" y="88260"/>
                      <a:pt x="82316" y="85962"/>
                    </a:cubicBezTo>
                    <a:lnTo>
                      <a:pt x="82316" y="99598"/>
                    </a:lnTo>
                    <a:cubicBezTo>
                      <a:pt x="77121" y="101896"/>
                      <a:pt x="72027" y="103594"/>
                      <a:pt x="66932" y="104643"/>
                    </a:cubicBezTo>
                    <a:cubicBezTo>
                      <a:pt x="61837" y="105692"/>
                      <a:pt x="55843" y="106242"/>
                      <a:pt x="48950" y="106242"/>
                    </a:cubicBezTo>
                    <a:cubicBezTo>
                      <a:pt x="39110" y="106242"/>
                      <a:pt x="30519" y="104244"/>
                      <a:pt x="23176" y="100198"/>
                    </a:cubicBezTo>
                    <a:cubicBezTo>
                      <a:pt x="15834" y="96202"/>
                      <a:pt x="10190" y="90258"/>
                      <a:pt x="6094" y="82466"/>
                    </a:cubicBezTo>
                    <a:cubicBezTo>
                      <a:pt x="1998" y="74674"/>
                      <a:pt x="0" y="65133"/>
                      <a:pt x="0" y="53845"/>
                    </a:cubicBezTo>
                    <a:cubicBezTo>
                      <a:pt x="0" y="42557"/>
                      <a:pt x="1848" y="33266"/>
                      <a:pt x="5544" y="25174"/>
                    </a:cubicBezTo>
                    <a:cubicBezTo>
                      <a:pt x="9240" y="17082"/>
                      <a:pt x="14485" y="10889"/>
                      <a:pt x="21228" y="6543"/>
                    </a:cubicBezTo>
                    <a:cubicBezTo>
                      <a:pt x="27971" y="2198"/>
                      <a:pt x="35963" y="0"/>
                      <a:pt x="45104" y="0"/>
                    </a:cubicBezTo>
                    <a:close/>
                    <a:moveTo>
                      <a:pt x="45104" y="12787"/>
                    </a:moveTo>
                    <a:cubicBezTo>
                      <a:pt x="36812" y="12787"/>
                      <a:pt x="30219" y="15484"/>
                      <a:pt x="25274" y="20928"/>
                    </a:cubicBezTo>
                    <a:cubicBezTo>
                      <a:pt x="20329" y="26373"/>
                      <a:pt x="17432" y="33915"/>
                      <a:pt x="16483" y="43655"/>
                    </a:cubicBezTo>
                    <a:lnTo>
                      <a:pt x="70678" y="43655"/>
                    </a:lnTo>
                    <a:cubicBezTo>
                      <a:pt x="70628" y="37562"/>
                      <a:pt x="69679" y="32167"/>
                      <a:pt x="67831" y="27522"/>
                    </a:cubicBezTo>
                    <a:cubicBezTo>
                      <a:pt x="65982" y="22877"/>
                      <a:pt x="63186" y="19280"/>
                      <a:pt x="59489" y="16683"/>
                    </a:cubicBezTo>
                    <a:cubicBezTo>
                      <a:pt x="55793" y="14086"/>
                      <a:pt x="50948" y="12787"/>
                      <a:pt x="45104" y="1278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3" name="Google Shape;3863;g34ed79b00d1_0_3626"/>
              <p:cNvSpPr/>
              <p:nvPr/>
            </p:nvSpPr>
            <p:spPr>
              <a:xfrm>
                <a:off x="6730003" y="2432167"/>
                <a:ext cx="145401" cy="104343"/>
              </a:xfrm>
              <a:custGeom>
                <a:rect b="b" l="l" r="r" t="t"/>
                <a:pathLst>
                  <a:path extrusionOk="0" h="104343" w="145401">
                    <a:moveTo>
                      <a:pt x="111286" y="0"/>
                    </a:moveTo>
                    <a:cubicBezTo>
                      <a:pt x="122574" y="0"/>
                      <a:pt x="131066" y="2947"/>
                      <a:pt x="136810" y="8841"/>
                    </a:cubicBezTo>
                    <a:cubicBezTo>
                      <a:pt x="142554" y="14735"/>
                      <a:pt x="145402" y="24175"/>
                      <a:pt x="145402" y="37212"/>
                    </a:cubicBezTo>
                    <a:lnTo>
                      <a:pt x="145402" y="104344"/>
                    </a:lnTo>
                    <a:lnTo>
                      <a:pt x="130067" y="104344"/>
                    </a:lnTo>
                    <a:lnTo>
                      <a:pt x="130067" y="37961"/>
                    </a:lnTo>
                    <a:cubicBezTo>
                      <a:pt x="130067" y="29670"/>
                      <a:pt x="128269" y="23476"/>
                      <a:pt x="124673" y="19330"/>
                    </a:cubicBezTo>
                    <a:cubicBezTo>
                      <a:pt x="121076" y="15185"/>
                      <a:pt x="115781" y="13137"/>
                      <a:pt x="108739" y="13137"/>
                    </a:cubicBezTo>
                    <a:cubicBezTo>
                      <a:pt x="98849" y="13137"/>
                      <a:pt x="91656" y="15984"/>
                      <a:pt x="87161" y="21728"/>
                    </a:cubicBezTo>
                    <a:cubicBezTo>
                      <a:pt x="82665" y="27472"/>
                      <a:pt x="80418" y="35913"/>
                      <a:pt x="80418" y="47052"/>
                    </a:cubicBezTo>
                    <a:lnTo>
                      <a:pt x="80418" y="104344"/>
                    </a:lnTo>
                    <a:lnTo>
                      <a:pt x="64983" y="104344"/>
                    </a:lnTo>
                    <a:lnTo>
                      <a:pt x="64983" y="37961"/>
                    </a:lnTo>
                    <a:cubicBezTo>
                      <a:pt x="64983" y="32417"/>
                      <a:pt x="64184" y="27822"/>
                      <a:pt x="62586" y="24125"/>
                    </a:cubicBezTo>
                    <a:cubicBezTo>
                      <a:pt x="60988" y="20429"/>
                      <a:pt x="58640" y="17682"/>
                      <a:pt x="55493" y="15834"/>
                    </a:cubicBezTo>
                    <a:cubicBezTo>
                      <a:pt x="52346" y="13986"/>
                      <a:pt x="48350" y="13087"/>
                      <a:pt x="43555" y="13087"/>
                    </a:cubicBezTo>
                    <a:cubicBezTo>
                      <a:pt x="36762" y="13087"/>
                      <a:pt x="31318" y="14485"/>
                      <a:pt x="27222" y="17282"/>
                    </a:cubicBezTo>
                    <a:cubicBezTo>
                      <a:pt x="23126" y="20080"/>
                      <a:pt x="20129" y="24225"/>
                      <a:pt x="18281" y="29770"/>
                    </a:cubicBezTo>
                    <a:cubicBezTo>
                      <a:pt x="16433" y="35264"/>
                      <a:pt x="15534" y="42057"/>
                      <a:pt x="15534" y="50099"/>
                    </a:cubicBezTo>
                    <a:lnTo>
                      <a:pt x="15534" y="104294"/>
                    </a:lnTo>
                    <a:lnTo>
                      <a:pt x="0" y="104294"/>
                    </a:lnTo>
                    <a:lnTo>
                      <a:pt x="0" y="1848"/>
                    </a:lnTo>
                    <a:lnTo>
                      <a:pt x="12537" y="1848"/>
                    </a:lnTo>
                    <a:lnTo>
                      <a:pt x="14885" y="16333"/>
                    </a:lnTo>
                    <a:lnTo>
                      <a:pt x="15733" y="16333"/>
                    </a:lnTo>
                    <a:cubicBezTo>
                      <a:pt x="17782" y="12787"/>
                      <a:pt x="20379" y="9790"/>
                      <a:pt x="23476" y="7343"/>
                    </a:cubicBezTo>
                    <a:cubicBezTo>
                      <a:pt x="26573" y="4895"/>
                      <a:pt x="30069" y="3097"/>
                      <a:pt x="33965" y="1848"/>
                    </a:cubicBezTo>
                    <a:cubicBezTo>
                      <a:pt x="37861" y="599"/>
                      <a:pt x="41957" y="0"/>
                      <a:pt x="46302" y="0"/>
                    </a:cubicBezTo>
                    <a:cubicBezTo>
                      <a:pt x="54095" y="0"/>
                      <a:pt x="60638" y="1449"/>
                      <a:pt x="65882" y="4346"/>
                    </a:cubicBezTo>
                    <a:cubicBezTo>
                      <a:pt x="71127" y="7243"/>
                      <a:pt x="74973" y="11638"/>
                      <a:pt x="77321" y="17582"/>
                    </a:cubicBezTo>
                    <a:lnTo>
                      <a:pt x="78170" y="17582"/>
                    </a:lnTo>
                    <a:cubicBezTo>
                      <a:pt x="81517" y="11638"/>
                      <a:pt x="86162" y="7243"/>
                      <a:pt x="92006" y="4346"/>
                    </a:cubicBezTo>
                    <a:cubicBezTo>
                      <a:pt x="97850" y="1449"/>
                      <a:pt x="104294" y="0"/>
                      <a:pt x="11128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4" name="Google Shape;3864;g34ed79b00d1_0_3626"/>
              <p:cNvSpPr/>
              <p:nvPr/>
            </p:nvSpPr>
            <p:spPr>
              <a:xfrm>
                <a:off x="6901577" y="2432167"/>
                <a:ext cx="94053" cy="106191"/>
              </a:xfrm>
              <a:custGeom>
                <a:rect b="b" l="l" r="r" t="t"/>
                <a:pathLst>
                  <a:path extrusionOk="0" h="106191" w="94053">
                    <a:moveTo>
                      <a:pt x="94054" y="52896"/>
                    </a:moveTo>
                    <a:cubicBezTo>
                      <a:pt x="94054" y="61288"/>
                      <a:pt x="92955" y="68830"/>
                      <a:pt x="90757" y="75423"/>
                    </a:cubicBezTo>
                    <a:cubicBezTo>
                      <a:pt x="88560" y="82016"/>
                      <a:pt x="85413" y="87611"/>
                      <a:pt x="81317" y="92156"/>
                    </a:cubicBezTo>
                    <a:cubicBezTo>
                      <a:pt x="77221" y="96701"/>
                      <a:pt x="72226" y="100198"/>
                      <a:pt x="66432" y="102595"/>
                    </a:cubicBezTo>
                    <a:cubicBezTo>
                      <a:pt x="60588" y="104993"/>
                      <a:pt x="53995" y="106192"/>
                      <a:pt x="46652" y="106192"/>
                    </a:cubicBezTo>
                    <a:cubicBezTo>
                      <a:pt x="39809" y="106192"/>
                      <a:pt x="33516" y="104993"/>
                      <a:pt x="27821" y="102595"/>
                    </a:cubicBezTo>
                    <a:cubicBezTo>
                      <a:pt x="22127" y="100198"/>
                      <a:pt x="17182" y="96701"/>
                      <a:pt x="13037" y="92156"/>
                    </a:cubicBezTo>
                    <a:cubicBezTo>
                      <a:pt x="8891" y="87611"/>
                      <a:pt x="5694" y="82016"/>
                      <a:pt x="3396" y="75423"/>
                    </a:cubicBezTo>
                    <a:cubicBezTo>
                      <a:pt x="1099" y="68830"/>
                      <a:pt x="0" y="61288"/>
                      <a:pt x="0" y="52896"/>
                    </a:cubicBezTo>
                    <a:cubicBezTo>
                      <a:pt x="0" y="41657"/>
                      <a:pt x="1898" y="32117"/>
                      <a:pt x="5694" y="24225"/>
                    </a:cubicBezTo>
                    <a:cubicBezTo>
                      <a:pt x="9490" y="16333"/>
                      <a:pt x="14935" y="10339"/>
                      <a:pt x="22027" y="6194"/>
                    </a:cubicBezTo>
                    <a:cubicBezTo>
                      <a:pt x="29120" y="2048"/>
                      <a:pt x="37512" y="0"/>
                      <a:pt x="47302" y="0"/>
                    </a:cubicBezTo>
                    <a:cubicBezTo>
                      <a:pt x="57091" y="0"/>
                      <a:pt x="64834" y="2098"/>
                      <a:pt x="71827" y="6244"/>
                    </a:cubicBezTo>
                    <a:cubicBezTo>
                      <a:pt x="78820" y="10439"/>
                      <a:pt x="84314" y="16433"/>
                      <a:pt x="88160" y="24325"/>
                    </a:cubicBezTo>
                    <a:cubicBezTo>
                      <a:pt x="92056" y="32217"/>
                      <a:pt x="94004" y="41707"/>
                      <a:pt x="94004" y="52896"/>
                    </a:cubicBezTo>
                    <a:close/>
                    <a:moveTo>
                      <a:pt x="16083" y="52896"/>
                    </a:moveTo>
                    <a:cubicBezTo>
                      <a:pt x="16083" y="61138"/>
                      <a:pt x="17182" y="68280"/>
                      <a:pt x="19380" y="74324"/>
                    </a:cubicBezTo>
                    <a:cubicBezTo>
                      <a:pt x="21578" y="80368"/>
                      <a:pt x="24925" y="85063"/>
                      <a:pt x="29470" y="88360"/>
                    </a:cubicBezTo>
                    <a:cubicBezTo>
                      <a:pt x="34015" y="91656"/>
                      <a:pt x="39859" y="93305"/>
                      <a:pt x="47052" y="93305"/>
                    </a:cubicBezTo>
                    <a:cubicBezTo>
                      <a:pt x="54245" y="93305"/>
                      <a:pt x="59989" y="91656"/>
                      <a:pt x="64584" y="88360"/>
                    </a:cubicBezTo>
                    <a:cubicBezTo>
                      <a:pt x="69179" y="85063"/>
                      <a:pt x="72526" y="80368"/>
                      <a:pt x="74724" y="74324"/>
                    </a:cubicBezTo>
                    <a:cubicBezTo>
                      <a:pt x="76922" y="68280"/>
                      <a:pt x="77970" y="61138"/>
                      <a:pt x="77970" y="52896"/>
                    </a:cubicBezTo>
                    <a:cubicBezTo>
                      <a:pt x="77970" y="44654"/>
                      <a:pt x="76872" y="37662"/>
                      <a:pt x="74724" y="31718"/>
                    </a:cubicBezTo>
                    <a:cubicBezTo>
                      <a:pt x="72526" y="25774"/>
                      <a:pt x="69179" y="21178"/>
                      <a:pt x="64634" y="17932"/>
                    </a:cubicBezTo>
                    <a:cubicBezTo>
                      <a:pt x="60089" y="14685"/>
                      <a:pt x="54195" y="13087"/>
                      <a:pt x="46952" y="13087"/>
                    </a:cubicBezTo>
                    <a:cubicBezTo>
                      <a:pt x="36313" y="13087"/>
                      <a:pt x="28471" y="16633"/>
                      <a:pt x="23526" y="23676"/>
                    </a:cubicBezTo>
                    <a:cubicBezTo>
                      <a:pt x="18581" y="30719"/>
                      <a:pt x="16083" y="40459"/>
                      <a:pt x="16083" y="5294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5" name="Google Shape;3865;g34ed79b00d1_0_3626"/>
              <p:cNvSpPr/>
              <p:nvPr/>
            </p:nvSpPr>
            <p:spPr>
              <a:xfrm>
                <a:off x="7015761" y="2432117"/>
                <a:ext cx="72975" cy="106191"/>
              </a:xfrm>
              <a:custGeom>
                <a:rect b="b" l="l" r="r" t="t"/>
                <a:pathLst>
                  <a:path extrusionOk="0" h="106191" w="72975">
                    <a:moveTo>
                      <a:pt x="72975" y="76322"/>
                    </a:moveTo>
                    <a:cubicBezTo>
                      <a:pt x="72975" y="82865"/>
                      <a:pt x="71327" y="88360"/>
                      <a:pt x="68081" y="92805"/>
                    </a:cubicBezTo>
                    <a:cubicBezTo>
                      <a:pt x="64784" y="97251"/>
                      <a:pt x="60139" y="100597"/>
                      <a:pt x="54045" y="102845"/>
                    </a:cubicBezTo>
                    <a:cubicBezTo>
                      <a:pt x="47951" y="105093"/>
                      <a:pt x="40709" y="106192"/>
                      <a:pt x="32317" y="106192"/>
                    </a:cubicBezTo>
                    <a:cubicBezTo>
                      <a:pt x="25125" y="106192"/>
                      <a:pt x="18931" y="105642"/>
                      <a:pt x="13736" y="104493"/>
                    </a:cubicBezTo>
                    <a:cubicBezTo>
                      <a:pt x="8491" y="103394"/>
                      <a:pt x="3946" y="101796"/>
                      <a:pt x="0" y="99748"/>
                    </a:cubicBezTo>
                    <a:lnTo>
                      <a:pt x="0" y="85463"/>
                    </a:lnTo>
                    <a:cubicBezTo>
                      <a:pt x="4196" y="87511"/>
                      <a:pt x="9140" y="89409"/>
                      <a:pt x="14935" y="91057"/>
                    </a:cubicBezTo>
                    <a:cubicBezTo>
                      <a:pt x="20729" y="92755"/>
                      <a:pt x="26673" y="93604"/>
                      <a:pt x="32716" y="93604"/>
                    </a:cubicBezTo>
                    <a:cubicBezTo>
                      <a:pt x="41557" y="93604"/>
                      <a:pt x="48001" y="92156"/>
                      <a:pt x="51997" y="89309"/>
                    </a:cubicBezTo>
                    <a:cubicBezTo>
                      <a:pt x="55993" y="86462"/>
                      <a:pt x="57991" y="82566"/>
                      <a:pt x="57991" y="77621"/>
                    </a:cubicBezTo>
                    <a:cubicBezTo>
                      <a:pt x="57991" y="74824"/>
                      <a:pt x="57191" y="72326"/>
                      <a:pt x="55593" y="70178"/>
                    </a:cubicBezTo>
                    <a:cubicBezTo>
                      <a:pt x="53995" y="68031"/>
                      <a:pt x="51348" y="65933"/>
                      <a:pt x="47602" y="63935"/>
                    </a:cubicBezTo>
                    <a:cubicBezTo>
                      <a:pt x="43855" y="61887"/>
                      <a:pt x="38710" y="59689"/>
                      <a:pt x="32067" y="57242"/>
                    </a:cubicBezTo>
                    <a:cubicBezTo>
                      <a:pt x="25524" y="54744"/>
                      <a:pt x="19880" y="52297"/>
                      <a:pt x="15085" y="49799"/>
                    </a:cubicBezTo>
                    <a:cubicBezTo>
                      <a:pt x="10339" y="47352"/>
                      <a:pt x="6643" y="44305"/>
                      <a:pt x="4046" y="40758"/>
                    </a:cubicBezTo>
                    <a:cubicBezTo>
                      <a:pt x="1449" y="37212"/>
                      <a:pt x="150" y="32617"/>
                      <a:pt x="150" y="26922"/>
                    </a:cubicBezTo>
                    <a:cubicBezTo>
                      <a:pt x="150" y="18281"/>
                      <a:pt x="3646" y="11588"/>
                      <a:pt x="10689" y="6943"/>
                    </a:cubicBezTo>
                    <a:cubicBezTo>
                      <a:pt x="17682" y="2298"/>
                      <a:pt x="26923" y="0"/>
                      <a:pt x="38311" y="0"/>
                    </a:cubicBezTo>
                    <a:cubicBezTo>
                      <a:pt x="44505" y="0"/>
                      <a:pt x="50248" y="599"/>
                      <a:pt x="55643" y="1848"/>
                    </a:cubicBezTo>
                    <a:cubicBezTo>
                      <a:pt x="61038" y="3047"/>
                      <a:pt x="66082" y="4695"/>
                      <a:pt x="70728" y="6743"/>
                    </a:cubicBezTo>
                    <a:lnTo>
                      <a:pt x="65483" y="19180"/>
                    </a:lnTo>
                    <a:cubicBezTo>
                      <a:pt x="61238" y="17382"/>
                      <a:pt x="56742" y="15834"/>
                      <a:pt x="51947" y="14585"/>
                    </a:cubicBezTo>
                    <a:cubicBezTo>
                      <a:pt x="47152" y="13336"/>
                      <a:pt x="42257" y="12737"/>
                      <a:pt x="37262" y="12737"/>
                    </a:cubicBezTo>
                    <a:cubicBezTo>
                      <a:pt x="30119" y="12737"/>
                      <a:pt x="24575" y="13936"/>
                      <a:pt x="20779" y="16283"/>
                    </a:cubicBezTo>
                    <a:cubicBezTo>
                      <a:pt x="16933" y="18631"/>
                      <a:pt x="15035" y="21878"/>
                      <a:pt x="15035" y="26023"/>
                    </a:cubicBezTo>
                    <a:cubicBezTo>
                      <a:pt x="15035" y="29220"/>
                      <a:pt x="15933" y="31818"/>
                      <a:pt x="17682" y="33865"/>
                    </a:cubicBezTo>
                    <a:cubicBezTo>
                      <a:pt x="19480" y="35913"/>
                      <a:pt x="22327" y="37861"/>
                      <a:pt x="26223" y="39659"/>
                    </a:cubicBezTo>
                    <a:cubicBezTo>
                      <a:pt x="30169" y="41458"/>
                      <a:pt x="35314" y="43605"/>
                      <a:pt x="41757" y="46003"/>
                    </a:cubicBezTo>
                    <a:cubicBezTo>
                      <a:pt x="48201" y="48351"/>
                      <a:pt x="53745" y="50798"/>
                      <a:pt x="58390" y="53346"/>
                    </a:cubicBezTo>
                    <a:cubicBezTo>
                      <a:pt x="63086" y="55893"/>
                      <a:pt x="66682" y="58940"/>
                      <a:pt x="69179" y="62486"/>
                    </a:cubicBezTo>
                    <a:cubicBezTo>
                      <a:pt x="71727" y="66082"/>
                      <a:pt x="72975" y="70678"/>
                      <a:pt x="72975" y="7627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866" name="Google Shape;3866;g34ed79b00d1_0_3626"/>
            <p:cNvGrpSpPr/>
            <p:nvPr/>
          </p:nvGrpSpPr>
          <p:grpSpPr>
            <a:xfrm>
              <a:off x="8419977" y="2779662"/>
              <a:ext cx="2137967" cy="214681"/>
              <a:chOff x="8419977" y="2779662"/>
              <a:chExt cx="2137967" cy="214681"/>
            </a:xfrm>
          </p:grpSpPr>
          <p:sp>
            <p:nvSpPr>
              <p:cNvPr id="3867" name="Google Shape;3867;g34ed79b00d1_0_3626"/>
              <p:cNvSpPr/>
              <p:nvPr/>
            </p:nvSpPr>
            <p:spPr>
              <a:xfrm>
                <a:off x="8419977" y="2793898"/>
                <a:ext cx="125221" cy="197698"/>
              </a:xfrm>
              <a:custGeom>
                <a:rect b="b" l="l" r="r" t="t"/>
                <a:pathLst>
                  <a:path extrusionOk="0" h="197698" w="125221">
                    <a:moveTo>
                      <a:pt x="51697" y="0"/>
                    </a:moveTo>
                    <a:cubicBezTo>
                      <a:pt x="77221" y="0"/>
                      <a:pt x="95852" y="4995"/>
                      <a:pt x="107590" y="14935"/>
                    </a:cubicBezTo>
                    <a:cubicBezTo>
                      <a:pt x="119328" y="24875"/>
                      <a:pt x="125222" y="39160"/>
                      <a:pt x="125222" y="57741"/>
                    </a:cubicBezTo>
                    <a:cubicBezTo>
                      <a:pt x="125222" y="66133"/>
                      <a:pt x="123824" y="74074"/>
                      <a:pt x="121076" y="81617"/>
                    </a:cubicBezTo>
                    <a:cubicBezTo>
                      <a:pt x="118329" y="89159"/>
                      <a:pt x="113883" y="95752"/>
                      <a:pt x="107740" y="101496"/>
                    </a:cubicBezTo>
                    <a:cubicBezTo>
                      <a:pt x="101596" y="107241"/>
                      <a:pt x="93554" y="111736"/>
                      <a:pt x="83615" y="115033"/>
                    </a:cubicBezTo>
                    <a:cubicBezTo>
                      <a:pt x="73675" y="118329"/>
                      <a:pt x="61487" y="119978"/>
                      <a:pt x="47052" y="119978"/>
                    </a:cubicBezTo>
                    <a:lnTo>
                      <a:pt x="22976" y="119978"/>
                    </a:lnTo>
                    <a:lnTo>
                      <a:pt x="22976" y="197698"/>
                    </a:lnTo>
                    <a:lnTo>
                      <a:pt x="0" y="197698"/>
                    </a:lnTo>
                    <a:lnTo>
                      <a:pt x="0" y="50"/>
                    </a:lnTo>
                    <a:lnTo>
                      <a:pt x="51647" y="50"/>
                    </a:lnTo>
                    <a:close/>
                    <a:moveTo>
                      <a:pt x="49500" y="19630"/>
                    </a:moveTo>
                    <a:lnTo>
                      <a:pt x="22976" y="19630"/>
                    </a:lnTo>
                    <a:lnTo>
                      <a:pt x="22976" y="100198"/>
                    </a:lnTo>
                    <a:lnTo>
                      <a:pt x="44455" y="100198"/>
                    </a:lnTo>
                    <a:cubicBezTo>
                      <a:pt x="57091" y="100198"/>
                      <a:pt x="67581" y="98849"/>
                      <a:pt x="76022" y="96152"/>
                    </a:cubicBezTo>
                    <a:cubicBezTo>
                      <a:pt x="84464" y="93455"/>
                      <a:pt x="90757" y="89059"/>
                      <a:pt x="95003" y="82966"/>
                    </a:cubicBezTo>
                    <a:cubicBezTo>
                      <a:pt x="99249" y="76872"/>
                      <a:pt x="101347" y="68780"/>
                      <a:pt x="101347" y="58690"/>
                    </a:cubicBezTo>
                    <a:cubicBezTo>
                      <a:pt x="101347" y="45553"/>
                      <a:pt x="97151" y="35714"/>
                      <a:pt x="88760" y="29270"/>
                    </a:cubicBezTo>
                    <a:cubicBezTo>
                      <a:pt x="80368" y="22827"/>
                      <a:pt x="67281" y="19580"/>
                      <a:pt x="49400" y="1958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8" name="Google Shape;3868;g34ed79b00d1_0_3626"/>
              <p:cNvSpPr/>
              <p:nvPr/>
            </p:nvSpPr>
            <p:spPr>
              <a:xfrm>
                <a:off x="8574919" y="2840700"/>
                <a:ext cx="136011" cy="153543"/>
              </a:xfrm>
              <a:custGeom>
                <a:rect b="b" l="l" r="r" t="t"/>
                <a:pathLst>
                  <a:path extrusionOk="0" h="153543" w="136011">
                    <a:moveTo>
                      <a:pt x="136011" y="76522"/>
                    </a:moveTo>
                    <a:cubicBezTo>
                      <a:pt x="136011" y="88710"/>
                      <a:pt x="134412" y="99549"/>
                      <a:pt x="131266" y="109089"/>
                    </a:cubicBezTo>
                    <a:cubicBezTo>
                      <a:pt x="128119" y="118629"/>
                      <a:pt x="123574" y="126721"/>
                      <a:pt x="117630" y="133264"/>
                    </a:cubicBezTo>
                    <a:cubicBezTo>
                      <a:pt x="111686" y="139808"/>
                      <a:pt x="104493" y="144852"/>
                      <a:pt x="96052" y="148349"/>
                    </a:cubicBezTo>
                    <a:cubicBezTo>
                      <a:pt x="87610" y="151795"/>
                      <a:pt x="78070" y="153544"/>
                      <a:pt x="67481" y="153544"/>
                    </a:cubicBezTo>
                    <a:cubicBezTo>
                      <a:pt x="57541" y="153544"/>
                      <a:pt x="48500" y="151795"/>
                      <a:pt x="40259" y="148349"/>
                    </a:cubicBezTo>
                    <a:cubicBezTo>
                      <a:pt x="32017" y="144902"/>
                      <a:pt x="24875" y="139857"/>
                      <a:pt x="18880" y="133264"/>
                    </a:cubicBezTo>
                    <a:cubicBezTo>
                      <a:pt x="12887" y="126671"/>
                      <a:pt x="8241" y="118629"/>
                      <a:pt x="4945" y="109089"/>
                    </a:cubicBezTo>
                    <a:cubicBezTo>
                      <a:pt x="1648" y="99549"/>
                      <a:pt x="0" y="88660"/>
                      <a:pt x="0" y="76522"/>
                    </a:cubicBezTo>
                    <a:cubicBezTo>
                      <a:pt x="0" y="60289"/>
                      <a:pt x="2747" y="46503"/>
                      <a:pt x="8241" y="35064"/>
                    </a:cubicBezTo>
                    <a:cubicBezTo>
                      <a:pt x="13736" y="23626"/>
                      <a:pt x="21578" y="14985"/>
                      <a:pt x="31818" y="8991"/>
                    </a:cubicBezTo>
                    <a:cubicBezTo>
                      <a:pt x="42057" y="2997"/>
                      <a:pt x="54245" y="0"/>
                      <a:pt x="68380" y="0"/>
                    </a:cubicBezTo>
                    <a:cubicBezTo>
                      <a:pt x="82516" y="0"/>
                      <a:pt x="93704" y="2997"/>
                      <a:pt x="103844" y="9041"/>
                    </a:cubicBezTo>
                    <a:cubicBezTo>
                      <a:pt x="113983" y="15085"/>
                      <a:pt x="121875" y="23826"/>
                      <a:pt x="127519" y="35214"/>
                    </a:cubicBezTo>
                    <a:cubicBezTo>
                      <a:pt x="133164" y="46603"/>
                      <a:pt x="135961" y="60388"/>
                      <a:pt x="135961" y="76522"/>
                    </a:cubicBezTo>
                    <a:close/>
                    <a:moveTo>
                      <a:pt x="23276" y="76522"/>
                    </a:moveTo>
                    <a:cubicBezTo>
                      <a:pt x="23276" y="88410"/>
                      <a:pt x="24875" y="98749"/>
                      <a:pt x="28021" y="107490"/>
                    </a:cubicBezTo>
                    <a:cubicBezTo>
                      <a:pt x="31168" y="116231"/>
                      <a:pt x="36063" y="122975"/>
                      <a:pt x="42606" y="127770"/>
                    </a:cubicBezTo>
                    <a:cubicBezTo>
                      <a:pt x="49200" y="132565"/>
                      <a:pt x="57641" y="134912"/>
                      <a:pt x="68031" y="134912"/>
                    </a:cubicBezTo>
                    <a:cubicBezTo>
                      <a:pt x="78420" y="134912"/>
                      <a:pt x="86761" y="132515"/>
                      <a:pt x="93354" y="127770"/>
                    </a:cubicBezTo>
                    <a:cubicBezTo>
                      <a:pt x="99948" y="123024"/>
                      <a:pt x="104843" y="116231"/>
                      <a:pt x="108040" y="107490"/>
                    </a:cubicBezTo>
                    <a:cubicBezTo>
                      <a:pt x="111187" y="98749"/>
                      <a:pt x="112785" y="88410"/>
                      <a:pt x="112785" y="76522"/>
                    </a:cubicBezTo>
                    <a:cubicBezTo>
                      <a:pt x="112785" y="64634"/>
                      <a:pt x="111187" y="54495"/>
                      <a:pt x="108040" y="45903"/>
                    </a:cubicBezTo>
                    <a:cubicBezTo>
                      <a:pt x="104893" y="37312"/>
                      <a:pt x="99998" y="30669"/>
                      <a:pt x="93454" y="25974"/>
                    </a:cubicBezTo>
                    <a:cubicBezTo>
                      <a:pt x="86861" y="21278"/>
                      <a:pt x="78370" y="18931"/>
                      <a:pt x="67881" y="18931"/>
                    </a:cubicBezTo>
                    <a:cubicBezTo>
                      <a:pt x="52446" y="18931"/>
                      <a:pt x="41158" y="24026"/>
                      <a:pt x="34015" y="34215"/>
                    </a:cubicBezTo>
                    <a:cubicBezTo>
                      <a:pt x="26873" y="44405"/>
                      <a:pt x="23276" y="58490"/>
                      <a:pt x="23276" y="7652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9" name="Google Shape;3869;g34ed79b00d1_0_3626"/>
              <p:cNvSpPr/>
              <p:nvPr/>
            </p:nvSpPr>
            <p:spPr>
              <a:xfrm>
                <a:off x="8740001" y="2840600"/>
                <a:ext cx="105692" cy="153643"/>
              </a:xfrm>
              <a:custGeom>
                <a:rect b="b" l="l" r="r" t="t"/>
                <a:pathLst>
                  <a:path extrusionOk="0" h="153643" w="105692">
                    <a:moveTo>
                      <a:pt x="105592" y="110387"/>
                    </a:moveTo>
                    <a:cubicBezTo>
                      <a:pt x="105592" y="119828"/>
                      <a:pt x="103245" y="127819"/>
                      <a:pt x="98500" y="134263"/>
                    </a:cubicBezTo>
                    <a:cubicBezTo>
                      <a:pt x="93754" y="140706"/>
                      <a:pt x="87011" y="145552"/>
                      <a:pt x="78220" y="148798"/>
                    </a:cubicBezTo>
                    <a:cubicBezTo>
                      <a:pt x="69429" y="152045"/>
                      <a:pt x="58940" y="153643"/>
                      <a:pt x="46802" y="153643"/>
                    </a:cubicBezTo>
                    <a:cubicBezTo>
                      <a:pt x="36413" y="153643"/>
                      <a:pt x="27472" y="152844"/>
                      <a:pt x="19880" y="151195"/>
                    </a:cubicBezTo>
                    <a:cubicBezTo>
                      <a:pt x="12288" y="149597"/>
                      <a:pt x="5694" y="147300"/>
                      <a:pt x="0" y="144303"/>
                    </a:cubicBezTo>
                    <a:lnTo>
                      <a:pt x="0" y="123624"/>
                    </a:lnTo>
                    <a:cubicBezTo>
                      <a:pt x="6044" y="126571"/>
                      <a:pt x="13237" y="129318"/>
                      <a:pt x="21628" y="131716"/>
                    </a:cubicBezTo>
                    <a:cubicBezTo>
                      <a:pt x="30019" y="134163"/>
                      <a:pt x="38561" y="135362"/>
                      <a:pt x="47302" y="135362"/>
                    </a:cubicBezTo>
                    <a:cubicBezTo>
                      <a:pt x="60089" y="135362"/>
                      <a:pt x="69379" y="133264"/>
                      <a:pt x="75174" y="129118"/>
                    </a:cubicBezTo>
                    <a:cubicBezTo>
                      <a:pt x="80918" y="124972"/>
                      <a:pt x="83815" y="119328"/>
                      <a:pt x="83815" y="112235"/>
                    </a:cubicBezTo>
                    <a:cubicBezTo>
                      <a:pt x="83815" y="108189"/>
                      <a:pt x="82666" y="104593"/>
                      <a:pt x="80368" y="101496"/>
                    </a:cubicBezTo>
                    <a:cubicBezTo>
                      <a:pt x="78070" y="98400"/>
                      <a:pt x="74224" y="95353"/>
                      <a:pt x="68830" y="92456"/>
                    </a:cubicBezTo>
                    <a:cubicBezTo>
                      <a:pt x="63436" y="89509"/>
                      <a:pt x="55943" y="86312"/>
                      <a:pt x="46403" y="82766"/>
                    </a:cubicBezTo>
                    <a:cubicBezTo>
                      <a:pt x="36962" y="79169"/>
                      <a:pt x="28771" y="75573"/>
                      <a:pt x="21878" y="72026"/>
                    </a:cubicBezTo>
                    <a:cubicBezTo>
                      <a:pt x="14985" y="68480"/>
                      <a:pt x="9690" y="64134"/>
                      <a:pt x="5944" y="58990"/>
                    </a:cubicBezTo>
                    <a:cubicBezTo>
                      <a:pt x="2198" y="53845"/>
                      <a:pt x="350" y="47202"/>
                      <a:pt x="350" y="38960"/>
                    </a:cubicBezTo>
                    <a:cubicBezTo>
                      <a:pt x="350" y="26423"/>
                      <a:pt x="5445" y="16833"/>
                      <a:pt x="15534" y="10089"/>
                    </a:cubicBezTo>
                    <a:cubicBezTo>
                      <a:pt x="25674" y="3396"/>
                      <a:pt x="39010" y="0"/>
                      <a:pt x="55493" y="0"/>
                    </a:cubicBezTo>
                    <a:cubicBezTo>
                      <a:pt x="64434" y="0"/>
                      <a:pt x="72776" y="899"/>
                      <a:pt x="80568" y="2647"/>
                    </a:cubicBezTo>
                    <a:cubicBezTo>
                      <a:pt x="88360" y="4396"/>
                      <a:pt x="95652" y="6793"/>
                      <a:pt x="102395" y="9740"/>
                    </a:cubicBezTo>
                    <a:lnTo>
                      <a:pt x="94803" y="27722"/>
                    </a:lnTo>
                    <a:cubicBezTo>
                      <a:pt x="88660" y="25124"/>
                      <a:pt x="82117" y="22877"/>
                      <a:pt x="75224" y="21078"/>
                    </a:cubicBezTo>
                    <a:cubicBezTo>
                      <a:pt x="68281" y="19280"/>
                      <a:pt x="61188" y="18381"/>
                      <a:pt x="53995" y="18381"/>
                    </a:cubicBezTo>
                    <a:cubicBezTo>
                      <a:pt x="43605" y="18381"/>
                      <a:pt x="35664" y="20079"/>
                      <a:pt x="30119" y="23526"/>
                    </a:cubicBezTo>
                    <a:cubicBezTo>
                      <a:pt x="24575" y="26972"/>
                      <a:pt x="21828" y="31618"/>
                      <a:pt x="21828" y="37561"/>
                    </a:cubicBezTo>
                    <a:cubicBezTo>
                      <a:pt x="21828" y="42157"/>
                      <a:pt x="23126" y="45953"/>
                      <a:pt x="25674" y="48900"/>
                    </a:cubicBezTo>
                    <a:cubicBezTo>
                      <a:pt x="28221" y="51897"/>
                      <a:pt x="32367" y="54694"/>
                      <a:pt x="38061" y="57291"/>
                    </a:cubicBezTo>
                    <a:cubicBezTo>
                      <a:pt x="43755" y="59889"/>
                      <a:pt x="51198" y="62986"/>
                      <a:pt x="60488" y="66482"/>
                    </a:cubicBezTo>
                    <a:cubicBezTo>
                      <a:pt x="69779" y="69929"/>
                      <a:pt x="77771" y="73425"/>
                      <a:pt x="84564" y="77071"/>
                    </a:cubicBezTo>
                    <a:cubicBezTo>
                      <a:pt x="91307" y="80717"/>
                      <a:pt x="96552" y="85113"/>
                      <a:pt x="100198" y="90308"/>
                    </a:cubicBezTo>
                    <a:cubicBezTo>
                      <a:pt x="103844" y="95502"/>
                      <a:pt x="105692" y="102146"/>
                      <a:pt x="105692" y="11023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0" name="Google Shape;3870;g34ed79b00d1_0_3626"/>
              <p:cNvSpPr/>
              <p:nvPr/>
            </p:nvSpPr>
            <p:spPr>
              <a:xfrm>
                <a:off x="8871966" y="2840600"/>
                <a:ext cx="105692" cy="153643"/>
              </a:xfrm>
              <a:custGeom>
                <a:rect b="b" l="l" r="r" t="t"/>
                <a:pathLst>
                  <a:path extrusionOk="0" h="153643" w="105692">
                    <a:moveTo>
                      <a:pt x="105592" y="110387"/>
                    </a:moveTo>
                    <a:cubicBezTo>
                      <a:pt x="105592" y="119828"/>
                      <a:pt x="103245" y="127819"/>
                      <a:pt x="98499" y="134263"/>
                    </a:cubicBezTo>
                    <a:cubicBezTo>
                      <a:pt x="93754" y="140706"/>
                      <a:pt x="87011" y="145552"/>
                      <a:pt x="78220" y="148798"/>
                    </a:cubicBezTo>
                    <a:cubicBezTo>
                      <a:pt x="69429" y="152045"/>
                      <a:pt x="58940" y="153643"/>
                      <a:pt x="46802" y="153643"/>
                    </a:cubicBezTo>
                    <a:cubicBezTo>
                      <a:pt x="36413" y="153643"/>
                      <a:pt x="27472" y="152844"/>
                      <a:pt x="19880" y="151195"/>
                    </a:cubicBezTo>
                    <a:cubicBezTo>
                      <a:pt x="12287" y="149597"/>
                      <a:pt x="5694" y="147300"/>
                      <a:pt x="0" y="144303"/>
                    </a:cubicBezTo>
                    <a:lnTo>
                      <a:pt x="0" y="123624"/>
                    </a:lnTo>
                    <a:cubicBezTo>
                      <a:pt x="6044" y="126571"/>
                      <a:pt x="13237" y="129318"/>
                      <a:pt x="21628" y="131716"/>
                    </a:cubicBezTo>
                    <a:cubicBezTo>
                      <a:pt x="30019" y="134163"/>
                      <a:pt x="38560" y="135362"/>
                      <a:pt x="47302" y="135362"/>
                    </a:cubicBezTo>
                    <a:cubicBezTo>
                      <a:pt x="60089" y="135362"/>
                      <a:pt x="69379" y="133264"/>
                      <a:pt x="75174" y="129118"/>
                    </a:cubicBezTo>
                    <a:cubicBezTo>
                      <a:pt x="80917" y="124972"/>
                      <a:pt x="83815" y="119328"/>
                      <a:pt x="83815" y="112235"/>
                    </a:cubicBezTo>
                    <a:cubicBezTo>
                      <a:pt x="83815" y="108189"/>
                      <a:pt x="82666" y="104593"/>
                      <a:pt x="80368" y="101496"/>
                    </a:cubicBezTo>
                    <a:cubicBezTo>
                      <a:pt x="78070" y="98400"/>
                      <a:pt x="74224" y="95353"/>
                      <a:pt x="68830" y="92456"/>
                    </a:cubicBezTo>
                    <a:cubicBezTo>
                      <a:pt x="63435" y="89509"/>
                      <a:pt x="55943" y="86312"/>
                      <a:pt x="46403" y="82766"/>
                    </a:cubicBezTo>
                    <a:cubicBezTo>
                      <a:pt x="36962" y="79169"/>
                      <a:pt x="28771" y="75573"/>
                      <a:pt x="21878" y="72026"/>
                    </a:cubicBezTo>
                    <a:cubicBezTo>
                      <a:pt x="14985" y="68480"/>
                      <a:pt x="9690" y="64134"/>
                      <a:pt x="5944" y="58990"/>
                    </a:cubicBezTo>
                    <a:cubicBezTo>
                      <a:pt x="2197" y="53845"/>
                      <a:pt x="349" y="47202"/>
                      <a:pt x="349" y="38960"/>
                    </a:cubicBezTo>
                    <a:cubicBezTo>
                      <a:pt x="349" y="26423"/>
                      <a:pt x="5444" y="16833"/>
                      <a:pt x="15534" y="10089"/>
                    </a:cubicBezTo>
                    <a:cubicBezTo>
                      <a:pt x="25674" y="3396"/>
                      <a:pt x="39010" y="0"/>
                      <a:pt x="55493" y="0"/>
                    </a:cubicBezTo>
                    <a:cubicBezTo>
                      <a:pt x="64434" y="0"/>
                      <a:pt x="72775" y="899"/>
                      <a:pt x="80568" y="2647"/>
                    </a:cubicBezTo>
                    <a:cubicBezTo>
                      <a:pt x="88360" y="4396"/>
                      <a:pt x="95652" y="6793"/>
                      <a:pt x="102395" y="9740"/>
                    </a:cubicBezTo>
                    <a:lnTo>
                      <a:pt x="94803" y="27722"/>
                    </a:lnTo>
                    <a:cubicBezTo>
                      <a:pt x="88660" y="25124"/>
                      <a:pt x="82116" y="22877"/>
                      <a:pt x="75223" y="21078"/>
                    </a:cubicBezTo>
                    <a:cubicBezTo>
                      <a:pt x="68281" y="19280"/>
                      <a:pt x="61188" y="18381"/>
                      <a:pt x="53995" y="18381"/>
                    </a:cubicBezTo>
                    <a:cubicBezTo>
                      <a:pt x="43605" y="18381"/>
                      <a:pt x="35664" y="20079"/>
                      <a:pt x="30119" y="23526"/>
                    </a:cubicBezTo>
                    <a:cubicBezTo>
                      <a:pt x="24575" y="26972"/>
                      <a:pt x="21828" y="31618"/>
                      <a:pt x="21828" y="37561"/>
                    </a:cubicBezTo>
                    <a:cubicBezTo>
                      <a:pt x="21828" y="42157"/>
                      <a:pt x="23126" y="45953"/>
                      <a:pt x="25674" y="48900"/>
                    </a:cubicBezTo>
                    <a:cubicBezTo>
                      <a:pt x="28221" y="51897"/>
                      <a:pt x="32367" y="54694"/>
                      <a:pt x="38061" y="57291"/>
                    </a:cubicBezTo>
                    <a:cubicBezTo>
                      <a:pt x="43755" y="59889"/>
                      <a:pt x="51198" y="62986"/>
                      <a:pt x="60488" y="66482"/>
                    </a:cubicBezTo>
                    <a:cubicBezTo>
                      <a:pt x="69779" y="69929"/>
                      <a:pt x="77770" y="73425"/>
                      <a:pt x="84563" y="77071"/>
                    </a:cubicBezTo>
                    <a:cubicBezTo>
                      <a:pt x="91307" y="80717"/>
                      <a:pt x="96551" y="85113"/>
                      <a:pt x="100197" y="90308"/>
                    </a:cubicBezTo>
                    <a:cubicBezTo>
                      <a:pt x="103844" y="95502"/>
                      <a:pt x="105692" y="102146"/>
                      <a:pt x="105692" y="11023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1" name="Google Shape;3871;g34ed79b00d1_0_3626"/>
              <p:cNvSpPr/>
              <p:nvPr/>
            </p:nvSpPr>
            <p:spPr>
              <a:xfrm>
                <a:off x="9011573" y="2787954"/>
                <a:ext cx="27072" cy="203592"/>
              </a:xfrm>
              <a:custGeom>
                <a:rect b="b" l="l" r="r" t="t"/>
                <a:pathLst>
                  <a:path extrusionOk="0" h="203592" w="27072">
                    <a:moveTo>
                      <a:pt x="13537" y="0"/>
                    </a:moveTo>
                    <a:cubicBezTo>
                      <a:pt x="17233" y="0"/>
                      <a:pt x="20430" y="1199"/>
                      <a:pt x="23076" y="3596"/>
                    </a:cubicBezTo>
                    <a:cubicBezTo>
                      <a:pt x="25724" y="5994"/>
                      <a:pt x="27073" y="9690"/>
                      <a:pt x="27073" y="14735"/>
                    </a:cubicBezTo>
                    <a:cubicBezTo>
                      <a:pt x="27073" y="19780"/>
                      <a:pt x="25724" y="23376"/>
                      <a:pt x="23076" y="25824"/>
                    </a:cubicBezTo>
                    <a:cubicBezTo>
                      <a:pt x="20430" y="28271"/>
                      <a:pt x="17233" y="29470"/>
                      <a:pt x="13537" y="29470"/>
                    </a:cubicBezTo>
                    <a:cubicBezTo>
                      <a:pt x="9640" y="29470"/>
                      <a:pt x="6444" y="28271"/>
                      <a:pt x="3846" y="25824"/>
                    </a:cubicBezTo>
                    <a:cubicBezTo>
                      <a:pt x="1299" y="23376"/>
                      <a:pt x="0" y="19680"/>
                      <a:pt x="0" y="14735"/>
                    </a:cubicBezTo>
                    <a:cubicBezTo>
                      <a:pt x="0" y="9790"/>
                      <a:pt x="1299" y="5994"/>
                      <a:pt x="3846" y="3596"/>
                    </a:cubicBezTo>
                    <a:cubicBezTo>
                      <a:pt x="6394" y="1199"/>
                      <a:pt x="9640" y="0"/>
                      <a:pt x="13537" y="0"/>
                    </a:cubicBezTo>
                    <a:close/>
                    <a:moveTo>
                      <a:pt x="24525" y="55444"/>
                    </a:moveTo>
                    <a:lnTo>
                      <a:pt x="24525" y="203592"/>
                    </a:lnTo>
                    <a:lnTo>
                      <a:pt x="2098" y="203592"/>
                    </a:lnTo>
                    <a:lnTo>
                      <a:pt x="2098" y="55444"/>
                    </a:lnTo>
                    <a:lnTo>
                      <a:pt x="24525" y="55444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2" name="Google Shape;3872;g34ed79b00d1_0_3626"/>
              <p:cNvSpPr/>
              <p:nvPr/>
            </p:nvSpPr>
            <p:spPr>
              <a:xfrm>
                <a:off x="9072612" y="2840950"/>
                <a:ext cx="118528" cy="153293"/>
              </a:xfrm>
              <a:custGeom>
                <a:rect b="b" l="l" r="r" t="t"/>
                <a:pathLst>
                  <a:path extrusionOk="0" h="153293" w="118528">
                    <a:moveTo>
                      <a:pt x="66332" y="0"/>
                    </a:moveTo>
                    <a:cubicBezTo>
                      <a:pt x="84014" y="0"/>
                      <a:pt x="97101" y="3946"/>
                      <a:pt x="105692" y="11888"/>
                    </a:cubicBezTo>
                    <a:cubicBezTo>
                      <a:pt x="114233" y="19830"/>
                      <a:pt x="118529" y="32467"/>
                      <a:pt x="118529" y="49899"/>
                    </a:cubicBezTo>
                    <a:lnTo>
                      <a:pt x="118529" y="150596"/>
                    </a:lnTo>
                    <a:lnTo>
                      <a:pt x="102195" y="150596"/>
                    </a:lnTo>
                    <a:lnTo>
                      <a:pt x="97850" y="128718"/>
                    </a:lnTo>
                    <a:lnTo>
                      <a:pt x="96751" y="128718"/>
                    </a:lnTo>
                    <a:cubicBezTo>
                      <a:pt x="92605" y="134113"/>
                      <a:pt x="88260" y="138659"/>
                      <a:pt x="83764" y="142305"/>
                    </a:cubicBezTo>
                    <a:cubicBezTo>
                      <a:pt x="79269" y="145951"/>
                      <a:pt x="74074" y="148698"/>
                      <a:pt x="68130" y="150546"/>
                    </a:cubicBezTo>
                    <a:cubicBezTo>
                      <a:pt x="62236" y="152395"/>
                      <a:pt x="54993" y="153294"/>
                      <a:pt x="46452" y="153294"/>
                    </a:cubicBezTo>
                    <a:cubicBezTo>
                      <a:pt x="37462" y="153294"/>
                      <a:pt x="29419" y="151695"/>
                      <a:pt x="22477" y="148548"/>
                    </a:cubicBezTo>
                    <a:cubicBezTo>
                      <a:pt x="15484" y="145402"/>
                      <a:pt x="9990" y="140606"/>
                      <a:pt x="5994" y="134213"/>
                    </a:cubicBezTo>
                    <a:cubicBezTo>
                      <a:pt x="1997" y="127819"/>
                      <a:pt x="0" y="119728"/>
                      <a:pt x="0" y="109888"/>
                    </a:cubicBezTo>
                    <a:cubicBezTo>
                      <a:pt x="0" y="95103"/>
                      <a:pt x="5844" y="83764"/>
                      <a:pt x="17582" y="75823"/>
                    </a:cubicBezTo>
                    <a:cubicBezTo>
                      <a:pt x="29320" y="67881"/>
                      <a:pt x="47152" y="63585"/>
                      <a:pt x="71127" y="62836"/>
                    </a:cubicBezTo>
                    <a:lnTo>
                      <a:pt x="96701" y="61737"/>
                    </a:lnTo>
                    <a:lnTo>
                      <a:pt x="96701" y="52696"/>
                    </a:lnTo>
                    <a:cubicBezTo>
                      <a:pt x="96701" y="39909"/>
                      <a:pt x="93954" y="30918"/>
                      <a:pt x="88460" y="25774"/>
                    </a:cubicBezTo>
                    <a:cubicBezTo>
                      <a:pt x="82965" y="20629"/>
                      <a:pt x="75223" y="18082"/>
                      <a:pt x="65183" y="18082"/>
                    </a:cubicBezTo>
                    <a:cubicBezTo>
                      <a:pt x="57441" y="18082"/>
                      <a:pt x="50048" y="19230"/>
                      <a:pt x="43006" y="21478"/>
                    </a:cubicBezTo>
                    <a:cubicBezTo>
                      <a:pt x="35963" y="23726"/>
                      <a:pt x="29320" y="26373"/>
                      <a:pt x="22976" y="29470"/>
                    </a:cubicBezTo>
                    <a:lnTo>
                      <a:pt x="16083" y="12437"/>
                    </a:lnTo>
                    <a:cubicBezTo>
                      <a:pt x="22726" y="8991"/>
                      <a:pt x="30419" y="6094"/>
                      <a:pt x="39060" y="3646"/>
                    </a:cubicBezTo>
                    <a:cubicBezTo>
                      <a:pt x="47701" y="1199"/>
                      <a:pt x="56792" y="0"/>
                      <a:pt x="66382" y="0"/>
                    </a:cubicBezTo>
                    <a:close/>
                    <a:moveTo>
                      <a:pt x="96351" y="77621"/>
                    </a:moveTo>
                    <a:lnTo>
                      <a:pt x="73774" y="78570"/>
                    </a:lnTo>
                    <a:cubicBezTo>
                      <a:pt x="55293" y="79269"/>
                      <a:pt x="42257" y="82316"/>
                      <a:pt x="34714" y="87610"/>
                    </a:cubicBezTo>
                    <a:cubicBezTo>
                      <a:pt x="27122" y="92905"/>
                      <a:pt x="23376" y="100447"/>
                      <a:pt x="23376" y="110188"/>
                    </a:cubicBezTo>
                    <a:cubicBezTo>
                      <a:pt x="23376" y="118679"/>
                      <a:pt x="25923" y="124923"/>
                      <a:pt x="31068" y="128968"/>
                    </a:cubicBezTo>
                    <a:cubicBezTo>
                      <a:pt x="36213" y="133014"/>
                      <a:pt x="43006" y="135062"/>
                      <a:pt x="51497" y="135062"/>
                    </a:cubicBezTo>
                    <a:cubicBezTo>
                      <a:pt x="64634" y="135062"/>
                      <a:pt x="75423" y="131416"/>
                      <a:pt x="83814" y="124123"/>
                    </a:cubicBezTo>
                    <a:cubicBezTo>
                      <a:pt x="92206" y="116831"/>
                      <a:pt x="96401" y="105892"/>
                      <a:pt x="96401" y="91257"/>
                    </a:cubicBezTo>
                    <a:lnTo>
                      <a:pt x="96401" y="7762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3" name="Google Shape;3873;g34ed79b00d1_0_3626"/>
              <p:cNvSpPr/>
              <p:nvPr/>
            </p:nvSpPr>
            <p:spPr>
              <a:xfrm>
                <a:off x="9237393" y="2840600"/>
                <a:ext cx="210235" cy="150945"/>
              </a:xfrm>
              <a:custGeom>
                <a:rect b="b" l="l" r="r" t="t"/>
                <a:pathLst>
                  <a:path extrusionOk="0" h="150945" w="210235">
                    <a:moveTo>
                      <a:pt x="160886" y="100"/>
                    </a:moveTo>
                    <a:cubicBezTo>
                      <a:pt x="177219" y="100"/>
                      <a:pt x="189506" y="4346"/>
                      <a:pt x="197798" y="12887"/>
                    </a:cubicBezTo>
                    <a:cubicBezTo>
                      <a:pt x="206090" y="21428"/>
                      <a:pt x="210235" y="35064"/>
                      <a:pt x="210235" y="53895"/>
                    </a:cubicBezTo>
                    <a:lnTo>
                      <a:pt x="210235" y="150946"/>
                    </a:lnTo>
                    <a:lnTo>
                      <a:pt x="188058" y="150946"/>
                    </a:lnTo>
                    <a:lnTo>
                      <a:pt x="188058" y="54944"/>
                    </a:lnTo>
                    <a:cubicBezTo>
                      <a:pt x="188058" y="42956"/>
                      <a:pt x="185461" y="33965"/>
                      <a:pt x="180266" y="27971"/>
                    </a:cubicBezTo>
                    <a:cubicBezTo>
                      <a:pt x="175071" y="21977"/>
                      <a:pt x="167379" y="18981"/>
                      <a:pt x="157239" y="18981"/>
                    </a:cubicBezTo>
                    <a:cubicBezTo>
                      <a:pt x="142904" y="18981"/>
                      <a:pt x="132514" y="23126"/>
                      <a:pt x="126021" y="31418"/>
                    </a:cubicBezTo>
                    <a:cubicBezTo>
                      <a:pt x="119528" y="39710"/>
                      <a:pt x="116281" y="51947"/>
                      <a:pt x="116281" y="68031"/>
                    </a:cubicBezTo>
                    <a:lnTo>
                      <a:pt x="116281" y="150896"/>
                    </a:lnTo>
                    <a:lnTo>
                      <a:pt x="93954" y="150896"/>
                    </a:lnTo>
                    <a:lnTo>
                      <a:pt x="93954" y="54894"/>
                    </a:lnTo>
                    <a:cubicBezTo>
                      <a:pt x="93954" y="46852"/>
                      <a:pt x="92805" y="40209"/>
                      <a:pt x="90508" y="34864"/>
                    </a:cubicBezTo>
                    <a:cubicBezTo>
                      <a:pt x="88210" y="29520"/>
                      <a:pt x="84763" y="25574"/>
                      <a:pt x="80218" y="22877"/>
                    </a:cubicBezTo>
                    <a:cubicBezTo>
                      <a:pt x="75672" y="20179"/>
                      <a:pt x="69929" y="18881"/>
                      <a:pt x="62986" y="18881"/>
                    </a:cubicBezTo>
                    <a:cubicBezTo>
                      <a:pt x="53146" y="18881"/>
                      <a:pt x="45253" y="20929"/>
                      <a:pt x="39310" y="24975"/>
                    </a:cubicBezTo>
                    <a:cubicBezTo>
                      <a:pt x="33366" y="29020"/>
                      <a:pt x="29070" y="35064"/>
                      <a:pt x="26423" y="43006"/>
                    </a:cubicBezTo>
                    <a:cubicBezTo>
                      <a:pt x="23776" y="50998"/>
                      <a:pt x="22427" y="60788"/>
                      <a:pt x="22427" y="72426"/>
                    </a:cubicBezTo>
                    <a:lnTo>
                      <a:pt x="22427" y="150846"/>
                    </a:lnTo>
                    <a:lnTo>
                      <a:pt x="0" y="150846"/>
                    </a:lnTo>
                    <a:lnTo>
                      <a:pt x="0" y="2697"/>
                    </a:lnTo>
                    <a:lnTo>
                      <a:pt x="18132" y="2697"/>
                    </a:lnTo>
                    <a:lnTo>
                      <a:pt x="21528" y="23676"/>
                    </a:lnTo>
                    <a:lnTo>
                      <a:pt x="22726" y="23676"/>
                    </a:lnTo>
                    <a:cubicBezTo>
                      <a:pt x="25723" y="18531"/>
                      <a:pt x="29420" y="14235"/>
                      <a:pt x="33965" y="10689"/>
                    </a:cubicBezTo>
                    <a:cubicBezTo>
                      <a:pt x="38461" y="7193"/>
                      <a:pt x="43505" y="4495"/>
                      <a:pt x="49100" y="2697"/>
                    </a:cubicBezTo>
                    <a:cubicBezTo>
                      <a:pt x="54694" y="899"/>
                      <a:pt x="60638" y="0"/>
                      <a:pt x="66931" y="0"/>
                    </a:cubicBezTo>
                    <a:cubicBezTo>
                      <a:pt x="78220" y="0"/>
                      <a:pt x="87660" y="2098"/>
                      <a:pt x="95253" y="6294"/>
                    </a:cubicBezTo>
                    <a:cubicBezTo>
                      <a:pt x="102845" y="10489"/>
                      <a:pt x="108389" y="16883"/>
                      <a:pt x="111836" y="25424"/>
                    </a:cubicBezTo>
                    <a:lnTo>
                      <a:pt x="113035" y="25424"/>
                    </a:lnTo>
                    <a:cubicBezTo>
                      <a:pt x="117880" y="16883"/>
                      <a:pt x="124573" y="10489"/>
                      <a:pt x="133064" y="6294"/>
                    </a:cubicBezTo>
                    <a:cubicBezTo>
                      <a:pt x="141555" y="2098"/>
                      <a:pt x="150796" y="0"/>
                      <a:pt x="16093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4" name="Google Shape;3874;g34ed79b00d1_0_3626"/>
              <p:cNvSpPr/>
              <p:nvPr/>
            </p:nvSpPr>
            <p:spPr>
              <a:xfrm>
                <a:off x="9485440" y="2840700"/>
                <a:ext cx="136011" cy="153543"/>
              </a:xfrm>
              <a:custGeom>
                <a:rect b="b" l="l" r="r" t="t"/>
                <a:pathLst>
                  <a:path extrusionOk="0" h="153543" w="136011">
                    <a:moveTo>
                      <a:pt x="136012" y="76522"/>
                    </a:moveTo>
                    <a:cubicBezTo>
                      <a:pt x="136012" y="88710"/>
                      <a:pt x="134413" y="99549"/>
                      <a:pt x="131266" y="109089"/>
                    </a:cubicBezTo>
                    <a:cubicBezTo>
                      <a:pt x="128119" y="118629"/>
                      <a:pt x="123574" y="126721"/>
                      <a:pt x="117630" y="133264"/>
                    </a:cubicBezTo>
                    <a:cubicBezTo>
                      <a:pt x="111686" y="139808"/>
                      <a:pt x="104494" y="144852"/>
                      <a:pt x="96052" y="148349"/>
                    </a:cubicBezTo>
                    <a:cubicBezTo>
                      <a:pt x="87611" y="151795"/>
                      <a:pt x="78070" y="153544"/>
                      <a:pt x="67481" y="153544"/>
                    </a:cubicBezTo>
                    <a:cubicBezTo>
                      <a:pt x="57541" y="153544"/>
                      <a:pt x="48501" y="151795"/>
                      <a:pt x="40259" y="148349"/>
                    </a:cubicBezTo>
                    <a:cubicBezTo>
                      <a:pt x="32017" y="144902"/>
                      <a:pt x="24875" y="139857"/>
                      <a:pt x="18881" y="133264"/>
                    </a:cubicBezTo>
                    <a:cubicBezTo>
                      <a:pt x="12887" y="126671"/>
                      <a:pt x="8242" y="118629"/>
                      <a:pt x="4945" y="109089"/>
                    </a:cubicBezTo>
                    <a:cubicBezTo>
                      <a:pt x="1649" y="99549"/>
                      <a:pt x="0" y="88660"/>
                      <a:pt x="0" y="76522"/>
                    </a:cubicBezTo>
                    <a:cubicBezTo>
                      <a:pt x="0" y="60289"/>
                      <a:pt x="2747" y="46503"/>
                      <a:pt x="8242" y="35064"/>
                    </a:cubicBezTo>
                    <a:cubicBezTo>
                      <a:pt x="13736" y="23626"/>
                      <a:pt x="21578" y="14985"/>
                      <a:pt x="31818" y="8991"/>
                    </a:cubicBezTo>
                    <a:cubicBezTo>
                      <a:pt x="42057" y="2997"/>
                      <a:pt x="54245" y="0"/>
                      <a:pt x="68381" y="0"/>
                    </a:cubicBezTo>
                    <a:cubicBezTo>
                      <a:pt x="82516" y="0"/>
                      <a:pt x="93704" y="2997"/>
                      <a:pt x="103844" y="9041"/>
                    </a:cubicBezTo>
                    <a:cubicBezTo>
                      <a:pt x="113984" y="15085"/>
                      <a:pt x="121876" y="23826"/>
                      <a:pt x="127520" y="35214"/>
                    </a:cubicBezTo>
                    <a:cubicBezTo>
                      <a:pt x="133164" y="46603"/>
                      <a:pt x="135962" y="60388"/>
                      <a:pt x="135962" y="76522"/>
                    </a:cubicBezTo>
                    <a:close/>
                    <a:moveTo>
                      <a:pt x="23276" y="76522"/>
                    </a:moveTo>
                    <a:cubicBezTo>
                      <a:pt x="23276" y="88410"/>
                      <a:pt x="24875" y="98749"/>
                      <a:pt x="28021" y="107490"/>
                    </a:cubicBezTo>
                    <a:cubicBezTo>
                      <a:pt x="31168" y="116231"/>
                      <a:pt x="36064" y="122975"/>
                      <a:pt x="42607" y="127770"/>
                    </a:cubicBezTo>
                    <a:cubicBezTo>
                      <a:pt x="49200" y="132565"/>
                      <a:pt x="57641" y="134912"/>
                      <a:pt x="68031" y="134912"/>
                    </a:cubicBezTo>
                    <a:cubicBezTo>
                      <a:pt x="78420" y="134912"/>
                      <a:pt x="86761" y="132515"/>
                      <a:pt x="93355" y="127770"/>
                    </a:cubicBezTo>
                    <a:cubicBezTo>
                      <a:pt x="99948" y="123024"/>
                      <a:pt x="104843" y="116231"/>
                      <a:pt x="108040" y="107490"/>
                    </a:cubicBezTo>
                    <a:cubicBezTo>
                      <a:pt x="111187" y="98749"/>
                      <a:pt x="112785" y="88410"/>
                      <a:pt x="112785" y="76522"/>
                    </a:cubicBezTo>
                    <a:cubicBezTo>
                      <a:pt x="112785" y="64634"/>
                      <a:pt x="111187" y="54495"/>
                      <a:pt x="108040" y="45903"/>
                    </a:cubicBezTo>
                    <a:cubicBezTo>
                      <a:pt x="104893" y="37312"/>
                      <a:pt x="99998" y="30669"/>
                      <a:pt x="93455" y="25974"/>
                    </a:cubicBezTo>
                    <a:cubicBezTo>
                      <a:pt x="86861" y="21278"/>
                      <a:pt x="78370" y="18931"/>
                      <a:pt x="67881" y="18931"/>
                    </a:cubicBezTo>
                    <a:cubicBezTo>
                      <a:pt x="52446" y="18931"/>
                      <a:pt x="41158" y="24026"/>
                      <a:pt x="34016" y="34215"/>
                    </a:cubicBezTo>
                    <a:cubicBezTo>
                      <a:pt x="26873" y="44405"/>
                      <a:pt x="23276" y="58490"/>
                      <a:pt x="23276" y="7652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5" name="Google Shape;3875;g34ed79b00d1_0_3626"/>
              <p:cNvSpPr/>
              <p:nvPr/>
            </p:nvSpPr>
            <p:spPr>
              <a:xfrm>
                <a:off x="9712608" y="2779662"/>
                <a:ext cx="101646" cy="211933"/>
              </a:xfrm>
              <a:custGeom>
                <a:rect b="b" l="l" r="r" t="t"/>
                <a:pathLst>
                  <a:path extrusionOk="0" h="211933" w="101646">
                    <a:moveTo>
                      <a:pt x="85562" y="81317"/>
                    </a:moveTo>
                    <a:lnTo>
                      <a:pt x="48650" y="81317"/>
                    </a:lnTo>
                    <a:lnTo>
                      <a:pt x="48650" y="211934"/>
                    </a:lnTo>
                    <a:lnTo>
                      <a:pt x="26223" y="211934"/>
                    </a:lnTo>
                    <a:lnTo>
                      <a:pt x="26223" y="81317"/>
                    </a:lnTo>
                    <a:lnTo>
                      <a:pt x="0" y="81317"/>
                    </a:lnTo>
                    <a:lnTo>
                      <a:pt x="0" y="70478"/>
                    </a:lnTo>
                    <a:lnTo>
                      <a:pt x="26223" y="63036"/>
                    </a:lnTo>
                    <a:lnTo>
                      <a:pt x="26223" y="53146"/>
                    </a:lnTo>
                    <a:cubicBezTo>
                      <a:pt x="26223" y="40709"/>
                      <a:pt x="28071" y="30569"/>
                      <a:pt x="31768" y="22777"/>
                    </a:cubicBezTo>
                    <a:cubicBezTo>
                      <a:pt x="35464" y="14985"/>
                      <a:pt x="40808" y="9240"/>
                      <a:pt x="47851" y="5544"/>
                    </a:cubicBezTo>
                    <a:cubicBezTo>
                      <a:pt x="54894" y="1848"/>
                      <a:pt x="63435" y="0"/>
                      <a:pt x="73525" y="0"/>
                    </a:cubicBezTo>
                    <a:cubicBezTo>
                      <a:pt x="79219" y="0"/>
                      <a:pt x="84413" y="499"/>
                      <a:pt x="89159" y="1498"/>
                    </a:cubicBezTo>
                    <a:cubicBezTo>
                      <a:pt x="93904" y="2497"/>
                      <a:pt x="98049" y="3596"/>
                      <a:pt x="101646" y="4895"/>
                    </a:cubicBezTo>
                    <a:lnTo>
                      <a:pt x="95852" y="22627"/>
                    </a:lnTo>
                    <a:cubicBezTo>
                      <a:pt x="92805" y="21628"/>
                      <a:pt x="89358" y="20729"/>
                      <a:pt x="85513" y="19880"/>
                    </a:cubicBezTo>
                    <a:cubicBezTo>
                      <a:pt x="81667" y="19031"/>
                      <a:pt x="77770" y="18581"/>
                      <a:pt x="73824" y="18581"/>
                    </a:cubicBezTo>
                    <a:cubicBezTo>
                      <a:pt x="65283" y="18581"/>
                      <a:pt x="58939" y="21378"/>
                      <a:pt x="54844" y="26873"/>
                    </a:cubicBezTo>
                    <a:cubicBezTo>
                      <a:pt x="50748" y="32417"/>
                      <a:pt x="48700" y="41108"/>
                      <a:pt x="48700" y="52896"/>
                    </a:cubicBezTo>
                    <a:lnTo>
                      <a:pt x="48700" y="63735"/>
                    </a:lnTo>
                    <a:lnTo>
                      <a:pt x="85612" y="63735"/>
                    </a:lnTo>
                    <a:lnTo>
                      <a:pt x="85612" y="81317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6" name="Google Shape;3876;g34ed79b00d1_0_3626"/>
              <p:cNvSpPr/>
              <p:nvPr/>
            </p:nvSpPr>
            <p:spPr>
              <a:xfrm>
                <a:off x="9814404" y="2840950"/>
                <a:ext cx="118529" cy="153293"/>
              </a:xfrm>
              <a:custGeom>
                <a:rect b="b" l="l" r="r" t="t"/>
                <a:pathLst>
                  <a:path extrusionOk="0" h="153293" w="118529">
                    <a:moveTo>
                      <a:pt x="66332" y="0"/>
                    </a:moveTo>
                    <a:cubicBezTo>
                      <a:pt x="84015" y="0"/>
                      <a:pt x="97101" y="3946"/>
                      <a:pt x="105692" y="11888"/>
                    </a:cubicBezTo>
                    <a:cubicBezTo>
                      <a:pt x="114234" y="19830"/>
                      <a:pt x="118530" y="32467"/>
                      <a:pt x="118530" y="49899"/>
                    </a:cubicBezTo>
                    <a:lnTo>
                      <a:pt x="118530" y="150596"/>
                    </a:lnTo>
                    <a:lnTo>
                      <a:pt x="102196" y="150596"/>
                    </a:lnTo>
                    <a:lnTo>
                      <a:pt x="97851" y="128718"/>
                    </a:lnTo>
                    <a:lnTo>
                      <a:pt x="96752" y="128718"/>
                    </a:lnTo>
                    <a:cubicBezTo>
                      <a:pt x="92606" y="134113"/>
                      <a:pt x="88260" y="138659"/>
                      <a:pt x="83765" y="142305"/>
                    </a:cubicBezTo>
                    <a:cubicBezTo>
                      <a:pt x="79270" y="145951"/>
                      <a:pt x="74075" y="148698"/>
                      <a:pt x="68131" y="150546"/>
                    </a:cubicBezTo>
                    <a:cubicBezTo>
                      <a:pt x="62237" y="152395"/>
                      <a:pt x="54994" y="153294"/>
                      <a:pt x="46453" y="153294"/>
                    </a:cubicBezTo>
                    <a:cubicBezTo>
                      <a:pt x="37462" y="153294"/>
                      <a:pt x="29420" y="151695"/>
                      <a:pt x="22477" y="148548"/>
                    </a:cubicBezTo>
                    <a:cubicBezTo>
                      <a:pt x="15485" y="145402"/>
                      <a:pt x="9990" y="140606"/>
                      <a:pt x="5994" y="134213"/>
                    </a:cubicBezTo>
                    <a:cubicBezTo>
                      <a:pt x="1998" y="127819"/>
                      <a:pt x="0" y="119728"/>
                      <a:pt x="0" y="109888"/>
                    </a:cubicBezTo>
                    <a:cubicBezTo>
                      <a:pt x="0" y="95103"/>
                      <a:pt x="5844" y="83764"/>
                      <a:pt x="17582" y="75823"/>
                    </a:cubicBezTo>
                    <a:cubicBezTo>
                      <a:pt x="29321" y="67881"/>
                      <a:pt x="47152" y="63585"/>
                      <a:pt x="71128" y="62836"/>
                    </a:cubicBezTo>
                    <a:lnTo>
                      <a:pt x="96702" y="61737"/>
                    </a:lnTo>
                    <a:lnTo>
                      <a:pt x="96702" y="52696"/>
                    </a:lnTo>
                    <a:cubicBezTo>
                      <a:pt x="96702" y="39909"/>
                      <a:pt x="93954" y="30918"/>
                      <a:pt x="88460" y="25774"/>
                    </a:cubicBezTo>
                    <a:cubicBezTo>
                      <a:pt x="82966" y="20629"/>
                      <a:pt x="75224" y="18082"/>
                      <a:pt x="65184" y="18082"/>
                    </a:cubicBezTo>
                    <a:cubicBezTo>
                      <a:pt x="57441" y="18082"/>
                      <a:pt x="50049" y="19230"/>
                      <a:pt x="43007" y="21478"/>
                    </a:cubicBezTo>
                    <a:cubicBezTo>
                      <a:pt x="35964" y="23726"/>
                      <a:pt x="29321" y="26373"/>
                      <a:pt x="22977" y="29470"/>
                    </a:cubicBezTo>
                    <a:lnTo>
                      <a:pt x="16084" y="12437"/>
                    </a:lnTo>
                    <a:cubicBezTo>
                      <a:pt x="22727" y="8991"/>
                      <a:pt x="30419" y="6094"/>
                      <a:pt x="39060" y="3646"/>
                    </a:cubicBezTo>
                    <a:cubicBezTo>
                      <a:pt x="47702" y="1199"/>
                      <a:pt x="56793" y="0"/>
                      <a:pt x="66382" y="0"/>
                    </a:cubicBezTo>
                    <a:close/>
                    <a:moveTo>
                      <a:pt x="96352" y="77621"/>
                    </a:moveTo>
                    <a:lnTo>
                      <a:pt x="73775" y="78570"/>
                    </a:lnTo>
                    <a:cubicBezTo>
                      <a:pt x="55294" y="79269"/>
                      <a:pt x="42257" y="82316"/>
                      <a:pt x="34715" y="87610"/>
                    </a:cubicBezTo>
                    <a:cubicBezTo>
                      <a:pt x="27123" y="92905"/>
                      <a:pt x="23376" y="100447"/>
                      <a:pt x="23376" y="110188"/>
                    </a:cubicBezTo>
                    <a:cubicBezTo>
                      <a:pt x="23376" y="118679"/>
                      <a:pt x="25924" y="124923"/>
                      <a:pt x="31069" y="128968"/>
                    </a:cubicBezTo>
                    <a:cubicBezTo>
                      <a:pt x="36213" y="133014"/>
                      <a:pt x="43007" y="135062"/>
                      <a:pt x="51498" y="135062"/>
                    </a:cubicBezTo>
                    <a:cubicBezTo>
                      <a:pt x="64634" y="135062"/>
                      <a:pt x="75424" y="131416"/>
                      <a:pt x="83815" y="124123"/>
                    </a:cubicBezTo>
                    <a:cubicBezTo>
                      <a:pt x="92206" y="116831"/>
                      <a:pt x="96402" y="105892"/>
                      <a:pt x="96402" y="91257"/>
                    </a:cubicBezTo>
                    <a:lnTo>
                      <a:pt x="96402" y="7762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7" name="Google Shape;3877;g34ed79b00d1_0_3626"/>
              <p:cNvSpPr/>
              <p:nvPr/>
            </p:nvSpPr>
            <p:spPr>
              <a:xfrm>
                <a:off x="9979186" y="2840700"/>
                <a:ext cx="85312" cy="150846"/>
              </a:xfrm>
              <a:custGeom>
                <a:rect b="b" l="l" r="r" t="t"/>
                <a:pathLst>
                  <a:path extrusionOk="0" h="150846" w="85312">
                    <a:moveTo>
                      <a:pt x="67331" y="0"/>
                    </a:moveTo>
                    <a:cubicBezTo>
                      <a:pt x="70328" y="0"/>
                      <a:pt x="73425" y="150"/>
                      <a:pt x="76672" y="450"/>
                    </a:cubicBezTo>
                    <a:cubicBezTo>
                      <a:pt x="79918" y="749"/>
                      <a:pt x="82815" y="1199"/>
                      <a:pt x="85313" y="1748"/>
                    </a:cubicBezTo>
                    <a:lnTo>
                      <a:pt x="82465" y="22577"/>
                    </a:lnTo>
                    <a:cubicBezTo>
                      <a:pt x="80018" y="21928"/>
                      <a:pt x="77321" y="21428"/>
                      <a:pt x="74374" y="21079"/>
                    </a:cubicBezTo>
                    <a:cubicBezTo>
                      <a:pt x="71377" y="20729"/>
                      <a:pt x="68630" y="20529"/>
                      <a:pt x="65982" y="20529"/>
                    </a:cubicBezTo>
                    <a:cubicBezTo>
                      <a:pt x="60038" y="20529"/>
                      <a:pt x="54444" y="21728"/>
                      <a:pt x="49150" y="24125"/>
                    </a:cubicBezTo>
                    <a:cubicBezTo>
                      <a:pt x="43855" y="26523"/>
                      <a:pt x="39260" y="29920"/>
                      <a:pt x="35314" y="34415"/>
                    </a:cubicBezTo>
                    <a:cubicBezTo>
                      <a:pt x="31368" y="38860"/>
                      <a:pt x="28221" y="44255"/>
                      <a:pt x="25973" y="50499"/>
                    </a:cubicBezTo>
                    <a:cubicBezTo>
                      <a:pt x="23726" y="56742"/>
                      <a:pt x="22576" y="63735"/>
                      <a:pt x="22576" y="71377"/>
                    </a:cubicBezTo>
                    <a:lnTo>
                      <a:pt x="22576" y="150846"/>
                    </a:lnTo>
                    <a:lnTo>
                      <a:pt x="0" y="150846"/>
                    </a:lnTo>
                    <a:lnTo>
                      <a:pt x="0" y="2697"/>
                    </a:lnTo>
                    <a:lnTo>
                      <a:pt x="18681" y="2697"/>
                    </a:lnTo>
                    <a:lnTo>
                      <a:pt x="21128" y="30019"/>
                    </a:lnTo>
                    <a:lnTo>
                      <a:pt x="22077" y="30019"/>
                    </a:lnTo>
                    <a:cubicBezTo>
                      <a:pt x="25124" y="24525"/>
                      <a:pt x="28820" y="19480"/>
                      <a:pt x="33166" y="14935"/>
                    </a:cubicBezTo>
                    <a:cubicBezTo>
                      <a:pt x="37511" y="10389"/>
                      <a:pt x="42506" y="6743"/>
                      <a:pt x="48250" y="4046"/>
                    </a:cubicBezTo>
                    <a:cubicBezTo>
                      <a:pt x="53995" y="1349"/>
                      <a:pt x="60338" y="0"/>
                      <a:pt x="6738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8" name="Google Shape;3878;g34ed79b00d1_0_3626"/>
              <p:cNvSpPr/>
              <p:nvPr/>
            </p:nvSpPr>
            <p:spPr>
              <a:xfrm>
                <a:off x="10084079" y="2840750"/>
                <a:ext cx="108189" cy="153593"/>
              </a:xfrm>
              <a:custGeom>
                <a:rect b="b" l="l" r="r" t="t"/>
                <a:pathLst>
                  <a:path extrusionOk="0" h="153593" w="108189">
                    <a:moveTo>
                      <a:pt x="67581" y="153543"/>
                    </a:moveTo>
                    <a:cubicBezTo>
                      <a:pt x="54245" y="153543"/>
                      <a:pt x="42457" y="150796"/>
                      <a:pt x="32317" y="145302"/>
                    </a:cubicBezTo>
                    <a:cubicBezTo>
                      <a:pt x="22127" y="139807"/>
                      <a:pt x="14185" y="131416"/>
                      <a:pt x="8541" y="120177"/>
                    </a:cubicBezTo>
                    <a:cubicBezTo>
                      <a:pt x="2897" y="108939"/>
                      <a:pt x="0" y="94703"/>
                      <a:pt x="0" y="77571"/>
                    </a:cubicBezTo>
                    <a:cubicBezTo>
                      <a:pt x="0" y="60438"/>
                      <a:pt x="2997" y="44954"/>
                      <a:pt x="8990" y="33566"/>
                    </a:cubicBezTo>
                    <a:cubicBezTo>
                      <a:pt x="14985" y="22177"/>
                      <a:pt x="23276" y="13736"/>
                      <a:pt x="33815" y="8242"/>
                    </a:cubicBezTo>
                    <a:cubicBezTo>
                      <a:pt x="44355" y="2747"/>
                      <a:pt x="56342" y="0"/>
                      <a:pt x="69779" y="0"/>
                    </a:cubicBezTo>
                    <a:cubicBezTo>
                      <a:pt x="77171" y="0"/>
                      <a:pt x="84314" y="749"/>
                      <a:pt x="91206" y="2248"/>
                    </a:cubicBezTo>
                    <a:cubicBezTo>
                      <a:pt x="98099" y="3746"/>
                      <a:pt x="103744" y="5594"/>
                      <a:pt x="108189" y="7842"/>
                    </a:cubicBezTo>
                    <a:lnTo>
                      <a:pt x="101446" y="26623"/>
                    </a:lnTo>
                    <a:cubicBezTo>
                      <a:pt x="96951" y="24825"/>
                      <a:pt x="91756" y="23176"/>
                      <a:pt x="85812" y="21778"/>
                    </a:cubicBezTo>
                    <a:cubicBezTo>
                      <a:pt x="79918" y="20329"/>
                      <a:pt x="74374" y="19630"/>
                      <a:pt x="69229" y="19630"/>
                    </a:cubicBezTo>
                    <a:cubicBezTo>
                      <a:pt x="58939" y="19630"/>
                      <a:pt x="50398" y="21828"/>
                      <a:pt x="43605" y="26273"/>
                    </a:cubicBezTo>
                    <a:cubicBezTo>
                      <a:pt x="36812" y="30669"/>
                      <a:pt x="31718" y="37162"/>
                      <a:pt x="28321" y="45753"/>
                    </a:cubicBezTo>
                    <a:cubicBezTo>
                      <a:pt x="24925" y="54295"/>
                      <a:pt x="23226" y="64884"/>
                      <a:pt x="23226" y="77371"/>
                    </a:cubicBezTo>
                    <a:cubicBezTo>
                      <a:pt x="23226" y="89858"/>
                      <a:pt x="24875" y="99598"/>
                      <a:pt x="28171" y="108040"/>
                    </a:cubicBezTo>
                    <a:cubicBezTo>
                      <a:pt x="31468" y="116531"/>
                      <a:pt x="36362" y="122974"/>
                      <a:pt x="42906" y="127420"/>
                    </a:cubicBezTo>
                    <a:cubicBezTo>
                      <a:pt x="49449" y="131866"/>
                      <a:pt x="57641" y="134113"/>
                      <a:pt x="67431" y="134113"/>
                    </a:cubicBezTo>
                    <a:cubicBezTo>
                      <a:pt x="75273" y="134113"/>
                      <a:pt x="82366" y="133264"/>
                      <a:pt x="88660" y="131616"/>
                    </a:cubicBezTo>
                    <a:cubicBezTo>
                      <a:pt x="94953" y="129967"/>
                      <a:pt x="100697" y="127969"/>
                      <a:pt x="105842" y="125722"/>
                    </a:cubicBezTo>
                    <a:lnTo>
                      <a:pt x="105842" y="145751"/>
                    </a:lnTo>
                    <a:cubicBezTo>
                      <a:pt x="100897" y="148249"/>
                      <a:pt x="95353" y="150197"/>
                      <a:pt x="89259" y="151545"/>
                    </a:cubicBezTo>
                    <a:cubicBezTo>
                      <a:pt x="83165" y="152894"/>
                      <a:pt x="75922" y="153593"/>
                      <a:pt x="67581" y="15359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9" name="Google Shape;3879;g34ed79b00d1_0_3626"/>
              <p:cNvSpPr/>
              <p:nvPr/>
            </p:nvSpPr>
            <p:spPr>
              <a:xfrm>
                <a:off x="10216643" y="2840650"/>
                <a:ext cx="125622" cy="153642"/>
              </a:xfrm>
              <a:custGeom>
                <a:rect b="b" l="l" r="r" t="t"/>
                <a:pathLst>
                  <a:path extrusionOk="0" h="153642" w="125622">
                    <a:moveTo>
                      <a:pt x="65334" y="50"/>
                    </a:moveTo>
                    <a:cubicBezTo>
                      <a:pt x="77971" y="50"/>
                      <a:pt x="88760" y="2847"/>
                      <a:pt x="97801" y="8441"/>
                    </a:cubicBezTo>
                    <a:cubicBezTo>
                      <a:pt x="106792" y="14036"/>
                      <a:pt x="113684" y="21828"/>
                      <a:pt x="118479" y="31917"/>
                    </a:cubicBezTo>
                    <a:cubicBezTo>
                      <a:pt x="123274" y="41957"/>
                      <a:pt x="125623" y="53695"/>
                      <a:pt x="125623" y="67131"/>
                    </a:cubicBezTo>
                    <a:lnTo>
                      <a:pt x="125623" y="81067"/>
                    </a:lnTo>
                    <a:lnTo>
                      <a:pt x="23276" y="81067"/>
                    </a:lnTo>
                    <a:cubicBezTo>
                      <a:pt x="23526" y="98449"/>
                      <a:pt x="27872" y="111686"/>
                      <a:pt x="36263" y="120827"/>
                    </a:cubicBezTo>
                    <a:cubicBezTo>
                      <a:pt x="44654" y="129917"/>
                      <a:pt x="56443" y="134463"/>
                      <a:pt x="71677" y="134463"/>
                    </a:cubicBezTo>
                    <a:cubicBezTo>
                      <a:pt x="81067" y="134463"/>
                      <a:pt x="89359" y="133614"/>
                      <a:pt x="96552" y="131915"/>
                    </a:cubicBezTo>
                    <a:cubicBezTo>
                      <a:pt x="103744" y="130217"/>
                      <a:pt x="111237" y="127670"/>
                      <a:pt x="118979" y="124323"/>
                    </a:cubicBezTo>
                    <a:lnTo>
                      <a:pt x="118979" y="144053"/>
                    </a:lnTo>
                    <a:cubicBezTo>
                      <a:pt x="111487" y="147399"/>
                      <a:pt x="104094" y="149797"/>
                      <a:pt x="96752" y="151345"/>
                    </a:cubicBezTo>
                    <a:cubicBezTo>
                      <a:pt x="89409" y="152894"/>
                      <a:pt x="80717" y="153643"/>
                      <a:pt x="70727" y="153643"/>
                    </a:cubicBezTo>
                    <a:cubicBezTo>
                      <a:pt x="56493" y="153643"/>
                      <a:pt x="44055" y="150746"/>
                      <a:pt x="33466" y="144902"/>
                    </a:cubicBezTo>
                    <a:cubicBezTo>
                      <a:pt x="22877" y="139108"/>
                      <a:pt x="14635" y="130567"/>
                      <a:pt x="8791" y="119278"/>
                    </a:cubicBezTo>
                    <a:cubicBezTo>
                      <a:pt x="2947" y="107990"/>
                      <a:pt x="0" y="94204"/>
                      <a:pt x="0" y="77920"/>
                    </a:cubicBezTo>
                    <a:cubicBezTo>
                      <a:pt x="0" y="61637"/>
                      <a:pt x="2697" y="48151"/>
                      <a:pt x="8042" y="36463"/>
                    </a:cubicBezTo>
                    <a:cubicBezTo>
                      <a:pt x="13387" y="24775"/>
                      <a:pt x="20978" y="15784"/>
                      <a:pt x="30768" y="9490"/>
                    </a:cubicBezTo>
                    <a:cubicBezTo>
                      <a:pt x="40559" y="3197"/>
                      <a:pt x="52046" y="0"/>
                      <a:pt x="65334" y="0"/>
                    </a:cubicBezTo>
                    <a:close/>
                    <a:moveTo>
                      <a:pt x="65084" y="18431"/>
                    </a:moveTo>
                    <a:cubicBezTo>
                      <a:pt x="53096" y="18431"/>
                      <a:pt x="43555" y="22377"/>
                      <a:pt x="36413" y="30169"/>
                    </a:cubicBezTo>
                    <a:cubicBezTo>
                      <a:pt x="29271" y="38011"/>
                      <a:pt x="25075" y="48950"/>
                      <a:pt x="23726" y="63036"/>
                    </a:cubicBezTo>
                    <a:lnTo>
                      <a:pt x="102145" y="63036"/>
                    </a:lnTo>
                    <a:cubicBezTo>
                      <a:pt x="102046" y="54195"/>
                      <a:pt x="100697" y="46453"/>
                      <a:pt x="98001" y="39709"/>
                    </a:cubicBezTo>
                    <a:cubicBezTo>
                      <a:pt x="95353" y="33016"/>
                      <a:pt x="91307" y="27772"/>
                      <a:pt x="85912" y="24025"/>
                    </a:cubicBezTo>
                    <a:cubicBezTo>
                      <a:pt x="80518" y="20279"/>
                      <a:pt x="73575" y="18431"/>
                      <a:pt x="65084" y="1843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0" name="Google Shape;3880;g34ed79b00d1_0_3626"/>
              <p:cNvSpPr/>
              <p:nvPr/>
            </p:nvSpPr>
            <p:spPr>
              <a:xfrm>
                <a:off x="10380426" y="2781211"/>
                <a:ext cx="22577" cy="210335"/>
              </a:xfrm>
              <a:custGeom>
                <a:rect b="b" l="l" r="r" t="t"/>
                <a:pathLst>
                  <a:path extrusionOk="0" h="210335" w="22577">
                    <a:moveTo>
                      <a:pt x="22577" y="210335"/>
                    </a:moveTo>
                    <a:lnTo>
                      <a:pt x="0" y="210335"/>
                    </a:lnTo>
                    <a:lnTo>
                      <a:pt x="0" y="0"/>
                    </a:lnTo>
                    <a:lnTo>
                      <a:pt x="22577" y="0"/>
                    </a:lnTo>
                    <a:lnTo>
                      <a:pt x="22577" y="210335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1" name="Google Shape;3881;g34ed79b00d1_0_3626"/>
              <p:cNvSpPr/>
              <p:nvPr/>
            </p:nvSpPr>
            <p:spPr>
              <a:xfrm>
                <a:off x="10439416" y="2840950"/>
                <a:ext cx="118528" cy="153293"/>
              </a:xfrm>
              <a:custGeom>
                <a:rect b="b" l="l" r="r" t="t"/>
                <a:pathLst>
                  <a:path extrusionOk="0" h="153293" w="118528">
                    <a:moveTo>
                      <a:pt x="66332" y="0"/>
                    </a:moveTo>
                    <a:cubicBezTo>
                      <a:pt x="84013" y="0"/>
                      <a:pt x="97101" y="3946"/>
                      <a:pt x="105692" y="11888"/>
                    </a:cubicBezTo>
                    <a:cubicBezTo>
                      <a:pt x="114233" y="19830"/>
                      <a:pt x="118529" y="32467"/>
                      <a:pt x="118529" y="49899"/>
                    </a:cubicBezTo>
                    <a:lnTo>
                      <a:pt x="118529" y="150596"/>
                    </a:lnTo>
                    <a:lnTo>
                      <a:pt x="102195" y="150596"/>
                    </a:lnTo>
                    <a:lnTo>
                      <a:pt x="97849" y="128718"/>
                    </a:lnTo>
                    <a:lnTo>
                      <a:pt x="96751" y="128718"/>
                    </a:lnTo>
                    <a:cubicBezTo>
                      <a:pt x="92606" y="134113"/>
                      <a:pt x="88260" y="138659"/>
                      <a:pt x="83765" y="142305"/>
                    </a:cubicBezTo>
                    <a:cubicBezTo>
                      <a:pt x="79268" y="145951"/>
                      <a:pt x="74074" y="148698"/>
                      <a:pt x="68130" y="150546"/>
                    </a:cubicBezTo>
                    <a:cubicBezTo>
                      <a:pt x="62236" y="152395"/>
                      <a:pt x="54994" y="153294"/>
                      <a:pt x="46453" y="153294"/>
                    </a:cubicBezTo>
                    <a:cubicBezTo>
                      <a:pt x="37462" y="153294"/>
                      <a:pt x="29419" y="151695"/>
                      <a:pt x="22477" y="148548"/>
                    </a:cubicBezTo>
                    <a:cubicBezTo>
                      <a:pt x="15483" y="145402"/>
                      <a:pt x="9990" y="140606"/>
                      <a:pt x="5994" y="134213"/>
                    </a:cubicBezTo>
                    <a:cubicBezTo>
                      <a:pt x="1997" y="127819"/>
                      <a:pt x="0" y="119728"/>
                      <a:pt x="0" y="109888"/>
                    </a:cubicBezTo>
                    <a:cubicBezTo>
                      <a:pt x="0" y="95103"/>
                      <a:pt x="5844" y="83764"/>
                      <a:pt x="17582" y="75823"/>
                    </a:cubicBezTo>
                    <a:cubicBezTo>
                      <a:pt x="29319" y="67881"/>
                      <a:pt x="47152" y="63585"/>
                      <a:pt x="71127" y="62836"/>
                    </a:cubicBezTo>
                    <a:lnTo>
                      <a:pt x="96701" y="61737"/>
                    </a:lnTo>
                    <a:lnTo>
                      <a:pt x="96701" y="52696"/>
                    </a:lnTo>
                    <a:cubicBezTo>
                      <a:pt x="96701" y="39909"/>
                      <a:pt x="93953" y="30918"/>
                      <a:pt x="88460" y="25774"/>
                    </a:cubicBezTo>
                    <a:cubicBezTo>
                      <a:pt x="82965" y="20629"/>
                      <a:pt x="75222" y="18082"/>
                      <a:pt x="65184" y="18082"/>
                    </a:cubicBezTo>
                    <a:cubicBezTo>
                      <a:pt x="57441" y="18082"/>
                      <a:pt x="50049" y="19230"/>
                      <a:pt x="43005" y="21478"/>
                    </a:cubicBezTo>
                    <a:cubicBezTo>
                      <a:pt x="35963" y="23726"/>
                      <a:pt x="29319" y="26373"/>
                      <a:pt x="22976" y="29470"/>
                    </a:cubicBezTo>
                    <a:lnTo>
                      <a:pt x="16083" y="12437"/>
                    </a:lnTo>
                    <a:cubicBezTo>
                      <a:pt x="22727" y="8991"/>
                      <a:pt x="30418" y="6094"/>
                      <a:pt x="39059" y="3646"/>
                    </a:cubicBezTo>
                    <a:cubicBezTo>
                      <a:pt x="47702" y="1199"/>
                      <a:pt x="56791" y="0"/>
                      <a:pt x="66382" y="0"/>
                    </a:cubicBezTo>
                    <a:close/>
                    <a:moveTo>
                      <a:pt x="96352" y="77621"/>
                    </a:moveTo>
                    <a:lnTo>
                      <a:pt x="73775" y="78570"/>
                    </a:lnTo>
                    <a:cubicBezTo>
                      <a:pt x="55293" y="79269"/>
                      <a:pt x="42257" y="82316"/>
                      <a:pt x="34714" y="87610"/>
                    </a:cubicBezTo>
                    <a:cubicBezTo>
                      <a:pt x="27122" y="92905"/>
                      <a:pt x="23376" y="100447"/>
                      <a:pt x="23376" y="110188"/>
                    </a:cubicBezTo>
                    <a:cubicBezTo>
                      <a:pt x="23376" y="118679"/>
                      <a:pt x="25923" y="124923"/>
                      <a:pt x="31068" y="128968"/>
                    </a:cubicBezTo>
                    <a:cubicBezTo>
                      <a:pt x="36213" y="133014"/>
                      <a:pt x="43005" y="135062"/>
                      <a:pt x="51497" y="135062"/>
                    </a:cubicBezTo>
                    <a:cubicBezTo>
                      <a:pt x="64634" y="135062"/>
                      <a:pt x="75422" y="131416"/>
                      <a:pt x="83815" y="124123"/>
                    </a:cubicBezTo>
                    <a:cubicBezTo>
                      <a:pt x="92206" y="116831"/>
                      <a:pt x="96402" y="105892"/>
                      <a:pt x="96402" y="91257"/>
                    </a:cubicBezTo>
                    <a:lnTo>
                      <a:pt x="96402" y="7762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882" name="Google Shape;3882;g34ed79b00d1_0_3626"/>
            <p:cNvGrpSpPr/>
            <p:nvPr/>
          </p:nvGrpSpPr>
          <p:grpSpPr>
            <a:xfrm>
              <a:off x="3948092" y="5124469"/>
              <a:ext cx="2159046" cy="266877"/>
              <a:chOff x="3948092" y="5124469"/>
              <a:chExt cx="2159046" cy="266877"/>
            </a:xfrm>
          </p:grpSpPr>
          <p:sp>
            <p:nvSpPr>
              <p:cNvPr id="3883" name="Google Shape;3883;g34ed79b00d1_0_3626"/>
              <p:cNvSpPr/>
              <p:nvPr/>
            </p:nvSpPr>
            <p:spPr>
              <a:xfrm>
                <a:off x="3948092" y="5142501"/>
                <a:ext cx="170426" cy="245448"/>
              </a:xfrm>
              <a:custGeom>
                <a:rect b="b" l="l" r="r" t="t"/>
                <a:pathLst>
                  <a:path extrusionOk="0" h="245448" w="170426">
                    <a:moveTo>
                      <a:pt x="170426" y="245449"/>
                    </a:moveTo>
                    <a:lnTo>
                      <a:pt x="0" y="245449"/>
                    </a:lnTo>
                    <a:lnTo>
                      <a:pt x="0" y="223971"/>
                    </a:lnTo>
                    <a:lnTo>
                      <a:pt x="132165" y="25524"/>
                    </a:lnTo>
                    <a:lnTo>
                      <a:pt x="4546" y="25524"/>
                    </a:lnTo>
                    <a:lnTo>
                      <a:pt x="4546" y="0"/>
                    </a:lnTo>
                    <a:lnTo>
                      <a:pt x="166930" y="0"/>
                    </a:lnTo>
                    <a:lnTo>
                      <a:pt x="166930" y="21478"/>
                    </a:lnTo>
                    <a:lnTo>
                      <a:pt x="34615" y="219925"/>
                    </a:lnTo>
                    <a:lnTo>
                      <a:pt x="170426" y="219925"/>
                    </a:lnTo>
                    <a:lnTo>
                      <a:pt x="170426" y="245449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4" name="Google Shape;3884;g34ed79b00d1_0_3626"/>
              <p:cNvSpPr/>
              <p:nvPr/>
            </p:nvSpPr>
            <p:spPr>
              <a:xfrm>
                <a:off x="4131804" y="5203938"/>
                <a:ext cx="171674" cy="184012"/>
              </a:xfrm>
              <a:custGeom>
                <a:rect b="b" l="l" r="r" t="t"/>
                <a:pathLst>
                  <a:path extrusionOk="0" h="184012" w="171674">
                    <a:moveTo>
                      <a:pt x="69829" y="184012"/>
                    </a:moveTo>
                    <a:lnTo>
                      <a:pt x="0" y="0"/>
                    </a:lnTo>
                    <a:lnTo>
                      <a:pt x="29869" y="0"/>
                    </a:lnTo>
                    <a:lnTo>
                      <a:pt x="70328" y="111337"/>
                    </a:lnTo>
                    <a:cubicBezTo>
                      <a:pt x="73125" y="118929"/>
                      <a:pt x="75972" y="127370"/>
                      <a:pt x="78869" y="136511"/>
                    </a:cubicBezTo>
                    <a:cubicBezTo>
                      <a:pt x="81767" y="145702"/>
                      <a:pt x="83814" y="153094"/>
                      <a:pt x="84913" y="158688"/>
                    </a:cubicBezTo>
                    <a:lnTo>
                      <a:pt x="86112" y="158688"/>
                    </a:lnTo>
                    <a:cubicBezTo>
                      <a:pt x="87461" y="153094"/>
                      <a:pt x="89708" y="145702"/>
                      <a:pt x="92805" y="136461"/>
                    </a:cubicBezTo>
                    <a:cubicBezTo>
                      <a:pt x="95952" y="127220"/>
                      <a:pt x="98799" y="118879"/>
                      <a:pt x="101346" y="111337"/>
                    </a:cubicBezTo>
                    <a:lnTo>
                      <a:pt x="141805" y="0"/>
                    </a:lnTo>
                    <a:lnTo>
                      <a:pt x="171675" y="0"/>
                    </a:lnTo>
                    <a:lnTo>
                      <a:pt x="101646" y="184012"/>
                    </a:lnTo>
                    <a:lnTo>
                      <a:pt x="69729" y="184012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5" name="Google Shape;3885;g34ed79b00d1_0_3626"/>
              <p:cNvSpPr/>
              <p:nvPr/>
            </p:nvSpPr>
            <p:spPr>
              <a:xfrm>
                <a:off x="4332949" y="5126717"/>
                <a:ext cx="28021" cy="261232"/>
              </a:xfrm>
              <a:custGeom>
                <a:rect b="b" l="l" r="r" t="t"/>
                <a:pathLst>
                  <a:path extrusionOk="0" h="261232" w="28021">
                    <a:moveTo>
                      <a:pt x="28021" y="261233"/>
                    </a:moveTo>
                    <a:lnTo>
                      <a:pt x="0" y="261233"/>
                    </a:lnTo>
                    <a:lnTo>
                      <a:pt x="0" y="0"/>
                    </a:lnTo>
                    <a:lnTo>
                      <a:pt x="28021" y="0"/>
                    </a:lnTo>
                    <a:lnTo>
                      <a:pt x="28021" y="261233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6" name="Google Shape;3886;g34ed79b00d1_0_3626"/>
              <p:cNvSpPr/>
              <p:nvPr/>
            </p:nvSpPr>
            <p:spPr>
              <a:xfrm>
                <a:off x="4406024" y="5124469"/>
                <a:ext cx="147349" cy="266827"/>
              </a:xfrm>
              <a:custGeom>
                <a:rect b="b" l="l" r="r" t="t"/>
                <a:pathLst>
                  <a:path extrusionOk="0" h="266827" w="147349">
                    <a:moveTo>
                      <a:pt x="82566" y="76422"/>
                    </a:moveTo>
                    <a:cubicBezTo>
                      <a:pt x="104494" y="76422"/>
                      <a:pt x="120777" y="81367"/>
                      <a:pt x="131416" y="91207"/>
                    </a:cubicBezTo>
                    <a:cubicBezTo>
                      <a:pt x="142055" y="101047"/>
                      <a:pt x="147350" y="116781"/>
                      <a:pt x="147350" y="138409"/>
                    </a:cubicBezTo>
                    <a:lnTo>
                      <a:pt x="147350" y="263481"/>
                    </a:lnTo>
                    <a:lnTo>
                      <a:pt x="127021" y="263481"/>
                    </a:lnTo>
                    <a:lnTo>
                      <a:pt x="121626" y="236259"/>
                    </a:lnTo>
                    <a:lnTo>
                      <a:pt x="120277" y="236259"/>
                    </a:lnTo>
                    <a:cubicBezTo>
                      <a:pt x="115133" y="242952"/>
                      <a:pt x="109738" y="248596"/>
                      <a:pt x="104144" y="253142"/>
                    </a:cubicBezTo>
                    <a:cubicBezTo>
                      <a:pt x="98550" y="257687"/>
                      <a:pt x="92056" y="261084"/>
                      <a:pt x="84764" y="263382"/>
                    </a:cubicBezTo>
                    <a:cubicBezTo>
                      <a:pt x="77421" y="265679"/>
                      <a:pt x="68430" y="266828"/>
                      <a:pt x="57791" y="266828"/>
                    </a:cubicBezTo>
                    <a:cubicBezTo>
                      <a:pt x="46603" y="266828"/>
                      <a:pt x="36663" y="264880"/>
                      <a:pt x="27972" y="260934"/>
                    </a:cubicBezTo>
                    <a:cubicBezTo>
                      <a:pt x="19281" y="257038"/>
                      <a:pt x="12487" y="251094"/>
                      <a:pt x="7492" y="243152"/>
                    </a:cubicBezTo>
                    <a:cubicBezTo>
                      <a:pt x="2497" y="235210"/>
                      <a:pt x="0" y="225121"/>
                      <a:pt x="0" y="212933"/>
                    </a:cubicBezTo>
                    <a:cubicBezTo>
                      <a:pt x="0" y="194602"/>
                      <a:pt x="7293" y="180466"/>
                      <a:pt x="21828" y="170626"/>
                    </a:cubicBezTo>
                    <a:cubicBezTo>
                      <a:pt x="36363" y="160786"/>
                      <a:pt x="58540" y="155392"/>
                      <a:pt x="88310" y="154493"/>
                    </a:cubicBezTo>
                    <a:lnTo>
                      <a:pt x="120028" y="153144"/>
                    </a:lnTo>
                    <a:lnTo>
                      <a:pt x="120028" y="141905"/>
                    </a:lnTo>
                    <a:cubicBezTo>
                      <a:pt x="120028" y="126022"/>
                      <a:pt x="116631" y="114883"/>
                      <a:pt x="109788" y="108490"/>
                    </a:cubicBezTo>
                    <a:cubicBezTo>
                      <a:pt x="102945" y="102096"/>
                      <a:pt x="93355" y="98899"/>
                      <a:pt x="80917" y="98899"/>
                    </a:cubicBezTo>
                    <a:cubicBezTo>
                      <a:pt x="71277" y="98899"/>
                      <a:pt x="62087" y="100298"/>
                      <a:pt x="53396" y="103095"/>
                    </a:cubicBezTo>
                    <a:cubicBezTo>
                      <a:pt x="44654" y="105892"/>
                      <a:pt x="36363" y="109189"/>
                      <a:pt x="28571" y="112985"/>
                    </a:cubicBezTo>
                    <a:lnTo>
                      <a:pt x="20030" y="91806"/>
                    </a:lnTo>
                    <a:cubicBezTo>
                      <a:pt x="28321" y="87561"/>
                      <a:pt x="37811" y="83915"/>
                      <a:pt x="48551" y="80918"/>
                    </a:cubicBezTo>
                    <a:cubicBezTo>
                      <a:pt x="59290" y="77871"/>
                      <a:pt x="70578" y="76372"/>
                      <a:pt x="82466" y="76372"/>
                    </a:cubicBezTo>
                    <a:close/>
                    <a:moveTo>
                      <a:pt x="119828" y="172824"/>
                    </a:moveTo>
                    <a:lnTo>
                      <a:pt x="91806" y="174023"/>
                    </a:lnTo>
                    <a:cubicBezTo>
                      <a:pt x="68880" y="174922"/>
                      <a:pt x="52696" y="178668"/>
                      <a:pt x="43306" y="185261"/>
                    </a:cubicBezTo>
                    <a:cubicBezTo>
                      <a:pt x="33916" y="191854"/>
                      <a:pt x="29220" y="201195"/>
                      <a:pt x="29220" y="213283"/>
                    </a:cubicBezTo>
                    <a:cubicBezTo>
                      <a:pt x="29220" y="223822"/>
                      <a:pt x="32417" y="231564"/>
                      <a:pt x="38810" y="236609"/>
                    </a:cubicBezTo>
                    <a:cubicBezTo>
                      <a:pt x="45204" y="241653"/>
                      <a:pt x="53646" y="244151"/>
                      <a:pt x="64185" y="244151"/>
                    </a:cubicBezTo>
                    <a:cubicBezTo>
                      <a:pt x="80518" y="244151"/>
                      <a:pt x="93904" y="239606"/>
                      <a:pt x="104294" y="230565"/>
                    </a:cubicBezTo>
                    <a:cubicBezTo>
                      <a:pt x="114683" y="221524"/>
                      <a:pt x="119928" y="207888"/>
                      <a:pt x="119928" y="189757"/>
                    </a:cubicBezTo>
                    <a:lnTo>
                      <a:pt x="119928" y="172774"/>
                    </a:lnTo>
                    <a:close/>
                    <a:moveTo>
                      <a:pt x="128569" y="50"/>
                    </a:moveTo>
                    <a:lnTo>
                      <a:pt x="128569" y="3397"/>
                    </a:lnTo>
                    <a:cubicBezTo>
                      <a:pt x="126321" y="6644"/>
                      <a:pt x="123274" y="10540"/>
                      <a:pt x="119428" y="15085"/>
                    </a:cubicBezTo>
                    <a:cubicBezTo>
                      <a:pt x="115582" y="19630"/>
                      <a:pt x="111287" y="24375"/>
                      <a:pt x="106591" y="29370"/>
                    </a:cubicBezTo>
                    <a:cubicBezTo>
                      <a:pt x="101896" y="34365"/>
                      <a:pt x="97151" y="39060"/>
                      <a:pt x="92406" y="43556"/>
                    </a:cubicBezTo>
                    <a:cubicBezTo>
                      <a:pt x="87661" y="48052"/>
                      <a:pt x="83265" y="51897"/>
                      <a:pt x="79219" y="55144"/>
                    </a:cubicBezTo>
                    <a:lnTo>
                      <a:pt x="60588" y="55144"/>
                    </a:lnTo>
                    <a:lnTo>
                      <a:pt x="60588" y="51098"/>
                    </a:lnTo>
                    <a:cubicBezTo>
                      <a:pt x="64185" y="46852"/>
                      <a:pt x="68081" y="41708"/>
                      <a:pt x="72326" y="35714"/>
                    </a:cubicBezTo>
                    <a:cubicBezTo>
                      <a:pt x="76572" y="29720"/>
                      <a:pt x="80718" y="23576"/>
                      <a:pt x="84764" y="17233"/>
                    </a:cubicBezTo>
                    <a:cubicBezTo>
                      <a:pt x="88810" y="10889"/>
                      <a:pt x="92156" y="5145"/>
                      <a:pt x="94853" y="0"/>
                    </a:cubicBezTo>
                    <a:lnTo>
                      <a:pt x="12861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7" name="Google Shape;3887;g34ed79b00d1_0_3626"/>
              <p:cNvSpPr/>
              <p:nvPr/>
            </p:nvSpPr>
            <p:spPr>
              <a:xfrm>
                <a:off x="4600576" y="5126617"/>
                <a:ext cx="161734" cy="264679"/>
              </a:xfrm>
              <a:custGeom>
                <a:rect b="b" l="l" r="r" t="t"/>
                <a:pathLst>
                  <a:path extrusionOk="0" h="264679" w="161734">
                    <a:moveTo>
                      <a:pt x="75723" y="264680"/>
                    </a:moveTo>
                    <a:cubicBezTo>
                      <a:pt x="52446" y="264680"/>
                      <a:pt x="34015" y="256738"/>
                      <a:pt x="20379" y="240854"/>
                    </a:cubicBezTo>
                    <a:cubicBezTo>
                      <a:pt x="6793" y="224971"/>
                      <a:pt x="0" y="201345"/>
                      <a:pt x="0" y="169977"/>
                    </a:cubicBezTo>
                    <a:cubicBezTo>
                      <a:pt x="0" y="138609"/>
                      <a:pt x="6943" y="114383"/>
                      <a:pt x="20829" y="98200"/>
                    </a:cubicBezTo>
                    <a:cubicBezTo>
                      <a:pt x="34715" y="82017"/>
                      <a:pt x="53196" y="73925"/>
                      <a:pt x="76222" y="73925"/>
                    </a:cubicBezTo>
                    <a:cubicBezTo>
                      <a:pt x="85962" y="73925"/>
                      <a:pt x="94454" y="75224"/>
                      <a:pt x="101746" y="77770"/>
                    </a:cubicBezTo>
                    <a:cubicBezTo>
                      <a:pt x="109039" y="80368"/>
                      <a:pt x="115282" y="83815"/>
                      <a:pt x="120577" y="88110"/>
                    </a:cubicBezTo>
                    <a:cubicBezTo>
                      <a:pt x="125822" y="92406"/>
                      <a:pt x="130267" y="97301"/>
                      <a:pt x="133863" y="102795"/>
                    </a:cubicBezTo>
                    <a:lnTo>
                      <a:pt x="135861" y="102795"/>
                    </a:lnTo>
                    <a:cubicBezTo>
                      <a:pt x="135412" y="99349"/>
                      <a:pt x="134962" y="94554"/>
                      <a:pt x="134513" y="88510"/>
                    </a:cubicBezTo>
                    <a:cubicBezTo>
                      <a:pt x="134063" y="82466"/>
                      <a:pt x="133863" y="77521"/>
                      <a:pt x="133863" y="73725"/>
                    </a:cubicBezTo>
                    <a:lnTo>
                      <a:pt x="133863" y="0"/>
                    </a:lnTo>
                    <a:lnTo>
                      <a:pt x="161735" y="0"/>
                    </a:lnTo>
                    <a:lnTo>
                      <a:pt x="161735" y="261234"/>
                    </a:lnTo>
                    <a:lnTo>
                      <a:pt x="139258" y="261234"/>
                    </a:lnTo>
                    <a:lnTo>
                      <a:pt x="135062" y="235060"/>
                    </a:lnTo>
                    <a:lnTo>
                      <a:pt x="133863" y="235060"/>
                    </a:lnTo>
                    <a:cubicBezTo>
                      <a:pt x="130417" y="240555"/>
                      <a:pt x="126022" y="245550"/>
                      <a:pt x="120677" y="249995"/>
                    </a:cubicBezTo>
                    <a:cubicBezTo>
                      <a:pt x="115382" y="254490"/>
                      <a:pt x="109039" y="258037"/>
                      <a:pt x="101696" y="260634"/>
                    </a:cubicBezTo>
                    <a:cubicBezTo>
                      <a:pt x="94354" y="263281"/>
                      <a:pt x="85713" y="264580"/>
                      <a:pt x="75773" y="264580"/>
                    </a:cubicBezTo>
                    <a:close/>
                    <a:moveTo>
                      <a:pt x="80068" y="241503"/>
                    </a:moveTo>
                    <a:cubicBezTo>
                      <a:pt x="99748" y="241503"/>
                      <a:pt x="113684" y="235909"/>
                      <a:pt x="121876" y="224721"/>
                    </a:cubicBezTo>
                    <a:cubicBezTo>
                      <a:pt x="130067" y="213532"/>
                      <a:pt x="134113" y="196899"/>
                      <a:pt x="134113" y="174872"/>
                    </a:cubicBezTo>
                    <a:lnTo>
                      <a:pt x="134113" y="169827"/>
                    </a:lnTo>
                    <a:cubicBezTo>
                      <a:pt x="134113" y="146450"/>
                      <a:pt x="130217" y="128469"/>
                      <a:pt x="122425" y="115931"/>
                    </a:cubicBezTo>
                    <a:cubicBezTo>
                      <a:pt x="114633" y="103394"/>
                      <a:pt x="100497" y="97151"/>
                      <a:pt x="80018" y="97151"/>
                    </a:cubicBezTo>
                    <a:cubicBezTo>
                      <a:pt x="62886" y="97151"/>
                      <a:pt x="50099" y="103744"/>
                      <a:pt x="41558" y="116881"/>
                    </a:cubicBezTo>
                    <a:cubicBezTo>
                      <a:pt x="33066" y="130017"/>
                      <a:pt x="28821" y="147949"/>
                      <a:pt x="28821" y="170676"/>
                    </a:cubicBezTo>
                    <a:cubicBezTo>
                      <a:pt x="28821" y="193402"/>
                      <a:pt x="33066" y="210735"/>
                      <a:pt x="41508" y="223072"/>
                    </a:cubicBezTo>
                    <a:cubicBezTo>
                      <a:pt x="49949" y="235360"/>
                      <a:pt x="62786" y="241553"/>
                      <a:pt x="80018" y="24155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8" name="Google Shape;3888;g34ed79b00d1_0_3626"/>
              <p:cNvSpPr/>
              <p:nvPr/>
            </p:nvSpPr>
            <p:spPr>
              <a:xfrm>
                <a:off x="4821151" y="5200491"/>
                <a:ext cx="153493" cy="187458"/>
              </a:xfrm>
              <a:custGeom>
                <a:rect b="b" l="l" r="r" t="t"/>
                <a:pathLst>
                  <a:path extrusionOk="0" h="187458" w="153493">
                    <a:moveTo>
                      <a:pt x="87161" y="100"/>
                    </a:moveTo>
                    <a:cubicBezTo>
                      <a:pt x="108989" y="100"/>
                      <a:pt x="125522" y="5444"/>
                      <a:pt x="136710" y="16133"/>
                    </a:cubicBezTo>
                    <a:cubicBezTo>
                      <a:pt x="147899" y="26823"/>
                      <a:pt x="153493" y="43955"/>
                      <a:pt x="153493" y="67581"/>
                    </a:cubicBezTo>
                    <a:lnTo>
                      <a:pt x="153493" y="187458"/>
                    </a:lnTo>
                    <a:lnTo>
                      <a:pt x="125971" y="187458"/>
                    </a:lnTo>
                    <a:lnTo>
                      <a:pt x="125971" y="69429"/>
                    </a:lnTo>
                    <a:cubicBezTo>
                      <a:pt x="125971" y="54095"/>
                      <a:pt x="122475" y="42606"/>
                      <a:pt x="115482" y="35014"/>
                    </a:cubicBezTo>
                    <a:cubicBezTo>
                      <a:pt x="108489" y="27422"/>
                      <a:pt x="97750" y="23576"/>
                      <a:pt x="83315" y="23576"/>
                    </a:cubicBezTo>
                    <a:cubicBezTo>
                      <a:pt x="62936" y="23576"/>
                      <a:pt x="48600" y="29370"/>
                      <a:pt x="40309" y="40858"/>
                    </a:cubicBezTo>
                    <a:cubicBezTo>
                      <a:pt x="32017" y="52396"/>
                      <a:pt x="27871" y="69129"/>
                      <a:pt x="27871" y="91057"/>
                    </a:cubicBezTo>
                    <a:lnTo>
                      <a:pt x="27871" y="187409"/>
                    </a:lnTo>
                    <a:lnTo>
                      <a:pt x="0" y="187409"/>
                    </a:lnTo>
                    <a:lnTo>
                      <a:pt x="0" y="3396"/>
                    </a:lnTo>
                    <a:lnTo>
                      <a:pt x="22477" y="3396"/>
                    </a:lnTo>
                    <a:lnTo>
                      <a:pt x="26673" y="29919"/>
                    </a:lnTo>
                    <a:lnTo>
                      <a:pt x="28171" y="29919"/>
                    </a:lnTo>
                    <a:cubicBezTo>
                      <a:pt x="32067" y="23426"/>
                      <a:pt x="37062" y="17982"/>
                      <a:pt x="43106" y="13536"/>
                    </a:cubicBezTo>
                    <a:cubicBezTo>
                      <a:pt x="49150" y="9140"/>
                      <a:pt x="55943" y="5744"/>
                      <a:pt x="63435" y="3446"/>
                    </a:cubicBezTo>
                    <a:cubicBezTo>
                      <a:pt x="70927" y="1149"/>
                      <a:pt x="78819" y="0"/>
                      <a:pt x="8711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9" name="Google Shape;3889;g34ed79b00d1_0_3626"/>
              <p:cNvSpPr/>
              <p:nvPr/>
            </p:nvSpPr>
            <p:spPr>
              <a:xfrm>
                <a:off x="5021846" y="5200591"/>
                <a:ext cx="155940" cy="190755"/>
              </a:xfrm>
              <a:custGeom>
                <a:rect b="b" l="l" r="r" t="t"/>
                <a:pathLst>
                  <a:path extrusionOk="0" h="190755" w="155940">
                    <a:moveTo>
                      <a:pt x="81067" y="0"/>
                    </a:moveTo>
                    <a:cubicBezTo>
                      <a:pt x="96751" y="0"/>
                      <a:pt x="110188" y="3496"/>
                      <a:pt x="121376" y="10389"/>
                    </a:cubicBezTo>
                    <a:cubicBezTo>
                      <a:pt x="132565" y="17332"/>
                      <a:pt x="141156" y="27022"/>
                      <a:pt x="147050" y="39509"/>
                    </a:cubicBezTo>
                    <a:cubicBezTo>
                      <a:pt x="152994" y="51996"/>
                      <a:pt x="155941" y="66582"/>
                      <a:pt x="155941" y="83265"/>
                    </a:cubicBezTo>
                    <a:lnTo>
                      <a:pt x="155941" y="100547"/>
                    </a:lnTo>
                    <a:lnTo>
                      <a:pt x="28820" y="100547"/>
                    </a:lnTo>
                    <a:cubicBezTo>
                      <a:pt x="29170" y="122175"/>
                      <a:pt x="34515" y="138609"/>
                      <a:pt x="44954" y="149896"/>
                    </a:cubicBezTo>
                    <a:cubicBezTo>
                      <a:pt x="55393" y="161185"/>
                      <a:pt x="70028" y="166879"/>
                      <a:pt x="88959" y="166879"/>
                    </a:cubicBezTo>
                    <a:cubicBezTo>
                      <a:pt x="100597" y="166879"/>
                      <a:pt x="110887" y="165830"/>
                      <a:pt x="119877" y="163682"/>
                    </a:cubicBezTo>
                    <a:cubicBezTo>
                      <a:pt x="128868" y="161535"/>
                      <a:pt x="138109" y="158438"/>
                      <a:pt x="147749" y="154292"/>
                    </a:cubicBezTo>
                    <a:lnTo>
                      <a:pt x="147749" y="178817"/>
                    </a:lnTo>
                    <a:cubicBezTo>
                      <a:pt x="138459" y="182963"/>
                      <a:pt x="129268" y="185960"/>
                      <a:pt x="120127" y="187908"/>
                    </a:cubicBezTo>
                    <a:cubicBezTo>
                      <a:pt x="110987" y="189806"/>
                      <a:pt x="100248" y="190755"/>
                      <a:pt x="87810" y="190755"/>
                    </a:cubicBezTo>
                    <a:cubicBezTo>
                      <a:pt x="70128" y="190755"/>
                      <a:pt x="54694" y="187159"/>
                      <a:pt x="41558" y="179916"/>
                    </a:cubicBezTo>
                    <a:cubicBezTo>
                      <a:pt x="28421" y="172673"/>
                      <a:pt x="18182" y="162084"/>
                      <a:pt x="10939" y="148098"/>
                    </a:cubicBezTo>
                    <a:cubicBezTo>
                      <a:pt x="3646" y="134113"/>
                      <a:pt x="0" y="116980"/>
                      <a:pt x="0" y="96701"/>
                    </a:cubicBezTo>
                    <a:cubicBezTo>
                      <a:pt x="0" y="76422"/>
                      <a:pt x="3346" y="59739"/>
                      <a:pt x="9990" y="45253"/>
                    </a:cubicBezTo>
                    <a:cubicBezTo>
                      <a:pt x="16633" y="30768"/>
                      <a:pt x="26073" y="19580"/>
                      <a:pt x="38211" y="11738"/>
                    </a:cubicBezTo>
                    <a:cubicBezTo>
                      <a:pt x="50349" y="3896"/>
                      <a:pt x="64634" y="0"/>
                      <a:pt x="81117" y="0"/>
                    </a:cubicBezTo>
                    <a:close/>
                    <a:moveTo>
                      <a:pt x="80767" y="22826"/>
                    </a:moveTo>
                    <a:cubicBezTo>
                      <a:pt x="65883" y="22826"/>
                      <a:pt x="53995" y="27671"/>
                      <a:pt x="45154" y="37412"/>
                    </a:cubicBezTo>
                    <a:cubicBezTo>
                      <a:pt x="36313" y="47152"/>
                      <a:pt x="31068" y="60738"/>
                      <a:pt x="29370" y="78220"/>
                    </a:cubicBezTo>
                    <a:lnTo>
                      <a:pt x="126770" y="78220"/>
                    </a:lnTo>
                    <a:cubicBezTo>
                      <a:pt x="126671" y="67231"/>
                      <a:pt x="124972" y="57591"/>
                      <a:pt x="121626" y="49250"/>
                    </a:cubicBezTo>
                    <a:cubicBezTo>
                      <a:pt x="118329" y="40908"/>
                      <a:pt x="113334" y="34414"/>
                      <a:pt x="106591" y="29769"/>
                    </a:cubicBezTo>
                    <a:cubicBezTo>
                      <a:pt x="99898" y="25124"/>
                      <a:pt x="91257" y="22826"/>
                      <a:pt x="80717" y="2282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0" name="Google Shape;3890;g34ed79b00d1_0_3626"/>
              <p:cNvSpPr/>
              <p:nvPr/>
            </p:nvSpPr>
            <p:spPr>
              <a:xfrm>
                <a:off x="5225189" y="5200591"/>
                <a:ext cx="261083" cy="187408"/>
              </a:xfrm>
              <a:custGeom>
                <a:rect b="b" l="l" r="r" t="t"/>
                <a:pathLst>
                  <a:path extrusionOk="0" h="187408" w="261083">
                    <a:moveTo>
                      <a:pt x="199796" y="0"/>
                    </a:moveTo>
                    <a:cubicBezTo>
                      <a:pt x="220075" y="0"/>
                      <a:pt x="235310" y="5294"/>
                      <a:pt x="245649" y="15883"/>
                    </a:cubicBezTo>
                    <a:cubicBezTo>
                      <a:pt x="255939" y="26473"/>
                      <a:pt x="261084" y="43455"/>
                      <a:pt x="261084" y="66832"/>
                    </a:cubicBezTo>
                    <a:lnTo>
                      <a:pt x="261084" y="187408"/>
                    </a:lnTo>
                    <a:lnTo>
                      <a:pt x="233562" y="187408"/>
                    </a:lnTo>
                    <a:lnTo>
                      <a:pt x="233562" y="68180"/>
                    </a:lnTo>
                    <a:cubicBezTo>
                      <a:pt x="233562" y="53295"/>
                      <a:pt x="230365" y="42107"/>
                      <a:pt x="223921" y="34664"/>
                    </a:cubicBezTo>
                    <a:cubicBezTo>
                      <a:pt x="217478" y="27222"/>
                      <a:pt x="207938" y="23476"/>
                      <a:pt x="195301" y="23476"/>
                    </a:cubicBezTo>
                    <a:cubicBezTo>
                      <a:pt x="177518" y="23476"/>
                      <a:pt x="164582" y="28621"/>
                      <a:pt x="156490" y="38910"/>
                    </a:cubicBezTo>
                    <a:cubicBezTo>
                      <a:pt x="148448" y="49200"/>
                      <a:pt x="144402" y="64384"/>
                      <a:pt x="144402" y="84413"/>
                    </a:cubicBezTo>
                    <a:lnTo>
                      <a:pt x="144402" y="187358"/>
                    </a:lnTo>
                    <a:lnTo>
                      <a:pt x="116681" y="187358"/>
                    </a:lnTo>
                    <a:lnTo>
                      <a:pt x="116681" y="68130"/>
                    </a:lnTo>
                    <a:cubicBezTo>
                      <a:pt x="116681" y="58140"/>
                      <a:pt x="115232" y="49899"/>
                      <a:pt x="112385" y="43255"/>
                    </a:cubicBezTo>
                    <a:cubicBezTo>
                      <a:pt x="109538" y="36662"/>
                      <a:pt x="105292" y="31718"/>
                      <a:pt x="99648" y="28421"/>
                    </a:cubicBezTo>
                    <a:cubicBezTo>
                      <a:pt x="94004" y="25124"/>
                      <a:pt x="86861" y="23476"/>
                      <a:pt x="78220" y="23476"/>
                    </a:cubicBezTo>
                    <a:cubicBezTo>
                      <a:pt x="66032" y="23476"/>
                      <a:pt x="56243" y="25973"/>
                      <a:pt x="48850" y="31018"/>
                    </a:cubicBezTo>
                    <a:cubicBezTo>
                      <a:pt x="41457" y="36063"/>
                      <a:pt x="36113" y="43505"/>
                      <a:pt x="32816" y="53445"/>
                    </a:cubicBezTo>
                    <a:cubicBezTo>
                      <a:pt x="29519" y="63385"/>
                      <a:pt x="27871" y="75523"/>
                      <a:pt x="27871" y="89958"/>
                    </a:cubicBezTo>
                    <a:lnTo>
                      <a:pt x="27871" y="187358"/>
                    </a:lnTo>
                    <a:lnTo>
                      <a:pt x="0" y="187358"/>
                    </a:lnTo>
                    <a:lnTo>
                      <a:pt x="0" y="3346"/>
                    </a:lnTo>
                    <a:lnTo>
                      <a:pt x="22477" y="3346"/>
                    </a:lnTo>
                    <a:lnTo>
                      <a:pt x="26673" y="29370"/>
                    </a:lnTo>
                    <a:lnTo>
                      <a:pt x="28171" y="29370"/>
                    </a:lnTo>
                    <a:cubicBezTo>
                      <a:pt x="31867" y="22976"/>
                      <a:pt x="36512" y="17632"/>
                      <a:pt x="42107" y="13236"/>
                    </a:cubicBezTo>
                    <a:cubicBezTo>
                      <a:pt x="47701" y="8840"/>
                      <a:pt x="53995" y="5544"/>
                      <a:pt x="60938" y="3346"/>
                    </a:cubicBezTo>
                    <a:cubicBezTo>
                      <a:pt x="67881" y="1099"/>
                      <a:pt x="75273" y="0"/>
                      <a:pt x="83115" y="0"/>
                    </a:cubicBezTo>
                    <a:cubicBezTo>
                      <a:pt x="97101" y="0"/>
                      <a:pt x="108838" y="2597"/>
                      <a:pt x="118279" y="7792"/>
                    </a:cubicBezTo>
                    <a:cubicBezTo>
                      <a:pt x="127719" y="12987"/>
                      <a:pt x="134612" y="20928"/>
                      <a:pt x="138858" y="31568"/>
                    </a:cubicBezTo>
                    <a:lnTo>
                      <a:pt x="140357" y="31568"/>
                    </a:lnTo>
                    <a:cubicBezTo>
                      <a:pt x="146400" y="20928"/>
                      <a:pt x="154692" y="13037"/>
                      <a:pt x="165231" y="7792"/>
                    </a:cubicBezTo>
                    <a:cubicBezTo>
                      <a:pt x="175770" y="2597"/>
                      <a:pt x="187259" y="0"/>
                      <a:pt x="19979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1" name="Google Shape;3891;g34ed79b00d1_0_3626"/>
              <p:cNvSpPr/>
              <p:nvPr/>
            </p:nvSpPr>
            <p:spPr>
              <a:xfrm>
                <a:off x="5533274" y="5200591"/>
                <a:ext cx="155941" cy="190755"/>
              </a:xfrm>
              <a:custGeom>
                <a:rect b="b" l="l" r="r" t="t"/>
                <a:pathLst>
                  <a:path extrusionOk="0" h="190755" w="155941">
                    <a:moveTo>
                      <a:pt x="81067" y="0"/>
                    </a:moveTo>
                    <a:cubicBezTo>
                      <a:pt x="96751" y="0"/>
                      <a:pt x="110188" y="3496"/>
                      <a:pt x="121376" y="10389"/>
                    </a:cubicBezTo>
                    <a:cubicBezTo>
                      <a:pt x="132565" y="17332"/>
                      <a:pt x="141156" y="27022"/>
                      <a:pt x="147050" y="39509"/>
                    </a:cubicBezTo>
                    <a:cubicBezTo>
                      <a:pt x="152994" y="51996"/>
                      <a:pt x="155941" y="66582"/>
                      <a:pt x="155941" y="83265"/>
                    </a:cubicBezTo>
                    <a:lnTo>
                      <a:pt x="155941" y="100547"/>
                    </a:lnTo>
                    <a:lnTo>
                      <a:pt x="28821" y="100547"/>
                    </a:lnTo>
                    <a:cubicBezTo>
                      <a:pt x="29171" y="122175"/>
                      <a:pt x="34515" y="138609"/>
                      <a:pt x="44954" y="149896"/>
                    </a:cubicBezTo>
                    <a:cubicBezTo>
                      <a:pt x="55394" y="161185"/>
                      <a:pt x="70029" y="166879"/>
                      <a:pt x="88959" y="166879"/>
                    </a:cubicBezTo>
                    <a:cubicBezTo>
                      <a:pt x="100597" y="166879"/>
                      <a:pt x="110887" y="165830"/>
                      <a:pt x="119878" y="163682"/>
                    </a:cubicBezTo>
                    <a:cubicBezTo>
                      <a:pt x="128869" y="161535"/>
                      <a:pt x="138109" y="158438"/>
                      <a:pt x="147750" y="154292"/>
                    </a:cubicBezTo>
                    <a:lnTo>
                      <a:pt x="147750" y="178817"/>
                    </a:lnTo>
                    <a:cubicBezTo>
                      <a:pt x="138459" y="182963"/>
                      <a:pt x="129268" y="185960"/>
                      <a:pt x="120128" y="187908"/>
                    </a:cubicBezTo>
                    <a:cubicBezTo>
                      <a:pt x="110987" y="189806"/>
                      <a:pt x="100248" y="190755"/>
                      <a:pt x="87811" y="190755"/>
                    </a:cubicBezTo>
                    <a:cubicBezTo>
                      <a:pt x="70129" y="190755"/>
                      <a:pt x="54695" y="187159"/>
                      <a:pt x="41558" y="179916"/>
                    </a:cubicBezTo>
                    <a:cubicBezTo>
                      <a:pt x="28421" y="172673"/>
                      <a:pt x="18182" y="162084"/>
                      <a:pt x="10939" y="148098"/>
                    </a:cubicBezTo>
                    <a:cubicBezTo>
                      <a:pt x="3646" y="134113"/>
                      <a:pt x="0" y="116980"/>
                      <a:pt x="0" y="96701"/>
                    </a:cubicBezTo>
                    <a:cubicBezTo>
                      <a:pt x="0" y="76422"/>
                      <a:pt x="3347" y="59739"/>
                      <a:pt x="9990" y="45253"/>
                    </a:cubicBezTo>
                    <a:cubicBezTo>
                      <a:pt x="16633" y="30768"/>
                      <a:pt x="26074" y="19580"/>
                      <a:pt x="38211" y="11738"/>
                    </a:cubicBezTo>
                    <a:cubicBezTo>
                      <a:pt x="50349" y="3896"/>
                      <a:pt x="64634" y="0"/>
                      <a:pt x="81117" y="0"/>
                    </a:cubicBezTo>
                    <a:close/>
                    <a:moveTo>
                      <a:pt x="80768" y="22826"/>
                    </a:moveTo>
                    <a:cubicBezTo>
                      <a:pt x="65883" y="22826"/>
                      <a:pt x="53995" y="27671"/>
                      <a:pt x="45154" y="37412"/>
                    </a:cubicBezTo>
                    <a:cubicBezTo>
                      <a:pt x="36313" y="47152"/>
                      <a:pt x="31069" y="60738"/>
                      <a:pt x="29370" y="78220"/>
                    </a:cubicBezTo>
                    <a:lnTo>
                      <a:pt x="126771" y="78220"/>
                    </a:lnTo>
                    <a:cubicBezTo>
                      <a:pt x="126671" y="67231"/>
                      <a:pt x="124973" y="57591"/>
                      <a:pt x="121626" y="49250"/>
                    </a:cubicBezTo>
                    <a:cubicBezTo>
                      <a:pt x="118330" y="40908"/>
                      <a:pt x="113335" y="34414"/>
                      <a:pt x="106592" y="29769"/>
                    </a:cubicBezTo>
                    <a:cubicBezTo>
                      <a:pt x="99898" y="25124"/>
                      <a:pt x="91257" y="22826"/>
                      <a:pt x="80718" y="2282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2" name="Google Shape;3892;g34ed79b00d1_0_3626"/>
              <p:cNvSpPr/>
              <p:nvPr/>
            </p:nvSpPr>
            <p:spPr>
              <a:xfrm>
                <a:off x="5801850" y="5161331"/>
                <a:ext cx="109338" cy="229965"/>
              </a:xfrm>
              <a:custGeom>
                <a:rect b="b" l="l" r="r" t="t"/>
                <a:pathLst>
                  <a:path extrusionOk="0" h="229965" w="109338">
                    <a:moveTo>
                      <a:pt x="83515" y="207139"/>
                    </a:moveTo>
                    <a:cubicBezTo>
                      <a:pt x="88110" y="207139"/>
                      <a:pt x="92805" y="206739"/>
                      <a:pt x="97601" y="205940"/>
                    </a:cubicBezTo>
                    <a:cubicBezTo>
                      <a:pt x="102395" y="205141"/>
                      <a:pt x="106342" y="204192"/>
                      <a:pt x="109338" y="203093"/>
                    </a:cubicBezTo>
                    <a:lnTo>
                      <a:pt x="109338" y="224771"/>
                    </a:lnTo>
                    <a:cubicBezTo>
                      <a:pt x="106092" y="226219"/>
                      <a:pt x="101596" y="227468"/>
                      <a:pt x="95802" y="228467"/>
                    </a:cubicBezTo>
                    <a:cubicBezTo>
                      <a:pt x="90058" y="229466"/>
                      <a:pt x="84414" y="229965"/>
                      <a:pt x="78920" y="229965"/>
                    </a:cubicBezTo>
                    <a:cubicBezTo>
                      <a:pt x="69179" y="229965"/>
                      <a:pt x="60338" y="228267"/>
                      <a:pt x="52396" y="224871"/>
                    </a:cubicBezTo>
                    <a:cubicBezTo>
                      <a:pt x="44455" y="221474"/>
                      <a:pt x="38111" y="215680"/>
                      <a:pt x="33316" y="207488"/>
                    </a:cubicBezTo>
                    <a:cubicBezTo>
                      <a:pt x="28521" y="199297"/>
                      <a:pt x="26173" y="188008"/>
                      <a:pt x="26173" y="173573"/>
                    </a:cubicBezTo>
                    <a:lnTo>
                      <a:pt x="26173" y="64434"/>
                    </a:lnTo>
                    <a:lnTo>
                      <a:pt x="0" y="64434"/>
                    </a:lnTo>
                    <a:lnTo>
                      <a:pt x="0" y="50848"/>
                    </a:lnTo>
                    <a:lnTo>
                      <a:pt x="26373" y="39959"/>
                    </a:lnTo>
                    <a:lnTo>
                      <a:pt x="37462" y="0"/>
                    </a:lnTo>
                    <a:lnTo>
                      <a:pt x="54245" y="0"/>
                    </a:lnTo>
                    <a:lnTo>
                      <a:pt x="54245" y="42657"/>
                    </a:lnTo>
                    <a:lnTo>
                      <a:pt x="108140" y="42657"/>
                    </a:lnTo>
                    <a:lnTo>
                      <a:pt x="108140" y="64484"/>
                    </a:lnTo>
                    <a:lnTo>
                      <a:pt x="54245" y="64484"/>
                    </a:lnTo>
                    <a:lnTo>
                      <a:pt x="54245" y="172774"/>
                    </a:lnTo>
                    <a:cubicBezTo>
                      <a:pt x="54245" y="184312"/>
                      <a:pt x="56892" y="192903"/>
                      <a:pt x="62236" y="198647"/>
                    </a:cubicBezTo>
                    <a:cubicBezTo>
                      <a:pt x="67531" y="204342"/>
                      <a:pt x="74624" y="207189"/>
                      <a:pt x="83465" y="2071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3" name="Google Shape;3893;g34ed79b00d1_0_3626"/>
              <p:cNvSpPr/>
              <p:nvPr/>
            </p:nvSpPr>
            <p:spPr>
              <a:xfrm>
                <a:off x="5938211" y="5200541"/>
                <a:ext cx="168927" cy="190755"/>
              </a:xfrm>
              <a:custGeom>
                <a:rect b="b" l="l" r="r" t="t"/>
                <a:pathLst>
                  <a:path extrusionOk="0" h="190755" w="168927">
                    <a:moveTo>
                      <a:pt x="168927" y="95053"/>
                    </a:moveTo>
                    <a:cubicBezTo>
                      <a:pt x="168927" y="110187"/>
                      <a:pt x="166979" y="123674"/>
                      <a:pt x="163034" y="135512"/>
                    </a:cubicBezTo>
                    <a:cubicBezTo>
                      <a:pt x="159138" y="147400"/>
                      <a:pt x="153443" y="157389"/>
                      <a:pt x="146051" y="165581"/>
                    </a:cubicBezTo>
                    <a:cubicBezTo>
                      <a:pt x="138659" y="173772"/>
                      <a:pt x="129717" y="180016"/>
                      <a:pt x="119278" y="184311"/>
                    </a:cubicBezTo>
                    <a:cubicBezTo>
                      <a:pt x="108788" y="188608"/>
                      <a:pt x="96951" y="190755"/>
                      <a:pt x="83765" y="190755"/>
                    </a:cubicBezTo>
                    <a:cubicBezTo>
                      <a:pt x="71427" y="190755"/>
                      <a:pt x="60188" y="188608"/>
                      <a:pt x="49949" y="184311"/>
                    </a:cubicBezTo>
                    <a:cubicBezTo>
                      <a:pt x="39709" y="180016"/>
                      <a:pt x="30868" y="173772"/>
                      <a:pt x="23426" y="165581"/>
                    </a:cubicBezTo>
                    <a:cubicBezTo>
                      <a:pt x="15983" y="157389"/>
                      <a:pt x="10239" y="147400"/>
                      <a:pt x="6144" y="135512"/>
                    </a:cubicBezTo>
                    <a:cubicBezTo>
                      <a:pt x="2047" y="123624"/>
                      <a:pt x="0" y="110137"/>
                      <a:pt x="0" y="95053"/>
                    </a:cubicBezTo>
                    <a:cubicBezTo>
                      <a:pt x="0" y="74924"/>
                      <a:pt x="3396" y="57741"/>
                      <a:pt x="10239" y="43605"/>
                    </a:cubicBezTo>
                    <a:cubicBezTo>
                      <a:pt x="17082" y="29469"/>
                      <a:pt x="26823" y="18631"/>
                      <a:pt x="39559" y="11189"/>
                    </a:cubicBezTo>
                    <a:cubicBezTo>
                      <a:pt x="52246" y="3746"/>
                      <a:pt x="67381" y="0"/>
                      <a:pt x="84963" y="0"/>
                    </a:cubicBezTo>
                    <a:cubicBezTo>
                      <a:pt x="102545" y="0"/>
                      <a:pt x="116431" y="3746"/>
                      <a:pt x="129018" y="11239"/>
                    </a:cubicBezTo>
                    <a:cubicBezTo>
                      <a:pt x="141605" y="18731"/>
                      <a:pt x="151395" y="29569"/>
                      <a:pt x="158388" y="43705"/>
                    </a:cubicBezTo>
                    <a:cubicBezTo>
                      <a:pt x="165381" y="57841"/>
                      <a:pt x="168877" y="74974"/>
                      <a:pt x="168877" y="95003"/>
                    </a:cubicBezTo>
                    <a:close/>
                    <a:moveTo>
                      <a:pt x="28920" y="95053"/>
                    </a:moveTo>
                    <a:cubicBezTo>
                      <a:pt x="28920" y="109838"/>
                      <a:pt x="30868" y="122624"/>
                      <a:pt x="34814" y="133514"/>
                    </a:cubicBezTo>
                    <a:cubicBezTo>
                      <a:pt x="38710" y="144352"/>
                      <a:pt x="44754" y="152744"/>
                      <a:pt x="52946" y="158688"/>
                    </a:cubicBezTo>
                    <a:cubicBezTo>
                      <a:pt x="61138" y="164632"/>
                      <a:pt x="71627" y="167579"/>
                      <a:pt x="84513" y="167579"/>
                    </a:cubicBezTo>
                    <a:cubicBezTo>
                      <a:pt x="97401" y="167579"/>
                      <a:pt x="107790" y="164632"/>
                      <a:pt x="115981" y="158688"/>
                    </a:cubicBezTo>
                    <a:cubicBezTo>
                      <a:pt x="124223" y="152744"/>
                      <a:pt x="130267" y="144352"/>
                      <a:pt x="134213" y="133514"/>
                    </a:cubicBezTo>
                    <a:cubicBezTo>
                      <a:pt x="138109" y="122674"/>
                      <a:pt x="140107" y="109838"/>
                      <a:pt x="140107" y="95053"/>
                    </a:cubicBezTo>
                    <a:cubicBezTo>
                      <a:pt x="140107" y="80268"/>
                      <a:pt x="138159" y="67731"/>
                      <a:pt x="134213" y="57041"/>
                    </a:cubicBezTo>
                    <a:cubicBezTo>
                      <a:pt x="130317" y="46352"/>
                      <a:pt x="124273" y="38111"/>
                      <a:pt x="116081" y="32267"/>
                    </a:cubicBezTo>
                    <a:cubicBezTo>
                      <a:pt x="107890" y="26423"/>
                      <a:pt x="97351" y="23526"/>
                      <a:pt x="84364" y="23526"/>
                    </a:cubicBezTo>
                    <a:cubicBezTo>
                      <a:pt x="65233" y="23526"/>
                      <a:pt x="51198" y="29869"/>
                      <a:pt x="42307" y="42507"/>
                    </a:cubicBezTo>
                    <a:cubicBezTo>
                      <a:pt x="33416" y="55143"/>
                      <a:pt x="28970" y="72675"/>
                      <a:pt x="28970" y="9505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894" name="Google Shape;3894;g34ed79b00d1_0_3626"/>
            <p:cNvGrpSpPr/>
            <p:nvPr/>
          </p:nvGrpSpPr>
          <p:grpSpPr>
            <a:xfrm>
              <a:off x="7947659" y="761572"/>
              <a:ext cx="232413" cy="2305347"/>
              <a:chOff x="7947659" y="761572"/>
              <a:chExt cx="232413" cy="2305347"/>
            </a:xfrm>
          </p:grpSpPr>
          <p:sp>
            <p:nvSpPr>
              <p:cNvPr id="3895" name="Google Shape;3895;g34ed79b00d1_0_3626"/>
              <p:cNvSpPr/>
              <p:nvPr/>
            </p:nvSpPr>
            <p:spPr>
              <a:xfrm>
                <a:off x="7959697" y="3007580"/>
                <a:ext cx="208337" cy="59339"/>
              </a:xfrm>
              <a:custGeom>
                <a:rect b="b" l="l" r="r" t="t"/>
                <a:pathLst>
                  <a:path extrusionOk="0" h="59339" w="208337">
                    <a:moveTo>
                      <a:pt x="208337" y="42057"/>
                    </a:moveTo>
                    <a:cubicBezTo>
                      <a:pt x="208337" y="45803"/>
                      <a:pt x="208088" y="49150"/>
                      <a:pt x="207538" y="51997"/>
                    </a:cubicBezTo>
                    <a:cubicBezTo>
                      <a:pt x="206989" y="54844"/>
                      <a:pt x="206290" y="57291"/>
                      <a:pt x="205390" y="59339"/>
                    </a:cubicBezTo>
                    <a:lnTo>
                      <a:pt x="189057" y="59339"/>
                    </a:lnTo>
                    <a:cubicBezTo>
                      <a:pt x="189806" y="56942"/>
                      <a:pt x="190406" y="54345"/>
                      <a:pt x="190805" y="51547"/>
                    </a:cubicBezTo>
                    <a:cubicBezTo>
                      <a:pt x="191205" y="48750"/>
                      <a:pt x="191404" y="45753"/>
                      <a:pt x="191404" y="42507"/>
                    </a:cubicBezTo>
                    <a:cubicBezTo>
                      <a:pt x="191404" y="38311"/>
                      <a:pt x="190556" y="34415"/>
                      <a:pt x="188907" y="30868"/>
                    </a:cubicBezTo>
                    <a:cubicBezTo>
                      <a:pt x="187259" y="27322"/>
                      <a:pt x="184412" y="24525"/>
                      <a:pt x="180466" y="22427"/>
                    </a:cubicBezTo>
                    <a:cubicBezTo>
                      <a:pt x="176520" y="20329"/>
                      <a:pt x="170975" y="19280"/>
                      <a:pt x="163982" y="19280"/>
                    </a:cubicBezTo>
                    <a:lnTo>
                      <a:pt x="0" y="19280"/>
                    </a:lnTo>
                    <a:lnTo>
                      <a:pt x="0" y="0"/>
                    </a:lnTo>
                    <a:lnTo>
                      <a:pt x="162484" y="0"/>
                    </a:lnTo>
                    <a:cubicBezTo>
                      <a:pt x="172773" y="0"/>
                      <a:pt x="181315" y="1698"/>
                      <a:pt x="188058" y="5145"/>
                    </a:cubicBezTo>
                    <a:cubicBezTo>
                      <a:pt x="194801" y="8591"/>
                      <a:pt x="199896" y="13436"/>
                      <a:pt x="203243" y="19680"/>
                    </a:cubicBezTo>
                    <a:cubicBezTo>
                      <a:pt x="206589" y="25974"/>
                      <a:pt x="208238" y="33416"/>
                      <a:pt x="208238" y="4205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6" name="Google Shape;3896;g34ed79b00d1_0_3626"/>
              <p:cNvSpPr/>
              <p:nvPr/>
            </p:nvSpPr>
            <p:spPr>
              <a:xfrm>
                <a:off x="8000905" y="2864526"/>
                <a:ext cx="125921" cy="103394"/>
              </a:xfrm>
              <a:custGeom>
                <a:rect b="b" l="l" r="r" t="t"/>
                <a:pathLst>
                  <a:path extrusionOk="0" h="103394" w="125921">
                    <a:moveTo>
                      <a:pt x="100" y="50"/>
                    </a:moveTo>
                    <a:lnTo>
                      <a:pt x="123674" y="50"/>
                    </a:lnTo>
                    <a:lnTo>
                      <a:pt x="123674" y="15384"/>
                    </a:lnTo>
                    <a:lnTo>
                      <a:pt x="106292" y="18082"/>
                    </a:lnTo>
                    <a:lnTo>
                      <a:pt x="106292" y="19081"/>
                    </a:lnTo>
                    <a:cubicBezTo>
                      <a:pt x="110587" y="21628"/>
                      <a:pt x="114183" y="24925"/>
                      <a:pt x="117130" y="29020"/>
                    </a:cubicBezTo>
                    <a:cubicBezTo>
                      <a:pt x="120078" y="33066"/>
                      <a:pt x="122275" y="37662"/>
                      <a:pt x="123724" y="42706"/>
                    </a:cubicBezTo>
                    <a:cubicBezTo>
                      <a:pt x="125173" y="47751"/>
                      <a:pt x="125921" y="53196"/>
                      <a:pt x="125921" y="58890"/>
                    </a:cubicBezTo>
                    <a:cubicBezTo>
                      <a:pt x="125921" y="68680"/>
                      <a:pt x="124323" y="76872"/>
                      <a:pt x="121176" y="83465"/>
                    </a:cubicBezTo>
                    <a:cubicBezTo>
                      <a:pt x="118030" y="90058"/>
                      <a:pt x="113135" y="95053"/>
                      <a:pt x="106491" y="98400"/>
                    </a:cubicBezTo>
                    <a:cubicBezTo>
                      <a:pt x="99898" y="101746"/>
                      <a:pt x="91407" y="103395"/>
                      <a:pt x="81017" y="103395"/>
                    </a:cubicBezTo>
                    <a:lnTo>
                      <a:pt x="50" y="103395"/>
                    </a:lnTo>
                    <a:lnTo>
                      <a:pt x="50" y="84464"/>
                    </a:lnTo>
                    <a:lnTo>
                      <a:pt x="79668" y="84464"/>
                    </a:lnTo>
                    <a:cubicBezTo>
                      <a:pt x="89958" y="84464"/>
                      <a:pt x="97651" y="82116"/>
                      <a:pt x="102745" y="77471"/>
                    </a:cubicBezTo>
                    <a:cubicBezTo>
                      <a:pt x="107840" y="72826"/>
                      <a:pt x="110337" y="65683"/>
                      <a:pt x="110337" y="56143"/>
                    </a:cubicBezTo>
                    <a:cubicBezTo>
                      <a:pt x="110337" y="46603"/>
                      <a:pt x="108589" y="39660"/>
                      <a:pt x="105143" y="34215"/>
                    </a:cubicBezTo>
                    <a:cubicBezTo>
                      <a:pt x="101696" y="28771"/>
                      <a:pt x="96601" y="24825"/>
                      <a:pt x="89858" y="22427"/>
                    </a:cubicBezTo>
                    <a:cubicBezTo>
                      <a:pt x="83115" y="20030"/>
                      <a:pt x="74874" y="18831"/>
                      <a:pt x="65084" y="18831"/>
                    </a:cubicBezTo>
                    <a:lnTo>
                      <a:pt x="0" y="188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7" name="Google Shape;3897;g34ed79b00d1_0_3626"/>
              <p:cNvSpPr/>
              <p:nvPr/>
            </p:nvSpPr>
            <p:spPr>
              <a:xfrm>
                <a:off x="7998757" y="2721921"/>
                <a:ext cx="125871" cy="103044"/>
              </a:xfrm>
              <a:custGeom>
                <a:rect b="b" l="l" r="r" t="t"/>
                <a:pathLst>
                  <a:path extrusionOk="0" h="103044" w="125871">
                    <a:moveTo>
                      <a:pt x="0" y="44554"/>
                    </a:moveTo>
                    <a:cubicBezTo>
                      <a:pt x="0" y="29919"/>
                      <a:pt x="3597" y="18831"/>
                      <a:pt x="10789" y="11289"/>
                    </a:cubicBezTo>
                    <a:cubicBezTo>
                      <a:pt x="17982" y="3796"/>
                      <a:pt x="29470" y="0"/>
                      <a:pt x="45354" y="0"/>
                    </a:cubicBezTo>
                    <a:lnTo>
                      <a:pt x="125872" y="0"/>
                    </a:lnTo>
                    <a:lnTo>
                      <a:pt x="125872" y="18481"/>
                    </a:lnTo>
                    <a:lnTo>
                      <a:pt x="46603" y="18481"/>
                    </a:lnTo>
                    <a:cubicBezTo>
                      <a:pt x="36313" y="18481"/>
                      <a:pt x="28621" y="20829"/>
                      <a:pt x="23476" y="25524"/>
                    </a:cubicBezTo>
                    <a:cubicBezTo>
                      <a:pt x="18382" y="30219"/>
                      <a:pt x="15784" y="37412"/>
                      <a:pt x="15784" y="47102"/>
                    </a:cubicBezTo>
                    <a:cubicBezTo>
                      <a:pt x="15784" y="60788"/>
                      <a:pt x="19680" y="70428"/>
                      <a:pt x="27423" y="75973"/>
                    </a:cubicBezTo>
                    <a:cubicBezTo>
                      <a:pt x="35164" y="81517"/>
                      <a:pt x="46403" y="84314"/>
                      <a:pt x="61138" y="84314"/>
                    </a:cubicBezTo>
                    <a:lnTo>
                      <a:pt x="125872" y="84314"/>
                    </a:lnTo>
                    <a:lnTo>
                      <a:pt x="125872" y="103045"/>
                    </a:lnTo>
                    <a:lnTo>
                      <a:pt x="2298" y="103045"/>
                    </a:lnTo>
                    <a:lnTo>
                      <a:pt x="2298" y="87960"/>
                    </a:lnTo>
                    <a:lnTo>
                      <a:pt x="20130" y="85163"/>
                    </a:lnTo>
                    <a:lnTo>
                      <a:pt x="20130" y="84164"/>
                    </a:lnTo>
                    <a:cubicBezTo>
                      <a:pt x="15784" y="81517"/>
                      <a:pt x="12088" y="78170"/>
                      <a:pt x="9141" y="74124"/>
                    </a:cubicBezTo>
                    <a:cubicBezTo>
                      <a:pt x="6194" y="70078"/>
                      <a:pt x="3896" y="65533"/>
                      <a:pt x="2398" y="60488"/>
                    </a:cubicBezTo>
                    <a:cubicBezTo>
                      <a:pt x="849" y="55443"/>
                      <a:pt x="100" y="50149"/>
                      <a:pt x="100" y="4460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8" name="Google Shape;3898;g34ed79b00d1_0_3626"/>
              <p:cNvSpPr/>
              <p:nvPr/>
            </p:nvSpPr>
            <p:spPr>
              <a:xfrm>
                <a:off x="7972384" y="2626069"/>
                <a:ext cx="154491" cy="73425"/>
              </a:xfrm>
              <a:custGeom>
                <a:rect b="b" l="l" r="r" t="t"/>
                <a:pathLst>
                  <a:path extrusionOk="0" h="73425" w="154491">
                    <a:moveTo>
                      <a:pt x="139158" y="17382"/>
                    </a:moveTo>
                    <a:cubicBezTo>
                      <a:pt x="139158" y="14285"/>
                      <a:pt x="138908" y="11139"/>
                      <a:pt x="138359" y="7892"/>
                    </a:cubicBezTo>
                    <a:cubicBezTo>
                      <a:pt x="137859" y="4645"/>
                      <a:pt x="137210" y="2048"/>
                      <a:pt x="136460" y="0"/>
                    </a:cubicBezTo>
                    <a:lnTo>
                      <a:pt x="150996" y="0"/>
                    </a:lnTo>
                    <a:cubicBezTo>
                      <a:pt x="151995" y="2198"/>
                      <a:pt x="152794" y="5195"/>
                      <a:pt x="153493" y="9091"/>
                    </a:cubicBezTo>
                    <a:cubicBezTo>
                      <a:pt x="154193" y="12987"/>
                      <a:pt x="154492" y="16733"/>
                      <a:pt x="154492" y="20429"/>
                    </a:cubicBezTo>
                    <a:cubicBezTo>
                      <a:pt x="154492" y="26973"/>
                      <a:pt x="153343" y="32917"/>
                      <a:pt x="151046" y="38261"/>
                    </a:cubicBezTo>
                    <a:cubicBezTo>
                      <a:pt x="148748" y="43605"/>
                      <a:pt x="144852" y="47851"/>
                      <a:pt x="139358" y="51048"/>
                    </a:cubicBezTo>
                    <a:cubicBezTo>
                      <a:pt x="133863" y="54245"/>
                      <a:pt x="126271" y="55843"/>
                      <a:pt x="116581" y="55843"/>
                    </a:cubicBezTo>
                    <a:lnTo>
                      <a:pt x="43305" y="55843"/>
                    </a:lnTo>
                    <a:lnTo>
                      <a:pt x="43305" y="73425"/>
                    </a:lnTo>
                    <a:lnTo>
                      <a:pt x="34165" y="73425"/>
                    </a:lnTo>
                    <a:lnTo>
                      <a:pt x="26823" y="55743"/>
                    </a:lnTo>
                    <a:lnTo>
                      <a:pt x="0" y="48301"/>
                    </a:lnTo>
                    <a:lnTo>
                      <a:pt x="0" y="37012"/>
                    </a:lnTo>
                    <a:lnTo>
                      <a:pt x="28621" y="37012"/>
                    </a:lnTo>
                    <a:lnTo>
                      <a:pt x="28621" y="799"/>
                    </a:lnTo>
                    <a:lnTo>
                      <a:pt x="43305" y="799"/>
                    </a:lnTo>
                    <a:lnTo>
                      <a:pt x="43305" y="37012"/>
                    </a:lnTo>
                    <a:lnTo>
                      <a:pt x="116031" y="37012"/>
                    </a:lnTo>
                    <a:cubicBezTo>
                      <a:pt x="123773" y="37012"/>
                      <a:pt x="129567" y="35214"/>
                      <a:pt x="133414" y="31668"/>
                    </a:cubicBezTo>
                    <a:cubicBezTo>
                      <a:pt x="137260" y="28121"/>
                      <a:pt x="139158" y="23326"/>
                      <a:pt x="139158" y="1738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9" name="Google Shape;3899;g34ed79b00d1_0_3626"/>
              <p:cNvSpPr/>
              <p:nvPr/>
            </p:nvSpPr>
            <p:spPr>
              <a:xfrm>
                <a:off x="7998757" y="2494453"/>
                <a:ext cx="128119" cy="113484"/>
              </a:xfrm>
              <a:custGeom>
                <a:rect b="b" l="l" r="r" t="t"/>
                <a:pathLst>
                  <a:path extrusionOk="0" h="113484" w="128119">
                    <a:moveTo>
                      <a:pt x="63835" y="50"/>
                    </a:moveTo>
                    <a:cubicBezTo>
                      <a:pt x="73975" y="50"/>
                      <a:pt x="83065" y="1349"/>
                      <a:pt x="91008" y="3996"/>
                    </a:cubicBezTo>
                    <a:cubicBezTo>
                      <a:pt x="98999" y="6643"/>
                      <a:pt x="105692" y="10439"/>
                      <a:pt x="111187" y="15384"/>
                    </a:cubicBezTo>
                    <a:cubicBezTo>
                      <a:pt x="116681" y="20329"/>
                      <a:pt x="120877" y="26323"/>
                      <a:pt x="123774" y="33366"/>
                    </a:cubicBezTo>
                    <a:cubicBezTo>
                      <a:pt x="126671" y="40409"/>
                      <a:pt x="128119" y="48351"/>
                      <a:pt x="128119" y="57192"/>
                    </a:cubicBezTo>
                    <a:cubicBezTo>
                      <a:pt x="128119" y="65483"/>
                      <a:pt x="126671" y="73026"/>
                      <a:pt x="123774" y="79919"/>
                    </a:cubicBezTo>
                    <a:cubicBezTo>
                      <a:pt x="120877" y="86812"/>
                      <a:pt x="116681" y="92755"/>
                      <a:pt x="111187" y="97750"/>
                    </a:cubicBezTo>
                    <a:cubicBezTo>
                      <a:pt x="105692" y="102745"/>
                      <a:pt x="98949" y="106641"/>
                      <a:pt x="91008" y="109388"/>
                    </a:cubicBezTo>
                    <a:cubicBezTo>
                      <a:pt x="83065" y="112135"/>
                      <a:pt x="73975" y="113484"/>
                      <a:pt x="63835" y="113484"/>
                    </a:cubicBezTo>
                    <a:cubicBezTo>
                      <a:pt x="50299" y="113484"/>
                      <a:pt x="38760" y="111186"/>
                      <a:pt x="29271" y="106591"/>
                    </a:cubicBezTo>
                    <a:cubicBezTo>
                      <a:pt x="19780" y="101996"/>
                      <a:pt x="12487" y="95453"/>
                      <a:pt x="7492" y="86911"/>
                    </a:cubicBezTo>
                    <a:cubicBezTo>
                      <a:pt x="2497" y="78370"/>
                      <a:pt x="0" y="68230"/>
                      <a:pt x="0" y="56392"/>
                    </a:cubicBezTo>
                    <a:cubicBezTo>
                      <a:pt x="0" y="44555"/>
                      <a:pt x="2497" y="35264"/>
                      <a:pt x="7542" y="26773"/>
                    </a:cubicBezTo>
                    <a:cubicBezTo>
                      <a:pt x="12587" y="18281"/>
                      <a:pt x="19830" y="11738"/>
                      <a:pt x="29370" y="7043"/>
                    </a:cubicBezTo>
                    <a:cubicBezTo>
                      <a:pt x="38860" y="2348"/>
                      <a:pt x="50349" y="0"/>
                      <a:pt x="63835" y="0"/>
                    </a:cubicBezTo>
                    <a:close/>
                    <a:moveTo>
                      <a:pt x="63835" y="94054"/>
                    </a:moveTo>
                    <a:cubicBezTo>
                      <a:pt x="73775" y="94054"/>
                      <a:pt x="82366" y="92755"/>
                      <a:pt x="89659" y="90108"/>
                    </a:cubicBezTo>
                    <a:cubicBezTo>
                      <a:pt x="96951" y="87461"/>
                      <a:pt x="102595" y="83415"/>
                      <a:pt x="106592" y="77921"/>
                    </a:cubicBezTo>
                    <a:cubicBezTo>
                      <a:pt x="110587" y="72426"/>
                      <a:pt x="112585" y="65383"/>
                      <a:pt x="112585" y="56742"/>
                    </a:cubicBezTo>
                    <a:cubicBezTo>
                      <a:pt x="112585" y="48101"/>
                      <a:pt x="110587" y="41108"/>
                      <a:pt x="106592" y="35614"/>
                    </a:cubicBezTo>
                    <a:cubicBezTo>
                      <a:pt x="102595" y="30119"/>
                      <a:pt x="96951" y="26023"/>
                      <a:pt x="89659" y="23376"/>
                    </a:cubicBezTo>
                    <a:cubicBezTo>
                      <a:pt x="82366" y="20729"/>
                      <a:pt x="73775" y="19430"/>
                      <a:pt x="63835" y="19430"/>
                    </a:cubicBezTo>
                    <a:cubicBezTo>
                      <a:pt x="53895" y="19430"/>
                      <a:pt x="45454" y="20729"/>
                      <a:pt x="38311" y="23376"/>
                    </a:cubicBezTo>
                    <a:cubicBezTo>
                      <a:pt x="31119" y="26023"/>
                      <a:pt x="25574" y="30069"/>
                      <a:pt x="21678" y="35564"/>
                    </a:cubicBezTo>
                    <a:cubicBezTo>
                      <a:pt x="17782" y="41058"/>
                      <a:pt x="15834" y="48151"/>
                      <a:pt x="15834" y="56892"/>
                    </a:cubicBezTo>
                    <a:cubicBezTo>
                      <a:pt x="15834" y="69729"/>
                      <a:pt x="20080" y="79169"/>
                      <a:pt x="28571" y="85163"/>
                    </a:cubicBezTo>
                    <a:cubicBezTo>
                      <a:pt x="37062" y="91157"/>
                      <a:pt x="48850" y="94104"/>
                      <a:pt x="63885" y="9410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0" name="Google Shape;3900;g34ed79b00d1_0_3626"/>
              <p:cNvSpPr/>
              <p:nvPr/>
            </p:nvSpPr>
            <p:spPr>
              <a:xfrm>
                <a:off x="7998807" y="2382118"/>
                <a:ext cx="128019" cy="88159"/>
              </a:xfrm>
              <a:custGeom>
                <a:rect b="b" l="l" r="r" t="t"/>
                <a:pathLst>
                  <a:path extrusionOk="0" h="88159" w="128019">
                    <a:moveTo>
                      <a:pt x="91956" y="50"/>
                    </a:moveTo>
                    <a:cubicBezTo>
                      <a:pt x="99848" y="50"/>
                      <a:pt x="106492" y="2048"/>
                      <a:pt x="111836" y="5994"/>
                    </a:cubicBezTo>
                    <a:cubicBezTo>
                      <a:pt x="117231" y="9940"/>
                      <a:pt x="121276" y="15584"/>
                      <a:pt x="123974" y="22927"/>
                    </a:cubicBezTo>
                    <a:cubicBezTo>
                      <a:pt x="126671" y="30269"/>
                      <a:pt x="128019" y="39010"/>
                      <a:pt x="128019" y="49150"/>
                    </a:cubicBezTo>
                    <a:cubicBezTo>
                      <a:pt x="128019" y="57791"/>
                      <a:pt x="127320" y="65283"/>
                      <a:pt x="125972" y="71577"/>
                    </a:cubicBezTo>
                    <a:cubicBezTo>
                      <a:pt x="124623" y="77871"/>
                      <a:pt x="122725" y="83415"/>
                      <a:pt x="120228" y="88160"/>
                    </a:cubicBezTo>
                    <a:lnTo>
                      <a:pt x="102995" y="88160"/>
                    </a:lnTo>
                    <a:cubicBezTo>
                      <a:pt x="105492" y="83115"/>
                      <a:pt x="107740" y="77121"/>
                      <a:pt x="109738" y="70128"/>
                    </a:cubicBezTo>
                    <a:cubicBezTo>
                      <a:pt x="111786" y="63135"/>
                      <a:pt x="112785" y="55993"/>
                      <a:pt x="112785" y="48700"/>
                    </a:cubicBezTo>
                    <a:cubicBezTo>
                      <a:pt x="112785" y="38011"/>
                      <a:pt x="111037" y="30269"/>
                      <a:pt x="107590" y="25474"/>
                    </a:cubicBezTo>
                    <a:cubicBezTo>
                      <a:pt x="104144" y="20679"/>
                      <a:pt x="99449" y="18231"/>
                      <a:pt x="93505" y="18231"/>
                    </a:cubicBezTo>
                    <a:cubicBezTo>
                      <a:pt x="90108" y="18231"/>
                      <a:pt x="87111" y="19180"/>
                      <a:pt x="84564" y="21128"/>
                    </a:cubicBezTo>
                    <a:cubicBezTo>
                      <a:pt x="81967" y="23026"/>
                      <a:pt x="79469" y="26273"/>
                      <a:pt x="77022" y="30769"/>
                    </a:cubicBezTo>
                    <a:cubicBezTo>
                      <a:pt x="74574" y="35264"/>
                      <a:pt x="71877" y="41508"/>
                      <a:pt x="68980" y="49499"/>
                    </a:cubicBezTo>
                    <a:cubicBezTo>
                      <a:pt x="65983" y="57391"/>
                      <a:pt x="62986" y="64234"/>
                      <a:pt x="60039" y="69979"/>
                    </a:cubicBezTo>
                    <a:cubicBezTo>
                      <a:pt x="57092" y="75723"/>
                      <a:pt x="53446" y="80168"/>
                      <a:pt x="49150" y="83265"/>
                    </a:cubicBezTo>
                    <a:cubicBezTo>
                      <a:pt x="44855" y="86362"/>
                      <a:pt x="39310" y="87960"/>
                      <a:pt x="32467" y="87960"/>
                    </a:cubicBezTo>
                    <a:cubicBezTo>
                      <a:pt x="22028" y="87960"/>
                      <a:pt x="13986" y="83715"/>
                      <a:pt x="8392" y="75273"/>
                    </a:cubicBezTo>
                    <a:cubicBezTo>
                      <a:pt x="2797" y="66832"/>
                      <a:pt x="0" y="55693"/>
                      <a:pt x="0" y="41957"/>
                    </a:cubicBezTo>
                    <a:cubicBezTo>
                      <a:pt x="0" y="34515"/>
                      <a:pt x="749" y="27522"/>
                      <a:pt x="2198" y="21028"/>
                    </a:cubicBezTo>
                    <a:cubicBezTo>
                      <a:pt x="3647" y="14535"/>
                      <a:pt x="5644" y="8441"/>
                      <a:pt x="8142" y="2797"/>
                    </a:cubicBezTo>
                    <a:lnTo>
                      <a:pt x="23126" y="9091"/>
                    </a:lnTo>
                    <a:cubicBezTo>
                      <a:pt x="20929" y="14186"/>
                      <a:pt x="19081" y="19630"/>
                      <a:pt x="17582" y="25424"/>
                    </a:cubicBezTo>
                    <a:cubicBezTo>
                      <a:pt x="16084" y="31218"/>
                      <a:pt x="15335" y="37112"/>
                      <a:pt x="15335" y="43106"/>
                    </a:cubicBezTo>
                    <a:cubicBezTo>
                      <a:pt x="15335" y="51747"/>
                      <a:pt x="16783" y="58390"/>
                      <a:pt x="19630" y="62986"/>
                    </a:cubicBezTo>
                    <a:cubicBezTo>
                      <a:pt x="22477" y="67581"/>
                      <a:pt x="26373" y="69929"/>
                      <a:pt x="31368" y="69929"/>
                    </a:cubicBezTo>
                    <a:cubicBezTo>
                      <a:pt x="35214" y="69929"/>
                      <a:pt x="38361" y="68880"/>
                      <a:pt x="40859" y="66732"/>
                    </a:cubicBezTo>
                    <a:cubicBezTo>
                      <a:pt x="43356" y="64584"/>
                      <a:pt x="45653" y="61138"/>
                      <a:pt x="47852" y="56392"/>
                    </a:cubicBezTo>
                    <a:cubicBezTo>
                      <a:pt x="50049" y="51647"/>
                      <a:pt x="52596" y="45404"/>
                      <a:pt x="55543" y="37662"/>
                    </a:cubicBezTo>
                    <a:cubicBezTo>
                      <a:pt x="58391" y="29919"/>
                      <a:pt x="61338" y="23226"/>
                      <a:pt x="64384" y="17582"/>
                    </a:cubicBezTo>
                    <a:cubicBezTo>
                      <a:pt x="67431" y="11938"/>
                      <a:pt x="71127" y="7592"/>
                      <a:pt x="75424" y="4545"/>
                    </a:cubicBezTo>
                    <a:cubicBezTo>
                      <a:pt x="79769" y="1498"/>
                      <a:pt x="85313" y="0"/>
                      <a:pt x="9205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1" name="Google Shape;3901;g34ed79b00d1_0_3626"/>
              <p:cNvSpPr/>
              <p:nvPr/>
            </p:nvSpPr>
            <p:spPr>
              <a:xfrm>
                <a:off x="7998757" y="2208745"/>
                <a:ext cx="128119" cy="90157"/>
              </a:xfrm>
              <a:custGeom>
                <a:rect b="b" l="l" r="r" t="t"/>
                <a:pathLst>
                  <a:path extrusionOk="0" h="90157" w="128119">
                    <a:moveTo>
                      <a:pt x="128119" y="33815"/>
                    </a:moveTo>
                    <a:cubicBezTo>
                      <a:pt x="128119" y="44954"/>
                      <a:pt x="125822" y="54744"/>
                      <a:pt x="121226" y="63235"/>
                    </a:cubicBezTo>
                    <a:cubicBezTo>
                      <a:pt x="116631" y="71727"/>
                      <a:pt x="109638" y="78320"/>
                      <a:pt x="100248" y="83065"/>
                    </a:cubicBezTo>
                    <a:cubicBezTo>
                      <a:pt x="90858" y="87810"/>
                      <a:pt x="79020" y="90158"/>
                      <a:pt x="64734" y="90158"/>
                    </a:cubicBezTo>
                    <a:cubicBezTo>
                      <a:pt x="50449" y="90158"/>
                      <a:pt x="37562" y="87660"/>
                      <a:pt x="28022" y="82666"/>
                    </a:cubicBezTo>
                    <a:cubicBezTo>
                      <a:pt x="18532" y="77671"/>
                      <a:pt x="11489" y="70778"/>
                      <a:pt x="6893" y="61987"/>
                    </a:cubicBezTo>
                    <a:cubicBezTo>
                      <a:pt x="2298" y="53196"/>
                      <a:pt x="0" y="43206"/>
                      <a:pt x="0" y="32017"/>
                    </a:cubicBezTo>
                    <a:cubicBezTo>
                      <a:pt x="0" y="25874"/>
                      <a:pt x="600" y="19880"/>
                      <a:pt x="1849" y="14136"/>
                    </a:cubicBezTo>
                    <a:cubicBezTo>
                      <a:pt x="3097" y="8391"/>
                      <a:pt x="4646" y="3646"/>
                      <a:pt x="6544" y="0"/>
                    </a:cubicBezTo>
                    <a:lnTo>
                      <a:pt x="22228" y="5644"/>
                    </a:lnTo>
                    <a:cubicBezTo>
                      <a:pt x="20729" y="9390"/>
                      <a:pt x="19380" y="13736"/>
                      <a:pt x="18182" y="18681"/>
                    </a:cubicBezTo>
                    <a:cubicBezTo>
                      <a:pt x="16983" y="23626"/>
                      <a:pt x="16383" y="28221"/>
                      <a:pt x="16383" y="32467"/>
                    </a:cubicBezTo>
                    <a:cubicBezTo>
                      <a:pt x="16383" y="41058"/>
                      <a:pt x="18232" y="48151"/>
                      <a:pt x="21928" y="53845"/>
                    </a:cubicBezTo>
                    <a:cubicBezTo>
                      <a:pt x="25624" y="59539"/>
                      <a:pt x="31019" y="63785"/>
                      <a:pt x="38161" y="66582"/>
                    </a:cubicBezTo>
                    <a:cubicBezTo>
                      <a:pt x="45304" y="69379"/>
                      <a:pt x="54095" y="70828"/>
                      <a:pt x="64534" y="70828"/>
                    </a:cubicBezTo>
                    <a:cubicBezTo>
                      <a:pt x="74974" y="70828"/>
                      <a:pt x="83065" y="69479"/>
                      <a:pt x="90108" y="66732"/>
                    </a:cubicBezTo>
                    <a:cubicBezTo>
                      <a:pt x="97151" y="63985"/>
                      <a:pt x="102545" y="59889"/>
                      <a:pt x="106292" y="54444"/>
                    </a:cubicBezTo>
                    <a:cubicBezTo>
                      <a:pt x="110038" y="49000"/>
                      <a:pt x="111886" y="42157"/>
                      <a:pt x="111886" y="33965"/>
                    </a:cubicBezTo>
                    <a:cubicBezTo>
                      <a:pt x="111886" y="27422"/>
                      <a:pt x="111187" y="21528"/>
                      <a:pt x="109788" y="16283"/>
                    </a:cubicBezTo>
                    <a:cubicBezTo>
                      <a:pt x="108390" y="11039"/>
                      <a:pt x="106742" y="6244"/>
                      <a:pt x="104893" y="1948"/>
                    </a:cubicBezTo>
                    <a:lnTo>
                      <a:pt x="121576" y="1948"/>
                    </a:lnTo>
                    <a:cubicBezTo>
                      <a:pt x="123674" y="6094"/>
                      <a:pt x="125323" y="10689"/>
                      <a:pt x="126421" y="15784"/>
                    </a:cubicBezTo>
                    <a:cubicBezTo>
                      <a:pt x="127570" y="20879"/>
                      <a:pt x="128119" y="26872"/>
                      <a:pt x="128119" y="3386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2" name="Google Shape;3902;g34ed79b00d1_0_3626"/>
              <p:cNvSpPr/>
              <p:nvPr/>
            </p:nvSpPr>
            <p:spPr>
              <a:xfrm>
                <a:off x="7949158" y="2078378"/>
                <a:ext cx="175570" cy="103044"/>
              </a:xfrm>
              <a:custGeom>
                <a:rect b="b" l="l" r="r" t="t"/>
                <a:pathLst>
                  <a:path extrusionOk="0" h="103044" w="175570">
                    <a:moveTo>
                      <a:pt x="0" y="84364"/>
                    </a:moveTo>
                    <a:lnTo>
                      <a:pt x="52446" y="84364"/>
                    </a:lnTo>
                    <a:cubicBezTo>
                      <a:pt x="55443" y="84364"/>
                      <a:pt x="58490" y="84414"/>
                      <a:pt x="61537" y="84564"/>
                    </a:cubicBezTo>
                    <a:cubicBezTo>
                      <a:pt x="64584" y="84713"/>
                      <a:pt x="67381" y="84963"/>
                      <a:pt x="69929" y="85363"/>
                    </a:cubicBezTo>
                    <a:lnTo>
                      <a:pt x="69929" y="84114"/>
                    </a:lnTo>
                    <a:cubicBezTo>
                      <a:pt x="65583" y="81567"/>
                      <a:pt x="61887" y="78320"/>
                      <a:pt x="58940" y="74374"/>
                    </a:cubicBezTo>
                    <a:cubicBezTo>
                      <a:pt x="55993" y="70428"/>
                      <a:pt x="53695" y="65933"/>
                      <a:pt x="52196" y="60888"/>
                    </a:cubicBezTo>
                    <a:cubicBezTo>
                      <a:pt x="50648" y="55843"/>
                      <a:pt x="49899" y="50498"/>
                      <a:pt x="49899" y="44854"/>
                    </a:cubicBezTo>
                    <a:cubicBezTo>
                      <a:pt x="49899" y="34914"/>
                      <a:pt x="51497" y="26623"/>
                      <a:pt x="54644" y="19980"/>
                    </a:cubicBezTo>
                    <a:cubicBezTo>
                      <a:pt x="57791" y="13336"/>
                      <a:pt x="62686" y="8341"/>
                      <a:pt x="69329" y="4995"/>
                    </a:cubicBezTo>
                    <a:cubicBezTo>
                      <a:pt x="75972" y="1648"/>
                      <a:pt x="84514" y="0"/>
                      <a:pt x="95053" y="0"/>
                    </a:cubicBezTo>
                    <a:lnTo>
                      <a:pt x="175571" y="0"/>
                    </a:lnTo>
                    <a:lnTo>
                      <a:pt x="175571" y="18481"/>
                    </a:lnTo>
                    <a:lnTo>
                      <a:pt x="96302" y="18481"/>
                    </a:lnTo>
                    <a:cubicBezTo>
                      <a:pt x="86012" y="18481"/>
                      <a:pt x="78320" y="20829"/>
                      <a:pt x="73175" y="25524"/>
                    </a:cubicBezTo>
                    <a:cubicBezTo>
                      <a:pt x="68081" y="30219"/>
                      <a:pt x="65483" y="37412"/>
                      <a:pt x="65483" y="47102"/>
                    </a:cubicBezTo>
                    <a:cubicBezTo>
                      <a:pt x="65483" y="56292"/>
                      <a:pt x="67231" y="63585"/>
                      <a:pt x="70728" y="69030"/>
                    </a:cubicBezTo>
                    <a:cubicBezTo>
                      <a:pt x="74224" y="74474"/>
                      <a:pt x="79369" y="78370"/>
                      <a:pt x="86112" y="80767"/>
                    </a:cubicBezTo>
                    <a:cubicBezTo>
                      <a:pt x="92855" y="83115"/>
                      <a:pt x="101147" y="84314"/>
                      <a:pt x="110937" y="84314"/>
                    </a:cubicBezTo>
                    <a:lnTo>
                      <a:pt x="175571" y="84314"/>
                    </a:lnTo>
                    <a:lnTo>
                      <a:pt x="175571" y="103045"/>
                    </a:lnTo>
                    <a:lnTo>
                      <a:pt x="100" y="103045"/>
                    </a:lnTo>
                    <a:lnTo>
                      <a:pt x="100" y="84314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3" name="Google Shape;3903;g34ed79b00d1_0_3626"/>
              <p:cNvSpPr/>
              <p:nvPr/>
            </p:nvSpPr>
            <p:spPr>
              <a:xfrm>
                <a:off x="7998757" y="1941917"/>
                <a:ext cx="128169" cy="104743"/>
              </a:xfrm>
              <a:custGeom>
                <a:rect b="b" l="l" r="r" t="t"/>
                <a:pathLst>
                  <a:path extrusionOk="0" h="104743" w="128169">
                    <a:moveTo>
                      <a:pt x="0" y="50299"/>
                    </a:moveTo>
                    <a:cubicBezTo>
                      <a:pt x="0" y="39759"/>
                      <a:pt x="2348" y="30769"/>
                      <a:pt x="6993" y="23226"/>
                    </a:cubicBezTo>
                    <a:cubicBezTo>
                      <a:pt x="11639" y="15734"/>
                      <a:pt x="18182" y="9940"/>
                      <a:pt x="26573" y="5994"/>
                    </a:cubicBezTo>
                    <a:cubicBezTo>
                      <a:pt x="34964" y="1998"/>
                      <a:pt x="44755" y="0"/>
                      <a:pt x="55943" y="0"/>
                    </a:cubicBezTo>
                    <a:lnTo>
                      <a:pt x="67581" y="0"/>
                    </a:lnTo>
                    <a:lnTo>
                      <a:pt x="67581" y="85363"/>
                    </a:lnTo>
                    <a:cubicBezTo>
                      <a:pt x="82067" y="85163"/>
                      <a:pt x="93155" y="81517"/>
                      <a:pt x="100747" y="74524"/>
                    </a:cubicBezTo>
                    <a:cubicBezTo>
                      <a:pt x="108340" y="67531"/>
                      <a:pt x="112136" y="57691"/>
                      <a:pt x="112136" y="44954"/>
                    </a:cubicBezTo>
                    <a:cubicBezTo>
                      <a:pt x="112136" y="37162"/>
                      <a:pt x="111437" y="30219"/>
                      <a:pt x="109988" y="24225"/>
                    </a:cubicBezTo>
                    <a:cubicBezTo>
                      <a:pt x="108540" y="18231"/>
                      <a:pt x="106442" y="11988"/>
                      <a:pt x="103694" y="5494"/>
                    </a:cubicBezTo>
                    <a:lnTo>
                      <a:pt x="120178" y="5494"/>
                    </a:lnTo>
                    <a:cubicBezTo>
                      <a:pt x="122975" y="11738"/>
                      <a:pt x="124973" y="17932"/>
                      <a:pt x="126271" y="24025"/>
                    </a:cubicBezTo>
                    <a:cubicBezTo>
                      <a:pt x="127570" y="30169"/>
                      <a:pt x="128169" y="37362"/>
                      <a:pt x="128169" y="45753"/>
                    </a:cubicBezTo>
                    <a:cubicBezTo>
                      <a:pt x="128169" y="57641"/>
                      <a:pt x="125722" y="67981"/>
                      <a:pt x="120877" y="76822"/>
                    </a:cubicBezTo>
                    <a:cubicBezTo>
                      <a:pt x="116032" y="85663"/>
                      <a:pt x="108889" y="92506"/>
                      <a:pt x="99499" y="97401"/>
                    </a:cubicBezTo>
                    <a:cubicBezTo>
                      <a:pt x="90108" y="102296"/>
                      <a:pt x="78620" y="104743"/>
                      <a:pt x="64984" y="104743"/>
                    </a:cubicBezTo>
                    <a:cubicBezTo>
                      <a:pt x="51348" y="104743"/>
                      <a:pt x="40159" y="102495"/>
                      <a:pt x="30419" y="98050"/>
                    </a:cubicBezTo>
                    <a:cubicBezTo>
                      <a:pt x="20679" y="93555"/>
                      <a:pt x="13187" y="87261"/>
                      <a:pt x="7942" y="79119"/>
                    </a:cubicBezTo>
                    <a:cubicBezTo>
                      <a:pt x="2697" y="70978"/>
                      <a:pt x="50" y="61337"/>
                      <a:pt x="50" y="50299"/>
                    </a:cubicBezTo>
                    <a:close/>
                    <a:moveTo>
                      <a:pt x="15335" y="50548"/>
                    </a:moveTo>
                    <a:cubicBezTo>
                      <a:pt x="15335" y="60538"/>
                      <a:pt x="18581" y="68530"/>
                      <a:pt x="25125" y="74474"/>
                    </a:cubicBezTo>
                    <a:cubicBezTo>
                      <a:pt x="31668" y="80418"/>
                      <a:pt x="40809" y="83964"/>
                      <a:pt x="52546" y="85063"/>
                    </a:cubicBezTo>
                    <a:lnTo>
                      <a:pt x="52546" y="19680"/>
                    </a:lnTo>
                    <a:cubicBezTo>
                      <a:pt x="45204" y="19730"/>
                      <a:pt x="38710" y="20929"/>
                      <a:pt x="33116" y="23126"/>
                    </a:cubicBezTo>
                    <a:cubicBezTo>
                      <a:pt x="27522" y="25324"/>
                      <a:pt x="23176" y="28721"/>
                      <a:pt x="20030" y="33216"/>
                    </a:cubicBezTo>
                    <a:cubicBezTo>
                      <a:pt x="16933" y="37711"/>
                      <a:pt x="15335" y="43506"/>
                      <a:pt x="15335" y="5059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4" name="Google Shape;3904;g34ed79b00d1_0_3626"/>
              <p:cNvSpPr/>
              <p:nvPr/>
            </p:nvSpPr>
            <p:spPr>
              <a:xfrm>
                <a:off x="7998558" y="1809053"/>
                <a:ext cx="181514" cy="117330"/>
              </a:xfrm>
              <a:custGeom>
                <a:rect b="b" l="l" r="r" t="t"/>
                <a:pathLst>
                  <a:path extrusionOk="0" h="117330" w="181514">
                    <a:moveTo>
                      <a:pt x="181515" y="66582"/>
                    </a:moveTo>
                    <a:cubicBezTo>
                      <a:pt x="181515" y="82816"/>
                      <a:pt x="178468" y="95353"/>
                      <a:pt x="172424" y="104144"/>
                    </a:cubicBezTo>
                    <a:cubicBezTo>
                      <a:pt x="166380" y="112935"/>
                      <a:pt x="157889" y="117330"/>
                      <a:pt x="147000" y="117330"/>
                    </a:cubicBezTo>
                    <a:cubicBezTo>
                      <a:pt x="139258" y="117330"/>
                      <a:pt x="132614" y="114883"/>
                      <a:pt x="127170" y="109938"/>
                    </a:cubicBezTo>
                    <a:cubicBezTo>
                      <a:pt x="121676" y="104993"/>
                      <a:pt x="118030" y="98200"/>
                      <a:pt x="116231" y="89459"/>
                    </a:cubicBezTo>
                    <a:cubicBezTo>
                      <a:pt x="114733" y="92705"/>
                      <a:pt x="112485" y="95453"/>
                      <a:pt x="109488" y="97750"/>
                    </a:cubicBezTo>
                    <a:cubicBezTo>
                      <a:pt x="106491" y="100048"/>
                      <a:pt x="103045" y="101197"/>
                      <a:pt x="99099" y="101197"/>
                    </a:cubicBezTo>
                    <a:cubicBezTo>
                      <a:pt x="94603" y="101197"/>
                      <a:pt x="90608" y="99948"/>
                      <a:pt x="87211" y="97401"/>
                    </a:cubicBezTo>
                    <a:cubicBezTo>
                      <a:pt x="83815" y="94903"/>
                      <a:pt x="80518" y="91007"/>
                      <a:pt x="77321" y="85862"/>
                    </a:cubicBezTo>
                    <a:cubicBezTo>
                      <a:pt x="74674" y="92306"/>
                      <a:pt x="70228" y="97550"/>
                      <a:pt x="63984" y="101596"/>
                    </a:cubicBezTo>
                    <a:cubicBezTo>
                      <a:pt x="57691" y="105642"/>
                      <a:pt x="50398" y="107640"/>
                      <a:pt x="42057" y="107640"/>
                    </a:cubicBezTo>
                    <a:cubicBezTo>
                      <a:pt x="33166" y="107640"/>
                      <a:pt x="25624" y="105792"/>
                      <a:pt x="19330" y="102096"/>
                    </a:cubicBezTo>
                    <a:cubicBezTo>
                      <a:pt x="13037" y="98400"/>
                      <a:pt x="8242" y="93055"/>
                      <a:pt x="4945" y="86062"/>
                    </a:cubicBezTo>
                    <a:cubicBezTo>
                      <a:pt x="1648" y="79069"/>
                      <a:pt x="0" y="70628"/>
                      <a:pt x="0" y="60688"/>
                    </a:cubicBezTo>
                    <a:cubicBezTo>
                      <a:pt x="0" y="58490"/>
                      <a:pt x="100" y="56293"/>
                      <a:pt x="299" y="54095"/>
                    </a:cubicBezTo>
                    <a:cubicBezTo>
                      <a:pt x="499" y="51897"/>
                      <a:pt x="749" y="49749"/>
                      <a:pt x="1099" y="47701"/>
                    </a:cubicBezTo>
                    <a:cubicBezTo>
                      <a:pt x="1448" y="45653"/>
                      <a:pt x="1848" y="43905"/>
                      <a:pt x="2297" y="42407"/>
                    </a:cubicBezTo>
                    <a:lnTo>
                      <a:pt x="2297" y="0"/>
                    </a:lnTo>
                    <a:lnTo>
                      <a:pt x="14385" y="0"/>
                    </a:lnTo>
                    <a:lnTo>
                      <a:pt x="17182" y="22777"/>
                    </a:lnTo>
                    <a:cubicBezTo>
                      <a:pt x="20130" y="20529"/>
                      <a:pt x="23626" y="18631"/>
                      <a:pt x="27771" y="17132"/>
                    </a:cubicBezTo>
                    <a:cubicBezTo>
                      <a:pt x="31917" y="15634"/>
                      <a:pt x="36512" y="14885"/>
                      <a:pt x="41507" y="14885"/>
                    </a:cubicBezTo>
                    <a:cubicBezTo>
                      <a:pt x="53845" y="14885"/>
                      <a:pt x="63635" y="19031"/>
                      <a:pt x="70877" y="27422"/>
                    </a:cubicBezTo>
                    <a:cubicBezTo>
                      <a:pt x="78120" y="35764"/>
                      <a:pt x="81767" y="47252"/>
                      <a:pt x="81767" y="61837"/>
                    </a:cubicBezTo>
                    <a:cubicBezTo>
                      <a:pt x="81767" y="65283"/>
                      <a:pt x="81467" y="68830"/>
                      <a:pt x="80867" y="72426"/>
                    </a:cubicBezTo>
                    <a:cubicBezTo>
                      <a:pt x="82915" y="76122"/>
                      <a:pt x="85163" y="78920"/>
                      <a:pt x="87610" y="80817"/>
                    </a:cubicBezTo>
                    <a:cubicBezTo>
                      <a:pt x="90058" y="82716"/>
                      <a:pt x="92955" y="83715"/>
                      <a:pt x="96202" y="83715"/>
                    </a:cubicBezTo>
                    <a:cubicBezTo>
                      <a:pt x="98599" y="83715"/>
                      <a:pt x="100547" y="82965"/>
                      <a:pt x="101946" y="81517"/>
                    </a:cubicBezTo>
                    <a:cubicBezTo>
                      <a:pt x="103394" y="80068"/>
                      <a:pt x="104394" y="77921"/>
                      <a:pt x="105043" y="75123"/>
                    </a:cubicBezTo>
                    <a:cubicBezTo>
                      <a:pt x="105692" y="72326"/>
                      <a:pt x="105992" y="68980"/>
                      <a:pt x="105992" y="65084"/>
                    </a:cubicBezTo>
                    <a:lnTo>
                      <a:pt x="105992" y="43306"/>
                    </a:lnTo>
                    <a:cubicBezTo>
                      <a:pt x="105992" y="29870"/>
                      <a:pt x="108789" y="19530"/>
                      <a:pt x="114433" y="12337"/>
                    </a:cubicBezTo>
                    <a:cubicBezTo>
                      <a:pt x="120077" y="5145"/>
                      <a:pt x="128319" y="1548"/>
                      <a:pt x="139108" y="1548"/>
                    </a:cubicBezTo>
                    <a:cubicBezTo>
                      <a:pt x="152794" y="1548"/>
                      <a:pt x="163283" y="7093"/>
                      <a:pt x="170576" y="18231"/>
                    </a:cubicBezTo>
                    <a:cubicBezTo>
                      <a:pt x="177868" y="29370"/>
                      <a:pt x="181515" y="45454"/>
                      <a:pt x="181515" y="66482"/>
                    </a:cubicBezTo>
                    <a:close/>
                    <a:moveTo>
                      <a:pt x="68081" y="61188"/>
                    </a:moveTo>
                    <a:cubicBezTo>
                      <a:pt x="68081" y="52247"/>
                      <a:pt x="65832" y="45504"/>
                      <a:pt x="61338" y="41008"/>
                    </a:cubicBezTo>
                    <a:cubicBezTo>
                      <a:pt x="56842" y="36513"/>
                      <a:pt x="50248" y="34265"/>
                      <a:pt x="41607" y="34265"/>
                    </a:cubicBezTo>
                    <a:cubicBezTo>
                      <a:pt x="32367" y="34265"/>
                      <a:pt x="25424" y="36563"/>
                      <a:pt x="20779" y="41158"/>
                    </a:cubicBezTo>
                    <a:cubicBezTo>
                      <a:pt x="16133" y="45753"/>
                      <a:pt x="13836" y="52496"/>
                      <a:pt x="13836" y="61437"/>
                    </a:cubicBezTo>
                    <a:cubicBezTo>
                      <a:pt x="13836" y="70378"/>
                      <a:pt x="16233" y="76622"/>
                      <a:pt x="20978" y="81217"/>
                    </a:cubicBezTo>
                    <a:cubicBezTo>
                      <a:pt x="25774" y="85862"/>
                      <a:pt x="32716" y="88160"/>
                      <a:pt x="41907" y="88160"/>
                    </a:cubicBezTo>
                    <a:cubicBezTo>
                      <a:pt x="50348" y="88160"/>
                      <a:pt x="56792" y="85812"/>
                      <a:pt x="61288" y="81167"/>
                    </a:cubicBezTo>
                    <a:cubicBezTo>
                      <a:pt x="65782" y="76522"/>
                      <a:pt x="68031" y="69829"/>
                      <a:pt x="68031" y="61188"/>
                    </a:cubicBezTo>
                    <a:close/>
                    <a:moveTo>
                      <a:pt x="166880" y="66033"/>
                    </a:moveTo>
                    <a:cubicBezTo>
                      <a:pt x="166880" y="55793"/>
                      <a:pt x="165830" y="47352"/>
                      <a:pt x="163782" y="40609"/>
                    </a:cubicBezTo>
                    <a:cubicBezTo>
                      <a:pt x="161735" y="33865"/>
                      <a:pt x="158738" y="28821"/>
                      <a:pt x="154892" y="25474"/>
                    </a:cubicBezTo>
                    <a:cubicBezTo>
                      <a:pt x="150996" y="22127"/>
                      <a:pt x="146400" y="20479"/>
                      <a:pt x="141056" y="20479"/>
                    </a:cubicBezTo>
                    <a:cubicBezTo>
                      <a:pt x="136111" y="20479"/>
                      <a:pt x="132365" y="21628"/>
                      <a:pt x="129817" y="23876"/>
                    </a:cubicBezTo>
                    <a:cubicBezTo>
                      <a:pt x="127320" y="26123"/>
                      <a:pt x="125622" y="29420"/>
                      <a:pt x="124723" y="33816"/>
                    </a:cubicBezTo>
                    <a:cubicBezTo>
                      <a:pt x="123873" y="38161"/>
                      <a:pt x="123424" y="43506"/>
                      <a:pt x="123424" y="49849"/>
                    </a:cubicBezTo>
                    <a:lnTo>
                      <a:pt x="123424" y="71277"/>
                    </a:lnTo>
                    <a:cubicBezTo>
                      <a:pt x="123424" y="76822"/>
                      <a:pt x="124273" y="81667"/>
                      <a:pt x="126021" y="85812"/>
                    </a:cubicBezTo>
                    <a:cubicBezTo>
                      <a:pt x="127769" y="89958"/>
                      <a:pt x="130317" y="93105"/>
                      <a:pt x="133714" y="95353"/>
                    </a:cubicBezTo>
                    <a:cubicBezTo>
                      <a:pt x="137110" y="97600"/>
                      <a:pt x="141305" y="98699"/>
                      <a:pt x="146350" y="98699"/>
                    </a:cubicBezTo>
                    <a:cubicBezTo>
                      <a:pt x="153044" y="98699"/>
                      <a:pt x="158139" y="95902"/>
                      <a:pt x="161635" y="90258"/>
                    </a:cubicBezTo>
                    <a:cubicBezTo>
                      <a:pt x="165131" y="84614"/>
                      <a:pt x="166880" y="76572"/>
                      <a:pt x="166880" y="6613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5" name="Google Shape;3905;g34ed79b00d1_0_3626"/>
              <p:cNvSpPr/>
              <p:nvPr/>
            </p:nvSpPr>
            <p:spPr>
              <a:xfrm>
                <a:off x="7998957" y="1695019"/>
                <a:ext cx="127869" cy="98849"/>
              </a:xfrm>
              <a:custGeom>
                <a:rect b="b" l="l" r="r" t="t"/>
                <a:pathLst>
                  <a:path extrusionOk="0" h="98849" w="127869">
                    <a:moveTo>
                      <a:pt x="0" y="43506"/>
                    </a:moveTo>
                    <a:cubicBezTo>
                      <a:pt x="0" y="28771"/>
                      <a:pt x="3297" y="17832"/>
                      <a:pt x="9940" y="10689"/>
                    </a:cubicBezTo>
                    <a:cubicBezTo>
                      <a:pt x="16533" y="3546"/>
                      <a:pt x="27123" y="0"/>
                      <a:pt x="41608" y="0"/>
                    </a:cubicBezTo>
                    <a:lnTo>
                      <a:pt x="125622" y="0"/>
                    </a:lnTo>
                    <a:lnTo>
                      <a:pt x="125622" y="13636"/>
                    </a:lnTo>
                    <a:lnTo>
                      <a:pt x="107340" y="17232"/>
                    </a:lnTo>
                    <a:lnTo>
                      <a:pt x="107340" y="18132"/>
                    </a:lnTo>
                    <a:cubicBezTo>
                      <a:pt x="111836" y="21578"/>
                      <a:pt x="115632" y="25224"/>
                      <a:pt x="118679" y="28970"/>
                    </a:cubicBezTo>
                    <a:cubicBezTo>
                      <a:pt x="121726" y="32717"/>
                      <a:pt x="124024" y="37062"/>
                      <a:pt x="125572" y="42007"/>
                    </a:cubicBezTo>
                    <a:cubicBezTo>
                      <a:pt x="127121" y="46952"/>
                      <a:pt x="127869" y="52946"/>
                      <a:pt x="127869" y="60089"/>
                    </a:cubicBezTo>
                    <a:cubicBezTo>
                      <a:pt x="127869" y="67581"/>
                      <a:pt x="126571" y="74274"/>
                      <a:pt x="123924" y="80118"/>
                    </a:cubicBezTo>
                    <a:cubicBezTo>
                      <a:pt x="121276" y="85962"/>
                      <a:pt x="117330" y="90508"/>
                      <a:pt x="111986" y="93854"/>
                    </a:cubicBezTo>
                    <a:cubicBezTo>
                      <a:pt x="106641" y="97201"/>
                      <a:pt x="99898" y="98849"/>
                      <a:pt x="91706" y="98849"/>
                    </a:cubicBezTo>
                    <a:cubicBezTo>
                      <a:pt x="79369" y="98849"/>
                      <a:pt x="69929" y="93954"/>
                      <a:pt x="63286" y="84214"/>
                    </a:cubicBezTo>
                    <a:cubicBezTo>
                      <a:pt x="56692" y="74424"/>
                      <a:pt x="53046" y="59539"/>
                      <a:pt x="52446" y="39560"/>
                    </a:cubicBezTo>
                    <a:lnTo>
                      <a:pt x="51548" y="18231"/>
                    </a:lnTo>
                    <a:lnTo>
                      <a:pt x="44005" y="18231"/>
                    </a:lnTo>
                    <a:cubicBezTo>
                      <a:pt x="33316" y="18231"/>
                      <a:pt x="25874" y="20529"/>
                      <a:pt x="21578" y="25124"/>
                    </a:cubicBezTo>
                    <a:cubicBezTo>
                      <a:pt x="17282" y="29720"/>
                      <a:pt x="15135" y="36163"/>
                      <a:pt x="15135" y="44505"/>
                    </a:cubicBezTo>
                    <a:cubicBezTo>
                      <a:pt x="15135" y="50948"/>
                      <a:pt x="16083" y="57142"/>
                      <a:pt x="17932" y="62986"/>
                    </a:cubicBezTo>
                    <a:cubicBezTo>
                      <a:pt x="19830" y="68830"/>
                      <a:pt x="22028" y="74424"/>
                      <a:pt x="24575" y="79669"/>
                    </a:cubicBezTo>
                    <a:lnTo>
                      <a:pt x="10390" y="85413"/>
                    </a:lnTo>
                    <a:cubicBezTo>
                      <a:pt x="7542" y="79868"/>
                      <a:pt x="5095" y="73475"/>
                      <a:pt x="3047" y="66232"/>
                    </a:cubicBezTo>
                    <a:cubicBezTo>
                      <a:pt x="999" y="58990"/>
                      <a:pt x="0" y="51447"/>
                      <a:pt x="0" y="43456"/>
                    </a:cubicBezTo>
                    <a:close/>
                    <a:moveTo>
                      <a:pt x="64734" y="18481"/>
                    </a:moveTo>
                    <a:lnTo>
                      <a:pt x="65533" y="37312"/>
                    </a:lnTo>
                    <a:cubicBezTo>
                      <a:pt x="66132" y="52696"/>
                      <a:pt x="68630" y="63585"/>
                      <a:pt x="73075" y="69879"/>
                    </a:cubicBezTo>
                    <a:cubicBezTo>
                      <a:pt x="77521" y="76172"/>
                      <a:pt x="83815" y="79369"/>
                      <a:pt x="91906" y="79369"/>
                    </a:cubicBezTo>
                    <a:cubicBezTo>
                      <a:pt x="98949" y="79369"/>
                      <a:pt x="104194" y="77221"/>
                      <a:pt x="107590" y="72926"/>
                    </a:cubicBezTo>
                    <a:cubicBezTo>
                      <a:pt x="110987" y="68630"/>
                      <a:pt x="112685" y="62986"/>
                      <a:pt x="112685" y="55893"/>
                    </a:cubicBezTo>
                    <a:cubicBezTo>
                      <a:pt x="112685" y="44904"/>
                      <a:pt x="109638" y="35913"/>
                      <a:pt x="103544" y="28921"/>
                    </a:cubicBezTo>
                    <a:cubicBezTo>
                      <a:pt x="97451" y="21928"/>
                      <a:pt x="88310" y="18431"/>
                      <a:pt x="76122" y="18431"/>
                    </a:cubicBezTo>
                    <a:lnTo>
                      <a:pt x="64734" y="1843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6" name="Google Shape;3906;g34ed79b00d1_0_3626"/>
              <p:cNvSpPr/>
              <p:nvPr/>
            </p:nvSpPr>
            <p:spPr>
              <a:xfrm>
                <a:off x="7998757" y="1585231"/>
                <a:ext cx="125871" cy="71077"/>
              </a:xfrm>
              <a:custGeom>
                <a:rect b="b" l="l" r="r" t="t"/>
                <a:pathLst>
                  <a:path extrusionOk="0" h="71077" w="125871">
                    <a:moveTo>
                      <a:pt x="0" y="15035"/>
                    </a:moveTo>
                    <a:cubicBezTo>
                      <a:pt x="0" y="12537"/>
                      <a:pt x="150" y="9940"/>
                      <a:pt x="400" y="7243"/>
                    </a:cubicBezTo>
                    <a:cubicBezTo>
                      <a:pt x="649" y="4545"/>
                      <a:pt x="999" y="2148"/>
                      <a:pt x="1449" y="0"/>
                    </a:cubicBezTo>
                    <a:lnTo>
                      <a:pt x="18831" y="2348"/>
                    </a:lnTo>
                    <a:cubicBezTo>
                      <a:pt x="18332" y="4396"/>
                      <a:pt x="17882" y="6643"/>
                      <a:pt x="17582" y="9091"/>
                    </a:cubicBezTo>
                    <a:cubicBezTo>
                      <a:pt x="17283" y="11588"/>
                      <a:pt x="17133" y="13886"/>
                      <a:pt x="17133" y="16084"/>
                    </a:cubicBezTo>
                    <a:cubicBezTo>
                      <a:pt x="17133" y="21028"/>
                      <a:pt x="18132" y="25724"/>
                      <a:pt x="20130" y="30119"/>
                    </a:cubicBezTo>
                    <a:cubicBezTo>
                      <a:pt x="22128" y="34515"/>
                      <a:pt x="24975" y="38361"/>
                      <a:pt x="28721" y="41657"/>
                    </a:cubicBezTo>
                    <a:cubicBezTo>
                      <a:pt x="32417" y="44954"/>
                      <a:pt x="36912" y="47552"/>
                      <a:pt x="42157" y="49449"/>
                    </a:cubicBezTo>
                    <a:cubicBezTo>
                      <a:pt x="47402" y="51348"/>
                      <a:pt x="53196" y="52247"/>
                      <a:pt x="59589" y="52247"/>
                    </a:cubicBezTo>
                    <a:lnTo>
                      <a:pt x="125872" y="52247"/>
                    </a:lnTo>
                    <a:lnTo>
                      <a:pt x="125872" y="71078"/>
                    </a:lnTo>
                    <a:lnTo>
                      <a:pt x="2298" y="71078"/>
                    </a:lnTo>
                    <a:lnTo>
                      <a:pt x="2298" y="55493"/>
                    </a:lnTo>
                    <a:lnTo>
                      <a:pt x="25075" y="53446"/>
                    </a:lnTo>
                    <a:lnTo>
                      <a:pt x="25075" y="52646"/>
                    </a:lnTo>
                    <a:cubicBezTo>
                      <a:pt x="20480" y="50099"/>
                      <a:pt x="16283" y="47002"/>
                      <a:pt x="12487" y="43406"/>
                    </a:cubicBezTo>
                    <a:cubicBezTo>
                      <a:pt x="8692" y="39809"/>
                      <a:pt x="5644" y="35614"/>
                      <a:pt x="3397" y="30819"/>
                    </a:cubicBezTo>
                    <a:cubicBezTo>
                      <a:pt x="1149" y="26023"/>
                      <a:pt x="0" y="20729"/>
                      <a:pt x="0" y="1488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7" name="Google Shape;3907;g34ed79b00d1_0_3626"/>
              <p:cNvSpPr/>
              <p:nvPr/>
            </p:nvSpPr>
            <p:spPr>
              <a:xfrm>
                <a:off x="7998757" y="1464155"/>
                <a:ext cx="128169" cy="104743"/>
              </a:xfrm>
              <a:custGeom>
                <a:rect b="b" l="l" r="r" t="t"/>
                <a:pathLst>
                  <a:path extrusionOk="0" h="104743" w="128169">
                    <a:moveTo>
                      <a:pt x="0" y="50299"/>
                    </a:moveTo>
                    <a:cubicBezTo>
                      <a:pt x="0" y="39759"/>
                      <a:pt x="2348" y="30769"/>
                      <a:pt x="6993" y="23226"/>
                    </a:cubicBezTo>
                    <a:cubicBezTo>
                      <a:pt x="11639" y="15734"/>
                      <a:pt x="18182" y="9940"/>
                      <a:pt x="26573" y="5994"/>
                    </a:cubicBezTo>
                    <a:cubicBezTo>
                      <a:pt x="34964" y="1998"/>
                      <a:pt x="44755" y="0"/>
                      <a:pt x="55943" y="0"/>
                    </a:cubicBezTo>
                    <a:lnTo>
                      <a:pt x="67581" y="0"/>
                    </a:lnTo>
                    <a:lnTo>
                      <a:pt x="67581" y="85363"/>
                    </a:lnTo>
                    <a:cubicBezTo>
                      <a:pt x="82067" y="85163"/>
                      <a:pt x="93155" y="81517"/>
                      <a:pt x="100747" y="74524"/>
                    </a:cubicBezTo>
                    <a:cubicBezTo>
                      <a:pt x="108340" y="67531"/>
                      <a:pt x="112136" y="57691"/>
                      <a:pt x="112136" y="44954"/>
                    </a:cubicBezTo>
                    <a:cubicBezTo>
                      <a:pt x="112136" y="37162"/>
                      <a:pt x="111437" y="30219"/>
                      <a:pt x="109988" y="24225"/>
                    </a:cubicBezTo>
                    <a:cubicBezTo>
                      <a:pt x="108540" y="18231"/>
                      <a:pt x="106442" y="11988"/>
                      <a:pt x="103694" y="5494"/>
                    </a:cubicBezTo>
                    <a:lnTo>
                      <a:pt x="120178" y="5494"/>
                    </a:lnTo>
                    <a:cubicBezTo>
                      <a:pt x="122975" y="11738"/>
                      <a:pt x="124973" y="17932"/>
                      <a:pt x="126271" y="24025"/>
                    </a:cubicBezTo>
                    <a:cubicBezTo>
                      <a:pt x="127570" y="30169"/>
                      <a:pt x="128169" y="37362"/>
                      <a:pt x="128169" y="45753"/>
                    </a:cubicBezTo>
                    <a:cubicBezTo>
                      <a:pt x="128169" y="57641"/>
                      <a:pt x="125722" y="67981"/>
                      <a:pt x="120877" y="76822"/>
                    </a:cubicBezTo>
                    <a:cubicBezTo>
                      <a:pt x="116032" y="85663"/>
                      <a:pt x="108889" y="92506"/>
                      <a:pt x="99499" y="97401"/>
                    </a:cubicBezTo>
                    <a:cubicBezTo>
                      <a:pt x="90108" y="102295"/>
                      <a:pt x="78620" y="104743"/>
                      <a:pt x="64984" y="104743"/>
                    </a:cubicBezTo>
                    <a:cubicBezTo>
                      <a:pt x="51348" y="104743"/>
                      <a:pt x="40159" y="102495"/>
                      <a:pt x="30419" y="98050"/>
                    </a:cubicBezTo>
                    <a:cubicBezTo>
                      <a:pt x="20679" y="93554"/>
                      <a:pt x="13187" y="87261"/>
                      <a:pt x="7942" y="79119"/>
                    </a:cubicBezTo>
                    <a:cubicBezTo>
                      <a:pt x="2697" y="70978"/>
                      <a:pt x="50" y="61337"/>
                      <a:pt x="50" y="50299"/>
                    </a:cubicBezTo>
                    <a:close/>
                    <a:moveTo>
                      <a:pt x="15335" y="50548"/>
                    </a:moveTo>
                    <a:cubicBezTo>
                      <a:pt x="15335" y="60538"/>
                      <a:pt x="18581" y="68530"/>
                      <a:pt x="25125" y="74474"/>
                    </a:cubicBezTo>
                    <a:cubicBezTo>
                      <a:pt x="31668" y="80418"/>
                      <a:pt x="40809" y="83964"/>
                      <a:pt x="52546" y="85063"/>
                    </a:cubicBezTo>
                    <a:lnTo>
                      <a:pt x="52546" y="19680"/>
                    </a:lnTo>
                    <a:cubicBezTo>
                      <a:pt x="45204" y="19730"/>
                      <a:pt x="38710" y="20929"/>
                      <a:pt x="33116" y="23126"/>
                    </a:cubicBezTo>
                    <a:cubicBezTo>
                      <a:pt x="27522" y="25324"/>
                      <a:pt x="23176" y="28721"/>
                      <a:pt x="20030" y="33216"/>
                    </a:cubicBezTo>
                    <a:cubicBezTo>
                      <a:pt x="16933" y="37711"/>
                      <a:pt x="15335" y="43506"/>
                      <a:pt x="15335" y="5059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8" name="Google Shape;3908;g34ed79b00d1_0_3626"/>
              <p:cNvSpPr/>
              <p:nvPr/>
            </p:nvSpPr>
            <p:spPr>
              <a:xfrm>
                <a:off x="7998757" y="1257016"/>
                <a:ext cx="125871" cy="175420"/>
              </a:xfrm>
              <a:custGeom>
                <a:rect b="b" l="l" r="r" t="t"/>
                <a:pathLst>
                  <a:path extrusionOk="0" h="175420" w="125871">
                    <a:moveTo>
                      <a:pt x="0" y="41158"/>
                    </a:moveTo>
                    <a:cubicBezTo>
                      <a:pt x="0" y="27572"/>
                      <a:pt x="3547" y="17282"/>
                      <a:pt x="10639" y="10389"/>
                    </a:cubicBezTo>
                    <a:cubicBezTo>
                      <a:pt x="17732" y="3496"/>
                      <a:pt x="29171" y="0"/>
                      <a:pt x="44855" y="0"/>
                    </a:cubicBezTo>
                    <a:lnTo>
                      <a:pt x="125822" y="0"/>
                    </a:lnTo>
                    <a:lnTo>
                      <a:pt x="125822" y="18481"/>
                    </a:lnTo>
                    <a:lnTo>
                      <a:pt x="45753" y="18481"/>
                    </a:lnTo>
                    <a:cubicBezTo>
                      <a:pt x="35764" y="18481"/>
                      <a:pt x="28271" y="20629"/>
                      <a:pt x="23276" y="24975"/>
                    </a:cubicBezTo>
                    <a:cubicBezTo>
                      <a:pt x="18282" y="29320"/>
                      <a:pt x="15784" y="35714"/>
                      <a:pt x="15784" y="44205"/>
                    </a:cubicBezTo>
                    <a:cubicBezTo>
                      <a:pt x="15784" y="56143"/>
                      <a:pt x="19231" y="64834"/>
                      <a:pt x="26174" y="70228"/>
                    </a:cubicBezTo>
                    <a:cubicBezTo>
                      <a:pt x="33116" y="75623"/>
                      <a:pt x="43256" y="78320"/>
                      <a:pt x="56743" y="78320"/>
                    </a:cubicBezTo>
                    <a:lnTo>
                      <a:pt x="125872" y="78320"/>
                    </a:lnTo>
                    <a:lnTo>
                      <a:pt x="125872" y="96951"/>
                    </a:lnTo>
                    <a:lnTo>
                      <a:pt x="45803" y="96951"/>
                    </a:lnTo>
                    <a:cubicBezTo>
                      <a:pt x="39110" y="96951"/>
                      <a:pt x="33566" y="97900"/>
                      <a:pt x="29121" y="99848"/>
                    </a:cubicBezTo>
                    <a:cubicBezTo>
                      <a:pt x="24675" y="101746"/>
                      <a:pt x="21378" y="104643"/>
                      <a:pt x="19131" y="108439"/>
                    </a:cubicBezTo>
                    <a:cubicBezTo>
                      <a:pt x="16933" y="112235"/>
                      <a:pt x="15784" y="117031"/>
                      <a:pt x="15784" y="122825"/>
                    </a:cubicBezTo>
                    <a:cubicBezTo>
                      <a:pt x="15784" y="131016"/>
                      <a:pt x="17482" y="137609"/>
                      <a:pt x="20879" y="142555"/>
                    </a:cubicBezTo>
                    <a:cubicBezTo>
                      <a:pt x="24276" y="147499"/>
                      <a:pt x="29271" y="151096"/>
                      <a:pt x="35914" y="153343"/>
                    </a:cubicBezTo>
                    <a:cubicBezTo>
                      <a:pt x="42557" y="155541"/>
                      <a:pt x="50748" y="156690"/>
                      <a:pt x="60439" y="156690"/>
                    </a:cubicBezTo>
                    <a:lnTo>
                      <a:pt x="125822" y="156690"/>
                    </a:lnTo>
                    <a:lnTo>
                      <a:pt x="125822" y="175421"/>
                    </a:lnTo>
                    <a:lnTo>
                      <a:pt x="2248" y="175421"/>
                    </a:lnTo>
                    <a:lnTo>
                      <a:pt x="2248" y="160336"/>
                    </a:lnTo>
                    <a:lnTo>
                      <a:pt x="19730" y="157539"/>
                    </a:lnTo>
                    <a:lnTo>
                      <a:pt x="19730" y="156540"/>
                    </a:lnTo>
                    <a:cubicBezTo>
                      <a:pt x="15435" y="154043"/>
                      <a:pt x="11839" y="150946"/>
                      <a:pt x="8891" y="147200"/>
                    </a:cubicBezTo>
                    <a:cubicBezTo>
                      <a:pt x="5944" y="143454"/>
                      <a:pt x="3746" y="139258"/>
                      <a:pt x="2248" y="134563"/>
                    </a:cubicBezTo>
                    <a:cubicBezTo>
                      <a:pt x="749" y="129917"/>
                      <a:pt x="0" y="124923"/>
                      <a:pt x="0" y="119678"/>
                    </a:cubicBezTo>
                    <a:cubicBezTo>
                      <a:pt x="0" y="110287"/>
                      <a:pt x="1749" y="102395"/>
                      <a:pt x="5245" y="96052"/>
                    </a:cubicBezTo>
                    <a:cubicBezTo>
                      <a:pt x="8741" y="89708"/>
                      <a:pt x="14036" y="85113"/>
                      <a:pt x="21179" y="82216"/>
                    </a:cubicBezTo>
                    <a:lnTo>
                      <a:pt x="21179" y="81217"/>
                    </a:lnTo>
                    <a:cubicBezTo>
                      <a:pt x="14036" y="77171"/>
                      <a:pt x="8741" y="71577"/>
                      <a:pt x="5245" y="64534"/>
                    </a:cubicBezTo>
                    <a:cubicBezTo>
                      <a:pt x="1749" y="57441"/>
                      <a:pt x="0" y="49749"/>
                      <a:pt x="0" y="4130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9" name="Google Shape;3909;g34ed79b00d1_0_3626"/>
              <p:cNvSpPr/>
              <p:nvPr/>
            </p:nvSpPr>
            <p:spPr>
              <a:xfrm>
                <a:off x="7998757" y="1111964"/>
                <a:ext cx="128119" cy="113484"/>
              </a:xfrm>
              <a:custGeom>
                <a:rect b="b" l="l" r="r" t="t"/>
                <a:pathLst>
                  <a:path extrusionOk="0" h="113484" w="128119">
                    <a:moveTo>
                      <a:pt x="63835" y="50"/>
                    </a:moveTo>
                    <a:cubicBezTo>
                      <a:pt x="73975" y="50"/>
                      <a:pt x="83065" y="1349"/>
                      <a:pt x="91008" y="3996"/>
                    </a:cubicBezTo>
                    <a:cubicBezTo>
                      <a:pt x="98999" y="6643"/>
                      <a:pt x="105692" y="10439"/>
                      <a:pt x="111187" y="15384"/>
                    </a:cubicBezTo>
                    <a:cubicBezTo>
                      <a:pt x="116681" y="20329"/>
                      <a:pt x="120877" y="26323"/>
                      <a:pt x="123774" y="33366"/>
                    </a:cubicBezTo>
                    <a:cubicBezTo>
                      <a:pt x="126671" y="40409"/>
                      <a:pt x="128119" y="48351"/>
                      <a:pt x="128119" y="57192"/>
                    </a:cubicBezTo>
                    <a:cubicBezTo>
                      <a:pt x="128119" y="65483"/>
                      <a:pt x="126671" y="73026"/>
                      <a:pt x="123774" y="79918"/>
                    </a:cubicBezTo>
                    <a:cubicBezTo>
                      <a:pt x="120877" y="86811"/>
                      <a:pt x="116681" y="92755"/>
                      <a:pt x="111187" y="97750"/>
                    </a:cubicBezTo>
                    <a:cubicBezTo>
                      <a:pt x="105692" y="102745"/>
                      <a:pt x="98949" y="106641"/>
                      <a:pt x="91008" y="109388"/>
                    </a:cubicBezTo>
                    <a:cubicBezTo>
                      <a:pt x="83065" y="112136"/>
                      <a:pt x="73975" y="113484"/>
                      <a:pt x="63835" y="113484"/>
                    </a:cubicBezTo>
                    <a:cubicBezTo>
                      <a:pt x="50299" y="113484"/>
                      <a:pt x="38760" y="111187"/>
                      <a:pt x="29271" y="106591"/>
                    </a:cubicBezTo>
                    <a:cubicBezTo>
                      <a:pt x="19780" y="101996"/>
                      <a:pt x="12487" y="95453"/>
                      <a:pt x="7492" y="86911"/>
                    </a:cubicBezTo>
                    <a:cubicBezTo>
                      <a:pt x="2497" y="78370"/>
                      <a:pt x="0" y="68230"/>
                      <a:pt x="0" y="56392"/>
                    </a:cubicBezTo>
                    <a:cubicBezTo>
                      <a:pt x="0" y="44555"/>
                      <a:pt x="2497" y="35264"/>
                      <a:pt x="7542" y="26773"/>
                    </a:cubicBezTo>
                    <a:cubicBezTo>
                      <a:pt x="12587" y="18281"/>
                      <a:pt x="19830" y="11738"/>
                      <a:pt x="29370" y="7043"/>
                    </a:cubicBezTo>
                    <a:cubicBezTo>
                      <a:pt x="38860" y="2348"/>
                      <a:pt x="50349" y="0"/>
                      <a:pt x="63835" y="0"/>
                    </a:cubicBezTo>
                    <a:close/>
                    <a:moveTo>
                      <a:pt x="63835" y="94104"/>
                    </a:moveTo>
                    <a:cubicBezTo>
                      <a:pt x="73775" y="94104"/>
                      <a:pt x="82366" y="92805"/>
                      <a:pt x="89659" y="90158"/>
                    </a:cubicBezTo>
                    <a:cubicBezTo>
                      <a:pt x="96951" y="87511"/>
                      <a:pt x="102595" y="83465"/>
                      <a:pt x="106592" y="77970"/>
                    </a:cubicBezTo>
                    <a:cubicBezTo>
                      <a:pt x="110587" y="72476"/>
                      <a:pt x="112585" y="65433"/>
                      <a:pt x="112585" y="56792"/>
                    </a:cubicBezTo>
                    <a:cubicBezTo>
                      <a:pt x="112585" y="48151"/>
                      <a:pt x="110587" y="41158"/>
                      <a:pt x="106592" y="35664"/>
                    </a:cubicBezTo>
                    <a:cubicBezTo>
                      <a:pt x="102595" y="30169"/>
                      <a:pt x="96951" y="26073"/>
                      <a:pt x="89659" y="23426"/>
                    </a:cubicBezTo>
                    <a:cubicBezTo>
                      <a:pt x="82366" y="20779"/>
                      <a:pt x="73775" y="19480"/>
                      <a:pt x="63835" y="19480"/>
                    </a:cubicBezTo>
                    <a:cubicBezTo>
                      <a:pt x="53895" y="19480"/>
                      <a:pt x="45454" y="20779"/>
                      <a:pt x="38311" y="23426"/>
                    </a:cubicBezTo>
                    <a:cubicBezTo>
                      <a:pt x="31119" y="26073"/>
                      <a:pt x="25574" y="30119"/>
                      <a:pt x="21678" y="35614"/>
                    </a:cubicBezTo>
                    <a:cubicBezTo>
                      <a:pt x="17782" y="41108"/>
                      <a:pt x="15834" y="48201"/>
                      <a:pt x="15834" y="56942"/>
                    </a:cubicBezTo>
                    <a:cubicBezTo>
                      <a:pt x="15834" y="69779"/>
                      <a:pt x="20080" y="79219"/>
                      <a:pt x="28571" y="85213"/>
                    </a:cubicBezTo>
                    <a:cubicBezTo>
                      <a:pt x="37062" y="91207"/>
                      <a:pt x="48850" y="94154"/>
                      <a:pt x="63885" y="9415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0" name="Google Shape;3910;g34ed79b00d1_0_3626"/>
              <p:cNvSpPr/>
              <p:nvPr/>
            </p:nvSpPr>
            <p:spPr>
              <a:xfrm>
                <a:off x="7998807" y="999629"/>
                <a:ext cx="128019" cy="88159"/>
              </a:xfrm>
              <a:custGeom>
                <a:rect b="b" l="l" r="r" t="t"/>
                <a:pathLst>
                  <a:path extrusionOk="0" h="88159" w="128019">
                    <a:moveTo>
                      <a:pt x="91956" y="50"/>
                    </a:moveTo>
                    <a:cubicBezTo>
                      <a:pt x="99848" y="50"/>
                      <a:pt x="106492" y="2048"/>
                      <a:pt x="111836" y="5994"/>
                    </a:cubicBezTo>
                    <a:cubicBezTo>
                      <a:pt x="117231" y="9940"/>
                      <a:pt x="121276" y="15584"/>
                      <a:pt x="123974" y="22927"/>
                    </a:cubicBezTo>
                    <a:cubicBezTo>
                      <a:pt x="126671" y="30269"/>
                      <a:pt x="128019" y="39010"/>
                      <a:pt x="128019" y="49150"/>
                    </a:cubicBezTo>
                    <a:cubicBezTo>
                      <a:pt x="128019" y="57791"/>
                      <a:pt x="127320" y="65283"/>
                      <a:pt x="125972" y="71577"/>
                    </a:cubicBezTo>
                    <a:cubicBezTo>
                      <a:pt x="124623" y="77871"/>
                      <a:pt x="122725" y="83415"/>
                      <a:pt x="120228" y="88160"/>
                    </a:cubicBezTo>
                    <a:lnTo>
                      <a:pt x="102995" y="88160"/>
                    </a:lnTo>
                    <a:cubicBezTo>
                      <a:pt x="105492" y="83115"/>
                      <a:pt x="107740" y="77121"/>
                      <a:pt x="109738" y="70128"/>
                    </a:cubicBezTo>
                    <a:cubicBezTo>
                      <a:pt x="111786" y="63136"/>
                      <a:pt x="112785" y="55993"/>
                      <a:pt x="112785" y="48700"/>
                    </a:cubicBezTo>
                    <a:cubicBezTo>
                      <a:pt x="112785" y="38011"/>
                      <a:pt x="111037" y="30269"/>
                      <a:pt x="107590" y="25474"/>
                    </a:cubicBezTo>
                    <a:cubicBezTo>
                      <a:pt x="104144" y="20679"/>
                      <a:pt x="99449" y="18231"/>
                      <a:pt x="93505" y="18231"/>
                    </a:cubicBezTo>
                    <a:cubicBezTo>
                      <a:pt x="90108" y="18231"/>
                      <a:pt x="87111" y="19180"/>
                      <a:pt x="84564" y="21128"/>
                    </a:cubicBezTo>
                    <a:cubicBezTo>
                      <a:pt x="81967" y="23027"/>
                      <a:pt x="79469" y="26273"/>
                      <a:pt x="77022" y="30769"/>
                    </a:cubicBezTo>
                    <a:cubicBezTo>
                      <a:pt x="74574" y="35264"/>
                      <a:pt x="71877" y="41508"/>
                      <a:pt x="68980" y="49499"/>
                    </a:cubicBezTo>
                    <a:cubicBezTo>
                      <a:pt x="65983" y="57391"/>
                      <a:pt x="62986" y="64234"/>
                      <a:pt x="60039" y="69979"/>
                    </a:cubicBezTo>
                    <a:cubicBezTo>
                      <a:pt x="57092" y="75723"/>
                      <a:pt x="53446" y="80168"/>
                      <a:pt x="49150" y="83265"/>
                    </a:cubicBezTo>
                    <a:cubicBezTo>
                      <a:pt x="44855" y="86362"/>
                      <a:pt x="39310" y="87960"/>
                      <a:pt x="32467" y="87960"/>
                    </a:cubicBezTo>
                    <a:cubicBezTo>
                      <a:pt x="22028" y="87960"/>
                      <a:pt x="13986" y="83715"/>
                      <a:pt x="8392" y="75273"/>
                    </a:cubicBezTo>
                    <a:cubicBezTo>
                      <a:pt x="2797" y="66832"/>
                      <a:pt x="0" y="55693"/>
                      <a:pt x="0" y="41957"/>
                    </a:cubicBezTo>
                    <a:cubicBezTo>
                      <a:pt x="0" y="34515"/>
                      <a:pt x="749" y="27522"/>
                      <a:pt x="2198" y="21028"/>
                    </a:cubicBezTo>
                    <a:cubicBezTo>
                      <a:pt x="3647" y="14535"/>
                      <a:pt x="5644" y="8441"/>
                      <a:pt x="8142" y="2797"/>
                    </a:cubicBezTo>
                    <a:lnTo>
                      <a:pt x="23126" y="9091"/>
                    </a:lnTo>
                    <a:cubicBezTo>
                      <a:pt x="20929" y="14186"/>
                      <a:pt x="19081" y="19630"/>
                      <a:pt x="17582" y="25424"/>
                    </a:cubicBezTo>
                    <a:cubicBezTo>
                      <a:pt x="16084" y="31218"/>
                      <a:pt x="15335" y="37112"/>
                      <a:pt x="15335" y="43106"/>
                    </a:cubicBezTo>
                    <a:cubicBezTo>
                      <a:pt x="15335" y="51747"/>
                      <a:pt x="16783" y="58390"/>
                      <a:pt x="19630" y="62986"/>
                    </a:cubicBezTo>
                    <a:cubicBezTo>
                      <a:pt x="22477" y="67581"/>
                      <a:pt x="26373" y="69929"/>
                      <a:pt x="31368" y="69929"/>
                    </a:cubicBezTo>
                    <a:cubicBezTo>
                      <a:pt x="35214" y="69929"/>
                      <a:pt x="38361" y="68880"/>
                      <a:pt x="40859" y="66732"/>
                    </a:cubicBezTo>
                    <a:cubicBezTo>
                      <a:pt x="43356" y="64584"/>
                      <a:pt x="45653" y="61138"/>
                      <a:pt x="47852" y="56392"/>
                    </a:cubicBezTo>
                    <a:cubicBezTo>
                      <a:pt x="50049" y="51647"/>
                      <a:pt x="52596" y="45404"/>
                      <a:pt x="55543" y="37662"/>
                    </a:cubicBezTo>
                    <a:cubicBezTo>
                      <a:pt x="58391" y="29919"/>
                      <a:pt x="61338" y="23226"/>
                      <a:pt x="64384" y="17582"/>
                    </a:cubicBezTo>
                    <a:cubicBezTo>
                      <a:pt x="67431" y="11938"/>
                      <a:pt x="71127" y="7592"/>
                      <a:pt x="75424" y="4545"/>
                    </a:cubicBezTo>
                    <a:cubicBezTo>
                      <a:pt x="79769" y="1498"/>
                      <a:pt x="85313" y="0"/>
                      <a:pt x="9205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1" name="Google Shape;3911;g34ed79b00d1_0_3626"/>
              <p:cNvSpPr/>
              <p:nvPr/>
            </p:nvSpPr>
            <p:spPr>
              <a:xfrm>
                <a:off x="7949108" y="890740"/>
                <a:ext cx="175470" cy="18830"/>
              </a:xfrm>
              <a:custGeom>
                <a:rect b="b" l="l" r="r" t="t"/>
                <a:pathLst>
                  <a:path extrusionOk="0" h="18830" w="175470">
                    <a:moveTo>
                      <a:pt x="175471" y="0"/>
                    </a:moveTo>
                    <a:lnTo>
                      <a:pt x="175471" y="18831"/>
                    </a:lnTo>
                    <a:lnTo>
                      <a:pt x="0" y="18831"/>
                    </a:lnTo>
                    <a:lnTo>
                      <a:pt x="0" y="0"/>
                    </a:lnTo>
                    <a:lnTo>
                      <a:pt x="17547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2" name="Google Shape;3912;g34ed79b00d1_0_3626"/>
              <p:cNvSpPr/>
              <p:nvPr/>
            </p:nvSpPr>
            <p:spPr>
              <a:xfrm>
                <a:off x="7947659" y="761572"/>
                <a:ext cx="179167" cy="98849"/>
              </a:xfrm>
              <a:custGeom>
                <a:rect b="b" l="l" r="r" t="t"/>
                <a:pathLst>
                  <a:path extrusionOk="0" h="98849" w="179167">
                    <a:moveTo>
                      <a:pt x="0" y="12587"/>
                    </a:moveTo>
                    <a:lnTo>
                      <a:pt x="2248" y="12587"/>
                    </a:lnTo>
                    <a:cubicBezTo>
                      <a:pt x="4446" y="14086"/>
                      <a:pt x="7043" y="16134"/>
                      <a:pt x="10090" y="18731"/>
                    </a:cubicBezTo>
                    <a:cubicBezTo>
                      <a:pt x="13137" y="21328"/>
                      <a:pt x="16333" y="24175"/>
                      <a:pt x="19680" y="27372"/>
                    </a:cubicBezTo>
                    <a:cubicBezTo>
                      <a:pt x="23026" y="30519"/>
                      <a:pt x="26223" y="33716"/>
                      <a:pt x="29221" y="36912"/>
                    </a:cubicBezTo>
                    <a:cubicBezTo>
                      <a:pt x="32217" y="40109"/>
                      <a:pt x="34815" y="43056"/>
                      <a:pt x="37012" y="45753"/>
                    </a:cubicBezTo>
                    <a:lnTo>
                      <a:pt x="37012" y="58290"/>
                    </a:lnTo>
                    <a:lnTo>
                      <a:pt x="34315" y="58290"/>
                    </a:lnTo>
                    <a:cubicBezTo>
                      <a:pt x="31468" y="55893"/>
                      <a:pt x="28021" y="53246"/>
                      <a:pt x="23976" y="50399"/>
                    </a:cubicBezTo>
                    <a:cubicBezTo>
                      <a:pt x="19980" y="47551"/>
                      <a:pt x="15834" y="44754"/>
                      <a:pt x="11589" y="42057"/>
                    </a:cubicBezTo>
                    <a:cubicBezTo>
                      <a:pt x="7343" y="39360"/>
                      <a:pt x="3497" y="37112"/>
                      <a:pt x="50" y="35314"/>
                    </a:cubicBezTo>
                    <a:lnTo>
                      <a:pt x="50" y="12637"/>
                    </a:lnTo>
                    <a:close/>
                    <a:moveTo>
                      <a:pt x="51298" y="43506"/>
                    </a:moveTo>
                    <a:cubicBezTo>
                      <a:pt x="51298" y="28771"/>
                      <a:pt x="54595" y="17832"/>
                      <a:pt x="61238" y="10689"/>
                    </a:cubicBezTo>
                    <a:cubicBezTo>
                      <a:pt x="67831" y="3546"/>
                      <a:pt x="78420" y="0"/>
                      <a:pt x="92906" y="0"/>
                    </a:cubicBezTo>
                    <a:lnTo>
                      <a:pt x="176920" y="0"/>
                    </a:lnTo>
                    <a:lnTo>
                      <a:pt x="176920" y="13636"/>
                    </a:lnTo>
                    <a:lnTo>
                      <a:pt x="158638" y="17232"/>
                    </a:lnTo>
                    <a:lnTo>
                      <a:pt x="158638" y="18132"/>
                    </a:lnTo>
                    <a:cubicBezTo>
                      <a:pt x="163134" y="21578"/>
                      <a:pt x="166930" y="25224"/>
                      <a:pt x="169977" y="28970"/>
                    </a:cubicBezTo>
                    <a:cubicBezTo>
                      <a:pt x="173023" y="32717"/>
                      <a:pt x="175322" y="37062"/>
                      <a:pt x="176870" y="42007"/>
                    </a:cubicBezTo>
                    <a:cubicBezTo>
                      <a:pt x="178418" y="46952"/>
                      <a:pt x="179167" y="52946"/>
                      <a:pt x="179167" y="60089"/>
                    </a:cubicBezTo>
                    <a:cubicBezTo>
                      <a:pt x="179167" y="67581"/>
                      <a:pt x="177868" y="74274"/>
                      <a:pt x="175222" y="80118"/>
                    </a:cubicBezTo>
                    <a:cubicBezTo>
                      <a:pt x="172574" y="85962"/>
                      <a:pt x="168628" y="90508"/>
                      <a:pt x="163284" y="93854"/>
                    </a:cubicBezTo>
                    <a:cubicBezTo>
                      <a:pt x="157939" y="97201"/>
                      <a:pt x="151196" y="98849"/>
                      <a:pt x="143004" y="98849"/>
                    </a:cubicBezTo>
                    <a:cubicBezTo>
                      <a:pt x="130667" y="98849"/>
                      <a:pt x="121226" y="93954"/>
                      <a:pt x="114583" y="84214"/>
                    </a:cubicBezTo>
                    <a:cubicBezTo>
                      <a:pt x="107990" y="74424"/>
                      <a:pt x="104344" y="59539"/>
                      <a:pt x="103744" y="39560"/>
                    </a:cubicBezTo>
                    <a:lnTo>
                      <a:pt x="102845" y="18231"/>
                    </a:lnTo>
                    <a:lnTo>
                      <a:pt x="95303" y="18231"/>
                    </a:lnTo>
                    <a:cubicBezTo>
                      <a:pt x="84614" y="18231"/>
                      <a:pt x="77172" y="20529"/>
                      <a:pt x="72876" y="25124"/>
                    </a:cubicBezTo>
                    <a:cubicBezTo>
                      <a:pt x="68580" y="29720"/>
                      <a:pt x="66432" y="36163"/>
                      <a:pt x="66432" y="44505"/>
                    </a:cubicBezTo>
                    <a:cubicBezTo>
                      <a:pt x="66432" y="50948"/>
                      <a:pt x="67381" y="57142"/>
                      <a:pt x="69229" y="62986"/>
                    </a:cubicBezTo>
                    <a:cubicBezTo>
                      <a:pt x="71127" y="68830"/>
                      <a:pt x="73325" y="74424"/>
                      <a:pt x="75873" y="79669"/>
                    </a:cubicBezTo>
                    <a:lnTo>
                      <a:pt x="61688" y="85413"/>
                    </a:lnTo>
                    <a:cubicBezTo>
                      <a:pt x="58840" y="79869"/>
                      <a:pt x="56393" y="73475"/>
                      <a:pt x="54345" y="66232"/>
                    </a:cubicBezTo>
                    <a:cubicBezTo>
                      <a:pt x="52297" y="58990"/>
                      <a:pt x="51298" y="51448"/>
                      <a:pt x="51298" y="43456"/>
                    </a:cubicBezTo>
                    <a:close/>
                    <a:moveTo>
                      <a:pt x="116031" y="18481"/>
                    </a:moveTo>
                    <a:lnTo>
                      <a:pt x="116831" y="37312"/>
                    </a:lnTo>
                    <a:cubicBezTo>
                      <a:pt x="117430" y="52696"/>
                      <a:pt x="119928" y="63585"/>
                      <a:pt x="124373" y="69879"/>
                    </a:cubicBezTo>
                    <a:cubicBezTo>
                      <a:pt x="128819" y="76172"/>
                      <a:pt x="135112" y="79369"/>
                      <a:pt x="143204" y="79369"/>
                    </a:cubicBezTo>
                    <a:cubicBezTo>
                      <a:pt x="150247" y="79369"/>
                      <a:pt x="155491" y="77221"/>
                      <a:pt x="158888" y="72926"/>
                    </a:cubicBezTo>
                    <a:cubicBezTo>
                      <a:pt x="162284" y="68630"/>
                      <a:pt x="163983" y="62986"/>
                      <a:pt x="163983" y="55893"/>
                    </a:cubicBezTo>
                    <a:cubicBezTo>
                      <a:pt x="163983" y="44904"/>
                      <a:pt x="160936" y="35913"/>
                      <a:pt x="154842" y="28920"/>
                    </a:cubicBezTo>
                    <a:cubicBezTo>
                      <a:pt x="148748" y="21928"/>
                      <a:pt x="139608" y="18431"/>
                      <a:pt x="127420" y="18431"/>
                    </a:cubicBezTo>
                    <a:lnTo>
                      <a:pt x="116031" y="1843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13" name="Google Shape;3913;g34ed79b00d1_0_3626"/>
            <p:cNvGrpSpPr/>
            <p:nvPr/>
          </p:nvGrpSpPr>
          <p:grpSpPr>
            <a:xfrm>
              <a:off x="4556080" y="1936265"/>
              <a:ext cx="2541224" cy="311628"/>
              <a:chOff x="4556080" y="1936265"/>
              <a:chExt cx="2541224" cy="311628"/>
            </a:xfrm>
          </p:grpSpPr>
          <p:sp>
            <p:nvSpPr>
              <p:cNvPr id="3914" name="Google Shape;3914;g34ed79b00d1_0_3626"/>
              <p:cNvSpPr/>
              <p:nvPr/>
            </p:nvSpPr>
            <p:spPr>
              <a:xfrm>
                <a:off x="5630135" y="1936265"/>
                <a:ext cx="243309" cy="259364"/>
              </a:xfrm>
              <a:custGeom>
                <a:rect b="b" l="l" r="r" t="t"/>
                <a:pathLst>
                  <a:path extrusionOk="0" h="259364" w="243309">
                    <a:moveTo>
                      <a:pt x="242093" y="230673"/>
                    </a:moveTo>
                    <a:lnTo>
                      <a:pt x="223512" y="230673"/>
                    </a:lnTo>
                    <a:cubicBezTo>
                      <a:pt x="223512" y="220633"/>
                      <a:pt x="223612" y="210893"/>
                      <a:pt x="223512" y="201203"/>
                    </a:cubicBezTo>
                    <a:cubicBezTo>
                      <a:pt x="223163" y="167187"/>
                      <a:pt x="224061" y="133122"/>
                      <a:pt x="222113" y="99257"/>
                    </a:cubicBezTo>
                    <a:cubicBezTo>
                      <a:pt x="217468" y="18439"/>
                      <a:pt x="143893" y="7251"/>
                      <a:pt x="96042" y="29278"/>
                    </a:cubicBezTo>
                    <a:cubicBezTo>
                      <a:pt x="53386" y="48908"/>
                      <a:pt x="37352" y="89467"/>
                      <a:pt x="52237" y="136319"/>
                    </a:cubicBezTo>
                    <a:cubicBezTo>
                      <a:pt x="61378" y="165140"/>
                      <a:pt x="61328" y="164390"/>
                      <a:pt x="91197" y="162093"/>
                    </a:cubicBezTo>
                    <a:cubicBezTo>
                      <a:pt x="106631" y="160894"/>
                      <a:pt x="122465" y="161643"/>
                      <a:pt x="137799" y="163791"/>
                    </a:cubicBezTo>
                    <a:cubicBezTo>
                      <a:pt x="146940" y="165090"/>
                      <a:pt x="151336" y="163042"/>
                      <a:pt x="155132" y="155350"/>
                    </a:cubicBezTo>
                    <a:cubicBezTo>
                      <a:pt x="164122" y="137068"/>
                      <a:pt x="173213" y="118687"/>
                      <a:pt x="162574" y="98258"/>
                    </a:cubicBezTo>
                    <a:cubicBezTo>
                      <a:pt x="159078" y="91565"/>
                      <a:pt x="152934" y="86270"/>
                      <a:pt x="148738" y="81275"/>
                    </a:cubicBezTo>
                    <a:cubicBezTo>
                      <a:pt x="147989" y="94562"/>
                      <a:pt x="149987" y="107698"/>
                      <a:pt x="145991" y="118637"/>
                    </a:cubicBezTo>
                    <a:cubicBezTo>
                      <a:pt x="139148" y="137468"/>
                      <a:pt x="117420" y="143462"/>
                      <a:pt x="98090" y="134671"/>
                    </a:cubicBezTo>
                    <a:cubicBezTo>
                      <a:pt x="81457" y="127128"/>
                      <a:pt x="74514" y="107149"/>
                      <a:pt x="82256" y="88468"/>
                    </a:cubicBezTo>
                    <a:cubicBezTo>
                      <a:pt x="83955" y="84372"/>
                      <a:pt x="86402" y="80376"/>
                      <a:pt x="89299" y="77030"/>
                    </a:cubicBezTo>
                    <a:cubicBezTo>
                      <a:pt x="102735" y="61445"/>
                      <a:pt x="130857" y="55502"/>
                      <a:pt x="153334" y="63144"/>
                    </a:cubicBezTo>
                    <a:cubicBezTo>
                      <a:pt x="172714" y="69787"/>
                      <a:pt x="185850" y="88168"/>
                      <a:pt x="187099" y="110146"/>
                    </a:cubicBezTo>
                    <a:cubicBezTo>
                      <a:pt x="188398" y="132273"/>
                      <a:pt x="180356" y="151803"/>
                      <a:pt x="170266" y="170584"/>
                    </a:cubicBezTo>
                    <a:cubicBezTo>
                      <a:pt x="177559" y="175379"/>
                      <a:pt x="184601" y="179525"/>
                      <a:pt x="191145" y="184370"/>
                    </a:cubicBezTo>
                    <a:cubicBezTo>
                      <a:pt x="206829" y="196008"/>
                      <a:pt x="211474" y="212142"/>
                      <a:pt x="206430" y="230223"/>
                    </a:cubicBezTo>
                    <a:cubicBezTo>
                      <a:pt x="201584" y="247456"/>
                      <a:pt x="187649" y="255547"/>
                      <a:pt x="170766" y="258294"/>
                    </a:cubicBezTo>
                    <a:cubicBezTo>
                      <a:pt x="149588" y="261741"/>
                      <a:pt x="129757" y="256696"/>
                      <a:pt x="111776" y="245607"/>
                    </a:cubicBezTo>
                    <a:cubicBezTo>
                      <a:pt x="104883" y="241362"/>
                      <a:pt x="99888" y="241162"/>
                      <a:pt x="92845" y="245258"/>
                    </a:cubicBezTo>
                    <a:cubicBezTo>
                      <a:pt x="75913" y="255048"/>
                      <a:pt x="57731" y="261192"/>
                      <a:pt x="37552" y="258844"/>
                    </a:cubicBezTo>
                    <a:cubicBezTo>
                      <a:pt x="20619" y="256846"/>
                      <a:pt x="7482" y="249453"/>
                      <a:pt x="2287" y="232571"/>
                    </a:cubicBezTo>
                    <a:cubicBezTo>
                      <a:pt x="-3107" y="214889"/>
                      <a:pt x="889" y="198955"/>
                      <a:pt x="15874" y="187417"/>
                    </a:cubicBezTo>
                    <a:cubicBezTo>
                      <a:pt x="24215" y="181023"/>
                      <a:pt x="33956" y="176378"/>
                      <a:pt x="42896" y="171083"/>
                    </a:cubicBezTo>
                    <a:cubicBezTo>
                      <a:pt x="38551" y="157198"/>
                      <a:pt x="33106" y="143512"/>
                      <a:pt x="29959" y="129276"/>
                    </a:cubicBezTo>
                    <a:cubicBezTo>
                      <a:pt x="14575" y="60546"/>
                      <a:pt x="60528" y="2406"/>
                      <a:pt x="131356" y="108"/>
                    </a:cubicBezTo>
                    <a:cubicBezTo>
                      <a:pt x="168668" y="-1091"/>
                      <a:pt x="201734" y="7401"/>
                      <a:pt x="224361" y="39867"/>
                    </a:cubicBezTo>
                    <a:cubicBezTo>
                      <a:pt x="238547" y="60197"/>
                      <a:pt x="242543" y="83623"/>
                      <a:pt x="242942" y="107548"/>
                    </a:cubicBezTo>
                    <a:cubicBezTo>
                      <a:pt x="243591" y="146858"/>
                      <a:pt x="243192" y="186218"/>
                      <a:pt x="243142" y="225578"/>
                    </a:cubicBezTo>
                    <a:cubicBezTo>
                      <a:pt x="243142" y="227126"/>
                      <a:pt x="242543" y="228675"/>
                      <a:pt x="242093" y="230723"/>
                    </a:cubicBezTo>
                    <a:close/>
                    <a:moveTo>
                      <a:pt x="121166" y="228325"/>
                    </a:moveTo>
                    <a:cubicBezTo>
                      <a:pt x="137000" y="237466"/>
                      <a:pt x="153334" y="244209"/>
                      <a:pt x="172065" y="237765"/>
                    </a:cubicBezTo>
                    <a:cubicBezTo>
                      <a:pt x="184152" y="233620"/>
                      <a:pt x="189996" y="223880"/>
                      <a:pt x="187649" y="213390"/>
                    </a:cubicBezTo>
                    <a:cubicBezTo>
                      <a:pt x="185451" y="203750"/>
                      <a:pt x="168618" y="188765"/>
                      <a:pt x="160426" y="189465"/>
                    </a:cubicBezTo>
                    <a:cubicBezTo>
                      <a:pt x="158628" y="189615"/>
                      <a:pt x="156630" y="190913"/>
                      <a:pt x="155331" y="192212"/>
                    </a:cubicBezTo>
                    <a:cubicBezTo>
                      <a:pt x="144043" y="204000"/>
                      <a:pt x="132904" y="215888"/>
                      <a:pt x="121166" y="228325"/>
                    </a:cubicBezTo>
                    <a:close/>
                    <a:moveTo>
                      <a:pt x="85703" y="227476"/>
                    </a:moveTo>
                    <a:cubicBezTo>
                      <a:pt x="81757" y="223130"/>
                      <a:pt x="78160" y="219334"/>
                      <a:pt x="74764" y="215338"/>
                    </a:cubicBezTo>
                    <a:cubicBezTo>
                      <a:pt x="71017" y="210993"/>
                      <a:pt x="67271" y="206697"/>
                      <a:pt x="63875" y="202102"/>
                    </a:cubicBezTo>
                    <a:cubicBezTo>
                      <a:pt x="56283" y="191777"/>
                      <a:pt x="46992" y="189964"/>
                      <a:pt x="35954" y="196657"/>
                    </a:cubicBezTo>
                    <a:cubicBezTo>
                      <a:pt x="34205" y="197706"/>
                      <a:pt x="32357" y="198655"/>
                      <a:pt x="30759" y="199904"/>
                    </a:cubicBezTo>
                    <a:cubicBezTo>
                      <a:pt x="23316" y="205748"/>
                      <a:pt x="17522" y="212791"/>
                      <a:pt x="19920" y="222881"/>
                    </a:cubicBezTo>
                    <a:cubicBezTo>
                      <a:pt x="22267" y="232621"/>
                      <a:pt x="29660" y="237466"/>
                      <a:pt x="39250" y="239414"/>
                    </a:cubicBezTo>
                    <a:cubicBezTo>
                      <a:pt x="56233" y="242860"/>
                      <a:pt x="70468" y="235668"/>
                      <a:pt x="85703" y="227526"/>
                    </a:cubicBezTo>
                    <a:close/>
                    <a:moveTo>
                      <a:pt x="135901" y="184919"/>
                    </a:moveTo>
                    <a:cubicBezTo>
                      <a:pt x="135252" y="183920"/>
                      <a:pt x="134652" y="182921"/>
                      <a:pt x="134004" y="181922"/>
                    </a:cubicBezTo>
                    <a:lnTo>
                      <a:pt x="77112" y="181922"/>
                    </a:lnTo>
                    <a:cubicBezTo>
                      <a:pt x="76712" y="183071"/>
                      <a:pt x="76312" y="184170"/>
                      <a:pt x="75913" y="185319"/>
                    </a:cubicBezTo>
                    <a:cubicBezTo>
                      <a:pt x="84604" y="195209"/>
                      <a:pt x="93295" y="205099"/>
                      <a:pt x="103784" y="217037"/>
                    </a:cubicBezTo>
                    <a:cubicBezTo>
                      <a:pt x="115422" y="205398"/>
                      <a:pt x="125662" y="195159"/>
                      <a:pt x="135852" y="184969"/>
                    </a:cubicBezTo>
                    <a:close/>
                    <a:moveTo>
                      <a:pt x="133554" y="98807"/>
                    </a:moveTo>
                    <a:cubicBezTo>
                      <a:pt x="128609" y="92813"/>
                      <a:pt x="124763" y="84272"/>
                      <a:pt x="118370" y="81525"/>
                    </a:cubicBezTo>
                    <a:cubicBezTo>
                      <a:pt x="111077" y="78378"/>
                      <a:pt x="98140" y="92813"/>
                      <a:pt x="98190" y="102304"/>
                    </a:cubicBezTo>
                    <a:cubicBezTo>
                      <a:pt x="98290" y="111794"/>
                      <a:pt x="103335" y="117638"/>
                      <a:pt x="113025" y="118437"/>
                    </a:cubicBezTo>
                    <a:cubicBezTo>
                      <a:pt x="123014" y="119286"/>
                      <a:pt x="130557" y="111694"/>
                      <a:pt x="133504" y="9880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5" name="Google Shape;3915;g34ed79b00d1_0_3626"/>
              <p:cNvSpPr/>
              <p:nvPr/>
            </p:nvSpPr>
            <p:spPr>
              <a:xfrm>
                <a:off x="5907071" y="2020237"/>
                <a:ext cx="228088" cy="227656"/>
              </a:xfrm>
              <a:custGeom>
                <a:rect b="b" l="l" r="r" t="t"/>
                <a:pathLst>
                  <a:path extrusionOk="0" h="227656" w="228088">
                    <a:moveTo>
                      <a:pt x="114854" y="73675"/>
                    </a:moveTo>
                    <a:cubicBezTo>
                      <a:pt x="114854" y="80568"/>
                      <a:pt x="115104" y="86212"/>
                      <a:pt x="114854" y="91856"/>
                    </a:cubicBezTo>
                    <a:cubicBezTo>
                      <a:pt x="113755" y="114533"/>
                      <a:pt x="104115" y="132415"/>
                      <a:pt x="82837" y="141805"/>
                    </a:cubicBezTo>
                    <a:cubicBezTo>
                      <a:pt x="60460" y="151645"/>
                      <a:pt x="38182" y="149248"/>
                      <a:pt x="18553" y="134713"/>
                    </a:cubicBezTo>
                    <a:cubicBezTo>
                      <a:pt x="2119" y="122575"/>
                      <a:pt x="-2276" y="104643"/>
                      <a:pt x="1020" y="85263"/>
                    </a:cubicBezTo>
                    <a:cubicBezTo>
                      <a:pt x="4517" y="64934"/>
                      <a:pt x="19651" y="56692"/>
                      <a:pt x="39531" y="53096"/>
                    </a:cubicBezTo>
                    <a:lnTo>
                      <a:pt x="39531" y="0"/>
                    </a:lnTo>
                    <a:lnTo>
                      <a:pt x="159659" y="0"/>
                    </a:lnTo>
                    <a:lnTo>
                      <a:pt x="159659" y="18481"/>
                    </a:lnTo>
                    <a:lnTo>
                      <a:pt x="115853" y="18481"/>
                    </a:lnTo>
                    <a:lnTo>
                      <a:pt x="115853" y="52996"/>
                    </a:lnTo>
                    <a:cubicBezTo>
                      <a:pt x="123995" y="53795"/>
                      <a:pt x="132536" y="53945"/>
                      <a:pt x="140828" y="55543"/>
                    </a:cubicBezTo>
                    <a:cubicBezTo>
                      <a:pt x="164653" y="60139"/>
                      <a:pt x="178189" y="75873"/>
                      <a:pt x="178989" y="99948"/>
                    </a:cubicBezTo>
                    <a:cubicBezTo>
                      <a:pt x="179288" y="109288"/>
                      <a:pt x="178539" y="118779"/>
                      <a:pt x="177390" y="128069"/>
                    </a:cubicBezTo>
                    <a:cubicBezTo>
                      <a:pt x="176241" y="137310"/>
                      <a:pt x="173994" y="146451"/>
                      <a:pt x="172046" y="156341"/>
                    </a:cubicBezTo>
                    <a:lnTo>
                      <a:pt x="209008" y="156341"/>
                    </a:lnTo>
                    <a:lnTo>
                      <a:pt x="209008" y="300"/>
                    </a:lnTo>
                    <a:lnTo>
                      <a:pt x="228088" y="300"/>
                    </a:lnTo>
                    <a:lnTo>
                      <a:pt x="228088" y="176470"/>
                    </a:lnTo>
                    <a:cubicBezTo>
                      <a:pt x="210007" y="176470"/>
                      <a:pt x="192025" y="176770"/>
                      <a:pt x="174044" y="176320"/>
                    </a:cubicBezTo>
                    <a:cubicBezTo>
                      <a:pt x="166801" y="176120"/>
                      <a:pt x="162306" y="177968"/>
                      <a:pt x="158010" y="184362"/>
                    </a:cubicBezTo>
                    <a:cubicBezTo>
                      <a:pt x="131787" y="223622"/>
                      <a:pt x="74595" y="239406"/>
                      <a:pt x="32139" y="218177"/>
                    </a:cubicBezTo>
                    <a:cubicBezTo>
                      <a:pt x="21749" y="212983"/>
                      <a:pt x="11610" y="203792"/>
                      <a:pt x="5666" y="193852"/>
                    </a:cubicBezTo>
                    <a:cubicBezTo>
                      <a:pt x="-6772" y="173223"/>
                      <a:pt x="3418" y="157240"/>
                      <a:pt x="27444" y="157090"/>
                    </a:cubicBezTo>
                    <a:cubicBezTo>
                      <a:pt x="63657" y="156890"/>
                      <a:pt x="99920" y="156540"/>
                      <a:pt x="136133" y="157339"/>
                    </a:cubicBezTo>
                    <a:cubicBezTo>
                      <a:pt x="146322" y="157539"/>
                      <a:pt x="151617" y="154442"/>
                      <a:pt x="153265" y="145002"/>
                    </a:cubicBezTo>
                    <a:cubicBezTo>
                      <a:pt x="155463" y="132565"/>
                      <a:pt x="158510" y="120127"/>
                      <a:pt x="159109" y="107590"/>
                    </a:cubicBezTo>
                    <a:cubicBezTo>
                      <a:pt x="160208" y="85063"/>
                      <a:pt x="149319" y="74324"/>
                      <a:pt x="126842" y="73625"/>
                    </a:cubicBezTo>
                    <a:cubicBezTo>
                      <a:pt x="123546" y="73525"/>
                      <a:pt x="120299" y="73625"/>
                      <a:pt x="114854" y="73625"/>
                    </a:cubicBezTo>
                    <a:close/>
                    <a:moveTo>
                      <a:pt x="95574" y="73775"/>
                    </a:moveTo>
                    <a:cubicBezTo>
                      <a:pt x="76293" y="73775"/>
                      <a:pt x="59861" y="73025"/>
                      <a:pt x="43477" y="73974"/>
                    </a:cubicBezTo>
                    <a:cubicBezTo>
                      <a:pt x="21849" y="75173"/>
                      <a:pt x="12958" y="93754"/>
                      <a:pt x="25146" y="111486"/>
                    </a:cubicBezTo>
                    <a:cubicBezTo>
                      <a:pt x="34586" y="125222"/>
                      <a:pt x="48971" y="128769"/>
                      <a:pt x="64206" y="126771"/>
                    </a:cubicBezTo>
                    <a:cubicBezTo>
                      <a:pt x="78741" y="124873"/>
                      <a:pt x="89081" y="115882"/>
                      <a:pt x="92677" y="101446"/>
                    </a:cubicBezTo>
                    <a:cubicBezTo>
                      <a:pt x="94775" y="93005"/>
                      <a:pt x="94575" y="84014"/>
                      <a:pt x="95574" y="73775"/>
                    </a:cubicBezTo>
                    <a:close/>
                    <a:moveTo>
                      <a:pt x="22149" y="177469"/>
                    </a:moveTo>
                    <a:cubicBezTo>
                      <a:pt x="23497" y="191205"/>
                      <a:pt x="34237" y="201594"/>
                      <a:pt x="52668" y="205191"/>
                    </a:cubicBezTo>
                    <a:cubicBezTo>
                      <a:pt x="79690" y="210435"/>
                      <a:pt x="118201" y="207488"/>
                      <a:pt x="136133" y="177469"/>
                    </a:cubicBezTo>
                    <a:lnTo>
                      <a:pt x="22099" y="177469"/>
                    </a:lnTo>
                    <a:close/>
                    <a:moveTo>
                      <a:pt x="59961" y="19780"/>
                    </a:moveTo>
                    <a:lnTo>
                      <a:pt x="59961" y="53296"/>
                    </a:lnTo>
                    <a:lnTo>
                      <a:pt x="94225" y="53296"/>
                    </a:lnTo>
                    <a:lnTo>
                      <a:pt x="94225" y="19780"/>
                    </a:lnTo>
                    <a:lnTo>
                      <a:pt x="59961" y="1978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6" name="Google Shape;3916;g34ed79b00d1_0_3626"/>
              <p:cNvSpPr/>
              <p:nvPr/>
            </p:nvSpPr>
            <p:spPr>
              <a:xfrm>
                <a:off x="6240849" y="2019232"/>
                <a:ext cx="237862" cy="219674"/>
              </a:xfrm>
              <a:custGeom>
                <a:rect b="b" l="l" r="r" t="t"/>
                <a:pathLst>
                  <a:path extrusionOk="0" h="219674" w="237862">
                    <a:moveTo>
                      <a:pt x="159140" y="148305"/>
                    </a:moveTo>
                    <a:cubicBezTo>
                      <a:pt x="157891" y="158494"/>
                      <a:pt x="157841" y="167235"/>
                      <a:pt x="155644" y="175427"/>
                    </a:cubicBezTo>
                    <a:cubicBezTo>
                      <a:pt x="149000" y="200452"/>
                      <a:pt x="124975" y="217984"/>
                      <a:pt x="96554" y="219532"/>
                    </a:cubicBezTo>
                    <a:cubicBezTo>
                      <a:pt x="58193" y="221630"/>
                      <a:pt x="24628" y="200402"/>
                      <a:pt x="8994" y="162091"/>
                    </a:cubicBezTo>
                    <a:cubicBezTo>
                      <a:pt x="-7640" y="121232"/>
                      <a:pt x="-2795" y="58347"/>
                      <a:pt x="37015" y="20785"/>
                    </a:cubicBezTo>
                    <a:cubicBezTo>
                      <a:pt x="41461" y="16639"/>
                      <a:pt x="46455" y="13093"/>
                      <a:pt x="52199" y="8448"/>
                    </a:cubicBezTo>
                    <a:cubicBezTo>
                      <a:pt x="56095" y="14242"/>
                      <a:pt x="59492" y="19236"/>
                      <a:pt x="63588" y="25230"/>
                    </a:cubicBezTo>
                    <a:cubicBezTo>
                      <a:pt x="43558" y="39816"/>
                      <a:pt x="30122" y="59246"/>
                      <a:pt x="24578" y="82921"/>
                    </a:cubicBezTo>
                    <a:cubicBezTo>
                      <a:pt x="15787" y="120483"/>
                      <a:pt x="16985" y="156546"/>
                      <a:pt x="49003" y="184518"/>
                    </a:cubicBezTo>
                    <a:cubicBezTo>
                      <a:pt x="62589" y="196356"/>
                      <a:pt x="79222" y="201001"/>
                      <a:pt x="97153" y="199652"/>
                    </a:cubicBezTo>
                    <a:cubicBezTo>
                      <a:pt x="124326" y="197554"/>
                      <a:pt x="139960" y="178074"/>
                      <a:pt x="137412" y="148355"/>
                    </a:cubicBezTo>
                    <a:lnTo>
                      <a:pt x="74477" y="148355"/>
                    </a:lnTo>
                    <a:lnTo>
                      <a:pt x="74477" y="1205"/>
                    </a:lnTo>
                    <a:lnTo>
                      <a:pt x="93058" y="1205"/>
                    </a:lnTo>
                    <a:lnTo>
                      <a:pt x="93058" y="127876"/>
                    </a:lnTo>
                    <a:lnTo>
                      <a:pt x="138361" y="127876"/>
                    </a:lnTo>
                    <a:cubicBezTo>
                      <a:pt x="138361" y="105448"/>
                      <a:pt x="138361" y="83421"/>
                      <a:pt x="138361" y="61344"/>
                    </a:cubicBezTo>
                    <a:cubicBezTo>
                      <a:pt x="138361" y="53152"/>
                      <a:pt x="138162" y="44960"/>
                      <a:pt x="138411" y="36769"/>
                    </a:cubicBezTo>
                    <a:cubicBezTo>
                      <a:pt x="139260" y="8098"/>
                      <a:pt x="159240" y="-5988"/>
                      <a:pt x="186962" y="2404"/>
                    </a:cubicBezTo>
                    <a:cubicBezTo>
                      <a:pt x="205593" y="8048"/>
                      <a:pt x="217181" y="21384"/>
                      <a:pt x="225673" y="37967"/>
                    </a:cubicBezTo>
                    <a:cubicBezTo>
                      <a:pt x="238160" y="62342"/>
                      <a:pt x="241556" y="87866"/>
                      <a:pt x="233514" y="114140"/>
                    </a:cubicBezTo>
                    <a:cubicBezTo>
                      <a:pt x="226471" y="137216"/>
                      <a:pt x="210937" y="148055"/>
                      <a:pt x="186712" y="148305"/>
                    </a:cubicBezTo>
                    <a:cubicBezTo>
                      <a:pt x="177671" y="148405"/>
                      <a:pt x="168631" y="148305"/>
                      <a:pt x="159090" y="148305"/>
                    </a:cubicBezTo>
                    <a:close/>
                    <a:moveTo>
                      <a:pt x="158491" y="128575"/>
                    </a:moveTo>
                    <a:cubicBezTo>
                      <a:pt x="168481" y="128575"/>
                      <a:pt x="176722" y="128425"/>
                      <a:pt x="184914" y="128575"/>
                    </a:cubicBezTo>
                    <a:cubicBezTo>
                      <a:pt x="198999" y="128875"/>
                      <a:pt x="207990" y="122082"/>
                      <a:pt x="213385" y="109444"/>
                    </a:cubicBezTo>
                    <a:cubicBezTo>
                      <a:pt x="223524" y="85719"/>
                      <a:pt x="216182" y="48057"/>
                      <a:pt x="196902" y="31024"/>
                    </a:cubicBezTo>
                    <a:cubicBezTo>
                      <a:pt x="191607" y="26329"/>
                      <a:pt x="184564" y="22683"/>
                      <a:pt x="177721" y="20935"/>
                    </a:cubicBezTo>
                    <a:cubicBezTo>
                      <a:pt x="167082" y="18238"/>
                      <a:pt x="159040" y="23682"/>
                      <a:pt x="158791" y="34421"/>
                    </a:cubicBezTo>
                    <a:cubicBezTo>
                      <a:pt x="158041" y="65389"/>
                      <a:pt x="158541" y="96358"/>
                      <a:pt x="158541" y="12857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7" name="Google Shape;3917;g34ed79b00d1_0_3626"/>
              <p:cNvSpPr/>
              <p:nvPr/>
            </p:nvSpPr>
            <p:spPr>
              <a:xfrm>
                <a:off x="4556080" y="2020337"/>
                <a:ext cx="178664" cy="218227"/>
              </a:xfrm>
              <a:custGeom>
                <a:rect b="b" l="l" r="r" t="t"/>
                <a:pathLst>
                  <a:path extrusionOk="0" h="218227" w="178664">
                    <a:moveTo>
                      <a:pt x="103735" y="146750"/>
                    </a:moveTo>
                    <a:lnTo>
                      <a:pt x="84105" y="146750"/>
                    </a:lnTo>
                    <a:lnTo>
                      <a:pt x="84105" y="19780"/>
                    </a:lnTo>
                    <a:lnTo>
                      <a:pt x="36304" y="19780"/>
                    </a:lnTo>
                    <a:lnTo>
                      <a:pt x="36304" y="146450"/>
                    </a:lnTo>
                    <a:lnTo>
                      <a:pt x="16574" y="146450"/>
                    </a:lnTo>
                    <a:lnTo>
                      <a:pt x="16574" y="0"/>
                    </a:lnTo>
                    <a:lnTo>
                      <a:pt x="158179" y="0"/>
                    </a:lnTo>
                    <a:lnTo>
                      <a:pt x="158179" y="18581"/>
                    </a:lnTo>
                    <a:lnTo>
                      <a:pt x="104434" y="18581"/>
                    </a:lnTo>
                    <a:lnTo>
                      <a:pt x="104434" y="67781"/>
                    </a:lnTo>
                    <a:cubicBezTo>
                      <a:pt x="107082" y="66082"/>
                      <a:pt x="109030" y="64934"/>
                      <a:pt x="110828" y="63585"/>
                    </a:cubicBezTo>
                    <a:cubicBezTo>
                      <a:pt x="124864" y="53146"/>
                      <a:pt x="140148" y="50798"/>
                      <a:pt x="156132" y="57991"/>
                    </a:cubicBezTo>
                    <a:cubicBezTo>
                      <a:pt x="172365" y="65283"/>
                      <a:pt x="177610" y="79818"/>
                      <a:pt x="178509" y="96102"/>
                    </a:cubicBezTo>
                    <a:cubicBezTo>
                      <a:pt x="180856" y="139308"/>
                      <a:pt x="156631" y="170226"/>
                      <a:pt x="112676" y="178967"/>
                    </a:cubicBezTo>
                    <a:cubicBezTo>
                      <a:pt x="99489" y="181565"/>
                      <a:pt x="85703" y="181015"/>
                      <a:pt x="72167" y="181864"/>
                    </a:cubicBezTo>
                    <a:cubicBezTo>
                      <a:pt x="62727" y="182414"/>
                      <a:pt x="53186" y="181914"/>
                      <a:pt x="43946" y="183463"/>
                    </a:cubicBezTo>
                    <a:cubicBezTo>
                      <a:pt x="27813" y="186160"/>
                      <a:pt x="22568" y="192354"/>
                      <a:pt x="20270" y="208487"/>
                    </a:cubicBezTo>
                    <a:cubicBezTo>
                      <a:pt x="19821" y="211684"/>
                      <a:pt x="19072" y="214781"/>
                      <a:pt x="18422" y="218227"/>
                    </a:cubicBezTo>
                    <a:lnTo>
                      <a:pt x="2139" y="218227"/>
                    </a:lnTo>
                    <a:cubicBezTo>
                      <a:pt x="-5404" y="192004"/>
                      <a:pt x="7433" y="168927"/>
                      <a:pt x="33856" y="164932"/>
                    </a:cubicBezTo>
                    <a:cubicBezTo>
                      <a:pt x="52837" y="162035"/>
                      <a:pt x="72567" y="164132"/>
                      <a:pt x="91597" y="161485"/>
                    </a:cubicBezTo>
                    <a:cubicBezTo>
                      <a:pt x="105883" y="159537"/>
                      <a:pt x="120818" y="155791"/>
                      <a:pt x="133355" y="148948"/>
                    </a:cubicBezTo>
                    <a:cubicBezTo>
                      <a:pt x="153285" y="138109"/>
                      <a:pt x="159928" y="118279"/>
                      <a:pt x="158329" y="96551"/>
                    </a:cubicBezTo>
                    <a:cubicBezTo>
                      <a:pt x="156781" y="75573"/>
                      <a:pt x="138499" y="67831"/>
                      <a:pt x="121067" y="80068"/>
                    </a:cubicBezTo>
                    <a:cubicBezTo>
                      <a:pt x="109729" y="88060"/>
                      <a:pt x="102536" y="98100"/>
                      <a:pt x="103585" y="113035"/>
                    </a:cubicBezTo>
                    <a:cubicBezTo>
                      <a:pt x="104335" y="123973"/>
                      <a:pt x="103735" y="134962"/>
                      <a:pt x="103735" y="14680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8" name="Google Shape;3918;g34ed79b00d1_0_3626"/>
              <p:cNvSpPr/>
              <p:nvPr/>
            </p:nvSpPr>
            <p:spPr>
              <a:xfrm>
                <a:off x="5318983" y="2010348"/>
                <a:ext cx="206177" cy="157372"/>
              </a:xfrm>
              <a:custGeom>
                <a:rect b="b" l="l" r="r" t="t"/>
                <a:pathLst>
                  <a:path extrusionOk="0" h="157372" w="206177">
                    <a:moveTo>
                      <a:pt x="21189" y="70128"/>
                    </a:moveTo>
                    <a:cubicBezTo>
                      <a:pt x="51807" y="56193"/>
                      <a:pt x="75433" y="67731"/>
                      <a:pt x="78130" y="100148"/>
                    </a:cubicBezTo>
                    <a:cubicBezTo>
                      <a:pt x="79179" y="112635"/>
                      <a:pt x="77631" y="126820"/>
                      <a:pt x="72536" y="138109"/>
                    </a:cubicBezTo>
                    <a:cubicBezTo>
                      <a:pt x="61997" y="161435"/>
                      <a:pt x="32027" y="163733"/>
                      <a:pt x="15244" y="144153"/>
                    </a:cubicBezTo>
                    <a:cubicBezTo>
                      <a:pt x="-17572" y="105892"/>
                      <a:pt x="5954" y="25024"/>
                      <a:pt x="53805" y="11588"/>
                    </a:cubicBezTo>
                    <a:cubicBezTo>
                      <a:pt x="89719" y="1498"/>
                      <a:pt x="119588" y="21878"/>
                      <a:pt x="122635" y="59040"/>
                    </a:cubicBezTo>
                    <a:cubicBezTo>
                      <a:pt x="123984" y="75723"/>
                      <a:pt x="123834" y="92556"/>
                      <a:pt x="125032" y="109288"/>
                    </a:cubicBezTo>
                    <a:cubicBezTo>
                      <a:pt x="126082" y="124173"/>
                      <a:pt x="133324" y="134013"/>
                      <a:pt x="143913" y="136710"/>
                    </a:cubicBezTo>
                    <a:cubicBezTo>
                      <a:pt x="154902" y="139508"/>
                      <a:pt x="169587" y="133564"/>
                      <a:pt x="176630" y="121826"/>
                    </a:cubicBezTo>
                    <a:cubicBezTo>
                      <a:pt x="191814" y="96551"/>
                      <a:pt x="189617" y="70678"/>
                      <a:pt x="175631" y="46003"/>
                    </a:cubicBezTo>
                    <a:cubicBezTo>
                      <a:pt x="168888" y="34065"/>
                      <a:pt x="159048" y="23876"/>
                      <a:pt x="150007" y="12088"/>
                    </a:cubicBezTo>
                    <a:cubicBezTo>
                      <a:pt x="153903" y="8341"/>
                      <a:pt x="158349" y="4146"/>
                      <a:pt x="162694" y="0"/>
                    </a:cubicBezTo>
                    <a:cubicBezTo>
                      <a:pt x="203253" y="24175"/>
                      <a:pt x="219536" y="94553"/>
                      <a:pt x="193762" y="133264"/>
                    </a:cubicBezTo>
                    <a:cubicBezTo>
                      <a:pt x="181125" y="152295"/>
                      <a:pt x="158399" y="161086"/>
                      <a:pt x="136770" y="155391"/>
                    </a:cubicBezTo>
                    <a:cubicBezTo>
                      <a:pt x="117341" y="150247"/>
                      <a:pt x="106401" y="135612"/>
                      <a:pt x="104753" y="111037"/>
                    </a:cubicBezTo>
                    <a:cubicBezTo>
                      <a:pt x="103804" y="96751"/>
                      <a:pt x="104204" y="82366"/>
                      <a:pt x="103355" y="68080"/>
                    </a:cubicBezTo>
                    <a:cubicBezTo>
                      <a:pt x="102106" y="46802"/>
                      <a:pt x="94014" y="34115"/>
                      <a:pt x="79879" y="30019"/>
                    </a:cubicBezTo>
                    <a:cubicBezTo>
                      <a:pt x="64444" y="25574"/>
                      <a:pt x="43765" y="32866"/>
                      <a:pt x="32977" y="47751"/>
                    </a:cubicBezTo>
                    <a:cubicBezTo>
                      <a:pt x="28082" y="54494"/>
                      <a:pt x="25034" y="62586"/>
                      <a:pt x="21139" y="70028"/>
                    </a:cubicBezTo>
                    <a:close/>
                    <a:moveTo>
                      <a:pt x="21438" y="108789"/>
                    </a:moveTo>
                    <a:cubicBezTo>
                      <a:pt x="21189" y="123474"/>
                      <a:pt x="31528" y="137460"/>
                      <a:pt x="41917" y="137310"/>
                    </a:cubicBezTo>
                    <a:cubicBezTo>
                      <a:pt x="51857" y="137160"/>
                      <a:pt x="59699" y="125122"/>
                      <a:pt x="59449" y="110387"/>
                    </a:cubicBezTo>
                    <a:cubicBezTo>
                      <a:pt x="59449" y="108789"/>
                      <a:pt x="59100" y="107141"/>
                      <a:pt x="58850" y="105542"/>
                    </a:cubicBezTo>
                    <a:cubicBezTo>
                      <a:pt x="57202" y="93055"/>
                      <a:pt x="49859" y="84114"/>
                      <a:pt x="41068" y="83864"/>
                    </a:cubicBezTo>
                    <a:cubicBezTo>
                      <a:pt x="32577" y="83665"/>
                      <a:pt x="24136" y="92755"/>
                      <a:pt x="21937" y="104643"/>
                    </a:cubicBezTo>
                    <a:cubicBezTo>
                      <a:pt x="21638" y="106242"/>
                      <a:pt x="21538" y="107890"/>
                      <a:pt x="21438" y="1087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9" name="Google Shape;3919;g34ed79b00d1_0_3626"/>
              <p:cNvSpPr/>
              <p:nvPr/>
            </p:nvSpPr>
            <p:spPr>
              <a:xfrm>
                <a:off x="6729231" y="2020687"/>
                <a:ext cx="166752" cy="201044"/>
              </a:xfrm>
              <a:custGeom>
                <a:rect b="b" l="l" r="r" t="t"/>
                <a:pathLst>
                  <a:path extrusionOk="0" h="201044" w="166752">
                    <a:moveTo>
                      <a:pt x="166752" y="200945"/>
                    </a:moveTo>
                    <a:lnTo>
                      <a:pt x="147871" y="200945"/>
                    </a:lnTo>
                    <a:lnTo>
                      <a:pt x="147871" y="147250"/>
                    </a:lnTo>
                    <a:lnTo>
                      <a:pt x="66454" y="147250"/>
                    </a:lnTo>
                    <a:cubicBezTo>
                      <a:pt x="65455" y="142904"/>
                      <a:pt x="64706" y="139458"/>
                      <a:pt x="63807" y="135612"/>
                    </a:cubicBezTo>
                    <a:cubicBezTo>
                      <a:pt x="62558" y="136011"/>
                      <a:pt x="61310" y="136061"/>
                      <a:pt x="60510" y="136711"/>
                    </a:cubicBezTo>
                    <a:cubicBezTo>
                      <a:pt x="48373" y="146650"/>
                      <a:pt x="35186" y="150397"/>
                      <a:pt x="20501" y="142954"/>
                    </a:cubicBezTo>
                    <a:cubicBezTo>
                      <a:pt x="5666" y="135412"/>
                      <a:pt x="72" y="122375"/>
                      <a:pt x="22" y="106491"/>
                    </a:cubicBezTo>
                    <a:cubicBezTo>
                      <a:pt x="-28" y="71327"/>
                      <a:pt x="22" y="36163"/>
                      <a:pt x="22" y="0"/>
                    </a:cubicBezTo>
                    <a:lnTo>
                      <a:pt x="19752" y="0"/>
                    </a:lnTo>
                    <a:cubicBezTo>
                      <a:pt x="19752" y="30469"/>
                      <a:pt x="19702" y="60638"/>
                      <a:pt x="19802" y="90857"/>
                    </a:cubicBezTo>
                    <a:cubicBezTo>
                      <a:pt x="19802" y="96951"/>
                      <a:pt x="19052" y="103794"/>
                      <a:pt x="21500" y="108989"/>
                    </a:cubicBezTo>
                    <a:cubicBezTo>
                      <a:pt x="24547" y="115432"/>
                      <a:pt x="29692" y="123674"/>
                      <a:pt x="35536" y="125272"/>
                    </a:cubicBezTo>
                    <a:cubicBezTo>
                      <a:pt x="41480" y="126871"/>
                      <a:pt x="51469" y="123174"/>
                      <a:pt x="55815" y="118379"/>
                    </a:cubicBezTo>
                    <a:cubicBezTo>
                      <a:pt x="61010" y="112635"/>
                      <a:pt x="64257" y="103245"/>
                      <a:pt x="64506" y="95353"/>
                    </a:cubicBezTo>
                    <a:cubicBezTo>
                      <a:pt x="65455" y="63885"/>
                      <a:pt x="64906" y="32417"/>
                      <a:pt x="64906" y="0"/>
                    </a:cubicBezTo>
                    <a:lnTo>
                      <a:pt x="84086" y="0"/>
                    </a:lnTo>
                    <a:lnTo>
                      <a:pt x="84086" y="126371"/>
                    </a:lnTo>
                    <a:lnTo>
                      <a:pt x="147372" y="126371"/>
                    </a:lnTo>
                    <a:lnTo>
                      <a:pt x="147372" y="100"/>
                    </a:lnTo>
                    <a:lnTo>
                      <a:pt x="166752" y="100"/>
                    </a:lnTo>
                    <a:lnTo>
                      <a:pt x="166752" y="201045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20" name="Google Shape;3920;g34ed79b00d1_0_3626"/>
              <p:cNvSpPr/>
              <p:nvPr/>
            </p:nvSpPr>
            <p:spPr>
              <a:xfrm>
                <a:off x="6513823" y="2020188"/>
                <a:ext cx="180365" cy="193702"/>
              </a:xfrm>
              <a:custGeom>
                <a:rect b="b" l="l" r="r" t="t"/>
                <a:pathLst>
                  <a:path extrusionOk="0" h="193702" w="180365">
                    <a:moveTo>
                      <a:pt x="50" y="0"/>
                    </a:moveTo>
                    <a:lnTo>
                      <a:pt x="18082" y="0"/>
                    </a:lnTo>
                    <a:lnTo>
                      <a:pt x="18082" y="126870"/>
                    </a:lnTo>
                    <a:lnTo>
                      <a:pt x="78620" y="126870"/>
                    </a:lnTo>
                    <a:cubicBezTo>
                      <a:pt x="73375" y="119778"/>
                      <a:pt x="67431" y="113134"/>
                      <a:pt x="63136" y="105542"/>
                    </a:cubicBezTo>
                    <a:cubicBezTo>
                      <a:pt x="50898" y="83914"/>
                      <a:pt x="54295" y="62836"/>
                      <a:pt x="67881" y="43206"/>
                    </a:cubicBezTo>
                    <a:cubicBezTo>
                      <a:pt x="77820" y="28771"/>
                      <a:pt x="96801" y="22227"/>
                      <a:pt x="112685" y="27422"/>
                    </a:cubicBezTo>
                    <a:cubicBezTo>
                      <a:pt x="129218" y="32816"/>
                      <a:pt x="138609" y="45104"/>
                      <a:pt x="139308" y="62236"/>
                    </a:cubicBezTo>
                    <a:cubicBezTo>
                      <a:pt x="140207" y="83465"/>
                      <a:pt x="139507" y="104743"/>
                      <a:pt x="139507" y="127420"/>
                    </a:cubicBezTo>
                    <a:lnTo>
                      <a:pt x="180366" y="127420"/>
                    </a:lnTo>
                    <a:lnTo>
                      <a:pt x="180366" y="146950"/>
                    </a:lnTo>
                    <a:lnTo>
                      <a:pt x="140207" y="146950"/>
                    </a:lnTo>
                    <a:lnTo>
                      <a:pt x="140207" y="193702"/>
                    </a:lnTo>
                    <a:lnTo>
                      <a:pt x="120527" y="193702"/>
                    </a:lnTo>
                    <a:lnTo>
                      <a:pt x="120527" y="147699"/>
                    </a:lnTo>
                    <a:lnTo>
                      <a:pt x="0" y="147699"/>
                    </a:lnTo>
                    <a:lnTo>
                      <a:pt x="0" y="0"/>
                    </a:lnTo>
                    <a:close/>
                    <a:moveTo>
                      <a:pt x="120277" y="125422"/>
                    </a:moveTo>
                    <a:cubicBezTo>
                      <a:pt x="120277" y="105742"/>
                      <a:pt x="120726" y="87061"/>
                      <a:pt x="120077" y="68380"/>
                    </a:cubicBezTo>
                    <a:cubicBezTo>
                      <a:pt x="119728" y="58191"/>
                      <a:pt x="116131" y="48950"/>
                      <a:pt x="104294" y="46503"/>
                    </a:cubicBezTo>
                    <a:cubicBezTo>
                      <a:pt x="93954" y="44355"/>
                      <a:pt x="84713" y="50349"/>
                      <a:pt x="79419" y="62037"/>
                    </a:cubicBezTo>
                    <a:cubicBezTo>
                      <a:pt x="67631" y="88260"/>
                      <a:pt x="87311" y="120227"/>
                      <a:pt x="120227" y="12542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21" name="Google Shape;3921;g34ed79b00d1_0_3626"/>
              <p:cNvSpPr/>
              <p:nvPr/>
            </p:nvSpPr>
            <p:spPr>
              <a:xfrm>
                <a:off x="4769603" y="2019202"/>
                <a:ext cx="163408" cy="148351"/>
              </a:xfrm>
              <a:custGeom>
                <a:rect b="b" l="l" r="r" t="t"/>
                <a:pathLst>
                  <a:path extrusionOk="0" h="148351" w="163408">
                    <a:moveTo>
                      <a:pt x="0" y="148335"/>
                    </a:moveTo>
                    <a:lnTo>
                      <a:pt x="0" y="1385"/>
                    </a:lnTo>
                    <a:lnTo>
                      <a:pt x="18831" y="1385"/>
                    </a:lnTo>
                    <a:lnTo>
                      <a:pt x="18831" y="127606"/>
                    </a:lnTo>
                    <a:lnTo>
                      <a:pt x="64035" y="127606"/>
                    </a:lnTo>
                    <a:cubicBezTo>
                      <a:pt x="64035" y="116767"/>
                      <a:pt x="64035" y="105478"/>
                      <a:pt x="64035" y="94190"/>
                    </a:cubicBezTo>
                    <a:cubicBezTo>
                      <a:pt x="64035" y="75359"/>
                      <a:pt x="63935" y="56528"/>
                      <a:pt x="64035" y="37697"/>
                    </a:cubicBezTo>
                    <a:cubicBezTo>
                      <a:pt x="64184" y="8477"/>
                      <a:pt x="84564" y="-6208"/>
                      <a:pt x="112785" y="2483"/>
                    </a:cubicBezTo>
                    <a:cubicBezTo>
                      <a:pt x="133863" y="8977"/>
                      <a:pt x="145651" y="24961"/>
                      <a:pt x="154093" y="43691"/>
                    </a:cubicBezTo>
                    <a:cubicBezTo>
                      <a:pt x="163783" y="65219"/>
                      <a:pt x="166030" y="87796"/>
                      <a:pt x="160286" y="110823"/>
                    </a:cubicBezTo>
                    <a:cubicBezTo>
                      <a:pt x="154143" y="135298"/>
                      <a:pt x="137559" y="148185"/>
                      <a:pt x="112235" y="148285"/>
                    </a:cubicBezTo>
                    <a:cubicBezTo>
                      <a:pt x="75273" y="148435"/>
                      <a:pt x="38311" y="148285"/>
                      <a:pt x="0" y="148285"/>
                    </a:cubicBezTo>
                    <a:close/>
                    <a:moveTo>
                      <a:pt x="84014" y="128605"/>
                    </a:moveTo>
                    <a:cubicBezTo>
                      <a:pt x="94204" y="128605"/>
                      <a:pt x="102795" y="128605"/>
                      <a:pt x="111336" y="128605"/>
                    </a:cubicBezTo>
                    <a:cubicBezTo>
                      <a:pt x="124823" y="128605"/>
                      <a:pt x="133713" y="122311"/>
                      <a:pt x="138708" y="109874"/>
                    </a:cubicBezTo>
                    <a:cubicBezTo>
                      <a:pt x="145751" y="92242"/>
                      <a:pt x="144452" y="74660"/>
                      <a:pt x="138659" y="57178"/>
                    </a:cubicBezTo>
                    <a:cubicBezTo>
                      <a:pt x="133464" y="41494"/>
                      <a:pt x="124723" y="28407"/>
                      <a:pt x="108489" y="22064"/>
                    </a:cubicBezTo>
                    <a:cubicBezTo>
                      <a:pt x="95453" y="16969"/>
                      <a:pt x="84464" y="22563"/>
                      <a:pt x="84214" y="35250"/>
                    </a:cubicBezTo>
                    <a:cubicBezTo>
                      <a:pt x="83615" y="65819"/>
                      <a:pt x="84014" y="96438"/>
                      <a:pt x="84014" y="12860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22" name="Google Shape;3922;g34ed79b00d1_0_3626"/>
              <p:cNvSpPr/>
              <p:nvPr/>
            </p:nvSpPr>
            <p:spPr>
              <a:xfrm>
                <a:off x="4967601" y="2018678"/>
                <a:ext cx="162570" cy="148843"/>
              </a:xfrm>
              <a:custGeom>
                <a:rect b="b" l="l" r="r" t="t"/>
                <a:pathLst>
                  <a:path extrusionOk="0" h="148843" w="162570">
                    <a:moveTo>
                      <a:pt x="0" y="148659"/>
                    </a:moveTo>
                    <a:lnTo>
                      <a:pt x="0" y="1859"/>
                    </a:lnTo>
                    <a:lnTo>
                      <a:pt x="19330" y="1859"/>
                    </a:lnTo>
                    <a:lnTo>
                      <a:pt x="19330" y="128530"/>
                    </a:lnTo>
                    <a:lnTo>
                      <a:pt x="64134" y="128530"/>
                    </a:lnTo>
                    <a:cubicBezTo>
                      <a:pt x="64134" y="121437"/>
                      <a:pt x="64134" y="114244"/>
                      <a:pt x="64134" y="107102"/>
                    </a:cubicBezTo>
                    <a:cubicBezTo>
                      <a:pt x="64134" y="84974"/>
                      <a:pt x="64034" y="62847"/>
                      <a:pt x="64134" y="40719"/>
                    </a:cubicBezTo>
                    <a:cubicBezTo>
                      <a:pt x="64284" y="5605"/>
                      <a:pt x="92455" y="-10578"/>
                      <a:pt x="123274" y="7403"/>
                    </a:cubicBezTo>
                    <a:cubicBezTo>
                      <a:pt x="147999" y="21789"/>
                      <a:pt x="159137" y="45814"/>
                      <a:pt x="162035" y="72587"/>
                    </a:cubicBezTo>
                    <a:cubicBezTo>
                      <a:pt x="163683" y="87971"/>
                      <a:pt x="161385" y="104554"/>
                      <a:pt x="157140" y="119539"/>
                    </a:cubicBezTo>
                    <a:cubicBezTo>
                      <a:pt x="152195" y="136921"/>
                      <a:pt x="138459" y="148060"/>
                      <a:pt x="119678" y="148409"/>
                    </a:cubicBezTo>
                    <a:cubicBezTo>
                      <a:pt x="80218" y="149209"/>
                      <a:pt x="40758" y="148659"/>
                      <a:pt x="0" y="148659"/>
                    </a:cubicBezTo>
                    <a:close/>
                    <a:moveTo>
                      <a:pt x="84064" y="129129"/>
                    </a:moveTo>
                    <a:cubicBezTo>
                      <a:pt x="94853" y="129129"/>
                      <a:pt x="103844" y="129229"/>
                      <a:pt x="112885" y="129129"/>
                    </a:cubicBezTo>
                    <a:cubicBezTo>
                      <a:pt x="125322" y="128929"/>
                      <a:pt x="135412" y="123285"/>
                      <a:pt x="138059" y="111447"/>
                    </a:cubicBezTo>
                    <a:cubicBezTo>
                      <a:pt x="141106" y="97811"/>
                      <a:pt x="143403" y="83176"/>
                      <a:pt x="141705" y="69540"/>
                    </a:cubicBezTo>
                    <a:cubicBezTo>
                      <a:pt x="139258" y="49560"/>
                      <a:pt x="129967" y="31978"/>
                      <a:pt x="109788" y="23187"/>
                    </a:cubicBezTo>
                    <a:cubicBezTo>
                      <a:pt x="96352" y="17343"/>
                      <a:pt x="84713" y="22688"/>
                      <a:pt x="84314" y="35974"/>
                    </a:cubicBezTo>
                    <a:cubicBezTo>
                      <a:pt x="83465" y="66543"/>
                      <a:pt x="84064" y="97112"/>
                      <a:pt x="84064" y="12917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23" name="Google Shape;3923;g34ed79b00d1_0_3626"/>
              <p:cNvSpPr/>
              <p:nvPr/>
            </p:nvSpPr>
            <p:spPr>
              <a:xfrm>
                <a:off x="6934194" y="2019223"/>
                <a:ext cx="163110" cy="147939"/>
              </a:xfrm>
              <a:custGeom>
                <a:rect b="b" l="l" r="r" t="t"/>
                <a:pathLst>
                  <a:path extrusionOk="0" h="147939" w="163110">
                    <a:moveTo>
                      <a:pt x="0" y="147764"/>
                    </a:moveTo>
                    <a:lnTo>
                      <a:pt x="0" y="1064"/>
                    </a:lnTo>
                    <a:lnTo>
                      <a:pt x="18780" y="1064"/>
                    </a:lnTo>
                    <a:lnTo>
                      <a:pt x="18780" y="127885"/>
                    </a:lnTo>
                    <a:lnTo>
                      <a:pt x="63834" y="127885"/>
                    </a:lnTo>
                    <a:cubicBezTo>
                      <a:pt x="63834" y="98914"/>
                      <a:pt x="64034" y="70343"/>
                      <a:pt x="63734" y="41823"/>
                    </a:cubicBezTo>
                    <a:cubicBezTo>
                      <a:pt x="63585" y="26888"/>
                      <a:pt x="64834" y="12502"/>
                      <a:pt x="79918" y="4810"/>
                    </a:cubicBezTo>
                    <a:cubicBezTo>
                      <a:pt x="96002" y="-3431"/>
                      <a:pt x="111935" y="-484"/>
                      <a:pt x="126571" y="9106"/>
                    </a:cubicBezTo>
                    <a:cubicBezTo>
                      <a:pt x="160086" y="31084"/>
                      <a:pt x="173972" y="91971"/>
                      <a:pt x="153593" y="126186"/>
                    </a:cubicBezTo>
                    <a:cubicBezTo>
                      <a:pt x="146450" y="138174"/>
                      <a:pt x="136260" y="147165"/>
                      <a:pt x="122325" y="147465"/>
                    </a:cubicBezTo>
                    <a:cubicBezTo>
                      <a:pt x="81767" y="148314"/>
                      <a:pt x="41158" y="147764"/>
                      <a:pt x="0" y="147764"/>
                    </a:cubicBezTo>
                    <a:close/>
                    <a:moveTo>
                      <a:pt x="83764" y="128584"/>
                    </a:moveTo>
                    <a:cubicBezTo>
                      <a:pt x="91756" y="128584"/>
                      <a:pt x="97950" y="128134"/>
                      <a:pt x="104044" y="128684"/>
                    </a:cubicBezTo>
                    <a:cubicBezTo>
                      <a:pt x="128718" y="130932"/>
                      <a:pt x="139857" y="117945"/>
                      <a:pt x="142654" y="93020"/>
                    </a:cubicBezTo>
                    <a:cubicBezTo>
                      <a:pt x="143353" y="86977"/>
                      <a:pt x="143453" y="80683"/>
                      <a:pt x="142504" y="74689"/>
                    </a:cubicBezTo>
                    <a:cubicBezTo>
                      <a:pt x="139058" y="52562"/>
                      <a:pt x="131616" y="32432"/>
                      <a:pt x="109088" y="22542"/>
                    </a:cubicBezTo>
                    <a:cubicBezTo>
                      <a:pt x="95602" y="16598"/>
                      <a:pt x="84214" y="22342"/>
                      <a:pt x="83964" y="35579"/>
                    </a:cubicBezTo>
                    <a:cubicBezTo>
                      <a:pt x="83365" y="66148"/>
                      <a:pt x="83764" y="96716"/>
                      <a:pt x="83764" y="12863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24" name="Google Shape;3924;g34ed79b00d1_0_3626"/>
              <p:cNvSpPr/>
              <p:nvPr/>
            </p:nvSpPr>
            <p:spPr>
              <a:xfrm>
                <a:off x="5165649" y="2020487"/>
                <a:ext cx="122375" cy="146400"/>
              </a:xfrm>
              <a:custGeom>
                <a:rect b="b" l="l" r="r" t="t"/>
                <a:pathLst>
                  <a:path extrusionOk="0" h="146400" w="122375">
                    <a:moveTo>
                      <a:pt x="87061" y="146401"/>
                    </a:moveTo>
                    <a:lnTo>
                      <a:pt x="67032" y="146401"/>
                    </a:lnTo>
                    <a:lnTo>
                      <a:pt x="67032" y="19830"/>
                    </a:lnTo>
                    <a:lnTo>
                      <a:pt x="19680" y="19830"/>
                    </a:lnTo>
                    <a:lnTo>
                      <a:pt x="19680" y="146151"/>
                    </a:lnTo>
                    <a:lnTo>
                      <a:pt x="0" y="146151"/>
                    </a:lnTo>
                    <a:lnTo>
                      <a:pt x="0" y="0"/>
                    </a:lnTo>
                    <a:lnTo>
                      <a:pt x="122375" y="0"/>
                    </a:lnTo>
                    <a:lnTo>
                      <a:pt x="122375" y="18231"/>
                    </a:lnTo>
                    <a:lnTo>
                      <a:pt x="87061" y="18231"/>
                    </a:lnTo>
                    <a:lnTo>
                      <a:pt x="87061" y="14640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25" name="Google Shape;3925;g34ed79b00d1_0_3626"/>
              <p:cNvSpPr/>
              <p:nvPr/>
            </p:nvSpPr>
            <p:spPr>
              <a:xfrm>
                <a:off x="4825039" y="1946243"/>
                <a:ext cx="37920" cy="37284"/>
              </a:xfrm>
              <a:custGeom>
                <a:rect b="b" l="l" r="r" t="t"/>
                <a:pathLst>
                  <a:path extrusionOk="0" h="37284" w="37920">
                    <a:moveTo>
                      <a:pt x="19189" y="37282"/>
                    </a:moveTo>
                    <a:cubicBezTo>
                      <a:pt x="8350" y="37432"/>
                      <a:pt x="358" y="29989"/>
                      <a:pt x="8" y="19450"/>
                    </a:cubicBezTo>
                    <a:cubicBezTo>
                      <a:pt x="-292" y="9211"/>
                      <a:pt x="7701" y="469"/>
                      <a:pt x="17840" y="20"/>
                    </a:cubicBezTo>
                    <a:cubicBezTo>
                      <a:pt x="28279" y="-480"/>
                      <a:pt x="37870" y="8461"/>
                      <a:pt x="37920" y="18751"/>
                    </a:cubicBezTo>
                    <a:cubicBezTo>
                      <a:pt x="38019" y="28841"/>
                      <a:pt x="29628" y="37132"/>
                      <a:pt x="19139" y="3728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26" name="Google Shape;3926;g34ed79b00d1_0_3626"/>
              <p:cNvSpPr/>
              <p:nvPr/>
            </p:nvSpPr>
            <p:spPr>
              <a:xfrm>
                <a:off x="5414327" y="1946249"/>
                <a:ext cx="37535" cy="37284"/>
              </a:xfrm>
              <a:custGeom>
                <a:rect b="b" l="l" r="r" t="t"/>
                <a:pathLst>
                  <a:path extrusionOk="0" h="37284" w="37535">
                    <a:moveTo>
                      <a:pt x="37480" y="19494"/>
                    </a:moveTo>
                    <a:cubicBezTo>
                      <a:pt x="37180" y="30034"/>
                      <a:pt x="28988" y="37576"/>
                      <a:pt x="18100" y="37276"/>
                    </a:cubicBezTo>
                    <a:cubicBezTo>
                      <a:pt x="7411" y="36977"/>
                      <a:pt x="-432" y="28635"/>
                      <a:pt x="18" y="18096"/>
                    </a:cubicBezTo>
                    <a:cubicBezTo>
                      <a:pt x="468" y="7607"/>
                      <a:pt x="9059" y="-385"/>
                      <a:pt x="19499" y="14"/>
                    </a:cubicBezTo>
                    <a:cubicBezTo>
                      <a:pt x="29838" y="414"/>
                      <a:pt x="37780" y="9005"/>
                      <a:pt x="37530" y="1949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27" name="Google Shape;3927;g34ed79b00d1_0_3626"/>
              <p:cNvSpPr/>
              <p:nvPr/>
            </p:nvSpPr>
            <p:spPr>
              <a:xfrm>
                <a:off x="6989379" y="1946243"/>
                <a:ext cx="37920" cy="37284"/>
              </a:xfrm>
              <a:custGeom>
                <a:rect b="b" l="l" r="r" t="t"/>
                <a:pathLst>
                  <a:path extrusionOk="0" h="37284" w="37920">
                    <a:moveTo>
                      <a:pt x="19188" y="37282"/>
                    </a:moveTo>
                    <a:cubicBezTo>
                      <a:pt x="8350" y="37432"/>
                      <a:pt x="358" y="29989"/>
                      <a:pt x="8" y="19450"/>
                    </a:cubicBezTo>
                    <a:cubicBezTo>
                      <a:pt x="-291" y="9211"/>
                      <a:pt x="7700" y="469"/>
                      <a:pt x="17840" y="20"/>
                    </a:cubicBezTo>
                    <a:cubicBezTo>
                      <a:pt x="28279" y="-480"/>
                      <a:pt x="37869" y="8461"/>
                      <a:pt x="37919" y="18751"/>
                    </a:cubicBezTo>
                    <a:cubicBezTo>
                      <a:pt x="38019" y="28841"/>
                      <a:pt x="29628" y="37132"/>
                      <a:pt x="19138" y="3728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28" name="Google Shape;3928;g34ed79b00d1_0_3626"/>
            <p:cNvGrpSpPr/>
            <p:nvPr/>
          </p:nvGrpSpPr>
          <p:grpSpPr>
            <a:xfrm>
              <a:off x="1213283" y="1661853"/>
              <a:ext cx="379412" cy="2253500"/>
              <a:chOff x="1213283" y="1661853"/>
              <a:chExt cx="379412" cy="2253500"/>
            </a:xfrm>
          </p:grpSpPr>
          <p:sp>
            <p:nvSpPr>
              <p:cNvPr id="3929" name="Google Shape;3929;g34ed79b00d1_0_3626"/>
              <p:cNvSpPr/>
              <p:nvPr/>
            </p:nvSpPr>
            <p:spPr>
              <a:xfrm>
                <a:off x="1218328" y="3655968"/>
                <a:ext cx="290753" cy="259385"/>
              </a:xfrm>
              <a:custGeom>
                <a:rect b="b" l="l" r="r" t="t"/>
                <a:pathLst>
                  <a:path extrusionOk="0" h="259385" w="290753">
                    <a:moveTo>
                      <a:pt x="145302" y="0"/>
                    </a:moveTo>
                    <a:cubicBezTo>
                      <a:pt x="167080" y="0"/>
                      <a:pt x="186859" y="2747"/>
                      <a:pt x="204691" y="8291"/>
                    </a:cubicBezTo>
                    <a:cubicBezTo>
                      <a:pt x="222523" y="13836"/>
                      <a:pt x="237857" y="22027"/>
                      <a:pt x="250644" y="32917"/>
                    </a:cubicBezTo>
                    <a:cubicBezTo>
                      <a:pt x="263431" y="43805"/>
                      <a:pt x="273321" y="57291"/>
                      <a:pt x="280314" y="73375"/>
                    </a:cubicBezTo>
                    <a:cubicBezTo>
                      <a:pt x="287307" y="89459"/>
                      <a:pt x="290753" y="108140"/>
                      <a:pt x="290753" y="129368"/>
                    </a:cubicBezTo>
                    <a:cubicBezTo>
                      <a:pt x="290753" y="150596"/>
                      <a:pt x="287257" y="170376"/>
                      <a:pt x="280314" y="186659"/>
                    </a:cubicBezTo>
                    <a:cubicBezTo>
                      <a:pt x="273371" y="202943"/>
                      <a:pt x="263431" y="216479"/>
                      <a:pt x="250544" y="227218"/>
                    </a:cubicBezTo>
                    <a:cubicBezTo>
                      <a:pt x="237657" y="237957"/>
                      <a:pt x="222273" y="245999"/>
                      <a:pt x="204391" y="251343"/>
                    </a:cubicBezTo>
                    <a:cubicBezTo>
                      <a:pt x="186510" y="256688"/>
                      <a:pt x="166680" y="259385"/>
                      <a:pt x="144902" y="259385"/>
                    </a:cubicBezTo>
                    <a:cubicBezTo>
                      <a:pt x="116081" y="259385"/>
                      <a:pt x="90757" y="254640"/>
                      <a:pt x="68980" y="245100"/>
                    </a:cubicBezTo>
                    <a:cubicBezTo>
                      <a:pt x="47202" y="235559"/>
                      <a:pt x="30269" y="221124"/>
                      <a:pt x="18181" y="201744"/>
                    </a:cubicBezTo>
                    <a:cubicBezTo>
                      <a:pt x="6094" y="182364"/>
                      <a:pt x="0" y="158039"/>
                      <a:pt x="0" y="128818"/>
                    </a:cubicBezTo>
                    <a:cubicBezTo>
                      <a:pt x="0" y="99598"/>
                      <a:pt x="5994" y="77321"/>
                      <a:pt x="17982" y="58240"/>
                    </a:cubicBezTo>
                    <a:cubicBezTo>
                      <a:pt x="29969" y="39110"/>
                      <a:pt x="46802" y="24625"/>
                      <a:pt x="68480" y="14785"/>
                    </a:cubicBezTo>
                    <a:cubicBezTo>
                      <a:pt x="90158" y="4945"/>
                      <a:pt x="115782" y="0"/>
                      <a:pt x="145252" y="0"/>
                    </a:cubicBezTo>
                    <a:close/>
                    <a:moveTo>
                      <a:pt x="145302" y="224871"/>
                    </a:moveTo>
                    <a:cubicBezTo>
                      <a:pt x="169277" y="224871"/>
                      <a:pt x="190006" y="221474"/>
                      <a:pt x="207488" y="214631"/>
                    </a:cubicBezTo>
                    <a:cubicBezTo>
                      <a:pt x="225020" y="207788"/>
                      <a:pt x="238507" y="197349"/>
                      <a:pt x="248047" y="183263"/>
                    </a:cubicBezTo>
                    <a:cubicBezTo>
                      <a:pt x="257587" y="169177"/>
                      <a:pt x="262332" y="151245"/>
                      <a:pt x="262332" y="129468"/>
                    </a:cubicBezTo>
                    <a:cubicBezTo>
                      <a:pt x="262332" y="107690"/>
                      <a:pt x="257587" y="89659"/>
                      <a:pt x="248047" y="75673"/>
                    </a:cubicBezTo>
                    <a:cubicBezTo>
                      <a:pt x="238507" y="61687"/>
                      <a:pt x="225020" y="51347"/>
                      <a:pt x="207488" y="44654"/>
                    </a:cubicBezTo>
                    <a:cubicBezTo>
                      <a:pt x="189956" y="37961"/>
                      <a:pt x="169227" y="34615"/>
                      <a:pt x="145302" y="34615"/>
                    </a:cubicBezTo>
                    <a:cubicBezTo>
                      <a:pt x="108839" y="34615"/>
                      <a:pt x="80368" y="42257"/>
                      <a:pt x="59839" y="57491"/>
                    </a:cubicBezTo>
                    <a:cubicBezTo>
                      <a:pt x="39310" y="72726"/>
                      <a:pt x="29020" y="96552"/>
                      <a:pt x="29020" y="128868"/>
                    </a:cubicBezTo>
                    <a:cubicBezTo>
                      <a:pt x="29020" y="150746"/>
                      <a:pt x="33716" y="168778"/>
                      <a:pt x="43106" y="182963"/>
                    </a:cubicBezTo>
                    <a:cubicBezTo>
                      <a:pt x="52496" y="197149"/>
                      <a:pt x="65883" y="207638"/>
                      <a:pt x="83165" y="214531"/>
                    </a:cubicBezTo>
                    <a:cubicBezTo>
                      <a:pt x="100497" y="221424"/>
                      <a:pt x="121176" y="224871"/>
                      <a:pt x="145252" y="22487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30" name="Google Shape;3930;g34ed79b00d1_0_3626"/>
              <p:cNvSpPr/>
              <p:nvPr/>
            </p:nvSpPr>
            <p:spPr>
              <a:xfrm>
                <a:off x="1289655" y="3358322"/>
                <a:ext cx="219425" cy="150846"/>
              </a:xfrm>
              <a:custGeom>
                <a:rect b="b" l="l" r="r" t="t"/>
                <a:pathLst>
                  <a:path extrusionOk="0" h="150846" w="219425">
                    <a:moveTo>
                      <a:pt x="157589" y="0"/>
                    </a:moveTo>
                    <a:cubicBezTo>
                      <a:pt x="171125" y="0"/>
                      <a:pt x="182464" y="3397"/>
                      <a:pt x="191704" y="10140"/>
                    </a:cubicBezTo>
                    <a:cubicBezTo>
                      <a:pt x="200945" y="16883"/>
                      <a:pt x="207838" y="26573"/>
                      <a:pt x="212483" y="39110"/>
                    </a:cubicBezTo>
                    <a:cubicBezTo>
                      <a:pt x="217128" y="51647"/>
                      <a:pt x="219426" y="66632"/>
                      <a:pt x="219426" y="84014"/>
                    </a:cubicBezTo>
                    <a:cubicBezTo>
                      <a:pt x="219426" y="98799"/>
                      <a:pt x="218277" y="111636"/>
                      <a:pt x="215930" y="122475"/>
                    </a:cubicBezTo>
                    <a:cubicBezTo>
                      <a:pt x="213632" y="133314"/>
                      <a:pt x="210335" y="142754"/>
                      <a:pt x="206090" y="150846"/>
                    </a:cubicBezTo>
                    <a:lnTo>
                      <a:pt x="176520" y="150846"/>
                    </a:lnTo>
                    <a:cubicBezTo>
                      <a:pt x="180766" y="142205"/>
                      <a:pt x="184612" y="131916"/>
                      <a:pt x="188108" y="119928"/>
                    </a:cubicBezTo>
                    <a:cubicBezTo>
                      <a:pt x="191604" y="107940"/>
                      <a:pt x="193303" y="95702"/>
                      <a:pt x="193303" y="83215"/>
                    </a:cubicBezTo>
                    <a:cubicBezTo>
                      <a:pt x="193303" y="64934"/>
                      <a:pt x="190356" y="51647"/>
                      <a:pt x="184412" y="43406"/>
                    </a:cubicBezTo>
                    <a:cubicBezTo>
                      <a:pt x="178468" y="35164"/>
                      <a:pt x="170426" y="31018"/>
                      <a:pt x="160286" y="31018"/>
                    </a:cubicBezTo>
                    <a:cubicBezTo>
                      <a:pt x="154492" y="31018"/>
                      <a:pt x="149348" y="32667"/>
                      <a:pt x="144952" y="35963"/>
                    </a:cubicBezTo>
                    <a:cubicBezTo>
                      <a:pt x="140507" y="39260"/>
                      <a:pt x="136211" y="44754"/>
                      <a:pt x="132015" y="52496"/>
                    </a:cubicBezTo>
                    <a:cubicBezTo>
                      <a:pt x="127820" y="60239"/>
                      <a:pt x="123224" y="70928"/>
                      <a:pt x="118179" y="84564"/>
                    </a:cubicBezTo>
                    <a:cubicBezTo>
                      <a:pt x="113035" y="98100"/>
                      <a:pt x="107890" y="109788"/>
                      <a:pt x="102845" y="119628"/>
                    </a:cubicBezTo>
                    <a:cubicBezTo>
                      <a:pt x="97750" y="129468"/>
                      <a:pt x="91556" y="137060"/>
                      <a:pt x="84214" y="142405"/>
                    </a:cubicBezTo>
                    <a:cubicBezTo>
                      <a:pt x="76872" y="147749"/>
                      <a:pt x="67331" y="150446"/>
                      <a:pt x="55643" y="150446"/>
                    </a:cubicBezTo>
                    <a:cubicBezTo>
                      <a:pt x="37761" y="150446"/>
                      <a:pt x="23975" y="143204"/>
                      <a:pt x="14385" y="128719"/>
                    </a:cubicBezTo>
                    <a:cubicBezTo>
                      <a:pt x="4795" y="114233"/>
                      <a:pt x="0" y="95203"/>
                      <a:pt x="0" y="71627"/>
                    </a:cubicBezTo>
                    <a:cubicBezTo>
                      <a:pt x="0" y="58890"/>
                      <a:pt x="1249" y="46952"/>
                      <a:pt x="3746" y="35814"/>
                    </a:cubicBezTo>
                    <a:cubicBezTo>
                      <a:pt x="6244" y="24675"/>
                      <a:pt x="9640" y="14286"/>
                      <a:pt x="13886" y="4596"/>
                    </a:cubicBezTo>
                    <a:lnTo>
                      <a:pt x="39560" y="15434"/>
                    </a:lnTo>
                    <a:cubicBezTo>
                      <a:pt x="35814" y="24175"/>
                      <a:pt x="32667" y="33516"/>
                      <a:pt x="30069" y="43456"/>
                    </a:cubicBezTo>
                    <a:cubicBezTo>
                      <a:pt x="27472" y="53396"/>
                      <a:pt x="26223" y="63485"/>
                      <a:pt x="26223" y="73775"/>
                    </a:cubicBezTo>
                    <a:cubicBezTo>
                      <a:pt x="26223" y="88610"/>
                      <a:pt x="28671" y="99948"/>
                      <a:pt x="33566" y="107890"/>
                    </a:cubicBezTo>
                    <a:cubicBezTo>
                      <a:pt x="38461" y="115782"/>
                      <a:pt x="45154" y="119778"/>
                      <a:pt x="53645" y="119778"/>
                    </a:cubicBezTo>
                    <a:cubicBezTo>
                      <a:pt x="60189" y="119778"/>
                      <a:pt x="65633" y="117930"/>
                      <a:pt x="69879" y="114283"/>
                    </a:cubicBezTo>
                    <a:cubicBezTo>
                      <a:pt x="74124" y="110587"/>
                      <a:pt x="78120" y="104693"/>
                      <a:pt x="81867" y="96602"/>
                    </a:cubicBezTo>
                    <a:cubicBezTo>
                      <a:pt x="85613" y="88510"/>
                      <a:pt x="89958" y="77821"/>
                      <a:pt x="95003" y="64534"/>
                    </a:cubicBezTo>
                    <a:cubicBezTo>
                      <a:pt x="99898" y="51298"/>
                      <a:pt x="104943" y="39810"/>
                      <a:pt x="110188" y="30169"/>
                    </a:cubicBezTo>
                    <a:cubicBezTo>
                      <a:pt x="115382" y="20529"/>
                      <a:pt x="121726" y="13087"/>
                      <a:pt x="129118" y="7842"/>
                    </a:cubicBezTo>
                    <a:cubicBezTo>
                      <a:pt x="136511" y="2647"/>
                      <a:pt x="146001" y="0"/>
                      <a:pt x="15758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31" name="Google Shape;3931;g34ed79b00d1_0_3626"/>
              <p:cNvSpPr/>
              <p:nvPr/>
            </p:nvSpPr>
            <p:spPr>
              <a:xfrm>
                <a:off x="1213283" y="3152981"/>
                <a:ext cx="295748" cy="169426"/>
              </a:xfrm>
              <a:custGeom>
                <a:rect b="b" l="l" r="r" t="t"/>
                <a:pathLst>
                  <a:path extrusionOk="0" h="169426" w="295748">
                    <a:moveTo>
                      <a:pt x="50" y="16183"/>
                    </a:moveTo>
                    <a:cubicBezTo>
                      <a:pt x="10489" y="17082"/>
                      <a:pt x="19580" y="20030"/>
                      <a:pt x="27372" y="24975"/>
                    </a:cubicBezTo>
                    <a:cubicBezTo>
                      <a:pt x="35164" y="29919"/>
                      <a:pt x="41258" y="36812"/>
                      <a:pt x="45603" y="45553"/>
                    </a:cubicBezTo>
                    <a:cubicBezTo>
                      <a:pt x="49999" y="54295"/>
                      <a:pt x="52147" y="64884"/>
                      <a:pt x="52147" y="77221"/>
                    </a:cubicBezTo>
                    <a:cubicBezTo>
                      <a:pt x="52147" y="96152"/>
                      <a:pt x="47452" y="110487"/>
                      <a:pt x="38061" y="120177"/>
                    </a:cubicBezTo>
                    <a:cubicBezTo>
                      <a:pt x="28671" y="129917"/>
                      <a:pt x="15984" y="135262"/>
                      <a:pt x="0" y="136311"/>
                    </a:cubicBezTo>
                    <a:lnTo>
                      <a:pt x="0" y="116231"/>
                    </a:lnTo>
                    <a:cubicBezTo>
                      <a:pt x="7193" y="115482"/>
                      <a:pt x="12687" y="113484"/>
                      <a:pt x="16433" y="110238"/>
                    </a:cubicBezTo>
                    <a:cubicBezTo>
                      <a:pt x="20179" y="107041"/>
                      <a:pt x="22727" y="102595"/>
                      <a:pt x="24075" y="96901"/>
                    </a:cubicBezTo>
                    <a:cubicBezTo>
                      <a:pt x="25424" y="91257"/>
                      <a:pt x="26123" y="84414"/>
                      <a:pt x="26123" y="76422"/>
                    </a:cubicBezTo>
                    <a:cubicBezTo>
                      <a:pt x="26123" y="69329"/>
                      <a:pt x="25374" y="62986"/>
                      <a:pt x="23926" y="57292"/>
                    </a:cubicBezTo>
                    <a:cubicBezTo>
                      <a:pt x="22477" y="51597"/>
                      <a:pt x="19830" y="47002"/>
                      <a:pt x="15984" y="43406"/>
                    </a:cubicBezTo>
                    <a:cubicBezTo>
                      <a:pt x="12187" y="39810"/>
                      <a:pt x="6893" y="37562"/>
                      <a:pt x="50" y="36663"/>
                    </a:cubicBezTo>
                    <a:lnTo>
                      <a:pt x="50" y="16183"/>
                    </a:lnTo>
                    <a:close/>
                    <a:moveTo>
                      <a:pt x="76722" y="74524"/>
                    </a:moveTo>
                    <a:cubicBezTo>
                      <a:pt x="76722" y="49300"/>
                      <a:pt x="82366" y="30569"/>
                      <a:pt x="93704" y="18331"/>
                    </a:cubicBezTo>
                    <a:cubicBezTo>
                      <a:pt x="105043" y="6094"/>
                      <a:pt x="123124" y="0"/>
                      <a:pt x="147999" y="0"/>
                    </a:cubicBezTo>
                    <a:lnTo>
                      <a:pt x="291902" y="0"/>
                    </a:lnTo>
                    <a:lnTo>
                      <a:pt x="291902" y="23376"/>
                    </a:lnTo>
                    <a:lnTo>
                      <a:pt x="260584" y="29570"/>
                    </a:lnTo>
                    <a:lnTo>
                      <a:pt x="260584" y="31118"/>
                    </a:lnTo>
                    <a:cubicBezTo>
                      <a:pt x="268326" y="37062"/>
                      <a:pt x="274770" y="43206"/>
                      <a:pt x="280014" y="49649"/>
                    </a:cubicBezTo>
                    <a:cubicBezTo>
                      <a:pt x="285209" y="56093"/>
                      <a:pt x="289155" y="63535"/>
                      <a:pt x="291802" y="71977"/>
                    </a:cubicBezTo>
                    <a:cubicBezTo>
                      <a:pt x="294449" y="80418"/>
                      <a:pt x="295748" y="90757"/>
                      <a:pt x="295748" y="102995"/>
                    </a:cubicBezTo>
                    <a:cubicBezTo>
                      <a:pt x="295748" y="115882"/>
                      <a:pt x="293500" y="127320"/>
                      <a:pt x="289005" y="137260"/>
                    </a:cubicBezTo>
                    <a:cubicBezTo>
                      <a:pt x="284510" y="147200"/>
                      <a:pt x="277667" y="155092"/>
                      <a:pt x="268526" y="160836"/>
                    </a:cubicBezTo>
                    <a:cubicBezTo>
                      <a:pt x="259385" y="166580"/>
                      <a:pt x="247797" y="169427"/>
                      <a:pt x="233761" y="169427"/>
                    </a:cubicBezTo>
                    <a:cubicBezTo>
                      <a:pt x="212633" y="169427"/>
                      <a:pt x="196400" y="161086"/>
                      <a:pt x="185061" y="144303"/>
                    </a:cubicBezTo>
                    <a:cubicBezTo>
                      <a:pt x="173723" y="127570"/>
                      <a:pt x="167529" y="102046"/>
                      <a:pt x="166530" y="67831"/>
                    </a:cubicBezTo>
                    <a:lnTo>
                      <a:pt x="164982" y="31318"/>
                    </a:lnTo>
                    <a:lnTo>
                      <a:pt x="152045" y="31318"/>
                    </a:lnTo>
                    <a:cubicBezTo>
                      <a:pt x="133763" y="31318"/>
                      <a:pt x="120927" y="35264"/>
                      <a:pt x="113584" y="43106"/>
                    </a:cubicBezTo>
                    <a:cubicBezTo>
                      <a:pt x="106242" y="50948"/>
                      <a:pt x="102595" y="62037"/>
                      <a:pt x="102595" y="76322"/>
                    </a:cubicBezTo>
                    <a:cubicBezTo>
                      <a:pt x="102595" y="87411"/>
                      <a:pt x="104194" y="97950"/>
                      <a:pt x="107440" y="107990"/>
                    </a:cubicBezTo>
                    <a:cubicBezTo>
                      <a:pt x="110637" y="118030"/>
                      <a:pt x="114483" y="127570"/>
                      <a:pt x="118829" y="136561"/>
                    </a:cubicBezTo>
                    <a:lnTo>
                      <a:pt x="94504" y="146401"/>
                    </a:lnTo>
                    <a:cubicBezTo>
                      <a:pt x="89608" y="136860"/>
                      <a:pt x="85413" y="125922"/>
                      <a:pt x="81966" y="113584"/>
                    </a:cubicBezTo>
                    <a:cubicBezTo>
                      <a:pt x="78470" y="101197"/>
                      <a:pt x="76772" y="88210"/>
                      <a:pt x="76772" y="74574"/>
                    </a:cubicBezTo>
                    <a:close/>
                    <a:moveTo>
                      <a:pt x="187608" y="31668"/>
                    </a:moveTo>
                    <a:lnTo>
                      <a:pt x="188957" y="63935"/>
                    </a:lnTo>
                    <a:cubicBezTo>
                      <a:pt x="190006" y="90358"/>
                      <a:pt x="194302" y="108939"/>
                      <a:pt x="201894" y="119778"/>
                    </a:cubicBezTo>
                    <a:cubicBezTo>
                      <a:pt x="209486" y="130617"/>
                      <a:pt x="220225" y="136011"/>
                      <a:pt x="234161" y="136011"/>
                    </a:cubicBezTo>
                    <a:cubicBezTo>
                      <a:pt x="246249" y="136011"/>
                      <a:pt x="255239" y="132365"/>
                      <a:pt x="261034" y="125023"/>
                    </a:cubicBezTo>
                    <a:cubicBezTo>
                      <a:pt x="266828" y="117680"/>
                      <a:pt x="269725" y="107940"/>
                      <a:pt x="269725" y="95852"/>
                    </a:cubicBezTo>
                    <a:cubicBezTo>
                      <a:pt x="269725" y="77071"/>
                      <a:pt x="264530" y="61687"/>
                      <a:pt x="254091" y="49699"/>
                    </a:cubicBezTo>
                    <a:cubicBezTo>
                      <a:pt x="243651" y="37711"/>
                      <a:pt x="228017" y="31718"/>
                      <a:pt x="207139" y="31718"/>
                    </a:cubicBezTo>
                    <a:lnTo>
                      <a:pt x="187608" y="31718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32" name="Google Shape;3932;g34ed79b00d1_0_3626"/>
              <p:cNvSpPr/>
              <p:nvPr/>
            </p:nvSpPr>
            <p:spPr>
              <a:xfrm>
                <a:off x="1289655" y="2862228"/>
                <a:ext cx="215629" cy="121925"/>
              </a:xfrm>
              <a:custGeom>
                <a:rect b="b" l="l" r="r" t="t"/>
                <a:pathLst>
                  <a:path extrusionOk="0" h="121925" w="215629">
                    <a:moveTo>
                      <a:pt x="0" y="25724"/>
                    </a:moveTo>
                    <a:cubicBezTo>
                      <a:pt x="0" y="21478"/>
                      <a:pt x="250" y="17032"/>
                      <a:pt x="699" y="12387"/>
                    </a:cubicBezTo>
                    <a:cubicBezTo>
                      <a:pt x="1149" y="7742"/>
                      <a:pt x="1748" y="3646"/>
                      <a:pt x="2547" y="0"/>
                    </a:cubicBezTo>
                    <a:lnTo>
                      <a:pt x="32317" y="4046"/>
                    </a:lnTo>
                    <a:cubicBezTo>
                      <a:pt x="31418" y="7542"/>
                      <a:pt x="30719" y="11388"/>
                      <a:pt x="30169" y="15634"/>
                    </a:cubicBezTo>
                    <a:cubicBezTo>
                      <a:pt x="29620" y="19880"/>
                      <a:pt x="29420" y="23875"/>
                      <a:pt x="29420" y="27622"/>
                    </a:cubicBezTo>
                    <a:cubicBezTo>
                      <a:pt x="29420" y="36113"/>
                      <a:pt x="31118" y="44155"/>
                      <a:pt x="34515" y="51697"/>
                    </a:cubicBezTo>
                    <a:cubicBezTo>
                      <a:pt x="37911" y="59239"/>
                      <a:pt x="42806" y="65833"/>
                      <a:pt x="49200" y="71477"/>
                    </a:cubicBezTo>
                    <a:cubicBezTo>
                      <a:pt x="55593" y="77121"/>
                      <a:pt x="63235" y="81567"/>
                      <a:pt x="72176" y="84813"/>
                    </a:cubicBezTo>
                    <a:cubicBezTo>
                      <a:pt x="81117" y="88060"/>
                      <a:pt x="91057" y="89658"/>
                      <a:pt x="102046" y="89658"/>
                    </a:cubicBezTo>
                    <a:lnTo>
                      <a:pt x="215630" y="89658"/>
                    </a:lnTo>
                    <a:lnTo>
                      <a:pt x="215630" y="121925"/>
                    </a:lnTo>
                    <a:lnTo>
                      <a:pt x="3896" y="121925"/>
                    </a:lnTo>
                    <a:lnTo>
                      <a:pt x="3896" y="95253"/>
                    </a:lnTo>
                    <a:lnTo>
                      <a:pt x="42906" y="91756"/>
                    </a:lnTo>
                    <a:lnTo>
                      <a:pt x="42906" y="90408"/>
                    </a:lnTo>
                    <a:cubicBezTo>
                      <a:pt x="35064" y="86012"/>
                      <a:pt x="27871" y="80767"/>
                      <a:pt x="21378" y="74574"/>
                    </a:cubicBezTo>
                    <a:cubicBezTo>
                      <a:pt x="14885" y="68380"/>
                      <a:pt x="9690" y="61237"/>
                      <a:pt x="5844" y="53046"/>
                    </a:cubicBezTo>
                    <a:cubicBezTo>
                      <a:pt x="1998" y="44854"/>
                      <a:pt x="50" y="35763"/>
                      <a:pt x="50" y="2572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33" name="Google Shape;3933;g34ed79b00d1_0_3626"/>
              <p:cNvSpPr/>
              <p:nvPr/>
            </p:nvSpPr>
            <p:spPr>
              <a:xfrm>
                <a:off x="1289655" y="2654790"/>
                <a:ext cx="219475" cy="179416"/>
              </a:xfrm>
              <a:custGeom>
                <a:rect b="b" l="l" r="r" t="t"/>
                <a:pathLst>
                  <a:path extrusionOk="0" h="179416" w="219475">
                    <a:moveTo>
                      <a:pt x="0" y="86162"/>
                    </a:moveTo>
                    <a:cubicBezTo>
                      <a:pt x="0" y="68131"/>
                      <a:pt x="3996" y="52696"/>
                      <a:pt x="11988" y="39809"/>
                    </a:cubicBezTo>
                    <a:cubicBezTo>
                      <a:pt x="19980" y="26923"/>
                      <a:pt x="31118" y="17082"/>
                      <a:pt x="45503" y="10239"/>
                    </a:cubicBezTo>
                    <a:cubicBezTo>
                      <a:pt x="59889" y="3396"/>
                      <a:pt x="76622" y="0"/>
                      <a:pt x="95802" y="0"/>
                    </a:cubicBezTo>
                    <a:lnTo>
                      <a:pt x="115682" y="0"/>
                    </a:lnTo>
                    <a:lnTo>
                      <a:pt x="115682" y="146251"/>
                    </a:lnTo>
                    <a:cubicBezTo>
                      <a:pt x="140557" y="145851"/>
                      <a:pt x="159487" y="139707"/>
                      <a:pt x="172474" y="127720"/>
                    </a:cubicBezTo>
                    <a:cubicBezTo>
                      <a:pt x="185461" y="115732"/>
                      <a:pt x="192004" y="98899"/>
                      <a:pt x="192004" y="77121"/>
                    </a:cubicBezTo>
                    <a:cubicBezTo>
                      <a:pt x="192004" y="63735"/>
                      <a:pt x="190805" y="51897"/>
                      <a:pt x="188358" y="41558"/>
                    </a:cubicBezTo>
                    <a:cubicBezTo>
                      <a:pt x="185910" y="31268"/>
                      <a:pt x="182314" y="20579"/>
                      <a:pt x="177519" y="9490"/>
                    </a:cubicBezTo>
                    <a:lnTo>
                      <a:pt x="205740" y="9490"/>
                    </a:lnTo>
                    <a:cubicBezTo>
                      <a:pt x="210485" y="20179"/>
                      <a:pt x="213982" y="30768"/>
                      <a:pt x="216179" y="41258"/>
                    </a:cubicBezTo>
                    <a:cubicBezTo>
                      <a:pt x="218377" y="51747"/>
                      <a:pt x="219476" y="64135"/>
                      <a:pt x="219476" y="78420"/>
                    </a:cubicBezTo>
                    <a:cubicBezTo>
                      <a:pt x="219476" y="98749"/>
                      <a:pt x="215330" y="116481"/>
                      <a:pt x="207039" y="131616"/>
                    </a:cubicBezTo>
                    <a:cubicBezTo>
                      <a:pt x="198747" y="146750"/>
                      <a:pt x="186560" y="158488"/>
                      <a:pt x="170426" y="166880"/>
                    </a:cubicBezTo>
                    <a:cubicBezTo>
                      <a:pt x="154342" y="175271"/>
                      <a:pt x="134613" y="179417"/>
                      <a:pt x="111336" y="179417"/>
                    </a:cubicBezTo>
                    <a:cubicBezTo>
                      <a:pt x="88060" y="179417"/>
                      <a:pt x="68830" y="175571"/>
                      <a:pt x="52147" y="167929"/>
                    </a:cubicBezTo>
                    <a:cubicBezTo>
                      <a:pt x="35464" y="160287"/>
                      <a:pt x="22627" y="149447"/>
                      <a:pt x="13586" y="135462"/>
                    </a:cubicBezTo>
                    <a:cubicBezTo>
                      <a:pt x="4595" y="121476"/>
                      <a:pt x="50" y="105043"/>
                      <a:pt x="50" y="86112"/>
                    </a:cubicBezTo>
                    <a:close/>
                    <a:moveTo>
                      <a:pt x="26273" y="86512"/>
                    </a:moveTo>
                    <a:cubicBezTo>
                      <a:pt x="26273" y="103644"/>
                      <a:pt x="31867" y="117280"/>
                      <a:pt x="43056" y="127470"/>
                    </a:cubicBezTo>
                    <a:cubicBezTo>
                      <a:pt x="54245" y="137659"/>
                      <a:pt x="69929" y="143703"/>
                      <a:pt x="90008" y="145602"/>
                    </a:cubicBezTo>
                    <a:lnTo>
                      <a:pt x="90008" y="33566"/>
                    </a:lnTo>
                    <a:cubicBezTo>
                      <a:pt x="77371" y="33716"/>
                      <a:pt x="66282" y="35664"/>
                      <a:pt x="56692" y="39460"/>
                    </a:cubicBezTo>
                    <a:cubicBezTo>
                      <a:pt x="47102" y="43256"/>
                      <a:pt x="39610" y="49050"/>
                      <a:pt x="34265" y="56742"/>
                    </a:cubicBezTo>
                    <a:cubicBezTo>
                      <a:pt x="28921" y="64434"/>
                      <a:pt x="26273" y="74374"/>
                      <a:pt x="26273" y="8651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34" name="Google Shape;3934;g34ed79b00d1_0_3626"/>
              <p:cNvSpPr/>
              <p:nvPr/>
            </p:nvSpPr>
            <p:spPr>
              <a:xfrm>
                <a:off x="1293452" y="2425424"/>
                <a:ext cx="215579" cy="177169"/>
              </a:xfrm>
              <a:custGeom>
                <a:rect b="b" l="l" r="r" t="t"/>
                <a:pathLst>
                  <a:path extrusionOk="0" h="177169" w="215579">
                    <a:moveTo>
                      <a:pt x="50" y="50"/>
                    </a:moveTo>
                    <a:lnTo>
                      <a:pt x="211784" y="50"/>
                    </a:lnTo>
                    <a:lnTo>
                      <a:pt x="211784" y="26323"/>
                    </a:lnTo>
                    <a:lnTo>
                      <a:pt x="182014" y="30968"/>
                    </a:lnTo>
                    <a:lnTo>
                      <a:pt x="182014" y="32717"/>
                    </a:lnTo>
                    <a:cubicBezTo>
                      <a:pt x="189357" y="37112"/>
                      <a:pt x="195550" y="42757"/>
                      <a:pt x="200545" y="49699"/>
                    </a:cubicBezTo>
                    <a:cubicBezTo>
                      <a:pt x="205590" y="56642"/>
                      <a:pt x="209336" y="64484"/>
                      <a:pt x="211834" y="73175"/>
                    </a:cubicBezTo>
                    <a:cubicBezTo>
                      <a:pt x="214331" y="81867"/>
                      <a:pt x="215580" y="91107"/>
                      <a:pt x="215580" y="100897"/>
                    </a:cubicBezTo>
                    <a:cubicBezTo>
                      <a:pt x="215580" y="117630"/>
                      <a:pt x="212883" y="131666"/>
                      <a:pt x="207488" y="143004"/>
                    </a:cubicBezTo>
                    <a:cubicBezTo>
                      <a:pt x="202094" y="154342"/>
                      <a:pt x="193702" y="162884"/>
                      <a:pt x="182364" y="168578"/>
                    </a:cubicBezTo>
                    <a:cubicBezTo>
                      <a:pt x="171025" y="174322"/>
                      <a:pt x="156490" y="177169"/>
                      <a:pt x="138708" y="177169"/>
                    </a:cubicBezTo>
                    <a:lnTo>
                      <a:pt x="0" y="177169"/>
                    </a:lnTo>
                    <a:lnTo>
                      <a:pt x="0" y="144702"/>
                    </a:lnTo>
                    <a:lnTo>
                      <a:pt x="136361" y="144702"/>
                    </a:lnTo>
                    <a:cubicBezTo>
                      <a:pt x="153993" y="144702"/>
                      <a:pt x="167179" y="140706"/>
                      <a:pt x="175870" y="132715"/>
                    </a:cubicBezTo>
                    <a:cubicBezTo>
                      <a:pt x="184562" y="124723"/>
                      <a:pt x="188907" y="112535"/>
                      <a:pt x="188907" y="96202"/>
                    </a:cubicBezTo>
                    <a:cubicBezTo>
                      <a:pt x="188907" y="79869"/>
                      <a:pt x="185960" y="67981"/>
                      <a:pt x="180016" y="58640"/>
                    </a:cubicBezTo>
                    <a:cubicBezTo>
                      <a:pt x="174072" y="49300"/>
                      <a:pt x="165381" y="42557"/>
                      <a:pt x="153843" y="38461"/>
                    </a:cubicBezTo>
                    <a:cubicBezTo>
                      <a:pt x="142305" y="34365"/>
                      <a:pt x="128169" y="32267"/>
                      <a:pt x="111436" y="32267"/>
                    </a:cubicBezTo>
                    <a:lnTo>
                      <a:pt x="0" y="322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35" name="Google Shape;3935;g34ed79b00d1_0_3626"/>
              <p:cNvSpPr/>
              <p:nvPr/>
            </p:nvSpPr>
            <p:spPr>
              <a:xfrm>
                <a:off x="1289655" y="2220733"/>
                <a:ext cx="303040" cy="150845"/>
              </a:xfrm>
              <a:custGeom>
                <a:rect b="b" l="l" r="r" t="t"/>
                <a:pathLst>
                  <a:path extrusionOk="0" h="150845" w="303040">
                    <a:moveTo>
                      <a:pt x="157589" y="0"/>
                    </a:moveTo>
                    <a:cubicBezTo>
                      <a:pt x="171125" y="0"/>
                      <a:pt x="182464" y="3396"/>
                      <a:pt x="191704" y="10140"/>
                    </a:cubicBezTo>
                    <a:cubicBezTo>
                      <a:pt x="200945" y="16883"/>
                      <a:pt x="207838" y="26573"/>
                      <a:pt x="212483" y="39110"/>
                    </a:cubicBezTo>
                    <a:cubicBezTo>
                      <a:pt x="217128" y="51647"/>
                      <a:pt x="219426" y="66632"/>
                      <a:pt x="219426" y="84014"/>
                    </a:cubicBezTo>
                    <a:cubicBezTo>
                      <a:pt x="219426" y="98799"/>
                      <a:pt x="218277" y="111636"/>
                      <a:pt x="215930" y="122475"/>
                    </a:cubicBezTo>
                    <a:cubicBezTo>
                      <a:pt x="213632" y="133314"/>
                      <a:pt x="210335" y="142754"/>
                      <a:pt x="206090" y="150846"/>
                    </a:cubicBezTo>
                    <a:lnTo>
                      <a:pt x="176520" y="150846"/>
                    </a:lnTo>
                    <a:cubicBezTo>
                      <a:pt x="180766" y="142205"/>
                      <a:pt x="184612" y="131915"/>
                      <a:pt x="188108" y="119927"/>
                    </a:cubicBezTo>
                    <a:cubicBezTo>
                      <a:pt x="191604" y="107940"/>
                      <a:pt x="193303" y="95702"/>
                      <a:pt x="193303" y="83215"/>
                    </a:cubicBezTo>
                    <a:cubicBezTo>
                      <a:pt x="193303" y="64934"/>
                      <a:pt x="190356" y="51647"/>
                      <a:pt x="184412" y="43406"/>
                    </a:cubicBezTo>
                    <a:cubicBezTo>
                      <a:pt x="178468" y="35164"/>
                      <a:pt x="170426" y="31018"/>
                      <a:pt x="160286" y="31018"/>
                    </a:cubicBezTo>
                    <a:cubicBezTo>
                      <a:pt x="154492" y="31018"/>
                      <a:pt x="149348" y="32667"/>
                      <a:pt x="144952" y="35963"/>
                    </a:cubicBezTo>
                    <a:cubicBezTo>
                      <a:pt x="140507" y="39260"/>
                      <a:pt x="136211" y="44754"/>
                      <a:pt x="132015" y="52496"/>
                    </a:cubicBezTo>
                    <a:cubicBezTo>
                      <a:pt x="127820" y="60239"/>
                      <a:pt x="123224" y="70928"/>
                      <a:pt x="118179" y="84564"/>
                    </a:cubicBezTo>
                    <a:cubicBezTo>
                      <a:pt x="113035" y="98100"/>
                      <a:pt x="107890" y="109788"/>
                      <a:pt x="102845" y="119628"/>
                    </a:cubicBezTo>
                    <a:cubicBezTo>
                      <a:pt x="97750" y="129468"/>
                      <a:pt x="91556" y="137060"/>
                      <a:pt x="84214" y="142405"/>
                    </a:cubicBezTo>
                    <a:cubicBezTo>
                      <a:pt x="76872" y="147749"/>
                      <a:pt x="67331" y="150446"/>
                      <a:pt x="55643" y="150446"/>
                    </a:cubicBezTo>
                    <a:cubicBezTo>
                      <a:pt x="37761" y="150446"/>
                      <a:pt x="23975" y="143204"/>
                      <a:pt x="14385" y="128719"/>
                    </a:cubicBezTo>
                    <a:cubicBezTo>
                      <a:pt x="4795" y="114233"/>
                      <a:pt x="0" y="95203"/>
                      <a:pt x="0" y="71627"/>
                    </a:cubicBezTo>
                    <a:cubicBezTo>
                      <a:pt x="0" y="58890"/>
                      <a:pt x="1249" y="46952"/>
                      <a:pt x="3746" y="35813"/>
                    </a:cubicBezTo>
                    <a:cubicBezTo>
                      <a:pt x="6244" y="24675"/>
                      <a:pt x="9640" y="14285"/>
                      <a:pt x="13886" y="4595"/>
                    </a:cubicBezTo>
                    <a:lnTo>
                      <a:pt x="39560" y="15434"/>
                    </a:lnTo>
                    <a:cubicBezTo>
                      <a:pt x="35814" y="24175"/>
                      <a:pt x="32667" y="33516"/>
                      <a:pt x="30069" y="43456"/>
                    </a:cubicBezTo>
                    <a:cubicBezTo>
                      <a:pt x="27472" y="53396"/>
                      <a:pt x="26223" y="63485"/>
                      <a:pt x="26223" y="73775"/>
                    </a:cubicBezTo>
                    <a:cubicBezTo>
                      <a:pt x="26223" y="88610"/>
                      <a:pt x="28671" y="99948"/>
                      <a:pt x="33566" y="107890"/>
                    </a:cubicBezTo>
                    <a:cubicBezTo>
                      <a:pt x="38461" y="115782"/>
                      <a:pt x="45154" y="119778"/>
                      <a:pt x="53645" y="119778"/>
                    </a:cubicBezTo>
                    <a:cubicBezTo>
                      <a:pt x="60189" y="119778"/>
                      <a:pt x="65633" y="117930"/>
                      <a:pt x="69879" y="114283"/>
                    </a:cubicBezTo>
                    <a:cubicBezTo>
                      <a:pt x="74124" y="110587"/>
                      <a:pt x="78120" y="104693"/>
                      <a:pt x="81867" y="96601"/>
                    </a:cubicBezTo>
                    <a:cubicBezTo>
                      <a:pt x="85613" y="88510"/>
                      <a:pt x="89958" y="77821"/>
                      <a:pt x="95003" y="64534"/>
                    </a:cubicBezTo>
                    <a:cubicBezTo>
                      <a:pt x="99898" y="51298"/>
                      <a:pt x="104943" y="39809"/>
                      <a:pt x="110188" y="30169"/>
                    </a:cubicBezTo>
                    <a:cubicBezTo>
                      <a:pt x="115382" y="20529"/>
                      <a:pt x="121726" y="13087"/>
                      <a:pt x="129118" y="7842"/>
                    </a:cubicBezTo>
                    <a:cubicBezTo>
                      <a:pt x="136511" y="2647"/>
                      <a:pt x="146001" y="0"/>
                      <a:pt x="157589" y="0"/>
                    </a:cubicBezTo>
                    <a:close/>
                    <a:moveTo>
                      <a:pt x="239705" y="52746"/>
                    </a:moveTo>
                    <a:lnTo>
                      <a:pt x="243002" y="52746"/>
                    </a:lnTo>
                    <a:cubicBezTo>
                      <a:pt x="248047" y="54045"/>
                      <a:pt x="254141" y="56242"/>
                      <a:pt x="261333" y="59289"/>
                    </a:cubicBezTo>
                    <a:cubicBezTo>
                      <a:pt x="268526" y="62386"/>
                      <a:pt x="275868" y="66033"/>
                      <a:pt x="283261" y="70228"/>
                    </a:cubicBezTo>
                    <a:cubicBezTo>
                      <a:pt x="290653" y="74424"/>
                      <a:pt x="297247" y="78820"/>
                      <a:pt x="303041" y="83465"/>
                    </a:cubicBezTo>
                    <a:lnTo>
                      <a:pt x="303041" y="101047"/>
                    </a:lnTo>
                    <a:lnTo>
                      <a:pt x="298395" y="101047"/>
                    </a:lnTo>
                    <a:cubicBezTo>
                      <a:pt x="294000" y="99099"/>
                      <a:pt x="288306" y="97001"/>
                      <a:pt x="281313" y="94753"/>
                    </a:cubicBezTo>
                    <a:cubicBezTo>
                      <a:pt x="274320" y="92506"/>
                      <a:pt x="267027" y="90408"/>
                      <a:pt x="259485" y="88460"/>
                    </a:cubicBezTo>
                    <a:cubicBezTo>
                      <a:pt x="251943" y="86512"/>
                      <a:pt x="245350" y="85263"/>
                      <a:pt x="239705" y="84614"/>
                    </a:cubicBezTo>
                    <a:lnTo>
                      <a:pt x="239705" y="52746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36" name="Google Shape;3936;g34ed79b00d1_0_3626"/>
              <p:cNvSpPr/>
              <p:nvPr/>
            </p:nvSpPr>
            <p:spPr>
              <a:xfrm>
                <a:off x="1214282" y="2133422"/>
                <a:ext cx="290953" cy="38610"/>
              </a:xfrm>
              <a:custGeom>
                <a:rect b="b" l="l" r="r" t="t"/>
                <a:pathLst>
                  <a:path extrusionOk="0" h="38610" w="290953">
                    <a:moveTo>
                      <a:pt x="0" y="19330"/>
                    </a:moveTo>
                    <a:cubicBezTo>
                      <a:pt x="0" y="14036"/>
                      <a:pt x="1698" y="9490"/>
                      <a:pt x="5095" y="5694"/>
                    </a:cubicBezTo>
                    <a:cubicBezTo>
                      <a:pt x="8491" y="1898"/>
                      <a:pt x="13836" y="0"/>
                      <a:pt x="21028" y="0"/>
                    </a:cubicBezTo>
                    <a:cubicBezTo>
                      <a:pt x="28221" y="0"/>
                      <a:pt x="33416" y="1898"/>
                      <a:pt x="36862" y="5694"/>
                    </a:cubicBezTo>
                    <a:cubicBezTo>
                      <a:pt x="40309" y="9490"/>
                      <a:pt x="42057" y="14036"/>
                      <a:pt x="42057" y="19330"/>
                    </a:cubicBezTo>
                    <a:cubicBezTo>
                      <a:pt x="42057" y="24625"/>
                      <a:pt x="40309" y="29470"/>
                      <a:pt x="36862" y="33116"/>
                    </a:cubicBezTo>
                    <a:cubicBezTo>
                      <a:pt x="33366" y="36812"/>
                      <a:pt x="28121" y="38611"/>
                      <a:pt x="21028" y="38611"/>
                    </a:cubicBezTo>
                    <a:cubicBezTo>
                      <a:pt x="13936" y="38611"/>
                      <a:pt x="8491" y="36763"/>
                      <a:pt x="5095" y="33116"/>
                    </a:cubicBezTo>
                    <a:cubicBezTo>
                      <a:pt x="1698" y="29470"/>
                      <a:pt x="0" y="24825"/>
                      <a:pt x="0" y="19330"/>
                    </a:cubicBezTo>
                    <a:close/>
                    <a:moveTo>
                      <a:pt x="79219" y="3646"/>
                    </a:moveTo>
                    <a:lnTo>
                      <a:pt x="290953" y="3646"/>
                    </a:lnTo>
                    <a:lnTo>
                      <a:pt x="290953" y="35714"/>
                    </a:lnTo>
                    <a:lnTo>
                      <a:pt x="79219" y="35714"/>
                    </a:lnTo>
                    <a:lnTo>
                      <a:pt x="79219" y="3646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37" name="Google Shape;3937;g34ed79b00d1_0_3626"/>
              <p:cNvSpPr/>
              <p:nvPr/>
            </p:nvSpPr>
            <p:spPr>
              <a:xfrm>
                <a:off x="1289655" y="1768894"/>
                <a:ext cx="215629" cy="300293"/>
              </a:xfrm>
              <a:custGeom>
                <a:rect b="b" l="l" r="r" t="t"/>
                <a:pathLst>
                  <a:path extrusionOk="0" h="300293" w="215629">
                    <a:moveTo>
                      <a:pt x="0" y="70528"/>
                    </a:moveTo>
                    <a:cubicBezTo>
                      <a:pt x="0" y="47202"/>
                      <a:pt x="6094" y="29670"/>
                      <a:pt x="18231" y="17782"/>
                    </a:cubicBezTo>
                    <a:cubicBezTo>
                      <a:pt x="30419" y="5944"/>
                      <a:pt x="49949" y="0"/>
                      <a:pt x="76872" y="0"/>
                    </a:cubicBezTo>
                    <a:lnTo>
                      <a:pt x="215580" y="0"/>
                    </a:lnTo>
                    <a:lnTo>
                      <a:pt x="215580" y="31668"/>
                    </a:lnTo>
                    <a:lnTo>
                      <a:pt x="78420" y="31668"/>
                    </a:lnTo>
                    <a:cubicBezTo>
                      <a:pt x="61287" y="31668"/>
                      <a:pt x="48451" y="35364"/>
                      <a:pt x="39909" y="42756"/>
                    </a:cubicBezTo>
                    <a:cubicBezTo>
                      <a:pt x="31368" y="50149"/>
                      <a:pt x="27072" y="61138"/>
                      <a:pt x="27072" y="75673"/>
                    </a:cubicBezTo>
                    <a:cubicBezTo>
                      <a:pt x="27072" y="96152"/>
                      <a:pt x="33016" y="111037"/>
                      <a:pt x="44854" y="120277"/>
                    </a:cubicBezTo>
                    <a:cubicBezTo>
                      <a:pt x="56692" y="129568"/>
                      <a:pt x="74174" y="134163"/>
                      <a:pt x="97201" y="134163"/>
                    </a:cubicBezTo>
                    <a:lnTo>
                      <a:pt x="215630" y="134163"/>
                    </a:lnTo>
                    <a:lnTo>
                      <a:pt x="215630" y="166030"/>
                    </a:lnTo>
                    <a:lnTo>
                      <a:pt x="78470" y="166030"/>
                    </a:lnTo>
                    <a:cubicBezTo>
                      <a:pt x="67032" y="166030"/>
                      <a:pt x="57491" y="167679"/>
                      <a:pt x="49899" y="170975"/>
                    </a:cubicBezTo>
                    <a:cubicBezTo>
                      <a:pt x="42307" y="174272"/>
                      <a:pt x="36613" y="179167"/>
                      <a:pt x="32817" y="185660"/>
                    </a:cubicBezTo>
                    <a:cubicBezTo>
                      <a:pt x="29020" y="192154"/>
                      <a:pt x="27122" y="200395"/>
                      <a:pt x="27122" y="210285"/>
                    </a:cubicBezTo>
                    <a:cubicBezTo>
                      <a:pt x="27122" y="224321"/>
                      <a:pt x="30019" y="235609"/>
                      <a:pt x="35814" y="244101"/>
                    </a:cubicBezTo>
                    <a:cubicBezTo>
                      <a:pt x="41607" y="252592"/>
                      <a:pt x="50199" y="258736"/>
                      <a:pt x="61587" y="262532"/>
                    </a:cubicBezTo>
                    <a:cubicBezTo>
                      <a:pt x="72975" y="266328"/>
                      <a:pt x="87011" y="268226"/>
                      <a:pt x="103594" y="268226"/>
                    </a:cubicBezTo>
                    <a:lnTo>
                      <a:pt x="215630" y="268226"/>
                    </a:lnTo>
                    <a:lnTo>
                      <a:pt x="215630" y="300293"/>
                    </a:lnTo>
                    <a:lnTo>
                      <a:pt x="3896" y="300293"/>
                    </a:lnTo>
                    <a:lnTo>
                      <a:pt x="3896" y="274420"/>
                    </a:lnTo>
                    <a:lnTo>
                      <a:pt x="33815" y="269575"/>
                    </a:lnTo>
                    <a:lnTo>
                      <a:pt x="33815" y="267827"/>
                    </a:lnTo>
                    <a:cubicBezTo>
                      <a:pt x="26473" y="263581"/>
                      <a:pt x="20279" y="258236"/>
                      <a:pt x="15284" y="251793"/>
                    </a:cubicBezTo>
                    <a:cubicBezTo>
                      <a:pt x="10239" y="245350"/>
                      <a:pt x="6443" y="238157"/>
                      <a:pt x="3896" y="230165"/>
                    </a:cubicBezTo>
                    <a:cubicBezTo>
                      <a:pt x="1299" y="222173"/>
                      <a:pt x="50" y="213682"/>
                      <a:pt x="50" y="204641"/>
                    </a:cubicBezTo>
                    <a:cubicBezTo>
                      <a:pt x="50" y="188558"/>
                      <a:pt x="3047" y="175071"/>
                      <a:pt x="9041" y="164182"/>
                    </a:cubicBezTo>
                    <a:cubicBezTo>
                      <a:pt x="15035" y="153293"/>
                      <a:pt x="24125" y="145402"/>
                      <a:pt x="36363" y="140506"/>
                    </a:cubicBezTo>
                    <a:lnTo>
                      <a:pt x="36363" y="138758"/>
                    </a:lnTo>
                    <a:cubicBezTo>
                      <a:pt x="24125" y="131815"/>
                      <a:pt x="15035" y="122275"/>
                      <a:pt x="9041" y="110188"/>
                    </a:cubicBezTo>
                    <a:cubicBezTo>
                      <a:pt x="3047" y="98100"/>
                      <a:pt x="50" y="84813"/>
                      <a:pt x="50" y="7037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38" name="Google Shape;3938;g34ed79b00d1_0_3626"/>
              <p:cNvSpPr/>
              <p:nvPr/>
            </p:nvSpPr>
            <p:spPr>
              <a:xfrm>
                <a:off x="1222824" y="1661853"/>
                <a:ext cx="287806" cy="46003"/>
              </a:xfrm>
              <a:custGeom>
                <a:rect b="b" l="l" r="r" t="t"/>
                <a:pathLst>
                  <a:path extrusionOk="0" h="46003" w="287806">
                    <a:moveTo>
                      <a:pt x="203992" y="12238"/>
                    </a:moveTo>
                    <a:lnTo>
                      <a:pt x="203992" y="33266"/>
                    </a:lnTo>
                    <a:lnTo>
                      <a:pt x="0" y="42157"/>
                    </a:lnTo>
                    <a:lnTo>
                      <a:pt x="0" y="3347"/>
                    </a:lnTo>
                    <a:lnTo>
                      <a:pt x="203992" y="12238"/>
                    </a:lnTo>
                    <a:close/>
                    <a:moveTo>
                      <a:pt x="262282" y="46003"/>
                    </a:moveTo>
                    <a:cubicBezTo>
                      <a:pt x="253291" y="46003"/>
                      <a:pt x="246848" y="43805"/>
                      <a:pt x="243052" y="39410"/>
                    </a:cubicBezTo>
                    <a:cubicBezTo>
                      <a:pt x="239256" y="35014"/>
                      <a:pt x="237358" y="29570"/>
                      <a:pt x="237358" y="22977"/>
                    </a:cubicBezTo>
                    <a:cubicBezTo>
                      <a:pt x="237358" y="16383"/>
                      <a:pt x="239256" y="11089"/>
                      <a:pt x="243052" y="6643"/>
                    </a:cubicBezTo>
                    <a:cubicBezTo>
                      <a:pt x="246848" y="2198"/>
                      <a:pt x="253242" y="0"/>
                      <a:pt x="262282" y="0"/>
                    </a:cubicBezTo>
                    <a:cubicBezTo>
                      <a:pt x="271323" y="0"/>
                      <a:pt x="277617" y="2198"/>
                      <a:pt x="281712" y="6643"/>
                    </a:cubicBezTo>
                    <a:cubicBezTo>
                      <a:pt x="285808" y="11089"/>
                      <a:pt x="287806" y="16533"/>
                      <a:pt x="287806" y="22977"/>
                    </a:cubicBezTo>
                    <a:cubicBezTo>
                      <a:pt x="287806" y="29420"/>
                      <a:pt x="285758" y="35014"/>
                      <a:pt x="281712" y="39410"/>
                    </a:cubicBezTo>
                    <a:cubicBezTo>
                      <a:pt x="277667" y="43805"/>
                      <a:pt x="271173" y="46003"/>
                      <a:pt x="262282" y="4600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39" name="Google Shape;3939;g34ed79b00d1_0_3626"/>
            <p:cNvGrpSpPr/>
            <p:nvPr/>
          </p:nvGrpSpPr>
          <p:grpSpPr>
            <a:xfrm>
              <a:off x="8392955" y="1911848"/>
              <a:ext cx="2432567" cy="229566"/>
              <a:chOff x="8392955" y="1911848"/>
              <a:chExt cx="2432567" cy="229566"/>
            </a:xfrm>
          </p:grpSpPr>
          <p:sp>
            <p:nvSpPr>
              <p:cNvPr id="3940" name="Google Shape;3940;g34ed79b00d1_0_3626"/>
              <p:cNvSpPr/>
              <p:nvPr/>
            </p:nvSpPr>
            <p:spPr>
              <a:xfrm>
                <a:off x="8392955" y="1916943"/>
                <a:ext cx="60438" cy="212183"/>
              </a:xfrm>
              <a:custGeom>
                <a:rect b="b" l="l" r="r" t="t"/>
                <a:pathLst>
                  <a:path extrusionOk="0" h="212183" w="60438">
                    <a:moveTo>
                      <a:pt x="17582" y="212183"/>
                    </a:moveTo>
                    <a:cubicBezTo>
                      <a:pt x="13736" y="212183"/>
                      <a:pt x="10389" y="211934"/>
                      <a:pt x="7492" y="211384"/>
                    </a:cubicBezTo>
                    <a:cubicBezTo>
                      <a:pt x="4596" y="210835"/>
                      <a:pt x="2098" y="210136"/>
                      <a:pt x="0" y="209187"/>
                    </a:cubicBezTo>
                    <a:lnTo>
                      <a:pt x="0" y="192553"/>
                    </a:lnTo>
                    <a:cubicBezTo>
                      <a:pt x="2447" y="193303"/>
                      <a:pt x="5095" y="193902"/>
                      <a:pt x="7942" y="194352"/>
                    </a:cubicBezTo>
                    <a:cubicBezTo>
                      <a:pt x="10789" y="194751"/>
                      <a:pt x="13836" y="195001"/>
                      <a:pt x="17133" y="195001"/>
                    </a:cubicBezTo>
                    <a:cubicBezTo>
                      <a:pt x="21428" y="195001"/>
                      <a:pt x="25374" y="194152"/>
                      <a:pt x="28971" y="192454"/>
                    </a:cubicBezTo>
                    <a:cubicBezTo>
                      <a:pt x="32567" y="190755"/>
                      <a:pt x="35464" y="187908"/>
                      <a:pt x="37612" y="183812"/>
                    </a:cubicBezTo>
                    <a:cubicBezTo>
                      <a:pt x="39759" y="179766"/>
                      <a:pt x="40809" y="174172"/>
                      <a:pt x="40809" y="167030"/>
                    </a:cubicBezTo>
                    <a:lnTo>
                      <a:pt x="40809" y="0"/>
                    </a:lnTo>
                    <a:lnTo>
                      <a:pt x="60438" y="0"/>
                    </a:lnTo>
                    <a:lnTo>
                      <a:pt x="60438" y="165531"/>
                    </a:lnTo>
                    <a:cubicBezTo>
                      <a:pt x="60438" y="176020"/>
                      <a:pt x="58690" y="184712"/>
                      <a:pt x="55194" y="191605"/>
                    </a:cubicBezTo>
                    <a:cubicBezTo>
                      <a:pt x="51697" y="198497"/>
                      <a:pt x="46752" y="203642"/>
                      <a:pt x="40359" y="207039"/>
                    </a:cubicBezTo>
                    <a:cubicBezTo>
                      <a:pt x="33966" y="210435"/>
                      <a:pt x="26373" y="212133"/>
                      <a:pt x="17532" y="21213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41" name="Google Shape;3941;g34ed79b00d1_0_3626"/>
              <p:cNvSpPr/>
              <p:nvPr/>
            </p:nvSpPr>
            <p:spPr>
              <a:xfrm>
                <a:off x="8493802" y="1958950"/>
                <a:ext cx="105342" cy="128269"/>
              </a:xfrm>
              <a:custGeom>
                <a:rect b="b" l="l" r="r" t="t"/>
                <a:pathLst>
                  <a:path extrusionOk="0" h="128269" w="105342">
                    <a:moveTo>
                      <a:pt x="105292" y="0"/>
                    </a:moveTo>
                    <a:lnTo>
                      <a:pt x="105292" y="125921"/>
                    </a:lnTo>
                    <a:lnTo>
                      <a:pt x="89658" y="125921"/>
                    </a:lnTo>
                    <a:lnTo>
                      <a:pt x="86911" y="108239"/>
                    </a:lnTo>
                    <a:lnTo>
                      <a:pt x="85862" y="108239"/>
                    </a:lnTo>
                    <a:cubicBezTo>
                      <a:pt x="83265" y="112585"/>
                      <a:pt x="79868" y="116281"/>
                      <a:pt x="75772" y="119278"/>
                    </a:cubicBezTo>
                    <a:cubicBezTo>
                      <a:pt x="71677" y="122275"/>
                      <a:pt x="66981" y="124523"/>
                      <a:pt x="61837" y="126021"/>
                    </a:cubicBezTo>
                    <a:cubicBezTo>
                      <a:pt x="56642" y="127520"/>
                      <a:pt x="51148" y="128269"/>
                      <a:pt x="45353" y="128269"/>
                    </a:cubicBezTo>
                    <a:cubicBezTo>
                      <a:pt x="35414" y="128269"/>
                      <a:pt x="27072" y="126671"/>
                      <a:pt x="20329" y="123424"/>
                    </a:cubicBezTo>
                    <a:cubicBezTo>
                      <a:pt x="13586" y="120227"/>
                      <a:pt x="8491" y="115232"/>
                      <a:pt x="5094" y="108489"/>
                    </a:cubicBezTo>
                    <a:cubicBezTo>
                      <a:pt x="1698" y="101746"/>
                      <a:pt x="0" y="93105"/>
                      <a:pt x="0" y="82516"/>
                    </a:cubicBezTo>
                    <a:lnTo>
                      <a:pt x="0" y="50"/>
                    </a:lnTo>
                    <a:lnTo>
                      <a:pt x="19280" y="50"/>
                    </a:lnTo>
                    <a:lnTo>
                      <a:pt x="19280" y="81167"/>
                    </a:lnTo>
                    <a:cubicBezTo>
                      <a:pt x="19280" y="91656"/>
                      <a:pt x="21678" y="99498"/>
                      <a:pt x="26423" y="104643"/>
                    </a:cubicBezTo>
                    <a:cubicBezTo>
                      <a:pt x="31168" y="109788"/>
                      <a:pt x="38411" y="112385"/>
                      <a:pt x="48150" y="112385"/>
                    </a:cubicBezTo>
                    <a:cubicBezTo>
                      <a:pt x="57891" y="112385"/>
                      <a:pt x="64934" y="110637"/>
                      <a:pt x="70478" y="107091"/>
                    </a:cubicBezTo>
                    <a:cubicBezTo>
                      <a:pt x="76022" y="103544"/>
                      <a:pt x="80018" y="98400"/>
                      <a:pt x="82466" y="91507"/>
                    </a:cubicBezTo>
                    <a:cubicBezTo>
                      <a:pt x="84913" y="84664"/>
                      <a:pt x="86162" y="76222"/>
                      <a:pt x="86162" y="66282"/>
                    </a:cubicBezTo>
                    <a:lnTo>
                      <a:pt x="86162" y="0"/>
                    </a:lnTo>
                    <a:lnTo>
                      <a:pt x="105342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42" name="Google Shape;3942;g34ed79b00d1_0_3626"/>
              <p:cNvSpPr/>
              <p:nvPr/>
            </p:nvSpPr>
            <p:spPr>
              <a:xfrm>
                <a:off x="8639353" y="1956652"/>
                <a:ext cx="104992" cy="128269"/>
              </a:xfrm>
              <a:custGeom>
                <a:rect b="b" l="l" r="r" t="t"/>
                <a:pathLst>
                  <a:path extrusionOk="0" h="128269" w="104992">
                    <a:moveTo>
                      <a:pt x="59639" y="0"/>
                    </a:moveTo>
                    <a:cubicBezTo>
                      <a:pt x="74574" y="0"/>
                      <a:pt x="85863" y="3646"/>
                      <a:pt x="93505" y="10989"/>
                    </a:cubicBezTo>
                    <a:cubicBezTo>
                      <a:pt x="101147" y="18281"/>
                      <a:pt x="104993" y="30019"/>
                      <a:pt x="104993" y="46203"/>
                    </a:cubicBezTo>
                    <a:lnTo>
                      <a:pt x="104993" y="128219"/>
                    </a:lnTo>
                    <a:lnTo>
                      <a:pt x="86162" y="128219"/>
                    </a:lnTo>
                    <a:lnTo>
                      <a:pt x="86162" y="47452"/>
                    </a:lnTo>
                    <a:cubicBezTo>
                      <a:pt x="86162" y="36962"/>
                      <a:pt x="83765" y="29120"/>
                      <a:pt x="78970" y="23925"/>
                    </a:cubicBezTo>
                    <a:cubicBezTo>
                      <a:pt x="74175" y="18731"/>
                      <a:pt x="66832" y="16133"/>
                      <a:pt x="56992" y="16133"/>
                    </a:cubicBezTo>
                    <a:cubicBezTo>
                      <a:pt x="43057" y="16133"/>
                      <a:pt x="33266" y="20079"/>
                      <a:pt x="27572" y="27971"/>
                    </a:cubicBezTo>
                    <a:cubicBezTo>
                      <a:pt x="21928" y="35863"/>
                      <a:pt x="19081" y="47302"/>
                      <a:pt x="19081" y="62336"/>
                    </a:cubicBezTo>
                    <a:lnTo>
                      <a:pt x="19081" y="128269"/>
                    </a:lnTo>
                    <a:lnTo>
                      <a:pt x="0" y="128269"/>
                    </a:lnTo>
                    <a:lnTo>
                      <a:pt x="0" y="2348"/>
                    </a:lnTo>
                    <a:lnTo>
                      <a:pt x="15385" y="2348"/>
                    </a:lnTo>
                    <a:lnTo>
                      <a:pt x="18232" y="20479"/>
                    </a:lnTo>
                    <a:lnTo>
                      <a:pt x="19281" y="20479"/>
                    </a:lnTo>
                    <a:cubicBezTo>
                      <a:pt x="21978" y="16034"/>
                      <a:pt x="25374" y="12287"/>
                      <a:pt x="29520" y="9290"/>
                    </a:cubicBezTo>
                    <a:cubicBezTo>
                      <a:pt x="33666" y="6244"/>
                      <a:pt x="38311" y="3946"/>
                      <a:pt x="43406" y="2397"/>
                    </a:cubicBezTo>
                    <a:cubicBezTo>
                      <a:pt x="48551" y="849"/>
                      <a:pt x="53945" y="50"/>
                      <a:pt x="59589" y="5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43" name="Google Shape;3943;g34ed79b00d1_0_3626"/>
              <p:cNvSpPr/>
              <p:nvPr/>
            </p:nvSpPr>
            <p:spPr>
              <a:xfrm>
                <a:off x="8767273" y="1929880"/>
                <a:ext cx="74773" cy="157339"/>
              </a:xfrm>
              <a:custGeom>
                <a:rect b="b" l="l" r="r" t="t"/>
                <a:pathLst>
                  <a:path extrusionOk="0" h="157339" w="74773">
                    <a:moveTo>
                      <a:pt x="57091" y="141655"/>
                    </a:moveTo>
                    <a:cubicBezTo>
                      <a:pt x="60238" y="141655"/>
                      <a:pt x="63435" y="141406"/>
                      <a:pt x="66732" y="140856"/>
                    </a:cubicBezTo>
                    <a:cubicBezTo>
                      <a:pt x="70028" y="140307"/>
                      <a:pt x="72725" y="139657"/>
                      <a:pt x="74774" y="138908"/>
                    </a:cubicBezTo>
                    <a:lnTo>
                      <a:pt x="74774" y="153743"/>
                    </a:lnTo>
                    <a:cubicBezTo>
                      <a:pt x="72575" y="154742"/>
                      <a:pt x="69479" y="155591"/>
                      <a:pt x="65533" y="156291"/>
                    </a:cubicBezTo>
                    <a:cubicBezTo>
                      <a:pt x="61587" y="156990"/>
                      <a:pt x="57741" y="157339"/>
                      <a:pt x="53995" y="157339"/>
                    </a:cubicBezTo>
                    <a:cubicBezTo>
                      <a:pt x="47352" y="157339"/>
                      <a:pt x="41258" y="156191"/>
                      <a:pt x="35863" y="153843"/>
                    </a:cubicBezTo>
                    <a:cubicBezTo>
                      <a:pt x="30419" y="151495"/>
                      <a:pt x="26073" y="147549"/>
                      <a:pt x="22826" y="141955"/>
                    </a:cubicBezTo>
                    <a:cubicBezTo>
                      <a:pt x="19580" y="136361"/>
                      <a:pt x="17932" y="128619"/>
                      <a:pt x="17932" y="118729"/>
                    </a:cubicBezTo>
                    <a:lnTo>
                      <a:pt x="17932" y="44055"/>
                    </a:lnTo>
                    <a:lnTo>
                      <a:pt x="0" y="44055"/>
                    </a:lnTo>
                    <a:lnTo>
                      <a:pt x="0" y="34764"/>
                    </a:lnTo>
                    <a:lnTo>
                      <a:pt x="18032" y="27322"/>
                    </a:lnTo>
                    <a:lnTo>
                      <a:pt x="25624" y="0"/>
                    </a:lnTo>
                    <a:lnTo>
                      <a:pt x="37112" y="0"/>
                    </a:lnTo>
                    <a:lnTo>
                      <a:pt x="37112" y="29170"/>
                    </a:lnTo>
                    <a:lnTo>
                      <a:pt x="73974" y="29170"/>
                    </a:lnTo>
                    <a:lnTo>
                      <a:pt x="73974" y="44105"/>
                    </a:lnTo>
                    <a:lnTo>
                      <a:pt x="37112" y="44105"/>
                    </a:lnTo>
                    <a:lnTo>
                      <a:pt x="37112" y="118179"/>
                    </a:lnTo>
                    <a:cubicBezTo>
                      <a:pt x="37112" y="126071"/>
                      <a:pt x="38910" y="131965"/>
                      <a:pt x="42556" y="135861"/>
                    </a:cubicBezTo>
                    <a:cubicBezTo>
                      <a:pt x="46203" y="139757"/>
                      <a:pt x="51048" y="141705"/>
                      <a:pt x="57091" y="14170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44" name="Google Shape;3944;g34ed79b00d1_0_3626"/>
              <p:cNvSpPr/>
              <p:nvPr/>
            </p:nvSpPr>
            <p:spPr>
              <a:xfrm>
                <a:off x="8860628" y="1956652"/>
                <a:ext cx="115532" cy="130516"/>
              </a:xfrm>
              <a:custGeom>
                <a:rect b="b" l="l" r="r" t="t"/>
                <a:pathLst>
                  <a:path extrusionOk="0" h="130516" w="115532">
                    <a:moveTo>
                      <a:pt x="115482" y="65034"/>
                    </a:moveTo>
                    <a:cubicBezTo>
                      <a:pt x="115482" y="75373"/>
                      <a:pt x="114133" y="84614"/>
                      <a:pt x="111487" y="92705"/>
                    </a:cubicBezTo>
                    <a:cubicBezTo>
                      <a:pt x="108789" y="100847"/>
                      <a:pt x="104943" y="107690"/>
                      <a:pt x="99898" y="113284"/>
                    </a:cubicBezTo>
                    <a:cubicBezTo>
                      <a:pt x="94853" y="118879"/>
                      <a:pt x="88760" y="123124"/>
                      <a:pt x="81567" y="126071"/>
                    </a:cubicBezTo>
                    <a:cubicBezTo>
                      <a:pt x="74424" y="129018"/>
                      <a:pt x="66282" y="130517"/>
                      <a:pt x="57291" y="130517"/>
                    </a:cubicBezTo>
                    <a:cubicBezTo>
                      <a:pt x="48850" y="130517"/>
                      <a:pt x="41158" y="129018"/>
                      <a:pt x="34165" y="126071"/>
                    </a:cubicBezTo>
                    <a:cubicBezTo>
                      <a:pt x="27173" y="123124"/>
                      <a:pt x="21128" y="118829"/>
                      <a:pt x="16033" y="113284"/>
                    </a:cubicBezTo>
                    <a:cubicBezTo>
                      <a:pt x="10939" y="107740"/>
                      <a:pt x="6993" y="100847"/>
                      <a:pt x="4196" y="92705"/>
                    </a:cubicBezTo>
                    <a:cubicBezTo>
                      <a:pt x="1399" y="84614"/>
                      <a:pt x="0" y="75373"/>
                      <a:pt x="0" y="65034"/>
                    </a:cubicBezTo>
                    <a:cubicBezTo>
                      <a:pt x="0" y="51248"/>
                      <a:pt x="2347" y="39510"/>
                      <a:pt x="6993" y="29820"/>
                    </a:cubicBezTo>
                    <a:cubicBezTo>
                      <a:pt x="11688" y="20129"/>
                      <a:pt x="18332" y="12737"/>
                      <a:pt x="27023" y="7642"/>
                    </a:cubicBezTo>
                    <a:cubicBezTo>
                      <a:pt x="35714" y="2547"/>
                      <a:pt x="46053" y="0"/>
                      <a:pt x="58091" y="0"/>
                    </a:cubicBezTo>
                    <a:cubicBezTo>
                      <a:pt x="70129" y="0"/>
                      <a:pt x="79619" y="2547"/>
                      <a:pt x="88260" y="7692"/>
                    </a:cubicBezTo>
                    <a:cubicBezTo>
                      <a:pt x="96851" y="12837"/>
                      <a:pt x="103594" y="20229"/>
                      <a:pt x="108340" y="29919"/>
                    </a:cubicBezTo>
                    <a:cubicBezTo>
                      <a:pt x="113135" y="39610"/>
                      <a:pt x="115532" y="51298"/>
                      <a:pt x="115532" y="65034"/>
                    </a:cubicBezTo>
                    <a:close/>
                    <a:moveTo>
                      <a:pt x="19680" y="65034"/>
                    </a:moveTo>
                    <a:cubicBezTo>
                      <a:pt x="19680" y="75123"/>
                      <a:pt x="21028" y="83914"/>
                      <a:pt x="23726" y="91357"/>
                    </a:cubicBezTo>
                    <a:cubicBezTo>
                      <a:pt x="26423" y="98799"/>
                      <a:pt x="30519" y="104543"/>
                      <a:pt x="36113" y="108589"/>
                    </a:cubicBezTo>
                    <a:cubicBezTo>
                      <a:pt x="41707" y="112635"/>
                      <a:pt x="48900" y="114683"/>
                      <a:pt x="57691" y="114683"/>
                    </a:cubicBezTo>
                    <a:cubicBezTo>
                      <a:pt x="66482" y="114683"/>
                      <a:pt x="73625" y="112635"/>
                      <a:pt x="79219" y="108589"/>
                    </a:cubicBezTo>
                    <a:cubicBezTo>
                      <a:pt x="84813" y="104543"/>
                      <a:pt x="89009" y="98799"/>
                      <a:pt x="91706" y="91357"/>
                    </a:cubicBezTo>
                    <a:cubicBezTo>
                      <a:pt x="94404" y="83914"/>
                      <a:pt x="95752" y="75173"/>
                      <a:pt x="95752" y="65034"/>
                    </a:cubicBezTo>
                    <a:cubicBezTo>
                      <a:pt x="95752" y="54894"/>
                      <a:pt x="94404" y="46303"/>
                      <a:pt x="91706" y="39010"/>
                    </a:cubicBezTo>
                    <a:cubicBezTo>
                      <a:pt x="89009" y="31718"/>
                      <a:pt x="84913" y="26073"/>
                      <a:pt x="79319" y="22077"/>
                    </a:cubicBezTo>
                    <a:cubicBezTo>
                      <a:pt x="73725" y="18082"/>
                      <a:pt x="66482" y="16084"/>
                      <a:pt x="57591" y="16084"/>
                    </a:cubicBezTo>
                    <a:cubicBezTo>
                      <a:pt x="44505" y="16084"/>
                      <a:pt x="34914" y="20429"/>
                      <a:pt x="28821" y="29070"/>
                    </a:cubicBezTo>
                    <a:cubicBezTo>
                      <a:pt x="22727" y="37711"/>
                      <a:pt x="19680" y="49699"/>
                      <a:pt x="19680" y="6503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45" name="Google Shape;3945;g34ed79b00d1_0_3626"/>
              <p:cNvSpPr/>
              <p:nvPr/>
            </p:nvSpPr>
            <p:spPr>
              <a:xfrm>
                <a:off x="9000785" y="1956702"/>
                <a:ext cx="89808" cy="130466"/>
              </a:xfrm>
              <a:custGeom>
                <a:rect b="b" l="l" r="r" t="t"/>
                <a:pathLst>
                  <a:path extrusionOk="0" h="130466" w="89808">
                    <a:moveTo>
                      <a:pt x="89758" y="93704"/>
                    </a:moveTo>
                    <a:cubicBezTo>
                      <a:pt x="89758" y="101746"/>
                      <a:pt x="87760" y="108489"/>
                      <a:pt x="83715" y="113984"/>
                    </a:cubicBezTo>
                    <a:cubicBezTo>
                      <a:pt x="79718" y="119478"/>
                      <a:pt x="73974" y="123574"/>
                      <a:pt x="66482" y="126321"/>
                    </a:cubicBezTo>
                    <a:cubicBezTo>
                      <a:pt x="58989" y="129068"/>
                      <a:pt x="50098" y="130467"/>
                      <a:pt x="39759" y="130467"/>
                    </a:cubicBezTo>
                    <a:cubicBezTo>
                      <a:pt x="30968" y="130467"/>
                      <a:pt x="23326" y="129768"/>
                      <a:pt x="16883" y="128419"/>
                    </a:cubicBezTo>
                    <a:cubicBezTo>
                      <a:pt x="10439" y="127020"/>
                      <a:pt x="4795" y="125072"/>
                      <a:pt x="0" y="122575"/>
                    </a:cubicBezTo>
                    <a:lnTo>
                      <a:pt x="0" y="104993"/>
                    </a:lnTo>
                    <a:cubicBezTo>
                      <a:pt x="5144" y="107540"/>
                      <a:pt x="11239" y="109838"/>
                      <a:pt x="18381" y="111886"/>
                    </a:cubicBezTo>
                    <a:cubicBezTo>
                      <a:pt x="25524" y="113934"/>
                      <a:pt x="32766" y="114983"/>
                      <a:pt x="40209" y="114983"/>
                    </a:cubicBezTo>
                    <a:cubicBezTo>
                      <a:pt x="51098" y="114983"/>
                      <a:pt x="58989" y="113234"/>
                      <a:pt x="63884" y="109688"/>
                    </a:cubicBezTo>
                    <a:cubicBezTo>
                      <a:pt x="68779" y="106142"/>
                      <a:pt x="71227" y="101397"/>
                      <a:pt x="71227" y="95303"/>
                    </a:cubicBezTo>
                    <a:cubicBezTo>
                      <a:pt x="71227" y="91856"/>
                      <a:pt x="70228" y="88809"/>
                      <a:pt x="68280" y="86162"/>
                    </a:cubicBezTo>
                    <a:cubicBezTo>
                      <a:pt x="66332" y="83515"/>
                      <a:pt x="63036" y="80967"/>
                      <a:pt x="58440" y="78470"/>
                    </a:cubicBezTo>
                    <a:cubicBezTo>
                      <a:pt x="53845" y="75973"/>
                      <a:pt x="47502" y="73225"/>
                      <a:pt x="39360" y="70278"/>
                    </a:cubicBezTo>
                    <a:cubicBezTo>
                      <a:pt x="31318" y="67231"/>
                      <a:pt x="24375" y="64185"/>
                      <a:pt x="18531" y="61138"/>
                    </a:cubicBezTo>
                    <a:cubicBezTo>
                      <a:pt x="12687" y="58091"/>
                      <a:pt x="8142" y="54395"/>
                      <a:pt x="4995" y="50049"/>
                    </a:cubicBezTo>
                    <a:cubicBezTo>
                      <a:pt x="1848" y="45703"/>
                      <a:pt x="249" y="40009"/>
                      <a:pt x="249" y="33066"/>
                    </a:cubicBezTo>
                    <a:cubicBezTo>
                      <a:pt x="249" y="22427"/>
                      <a:pt x="4545" y="14236"/>
                      <a:pt x="13186" y="8541"/>
                    </a:cubicBezTo>
                    <a:cubicBezTo>
                      <a:pt x="21778" y="2847"/>
                      <a:pt x="33116" y="0"/>
                      <a:pt x="47152" y="0"/>
                    </a:cubicBezTo>
                    <a:cubicBezTo>
                      <a:pt x="54744" y="0"/>
                      <a:pt x="61837" y="749"/>
                      <a:pt x="68480" y="2248"/>
                    </a:cubicBezTo>
                    <a:cubicBezTo>
                      <a:pt x="75123" y="3746"/>
                      <a:pt x="81267" y="5744"/>
                      <a:pt x="87011" y="8292"/>
                    </a:cubicBezTo>
                    <a:lnTo>
                      <a:pt x="80568" y="23576"/>
                    </a:lnTo>
                    <a:cubicBezTo>
                      <a:pt x="75373" y="21378"/>
                      <a:pt x="69829" y="19480"/>
                      <a:pt x="63934" y="17932"/>
                    </a:cubicBezTo>
                    <a:cubicBezTo>
                      <a:pt x="58041" y="16383"/>
                      <a:pt x="52046" y="15634"/>
                      <a:pt x="45903" y="15634"/>
                    </a:cubicBezTo>
                    <a:cubicBezTo>
                      <a:pt x="37112" y="15634"/>
                      <a:pt x="30319" y="17083"/>
                      <a:pt x="25624" y="19980"/>
                    </a:cubicBezTo>
                    <a:cubicBezTo>
                      <a:pt x="20928" y="22877"/>
                      <a:pt x="18581" y="26873"/>
                      <a:pt x="18581" y="31917"/>
                    </a:cubicBezTo>
                    <a:cubicBezTo>
                      <a:pt x="18581" y="35814"/>
                      <a:pt x="19680" y="39060"/>
                      <a:pt x="21878" y="41558"/>
                    </a:cubicBezTo>
                    <a:cubicBezTo>
                      <a:pt x="24075" y="44055"/>
                      <a:pt x="27571" y="46453"/>
                      <a:pt x="32367" y="48700"/>
                    </a:cubicBezTo>
                    <a:cubicBezTo>
                      <a:pt x="37212" y="50948"/>
                      <a:pt x="43555" y="53545"/>
                      <a:pt x="51447" y="56492"/>
                    </a:cubicBezTo>
                    <a:cubicBezTo>
                      <a:pt x="59339" y="59389"/>
                      <a:pt x="66132" y="62386"/>
                      <a:pt x="71876" y="65533"/>
                    </a:cubicBezTo>
                    <a:cubicBezTo>
                      <a:pt x="77620" y="68680"/>
                      <a:pt x="82066" y="72376"/>
                      <a:pt x="85163" y="76772"/>
                    </a:cubicBezTo>
                    <a:cubicBezTo>
                      <a:pt x="88260" y="81167"/>
                      <a:pt x="89808" y="86811"/>
                      <a:pt x="89808" y="9370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46" name="Google Shape;3946;g34ed79b00d1_0_3626"/>
              <p:cNvSpPr/>
              <p:nvPr/>
            </p:nvSpPr>
            <p:spPr>
              <a:xfrm>
                <a:off x="9175306" y="1956702"/>
                <a:ext cx="91956" cy="130466"/>
              </a:xfrm>
              <a:custGeom>
                <a:rect b="b" l="l" r="r" t="t"/>
                <a:pathLst>
                  <a:path extrusionOk="0" h="130466" w="91956">
                    <a:moveTo>
                      <a:pt x="57441" y="130467"/>
                    </a:moveTo>
                    <a:cubicBezTo>
                      <a:pt x="46103" y="130467"/>
                      <a:pt x="36113" y="128119"/>
                      <a:pt x="27472" y="123474"/>
                    </a:cubicBezTo>
                    <a:cubicBezTo>
                      <a:pt x="18831" y="118779"/>
                      <a:pt x="12088" y="111686"/>
                      <a:pt x="7242" y="102096"/>
                    </a:cubicBezTo>
                    <a:cubicBezTo>
                      <a:pt x="2397" y="92506"/>
                      <a:pt x="0" y="80468"/>
                      <a:pt x="0" y="65933"/>
                    </a:cubicBezTo>
                    <a:cubicBezTo>
                      <a:pt x="0" y="51398"/>
                      <a:pt x="2547" y="38211"/>
                      <a:pt x="7642" y="28521"/>
                    </a:cubicBezTo>
                    <a:cubicBezTo>
                      <a:pt x="12737" y="18831"/>
                      <a:pt x="19780" y="11638"/>
                      <a:pt x="28721" y="6993"/>
                    </a:cubicBezTo>
                    <a:cubicBezTo>
                      <a:pt x="37662" y="2298"/>
                      <a:pt x="47851" y="0"/>
                      <a:pt x="59289" y="0"/>
                    </a:cubicBezTo>
                    <a:cubicBezTo>
                      <a:pt x="65583" y="0"/>
                      <a:pt x="71627" y="649"/>
                      <a:pt x="77521" y="1898"/>
                    </a:cubicBezTo>
                    <a:cubicBezTo>
                      <a:pt x="83415" y="3147"/>
                      <a:pt x="88160" y="4745"/>
                      <a:pt x="91956" y="6643"/>
                    </a:cubicBezTo>
                    <a:lnTo>
                      <a:pt x="86212" y="22627"/>
                    </a:lnTo>
                    <a:cubicBezTo>
                      <a:pt x="82366" y="21078"/>
                      <a:pt x="77970" y="19730"/>
                      <a:pt x="72925" y="18481"/>
                    </a:cubicBezTo>
                    <a:cubicBezTo>
                      <a:pt x="67931" y="17232"/>
                      <a:pt x="63236" y="16633"/>
                      <a:pt x="58840" y="16633"/>
                    </a:cubicBezTo>
                    <a:cubicBezTo>
                      <a:pt x="50099" y="16633"/>
                      <a:pt x="42856" y="18531"/>
                      <a:pt x="37062" y="22277"/>
                    </a:cubicBezTo>
                    <a:cubicBezTo>
                      <a:pt x="31268" y="26024"/>
                      <a:pt x="26973" y="31568"/>
                      <a:pt x="24076" y="38810"/>
                    </a:cubicBezTo>
                    <a:cubicBezTo>
                      <a:pt x="21178" y="46103"/>
                      <a:pt x="19780" y="55044"/>
                      <a:pt x="19780" y="65683"/>
                    </a:cubicBezTo>
                    <a:cubicBezTo>
                      <a:pt x="19780" y="76322"/>
                      <a:pt x="21178" y="84564"/>
                      <a:pt x="23976" y="91756"/>
                    </a:cubicBezTo>
                    <a:cubicBezTo>
                      <a:pt x="26773" y="98949"/>
                      <a:pt x="30968" y="104443"/>
                      <a:pt x="36513" y="108240"/>
                    </a:cubicBezTo>
                    <a:cubicBezTo>
                      <a:pt x="42057" y="112036"/>
                      <a:pt x="49000" y="113934"/>
                      <a:pt x="57341" y="113934"/>
                    </a:cubicBezTo>
                    <a:cubicBezTo>
                      <a:pt x="63985" y="113934"/>
                      <a:pt x="70029" y="113234"/>
                      <a:pt x="75373" y="111786"/>
                    </a:cubicBezTo>
                    <a:cubicBezTo>
                      <a:pt x="80718" y="110387"/>
                      <a:pt x="85613" y="108689"/>
                      <a:pt x="89958" y="106791"/>
                    </a:cubicBezTo>
                    <a:lnTo>
                      <a:pt x="89958" y="123774"/>
                    </a:lnTo>
                    <a:cubicBezTo>
                      <a:pt x="85763" y="125922"/>
                      <a:pt x="81067" y="127570"/>
                      <a:pt x="75873" y="128719"/>
                    </a:cubicBezTo>
                    <a:cubicBezTo>
                      <a:pt x="70678" y="129867"/>
                      <a:pt x="64534" y="130417"/>
                      <a:pt x="57441" y="13041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47" name="Google Shape;3947;g34ed79b00d1_0_3626"/>
              <p:cNvSpPr/>
              <p:nvPr/>
            </p:nvSpPr>
            <p:spPr>
              <a:xfrm>
                <a:off x="9288091" y="1956652"/>
                <a:ext cx="115532" cy="130516"/>
              </a:xfrm>
              <a:custGeom>
                <a:rect b="b" l="l" r="r" t="t"/>
                <a:pathLst>
                  <a:path extrusionOk="0" h="130516" w="115532">
                    <a:moveTo>
                      <a:pt x="115482" y="65034"/>
                    </a:moveTo>
                    <a:cubicBezTo>
                      <a:pt x="115482" y="75373"/>
                      <a:pt x="114134" y="84614"/>
                      <a:pt x="111487" y="92705"/>
                    </a:cubicBezTo>
                    <a:cubicBezTo>
                      <a:pt x="108789" y="100847"/>
                      <a:pt x="104943" y="107690"/>
                      <a:pt x="99898" y="113284"/>
                    </a:cubicBezTo>
                    <a:cubicBezTo>
                      <a:pt x="94854" y="118879"/>
                      <a:pt x="88760" y="123124"/>
                      <a:pt x="81567" y="126071"/>
                    </a:cubicBezTo>
                    <a:cubicBezTo>
                      <a:pt x="74424" y="129018"/>
                      <a:pt x="66282" y="130517"/>
                      <a:pt x="57292" y="130517"/>
                    </a:cubicBezTo>
                    <a:cubicBezTo>
                      <a:pt x="48850" y="130517"/>
                      <a:pt x="41159" y="129018"/>
                      <a:pt x="34166" y="126071"/>
                    </a:cubicBezTo>
                    <a:cubicBezTo>
                      <a:pt x="27173" y="123124"/>
                      <a:pt x="21129" y="118829"/>
                      <a:pt x="16034" y="113284"/>
                    </a:cubicBezTo>
                    <a:cubicBezTo>
                      <a:pt x="10939" y="107740"/>
                      <a:pt x="6993" y="100847"/>
                      <a:pt x="4196" y="92705"/>
                    </a:cubicBezTo>
                    <a:cubicBezTo>
                      <a:pt x="1399" y="84614"/>
                      <a:pt x="0" y="75373"/>
                      <a:pt x="0" y="65034"/>
                    </a:cubicBezTo>
                    <a:cubicBezTo>
                      <a:pt x="0" y="51248"/>
                      <a:pt x="2348" y="39510"/>
                      <a:pt x="6993" y="29820"/>
                    </a:cubicBezTo>
                    <a:cubicBezTo>
                      <a:pt x="11689" y="20129"/>
                      <a:pt x="18332" y="12737"/>
                      <a:pt x="27023" y="7642"/>
                    </a:cubicBezTo>
                    <a:cubicBezTo>
                      <a:pt x="35714" y="2547"/>
                      <a:pt x="46053" y="0"/>
                      <a:pt x="58091" y="0"/>
                    </a:cubicBezTo>
                    <a:cubicBezTo>
                      <a:pt x="70129" y="0"/>
                      <a:pt x="79619" y="2547"/>
                      <a:pt x="88260" y="7692"/>
                    </a:cubicBezTo>
                    <a:cubicBezTo>
                      <a:pt x="96851" y="12837"/>
                      <a:pt x="103595" y="20229"/>
                      <a:pt x="108340" y="29919"/>
                    </a:cubicBezTo>
                    <a:cubicBezTo>
                      <a:pt x="113135" y="39610"/>
                      <a:pt x="115532" y="51298"/>
                      <a:pt x="115532" y="65034"/>
                    </a:cubicBezTo>
                    <a:close/>
                    <a:moveTo>
                      <a:pt x="19680" y="65034"/>
                    </a:moveTo>
                    <a:cubicBezTo>
                      <a:pt x="19680" y="75123"/>
                      <a:pt x="21029" y="83914"/>
                      <a:pt x="23726" y="91357"/>
                    </a:cubicBezTo>
                    <a:cubicBezTo>
                      <a:pt x="26423" y="98799"/>
                      <a:pt x="30519" y="104543"/>
                      <a:pt x="36114" y="108589"/>
                    </a:cubicBezTo>
                    <a:cubicBezTo>
                      <a:pt x="41708" y="112635"/>
                      <a:pt x="48900" y="114683"/>
                      <a:pt x="57691" y="114683"/>
                    </a:cubicBezTo>
                    <a:cubicBezTo>
                      <a:pt x="66482" y="114683"/>
                      <a:pt x="73625" y="112635"/>
                      <a:pt x="79220" y="108589"/>
                    </a:cubicBezTo>
                    <a:cubicBezTo>
                      <a:pt x="84814" y="104543"/>
                      <a:pt x="89009" y="98799"/>
                      <a:pt x="91707" y="91357"/>
                    </a:cubicBezTo>
                    <a:cubicBezTo>
                      <a:pt x="94404" y="83914"/>
                      <a:pt x="95752" y="75173"/>
                      <a:pt x="95752" y="65034"/>
                    </a:cubicBezTo>
                    <a:cubicBezTo>
                      <a:pt x="95752" y="54894"/>
                      <a:pt x="94404" y="46303"/>
                      <a:pt x="91707" y="39010"/>
                    </a:cubicBezTo>
                    <a:cubicBezTo>
                      <a:pt x="89009" y="31718"/>
                      <a:pt x="84913" y="26073"/>
                      <a:pt x="79319" y="22077"/>
                    </a:cubicBezTo>
                    <a:cubicBezTo>
                      <a:pt x="73725" y="18082"/>
                      <a:pt x="66482" y="16084"/>
                      <a:pt x="57591" y="16084"/>
                    </a:cubicBezTo>
                    <a:cubicBezTo>
                      <a:pt x="44505" y="16084"/>
                      <a:pt x="34915" y="20429"/>
                      <a:pt x="28821" y="29070"/>
                    </a:cubicBezTo>
                    <a:cubicBezTo>
                      <a:pt x="22727" y="37711"/>
                      <a:pt x="19680" y="49699"/>
                      <a:pt x="19680" y="6503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48" name="Google Shape;3948;g34ed79b00d1_0_3626"/>
              <p:cNvSpPr/>
              <p:nvPr/>
            </p:nvSpPr>
            <p:spPr>
              <a:xfrm>
                <a:off x="9436540" y="1956652"/>
                <a:ext cx="104992" cy="128269"/>
              </a:xfrm>
              <a:custGeom>
                <a:rect b="b" l="l" r="r" t="t"/>
                <a:pathLst>
                  <a:path extrusionOk="0" h="128269" w="104992">
                    <a:moveTo>
                      <a:pt x="59639" y="0"/>
                    </a:moveTo>
                    <a:cubicBezTo>
                      <a:pt x="74574" y="0"/>
                      <a:pt x="85862" y="3646"/>
                      <a:pt x="93504" y="10989"/>
                    </a:cubicBezTo>
                    <a:cubicBezTo>
                      <a:pt x="101147" y="18281"/>
                      <a:pt x="104993" y="30019"/>
                      <a:pt x="104993" y="46203"/>
                    </a:cubicBezTo>
                    <a:lnTo>
                      <a:pt x="104993" y="128219"/>
                    </a:lnTo>
                    <a:lnTo>
                      <a:pt x="86162" y="128219"/>
                    </a:lnTo>
                    <a:lnTo>
                      <a:pt x="86162" y="47452"/>
                    </a:lnTo>
                    <a:cubicBezTo>
                      <a:pt x="86162" y="36962"/>
                      <a:pt x="83765" y="29120"/>
                      <a:pt x="78969" y="23925"/>
                    </a:cubicBezTo>
                    <a:cubicBezTo>
                      <a:pt x="74174" y="18731"/>
                      <a:pt x="66832" y="16133"/>
                      <a:pt x="56991" y="16133"/>
                    </a:cubicBezTo>
                    <a:cubicBezTo>
                      <a:pt x="43056" y="16133"/>
                      <a:pt x="33266" y="20079"/>
                      <a:pt x="27572" y="27971"/>
                    </a:cubicBezTo>
                    <a:cubicBezTo>
                      <a:pt x="21928" y="35863"/>
                      <a:pt x="19080" y="47302"/>
                      <a:pt x="19080" y="62336"/>
                    </a:cubicBezTo>
                    <a:lnTo>
                      <a:pt x="19080" y="128269"/>
                    </a:lnTo>
                    <a:lnTo>
                      <a:pt x="0" y="128269"/>
                    </a:lnTo>
                    <a:lnTo>
                      <a:pt x="0" y="2348"/>
                    </a:lnTo>
                    <a:lnTo>
                      <a:pt x="15384" y="2348"/>
                    </a:lnTo>
                    <a:lnTo>
                      <a:pt x="18231" y="20479"/>
                    </a:lnTo>
                    <a:lnTo>
                      <a:pt x="19280" y="20479"/>
                    </a:lnTo>
                    <a:cubicBezTo>
                      <a:pt x="21977" y="16034"/>
                      <a:pt x="25374" y="12287"/>
                      <a:pt x="29519" y="9290"/>
                    </a:cubicBezTo>
                    <a:cubicBezTo>
                      <a:pt x="33666" y="6244"/>
                      <a:pt x="38311" y="3946"/>
                      <a:pt x="43405" y="2397"/>
                    </a:cubicBezTo>
                    <a:cubicBezTo>
                      <a:pt x="48550" y="849"/>
                      <a:pt x="53945" y="50"/>
                      <a:pt x="59589" y="5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49" name="Google Shape;3949;g34ed79b00d1_0_3626"/>
              <p:cNvSpPr/>
              <p:nvPr/>
            </p:nvSpPr>
            <p:spPr>
              <a:xfrm>
                <a:off x="9572501" y="1956702"/>
                <a:ext cx="89808" cy="130466"/>
              </a:xfrm>
              <a:custGeom>
                <a:rect b="b" l="l" r="r" t="t"/>
                <a:pathLst>
                  <a:path extrusionOk="0" h="130466" w="89808">
                    <a:moveTo>
                      <a:pt x="89758" y="93704"/>
                    </a:moveTo>
                    <a:cubicBezTo>
                      <a:pt x="89758" y="101746"/>
                      <a:pt x="87760" y="108489"/>
                      <a:pt x="83715" y="113984"/>
                    </a:cubicBezTo>
                    <a:cubicBezTo>
                      <a:pt x="79718" y="119478"/>
                      <a:pt x="73974" y="123574"/>
                      <a:pt x="66482" y="126321"/>
                    </a:cubicBezTo>
                    <a:cubicBezTo>
                      <a:pt x="58989" y="129068"/>
                      <a:pt x="50099" y="130467"/>
                      <a:pt x="39759" y="130467"/>
                    </a:cubicBezTo>
                    <a:cubicBezTo>
                      <a:pt x="30968" y="130467"/>
                      <a:pt x="23326" y="129768"/>
                      <a:pt x="16883" y="128419"/>
                    </a:cubicBezTo>
                    <a:cubicBezTo>
                      <a:pt x="10439" y="127020"/>
                      <a:pt x="4795" y="125072"/>
                      <a:pt x="0" y="122575"/>
                    </a:cubicBezTo>
                    <a:lnTo>
                      <a:pt x="0" y="104993"/>
                    </a:lnTo>
                    <a:cubicBezTo>
                      <a:pt x="5145" y="107540"/>
                      <a:pt x="11239" y="109838"/>
                      <a:pt x="18381" y="111886"/>
                    </a:cubicBezTo>
                    <a:cubicBezTo>
                      <a:pt x="25524" y="113934"/>
                      <a:pt x="32766" y="114983"/>
                      <a:pt x="40209" y="114983"/>
                    </a:cubicBezTo>
                    <a:cubicBezTo>
                      <a:pt x="51098" y="114983"/>
                      <a:pt x="58989" y="113234"/>
                      <a:pt x="63885" y="109688"/>
                    </a:cubicBezTo>
                    <a:cubicBezTo>
                      <a:pt x="68780" y="106142"/>
                      <a:pt x="71227" y="101397"/>
                      <a:pt x="71227" y="95303"/>
                    </a:cubicBezTo>
                    <a:cubicBezTo>
                      <a:pt x="71227" y="91856"/>
                      <a:pt x="70228" y="88809"/>
                      <a:pt x="68281" y="86162"/>
                    </a:cubicBezTo>
                    <a:cubicBezTo>
                      <a:pt x="66332" y="83515"/>
                      <a:pt x="63036" y="80967"/>
                      <a:pt x="58440" y="78470"/>
                    </a:cubicBezTo>
                    <a:cubicBezTo>
                      <a:pt x="53845" y="75973"/>
                      <a:pt x="47502" y="73225"/>
                      <a:pt x="39360" y="70278"/>
                    </a:cubicBezTo>
                    <a:cubicBezTo>
                      <a:pt x="31318" y="67231"/>
                      <a:pt x="24375" y="64185"/>
                      <a:pt x="18531" y="61138"/>
                    </a:cubicBezTo>
                    <a:cubicBezTo>
                      <a:pt x="12687" y="58091"/>
                      <a:pt x="8142" y="54395"/>
                      <a:pt x="4995" y="50049"/>
                    </a:cubicBezTo>
                    <a:cubicBezTo>
                      <a:pt x="1848" y="45703"/>
                      <a:pt x="250" y="40009"/>
                      <a:pt x="250" y="33066"/>
                    </a:cubicBezTo>
                    <a:cubicBezTo>
                      <a:pt x="250" y="22427"/>
                      <a:pt x="4546" y="14236"/>
                      <a:pt x="13187" y="8541"/>
                    </a:cubicBezTo>
                    <a:cubicBezTo>
                      <a:pt x="21778" y="2847"/>
                      <a:pt x="33116" y="0"/>
                      <a:pt x="47152" y="0"/>
                    </a:cubicBezTo>
                    <a:cubicBezTo>
                      <a:pt x="54744" y="0"/>
                      <a:pt x="61837" y="749"/>
                      <a:pt x="68480" y="2248"/>
                    </a:cubicBezTo>
                    <a:cubicBezTo>
                      <a:pt x="75124" y="3746"/>
                      <a:pt x="81267" y="5744"/>
                      <a:pt x="87011" y="8292"/>
                    </a:cubicBezTo>
                    <a:lnTo>
                      <a:pt x="80568" y="23576"/>
                    </a:lnTo>
                    <a:cubicBezTo>
                      <a:pt x="75373" y="21378"/>
                      <a:pt x="69829" y="19480"/>
                      <a:pt x="63935" y="17932"/>
                    </a:cubicBezTo>
                    <a:cubicBezTo>
                      <a:pt x="58041" y="16383"/>
                      <a:pt x="52047" y="15634"/>
                      <a:pt x="45903" y="15634"/>
                    </a:cubicBezTo>
                    <a:cubicBezTo>
                      <a:pt x="37112" y="15634"/>
                      <a:pt x="30319" y="17083"/>
                      <a:pt x="25624" y="19980"/>
                    </a:cubicBezTo>
                    <a:cubicBezTo>
                      <a:pt x="20928" y="22877"/>
                      <a:pt x="18581" y="26873"/>
                      <a:pt x="18581" y="31917"/>
                    </a:cubicBezTo>
                    <a:cubicBezTo>
                      <a:pt x="18581" y="35814"/>
                      <a:pt x="19680" y="39060"/>
                      <a:pt x="21878" y="41558"/>
                    </a:cubicBezTo>
                    <a:cubicBezTo>
                      <a:pt x="24075" y="44055"/>
                      <a:pt x="27572" y="46453"/>
                      <a:pt x="32367" y="48700"/>
                    </a:cubicBezTo>
                    <a:cubicBezTo>
                      <a:pt x="37212" y="50948"/>
                      <a:pt x="43555" y="53545"/>
                      <a:pt x="51448" y="56492"/>
                    </a:cubicBezTo>
                    <a:cubicBezTo>
                      <a:pt x="59339" y="59389"/>
                      <a:pt x="66132" y="62386"/>
                      <a:pt x="71877" y="65533"/>
                    </a:cubicBezTo>
                    <a:cubicBezTo>
                      <a:pt x="77621" y="68680"/>
                      <a:pt x="82066" y="72376"/>
                      <a:pt x="85163" y="76772"/>
                    </a:cubicBezTo>
                    <a:cubicBezTo>
                      <a:pt x="88260" y="81167"/>
                      <a:pt x="89808" y="86811"/>
                      <a:pt x="89808" y="9370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50" name="Google Shape;3950;g34ed79b00d1_0_3626"/>
              <p:cNvSpPr/>
              <p:nvPr/>
            </p:nvSpPr>
            <p:spPr>
              <a:xfrm>
                <a:off x="9685985" y="1956602"/>
                <a:ext cx="106691" cy="130516"/>
              </a:xfrm>
              <a:custGeom>
                <a:rect b="b" l="l" r="r" t="t"/>
                <a:pathLst>
                  <a:path extrusionOk="0" h="130516" w="106691">
                    <a:moveTo>
                      <a:pt x="55443" y="50"/>
                    </a:moveTo>
                    <a:cubicBezTo>
                      <a:pt x="66182" y="50"/>
                      <a:pt x="75373" y="2447"/>
                      <a:pt x="83015" y="7193"/>
                    </a:cubicBezTo>
                    <a:cubicBezTo>
                      <a:pt x="90658" y="11938"/>
                      <a:pt x="96552" y="18581"/>
                      <a:pt x="100597" y="27122"/>
                    </a:cubicBezTo>
                    <a:cubicBezTo>
                      <a:pt x="104644" y="35664"/>
                      <a:pt x="106691" y="45653"/>
                      <a:pt x="106691" y="57042"/>
                    </a:cubicBezTo>
                    <a:lnTo>
                      <a:pt x="106691" y="68880"/>
                    </a:lnTo>
                    <a:lnTo>
                      <a:pt x="19730" y="68880"/>
                    </a:lnTo>
                    <a:cubicBezTo>
                      <a:pt x="19980" y="83665"/>
                      <a:pt x="23626" y="94903"/>
                      <a:pt x="30769" y="102645"/>
                    </a:cubicBezTo>
                    <a:cubicBezTo>
                      <a:pt x="37911" y="110387"/>
                      <a:pt x="47901" y="114233"/>
                      <a:pt x="60888" y="114233"/>
                    </a:cubicBezTo>
                    <a:cubicBezTo>
                      <a:pt x="68830" y="114233"/>
                      <a:pt x="75873" y="113484"/>
                      <a:pt x="82017" y="112036"/>
                    </a:cubicBezTo>
                    <a:cubicBezTo>
                      <a:pt x="88160" y="110587"/>
                      <a:pt x="94504" y="108439"/>
                      <a:pt x="101097" y="105592"/>
                    </a:cubicBezTo>
                    <a:lnTo>
                      <a:pt x="101097" y="122375"/>
                    </a:lnTo>
                    <a:cubicBezTo>
                      <a:pt x="94753" y="125222"/>
                      <a:pt x="88460" y="127270"/>
                      <a:pt x="82216" y="128569"/>
                    </a:cubicBezTo>
                    <a:cubicBezTo>
                      <a:pt x="75972" y="129867"/>
                      <a:pt x="68580" y="130517"/>
                      <a:pt x="60089" y="130517"/>
                    </a:cubicBezTo>
                    <a:cubicBezTo>
                      <a:pt x="48001" y="130517"/>
                      <a:pt x="37462" y="128069"/>
                      <a:pt x="28421" y="123124"/>
                    </a:cubicBezTo>
                    <a:cubicBezTo>
                      <a:pt x="19380" y="118179"/>
                      <a:pt x="12437" y="110937"/>
                      <a:pt x="7442" y="101347"/>
                    </a:cubicBezTo>
                    <a:cubicBezTo>
                      <a:pt x="2447" y="91756"/>
                      <a:pt x="0" y="80068"/>
                      <a:pt x="0" y="66182"/>
                    </a:cubicBezTo>
                    <a:cubicBezTo>
                      <a:pt x="0" y="52297"/>
                      <a:pt x="2297" y="40908"/>
                      <a:pt x="6843" y="30968"/>
                    </a:cubicBezTo>
                    <a:cubicBezTo>
                      <a:pt x="11389" y="21028"/>
                      <a:pt x="17832" y="13436"/>
                      <a:pt x="26123" y="8042"/>
                    </a:cubicBezTo>
                    <a:cubicBezTo>
                      <a:pt x="34415" y="2697"/>
                      <a:pt x="44205" y="0"/>
                      <a:pt x="55493" y="0"/>
                    </a:cubicBezTo>
                    <a:close/>
                    <a:moveTo>
                      <a:pt x="55194" y="15684"/>
                    </a:moveTo>
                    <a:cubicBezTo>
                      <a:pt x="45004" y="15684"/>
                      <a:pt x="36862" y="19031"/>
                      <a:pt x="30819" y="25674"/>
                    </a:cubicBezTo>
                    <a:cubicBezTo>
                      <a:pt x="24775" y="32317"/>
                      <a:pt x="21178" y="41657"/>
                      <a:pt x="20030" y="53595"/>
                    </a:cubicBezTo>
                    <a:lnTo>
                      <a:pt x="86661" y="53595"/>
                    </a:lnTo>
                    <a:cubicBezTo>
                      <a:pt x="86562" y="46103"/>
                      <a:pt x="85413" y="39460"/>
                      <a:pt x="83165" y="33766"/>
                    </a:cubicBezTo>
                    <a:cubicBezTo>
                      <a:pt x="80918" y="28071"/>
                      <a:pt x="77471" y="23626"/>
                      <a:pt x="72875" y="20429"/>
                    </a:cubicBezTo>
                    <a:cubicBezTo>
                      <a:pt x="68281" y="17232"/>
                      <a:pt x="62386" y="15684"/>
                      <a:pt x="55194" y="1568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51" name="Google Shape;3951;g34ed79b00d1_0_3626"/>
              <p:cNvSpPr/>
              <p:nvPr/>
            </p:nvSpPr>
            <p:spPr>
              <a:xfrm>
                <a:off x="9808510" y="1956453"/>
                <a:ext cx="119527" cy="184961"/>
              </a:xfrm>
              <a:custGeom>
                <a:rect b="b" l="l" r="r" t="t"/>
                <a:pathLst>
                  <a:path extrusionOk="0" h="184961" w="119527">
                    <a:moveTo>
                      <a:pt x="51697" y="184961"/>
                    </a:moveTo>
                    <a:cubicBezTo>
                      <a:pt x="35164" y="184961"/>
                      <a:pt x="22427" y="181864"/>
                      <a:pt x="13436" y="175721"/>
                    </a:cubicBezTo>
                    <a:cubicBezTo>
                      <a:pt x="4446" y="169577"/>
                      <a:pt x="0" y="160936"/>
                      <a:pt x="0" y="149797"/>
                    </a:cubicBezTo>
                    <a:cubicBezTo>
                      <a:pt x="0" y="141905"/>
                      <a:pt x="2497" y="135162"/>
                      <a:pt x="7542" y="129568"/>
                    </a:cubicBezTo>
                    <a:cubicBezTo>
                      <a:pt x="12587" y="123974"/>
                      <a:pt x="19530" y="120277"/>
                      <a:pt x="28371" y="118429"/>
                    </a:cubicBezTo>
                    <a:cubicBezTo>
                      <a:pt x="25075" y="116881"/>
                      <a:pt x="22277" y="114583"/>
                      <a:pt x="19930" y="111536"/>
                    </a:cubicBezTo>
                    <a:cubicBezTo>
                      <a:pt x="17582" y="108489"/>
                      <a:pt x="16433" y="104943"/>
                      <a:pt x="16433" y="100947"/>
                    </a:cubicBezTo>
                    <a:cubicBezTo>
                      <a:pt x="16433" y="96352"/>
                      <a:pt x="17732" y="92306"/>
                      <a:pt x="20279" y="88809"/>
                    </a:cubicBezTo>
                    <a:cubicBezTo>
                      <a:pt x="22826" y="85313"/>
                      <a:pt x="26773" y="81966"/>
                      <a:pt x="32067" y="78770"/>
                    </a:cubicBezTo>
                    <a:cubicBezTo>
                      <a:pt x="25474" y="76072"/>
                      <a:pt x="20130" y="71577"/>
                      <a:pt x="16033" y="65134"/>
                    </a:cubicBezTo>
                    <a:cubicBezTo>
                      <a:pt x="11938" y="58740"/>
                      <a:pt x="9890" y="51298"/>
                      <a:pt x="9890" y="42806"/>
                    </a:cubicBezTo>
                    <a:cubicBezTo>
                      <a:pt x="9890" y="33766"/>
                      <a:pt x="11788" y="26073"/>
                      <a:pt x="15534" y="19680"/>
                    </a:cubicBezTo>
                    <a:cubicBezTo>
                      <a:pt x="19280" y="13286"/>
                      <a:pt x="24725" y="8391"/>
                      <a:pt x="31867" y="5045"/>
                    </a:cubicBezTo>
                    <a:cubicBezTo>
                      <a:pt x="39010" y="1698"/>
                      <a:pt x="47602" y="0"/>
                      <a:pt x="57691" y="0"/>
                    </a:cubicBezTo>
                    <a:cubicBezTo>
                      <a:pt x="59889" y="0"/>
                      <a:pt x="62136" y="100"/>
                      <a:pt x="64434" y="300"/>
                    </a:cubicBezTo>
                    <a:cubicBezTo>
                      <a:pt x="66682" y="500"/>
                      <a:pt x="68880" y="749"/>
                      <a:pt x="70927" y="1099"/>
                    </a:cubicBezTo>
                    <a:cubicBezTo>
                      <a:pt x="72975" y="1449"/>
                      <a:pt x="74774" y="1848"/>
                      <a:pt x="76322" y="2298"/>
                    </a:cubicBezTo>
                    <a:lnTo>
                      <a:pt x="119528" y="2298"/>
                    </a:lnTo>
                    <a:lnTo>
                      <a:pt x="119528" y="14585"/>
                    </a:lnTo>
                    <a:lnTo>
                      <a:pt x="96302" y="17432"/>
                    </a:lnTo>
                    <a:cubicBezTo>
                      <a:pt x="98599" y="20429"/>
                      <a:pt x="100497" y="24025"/>
                      <a:pt x="102046" y="28221"/>
                    </a:cubicBezTo>
                    <a:cubicBezTo>
                      <a:pt x="103594" y="32417"/>
                      <a:pt x="104344" y="37112"/>
                      <a:pt x="104344" y="42257"/>
                    </a:cubicBezTo>
                    <a:cubicBezTo>
                      <a:pt x="104344" y="54844"/>
                      <a:pt x="100098" y="64784"/>
                      <a:pt x="91606" y="72176"/>
                    </a:cubicBezTo>
                    <a:cubicBezTo>
                      <a:pt x="83115" y="79569"/>
                      <a:pt x="71427" y="83265"/>
                      <a:pt x="56592" y="83265"/>
                    </a:cubicBezTo>
                    <a:cubicBezTo>
                      <a:pt x="53046" y="83265"/>
                      <a:pt x="49450" y="82965"/>
                      <a:pt x="45803" y="82366"/>
                    </a:cubicBezTo>
                    <a:cubicBezTo>
                      <a:pt x="42057" y="84414"/>
                      <a:pt x="39210" y="86711"/>
                      <a:pt x="37262" y="89259"/>
                    </a:cubicBezTo>
                    <a:cubicBezTo>
                      <a:pt x="35314" y="91806"/>
                      <a:pt x="34315" y="94703"/>
                      <a:pt x="34315" y="98000"/>
                    </a:cubicBezTo>
                    <a:cubicBezTo>
                      <a:pt x="34315" y="100447"/>
                      <a:pt x="35064" y="102395"/>
                      <a:pt x="36562" y="103844"/>
                    </a:cubicBezTo>
                    <a:cubicBezTo>
                      <a:pt x="38061" y="105292"/>
                      <a:pt x="40209" y="106342"/>
                      <a:pt x="43056" y="106991"/>
                    </a:cubicBezTo>
                    <a:cubicBezTo>
                      <a:pt x="45903" y="107640"/>
                      <a:pt x="49300" y="107990"/>
                      <a:pt x="53296" y="107990"/>
                    </a:cubicBezTo>
                    <a:lnTo>
                      <a:pt x="75473" y="107990"/>
                    </a:lnTo>
                    <a:cubicBezTo>
                      <a:pt x="89159" y="107990"/>
                      <a:pt x="99698" y="110837"/>
                      <a:pt x="106991" y="116581"/>
                    </a:cubicBezTo>
                    <a:cubicBezTo>
                      <a:pt x="114283" y="122325"/>
                      <a:pt x="117980" y="130716"/>
                      <a:pt x="117980" y="141755"/>
                    </a:cubicBezTo>
                    <a:cubicBezTo>
                      <a:pt x="117980" y="155691"/>
                      <a:pt x="112335" y="166380"/>
                      <a:pt x="100997" y="173823"/>
                    </a:cubicBezTo>
                    <a:cubicBezTo>
                      <a:pt x="89658" y="181265"/>
                      <a:pt x="73275" y="184961"/>
                      <a:pt x="51847" y="184961"/>
                    </a:cubicBezTo>
                    <a:close/>
                    <a:moveTo>
                      <a:pt x="52246" y="170027"/>
                    </a:moveTo>
                    <a:cubicBezTo>
                      <a:pt x="62636" y="170027"/>
                      <a:pt x="71277" y="168977"/>
                      <a:pt x="78170" y="166880"/>
                    </a:cubicBezTo>
                    <a:cubicBezTo>
                      <a:pt x="85013" y="164782"/>
                      <a:pt x="90158" y="161735"/>
                      <a:pt x="93554" y="157789"/>
                    </a:cubicBezTo>
                    <a:cubicBezTo>
                      <a:pt x="96951" y="153843"/>
                      <a:pt x="98649" y="149148"/>
                      <a:pt x="98649" y="143703"/>
                    </a:cubicBezTo>
                    <a:cubicBezTo>
                      <a:pt x="98649" y="138659"/>
                      <a:pt x="97501" y="134862"/>
                      <a:pt x="95203" y="132265"/>
                    </a:cubicBezTo>
                    <a:cubicBezTo>
                      <a:pt x="92905" y="129718"/>
                      <a:pt x="89558" y="127969"/>
                      <a:pt x="85113" y="127070"/>
                    </a:cubicBezTo>
                    <a:cubicBezTo>
                      <a:pt x="80668" y="126171"/>
                      <a:pt x="75223" y="125772"/>
                      <a:pt x="68780" y="125772"/>
                    </a:cubicBezTo>
                    <a:lnTo>
                      <a:pt x="46952" y="125772"/>
                    </a:lnTo>
                    <a:cubicBezTo>
                      <a:pt x="41308" y="125772"/>
                      <a:pt x="36363" y="126671"/>
                      <a:pt x="32117" y="128419"/>
                    </a:cubicBezTo>
                    <a:cubicBezTo>
                      <a:pt x="27921" y="130167"/>
                      <a:pt x="24675" y="132764"/>
                      <a:pt x="22427" y="136211"/>
                    </a:cubicBezTo>
                    <a:cubicBezTo>
                      <a:pt x="20180" y="139657"/>
                      <a:pt x="19030" y="143953"/>
                      <a:pt x="19030" y="149098"/>
                    </a:cubicBezTo>
                    <a:cubicBezTo>
                      <a:pt x="19030" y="155891"/>
                      <a:pt x="21928" y="161086"/>
                      <a:pt x="27672" y="164682"/>
                    </a:cubicBezTo>
                    <a:cubicBezTo>
                      <a:pt x="33416" y="168278"/>
                      <a:pt x="41607" y="170027"/>
                      <a:pt x="52246" y="170027"/>
                    </a:cubicBezTo>
                    <a:close/>
                    <a:moveTo>
                      <a:pt x="57191" y="69379"/>
                    </a:moveTo>
                    <a:cubicBezTo>
                      <a:pt x="66282" y="69379"/>
                      <a:pt x="73175" y="67081"/>
                      <a:pt x="77770" y="62486"/>
                    </a:cubicBezTo>
                    <a:cubicBezTo>
                      <a:pt x="82366" y="57891"/>
                      <a:pt x="84663" y="51198"/>
                      <a:pt x="84663" y="42407"/>
                    </a:cubicBezTo>
                    <a:cubicBezTo>
                      <a:pt x="84663" y="32966"/>
                      <a:pt x="82316" y="25924"/>
                      <a:pt x="77671" y="21228"/>
                    </a:cubicBezTo>
                    <a:cubicBezTo>
                      <a:pt x="72975" y="16533"/>
                      <a:pt x="66082" y="14186"/>
                      <a:pt x="56992" y="14186"/>
                    </a:cubicBezTo>
                    <a:cubicBezTo>
                      <a:pt x="47901" y="14186"/>
                      <a:pt x="41557" y="16633"/>
                      <a:pt x="36812" y="21478"/>
                    </a:cubicBezTo>
                    <a:cubicBezTo>
                      <a:pt x="32117" y="26323"/>
                      <a:pt x="29769" y="33466"/>
                      <a:pt x="29769" y="42806"/>
                    </a:cubicBezTo>
                    <a:cubicBezTo>
                      <a:pt x="29769" y="51398"/>
                      <a:pt x="32167" y="57991"/>
                      <a:pt x="36912" y="62586"/>
                    </a:cubicBezTo>
                    <a:cubicBezTo>
                      <a:pt x="41657" y="67181"/>
                      <a:pt x="48450" y="69479"/>
                      <a:pt x="57241" y="6947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52" name="Google Shape;3952;g34ed79b00d1_0_3626"/>
              <p:cNvSpPr/>
              <p:nvPr/>
            </p:nvSpPr>
            <p:spPr>
              <a:xfrm>
                <a:off x="9951464" y="1958950"/>
                <a:ext cx="105342" cy="128269"/>
              </a:xfrm>
              <a:custGeom>
                <a:rect b="b" l="l" r="r" t="t"/>
                <a:pathLst>
                  <a:path extrusionOk="0" h="128269" w="105342">
                    <a:moveTo>
                      <a:pt x="105292" y="0"/>
                    </a:moveTo>
                    <a:lnTo>
                      <a:pt x="105292" y="125921"/>
                    </a:lnTo>
                    <a:lnTo>
                      <a:pt x="89658" y="125921"/>
                    </a:lnTo>
                    <a:lnTo>
                      <a:pt x="86911" y="108239"/>
                    </a:lnTo>
                    <a:lnTo>
                      <a:pt x="85862" y="108239"/>
                    </a:lnTo>
                    <a:cubicBezTo>
                      <a:pt x="83265" y="112585"/>
                      <a:pt x="79868" y="116281"/>
                      <a:pt x="75773" y="119278"/>
                    </a:cubicBezTo>
                    <a:cubicBezTo>
                      <a:pt x="71677" y="122275"/>
                      <a:pt x="66982" y="124523"/>
                      <a:pt x="61837" y="126021"/>
                    </a:cubicBezTo>
                    <a:cubicBezTo>
                      <a:pt x="56642" y="127520"/>
                      <a:pt x="51148" y="128269"/>
                      <a:pt x="45353" y="128269"/>
                    </a:cubicBezTo>
                    <a:cubicBezTo>
                      <a:pt x="35414" y="128269"/>
                      <a:pt x="27073" y="126671"/>
                      <a:pt x="20329" y="123424"/>
                    </a:cubicBezTo>
                    <a:cubicBezTo>
                      <a:pt x="13586" y="120227"/>
                      <a:pt x="8491" y="115232"/>
                      <a:pt x="5095" y="108489"/>
                    </a:cubicBezTo>
                    <a:cubicBezTo>
                      <a:pt x="1698" y="101746"/>
                      <a:pt x="0" y="93105"/>
                      <a:pt x="0" y="82516"/>
                    </a:cubicBezTo>
                    <a:lnTo>
                      <a:pt x="0" y="50"/>
                    </a:lnTo>
                    <a:lnTo>
                      <a:pt x="19280" y="50"/>
                    </a:lnTo>
                    <a:lnTo>
                      <a:pt x="19280" y="81167"/>
                    </a:lnTo>
                    <a:cubicBezTo>
                      <a:pt x="19280" y="91656"/>
                      <a:pt x="21678" y="99498"/>
                      <a:pt x="26423" y="104643"/>
                    </a:cubicBezTo>
                    <a:cubicBezTo>
                      <a:pt x="31168" y="109788"/>
                      <a:pt x="38411" y="112385"/>
                      <a:pt x="48151" y="112385"/>
                    </a:cubicBezTo>
                    <a:cubicBezTo>
                      <a:pt x="57891" y="112385"/>
                      <a:pt x="64934" y="110637"/>
                      <a:pt x="70478" y="107091"/>
                    </a:cubicBezTo>
                    <a:cubicBezTo>
                      <a:pt x="76022" y="103544"/>
                      <a:pt x="80018" y="98400"/>
                      <a:pt x="82466" y="91507"/>
                    </a:cubicBezTo>
                    <a:cubicBezTo>
                      <a:pt x="84913" y="84664"/>
                      <a:pt x="86162" y="76222"/>
                      <a:pt x="86162" y="66282"/>
                    </a:cubicBezTo>
                    <a:lnTo>
                      <a:pt x="86162" y="0"/>
                    </a:lnTo>
                    <a:lnTo>
                      <a:pt x="105342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53" name="Google Shape;3953;g34ed79b00d1_0_3626"/>
              <p:cNvSpPr/>
              <p:nvPr/>
            </p:nvSpPr>
            <p:spPr>
              <a:xfrm>
                <a:off x="10095367" y="1911848"/>
                <a:ext cx="22977" cy="173023"/>
              </a:xfrm>
              <a:custGeom>
                <a:rect b="b" l="l" r="r" t="t"/>
                <a:pathLst>
                  <a:path extrusionOk="0" h="173023" w="22977">
                    <a:moveTo>
                      <a:pt x="11489" y="0"/>
                    </a:moveTo>
                    <a:cubicBezTo>
                      <a:pt x="14635" y="0"/>
                      <a:pt x="17333" y="999"/>
                      <a:pt x="19580" y="3047"/>
                    </a:cubicBezTo>
                    <a:cubicBezTo>
                      <a:pt x="21828" y="5095"/>
                      <a:pt x="22977" y="8242"/>
                      <a:pt x="22977" y="12537"/>
                    </a:cubicBezTo>
                    <a:cubicBezTo>
                      <a:pt x="22977" y="16833"/>
                      <a:pt x="21828" y="19880"/>
                      <a:pt x="19580" y="21978"/>
                    </a:cubicBezTo>
                    <a:cubicBezTo>
                      <a:pt x="17333" y="24075"/>
                      <a:pt x="14635" y="25074"/>
                      <a:pt x="11489" y="25074"/>
                    </a:cubicBezTo>
                    <a:cubicBezTo>
                      <a:pt x="8192" y="25074"/>
                      <a:pt x="5445" y="24025"/>
                      <a:pt x="3297" y="21978"/>
                    </a:cubicBezTo>
                    <a:cubicBezTo>
                      <a:pt x="1149" y="19930"/>
                      <a:pt x="0" y="16783"/>
                      <a:pt x="0" y="12537"/>
                    </a:cubicBezTo>
                    <a:cubicBezTo>
                      <a:pt x="0" y="8292"/>
                      <a:pt x="1099" y="5095"/>
                      <a:pt x="3297" y="3047"/>
                    </a:cubicBezTo>
                    <a:cubicBezTo>
                      <a:pt x="5495" y="999"/>
                      <a:pt x="8192" y="0"/>
                      <a:pt x="11489" y="0"/>
                    </a:cubicBezTo>
                    <a:close/>
                    <a:moveTo>
                      <a:pt x="20779" y="47102"/>
                    </a:moveTo>
                    <a:lnTo>
                      <a:pt x="20779" y="173023"/>
                    </a:lnTo>
                    <a:lnTo>
                      <a:pt x="1699" y="173023"/>
                    </a:lnTo>
                    <a:lnTo>
                      <a:pt x="1699" y="47102"/>
                    </a:lnTo>
                    <a:lnTo>
                      <a:pt x="20779" y="47102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54" name="Google Shape;3954;g34ed79b00d1_0_3626"/>
              <p:cNvSpPr/>
              <p:nvPr/>
            </p:nvSpPr>
            <p:spPr>
              <a:xfrm>
                <a:off x="10156505" y="1956652"/>
                <a:ext cx="72475" cy="128219"/>
              </a:xfrm>
              <a:custGeom>
                <a:rect b="b" l="l" r="r" t="t"/>
                <a:pathLst>
                  <a:path extrusionOk="0" h="128219" w="72475">
                    <a:moveTo>
                      <a:pt x="57191" y="0"/>
                    </a:moveTo>
                    <a:cubicBezTo>
                      <a:pt x="59739" y="0"/>
                      <a:pt x="62336" y="150"/>
                      <a:pt x="65133" y="400"/>
                    </a:cubicBezTo>
                    <a:cubicBezTo>
                      <a:pt x="67881" y="649"/>
                      <a:pt x="70328" y="1049"/>
                      <a:pt x="72475" y="1498"/>
                    </a:cubicBezTo>
                    <a:lnTo>
                      <a:pt x="70078" y="19180"/>
                    </a:lnTo>
                    <a:cubicBezTo>
                      <a:pt x="68031" y="18631"/>
                      <a:pt x="65732" y="18231"/>
                      <a:pt x="63185" y="17932"/>
                    </a:cubicBezTo>
                    <a:cubicBezTo>
                      <a:pt x="60638" y="17632"/>
                      <a:pt x="58290" y="17482"/>
                      <a:pt x="56043" y="17482"/>
                    </a:cubicBezTo>
                    <a:cubicBezTo>
                      <a:pt x="50998" y="17482"/>
                      <a:pt x="46203" y="18481"/>
                      <a:pt x="41757" y="20529"/>
                    </a:cubicBezTo>
                    <a:cubicBezTo>
                      <a:pt x="37312" y="22577"/>
                      <a:pt x="33366" y="25474"/>
                      <a:pt x="29969" y="29270"/>
                    </a:cubicBezTo>
                    <a:cubicBezTo>
                      <a:pt x="26623" y="33066"/>
                      <a:pt x="23975" y="37612"/>
                      <a:pt x="22027" y="42956"/>
                    </a:cubicBezTo>
                    <a:cubicBezTo>
                      <a:pt x="20129" y="48301"/>
                      <a:pt x="19180" y="54195"/>
                      <a:pt x="19180" y="60688"/>
                    </a:cubicBezTo>
                    <a:lnTo>
                      <a:pt x="19180" y="128219"/>
                    </a:lnTo>
                    <a:lnTo>
                      <a:pt x="0" y="128219"/>
                    </a:lnTo>
                    <a:lnTo>
                      <a:pt x="0" y="2298"/>
                    </a:lnTo>
                    <a:lnTo>
                      <a:pt x="15833" y="2298"/>
                    </a:lnTo>
                    <a:lnTo>
                      <a:pt x="17882" y="25524"/>
                    </a:lnTo>
                    <a:lnTo>
                      <a:pt x="18681" y="25524"/>
                    </a:lnTo>
                    <a:cubicBezTo>
                      <a:pt x="21278" y="20829"/>
                      <a:pt x="24425" y="16583"/>
                      <a:pt x="28121" y="12737"/>
                    </a:cubicBezTo>
                    <a:cubicBezTo>
                      <a:pt x="31818" y="8891"/>
                      <a:pt x="36063" y="5794"/>
                      <a:pt x="40908" y="3496"/>
                    </a:cubicBezTo>
                    <a:cubicBezTo>
                      <a:pt x="45753" y="1199"/>
                      <a:pt x="51198" y="50"/>
                      <a:pt x="57141" y="5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55" name="Google Shape;3955;g34ed79b00d1_0_3626"/>
              <p:cNvSpPr/>
              <p:nvPr/>
            </p:nvSpPr>
            <p:spPr>
              <a:xfrm>
                <a:off x="10245664" y="1956602"/>
                <a:ext cx="106690" cy="130516"/>
              </a:xfrm>
              <a:custGeom>
                <a:rect b="b" l="l" r="r" t="t"/>
                <a:pathLst>
                  <a:path extrusionOk="0" h="130516" w="106690">
                    <a:moveTo>
                      <a:pt x="55443" y="50"/>
                    </a:moveTo>
                    <a:cubicBezTo>
                      <a:pt x="66182" y="50"/>
                      <a:pt x="75374" y="2447"/>
                      <a:pt x="83015" y="7193"/>
                    </a:cubicBezTo>
                    <a:cubicBezTo>
                      <a:pt x="90657" y="11938"/>
                      <a:pt x="96552" y="18581"/>
                      <a:pt x="100597" y="27122"/>
                    </a:cubicBezTo>
                    <a:cubicBezTo>
                      <a:pt x="104643" y="35664"/>
                      <a:pt x="106690" y="45653"/>
                      <a:pt x="106690" y="57042"/>
                    </a:cubicBezTo>
                    <a:lnTo>
                      <a:pt x="106690" y="68880"/>
                    </a:lnTo>
                    <a:lnTo>
                      <a:pt x="19730" y="68880"/>
                    </a:lnTo>
                    <a:cubicBezTo>
                      <a:pt x="19980" y="83665"/>
                      <a:pt x="23626" y="94903"/>
                      <a:pt x="30768" y="102645"/>
                    </a:cubicBezTo>
                    <a:cubicBezTo>
                      <a:pt x="37912" y="110387"/>
                      <a:pt x="47902" y="114233"/>
                      <a:pt x="60888" y="114233"/>
                    </a:cubicBezTo>
                    <a:cubicBezTo>
                      <a:pt x="68830" y="114233"/>
                      <a:pt x="75872" y="113484"/>
                      <a:pt x="82016" y="112036"/>
                    </a:cubicBezTo>
                    <a:cubicBezTo>
                      <a:pt x="88160" y="110587"/>
                      <a:pt x="94503" y="108439"/>
                      <a:pt x="101097" y="105592"/>
                    </a:cubicBezTo>
                    <a:lnTo>
                      <a:pt x="101097" y="122375"/>
                    </a:lnTo>
                    <a:cubicBezTo>
                      <a:pt x="94753" y="125222"/>
                      <a:pt x="88460" y="127270"/>
                      <a:pt x="82216" y="128569"/>
                    </a:cubicBezTo>
                    <a:cubicBezTo>
                      <a:pt x="75972" y="129867"/>
                      <a:pt x="68580" y="130517"/>
                      <a:pt x="60089" y="130517"/>
                    </a:cubicBezTo>
                    <a:cubicBezTo>
                      <a:pt x="48000" y="130517"/>
                      <a:pt x="37462" y="128069"/>
                      <a:pt x="28421" y="123124"/>
                    </a:cubicBezTo>
                    <a:cubicBezTo>
                      <a:pt x="19380" y="118179"/>
                      <a:pt x="12437" y="110937"/>
                      <a:pt x="7442" y="101347"/>
                    </a:cubicBezTo>
                    <a:cubicBezTo>
                      <a:pt x="2447" y="91756"/>
                      <a:pt x="0" y="80068"/>
                      <a:pt x="0" y="66182"/>
                    </a:cubicBezTo>
                    <a:cubicBezTo>
                      <a:pt x="0" y="52297"/>
                      <a:pt x="2297" y="40908"/>
                      <a:pt x="6842" y="30968"/>
                    </a:cubicBezTo>
                    <a:cubicBezTo>
                      <a:pt x="11389" y="21028"/>
                      <a:pt x="17832" y="13436"/>
                      <a:pt x="26123" y="8042"/>
                    </a:cubicBezTo>
                    <a:cubicBezTo>
                      <a:pt x="34414" y="2697"/>
                      <a:pt x="44204" y="0"/>
                      <a:pt x="55493" y="0"/>
                    </a:cubicBezTo>
                    <a:close/>
                    <a:moveTo>
                      <a:pt x="55194" y="15684"/>
                    </a:moveTo>
                    <a:cubicBezTo>
                      <a:pt x="45004" y="15684"/>
                      <a:pt x="36862" y="19031"/>
                      <a:pt x="30818" y="25674"/>
                    </a:cubicBezTo>
                    <a:cubicBezTo>
                      <a:pt x="24775" y="32317"/>
                      <a:pt x="21178" y="41657"/>
                      <a:pt x="20030" y="53595"/>
                    </a:cubicBezTo>
                    <a:lnTo>
                      <a:pt x="86661" y="53595"/>
                    </a:lnTo>
                    <a:cubicBezTo>
                      <a:pt x="86562" y="46103"/>
                      <a:pt x="85412" y="39460"/>
                      <a:pt x="83165" y="33766"/>
                    </a:cubicBezTo>
                    <a:cubicBezTo>
                      <a:pt x="80917" y="28071"/>
                      <a:pt x="77471" y="23626"/>
                      <a:pt x="72876" y="20429"/>
                    </a:cubicBezTo>
                    <a:cubicBezTo>
                      <a:pt x="68280" y="17232"/>
                      <a:pt x="62386" y="15684"/>
                      <a:pt x="55194" y="1568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56" name="Google Shape;3956;g34ed79b00d1_0_3626"/>
              <p:cNvSpPr/>
              <p:nvPr/>
            </p:nvSpPr>
            <p:spPr>
              <a:xfrm>
                <a:off x="10384771" y="1956552"/>
                <a:ext cx="178617" cy="128269"/>
              </a:xfrm>
              <a:custGeom>
                <a:rect b="b" l="l" r="r" t="t"/>
                <a:pathLst>
                  <a:path extrusionOk="0" h="128269" w="178617">
                    <a:moveTo>
                      <a:pt x="136661" y="100"/>
                    </a:moveTo>
                    <a:cubicBezTo>
                      <a:pt x="150497" y="100"/>
                      <a:pt x="160987" y="3696"/>
                      <a:pt x="168029" y="10939"/>
                    </a:cubicBezTo>
                    <a:cubicBezTo>
                      <a:pt x="175072" y="18182"/>
                      <a:pt x="178618" y="29820"/>
                      <a:pt x="178618" y="45803"/>
                    </a:cubicBezTo>
                    <a:lnTo>
                      <a:pt x="178618" y="128269"/>
                    </a:lnTo>
                    <a:lnTo>
                      <a:pt x="159788" y="128269"/>
                    </a:lnTo>
                    <a:lnTo>
                      <a:pt x="159788" y="46702"/>
                    </a:lnTo>
                    <a:cubicBezTo>
                      <a:pt x="159788" y="36513"/>
                      <a:pt x="157589" y="28871"/>
                      <a:pt x="153194" y="23776"/>
                    </a:cubicBezTo>
                    <a:cubicBezTo>
                      <a:pt x="148798" y="18681"/>
                      <a:pt x="142256" y="16134"/>
                      <a:pt x="133614" y="16134"/>
                    </a:cubicBezTo>
                    <a:cubicBezTo>
                      <a:pt x="121426" y="16134"/>
                      <a:pt x="112585" y="19680"/>
                      <a:pt x="107092" y="26723"/>
                    </a:cubicBezTo>
                    <a:cubicBezTo>
                      <a:pt x="101597" y="33766"/>
                      <a:pt x="98799" y="44155"/>
                      <a:pt x="98799" y="57841"/>
                    </a:cubicBezTo>
                    <a:lnTo>
                      <a:pt x="98799" y="128269"/>
                    </a:lnTo>
                    <a:lnTo>
                      <a:pt x="79870" y="128269"/>
                    </a:lnTo>
                    <a:lnTo>
                      <a:pt x="79870" y="46702"/>
                    </a:lnTo>
                    <a:cubicBezTo>
                      <a:pt x="79870" y="39909"/>
                      <a:pt x="78870" y="34215"/>
                      <a:pt x="76922" y="29720"/>
                    </a:cubicBezTo>
                    <a:cubicBezTo>
                      <a:pt x="74974" y="25224"/>
                      <a:pt x="72077" y="21828"/>
                      <a:pt x="68181" y="19530"/>
                    </a:cubicBezTo>
                    <a:cubicBezTo>
                      <a:pt x="64335" y="17282"/>
                      <a:pt x="59440" y="16134"/>
                      <a:pt x="53546" y="16134"/>
                    </a:cubicBezTo>
                    <a:cubicBezTo>
                      <a:pt x="45204" y="16134"/>
                      <a:pt x="38512" y="17882"/>
                      <a:pt x="33467" y="21328"/>
                    </a:cubicBezTo>
                    <a:cubicBezTo>
                      <a:pt x="28422" y="24775"/>
                      <a:pt x="24776" y="29870"/>
                      <a:pt x="22477" y="36663"/>
                    </a:cubicBezTo>
                    <a:cubicBezTo>
                      <a:pt x="20180" y="43456"/>
                      <a:pt x="19081" y="51747"/>
                      <a:pt x="19081" y="61637"/>
                    </a:cubicBezTo>
                    <a:lnTo>
                      <a:pt x="19081" y="128269"/>
                    </a:lnTo>
                    <a:lnTo>
                      <a:pt x="0" y="128269"/>
                    </a:lnTo>
                    <a:lnTo>
                      <a:pt x="0" y="2348"/>
                    </a:lnTo>
                    <a:lnTo>
                      <a:pt x="15385" y="2348"/>
                    </a:lnTo>
                    <a:lnTo>
                      <a:pt x="18232" y="20129"/>
                    </a:lnTo>
                    <a:lnTo>
                      <a:pt x="19281" y="20129"/>
                    </a:lnTo>
                    <a:cubicBezTo>
                      <a:pt x="21828" y="15784"/>
                      <a:pt x="24975" y="12088"/>
                      <a:pt x="28821" y="9091"/>
                    </a:cubicBezTo>
                    <a:cubicBezTo>
                      <a:pt x="32667" y="6094"/>
                      <a:pt x="36963" y="3846"/>
                      <a:pt x="41708" y="2298"/>
                    </a:cubicBezTo>
                    <a:cubicBezTo>
                      <a:pt x="46453" y="749"/>
                      <a:pt x="51498" y="0"/>
                      <a:pt x="56893" y="0"/>
                    </a:cubicBezTo>
                    <a:cubicBezTo>
                      <a:pt x="66482" y="0"/>
                      <a:pt x="74475" y="1798"/>
                      <a:pt x="80968" y="5345"/>
                    </a:cubicBezTo>
                    <a:cubicBezTo>
                      <a:pt x="87461" y="8891"/>
                      <a:pt x="92107" y="14335"/>
                      <a:pt x="95053" y="21578"/>
                    </a:cubicBezTo>
                    <a:lnTo>
                      <a:pt x="96103" y="21578"/>
                    </a:lnTo>
                    <a:cubicBezTo>
                      <a:pt x="100248" y="14285"/>
                      <a:pt x="105893" y="8891"/>
                      <a:pt x="113085" y="5345"/>
                    </a:cubicBezTo>
                    <a:cubicBezTo>
                      <a:pt x="120278" y="1798"/>
                      <a:pt x="128170" y="0"/>
                      <a:pt x="13676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57" name="Google Shape;3957;g34ed79b00d1_0_3626"/>
              <p:cNvSpPr/>
              <p:nvPr/>
            </p:nvSpPr>
            <p:spPr>
              <a:xfrm>
                <a:off x="10595607" y="1956652"/>
                <a:ext cx="115531" cy="130516"/>
              </a:xfrm>
              <a:custGeom>
                <a:rect b="b" l="l" r="r" t="t"/>
                <a:pathLst>
                  <a:path extrusionOk="0" h="130516" w="115531">
                    <a:moveTo>
                      <a:pt x="115481" y="65034"/>
                    </a:moveTo>
                    <a:cubicBezTo>
                      <a:pt x="115481" y="75373"/>
                      <a:pt x="114133" y="84614"/>
                      <a:pt x="111485" y="92705"/>
                    </a:cubicBezTo>
                    <a:cubicBezTo>
                      <a:pt x="108789" y="100847"/>
                      <a:pt x="104943" y="107690"/>
                      <a:pt x="99898" y="113284"/>
                    </a:cubicBezTo>
                    <a:cubicBezTo>
                      <a:pt x="94853" y="118879"/>
                      <a:pt x="88760" y="123124"/>
                      <a:pt x="81566" y="126071"/>
                    </a:cubicBezTo>
                    <a:cubicBezTo>
                      <a:pt x="74424" y="129018"/>
                      <a:pt x="66282" y="130517"/>
                      <a:pt x="57291" y="130517"/>
                    </a:cubicBezTo>
                    <a:cubicBezTo>
                      <a:pt x="48850" y="130517"/>
                      <a:pt x="41158" y="129018"/>
                      <a:pt x="34164" y="126071"/>
                    </a:cubicBezTo>
                    <a:cubicBezTo>
                      <a:pt x="27172" y="123124"/>
                      <a:pt x="21128" y="118829"/>
                      <a:pt x="16033" y="113284"/>
                    </a:cubicBezTo>
                    <a:cubicBezTo>
                      <a:pt x="10939" y="107740"/>
                      <a:pt x="6992" y="100847"/>
                      <a:pt x="4195" y="92705"/>
                    </a:cubicBezTo>
                    <a:cubicBezTo>
                      <a:pt x="1399" y="84614"/>
                      <a:pt x="0" y="75373"/>
                      <a:pt x="0" y="65034"/>
                    </a:cubicBezTo>
                    <a:cubicBezTo>
                      <a:pt x="0" y="51248"/>
                      <a:pt x="2347" y="39510"/>
                      <a:pt x="6992" y="29820"/>
                    </a:cubicBezTo>
                    <a:cubicBezTo>
                      <a:pt x="11687" y="20129"/>
                      <a:pt x="18331" y="12737"/>
                      <a:pt x="27022" y="7642"/>
                    </a:cubicBezTo>
                    <a:cubicBezTo>
                      <a:pt x="35713" y="2547"/>
                      <a:pt x="46053" y="0"/>
                      <a:pt x="58090" y="0"/>
                    </a:cubicBezTo>
                    <a:cubicBezTo>
                      <a:pt x="70127" y="0"/>
                      <a:pt x="79618" y="2547"/>
                      <a:pt x="88260" y="7692"/>
                    </a:cubicBezTo>
                    <a:cubicBezTo>
                      <a:pt x="96851" y="12837"/>
                      <a:pt x="103594" y="20229"/>
                      <a:pt x="108339" y="29919"/>
                    </a:cubicBezTo>
                    <a:cubicBezTo>
                      <a:pt x="113134" y="39610"/>
                      <a:pt x="115531" y="51298"/>
                      <a:pt x="115531" y="65034"/>
                    </a:cubicBezTo>
                    <a:close/>
                    <a:moveTo>
                      <a:pt x="19680" y="65034"/>
                    </a:moveTo>
                    <a:cubicBezTo>
                      <a:pt x="19680" y="75123"/>
                      <a:pt x="21028" y="83914"/>
                      <a:pt x="23726" y="91357"/>
                    </a:cubicBezTo>
                    <a:cubicBezTo>
                      <a:pt x="26422" y="98799"/>
                      <a:pt x="30518" y="104543"/>
                      <a:pt x="36113" y="108589"/>
                    </a:cubicBezTo>
                    <a:cubicBezTo>
                      <a:pt x="41707" y="112635"/>
                      <a:pt x="48899" y="114683"/>
                      <a:pt x="57690" y="114683"/>
                    </a:cubicBezTo>
                    <a:cubicBezTo>
                      <a:pt x="66481" y="114683"/>
                      <a:pt x="73625" y="112635"/>
                      <a:pt x="79218" y="108589"/>
                    </a:cubicBezTo>
                    <a:cubicBezTo>
                      <a:pt x="84813" y="104543"/>
                      <a:pt x="89008" y="98799"/>
                      <a:pt x="91706" y="91357"/>
                    </a:cubicBezTo>
                    <a:cubicBezTo>
                      <a:pt x="94403" y="83914"/>
                      <a:pt x="95752" y="75173"/>
                      <a:pt x="95752" y="65034"/>
                    </a:cubicBezTo>
                    <a:cubicBezTo>
                      <a:pt x="95752" y="54894"/>
                      <a:pt x="94403" y="46303"/>
                      <a:pt x="91706" y="39010"/>
                    </a:cubicBezTo>
                    <a:cubicBezTo>
                      <a:pt x="89008" y="31718"/>
                      <a:pt x="84913" y="26073"/>
                      <a:pt x="79318" y="22077"/>
                    </a:cubicBezTo>
                    <a:cubicBezTo>
                      <a:pt x="73725" y="18082"/>
                      <a:pt x="66481" y="16084"/>
                      <a:pt x="57591" y="16084"/>
                    </a:cubicBezTo>
                    <a:cubicBezTo>
                      <a:pt x="44504" y="16084"/>
                      <a:pt x="34914" y="20429"/>
                      <a:pt x="28821" y="29070"/>
                    </a:cubicBezTo>
                    <a:cubicBezTo>
                      <a:pt x="22726" y="37711"/>
                      <a:pt x="19680" y="49699"/>
                      <a:pt x="19680" y="6503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58" name="Google Shape;3958;g34ed79b00d1_0_3626"/>
              <p:cNvSpPr/>
              <p:nvPr/>
            </p:nvSpPr>
            <p:spPr>
              <a:xfrm>
                <a:off x="10735763" y="1956702"/>
                <a:ext cx="89759" cy="130466"/>
              </a:xfrm>
              <a:custGeom>
                <a:rect b="b" l="l" r="r" t="t"/>
                <a:pathLst>
                  <a:path extrusionOk="0" h="130466" w="89759">
                    <a:moveTo>
                      <a:pt x="89759" y="93704"/>
                    </a:moveTo>
                    <a:cubicBezTo>
                      <a:pt x="89759" y="101746"/>
                      <a:pt x="87761" y="108489"/>
                      <a:pt x="83715" y="113984"/>
                    </a:cubicBezTo>
                    <a:cubicBezTo>
                      <a:pt x="79670" y="119478"/>
                      <a:pt x="73925" y="123574"/>
                      <a:pt x="66482" y="126321"/>
                    </a:cubicBezTo>
                    <a:cubicBezTo>
                      <a:pt x="58990" y="129068"/>
                      <a:pt x="50099" y="130467"/>
                      <a:pt x="39760" y="130467"/>
                    </a:cubicBezTo>
                    <a:cubicBezTo>
                      <a:pt x="30969" y="130467"/>
                      <a:pt x="23327" y="129768"/>
                      <a:pt x="16883" y="128419"/>
                    </a:cubicBezTo>
                    <a:cubicBezTo>
                      <a:pt x="10440" y="127020"/>
                      <a:pt x="4796" y="125072"/>
                      <a:pt x="0" y="122575"/>
                    </a:cubicBezTo>
                    <a:lnTo>
                      <a:pt x="0" y="104993"/>
                    </a:lnTo>
                    <a:cubicBezTo>
                      <a:pt x="5145" y="107540"/>
                      <a:pt x="11239" y="109838"/>
                      <a:pt x="18382" y="111886"/>
                    </a:cubicBezTo>
                    <a:cubicBezTo>
                      <a:pt x="25524" y="113934"/>
                      <a:pt x="32767" y="114983"/>
                      <a:pt x="40209" y="114983"/>
                    </a:cubicBezTo>
                    <a:cubicBezTo>
                      <a:pt x="51098" y="114983"/>
                      <a:pt x="58990" y="113234"/>
                      <a:pt x="63885" y="109688"/>
                    </a:cubicBezTo>
                    <a:cubicBezTo>
                      <a:pt x="68780" y="106142"/>
                      <a:pt x="71227" y="101397"/>
                      <a:pt x="71227" y="95303"/>
                    </a:cubicBezTo>
                    <a:cubicBezTo>
                      <a:pt x="71227" y="91856"/>
                      <a:pt x="70229" y="88809"/>
                      <a:pt x="68281" y="86162"/>
                    </a:cubicBezTo>
                    <a:cubicBezTo>
                      <a:pt x="66332" y="83515"/>
                      <a:pt x="63036" y="80967"/>
                      <a:pt x="58441" y="78470"/>
                    </a:cubicBezTo>
                    <a:cubicBezTo>
                      <a:pt x="53845" y="75973"/>
                      <a:pt x="47502" y="73225"/>
                      <a:pt x="39360" y="70278"/>
                    </a:cubicBezTo>
                    <a:cubicBezTo>
                      <a:pt x="31318" y="67231"/>
                      <a:pt x="24376" y="64185"/>
                      <a:pt x="18532" y="61138"/>
                    </a:cubicBezTo>
                    <a:cubicBezTo>
                      <a:pt x="12687" y="58091"/>
                      <a:pt x="8142" y="54395"/>
                      <a:pt x="4995" y="50049"/>
                    </a:cubicBezTo>
                    <a:cubicBezTo>
                      <a:pt x="1799" y="45703"/>
                      <a:pt x="200" y="40009"/>
                      <a:pt x="200" y="33066"/>
                    </a:cubicBezTo>
                    <a:cubicBezTo>
                      <a:pt x="200" y="22427"/>
                      <a:pt x="4496" y="14236"/>
                      <a:pt x="13137" y="8541"/>
                    </a:cubicBezTo>
                    <a:cubicBezTo>
                      <a:pt x="21728" y="2847"/>
                      <a:pt x="33067" y="0"/>
                      <a:pt x="47103" y="0"/>
                    </a:cubicBezTo>
                    <a:cubicBezTo>
                      <a:pt x="54695" y="0"/>
                      <a:pt x="61788" y="749"/>
                      <a:pt x="68431" y="2248"/>
                    </a:cubicBezTo>
                    <a:cubicBezTo>
                      <a:pt x="75074" y="3746"/>
                      <a:pt x="81217" y="5744"/>
                      <a:pt x="86962" y="8292"/>
                    </a:cubicBezTo>
                    <a:lnTo>
                      <a:pt x="80518" y="23576"/>
                    </a:lnTo>
                    <a:cubicBezTo>
                      <a:pt x="75324" y="21378"/>
                      <a:pt x="69780" y="19480"/>
                      <a:pt x="63885" y="17932"/>
                    </a:cubicBezTo>
                    <a:cubicBezTo>
                      <a:pt x="57991" y="16383"/>
                      <a:pt x="51998" y="15634"/>
                      <a:pt x="45854" y="15634"/>
                    </a:cubicBezTo>
                    <a:cubicBezTo>
                      <a:pt x="37063" y="15634"/>
                      <a:pt x="30269" y="17083"/>
                      <a:pt x="25574" y="19980"/>
                    </a:cubicBezTo>
                    <a:cubicBezTo>
                      <a:pt x="20880" y="22877"/>
                      <a:pt x="18482" y="26873"/>
                      <a:pt x="18482" y="31917"/>
                    </a:cubicBezTo>
                    <a:cubicBezTo>
                      <a:pt x="18482" y="35814"/>
                      <a:pt x="19581" y="39060"/>
                      <a:pt x="21778" y="41558"/>
                    </a:cubicBezTo>
                    <a:cubicBezTo>
                      <a:pt x="23976" y="44055"/>
                      <a:pt x="27472" y="46453"/>
                      <a:pt x="32268" y="48700"/>
                    </a:cubicBezTo>
                    <a:cubicBezTo>
                      <a:pt x="37113" y="50948"/>
                      <a:pt x="43457" y="53545"/>
                      <a:pt x="51348" y="56492"/>
                    </a:cubicBezTo>
                    <a:cubicBezTo>
                      <a:pt x="59240" y="59389"/>
                      <a:pt x="66034" y="62386"/>
                      <a:pt x="71777" y="65533"/>
                    </a:cubicBezTo>
                    <a:cubicBezTo>
                      <a:pt x="77521" y="68630"/>
                      <a:pt x="81967" y="72376"/>
                      <a:pt x="85063" y="76772"/>
                    </a:cubicBezTo>
                    <a:cubicBezTo>
                      <a:pt x="88161" y="81167"/>
                      <a:pt x="89709" y="86811"/>
                      <a:pt x="89709" y="9370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59" name="Google Shape;3959;g34ed79b00d1_0_3626"/>
            <p:cNvGrpSpPr/>
            <p:nvPr/>
          </p:nvGrpSpPr>
          <p:grpSpPr>
            <a:xfrm>
              <a:off x="5155210" y="2782060"/>
              <a:ext cx="2419180" cy="276217"/>
              <a:chOff x="5155210" y="2782060"/>
              <a:chExt cx="2419180" cy="276217"/>
            </a:xfrm>
          </p:grpSpPr>
          <p:sp>
            <p:nvSpPr>
              <p:cNvPr id="3960" name="Google Shape;3960;g34ed79b00d1_0_3626"/>
              <p:cNvSpPr/>
              <p:nvPr/>
            </p:nvSpPr>
            <p:spPr>
              <a:xfrm>
                <a:off x="5155210" y="2796395"/>
                <a:ext cx="193252" cy="195850"/>
              </a:xfrm>
              <a:custGeom>
                <a:rect b="b" l="l" r="r" t="t"/>
                <a:pathLst>
                  <a:path extrusionOk="0" h="195850" w="193252">
                    <a:moveTo>
                      <a:pt x="86162" y="195850"/>
                    </a:moveTo>
                    <a:lnTo>
                      <a:pt x="20379" y="22477"/>
                    </a:lnTo>
                    <a:lnTo>
                      <a:pt x="19330" y="22477"/>
                    </a:lnTo>
                    <a:cubicBezTo>
                      <a:pt x="19680" y="26124"/>
                      <a:pt x="19980" y="30619"/>
                      <a:pt x="20279" y="35864"/>
                    </a:cubicBezTo>
                    <a:cubicBezTo>
                      <a:pt x="20529" y="41158"/>
                      <a:pt x="20779" y="46852"/>
                      <a:pt x="20928" y="53096"/>
                    </a:cubicBezTo>
                    <a:cubicBezTo>
                      <a:pt x="21128" y="59289"/>
                      <a:pt x="21178" y="65633"/>
                      <a:pt x="21178" y="72077"/>
                    </a:cubicBezTo>
                    <a:lnTo>
                      <a:pt x="21178" y="195850"/>
                    </a:lnTo>
                    <a:lnTo>
                      <a:pt x="0" y="195850"/>
                    </a:lnTo>
                    <a:lnTo>
                      <a:pt x="0" y="0"/>
                    </a:lnTo>
                    <a:lnTo>
                      <a:pt x="33766" y="0"/>
                    </a:lnTo>
                    <a:lnTo>
                      <a:pt x="95802" y="162934"/>
                    </a:lnTo>
                    <a:lnTo>
                      <a:pt x="96751" y="162934"/>
                    </a:lnTo>
                    <a:lnTo>
                      <a:pt x="159737" y="0"/>
                    </a:lnTo>
                    <a:lnTo>
                      <a:pt x="193252" y="0"/>
                    </a:lnTo>
                    <a:lnTo>
                      <a:pt x="193252" y="195850"/>
                    </a:lnTo>
                    <a:lnTo>
                      <a:pt x="170725" y="195850"/>
                    </a:lnTo>
                    <a:lnTo>
                      <a:pt x="170725" y="70428"/>
                    </a:lnTo>
                    <a:cubicBezTo>
                      <a:pt x="170725" y="64634"/>
                      <a:pt x="170825" y="58790"/>
                      <a:pt x="170975" y="52946"/>
                    </a:cubicBezTo>
                    <a:cubicBezTo>
                      <a:pt x="171175" y="47102"/>
                      <a:pt x="171375" y="41558"/>
                      <a:pt x="171625" y="36313"/>
                    </a:cubicBezTo>
                    <a:cubicBezTo>
                      <a:pt x="171875" y="31068"/>
                      <a:pt x="172174" y="26573"/>
                      <a:pt x="172424" y="22727"/>
                    </a:cubicBezTo>
                    <a:lnTo>
                      <a:pt x="171375" y="22727"/>
                    </a:lnTo>
                    <a:lnTo>
                      <a:pt x="104793" y="195800"/>
                    </a:lnTo>
                    <a:lnTo>
                      <a:pt x="86162" y="19580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61" name="Google Shape;3961;g34ed79b00d1_0_3626"/>
              <p:cNvSpPr/>
              <p:nvPr/>
            </p:nvSpPr>
            <p:spPr>
              <a:xfrm>
                <a:off x="5390570" y="2842748"/>
                <a:ext cx="124373" cy="152244"/>
              </a:xfrm>
              <a:custGeom>
                <a:rect b="b" l="l" r="r" t="t"/>
                <a:pathLst>
                  <a:path extrusionOk="0" h="152244" w="124373">
                    <a:moveTo>
                      <a:pt x="64634" y="0"/>
                    </a:moveTo>
                    <a:cubicBezTo>
                      <a:pt x="77121" y="0"/>
                      <a:pt x="87860" y="2747"/>
                      <a:pt x="96801" y="8291"/>
                    </a:cubicBezTo>
                    <a:cubicBezTo>
                      <a:pt x="105742" y="13836"/>
                      <a:pt x="112585" y="21578"/>
                      <a:pt x="117280" y="31518"/>
                    </a:cubicBezTo>
                    <a:cubicBezTo>
                      <a:pt x="121975" y="41458"/>
                      <a:pt x="124373" y="53096"/>
                      <a:pt x="124373" y="66432"/>
                    </a:cubicBezTo>
                    <a:lnTo>
                      <a:pt x="124373" y="80218"/>
                    </a:lnTo>
                    <a:lnTo>
                      <a:pt x="22976" y="80218"/>
                    </a:lnTo>
                    <a:cubicBezTo>
                      <a:pt x="23226" y="97451"/>
                      <a:pt x="27522" y="110587"/>
                      <a:pt x="35863" y="119628"/>
                    </a:cubicBezTo>
                    <a:cubicBezTo>
                      <a:pt x="44155" y="128669"/>
                      <a:pt x="55893" y="133164"/>
                      <a:pt x="70977" y="133164"/>
                    </a:cubicBezTo>
                    <a:cubicBezTo>
                      <a:pt x="80268" y="133164"/>
                      <a:pt x="88460" y="132315"/>
                      <a:pt x="95652" y="130617"/>
                    </a:cubicBezTo>
                    <a:cubicBezTo>
                      <a:pt x="102795" y="128918"/>
                      <a:pt x="110187" y="126421"/>
                      <a:pt x="117880" y="123124"/>
                    </a:cubicBezTo>
                    <a:lnTo>
                      <a:pt x="117880" y="142704"/>
                    </a:lnTo>
                    <a:cubicBezTo>
                      <a:pt x="110487" y="146001"/>
                      <a:pt x="103095" y="148399"/>
                      <a:pt x="95852" y="149947"/>
                    </a:cubicBezTo>
                    <a:cubicBezTo>
                      <a:pt x="88560" y="151445"/>
                      <a:pt x="79968" y="152245"/>
                      <a:pt x="70079" y="152245"/>
                    </a:cubicBezTo>
                    <a:cubicBezTo>
                      <a:pt x="55943" y="152245"/>
                      <a:pt x="43655" y="149348"/>
                      <a:pt x="33166" y="143603"/>
                    </a:cubicBezTo>
                    <a:cubicBezTo>
                      <a:pt x="22677" y="137859"/>
                      <a:pt x="14535" y="129368"/>
                      <a:pt x="8691" y="118229"/>
                    </a:cubicBezTo>
                    <a:cubicBezTo>
                      <a:pt x="2897" y="107041"/>
                      <a:pt x="0" y="93405"/>
                      <a:pt x="0" y="77221"/>
                    </a:cubicBezTo>
                    <a:cubicBezTo>
                      <a:pt x="0" y="61038"/>
                      <a:pt x="2647" y="47701"/>
                      <a:pt x="7992" y="36163"/>
                    </a:cubicBezTo>
                    <a:cubicBezTo>
                      <a:pt x="13287" y="24575"/>
                      <a:pt x="20828" y="15684"/>
                      <a:pt x="30519" y="9440"/>
                    </a:cubicBezTo>
                    <a:cubicBezTo>
                      <a:pt x="40209" y="3197"/>
                      <a:pt x="51597" y="50"/>
                      <a:pt x="64734" y="50"/>
                    </a:cubicBezTo>
                    <a:close/>
                    <a:moveTo>
                      <a:pt x="64334" y="18182"/>
                    </a:moveTo>
                    <a:cubicBezTo>
                      <a:pt x="52446" y="18182"/>
                      <a:pt x="43006" y="22077"/>
                      <a:pt x="35913" y="29819"/>
                    </a:cubicBezTo>
                    <a:cubicBezTo>
                      <a:pt x="28871" y="37611"/>
                      <a:pt x="24675" y="48451"/>
                      <a:pt x="23326" y="62386"/>
                    </a:cubicBezTo>
                    <a:lnTo>
                      <a:pt x="101047" y="62386"/>
                    </a:lnTo>
                    <a:cubicBezTo>
                      <a:pt x="100947" y="53645"/>
                      <a:pt x="99598" y="45953"/>
                      <a:pt x="96951" y="39260"/>
                    </a:cubicBezTo>
                    <a:cubicBezTo>
                      <a:pt x="94304" y="32567"/>
                      <a:pt x="90308" y="27422"/>
                      <a:pt x="84963" y="23726"/>
                    </a:cubicBezTo>
                    <a:cubicBezTo>
                      <a:pt x="79618" y="20030"/>
                      <a:pt x="72725" y="18182"/>
                      <a:pt x="64334" y="1818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62" name="Google Shape;3962;g34ed79b00d1_0_3626"/>
              <p:cNvSpPr/>
              <p:nvPr/>
            </p:nvSpPr>
            <p:spPr>
              <a:xfrm>
                <a:off x="5533424" y="2842448"/>
                <a:ext cx="139357" cy="215729"/>
              </a:xfrm>
              <a:custGeom>
                <a:rect b="b" l="l" r="r" t="t"/>
                <a:pathLst>
                  <a:path extrusionOk="0" h="215729" w="139357">
                    <a:moveTo>
                      <a:pt x="60288" y="215730"/>
                    </a:moveTo>
                    <a:cubicBezTo>
                      <a:pt x="41008" y="215730"/>
                      <a:pt x="26123" y="212133"/>
                      <a:pt x="15684" y="204941"/>
                    </a:cubicBezTo>
                    <a:cubicBezTo>
                      <a:pt x="5245" y="197748"/>
                      <a:pt x="0" y="187659"/>
                      <a:pt x="0" y="174722"/>
                    </a:cubicBezTo>
                    <a:cubicBezTo>
                      <a:pt x="0" y="165531"/>
                      <a:pt x="2947" y="157639"/>
                      <a:pt x="8791" y="151146"/>
                    </a:cubicBezTo>
                    <a:cubicBezTo>
                      <a:pt x="14635" y="144602"/>
                      <a:pt x="22727" y="140307"/>
                      <a:pt x="33116" y="138159"/>
                    </a:cubicBezTo>
                    <a:cubicBezTo>
                      <a:pt x="29270" y="136361"/>
                      <a:pt x="25973" y="133714"/>
                      <a:pt x="23276" y="130117"/>
                    </a:cubicBezTo>
                    <a:cubicBezTo>
                      <a:pt x="20529" y="126521"/>
                      <a:pt x="19180" y="122425"/>
                      <a:pt x="19180" y="117780"/>
                    </a:cubicBezTo>
                    <a:cubicBezTo>
                      <a:pt x="19180" y="112435"/>
                      <a:pt x="20679" y="107690"/>
                      <a:pt x="23676" y="103644"/>
                    </a:cubicBezTo>
                    <a:cubicBezTo>
                      <a:pt x="26673" y="99598"/>
                      <a:pt x="31268" y="95652"/>
                      <a:pt x="37412" y="91906"/>
                    </a:cubicBezTo>
                    <a:cubicBezTo>
                      <a:pt x="29719" y="88760"/>
                      <a:pt x="23476" y="83465"/>
                      <a:pt x="18731" y="76022"/>
                    </a:cubicBezTo>
                    <a:cubicBezTo>
                      <a:pt x="13936" y="68580"/>
                      <a:pt x="11539" y="59889"/>
                      <a:pt x="11539" y="49949"/>
                    </a:cubicBezTo>
                    <a:cubicBezTo>
                      <a:pt x="11539" y="39410"/>
                      <a:pt x="13736" y="30419"/>
                      <a:pt x="18082" y="22976"/>
                    </a:cubicBezTo>
                    <a:cubicBezTo>
                      <a:pt x="22477" y="15534"/>
                      <a:pt x="28821" y="9840"/>
                      <a:pt x="37112" y="5894"/>
                    </a:cubicBezTo>
                    <a:cubicBezTo>
                      <a:pt x="45403" y="1948"/>
                      <a:pt x="55443" y="0"/>
                      <a:pt x="67281" y="0"/>
                    </a:cubicBezTo>
                    <a:cubicBezTo>
                      <a:pt x="69879" y="0"/>
                      <a:pt x="72476" y="100"/>
                      <a:pt x="75124" y="350"/>
                    </a:cubicBezTo>
                    <a:cubicBezTo>
                      <a:pt x="77770" y="599"/>
                      <a:pt x="80268" y="899"/>
                      <a:pt x="82716" y="1299"/>
                    </a:cubicBezTo>
                    <a:cubicBezTo>
                      <a:pt x="85163" y="1698"/>
                      <a:pt x="87211" y="2148"/>
                      <a:pt x="89009" y="2697"/>
                    </a:cubicBezTo>
                    <a:lnTo>
                      <a:pt x="139358" y="2697"/>
                    </a:lnTo>
                    <a:lnTo>
                      <a:pt x="139358" y="17032"/>
                    </a:lnTo>
                    <a:lnTo>
                      <a:pt x="112285" y="20379"/>
                    </a:lnTo>
                    <a:cubicBezTo>
                      <a:pt x="114983" y="23875"/>
                      <a:pt x="117180" y="28071"/>
                      <a:pt x="118978" y="32966"/>
                    </a:cubicBezTo>
                    <a:cubicBezTo>
                      <a:pt x="120777" y="37861"/>
                      <a:pt x="121676" y="43306"/>
                      <a:pt x="121676" y="49300"/>
                    </a:cubicBezTo>
                    <a:cubicBezTo>
                      <a:pt x="121676" y="63935"/>
                      <a:pt x="116731" y="75573"/>
                      <a:pt x="106791" y="84214"/>
                    </a:cubicBezTo>
                    <a:cubicBezTo>
                      <a:pt x="96901" y="92855"/>
                      <a:pt x="83265" y="97151"/>
                      <a:pt x="65932" y="97151"/>
                    </a:cubicBezTo>
                    <a:cubicBezTo>
                      <a:pt x="61837" y="97151"/>
                      <a:pt x="57641" y="96801"/>
                      <a:pt x="53346" y="96102"/>
                    </a:cubicBezTo>
                    <a:cubicBezTo>
                      <a:pt x="48950" y="98499"/>
                      <a:pt x="45653" y="101197"/>
                      <a:pt x="43356" y="104144"/>
                    </a:cubicBezTo>
                    <a:cubicBezTo>
                      <a:pt x="41058" y="107091"/>
                      <a:pt x="39959" y="110487"/>
                      <a:pt x="39959" y="114333"/>
                    </a:cubicBezTo>
                    <a:cubicBezTo>
                      <a:pt x="39959" y="117181"/>
                      <a:pt x="40809" y="119478"/>
                      <a:pt x="42557" y="121176"/>
                    </a:cubicBezTo>
                    <a:cubicBezTo>
                      <a:pt x="44305" y="122874"/>
                      <a:pt x="46802" y="124123"/>
                      <a:pt x="50149" y="124873"/>
                    </a:cubicBezTo>
                    <a:cubicBezTo>
                      <a:pt x="53445" y="125622"/>
                      <a:pt x="57441" y="126021"/>
                      <a:pt x="62087" y="126021"/>
                    </a:cubicBezTo>
                    <a:lnTo>
                      <a:pt x="87960" y="126021"/>
                    </a:lnTo>
                    <a:cubicBezTo>
                      <a:pt x="103944" y="126021"/>
                      <a:pt x="116181" y="129368"/>
                      <a:pt x="124723" y="136061"/>
                    </a:cubicBezTo>
                    <a:cubicBezTo>
                      <a:pt x="133264" y="142754"/>
                      <a:pt x="137510" y="152544"/>
                      <a:pt x="137510" y="165381"/>
                    </a:cubicBezTo>
                    <a:cubicBezTo>
                      <a:pt x="137510" y="181615"/>
                      <a:pt x="130916" y="194102"/>
                      <a:pt x="117680" y="202743"/>
                    </a:cubicBezTo>
                    <a:cubicBezTo>
                      <a:pt x="104444" y="211384"/>
                      <a:pt x="85363" y="215730"/>
                      <a:pt x="60338" y="215730"/>
                    </a:cubicBezTo>
                    <a:close/>
                    <a:moveTo>
                      <a:pt x="60988" y="198298"/>
                    </a:moveTo>
                    <a:cubicBezTo>
                      <a:pt x="73125" y="198298"/>
                      <a:pt x="83215" y="197049"/>
                      <a:pt x="91207" y="194601"/>
                    </a:cubicBezTo>
                    <a:cubicBezTo>
                      <a:pt x="99199" y="192154"/>
                      <a:pt x="105193" y="188608"/>
                      <a:pt x="109138" y="184012"/>
                    </a:cubicBezTo>
                    <a:cubicBezTo>
                      <a:pt x="113135" y="179417"/>
                      <a:pt x="115083" y="173923"/>
                      <a:pt x="115083" y="167579"/>
                    </a:cubicBezTo>
                    <a:cubicBezTo>
                      <a:pt x="115083" y="161685"/>
                      <a:pt x="113734" y="157239"/>
                      <a:pt x="111087" y="154243"/>
                    </a:cubicBezTo>
                    <a:cubicBezTo>
                      <a:pt x="108389" y="151245"/>
                      <a:pt x="104494" y="149248"/>
                      <a:pt x="99299" y="148199"/>
                    </a:cubicBezTo>
                    <a:cubicBezTo>
                      <a:pt x="94104" y="147150"/>
                      <a:pt x="87760" y="146650"/>
                      <a:pt x="80268" y="146650"/>
                    </a:cubicBezTo>
                    <a:lnTo>
                      <a:pt x="54794" y="146650"/>
                    </a:lnTo>
                    <a:cubicBezTo>
                      <a:pt x="48201" y="146650"/>
                      <a:pt x="42407" y="147699"/>
                      <a:pt x="37512" y="149747"/>
                    </a:cubicBezTo>
                    <a:cubicBezTo>
                      <a:pt x="32617" y="151795"/>
                      <a:pt x="28821" y="154842"/>
                      <a:pt x="26173" y="158838"/>
                    </a:cubicBezTo>
                    <a:cubicBezTo>
                      <a:pt x="23526" y="162834"/>
                      <a:pt x="22227" y="167879"/>
                      <a:pt x="22227" y="173823"/>
                    </a:cubicBezTo>
                    <a:cubicBezTo>
                      <a:pt x="22227" y="181765"/>
                      <a:pt x="25574" y="187808"/>
                      <a:pt x="32267" y="191954"/>
                    </a:cubicBezTo>
                    <a:cubicBezTo>
                      <a:pt x="38960" y="196100"/>
                      <a:pt x="48500" y="198198"/>
                      <a:pt x="60938" y="198198"/>
                    </a:cubicBezTo>
                    <a:close/>
                    <a:moveTo>
                      <a:pt x="66732" y="80917"/>
                    </a:moveTo>
                    <a:cubicBezTo>
                      <a:pt x="77371" y="80917"/>
                      <a:pt x="85363" y="78220"/>
                      <a:pt x="90708" y="72875"/>
                    </a:cubicBezTo>
                    <a:cubicBezTo>
                      <a:pt x="96052" y="67531"/>
                      <a:pt x="98749" y="59689"/>
                      <a:pt x="98749" y="49449"/>
                    </a:cubicBezTo>
                    <a:cubicBezTo>
                      <a:pt x="98749" y="38461"/>
                      <a:pt x="96002" y="30219"/>
                      <a:pt x="90558" y="24725"/>
                    </a:cubicBezTo>
                    <a:cubicBezTo>
                      <a:pt x="85113" y="19230"/>
                      <a:pt x="77072" y="16483"/>
                      <a:pt x="66432" y="16483"/>
                    </a:cubicBezTo>
                    <a:cubicBezTo>
                      <a:pt x="55793" y="16483"/>
                      <a:pt x="48401" y="19330"/>
                      <a:pt x="42906" y="24975"/>
                    </a:cubicBezTo>
                    <a:cubicBezTo>
                      <a:pt x="37412" y="30669"/>
                      <a:pt x="34665" y="38910"/>
                      <a:pt x="34665" y="49849"/>
                    </a:cubicBezTo>
                    <a:cubicBezTo>
                      <a:pt x="34665" y="59839"/>
                      <a:pt x="37412" y="67531"/>
                      <a:pt x="42956" y="72875"/>
                    </a:cubicBezTo>
                    <a:cubicBezTo>
                      <a:pt x="48500" y="78220"/>
                      <a:pt x="56393" y="80917"/>
                      <a:pt x="66682" y="8091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63" name="Google Shape;3963;g34ed79b00d1_0_3626"/>
              <p:cNvSpPr/>
              <p:nvPr/>
            </p:nvSpPr>
            <p:spPr>
              <a:xfrm>
                <a:off x="5753799" y="2811380"/>
                <a:ext cx="87210" cy="183512"/>
              </a:xfrm>
              <a:custGeom>
                <a:rect b="b" l="l" r="r" t="t"/>
                <a:pathLst>
                  <a:path extrusionOk="0" h="183512" w="87210">
                    <a:moveTo>
                      <a:pt x="66582" y="165331"/>
                    </a:moveTo>
                    <a:cubicBezTo>
                      <a:pt x="70229" y="165331"/>
                      <a:pt x="73975" y="165032"/>
                      <a:pt x="77820" y="164382"/>
                    </a:cubicBezTo>
                    <a:cubicBezTo>
                      <a:pt x="81667" y="163783"/>
                      <a:pt x="84813" y="162984"/>
                      <a:pt x="87211" y="162085"/>
                    </a:cubicBezTo>
                    <a:lnTo>
                      <a:pt x="87211" y="179367"/>
                    </a:lnTo>
                    <a:cubicBezTo>
                      <a:pt x="84614" y="180516"/>
                      <a:pt x="81017" y="181515"/>
                      <a:pt x="76422" y="182314"/>
                    </a:cubicBezTo>
                    <a:cubicBezTo>
                      <a:pt x="71827" y="183113"/>
                      <a:pt x="67331" y="183513"/>
                      <a:pt x="62936" y="183513"/>
                    </a:cubicBezTo>
                    <a:cubicBezTo>
                      <a:pt x="55144" y="183513"/>
                      <a:pt x="48101" y="182164"/>
                      <a:pt x="41757" y="179417"/>
                    </a:cubicBezTo>
                    <a:cubicBezTo>
                      <a:pt x="35414" y="176670"/>
                      <a:pt x="30369" y="172074"/>
                      <a:pt x="26573" y="165531"/>
                    </a:cubicBezTo>
                    <a:cubicBezTo>
                      <a:pt x="22777" y="159038"/>
                      <a:pt x="20879" y="149997"/>
                      <a:pt x="20879" y="138459"/>
                    </a:cubicBezTo>
                    <a:lnTo>
                      <a:pt x="20879" y="51398"/>
                    </a:lnTo>
                    <a:lnTo>
                      <a:pt x="0" y="51398"/>
                    </a:lnTo>
                    <a:lnTo>
                      <a:pt x="0" y="40559"/>
                    </a:lnTo>
                    <a:lnTo>
                      <a:pt x="21028" y="31867"/>
                    </a:lnTo>
                    <a:lnTo>
                      <a:pt x="29869" y="0"/>
                    </a:lnTo>
                    <a:lnTo>
                      <a:pt x="43256" y="0"/>
                    </a:lnTo>
                    <a:lnTo>
                      <a:pt x="43256" y="34015"/>
                    </a:lnTo>
                    <a:lnTo>
                      <a:pt x="86262" y="34015"/>
                    </a:lnTo>
                    <a:lnTo>
                      <a:pt x="86262" y="51448"/>
                    </a:lnTo>
                    <a:lnTo>
                      <a:pt x="43256" y="51448"/>
                    </a:lnTo>
                    <a:lnTo>
                      <a:pt x="43256" y="137859"/>
                    </a:lnTo>
                    <a:cubicBezTo>
                      <a:pt x="43256" y="147050"/>
                      <a:pt x="45353" y="153943"/>
                      <a:pt x="49600" y="158488"/>
                    </a:cubicBezTo>
                    <a:cubicBezTo>
                      <a:pt x="53845" y="163034"/>
                      <a:pt x="59489" y="165331"/>
                      <a:pt x="66532" y="16533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64" name="Google Shape;3964;g34ed79b00d1_0_3626"/>
              <p:cNvSpPr/>
              <p:nvPr/>
            </p:nvSpPr>
            <p:spPr>
              <a:xfrm>
                <a:off x="5869181" y="2845395"/>
                <a:ext cx="122874" cy="149547"/>
              </a:xfrm>
              <a:custGeom>
                <a:rect b="b" l="l" r="r" t="t"/>
                <a:pathLst>
                  <a:path extrusionOk="0" h="149547" w="122874">
                    <a:moveTo>
                      <a:pt x="122825" y="0"/>
                    </a:moveTo>
                    <a:lnTo>
                      <a:pt x="122825" y="146850"/>
                    </a:lnTo>
                    <a:lnTo>
                      <a:pt x="104594" y="146850"/>
                    </a:lnTo>
                    <a:lnTo>
                      <a:pt x="101397" y="126221"/>
                    </a:lnTo>
                    <a:lnTo>
                      <a:pt x="100198" y="126221"/>
                    </a:lnTo>
                    <a:cubicBezTo>
                      <a:pt x="97151" y="131316"/>
                      <a:pt x="93205" y="135612"/>
                      <a:pt x="88410" y="139108"/>
                    </a:cubicBezTo>
                    <a:cubicBezTo>
                      <a:pt x="83565" y="142605"/>
                      <a:pt x="78170" y="145202"/>
                      <a:pt x="72127" y="146950"/>
                    </a:cubicBezTo>
                    <a:cubicBezTo>
                      <a:pt x="66082" y="148698"/>
                      <a:pt x="59689" y="149547"/>
                      <a:pt x="52896" y="149547"/>
                    </a:cubicBezTo>
                    <a:cubicBezTo>
                      <a:pt x="41308" y="149547"/>
                      <a:pt x="31568" y="147649"/>
                      <a:pt x="23676" y="143903"/>
                    </a:cubicBezTo>
                    <a:cubicBezTo>
                      <a:pt x="15834" y="140157"/>
                      <a:pt x="9890" y="134363"/>
                      <a:pt x="5944" y="126471"/>
                    </a:cubicBezTo>
                    <a:cubicBezTo>
                      <a:pt x="1948" y="118629"/>
                      <a:pt x="0" y="108539"/>
                      <a:pt x="0" y="96202"/>
                    </a:cubicBezTo>
                    <a:lnTo>
                      <a:pt x="0" y="0"/>
                    </a:lnTo>
                    <a:lnTo>
                      <a:pt x="22527" y="0"/>
                    </a:lnTo>
                    <a:lnTo>
                      <a:pt x="22527" y="94603"/>
                    </a:lnTo>
                    <a:cubicBezTo>
                      <a:pt x="22527" y="106841"/>
                      <a:pt x="25274" y="115982"/>
                      <a:pt x="30819" y="122026"/>
                    </a:cubicBezTo>
                    <a:cubicBezTo>
                      <a:pt x="36363" y="128069"/>
                      <a:pt x="44805" y="131066"/>
                      <a:pt x="56143" y="131066"/>
                    </a:cubicBezTo>
                    <a:cubicBezTo>
                      <a:pt x="67481" y="131066"/>
                      <a:pt x="75723" y="129018"/>
                      <a:pt x="82216" y="124923"/>
                    </a:cubicBezTo>
                    <a:cubicBezTo>
                      <a:pt x="88710" y="120827"/>
                      <a:pt x="93355" y="114783"/>
                      <a:pt x="96202" y="106791"/>
                    </a:cubicBezTo>
                    <a:cubicBezTo>
                      <a:pt x="99049" y="98799"/>
                      <a:pt x="100497" y="89009"/>
                      <a:pt x="100497" y="77371"/>
                    </a:cubicBezTo>
                    <a:lnTo>
                      <a:pt x="100497" y="50"/>
                    </a:lnTo>
                    <a:lnTo>
                      <a:pt x="122874" y="5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65" name="Google Shape;3965;g34ed79b00d1_0_3626"/>
              <p:cNvSpPr/>
              <p:nvPr/>
            </p:nvSpPr>
            <p:spPr>
              <a:xfrm>
                <a:off x="6030866" y="2783808"/>
                <a:ext cx="129018" cy="211184"/>
              </a:xfrm>
              <a:custGeom>
                <a:rect b="b" l="l" r="r" t="t"/>
                <a:pathLst>
                  <a:path extrusionOk="0" h="211184" w="129018">
                    <a:moveTo>
                      <a:pt x="60439" y="211134"/>
                    </a:moveTo>
                    <a:cubicBezTo>
                      <a:pt x="41857" y="211134"/>
                      <a:pt x="27123" y="204791"/>
                      <a:pt x="16283" y="192104"/>
                    </a:cubicBezTo>
                    <a:cubicBezTo>
                      <a:pt x="5445" y="179417"/>
                      <a:pt x="0" y="160586"/>
                      <a:pt x="0" y="135561"/>
                    </a:cubicBezTo>
                    <a:cubicBezTo>
                      <a:pt x="0" y="110537"/>
                      <a:pt x="5544" y="91207"/>
                      <a:pt x="16633" y="78270"/>
                    </a:cubicBezTo>
                    <a:cubicBezTo>
                      <a:pt x="27722" y="65383"/>
                      <a:pt x="42457" y="58890"/>
                      <a:pt x="60838" y="58890"/>
                    </a:cubicBezTo>
                    <a:cubicBezTo>
                      <a:pt x="68630" y="58890"/>
                      <a:pt x="75374" y="59939"/>
                      <a:pt x="81217" y="61987"/>
                    </a:cubicBezTo>
                    <a:cubicBezTo>
                      <a:pt x="87011" y="64035"/>
                      <a:pt x="92006" y="66782"/>
                      <a:pt x="96202" y="70228"/>
                    </a:cubicBezTo>
                    <a:cubicBezTo>
                      <a:pt x="100398" y="73675"/>
                      <a:pt x="103944" y="77571"/>
                      <a:pt x="106791" y="81966"/>
                    </a:cubicBezTo>
                    <a:lnTo>
                      <a:pt x="108390" y="81966"/>
                    </a:lnTo>
                    <a:cubicBezTo>
                      <a:pt x="108040" y="79219"/>
                      <a:pt x="107690" y="75423"/>
                      <a:pt x="107340" y="70578"/>
                    </a:cubicBezTo>
                    <a:cubicBezTo>
                      <a:pt x="106991" y="65733"/>
                      <a:pt x="106791" y="61837"/>
                      <a:pt x="106791" y="58790"/>
                    </a:cubicBezTo>
                    <a:lnTo>
                      <a:pt x="106791" y="0"/>
                    </a:lnTo>
                    <a:lnTo>
                      <a:pt x="129019" y="0"/>
                    </a:lnTo>
                    <a:lnTo>
                      <a:pt x="129019" y="208487"/>
                    </a:lnTo>
                    <a:lnTo>
                      <a:pt x="111087" y="208487"/>
                    </a:lnTo>
                    <a:lnTo>
                      <a:pt x="107740" y="187609"/>
                    </a:lnTo>
                    <a:lnTo>
                      <a:pt x="106791" y="187609"/>
                    </a:lnTo>
                    <a:cubicBezTo>
                      <a:pt x="104044" y="192004"/>
                      <a:pt x="100497" y="195950"/>
                      <a:pt x="96252" y="199546"/>
                    </a:cubicBezTo>
                    <a:cubicBezTo>
                      <a:pt x="92006" y="203093"/>
                      <a:pt x="86961" y="205940"/>
                      <a:pt x="81117" y="208037"/>
                    </a:cubicBezTo>
                    <a:cubicBezTo>
                      <a:pt x="75274" y="210136"/>
                      <a:pt x="68381" y="211184"/>
                      <a:pt x="60439" y="211184"/>
                    </a:cubicBezTo>
                    <a:close/>
                    <a:moveTo>
                      <a:pt x="63935" y="192603"/>
                    </a:moveTo>
                    <a:cubicBezTo>
                      <a:pt x="79669" y="192603"/>
                      <a:pt x="90758" y="188158"/>
                      <a:pt x="97301" y="179217"/>
                    </a:cubicBezTo>
                    <a:cubicBezTo>
                      <a:pt x="103794" y="170276"/>
                      <a:pt x="107091" y="157040"/>
                      <a:pt x="107091" y="139408"/>
                    </a:cubicBezTo>
                    <a:lnTo>
                      <a:pt x="107091" y="135412"/>
                    </a:lnTo>
                    <a:cubicBezTo>
                      <a:pt x="107091" y="116731"/>
                      <a:pt x="103994" y="102395"/>
                      <a:pt x="97801" y="92406"/>
                    </a:cubicBezTo>
                    <a:cubicBezTo>
                      <a:pt x="91607" y="82416"/>
                      <a:pt x="80318" y="77421"/>
                      <a:pt x="63985" y="77421"/>
                    </a:cubicBezTo>
                    <a:cubicBezTo>
                      <a:pt x="50299" y="77421"/>
                      <a:pt x="40109" y="82666"/>
                      <a:pt x="33316" y="93155"/>
                    </a:cubicBezTo>
                    <a:cubicBezTo>
                      <a:pt x="26523" y="103644"/>
                      <a:pt x="23126" y="117980"/>
                      <a:pt x="23126" y="136111"/>
                    </a:cubicBezTo>
                    <a:cubicBezTo>
                      <a:pt x="23126" y="154243"/>
                      <a:pt x="26473" y="168078"/>
                      <a:pt x="33266" y="177918"/>
                    </a:cubicBezTo>
                    <a:cubicBezTo>
                      <a:pt x="40009" y="187758"/>
                      <a:pt x="50249" y="192653"/>
                      <a:pt x="64035" y="19265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66" name="Google Shape;3966;g34ed79b00d1_0_3626"/>
              <p:cNvSpPr/>
              <p:nvPr/>
            </p:nvSpPr>
            <p:spPr>
              <a:xfrm>
                <a:off x="6168476" y="2790501"/>
                <a:ext cx="63185" cy="267776"/>
              </a:xfrm>
              <a:custGeom>
                <a:rect b="b" l="l" r="r" t="t"/>
                <a:pathLst>
                  <a:path extrusionOk="0" h="267776" w="63185">
                    <a:moveTo>
                      <a:pt x="20779" y="267677"/>
                    </a:moveTo>
                    <a:cubicBezTo>
                      <a:pt x="16233" y="267677"/>
                      <a:pt x="12237" y="267327"/>
                      <a:pt x="8841" y="266678"/>
                    </a:cubicBezTo>
                    <a:cubicBezTo>
                      <a:pt x="5444" y="266029"/>
                      <a:pt x="2497" y="265229"/>
                      <a:pt x="0" y="264330"/>
                    </a:cubicBezTo>
                    <a:lnTo>
                      <a:pt x="0" y="246249"/>
                    </a:lnTo>
                    <a:cubicBezTo>
                      <a:pt x="2747" y="247148"/>
                      <a:pt x="5594" y="247847"/>
                      <a:pt x="8441" y="248347"/>
                    </a:cubicBezTo>
                    <a:cubicBezTo>
                      <a:pt x="11289" y="248846"/>
                      <a:pt x="14535" y="249096"/>
                      <a:pt x="18082" y="249096"/>
                    </a:cubicBezTo>
                    <a:cubicBezTo>
                      <a:pt x="24175" y="249096"/>
                      <a:pt x="29070" y="247398"/>
                      <a:pt x="32816" y="244001"/>
                    </a:cubicBezTo>
                    <a:cubicBezTo>
                      <a:pt x="36562" y="240605"/>
                      <a:pt x="38461" y="234461"/>
                      <a:pt x="38461" y="225520"/>
                    </a:cubicBezTo>
                    <a:lnTo>
                      <a:pt x="38461" y="54994"/>
                    </a:lnTo>
                    <a:lnTo>
                      <a:pt x="60688" y="54994"/>
                    </a:lnTo>
                    <a:lnTo>
                      <a:pt x="60688" y="225020"/>
                    </a:lnTo>
                    <a:cubicBezTo>
                      <a:pt x="60688" y="233961"/>
                      <a:pt x="59239" y="241603"/>
                      <a:pt x="56393" y="247997"/>
                    </a:cubicBezTo>
                    <a:cubicBezTo>
                      <a:pt x="53545" y="254390"/>
                      <a:pt x="49150" y="259286"/>
                      <a:pt x="43256" y="262682"/>
                    </a:cubicBezTo>
                    <a:cubicBezTo>
                      <a:pt x="37362" y="266079"/>
                      <a:pt x="29869" y="267777"/>
                      <a:pt x="20729" y="267777"/>
                    </a:cubicBezTo>
                    <a:close/>
                    <a:moveTo>
                      <a:pt x="36413" y="14585"/>
                    </a:moveTo>
                    <a:cubicBezTo>
                      <a:pt x="36413" y="9590"/>
                      <a:pt x="37662" y="5894"/>
                      <a:pt x="40209" y="3546"/>
                    </a:cubicBezTo>
                    <a:cubicBezTo>
                      <a:pt x="42756" y="1199"/>
                      <a:pt x="45953" y="0"/>
                      <a:pt x="49799" y="0"/>
                    </a:cubicBezTo>
                    <a:cubicBezTo>
                      <a:pt x="53645" y="0"/>
                      <a:pt x="56592" y="1199"/>
                      <a:pt x="59239" y="3546"/>
                    </a:cubicBezTo>
                    <a:cubicBezTo>
                      <a:pt x="61887" y="5894"/>
                      <a:pt x="63186" y="9590"/>
                      <a:pt x="63186" y="14585"/>
                    </a:cubicBezTo>
                    <a:cubicBezTo>
                      <a:pt x="63186" y="19580"/>
                      <a:pt x="61887" y="23176"/>
                      <a:pt x="59239" y="25574"/>
                    </a:cubicBezTo>
                    <a:cubicBezTo>
                      <a:pt x="56592" y="27972"/>
                      <a:pt x="53445" y="29170"/>
                      <a:pt x="49799" y="29170"/>
                    </a:cubicBezTo>
                    <a:cubicBezTo>
                      <a:pt x="45953" y="29170"/>
                      <a:pt x="42756" y="27972"/>
                      <a:pt x="40209" y="25574"/>
                    </a:cubicBezTo>
                    <a:cubicBezTo>
                      <a:pt x="37662" y="23176"/>
                      <a:pt x="36413" y="19480"/>
                      <a:pt x="36413" y="1458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67" name="Google Shape;3967;g34ed79b00d1_0_3626"/>
              <p:cNvSpPr/>
              <p:nvPr/>
            </p:nvSpPr>
            <p:spPr>
              <a:xfrm>
                <a:off x="6274617" y="2845395"/>
                <a:ext cx="122874" cy="149547"/>
              </a:xfrm>
              <a:custGeom>
                <a:rect b="b" l="l" r="r" t="t"/>
                <a:pathLst>
                  <a:path extrusionOk="0" h="149547" w="122874">
                    <a:moveTo>
                      <a:pt x="122824" y="0"/>
                    </a:moveTo>
                    <a:lnTo>
                      <a:pt x="122824" y="146850"/>
                    </a:lnTo>
                    <a:lnTo>
                      <a:pt x="104593" y="146850"/>
                    </a:lnTo>
                    <a:lnTo>
                      <a:pt x="101397" y="126221"/>
                    </a:lnTo>
                    <a:lnTo>
                      <a:pt x="100197" y="126221"/>
                    </a:lnTo>
                    <a:cubicBezTo>
                      <a:pt x="97151" y="131316"/>
                      <a:pt x="93205" y="135612"/>
                      <a:pt x="88410" y="139108"/>
                    </a:cubicBezTo>
                    <a:cubicBezTo>
                      <a:pt x="83565" y="142605"/>
                      <a:pt x="78170" y="145202"/>
                      <a:pt x="72126" y="146950"/>
                    </a:cubicBezTo>
                    <a:cubicBezTo>
                      <a:pt x="66082" y="148698"/>
                      <a:pt x="59689" y="149547"/>
                      <a:pt x="52896" y="149547"/>
                    </a:cubicBezTo>
                    <a:cubicBezTo>
                      <a:pt x="41308" y="149547"/>
                      <a:pt x="31568" y="147649"/>
                      <a:pt x="23676" y="143903"/>
                    </a:cubicBezTo>
                    <a:cubicBezTo>
                      <a:pt x="15834" y="140157"/>
                      <a:pt x="9890" y="134363"/>
                      <a:pt x="5944" y="126471"/>
                    </a:cubicBezTo>
                    <a:cubicBezTo>
                      <a:pt x="1948" y="118629"/>
                      <a:pt x="0" y="108539"/>
                      <a:pt x="0" y="96202"/>
                    </a:cubicBezTo>
                    <a:lnTo>
                      <a:pt x="0" y="0"/>
                    </a:lnTo>
                    <a:lnTo>
                      <a:pt x="22527" y="0"/>
                    </a:lnTo>
                    <a:lnTo>
                      <a:pt x="22527" y="94603"/>
                    </a:lnTo>
                    <a:cubicBezTo>
                      <a:pt x="22527" y="106841"/>
                      <a:pt x="25274" y="115982"/>
                      <a:pt x="30819" y="122026"/>
                    </a:cubicBezTo>
                    <a:cubicBezTo>
                      <a:pt x="36363" y="128069"/>
                      <a:pt x="44804" y="131066"/>
                      <a:pt x="56143" y="131066"/>
                    </a:cubicBezTo>
                    <a:cubicBezTo>
                      <a:pt x="67481" y="131066"/>
                      <a:pt x="75723" y="129018"/>
                      <a:pt x="82216" y="124923"/>
                    </a:cubicBezTo>
                    <a:cubicBezTo>
                      <a:pt x="88710" y="120827"/>
                      <a:pt x="93354" y="114783"/>
                      <a:pt x="96202" y="106791"/>
                    </a:cubicBezTo>
                    <a:cubicBezTo>
                      <a:pt x="99049" y="98799"/>
                      <a:pt x="100497" y="89009"/>
                      <a:pt x="100497" y="77371"/>
                    </a:cubicBezTo>
                    <a:lnTo>
                      <a:pt x="100497" y="50"/>
                    </a:lnTo>
                    <a:lnTo>
                      <a:pt x="122874" y="5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68" name="Google Shape;3968;g34ed79b00d1_0_3626"/>
              <p:cNvSpPr/>
              <p:nvPr/>
            </p:nvSpPr>
            <p:spPr>
              <a:xfrm>
                <a:off x="6444494" y="2783708"/>
                <a:ext cx="118578" cy="208487"/>
              </a:xfrm>
              <a:custGeom>
                <a:rect b="b" l="l" r="r" t="t"/>
                <a:pathLst>
                  <a:path extrusionOk="0" h="208487" w="118578">
                    <a:moveTo>
                      <a:pt x="22077" y="50"/>
                    </a:moveTo>
                    <a:lnTo>
                      <a:pt x="22077" y="108289"/>
                    </a:lnTo>
                    <a:cubicBezTo>
                      <a:pt x="22077" y="111886"/>
                      <a:pt x="21928" y="116231"/>
                      <a:pt x="21678" y="121376"/>
                    </a:cubicBezTo>
                    <a:cubicBezTo>
                      <a:pt x="21428" y="126521"/>
                      <a:pt x="21178" y="131066"/>
                      <a:pt x="21028" y="134962"/>
                    </a:cubicBezTo>
                    <a:lnTo>
                      <a:pt x="21978" y="134962"/>
                    </a:lnTo>
                    <a:cubicBezTo>
                      <a:pt x="23876" y="132665"/>
                      <a:pt x="26623" y="129218"/>
                      <a:pt x="30219" y="124673"/>
                    </a:cubicBezTo>
                    <a:cubicBezTo>
                      <a:pt x="33816" y="120127"/>
                      <a:pt x="36912" y="116431"/>
                      <a:pt x="39410" y="113684"/>
                    </a:cubicBezTo>
                    <a:lnTo>
                      <a:pt x="88160" y="61687"/>
                    </a:lnTo>
                    <a:lnTo>
                      <a:pt x="114283" y="61687"/>
                    </a:lnTo>
                    <a:lnTo>
                      <a:pt x="55193" y="124373"/>
                    </a:lnTo>
                    <a:lnTo>
                      <a:pt x="118579" y="208487"/>
                    </a:lnTo>
                    <a:lnTo>
                      <a:pt x="91806" y="208487"/>
                    </a:lnTo>
                    <a:lnTo>
                      <a:pt x="39959" y="138958"/>
                    </a:lnTo>
                    <a:lnTo>
                      <a:pt x="22127" y="155292"/>
                    </a:lnTo>
                    <a:lnTo>
                      <a:pt x="22127" y="208487"/>
                    </a:lnTo>
                    <a:lnTo>
                      <a:pt x="0" y="208487"/>
                    </a:lnTo>
                    <a:lnTo>
                      <a:pt x="0" y="0"/>
                    </a:lnTo>
                    <a:lnTo>
                      <a:pt x="2212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69" name="Google Shape;3969;g34ed79b00d1_0_3626"/>
              <p:cNvSpPr/>
              <p:nvPr/>
            </p:nvSpPr>
            <p:spPr>
              <a:xfrm>
                <a:off x="6651732" y="2842698"/>
                <a:ext cx="107140" cy="152244"/>
              </a:xfrm>
              <a:custGeom>
                <a:rect b="b" l="l" r="r" t="t"/>
                <a:pathLst>
                  <a:path extrusionOk="0" h="152244" w="107140">
                    <a:moveTo>
                      <a:pt x="66982" y="152245"/>
                    </a:moveTo>
                    <a:cubicBezTo>
                      <a:pt x="53745" y="152245"/>
                      <a:pt x="42107" y="149547"/>
                      <a:pt x="32017" y="144053"/>
                    </a:cubicBezTo>
                    <a:cubicBezTo>
                      <a:pt x="21928" y="138609"/>
                      <a:pt x="14085" y="130317"/>
                      <a:pt x="8441" y="119128"/>
                    </a:cubicBezTo>
                    <a:cubicBezTo>
                      <a:pt x="2797" y="107990"/>
                      <a:pt x="0" y="93904"/>
                      <a:pt x="0" y="76922"/>
                    </a:cubicBezTo>
                    <a:cubicBezTo>
                      <a:pt x="0" y="59939"/>
                      <a:pt x="2947" y="44604"/>
                      <a:pt x="8891" y="33316"/>
                    </a:cubicBezTo>
                    <a:cubicBezTo>
                      <a:pt x="14835" y="22028"/>
                      <a:pt x="23026" y="13636"/>
                      <a:pt x="33466" y="8192"/>
                    </a:cubicBezTo>
                    <a:cubicBezTo>
                      <a:pt x="43905" y="2747"/>
                      <a:pt x="55793" y="0"/>
                      <a:pt x="69079" y="0"/>
                    </a:cubicBezTo>
                    <a:cubicBezTo>
                      <a:pt x="76422" y="0"/>
                      <a:pt x="83465" y="749"/>
                      <a:pt x="90308" y="2198"/>
                    </a:cubicBezTo>
                    <a:cubicBezTo>
                      <a:pt x="97151" y="3696"/>
                      <a:pt x="102745" y="5544"/>
                      <a:pt x="107140" y="7742"/>
                    </a:cubicBezTo>
                    <a:lnTo>
                      <a:pt x="100447" y="26373"/>
                    </a:lnTo>
                    <a:cubicBezTo>
                      <a:pt x="96002" y="24575"/>
                      <a:pt x="90807" y="22976"/>
                      <a:pt x="84963" y="21528"/>
                    </a:cubicBezTo>
                    <a:cubicBezTo>
                      <a:pt x="79119" y="20080"/>
                      <a:pt x="73625" y="19380"/>
                      <a:pt x="68530" y="19380"/>
                    </a:cubicBezTo>
                    <a:cubicBezTo>
                      <a:pt x="58340" y="19380"/>
                      <a:pt x="49899" y="21578"/>
                      <a:pt x="43156" y="25924"/>
                    </a:cubicBezTo>
                    <a:cubicBezTo>
                      <a:pt x="36413" y="30319"/>
                      <a:pt x="31368" y="36712"/>
                      <a:pt x="28021" y="45204"/>
                    </a:cubicBezTo>
                    <a:cubicBezTo>
                      <a:pt x="24675" y="53695"/>
                      <a:pt x="22976" y="64135"/>
                      <a:pt x="22976" y="76572"/>
                    </a:cubicBezTo>
                    <a:cubicBezTo>
                      <a:pt x="22976" y="89009"/>
                      <a:pt x="24625" y="98599"/>
                      <a:pt x="27871" y="106991"/>
                    </a:cubicBezTo>
                    <a:cubicBezTo>
                      <a:pt x="31118" y="115382"/>
                      <a:pt x="36013" y="121776"/>
                      <a:pt x="42457" y="126221"/>
                    </a:cubicBezTo>
                    <a:cubicBezTo>
                      <a:pt x="48950" y="130617"/>
                      <a:pt x="57042" y="132864"/>
                      <a:pt x="66782" y="132864"/>
                    </a:cubicBezTo>
                    <a:cubicBezTo>
                      <a:pt x="74574" y="132864"/>
                      <a:pt x="81567" y="132015"/>
                      <a:pt x="87810" y="130367"/>
                    </a:cubicBezTo>
                    <a:cubicBezTo>
                      <a:pt x="94054" y="128719"/>
                      <a:pt x="99748" y="126771"/>
                      <a:pt x="104843" y="124523"/>
                    </a:cubicBezTo>
                    <a:lnTo>
                      <a:pt x="104843" y="144353"/>
                    </a:lnTo>
                    <a:cubicBezTo>
                      <a:pt x="99948" y="146850"/>
                      <a:pt x="94454" y="148798"/>
                      <a:pt x="88410" y="150097"/>
                    </a:cubicBezTo>
                    <a:cubicBezTo>
                      <a:pt x="82366" y="151445"/>
                      <a:pt x="75223" y="152095"/>
                      <a:pt x="66882" y="15209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70" name="Google Shape;3970;g34ed79b00d1_0_3626"/>
              <p:cNvSpPr/>
              <p:nvPr/>
            </p:nvSpPr>
            <p:spPr>
              <a:xfrm>
                <a:off x="6781650" y="2842648"/>
                <a:ext cx="104792" cy="152194"/>
              </a:xfrm>
              <a:custGeom>
                <a:rect b="b" l="l" r="r" t="t"/>
                <a:pathLst>
                  <a:path extrusionOk="0" h="152194" w="104792">
                    <a:moveTo>
                      <a:pt x="104643" y="109388"/>
                    </a:moveTo>
                    <a:cubicBezTo>
                      <a:pt x="104643" y="118779"/>
                      <a:pt x="102295" y="126671"/>
                      <a:pt x="97601" y="133014"/>
                    </a:cubicBezTo>
                    <a:cubicBezTo>
                      <a:pt x="92905" y="139408"/>
                      <a:pt x="86212" y="144203"/>
                      <a:pt x="77521" y="147400"/>
                    </a:cubicBezTo>
                    <a:cubicBezTo>
                      <a:pt x="68830" y="150596"/>
                      <a:pt x="58440" y="152195"/>
                      <a:pt x="46353" y="152195"/>
                    </a:cubicBezTo>
                    <a:cubicBezTo>
                      <a:pt x="36063" y="152195"/>
                      <a:pt x="27172" y="151395"/>
                      <a:pt x="19680" y="149797"/>
                    </a:cubicBezTo>
                    <a:cubicBezTo>
                      <a:pt x="12187" y="148199"/>
                      <a:pt x="5594" y="145901"/>
                      <a:pt x="0" y="142954"/>
                    </a:cubicBezTo>
                    <a:lnTo>
                      <a:pt x="0" y="122475"/>
                    </a:lnTo>
                    <a:cubicBezTo>
                      <a:pt x="5994" y="125422"/>
                      <a:pt x="13137" y="128119"/>
                      <a:pt x="21428" y="130517"/>
                    </a:cubicBezTo>
                    <a:cubicBezTo>
                      <a:pt x="29719" y="132914"/>
                      <a:pt x="38211" y="134113"/>
                      <a:pt x="46902" y="134113"/>
                    </a:cubicBezTo>
                    <a:cubicBezTo>
                      <a:pt x="59589" y="134113"/>
                      <a:pt x="68780" y="132065"/>
                      <a:pt x="74524" y="127969"/>
                    </a:cubicBezTo>
                    <a:cubicBezTo>
                      <a:pt x="80218" y="123874"/>
                      <a:pt x="83115" y="118279"/>
                      <a:pt x="83115" y="111237"/>
                    </a:cubicBezTo>
                    <a:cubicBezTo>
                      <a:pt x="83115" y="107241"/>
                      <a:pt x="81967" y="103644"/>
                      <a:pt x="79718" y="100597"/>
                    </a:cubicBezTo>
                    <a:cubicBezTo>
                      <a:pt x="77421" y="97501"/>
                      <a:pt x="73625" y="94504"/>
                      <a:pt x="68280" y="91607"/>
                    </a:cubicBezTo>
                    <a:cubicBezTo>
                      <a:pt x="62936" y="88710"/>
                      <a:pt x="55493" y="85513"/>
                      <a:pt x="46053" y="82017"/>
                    </a:cubicBezTo>
                    <a:cubicBezTo>
                      <a:pt x="36662" y="78470"/>
                      <a:pt x="28571" y="74874"/>
                      <a:pt x="21728" y="71377"/>
                    </a:cubicBezTo>
                    <a:cubicBezTo>
                      <a:pt x="14885" y="67831"/>
                      <a:pt x="9640" y="63535"/>
                      <a:pt x="5944" y="58440"/>
                    </a:cubicBezTo>
                    <a:cubicBezTo>
                      <a:pt x="2247" y="53346"/>
                      <a:pt x="399" y="46752"/>
                      <a:pt x="399" y="38611"/>
                    </a:cubicBezTo>
                    <a:cubicBezTo>
                      <a:pt x="399" y="26223"/>
                      <a:pt x="5444" y="16683"/>
                      <a:pt x="15484" y="9990"/>
                    </a:cubicBezTo>
                    <a:cubicBezTo>
                      <a:pt x="25524" y="3297"/>
                      <a:pt x="38710" y="0"/>
                      <a:pt x="55094" y="0"/>
                    </a:cubicBezTo>
                    <a:cubicBezTo>
                      <a:pt x="63934" y="0"/>
                      <a:pt x="72226" y="849"/>
                      <a:pt x="79968" y="2597"/>
                    </a:cubicBezTo>
                    <a:cubicBezTo>
                      <a:pt x="87710" y="4346"/>
                      <a:pt x="94903" y="6693"/>
                      <a:pt x="101596" y="9640"/>
                    </a:cubicBezTo>
                    <a:lnTo>
                      <a:pt x="94104" y="27472"/>
                    </a:lnTo>
                    <a:cubicBezTo>
                      <a:pt x="88010" y="24875"/>
                      <a:pt x="81567" y="22677"/>
                      <a:pt x="74674" y="20929"/>
                    </a:cubicBezTo>
                    <a:cubicBezTo>
                      <a:pt x="67781" y="19131"/>
                      <a:pt x="60788" y="18232"/>
                      <a:pt x="53645" y="18232"/>
                    </a:cubicBezTo>
                    <a:cubicBezTo>
                      <a:pt x="43355" y="18232"/>
                      <a:pt x="35514" y="19930"/>
                      <a:pt x="30019" y="23326"/>
                    </a:cubicBezTo>
                    <a:cubicBezTo>
                      <a:pt x="24525" y="26723"/>
                      <a:pt x="21778" y="31368"/>
                      <a:pt x="21778" y="37262"/>
                    </a:cubicBezTo>
                    <a:cubicBezTo>
                      <a:pt x="21778" y="41807"/>
                      <a:pt x="23026" y="45553"/>
                      <a:pt x="25574" y="48501"/>
                    </a:cubicBezTo>
                    <a:cubicBezTo>
                      <a:pt x="28121" y="51447"/>
                      <a:pt x="32217" y="54195"/>
                      <a:pt x="37811" y="56792"/>
                    </a:cubicBezTo>
                    <a:cubicBezTo>
                      <a:pt x="43455" y="59389"/>
                      <a:pt x="50848" y="62436"/>
                      <a:pt x="60039" y="65883"/>
                    </a:cubicBezTo>
                    <a:cubicBezTo>
                      <a:pt x="69229" y="69279"/>
                      <a:pt x="77171" y="72776"/>
                      <a:pt x="83865" y="76422"/>
                    </a:cubicBezTo>
                    <a:cubicBezTo>
                      <a:pt x="90558" y="80018"/>
                      <a:pt x="95702" y="84414"/>
                      <a:pt x="99349" y="89559"/>
                    </a:cubicBezTo>
                    <a:cubicBezTo>
                      <a:pt x="102945" y="94703"/>
                      <a:pt x="104793" y="101297"/>
                      <a:pt x="104793" y="10933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71" name="Google Shape;3971;g34ed79b00d1_0_3626"/>
              <p:cNvSpPr/>
              <p:nvPr/>
            </p:nvSpPr>
            <p:spPr>
              <a:xfrm>
                <a:off x="6920058" y="2790501"/>
                <a:ext cx="26772" cy="201744"/>
              </a:xfrm>
              <a:custGeom>
                <a:rect b="b" l="l" r="r" t="t"/>
                <a:pathLst>
                  <a:path extrusionOk="0" h="201744" w="26772">
                    <a:moveTo>
                      <a:pt x="13387" y="0"/>
                    </a:moveTo>
                    <a:cubicBezTo>
                      <a:pt x="17033" y="0"/>
                      <a:pt x="20180" y="1199"/>
                      <a:pt x="22827" y="3546"/>
                    </a:cubicBezTo>
                    <a:cubicBezTo>
                      <a:pt x="25474" y="5894"/>
                      <a:pt x="26773" y="9590"/>
                      <a:pt x="26773" y="14585"/>
                    </a:cubicBezTo>
                    <a:cubicBezTo>
                      <a:pt x="26773" y="19580"/>
                      <a:pt x="25474" y="23176"/>
                      <a:pt x="22827" y="25574"/>
                    </a:cubicBezTo>
                    <a:cubicBezTo>
                      <a:pt x="20180" y="27972"/>
                      <a:pt x="17033" y="29170"/>
                      <a:pt x="13387" y="29170"/>
                    </a:cubicBezTo>
                    <a:cubicBezTo>
                      <a:pt x="9540" y="29170"/>
                      <a:pt x="6344" y="27972"/>
                      <a:pt x="3796" y="25574"/>
                    </a:cubicBezTo>
                    <a:cubicBezTo>
                      <a:pt x="1249" y="23176"/>
                      <a:pt x="0" y="19480"/>
                      <a:pt x="0" y="14585"/>
                    </a:cubicBezTo>
                    <a:cubicBezTo>
                      <a:pt x="0" y="9690"/>
                      <a:pt x="1249" y="5894"/>
                      <a:pt x="3796" y="3546"/>
                    </a:cubicBezTo>
                    <a:cubicBezTo>
                      <a:pt x="6344" y="1199"/>
                      <a:pt x="9540" y="0"/>
                      <a:pt x="13387" y="0"/>
                    </a:cubicBezTo>
                    <a:close/>
                    <a:moveTo>
                      <a:pt x="24225" y="54894"/>
                    </a:moveTo>
                    <a:lnTo>
                      <a:pt x="24225" y="201744"/>
                    </a:lnTo>
                    <a:lnTo>
                      <a:pt x="1998" y="201744"/>
                    </a:lnTo>
                    <a:lnTo>
                      <a:pt x="1998" y="54894"/>
                    </a:lnTo>
                    <a:lnTo>
                      <a:pt x="24225" y="54894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72" name="Google Shape;3972;g34ed79b00d1_0_3626"/>
              <p:cNvSpPr/>
              <p:nvPr/>
            </p:nvSpPr>
            <p:spPr>
              <a:xfrm>
                <a:off x="6991286" y="2842698"/>
                <a:ext cx="122475" cy="149547"/>
              </a:xfrm>
              <a:custGeom>
                <a:rect b="b" l="l" r="r" t="t"/>
                <a:pathLst>
                  <a:path extrusionOk="0" h="149547" w="122475">
                    <a:moveTo>
                      <a:pt x="69579" y="50"/>
                    </a:moveTo>
                    <a:cubicBezTo>
                      <a:pt x="87011" y="50"/>
                      <a:pt x="100148" y="4296"/>
                      <a:pt x="109088" y="12837"/>
                    </a:cubicBezTo>
                    <a:cubicBezTo>
                      <a:pt x="118030" y="21378"/>
                      <a:pt x="122475" y="35064"/>
                      <a:pt x="122475" y="53895"/>
                    </a:cubicBezTo>
                    <a:lnTo>
                      <a:pt x="122475" y="149547"/>
                    </a:lnTo>
                    <a:lnTo>
                      <a:pt x="100497" y="149547"/>
                    </a:lnTo>
                    <a:lnTo>
                      <a:pt x="100497" y="55344"/>
                    </a:lnTo>
                    <a:cubicBezTo>
                      <a:pt x="100497" y="43106"/>
                      <a:pt x="97701" y="33965"/>
                      <a:pt x="92106" y="27872"/>
                    </a:cubicBezTo>
                    <a:cubicBezTo>
                      <a:pt x="86512" y="21778"/>
                      <a:pt x="77970" y="18781"/>
                      <a:pt x="66432" y="18781"/>
                    </a:cubicBezTo>
                    <a:cubicBezTo>
                      <a:pt x="50199" y="18781"/>
                      <a:pt x="38760" y="23376"/>
                      <a:pt x="32117" y="32567"/>
                    </a:cubicBezTo>
                    <a:cubicBezTo>
                      <a:pt x="25524" y="41757"/>
                      <a:pt x="22227" y="55144"/>
                      <a:pt x="22227" y="72626"/>
                    </a:cubicBezTo>
                    <a:lnTo>
                      <a:pt x="22227" y="149547"/>
                    </a:lnTo>
                    <a:lnTo>
                      <a:pt x="0" y="149547"/>
                    </a:lnTo>
                    <a:lnTo>
                      <a:pt x="0" y="2697"/>
                    </a:lnTo>
                    <a:lnTo>
                      <a:pt x="17932" y="2697"/>
                    </a:lnTo>
                    <a:lnTo>
                      <a:pt x="21278" y="23876"/>
                    </a:lnTo>
                    <a:lnTo>
                      <a:pt x="22477" y="23876"/>
                    </a:lnTo>
                    <a:cubicBezTo>
                      <a:pt x="25624" y="18681"/>
                      <a:pt x="29570" y="14335"/>
                      <a:pt x="34415" y="10789"/>
                    </a:cubicBezTo>
                    <a:cubicBezTo>
                      <a:pt x="39260" y="7243"/>
                      <a:pt x="44655" y="4595"/>
                      <a:pt x="50648" y="2747"/>
                    </a:cubicBezTo>
                    <a:cubicBezTo>
                      <a:pt x="56642" y="899"/>
                      <a:pt x="62936" y="0"/>
                      <a:pt x="695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73" name="Google Shape;3973;g34ed79b00d1_0_3626"/>
              <p:cNvSpPr/>
              <p:nvPr/>
            </p:nvSpPr>
            <p:spPr>
              <a:xfrm>
                <a:off x="7148775" y="2782060"/>
                <a:ext cx="117530" cy="212932"/>
              </a:xfrm>
              <a:custGeom>
                <a:rect b="b" l="l" r="r" t="t"/>
                <a:pathLst>
                  <a:path extrusionOk="0" h="212932" w="117530">
                    <a:moveTo>
                      <a:pt x="65782" y="60938"/>
                    </a:moveTo>
                    <a:cubicBezTo>
                      <a:pt x="83265" y="60938"/>
                      <a:pt x="96302" y="64884"/>
                      <a:pt x="104793" y="72726"/>
                    </a:cubicBezTo>
                    <a:cubicBezTo>
                      <a:pt x="113284" y="80568"/>
                      <a:pt x="117530" y="93155"/>
                      <a:pt x="117530" y="110388"/>
                    </a:cubicBezTo>
                    <a:lnTo>
                      <a:pt x="117530" y="210186"/>
                    </a:lnTo>
                    <a:lnTo>
                      <a:pt x="101297" y="210186"/>
                    </a:lnTo>
                    <a:lnTo>
                      <a:pt x="97001" y="188508"/>
                    </a:lnTo>
                    <a:lnTo>
                      <a:pt x="95952" y="188508"/>
                    </a:lnTo>
                    <a:cubicBezTo>
                      <a:pt x="91856" y="193852"/>
                      <a:pt x="87561" y="198348"/>
                      <a:pt x="83065" y="201994"/>
                    </a:cubicBezTo>
                    <a:cubicBezTo>
                      <a:pt x="78620" y="205590"/>
                      <a:pt x="73425" y="208337"/>
                      <a:pt x="67581" y="210186"/>
                    </a:cubicBezTo>
                    <a:cubicBezTo>
                      <a:pt x="61737" y="212034"/>
                      <a:pt x="54544" y="212933"/>
                      <a:pt x="46053" y="212933"/>
                    </a:cubicBezTo>
                    <a:cubicBezTo>
                      <a:pt x="37112" y="212933"/>
                      <a:pt x="29170" y="211384"/>
                      <a:pt x="22277" y="208237"/>
                    </a:cubicBezTo>
                    <a:cubicBezTo>
                      <a:pt x="15334" y="205091"/>
                      <a:pt x="9890" y="200395"/>
                      <a:pt x="5944" y="194052"/>
                    </a:cubicBezTo>
                    <a:cubicBezTo>
                      <a:pt x="1948" y="187708"/>
                      <a:pt x="0" y="179667"/>
                      <a:pt x="0" y="169927"/>
                    </a:cubicBezTo>
                    <a:cubicBezTo>
                      <a:pt x="0" y="155292"/>
                      <a:pt x="5794" y="144003"/>
                      <a:pt x="17432" y="136161"/>
                    </a:cubicBezTo>
                    <a:cubicBezTo>
                      <a:pt x="29020" y="128319"/>
                      <a:pt x="46702" y="124023"/>
                      <a:pt x="70478" y="123274"/>
                    </a:cubicBezTo>
                    <a:lnTo>
                      <a:pt x="95802" y="122225"/>
                    </a:lnTo>
                    <a:lnTo>
                      <a:pt x="95802" y="113235"/>
                    </a:lnTo>
                    <a:cubicBezTo>
                      <a:pt x="95802" y="100547"/>
                      <a:pt x="93055" y="91657"/>
                      <a:pt x="87611" y="86562"/>
                    </a:cubicBezTo>
                    <a:cubicBezTo>
                      <a:pt x="82166" y="81467"/>
                      <a:pt x="74474" y="78920"/>
                      <a:pt x="64584" y="78920"/>
                    </a:cubicBezTo>
                    <a:cubicBezTo>
                      <a:pt x="56892" y="78920"/>
                      <a:pt x="49599" y="80018"/>
                      <a:pt x="42607" y="82266"/>
                    </a:cubicBezTo>
                    <a:cubicBezTo>
                      <a:pt x="35614" y="84514"/>
                      <a:pt x="29020" y="87161"/>
                      <a:pt x="22776" y="90158"/>
                    </a:cubicBezTo>
                    <a:lnTo>
                      <a:pt x="15933" y="73275"/>
                    </a:lnTo>
                    <a:cubicBezTo>
                      <a:pt x="22527" y="69879"/>
                      <a:pt x="30119" y="66982"/>
                      <a:pt x="38710" y="64584"/>
                    </a:cubicBezTo>
                    <a:cubicBezTo>
                      <a:pt x="47302" y="62187"/>
                      <a:pt x="56293" y="60988"/>
                      <a:pt x="65782" y="60988"/>
                    </a:cubicBezTo>
                    <a:close/>
                    <a:moveTo>
                      <a:pt x="95502" y="137859"/>
                    </a:moveTo>
                    <a:lnTo>
                      <a:pt x="73125" y="138809"/>
                    </a:lnTo>
                    <a:cubicBezTo>
                      <a:pt x="54794" y="139508"/>
                      <a:pt x="41907" y="142505"/>
                      <a:pt x="34415" y="147799"/>
                    </a:cubicBezTo>
                    <a:cubicBezTo>
                      <a:pt x="26923" y="153094"/>
                      <a:pt x="23176" y="160536"/>
                      <a:pt x="23176" y="170176"/>
                    </a:cubicBezTo>
                    <a:cubicBezTo>
                      <a:pt x="23176" y="178568"/>
                      <a:pt x="25724" y="184761"/>
                      <a:pt x="30818" y="188808"/>
                    </a:cubicBezTo>
                    <a:cubicBezTo>
                      <a:pt x="35913" y="192803"/>
                      <a:pt x="42657" y="194851"/>
                      <a:pt x="51048" y="194851"/>
                    </a:cubicBezTo>
                    <a:cubicBezTo>
                      <a:pt x="64084" y="194851"/>
                      <a:pt x="74774" y="191255"/>
                      <a:pt x="83065" y="184012"/>
                    </a:cubicBezTo>
                    <a:cubicBezTo>
                      <a:pt x="91357" y="176770"/>
                      <a:pt x="95502" y="165931"/>
                      <a:pt x="95502" y="151445"/>
                    </a:cubicBezTo>
                    <a:lnTo>
                      <a:pt x="95502" y="137909"/>
                    </a:lnTo>
                    <a:close/>
                    <a:moveTo>
                      <a:pt x="102445" y="0"/>
                    </a:moveTo>
                    <a:lnTo>
                      <a:pt x="102445" y="2697"/>
                    </a:lnTo>
                    <a:cubicBezTo>
                      <a:pt x="100647" y="5295"/>
                      <a:pt x="98249" y="8391"/>
                      <a:pt x="95153" y="11988"/>
                    </a:cubicBezTo>
                    <a:cubicBezTo>
                      <a:pt x="92056" y="15584"/>
                      <a:pt x="88660" y="19380"/>
                      <a:pt x="84913" y="23376"/>
                    </a:cubicBezTo>
                    <a:cubicBezTo>
                      <a:pt x="81167" y="27372"/>
                      <a:pt x="77371" y="31118"/>
                      <a:pt x="73575" y="34715"/>
                    </a:cubicBezTo>
                    <a:cubicBezTo>
                      <a:pt x="69779" y="38311"/>
                      <a:pt x="66282" y="41358"/>
                      <a:pt x="63036" y="43955"/>
                    </a:cubicBezTo>
                    <a:lnTo>
                      <a:pt x="48151" y="43955"/>
                    </a:lnTo>
                    <a:lnTo>
                      <a:pt x="48151" y="40759"/>
                    </a:lnTo>
                    <a:cubicBezTo>
                      <a:pt x="50998" y="37362"/>
                      <a:pt x="54145" y="33266"/>
                      <a:pt x="57541" y="28521"/>
                    </a:cubicBezTo>
                    <a:cubicBezTo>
                      <a:pt x="60938" y="23726"/>
                      <a:pt x="64234" y="18831"/>
                      <a:pt x="67431" y="13786"/>
                    </a:cubicBezTo>
                    <a:cubicBezTo>
                      <a:pt x="70628" y="8741"/>
                      <a:pt x="73325" y="4146"/>
                      <a:pt x="75473" y="50"/>
                    </a:cubicBezTo>
                    <a:lnTo>
                      <a:pt x="102395" y="5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74" name="Google Shape;3974;g34ed79b00d1_0_3626"/>
              <p:cNvSpPr/>
              <p:nvPr/>
            </p:nvSpPr>
            <p:spPr>
              <a:xfrm>
                <a:off x="7312058" y="2783758"/>
                <a:ext cx="22377" cy="208487"/>
              </a:xfrm>
              <a:custGeom>
                <a:rect b="b" l="l" r="r" t="t"/>
                <a:pathLst>
                  <a:path extrusionOk="0" h="208487" w="22377">
                    <a:moveTo>
                      <a:pt x="22377" y="208487"/>
                    </a:moveTo>
                    <a:lnTo>
                      <a:pt x="0" y="208487"/>
                    </a:lnTo>
                    <a:lnTo>
                      <a:pt x="0" y="0"/>
                    </a:lnTo>
                    <a:lnTo>
                      <a:pt x="22377" y="0"/>
                    </a:lnTo>
                    <a:lnTo>
                      <a:pt x="22377" y="208487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75" name="Google Shape;3975;g34ed79b00d1_0_3626"/>
              <p:cNvSpPr/>
              <p:nvPr/>
            </p:nvSpPr>
            <p:spPr>
              <a:xfrm>
                <a:off x="7381287" y="2842698"/>
                <a:ext cx="122475" cy="149547"/>
              </a:xfrm>
              <a:custGeom>
                <a:rect b="b" l="l" r="r" t="t"/>
                <a:pathLst>
                  <a:path extrusionOk="0" h="149547" w="122475">
                    <a:moveTo>
                      <a:pt x="69579" y="50"/>
                    </a:moveTo>
                    <a:cubicBezTo>
                      <a:pt x="87011" y="50"/>
                      <a:pt x="100148" y="4296"/>
                      <a:pt x="109089" y="12837"/>
                    </a:cubicBezTo>
                    <a:cubicBezTo>
                      <a:pt x="118030" y="21378"/>
                      <a:pt x="122475" y="35064"/>
                      <a:pt x="122475" y="53895"/>
                    </a:cubicBezTo>
                    <a:lnTo>
                      <a:pt x="122475" y="149547"/>
                    </a:lnTo>
                    <a:lnTo>
                      <a:pt x="100497" y="149547"/>
                    </a:lnTo>
                    <a:lnTo>
                      <a:pt x="100497" y="55344"/>
                    </a:lnTo>
                    <a:cubicBezTo>
                      <a:pt x="100497" y="43106"/>
                      <a:pt x="97701" y="33965"/>
                      <a:pt x="92106" y="27872"/>
                    </a:cubicBezTo>
                    <a:cubicBezTo>
                      <a:pt x="86512" y="21778"/>
                      <a:pt x="77971" y="18781"/>
                      <a:pt x="66432" y="18781"/>
                    </a:cubicBezTo>
                    <a:cubicBezTo>
                      <a:pt x="50199" y="18781"/>
                      <a:pt x="38760" y="23376"/>
                      <a:pt x="32117" y="32567"/>
                    </a:cubicBezTo>
                    <a:cubicBezTo>
                      <a:pt x="25524" y="41757"/>
                      <a:pt x="22228" y="55144"/>
                      <a:pt x="22228" y="72626"/>
                    </a:cubicBezTo>
                    <a:lnTo>
                      <a:pt x="22228" y="149547"/>
                    </a:lnTo>
                    <a:lnTo>
                      <a:pt x="0" y="149547"/>
                    </a:lnTo>
                    <a:lnTo>
                      <a:pt x="0" y="2697"/>
                    </a:lnTo>
                    <a:lnTo>
                      <a:pt x="17932" y="2697"/>
                    </a:lnTo>
                    <a:lnTo>
                      <a:pt x="21278" y="23876"/>
                    </a:lnTo>
                    <a:lnTo>
                      <a:pt x="22477" y="23876"/>
                    </a:lnTo>
                    <a:cubicBezTo>
                      <a:pt x="25624" y="18681"/>
                      <a:pt x="29570" y="14335"/>
                      <a:pt x="34415" y="10789"/>
                    </a:cubicBezTo>
                    <a:cubicBezTo>
                      <a:pt x="39260" y="7243"/>
                      <a:pt x="44655" y="4595"/>
                      <a:pt x="50648" y="2747"/>
                    </a:cubicBezTo>
                    <a:cubicBezTo>
                      <a:pt x="56643" y="899"/>
                      <a:pt x="62936" y="0"/>
                      <a:pt x="695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76" name="Google Shape;3976;g34ed79b00d1_0_3626"/>
              <p:cNvSpPr/>
              <p:nvPr/>
            </p:nvSpPr>
            <p:spPr>
              <a:xfrm>
                <a:off x="7547618" y="2790501"/>
                <a:ext cx="26772" cy="201744"/>
              </a:xfrm>
              <a:custGeom>
                <a:rect b="b" l="l" r="r" t="t"/>
                <a:pathLst>
                  <a:path extrusionOk="0" h="201744" w="26772">
                    <a:moveTo>
                      <a:pt x="13387" y="0"/>
                    </a:moveTo>
                    <a:cubicBezTo>
                      <a:pt x="17033" y="0"/>
                      <a:pt x="20180" y="1199"/>
                      <a:pt x="22826" y="3546"/>
                    </a:cubicBezTo>
                    <a:cubicBezTo>
                      <a:pt x="25474" y="5894"/>
                      <a:pt x="26773" y="9590"/>
                      <a:pt x="26773" y="14585"/>
                    </a:cubicBezTo>
                    <a:cubicBezTo>
                      <a:pt x="26773" y="19580"/>
                      <a:pt x="25474" y="23176"/>
                      <a:pt x="22826" y="25574"/>
                    </a:cubicBezTo>
                    <a:cubicBezTo>
                      <a:pt x="20180" y="27972"/>
                      <a:pt x="17033" y="29170"/>
                      <a:pt x="13387" y="29170"/>
                    </a:cubicBezTo>
                    <a:cubicBezTo>
                      <a:pt x="9540" y="29170"/>
                      <a:pt x="6344" y="27972"/>
                      <a:pt x="3796" y="25574"/>
                    </a:cubicBezTo>
                    <a:cubicBezTo>
                      <a:pt x="1249" y="23176"/>
                      <a:pt x="0" y="19480"/>
                      <a:pt x="0" y="14585"/>
                    </a:cubicBezTo>
                    <a:cubicBezTo>
                      <a:pt x="0" y="9690"/>
                      <a:pt x="1249" y="5894"/>
                      <a:pt x="3796" y="3546"/>
                    </a:cubicBezTo>
                    <a:cubicBezTo>
                      <a:pt x="6344" y="1199"/>
                      <a:pt x="9540" y="0"/>
                      <a:pt x="13387" y="0"/>
                    </a:cubicBezTo>
                    <a:close/>
                    <a:moveTo>
                      <a:pt x="24225" y="54894"/>
                    </a:moveTo>
                    <a:lnTo>
                      <a:pt x="24225" y="201744"/>
                    </a:lnTo>
                    <a:lnTo>
                      <a:pt x="1998" y="201744"/>
                    </a:lnTo>
                    <a:lnTo>
                      <a:pt x="1998" y="54894"/>
                    </a:lnTo>
                    <a:lnTo>
                      <a:pt x="24225" y="54894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77" name="Google Shape;3977;g34ed79b00d1_0_3626"/>
            <p:cNvGrpSpPr/>
            <p:nvPr/>
          </p:nvGrpSpPr>
          <p:grpSpPr>
            <a:xfrm>
              <a:off x="2143184" y="2618277"/>
              <a:ext cx="261632" cy="1295727"/>
              <a:chOff x="2143184" y="2618277"/>
              <a:chExt cx="261632" cy="1295727"/>
            </a:xfrm>
          </p:grpSpPr>
          <p:sp>
            <p:nvSpPr>
              <p:cNvPr id="3978" name="Google Shape;3978;g34ed79b00d1_0_3626"/>
              <p:cNvSpPr/>
              <p:nvPr/>
            </p:nvSpPr>
            <p:spPr>
              <a:xfrm>
                <a:off x="2155072" y="3765756"/>
                <a:ext cx="186659" cy="148248"/>
              </a:xfrm>
              <a:custGeom>
                <a:rect b="b" l="l" r="r" t="t"/>
                <a:pathLst>
                  <a:path extrusionOk="0" h="148248" w="186659">
                    <a:moveTo>
                      <a:pt x="91606" y="0"/>
                    </a:moveTo>
                    <a:cubicBezTo>
                      <a:pt x="112635" y="0"/>
                      <a:pt x="130167" y="3846"/>
                      <a:pt x="144253" y="11488"/>
                    </a:cubicBezTo>
                    <a:cubicBezTo>
                      <a:pt x="158338" y="19131"/>
                      <a:pt x="168927" y="30219"/>
                      <a:pt x="176020" y="44754"/>
                    </a:cubicBezTo>
                    <a:cubicBezTo>
                      <a:pt x="183113" y="59289"/>
                      <a:pt x="186659" y="76872"/>
                      <a:pt x="186659" y="97551"/>
                    </a:cubicBezTo>
                    <a:lnTo>
                      <a:pt x="186659" y="148249"/>
                    </a:lnTo>
                    <a:lnTo>
                      <a:pt x="0" y="148249"/>
                    </a:lnTo>
                    <a:lnTo>
                      <a:pt x="0" y="91956"/>
                    </a:lnTo>
                    <a:cubicBezTo>
                      <a:pt x="0" y="72976"/>
                      <a:pt x="3446" y="56642"/>
                      <a:pt x="10389" y="42906"/>
                    </a:cubicBezTo>
                    <a:cubicBezTo>
                      <a:pt x="17332" y="29220"/>
                      <a:pt x="27572" y="18631"/>
                      <a:pt x="41158" y="11189"/>
                    </a:cubicBezTo>
                    <a:cubicBezTo>
                      <a:pt x="54744" y="3746"/>
                      <a:pt x="71527" y="0"/>
                      <a:pt x="91506" y="0"/>
                    </a:cubicBezTo>
                    <a:close/>
                    <a:moveTo>
                      <a:pt x="92406" y="22877"/>
                    </a:moveTo>
                    <a:cubicBezTo>
                      <a:pt x="75623" y="22877"/>
                      <a:pt x="61787" y="25674"/>
                      <a:pt x="50898" y="31218"/>
                    </a:cubicBezTo>
                    <a:cubicBezTo>
                      <a:pt x="40009" y="36763"/>
                      <a:pt x="31917" y="44954"/>
                      <a:pt x="26573" y="55743"/>
                    </a:cubicBezTo>
                    <a:cubicBezTo>
                      <a:pt x="21278" y="66532"/>
                      <a:pt x="18581" y="79669"/>
                      <a:pt x="18581" y="95253"/>
                    </a:cubicBezTo>
                    <a:lnTo>
                      <a:pt x="18581" y="126521"/>
                    </a:lnTo>
                    <a:lnTo>
                      <a:pt x="168078" y="126521"/>
                    </a:lnTo>
                    <a:lnTo>
                      <a:pt x="168078" y="100098"/>
                    </a:lnTo>
                    <a:cubicBezTo>
                      <a:pt x="168078" y="74374"/>
                      <a:pt x="161735" y="55094"/>
                      <a:pt x="149048" y="42207"/>
                    </a:cubicBezTo>
                    <a:cubicBezTo>
                      <a:pt x="136361" y="29320"/>
                      <a:pt x="117480" y="22877"/>
                      <a:pt x="92356" y="2287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79" name="Google Shape;3979;g34ed79b00d1_0_3626"/>
              <p:cNvSpPr/>
              <p:nvPr/>
            </p:nvSpPr>
            <p:spPr>
              <a:xfrm>
                <a:off x="2199577" y="3625799"/>
                <a:ext cx="144752" cy="111935"/>
              </a:xfrm>
              <a:custGeom>
                <a:rect b="b" l="l" r="r" t="t"/>
                <a:pathLst>
                  <a:path extrusionOk="0" h="111935" w="144752">
                    <a:moveTo>
                      <a:pt x="0" y="49300"/>
                    </a:moveTo>
                    <a:cubicBezTo>
                      <a:pt x="0" y="32617"/>
                      <a:pt x="3746" y="20229"/>
                      <a:pt x="11239" y="12138"/>
                    </a:cubicBezTo>
                    <a:cubicBezTo>
                      <a:pt x="18731" y="4046"/>
                      <a:pt x="30669" y="0"/>
                      <a:pt x="47102" y="0"/>
                    </a:cubicBezTo>
                    <a:lnTo>
                      <a:pt x="142205" y="0"/>
                    </a:lnTo>
                    <a:lnTo>
                      <a:pt x="142205" y="15434"/>
                    </a:lnTo>
                    <a:lnTo>
                      <a:pt x="121526" y="19530"/>
                    </a:lnTo>
                    <a:lnTo>
                      <a:pt x="121526" y="20529"/>
                    </a:lnTo>
                    <a:cubicBezTo>
                      <a:pt x="126621" y="24425"/>
                      <a:pt x="130916" y="28521"/>
                      <a:pt x="134363" y="32767"/>
                    </a:cubicBezTo>
                    <a:cubicBezTo>
                      <a:pt x="137809" y="37012"/>
                      <a:pt x="140407" y="41957"/>
                      <a:pt x="142155" y="47501"/>
                    </a:cubicBezTo>
                    <a:cubicBezTo>
                      <a:pt x="143903" y="53096"/>
                      <a:pt x="144752" y="59889"/>
                      <a:pt x="144752" y="67981"/>
                    </a:cubicBezTo>
                    <a:cubicBezTo>
                      <a:pt x="144752" y="76522"/>
                      <a:pt x="143254" y="84064"/>
                      <a:pt x="140307" y="90657"/>
                    </a:cubicBezTo>
                    <a:cubicBezTo>
                      <a:pt x="137310" y="97251"/>
                      <a:pt x="132814" y="102445"/>
                      <a:pt x="126770" y="106241"/>
                    </a:cubicBezTo>
                    <a:cubicBezTo>
                      <a:pt x="120727" y="110038"/>
                      <a:pt x="113084" y="111936"/>
                      <a:pt x="103794" y="111936"/>
                    </a:cubicBezTo>
                    <a:cubicBezTo>
                      <a:pt x="89858" y="111936"/>
                      <a:pt x="79119" y="106391"/>
                      <a:pt x="71627" y="95353"/>
                    </a:cubicBezTo>
                    <a:cubicBezTo>
                      <a:pt x="64135" y="84314"/>
                      <a:pt x="60039" y="67431"/>
                      <a:pt x="59389" y="44804"/>
                    </a:cubicBezTo>
                    <a:lnTo>
                      <a:pt x="58390" y="20679"/>
                    </a:lnTo>
                    <a:lnTo>
                      <a:pt x="49849" y="20679"/>
                    </a:lnTo>
                    <a:cubicBezTo>
                      <a:pt x="37761" y="20679"/>
                      <a:pt x="29270" y="23276"/>
                      <a:pt x="24425" y="28471"/>
                    </a:cubicBezTo>
                    <a:cubicBezTo>
                      <a:pt x="19580" y="33666"/>
                      <a:pt x="17132" y="40958"/>
                      <a:pt x="17132" y="50448"/>
                    </a:cubicBezTo>
                    <a:cubicBezTo>
                      <a:pt x="17132" y="57791"/>
                      <a:pt x="18181" y="64734"/>
                      <a:pt x="20329" y="71377"/>
                    </a:cubicBezTo>
                    <a:cubicBezTo>
                      <a:pt x="22477" y="78020"/>
                      <a:pt x="24975" y="84314"/>
                      <a:pt x="27871" y="90258"/>
                    </a:cubicBezTo>
                    <a:lnTo>
                      <a:pt x="11788" y="96751"/>
                    </a:lnTo>
                    <a:cubicBezTo>
                      <a:pt x="8541" y="90458"/>
                      <a:pt x="5794" y="83215"/>
                      <a:pt x="3496" y="75023"/>
                    </a:cubicBezTo>
                    <a:cubicBezTo>
                      <a:pt x="1199" y="66832"/>
                      <a:pt x="50" y="58240"/>
                      <a:pt x="50" y="49250"/>
                    </a:cubicBezTo>
                    <a:close/>
                    <a:moveTo>
                      <a:pt x="73275" y="20978"/>
                    </a:moveTo>
                    <a:lnTo>
                      <a:pt x="74174" y="42307"/>
                    </a:lnTo>
                    <a:cubicBezTo>
                      <a:pt x="74874" y="59739"/>
                      <a:pt x="77721" y="72076"/>
                      <a:pt x="82716" y="79219"/>
                    </a:cubicBezTo>
                    <a:cubicBezTo>
                      <a:pt x="87760" y="86362"/>
                      <a:pt x="94853" y="89958"/>
                      <a:pt x="104044" y="89958"/>
                    </a:cubicBezTo>
                    <a:cubicBezTo>
                      <a:pt x="112036" y="89958"/>
                      <a:pt x="117980" y="87510"/>
                      <a:pt x="121776" y="82666"/>
                    </a:cubicBezTo>
                    <a:cubicBezTo>
                      <a:pt x="125622" y="77820"/>
                      <a:pt x="127520" y="71377"/>
                      <a:pt x="127520" y="63385"/>
                    </a:cubicBezTo>
                    <a:cubicBezTo>
                      <a:pt x="127520" y="50948"/>
                      <a:pt x="124073" y="40808"/>
                      <a:pt x="117180" y="32866"/>
                    </a:cubicBezTo>
                    <a:cubicBezTo>
                      <a:pt x="110287" y="24975"/>
                      <a:pt x="99948" y="20978"/>
                      <a:pt x="86162" y="20978"/>
                    </a:cubicBezTo>
                    <a:lnTo>
                      <a:pt x="73275" y="20978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80" name="Google Shape;3980;g34ed79b00d1_0_3626"/>
              <p:cNvSpPr/>
              <p:nvPr/>
            </p:nvSpPr>
            <p:spPr>
              <a:xfrm>
                <a:off x="2199327" y="3383646"/>
                <a:ext cx="142554" cy="198447"/>
              </a:xfrm>
              <a:custGeom>
                <a:rect b="b" l="l" r="r" t="t"/>
                <a:pathLst>
                  <a:path extrusionOk="0" h="198447" w="142554">
                    <a:moveTo>
                      <a:pt x="0" y="46603"/>
                    </a:moveTo>
                    <a:cubicBezTo>
                      <a:pt x="0" y="31218"/>
                      <a:pt x="4046" y="19580"/>
                      <a:pt x="12088" y="11738"/>
                    </a:cubicBezTo>
                    <a:cubicBezTo>
                      <a:pt x="20129" y="3896"/>
                      <a:pt x="33066" y="0"/>
                      <a:pt x="50848" y="0"/>
                    </a:cubicBezTo>
                    <a:lnTo>
                      <a:pt x="142505" y="0"/>
                    </a:lnTo>
                    <a:lnTo>
                      <a:pt x="142505" y="20929"/>
                    </a:lnTo>
                    <a:lnTo>
                      <a:pt x="51847" y="20929"/>
                    </a:lnTo>
                    <a:cubicBezTo>
                      <a:pt x="40509" y="20929"/>
                      <a:pt x="32017" y="23376"/>
                      <a:pt x="26373" y="28271"/>
                    </a:cubicBezTo>
                    <a:cubicBezTo>
                      <a:pt x="20729" y="33166"/>
                      <a:pt x="17882" y="40409"/>
                      <a:pt x="17882" y="50049"/>
                    </a:cubicBezTo>
                    <a:cubicBezTo>
                      <a:pt x="17882" y="63585"/>
                      <a:pt x="21778" y="73425"/>
                      <a:pt x="29620" y="79519"/>
                    </a:cubicBezTo>
                    <a:cubicBezTo>
                      <a:pt x="37462" y="85663"/>
                      <a:pt x="49000" y="88710"/>
                      <a:pt x="64235" y="88710"/>
                    </a:cubicBezTo>
                    <a:lnTo>
                      <a:pt x="142505" y="88710"/>
                    </a:lnTo>
                    <a:lnTo>
                      <a:pt x="142505" y="109788"/>
                    </a:lnTo>
                    <a:lnTo>
                      <a:pt x="51847" y="109788"/>
                    </a:lnTo>
                    <a:cubicBezTo>
                      <a:pt x="44255" y="109788"/>
                      <a:pt x="37961" y="110887"/>
                      <a:pt x="32966" y="113035"/>
                    </a:cubicBezTo>
                    <a:cubicBezTo>
                      <a:pt x="27971" y="115182"/>
                      <a:pt x="24175" y="118429"/>
                      <a:pt x="21678" y="122725"/>
                    </a:cubicBezTo>
                    <a:cubicBezTo>
                      <a:pt x="19180" y="127020"/>
                      <a:pt x="17932" y="132465"/>
                      <a:pt x="17932" y="139008"/>
                    </a:cubicBezTo>
                    <a:cubicBezTo>
                      <a:pt x="17932" y="148299"/>
                      <a:pt x="19830" y="155741"/>
                      <a:pt x="23676" y="161335"/>
                    </a:cubicBezTo>
                    <a:cubicBezTo>
                      <a:pt x="27522" y="166930"/>
                      <a:pt x="33166" y="171025"/>
                      <a:pt x="40708" y="173523"/>
                    </a:cubicBezTo>
                    <a:cubicBezTo>
                      <a:pt x="48251" y="176020"/>
                      <a:pt x="57491" y="177269"/>
                      <a:pt x="68480" y="177269"/>
                    </a:cubicBezTo>
                    <a:lnTo>
                      <a:pt x="142555" y="177269"/>
                    </a:lnTo>
                    <a:lnTo>
                      <a:pt x="142555" y="198448"/>
                    </a:lnTo>
                    <a:lnTo>
                      <a:pt x="2597" y="198448"/>
                    </a:lnTo>
                    <a:lnTo>
                      <a:pt x="2597" y="181365"/>
                    </a:lnTo>
                    <a:lnTo>
                      <a:pt x="22377" y="178168"/>
                    </a:lnTo>
                    <a:lnTo>
                      <a:pt x="22377" y="177019"/>
                    </a:lnTo>
                    <a:cubicBezTo>
                      <a:pt x="17532" y="174222"/>
                      <a:pt x="13436" y="170676"/>
                      <a:pt x="10140" y="166430"/>
                    </a:cubicBezTo>
                    <a:cubicBezTo>
                      <a:pt x="6843" y="162185"/>
                      <a:pt x="4296" y="157389"/>
                      <a:pt x="2597" y="152145"/>
                    </a:cubicBezTo>
                    <a:cubicBezTo>
                      <a:pt x="899" y="146900"/>
                      <a:pt x="50" y="141256"/>
                      <a:pt x="50" y="135312"/>
                    </a:cubicBezTo>
                    <a:cubicBezTo>
                      <a:pt x="50" y="124673"/>
                      <a:pt x="2048" y="115732"/>
                      <a:pt x="5994" y="108539"/>
                    </a:cubicBezTo>
                    <a:cubicBezTo>
                      <a:pt x="9940" y="101347"/>
                      <a:pt x="15984" y="96152"/>
                      <a:pt x="24075" y="92905"/>
                    </a:cubicBezTo>
                    <a:lnTo>
                      <a:pt x="24075" y="91756"/>
                    </a:lnTo>
                    <a:cubicBezTo>
                      <a:pt x="15984" y="87161"/>
                      <a:pt x="9990" y="80867"/>
                      <a:pt x="5994" y="72876"/>
                    </a:cubicBezTo>
                    <a:cubicBezTo>
                      <a:pt x="2048" y="64884"/>
                      <a:pt x="50" y="56093"/>
                      <a:pt x="50" y="4655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81" name="Google Shape;3981;g34ed79b00d1_0_3626"/>
              <p:cNvSpPr/>
              <p:nvPr/>
            </p:nvSpPr>
            <p:spPr>
              <a:xfrm>
                <a:off x="2201874" y="3231401"/>
                <a:ext cx="202942" cy="130766"/>
              </a:xfrm>
              <a:custGeom>
                <a:rect b="b" l="l" r="r" t="t"/>
                <a:pathLst>
                  <a:path extrusionOk="0" h="130766" w="202942">
                    <a:moveTo>
                      <a:pt x="0" y="130766"/>
                    </a:moveTo>
                    <a:lnTo>
                      <a:pt x="0" y="108040"/>
                    </a:lnTo>
                    <a:lnTo>
                      <a:pt x="81217" y="77121"/>
                    </a:lnTo>
                    <a:cubicBezTo>
                      <a:pt x="85962" y="75323"/>
                      <a:pt x="90558" y="73675"/>
                      <a:pt x="94953" y="72126"/>
                    </a:cubicBezTo>
                    <a:cubicBezTo>
                      <a:pt x="99349" y="70578"/>
                      <a:pt x="103544" y="69229"/>
                      <a:pt x="107540" y="68031"/>
                    </a:cubicBezTo>
                    <a:cubicBezTo>
                      <a:pt x="111536" y="66832"/>
                      <a:pt x="115432" y="65883"/>
                      <a:pt x="119178" y="65233"/>
                    </a:cubicBezTo>
                    <a:lnTo>
                      <a:pt x="119178" y="64334"/>
                    </a:lnTo>
                    <a:cubicBezTo>
                      <a:pt x="114933" y="63136"/>
                      <a:pt x="109338" y="61437"/>
                      <a:pt x="102395" y="59239"/>
                    </a:cubicBezTo>
                    <a:cubicBezTo>
                      <a:pt x="95453" y="57042"/>
                      <a:pt x="88360" y="54644"/>
                      <a:pt x="81117" y="52097"/>
                    </a:cubicBezTo>
                    <a:lnTo>
                      <a:pt x="50" y="22877"/>
                    </a:lnTo>
                    <a:lnTo>
                      <a:pt x="50" y="0"/>
                    </a:lnTo>
                    <a:lnTo>
                      <a:pt x="160536" y="60888"/>
                    </a:lnTo>
                    <a:cubicBezTo>
                      <a:pt x="169127" y="64135"/>
                      <a:pt x="176620" y="67881"/>
                      <a:pt x="183013" y="72176"/>
                    </a:cubicBezTo>
                    <a:cubicBezTo>
                      <a:pt x="189407" y="76472"/>
                      <a:pt x="194302" y="81667"/>
                      <a:pt x="197748" y="87810"/>
                    </a:cubicBezTo>
                    <a:cubicBezTo>
                      <a:pt x="201195" y="93954"/>
                      <a:pt x="202943" y="101346"/>
                      <a:pt x="202943" y="110038"/>
                    </a:cubicBezTo>
                    <a:cubicBezTo>
                      <a:pt x="202943" y="114034"/>
                      <a:pt x="202693" y="117580"/>
                      <a:pt x="202244" y="120627"/>
                    </a:cubicBezTo>
                    <a:cubicBezTo>
                      <a:pt x="201794" y="123674"/>
                      <a:pt x="201245" y="126321"/>
                      <a:pt x="200645" y="128519"/>
                    </a:cubicBezTo>
                    <a:lnTo>
                      <a:pt x="183662" y="128519"/>
                    </a:lnTo>
                    <a:cubicBezTo>
                      <a:pt x="184062" y="126621"/>
                      <a:pt x="184462" y="124373"/>
                      <a:pt x="184811" y="121676"/>
                    </a:cubicBezTo>
                    <a:cubicBezTo>
                      <a:pt x="185161" y="118979"/>
                      <a:pt x="185311" y="116231"/>
                      <a:pt x="185311" y="113334"/>
                    </a:cubicBezTo>
                    <a:cubicBezTo>
                      <a:pt x="185311" y="108040"/>
                      <a:pt x="184312" y="103494"/>
                      <a:pt x="182314" y="99598"/>
                    </a:cubicBezTo>
                    <a:cubicBezTo>
                      <a:pt x="180316" y="95702"/>
                      <a:pt x="177419" y="92406"/>
                      <a:pt x="173573" y="89559"/>
                    </a:cubicBezTo>
                    <a:cubicBezTo>
                      <a:pt x="169727" y="86761"/>
                      <a:pt x="165181" y="84314"/>
                      <a:pt x="159937" y="82266"/>
                    </a:cubicBezTo>
                    <a:lnTo>
                      <a:pt x="140257" y="74624"/>
                    </a:lnTo>
                    <a:lnTo>
                      <a:pt x="50" y="130666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82" name="Google Shape;3982;g34ed79b00d1_0_3626"/>
              <p:cNvSpPr/>
              <p:nvPr/>
            </p:nvSpPr>
            <p:spPr>
              <a:xfrm>
                <a:off x="2199277" y="3060626"/>
                <a:ext cx="142554" cy="80517"/>
              </a:xfrm>
              <a:custGeom>
                <a:rect b="b" l="l" r="r" t="t"/>
                <a:pathLst>
                  <a:path extrusionOk="0" h="80517" w="142554">
                    <a:moveTo>
                      <a:pt x="50" y="16983"/>
                    </a:moveTo>
                    <a:cubicBezTo>
                      <a:pt x="50" y="14186"/>
                      <a:pt x="200" y="11239"/>
                      <a:pt x="500" y="8192"/>
                    </a:cubicBezTo>
                    <a:cubicBezTo>
                      <a:pt x="799" y="5145"/>
                      <a:pt x="1199" y="2397"/>
                      <a:pt x="1698" y="0"/>
                    </a:cubicBezTo>
                    <a:lnTo>
                      <a:pt x="21378" y="2697"/>
                    </a:lnTo>
                    <a:cubicBezTo>
                      <a:pt x="20779" y="4995"/>
                      <a:pt x="20329" y="7542"/>
                      <a:pt x="19980" y="10339"/>
                    </a:cubicBezTo>
                    <a:cubicBezTo>
                      <a:pt x="19630" y="13137"/>
                      <a:pt x="19480" y="15784"/>
                      <a:pt x="19480" y="18232"/>
                    </a:cubicBezTo>
                    <a:cubicBezTo>
                      <a:pt x="19480" y="23826"/>
                      <a:pt x="20629" y="29170"/>
                      <a:pt x="22877" y="34115"/>
                    </a:cubicBezTo>
                    <a:cubicBezTo>
                      <a:pt x="25125" y="39110"/>
                      <a:pt x="28371" y="43456"/>
                      <a:pt x="32567" y="47202"/>
                    </a:cubicBezTo>
                    <a:cubicBezTo>
                      <a:pt x="36763" y="50948"/>
                      <a:pt x="41857" y="53895"/>
                      <a:pt x="47751" y="55993"/>
                    </a:cubicBezTo>
                    <a:cubicBezTo>
                      <a:pt x="53645" y="58141"/>
                      <a:pt x="60239" y="59189"/>
                      <a:pt x="67481" y="59189"/>
                    </a:cubicBezTo>
                    <a:lnTo>
                      <a:pt x="142555" y="59189"/>
                    </a:lnTo>
                    <a:lnTo>
                      <a:pt x="142555" y="80518"/>
                    </a:lnTo>
                    <a:lnTo>
                      <a:pt x="2597" y="80518"/>
                    </a:lnTo>
                    <a:lnTo>
                      <a:pt x="2597" y="62886"/>
                    </a:lnTo>
                    <a:lnTo>
                      <a:pt x="28371" y="60588"/>
                    </a:lnTo>
                    <a:lnTo>
                      <a:pt x="28371" y="59689"/>
                    </a:lnTo>
                    <a:cubicBezTo>
                      <a:pt x="23176" y="56792"/>
                      <a:pt x="18431" y="53296"/>
                      <a:pt x="14136" y="49200"/>
                    </a:cubicBezTo>
                    <a:cubicBezTo>
                      <a:pt x="9840" y="45104"/>
                      <a:pt x="6394" y="40359"/>
                      <a:pt x="3846" y="34964"/>
                    </a:cubicBezTo>
                    <a:cubicBezTo>
                      <a:pt x="1299" y="29570"/>
                      <a:pt x="0" y="23526"/>
                      <a:pt x="0" y="1688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83" name="Google Shape;3983;g34ed79b00d1_0_3626"/>
              <p:cNvSpPr/>
              <p:nvPr/>
            </p:nvSpPr>
            <p:spPr>
              <a:xfrm>
                <a:off x="2199577" y="2932656"/>
                <a:ext cx="144752" cy="111935"/>
              </a:xfrm>
              <a:custGeom>
                <a:rect b="b" l="l" r="r" t="t"/>
                <a:pathLst>
                  <a:path extrusionOk="0" h="111935" w="144752">
                    <a:moveTo>
                      <a:pt x="0" y="49300"/>
                    </a:moveTo>
                    <a:cubicBezTo>
                      <a:pt x="0" y="32617"/>
                      <a:pt x="3746" y="20229"/>
                      <a:pt x="11239" y="12138"/>
                    </a:cubicBezTo>
                    <a:cubicBezTo>
                      <a:pt x="18731" y="4046"/>
                      <a:pt x="30669" y="0"/>
                      <a:pt x="47102" y="0"/>
                    </a:cubicBezTo>
                    <a:lnTo>
                      <a:pt x="142205" y="0"/>
                    </a:lnTo>
                    <a:lnTo>
                      <a:pt x="142205" y="15434"/>
                    </a:lnTo>
                    <a:lnTo>
                      <a:pt x="121526" y="19530"/>
                    </a:lnTo>
                    <a:lnTo>
                      <a:pt x="121526" y="20529"/>
                    </a:lnTo>
                    <a:cubicBezTo>
                      <a:pt x="126621" y="24425"/>
                      <a:pt x="130916" y="28521"/>
                      <a:pt x="134363" y="32767"/>
                    </a:cubicBezTo>
                    <a:cubicBezTo>
                      <a:pt x="137809" y="37012"/>
                      <a:pt x="140407" y="41957"/>
                      <a:pt x="142155" y="47502"/>
                    </a:cubicBezTo>
                    <a:cubicBezTo>
                      <a:pt x="143903" y="53096"/>
                      <a:pt x="144752" y="59889"/>
                      <a:pt x="144752" y="67981"/>
                    </a:cubicBezTo>
                    <a:cubicBezTo>
                      <a:pt x="144752" y="76522"/>
                      <a:pt x="143254" y="84064"/>
                      <a:pt x="140307" y="90658"/>
                    </a:cubicBezTo>
                    <a:cubicBezTo>
                      <a:pt x="137310" y="97251"/>
                      <a:pt x="132814" y="102445"/>
                      <a:pt x="126770" y="106242"/>
                    </a:cubicBezTo>
                    <a:cubicBezTo>
                      <a:pt x="120727" y="110038"/>
                      <a:pt x="113084" y="111936"/>
                      <a:pt x="103794" y="111936"/>
                    </a:cubicBezTo>
                    <a:cubicBezTo>
                      <a:pt x="89858" y="111936"/>
                      <a:pt x="79119" y="106391"/>
                      <a:pt x="71627" y="95353"/>
                    </a:cubicBezTo>
                    <a:cubicBezTo>
                      <a:pt x="64135" y="84314"/>
                      <a:pt x="60039" y="67431"/>
                      <a:pt x="59389" y="44804"/>
                    </a:cubicBezTo>
                    <a:lnTo>
                      <a:pt x="58390" y="20679"/>
                    </a:lnTo>
                    <a:lnTo>
                      <a:pt x="49849" y="20679"/>
                    </a:lnTo>
                    <a:cubicBezTo>
                      <a:pt x="37761" y="20679"/>
                      <a:pt x="29270" y="23276"/>
                      <a:pt x="24425" y="28471"/>
                    </a:cubicBezTo>
                    <a:cubicBezTo>
                      <a:pt x="19580" y="33666"/>
                      <a:pt x="17132" y="40958"/>
                      <a:pt x="17132" y="50448"/>
                    </a:cubicBezTo>
                    <a:cubicBezTo>
                      <a:pt x="17132" y="57791"/>
                      <a:pt x="18181" y="64734"/>
                      <a:pt x="20329" y="71377"/>
                    </a:cubicBezTo>
                    <a:cubicBezTo>
                      <a:pt x="22477" y="78020"/>
                      <a:pt x="24975" y="84314"/>
                      <a:pt x="27871" y="90258"/>
                    </a:cubicBezTo>
                    <a:lnTo>
                      <a:pt x="11788" y="96751"/>
                    </a:lnTo>
                    <a:cubicBezTo>
                      <a:pt x="8541" y="90458"/>
                      <a:pt x="5794" y="83215"/>
                      <a:pt x="3496" y="75024"/>
                    </a:cubicBezTo>
                    <a:cubicBezTo>
                      <a:pt x="1199" y="66832"/>
                      <a:pt x="50" y="58240"/>
                      <a:pt x="50" y="49250"/>
                    </a:cubicBezTo>
                    <a:close/>
                    <a:moveTo>
                      <a:pt x="73275" y="20979"/>
                    </a:moveTo>
                    <a:lnTo>
                      <a:pt x="74174" y="42307"/>
                    </a:lnTo>
                    <a:cubicBezTo>
                      <a:pt x="74874" y="59739"/>
                      <a:pt x="77721" y="72076"/>
                      <a:pt x="82716" y="79219"/>
                    </a:cubicBezTo>
                    <a:cubicBezTo>
                      <a:pt x="87760" y="86362"/>
                      <a:pt x="94853" y="89958"/>
                      <a:pt x="104044" y="89958"/>
                    </a:cubicBezTo>
                    <a:cubicBezTo>
                      <a:pt x="112036" y="89958"/>
                      <a:pt x="117980" y="87511"/>
                      <a:pt x="121776" y="82666"/>
                    </a:cubicBezTo>
                    <a:cubicBezTo>
                      <a:pt x="125622" y="77821"/>
                      <a:pt x="127520" y="71377"/>
                      <a:pt x="127520" y="63385"/>
                    </a:cubicBezTo>
                    <a:cubicBezTo>
                      <a:pt x="127520" y="50948"/>
                      <a:pt x="124073" y="40808"/>
                      <a:pt x="117180" y="32867"/>
                    </a:cubicBezTo>
                    <a:cubicBezTo>
                      <a:pt x="110287" y="24975"/>
                      <a:pt x="99948" y="20979"/>
                      <a:pt x="86162" y="20979"/>
                    </a:cubicBezTo>
                    <a:lnTo>
                      <a:pt x="73275" y="20979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84" name="Google Shape;3984;g34ed79b00d1_0_3626"/>
              <p:cNvSpPr/>
              <p:nvPr/>
            </p:nvSpPr>
            <p:spPr>
              <a:xfrm>
                <a:off x="2143184" y="2773818"/>
                <a:ext cx="201194" cy="122974"/>
              </a:xfrm>
              <a:custGeom>
                <a:rect b="b" l="l" r="r" t="t"/>
                <a:pathLst>
                  <a:path extrusionOk="0" h="122974" w="201194">
                    <a:moveTo>
                      <a:pt x="201195" y="65383"/>
                    </a:moveTo>
                    <a:cubicBezTo>
                      <a:pt x="201195" y="83065"/>
                      <a:pt x="195151" y="97101"/>
                      <a:pt x="183063" y="107440"/>
                    </a:cubicBezTo>
                    <a:cubicBezTo>
                      <a:pt x="170975" y="117780"/>
                      <a:pt x="152994" y="122974"/>
                      <a:pt x="129168" y="122974"/>
                    </a:cubicBezTo>
                    <a:cubicBezTo>
                      <a:pt x="105342" y="122974"/>
                      <a:pt x="86911" y="117680"/>
                      <a:pt x="74574" y="107141"/>
                    </a:cubicBezTo>
                    <a:cubicBezTo>
                      <a:pt x="62286" y="96601"/>
                      <a:pt x="56143" y="82566"/>
                      <a:pt x="56143" y="65033"/>
                    </a:cubicBezTo>
                    <a:cubicBezTo>
                      <a:pt x="56143" y="57641"/>
                      <a:pt x="57142" y="51148"/>
                      <a:pt x="59090" y="45603"/>
                    </a:cubicBezTo>
                    <a:cubicBezTo>
                      <a:pt x="61038" y="40059"/>
                      <a:pt x="63685" y="35314"/>
                      <a:pt x="66932" y="31318"/>
                    </a:cubicBezTo>
                    <a:cubicBezTo>
                      <a:pt x="70228" y="27322"/>
                      <a:pt x="73924" y="23975"/>
                      <a:pt x="78120" y="21228"/>
                    </a:cubicBezTo>
                    <a:lnTo>
                      <a:pt x="78120" y="19680"/>
                    </a:lnTo>
                    <a:cubicBezTo>
                      <a:pt x="75473" y="20030"/>
                      <a:pt x="71877" y="20379"/>
                      <a:pt x="67281" y="20679"/>
                    </a:cubicBezTo>
                    <a:cubicBezTo>
                      <a:pt x="62686" y="20979"/>
                      <a:pt x="58940" y="21178"/>
                      <a:pt x="56043" y="21178"/>
                    </a:cubicBezTo>
                    <a:lnTo>
                      <a:pt x="0" y="21178"/>
                    </a:lnTo>
                    <a:lnTo>
                      <a:pt x="0" y="0"/>
                    </a:lnTo>
                    <a:lnTo>
                      <a:pt x="198647" y="0"/>
                    </a:lnTo>
                    <a:lnTo>
                      <a:pt x="198647" y="17082"/>
                    </a:lnTo>
                    <a:lnTo>
                      <a:pt x="178718" y="20279"/>
                    </a:lnTo>
                    <a:lnTo>
                      <a:pt x="178718" y="21178"/>
                    </a:lnTo>
                    <a:cubicBezTo>
                      <a:pt x="182913" y="23825"/>
                      <a:pt x="186659" y="27172"/>
                      <a:pt x="190106" y="31218"/>
                    </a:cubicBezTo>
                    <a:cubicBezTo>
                      <a:pt x="193502" y="35264"/>
                      <a:pt x="196200" y="40059"/>
                      <a:pt x="198198" y="45653"/>
                    </a:cubicBezTo>
                    <a:cubicBezTo>
                      <a:pt x="200196" y="51248"/>
                      <a:pt x="201195" y="57791"/>
                      <a:pt x="201195" y="65383"/>
                    </a:cubicBezTo>
                    <a:close/>
                    <a:moveTo>
                      <a:pt x="183563" y="62087"/>
                    </a:moveTo>
                    <a:cubicBezTo>
                      <a:pt x="183563" y="47102"/>
                      <a:pt x="179317" y="36513"/>
                      <a:pt x="170776" y="30269"/>
                    </a:cubicBezTo>
                    <a:cubicBezTo>
                      <a:pt x="162234" y="24025"/>
                      <a:pt x="149647" y="20929"/>
                      <a:pt x="132864" y="20929"/>
                    </a:cubicBezTo>
                    <a:lnTo>
                      <a:pt x="129018" y="20929"/>
                    </a:lnTo>
                    <a:cubicBezTo>
                      <a:pt x="111236" y="20929"/>
                      <a:pt x="97550" y="23875"/>
                      <a:pt x="88010" y="29819"/>
                    </a:cubicBezTo>
                    <a:cubicBezTo>
                      <a:pt x="78470" y="35713"/>
                      <a:pt x="73725" y="46503"/>
                      <a:pt x="73725" y="62087"/>
                    </a:cubicBezTo>
                    <a:cubicBezTo>
                      <a:pt x="73725" y="75123"/>
                      <a:pt x="78720" y="84863"/>
                      <a:pt x="88710" y="91307"/>
                    </a:cubicBezTo>
                    <a:cubicBezTo>
                      <a:pt x="98699" y="97750"/>
                      <a:pt x="112335" y="100997"/>
                      <a:pt x="129618" y="100997"/>
                    </a:cubicBezTo>
                    <a:cubicBezTo>
                      <a:pt x="146900" y="100997"/>
                      <a:pt x="160087" y="97800"/>
                      <a:pt x="169477" y="91357"/>
                    </a:cubicBezTo>
                    <a:cubicBezTo>
                      <a:pt x="178867" y="84913"/>
                      <a:pt x="183513" y="75173"/>
                      <a:pt x="183513" y="6203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85" name="Google Shape;3985;g34ed79b00d1_0_3626"/>
              <p:cNvSpPr/>
              <p:nvPr/>
            </p:nvSpPr>
            <p:spPr>
              <a:xfrm>
                <a:off x="2199327" y="2618277"/>
                <a:ext cx="199945" cy="118678"/>
              </a:xfrm>
              <a:custGeom>
                <a:rect b="b" l="l" r="r" t="t"/>
                <a:pathLst>
                  <a:path extrusionOk="0" h="118678" w="199945">
                    <a:moveTo>
                      <a:pt x="0" y="56892"/>
                    </a:moveTo>
                    <a:cubicBezTo>
                      <a:pt x="0" y="44954"/>
                      <a:pt x="2647" y="34765"/>
                      <a:pt x="7892" y="26273"/>
                    </a:cubicBezTo>
                    <a:cubicBezTo>
                      <a:pt x="13187" y="17782"/>
                      <a:pt x="20579" y="11239"/>
                      <a:pt x="30069" y="6743"/>
                    </a:cubicBezTo>
                    <a:cubicBezTo>
                      <a:pt x="39560" y="2248"/>
                      <a:pt x="50648" y="0"/>
                      <a:pt x="63335" y="0"/>
                    </a:cubicBezTo>
                    <a:lnTo>
                      <a:pt x="76472" y="0"/>
                    </a:lnTo>
                    <a:lnTo>
                      <a:pt x="76472" y="96651"/>
                    </a:lnTo>
                    <a:cubicBezTo>
                      <a:pt x="92905" y="96402"/>
                      <a:pt x="105392" y="92306"/>
                      <a:pt x="114034" y="84414"/>
                    </a:cubicBezTo>
                    <a:cubicBezTo>
                      <a:pt x="122625" y="76522"/>
                      <a:pt x="126920" y="65333"/>
                      <a:pt x="126920" y="50948"/>
                    </a:cubicBezTo>
                    <a:cubicBezTo>
                      <a:pt x="126920" y="42107"/>
                      <a:pt x="126121" y="34265"/>
                      <a:pt x="124473" y="27472"/>
                    </a:cubicBezTo>
                    <a:cubicBezTo>
                      <a:pt x="122875" y="20679"/>
                      <a:pt x="120477" y="13586"/>
                      <a:pt x="117330" y="6294"/>
                    </a:cubicBezTo>
                    <a:lnTo>
                      <a:pt x="135961" y="6294"/>
                    </a:lnTo>
                    <a:cubicBezTo>
                      <a:pt x="139108" y="13336"/>
                      <a:pt x="141406" y="20379"/>
                      <a:pt x="142854" y="27322"/>
                    </a:cubicBezTo>
                    <a:cubicBezTo>
                      <a:pt x="144303" y="34265"/>
                      <a:pt x="145002" y="42457"/>
                      <a:pt x="145002" y="51897"/>
                    </a:cubicBezTo>
                    <a:cubicBezTo>
                      <a:pt x="145002" y="65333"/>
                      <a:pt x="142255" y="77071"/>
                      <a:pt x="136760" y="87061"/>
                    </a:cubicBezTo>
                    <a:cubicBezTo>
                      <a:pt x="131266" y="97051"/>
                      <a:pt x="123224" y="104843"/>
                      <a:pt x="112585" y="110387"/>
                    </a:cubicBezTo>
                    <a:cubicBezTo>
                      <a:pt x="101946" y="115932"/>
                      <a:pt x="88909" y="118679"/>
                      <a:pt x="73525" y="118679"/>
                    </a:cubicBezTo>
                    <a:cubicBezTo>
                      <a:pt x="58141" y="118679"/>
                      <a:pt x="45404" y="116131"/>
                      <a:pt x="34415" y="111087"/>
                    </a:cubicBezTo>
                    <a:cubicBezTo>
                      <a:pt x="23376" y="106042"/>
                      <a:pt x="14885" y="98849"/>
                      <a:pt x="8941" y="89659"/>
                    </a:cubicBezTo>
                    <a:cubicBezTo>
                      <a:pt x="2997" y="80418"/>
                      <a:pt x="0" y="69529"/>
                      <a:pt x="0" y="57042"/>
                    </a:cubicBezTo>
                    <a:close/>
                    <a:moveTo>
                      <a:pt x="17382" y="57142"/>
                    </a:moveTo>
                    <a:cubicBezTo>
                      <a:pt x="17382" y="68480"/>
                      <a:pt x="21078" y="77471"/>
                      <a:pt x="28471" y="84214"/>
                    </a:cubicBezTo>
                    <a:cubicBezTo>
                      <a:pt x="35863" y="90957"/>
                      <a:pt x="46203" y="94953"/>
                      <a:pt x="59489" y="96202"/>
                    </a:cubicBezTo>
                    <a:lnTo>
                      <a:pt x="59489" y="22127"/>
                    </a:lnTo>
                    <a:cubicBezTo>
                      <a:pt x="51148" y="22227"/>
                      <a:pt x="43805" y="23526"/>
                      <a:pt x="37462" y="26024"/>
                    </a:cubicBezTo>
                    <a:cubicBezTo>
                      <a:pt x="31118" y="28521"/>
                      <a:pt x="26173" y="32367"/>
                      <a:pt x="22677" y="37462"/>
                    </a:cubicBezTo>
                    <a:cubicBezTo>
                      <a:pt x="19180" y="42557"/>
                      <a:pt x="17382" y="49100"/>
                      <a:pt x="17382" y="57142"/>
                    </a:cubicBezTo>
                    <a:close/>
                    <a:moveTo>
                      <a:pt x="173273" y="32467"/>
                    </a:moveTo>
                    <a:cubicBezTo>
                      <a:pt x="177269" y="32467"/>
                      <a:pt x="180316" y="31418"/>
                      <a:pt x="182414" y="29270"/>
                    </a:cubicBezTo>
                    <a:cubicBezTo>
                      <a:pt x="184512" y="27122"/>
                      <a:pt x="185561" y="24175"/>
                      <a:pt x="185561" y="20329"/>
                    </a:cubicBezTo>
                    <a:cubicBezTo>
                      <a:pt x="185561" y="17532"/>
                      <a:pt x="185361" y="15085"/>
                      <a:pt x="184961" y="12987"/>
                    </a:cubicBezTo>
                    <a:cubicBezTo>
                      <a:pt x="184562" y="10889"/>
                      <a:pt x="184212" y="9191"/>
                      <a:pt x="183862" y="7792"/>
                    </a:cubicBezTo>
                    <a:lnTo>
                      <a:pt x="197648" y="7792"/>
                    </a:lnTo>
                    <a:cubicBezTo>
                      <a:pt x="198248" y="10189"/>
                      <a:pt x="198797" y="12587"/>
                      <a:pt x="199247" y="14985"/>
                    </a:cubicBezTo>
                    <a:cubicBezTo>
                      <a:pt x="199696" y="17432"/>
                      <a:pt x="199946" y="20279"/>
                      <a:pt x="199946" y="23626"/>
                    </a:cubicBezTo>
                    <a:cubicBezTo>
                      <a:pt x="199946" y="32567"/>
                      <a:pt x="197798" y="39160"/>
                      <a:pt x="193552" y="43506"/>
                    </a:cubicBezTo>
                    <a:cubicBezTo>
                      <a:pt x="189307" y="47801"/>
                      <a:pt x="183363" y="49949"/>
                      <a:pt x="175671" y="49949"/>
                    </a:cubicBezTo>
                    <a:cubicBezTo>
                      <a:pt x="170726" y="49949"/>
                      <a:pt x="165931" y="48700"/>
                      <a:pt x="161285" y="46253"/>
                    </a:cubicBezTo>
                    <a:cubicBezTo>
                      <a:pt x="156640" y="43805"/>
                      <a:pt x="152345" y="40659"/>
                      <a:pt x="148398" y="36912"/>
                    </a:cubicBezTo>
                    <a:cubicBezTo>
                      <a:pt x="144453" y="33166"/>
                      <a:pt x="141056" y="29420"/>
                      <a:pt x="138259" y="25674"/>
                    </a:cubicBezTo>
                    <a:lnTo>
                      <a:pt x="136111" y="6393"/>
                    </a:lnTo>
                    <a:cubicBezTo>
                      <a:pt x="141556" y="13187"/>
                      <a:pt x="146401" y="18481"/>
                      <a:pt x="150596" y="22277"/>
                    </a:cubicBezTo>
                    <a:cubicBezTo>
                      <a:pt x="154792" y="26073"/>
                      <a:pt x="158738" y="28721"/>
                      <a:pt x="162334" y="30169"/>
                    </a:cubicBezTo>
                    <a:cubicBezTo>
                      <a:pt x="165931" y="31668"/>
                      <a:pt x="169577" y="32417"/>
                      <a:pt x="173273" y="3241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86" name="Google Shape;3986;g34ed79b00d1_0_3626"/>
            <p:cNvGrpSpPr/>
            <p:nvPr/>
          </p:nvGrpSpPr>
          <p:grpSpPr>
            <a:xfrm>
              <a:off x="1623814" y="5205086"/>
              <a:ext cx="1299524" cy="177020"/>
              <a:chOff x="1623814" y="5205086"/>
              <a:chExt cx="1299524" cy="177020"/>
            </a:xfrm>
          </p:grpSpPr>
          <p:sp>
            <p:nvSpPr>
              <p:cNvPr id="3987" name="Google Shape;3987;g34ed79b00d1_0_3626"/>
              <p:cNvSpPr/>
              <p:nvPr/>
            </p:nvSpPr>
            <p:spPr>
              <a:xfrm>
                <a:off x="1623814" y="5213328"/>
                <a:ext cx="127270" cy="129068"/>
              </a:xfrm>
              <a:custGeom>
                <a:rect b="b" l="l" r="r" t="t"/>
                <a:pathLst>
                  <a:path extrusionOk="0" h="129068" w="127270">
                    <a:moveTo>
                      <a:pt x="56742" y="129068"/>
                    </a:moveTo>
                    <a:lnTo>
                      <a:pt x="13386" y="14835"/>
                    </a:lnTo>
                    <a:lnTo>
                      <a:pt x="12687" y="14835"/>
                    </a:lnTo>
                    <a:cubicBezTo>
                      <a:pt x="12937" y="17233"/>
                      <a:pt x="13137" y="20180"/>
                      <a:pt x="13286" y="23676"/>
                    </a:cubicBezTo>
                    <a:cubicBezTo>
                      <a:pt x="13436" y="27173"/>
                      <a:pt x="13586" y="30919"/>
                      <a:pt x="13736" y="35014"/>
                    </a:cubicBezTo>
                    <a:cubicBezTo>
                      <a:pt x="13836" y="39110"/>
                      <a:pt x="13936" y="43256"/>
                      <a:pt x="13936" y="47502"/>
                    </a:cubicBezTo>
                    <a:lnTo>
                      <a:pt x="13936" y="129068"/>
                    </a:lnTo>
                    <a:lnTo>
                      <a:pt x="0" y="129068"/>
                    </a:lnTo>
                    <a:lnTo>
                      <a:pt x="0" y="0"/>
                    </a:lnTo>
                    <a:lnTo>
                      <a:pt x="22227" y="0"/>
                    </a:lnTo>
                    <a:lnTo>
                      <a:pt x="63086" y="107340"/>
                    </a:lnTo>
                    <a:lnTo>
                      <a:pt x="63685" y="107340"/>
                    </a:lnTo>
                    <a:lnTo>
                      <a:pt x="105193" y="0"/>
                    </a:lnTo>
                    <a:lnTo>
                      <a:pt x="127270" y="0"/>
                    </a:lnTo>
                    <a:lnTo>
                      <a:pt x="127270" y="129068"/>
                    </a:lnTo>
                    <a:lnTo>
                      <a:pt x="112435" y="129068"/>
                    </a:lnTo>
                    <a:lnTo>
                      <a:pt x="112435" y="46453"/>
                    </a:lnTo>
                    <a:cubicBezTo>
                      <a:pt x="112435" y="42607"/>
                      <a:pt x="112485" y="38760"/>
                      <a:pt x="112635" y="34914"/>
                    </a:cubicBezTo>
                    <a:cubicBezTo>
                      <a:pt x="112785" y="31068"/>
                      <a:pt x="112885" y="27422"/>
                      <a:pt x="113085" y="23976"/>
                    </a:cubicBezTo>
                    <a:cubicBezTo>
                      <a:pt x="113284" y="20529"/>
                      <a:pt x="113434" y="17532"/>
                      <a:pt x="113634" y="15035"/>
                    </a:cubicBezTo>
                    <a:lnTo>
                      <a:pt x="112935" y="15035"/>
                    </a:lnTo>
                    <a:lnTo>
                      <a:pt x="69080" y="129068"/>
                    </a:lnTo>
                    <a:lnTo>
                      <a:pt x="56792" y="129068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88" name="Google Shape;3988;g34ed79b00d1_0_3626"/>
              <p:cNvSpPr/>
              <p:nvPr/>
            </p:nvSpPr>
            <p:spPr>
              <a:xfrm>
                <a:off x="1778706" y="5243847"/>
                <a:ext cx="82066" cy="100348"/>
              </a:xfrm>
              <a:custGeom>
                <a:rect b="b" l="l" r="r" t="t"/>
                <a:pathLst>
                  <a:path extrusionOk="0" h="100348" w="82066">
                    <a:moveTo>
                      <a:pt x="42706" y="50"/>
                    </a:moveTo>
                    <a:cubicBezTo>
                      <a:pt x="50948" y="50"/>
                      <a:pt x="57991" y="1898"/>
                      <a:pt x="63885" y="5544"/>
                    </a:cubicBezTo>
                    <a:cubicBezTo>
                      <a:pt x="69779" y="9191"/>
                      <a:pt x="74274" y="14285"/>
                      <a:pt x="77371" y="20879"/>
                    </a:cubicBezTo>
                    <a:cubicBezTo>
                      <a:pt x="80468" y="27472"/>
                      <a:pt x="82066" y="35114"/>
                      <a:pt x="82066" y="43855"/>
                    </a:cubicBezTo>
                    <a:lnTo>
                      <a:pt x="82066" y="52946"/>
                    </a:lnTo>
                    <a:lnTo>
                      <a:pt x="15234" y="52946"/>
                    </a:lnTo>
                    <a:cubicBezTo>
                      <a:pt x="15434" y="64284"/>
                      <a:pt x="18231" y="72925"/>
                      <a:pt x="23726" y="78920"/>
                    </a:cubicBezTo>
                    <a:cubicBezTo>
                      <a:pt x="29220" y="84863"/>
                      <a:pt x="36912" y="87811"/>
                      <a:pt x="46852" y="87811"/>
                    </a:cubicBezTo>
                    <a:cubicBezTo>
                      <a:pt x="52996" y="87811"/>
                      <a:pt x="58390" y="87261"/>
                      <a:pt x="63086" y="86162"/>
                    </a:cubicBezTo>
                    <a:cubicBezTo>
                      <a:pt x="67781" y="85063"/>
                      <a:pt x="72676" y="83415"/>
                      <a:pt x="77721" y="81217"/>
                    </a:cubicBezTo>
                    <a:lnTo>
                      <a:pt x="77721" y="94104"/>
                    </a:lnTo>
                    <a:cubicBezTo>
                      <a:pt x="72826" y="96302"/>
                      <a:pt x="67981" y="97851"/>
                      <a:pt x="63185" y="98849"/>
                    </a:cubicBezTo>
                    <a:cubicBezTo>
                      <a:pt x="58390" y="99848"/>
                      <a:pt x="52746" y="100348"/>
                      <a:pt x="46203" y="100348"/>
                    </a:cubicBezTo>
                    <a:cubicBezTo>
                      <a:pt x="36912" y="100348"/>
                      <a:pt x="28821" y="98450"/>
                      <a:pt x="21878" y="94654"/>
                    </a:cubicBezTo>
                    <a:cubicBezTo>
                      <a:pt x="14935" y="90858"/>
                      <a:pt x="9590" y="85263"/>
                      <a:pt x="5744" y="77920"/>
                    </a:cubicBezTo>
                    <a:cubicBezTo>
                      <a:pt x="1898" y="70578"/>
                      <a:pt x="0" y="61538"/>
                      <a:pt x="0" y="50898"/>
                    </a:cubicBezTo>
                    <a:cubicBezTo>
                      <a:pt x="0" y="40259"/>
                      <a:pt x="1748" y="31468"/>
                      <a:pt x="5245" y="23826"/>
                    </a:cubicBezTo>
                    <a:cubicBezTo>
                      <a:pt x="8741" y="16183"/>
                      <a:pt x="13686" y="10340"/>
                      <a:pt x="20079" y="6194"/>
                    </a:cubicBezTo>
                    <a:cubicBezTo>
                      <a:pt x="26473" y="2098"/>
                      <a:pt x="33965" y="0"/>
                      <a:pt x="42657" y="0"/>
                    </a:cubicBezTo>
                    <a:close/>
                    <a:moveTo>
                      <a:pt x="42507" y="12038"/>
                    </a:moveTo>
                    <a:cubicBezTo>
                      <a:pt x="34665" y="12038"/>
                      <a:pt x="28421" y="14585"/>
                      <a:pt x="23776" y="19730"/>
                    </a:cubicBezTo>
                    <a:cubicBezTo>
                      <a:pt x="19130" y="24825"/>
                      <a:pt x="16383" y="32017"/>
                      <a:pt x="15484" y="41158"/>
                    </a:cubicBezTo>
                    <a:lnTo>
                      <a:pt x="66682" y="41158"/>
                    </a:lnTo>
                    <a:cubicBezTo>
                      <a:pt x="66632" y="35414"/>
                      <a:pt x="65733" y="30319"/>
                      <a:pt x="63985" y="25924"/>
                    </a:cubicBezTo>
                    <a:cubicBezTo>
                      <a:pt x="62236" y="21528"/>
                      <a:pt x="59639" y="18132"/>
                      <a:pt x="56093" y="15684"/>
                    </a:cubicBezTo>
                    <a:cubicBezTo>
                      <a:pt x="52546" y="13237"/>
                      <a:pt x="48051" y="12038"/>
                      <a:pt x="42507" y="1203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89" name="Google Shape;3989;g34ed79b00d1_0_3626"/>
              <p:cNvSpPr/>
              <p:nvPr/>
            </p:nvSpPr>
            <p:spPr>
              <a:xfrm>
                <a:off x="1879254" y="5243897"/>
                <a:ext cx="68979" cy="100298"/>
              </a:xfrm>
              <a:custGeom>
                <a:rect b="b" l="l" r="r" t="t"/>
                <a:pathLst>
                  <a:path extrusionOk="0" h="100298" w="68979">
                    <a:moveTo>
                      <a:pt x="68980" y="72027"/>
                    </a:moveTo>
                    <a:cubicBezTo>
                      <a:pt x="68980" y="78220"/>
                      <a:pt x="67431" y="83415"/>
                      <a:pt x="64334" y="87611"/>
                    </a:cubicBezTo>
                    <a:cubicBezTo>
                      <a:pt x="61237" y="91806"/>
                      <a:pt x="56842" y="95003"/>
                      <a:pt x="51098" y="97101"/>
                    </a:cubicBezTo>
                    <a:cubicBezTo>
                      <a:pt x="45354" y="99199"/>
                      <a:pt x="38511" y="100298"/>
                      <a:pt x="30569" y="100298"/>
                    </a:cubicBezTo>
                    <a:cubicBezTo>
                      <a:pt x="23826" y="100298"/>
                      <a:pt x="17932" y="99748"/>
                      <a:pt x="12987" y="98699"/>
                    </a:cubicBezTo>
                    <a:cubicBezTo>
                      <a:pt x="8042" y="97651"/>
                      <a:pt x="3696" y="96152"/>
                      <a:pt x="0" y="94204"/>
                    </a:cubicBezTo>
                    <a:lnTo>
                      <a:pt x="0" y="80718"/>
                    </a:lnTo>
                    <a:cubicBezTo>
                      <a:pt x="3946" y="82666"/>
                      <a:pt x="8641" y="84414"/>
                      <a:pt x="14136" y="86012"/>
                    </a:cubicBezTo>
                    <a:cubicBezTo>
                      <a:pt x="19630" y="87611"/>
                      <a:pt x="25174" y="88410"/>
                      <a:pt x="30918" y="88410"/>
                    </a:cubicBezTo>
                    <a:cubicBezTo>
                      <a:pt x="39260" y="88410"/>
                      <a:pt x="45354" y="87061"/>
                      <a:pt x="49100" y="84364"/>
                    </a:cubicBezTo>
                    <a:cubicBezTo>
                      <a:pt x="52846" y="81667"/>
                      <a:pt x="54744" y="77970"/>
                      <a:pt x="54744" y="73325"/>
                    </a:cubicBezTo>
                    <a:cubicBezTo>
                      <a:pt x="54744" y="70678"/>
                      <a:pt x="53995" y="68331"/>
                      <a:pt x="52496" y="66282"/>
                    </a:cubicBezTo>
                    <a:cubicBezTo>
                      <a:pt x="50998" y="64234"/>
                      <a:pt x="48500" y="62286"/>
                      <a:pt x="44954" y="60388"/>
                    </a:cubicBezTo>
                    <a:cubicBezTo>
                      <a:pt x="41408" y="58491"/>
                      <a:pt x="36513" y="56393"/>
                      <a:pt x="30319" y="54095"/>
                    </a:cubicBezTo>
                    <a:cubicBezTo>
                      <a:pt x="24125" y="51747"/>
                      <a:pt x="18781" y="49400"/>
                      <a:pt x="14285" y="47052"/>
                    </a:cubicBezTo>
                    <a:cubicBezTo>
                      <a:pt x="9790" y="44755"/>
                      <a:pt x="6293" y="41907"/>
                      <a:pt x="3846" y="38511"/>
                    </a:cubicBezTo>
                    <a:cubicBezTo>
                      <a:pt x="1399" y="35114"/>
                      <a:pt x="200" y="30819"/>
                      <a:pt x="200" y="25424"/>
                    </a:cubicBezTo>
                    <a:cubicBezTo>
                      <a:pt x="200" y="17233"/>
                      <a:pt x="3496" y="10939"/>
                      <a:pt x="10140" y="6594"/>
                    </a:cubicBezTo>
                    <a:cubicBezTo>
                      <a:pt x="16783" y="2198"/>
                      <a:pt x="25474" y="0"/>
                      <a:pt x="36213" y="0"/>
                    </a:cubicBezTo>
                    <a:cubicBezTo>
                      <a:pt x="42057" y="0"/>
                      <a:pt x="47501" y="599"/>
                      <a:pt x="52596" y="1698"/>
                    </a:cubicBezTo>
                    <a:cubicBezTo>
                      <a:pt x="57691" y="2847"/>
                      <a:pt x="62436" y="4396"/>
                      <a:pt x="66832" y="6344"/>
                    </a:cubicBezTo>
                    <a:lnTo>
                      <a:pt x="61887" y="18082"/>
                    </a:lnTo>
                    <a:cubicBezTo>
                      <a:pt x="57891" y="16383"/>
                      <a:pt x="53595" y="14935"/>
                      <a:pt x="49100" y="13736"/>
                    </a:cubicBezTo>
                    <a:cubicBezTo>
                      <a:pt x="44554" y="12537"/>
                      <a:pt x="39959" y="11988"/>
                      <a:pt x="35264" y="11988"/>
                    </a:cubicBezTo>
                    <a:cubicBezTo>
                      <a:pt x="28521" y="11988"/>
                      <a:pt x="23326" y="13087"/>
                      <a:pt x="19680" y="15335"/>
                    </a:cubicBezTo>
                    <a:cubicBezTo>
                      <a:pt x="16084" y="17582"/>
                      <a:pt x="14236" y="20629"/>
                      <a:pt x="14236" y="24525"/>
                    </a:cubicBezTo>
                    <a:cubicBezTo>
                      <a:pt x="14236" y="27522"/>
                      <a:pt x="15085" y="30019"/>
                      <a:pt x="16733" y="31917"/>
                    </a:cubicBezTo>
                    <a:cubicBezTo>
                      <a:pt x="18381" y="33816"/>
                      <a:pt x="21078" y="35664"/>
                      <a:pt x="24825" y="37412"/>
                    </a:cubicBezTo>
                    <a:cubicBezTo>
                      <a:pt x="28571" y="39160"/>
                      <a:pt x="33416" y="41108"/>
                      <a:pt x="39460" y="43406"/>
                    </a:cubicBezTo>
                    <a:cubicBezTo>
                      <a:pt x="45503" y="45653"/>
                      <a:pt x="50748" y="47951"/>
                      <a:pt x="55194" y="50349"/>
                    </a:cubicBezTo>
                    <a:cubicBezTo>
                      <a:pt x="59589" y="52746"/>
                      <a:pt x="62986" y="55593"/>
                      <a:pt x="65383" y="58990"/>
                    </a:cubicBezTo>
                    <a:cubicBezTo>
                      <a:pt x="67781" y="62386"/>
                      <a:pt x="68980" y="66732"/>
                      <a:pt x="68980" y="7202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90" name="Google Shape;3990;g34ed79b00d1_0_3626"/>
              <p:cNvSpPr/>
              <p:nvPr/>
            </p:nvSpPr>
            <p:spPr>
              <a:xfrm>
                <a:off x="2006124" y="5223218"/>
                <a:ext cx="57491" cy="120976"/>
              </a:xfrm>
              <a:custGeom>
                <a:rect b="b" l="l" r="r" t="t"/>
                <a:pathLst>
                  <a:path extrusionOk="0" h="120976" w="57491">
                    <a:moveTo>
                      <a:pt x="43905" y="108939"/>
                    </a:moveTo>
                    <a:cubicBezTo>
                      <a:pt x="46303" y="108939"/>
                      <a:pt x="48800" y="108739"/>
                      <a:pt x="51298" y="108340"/>
                    </a:cubicBezTo>
                    <a:cubicBezTo>
                      <a:pt x="53845" y="107940"/>
                      <a:pt x="55893" y="107440"/>
                      <a:pt x="57491" y="106841"/>
                    </a:cubicBezTo>
                    <a:lnTo>
                      <a:pt x="57491" y="118230"/>
                    </a:lnTo>
                    <a:cubicBezTo>
                      <a:pt x="55793" y="118979"/>
                      <a:pt x="53396" y="119628"/>
                      <a:pt x="50399" y="120178"/>
                    </a:cubicBezTo>
                    <a:cubicBezTo>
                      <a:pt x="47402" y="120727"/>
                      <a:pt x="44405" y="120977"/>
                      <a:pt x="41508" y="120977"/>
                    </a:cubicBezTo>
                    <a:cubicBezTo>
                      <a:pt x="36413" y="120977"/>
                      <a:pt x="31718" y="120078"/>
                      <a:pt x="27572" y="118280"/>
                    </a:cubicBezTo>
                    <a:cubicBezTo>
                      <a:pt x="23376" y="116481"/>
                      <a:pt x="20030" y="113435"/>
                      <a:pt x="17532" y="109139"/>
                    </a:cubicBezTo>
                    <a:cubicBezTo>
                      <a:pt x="15035" y="104843"/>
                      <a:pt x="13786" y="98899"/>
                      <a:pt x="13786" y="91307"/>
                    </a:cubicBezTo>
                    <a:lnTo>
                      <a:pt x="13786" y="33916"/>
                    </a:lnTo>
                    <a:lnTo>
                      <a:pt x="0" y="33916"/>
                    </a:lnTo>
                    <a:lnTo>
                      <a:pt x="0" y="26773"/>
                    </a:lnTo>
                    <a:lnTo>
                      <a:pt x="13836" y="21029"/>
                    </a:lnTo>
                    <a:lnTo>
                      <a:pt x="19680" y="0"/>
                    </a:lnTo>
                    <a:lnTo>
                      <a:pt x="28521" y="0"/>
                    </a:lnTo>
                    <a:lnTo>
                      <a:pt x="28521" y="22427"/>
                    </a:lnTo>
                    <a:lnTo>
                      <a:pt x="56842" y="22427"/>
                    </a:lnTo>
                    <a:lnTo>
                      <a:pt x="56842" y="33916"/>
                    </a:lnTo>
                    <a:lnTo>
                      <a:pt x="28521" y="33916"/>
                    </a:lnTo>
                    <a:lnTo>
                      <a:pt x="28521" y="90858"/>
                    </a:lnTo>
                    <a:cubicBezTo>
                      <a:pt x="28521" y="96901"/>
                      <a:pt x="29919" y="101447"/>
                      <a:pt x="32717" y="104444"/>
                    </a:cubicBezTo>
                    <a:cubicBezTo>
                      <a:pt x="35514" y="107440"/>
                      <a:pt x="39210" y="108939"/>
                      <a:pt x="43905" y="10893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91" name="Google Shape;3991;g34ed79b00d1_0_3626"/>
              <p:cNvSpPr/>
              <p:nvPr/>
            </p:nvSpPr>
            <p:spPr>
              <a:xfrm>
                <a:off x="2075953" y="5244097"/>
                <a:ext cx="77520" cy="100147"/>
              </a:xfrm>
              <a:custGeom>
                <a:rect b="b" l="l" r="r" t="t"/>
                <a:pathLst>
                  <a:path extrusionOk="0" h="100147" w="77520">
                    <a:moveTo>
                      <a:pt x="43456" y="0"/>
                    </a:moveTo>
                    <a:cubicBezTo>
                      <a:pt x="54994" y="0"/>
                      <a:pt x="63535" y="2597"/>
                      <a:pt x="69129" y="7742"/>
                    </a:cubicBezTo>
                    <a:cubicBezTo>
                      <a:pt x="74724" y="12937"/>
                      <a:pt x="77521" y="21178"/>
                      <a:pt x="77521" y="32567"/>
                    </a:cubicBezTo>
                    <a:lnTo>
                      <a:pt x="77521" y="98349"/>
                    </a:lnTo>
                    <a:lnTo>
                      <a:pt x="66832" y="98349"/>
                    </a:lnTo>
                    <a:lnTo>
                      <a:pt x="63985" y="84064"/>
                    </a:lnTo>
                    <a:lnTo>
                      <a:pt x="63285" y="84064"/>
                    </a:lnTo>
                    <a:cubicBezTo>
                      <a:pt x="60588" y="87611"/>
                      <a:pt x="57741" y="90558"/>
                      <a:pt x="54794" y="92955"/>
                    </a:cubicBezTo>
                    <a:cubicBezTo>
                      <a:pt x="51847" y="95353"/>
                      <a:pt x="48450" y="97151"/>
                      <a:pt x="44604" y="98349"/>
                    </a:cubicBezTo>
                    <a:cubicBezTo>
                      <a:pt x="40758" y="99548"/>
                      <a:pt x="36013" y="100147"/>
                      <a:pt x="30419" y="100147"/>
                    </a:cubicBezTo>
                    <a:cubicBezTo>
                      <a:pt x="24525" y="100147"/>
                      <a:pt x="19330" y="99099"/>
                      <a:pt x="14735" y="97051"/>
                    </a:cubicBezTo>
                    <a:cubicBezTo>
                      <a:pt x="10189" y="95003"/>
                      <a:pt x="6593" y="91856"/>
                      <a:pt x="3946" y="87710"/>
                    </a:cubicBezTo>
                    <a:cubicBezTo>
                      <a:pt x="1349" y="83515"/>
                      <a:pt x="0" y="78220"/>
                      <a:pt x="0" y="71827"/>
                    </a:cubicBezTo>
                    <a:cubicBezTo>
                      <a:pt x="0" y="62186"/>
                      <a:pt x="3846" y="54744"/>
                      <a:pt x="11488" y="49599"/>
                    </a:cubicBezTo>
                    <a:cubicBezTo>
                      <a:pt x="19130" y="44405"/>
                      <a:pt x="30768" y="41607"/>
                      <a:pt x="46453" y="41108"/>
                    </a:cubicBezTo>
                    <a:lnTo>
                      <a:pt x="63135" y="40409"/>
                    </a:lnTo>
                    <a:lnTo>
                      <a:pt x="63135" y="34515"/>
                    </a:lnTo>
                    <a:cubicBezTo>
                      <a:pt x="63135" y="26173"/>
                      <a:pt x="61337" y="20279"/>
                      <a:pt x="57741" y="16933"/>
                    </a:cubicBezTo>
                    <a:cubicBezTo>
                      <a:pt x="54145" y="13586"/>
                      <a:pt x="49100" y="11888"/>
                      <a:pt x="42557" y="11888"/>
                    </a:cubicBezTo>
                    <a:cubicBezTo>
                      <a:pt x="37512" y="11888"/>
                      <a:pt x="32667" y="12637"/>
                      <a:pt x="28071" y="14085"/>
                    </a:cubicBezTo>
                    <a:cubicBezTo>
                      <a:pt x="23476" y="15534"/>
                      <a:pt x="19130" y="17282"/>
                      <a:pt x="14985" y="19280"/>
                    </a:cubicBezTo>
                    <a:lnTo>
                      <a:pt x="10489" y="8142"/>
                    </a:lnTo>
                    <a:cubicBezTo>
                      <a:pt x="14835" y="5894"/>
                      <a:pt x="19830" y="3996"/>
                      <a:pt x="25474" y="2397"/>
                    </a:cubicBezTo>
                    <a:cubicBezTo>
                      <a:pt x="31118" y="799"/>
                      <a:pt x="37062" y="0"/>
                      <a:pt x="43306" y="0"/>
                    </a:cubicBezTo>
                    <a:close/>
                    <a:moveTo>
                      <a:pt x="63036" y="50648"/>
                    </a:moveTo>
                    <a:lnTo>
                      <a:pt x="48301" y="51248"/>
                    </a:lnTo>
                    <a:cubicBezTo>
                      <a:pt x="36213" y="51697"/>
                      <a:pt x="27722" y="53695"/>
                      <a:pt x="22777" y="57141"/>
                    </a:cubicBezTo>
                    <a:cubicBezTo>
                      <a:pt x="17832" y="60638"/>
                      <a:pt x="15384" y="65533"/>
                      <a:pt x="15384" y="71877"/>
                    </a:cubicBezTo>
                    <a:cubicBezTo>
                      <a:pt x="15384" y="77421"/>
                      <a:pt x="17082" y="81517"/>
                      <a:pt x="20429" y="84164"/>
                    </a:cubicBezTo>
                    <a:cubicBezTo>
                      <a:pt x="23776" y="86811"/>
                      <a:pt x="28221" y="88110"/>
                      <a:pt x="33765" y="88110"/>
                    </a:cubicBezTo>
                    <a:cubicBezTo>
                      <a:pt x="42357" y="88110"/>
                      <a:pt x="49399" y="85713"/>
                      <a:pt x="54844" y="80967"/>
                    </a:cubicBezTo>
                    <a:cubicBezTo>
                      <a:pt x="60338" y="76222"/>
                      <a:pt x="63036" y="69029"/>
                      <a:pt x="63036" y="59539"/>
                    </a:cubicBezTo>
                    <a:lnTo>
                      <a:pt x="63036" y="50598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92" name="Google Shape;3992;g34ed79b00d1_0_3626"/>
              <p:cNvSpPr/>
              <p:nvPr/>
            </p:nvSpPr>
            <p:spPr>
              <a:xfrm>
                <a:off x="2182394" y="5209482"/>
                <a:ext cx="17631" cy="132914"/>
              </a:xfrm>
              <a:custGeom>
                <a:rect b="b" l="l" r="r" t="t"/>
                <a:pathLst>
                  <a:path extrusionOk="0" h="132914" w="17631">
                    <a:moveTo>
                      <a:pt x="8791" y="0"/>
                    </a:moveTo>
                    <a:cubicBezTo>
                      <a:pt x="11189" y="0"/>
                      <a:pt x="13286" y="799"/>
                      <a:pt x="15035" y="2348"/>
                    </a:cubicBezTo>
                    <a:cubicBezTo>
                      <a:pt x="16783" y="3896"/>
                      <a:pt x="17632" y="6344"/>
                      <a:pt x="17632" y="9640"/>
                    </a:cubicBezTo>
                    <a:cubicBezTo>
                      <a:pt x="17632" y="12937"/>
                      <a:pt x="16783" y="15285"/>
                      <a:pt x="15035" y="16883"/>
                    </a:cubicBezTo>
                    <a:cubicBezTo>
                      <a:pt x="13286" y="18482"/>
                      <a:pt x="11239" y="19280"/>
                      <a:pt x="8791" y="19280"/>
                    </a:cubicBezTo>
                    <a:cubicBezTo>
                      <a:pt x="6244" y="19280"/>
                      <a:pt x="4146" y="18482"/>
                      <a:pt x="2497" y="16883"/>
                    </a:cubicBezTo>
                    <a:cubicBezTo>
                      <a:pt x="799" y="15285"/>
                      <a:pt x="0" y="12887"/>
                      <a:pt x="0" y="9640"/>
                    </a:cubicBezTo>
                    <a:cubicBezTo>
                      <a:pt x="0" y="6394"/>
                      <a:pt x="849" y="3896"/>
                      <a:pt x="2497" y="2348"/>
                    </a:cubicBezTo>
                    <a:cubicBezTo>
                      <a:pt x="4196" y="799"/>
                      <a:pt x="6293" y="0"/>
                      <a:pt x="8791" y="0"/>
                    </a:cubicBezTo>
                    <a:close/>
                    <a:moveTo>
                      <a:pt x="15934" y="36163"/>
                    </a:moveTo>
                    <a:lnTo>
                      <a:pt x="15934" y="132914"/>
                    </a:lnTo>
                    <a:lnTo>
                      <a:pt x="1299" y="132914"/>
                    </a:lnTo>
                    <a:lnTo>
                      <a:pt x="1299" y="36163"/>
                    </a:lnTo>
                    <a:lnTo>
                      <a:pt x="15934" y="36163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93" name="Google Shape;3993;g34ed79b00d1_0_3626"/>
              <p:cNvSpPr/>
              <p:nvPr/>
            </p:nvSpPr>
            <p:spPr>
              <a:xfrm>
                <a:off x="2265110" y="5209482"/>
                <a:ext cx="29220" cy="172624"/>
              </a:xfrm>
              <a:custGeom>
                <a:rect b="b" l="l" r="r" t="t"/>
                <a:pathLst>
                  <a:path extrusionOk="0" h="172624" w="29220">
                    <a:moveTo>
                      <a:pt x="12138" y="154193"/>
                    </a:moveTo>
                    <a:cubicBezTo>
                      <a:pt x="12138" y="156940"/>
                      <a:pt x="12887" y="159038"/>
                      <a:pt x="14335" y="160486"/>
                    </a:cubicBezTo>
                    <a:cubicBezTo>
                      <a:pt x="15784" y="161935"/>
                      <a:pt x="17882" y="162634"/>
                      <a:pt x="20579" y="162634"/>
                    </a:cubicBezTo>
                    <a:cubicBezTo>
                      <a:pt x="22527" y="162634"/>
                      <a:pt x="24175" y="162484"/>
                      <a:pt x="25624" y="162234"/>
                    </a:cubicBezTo>
                    <a:cubicBezTo>
                      <a:pt x="27022" y="161985"/>
                      <a:pt x="28221" y="161735"/>
                      <a:pt x="29220" y="161486"/>
                    </a:cubicBezTo>
                    <a:lnTo>
                      <a:pt x="29220" y="171025"/>
                    </a:lnTo>
                    <a:cubicBezTo>
                      <a:pt x="27572" y="171425"/>
                      <a:pt x="25874" y="171825"/>
                      <a:pt x="24175" y="172125"/>
                    </a:cubicBezTo>
                    <a:cubicBezTo>
                      <a:pt x="22477" y="172474"/>
                      <a:pt x="20479" y="172624"/>
                      <a:pt x="18181" y="172624"/>
                    </a:cubicBezTo>
                    <a:cubicBezTo>
                      <a:pt x="11988" y="172624"/>
                      <a:pt x="7442" y="171175"/>
                      <a:pt x="4445" y="168229"/>
                    </a:cubicBezTo>
                    <a:cubicBezTo>
                      <a:pt x="1448" y="165282"/>
                      <a:pt x="0" y="161186"/>
                      <a:pt x="0" y="155891"/>
                    </a:cubicBezTo>
                    <a:cubicBezTo>
                      <a:pt x="0" y="152495"/>
                      <a:pt x="849" y="149148"/>
                      <a:pt x="2547" y="145951"/>
                    </a:cubicBezTo>
                    <a:cubicBezTo>
                      <a:pt x="4246" y="142755"/>
                      <a:pt x="6393" y="139807"/>
                      <a:pt x="8991" y="137060"/>
                    </a:cubicBezTo>
                    <a:cubicBezTo>
                      <a:pt x="11588" y="134363"/>
                      <a:pt x="14186" y="132066"/>
                      <a:pt x="16783" y="130267"/>
                    </a:cubicBezTo>
                    <a:lnTo>
                      <a:pt x="24925" y="132914"/>
                    </a:lnTo>
                    <a:cubicBezTo>
                      <a:pt x="20829" y="136660"/>
                      <a:pt x="17632" y="140207"/>
                      <a:pt x="15434" y="143503"/>
                    </a:cubicBezTo>
                    <a:cubicBezTo>
                      <a:pt x="13236" y="146800"/>
                      <a:pt x="12138" y="150347"/>
                      <a:pt x="12138" y="154193"/>
                    </a:cubicBezTo>
                    <a:close/>
                    <a:moveTo>
                      <a:pt x="18631" y="0"/>
                    </a:moveTo>
                    <a:cubicBezTo>
                      <a:pt x="21028" y="0"/>
                      <a:pt x="23126" y="799"/>
                      <a:pt x="24875" y="2348"/>
                    </a:cubicBezTo>
                    <a:cubicBezTo>
                      <a:pt x="26623" y="3896"/>
                      <a:pt x="27472" y="6344"/>
                      <a:pt x="27472" y="9640"/>
                    </a:cubicBezTo>
                    <a:cubicBezTo>
                      <a:pt x="27472" y="12937"/>
                      <a:pt x="26623" y="15285"/>
                      <a:pt x="24875" y="16883"/>
                    </a:cubicBezTo>
                    <a:cubicBezTo>
                      <a:pt x="23126" y="18482"/>
                      <a:pt x="21078" y="19280"/>
                      <a:pt x="18631" y="19280"/>
                    </a:cubicBezTo>
                    <a:cubicBezTo>
                      <a:pt x="16084" y="19280"/>
                      <a:pt x="13986" y="18482"/>
                      <a:pt x="12337" y="16883"/>
                    </a:cubicBezTo>
                    <a:cubicBezTo>
                      <a:pt x="10639" y="15285"/>
                      <a:pt x="9840" y="12887"/>
                      <a:pt x="9840" y="9640"/>
                    </a:cubicBezTo>
                    <a:cubicBezTo>
                      <a:pt x="9840" y="6394"/>
                      <a:pt x="10689" y="3896"/>
                      <a:pt x="12337" y="2348"/>
                    </a:cubicBezTo>
                    <a:cubicBezTo>
                      <a:pt x="14036" y="799"/>
                      <a:pt x="16133" y="0"/>
                      <a:pt x="18631" y="0"/>
                    </a:cubicBezTo>
                    <a:close/>
                    <a:moveTo>
                      <a:pt x="25774" y="36163"/>
                    </a:moveTo>
                    <a:lnTo>
                      <a:pt x="25774" y="132914"/>
                    </a:lnTo>
                    <a:lnTo>
                      <a:pt x="11139" y="132914"/>
                    </a:lnTo>
                    <a:lnTo>
                      <a:pt x="11139" y="36163"/>
                    </a:lnTo>
                    <a:lnTo>
                      <a:pt x="25774" y="36163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94" name="Google Shape;3994;g34ed79b00d1_0_3626"/>
              <p:cNvSpPr/>
              <p:nvPr/>
            </p:nvSpPr>
            <p:spPr>
              <a:xfrm>
                <a:off x="2306468" y="5245645"/>
                <a:ext cx="90357" cy="96751"/>
              </a:xfrm>
              <a:custGeom>
                <a:rect b="b" l="l" r="r" t="t"/>
                <a:pathLst>
                  <a:path extrusionOk="0" h="96751" w="90357">
                    <a:moveTo>
                      <a:pt x="36713" y="96751"/>
                    </a:moveTo>
                    <a:lnTo>
                      <a:pt x="0" y="0"/>
                    </a:lnTo>
                    <a:lnTo>
                      <a:pt x="15734" y="0"/>
                    </a:lnTo>
                    <a:lnTo>
                      <a:pt x="37012" y="58541"/>
                    </a:lnTo>
                    <a:cubicBezTo>
                      <a:pt x="38461" y="62536"/>
                      <a:pt x="39959" y="66932"/>
                      <a:pt x="41508" y="71777"/>
                    </a:cubicBezTo>
                    <a:cubicBezTo>
                      <a:pt x="43056" y="76622"/>
                      <a:pt x="44105" y="80468"/>
                      <a:pt x="44704" y="83415"/>
                    </a:cubicBezTo>
                    <a:lnTo>
                      <a:pt x="45304" y="83415"/>
                    </a:lnTo>
                    <a:cubicBezTo>
                      <a:pt x="46003" y="80468"/>
                      <a:pt x="47202" y="76572"/>
                      <a:pt x="48850" y="71727"/>
                    </a:cubicBezTo>
                    <a:cubicBezTo>
                      <a:pt x="50498" y="66882"/>
                      <a:pt x="51997" y="62486"/>
                      <a:pt x="53346" y="58541"/>
                    </a:cubicBezTo>
                    <a:lnTo>
                      <a:pt x="74624" y="0"/>
                    </a:lnTo>
                    <a:lnTo>
                      <a:pt x="90358" y="0"/>
                    </a:lnTo>
                    <a:lnTo>
                      <a:pt x="53545" y="96751"/>
                    </a:lnTo>
                    <a:lnTo>
                      <a:pt x="36762" y="9675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95" name="Google Shape;3995;g34ed79b00d1_0_3626"/>
              <p:cNvSpPr/>
              <p:nvPr/>
            </p:nvSpPr>
            <p:spPr>
              <a:xfrm>
                <a:off x="2406715" y="5243847"/>
                <a:ext cx="82066" cy="100348"/>
              </a:xfrm>
              <a:custGeom>
                <a:rect b="b" l="l" r="r" t="t"/>
                <a:pathLst>
                  <a:path extrusionOk="0" h="100348" w="82066">
                    <a:moveTo>
                      <a:pt x="42706" y="50"/>
                    </a:moveTo>
                    <a:cubicBezTo>
                      <a:pt x="50948" y="50"/>
                      <a:pt x="57991" y="1898"/>
                      <a:pt x="63885" y="5544"/>
                    </a:cubicBezTo>
                    <a:cubicBezTo>
                      <a:pt x="69779" y="9191"/>
                      <a:pt x="74274" y="14285"/>
                      <a:pt x="77371" y="20879"/>
                    </a:cubicBezTo>
                    <a:cubicBezTo>
                      <a:pt x="80468" y="27472"/>
                      <a:pt x="82066" y="35114"/>
                      <a:pt x="82066" y="43855"/>
                    </a:cubicBezTo>
                    <a:lnTo>
                      <a:pt x="82066" y="52946"/>
                    </a:lnTo>
                    <a:lnTo>
                      <a:pt x="15234" y="52946"/>
                    </a:lnTo>
                    <a:cubicBezTo>
                      <a:pt x="15434" y="64284"/>
                      <a:pt x="18231" y="72925"/>
                      <a:pt x="23726" y="78920"/>
                    </a:cubicBezTo>
                    <a:cubicBezTo>
                      <a:pt x="29220" y="84863"/>
                      <a:pt x="36912" y="87811"/>
                      <a:pt x="46852" y="87811"/>
                    </a:cubicBezTo>
                    <a:cubicBezTo>
                      <a:pt x="52996" y="87811"/>
                      <a:pt x="58390" y="87261"/>
                      <a:pt x="63085" y="86162"/>
                    </a:cubicBezTo>
                    <a:cubicBezTo>
                      <a:pt x="67781" y="85063"/>
                      <a:pt x="72676" y="83415"/>
                      <a:pt x="77721" y="81217"/>
                    </a:cubicBezTo>
                    <a:lnTo>
                      <a:pt x="77721" y="94104"/>
                    </a:lnTo>
                    <a:cubicBezTo>
                      <a:pt x="72826" y="96302"/>
                      <a:pt x="67981" y="97851"/>
                      <a:pt x="63185" y="98849"/>
                    </a:cubicBezTo>
                    <a:cubicBezTo>
                      <a:pt x="58390" y="99848"/>
                      <a:pt x="52746" y="100348"/>
                      <a:pt x="46203" y="100348"/>
                    </a:cubicBezTo>
                    <a:cubicBezTo>
                      <a:pt x="36912" y="100348"/>
                      <a:pt x="28821" y="98450"/>
                      <a:pt x="21878" y="94654"/>
                    </a:cubicBezTo>
                    <a:cubicBezTo>
                      <a:pt x="14935" y="90858"/>
                      <a:pt x="9590" y="85263"/>
                      <a:pt x="5744" y="77920"/>
                    </a:cubicBezTo>
                    <a:cubicBezTo>
                      <a:pt x="1898" y="70578"/>
                      <a:pt x="0" y="61538"/>
                      <a:pt x="0" y="50898"/>
                    </a:cubicBezTo>
                    <a:cubicBezTo>
                      <a:pt x="0" y="40259"/>
                      <a:pt x="1748" y="31468"/>
                      <a:pt x="5245" y="23826"/>
                    </a:cubicBezTo>
                    <a:cubicBezTo>
                      <a:pt x="8741" y="16183"/>
                      <a:pt x="13686" y="10340"/>
                      <a:pt x="20079" y="6194"/>
                    </a:cubicBezTo>
                    <a:cubicBezTo>
                      <a:pt x="26473" y="2098"/>
                      <a:pt x="33965" y="0"/>
                      <a:pt x="42656" y="0"/>
                    </a:cubicBezTo>
                    <a:close/>
                    <a:moveTo>
                      <a:pt x="42557" y="12038"/>
                    </a:moveTo>
                    <a:cubicBezTo>
                      <a:pt x="34714" y="12038"/>
                      <a:pt x="28471" y="14585"/>
                      <a:pt x="23826" y="19730"/>
                    </a:cubicBezTo>
                    <a:cubicBezTo>
                      <a:pt x="19180" y="24825"/>
                      <a:pt x="16433" y="32017"/>
                      <a:pt x="15534" y="41158"/>
                    </a:cubicBezTo>
                    <a:lnTo>
                      <a:pt x="66732" y="41158"/>
                    </a:lnTo>
                    <a:cubicBezTo>
                      <a:pt x="66682" y="35414"/>
                      <a:pt x="65783" y="30319"/>
                      <a:pt x="64035" y="25924"/>
                    </a:cubicBezTo>
                    <a:cubicBezTo>
                      <a:pt x="62286" y="21528"/>
                      <a:pt x="59689" y="18132"/>
                      <a:pt x="56143" y="15684"/>
                    </a:cubicBezTo>
                    <a:cubicBezTo>
                      <a:pt x="52596" y="13237"/>
                      <a:pt x="48101" y="12038"/>
                      <a:pt x="42557" y="1203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96" name="Google Shape;3996;g34ed79b00d1_0_3626"/>
              <p:cNvSpPr/>
              <p:nvPr/>
            </p:nvSpPr>
            <p:spPr>
              <a:xfrm>
                <a:off x="2512407" y="5209482"/>
                <a:ext cx="17631" cy="132914"/>
              </a:xfrm>
              <a:custGeom>
                <a:rect b="b" l="l" r="r" t="t"/>
                <a:pathLst>
                  <a:path extrusionOk="0" h="132914" w="17631">
                    <a:moveTo>
                      <a:pt x="8791" y="0"/>
                    </a:moveTo>
                    <a:cubicBezTo>
                      <a:pt x="11189" y="0"/>
                      <a:pt x="13286" y="799"/>
                      <a:pt x="15035" y="2348"/>
                    </a:cubicBezTo>
                    <a:cubicBezTo>
                      <a:pt x="16783" y="3896"/>
                      <a:pt x="17632" y="6344"/>
                      <a:pt x="17632" y="9640"/>
                    </a:cubicBezTo>
                    <a:cubicBezTo>
                      <a:pt x="17632" y="12937"/>
                      <a:pt x="16783" y="15285"/>
                      <a:pt x="15035" y="16883"/>
                    </a:cubicBezTo>
                    <a:cubicBezTo>
                      <a:pt x="13286" y="18482"/>
                      <a:pt x="11239" y="19280"/>
                      <a:pt x="8791" y="19280"/>
                    </a:cubicBezTo>
                    <a:cubicBezTo>
                      <a:pt x="6244" y="19280"/>
                      <a:pt x="4146" y="18482"/>
                      <a:pt x="2497" y="16883"/>
                    </a:cubicBezTo>
                    <a:cubicBezTo>
                      <a:pt x="799" y="15285"/>
                      <a:pt x="0" y="12887"/>
                      <a:pt x="0" y="9640"/>
                    </a:cubicBezTo>
                    <a:cubicBezTo>
                      <a:pt x="0" y="6394"/>
                      <a:pt x="849" y="3896"/>
                      <a:pt x="2497" y="2348"/>
                    </a:cubicBezTo>
                    <a:cubicBezTo>
                      <a:pt x="4196" y="799"/>
                      <a:pt x="6294" y="0"/>
                      <a:pt x="8791" y="0"/>
                    </a:cubicBezTo>
                    <a:close/>
                    <a:moveTo>
                      <a:pt x="15934" y="36163"/>
                    </a:moveTo>
                    <a:lnTo>
                      <a:pt x="15934" y="132914"/>
                    </a:lnTo>
                    <a:lnTo>
                      <a:pt x="1299" y="132914"/>
                    </a:lnTo>
                    <a:lnTo>
                      <a:pt x="1299" y="36163"/>
                    </a:lnTo>
                    <a:lnTo>
                      <a:pt x="15934" y="36163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97" name="Google Shape;3997;g34ed79b00d1_0_3626"/>
              <p:cNvSpPr/>
              <p:nvPr/>
            </p:nvSpPr>
            <p:spPr>
              <a:xfrm>
                <a:off x="2559359" y="5205086"/>
                <a:ext cx="78120" cy="137359"/>
              </a:xfrm>
              <a:custGeom>
                <a:rect b="b" l="l" r="r" t="t"/>
                <a:pathLst>
                  <a:path extrusionOk="0" h="137359" w="78120">
                    <a:moveTo>
                      <a:pt x="14535" y="0"/>
                    </a:moveTo>
                    <a:lnTo>
                      <a:pt x="14535" y="71327"/>
                    </a:lnTo>
                    <a:cubicBezTo>
                      <a:pt x="14535" y="73675"/>
                      <a:pt x="14435" y="76572"/>
                      <a:pt x="14285" y="79918"/>
                    </a:cubicBezTo>
                    <a:cubicBezTo>
                      <a:pt x="14086" y="83315"/>
                      <a:pt x="13986" y="86312"/>
                      <a:pt x="13836" y="88859"/>
                    </a:cubicBezTo>
                    <a:lnTo>
                      <a:pt x="14435" y="88859"/>
                    </a:lnTo>
                    <a:cubicBezTo>
                      <a:pt x="15684" y="87311"/>
                      <a:pt x="17482" y="85063"/>
                      <a:pt x="19880" y="82067"/>
                    </a:cubicBezTo>
                    <a:cubicBezTo>
                      <a:pt x="22277" y="79070"/>
                      <a:pt x="24275" y="76672"/>
                      <a:pt x="25924" y="74824"/>
                    </a:cubicBezTo>
                    <a:lnTo>
                      <a:pt x="58041" y="40559"/>
                    </a:lnTo>
                    <a:lnTo>
                      <a:pt x="75273" y="40559"/>
                    </a:lnTo>
                    <a:lnTo>
                      <a:pt x="36363" y="81867"/>
                    </a:lnTo>
                    <a:lnTo>
                      <a:pt x="78120" y="137310"/>
                    </a:lnTo>
                    <a:lnTo>
                      <a:pt x="60488" y="137310"/>
                    </a:lnTo>
                    <a:lnTo>
                      <a:pt x="26323" y="91507"/>
                    </a:lnTo>
                    <a:lnTo>
                      <a:pt x="14585" y="102296"/>
                    </a:lnTo>
                    <a:lnTo>
                      <a:pt x="14585" y="137360"/>
                    </a:lnTo>
                    <a:lnTo>
                      <a:pt x="0" y="137360"/>
                    </a:lnTo>
                    <a:lnTo>
                      <a:pt x="0" y="0"/>
                    </a:lnTo>
                    <a:lnTo>
                      <a:pt x="14585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98" name="Google Shape;3998;g34ed79b00d1_0_3626"/>
              <p:cNvSpPr/>
              <p:nvPr/>
            </p:nvSpPr>
            <p:spPr>
              <a:xfrm>
                <a:off x="2647919" y="5243897"/>
                <a:ext cx="68979" cy="100298"/>
              </a:xfrm>
              <a:custGeom>
                <a:rect b="b" l="l" r="r" t="t"/>
                <a:pathLst>
                  <a:path extrusionOk="0" h="100298" w="68979">
                    <a:moveTo>
                      <a:pt x="68980" y="72027"/>
                    </a:moveTo>
                    <a:cubicBezTo>
                      <a:pt x="68980" y="78220"/>
                      <a:pt x="67431" y="83415"/>
                      <a:pt x="64334" y="87611"/>
                    </a:cubicBezTo>
                    <a:cubicBezTo>
                      <a:pt x="61238" y="91806"/>
                      <a:pt x="56842" y="95003"/>
                      <a:pt x="51098" y="97101"/>
                    </a:cubicBezTo>
                    <a:cubicBezTo>
                      <a:pt x="45354" y="99199"/>
                      <a:pt x="38511" y="100298"/>
                      <a:pt x="30569" y="100298"/>
                    </a:cubicBezTo>
                    <a:cubicBezTo>
                      <a:pt x="23826" y="100298"/>
                      <a:pt x="17932" y="99748"/>
                      <a:pt x="12987" y="98699"/>
                    </a:cubicBezTo>
                    <a:cubicBezTo>
                      <a:pt x="8042" y="97651"/>
                      <a:pt x="3696" y="96152"/>
                      <a:pt x="0" y="94204"/>
                    </a:cubicBezTo>
                    <a:lnTo>
                      <a:pt x="0" y="80718"/>
                    </a:lnTo>
                    <a:cubicBezTo>
                      <a:pt x="3946" y="82666"/>
                      <a:pt x="8641" y="84414"/>
                      <a:pt x="14136" y="86012"/>
                    </a:cubicBezTo>
                    <a:cubicBezTo>
                      <a:pt x="19630" y="87611"/>
                      <a:pt x="25174" y="88410"/>
                      <a:pt x="30918" y="88410"/>
                    </a:cubicBezTo>
                    <a:cubicBezTo>
                      <a:pt x="39260" y="88410"/>
                      <a:pt x="45354" y="87061"/>
                      <a:pt x="49100" y="84364"/>
                    </a:cubicBezTo>
                    <a:cubicBezTo>
                      <a:pt x="52846" y="81667"/>
                      <a:pt x="54744" y="77970"/>
                      <a:pt x="54744" y="73325"/>
                    </a:cubicBezTo>
                    <a:cubicBezTo>
                      <a:pt x="54744" y="70678"/>
                      <a:pt x="53995" y="68331"/>
                      <a:pt x="52496" y="66282"/>
                    </a:cubicBezTo>
                    <a:cubicBezTo>
                      <a:pt x="50998" y="64234"/>
                      <a:pt x="48501" y="62286"/>
                      <a:pt x="44954" y="60388"/>
                    </a:cubicBezTo>
                    <a:cubicBezTo>
                      <a:pt x="41408" y="58491"/>
                      <a:pt x="36513" y="56393"/>
                      <a:pt x="30319" y="54095"/>
                    </a:cubicBezTo>
                    <a:cubicBezTo>
                      <a:pt x="24125" y="51747"/>
                      <a:pt x="18781" y="49400"/>
                      <a:pt x="14285" y="47052"/>
                    </a:cubicBezTo>
                    <a:cubicBezTo>
                      <a:pt x="9790" y="44755"/>
                      <a:pt x="6294" y="41907"/>
                      <a:pt x="3846" y="38511"/>
                    </a:cubicBezTo>
                    <a:cubicBezTo>
                      <a:pt x="1399" y="35114"/>
                      <a:pt x="200" y="30819"/>
                      <a:pt x="200" y="25424"/>
                    </a:cubicBezTo>
                    <a:cubicBezTo>
                      <a:pt x="200" y="17233"/>
                      <a:pt x="3496" y="10939"/>
                      <a:pt x="10140" y="6594"/>
                    </a:cubicBezTo>
                    <a:cubicBezTo>
                      <a:pt x="16783" y="2198"/>
                      <a:pt x="25474" y="0"/>
                      <a:pt x="36213" y="0"/>
                    </a:cubicBezTo>
                    <a:cubicBezTo>
                      <a:pt x="42057" y="0"/>
                      <a:pt x="47502" y="599"/>
                      <a:pt x="52596" y="1698"/>
                    </a:cubicBezTo>
                    <a:cubicBezTo>
                      <a:pt x="57691" y="2847"/>
                      <a:pt x="62436" y="4396"/>
                      <a:pt x="66832" y="6344"/>
                    </a:cubicBezTo>
                    <a:lnTo>
                      <a:pt x="61887" y="18082"/>
                    </a:lnTo>
                    <a:cubicBezTo>
                      <a:pt x="57891" y="16383"/>
                      <a:pt x="53595" y="14935"/>
                      <a:pt x="49100" y="13736"/>
                    </a:cubicBezTo>
                    <a:cubicBezTo>
                      <a:pt x="44554" y="12537"/>
                      <a:pt x="39959" y="11988"/>
                      <a:pt x="35264" y="11988"/>
                    </a:cubicBezTo>
                    <a:cubicBezTo>
                      <a:pt x="28521" y="11988"/>
                      <a:pt x="23326" y="13087"/>
                      <a:pt x="19680" y="15335"/>
                    </a:cubicBezTo>
                    <a:cubicBezTo>
                      <a:pt x="16084" y="17582"/>
                      <a:pt x="14236" y="20629"/>
                      <a:pt x="14236" y="24525"/>
                    </a:cubicBezTo>
                    <a:cubicBezTo>
                      <a:pt x="14236" y="27522"/>
                      <a:pt x="15085" y="30019"/>
                      <a:pt x="16733" y="31917"/>
                    </a:cubicBezTo>
                    <a:cubicBezTo>
                      <a:pt x="18381" y="33816"/>
                      <a:pt x="21079" y="35664"/>
                      <a:pt x="24825" y="37412"/>
                    </a:cubicBezTo>
                    <a:cubicBezTo>
                      <a:pt x="28571" y="39160"/>
                      <a:pt x="33416" y="41108"/>
                      <a:pt x="39460" y="43406"/>
                    </a:cubicBezTo>
                    <a:cubicBezTo>
                      <a:pt x="45503" y="45653"/>
                      <a:pt x="50748" y="47951"/>
                      <a:pt x="55194" y="50349"/>
                    </a:cubicBezTo>
                    <a:cubicBezTo>
                      <a:pt x="59589" y="52746"/>
                      <a:pt x="62986" y="55593"/>
                      <a:pt x="65383" y="58990"/>
                    </a:cubicBezTo>
                    <a:cubicBezTo>
                      <a:pt x="67781" y="62386"/>
                      <a:pt x="68980" y="66732"/>
                      <a:pt x="68980" y="7202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99" name="Google Shape;3999;g34ed79b00d1_0_3626"/>
              <p:cNvSpPr/>
              <p:nvPr/>
            </p:nvSpPr>
            <p:spPr>
              <a:xfrm>
                <a:off x="2739176" y="5209482"/>
                <a:ext cx="17631" cy="132914"/>
              </a:xfrm>
              <a:custGeom>
                <a:rect b="b" l="l" r="r" t="t"/>
                <a:pathLst>
                  <a:path extrusionOk="0" h="132914" w="17631">
                    <a:moveTo>
                      <a:pt x="8791" y="0"/>
                    </a:moveTo>
                    <a:cubicBezTo>
                      <a:pt x="11189" y="0"/>
                      <a:pt x="13286" y="799"/>
                      <a:pt x="15035" y="2348"/>
                    </a:cubicBezTo>
                    <a:cubicBezTo>
                      <a:pt x="16783" y="3896"/>
                      <a:pt x="17632" y="6344"/>
                      <a:pt x="17632" y="9640"/>
                    </a:cubicBezTo>
                    <a:cubicBezTo>
                      <a:pt x="17632" y="12937"/>
                      <a:pt x="16783" y="15285"/>
                      <a:pt x="15035" y="16883"/>
                    </a:cubicBezTo>
                    <a:cubicBezTo>
                      <a:pt x="13286" y="18482"/>
                      <a:pt x="11239" y="19280"/>
                      <a:pt x="8791" y="19280"/>
                    </a:cubicBezTo>
                    <a:cubicBezTo>
                      <a:pt x="6244" y="19280"/>
                      <a:pt x="4146" y="18482"/>
                      <a:pt x="2497" y="16883"/>
                    </a:cubicBezTo>
                    <a:cubicBezTo>
                      <a:pt x="799" y="15285"/>
                      <a:pt x="0" y="12887"/>
                      <a:pt x="0" y="9640"/>
                    </a:cubicBezTo>
                    <a:cubicBezTo>
                      <a:pt x="0" y="6394"/>
                      <a:pt x="849" y="3896"/>
                      <a:pt x="2497" y="2348"/>
                    </a:cubicBezTo>
                    <a:cubicBezTo>
                      <a:pt x="4196" y="799"/>
                      <a:pt x="6294" y="0"/>
                      <a:pt x="8791" y="0"/>
                    </a:cubicBezTo>
                    <a:close/>
                    <a:moveTo>
                      <a:pt x="15934" y="36163"/>
                    </a:moveTo>
                    <a:lnTo>
                      <a:pt x="15934" y="132914"/>
                    </a:lnTo>
                    <a:lnTo>
                      <a:pt x="1299" y="132914"/>
                    </a:lnTo>
                    <a:lnTo>
                      <a:pt x="1299" y="36163"/>
                    </a:lnTo>
                    <a:lnTo>
                      <a:pt x="15934" y="36163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00" name="Google Shape;4000;g34ed79b00d1_0_3626"/>
              <p:cNvSpPr/>
              <p:nvPr/>
            </p:nvSpPr>
            <p:spPr>
              <a:xfrm>
                <a:off x="2786128" y="5243797"/>
                <a:ext cx="137210" cy="98599"/>
              </a:xfrm>
              <a:custGeom>
                <a:rect b="b" l="l" r="r" t="t"/>
                <a:pathLst>
                  <a:path extrusionOk="0" h="98599" w="137210">
                    <a:moveTo>
                      <a:pt x="104993" y="100"/>
                    </a:moveTo>
                    <a:cubicBezTo>
                      <a:pt x="115632" y="100"/>
                      <a:pt x="123674" y="2897"/>
                      <a:pt x="129068" y="8442"/>
                    </a:cubicBezTo>
                    <a:cubicBezTo>
                      <a:pt x="134463" y="13986"/>
                      <a:pt x="137210" y="22927"/>
                      <a:pt x="137210" y="35214"/>
                    </a:cubicBezTo>
                    <a:lnTo>
                      <a:pt x="137210" y="98599"/>
                    </a:lnTo>
                    <a:lnTo>
                      <a:pt x="122725" y="98599"/>
                    </a:lnTo>
                    <a:lnTo>
                      <a:pt x="122725" y="35914"/>
                    </a:lnTo>
                    <a:cubicBezTo>
                      <a:pt x="122725" y="28071"/>
                      <a:pt x="121027" y="22228"/>
                      <a:pt x="117630" y="18282"/>
                    </a:cubicBezTo>
                    <a:cubicBezTo>
                      <a:pt x="114233" y="14385"/>
                      <a:pt x="109238" y="12437"/>
                      <a:pt x="102595" y="12437"/>
                    </a:cubicBezTo>
                    <a:cubicBezTo>
                      <a:pt x="93255" y="12437"/>
                      <a:pt x="86462" y="15135"/>
                      <a:pt x="82216" y="20529"/>
                    </a:cubicBezTo>
                    <a:cubicBezTo>
                      <a:pt x="77971" y="25924"/>
                      <a:pt x="75873" y="33916"/>
                      <a:pt x="75873" y="44455"/>
                    </a:cubicBezTo>
                    <a:lnTo>
                      <a:pt x="75873" y="98550"/>
                    </a:lnTo>
                    <a:lnTo>
                      <a:pt x="61288" y="98550"/>
                    </a:lnTo>
                    <a:lnTo>
                      <a:pt x="61288" y="35864"/>
                    </a:lnTo>
                    <a:cubicBezTo>
                      <a:pt x="61288" y="30619"/>
                      <a:pt x="60538" y="26273"/>
                      <a:pt x="59040" y="22777"/>
                    </a:cubicBezTo>
                    <a:cubicBezTo>
                      <a:pt x="57541" y="19280"/>
                      <a:pt x="55294" y="16683"/>
                      <a:pt x="52347" y="14985"/>
                    </a:cubicBezTo>
                    <a:cubicBezTo>
                      <a:pt x="49350" y="13237"/>
                      <a:pt x="45603" y="12388"/>
                      <a:pt x="41108" y="12388"/>
                    </a:cubicBezTo>
                    <a:cubicBezTo>
                      <a:pt x="34715" y="12388"/>
                      <a:pt x="29570" y="13686"/>
                      <a:pt x="25674" y="16333"/>
                    </a:cubicBezTo>
                    <a:cubicBezTo>
                      <a:pt x="21778" y="18981"/>
                      <a:pt x="18981" y="22927"/>
                      <a:pt x="17232" y="28121"/>
                    </a:cubicBezTo>
                    <a:cubicBezTo>
                      <a:pt x="15484" y="33316"/>
                      <a:pt x="14635" y="39710"/>
                      <a:pt x="14635" y="47302"/>
                    </a:cubicBezTo>
                    <a:lnTo>
                      <a:pt x="14635" y="98500"/>
                    </a:lnTo>
                    <a:lnTo>
                      <a:pt x="0" y="98500"/>
                    </a:lnTo>
                    <a:lnTo>
                      <a:pt x="0" y="1749"/>
                    </a:lnTo>
                    <a:lnTo>
                      <a:pt x="11838" y="1749"/>
                    </a:lnTo>
                    <a:lnTo>
                      <a:pt x="14036" y="15435"/>
                    </a:lnTo>
                    <a:lnTo>
                      <a:pt x="14835" y="15435"/>
                    </a:lnTo>
                    <a:cubicBezTo>
                      <a:pt x="16783" y="12088"/>
                      <a:pt x="19231" y="9241"/>
                      <a:pt x="22177" y="6943"/>
                    </a:cubicBezTo>
                    <a:cubicBezTo>
                      <a:pt x="25125" y="4646"/>
                      <a:pt x="28421" y="2897"/>
                      <a:pt x="32067" y="1749"/>
                    </a:cubicBezTo>
                    <a:cubicBezTo>
                      <a:pt x="35714" y="549"/>
                      <a:pt x="39610" y="0"/>
                      <a:pt x="43705" y="0"/>
                    </a:cubicBezTo>
                    <a:cubicBezTo>
                      <a:pt x="51048" y="0"/>
                      <a:pt x="57242" y="1349"/>
                      <a:pt x="62187" y="4096"/>
                    </a:cubicBezTo>
                    <a:cubicBezTo>
                      <a:pt x="67131" y="6843"/>
                      <a:pt x="70778" y="10989"/>
                      <a:pt x="73025" y="16583"/>
                    </a:cubicBezTo>
                    <a:lnTo>
                      <a:pt x="73825" y="16583"/>
                    </a:lnTo>
                    <a:cubicBezTo>
                      <a:pt x="77022" y="10989"/>
                      <a:pt x="81367" y="6843"/>
                      <a:pt x="86911" y="4096"/>
                    </a:cubicBezTo>
                    <a:cubicBezTo>
                      <a:pt x="92456" y="1349"/>
                      <a:pt x="98500" y="0"/>
                      <a:pt x="10509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001" name="Google Shape;4001;g34ed79b00d1_0_3626"/>
            <p:cNvGrpSpPr/>
            <p:nvPr/>
          </p:nvGrpSpPr>
          <p:grpSpPr>
            <a:xfrm>
              <a:off x="4799373" y="1076401"/>
              <a:ext cx="2283868" cy="172923"/>
              <a:chOff x="4799373" y="1076401"/>
              <a:chExt cx="2283868" cy="172923"/>
            </a:xfrm>
          </p:grpSpPr>
          <p:sp>
            <p:nvSpPr>
              <p:cNvPr id="4002" name="Google Shape;4002;g34ed79b00d1_0_3626"/>
              <p:cNvSpPr/>
              <p:nvPr/>
            </p:nvSpPr>
            <p:spPr>
              <a:xfrm>
                <a:off x="4799373" y="1082595"/>
                <a:ext cx="102095" cy="126770"/>
              </a:xfrm>
              <a:custGeom>
                <a:rect b="b" l="l" r="r" t="t"/>
                <a:pathLst>
                  <a:path extrusionOk="0" h="126770" w="102095">
                    <a:moveTo>
                      <a:pt x="58990" y="60488"/>
                    </a:moveTo>
                    <a:lnTo>
                      <a:pt x="102096" y="60488"/>
                    </a:lnTo>
                    <a:lnTo>
                      <a:pt x="102096" y="120277"/>
                    </a:lnTo>
                    <a:cubicBezTo>
                      <a:pt x="95652" y="122475"/>
                      <a:pt x="88959" y="124123"/>
                      <a:pt x="82166" y="125172"/>
                    </a:cubicBezTo>
                    <a:cubicBezTo>
                      <a:pt x="75323" y="126221"/>
                      <a:pt x="67681" y="126771"/>
                      <a:pt x="59290" y="126771"/>
                    </a:cubicBezTo>
                    <a:cubicBezTo>
                      <a:pt x="46453" y="126771"/>
                      <a:pt x="35664" y="124223"/>
                      <a:pt x="26873" y="119078"/>
                    </a:cubicBezTo>
                    <a:cubicBezTo>
                      <a:pt x="18082" y="113984"/>
                      <a:pt x="11389" y="106691"/>
                      <a:pt x="6843" y="97201"/>
                    </a:cubicBezTo>
                    <a:cubicBezTo>
                      <a:pt x="2298" y="87710"/>
                      <a:pt x="0" y="76472"/>
                      <a:pt x="0" y="63435"/>
                    </a:cubicBezTo>
                    <a:cubicBezTo>
                      <a:pt x="0" y="50399"/>
                      <a:pt x="2497" y="39560"/>
                      <a:pt x="7542" y="30019"/>
                    </a:cubicBezTo>
                    <a:cubicBezTo>
                      <a:pt x="12587" y="20529"/>
                      <a:pt x="19880" y="13137"/>
                      <a:pt x="29370" y="7892"/>
                    </a:cubicBezTo>
                    <a:cubicBezTo>
                      <a:pt x="38860" y="2647"/>
                      <a:pt x="50349" y="0"/>
                      <a:pt x="63735" y="0"/>
                    </a:cubicBezTo>
                    <a:cubicBezTo>
                      <a:pt x="70578" y="0"/>
                      <a:pt x="77121" y="649"/>
                      <a:pt x="83265" y="1898"/>
                    </a:cubicBezTo>
                    <a:cubicBezTo>
                      <a:pt x="89409" y="3147"/>
                      <a:pt x="95153" y="4945"/>
                      <a:pt x="100448" y="7243"/>
                    </a:cubicBezTo>
                    <a:lnTo>
                      <a:pt x="94953" y="19730"/>
                    </a:lnTo>
                    <a:cubicBezTo>
                      <a:pt x="90408" y="17782"/>
                      <a:pt x="85363" y="16084"/>
                      <a:pt x="79918" y="14685"/>
                    </a:cubicBezTo>
                    <a:cubicBezTo>
                      <a:pt x="74424" y="13286"/>
                      <a:pt x="68780" y="12587"/>
                      <a:pt x="62936" y="12587"/>
                    </a:cubicBezTo>
                    <a:cubicBezTo>
                      <a:pt x="52846" y="12587"/>
                      <a:pt x="44255" y="14685"/>
                      <a:pt x="37062" y="18831"/>
                    </a:cubicBezTo>
                    <a:cubicBezTo>
                      <a:pt x="29870" y="22977"/>
                      <a:pt x="24425" y="28871"/>
                      <a:pt x="20629" y="36463"/>
                    </a:cubicBezTo>
                    <a:cubicBezTo>
                      <a:pt x="16833" y="44055"/>
                      <a:pt x="14935" y="53046"/>
                      <a:pt x="14935" y="63435"/>
                    </a:cubicBezTo>
                    <a:cubicBezTo>
                      <a:pt x="14935" y="73825"/>
                      <a:pt x="16583" y="82666"/>
                      <a:pt x="19930" y="90308"/>
                    </a:cubicBezTo>
                    <a:cubicBezTo>
                      <a:pt x="23276" y="97950"/>
                      <a:pt x="28421" y="103844"/>
                      <a:pt x="35464" y="108040"/>
                    </a:cubicBezTo>
                    <a:cubicBezTo>
                      <a:pt x="42507" y="112235"/>
                      <a:pt x="51547" y="114383"/>
                      <a:pt x="62636" y="114383"/>
                    </a:cubicBezTo>
                    <a:cubicBezTo>
                      <a:pt x="68181" y="114383"/>
                      <a:pt x="72976" y="114084"/>
                      <a:pt x="76972" y="113434"/>
                    </a:cubicBezTo>
                    <a:cubicBezTo>
                      <a:pt x="80967" y="112785"/>
                      <a:pt x="84614" y="112036"/>
                      <a:pt x="87860" y="111137"/>
                    </a:cubicBezTo>
                    <a:lnTo>
                      <a:pt x="87860" y="73325"/>
                    </a:lnTo>
                    <a:lnTo>
                      <a:pt x="59090" y="73325"/>
                    </a:lnTo>
                    <a:lnTo>
                      <a:pt x="59090" y="60488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03" name="Google Shape;4003;g34ed79b00d1_0_3626"/>
              <p:cNvSpPr/>
              <p:nvPr/>
            </p:nvSpPr>
            <p:spPr>
              <a:xfrm>
                <a:off x="4914506" y="1115261"/>
                <a:ext cx="86461" cy="134063"/>
              </a:xfrm>
              <a:custGeom>
                <a:rect b="b" l="l" r="r" t="t"/>
                <a:pathLst>
                  <a:path extrusionOk="0" h="134063" w="86461">
                    <a:moveTo>
                      <a:pt x="0" y="0"/>
                    </a:moveTo>
                    <a:lnTo>
                      <a:pt x="15034" y="0"/>
                    </a:lnTo>
                    <a:lnTo>
                      <a:pt x="35464" y="53645"/>
                    </a:lnTo>
                    <a:cubicBezTo>
                      <a:pt x="36662" y="56792"/>
                      <a:pt x="37761" y="59839"/>
                      <a:pt x="38760" y="62736"/>
                    </a:cubicBezTo>
                    <a:cubicBezTo>
                      <a:pt x="39759" y="65633"/>
                      <a:pt x="40658" y="68380"/>
                      <a:pt x="41458" y="71028"/>
                    </a:cubicBezTo>
                    <a:cubicBezTo>
                      <a:pt x="42257" y="73675"/>
                      <a:pt x="42856" y="76222"/>
                      <a:pt x="43306" y="78720"/>
                    </a:cubicBezTo>
                    <a:lnTo>
                      <a:pt x="43905" y="78720"/>
                    </a:lnTo>
                    <a:cubicBezTo>
                      <a:pt x="44704" y="75922"/>
                      <a:pt x="45803" y="72226"/>
                      <a:pt x="47302" y="67631"/>
                    </a:cubicBezTo>
                    <a:cubicBezTo>
                      <a:pt x="48750" y="63036"/>
                      <a:pt x="50348" y="58390"/>
                      <a:pt x="52047" y="53595"/>
                    </a:cubicBezTo>
                    <a:lnTo>
                      <a:pt x="71377" y="50"/>
                    </a:lnTo>
                    <a:lnTo>
                      <a:pt x="86462" y="50"/>
                    </a:lnTo>
                    <a:lnTo>
                      <a:pt x="46203" y="106092"/>
                    </a:lnTo>
                    <a:cubicBezTo>
                      <a:pt x="44055" y="111786"/>
                      <a:pt x="41558" y="116731"/>
                      <a:pt x="38760" y="120927"/>
                    </a:cubicBezTo>
                    <a:cubicBezTo>
                      <a:pt x="35963" y="125122"/>
                      <a:pt x="32467" y="128369"/>
                      <a:pt x="28421" y="130667"/>
                    </a:cubicBezTo>
                    <a:cubicBezTo>
                      <a:pt x="24375" y="132964"/>
                      <a:pt x="19480" y="134063"/>
                      <a:pt x="13736" y="134063"/>
                    </a:cubicBezTo>
                    <a:cubicBezTo>
                      <a:pt x="11089" y="134063"/>
                      <a:pt x="8741" y="133913"/>
                      <a:pt x="6743" y="133614"/>
                    </a:cubicBezTo>
                    <a:cubicBezTo>
                      <a:pt x="4745" y="133314"/>
                      <a:pt x="2997" y="132964"/>
                      <a:pt x="1498" y="132565"/>
                    </a:cubicBezTo>
                    <a:lnTo>
                      <a:pt x="1498" y="121326"/>
                    </a:lnTo>
                    <a:cubicBezTo>
                      <a:pt x="2747" y="121626"/>
                      <a:pt x="4246" y="121876"/>
                      <a:pt x="5994" y="122075"/>
                    </a:cubicBezTo>
                    <a:cubicBezTo>
                      <a:pt x="7742" y="122275"/>
                      <a:pt x="9590" y="122425"/>
                      <a:pt x="11538" y="122425"/>
                    </a:cubicBezTo>
                    <a:cubicBezTo>
                      <a:pt x="15034" y="122425"/>
                      <a:pt x="18032" y="121776"/>
                      <a:pt x="20629" y="120427"/>
                    </a:cubicBezTo>
                    <a:cubicBezTo>
                      <a:pt x="23176" y="119128"/>
                      <a:pt x="25374" y="117180"/>
                      <a:pt x="27272" y="114633"/>
                    </a:cubicBezTo>
                    <a:cubicBezTo>
                      <a:pt x="29120" y="112086"/>
                      <a:pt x="30718" y="109089"/>
                      <a:pt x="32067" y="105592"/>
                    </a:cubicBezTo>
                    <a:lnTo>
                      <a:pt x="37112" y="92606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04" name="Google Shape;4004;g34ed79b00d1_0_3626"/>
              <p:cNvSpPr/>
              <p:nvPr/>
            </p:nvSpPr>
            <p:spPr>
              <a:xfrm>
                <a:off x="5010557" y="1076401"/>
                <a:ext cx="81117" cy="132964"/>
              </a:xfrm>
              <a:custGeom>
                <a:rect b="b" l="l" r="r" t="t"/>
                <a:pathLst>
                  <a:path extrusionOk="0" h="132964" w="81117">
                    <a:moveTo>
                      <a:pt x="38011" y="132964"/>
                    </a:moveTo>
                    <a:cubicBezTo>
                      <a:pt x="26323" y="132964"/>
                      <a:pt x="17032" y="128968"/>
                      <a:pt x="10239" y="120977"/>
                    </a:cubicBezTo>
                    <a:cubicBezTo>
                      <a:pt x="3396" y="112985"/>
                      <a:pt x="0" y="101147"/>
                      <a:pt x="0" y="85363"/>
                    </a:cubicBezTo>
                    <a:cubicBezTo>
                      <a:pt x="0" y="69579"/>
                      <a:pt x="3496" y="57441"/>
                      <a:pt x="10439" y="49300"/>
                    </a:cubicBezTo>
                    <a:cubicBezTo>
                      <a:pt x="17432" y="41158"/>
                      <a:pt x="26673" y="37112"/>
                      <a:pt x="38261" y="37112"/>
                    </a:cubicBezTo>
                    <a:cubicBezTo>
                      <a:pt x="43156" y="37112"/>
                      <a:pt x="47402" y="37761"/>
                      <a:pt x="51098" y="39060"/>
                    </a:cubicBezTo>
                    <a:cubicBezTo>
                      <a:pt x="54744" y="40359"/>
                      <a:pt x="57891" y="42107"/>
                      <a:pt x="60538" y="44255"/>
                    </a:cubicBezTo>
                    <a:cubicBezTo>
                      <a:pt x="63186" y="46403"/>
                      <a:pt x="65383" y="48900"/>
                      <a:pt x="67181" y="51647"/>
                    </a:cubicBezTo>
                    <a:lnTo>
                      <a:pt x="68181" y="51647"/>
                    </a:lnTo>
                    <a:cubicBezTo>
                      <a:pt x="67981" y="49899"/>
                      <a:pt x="67731" y="47501"/>
                      <a:pt x="67481" y="44455"/>
                    </a:cubicBezTo>
                    <a:cubicBezTo>
                      <a:pt x="67231" y="41408"/>
                      <a:pt x="67131" y="38960"/>
                      <a:pt x="67131" y="37012"/>
                    </a:cubicBezTo>
                    <a:lnTo>
                      <a:pt x="67131" y="0"/>
                    </a:lnTo>
                    <a:lnTo>
                      <a:pt x="81117" y="0"/>
                    </a:lnTo>
                    <a:lnTo>
                      <a:pt x="81117" y="131266"/>
                    </a:lnTo>
                    <a:lnTo>
                      <a:pt x="69829" y="131266"/>
                    </a:lnTo>
                    <a:lnTo>
                      <a:pt x="67731" y="118129"/>
                    </a:lnTo>
                    <a:lnTo>
                      <a:pt x="67131" y="118129"/>
                    </a:lnTo>
                    <a:cubicBezTo>
                      <a:pt x="65383" y="120877"/>
                      <a:pt x="63186" y="123374"/>
                      <a:pt x="60488" y="125622"/>
                    </a:cubicBezTo>
                    <a:cubicBezTo>
                      <a:pt x="57791" y="127870"/>
                      <a:pt x="54644" y="129668"/>
                      <a:pt x="50948" y="130966"/>
                    </a:cubicBezTo>
                    <a:cubicBezTo>
                      <a:pt x="47252" y="132265"/>
                      <a:pt x="42906" y="132964"/>
                      <a:pt x="37911" y="132964"/>
                    </a:cubicBezTo>
                    <a:close/>
                    <a:moveTo>
                      <a:pt x="40209" y="121326"/>
                    </a:moveTo>
                    <a:cubicBezTo>
                      <a:pt x="50099" y="121326"/>
                      <a:pt x="57092" y="118529"/>
                      <a:pt x="61238" y="112885"/>
                    </a:cubicBezTo>
                    <a:cubicBezTo>
                      <a:pt x="65333" y="107241"/>
                      <a:pt x="67381" y="98899"/>
                      <a:pt x="67381" y="87810"/>
                    </a:cubicBezTo>
                    <a:lnTo>
                      <a:pt x="67381" y="85263"/>
                    </a:lnTo>
                    <a:cubicBezTo>
                      <a:pt x="67381" y="73525"/>
                      <a:pt x="65433" y="64484"/>
                      <a:pt x="61537" y="58191"/>
                    </a:cubicBezTo>
                    <a:cubicBezTo>
                      <a:pt x="57641" y="51897"/>
                      <a:pt x="50548" y="48750"/>
                      <a:pt x="40259" y="48750"/>
                    </a:cubicBezTo>
                    <a:cubicBezTo>
                      <a:pt x="31668" y="48750"/>
                      <a:pt x="25224" y="52047"/>
                      <a:pt x="20929" y="58640"/>
                    </a:cubicBezTo>
                    <a:cubicBezTo>
                      <a:pt x="16633" y="65233"/>
                      <a:pt x="14535" y="74274"/>
                      <a:pt x="14535" y="85663"/>
                    </a:cubicBezTo>
                    <a:cubicBezTo>
                      <a:pt x="14535" y="97051"/>
                      <a:pt x="16633" y="105792"/>
                      <a:pt x="20929" y="111986"/>
                    </a:cubicBezTo>
                    <a:cubicBezTo>
                      <a:pt x="25174" y="118179"/>
                      <a:pt x="31618" y="121276"/>
                      <a:pt x="40309" y="12127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05" name="Google Shape;4005;g34ed79b00d1_0_3626"/>
              <p:cNvSpPr/>
              <p:nvPr/>
            </p:nvSpPr>
            <p:spPr>
              <a:xfrm>
                <a:off x="5114451" y="1113713"/>
                <a:ext cx="73974" cy="95702"/>
              </a:xfrm>
              <a:custGeom>
                <a:rect b="b" l="l" r="r" t="t"/>
                <a:pathLst>
                  <a:path extrusionOk="0" h="95702" w="73974">
                    <a:moveTo>
                      <a:pt x="41458" y="0"/>
                    </a:moveTo>
                    <a:cubicBezTo>
                      <a:pt x="52496" y="0"/>
                      <a:pt x="60638" y="2497"/>
                      <a:pt x="65982" y="7442"/>
                    </a:cubicBezTo>
                    <a:cubicBezTo>
                      <a:pt x="71327" y="12387"/>
                      <a:pt x="73975" y="20279"/>
                      <a:pt x="73975" y="31168"/>
                    </a:cubicBezTo>
                    <a:lnTo>
                      <a:pt x="73975" y="94004"/>
                    </a:lnTo>
                    <a:lnTo>
                      <a:pt x="63785" y="94004"/>
                    </a:lnTo>
                    <a:lnTo>
                      <a:pt x="61088" y="80318"/>
                    </a:lnTo>
                    <a:lnTo>
                      <a:pt x="60388" y="80318"/>
                    </a:lnTo>
                    <a:cubicBezTo>
                      <a:pt x="57791" y="83715"/>
                      <a:pt x="55094" y="86512"/>
                      <a:pt x="52296" y="88809"/>
                    </a:cubicBezTo>
                    <a:cubicBezTo>
                      <a:pt x="49500" y="91107"/>
                      <a:pt x="46253" y="92805"/>
                      <a:pt x="42557" y="93954"/>
                    </a:cubicBezTo>
                    <a:cubicBezTo>
                      <a:pt x="38860" y="95103"/>
                      <a:pt x="34365" y="95702"/>
                      <a:pt x="29021" y="95702"/>
                    </a:cubicBezTo>
                    <a:cubicBezTo>
                      <a:pt x="23376" y="95702"/>
                      <a:pt x="18432" y="94703"/>
                      <a:pt x="14036" y="92755"/>
                    </a:cubicBezTo>
                    <a:cubicBezTo>
                      <a:pt x="9640" y="90807"/>
                      <a:pt x="6244" y="87810"/>
                      <a:pt x="3746" y="83814"/>
                    </a:cubicBezTo>
                    <a:cubicBezTo>
                      <a:pt x="1249" y="79819"/>
                      <a:pt x="0" y="74774"/>
                      <a:pt x="0" y="68630"/>
                    </a:cubicBezTo>
                    <a:cubicBezTo>
                      <a:pt x="0" y="59389"/>
                      <a:pt x="3646" y="52347"/>
                      <a:pt x="10989" y="47352"/>
                    </a:cubicBezTo>
                    <a:cubicBezTo>
                      <a:pt x="18282" y="42407"/>
                      <a:pt x="29420" y="39709"/>
                      <a:pt x="44405" y="39260"/>
                    </a:cubicBezTo>
                    <a:lnTo>
                      <a:pt x="60338" y="38611"/>
                    </a:lnTo>
                    <a:lnTo>
                      <a:pt x="60338" y="32966"/>
                    </a:lnTo>
                    <a:cubicBezTo>
                      <a:pt x="60338" y="24975"/>
                      <a:pt x="58640" y="19380"/>
                      <a:pt x="55194" y="16184"/>
                    </a:cubicBezTo>
                    <a:cubicBezTo>
                      <a:pt x="51747" y="12987"/>
                      <a:pt x="46902" y="11388"/>
                      <a:pt x="40709" y="11388"/>
                    </a:cubicBezTo>
                    <a:cubicBezTo>
                      <a:pt x="35864" y="11388"/>
                      <a:pt x="31268" y="12088"/>
                      <a:pt x="26873" y="13486"/>
                    </a:cubicBezTo>
                    <a:cubicBezTo>
                      <a:pt x="22477" y="14885"/>
                      <a:pt x="18332" y="16533"/>
                      <a:pt x="14385" y="18481"/>
                    </a:cubicBezTo>
                    <a:lnTo>
                      <a:pt x="10090" y="7842"/>
                    </a:lnTo>
                    <a:cubicBezTo>
                      <a:pt x="14235" y="5694"/>
                      <a:pt x="19031" y="3896"/>
                      <a:pt x="24425" y="2348"/>
                    </a:cubicBezTo>
                    <a:cubicBezTo>
                      <a:pt x="29819" y="849"/>
                      <a:pt x="35514" y="50"/>
                      <a:pt x="41458" y="50"/>
                    </a:cubicBezTo>
                    <a:close/>
                    <a:moveTo>
                      <a:pt x="60189" y="48451"/>
                    </a:moveTo>
                    <a:lnTo>
                      <a:pt x="46103" y="49050"/>
                    </a:lnTo>
                    <a:cubicBezTo>
                      <a:pt x="34565" y="49499"/>
                      <a:pt x="26423" y="51398"/>
                      <a:pt x="21728" y="54694"/>
                    </a:cubicBezTo>
                    <a:cubicBezTo>
                      <a:pt x="16983" y="57991"/>
                      <a:pt x="14635" y="62686"/>
                      <a:pt x="14635" y="68780"/>
                    </a:cubicBezTo>
                    <a:cubicBezTo>
                      <a:pt x="14635" y="74074"/>
                      <a:pt x="16233" y="77970"/>
                      <a:pt x="19430" y="80518"/>
                    </a:cubicBezTo>
                    <a:cubicBezTo>
                      <a:pt x="22627" y="83065"/>
                      <a:pt x="26873" y="84314"/>
                      <a:pt x="32167" y="84314"/>
                    </a:cubicBezTo>
                    <a:cubicBezTo>
                      <a:pt x="40359" y="84314"/>
                      <a:pt x="47102" y="82016"/>
                      <a:pt x="52346" y="77471"/>
                    </a:cubicBezTo>
                    <a:cubicBezTo>
                      <a:pt x="57591" y="72926"/>
                      <a:pt x="60189" y="66083"/>
                      <a:pt x="60189" y="56992"/>
                    </a:cubicBezTo>
                    <a:lnTo>
                      <a:pt x="60189" y="4845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06" name="Google Shape;4006;g34ed79b00d1_0_3626"/>
              <p:cNvSpPr/>
              <p:nvPr/>
            </p:nvSpPr>
            <p:spPr>
              <a:xfrm>
                <a:off x="5214000" y="1084393"/>
                <a:ext cx="15184" cy="44554"/>
              </a:xfrm>
              <a:custGeom>
                <a:rect b="b" l="l" r="r" t="t"/>
                <a:pathLst>
                  <a:path extrusionOk="0" h="44554" w="15184">
                    <a:moveTo>
                      <a:pt x="15134" y="0"/>
                    </a:moveTo>
                    <a:lnTo>
                      <a:pt x="11938" y="44555"/>
                    </a:lnTo>
                    <a:lnTo>
                      <a:pt x="3097" y="44555"/>
                    </a:lnTo>
                    <a:lnTo>
                      <a:pt x="0" y="0"/>
                    </a:lnTo>
                    <a:lnTo>
                      <a:pt x="1518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07" name="Google Shape;4007;g34ed79b00d1_0_3626"/>
              <p:cNvSpPr/>
              <p:nvPr/>
            </p:nvSpPr>
            <p:spPr>
              <a:xfrm>
                <a:off x="5255258" y="1113563"/>
                <a:ext cx="77070" cy="94153"/>
              </a:xfrm>
              <a:custGeom>
                <a:rect b="b" l="l" r="r" t="t"/>
                <a:pathLst>
                  <a:path extrusionOk="0" h="94153" w="77070">
                    <a:moveTo>
                      <a:pt x="43755" y="0"/>
                    </a:moveTo>
                    <a:cubicBezTo>
                      <a:pt x="54744" y="0"/>
                      <a:pt x="63036" y="2697"/>
                      <a:pt x="68630" y="8042"/>
                    </a:cubicBezTo>
                    <a:cubicBezTo>
                      <a:pt x="74274" y="13436"/>
                      <a:pt x="77071" y="22028"/>
                      <a:pt x="77071" y="33915"/>
                    </a:cubicBezTo>
                    <a:lnTo>
                      <a:pt x="77071" y="94154"/>
                    </a:lnTo>
                    <a:lnTo>
                      <a:pt x="63235" y="94154"/>
                    </a:lnTo>
                    <a:lnTo>
                      <a:pt x="63235" y="34864"/>
                    </a:lnTo>
                    <a:cubicBezTo>
                      <a:pt x="63235" y="27172"/>
                      <a:pt x="61487" y="21378"/>
                      <a:pt x="57941" y="17582"/>
                    </a:cubicBezTo>
                    <a:cubicBezTo>
                      <a:pt x="54444" y="13736"/>
                      <a:pt x="49050" y="11838"/>
                      <a:pt x="41807" y="11838"/>
                    </a:cubicBezTo>
                    <a:cubicBezTo>
                      <a:pt x="31568" y="11838"/>
                      <a:pt x="24375" y="14735"/>
                      <a:pt x="20229" y="20529"/>
                    </a:cubicBezTo>
                    <a:cubicBezTo>
                      <a:pt x="16083" y="26323"/>
                      <a:pt x="13985" y="34715"/>
                      <a:pt x="13985" y="45753"/>
                    </a:cubicBezTo>
                    <a:lnTo>
                      <a:pt x="13985" y="94154"/>
                    </a:lnTo>
                    <a:lnTo>
                      <a:pt x="0" y="94154"/>
                    </a:lnTo>
                    <a:lnTo>
                      <a:pt x="0" y="1698"/>
                    </a:lnTo>
                    <a:lnTo>
                      <a:pt x="11288" y="1698"/>
                    </a:lnTo>
                    <a:lnTo>
                      <a:pt x="13386" y="15035"/>
                    </a:lnTo>
                    <a:lnTo>
                      <a:pt x="14135" y="15035"/>
                    </a:lnTo>
                    <a:cubicBezTo>
                      <a:pt x="16083" y="11788"/>
                      <a:pt x="18631" y="9041"/>
                      <a:pt x="21628" y="6793"/>
                    </a:cubicBezTo>
                    <a:cubicBezTo>
                      <a:pt x="24625" y="4545"/>
                      <a:pt x="28071" y="2897"/>
                      <a:pt x="31818" y="1748"/>
                    </a:cubicBezTo>
                    <a:cubicBezTo>
                      <a:pt x="35564" y="599"/>
                      <a:pt x="39559" y="0"/>
                      <a:pt x="4370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08" name="Google Shape;4008;g34ed79b00d1_0_3626"/>
              <p:cNvSpPr/>
              <p:nvPr/>
            </p:nvSpPr>
            <p:spPr>
              <a:xfrm>
                <a:off x="5393866" y="1113463"/>
                <a:ext cx="87760" cy="135761"/>
              </a:xfrm>
              <a:custGeom>
                <a:rect b="b" l="l" r="r" t="t"/>
                <a:pathLst>
                  <a:path extrusionOk="0" h="135761" w="87760">
                    <a:moveTo>
                      <a:pt x="37961" y="135711"/>
                    </a:moveTo>
                    <a:cubicBezTo>
                      <a:pt x="25823" y="135711"/>
                      <a:pt x="16433" y="133464"/>
                      <a:pt x="9890" y="128918"/>
                    </a:cubicBezTo>
                    <a:cubicBezTo>
                      <a:pt x="3296" y="124373"/>
                      <a:pt x="0" y="118030"/>
                      <a:pt x="0" y="109888"/>
                    </a:cubicBezTo>
                    <a:cubicBezTo>
                      <a:pt x="0" y="104094"/>
                      <a:pt x="1848" y="99149"/>
                      <a:pt x="5544" y="95053"/>
                    </a:cubicBezTo>
                    <a:cubicBezTo>
                      <a:pt x="9240" y="90957"/>
                      <a:pt x="14335" y="88210"/>
                      <a:pt x="20878" y="86861"/>
                    </a:cubicBezTo>
                    <a:cubicBezTo>
                      <a:pt x="18481" y="85713"/>
                      <a:pt x="16383" y="84064"/>
                      <a:pt x="14685" y="81817"/>
                    </a:cubicBezTo>
                    <a:cubicBezTo>
                      <a:pt x="12987" y="79569"/>
                      <a:pt x="12087" y="76971"/>
                      <a:pt x="12087" y="74074"/>
                    </a:cubicBezTo>
                    <a:cubicBezTo>
                      <a:pt x="12087" y="70678"/>
                      <a:pt x="13037" y="67731"/>
                      <a:pt x="14935" y="65183"/>
                    </a:cubicBezTo>
                    <a:cubicBezTo>
                      <a:pt x="16833" y="62636"/>
                      <a:pt x="19680" y="60189"/>
                      <a:pt x="23576" y="57791"/>
                    </a:cubicBezTo>
                    <a:cubicBezTo>
                      <a:pt x="18731" y="55843"/>
                      <a:pt x="14835" y="52496"/>
                      <a:pt x="11788" y="47801"/>
                    </a:cubicBezTo>
                    <a:cubicBezTo>
                      <a:pt x="8790" y="43106"/>
                      <a:pt x="7292" y="37612"/>
                      <a:pt x="7292" y="31418"/>
                    </a:cubicBezTo>
                    <a:cubicBezTo>
                      <a:pt x="7292" y="24775"/>
                      <a:pt x="8691" y="19130"/>
                      <a:pt x="11438" y="14435"/>
                    </a:cubicBezTo>
                    <a:cubicBezTo>
                      <a:pt x="14185" y="9740"/>
                      <a:pt x="18181" y="6144"/>
                      <a:pt x="23426" y="3696"/>
                    </a:cubicBezTo>
                    <a:cubicBezTo>
                      <a:pt x="28671" y="1199"/>
                      <a:pt x="34964" y="0"/>
                      <a:pt x="42407" y="0"/>
                    </a:cubicBezTo>
                    <a:cubicBezTo>
                      <a:pt x="44055" y="0"/>
                      <a:pt x="45703" y="50"/>
                      <a:pt x="47352" y="200"/>
                    </a:cubicBezTo>
                    <a:cubicBezTo>
                      <a:pt x="49000" y="350"/>
                      <a:pt x="50598" y="549"/>
                      <a:pt x="52096" y="799"/>
                    </a:cubicBezTo>
                    <a:cubicBezTo>
                      <a:pt x="53595" y="1049"/>
                      <a:pt x="54944" y="1349"/>
                      <a:pt x="56043" y="1698"/>
                    </a:cubicBezTo>
                    <a:lnTo>
                      <a:pt x="87760" y="1698"/>
                    </a:lnTo>
                    <a:lnTo>
                      <a:pt x="87760" y="10739"/>
                    </a:lnTo>
                    <a:lnTo>
                      <a:pt x="70727" y="12837"/>
                    </a:lnTo>
                    <a:cubicBezTo>
                      <a:pt x="72426" y="15035"/>
                      <a:pt x="73824" y="17682"/>
                      <a:pt x="74924" y="20779"/>
                    </a:cubicBezTo>
                    <a:cubicBezTo>
                      <a:pt x="76072" y="23876"/>
                      <a:pt x="76622" y="27322"/>
                      <a:pt x="76622" y="31068"/>
                    </a:cubicBezTo>
                    <a:cubicBezTo>
                      <a:pt x="76622" y="40309"/>
                      <a:pt x="73525" y="47601"/>
                      <a:pt x="67281" y="53046"/>
                    </a:cubicBezTo>
                    <a:cubicBezTo>
                      <a:pt x="61038" y="58490"/>
                      <a:pt x="52446" y="61188"/>
                      <a:pt x="41557" y="61188"/>
                    </a:cubicBezTo>
                    <a:cubicBezTo>
                      <a:pt x="38960" y="61188"/>
                      <a:pt x="36312" y="60988"/>
                      <a:pt x="33616" y="60488"/>
                    </a:cubicBezTo>
                    <a:cubicBezTo>
                      <a:pt x="30868" y="61987"/>
                      <a:pt x="28770" y="63685"/>
                      <a:pt x="27322" y="65533"/>
                    </a:cubicBezTo>
                    <a:cubicBezTo>
                      <a:pt x="25873" y="67381"/>
                      <a:pt x="25174" y="69529"/>
                      <a:pt x="25174" y="71927"/>
                    </a:cubicBezTo>
                    <a:cubicBezTo>
                      <a:pt x="25174" y="73725"/>
                      <a:pt x="25723" y="75173"/>
                      <a:pt x="26823" y="76222"/>
                    </a:cubicBezTo>
                    <a:cubicBezTo>
                      <a:pt x="27921" y="77271"/>
                      <a:pt x="29519" y="78070"/>
                      <a:pt x="31568" y="78520"/>
                    </a:cubicBezTo>
                    <a:cubicBezTo>
                      <a:pt x="33616" y="78969"/>
                      <a:pt x="36163" y="79219"/>
                      <a:pt x="39060" y="79219"/>
                    </a:cubicBezTo>
                    <a:lnTo>
                      <a:pt x="55343" y="79219"/>
                    </a:lnTo>
                    <a:cubicBezTo>
                      <a:pt x="65433" y="79219"/>
                      <a:pt x="73125" y="81317"/>
                      <a:pt x="78520" y="85563"/>
                    </a:cubicBezTo>
                    <a:cubicBezTo>
                      <a:pt x="83864" y="89758"/>
                      <a:pt x="86561" y="95952"/>
                      <a:pt x="86561" y="104044"/>
                    </a:cubicBezTo>
                    <a:cubicBezTo>
                      <a:pt x="86561" y="114283"/>
                      <a:pt x="82416" y="122125"/>
                      <a:pt x="74074" y="127570"/>
                    </a:cubicBezTo>
                    <a:cubicBezTo>
                      <a:pt x="65732" y="133014"/>
                      <a:pt x="53695" y="135761"/>
                      <a:pt x="37961" y="135761"/>
                    </a:cubicBezTo>
                    <a:close/>
                    <a:moveTo>
                      <a:pt x="38411" y="124773"/>
                    </a:moveTo>
                    <a:cubicBezTo>
                      <a:pt x="46053" y="124773"/>
                      <a:pt x="52396" y="124023"/>
                      <a:pt x="57441" y="122475"/>
                    </a:cubicBezTo>
                    <a:cubicBezTo>
                      <a:pt x="62486" y="120927"/>
                      <a:pt x="66232" y="118729"/>
                      <a:pt x="68729" y="115832"/>
                    </a:cubicBezTo>
                    <a:cubicBezTo>
                      <a:pt x="71227" y="112935"/>
                      <a:pt x="72475" y="109488"/>
                      <a:pt x="72475" y="105492"/>
                    </a:cubicBezTo>
                    <a:cubicBezTo>
                      <a:pt x="72475" y="101796"/>
                      <a:pt x="71627" y="98999"/>
                      <a:pt x="69929" y="97101"/>
                    </a:cubicBezTo>
                    <a:cubicBezTo>
                      <a:pt x="68230" y="95203"/>
                      <a:pt x="65782" y="93954"/>
                      <a:pt x="62486" y="93305"/>
                    </a:cubicBezTo>
                    <a:cubicBezTo>
                      <a:pt x="59239" y="92655"/>
                      <a:pt x="55243" y="92356"/>
                      <a:pt x="50498" y="92356"/>
                    </a:cubicBezTo>
                    <a:lnTo>
                      <a:pt x="34464" y="92356"/>
                    </a:lnTo>
                    <a:cubicBezTo>
                      <a:pt x="30319" y="92356"/>
                      <a:pt x="26673" y="93005"/>
                      <a:pt x="23576" y="94304"/>
                    </a:cubicBezTo>
                    <a:cubicBezTo>
                      <a:pt x="20479" y="95602"/>
                      <a:pt x="18082" y="97501"/>
                      <a:pt x="16433" y="100048"/>
                    </a:cubicBezTo>
                    <a:cubicBezTo>
                      <a:pt x="14785" y="102595"/>
                      <a:pt x="13935" y="105742"/>
                      <a:pt x="13935" y="109488"/>
                    </a:cubicBezTo>
                    <a:cubicBezTo>
                      <a:pt x="13935" y="114483"/>
                      <a:pt x="16033" y="118279"/>
                      <a:pt x="20279" y="120927"/>
                    </a:cubicBezTo>
                    <a:cubicBezTo>
                      <a:pt x="24475" y="123524"/>
                      <a:pt x="30519" y="124873"/>
                      <a:pt x="38311" y="124873"/>
                    </a:cubicBezTo>
                    <a:close/>
                    <a:moveTo>
                      <a:pt x="42007" y="50848"/>
                    </a:moveTo>
                    <a:cubicBezTo>
                      <a:pt x="48700" y="50848"/>
                      <a:pt x="53745" y="49150"/>
                      <a:pt x="57091" y="45803"/>
                    </a:cubicBezTo>
                    <a:cubicBezTo>
                      <a:pt x="60488" y="42407"/>
                      <a:pt x="62136" y="37512"/>
                      <a:pt x="62136" y="31018"/>
                    </a:cubicBezTo>
                    <a:cubicBezTo>
                      <a:pt x="62136" y="24125"/>
                      <a:pt x="60438" y="18931"/>
                      <a:pt x="56991" y="15434"/>
                    </a:cubicBezTo>
                    <a:cubicBezTo>
                      <a:pt x="53545" y="11988"/>
                      <a:pt x="48500" y="10240"/>
                      <a:pt x="41807" y="10240"/>
                    </a:cubicBezTo>
                    <a:cubicBezTo>
                      <a:pt x="35114" y="10240"/>
                      <a:pt x="30469" y="12038"/>
                      <a:pt x="27022" y="15584"/>
                    </a:cubicBezTo>
                    <a:cubicBezTo>
                      <a:pt x="23576" y="19130"/>
                      <a:pt x="21828" y="24375"/>
                      <a:pt x="21828" y="31218"/>
                    </a:cubicBezTo>
                    <a:cubicBezTo>
                      <a:pt x="21828" y="37512"/>
                      <a:pt x="23576" y="42357"/>
                      <a:pt x="27072" y="45703"/>
                    </a:cubicBezTo>
                    <a:cubicBezTo>
                      <a:pt x="30569" y="49100"/>
                      <a:pt x="35514" y="50748"/>
                      <a:pt x="42007" y="5074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09" name="Google Shape;4009;g34ed79b00d1_0_3626"/>
              <p:cNvSpPr/>
              <p:nvPr/>
            </p:nvSpPr>
            <p:spPr>
              <a:xfrm>
                <a:off x="5498559" y="1080647"/>
                <a:ext cx="16882" cy="127070"/>
              </a:xfrm>
              <a:custGeom>
                <a:rect b="b" l="l" r="r" t="t"/>
                <a:pathLst>
                  <a:path extrusionOk="0" h="127070" w="16882">
                    <a:moveTo>
                      <a:pt x="8441" y="0"/>
                    </a:moveTo>
                    <a:cubicBezTo>
                      <a:pt x="10739" y="0"/>
                      <a:pt x="12737" y="749"/>
                      <a:pt x="14385" y="2248"/>
                    </a:cubicBezTo>
                    <a:cubicBezTo>
                      <a:pt x="16033" y="3746"/>
                      <a:pt x="16883" y="6044"/>
                      <a:pt x="16883" y="9191"/>
                    </a:cubicBezTo>
                    <a:cubicBezTo>
                      <a:pt x="16883" y="12337"/>
                      <a:pt x="16033" y="14585"/>
                      <a:pt x="14385" y="16084"/>
                    </a:cubicBezTo>
                    <a:cubicBezTo>
                      <a:pt x="12737" y="17582"/>
                      <a:pt x="10739" y="18381"/>
                      <a:pt x="8441" y="18381"/>
                    </a:cubicBezTo>
                    <a:cubicBezTo>
                      <a:pt x="6144" y="18381"/>
                      <a:pt x="3996" y="17632"/>
                      <a:pt x="2397" y="16084"/>
                    </a:cubicBezTo>
                    <a:cubicBezTo>
                      <a:pt x="799" y="14585"/>
                      <a:pt x="0" y="12237"/>
                      <a:pt x="0" y="9191"/>
                    </a:cubicBezTo>
                    <a:cubicBezTo>
                      <a:pt x="0" y="6144"/>
                      <a:pt x="799" y="3746"/>
                      <a:pt x="2397" y="2248"/>
                    </a:cubicBezTo>
                    <a:cubicBezTo>
                      <a:pt x="3996" y="749"/>
                      <a:pt x="5994" y="0"/>
                      <a:pt x="8441" y="0"/>
                    </a:cubicBezTo>
                    <a:close/>
                    <a:moveTo>
                      <a:pt x="15284" y="34615"/>
                    </a:moveTo>
                    <a:lnTo>
                      <a:pt x="15284" y="127070"/>
                    </a:lnTo>
                    <a:lnTo>
                      <a:pt x="1299" y="127070"/>
                    </a:lnTo>
                    <a:lnTo>
                      <a:pt x="1299" y="34615"/>
                    </a:lnTo>
                    <a:lnTo>
                      <a:pt x="15284" y="34615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10" name="Google Shape;4010;g34ed79b00d1_0_3626"/>
              <p:cNvSpPr/>
              <p:nvPr/>
            </p:nvSpPr>
            <p:spPr>
              <a:xfrm>
                <a:off x="5543414" y="1076451"/>
                <a:ext cx="14085" cy="131266"/>
              </a:xfrm>
              <a:custGeom>
                <a:rect b="b" l="l" r="r" t="t"/>
                <a:pathLst>
                  <a:path extrusionOk="0" h="131266" w="14085">
                    <a:moveTo>
                      <a:pt x="14085" y="131266"/>
                    </a:moveTo>
                    <a:lnTo>
                      <a:pt x="0" y="131266"/>
                    </a:lnTo>
                    <a:lnTo>
                      <a:pt x="0" y="0"/>
                    </a:lnTo>
                    <a:lnTo>
                      <a:pt x="14085" y="0"/>
                    </a:lnTo>
                    <a:lnTo>
                      <a:pt x="14085" y="131266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11" name="Google Shape;4011;g34ed79b00d1_0_3626"/>
              <p:cNvSpPr/>
              <p:nvPr/>
            </p:nvSpPr>
            <p:spPr>
              <a:xfrm>
                <a:off x="5572434" y="1115261"/>
                <a:ext cx="86461" cy="134063"/>
              </a:xfrm>
              <a:custGeom>
                <a:rect b="b" l="l" r="r" t="t"/>
                <a:pathLst>
                  <a:path extrusionOk="0" h="134063" w="86461">
                    <a:moveTo>
                      <a:pt x="0" y="0"/>
                    </a:moveTo>
                    <a:lnTo>
                      <a:pt x="15034" y="0"/>
                    </a:lnTo>
                    <a:lnTo>
                      <a:pt x="35464" y="53645"/>
                    </a:lnTo>
                    <a:cubicBezTo>
                      <a:pt x="36662" y="56792"/>
                      <a:pt x="37761" y="59839"/>
                      <a:pt x="38760" y="62736"/>
                    </a:cubicBezTo>
                    <a:cubicBezTo>
                      <a:pt x="39759" y="65633"/>
                      <a:pt x="40658" y="68380"/>
                      <a:pt x="41457" y="71028"/>
                    </a:cubicBezTo>
                    <a:cubicBezTo>
                      <a:pt x="42257" y="73675"/>
                      <a:pt x="42856" y="76222"/>
                      <a:pt x="43305" y="78720"/>
                    </a:cubicBezTo>
                    <a:lnTo>
                      <a:pt x="43905" y="78720"/>
                    </a:lnTo>
                    <a:cubicBezTo>
                      <a:pt x="44704" y="75922"/>
                      <a:pt x="45803" y="72226"/>
                      <a:pt x="47302" y="67631"/>
                    </a:cubicBezTo>
                    <a:cubicBezTo>
                      <a:pt x="48750" y="63036"/>
                      <a:pt x="50348" y="58390"/>
                      <a:pt x="52046" y="53595"/>
                    </a:cubicBezTo>
                    <a:lnTo>
                      <a:pt x="71377" y="50"/>
                    </a:lnTo>
                    <a:lnTo>
                      <a:pt x="86461" y="50"/>
                    </a:lnTo>
                    <a:lnTo>
                      <a:pt x="46203" y="106092"/>
                    </a:lnTo>
                    <a:cubicBezTo>
                      <a:pt x="44055" y="111786"/>
                      <a:pt x="41557" y="116731"/>
                      <a:pt x="38760" y="120927"/>
                    </a:cubicBezTo>
                    <a:cubicBezTo>
                      <a:pt x="35963" y="125122"/>
                      <a:pt x="32467" y="128369"/>
                      <a:pt x="28421" y="130667"/>
                    </a:cubicBezTo>
                    <a:cubicBezTo>
                      <a:pt x="24375" y="132964"/>
                      <a:pt x="19480" y="134063"/>
                      <a:pt x="13736" y="134063"/>
                    </a:cubicBezTo>
                    <a:cubicBezTo>
                      <a:pt x="11089" y="134063"/>
                      <a:pt x="8741" y="133913"/>
                      <a:pt x="6743" y="133614"/>
                    </a:cubicBezTo>
                    <a:cubicBezTo>
                      <a:pt x="4745" y="133314"/>
                      <a:pt x="2997" y="132964"/>
                      <a:pt x="1498" y="132565"/>
                    </a:cubicBezTo>
                    <a:lnTo>
                      <a:pt x="1498" y="121326"/>
                    </a:lnTo>
                    <a:cubicBezTo>
                      <a:pt x="2747" y="121626"/>
                      <a:pt x="4246" y="121876"/>
                      <a:pt x="5994" y="122075"/>
                    </a:cubicBezTo>
                    <a:cubicBezTo>
                      <a:pt x="7742" y="122275"/>
                      <a:pt x="9590" y="122425"/>
                      <a:pt x="11538" y="122425"/>
                    </a:cubicBezTo>
                    <a:cubicBezTo>
                      <a:pt x="15034" y="122425"/>
                      <a:pt x="18032" y="121776"/>
                      <a:pt x="20629" y="120427"/>
                    </a:cubicBezTo>
                    <a:cubicBezTo>
                      <a:pt x="23176" y="119128"/>
                      <a:pt x="25374" y="117180"/>
                      <a:pt x="27272" y="114633"/>
                    </a:cubicBezTo>
                    <a:cubicBezTo>
                      <a:pt x="29120" y="112086"/>
                      <a:pt x="30718" y="109089"/>
                      <a:pt x="32067" y="105592"/>
                    </a:cubicBezTo>
                    <a:lnTo>
                      <a:pt x="37112" y="92606"/>
                    </a:lnTo>
                    <a:lnTo>
                      <a:pt x="9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12" name="Google Shape;4012;g34ed79b00d1_0_3626"/>
              <p:cNvSpPr/>
              <p:nvPr/>
            </p:nvSpPr>
            <p:spPr>
              <a:xfrm>
                <a:off x="5668486" y="1076401"/>
                <a:ext cx="81117" cy="132964"/>
              </a:xfrm>
              <a:custGeom>
                <a:rect b="b" l="l" r="r" t="t"/>
                <a:pathLst>
                  <a:path extrusionOk="0" h="132964" w="81117">
                    <a:moveTo>
                      <a:pt x="38011" y="132964"/>
                    </a:moveTo>
                    <a:cubicBezTo>
                      <a:pt x="26323" y="132964"/>
                      <a:pt x="17032" y="128968"/>
                      <a:pt x="10239" y="120977"/>
                    </a:cubicBezTo>
                    <a:cubicBezTo>
                      <a:pt x="3396" y="112985"/>
                      <a:pt x="0" y="101147"/>
                      <a:pt x="0" y="85363"/>
                    </a:cubicBezTo>
                    <a:cubicBezTo>
                      <a:pt x="0" y="69579"/>
                      <a:pt x="3496" y="57441"/>
                      <a:pt x="10439" y="49300"/>
                    </a:cubicBezTo>
                    <a:cubicBezTo>
                      <a:pt x="17432" y="41158"/>
                      <a:pt x="26673" y="37112"/>
                      <a:pt x="38261" y="37112"/>
                    </a:cubicBezTo>
                    <a:cubicBezTo>
                      <a:pt x="43156" y="37112"/>
                      <a:pt x="47402" y="37761"/>
                      <a:pt x="51098" y="39060"/>
                    </a:cubicBezTo>
                    <a:cubicBezTo>
                      <a:pt x="54744" y="40359"/>
                      <a:pt x="57891" y="42107"/>
                      <a:pt x="60538" y="44255"/>
                    </a:cubicBezTo>
                    <a:cubicBezTo>
                      <a:pt x="63186" y="46403"/>
                      <a:pt x="65383" y="48900"/>
                      <a:pt x="67181" y="51647"/>
                    </a:cubicBezTo>
                    <a:lnTo>
                      <a:pt x="68181" y="51647"/>
                    </a:lnTo>
                    <a:cubicBezTo>
                      <a:pt x="67981" y="49899"/>
                      <a:pt x="67731" y="47501"/>
                      <a:pt x="67481" y="44455"/>
                    </a:cubicBezTo>
                    <a:cubicBezTo>
                      <a:pt x="67231" y="41408"/>
                      <a:pt x="67131" y="38960"/>
                      <a:pt x="67131" y="37012"/>
                    </a:cubicBezTo>
                    <a:lnTo>
                      <a:pt x="67131" y="0"/>
                    </a:lnTo>
                    <a:lnTo>
                      <a:pt x="81117" y="0"/>
                    </a:lnTo>
                    <a:lnTo>
                      <a:pt x="81117" y="131266"/>
                    </a:lnTo>
                    <a:lnTo>
                      <a:pt x="69829" y="131266"/>
                    </a:lnTo>
                    <a:lnTo>
                      <a:pt x="67731" y="118129"/>
                    </a:lnTo>
                    <a:lnTo>
                      <a:pt x="67131" y="118129"/>
                    </a:lnTo>
                    <a:cubicBezTo>
                      <a:pt x="65383" y="120877"/>
                      <a:pt x="63186" y="123374"/>
                      <a:pt x="60488" y="125622"/>
                    </a:cubicBezTo>
                    <a:cubicBezTo>
                      <a:pt x="57791" y="127870"/>
                      <a:pt x="54644" y="129668"/>
                      <a:pt x="50948" y="130966"/>
                    </a:cubicBezTo>
                    <a:cubicBezTo>
                      <a:pt x="47252" y="132265"/>
                      <a:pt x="42906" y="132964"/>
                      <a:pt x="37911" y="132964"/>
                    </a:cubicBezTo>
                    <a:close/>
                    <a:moveTo>
                      <a:pt x="40209" y="121326"/>
                    </a:moveTo>
                    <a:cubicBezTo>
                      <a:pt x="50098" y="121326"/>
                      <a:pt x="57091" y="118529"/>
                      <a:pt x="61238" y="112885"/>
                    </a:cubicBezTo>
                    <a:cubicBezTo>
                      <a:pt x="65333" y="107241"/>
                      <a:pt x="67381" y="98899"/>
                      <a:pt x="67381" y="87810"/>
                    </a:cubicBezTo>
                    <a:lnTo>
                      <a:pt x="67381" y="85263"/>
                    </a:lnTo>
                    <a:cubicBezTo>
                      <a:pt x="67381" y="73525"/>
                      <a:pt x="65433" y="64484"/>
                      <a:pt x="61537" y="58191"/>
                    </a:cubicBezTo>
                    <a:cubicBezTo>
                      <a:pt x="57641" y="51897"/>
                      <a:pt x="50548" y="48750"/>
                      <a:pt x="40259" y="48750"/>
                    </a:cubicBezTo>
                    <a:cubicBezTo>
                      <a:pt x="31668" y="48750"/>
                      <a:pt x="25224" y="52047"/>
                      <a:pt x="20928" y="58640"/>
                    </a:cubicBezTo>
                    <a:cubicBezTo>
                      <a:pt x="16633" y="65233"/>
                      <a:pt x="14535" y="74274"/>
                      <a:pt x="14535" y="85663"/>
                    </a:cubicBezTo>
                    <a:cubicBezTo>
                      <a:pt x="14535" y="97051"/>
                      <a:pt x="16633" y="105792"/>
                      <a:pt x="20928" y="111986"/>
                    </a:cubicBezTo>
                    <a:cubicBezTo>
                      <a:pt x="25174" y="118179"/>
                      <a:pt x="31618" y="121276"/>
                      <a:pt x="40309" y="12127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13" name="Google Shape;4013;g34ed79b00d1_0_3626"/>
              <p:cNvSpPr/>
              <p:nvPr/>
            </p:nvSpPr>
            <p:spPr>
              <a:xfrm>
                <a:off x="5774178" y="1076401"/>
                <a:ext cx="81117" cy="132964"/>
              </a:xfrm>
              <a:custGeom>
                <a:rect b="b" l="l" r="r" t="t"/>
                <a:pathLst>
                  <a:path extrusionOk="0" h="132964" w="81117">
                    <a:moveTo>
                      <a:pt x="38012" y="132964"/>
                    </a:moveTo>
                    <a:cubicBezTo>
                      <a:pt x="26323" y="132964"/>
                      <a:pt x="17033" y="128968"/>
                      <a:pt x="10240" y="120977"/>
                    </a:cubicBezTo>
                    <a:cubicBezTo>
                      <a:pt x="3397" y="112985"/>
                      <a:pt x="0" y="101147"/>
                      <a:pt x="0" y="85363"/>
                    </a:cubicBezTo>
                    <a:cubicBezTo>
                      <a:pt x="0" y="69579"/>
                      <a:pt x="3497" y="57441"/>
                      <a:pt x="10440" y="49300"/>
                    </a:cubicBezTo>
                    <a:cubicBezTo>
                      <a:pt x="17433" y="41158"/>
                      <a:pt x="26673" y="37112"/>
                      <a:pt x="38261" y="37112"/>
                    </a:cubicBezTo>
                    <a:cubicBezTo>
                      <a:pt x="43156" y="37112"/>
                      <a:pt x="47402" y="37761"/>
                      <a:pt x="51098" y="39060"/>
                    </a:cubicBezTo>
                    <a:cubicBezTo>
                      <a:pt x="54745" y="40359"/>
                      <a:pt x="57891" y="42107"/>
                      <a:pt x="60538" y="44255"/>
                    </a:cubicBezTo>
                    <a:cubicBezTo>
                      <a:pt x="63186" y="46403"/>
                      <a:pt x="65384" y="48900"/>
                      <a:pt x="67182" y="51647"/>
                    </a:cubicBezTo>
                    <a:lnTo>
                      <a:pt x="68181" y="51647"/>
                    </a:lnTo>
                    <a:cubicBezTo>
                      <a:pt x="67981" y="49899"/>
                      <a:pt x="67731" y="47501"/>
                      <a:pt x="67481" y="44455"/>
                    </a:cubicBezTo>
                    <a:cubicBezTo>
                      <a:pt x="67232" y="41408"/>
                      <a:pt x="67132" y="38960"/>
                      <a:pt x="67132" y="37012"/>
                    </a:cubicBezTo>
                    <a:lnTo>
                      <a:pt x="67132" y="0"/>
                    </a:lnTo>
                    <a:lnTo>
                      <a:pt x="81118" y="0"/>
                    </a:lnTo>
                    <a:lnTo>
                      <a:pt x="81118" y="131266"/>
                    </a:lnTo>
                    <a:lnTo>
                      <a:pt x="69829" y="131266"/>
                    </a:lnTo>
                    <a:lnTo>
                      <a:pt x="67731" y="118129"/>
                    </a:lnTo>
                    <a:lnTo>
                      <a:pt x="67132" y="118129"/>
                    </a:lnTo>
                    <a:cubicBezTo>
                      <a:pt x="65384" y="120877"/>
                      <a:pt x="63186" y="123374"/>
                      <a:pt x="60489" y="125622"/>
                    </a:cubicBezTo>
                    <a:cubicBezTo>
                      <a:pt x="57791" y="127870"/>
                      <a:pt x="54645" y="129668"/>
                      <a:pt x="50948" y="130966"/>
                    </a:cubicBezTo>
                    <a:cubicBezTo>
                      <a:pt x="47252" y="132265"/>
                      <a:pt x="42907" y="132964"/>
                      <a:pt x="37912" y="132964"/>
                    </a:cubicBezTo>
                    <a:close/>
                    <a:moveTo>
                      <a:pt x="40209" y="121326"/>
                    </a:moveTo>
                    <a:cubicBezTo>
                      <a:pt x="50099" y="121326"/>
                      <a:pt x="57092" y="118529"/>
                      <a:pt x="61238" y="112885"/>
                    </a:cubicBezTo>
                    <a:cubicBezTo>
                      <a:pt x="65334" y="107241"/>
                      <a:pt x="67382" y="98899"/>
                      <a:pt x="67382" y="87810"/>
                    </a:cubicBezTo>
                    <a:lnTo>
                      <a:pt x="67382" y="85263"/>
                    </a:lnTo>
                    <a:cubicBezTo>
                      <a:pt x="67382" y="73525"/>
                      <a:pt x="65434" y="64484"/>
                      <a:pt x="61538" y="58191"/>
                    </a:cubicBezTo>
                    <a:cubicBezTo>
                      <a:pt x="57641" y="51897"/>
                      <a:pt x="50548" y="48750"/>
                      <a:pt x="40259" y="48750"/>
                    </a:cubicBezTo>
                    <a:cubicBezTo>
                      <a:pt x="31668" y="48750"/>
                      <a:pt x="25224" y="52047"/>
                      <a:pt x="20929" y="58640"/>
                    </a:cubicBezTo>
                    <a:cubicBezTo>
                      <a:pt x="16633" y="65233"/>
                      <a:pt x="14535" y="74274"/>
                      <a:pt x="14535" y="85663"/>
                    </a:cubicBezTo>
                    <a:cubicBezTo>
                      <a:pt x="14535" y="97051"/>
                      <a:pt x="16633" y="105792"/>
                      <a:pt x="20929" y="111986"/>
                    </a:cubicBezTo>
                    <a:cubicBezTo>
                      <a:pt x="25175" y="118179"/>
                      <a:pt x="31618" y="121276"/>
                      <a:pt x="40309" y="12127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14" name="Google Shape;4014;g34ed79b00d1_0_3626"/>
              <p:cNvSpPr/>
              <p:nvPr/>
            </p:nvSpPr>
            <p:spPr>
              <a:xfrm>
                <a:off x="5924724" y="1076401"/>
                <a:ext cx="81117" cy="132964"/>
              </a:xfrm>
              <a:custGeom>
                <a:rect b="b" l="l" r="r" t="t"/>
                <a:pathLst>
                  <a:path extrusionOk="0" h="132964" w="81117">
                    <a:moveTo>
                      <a:pt x="38011" y="132964"/>
                    </a:moveTo>
                    <a:cubicBezTo>
                      <a:pt x="26323" y="132964"/>
                      <a:pt x="17033" y="128968"/>
                      <a:pt x="10240" y="120977"/>
                    </a:cubicBezTo>
                    <a:cubicBezTo>
                      <a:pt x="3397" y="112985"/>
                      <a:pt x="0" y="101147"/>
                      <a:pt x="0" y="85363"/>
                    </a:cubicBezTo>
                    <a:cubicBezTo>
                      <a:pt x="0" y="69579"/>
                      <a:pt x="3497" y="57441"/>
                      <a:pt x="10440" y="49300"/>
                    </a:cubicBezTo>
                    <a:cubicBezTo>
                      <a:pt x="17432" y="41158"/>
                      <a:pt x="26673" y="37112"/>
                      <a:pt x="38261" y="37112"/>
                    </a:cubicBezTo>
                    <a:cubicBezTo>
                      <a:pt x="43156" y="37112"/>
                      <a:pt x="47402" y="37761"/>
                      <a:pt x="51098" y="39060"/>
                    </a:cubicBezTo>
                    <a:cubicBezTo>
                      <a:pt x="54745" y="40359"/>
                      <a:pt x="57891" y="42107"/>
                      <a:pt x="60538" y="44255"/>
                    </a:cubicBezTo>
                    <a:cubicBezTo>
                      <a:pt x="63186" y="46403"/>
                      <a:pt x="65384" y="48900"/>
                      <a:pt x="67182" y="51647"/>
                    </a:cubicBezTo>
                    <a:lnTo>
                      <a:pt x="68181" y="51647"/>
                    </a:lnTo>
                    <a:cubicBezTo>
                      <a:pt x="67981" y="49899"/>
                      <a:pt x="67731" y="47501"/>
                      <a:pt x="67481" y="44455"/>
                    </a:cubicBezTo>
                    <a:cubicBezTo>
                      <a:pt x="67232" y="41408"/>
                      <a:pt x="67132" y="38960"/>
                      <a:pt x="67132" y="37012"/>
                    </a:cubicBezTo>
                    <a:lnTo>
                      <a:pt x="67132" y="0"/>
                    </a:lnTo>
                    <a:lnTo>
                      <a:pt x="81117" y="0"/>
                    </a:lnTo>
                    <a:lnTo>
                      <a:pt x="81117" y="131266"/>
                    </a:lnTo>
                    <a:lnTo>
                      <a:pt x="69829" y="131266"/>
                    </a:lnTo>
                    <a:lnTo>
                      <a:pt x="67731" y="118129"/>
                    </a:lnTo>
                    <a:lnTo>
                      <a:pt x="67132" y="118129"/>
                    </a:lnTo>
                    <a:cubicBezTo>
                      <a:pt x="65384" y="120877"/>
                      <a:pt x="63186" y="123374"/>
                      <a:pt x="60488" y="125622"/>
                    </a:cubicBezTo>
                    <a:cubicBezTo>
                      <a:pt x="57791" y="127870"/>
                      <a:pt x="54645" y="129668"/>
                      <a:pt x="50948" y="130966"/>
                    </a:cubicBezTo>
                    <a:cubicBezTo>
                      <a:pt x="47252" y="132265"/>
                      <a:pt x="42907" y="132964"/>
                      <a:pt x="37912" y="132964"/>
                    </a:cubicBezTo>
                    <a:close/>
                    <a:moveTo>
                      <a:pt x="40209" y="121326"/>
                    </a:moveTo>
                    <a:cubicBezTo>
                      <a:pt x="50099" y="121326"/>
                      <a:pt x="57092" y="118529"/>
                      <a:pt x="61238" y="112885"/>
                    </a:cubicBezTo>
                    <a:cubicBezTo>
                      <a:pt x="65334" y="107241"/>
                      <a:pt x="67381" y="98899"/>
                      <a:pt x="67381" y="87810"/>
                    </a:cubicBezTo>
                    <a:lnTo>
                      <a:pt x="67381" y="85263"/>
                    </a:lnTo>
                    <a:cubicBezTo>
                      <a:pt x="67381" y="73525"/>
                      <a:pt x="65434" y="64484"/>
                      <a:pt x="61538" y="58191"/>
                    </a:cubicBezTo>
                    <a:cubicBezTo>
                      <a:pt x="57641" y="51897"/>
                      <a:pt x="50548" y="48750"/>
                      <a:pt x="40259" y="48750"/>
                    </a:cubicBezTo>
                    <a:cubicBezTo>
                      <a:pt x="31668" y="48750"/>
                      <a:pt x="25224" y="52047"/>
                      <a:pt x="20929" y="58640"/>
                    </a:cubicBezTo>
                    <a:cubicBezTo>
                      <a:pt x="16633" y="65233"/>
                      <a:pt x="14535" y="74274"/>
                      <a:pt x="14535" y="85663"/>
                    </a:cubicBezTo>
                    <a:cubicBezTo>
                      <a:pt x="14535" y="97051"/>
                      <a:pt x="16633" y="105792"/>
                      <a:pt x="20929" y="111986"/>
                    </a:cubicBezTo>
                    <a:cubicBezTo>
                      <a:pt x="25175" y="118179"/>
                      <a:pt x="31618" y="121276"/>
                      <a:pt x="40309" y="12127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15" name="Google Shape;4015;g34ed79b00d1_0_3626"/>
              <p:cNvSpPr/>
              <p:nvPr/>
            </p:nvSpPr>
            <p:spPr>
              <a:xfrm>
                <a:off x="6028668" y="1113713"/>
                <a:ext cx="73974" cy="95702"/>
              </a:xfrm>
              <a:custGeom>
                <a:rect b="b" l="l" r="r" t="t"/>
                <a:pathLst>
                  <a:path extrusionOk="0" h="95702" w="73974">
                    <a:moveTo>
                      <a:pt x="41457" y="0"/>
                    </a:moveTo>
                    <a:cubicBezTo>
                      <a:pt x="52496" y="0"/>
                      <a:pt x="60638" y="2497"/>
                      <a:pt x="65982" y="7442"/>
                    </a:cubicBezTo>
                    <a:cubicBezTo>
                      <a:pt x="71327" y="12387"/>
                      <a:pt x="73974" y="20279"/>
                      <a:pt x="73974" y="31168"/>
                    </a:cubicBezTo>
                    <a:lnTo>
                      <a:pt x="73974" y="94004"/>
                    </a:lnTo>
                    <a:lnTo>
                      <a:pt x="63785" y="94004"/>
                    </a:lnTo>
                    <a:lnTo>
                      <a:pt x="61088" y="80318"/>
                    </a:lnTo>
                    <a:lnTo>
                      <a:pt x="60388" y="80318"/>
                    </a:lnTo>
                    <a:cubicBezTo>
                      <a:pt x="57791" y="83715"/>
                      <a:pt x="55094" y="86512"/>
                      <a:pt x="52296" y="88809"/>
                    </a:cubicBezTo>
                    <a:cubicBezTo>
                      <a:pt x="49500" y="91107"/>
                      <a:pt x="46253" y="92805"/>
                      <a:pt x="42557" y="93954"/>
                    </a:cubicBezTo>
                    <a:cubicBezTo>
                      <a:pt x="38860" y="95103"/>
                      <a:pt x="34365" y="95702"/>
                      <a:pt x="29020" y="95702"/>
                    </a:cubicBezTo>
                    <a:cubicBezTo>
                      <a:pt x="23376" y="95702"/>
                      <a:pt x="18431" y="94703"/>
                      <a:pt x="14035" y="92755"/>
                    </a:cubicBezTo>
                    <a:cubicBezTo>
                      <a:pt x="9640" y="90807"/>
                      <a:pt x="6244" y="87810"/>
                      <a:pt x="3746" y="83814"/>
                    </a:cubicBezTo>
                    <a:cubicBezTo>
                      <a:pt x="1249" y="79819"/>
                      <a:pt x="0" y="74774"/>
                      <a:pt x="0" y="68630"/>
                    </a:cubicBezTo>
                    <a:cubicBezTo>
                      <a:pt x="0" y="59389"/>
                      <a:pt x="3646" y="52347"/>
                      <a:pt x="10989" y="47352"/>
                    </a:cubicBezTo>
                    <a:cubicBezTo>
                      <a:pt x="18282" y="42407"/>
                      <a:pt x="29420" y="39709"/>
                      <a:pt x="44405" y="39260"/>
                    </a:cubicBezTo>
                    <a:lnTo>
                      <a:pt x="60338" y="38611"/>
                    </a:lnTo>
                    <a:lnTo>
                      <a:pt x="60338" y="32966"/>
                    </a:lnTo>
                    <a:cubicBezTo>
                      <a:pt x="60338" y="24975"/>
                      <a:pt x="58640" y="19380"/>
                      <a:pt x="55193" y="16184"/>
                    </a:cubicBezTo>
                    <a:cubicBezTo>
                      <a:pt x="51747" y="12987"/>
                      <a:pt x="46902" y="11388"/>
                      <a:pt x="40709" y="11388"/>
                    </a:cubicBezTo>
                    <a:cubicBezTo>
                      <a:pt x="35863" y="11388"/>
                      <a:pt x="31268" y="12088"/>
                      <a:pt x="26873" y="13486"/>
                    </a:cubicBezTo>
                    <a:cubicBezTo>
                      <a:pt x="22477" y="14885"/>
                      <a:pt x="18331" y="16533"/>
                      <a:pt x="14385" y="18481"/>
                    </a:cubicBezTo>
                    <a:lnTo>
                      <a:pt x="10090" y="7842"/>
                    </a:lnTo>
                    <a:cubicBezTo>
                      <a:pt x="14235" y="5694"/>
                      <a:pt x="19030" y="3896"/>
                      <a:pt x="24425" y="2348"/>
                    </a:cubicBezTo>
                    <a:cubicBezTo>
                      <a:pt x="29819" y="849"/>
                      <a:pt x="35514" y="50"/>
                      <a:pt x="41457" y="50"/>
                    </a:cubicBezTo>
                    <a:close/>
                    <a:moveTo>
                      <a:pt x="60188" y="48451"/>
                    </a:moveTo>
                    <a:lnTo>
                      <a:pt x="46103" y="49050"/>
                    </a:lnTo>
                    <a:cubicBezTo>
                      <a:pt x="34564" y="49499"/>
                      <a:pt x="26423" y="51398"/>
                      <a:pt x="21728" y="54694"/>
                    </a:cubicBezTo>
                    <a:cubicBezTo>
                      <a:pt x="16983" y="57991"/>
                      <a:pt x="14635" y="62686"/>
                      <a:pt x="14635" y="68780"/>
                    </a:cubicBezTo>
                    <a:cubicBezTo>
                      <a:pt x="14635" y="74074"/>
                      <a:pt x="16233" y="77970"/>
                      <a:pt x="19430" y="80518"/>
                    </a:cubicBezTo>
                    <a:cubicBezTo>
                      <a:pt x="22627" y="83065"/>
                      <a:pt x="26873" y="84314"/>
                      <a:pt x="32167" y="84314"/>
                    </a:cubicBezTo>
                    <a:cubicBezTo>
                      <a:pt x="40359" y="84314"/>
                      <a:pt x="47102" y="82016"/>
                      <a:pt x="52346" y="77471"/>
                    </a:cubicBezTo>
                    <a:cubicBezTo>
                      <a:pt x="57591" y="72926"/>
                      <a:pt x="60188" y="66083"/>
                      <a:pt x="60188" y="56992"/>
                    </a:cubicBezTo>
                    <a:lnTo>
                      <a:pt x="60188" y="4845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16" name="Google Shape;4016;g34ed79b00d1_0_3626"/>
              <p:cNvSpPr/>
              <p:nvPr/>
            </p:nvSpPr>
            <p:spPr>
              <a:xfrm>
                <a:off x="6118777" y="1115111"/>
                <a:ext cx="129817" cy="92505"/>
              </a:xfrm>
              <a:custGeom>
                <a:rect b="b" l="l" r="r" t="t"/>
                <a:pathLst>
                  <a:path extrusionOk="0" h="92505" w="129817">
                    <a:moveTo>
                      <a:pt x="88010" y="92406"/>
                    </a:moveTo>
                    <a:lnTo>
                      <a:pt x="71577" y="38611"/>
                    </a:lnTo>
                    <a:cubicBezTo>
                      <a:pt x="70827" y="36313"/>
                      <a:pt x="70178" y="34065"/>
                      <a:pt x="69529" y="31818"/>
                    </a:cubicBezTo>
                    <a:cubicBezTo>
                      <a:pt x="68879" y="29620"/>
                      <a:pt x="68280" y="27472"/>
                      <a:pt x="67781" y="25424"/>
                    </a:cubicBezTo>
                    <a:cubicBezTo>
                      <a:pt x="67231" y="23376"/>
                      <a:pt x="66782" y="21478"/>
                      <a:pt x="66332" y="19680"/>
                    </a:cubicBezTo>
                    <a:cubicBezTo>
                      <a:pt x="65882" y="17882"/>
                      <a:pt x="65533" y="16383"/>
                      <a:pt x="65283" y="15085"/>
                    </a:cubicBezTo>
                    <a:lnTo>
                      <a:pt x="64684" y="15085"/>
                    </a:lnTo>
                    <a:cubicBezTo>
                      <a:pt x="64484" y="16383"/>
                      <a:pt x="64134" y="17932"/>
                      <a:pt x="63734" y="19680"/>
                    </a:cubicBezTo>
                    <a:cubicBezTo>
                      <a:pt x="63335" y="21428"/>
                      <a:pt x="62886" y="23376"/>
                      <a:pt x="62336" y="25474"/>
                    </a:cubicBezTo>
                    <a:cubicBezTo>
                      <a:pt x="61787" y="27572"/>
                      <a:pt x="61237" y="29720"/>
                      <a:pt x="60588" y="32017"/>
                    </a:cubicBezTo>
                    <a:cubicBezTo>
                      <a:pt x="59988" y="34315"/>
                      <a:pt x="59289" y="36563"/>
                      <a:pt x="58490" y="38910"/>
                    </a:cubicBezTo>
                    <a:lnTo>
                      <a:pt x="41257" y="92456"/>
                    </a:lnTo>
                    <a:lnTo>
                      <a:pt x="25474" y="92456"/>
                    </a:lnTo>
                    <a:lnTo>
                      <a:pt x="0" y="0"/>
                    </a:lnTo>
                    <a:lnTo>
                      <a:pt x="14485" y="0"/>
                    </a:lnTo>
                    <a:lnTo>
                      <a:pt x="27821" y="51048"/>
                    </a:lnTo>
                    <a:cubicBezTo>
                      <a:pt x="28721" y="54444"/>
                      <a:pt x="29569" y="57741"/>
                      <a:pt x="30419" y="61038"/>
                    </a:cubicBezTo>
                    <a:cubicBezTo>
                      <a:pt x="31218" y="64334"/>
                      <a:pt x="31917" y="67431"/>
                      <a:pt x="32516" y="70328"/>
                    </a:cubicBezTo>
                    <a:cubicBezTo>
                      <a:pt x="33116" y="73225"/>
                      <a:pt x="33566" y="75723"/>
                      <a:pt x="33815" y="77871"/>
                    </a:cubicBezTo>
                    <a:lnTo>
                      <a:pt x="34464" y="77871"/>
                    </a:lnTo>
                    <a:cubicBezTo>
                      <a:pt x="34814" y="76472"/>
                      <a:pt x="35164" y="74774"/>
                      <a:pt x="35613" y="72826"/>
                    </a:cubicBezTo>
                    <a:cubicBezTo>
                      <a:pt x="36013" y="70878"/>
                      <a:pt x="36512" y="68780"/>
                      <a:pt x="37062" y="66532"/>
                    </a:cubicBezTo>
                    <a:cubicBezTo>
                      <a:pt x="37611" y="64284"/>
                      <a:pt x="38161" y="62087"/>
                      <a:pt x="38810" y="59889"/>
                    </a:cubicBezTo>
                    <a:cubicBezTo>
                      <a:pt x="39459" y="57691"/>
                      <a:pt x="40059" y="55593"/>
                      <a:pt x="40658" y="53595"/>
                    </a:cubicBezTo>
                    <a:lnTo>
                      <a:pt x="57691" y="50"/>
                    </a:lnTo>
                    <a:lnTo>
                      <a:pt x="72775" y="50"/>
                    </a:lnTo>
                    <a:lnTo>
                      <a:pt x="89209" y="53545"/>
                    </a:lnTo>
                    <a:cubicBezTo>
                      <a:pt x="90058" y="56243"/>
                      <a:pt x="90857" y="59040"/>
                      <a:pt x="91706" y="61987"/>
                    </a:cubicBezTo>
                    <a:cubicBezTo>
                      <a:pt x="92555" y="64934"/>
                      <a:pt x="93254" y="67731"/>
                      <a:pt x="93954" y="70478"/>
                    </a:cubicBezTo>
                    <a:cubicBezTo>
                      <a:pt x="94653" y="73225"/>
                      <a:pt x="95103" y="75623"/>
                      <a:pt x="95403" y="77771"/>
                    </a:cubicBezTo>
                    <a:lnTo>
                      <a:pt x="96102" y="77771"/>
                    </a:lnTo>
                    <a:cubicBezTo>
                      <a:pt x="96301" y="75873"/>
                      <a:pt x="96751" y="73475"/>
                      <a:pt x="97351" y="70678"/>
                    </a:cubicBezTo>
                    <a:cubicBezTo>
                      <a:pt x="97950" y="67881"/>
                      <a:pt x="98699" y="64784"/>
                      <a:pt x="99498" y="61387"/>
                    </a:cubicBezTo>
                    <a:cubicBezTo>
                      <a:pt x="100297" y="57991"/>
                      <a:pt x="101147" y="54594"/>
                      <a:pt x="102096" y="51098"/>
                    </a:cubicBezTo>
                    <a:lnTo>
                      <a:pt x="115581" y="50"/>
                    </a:lnTo>
                    <a:lnTo>
                      <a:pt x="129817" y="50"/>
                    </a:lnTo>
                    <a:lnTo>
                      <a:pt x="104244" y="92506"/>
                    </a:lnTo>
                    <a:lnTo>
                      <a:pt x="87960" y="92506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17" name="Google Shape;4017;g34ed79b00d1_0_3626"/>
              <p:cNvSpPr/>
              <p:nvPr/>
            </p:nvSpPr>
            <p:spPr>
              <a:xfrm>
                <a:off x="6265427" y="1113563"/>
                <a:ext cx="77070" cy="94153"/>
              </a:xfrm>
              <a:custGeom>
                <a:rect b="b" l="l" r="r" t="t"/>
                <a:pathLst>
                  <a:path extrusionOk="0" h="94153" w="77070">
                    <a:moveTo>
                      <a:pt x="43755" y="0"/>
                    </a:moveTo>
                    <a:cubicBezTo>
                      <a:pt x="54744" y="0"/>
                      <a:pt x="63036" y="2697"/>
                      <a:pt x="68630" y="8042"/>
                    </a:cubicBezTo>
                    <a:cubicBezTo>
                      <a:pt x="74274" y="13436"/>
                      <a:pt x="77071" y="22028"/>
                      <a:pt x="77071" y="33915"/>
                    </a:cubicBezTo>
                    <a:lnTo>
                      <a:pt x="77071" y="94154"/>
                    </a:lnTo>
                    <a:lnTo>
                      <a:pt x="63235" y="94154"/>
                    </a:lnTo>
                    <a:lnTo>
                      <a:pt x="63235" y="34864"/>
                    </a:lnTo>
                    <a:cubicBezTo>
                      <a:pt x="63235" y="27172"/>
                      <a:pt x="61487" y="21378"/>
                      <a:pt x="57941" y="17582"/>
                    </a:cubicBezTo>
                    <a:cubicBezTo>
                      <a:pt x="54444" y="13736"/>
                      <a:pt x="49050" y="11838"/>
                      <a:pt x="41807" y="11838"/>
                    </a:cubicBezTo>
                    <a:cubicBezTo>
                      <a:pt x="31568" y="11838"/>
                      <a:pt x="24375" y="14735"/>
                      <a:pt x="20229" y="20529"/>
                    </a:cubicBezTo>
                    <a:cubicBezTo>
                      <a:pt x="16083" y="26323"/>
                      <a:pt x="13985" y="34715"/>
                      <a:pt x="13985" y="45753"/>
                    </a:cubicBezTo>
                    <a:lnTo>
                      <a:pt x="13985" y="94154"/>
                    </a:lnTo>
                    <a:lnTo>
                      <a:pt x="0" y="94154"/>
                    </a:lnTo>
                    <a:lnTo>
                      <a:pt x="0" y="1698"/>
                    </a:lnTo>
                    <a:lnTo>
                      <a:pt x="11289" y="1698"/>
                    </a:lnTo>
                    <a:lnTo>
                      <a:pt x="13386" y="15035"/>
                    </a:lnTo>
                    <a:lnTo>
                      <a:pt x="14135" y="15035"/>
                    </a:lnTo>
                    <a:cubicBezTo>
                      <a:pt x="16083" y="11788"/>
                      <a:pt x="18631" y="9041"/>
                      <a:pt x="21628" y="6793"/>
                    </a:cubicBezTo>
                    <a:cubicBezTo>
                      <a:pt x="24625" y="4545"/>
                      <a:pt x="28071" y="2897"/>
                      <a:pt x="31818" y="1748"/>
                    </a:cubicBezTo>
                    <a:cubicBezTo>
                      <a:pt x="35564" y="599"/>
                      <a:pt x="39559" y="0"/>
                      <a:pt x="4370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18" name="Google Shape;4018;g34ed79b00d1_0_3626"/>
              <p:cNvSpPr/>
              <p:nvPr/>
            </p:nvSpPr>
            <p:spPr>
              <a:xfrm>
                <a:off x="6404135" y="1093733"/>
                <a:ext cx="54943" cy="115631"/>
              </a:xfrm>
              <a:custGeom>
                <a:rect b="b" l="l" r="r" t="t"/>
                <a:pathLst>
                  <a:path extrusionOk="0" h="115631" w="54943">
                    <a:moveTo>
                      <a:pt x="41957" y="104194"/>
                    </a:moveTo>
                    <a:cubicBezTo>
                      <a:pt x="44255" y="104194"/>
                      <a:pt x="46603" y="103994"/>
                      <a:pt x="49050" y="103594"/>
                    </a:cubicBezTo>
                    <a:cubicBezTo>
                      <a:pt x="51448" y="103195"/>
                      <a:pt x="53446" y="102745"/>
                      <a:pt x="54944" y="102146"/>
                    </a:cubicBezTo>
                    <a:lnTo>
                      <a:pt x="54944" y="113035"/>
                    </a:lnTo>
                    <a:cubicBezTo>
                      <a:pt x="53296" y="113784"/>
                      <a:pt x="51048" y="114383"/>
                      <a:pt x="48151" y="114883"/>
                    </a:cubicBezTo>
                    <a:cubicBezTo>
                      <a:pt x="45254" y="115382"/>
                      <a:pt x="42407" y="115632"/>
                      <a:pt x="39660" y="115632"/>
                    </a:cubicBezTo>
                    <a:cubicBezTo>
                      <a:pt x="34765" y="115632"/>
                      <a:pt x="30319" y="114783"/>
                      <a:pt x="26323" y="113035"/>
                    </a:cubicBezTo>
                    <a:cubicBezTo>
                      <a:pt x="22328" y="111286"/>
                      <a:pt x="19131" y="108389"/>
                      <a:pt x="16733" y="104294"/>
                    </a:cubicBezTo>
                    <a:cubicBezTo>
                      <a:pt x="14336" y="100198"/>
                      <a:pt x="13137" y="94504"/>
                      <a:pt x="13137" y="87261"/>
                    </a:cubicBezTo>
                    <a:lnTo>
                      <a:pt x="13137" y="32417"/>
                    </a:lnTo>
                    <a:lnTo>
                      <a:pt x="0" y="32417"/>
                    </a:lnTo>
                    <a:lnTo>
                      <a:pt x="0" y="25574"/>
                    </a:lnTo>
                    <a:lnTo>
                      <a:pt x="13237" y="20080"/>
                    </a:lnTo>
                    <a:lnTo>
                      <a:pt x="18781" y="0"/>
                    </a:lnTo>
                    <a:lnTo>
                      <a:pt x="27223" y="0"/>
                    </a:lnTo>
                    <a:lnTo>
                      <a:pt x="27223" y="21428"/>
                    </a:lnTo>
                    <a:lnTo>
                      <a:pt x="54295" y="21428"/>
                    </a:lnTo>
                    <a:lnTo>
                      <a:pt x="54295" y="32417"/>
                    </a:lnTo>
                    <a:lnTo>
                      <a:pt x="27223" y="32417"/>
                    </a:lnTo>
                    <a:lnTo>
                      <a:pt x="27223" y="86811"/>
                    </a:lnTo>
                    <a:cubicBezTo>
                      <a:pt x="27223" y="92605"/>
                      <a:pt x="28571" y="96951"/>
                      <a:pt x="31218" y="99798"/>
                    </a:cubicBezTo>
                    <a:cubicBezTo>
                      <a:pt x="33866" y="102645"/>
                      <a:pt x="37462" y="104094"/>
                      <a:pt x="41907" y="10409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19" name="Google Shape;4019;g34ed79b00d1_0_3626"/>
              <p:cNvSpPr/>
              <p:nvPr/>
            </p:nvSpPr>
            <p:spPr>
              <a:xfrm>
                <a:off x="6477809" y="1113513"/>
                <a:ext cx="53195" cy="94153"/>
              </a:xfrm>
              <a:custGeom>
                <a:rect b="b" l="l" r="r" t="t"/>
                <a:pathLst>
                  <a:path extrusionOk="0" h="94153" w="53195">
                    <a:moveTo>
                      <a:pt x="41957" y="50"/>
                    </a:moveTo>
                    <a:cubicBezTo>
                      <a:pt x="43805" y="50"/>
                      <a:pt x="45753" y="150"/>
                      <a:pt x="47802" y="350"/>
                    </a:cubicBezTo>
                    <a:cubicBezTo>
                      <a:pt x="49850" y="549"/>
                      <a:pt x="51648" y="799"/>
                      <a:pt x="53196" y="1149"/>
                    </a:cubicBezTo>
                    <a:lnTo>
                      <a:pt x="51448" y="14136"/>
                    </a:lnTo>
                    <a:cubicBezTo>
                      <a:pt x="49949" y="13736"/>
                      <a:pt x="48251" y="13436"/>
                      <a:pt x="46403" y="13187"/>
                    </a:cubicBezTo>
                    <a:cubicBezTo>
                      <a:pt x="44555" y="12987"/>
                      <a:pt x="42807" y="12837"/>
                      <a:pt x="41159" y="12837"/>
                    </a:cubicBezTo>
                    <a:cubicBezTo>
                      <a:pt x="37462" y="12837"/>
                      <a:pt x="33966" y="13586"/>
                      <a:pt x="30669" y="15085"/>
                    </a:cubicBezTo>
                    <a:cubicBezTo>
                      <a:pt x="27373" y="16583"/>
                      <a:pt x="24475" y="18731"/>
                      <a:pt x="22028" y="21478"/>
                    </a:cubicBezTo>
                    <a:cubicBezTo>
                      <a:pt x="19530" y="24275"/>
                      <a:pt x="17632" y="27622"/>
                      <a:pt x="16184" y="31518"/>
                    </a:cubicBezTo>
                    <a:cubicBezTo>
                      <a:pt x="14785" y="35414"/>
                      <a:pt x="14086" y="39759"/>
                      <a:pt x="14086" y="44555"/>
                    </a:cubicBezTo>
                    <a:lnTo>
                      <a:pt x="14086" y="94154"/>
                    </a:lnTo>
                    <a:lnTo>
                      <a:pt x="0" y="94154"/>
                    </a:lnTo>
                    <a:lnTo>
                      <a:pt x="0" y="1698"/>
                    </a:lnTo>
                    <a:lnTo>
                      <a:pt x="11639" y="1698"/>
                    </a:lnTo>
                    <a:lnTo>
                      <a:pt x="13137" y="18731"/>
                    </a:lnTo>
                    <a:lnTo>
                      <a:pt x="13736" y="18731"/>
                    </a:lnTo>
                    <a:cubicBezTo>
                      <a:pt x="15634" y="15284"/>
                      <a:pt x="17932" y="12188"/>
                      <a:pt x="20629" y="9341"/>
                    </a:cubicBezTo>
                    <a:cubicBezTo>
                      <a:pt x="23326" y="6493"/>
                      <a:pt x="26473" y="4246"/>
                      <a:pt x="30019" y="2547"/>
                    </a:cubicBezTo>
                    <a:cubicBezTo>
                      <a:pt x="33566" y="849"/>
                      <a:pt x="37562" y="0"/>
                      <a:pt x="419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20" name="Google Shape;4020;g34ed79b00d1_0_3626"/>
              <p:cNvSpPr/>
              <p:nvPr/>
            </p:nvSpPr>
            <p:spPr>
              <a:xfrm>
                <a:off x="6535601" y="1115111"/>
                <a:ext cx="129817" cy="92505"/>
              </a:xfrm>
              <a:custGeom>
                <a:rect b="b" l="l" r="r" t="t"/>
                <a:pathLst>
                  <a:path extrusionOk="0" h="92505" w="129817">
                    <a:moveTo>
                      <a:pt x="88010" y="92406"/>
                    </a:moveTo>
                    <a:lnTo>
                      <a:pt x="71577" y="38611"/>
                    </a:lnTo>
                    <a:cubicBezTo>
                      <a:pt x="70827" y="36313"/>
                      <a:pt x="70179" y="34065"/>
                      <a:pt x="69529" y="31818"/>
                    </a:cubicBezTo>
                    <a:cubicBezTo>
                      <a:pt x="68880" y="29620"/>
                      <a:pt x="68281" y="27472"/>
                      <a:pt x="67781" y="25424"/>
                    </a:cubicBezTo>
                    <a:cubicBezTo>
                      <a:pt x="67231" y="23376"/>
                      <a:pt x="66782" y="21478"/>
                      <a:pt x="66332" y="19680"/>
                    </a:cubicBezTo>
                    <a:cubicBezTo>
                      <a:pt x="65882" y="17882"/>
                      <a:pt x="65533" y="16383"/>
                      <a:pt x="65283" y="15085"/>
                    </a:cubicBezTo>
                    <a:lnTo>
                      <a:pt x="64684" y="15085"/>
                    </a:lnTo>
                    <a:cubicBezTo>
                      <a:pt x="64484" y="16383"/>
                      <a:pt x="64134" y="17932"/>
                      <a:pt x="63735" y="19680"/>
                    </a:cubicBezTo>
                    <a:cubicBezTo>
                      <a:pt x="63335" y="21428"/>
                      <a:pt x="62886" y="23376"/>
                      <a:pt x="62336" y="25474"/>
                    </a:cubicBezTo>
                    <a:cubicBezTo>
                      <a:pt x="61787" y="27572"/>
                      <a:pt x="61238" y="29720"/>
                      <a:pt x="60588" y="32017"/>
                    </a:cubicBezTo>
                    <a:cubicBezTo>
                      <a:pt x="59989" y="34315"/>
                      <a:pt x="59289" y="36563"/>
                      <a:pt x="58490" y="38910"/>
                    </a:cubicBezTo>
                    <a:lnTo>
                      <a:pt x="41258" y="92456"/>
                    </a:lnTo>
                    <a:lnTo>
                      <a:pt x="25474" y="92456"/>
                    </a:lnTo>
                    <a:lnTo>
                      <a:pt x="0" y="0"/>
                    </a:lnTo>
                    <a:lnTo>
                      <a:pt x="14485" y="0"/>
                    </a:lnTo>
                    <a:lnTo>
                      <a:pt x="27821" y="51048"/>
                    </a:lnTo>
                    <a:cubicBezTo>
                      <a:pt x="28721" y="54444"/>
                      <a:pt x="29570" y="57741"/>
                      <a:pt x="30419" y="61038"/>
                    </a:cubicBezTo>
                    <a:cubicBezTo>
                      <a:pt x="31218" y="64334"/>
                      <a:pt x="31917" y="67431"/>
                      <a:pt x="32517" y="70328"/>
                    </a:cubicBezTo>
                    <a:cubicBezTo>
                      <a:pt x="33116" y="73225"/>
                      <a:pt x="33566" y="75723"/>
                      <a:pt x="33816" y="77871"/>
                    </a:cubicBezTo>
                    <a:lnTo>
                      <a:pt x="34465" y="77871"/>
                    </a:lnTo>
                    <a:cubicBezTo>
                      <a:pt x="34814" y="76472"/>
                      <a:pt x="35164" y="74774"/>
                      <a:pt x="35614" y="72826"/>
                    </a:cubicBezTo>
                    <a:cubicBezTo>
                      <a:pt x="36013" y="70878"/>
                      <a:pt x="36512" y="68780"/>
                      <a:pt x="37062" y="66532"/>
                    </a:cubicBezTo>
                    <a:cubicBezTo>
                      <a:pt x="37612" y="64284"/>
                      <a:pt x="38161" y="62087"/>
                      <a:pt x="38810" y="59889"/>
                    </a:cubicBezTo>
                    <a:cubicBezTo>
                      <a:pt x="39460" y="57691"/>
                      <a:pt x="40059" y="55593"/>
                      <a:pt x="40659" y="53595"/>
                    </a:cubicBezTo>
                    <a:lnTo>
                      <a:pt x="57691" y="50"/>
                    </a:lnTo>
                    <a:lnTo>
                      <a:pt x="72775" y="50"/>
                    </a:lnTo>
                    <a:lnTo>
                      <a:pt x="89209" y="53545"/>
                    </a:lnTo>
                    <a:cubicBezTo>
                      <a:pt x="90058" y="56243"/>
                      <a:pt x="90857" y="59040"/>
                      <a:pt x="91706" y="61987"/>
                    </a:cubicBezTo>
                    <a:cubicBezTo>
                      <a:pt x="92556" y="64934"/>
                      <a:pt x="93255" y="67731"/>
                      <a:pt x="93954" y="70478"/>
                    </a:cubicBezTo>
                    <a:cubicBezTo>
                      <a:pt x="94653" y="73225"/>
                      <a:pt x="95103" y="75623"/>
                      <a:pt x="95403" y="77771"/>
                    </a:cubicBezTo>
                    <a:lnTo>
                      <a:pt x="96102" y="77771"/>
                    </a:lnTo>
                    <a:cubicBezTo>
                      <a:pt x="96302" y="75873"/>
                      <a:pt x="96751" y="73475"/>
                      <a:pt x="97351" y="70678"/>
                    </a:cubicBezTo>
                    <a:cubicBezTo>
                      <a:pt x="97950" y="67881"/>
                      <a:pt x="98699" y="64784"/>
                      <a:pt x="99499" y="61387"/>
                    </a:cubicBezTo>
                    <a:cubicBezTo>
                      <a:pt x="100297" y="57991"/>
                      <a:pt x="101147" y="54594"/>
                      <a:pt x="102096" y="51098"/>
                    </a:cubicBezTo>
                    <a:lnTo>
                      <a:pt x="115582" y="50"/>
                    </a:lnTo>
                    <a:lnTo>
                      <a:pt x="129817" y="50"/>
                    </a:lnTo>
                    <a:lnTo>
                      <a:pt x="104244" y="92506"/>
                    </a:lnTo>
                    <a:lnTo>
                      <a:pt x="87960" y="92506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21" name="Google Shape;4021;g34ed79b00d1_0_3626"/>
              <p:cNvSpPr/>
              <p:nvPr/>
            </p:nvSpPr>
            <p:spPr>
              <a:xfrm>
                <a:off x="6667666" y="1115261"/>
                <a:ext cx="86462" cy="134063"/>
              </a:xfrm>
              <a:custGeom>
                <a:rect b="b" l="l" r="r" t="t"/>
                <a:pathLst>
                  <a:path extrusionOk="0" h="134063" w="86462">
                    <a:moveTo>
                      <a:pt x="0" y="0"/>
                    </a:moveTo>
                    <a:lnTo>
                      <a:pt x="15035" y="0"/>
                    </a:lnTo>
                    <a:lnTo>
                      <a:pt x="35464" y="53645"/>
                    </a:lnTo>
                    <a:cubicBezTo>
                      <a:pt x="36663" y="56792"/>
                      <a:pt x="37762" y="59839"/>
                      <a:pt x="38760" y="62736"/>
                    </a:cubicBezTo>
                    <a:cubicBezTo>
                      <a:pt x="39760" y="65633"/>
                      <a:pt x="40659" y="68380"/>
                      <a:pt x="41458" y="71028"/>
                    </a:cubicBezTo>
                    <a:cubicBezTo>
                      <a:pt x="42257" y="73675"/>
                      <a:pt x="42857" y="76222"/>
                      <a:pt x="43306" y="78720"/>
                    </a:cubicBezTo>
                    <a:lnTo>
                      <a:pt x="43905" y="78720"/>
                    </a:lnTo>
                    <a:cubicBezTo>
                      <a:pt x="44705" y="75922"/>
                      <a:pt x="45803" y="72226"/>
                      <a:pt x="47302" y="67631"/>
                    </a:cubicBezTo>
                    <a:cubicBezTo>
                      <a:pt x="48750" y="63036"/>
                      <a:pt x="50349" y="58390"/>
                      <a:pt x="52047" y="53595"/>
                    </a:cubicBezTo>
                    <a:lnTo>
                      <a:pt x="71377" y="50"/>
                    </a:lnTo>
                    <a:lnTo>
                      <a:pt x="86462" y="50"/>
                    </a:lnTo>
                    <a:lnTo>
                      <a:pt x="46203" y="106092"/>
                    </a:lnTo>
                    <a:cubicBezTo>
                      <a:pt x="44055" y="111786"/>
                      <a:pt x="41558" y="116731"/>
                      <a:pt x="38760" y="120927"/>
                    </a:cubicBezTo>
                    <a:cubicBezTo>
                      <a:pt x="35964" y="125122"/>
                      <a:pt x="32467" y="128369"/>
                      <a:pt x="28421" y="130667"/>
                    </a:cubicBezTo>
                    <a:cubicBezTo>
                      <a:pt x="24375" y="132964"/>
                      <a:pt x="19480" y="134063"/>
                      <a:pt x="13736" y="134063"/>
                    </a:cubicBezTo>
                    <a:cubicBezTo>
                      <a:pt x="11089" y="134063"/>
                      <a:pt x="8741" y="133913"/>
                      <a:pt x="6744" y="133614"/>
                    </a:cubicBezTo>
                    <a:cubicBezTo>
                      <a:pt x="4746" y="133314"/>
                      <a:pt x="2997" y="132964"/>
                      <a:pt x="1499" y="132565"/>
                    </a:cubicBezTo>
                    <a:lnTo>
                      <a:pt x="1499" y="121326"/>
                    </a:lnTo>
                    <a:cubicBezTo>
                      <a:pt x="2747" y="121626"/>
                      <a:pt x="4246" y="121876"/>
                      <a:pt x="5994" y="122075"/>
                    </a:cubicBezTo>
                    <a:cubicBezTo>
                      <a:pt x="7742" y="122275"/>
                      <a:pt x="9590" y="122425"/>
                      <a:pt x="11539" y="122425"/>
                    </a:cubicBezTo>
                    <a:cubicBezTo>
                      <a:pt x="15035" y="122425"/>
                      <a:pt x="18032" y="121776"/>
                      <a:pt x="20629" y="120427"/>
                    </a:cubicBezTo>
                    <a:cubicBezTo>
                      <a:pt x="23176" y="119128"/>
                      <a:pt x="25374" y="117180"/>
                      <a:pt x="27273" y="114633"/>
                    </a:cubicBezTo>
                    <a:cubicBezTo>
                      <a:pt x="29121" y="112086"/>
                      <a:pt x="30719" y="109089"/>
                      <a:pt x="32067" y="105592"/>
                    </a:cubicBezTo>
                    <a:lnTo>
                      <a:pt x="37112" y="92606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22" name="Google Shape;4022;g34ed79b00d1_0_3626"/>
              <p:cNvSpPr/>
              <p:nvPr/>
            </p:nvSpPr>
            <p:spPr>
              <a:xfrm>
                <a:off x="6813717" y="1076451"/>
                <a:ext cx="77071" cy="131365"/>
              </a:xfrm>
              <a:custGeom>
                <a:rect b="b" l="l" r="r" t="t"/>
                <a:pathLst>
                  <a:path extrusionOk="0" h="131365" w="77071">
                    <a:moveTo>
                      <a:pt x="13936" y="0"/>
                    </a:moveTo>
                    <a:lnTo>
                      <a:pt x="13936" y="39210"/>
                    </a:lnTo>
                    <a:cubicBezTo>
                      <a:pt x="13936" y="41458"/>
                      <a:pt x="13886" y="43705"/>
                      <a:pt x="13786" y="46003"/>
                    </a:cubicBezTo>
                    <a:cubicBezTo>
                      <a:pt x="13687" y="48301"/>
                      <a:pt x="13487" y="50399"/>
                      <a:pt x="13187" y="52297"/>
                    </a:cubicBezTo>
                    <a:lnTo>
                      <a:pt x="14136" y="52297"/>
                    </a:lnTo>
                    <a:cubicBezTo>
                      <a:pt x="16034" y="49050"/>
                      <a:pt x="18482" y="46303"/>
                      <a:pt x="21428" y="44055"/>
                    </a:cubicBezTo>
                    <a:cubicBezTo>
                      <a:pt x="24375" y="41857"/>
                      <a:pt x="27722" y="40159"/>
                      <a:pt x="31518" y="39010"/>
                    </a:cubicBezTo>
                    <a:cubicBezTo>
                      <a:pt x="35264" y="37861"/>
                      <a:pt x="39260" y="37262"/>
                      <a:pt x="43506" y="37262"/>
                    </a:cubicBezTo>
                    <a:cubicBezTo>
                      <a:pt x="50948" y="37262"/>
                      <a:pt x="57142" y="38461"/>
                      <a:pt x="62087" y="40808"/>
                    </a:cubicBezTo>
                    <a:cubicBezTo>
                      <a:pt x="67082" y="43156"/>
                      <a:pt x="70828" y="46802"/>
                      <a:pt x="73325" y="51797"/>
                    </a:cubicBezTo>
                    <a:cubicBezTo>
                      <a:pt x="75823" y="56792"/>
                      <a:pt x="77072" y="63136"/>
                      <a:pt x="77072" y="71028"/>
                    </a:cubicBezTo>
                    <a:lnTo>
                      <a:pt x="77072" y="131266"/>
                    </a:lnTo>
                    <a:lnTo>
                      <a:pt x="63236" y="131266"/>
                    </a:lnTo>
                    <a:lnTo>
                      <a:pt x="63236" y="71977"/>
                    </a:lnTo>
                    <a:cubicBezTo>
                      <a:pt x="63236" y="64284"/>
                      <a:pt x="61488" y="58490"/>
                      <a:pt x="57941" y="54694"/>
                    </a:cubicBezTo>
                    <a:cubicBezTo>
                      <a:pt x="54445" y="50848"/>
                      <a:pt x="49050" y="48950"/>
                      <a:pt x="41808" y="48950"/>
                    </a:cubicBezTo>
                    <a:cubicBezTo>
                      <a:pt x="34964" y="48950"/>
                      <a:pt x="29470" y="50249"/>
                      <a:pt x="25424" y="52896"/>
                    </a:cubicBezTo>
                    <a:cubicBezTo>
                      <a:pt x="21328" y="55493"/>
                      <a:pt x="18432" y="59339"/>
                      <a:pt x="16633" y="64434"/>
                    </a:cubicBezTo>
                    <a:cubicBezTo>
                      <a:pt x="14835" y="69529"/>
                      <a:pt x="13986" y="75673"/>
                      <a:pt x="13986" y="83015"/>
                    </a:cubicBezTo>
                    <a:lnTo>
                      <a:pt x="13986" y="131366"/>
                    </a:lnTo>
                    <a:lnTo>
                      <a:pt x="0" y="131366"/>
                    </a:lnTo>
                    <a:lnTo>
                      <a:pt x="0" y="100"/>
                    </a:lnTo>
                    <a:lnTo>
                      <a:pt x="13986" y="10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23" name="Google Shape;4023;g34ed79b00d1_0_3626"/>
              <p:cNvSpPr/>
              <p:nvPr/>
            </p:nvSpPr>
            <p:spPr>
              <a:xfrm>
                <a:off x="6905024" y="1115261"/>
                <a:ext cx="86462" cy="134063"/>
              </a:xfrm>
              <a:custGeom>
                <a:rect b="b" l="l" r="r" t="t"/>
                <a:pathLst>
                  <a:path extrusionOk="0" h="134063" w="86462">
                    <a:moveTo>
                      <a:pt x="0" y="0"/>
                    </a:moveTo>
                    <a:lnTo>
                      <a:pt x="15035" y="0"/>
                    </a:lnTo>
                    <a:lnTo>
                      <a:pt x="35464" y="53645"/>
                    </a:lnTo>
                    <a:cubicBezTo>
                      <a:pt x="36663" y="56792"/>
                      <a:pt x="37762" y="59839"/>
                      <a:pt x="38760" y="62736"/>
                    </a:cubicBezTo>
                    <a:cubicBezTo>
                      <a:pt x="39760" y="65633"/>
                      <a:pt x="40659" y="68380"/>
                      <a:pt x="41458" y="71028"/>
                    </a:cubicBezTo>
                    <a:cubicBezTo>
                      <a:pt x="42257" y="73675"/>
                      <a:pt x="42857" y="76222"/>
                      <a:pt x="43306" y="78720"/>
                    </a:cubicBezTo>
                    <a:lnTo>
                      <a:pt x="43905" y="78720"/>
                    </a:lnTo>
                    <a:cubicBezTo>
                      <a:pt x="44705" y="75922"/>
                      <a:pt x="45803" y="72226"/>
                      <a:pt x="47302" y="67631"/>
                    </a:cubicBezTo>
                    <a:cubicBezTo>
                      <a:pt x="48750" y="63036"/>
                      <a:pt x="50349" y="58390"/>
                      <a:pt x="52047" y="53595"/>
                    </a:cubicBezTo>
                    <a:lnTo>
                      <a:pt x="71377" y="50"/>
                    </a:lnTo>
                    <a:lnTo>
                      <a:pt x="86462" y="50"/>
                    </a:lnTo>
                    <a:lnTo>
                      <a:pt x="46203" y="106092"/>
                    </a:lnTo>
                    <a:cubicBezTo>
                      <a:pt x="44055" y="111786"/>
                      <a:pt x="41558" y="116731"/>
                      <a:pt x="38760" y="120927"/>
                    </a:cubicBezTo>
                    <a:cubicBezTo>
                      <a:pt x="35964" y="125122"/>
                      <a:pt x="32467" y="128369"/>
                      <a:pt x="28421" y="130667"/>
                    </a:cubicBezTo>
                    <a:cubicBezTo>
                      <a:pt x="24375" y="132964"/>
                      <a:pt x="19480" y="134063"/>
                      <a:pt x="13736" y="134063"/>
                    </a:cubicBezTo>
                    <a:cubicBezTo>
                      <a:pt x="11089" y="134063"/>
                      <a:pt x="8741" y="133913"/>
                      <a:pt x="6743" y="133614"/>
                    </a:cubicBezTo>
                    <a:cubicBezTo>
                      <a:pt x="4746" y="133314"/>
                      <a:pt x="2997" y="132964"/>
                      <a:pt x="1499" y="132565"/>
                    </a:cubicBezTo>
                    <a:lnTo>
                      <a:pt x="1499" y="121326"/>
                    </a:lnTo>
                    <a:cubicBezTo>
                      <a:pt x="2747" y="121626"/>
                      <a:pt x="4246" y="121876"/>
                      <a:pt x="5994" y="122075"/>
                    </a:cubicBezTo>
                    <a:cubicBezTo>
                      <a:pt x="7742" y="122275"/>
                      <a:pt x="9590" y="122425"/>
                      <a:pt x="11539" y="122425"/>
                    </a:cubicBezTo>
                    <a:cubicBezTo>
                      <a:pt x="15035" y="122425"/>
                      <a:pt x="18032" y="121776"/>
                      <a:pt x="20629" y="120427"/>
                    </a:cubicBezTo>
                    <a:cubicBezTo>
                      <a:pt x="23176" y="119128"/>
                      <a:pt x="25374" y="117180"/>
                      <a:pt x="27273" y="114633"/>
                    </a:cubicBezTo>
                    <a:cubicBezTo>
                      <a:pt x="29121" y="112086"/>
                      <a:pt x="30719" y="109089"/>
                      <a:pt x="32067" y="105592"/>
                    </a:cubicBezTo>
                    <a:lnTo>
                      <a:pt x="37112" y="92606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24" name="Google Shape;4024;g34ed79b00d1_0_3626"/>
              <p:cNvSpPr/>
              <p:nvPr/>
            </p:nvSpPr>
            <p:spPr>
              <a:xfrm>
                <a:off x="7006170" y="1113563"/>
                <a:ext cx="77071" cy="94153"/>
              </a:xfrm>
              <a:custGeom>
                <a:rect b="b" l="l" r="r" t="t"/>
                <a:pathLst>
                  <a:path extrusionOk="0" h="94153" w="77071">
                    <a:moveTo>
                      <a:pt x="43755" y="0"/>
                    </a:moveTo>
                    <a:cubicBezTo>
                      <a:pt x="54745" y="0"/>
                      <a:pt x="63036" y="2697"/>
                      <a:pt x="68630" y="8042"/>
                    </a:cubicBezTo>
                    <a:cubicBezTo>
                      <a:pt x="74274" y="13436"/>
                      <a:pt x="77072" y="22028"/>
                      <a:pt x="77072" y="33915"/>
                    </a:cubicBezTo>
                    <a:lnTo>
                      <a:pt x="77072" y="94154"/>
                    </a:lnTo>
                    <a:lnTo>
                      <a:pt x="63236" y="94154"/>
                    </a:lnTo>
                    <a:lnTo>
                      <a:pt x="63236" y="34864"/>
                    </a:lnTo>
                    <a:cubicBezTo>
                      <a:pt x="63236" y="27172"/>
                      <a:pt x="61488" y="21378"/>
                      <a:pt x="57941" y="17582"/>
                    </a:cubicBezTo>
                    <a:cubicBezTo>
                      <a:pt x="54445" y="13736"/>
                      <a:pt x="49050" y="11838"/>
                      <a:pt x="41807" y="11838"/>
                    </a:cubicBezTo>
                    <a:cubicBezTo>
                      <a:pt x="31568" y="11838"/>
                      <a:pt x="24375" y="14735"/>
                      <a:pt x="20230" y="20529"/>
                    </a:cubicBezTo>
                    <a:cubicBezTo>
                      <a:pt x="16083" y="26323"/>
                      <a:pt x="13986" y="34715"/>
                      <a:pt x="13986" y="45753"/>
                    </a:cubicBezTo>
                    <a:lnTo>
                      <a:pt x="13986" y="94154"/>
                    </a:lnTo>
                    <a:lnTo>
                      <a:pt x="0" y="94154"/>
                    </a:lnTo>
                    <a:lnTo>
                      <a:pt x="0" y="1698"/>
                    </a:lnTo>
                    <a:lnTo>
                      <a:pt x="11289" y="1698"/>
                    </a:lnTo>
                    <a:lnTo>
                      <a:pt x="13387" y="15035"/>
                    </a:lnTo>
                    <a:lnTo>
                      <a:pt x="14136" y="15035"/>
                    </a:lnTo>
                    <a:cubicBezTo>
                      <a:pt x="16083" y="11788"/>
                      <a:pt x="18631" y="9041"/>
                      <a:pt x="21628" y="6793"/>
                    </a:cubicBezTo>
                    <a:cubicBezTo>
                      <a:pt x="24625" y="4545"/>
                      <a:pt x="28071" y="2897"/>
                      <a:pt x="31818" y="1748"/>
                    </a:cubicBezTo>
                    <a:cubicBezTo>
                      <a:pt x="35564" y="599"/>
                      <a:pt x="39560" y="0"/>
                      <a:pt x="4370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025" name="Google Shape;4025;g34ed79b00d1_0_3626"/>
            <p:cNvGrpSpPr/>
            <p:nvPr/>
          </p:nvGrpSpPr>
          <p:grpSpPr>
            <a:xfrm>
              <a:off x="4452977" y="1430689"/>
              <a:ext cx="2611133" cy="433157"/>
              <a:chOff x="4452977" y="1430689"/>
              <a:chExt cx="2611133" cy="433157"/>
            </a:xfrm>
          </p:grpSpPr>
          <p:sp>
            <p:nvSpPr>
              <p:cNvPr id="4026" name="Google Shape;4026;g34ed79b00d1_0_3626"/>
              <p:cNvSpPr/>
              <p:nvPr/>
            </p:nvSpPr>
            <p:spPr>
              <a:xfrm>
                <a:off x="4452977" y="1450569"/>
                <a:ext cx="230514" cy="309484"/>
              </a:xfrm>
              <a:custGeom>
                <a:rect b="b" l="l" r="r" t="t"/>
                <a:pathLst>
                  <a:path extrusionOk="0" h="309484" w="230514">
                    <a:moveTo>
                      <a:pt x="133564" y="309484"/>
                    </a:moveTo>
                    <a:lnTo>
                      <a:pt x="97351" y="309484"/>
                    </a:lnTo>
                    <a:lnTo>
                      <a:pt x="97351" y="31768"/>
                    </a:lnTo>
                    <a:lnTo>
                      <a:pt x="0" y="31768"/>
                    </a:lnTo>
                    <a:lnTo>
                      <a:pt x="0" y="0"/>
                    </a:lnTo>
                    <a:lnTo>
                      <a:pt x="230515" y="0"/>
                    </a:lnTo>
                    <a:lnTo>
                      <a:pt x="230515" y="31768"/>
                    </a:lnTo>
                    <a:lnTo>
                      <a:pt x="133564" y="31768"/>
                    </a:lnTo>
                    <a:lnTo>
                      <a:pt x="133564" y="309484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27" name="Google Shape;4027;g34ed79b00d1_0_3626"/>
              <p:cNvSpPr/>
              <p:nvPr/>
            </p:nvSpPr>
            <p:spPr>
              <a:xfrm>
                <a:off x="4722402" y="1528040"/>
                <a:ext cx="194151" cy="236258"/>
              </a:xfrm>
              <a:custGeom>
                <a:rect b="b" l="l" r="r" t="t"/>
                <a:pathLst>
                  <a:path extrusionOk="0" h="236258" w="194151">
                    <a:moveTo>
                      <a:pt x="194152" y="50"/>
                    </a:moveTo>
                    <a:lnTo>
                      <a:pt x="194152" y="232013"/>
                    </a:lnTo>
                    <a:lnTo>
                      <a:pt x="165381" y="232013"/>
                    </a:lnTo>
                    <a:lnTo>
                      <a:pt x="160287" y="199396"/>
                    </a:lnTo>
                    <a:lnTo>
                      <a:pt x="158388" y="199396"/>
                    </a:lnTo>
                    <a:cubicBezTo>
                      <a:pt x="153593" y="207438"/>
                      <a:pt x="147400" y="214231"/>
                      <a:pt x="139757" y="219726"/>
                    </a:cubicBezTo>
                    <a:cubicBezTo>
                      <a:pt x="132115" y="225220"/>
                      <a:pt x="123574" y="229366"/>
                      <a:pt x="114034" y="232113"/>
                    </a:cubicBezTo>
                    <a:cubicBezTo>
                      <a:pt x="104493" y="234860"/>
                      <a:pt x="94404" y="236259"/>
                      <a:pt x="83665" y="236259"/>
                    </a:cubicBezTo>
                    <a:cubicBezTo>
                      <a:pt x="65333" y="236259"/>
                      <a:pt x="49949" y="233312"/>
                      <a:pt x="37512" y="227368"/>
                    </a:cubicBezTo>
                    <a:cubicBezTo>
                      <a:pt x="25075" y="221424"/>
                      <a:pt x="15734" y="212283"/>
                      <a:pt x="9440" y="199846"/>
                    </a:cubicBezTo>
                    <a:cubicBezTo>
                      <a:pt x="3147" y="187409"/>
                      <a:pt x="0" y="171475"/>
                      <a:pt x="0" y="151995"/>
                    </a:cubicBezTo>
                    <a:lnTo>
                      <a:pt x="0" y="0"/>
                    </a:lnTo>
                    <a:lnTo>
                      <a:pt x="35564" y="0"/>
                    </a:lnTo>
                    <a:lnTo>
                      <a:pt x="35564" y="149447"/>
                    </a:lnTo>
                    <a:cubicBezTo>
                      <a:pt x="35564" y="168778"/>
                      <a:pt x="39959" y="183213"/>
                      <a:pt x="48700" y="192753"/>
                    </a:cubicBezTo>
                    <a:cubicBezTo>
                      <a:pt x="57441" y="202294"/>
                      <a:pt x="70778" y="207039"/>
                      <a:pt x="88710" y="207039"/>
                    </a:cubicBezTo>
                    <a:cubicBezTo>
                      <a:pt x="106641" y="207039"/>
                      <a:pt x="119628" y="203792"/>
                      <a:pt x="129867" y="197299"/>
                    </a:cubicBezTo>
                    <a:cubicBezTo>
                      <a:pt x="140107" y="190805"/>
                      <a:pt x="147450" y="181265"/>
                      <a:pt x="151995" y="168628"/>
                    </a:cubicBezTo>
                    <a:cubicBezTo>
                      <a:pt x="156490" y="155991"/>
                      <a:pt x="158788" y="140506"/>
                      <a:pt x="158788" y="122175"/>
                    </a:cubicBezTo>
                    <a:lnTo>
                      <a:pt x="158788" y="50"/>
                    </a:lnTo>
                    <a:lnTo>
                      <a:pt x="194152" y="5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28" name="Google Shape;4028;g34ed79b00d1_0_3626"/>
              <p:cNvSpPr/>
              <p:nvPr/>
            </p:nvSpPr>
            <p:spPr>
              <a:xfrm>
                <a:off x="4990828" y="1523844"/>
                <a:ext cx="329164" cy="236258"/>
              </a:xfrm>
              <a:custGeom>
                <a:rect b="b" l="l" r="r" t="t"/>
                <a:pathLst>
                  <a:path extrusionOk="0" h="236258" w="329164">
                    <a:moveTo>
                      <a:pt x="251893" y="0"/>
                    </a:moveTo>
                    <a:cubicBezTo>
                      <a:pt x="277417" y="0"/>
                      <a:pt x="296697" y="6643"/>
                      <a:pt x="309684" y="19980"/>
                    </a:cubicBezTo>
                    <a:cubicBezTo>
                      <a:pt x="322671" y="33316"/>
                      <a:pt x="329164" y="54744"/>
                      <a:pt x="329164" y="84214"/>
                    </a:cubicBezTo>
                    <a:lnTo>
                      <a:pt x="329164" y="236209"/>
                    </a:lnTo>
                    <a:lnTo>
                      <a:pt x="294449" y="236209"/>
                    </a:lnTo>
                    <a:lnTo>
                      <a:pt x="294449" y="85912"/>
                    </a:lnTo>
                    <a:cubicBezTo>
                      <a:pt x="294449" y="67131"/>
                      <a:pt x="290404" y="53046"/>
                      <a:pt x="282262" y="43705"/>
                    </a:cubicBezTo>
                    <a:cubicBezTo>
                      <a:pt x="274170" y="34315"/>
                      <a:pt x="262132" y="29620"/>
                      <a:pt x="246149" y="29620"/>
                    </a:cubicBezTo>
                    <a:cubicBezTo>
                      <a:pt x="223722" y="29620"/>
                      <a:pt x="207438" y="36113"/>
                      <a:pt x="197249" y="49100"/>
                    </a:cubicBezTo>
                    <a:cubicBezTo>
                      <a:pt x="187109" y="62087"/>
                      <a:pt x="182015" y="81217"/>
                      <a:pt x="182015" y="106441"/>
                    </a:cubicBezTo>
                    <a:lnTo>
                      <a:pt x="182015" y="236209"/>
                    </a:lnTo>
                    <a:lnTo>
                      <a:pt x="147100" y="236209"/>
                    </a:lnTo>
                    <a:lnTo>
                      <a:pt x="147100" y="85912"/>
                    </a:lnTo>
                    <a:cubicBezTo>
                      <a:pt x="147100" y="73375"/>
                      <a:pt x="145302" y="62936"/>
                      <a:pt x="141705" y="54594"/>
                    </a:cubicBezTo>
                    <a:cubicBezTo>
                      <a:pt x="138109" y="46253"/>
                      <a:pt x="132764" y="40009"/>
                      <a:pt x="125622" y="35864"/>
                    </a:cubicBezTo>
                    <a:cubicBezTo>
                      <a:pt x="118479" y="31718"/>
                      <a:pt x="109488" y="29620"/>
                      <a:pt x="98649" y="29620"/>
                    </a:cubicBezTo>
                    <a:cubicBezTo>
                      <a:pt x="83265" y="29620"/>
                      <a:pt x="70928" y="32817"/>
                      <a:pt x="61587" y="39160"/>
                    </a:cubicBezTo>
                    <a:cubicBezTo>
                      <a:pt x="52297" y="45504"/>
                      <a:pt x="45553" y="54944"/>
                      <a:pt x="41358" y="67431"/>
                    </a:cubicBezTo>
                    <a:cubicBezTo>
                      <a:pt x="37212" y="79918"/>
                      <a:pt x="35114" y="95253"/>
                      <a:pt x="35114" y="113484"/>
                    </a:cubicBezTo>
                    <a:lnTo>
                      <a:pt x="35114" y="236259"/>
                    </a:lnTo>
                    <a:lnTo>
                      <a:pt x="0" y="236259"/>
                    </a:lnTo>
                    <a:lnTo>
                      <a:pt x="0" y="4296"/>
                    </a:lnTo>
                    <a:lnTo>
                      <a:pt x="28371" y="4296"/>
                    </a:lnTo>
                    <a:lnTo>
                      <a:pt x="33666" y="37112"/>
                    </a:lnTo>
                    <a:lnTo>
                      <a:pt x="35564" y="37112"/>
                    </a:lnTo>
                    <a:cubicBezTo>
                      <a:pt x="40209" y="29070"/>
                      <a:pt x="46053" y="22277"/>
                      <a:pt x="53146" y="16783"/>
                    </a:cubicBezTo>
                    <a:cubicBezTo>
                      <a:pt x="60189" y="11289"/>
                      <a:pt x="68081" y="7143"/>
                      <a:pt x="76872" y="4296"/>
                    </a:cubicBezTo>
                    <a:cubicBezTo>
                      <a:pt x="85613" y="1499"/>
                      <a:pt x="94953" y="50"/>
                      <a:pt x="104793" y="50"/>
                    </a:cubicBezTo>
                    <a:cubicBezTo>
                      <a:pt x="122425" y="50"/>
                      <a:pt x="137210" y="3347"/>
                      <a:pt x="149148" y="9890"/>
                    </a:cubicBezTo>
                    <a:cubicBezTo>
                      <a:pt x="161086" y="16433"/>
                      <a:pt x="169727" y="26423"/>
                      <a:pt x="175072" y="39859"/>
                    </a:cubicBezTo>
                    <a:lnTo>
                      <a:pt x="176970" y="39859"/>
                    </a:lnTo>
                    <a:cubicBezTo>
                      <a:pt x="184611" y="26473"/>
                      <a:pt x="195051" y="16483"/>
                      <a:pt x="208287" y="9890"/>
                    </a:cubicBezTo>
                    <a:cubicBezTo>
                      <a:pt x="221524" y="3347"/>
                      <a:pt x="236059" y="50"/>
                      <a:pt x="251893" y="5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29" name="Google Shape;4029;g34ed79b00d1_0_3626"/>
              <p:cNvSpPr/>
              <p:nvPr/>
            </p:nvSpPr>
            <p:spPr>
              <a:xfrm>
                <a:off x="5379281" y="1523844"/>
                <a:ext cx="196599" cy="240454"/>
              </a:xfrm>
              <a:custGeom>
                <a:rect b="b" l="l" r="r" t="t"/>
                <a:pathLst>
                  <a:path extrusionOk="0" h="240454" w="196599">
                    <a:moveTo>
                      <a:pt x="102195" y="0"/>
                    </a:moveTo>
                    <a:cubicBezTo>
                      <a:pt x="121976" y="0"/>
                      <a:pt x="138908" y="4396"/>
                      <a:pt x="152994" y="13137"/>
                    </a:cubicBezTo>
                    <a:cubicBezTo>
                      <a:pt x="167079" y="21878"/>
                      <a:pt x="177918" y="34115"/>
                      <a:pt x="185361" y="49849"/>
                    </a:cubicBezTo>
                    <a:cubicBezTo>
                      <a:pt x="192853" y="65583"/>
                      <a:pt x="196599" y="83964"/>
                      <a:pt x="196599" y="104993"/>
                    </a:cubicBezTo>
                    <a:lnTo>
                      <a:pt x="196599" y="126771"/>
                    </a:lnTo>
                    <a:lnTo>
                      <a:pt x="36363" y="126771"/>
                    </a:lnTo>
                    <a:cubicBezTo>
                      <a:pt x="36762" y="153993"/>
                      <a:pt x="43555" y="174772"/>
                      <a:pt x="56692" y="189007"/>
                    </a:cubicBezTo>
                    <a:cubicBezTo>
                      <a:pt x="69829" y="203243"/>
                      <a:pt x="88310" y="210385"/>
                      <a:pt x="112135" y="210385"/>
                    </a:cubicBezTo>
                    <a:cubicBezTo>
                      <a:pt x="126821" y="210385"/>
                      <a:pt x="139807" y="209037"/>
                      <a:pt x="151096" y="206340"/>
                    </a:cubicBezTo>
                    <a:cubicBezTo>
                      <a:pt x="162384" y="203642"/>
                      <a:pt x="174072" y="199696"/>
                      <a:pt x="186210" y="194501"/>
                    </a:cubicBezTo>
                    <a:lnTo>
                      <a:pt x="186210" y="225420"/>
                    </a:lnTo>
                    <a:cubicBezTo>
                      <a:pt x="174472" y="230665"/>
                      <a:pt x="162884" y="234461"/>
                      <a:pt x="151395" y="236858"/>
                    </a:cubicBezTo>
                    <a:cubicBezTo>
                      <a:pt x="139907" y="239256"/>
                      <a:pt x="126321" y="240455"/>
                      <a:pt x="110637" y="240455"/>
                    </a:cubicBezTo>
                    <a:cubicBezTo>
                      <a:pt x="88360" y="240455"/>
                      <a:pt x="68880" y="235909"/>
                      <a:pt x="52346" y="226819"/>
                    </a:cubicBezTo>
                    <a:cubicBezTo>
                      <a:pt x="35764" y="217728"/>
                      <a:pt x="22876" y="204341"/>
                      <a:pt x="13736" y="186709"/>
                    </a:cubicBezTo>
                    <a:cubicBezTo>
                      <a:pt x="4546" y="169077"/>
                      <a:pt x="0" y="147499"/>
                      <a:pt x="0" y="121926"/>
                    </a:cubicBezTo>
                    <a:cubicBezTo>
                      <a:pt x="0" y="96352"/>
                      <a:pt x="4196" y="75323"/>
                      <a:pt x="12587" y="57042"/>
                    </a:cubicBezTo>
                    <a:cubicBezTo>
                      <a:pt x="20978" y="38760"/>
                      <a:pt x="32816" y="24675"/>
                      <a:pt x="48151" y="14835"/>
                    </a:cubicBezTo>
                    <a:cubicBezTo>
                      <a:pt x="63435" y="4945"/>
                      <a:pt x="81467" y="0"/>
                      <a:pt x="102245" y="0"/>
                    </a:cubicBezTo>
                    <a:close/>
                    <a:moveTo>
                      <a:pt x="101746" y="28771"/>
                    </a:moveTo>
                    <a:cubicBezTo>
                      <a:pt x="82965" y="28771"/>
                      <a:pt x="68031" y="34914"/>
                      <a:pt x="56892" y="47202"/>
                    </a:cubicBezTo>
                    <a:cubicBezTo>
                      <a:pt x="45753" y="59489"/>
                      <a:pt x="39110" y="76622"/>
                      <a:pt x="37012" y="98649"/>
                    </a:cubicBezTo>
                    <a:lnTo>
                      <a:pt x="159787" y="98649"/>
                    </a:lnTo>
                    <a:cubicBezTo>
                      <a:pt x="159637" y="84813"/>
                      <a:pt x="157489" y="72626"/>
                      <a:pt x="153343" y="62137"/>
                    </a:cubicBezTo>
                    <a:cubicBezTo>
                      <a:pt x="149198" y="51647"/>
                      <a:pt x="142854" y="43456"/>
                      <a:pt x="134413" y="37562"/>
                    </a:cubicBezTo>
                    <a:cubicBezTo>
                      <a:pt x="125921" y="31718"/>
                      <a:pt x="115083" y="28771"/>
                      <a:pt x="101796" y="2877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30" name="Google Shape;4030;g34ed79b00d1_0_3626"/>
              <p:cNvSpPr/>
              <p:nvPr/>
            </p:nvSpPr>
            <p:spPr>
              <a:xfrm>
                <a:off x="5635569" y="1523844"/>
                <a:ext cx="204042" cy="340002"/>
              </a:xfrm>
              <a:custGeom>
                <a:rect b="b" l="l" r="r" t="t"/>
                <a:pathLst>
                  <a:path extrusionOk="0" h="340002" w="204042">
                    <a:moveTo>
                      <a:pt x="108989" y="0"/>
                    </a:moveTo>
                    <a:cubicBezTo>
                      <a:pt x="137910" y="0"/>
                      <a:pt x="160986" y="9940"/>
                      <a:pt x="178218" y="29870"/>
                    </a:cubicBezTo>
                    <a:cubicBezTo>
                      <a:pt x="195451" y="49749"/>
                      <a:pt x="204042" y="79669"/>
                      <a:pt x="204042" y="119628"/>
                    </a:cubicBezTo>
                    <a:cubicBezTo>
                      <a:pt x="204042" y="146001"/>
                      <a:pt x="200096" y="168178"/>
                      <a:pt x="192204" y="186110"/>
                    </a:cubicBezTo>
                    <a:cubicBezTo>
                      <a:pt x="184312" y="204042"/>
                      <a:pt x="173173" y="217578"/>
                      <a:pt x="158888" y="226769"/>
                    </a:cubicBezTo>
                    <a:cubicBezTo>
                      <a:pt x="144553" y="235959"/>
                      <a:pt x="127670" y="240505"/>
                      <a:pt x="108190" y="240505"/>
                    </a:cubicBezTo>
                    <a:cubicBezTo>
                      <a:pt x="95902" y="240505"/>
                      <a:pt x="85113" y="238856"/>
                      <a:pt x="75823" y="235660"/>
                    </a:cubicBezTo>
                    <a:cubicBezTo>
                      <a:pt x="66532" y="232413"/>
                      <a:pt x="58541" y="228017"/>
                      <a:pt x="51897" y="222523"/>
                    </a:cubicBezTo>
                    <a:cubicBezTo>
                      <a:pt x="45254" y="217029"/>
                      <a:pt x="39760" y="211035"/>
                      <a:pt x="35364" y="204541"/>
                    </a:cubicBezTo>
                    <a:lnTo>
                      <a:pt x="32817" y="204541"/>
                    </a:lnTo>
                    <a:cubicBezTo>
                      <a:pt x="33216" y="210036"/>
                      <a:pt x="33766" y="216679"/>
                      <a:pt x="34415" y="224421"/>
                    </a:cubicBezTo>
                    <a:cubicBezTo>
                      <a:pt x="35064" y="232163"/>
                      <a:pt x="35364" y="238956"/>
                      <a:pt x="35364" y="244750"/>
                    </a:cubicBezTo>
                    <a:lnTo>
                      <a:pt x="35364" y="340003"/>
                    </a:lnTo>
                    <a:lnTo>
                      <a:pt x="0" y="340003"/>
                    </a:lnTo>
                    <a:lnTo>
                      <a:pt x="0" y="4296"/>
                    </a:lnTo>
                    <a:lnTo>
                      <a:pt x="29021" y="4296"/>
                    </a:lnTo>
                    <a:lnTo>
                      <a:pt x="33666" y="38561"/>
                    </a:lnTo>
                    <a:lnTo>
                      <a:pt x="35364" y="38561"/>
                    </a:lnTo>
                    <a:cubicBezTo>
                      <a:pt x="39860" y="31518"/>
                      <a:pt x="45404" y="25075"/>
                      <a:pt x="51897" y="19181"/>
                    </a:cubicBezTo>
                    <a:cubicBezTo>
                      <a:pt x="58391" y="13336"/>
                      <a:pt x="66332" y="8691"/>
                      <a:pt x="75723" y="5195"/>
                    </a:cubicBezTo>
                    <a:cubicBezTo>
                      <a:pt x="85113" y="1748"/>
                      <a:pt x="96202" y="0"/>
                      <a:pt x="109039" y="0"/>
                    </a:cubicBezTo>
                    <a:close/>
                    <a:moveTo>
                      <a:pt x="102845" y="29620"/>
                    </a:moveTo>
                    <a:cubicBezTo>
                      <a:pt x="86761" y="29620"/>
                      <a:pt x="73825" y="32717"/>
                      <a:pt x="63985" y="38910"/>
                    </a:cubicBezTo>
                    <a:cubicBezTo>
                      <a:pt x="54195" y="45104"/>
                      <a:pt x="47002" y="54395"/>
                      <a:pt x="42507" y="66732"/>
                    </a:cubicBezTo>
                    <a:cubicBezTo>
                      <a:pt x="38012" y="79069"/>
                      <a:pt x="35614" y="94554"/>
                      <a:pt x="35314" y="113184"/>
                    </a:cubicBezTo>
                    <a:lnTo>
                      <a:pt x="35314" y="119978"/>
                    </a:lnTo>
                    <a:cubicBezTo>
                      <a:pt x="35314" y="139608"/>
                      <a:pt x="37462" y="156191"/>
                      <a:pt x="41758" y="169727"/>
                    </a:cubicBezTo>
                    <a:cubicBezTo>
                      <a:pt x="46053" y="183263"/>
                      <a:pt x="53196" y="193552"/>
                      <a:pt x="63136" y="200645"/>
                    </a:cubicBezTo>
                    <a:cubicBezTo>
                      <a:pt x="73075" y="207688"/>
                      <a:pt x="86462" y="211234"/>
                      <a:pt x="103245" y="211234"/>
                    </a:cubicBezTo>
                    <a:cubicBezTo>
                      <a:pt x="117630" y="211234"/>
                      <a:pt x="129618" y="207338"/>
                      <a:pt x="139208" y="199596"/>
                    </a:cubicBezTo>
                    <a:cubicBezTo>
                      <a:pt x="148798" y="191854"/>
                      <a:pt x="155941" y="181015"/>
                      <a:pt x="160686" y="167130"/>
                    </a:cubicBezTo>
                    <a:cubicBezTo>
                      <a:pt x="165431" y="153244"/>
                      <a:pt x="167779" y="137260"/>
                      <a:pt x="167779" y="119178"/>
                    </a:cubicBezTo>
                    <a:cubicBezTo>
                      <a:pt x="167779" y="91806"/>
                      <a:pt x="162434" y="70029"/>
                      <a:pt x="151795" y="53895"/>
                    </a:cubicBezTo>
                    <a:cubicBezTo>
                      <a:pt x="141156" y="37762"/>
                      <a:pt x="124823" y="29670"/>
                      <a:pt x="102795" y="2967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31" name="Google Shape;4031;g34ed79b00d1_0_3626"/>
              <p:cNvSpPr/>
              <p:nvPr/>
            </p:nvSpPr>
            <p:spPr>
              <a:xfrm>
                <a:off x="5883616" y="1524244"/>
                <a:ext cx="185660" cy="240004"/>
              </a:xfrm>
              <a:custGeom>
                <a:rect b="b" l="l" r="r" t="t"/>
                <a:pathLst>
                  <a:path extrusionOk="0" h="240004" w="185660">
                    <a:moveTo>
                      <a:pt x="103944" y="0"/>
                    </a:moveTo>
                    <a:cubicBezTo>
                      <a:pt x="131616" y="0"/>
                      <a:pt x="152145" y="6194"/>
                      <a:pt x="165531" y="18631"/>
                    </a:cubicBezTo>
                    <a:cubicBezTo>
                      <a:pt x="178918" y="31068"/>
                      <a:pt x="185661" y="50898"/>
                      <a:pt x="185661" y="78120"/>
                    </a:cubicBezTo>
                    <a:lnTo>
                      <a:pt x="185661" y="235809"/>
                    </a:lnTo>
                    <a:lnTo>
                      <a:pt x="160037" y="235809"/>
                    </a:lnTo>
                    <a:lnTo>
                      <a:pt x="153244" y="201494"/>
                    </a:lnTo>
                    <a:lnTo>
                      <a:pt x="151545" y="201494"/>
                    </a:lnTo>
                    <a:cubicBezTo>
                      <a:pt x="145052" y="209986"/>
                      <a:pt x="138259" y="217028"/>
                      <a:pt x="131216" y="222773"/>
                    </a:cubicBezTo>
                    <a:cubicBezTo>
                      <a:pt x="124173" y="228467"/>
                      <a:pt x="116031" y="232812"/>
                      <a:pt x="106791" y="235659"/>
                    </a:cubicBezTo>
                    <a:cubicBezTo>
                      <a:pt x="97551" y="238557"/>
                      <a:pt x="86212" y="240005"/>
                      <a:pt x="72826" y="240005"/>
                    </a:cubicBezTo>
                    <a:cubicBezTo>
                      <a:pt x="58690" y="240005"/>
                      <a:pt x="46203" y="237558"/>
                      <a:pt x="35264" y="232613"/>
                    </a:cubicBezTo>
                    <a:cubicBezTo>
                      <a:pt x="24325" y="227668"/>
                      <a:pt x="15734" y="220175"/>
                      <a:pt x="9440" y="210185"/>
                    </a:cubicBezTo>
                    <a:cubicBezTo>
                      <a:pt x="3147" y="200146"/>
                      <a:pt x="0" y="187459"/>
                      <a:pt x="0" y="172074"/>
                    </a:cubicBezTo>
                    <a:cubicBezTo>
                      <a:pt x="0" y="148948"/>
                      <a:pt x="9190" y="131166"/>
                      <a:pt x="27522" y="118729"/>
                    </a:cubicBezTo>
                    <a:cubicBezTo>
                      <a:pt x="45853" y="106292"/>
                      <a:pt x="73825" y="99548"/>
                      <a:pt x="111337" y="98399"/>
                    </a:cubicBezTo>
                    <a:lnTo>
                      <a:pt x="151346" y="96701"/>
                    </a:lnTo>
                    <a:lnTo>
                      <a:pt x="151346" y="82516"/>
                    </a:lnTo>
                    <a:cubicBezTo>
                      <a:pt x="151346" y="62486"/>
                      <a:pt x="147050" y="48450"/>
                      <a:pt x="138459" y="40409"/>
                    </a:cubicBezTo>
                    <a:cubicBezTo>
                      <a:pt x="129867" y="32367"/>
                      <a:pt x="117730" y="28321"/>
                      <a:pt x="102046" y="28321"/>
                    </a:cubicBezTo>
                    <a:cubicBezTo>
                      <a:pt x="89908" y="28321"/>
                      <a:pt x="78320" y="30069"/>
                      <a:pt x="67331" y="33616"/>
                    </a:cubicBezTo>
                    <a:cubicBezTo>
                      <a:pt x="56343" y="37162"/>
                      <a:pt x="45903" y="41308"/>
                      <a:pt x="36013" y="46103"/>
                    </a:cubicBezTo>
                    <a:lnTo>
                      <a:pt x="25224" y="19430"/>
                    </a:lnTo>
                    <a:cubicBezTo>
                      <a:pt x="35664" y="14086"/>
                      <a:pt x="47652" y="9490"/>
                      <a:pt x="61188" y="5694"/>
                    </a:cubicBezTo>
                    <a:cubicBezTo>
                      <a:pt x="74724" y="1898"/>
                      <a:pt x="88959" y="0"/>
                      <a:pt x="103944" y="0"/>
                    </a:cubicBezTo>
                    <a:close/>
                    <a:moveTo>
                      <a:pt x="150946" y="121526"/>
                    </a:moveTo>
                    <a:lnTo>
                      <a:pt x="115582" y="123024"/>
                    </a:lnTo>
                    <a:cubicBezTo>
                      <a:pt x="86661" y="124173"/>
                      <a:pt x="66282" y="128868"/>
                      <a:pt x="54395" y="137210"/>
                    </a:cubicBezTo>
                    <a:cubicBezTo>
                      <a:pt x="42557" y="145551"/>
                      <a:pt x="36613" y="157339"/>
                      <a:pt x="36613" y="172574"/>
                    </a:cubicBezTo>
                    <a:cubicBezTo>
                      <a:pt x="36613" y="185860"/>
                      <a:pt x="40659" y="195650"/>
                      <a:pt x="48700" y="201994"/>
                    </a:cubicBezTo>
                    <a:cubicBezTo>
                      <a:pt x="56742" y="208337"/>
                      <a:pt x="67381" y="211534"/>
                      <a:pt x="80668" y="211534"/>
                    </a:cubicBezTo>
                    <a:cubicBezTo>
                      <a:pt x="101247" y="211534"/>
                      <a:pt x="118130" y="205840"/>
                      <a:pt x="131266" y="194401"/>
                    </a:cubicBezTo>
                    <a:cubicBezTo>
                      <a:pt x="144403" y="182963"/>
                      <a:pt x="150946" y="165831"/>
                      <a:pt x="150946" y="142954"/>
                    </a:cubicBezTo>
                    <a:lnTo>
                      <a:pt x="150946" y="121576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32" name="Google Shape;4032;g34ed79b00d1_0_3626"/>
              <p:cNvSpPr/>
              <p:nvPr/>
            </p:nvSpPr>
            <p:spPr>
              <a:xfrm>
                <a:off x="6111384" y="1474345"/>
                <a:ext cx="137809" cy="289953"/>
              </a:xfrm>
              <a:custGeom>
                <a:rect b="b" l="l" r="r" t="t"/>
                <a:pathLst>
                  <a:path extrusionOk="0" h="289953" w="137809">
                    <a:moveTo>
                      <a:pt x="105193" y="261183"/>
                    </a:moveTo>
                    <a:cubicBezTo>
                      <a:pt x="110987" y="261183"/>
                      <a:pt x="116881" y="260684"/>
                      <a:pt x="122974" y="259685"/>
                    </a:cubicBezTo>
                    <a:cubicBezTo>
                      <a:pt x="129019" y="258686"/>
                      <a:pt x="133964" y="257487"/>
                      <a:pt x="137810" y="256089"/>
                    </a:cubicBezTo>
                    <a:lnTo>
                      <a:pt x="137810" y="283411"/>
                    </a:lnTo>
                    <a:cubicBezTo>
                      <a:pt x="133714" y="285259"/>
                      <a:pt x="128019" y="286807"/>
                      <a:pt x="120777" y="288056"/>
                    </a:cubicBezTo>
                    <a:cubicBezTo>
                      <a:pt x="113485" y="289305"/>
                      <a:pt x="106392" y="289954"/>
                      <a:pt x="99499" y="289954"/>
                    </a:cubicBezTo>
                    <a:cubicBezTo>
                      <a:pt x="87211" y="289954"/>
                      <a:pt x="76073" y="287806"/>
                      <a:pt x="66033" y="283511"/>
                    </a:cubicBezTo>
                    <a:cubicBezTo>
                      <a:pt x="55993" y="279215"/>
                      <a:pt x="48001" y="271922"/>
                      <a:pt x="42007" y="261583"/>
                    </a:cubicBezTo>
                    <a:cubicBezTo>
                      <a:pt x="36014" y="251293"/>
                      <a:pt x="33016" y="237008"/>
                      <a:pt x="33016" y="218827"/>
                    </a:cubicBezTo>
                    <a:lnTo>
                      <a:pt x="33016" y="81267"/>
                    </a:lnTo>
                    <a:lnTo>
                      <a:pt x="0" y="81267"/>
                    </a:lnTo>
                    <a:lnTo>
                      <a:pt x="0" y="64135"/>
                    </a:lnTo>
                    <a:lnTo>
                      <a:pt x="33216" y="50399"/>
                    </a:lnTo>
                    <a:lnTo>
                      <a:pt x="47202" y="0"/>
                    </a:lnTo>
                    <a:lnTo>
                      <a:pt x="68381" y="0"/>
                    </a:lnTo>
                    <a:lnTo>
                      <a:pt x="68381" y="53745"/>
                    </a:lnTo>
                    <a:lnTo>
                      <a:pt x="136311" y="53745"/>
                    </a:lnTo>
                    <a:lnTo>
                      <a:pt x="136311" y="81267"/>
                    </a:lnTo>
                    <a:lnTo>
                      <a:pt x="68381" y="81267"/>
                    </a:lnTo>
                    <a:lnTo>
                      <a:pt x="68381" y="217778"/>
                    </a:lnTo>
                    <a:cubicBezTo>
                      <a:pt x="68381" y="232313"/>
                      <a:pt x="71727" y="243202"/>
                      <a:pt x="78420" y="250394"/>
                    </a:cubicBezTo>
                    <a:cubicBezTo>
                      <a:pt x="85113" y="257587"/>
                      <a:pt x="94054" y="261183"/>
                      <a:pt x="105193" y="26118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33" name="Google Shape;4033;g34ed79b00d1_0_3626"/>
              <p:cNvSpPr/>
              <p:nvPr/>
            </p:nvSpPr>
            <p:spPr>
              <a:xfrm>
                <a:off x="6279013" y="1524244"/>
                <a:ext cx="185660" cy="240004"/>
              </a:xfrm>
              <a:custGeom>
                <a:rect b="b" l="l" r="r" t="t"/>
                <a:pathLst>
                  <a:path extrusionOk="0" h="240004" w="185660">
                    <a:moveTo>
                      <a:pt x="103944" y="0"/>
                    </a:moveTo>
                    <a:cubicBezTo>
                      <a:pt x="131616" y="0"/>
                      <a:pt x="152145" y="6194"/>
                      <a:pt x="165531" y="18631"/>
                    </a:cubicBezTo>
                    <a:cubicBezTo>
                      <a:pt x="178917" y="31068"/>
                      <a:pt x="185661" y="50898"/>
                      <a:pt x="185661" y="78120"/>
                    </a:cubicBezTo>
                    <a:lnTo>
                      <a:pt x="185661" y="235809"/>
                    </a:lnTo>
                    <a:lnTo>
                      <a:pt x="160037" y="235809"/>
                    </a:lnTo>
                    <a:lnTo>
                      <a:pt x="153243" y="201494"/>
                    </a:lnTo>
                    <a:lnTo>
                      <a:pt x="151545" y="201494"/>
                    </a:lnTo>
                    <a:cubicBezTo>
                      <a:pt x="145052" y="209986"/>
                      <a:pt x="138259" y="217028"/>
                      <a:pt x="131216" y="222773"/>
                    </a:cubicBezTo>
                    <a:cubicBezTo>
                      <a:pt x="124173" y="228467"/>
                      <a:pt x="116031" y="232812"/>
                      <a:pt x="106791" y="235659"/>
                    </a:cubicBezTo>
                    <a:cubicBezTo>
                      <a:pt x="97551" y="238557"/>
                      <a:pt x="86212" y="240005"/>
                      <a:pt x="72825" y="240005"/>
                    </a:cubicBezTo>
                    <a:cubicBezTo>
                      <a:pt x="58690" y="240005"/>
                      <a:pt x="46203" y="237558"/>
                      <a:pt x="35264" y="232613"/>
                    </a:cubicBezTo>
                    <a:cubicBezTo>
                      <a:pt x="24325" y="227668"/>
                      <a:pt x="15734" y="220175"/>
                      <a:pt x="9440" y="210185"/>
                    </a:cubicBezTo>
                    <a:cubicBezTo>
                      <a:pt x="3147" y="200146"/>
                      <a:pt x="0" y="187459"/>
                      <a:pt x="0" y="172074"/>
                    </a:cubicBezTo>
                    <a:cubicBezTo>
                      <a:pt x="0" y="148948"/>
                      <a:pt x="9190" y="131166"/>
                      <a:pt x="27522" y="118729"/>
                    </a:cubicBezTo>
                    <a:cubicBezTo>
                      <a:pt x="45853" y="106292"/>
                      <a:pt x="73825" y="99548"/>
                      <a:pt x="111337" y="98399"/>
                    </a:cubicBezTo>
                    <a:lnTo>
                      <a:pt x="151345" y="96701"/>
                    </a:lnTo>
                    <a:lnTo>
                      <a:pt x="151345" y="82516"/>
                    </a:lnTo>
                    <a:cubicBezTo>
                      <a:pt x="151345" y="62486"/>
                      <a:pt x="147050" y="48450"/>
                      <a:pt x="138459" y="40409"/>
                    </a:cubicBezTo>
                    <a:cubicBezTo>
                      <a:pt x="129867" y="32367"/>
                      <a:pt x="117730" y="28321"/>
                      <a:pt x="102046" y="28321"/>
                    </a:cubicBezTo>
                    <a:cubicBezTo>
                      <a:pt x="89908" y="28321"/>
                      <a:pt x="78320" y="30069"/>
                      <a:pt x="67331" y="33616"/>
                    </a:cubicBezTo>
                    <a:cubicBezTo>
                      <a:pt x="56343" y="37162"/>
                      <a:pt x="45903" y="41308"/>
                      <a:pt x="36013" y="46103"/>
                    </a:cubicBezTo>
                    <a:lnTo>
                      <a:pt x="25224" y="19430"/>
                    </a:lnTo>
                    <a:cubicBezTo>
                      <a:pt x="35664" y="14086"/>
                      <a:pt x="47652" y="9490"/>
                      <a:pt x="61188" y="5694"/>
                    </a:cubicBezTo>
                    <a:cubicBezTo>
                      <a:pt x="74724" y="1898"/>
                      <a:pt x="88959" y="0"/>
                      <a:pt x="103944" y="0"/>
                    </a:cubicBezTo>
                    <a:close/>
                    <a:moveTo>
                      <a:pt x="150946" y="121526"/>
                    </a:moveTo>
                    <a:lnTo>
                      <a:pt x="115582" y="123024"/>
                    </a:lnTo>
                    <a:cubicBezTo>
                      <a:pt x="86661" y="124173"/>
                      <a:pt x="66282" y="128868"/>
                      <a:pt x="54395" y="137210"/>
                    </a:cubicBezTo>
                    <a:cubicBezTo>
                      <a:pt x="42557" y="145551"/>
                      <a:pt x="36612" y="157339"/>
                      <a:pt x="36612" y="172574"/>
                    </a:cubicBezTo>
                    <a:cubicBezTo>
                      <a:pt x="36612" y="185860"/>
                      <a:pt x="40659" y="195650"/>
                      <a:pt x="48700" y="201994"/>
                    </a:cubicBezTo>
                    <a:cubicBezTo>
                      <a:pt x="56742" y="208337"/>
                      <a:pt x="67381" y="211534"/>
                      <a:pt x="80668" y="211534"/>
                    </a:cubicBezTo>
                    <a:cubicBezTo>
                      <a:pt x="101247" y="211534"/>
                      <a:pt x="118130" y="205840"/>
                      <a:pt x="131266" y="194401"/>
                    </a:cubicBezTo>
                    <a:cubicBezTo>
                      <a:pt x="144403" y="182963"/>
                      <a:pt x="150946" y="165831"/>
                      <a:pt x="150946" y="142954"/>
                    </a:cubicBezTo>
                    <a:lnTo>
                      <a:pt x="150946" y="121576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34" name="Google Shape;4034;g34ed79b00d1_0_3626"/>
              <p:cNvSpPr/>
              <p:nvPr/>
            </p:nvSpPr>
            <p:spPr>
              <a:xfrm>
                <a:off x="6649734" y="1430689"/>
                <a:ext cx="193452" cy="329413"/>
              </a:xfrm>
              <a:custGeom>
                <a:rect b="b" l="l" r="r" t="t"/>
                <a:pathLst>
                  <a:path extrusionOk="0" h="329413" w="193452">
                    <a:moveTo>
                      <a:pt x="35064" y="0"/>
                    </a:moveTo>
                    <a:lnTo>
                      <a:pt x="35064" y="98450"/>
                    </a:lnTo>
                    <a:cubicBezTo>
                      <a:pt x="35064" y="104094"/>
                      <a:pt x="34914" y="109788"/>
                      <a:pt x="34665" y="115482"/>
                    </a:cubicBezTo>
                    <a:cubicBezTo>
                      <a:pt x="34365" y="121176"/>
                      <a:pt x="33866" y="126471"/>
                      <a:pt x="33166" y="131266"/>
                    </a:cubicBezTo>
                    <a:lnTo>
                      <a:pt x="35514" y="131266"/>
                    </a:lnTo>
                    <a:cubicBezTo>
                      <a:pt x="40309" y="123074"/>
                      <a:pt x="46403" y="116181"/>
                      <a:pt x="53845" y="110637"/>
                    </a:cubicBezTo>
                    <a:cubicBezTo>
                      <a:pt x="61238" y="105043"/>
                      <a:pt x="69679" y="100847"/>
                      <a:pt x="79119" y="97950"/>
                    </a:cubicBezTo>
                    <a:cubicBezTo>
                      <a:pt x="88560" y="95053"/>
                      <a:pt x="98599" y="93605"/>
                      <a:pt x="109188" y="93605"/>
                    </a:cubicBezTo>
                    <a:cubicBezTo>
                      <a:pt x="127819" y="93605"/>
                      <a:pt x="143354" y="96552"/>
                      <a:pt x="155841" y="102495"/>
                    </a:cubicBezTo>
                    <a:cubicBezTo>
                      <a:pt x="168329" y="108439"/>
                      <a:pt x="177718" y="117580"/>
                      <a:pt x="184012" y="130017"/>
                    </a:cubicBezTo>
                    <a:cubicBezTo>
                      <a:pt x="190306" y="142455"/>
                      <a:pt x="193452" y="158538"/>
                      <a:pt x="193452" y="178268"/>
                    </a:cubicBezTo>
                    <a:lnTo>
                      <a:pt x="193452" y="329414"/>
                    </a:lnTo>
                    <a:lnTo>
                      <a:pt x="158738" y="329414"/>
                    </a:lnTo>
                    <a:lnTo>
                      <a:pt x="158738" y="180616"/>
                    </a:lnTo>
                    <a:cubicBezTo>
                      <a:pt x="158738" y="161285"/>
                      <a:pt x="154343" y="146800"/>
                      <a:pt x="145502" y="137210"/>
                    </a:cubicBezTo>
                    <a:cubicBezTo>
                      <a:pt x="136660" y="127620"/>
                      <a:pt x="123174" y="122825"/>
                      <a:pt x="104943" y="122825"/>
                    </a:cubicBezTo>
                    <a:cubicBezTo>
                      <a:pt x="87711" y="122825"/>
                      <a:pt x="74025" y="126121"/>
                      <a:pt x="63785" y="132665"/>
                    </a:cubicBezTo>
                    <a:cubicBezTo>
                      <a:pt x="53545" y="139208"/>
                      <a:pt x="46203" y="148848"/>
                      <a:pt x="41757" y="161535"/>
                    </a:cubicBezTo>
                    <a:cubicBezTo>
                      <a:pt x="37312" y="174222"/>
                      <a:pt x="35114" y="189756"/>
                      <a:pt x="35114" y="208088"/>
                    </a:cubicBezTo>
                    <a:lnTo>
                      <a:pt x="35114" y="329364"/>
                    </a:lnTo>
                    <a:lnTo>
                      <a:pt x="0" y="329364"/>
                    </a:lnTo>
                    <a:lnTo>
                      <a:pt x="0" y="0"/>
                    </a:lnTo>
                    <a:lnTo>
                      <a:pt x="3511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35" name="Google Shape;4035;g34ed79b00d1_0_3626"/>
              <p:cNvSpPr/>
              <p:nvPr/>
            </p:nvSpPr>
            <p:spPr>
              <a:xfrm>
                <a:off x="6912317" y="1441278"/>
                <a:ext cx="42356" cy="318774"/>
              </a:xfrm>
              <a:custGeom>
                <a:rect b="b" l="l" r="r" t="t"/>
                <a:pathLst>
                  <a:path extrusionOk="0" h="318774" w="42356">
                    <a:moveTo>
                      <a:pt x="21178" y="0"/>
                    </a:moveTo>
                    <a:cubicBezTo>
                      <a:pt x="26972" y="0"/>
                      <a:pt x="31917" y="1898"/>
                      <a:pt x="36113" y="5594"/>
                    </a:cubicBezTo>
                    <a:cubicBezTo>
                      <a:pt x="40259" y="9341"/>
                      <a:pt x="42357" y="15135"/>
                      <a:pt x="42357" y="23077"/>
                    </a:cubicBezTo>
                    <a:cubicBezTo>
                      <a:pt x="42357" y="31018"/>
                      <a:pt x="40259" y="36613"/>
                      <a:pt x="36113" y="40409"/>
                    </a:cubicBezTo>
                    <a:cubicBezTo>
                      <a:pt x="31967" y="44205"/>
                      <a:pt x="26972" y="46103"/>
                      <a:pt x="21178" y="46103"/>
                    </a:cubicBezTo>
                    <a:cubicBezTo>
                      <a:pt x="15084" y="46103"/>
                      <a:pt x="10039" y="44205"/>
                      <a:pt x="6044" y="40409"/>
                    </a:cubicBezTo>
                    <a:cubicBezTo>
                      <a:pt x="1997" y="36613"/>
                      <a:pt x="0" y="30819"/>
                      <a:pt x="0" y="23077"/>
                    </a:cubicBezTo>
                    <a:cubicBezTo>
                      <a:pt x="0" y="15334"/>
                      <a:pt x="1997" y="9341"/>
                      <a:pt x="6044" y="5594"/>
                    </a:cubicBezTo>
                    <a:cubicBezTo>
                      <a:pt x="10089" y="1848"/>
                      <a:pt x="15084" y="0"/>
                      <a:pt x="21178" y="0"/>
                    </a:cubicBezTo>
                    <a:close/>
                    <a:moveTo>
                      <a:pt x="38361" y="86811"/>
                    </a:moveTo>
                    <a:lnTo>
                      <a:pt x="38361" y="318775"/>
                    </a:lnTo>
                    <a:lnTo>
                      <a:pt x="3246" y="318775"/>
                    </a:lnTo>
                    <a:lnTo>
                      <a:pt x="3246" y="86811"/>
                    </a:lnTo>
                    <a:lnTo>
                      <a:pt x="38361" y="8681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36" name="Google Shape;4036;g34ed79b00d1_0_3626"/>
              <p:cNvSpPr/>
              <p:nvPr/>
            </p:nvSpPr>
            <p:spPr>
              <a:xfrm>
                <a:off x="7021754" y="1441278"/>
                <a:ext cx="42356" cy="318774"/>
              </a:xfrm>
              <a:custGeom>
                <a:rect b="b" l="l" r="r" t="t"/>
                <a:pathLst>
                  <a:path extrusionOk="0" h="318774" w="42356">
                    <a:moveTo>
                      <a:pt x="21178" y="0"/>
                    </a:moveTo>
                    <a:cubicBezTo>
                      <a:pt x="26973" y="0"/>
                      <a:pt x="31917" y="1898"/>
                      <a:pt x="36113" y="5594"/>
                    </a:cubicBezTo>
                    <a:cubicBezTo>
                      <a:pt x="40259" y="9341"/>
                      <a:pt x="42357" y="15135"/>
                      <a:pt x="42357" y="23077"/>
                    </a:cubicBezTo>
                    <a:cubicBezTo>
                      <a:pt x="42357" y="31018"/>
                      <a:pt x="40259" y="36613"/>
                      <a:pt x="36113" y="40409"/>
                    </a:cubicBezTo>
                    <a:cubicBezTo>
                      <a:pt x="31967" y="44205"/>
                      <a:pt x="26973" y="46103"/>
                      <a:pt x="21178" y="46103"/>
                    </a:cubicBezTo>
                    <a:cubicBezTo>
                      <a:pt x="15085" y="46103"/>
                      <a:pt x="10040" y="44205"/>
                      <a:pt x="6044" y="40409"/>
                    </a:cubicBezTo>
                    <a:cubicBezTo>
                      <a:pt x="1998" y="36613"/>
                      <a:pt x="0" y="30819"/>
                      <a:pt x="0" y="23077"/>
                    </a:cubicBezTo>
                    <a:cubicBezTo>
                      <a:pt x="0" y="15334"/>
                      <a:pt x="1998" y="9341"/>
                      <a:pt x="6044" y="5594"/>
                    </a:cubicBezTo>
                    <a:cubicBezTo>
                      <a:pt x="10090" y="1848"/>
                      <a:pt x="15085" y="0"/>
                      <a:pt x="21178" y="0"/>
                    </a:cubicBezTo>
                    <a:close/>
                    <a:moveTo>
                      <a:pt x="38311" y="86811"/>
                    </a:moveTo>
                    <a:lnTo>
                      <a:pt x="38311" y="318775"/>
                    </a:lnTo>
                    <a:lnTo>
                      <a:pt x="3197" y="318775"/>
                    </a:lnTo>
                    <a:lnTo>
                      <a:pt x="3197" y="86811"/>
                    </a:lnTo>
                    <a:lnTo>
                      <a:pt x="38311" y="8681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037" name="Google Shape;4037;g34ed79b00d1_0_3626"/>
            <p:cNvGrpSpPr/>
            <p:nvPr/>
          </p:nvGrpSpPr>
          <p:grpSpPr>
            <a:xfrm>
              <a:off x="4058979" y="685750"/>
              <a:ext cx="266877" cy="1780132"/>
              <a:chOff x="4058979" y="685750"/>
              <a:chExt cx="266877" cy="1780132"/>
            </a:xfrm>
          </p:grpSpPr>
          <p:sp>
            <p:nvSpPr>
              <p:cNvPr id="4038" name="Google Shape;4038;g34ed79b00d1_0_3626"/>
              <p:cNvSpPr/>
              <p:nvPr/>
            </p:nvSpPr>
            <p:spPr>
              <a:xfrm>
                <a:off x="4071216" y="2227326"/>
                <a:ext cx="190605" cy="238556"/>
              </a:xfrm>
              <a:custGeom>
                <a:rect b="b" l="l" r="r" t="t"/>
                <a:pathLst>
                  <a:path extrusionOk="0" h="238556" w="190605">
                    <a:moveTo>
                      <a:pt x="50" y="0"/>
                    </a:moveTo>
                    <a:lnTo>
                      <a:pt x="190556" y="50948"/>
                    </a:lnTo>
                    <a:lnTo>
                      <a:pt x="190556" y="73225"/>
                    </a:lnTo>
                    <a:lnTo>
                      <a:pt x="62336" y="110987"/>
                    </a:lnTo>
                    <a:cubicBezTo>
                      <a:pt x="58690" y="112135"/>
                      <a:pt x="55044" y="113184"/>
                      <a:pt x="51347" y="114183"/>
                    </a:cubicBezTo>
                    <a:cubicBezTo>
                      <a:pt x="47651" y="115182"/>
                      <a:pt x="44155" y="116131"/>
                      <a:pt x="40808" y="116981"/>
                    </a:cubicBezTo>
                    <a:cubicBezTo>
                      <a:pt x="37462" y="117830"/>
                      <a:pt x="34515" y="118579"/>
                      <a:pt x="31967" y="119128"/>
                    </a:cubicBezTo>
                    <a:cubicBezTo>
                      <a:pt x="29420" y="119678"/>
                      <a:pt x="27472" y="120127"/>
                      <a:pt x="26173" y="120377"/>
                    </a:cubicBezTo>
                    <a:cubicBezTo>
                      <a:pt x="27472" y="120577"/>
                      <a:pt x="29370" y="120877"/>
                      <a:pt x="31917" y="121376"/>
                    </a:cubicBezTo>
                    <a:cubicBezTo>
                      <a:pt x="34415" y="121876"/>
                      <a:pt x="37362" y="122475"/>
                      <a:pt x="40659" y="123174"/>
                    </a:cubicBezTo>
                    <a:cubicBezTo>
                      <a:pt x="43955" y="123924"/>
                      <a:pt x="47502" y="124773"/>
                      <a:pt x="51198" y="125772"/>
                    </a:cubicBezTo>
                    <a:cubicBezTo>
                      <a:pt x="54944" y="126770"/>
                      <a:pt x="58690" y="127820"/>
                      <a:pt x="62536" y="128968"/>
                    </a:cubicBezTo>
                    <a:lnTo>
                      <a:pt x="190605" y="165731"/>
                    </a:lnTo>
                    <a:lnTo>
                      <a:pt x="190605" y="188008"/>
                    </a:lnTo>
                    <a:lnTo>
                      <a:pt x="100" y="238556"/>
                    </a:lnTo>
                    <a:lnTo>
                      <a:pt x="100" y="215480"/>
                    </a:lnTo>
                    <a:lnTo>
                      <a:pt x="119578" y="184861"/>
                    </a:lnTo>
                    <a:cubicBezTo>
                      <a:pt x="123574" y="183812"/>
                      <a:pt x="127520" y="182863"/>
                      <a:pt x="131366" y="181914"/>
                    </a:cubicBezTo>
                    <a:cubicBezTo>
                      <a:pt x="135212" y="180965"/>
                      <a:pt x="139008" y="180166"/>
                      <a:pt x="142654" y="179417"/>
                    </a:cubicBezTo>
                    <a:cubicBezTo>
                      <a:pt x="146301" y="178668"/>
                      <a:pt x="149847" y="178018"/>
                      <a:pt x="153344" y="177419"/>
                    </a:cubicBezTo>
                    <a:cubicBezTo>
                      <a:pt x="156840" y="176819"/>
                      <a:pt x="160187" y="176270"/>
                      <a:pt x="163483" y="175721"/>
                    </a:cubicBezTo>
                    <a:cubicBezTo>
                      <a:pt x="160087" y="175271"/>
                      <a:pt x="156540" y="174722"/>
                      <a:pt x="152844" y="174022"/>
                    </a:cubicBezTo>
                    <a:cubicBezTo>
                      <a:pt x="149148" y="173323"/>
                      <a:pt x="145402" y="172574"/>
                      <a:pt x="141555" y="171725"/>
                    </a:cubicBezTo>
                    <a:cubicBezTo>
                      <a:pt x="137709" y="170876"/>
                      <a:pt x="133863" y="169977"/>
                      <a:pt x="129967" y="168977"/>
                    </a:cubicBezTo>
                    <a:cubicBezTo>
                      <a:pt x="126071" y="167978"/>
                      <a:pt x="122125" y="166930"/>
                      <a:pt x="118229" y="165781"/>
                    </a:cubicBezTo>
                    <a:lnTo>
                      <a:pt x="50" y="131516"/>
                    </a:lnTo>
                    <a:lnTo>
                      <a:pt x="50" y="108739"/>
                    </a:lnTo>
                    <a:lnTo>
                      <a:pt x="119128" y="73025"/>
                    </a:lnTo>
                    <a:cubicBezTo>
                      <a:pt x="123224" y="71827"/>
                      <a:pt x="127270" y="70678"/>
                      <a:pt x="131266" y="69629"/>
                    </a:cubicBezTo>
                    <a:cubicBezTo>
                      <a:pt x="135262" y="68580"/>
                      <a:pt x="139158" y="67631"/>
                      <a:pt x="142904" y="66832"/>
                    </a:cubicBezTo>
                    <a:cubicBezTo>
                      <a:pt x="146700" y="65983"/>
                      <a:pt x="150296" y="65283"/>
                      <a:pt x="153743" y="64634"/>
                    </a:cubicBezTo>
                    <a:cubicBezTo>
                      <a:pt x="157189" y="63985"/>
                      <a:pt x="160386" y="63385"/>
                      <a:pt x="163433" y="62886"/>
                    </a:cubicBezTo>
                    <a:cubicBezTo>
                      <a:pt x="159187" y="62286"/>
                      <a:pt x="154692" y="61537"/>
                      <a:pt x="149997" y="60688"/>
                    </a:cubicBezTo>
                    <a:cubicBezTo>
                      <a:pt x="145302" y="59839"/>
                      <a:pt x="140407" y="58790"/>
                      <a:pt x="135262" y="57641"/>
                    </a:cubicBezTo>
                    <a:cubicBezTo>
                      <a:pt x="130117" y="56492"/>
                      <a:pt x="124823" y="55194"/>
                      <a:pt x="119378" y="53795"/>
                    </a:cubicBezTo>
                    <a:lnTo>
                      <a:pt x="0" y="231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39" name="Google Shape;4039;g34ed79b00d1_0_3626"/>
              <p:cNvSpPr/>
              <p:nvPr/>
            </p:nvSpPr>
            <p:spPr>
              <a:xfrm>
                <a:off x="4065522" y="2176528"/>
                <a:ext cx="196249" cy="26073"/>
              </a:xfrm>
              <a:custGeom>
                <a:rect b="b" l="l" r="r" t="t"/>
                <a:pathLst>
                  <a:path extrusionOk="0" h="26073" w="196249">
                    <a:moveTo>
                      <a:pt x="0" y="13037"/>
                    </a:moveTo>
                    <a:cubicBezTo>
                      <a:pt x="0" y="9490"/>
                      <a:pt x="1149" y="6393"/>
                      <a:pt x="3446" y="3846"/>
                    </a:cubicBezTo>
                    <a:cubicBezTo>
                      <a:pt x="5744" y="1299"/>
                      <a:pt x="9340" y="0"/>
                      <a:pt x="14186" y="0"/>
                    </a:cubicBezTo>
                    <a:cubicBezTo>
                      <a:pt x="19031" y="0"/>
                      <a:pt x="22527" y="1299"/>
                      <a:pt x="24875" y="3846"/>
                    </a:cubicBezTo>
                    <a:cubicBezTo>
                      <a:pt x="27222" y="6393"/>
                      <a:pt x="28371" y="9490"/>
                      <a:pt x="28371" y="13037"/>
                    </a:cubicBezTo>
                    <a:cubicBezTo>
                      <a:pt x="28371" y="16783"/>
                      <a:pt x="27222" y="19880"/>
                      <a:pt x="24875" y="22377"/>
                    </a:cubicBezTo>
                    <a:cubicBezTo>
                      <a:pt x="22527" y="24875"/>
                      <a:pt x="18981" y="26073"/>
                      <a:pt x="14186" y="26073"/>
                    </a:cubicBezTo>
                    <a:cubicBezTo>
                      <a:pt x="9390" y="26073"/>
                      <a:pt x="5744" y="24825"/>
                      <a:pt x="3446" y="22377"/>
                    </a:cubicBezTo>
                    <a:cubicBezTo>
                      <a:pt x="1149" y="19880"/>
                      <a:pt x="0" y="16783"/>
                      <a:pt x="0" y="13037"/>
                    </a:cubicBezTo>
                    <a:close/>
                    <a:moveTo>
                      <a:pt x="53446" y="2497"/>
                    </a:moveTo>
                    <a:lnTo>
                      <a:pt x="196250" y="2497"/>
                    </a:lnTo>
                    <a:lnTo>
                      <a:pt x="196250" y="24125"/>
                    </a:lnTo>
                    <a:lnTo>
                      <a:pt x="53446" y="24125"/>
                    </a:lnTo>
                    <a:lnTo>
                      <a:pt x="53446" y="2497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40" name="Google Shape;4040;g34ed79b00d1_0_3626"/>
              <p:cNvSpPr/>
              <p:nvPr/>
            </p:nvSpPr>
            <p:spPr>
              <a:xfrm>
                <a:off x="4065572" y="2109147"/>
                <a:ext cx="260284" cy="61487"/>
              </a:xfrm>
              <a:custGeom>
                <a:rect b="b" l="l" r="r" t="t"/>
                <a:pathLst>
                  <a:path extrusionOk="0" h="61487" w="260284">
                    <a:moveTo>
                      <a:pt x="14186" y="26073"/>
                    </a:moveTo>
                    <a:cubicBezTo>
                      <a:pt x="9340" y="26073"/>
                      <a:pt x="5744" y="24825"/>
                      <a:pt x="3446" y="22377"/>
                    </a:cubicBezTo>
                    <a:cubicBezTo>
                      <a:pt x="1149" y="19880"/>
                      <a:pt x="0" y="16783"/>
                      <a:pt x="0" y="13037"/>
                    </a:cubicBezTo>
                    <a:cubicBezTo>
                      <a:pt x="0" y="9290"/>
                      <a:pt x="1149" y="6393"/>
                      <a:pt x="3446" y="3846"/>
                    </a:cubicBezTo>
                    <a:cubicBezTo>
                      <a:pt x="5744" y="1299"/>
                      <a:pt x="9340" y="0"/>
                      <a:pt x="14186" y="0"/>
                    </a:cubicBezTo>
                    <a:cubicBezTo>
                      <a:pt x="19031" y="0"/>
                      <a:pt x="22527" y="1299"/>
                      <a:pt x="24875" y="3846"/>
                    </a:cubicBezTo>
                    <a:cubicBezTo>
                      <a:pt x="27222" y="6393"/>
                      <a:pt x="28371" y="9490"/>
                      <a:pt x="28371" y="13037"/>
                    </a:cubicBezTo>
                    <a:cubicBezTo>
                      <a:pt x="28371" y="16783"/>
                      <a:pt x="27222" y="19880"/>
                      <a:pt x="24875" y="22377"/>
                    </a:cubicBezTo>
                    <a:cubicBezTo>
                      <a:pt x="22527" y="24875"/>
                      <a:pt x="18981" y="26073"/>
                      <a:pt x="14186" y="26073"/>
                    </a:cubicBezTo>
                    <a:close/>
                    <a:moveTo>
                      <a:pt x="260284" y="41308"/>
                    </a:moveTo>
                    <a:cubicBezTo>
                      <a:pt x="260284" y="45753"/>
                      <a:pt x="259935" y="49599"/>
                      <a:pt x="259285" y="52896"/>
                    </a:cubicBezTo>
                    <a:cubicBezTo>
                      <a:pt x="258636" y="56193"/>
                      <a:pt x="257887" y="59040"/>
                      <a:pt x="256988" y="61487"/>
                    </a:cubicBezTo>
                    <a:lnTo>
                      <a:pt x="239406" y="61487"/>
                    </a:lnTo>
                    <a:cubicBezTo>
                      <a:pt x="240255" y="58790"/>
                      <a:pt x="240954" y="56043"/>
                      <a:pt x="241404" y="53296"/>
                    </a:cubicBezTo>
                    <a:cubicBezTo>
                      <a:pt x="241903" y="50498"/>
                      <a:pt x="242103" y="47402"/>
                      <a:pt x="242103" y="43905"/>
                    </a:cubicBezTo>
                    <a:cubicBezTo>
                      <a:pt x="242103" y="38011"/>
                      <a:pt x="240455" y="33216"/>
                      <a:pt x="237158" y="29570"/>
                    </a:cubicBezTo>
                    <a:cubicBezTo>
                      <a:pt x="233861" y="25924"/>
                      <a:pt x="227867" y="24075"/>
                      <a:pt x="219176" y="24075"/>
                    </a:cubicBezTo>
                    <a:lnTo>
                      <a:pt x="53296" y="24075"/>
                    </a:lnTo>
                    <a:lnTo>
                      <a:pt x="53296" y="2447"/>
                    </a:lnTo>
                    <a:lnTo>
                      <a:pt x="218627" y="2447"/>
                    </a:lnTo>
                    <a:cubicBezTo>
                      <a:pt x="227318" y="2447"/>
                      <a:pt x="234760" y="3846"/>
                      <a:pt x="240954" y="6593"/>
                    </a:cubicBezTo>
                    <a:cubicBezTo>
                      <a:pt x="247148" y="9390"/>
                      <a:pt x="251943" y="13636"/>
                      <a:pt x="255239" y="19380"/>
                    </a:cubicBezTo>
                    <a:cubicBezTo>
                      <a:pt x="258536" y="25124"/>
                      <a:pt x="260185" y="32417"/>
                      <a:pt x="260185" y="4125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41" name="Google Shape;4041;g34ed79b00d1_0_3626"/>
              <p:cNvSpPr/>
              <p:nvPr/>
            </p:nvSpPr>
            <p:spPr>
              <a:xfrm>
                <a:off x="4059029" y="1881229"/>
                <a:ext cx="202743" cy="115332"/>
              </a:xfrm>
              <a:custGeom>
                <a:rect b="b" l="l" r="r" t="t"/>
                <a:pathLst>
                  <a:path extrusionOk="0" h="115332" w="202743">
                    <a:moveTo>
                      <a:pt x="0" y="93854"/>
                    </a:moveTo>
                    <a:lnTo>
                      <a:pt x="105293" y="93854"/>
                    </a:lnTo>
                    <a:cubicBezTo>
                      <a:pt x="108789" y="93854"/>
                      <a:pt x="112985" y="94004"/>
                      <a:pt x="117980" y="94254"/>
                    </a:cubicBezTo>
                    <a:cubicBezTo>
                      <a:pt x="122974" y="94503"/>
                      <a:pt x="127370" y="94753"/>
                      <a:pt x="131216" y="94903"/>
                    </a:cubicBezTo>
                    <a:lnTo>
                      <a:pt x="131216" y="94004"/>
                    </a:lnTo>
                    <a:cubicBezTo>
                      <a:pt x="128968" y="92156"/>
                      <a:pt x="125622" y="89509"/>
                      <a:pt x="121176" y="86012"/>
                    </a:cubicBezTo>
                    <a:cubicBezTo>
                      <a:pt x="116731" y="82516"/>
                      <a:pt x="113184" y="79519"/>
                      <a:pt x="110487" y="77071"/>
                    </a:cubicBezTo>
                    <a:lnTo>
                      <a:pt x="59939" y="29620"/>
                    </a:lnTo>
                    <a:lnTo>
                      <a:pt x="59939" y="4196"/>
                    </a:lnTo>
                    <a:lnTo>
                      <a:pt x="120927" y="61637"/>
                    </a:lnTo>
                    <a:lnTo>
                      <a:pt x="202743" y="0"/>
                    </a:lnTo>
                    <a:lnTo>
                      <a:pt x="202743" y="26073"/>
                    </a:lnTo>
                    <a:lnTo>
                      <a:pt x="135112" y="76522"/>
                    </a:lnTo>
                    <a:lnTo>
                      <a:pt x="150996" y="93854"/>
                    </a:lnTo>
                    <a:lnTo>
                      <a:pt x="202743" y="93854"/>
                    </a:lnTo>
                    <a:lnTo>
                      <a:pt x="202743" y="115332"/>
                    </a:lnTo>
                    <a:lnTo>
                      <a:pt x="0" y="115332"/>
                    </a:lnTo>
                    <a:lnTo>
                      <a:pt x="0" y="93854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42" name="Google Shape;4042;g34ed79b00d1_0_3626"/>
              <p:cNvSpPr/>
              <p:nvPr/>
            </p:nvSpPr>
            <p:spPr>
              <a:xfrm>
                <a:off x="4118917" y="1738475"/>
                <a:ext cx="145451" cy="119528"/>
              </a:xfrm>
              <a:custGeom>
                <a:rect b="b" l="l" r="r" t="t"/>
                <a:pathLst>
                  <a:path extrusionOk="0" h="119528" w="145451">
                    <a:moveTo>
                      <a:pt x="50" y="0"/>
                    </a:moveTo>
                    <a:lnTo>
                      <a:pt x="142854" y="0"/>
                    </a:lnTo>
                    <a:lnTo>
                      <a:pt x="142854" y="17732"/>
                    </a:lnTo>
                    <a:lnTo>
                      <a:pt x="122775" y="20879"/>
                    </a:lnTo>
                    <a:lnTo>
                      <a:pt x="122775" y="22028"/>
                    </a:lnTo>
                    <a:cubicBezTo>
                      <a:pt x="127720" y="24975"/>
                      <a:pt x="131916" y="28821"/>
                      <a:pt x="135262" y="33516"/>
                    </a:cubicBezTo>
                    <a:cubicBezTo>
                      <a:pt x="138659" y="38211"/>
                      <a:pt x="141206" y="43506"/>
                      <a:pt x="142904" y="49350"/>
                    </a:cubicBezTo>
                    <a:cubicBezTo>
                      <a:pt x="144602" y="55194"/>
                      <a:pt x="145452" y="61437"/>
                      <a:pt x="145452" y="68031"/>
                    </a:cubicBezTo>
                    <a:cubicBezTo>
                      <a:pt x="145452" y="79319"/>
                      <a:pt x="143603" y="88809"/>
                      <a:pt x="139957" y="96452"/>
                    </a:cubicBezTo>
                    <a:cubicBezTo>
                      <a:pt x="136311" y="104094"/>
                      <a:pt x="130667" y="109838"/>
                      <a:pt x="123024" y="113734"/>
                    </a:cubicBezTo>
                    <a:cubicBezTo>
                      <a:pt x="115382" y="117580"/>
                      <a:pt x="105542" y="119528"/>
                      <a:pt x="93554" y="119528"/>
                    </a:cubicBezTo>
                    <a:lnTo>
                      <a:pt x="0" y="119528"/>
                    </a:lnTo>
                    <a:lnTo>
                      <a:pt x="0" y="97650"/>
                    </a:lnTo>
                    <a:lnTo>
                      <a:pt x="92006" y="97650"/>
                    </a:lnTo>
                    <a:cubicBezTo>
                      <a:pt x="103894" y="97650"/>
                      <a:pt x="112785" y="94953"/>
                      <a:pt x="118629" y="89559"/>
                    </a:cubicBezTo>
                    <a:cubicBezTo>
                      <a:pt x="124473" y="84164"/>
                      <a:pt x="127420" y="75973"/>
                      <a:pt x="127420" y="64934"/>
                    </a:cubicBezTo>
                    <a:cubicBezTo>
                      <a:pt x="127420" y="53895"/>
                      <a:pt x="125422" y="45903"/>
                      <a:pt x="121426" y="39610"/>
                    </a:cubicBezTo>
                    <a:cubicBezTo>
                      <a:pt x="117430" y="33316"/>
                      <a:pt x="111536" y="28771"/>
                      <a:pt x="103794" y="25974"/>
                    </a:cubicBezTo>
                    <a:cubicBezTo>
                      <a:pt x="96002" y="23176"/>
                      <a:pt x="86462" y="21828"/>
                      <a:pt x="75173" y="21828"/>
                    </a:cubicBezTo>
                    <a:lnTo>
                      <a:pt x="0" y="21828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43" name="Google Shape;4043;g34ed79b00d1_0_3626"/>
              <p:cNvSpPr/>
              <p:nvPr/>
            </p:nvSpPr>
            <p:spPr>
              <a:xfrm>
                <a:off x="4116370" y="1573593"/>
                <a:ext cx="145451" cy="119128"/>
              </a:xfrm>
              <a:custGeom>
                <a:rect b="b" l="l" r="r" t="t"/>
                <a:pathLst>
                  <a:path extrusionOk="0" h="119128" w="145451">
                    <a:moveTo>
                      <a:pt x="0" y="51497"/>
                    </a:moveTo>
                    <a:cubicBezTo>
                      <a:pt x="0" y="34565"/>
                      <a:pt x="4146" y="21728"/>
                      <a:pt x="12437" y="13037"/>
                    </a:cubicBezTo>
                    <a:cubicBezTo>
                      <a:pt x="20729" y="4346"/>
                      <a:pt x="34065" y="0"/>
                      <a:pt x="52396" y="0"/>
                    </a:cubicBezTo>
                    <a:lnTo>
                      <a:pt x="145452" y="0"/>
                    </a:lnTo>
                    <a:lnTo>
                      <a:pt x="145452" y="21378"/>
                    </a:lnTo>
                    <a:lnTo>
                      <a:pt x="53845" y="21378"/>
                    </a:lnTo>
                    <a:cubicBezTo>
                      <a:pt x="41957" y="21378"/>
                      <a:pt x="33017" y="24075"/>
                      <a:pt x="27122" y="29520"/>
                    </a:cubicBezTo>
                    <a:cubicBezTo>
                      <a:pt x="21228" y="34964"/>
                      <a:pt x="18282" y="43256"/>
                      <a:pt x="18282" y="54494"/>
                    </a:cubicBezTo>
                    <a:cubicBezTo>
                      <a:pt x="18282" y="70328"/>
                      <a:pt x="22777" y="81417"/>
                      <a:pt x="31718" y="87860"/>
                    </a:cubicBezTo>
                    <a:cubicBezTo>
                      <a:pt x="40659" y="94304"/>
                      <a:pt x="53645" y="97500"/>
                      <a:pt x="70678" y="97500"/>
                    </a:cubicBezTo>
                    <a:lnTo>
                      <a:pt x="145452" y="97500"/>
                    </a:lnTo>
                    <a:lnTo>
                      <a:pt x="145452" y="119128"/>
                    </a:lnTo>
                    <a:lnTo>
                      <a:pt x="2647" y="119128"/>
                    </a:lnTo>
                    <a:lnTo>
                      <a:pt x="2647" y="101646"/>
                    </a:lnTo>
                    <a:lnTo>
                      <a:pt x="23226" y="98399"/>
                    </a:lnTo>
                    <a:lnTo>
                      <a:pt x="23226" y="97251"/>
                    </a:lnTo>
                    <a:cubicBezTo>
                      <a:pt x="18182" y="94204"/>
                      <a:pt x="13936" y="90358"/>
                      <a:pt x="10539" y="85663"/>
                    </a:cubicBezTo>
                    <a:cubicBezTo>
                      <a:pt x="7093" y="80967"/>
                      <a:pt x="4496" y="75723"/>
                      <a:pt x="2747" y="69879"/>
                    </a:cubicBezTo>
                    <a:cubicBezTo>
                      <a:pt x="949" y="64085"/>
                      <a:pt x="100" y="57941"/>
                      <a:pt x="100" y="5149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44" name="Google Shape;4044;g34ed79b00d1_0_3626"/>
              <p:cNvSpPr/>
              <p:nvPr/>
            </p:nvSpPr>
            <p:spPr>
              <a:xfrm>
                <a:off x="4116370" y="1409960"/>
                <a:ext cx="145451" cy="119128"/>
              </a:xfrm>
              <a:custGeom>
                <a:rect b="b" l="l" r="r" t="t"/>
                <a:pathLst>
                  <a:path extrusionOk="0" h="119128" w="145451">
                    <a:moveTo>
                      <a:pt x="0" y="51497"/>
                    </a:moveTo>
                    <a:cubicBezTo>
                      <a:pt x="0" y="34565"/>
                      <a:pt x="4146" y="21728"/>
                      <a:pt x="12437" y="13037"/>
                    </a:cubicBezTo>
                    <a:cubicBezTo>
                      <a:pt x="20729" y="4346"/>
                      <a:pt x="34065" y="0"/>
                      <a:pt x="52396" y="0"/>
                    </a:cubicBezTo>
                    <a:lnTo>
                      <a:pt x="145452" y="0"/>
                    </a:lnTo>
                    <a:lnTo>
                      <a:pt x="145452" y="21378"/>
                    </a:lnTo>
                    <a:lnTo>
                      <a:pt x="53845" y="21378"/>
                    </a:lnTo>
                    <a:cubicBezTo>
                      <a:pt x="41957" y="21378"/>
                      <a:pt x="33017" y="24075"/>
                      <a:pt x="27122" y="29520"/>
                    </a:cubicBezTo>
                    <a:cubicBezTo>
                      <a:pt x="21228" y="34964"/>
                      <a:pt x="18282" y="43256"/>
                      <a:pt x="18282" y="54494"/>
                    </a:cubicBezTo>
                    <a:cubicBezTo>
                      <a:pt x="18282" y="70328"/>
                      <a:pt x="22777" y="81417"/>
                      <a:pt x="31718" y="87860"/>
                    </a:cubicBezTo>
                    <a:cubicBezTo>
                      <a:pt x="40659" y="94304"/>
                      <a:pt x="53645" y="97500"/>
                      <a:pt x="70678" y="97500"/>
                    </a:cubicBezTo>
                    <a:lnTo>
                      <a:pt x="145452" y="97500"/>
                    </a:lnTo>
                    <a:lnTo>
                      <a:pt x="145452" y="119128"/>
                    </a:lnTo>
                    <a:lnTo>
                      <a:pt x="2647" y="119128"/>
                    </a:lnTo>
                    <a:lnTo>
                      <a:pt x="2647" y="101646"/>
                    </a:lnTo>
                    <a:lnTo>
                      <a:pt x="23226" y="98400"/>
                    </a:lnTo>
                    <a:lnTo>
                      <a:pt x="23226" y="97251"/>
                    </a:lnTo>
                    <a:cubicBezTo>
                      <a:pt x="18182" y="94204"/>
                      <a:pt x="13936" y="90358"/>
                      <a:pt x="10539" y="85663"/>
                    </a:cubicBezTo>
                    <a:cubicBezTo>
                      <a:pt x="7093" y="80967"/>
                      <a:pt x="4496" y="75723"/>
                      <a:pt x="2747" y="69879"/>
                    </a:cubicBezTo>
                    <a:cubicBezTo>
                      <a:pt x="949" y="64085"/>
                      <a:pt x="100" y="57941"/>
                      <a:pt x="100" y="5149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45" name="Google Shape;4045;g34ed79b00d1_0_3626"/>
              <p:cNvSpPr/>
              <p:nvPr/>
            </p:nvSpPr>
            <p:spPr>
              <a:xfrm>
                <a:off x="4116370" y="1252321"/>
                <a:ext cx="148048" cy="121126"/>
              </a:xfrm>
              <a:custGeom>
                <a:rect b="b" l="l" r="r" t="t"/>
                <a:pathLst>
                  <a:path extrusionOk="0" h="121126" w="148048">
                    <a:moveTo>
                      <a:pt x="0" y="58091"/>
                    </a:moveTo>
                    <a:cubicBezTo>
                      <a:pt x="0" y="45953"/>
                      <a:pt x="2697" y="35514"/>
                      <a:pt x="8092" y="26823"/>
                    </a:cubicBezTo>
                    <a:cubicBezTo>
                      <a:pt x="13486" y="18132"/>
                      <a:pt x="21029" y="11488"/>
                      <a:pt x="30719" y="6893"/>
                    </a:cubicBezTo>
                    <a:cubicBezTo>
                      <a:pt x="40409" y="2298"/>
                      <a:pt x="51697" y="0"/>
                      <a:pt x="64684" y="0"/>
                    </a:cubicBezTo>
                    <a:lnTo>
                      <a:pt x="78120" y="0"/>
                    </a:lnTo>
                    <a:lnTo>
                      <a:pt x="78120" y="98649"/>
                    </a:lnTo>
                    <a:cubicBezTo>
                      <a:pt x="94903" y="98400"/>
                      <a:pt x="107640" y="94204"/>
                      <a:pt x="116431" y="86162"/>
                    </a:cubicBezTo>
                    <a:cubicBezTo>
                      <a:pt x="125222" y="78070"/>
                      <a:pt x="129568" y="66682"/>
                      <a:pt x="129568" y="52047"/>
                    </a:cubicBezTo>
                    <a:cubicBezTo>
                      <a:pt x="129568" y="43006"/>
                      <a:pt x="128719" y="35014"/>
                      <a:pt x="127070" y="28071"/>
                    </a:cubicBezTo>
                    <a:cubicBezTo>
                      <a:pt x="125422" y="21128"/>
                      <a:pt x="122974" y="13936"/>
                      <a:pt x="119778" y="6443"/>
                    </a:cubicBezTo>
                    <a:lnTo>
                      <a:pt x="138809" y="6443"/>
                    </a:lnTo>
                    <a:cubicBezTo>
                      <a:pt x="142005" y="13636"/>
                      <a:pt x="144353" y="20779"/>
                      <a:pt x="145851" y="27871"/>
                    </a:cubicBezTo>
                    <a:cubicBezTo>
                      <a:pt x="147350" y="34964"/>
                      <a:pt x="148049" y="43306"/>
                      <a:pt x="148049" y="52946"/>
                    </a:cubicBezTo>
                    <a:cubicBezTo>
                      <a:pt x="148049" y="66682"/>
                      <a:pt x="145252" y="78620"/>
                      <a:pt x="139658" y="88859"/>
                    </a:cubicBezTo>
                    <a:cubicBezTo>
                      <a:pt x="134063" y="99049"/>
                      <a:pt x="125822" y="106991"/>
                      <a:pt x="114983" y="112635"/>
                    </a:cubicBezTo>
                    <a:cubicBezTo>
                      <a:pt x="104144" y="118279"/>
                      <a:pt x="90857" y="121126"/>
                      <a:pt x="75124" y="121126"/>
                    </a:cubicBezTo>
                    <a:cubicBezTo>
                      <a:pt x="59389" y="121126"/>
                      <a:pt x="46453" y="118529"/>
                      <a:pt x="35164" y="113384"/>
                    </a:cubicBezTo>
                    <a:cubicBezTo>
                      <a:pt x="23926" y="108240"/>
                      <a:pt x="15234" y="100897"/>
                      <a:pt x="9191" y="91507"/>
                    </a:cubicBezTo>
                    <a:cubicBezTo>
                      <a:pt x="3097" y="82066"/>
                      <a:pt x="50" y="70978"/>
                      <a:pt x="50" y="58191"/>
                    </a:cubicBezTo>
                    <a:close/>
                    <a:moveTo>
                      <a:pt x="17682" y="58340"/>
                    </a:moveTo>
                    <a:cubicBezTo>
                      <a:pt x="17682" y="69879"/>
                      <a:pt x="21478" y="79119"/>
                      <a:pt x="29020" y="85962"/>
                    </a:cubicBezTo>
                    <a:cubicBezTo>
                      <a:pt x="36563" y="92805"/>
                      <a:pt x="47152" y="96901"/>
                      <a:pt x="60688" y="98200"/>
                    </a:cubicBezTo>
                    <a:lnTo>
                      <a:pt x="60688" y="22627"/>
                    </a:lnTo>
                    <a:cubicBezTo>
                      <a:pt x="52197" y="22727"/>
                      <a:pt x="44704" y="24025"/>
                      <a:pt x="38211" y="26623"/>
                    </a:cubicBezTo>
                    <a:cubicBezTo>
                      <a:pt x="31718" y="29170"/>
                      <a:pt x="26723" y="33066"/>
                      <a:pt x="23076" y="38261"/>
                    </a:cubicBezTo>
                    <a:cubicBezTo>
                      <a:pt x="19430" y="43456"/>
                      <a:pt x="17682" y="50149"/>
                      <a:pt x="17682" y="5834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46" name="Google Shape;4046;g34ed79b00d1_0_3626"/>
              <p:cNvSpPr/>
              <p:nvPr/>
            </p:nvSpPr>
            <p:spPr>
              <a:xfrm>
                <a:off x="4116370" y="1096430"/>
                <a:ext cx="145451" cy="119128"/>
              </a:xfrm>
              <a:custGeom>
                <a:rect b="b" l="l" r="r" t="t"/>
                <a:pathLst>
                  <a:path extrusionOk="0" h="119128" w="145451">
                    <a:moveTo>
                      <a:pt x="0" y="51498"/>
                    </a:moveTo>
                    <a:cubicBezTo>
                      <a:pt x="0" y="34565"/>
                      <a:pt x="4146" y="21728"/>
                      <a:pt x="12437" y="13037"/>
                    </a:cubicBezTo>
                    <a:cubicBezTo>
                      <a:pt x="20729" y="4346"/>
                      <a:pt x="34065" y="0"/>
                      <a:pt x="52396" y="0"/>
                    </a:cubicBezTo>
                    <a:lnTo>
                      <a:pt x="145452" y="0"/>
                    </a:lnTo>
                    <a:lnTo>
                      <a:pt x="145452" y="21378"/>
                    </a:lnTo>
                    <a:lnTo>
                      <a:pt x="53845" y="21378"/>
                    </a:lnTo>
                    <a:cubicBezTo>
                      <a:pt x="41957" y="21378"/>
                      <a:pt x="33017" y="24075"/>
                      <a:pt x="27122" y="29520"/>
                    </a:cubicBezTo>
                    <a:cubicBezTo>
                      <a:pt x="21228" y="34964"/>
                      <a:pt x="18282" y="43256"/>
                      <a:pt x="18282" y="54494"/>
                    </a:cubicBezTo>
                    <a:cubicBezTo>
                      <a:pt x="18282" y="70328"/>
                      <a:pt x="22777" y="81417"/>
                      <a:pt x="31718" y="87860"/>
                    </a:cubicBezTo>
                    <a:cubicBezTo>
                      <a:pt x="40659" y="94304"/>
                      <a:pt x="53645" y="97501"/>
                      <a:pt x="70678" y="97501"/>
                    </a:cubicBezTo>
                    <a:lnTo>
                      <a:pt x="145452" y="97501"/>
                    </a:lnTo>
                    <a:lnTo>
                      <a:pt x="145452" y="119128"/>
                    </a:lnTo>
                    <a:lnTo>
                      <a:pt x="2647" y="119128"/>
                    </a:lnTo>
                    <a:lnTo>
                      <a:pt x="2647" y="101646"/>
                    </a:lnTo>
                    <a:lnTo>
                      <a:pt x="23226" y="98400"/>
                    </a:lnTo>
                    <a:lnTo>
                      <a:pt x="23226" y="97251"/>
                    </a:lnTo>
                    <a:cubicBezTo>
                      <a:pt x="18182" y="94204"/>
                      <a:pt x="13936" y="90358"/>
                      <a:pt x="10539" y="85663"/>
                    </a:cubicBezTo>
                    <a:cubicBezTo>
                      <a:pt x="7093" y="80967"/>
                      <a:pt x="4496" y="75723"/>
                      <a:pt x="2747" y="69879"/>
                    </a:cubicBezTo>
                    <a:cubicBezTo>
                      <a:pt x="949" y="64085"/>
                      <a:pt x="100" y="57941"/>
                      <a:pt x="100" y="5149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47" name="Google Shape;4047;g34ed79b00d1_0_3626"/>
              <p:cNvSpPr/>
              <p:nvPr/>
            </p:nvSpPr>
            <p:spPr>
              <a:xfrm>
                <a:off x="4058979" y="865067"/>
                <a:ext cx="205390" cy="125471"/>
              </a:xfrm>
              <a:custGeom>
                <a:rect b="b" l="l" r="r" t="t"/>
                <a:pathLst>
                  <a:path extrusionOk="0" h="125471" w="205390">
                    <a:moveTo>
                      <a:pt x="205390" y="66682"/>
                    </a:moveTo>
                    <a:cubicBezTo>
                      <a:pt x="205390" y="84763"/>
                      <a:pt x="199247" y="99049"/>
                      <a:pt x="186909" y="109638"/>
                    </a:cubicBezTo>
                    <a:cubicBezTo>
                      <a:pt x="174572" y="120177"/>
                      <a:pt x="156241" y="125472"/>
                      <a:pt x="131916" y="125472"/>
                    </a:cubicBezTo>
                    <a:cubicBezTo>
                      <a:pt x="107590" y="125472"/>
                      <a:pt x="88760" y="120077"/>
                      <a:pt x="76222" y="109338"/>
                    </a:cubicBezTo>
                    <a:cubicBezTo>
                      <a:pt x="63685" y="98599"/>
                      <a:pt x="57391" y="84214"/>
                      <a:pt x="57391" y="66332"/>
                    </a:cubicBezTo>
                    <a:cubicBezTo>
                      <a:pt x="57391" y="58790"/>
                      <a:pt x="58390" y="52197"/>
                      <a:pt x="60388" y="46503"/>
                    </a:cubicBezTo>
                    <a:cubicBezTo>
                      <a:pt x="62386" y="40858"/>
                      <a:pt x="65084" y="36013"/>
                      <a:pt x="68380" y="31917"/>
                    </a:cubicBezTo>
                    <a:cubicBezTo>
                      <a:pt x="71727" y="27822"/>
                      <a:pt x="75523" y="24425"/>
                      <a:pt x="79769" y="21628"/>
                    </a:cubicBezTo>
                    <a:lnTo>
                      <a:pt x="79769" y="20080"/>
                    </a:lnTo>
                    <a:cubicBezTo>
                      <a:pt x="77071" y="20429"/>
                      <a:pt x="73375" y="20779"/>
                      <a:pt x="68680" y="21128"/>
                    </a:cubicBezTo>
                    <a:cubicBezTo>
                      <a:pt x="63985" y="21478"/>
                      <a:pt x="60189" y="21628"/>
                      <a:pt x="57192" y="21628"/>
                    </a:cubicBezTo>
                    <a:lnTo>
                      <a:pt x="0" y="21628"/>
                    </a:lnTo>
                    <a:lnTo>
                      <a:pt x="0" y="0"/>
                    </a:lnTo>
                    <a:lnTo>
                      <a:pt x="202743" y="0"/>
                    </a:lnTo>
                    <a:lnTo>
                      <a:pt x="202743" y="17482"/>
                    </a:lnTo>
                    <a:lnTo>
                      <a:pt x="182414" y="20729"/>
                    </a:lnTo>
                    <a:lnTo>
                      <a:pt x="182414" y="21628"/>
                    </a:lnTo>
                    <a:cubicBezTo>
                      <a:pt x="186659" y="24325"/>
                      <a:pt x="190556" y="27722"/>
                      <a:pt x="194002" y="31867"/>
                    </a:cubicBezTo>
                    <a:cubicBezTo>
                      <a:pt x="197498" y="36013"/>
                      <a:pt x="200246" y="40908"/>
                      <a:pt x="202294" y="46602"/>
                    </a:cubicBezTo>
                    <a:cubicBezTo>
                      <a:pt x="204342" y="52297"/>
                      <a:pt x="205340" y="58990"/>
                      <a:pt x="205340" y="66732"/>
                    </a:cubicBezTo>
                    <a:close/>
                    <a:moveTo>
                      <a:pt x="187409" y="63285"/>
                    </a:moveTo>
                    <a:cubicBezTo>
                      <a:pt x="187409" y="48001"/>
                      <a:pt x="183063" y="37162"/>
                      <a:pt x="174372" y="30819"/>
                    </a:cubicBezTo>
                    <a:cubicBezTo>
                      <a:pt x="165681" y="24475"/>
                      <a:pt x="152794" y="21328"/>
                      <a:pt x="135662" y="21328"/>
                    </a:cubicBezTo>
                    <a:lnTo>
                      <a:pt x="131766" y="21328"/>
                    </a:lnTo>
                    <a:cubicBezTo>
                      <a:pt x="113634" y="21328"/>
                      <a:pt x="99648" y="24325"/>
                      <a:pt x="89958" y="30369"/>
                    </a:cubicBezTo>
                    <a:cubicBezTo>
                      <a:pt x="80218" y="36413"/>
                      <a:pt x="75373" y="47352"/>
                      <a:pt x="75373" y="63285"/>
                    </a:cubicBezTo>
                    <a:cubicBezTo>
                      <a:pt x="75373" y="76572"/>
                      <a:pt x="80468" y="86512"/>
                      <a:pt x="90708" y="93105"/>
                    </a:cubicBezTo>
                    <a:cubicBezTo>
                      <a:pt x="100897" y="99698"/>
                      <a:pt x="114833" y="102995"/>
                      <a:pt x="132465" y="102995"/>
                    </a:cubicBezTo>
                    <a:cubicBezTo>
                      <a:pt x="150097" y="102995"/>
                      <a:pt x="163583" y="99698"/>
                      <a:pt x="173123" y="93155"/>
                    </a:cubicBezTo>
                    <a:cubicBezTo>
                      <a:pt x="182664" y="86612"/>
                      <a:pt x="187459" y="76622"/>
                      <a:pt x="187459" y="6323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48" name="Google Shape;4048;g34ed79b00d1_0_3626"/>
              <p:cNvSpPr/>
              <p:nvPr/>
            </p:nvSpPr>
            <p:spPr>
              <a:xfrm>
                <a:off x="4065522" y="795188"/>
                <a:ext cx="196249" cy="26073"/>
              </a:xfrm>
              <a:custGeom>
                <a:rect b="b" l="l" r="r" t="t"/>
                <a:pathLst>
                  <a:path extrusionOk="0" h="26073" w="196249">
                    <a:moveTo>
                      <a:pt x="0" y="13037"/>
                    </a:moveTo>
                    <a:cubicBezTo>
                      <a:pt x="0" y="9490"/>
                      <a:pt x="1149" y="6393"/>
                      <a:pt x="3446" y="3846"/>
                    </a:cubicBezTo>
                    <a:cubicBezTo>
                      <a:pt x="5744" y="1299"/>
                      <a:pt x="9340" y="0"/>
                      <a:pt x="14186" y="0"/>
                    </a:cubicBezTo>
                    <a:cubicBezTo>
                      <a:pt x="19031" y="0"/>
                      <a:pt x="22527" y="1299"/>
                      <a:pt x="24875" y="3846"/>
                    </a:cubicBezTo>
                    <a:cubicBezTo>
                      <a:pt x="27222" y="6393"/>
                      <a:pt x="28371" y="9490"/>
                      <a:pt x="28371" y="13037"/>
                    </a:cubicBezTo>
                    <a:cubicBezTo>
                      <a:pt x="28371" y="16783"/>
                      <a:pt x="27222" y="19880"/>
                      <a:pt x="24875" y="22377"/>
                    </a:cubicBezTo>
                    <a:cubicBezTo>
                      <a:pt x="22527" y="24875"/>
                      <a:pt x="18981" y="26073"/>
                      <a:pt x="14186" y="26073"/>
                    </a:cubicBezTo>
                    <a:cubicBezTo>
                      <a:pt x="9390" y="26073"/>
                      <a:pt x="5744" y="24825"/>
                      <a:pt x="3446" y="22377"/>
                    </a:cubicBezTo>
                    <a:cubicBezTo>
                      <a:pt x="1149" y="19880"/>
                      <a:pt x="0" y="16783"/>
                      <a:pt x="0" y="13037"/>
                    </a:cubicBezTo>
                    <a:close/>
                    <a:moveTo>
                      <a:pt x="53446" y="2497"/>
                    </a:moveTo>
                    <a:lnTo>
                      <a:pt x="196250" y="2497"/>
                    </a:lnTo>
                    <a:lnTo>
                      <a:pt x="196250" y="24125"/>
                    </a:lnTo>
                    <a:lnTo>
                      <a:pt x="53446" y="24125"/>
                    </a:lnTo>
                    <a:lnTo>
                      <a:pt x="53446" y="2497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49" name="Google Shape;4049;g34ed79b00d1_0_3626"/>
              <p:cNvSpPr/>
              <p:nvPr/>
            </p:nvSpPr>
            <p:spPr>
              <a:xfrm>
                <a:off x="4085801" y="685750"/>
                <a:ext cx="178567" cy="84813"/>
              </a:xfrm>
              <a:custGeom>
                <a:rect b="b" l="l" r="r" t="t"/>
                <a:pathLst>
                  <a:path extrusionOk="0" h="84813" w="178567">
                    <a:moveTo>
                      <a:pt x="160836" y="20080"/>
                    </a:moveTo>
                    <a:cubicBezTo>
                      <a:pt x="160836" y="16533"/>
                      <a:pt x="160536" y="12887"/>
                      <a:pt x="159937" y="9141"/>
                    </a:cubicBezTo>
                    <a:cubicBezTo>
                      <a:pt x="159337" y="5395"/>
                      <a:pt x="158588" y="2348"/>
                      <a:pt x="157739" y="0"/>
                    </a:cubicBezTo>
                    <a:lnTo>
                      <a:pt x="174572" y="0"/>
                    </a:lnTo>
                    <a:cubicBezTo>
                      <a:pt x="175721" y="2497"/>
                      <a:pt x="176670" y="5994"/>
                      <a:pt x="177419" y="10489"/>
                    </a:cubicBezTo>
                    <a:cubicBezTo>
                      <a:pt x="178218" y="14985"/>
                      <a:pt x="178568" y="19330"/>
                      <a:pt x="178568" y="23576"/>
                    </a:cubicBezTo>
                    <a:cubicBezTo>
                      <a:pt x="178568" y="31118"/>
                      <a:pt x="177219" y="38011"/>
                      <a:pt x="174572" y="44155"/>
                    </a:cubicBezTo>
                    <a:cubicBezTo>
                      <a:pt x="171924" y="50349"/>
                      <a:pt x="167429" y="55244"/>
                      <a:pt x="161086" y="58940"/>
                    </a:cubicBezTo>
                    <a:cubicBezTo>
                      <a:pt x="154742" y="62636"/>
                      <a:pt x="145951" y="64484"/>
                      <a:pt x="134763" y="64484"/>
                    </a:cubicBezTo>
                    <a:lnTo>
                      <a:pt x="50049" y="64484"/>
                    </a:lnTo>
                    <a:lnTo>
                      <a:pt x="50049" y="84813"/>
                    </a:lnTo>
                    <a:lnTo>
                      <a:pt x="39510" y="84813"/>
                    </a:lnTo>
                    <a:lnTo>
                      <a:pt x="31018" y="64334"/>
                    </a:lnTo>
                    <a:lnTo>
                      <a:pt x="0" y="55743"/>
                    </a:lnTo>
                    <a:lnTo>
                      <a:pt x="0" y="42706"/>
                    </a:lnTo>
                    <a:lnTo>
                      <a:pt x="33116" y="42706"/>
                    </a:lnTo>
                    <a:lnTo>
                      <a:pt x="33116" y="899"/>
                    </a:lnTo>
                    <a:lnTo>
                      <a:pt x="50049" y="899"/>
                    </a:lnTo>
                    <a:lnTo>
                      <a:pt x="50049" y="42706"/>
                    </a:lnTo>
                    <a:lnTo>
                      <a:pt x="134113" y="42706"/>
                    </a:lnTo>
                    <a:cubicBezTo>
                      <a:pt x="143054" y="42706"/>
                      <a:pt x="149747" y="40658"/>
                      <a:pt x="154193" y="36513"/>
                    </a:cubicBezTo>
                    <a:cubicBezTo>
                      <a:pt x="158638" y="32367"/>
                      <a:pt x="160836" y="26873"/>
                      <a:pt x="160836" y="2003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050" name="Google Shape;4050;g34ed79b00d1_0_3626"/>
            <p:cNvGrpSpPr/>
            <p:nvPr/>
          </p:nvGrpSpPr>
          <p:grpSpPr>
            <a:xfrm>
              <a:off x="2214112" y="1970338"/>
              <a:ext cx="1215209" cy="196749"/>
              <a:chOff x="2214112" y="1970338"/>
              <a:chExt cx="1215209" cy="196749"/>
            </a:xfrm>
          </p:grpSpPr>
          <p:sp>
            <p:nvSpPr>
              <p:cNvPr id="4051" name="Google Shape;4051;g34ed79b00d1_0_3626"/>
              <p:cNvSpPr/>
              <p:nvPr/>
            </p:nvSpPr>
            <p:spPr>
              <a:xfrm>
                <a:off x="2214112" y="1980278"/>
                <a:ext cx="88609" cy="139957"/>
              </a:xfrm>
              <a:custGeom>
                <a:rect b="b" l="l" r="r" t="t"/>
                <a:pathLst>
                  <a:path extrusionOk="0" h="139957" w="88609">
                    <a:moveTo>
                      <a:pt x="36563" y="0"/>
                    </a:moveTo>
                    <a:cubicBezTo>
                      <a:pt x="54594" y="0"/>
                      <a:pt x="67831" y="3546"/>
                      <a:pt x="76122" y="10589"/>
                    </a:cubicBezTo>
                    <a:cubicBezTo>
                      <a:pt x="84464" y="17632"/>
                      <a:pt x="88610" y="27722"/>
                      <a:pt x="88610" y="40858"/>
                    </a:cubicBezTo>
                    <a:cubicBezTo>
                      <a:pt x="88610" y="46802"/>
                      <a:pt x="87661" y="52397"/>
                      <a:pt x="85713" y="57741"/>
                    </a:cubicBezTo>
                    <a:cubicBezTo>
                      <a:pt x="83765" y="63086"/>
                      <a:pt x="80618" y="67781"/>
                      <a:pt x="76272" y="71827"/>
                    </a:cubicBezTo>
                    <a:cubicBezTo>
                      <a:pt x="71927" y="75873"/>
                      <a:pt x="66232" y="79069"/>
                      <a:pt x="59190" y="81417"/>
                    </a:cubicBezTo>
                    <a:cubicBezTo>
                      <a:pt x="52147" y="83765"/>
                      <a:pt x="43506" y="84913"/>
                      <a:pt x="33316" y="84913"/>
                    </a:cubicBezTo>
                    <a:lnTo>
                      <a:pt x="16283" y="84913"/>
                    </a:lnTo>
                    <a:lnTo>
                      <a:pt x="16283" y="139957"/>
                    </a:lnTo>
                    <a:lnTo>
                      <a:pt x="0" y="139957"/>
                    </a:lnTo>
                    <a:lnTo>
                      <a:pt x="0" y="50"/>
                    </a:lnTo>
                    <a:lnTo>
                      <a:pt x="36563" y="50"/>
                    </a:lnTo>
                    <a:close/>
                    <a:moveTo>
                      <a:pt x="35014" y="13886"/>
                    </a:moveTo>
                    <a:lnTo>
                      <a:pt x="16283" y="13886"/>
                    </a:lnTo>
                    <a:lnTo>
                      <a:pt x="16283" y="70928"/>
                    </a:lnTo>
                    <a:lnTo>
                      <a:pt x="31518" y="70928"/>
                    </a:lnTo>
                    <a:cubicBezTo>
                      <a:pt x="40459" y="70928"/>
                      <a:pt x="47901" y="69979"/>
                      <a:pt x="53845" y="68081"/>
                    </a:cubicBezTo>
                    <a:cubicBezTo>
                      <a:pt x="59789" y="66182"/>
                      <a:pt x="64285" y="63036"/>
                      <a:pt x="67281" y="58740"/>
                    </a:cubicBezTo>
                    <a:cubicBezTo>
                      <a:pt x="70278" y="54444"/>
                      <a:pt x="71777" y="48700"/>
                      <a:pt x="71777" y="41558"/>
                    </a:cubicBezTo>
                    <a:cubicBezTo>
                      <a:pt x="71777" y="32267"/>
                      <a:pt x="68830" y="25324"/>
                      <a:pt x="62886" y="20729"/>
                    </a:cubicBezTo>
                    <a:cubicBezTo>
                      <a:pt x="56942" y="16184"/>
                      <a:pt x="47651" y="13886"/>
                      <a:pt x="35014" y="1388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52" name="Google Shape;4052;g34ed79b00d1_0_3626"/>
              <p:cNvSpPr/>
              <p:nvPr/>
            </p:nvSpPr>
            <p:spPr>
              <a:xfrm>
                <a:off x="2323750" y="2013394"/>
                <a:ext cx="96301" cy="108738"/>
              </a:xfrm>
              <a:custGeom>
                <a:rect b="b" l="l" r="r" t="t"/>
                <a:pathLst>
                  <a:path extrusionOk="0" h="108738" w="96301">
                    <a:moveTo>
                      <a:pt x="96302" y="54145"/>
                    </a:moveTo>
                    <a:cubicBezTo>
                      <a:pt x="96302" y="62736"/>
                      <a:pt x="95203" y="70428"/>
                      <a:pt x="92955" y="77221"/>
                    </a:cubicBezTo>
                    <a:cubicBezTo>
                      <a:pt x="90707" y="84014"/>
                      <a:pt x="87511" y="89708"/>
                      <a:pt x="83265" y="94354"/>
                    </a:cubicBezTo>
                    <a:cubicBezTo>
                      <a:pt x="79069" y="98999"/>
                      <a:pt x="73974" y="102545"/>
                      <a:pt x="67981" y="105043"/>
                    </a:cubicBezTo>
                    <a:cubicBezTo>
                      <a:pt x="61987" y="107540"/>
                      <a:pt x="55294" y="108739"/>
                      <a:pt x="47751" y="108739"/>
                    </a:cubicBezTo>
                    <a:cubicBezTo>
                      <a:pt x="40758" y="108739"/>
                      <a:pt x="34315" y="107490"/>
                      <a:pt x="28471" y="105043"/>
                    </a:cubicBezTo>
                    <a:cubicBezTo>
                      <a:pt x="22627" y="102595"/>
                      <a:pt x="17582" y="99049"/>
                      <a:pt x="13336" y="94354"/>
                    </a:cubicBezTo>
                    <a:cubicBezTo>
                      <a:pt x="9091" y="89708"/>
                      <a:pt x="5794" y="83964"/>
                      <a:pt x="3496" y="77221"/>
                    </a:cubicBezTo>
                    <a:cubicBezTo>
                      <a:pt x="1199" y="70478"/>
                      <a:pt x="0" y="62786"/>
                      <a:pt x="0" y="54145"/>
                    </a:cubicBezTo>
                    <a:cubicBezTo>
                      <a:pt x="0" y="42657"/>
                      <a:pt x="1948" y="32867"/>
                      <a:pt x="5844" y="24825"/>
                    </a:cubicBezTo>
                    <a:cubicBezTo>
                      <a:pt x="9740" y="16733"/>
                      <a:pt x="15284" y="10589"/>
                      <a:pt x="22527" y="6343"/>
                    </a:cubicBezTo>
                    <a:cubicBezTo>
                      <a:pt x="29770" y="2098"/>
                      <a:pt x="38411" y="0"/>
                      <a:pt x="48401" y="0"/>
                    </a:cubicBezTo>
                    <a:cubicBezTo>
                      <a:pt x="58390" y="0"/>
                      <a:pt x="66332" y="2148"/>
                      <a:pt x="73525" y="6393"/>
                    </a:cubicBezTo>
                    <a:cubicBezTo>
                      <a:pt x="80718" y="10689"/>
                      <a:pt x="86262" y="16833"/>
                      <a:pt x="90258" y="24925"/>
                    </a:cubicBezTo>
                    <a:cubicBezTo>
                      <a:pt x="94254" y="33016"/>
                      <a:pt x="96252" y="42756"/>
                      <a:pt x="96252" y="54145"/>
                    </a:cubicBezTo>
                    <a:close/>
                    <a:moveTo>
                      <a:pt x="16483" y="54145"/>
                    </a:moveTo>
                    <a:cubicBezTo>
                      <a:pt x="16483" y="62586"/>
                      <a:pt x="17582" y="69879"/>
                      <a:pt x="19830" y="76072"/>
                    </a:cubicBezTo>
                    <a:cubicBezTo>
                      <a:pt x="22078" y="82266"/>
                      <a:pt x="25524" y="87061"/>
                      <a:pt x="30169" y="90408"/>
                    </a:cubicBezTo>
                    <a:cubicBezTo>
                      <a:pt x="34814" y="93804"/>
                      <a:pt x="40808" y="95502"/>
                      <a:pt x="48151" y="95502"/>
                    </a:cubicBezTo>
                    <a:cubicBezTo>
                      <a:pt x="55493" y="95502"/>
                      <a:pt x="61387" y="93804"/>
                      <a:pt x="66083" y="90408"/>
                    </a:cubicBezTo>
                    <a:cubicBezTo>
                      <a:pt x="70778" y="87011"/>
                      <a:pt x="74224" y="82266"/>
                      <a:pt x="76472" y="76072"/>
                    </a:cubicBezTo>
                    <a:cubicBezTo>
                      <a:pt x="78720" y="69879"/>
                      <a:pt x="79819" y="62586"/>
                      <a:pt x="79819" y="54145"/>
                    </a:cubicBezTo>
                    <a:cubicBezTo>
                      <a:pt x="79819" y="45703"/>
                      <a:pt x="78720" y="38561"/>
                      <a:pt x="76472" y="32467"/>
                    </a:cubicBezTo>
                    <a:cubicBezTo>
                      <a:pt x="74224" y="26373"/>
                      <a:pt x="70778" y="21678"/>
                      <a:pt x="66132" y="18331"/>
                    </a:cubicBezTo>
                    <a:cubicBezTo>
                      <a:pt x="61487" y="15035"/>
                      <a:pt x="55443" y="13336"/>
                      <a:pt x="48051" y="13336"/>
                    </a:cubicBezTo>
                    <a:cubicBezTo>
                      <a:pt x="37162" y="13336"/>
                      <a:pt x="29170" y="16933"/>
                      <a:pt x="24075" y="24125"/>
                    </a:cubicBezTo>
                    <a:cubicBezTo>
                      <a:pt x="18981" y="31318"/>
                      <a:pt x="16483" y="41308"/>
                      <a:pt x="16483" y="5409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53" name="Google Shape;4053;g34ed79b00d1_0_3626"/>
              <p:cNvSpPr/>
              <p:nvPr/>
            </p:nvSpPr>
            <p:spPr>
              <a:xfrm>
                <a:off x="2437184" y="2013394"/>
                <a:ext cx="79369" cy="108738"/>
              </a:xfrm>
              <a:custGeom>
                <a:rect b="b" l="l" r="r" t="t"/>
                <a:pathLst>
                  <a:path extrusionOk="0" h="108738" w="79369">
                    <a:moveTo>
                      <a:pt x="37312" y="0"/>
                    </a:moveTo>
                    <a:cubicBezTo>
                      <a:pt x="45154" y="0"/>
                      <a:pt x="51947" y="1049"/>
                      <a:pt x="57691" y="3197"/>
                    </a:cubicBezTo>
                    <a:cubicBezTo>
                      <a:pt x="63435" y="5345"/>
                      <a:pt x="67881" y="8441"/>
                      <a:pt x="70978" y="12537"/>
                    </a:cubicBezTo>
                    <a:cubicBezTo>
                      <a:pt x="74124" y="16633"/>
                      <a:pt x="75673" y="21578"/>
                      <a:pt x="75673" y="27472"/>
                    </a:cubicBezTo>
                    <a:cubicBezTo>
                      <a:pt x="75673" y="33766"/>
                      <a:pt x="73974" y="38810"/>
                      <a:pt x="70528" y="42607"/>
                    </a:cubicBezTo>
                    <a:cubicBezTo>
                      <a:pt x="67082" y="46353"/>
                      <a:pt x="62336" y="49100"/>
                      <a:pt x="56293" y="50748"/>
                    </a:cubicBezTo>
                    <a:lnTo>
                      <a:pt x="56293" y="51497"/>
                    </a:lnTo>
                    <a:cubicBezTo>
                      <a:pt x="60588" y="52646"/>
                      <a:pt x="64434" y="54295"/>
                      <a:pt x="67931" y="56442"/>
                    </a:cubicBezTo>
                    <a:cubicBezTo>
                      <a:pt x="71427" y="58590"/>
                      <a:pt x="74174" y="61387"/>
                      <a:pt x="76272" y="64884"/>
                    </a:cubicBezTo>
                    <a:cubicBezTo>
                      <a:pt x="78370" y="68380"/>
                      <a:pt x="79369" y="72676"/>
                      <a:pt x="79369" y="77871"/>
                    </a:cubicBezTo>
                    <a:cubicBezTo>
                      <a:pt x="79369" y="83764"/>
                      <a:pt x="77771" y="89009"/>
                      <a:pt x="74574" y="93704"/>
                    </a:cubicBezTo>
                    <a:cubicBezTo>
                      <a:pt x="71377" y="98400"/>
                      <a:pt x="66532" y="102096"/>
                      <a:pt x="60039" y="104743"/>
                    </a:cubicBezTo>
                    <a:cubicBezTo>
                      <a:pt x="53545" y="107440"/>
                      <a:pt x="45304" y="108739"/>
                      <a:pt x="35364" y="108739"/>
                    </a:cubicBezTo>
                    <a:cubicBezTo>
                      <a:pt x="30469" y="108739"/>
                      <a:pt x="25774" y="108489"/>
                      <a:pt x="21378" y="107940"/>
                    </a:cubicBezTo>
                    <a:cubicBezTo>
                      <a:pt x="16983" y="107390"/>
                      <a:pt x="12987" y="106641"/>
                      <a:pt x="9390" y="105592"/>
                    </a:cubicBezTo>
                    <a:cubicBezTo>
                      <a:pt x="5794" y="104593"/>
                      <a:pt x="2697" y="103345"/>
                      <a:pt x="0" y="101946"/>
                    </a:cubicBezTo>
                    <a:lnTo>
                      <a:pt x="0" y="87511"/>
                    </a:lnTo>
                    <a:cubicBezTo>
                      <a:pt x="4446" y="89659"/>
                      <a:pt x="9690" y="91606"/>
                      <a:pt x="15684" y="93255"/>
                    </a:cubicBezTo>
                    <a:cubicBezTo>
                      <a:pt x="21678" y="94903"/>
                      <a:pt x="28171" y="95752"/>
                      <a:pt x="35114" y="95752"/>
                    </a:cubicBezTo>
                    <a:cubicBezTo>
                      <a:pt x="40459" y="95752"/>
                      <a:pt x="45304" y="95153"/>
                      <a:pt x="49549" y="93904"/>
                    </a:cubicBezTo>
                    <a:cubicBezTo>
                      <a:pt x="53845" y="92656"/>
                      <a:pt x="57242" y="90657"/>
                      <a:pt x="59739" y="87860"/>
                    </a:cubicBezTo>
                    <a:cubicBezTo>
                      <a:pt x="62237" y="85063"/>
                      <a:pt x="63535" y="81417"/>
                      <a:pt x="63535" y="76921"/>
                    </a:cubicBezTo>
                    <a:cubicBezTo>
                      <a:pt x="63535" y="72776"/>
                      <a:pt x="62436" y="69329"/>
                      <a:pt x="60189" y="66632"/>
                    </a:cubicBezTo>
                    <a:cubicBezTo>
                      <a:pt x="57941" y="63935"/>
                      <a:pt x="54644" y="61887"/>
                      <a:pt x="50199" y="60588"/>
                    </a:cubicBezTo>
                    <a:cubicBezTo>
                      <a:pt x="45753" y="59289"/>
                      <a:pt x="40159" y="58640"/>
                      <a:pt x="33416" y="58640"/>
                    </a:cubicBezTo>
                    <a:lnTo>
                      <a:pt x="19330" y="58640"/>
                    </a:lnTo>
                    <a:lnTo>
                      <a:pt x="19330" y="45603"/>
                    </a:lnTo>
                    <a:lnTo>
                      <a:pt x="30918" y="45603"/>
                    </a:lnTo>
                    <a:cubicBezTo>
                      <a:pt x="39909" y="45603"/>
                      <a:pt x="47102" y="44305"/>
                      <a:pt x="52446" y="41757"/>
                    </a:cubicBezTo>
                    <a:cubicBezTo>
                      <a:pt x="57791" y="39210"/>
                      <a:pt x="60488" y="34914"/>
                      <a:pt x="60488" y="28821"/>
                    </a:cubicBezTo>
                    <a:cubicBezTo>
                      <a:pt x="60488" y="23576"/>
                      <a:pt x="58390" y="19680"/>
                      <a:pt x="54245" y="17083"/>
                    </a:cubicBezTo>
                    <a:cubicBezTo>
                      <a:pt x="50099" y="14485"/>
                      <a:pt x="44155" y="13187"/>
                      <a:pt x="36463" y="13187"/>
                    </a:cubicBezTo>
                    <a:cubicBezTo>
                      <a:pt x="30719" y="13187"/>
                      <a:pt x="25624" y="13786"/>
                      <a:pt x="21228" y="14935"/>
                    </a:cubicBezTo>
                    <a:cubicBezTo>
                      <a:pt x="16833" y="16134"/>
                      <a:pt x="12088" y="17782"/>
                      <a:pt x="6993" y="19980"/>
                    </a:cubicBezTo>
                    <a:lnTo>
                      <a:pt x="1349" y="7243"/>
                    </a:lnTo>
                    <a:cubicBezTo>
                      <a:pt x="6843" y="4845"/>
                      <a:pt x="12587" y="2997"/>
                      <a:pt x="18581" y="1798"/>
                    </a:cubicBezTo>
                    <a:cubicBezTo>
                      <a:pt x="24575" y="599"/>
                      <a:pt x="30819" y="0"/>
                      <a:pt x="3731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54" name="Google Shape;4054;g34ed79b00d1_0_3626"/>
              <p:cNvSpPr/>
              <p:nvPr/>
            </p:nvSpPr>
            <p:spPr>
              <a:xfrm>
                <a:off x="2536832" y="1970338"/>
                <a:ext cx="94553" cy="151844"/>
              </a:xfrm>
              <a:custGeom>
                <a:rect b="b" l="l" r="r" t="t"/>
                <a:pathLst>
                  <a:path extrusionOk="0" h="151844" w="94553">
                    <a:moveTo>
                      <a:pt x="0" y="86861"/>
                    </a:moveTo>
                    <a:cubicBezTo>
                      <a:pt x="0" y="71927"/>
                      <a:pt x="1449" y="59190"/>
                      <a:pt x="4296" y="48650"/>
                    </a:cubicBezTo>
                    <a:cubicBezTo>
                      <a:pt x="7143" y="38111"/>
                      <a:pt x="11638" y="29620"/>
                      <a:pt x="17632" y="23176"/>
                    </a:cubicBezTo>
                    <a:cubicBezTo>
                      <a:pt x="23626" y="16733"/>
                      <a:pt x="31418" y="12387"/>
                      <a:pt x="40958" y="10040"/>
                    </a:cubicBezTo>
                    <a:cubicBezTo>
                      <a:pt x="49150" y="7792"/>
                      <a:pt x="57441" y="5894"/>
                      <a:pt x="65833" y="4246"/>
                    </a:cubicBezTo>
                    <a:cubicBezTo>
                      <a:pt x="74224" y="2597"/>
                      <a:pt x="82466" y="1199"/>
                      <a:pt x="90408" y="0"/>
                    </a:cubicBezTo>
                    <a:lnTo>
                      <a:pt x="93205" y="13986"/>
                    </a:lnTo>
                    <a:cubicBezTo>
                      <a:pt x="89209" y="14585"/>
                      <a:pt x="84963" y="15234"/>
                      <a:pt x="80568" y="15934"/>
                    </a:cubicBezTo>
                    <a:cubicBezTo>
                      <a:pt x="76172" y="16633"/>
                      <a:pt x="71777" y="17432"/>
                      <a:pt x="67381" y="18231"/>
                    </a:cubicBezTo>
                    <a:cubicBezTo>
                      <a:pt x="62986" y="19031"/>
                      <a:pt x="58840" y="19880"/>
                      <a:pt x="54944" y="20729"/>
                    </a:cubicBezTo>
                    <a:cubicBezTo>
                      <a:pt x="51048" y="21578"/>
                      <a:pt x="47601" y="22477"/>
                      <a:pt x="44604" y="23376"/>
                    </a:cubicBezTo>
                    <a:cubicBezTo>
                      <a:pt x="39160" y="24825"/>
                      <a:pt x="34515" y="27372"/>
                      <a:pt x="30569" y="31018"/>
                    </a:cubicBezTo>
                    <a:cubicBezTo>
                      <a:pt x="26623" y="34665"/>
                      <a:pt x="23526" y="39660"/>
                      <a:pt x="21278" y="46053"/>
                    </a:cubicBezTo>
                    <a:cubicBezTo>
                      <a:pt x="19031" y="52446"/>
                      <a:pt x="17632" y="60488"/>
                      <a:pt x="17232" y="70178"/>
                    </a:cubicBezTo>
                    <a:lnTo>
                      <a:pt x="18381" y="70178"/>
                    </a:lnTo>
                    <a:cubicBezTo>
                      <a:pt x="20279" y="67381"/>
                      <a:pt x="22927" y="64584"/>
                      <a:pt x="26223" y="61837"/>
                    </a:cubicBezTo>
                    <a:cubicBezTo>
                      <a:pt x="29520" y="59090"/>
                      <a:pt x="33516" y="56792"/>
                      <a:pt x="38111" y="54994"/>
                    </a:cubicBezTo>
                    <a:cubicBezTo>
                      <a:pt x="42706" y="53196"/>
                      <a:pt x="47851" y="52247"/>
                      <a:pt x="53595" y="52247"/>
                    </a:cubicBezTo>
                    <a:cubicBezTo>
                      <a:pt x="62636" y="52247"/>
                      <a:pt x="70228" y="54195"/>
                      <a:pt x="76272" y="58141"/>
                    </a:cubicBezTo>
                    <a:cubicBezTo>
                      <a:pt x="82316" y="62087"/>
                      <a:pt x="86911" y="67581"/>
                      <a:pt x="89958" y="74674"/>
                    </a:cubicBezTo>
                    <a:cubicBezTo>
                      <a:pt x="93005" y="81767"/>
                      <a:pt x="94553" y="90058"/>
                      <a:pt x="94553" y="99548"/>
                    </a:cubicBezTo>
                    <a:cubicBezTo>
                      <a:pt x="94553" y="110987"/>
                      <a:pt x="92605" y="120577"/>
                      <a:pt x="88660" y="128369"/>
                    </a:cubicBezTo>
                    <a:cubicBezTo>
                      <a:pt x="84714" y="136161"/>
                      <a:pt x="79219" y="142005"/>
                      <a:pt x="72176" y="145951"/>
                    </a:cubicBezTo>
                    <a:cubicBezTo>
                      <a:pt x="65083" y="149897"/>
                      <a:pt x="56792" y="151845"/>
                      <a:pt x="47202" y="151845"/>
                    </a:cubicBezTo>
                    <a:cubicBezTo>
                      <a:pt x="39809" y="151845"/>
                      <a:pt x="33166" y="150396"/>
                      <a:pt x="27322" y="147549"/>
                    </a:cubicBezTo>
                    <a:cubicBezTo>
                      <a:pt x="21478" y="144702"/>
                      <a:pt x="16533" y="140457"/>
                      <a:pt x="12487" y="134912"/>
                    </a:cubicBezTo>
                    <a:cubicBezTo>
                      <a:pt x="8441" y="129368"/>
                      <a:pt x="5345" y="122575"/>
                      <a:pt x="3197" y="114533"/>
                    </a:cubicBezTo>
                    <a:cubicBezTo>
                      <a:pt x="1049" y="106491"/>
                      <a:pt x="0" y="97301"/>
                      <a:pt x="0" y="86961"/>
                    </a:cubicBezTo>
                    <a:close/>
                    <a:moveTo>
                      <a:pt x="48401" y="138559"/>
                    </a:moveTo>
                    <a:cubicBezTo>
                      <a:pt x="54445" y="138559"/>
                      <a:pt x="59689" y="137260"/>
                      <a:pt x="64035" y="134713"/>
                    </a:cubicBezTo>
                    <a:cubicBezTo>
                      <a:pt x="68380" y="132165"/>
                      <a:pt x="71777" y="128119"/>
                      <a:pt x="74174" y="122625"/>
                    </a:cubicBezTo>
                    <a:cubicBezTo>
                      <a:pt x="76572" y="117131"/>
                      <a:pt x="77771" y="109938"/>
                      <a:pt x="77771" y="101047"/>
                    </a:cubicBezTo>
                    <a:cubicBezTo>
                      <a:pt x="77771" y="89958"/>
                      <a:pt x="75673" y="81267"/>
                      <a:pt x="71427" y="74974"/>
                    </a:cubicBezTo>
                    <a:cubicBezTo>
                      <a:pt x="67181" y="68680"/>
                      <a:pt x="60388" y="65533"/>
                      <a:pt x="51098" y="65533"/>
                    </a:cubicBezTo>
                    <a:cubicBezTo>
                      <a:pt x="45304" y="65533"/>
                      <a:pt x="40009" y="66782"/>
                      <a:pt x="35314" y="69229"/>
                    </a:cubicBezTo>
                    <a:cubicBezTo>
                      <a:pt x="30619" y="71677"/>
                      <a:pt x="26623" y="74624"/>
                      <a:pt x="23376" y="77970"/>
                    </a:cubicBezTo>
                    <a:cubicBezTo>
                      <a:pt x="20129" y="81367"/>
                      <a:pt x="17782" y="84364"/>
                      <a:pt x="16283" y="87061"/>
                    </a:cubicBezTo>
                    <a:cubicBezTo>
                      <a:pt x="16283" y="93555"/>
                      <a:pt x="16783" y="99898"/>
                      <a:pt x="17732" y="105992"/>
                    </a:cubicBezTo>
                    <a:cubicBezTo>
                      <a:pt x="18681" y="112136"/>
                      <a:pt x="20329" y="117630"/>
                      <a:pt x="22727" y="122525"/>
                    </a:cubicBezTo>
                    <a:cubicBezTo>
                      <a:pt x="25075" y="127420"/>
                      <a:pt x="28371" y="131316"/>
                      <a:pt x="32517" y="134213"/>
                    </a:cubicBezTo>
                    <a:cubicBezTo>
                      <a:pt x="36712" y="137060"/>
                      <a:pt x="42007" y="138509"/>
                      <a:pt x="48451" y="13850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55" name="Google Shape;4055;g34ed79b00d1_0_3626"/>
              <p:cNvSpPr/>
              <p:nvPr/>
            </p:nvSpPr>
            <p:spPr>
              <a:xfrm>
                <a:off x="2652964" y="2013394"/>
                <a:ext cx="88959" cy="108738"/>
              </a:xfrm>
              <a:custGeom>
                <a:rect b="b" l="l" r="r" t="t"/>
                <a:pathLst>
                  <a:path extrusionOk="0" h="108738" w="88959">
                    <a:moveTo>
                      <a:pt x="46253" y="0"/>
                    </a:moveTo>
                    <a:cubicBezTo>
                      <a:pt x="55194" y="0"/>
                      <a:pt x="62836" y="1998"/>
                      <a:pt x="69229" y="5944"/>
                    </a:cubicBezTo>
                    <a:cubicBezTo>
                      <a:pt x="75623" y="9890"/>
                      <a:pt x="80468" y="15434"/>
                      <a:pt x="83864" y="22527"/>
                    </a:cubicBezTo>
                    <a:cubicBezTo>
                      <a:pt x="87261" y="29620"/>
                      <a:pt x="88959" y="37961"/>
                      <a:pt x="88959" y="47452"/>
                    </a:cubicBezTo>
                    <a:lnTo>
                      <a:pt x="88959" y="57292"/>
                    </a:lnTo>
                    <a:lnTo>
                      <a:pt x="16533" y="57292"/>
                    </a:lnTo>
                    <a:cubicBezTo>
                      <a:pt x="16733" y="69629"/>
                      <a:pt x="19780" y="78969"/>
                      <a:pt x="25724" y="85413"/>
                    </a:cubicBezTo>
                    <a:cubicBezTo>
                      <a:pt x="31668" y="91856"/>
                      <a:pt x="40009" y="95103"/>
                      <a:pt x="50798" y="95103"/>
                    </a:cubicBezTo>
                    <a:cubicBezTo>
                      <a:pt x="57441" y="95103"/>
                      <a:pt x="63285" y="94504"/>
                      <a:pt x="68380" y="93305"/>
                    </a:cubicBezTo>
                    <a:cubicBezTo>
                      <a:pt x="73475" y="92106"/>
                      <a:pt x="78770" y="90308"/>
                      <a:pt x="84264" y="87960"/>
                    </a:cubicBezTo>
                    <a:lnTo>
                      <a:pt x="84264" y="101946"/>
                    </a:lnTo>
                    <a:cubicBezTo>
                      <a:pt x="78969" y="104294"/>
                      <a:pt x="73725" y="106042"/>
                      <a:pt x="68530" y="107091"/>
                    </a:cubicBezTo>
                    <a:cubicBezTo>
                      <a:pt x="63335" y="108190"/>
                      <a:pt x="57192" y="108739"/>
                      <a:pt x="50099" y="108739"/>
                    </a:cubicBezTo>
                    <a:cubicBezTo>
                      <a:pt x="40009" y="108739"/>
                      <a:pt x="31218" y="106691"/>
                      <a:pt x="23726" y="102545"/>
                    </a:cubicBezTo>
                    <a:cubicBezTo>
                      <a:pt x="16233" y="98400"/>
                      <a:pt x="10389" y="92406"/>
                      <a:pt x="6244" y="84414"/>
                    </a:cubicBezTo>
                    <a:cubicBezTo>
                      <a:pt x="2098" y="76422"/>
                      <a:pt x="0" y="66682"/>
                      <a:pt x="0" y="55144"/>
                    </a:cubicBezTo>
                    <a:cubicBezTo>
                      <a:pt x="0" y="43606"/>
                      <a:pt x="1898" y="34065"/>
                      <a:pt x="5694" y="25824"/>
                    </a:cubicBezTo>
                    <a:cubicBezTo>
                      <a:pt x="9490" y="17582"/>
                      <a:pt x="14835" y="11189"/>
                      <a:pt x="21778" y="6743"/>
                    </a:cubicBezTo>
                    <a:cubicBezTo>
                      <a:pt x="28721" y="2298"/>
                      <a:pt x="36862" y="50"/>
                      <a:pt x="46253" y="50"/>
                    </a:cubicBezTo>
                    <a:close/>
                    <a:moveTo>
                      <a:pt x="46053" y="12987"/>
                    </a:moveTo>
                    <a:cubicBezTo>
                      <a:pt x="37562" y="12987"/>
                      <a:pt x="30818" y="15784"/>
                      <a:pt x="25774" y="21328"/>
                    </a:cubicBezTo>
                    <a:cubicBezTo>
                      <a:pt x="20729" y="26873"/>
                      <a:pt x="17732" y="34615"/>
                      <a:pt x="16783" y="44604"/>
                    </a:cubicBezTo>
                    <a:lnTo>
                      <a:pt x="72276" y="44604"/>
                    </a:lnTo>
                    <a:cubicBezTo>
                      <a:pt x="72226" y="38361"/>
                      <a:pt x="71227" y="32867"/>
                      <a:pt x="69379" y="28071"/>
                    </a:cubicBezTo>
                    <a:cubicBezTo>
                      <a:pt x="67481" y="23326"/>
                      <a:pt x="64634" y="19630"/>
                      <a:pt x="60838" y="16983"/>
                    </a:cubicBezTo>
                    <a:cubicBezTo>
                      <a:pt x="56992" y="14335"/>
                      <a:pt x="52097" y="13037"/>
                      <a:pt x="46103" y="1303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56" name="Google Shape;4056;g34ed79b00d1_0_3626"/>
              <p:cNvSpPr/>
              <p:nvPr/>
            </p:nvSpPr>
            <p:spPr>
              <a:xfrm>
                <a:off x="2768896" y="2013394"/>
                <a:ext cx="92205" cy="153693"/>
              </a:xfrm>
              <a:custGeom>
                <a:rect b="b" l="l" r="r" t="t"/>
                <a:pathLst>
                  <a:path extrusionOk="0" h="153693" w="92205">
                    <a:moveTo>
                      <a:pt x="49250" y="0"/>
                    </a:moveTo>
                    <a:cubicBezTo>
                      <a:pt x="62336" y="0"/>
                      <a:pt x="72775" y="4495"/>
                      <a:pt x="80518" y="13486"/>
                    </a:cubicBezTo>
                    <a:cubicBezTo>
                      <a:pt x="88310" y="22477"/>
                      <a:pt x="92206" y="36013"/>
                      <a:pt x="92206" y="54045"/>
                    </a:cubicBezTo>
                    <a:cubicBezTo>
                      <a:pt x="92206" y="65983"/>
                      <a:pt x="90408" y="75972"/>
                      <a:pt x="86861" y="84114"/>
                    </a:cubicBezTo>
                    <a:cubicBezTo>
                      <a:pt x="83265" y="92206"/>
                      <a:pt x="78270" y="98350"/>
                      <a:pt x="71777" y="102495"/>
                    </a:cubicBezTo>
                    <a:cubicBezTo>
                      <a:pt x="65283" y="106641"/>
                      <a:pt x="57641" y="108739"/>
                      <a:pt x="48850" y="108739"/>
                    </a:cubicBezTo>
                    <a:cubicBezTo>
                      <a:pt x="43306" y="108739"/>
                      <a:pt x="38411" y="107990"/>
                      <a:pt x="34215" y="106541"/>
                    </a:cubicBezTo>
                    <a:cubicBezTo>
                      <a:pt x="30019" y="105093"/>
                      <a:pt x="26423" y="103095"/>
                      <a:pt x="23426" y="100597"/>
                    </a:cubicBezTo>
                    <a:cubicBezTo>
                      <a:pt x="20429" y="98100"/>
                      <a:pt x="17932" y="95403"/>
                      <a:pt x="15983" y="92456"/>
                    </a:cubicBezTo>
                    <a:lnTo>
                      <a:pt x="14835" y="92456"/>
                    </a:lnTo>
                    <a:cubicBezTo>
                      <a:pt x="15034" y="94953"/>
                      <a:pt x="15284" y="97950"/>
                      <a:pt x="15534" y="101446"/>
                    </a:cubicBezTo>
                    <a:cubicBezTo>
                      <a:pt x="15834" y="104943"/>
                      <a:pt x="15983" y="108040"/>
                      <a:pt x="15983" y="110637"/>
                    </a:cubicBezTo>
                    <a:lnTo>
                      <a:pt x="15983" y="153693"/>
                    </a:lnTo>
                    <a:lnTo>
                      <a:pt x="0" y="153693"/>
                    </a:lnTo>
                    <a:lnTo>
                      <a:pt x="0" y="1898"/>
                    </a:lnTo>
                    <a:lnTo>
                      <a:pt x="13087" y="1898"/>
                    </a:lnTo>
                    <a:lnTo>
                      <a:pt x="15184" y="17382"/>
                    </a:lnTo>
                    <a:lnTo>
                      <a:pt x="15934" y="17382"/>
                    </a:lnTo>
                    <a:cubicBezTo>
                      <a:pt x="17982" y="14186"/>
                      <a:pt x="20479" y="11289"/>
                      <a:pt x="23376" y="8641"/>
                    </a:cubicBezTo>
                    <a:cubicBezTo>
                      <a:pt x="26323" y="5994"/>
                      <a:pt x="29919" y="3896"/>
                      <a:pt x="34165" y="2348"/>
                    </a:cubicBezTo>
                    <a:cubicBezTo>
                      <a:pt x="38411" y="799"/>
                      <a:pt x="43406" y="0"/>
                      <a:pt x="49250" y="0"/>
                    </a:cubicBezTo>
                    <a:close/>
                    <a:moveTo>
                      <a:pt x="46503" y="13386"/>
                    </a:moveTo>
                    <a:cubicBezTo>
                      <a:pt x="39210" y="13386"/>
                      <a:pt x="33366" y="14785"/>
                      <a:pt x="28920" y="17582"/>
                    </a:cubicBezTo>
                    <a:cubicBezTo>
                      <a:pt x="24475" y="20379"/>
                      <a:pt x="21228" y="24575"/>
                      <a:pt x="19230" y="30169"/>
                    </a:cubicBezTo>
                    <a:cubicBezTo>
                      <a:pt x="17232" y="35764"/>
                      <a:pt x="16083" y="42756"/>
                      <a:pt x="15983" y="51198"/>
                    </a:cubicBezTo>
                    <a:lnTo>
                      <a:pt x="15983" y="54245"/>
                    </a:lnTo>
                    <a:cubicBezTo>
                      <a:pt x="15983" y="63136"/>
                      <a:pt x="16932" y="70628"/>
                      <a:pt x="18881" y="76722"/>
                    </a:cubicBezTo>
                    <a:cubicBezTo>
                      <a:pt x="20829" y="82865"/>
                      <a:pt x="24025" y="87511"/>
                      <a:pt x="28571" y="90707"/>
                    </a:cubicBezTo>
                    <a:cubicBezTo>
                      <a:pt x="33116" y="93904"/>
                      <a:pt x="39110" y="95502"/>
                      <a:pt x="46702" y="95502"/>
                    </a:cubicBezTo>
                    <a:cubicBezTo>
                      <a:pt x="53196" y="95502"/>
                      <a:pt x="58640" y="93754"/>
                      <a:pt x="62986" y="90258"/>
                    </a:cubicBezTo>
                    <a:cubicBezTo>
                      <a:pt x="67331" y="86761"/>
                      <a:pt x="70578" y="81867"/>
                      <a:pt x="72676" y="75573"/>
                    </a:cubicBezTo>
                    <a:cubicBezTo>
                      <a:pt x="74824" y="69279"/>
                      <a:pt x="75873" y="62087"/>
                      <a:pt x="75873" y="53895"/>
                    </a:cubicBezTo>
                    <a:cubicBezTo>
                      <a:pt x="75873" y="41508"/>
                      <a:pt x="73475" y="31668"/>
                      <a:pt x="68630" y="24375"/>
                    </a:cubicBezTo>
                    <a:cubicBezTo>
                      <a:pt x="63835" y="17083"/>
                      <a:pt x="56442" y="13436"/>
                      <a:pt x="46453" y="1343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57" name="Google Shape;4057;g34ed79b00d1_0_3626"/>
              <p:cNvSpPr/>
              <p:nvPr/>
            </p:nvSpPr>
            <p:spPr>
              <a:xfrm>
                <a:off x="2882929" y="2013394"/>
                <a:ext cx="88959" cy="108738"/>
              </a:xfrm>
              <a:custGeom>
                <a:rect b="b" l="l" r="r" t="t"/>
                <a:pathLst>
                  <a:path extrusionOk="0" h="108738" w="88959">
                    <a:moveTo>
                      <a:pt x="46253" y="0"/>
                    </a:moveTo>
                    <a:cubicBezTo>
                      <a:pt x="55194" y="0"/>
                      <a:pt x="62836" y="1998"/>
                      <a:pt x="69230" y="5944"/>
                    </a:cubicBezTo>
                    <a:cubicBezTo>
                      <a:pt x="75623" y="9890"/>
                      <a:pt x="80468" y="15434"/>
                      <a:pt x="83865" y="22527"/>
                    </a:cubicBezTo>
                    <a:cubicBezTo>
                      <a:pt x="87261" y="29620"/>
                      <a:pt x="88959" y="37961"/>
                      <a:pt x="88959" y="47452"/>
                    </a:cubicBezTo>
                    <a:lnTo>
                      <a:pt x="88959" y="57292"/>
                    </a:lnTo>
                    <a:lnTo>
                      <a:pt x="16533" y="57292"/>
                    </a:lnTo>
                    <a:cubicBezTo>
                      <a:pt x="16733" y="69629"/>
                      <a:pt x="19780" y="78969"/>
                      <a:pt x="25724" y="85413"/>
                    </a:cubicBezTo>
                    <a:cubicBezTo>
                      <a:pt x="31668" y="91856"/>
                      <a:pt x="40009" y="95103"/>
                      <a:pt x="50798" y="95103"/>
                    </a:cubicBezTo>
                    <a:cubicBezTo>
                      <a:pt x="57441" y="95103"/>
                      <a:pt x="63286" y="94504"/>
                      <a:pt x="68380" y="93305"/>
                    </a:cubicBezTo>
                    <a:cubicBezTo>
                      <a:pt x="73475" y="92106"/>
                      <a:pt x="78770" y="90308"/>
                      <a:pt x="84264" y="87960"/>
                    </a:cubicBezTo>
                    <a:lnTo>
                      <a:pt x="84264" y="101946"/>
                    </a:lnTo>
                    <a:cubicBezTo>
                      <a:pt x="78969" y="104294"/>
                      <a:pt x="73725" y="106042"/>
                      <a:pt x="68530" y="107091"/>
                    </a:cubicBezTo>
                    <a:cubicBezTo>
                      <a:pt x="63335" y="108190"/>
                      <a:pt x="57192" y="108739"/>
                      <a:pt x="50099" y="108739"/>
                    </a:cubicBezTo>
                    <a:cubicBezTo>
                      <a:pt x="40009" y="108739"/>
                      <a:pt x="31218" y="106691"/>
                      <a:pt x="23726" y="102545"/>
                    </a:cubicBezTo>
                    <a:cubicBezTo>
                      <a:pt x="16233" y="98400"/>
                      <a:pt x="10389" y="92406"/>
                      <a:pt x="6244" y="84414"/>
                    </a:cubicBezTo>
                    <a:cubicBezTo>
                      <a:pt x="2098" y="76422"/>
                      <a:pt x="0" y="66682"/>
                      <a:pt x="0" y="55144"/>
                    </a:cubicBezTo>
                    <a:cubicBezTo>
                      <a:pt x="0" y="43606"/>
                      <a:pt x="1898" y="34065"/>
                      <a:pt x="5694" y="25824"/>
                    </a:cubicBezTo>
                    <a:cubicBezTo>
                      <a:pt x="9490" y="17582"/>
                      <a:pt x="14835" y="11189"/>
                      <a:pt x="21778" y="6743"/>
                    </a:cubicBezTo>
                    <a:cubicBezTo>
                      <a:pt x="28721" y="2298"/>
                      <a:pt x="36862" y="50"/>
                      <a:pt x="46253" y="50"/>
                    </a:cubicBezTo>
                    <a:close/>
                    <a:moveTo>
                      <a:pt x="46053" y="12987"/>
                    </a:moveTo>
                    <a:cubicBezTo>
                      <a:pt x="37562" y="12987"/>
                      <a:pt x="30819" y="15784"/>
                      <a:pt x="25774" y="21328"/>
                    </a:cubicBezTo>
                    <a:cubicBezTo>
                      <a:pt x="20729" y="26873"/>
                      <a:pt x="17732" y="34615"/>
                      <a:pt x="16783" y="44604"/>
                    </a:cubicBezTo>
                    <a:lnTo>
                      <a:pt x="72276" y="44604"/>
                    </a:lnTo>
                    <a:cubicBezTo>
                      <a:pt x="72226" y="38361"/>
                      <a:pt x="71227" y="32867"/>
                      <a:pt x="69379" y="28071"/>
                    </a:cubicBezTo>
                    <a:cubicBezTo>
                      <a:pt x="67481" y="23326"/>
                      <a:pt x="64634" y="19630"/>
                      <a:pt x="60838" y="16983"/>
                    </a:cubicBezTo>
                    <a:cubicBezTo>
                      <a:pt x="56992" y="14335"/>
                      <a:pt x="52097" y="13037"/>
                      <a:pt x="46103" y="1303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58" name="Google Shape;4058;g34ed79b00d1_0_3626"/>
              <p:cNvSpPr/>
              <p:nvPr/>
            </p:nvSpPr>
            <p:spPr>
              <a:xfrm>
                <a:off x="2998861" y="2015292"/>
                <a:ext cx="110786" cy="104942"/>
              </a:xfrm>
              <a:custGeom>
                <a:rect b="b" l="l" r="r" t="t"/>
                <a:pathLst>
                  <a:path extrusionOk="0" h="104942" w="110786">
                    <a:moveTo>
                      <a:pt x="110687" y="0"/>
                    </a:moveTo>
                    <a:lnTo>
                      <a:pt x="110687" y="104893"/>
                    </a:lnTo>
                    <a:lnTo>
                      <a:pt x="96352" y="104893"/>
                    </a:lnTo>
                    <a:lnTo>
                      <a:pt x="96352" y="36563"/>
                    </a:lnTo>
                    <a:cubicBezTo>
                      <a:pt x="96352" y="33766"/>
                      <a:pt x="96452" y="30918"/>
                      <a:pt x="96602" y="28021"/>
                    </a:cubicBezTo>
                    <a:cubicBezTo>
                      <a:pt x="96751" y="25124"/>
                      <a:pt x="96951" y="22177"/>
                      <a:pt x="97201" y="19280"/>
                    </a:cubicBezTo>
                    <a:lnTo>
                      <a:pt x="96651" y="19280"/>
                    </a:lnTo>
                    <a:lnTo>
                      <a:pt x="61837" y="104943"/>
                    </a:lnTo>
                    <a:lnTo>
                      <a:pt x="48351" y="104943"/>
                    </a:lnTo>
                    <a:lnTo>
                      <a:pt x="14385" y="19280"/>
                    </a:lnTo>
                    <a:lnTo>
                      <a:pt x="13836" y="19280"/>
                    </a:lnTo>
                    <a:cubicBezTo>
                      <a:pt x="14036" y="22227"/>
                      <a:pt x="14186" y="25124"/>
                      <a:pt x="14285" y="28021"/>
                    </a:cubicBezTo>
                    <a:cubicBezTo>
                      <a:pt x="14385" y="30918"/>
                      <a:pt x="14435" y="33965"/>
                      <a:pt x="14435" y="37162"/>
                    </a:cubicBezTo>
                    <a:lnTo>
                      <a:pt x="14435" y="104893"/>
                    </a:lnTo>
                    <a:lnTo>
                      <a:pt x="0" y="104893"/>
                    </a:lnTo>
                    <a:lnTo>
                      <a:pt x="0" y="0"/>
                    </a:lnTo>
                    <a:lnTo>
                      <a:pt x="21328" y="0"/>
                    </a:lnTo>
                    <a:lnTo>
                      <a:pt x="55194" y="85763"/>
                    </a:lnTo>
                    <a:lnTo>
                      <a:pt x="89559" y="0"/>
                    </a:lnTo>
                    <a:lnTo>
                      <a:pt x="11078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59" name="Google Shape;4059;g34ed79b00d1_0_3626"/>
              <p:cNvSpPr/>
              <p:nvPr/>
            </p:nvSpPr>
            <p:spPr>
              <a:xfrm>
                <a:off x="3136670" y="2013394"/>
                <a:ext cx="96301" cy="108738"/>
              </a:xfrm>
              <a:custGeom>
                <a:rect b="b" l="l" r="r" t="t"/>
                <a:pathLst>
                  <a:path extrusionOk="0" h="108738" w="96301">
                    <a:moveTo>
                      <a:pt x="96302" y="54145"/>
                    </a:moveTo>
                    <a:cubicBezTo>
                      <a:pt x="96302" y="62736"/>
                      <a:pt x="95203" y="70428"/>
                      <a:pt x="92955" y="77221"/>
                    </a:cubicBezTo>
                    <a:cubicBezTo>
                      <a:pt x="90707" y="84014"/>
                      <a:pt x="87510" y="89708"/>
                      <a:pt x="83265" y="94354"/>
                    </a:cubicBezTo>
                    <a:cubicBezTo>
                      <a:pt x="79069" y="98999"/>
                      <a:pt x="73974" y="102545"/>
                      <a:pt x="67981" y="105043"/>
                    </a:cubicBezTo>
                    <a:cubicBezTo>
                      <a:pt x="61987" y="107540"/>
                      <a:pt x="55293" y="108739"/>
                      <a:pt x="47751" y="108739"/>
                    </a:cubicBezTo>
                    <a:cubicBezTo>
                      <a:pt x="40758" y="108739"/>
                      <a:pt x="34315" y="107490"/>
                      <a:pt x="28471" y="105043"/>
                    </a:cubicBezTo>
                    <a:cubicBezTo>
                      <a:pt x="22627" y="102595"/>
                      <a:pt x="17582" y="99049"/>
                      <a:pt x="13336" y="94354"/>
                    </a:cubicBezTo>
                    <a:cubicBezTo>
                      <a:pt x="9090" y="89708"/>
                      <a:pt x="5794" y="83964"/>
                      <a:pt x="3496" y="77221"/>
                    </a:cubicBezTo>
                    <a:cubicBezTo>
                      <a:pt x="1199" y="70478"/>
                      <a:pt x="0" y="62786"/>
                      <a:pt x="0" y="54145"/>
                    </a:cubicBezTo>
                    <a:cubicBezTo>
                      <a:pt x="0" y="42657"/>
                      <a:pt x="1948" y="32867"/>
                      <a:pt x="5844" y="24825"/>
                    </a:cubicBezTo>
                    <a:cubicBezTo>
                      <a:pt x="9740" y="16733"/>
                      <a:pt x="15284" y="10589"/>
                      <a:pt x="22527" y="6343"/>
                    </a:cubicBezTo>
                    <a:cubicBezTo>
                      <a:pt x="29769" y="2098"/>
                      <a:pt x="38411" y="0"/>
                      <a:pt x="48400" y="0"/>
                    </a:cubicBezTo>
                    <a:cubicBezTo>
                      <a:pt x="58390" y="0"/>
                      <a:pt x="66332" y="2148"/>
                      <a:pt x="73525" y="6393"/>
                    </a:cubicBezTo>
                    <a:cubicBezTo>
                      <a:pt x="80717" y="10689"/>
                      <a:pt x="86262" y="16833"/>
                      <a:pt x="90258" y="24925"/>
                    </a:cubicBezTo>
                    <a:cubicBezTo>
                      <a:pt x="94254" y="33016"/>
                      <a:pt x="96252" y="42756"/>
                      <a:pt x="96252" y="54145"/>
                    </a:cubicBezTo>
                    <a:close/>
                    <a:moveTo>
                      <a:pt x="16533" y="54145"/>
                    </a:moveTo>
                    <a:cubicBezTo>
                      <a:pt x="16533" y="62586"/>
                      <a:pt x="17632" y="69879"/>
                      <a:pt x="19880" y="76072"/>
                    </a:cubicBezTo>
                    <a:cubicBezTo>
                      <a:pt x="22127" y="82266"/>
                      <a:pt x="25574" y="87061"/>
                      <a:pt x="30219" y="90408"/>
                    </a:cubicBezTo>
                    <a:cubicBezTo>
                      <a:pt x="34864" y="93804"/>
                      <a:pt x="40858" y="95502"/>
                      <a:pt x="48201" y="95502"/>
                    </a:cubicBezTo>
                    <a:cubicBezTo>
                      <a:pt x="55543" y="95502"/>
                      <a:pt x="61437" y="93804"/>
                      <a:pt x="66132" y="90408"/>
                    </a:cubicBezTo>
                    <a:cubicBezTo>
                      <a:pt x="70828" y="87011"/>
                      <a:pt x="74274" y="82266"/>
                      <a:pt x="76522" y="76072"/>
                    </a:cubicBezTo>
                    <a:cubicBezTo>
                      <a:pt x="78769" y="69879"/>
                      <a:pt x="79868" y="62586"/>
                      <a:pt x="79868" y="54145"/>
                    </a:cubicBezTo>
                    <a:cubicBezTo>
                      <a:pt x="79868" y="45703"/>
                      <a:pt x="78769" y="38561"/>
                      <a:pt x="76522" y="32467"/>
                    </a:cubicBezTo>
                    <a:cubicBezTo>
                      <a:pt x="74274" y="26373"/>
                      <a:pt x="70828" y="21678"/>
                      <a:pt x="66182" y="18331"/>
                    </a:cubicBezTo>
                    <a:cubicBezTo>
                      <a:pt x="61537" y="15035"/>
                      <a:pt x="55493" y="13336"/>
                      <a:pt x="48101" y="13336"/>
                    </a:cubicBezTo>
                    <a:cubicBezTo>
                      <a:pt x="37212" y="13336"/>
                      <a:pt x="29220" y="16933"/>
                      <a:pt x="24125" y="24125"/>
                    </a:cubicBezTo>
                    <a:cubicBezTo>
                      <a:pt x="19031" y="31318"/>
                      <a:pt x="16533" y="41308"/>
                      <a:pt x="16533" y="5409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60" name="Google Shape;4060;g34ed79b00d1_0_3626"/>
              <p:cNvSpPr/>
              <p:nvPr/>
            </p:nvSpPr>
            <p:spPr>
              <a:xfrm>
                <a:off x="3254600" y="2013344"/>
                <a:ext cx="76571" cy="108739"/>
              </a:xfrm>
              <a:custGeom>
                <a:rect b="b" l="l" r="r" t="t"/>
                <a:pathLst>
                  <a:path extrusionOk="0" h="108739" w="76571">
                    <a:moveTo>
                      <a:pt x="47851" y="108739"/>
                    </a:moveTo>
                    <a:cubicBezTo>
                      <a:pt x="38411" y="108739"/>
                      <a:pt x="30069" y="106791"/>
                      <a:pt x="22876" y="102895"/>
                    </a:cubicBezTo>
                    <a:cubicBezTo>
                      <a:pt x="15684" y="98999"/>
                      <a:pt x="10040" y="93055"/>
                      <a:pt x="6044" y="85113"/>
                    </a:cubicBezTo>
                    <a:cubicBezTo>
                      <a:pt x="2048" y="77121"/>
                      <a:pt x="0" y="67082"/>
                      <a:pt x="0" y="54944"/>
                    </a:cubicBezTo>
                    <a:cubicBezTo>
                      <a:pt x="0" y="42806"/>
                      <a:pt x="2098" y="31867"/>
                      <a:pt x="6343" y="23776"/>
                    </a:cubicBezTo>
                    <a:cubicBezTo>
                      <a:pt x="10589" y="15684"/>
                      <a:pt x="16433" y="9740"/>
                      <a:pt x="23925" y="5844"/>
                    </a:cubicBezTo>
                    <a:cubicBezTo>
                      <a:pt x="31368" y="1948"/>
                      <a:pt x="39859" y="0"/>
                      <a:pt x="49400" y="0"/>
                    </a:cubicBezTo>
                    <a:cubicBezTo>
                      <a:pt x="54644" y="0"/>
                      <a:pt x="59689" y="550"/>
                      <a:pt x="64584" y="1598"/>
                    </a:cubicBezTo>
                    <a:cubicBezTo>
                      <a:pt x="69479" y="2647"/>
                      <a:pt x="73475" y="3996"/>
                      <a:pt x="76572" y="5544"/>
                    </a:cubicBezTo>
                    <a:lnTo>
                      <a:pt x="71777" y="18831"/>
                    </a:lnTo>
                    <a:cubicBezTo>
                      <a:pt x="68580" y="17532"/>
                      <a:pt x="64884" y="16383"/>
                      <a:pt x="60738" y="15384"/>
                    </a:cubicBezTo>
                    <a:cubicBezTo>
                      <a:pt x="56542" y="14385"/>
                      <a:pt x="52646" y="13836"/>
                      <a:pt x="49000" y="13836"/>
                    </a:cubicBezTo>
                    <a:cubicBezTo>
                      <a:pt x="41707" y="13836"/>
                      <a:pt x="35664" y="15384"/>
                      <a:pt x="30868" y="18531"/>
                    </a:cubicBezTo>
                    <a:cubicBezTo>
                      <a:pt x="26073" y="21678"/>
                      <a:pt x="22427" y="26273"/>
                      <a:pt x="20030" y="32317"/>
                    </a:cubicBezTo>
                    <a:cubicBezTo>
                      <a:pt x="17632" y="38361"/>
                      <a:pt x="16433" y="45853"/>
                      <a:pt x="16433" y="54694"/>
                    </a:cubicBezTo>
                    <a:cubicBezTo>
                      <a:pt x="16433" y="63535"/>
                      <a:pt x="17582" y="70428"/>
                      <a:pt x="19930" y="76422"/>
                    </a:cubicBezTo>
                    <a:cubicBezTo>
                      <a:pt x="22277" y="82416"/>
                      <a:pt x="25724" y="87011"/>
                      <a:pt x="30369" y="90158"/>
                    </a:cubicBezTo>
                    <a:cubicBezTo>
                      <a:pt x="35014" y="93305"/>
                      <a:pt x="40758" y="94903"/>
                      <a:pt x="47751" y="94903"/>
                    </a:cubicBezTo>
                    <a:cubicBezTo>
                      <a:pt x="53296" y="94903"/>
                      <a:pt x="58290" y="94304"/>
                      <a:pt x="62786" y="93155"/>
                    </a:cubicBezTo>
                    <a:cubicBezTo>
                      <a:pt x="67231" y="91956"/>
                      <a:pt x="71327" y="90608"/>
                      <a:pt x="74924" y="89009"/>
                    </a:cubicBezTo>
                    <a:lnTo>
                      <a:pt x="74924" y="103195"/>
                    </a:lnTo>
                    <a:cubicBezTo>
                      <a:pt x="71427" y="104993"/>
                      <a:pt x="67531" y="106342"/>
                      <a:pt x="63185" y="107291"/>
                    </a:cubicBezTo>
                    <a:cubicBezTo>
                      <a:pt x="58890" y="108240"/>
                      <a:pt x="53745" y="108739"/>
                      <a:pt x="47851" y="10873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61" name="Google Shape;4061;g34ed79b00d1_0_3626"/>
              <p:cNvSpPr/>
              <p:nvPr/>
            </p:nvSpPr>
            <p:spPr>
              <a:xfrm>
                <a:off x="3340812" y="2015242"/>
                <a:ext cx="88509" cy="104942"/>
              </a:xfrm>
              <a:custGeom>
                <a:rect b="b" l="l" r="r" t="t"/>
                <a:pathLst>
                  <a:path extrusionOk="0" h="104942" w="88509">
                    <a:moveTo>
                      <a:pt x="18581" y="104943"/>
                    </a:moveTo>
                    <a:lnTo>
                      <a:pt x="0" y="104943"/>
                    </a:lnTo>
                    <a:lnTo>
                      <a:pt x="30219" y="60738"/>
                    </a:lnTo>
                    <a:cubicBezTo>
                      <a:pt x="25824" y="59789"/>
                      <a:pt x="21728" y="58141"/>
                      <a:pt x="17982" y="55793"/>
                    </a:cubicBezTo>
                    <a:cubicBezTo>
                      <a:pt x="14235" y="53446"/>
                      <a:pt x="11189" y="50249"/>
                      <a:pt x="8841" y="46153"/>
                    </a:cubicBezTo>
                    <a:cubicBezTo>
                      <a:pt x="6493" y="42057"/>
                      <a:pt x="5344" y="37012"/>
                      <a:pt x="5344" y="30918"/>
                    </a:cubicBezTo>
                    <a:cubicBezTo>
                      <a:pt x="5344" y="20829"/>
                      <a:pt x="8691" y="13187"/>
                      <a:pt x="15434" y="7892"/>
                    </a:cubicBezTo>
                    <a:cubicBezTo>
                      <a:pt x="22177" y="2647"/>
                      <a:pt x="31068" y="0"/>
                      <a:pt x="42107" y="0"/>
                    </a:cubicBezTo>
                    <a:lnTo>
                      <a:pt x="88510" y="0"/>
                    </a:lnTo>
                    <a:lnTo>
                      <a:pt x="88510" y="104893"/>
                    </a:lnTo>
                    <a:lnTo>
                      <a:pt x="72626" y="104893"/>
                    </a:lnTo>
                    <a:lnTo>
                      <a:pt x="72626" y="62786"/>
                    </a:lnTo>
                    <a:lnTo>
                      <a:pt x="46003" y="62786"/>
                    </a:lnTo>
                    <a:lnTo>
                      <a:pt x="18531" y="104893"/>
                    </a:lnTo>
                    <a:close/>
                    <a:moveTo>
                      <a:pt x="20779" y="31068"/>
                    </a:moveTo>
                    <a:cubicBezTo>
                      <a:pt x="20779" y="37312"/>
                      <a:pt x="23026" y="41957"/>
                      <a:pt x="27472" y="45004"/>
                    </a:cubicBezTo>
                    <a:cubicBezTo>
                      <a:pt x="31917" y="48051"/>
                      <a:pt x="38311" y="49549"/>
                      <a:pt x="46602" y="49549"/>
                    </a:cubicBezTo>
                    <a:lnTo>
                      <a:pt x="72626" y="49549"/>
                    </a:lnTo>
                    <a:lnTo>
                      <a:pt x="72626" y="13386"/>
                    </a:lnTo>
                    <a:lnTo>
                      <a:pt x="43805" y="13386"/>
                    </a:lnTo>
                    <a:cubicBezTo>
                      <a:pt x="35614" y="13386"/>
                      <a:pt x="29769" y="15035"/>
                      <a:pt x="26123" y="18331"/>
                    </a:cubicBezTo>
                    <a:cubicBezTo>
                      <a:pt x="22477" y="21628"/>
                      <a:pt x="20729" y="25874"/>
                      <a:pt x="20729" y="3111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062" name="Google Shape;4062;g34ed79b00d1_0_3626"/>
            <p:cNvGrpSpPr/>
            <p:nvPr/>
          </p:nvGrpSpPr>
          <p:grpSpPr>
            <a:xfrm>
              <a:off x="8407740" y="1286436"/>
              <a:ext cx="1692022" cy="126521"/>
              <a:chOff x="8407740" y="1286436"/>
              <a:chExt cx="1692022" cy="126521"/>
            </a:xfrm>
          </p:grpSpPr>
          <p:sp>
            <p:nvSpPr>
              <p:cNvPr id="4063" name="Google Shape;4063;g34ed79b00d1_0_3626"/>
              <p:cNvSpPr/>
              <p:nvPr/>
            </p:nvSpPr>
            <p:spPr>
              <a:xfrm>
                <a:off x="8407740" y="1288185"/>
                <a:ext cx="97950" cy="92705"/>
              </a:xfrm>
              <a:custGeom>
                <a:rect b="b" l="l" r="r" t="t"/>
                <a:pathLst>
                  <a:path extrusionOk="0" h="92705" w="97950">
                    <a:moveTo>
                      <a:pt x="97901" y="0"/>
                    </a:moveTo>
                    <a:lnTo>
                      <a:pt x="97901" y="92705"/>
                    </a:lnTo>
                    <a:lnTo>
                      <a:pt x="85213" y="92705"/>
                    </a:lnTo>
                    <a:lnTo>
                      <a:pt x="85213" y="32317"/>
                    </a:lnTo>
                    <a:cubicBezTo>
                      <a:pt x="85213" y="29820"/>
                      <a:pt x="85263" y="27322"/>
                      <a:pt x="85413" y="24725"/>
                    </a:cubicBezTo>
                    <a:cubicBezTo>
                      <a:pt x="85563" y="22177"/>
                      <a:pt x="85713" y="19580"/>
                      <a:pt x="85963" y="16983"/>
                    </a:cubicBezTo>
                    <a:lnTo>
                      <a:pt x="85463" y="16983"/>
                    </a:lnTo>
                    <a:lnTo>
                      <a:pt x="54695" y="92705"/>
                    </a:lnTo>
                    <a:lnTo>
                      <a:pt x="42757" y="92705"/>
                    </a:lnTo>
                    <a:lnTo>
                      <a:pt x="12737" y="16983"/>
                    </a:lnTo>
                    <a:lnTo>
                      <a:pt x="12238" y="16983"/>
                    </a:lnTo>
                    <a:cubicBezTo>
                      <a:pt x="12388" y="19580"/>
                      <a:pt x="12537" y="22177"/>
                      <a:pt x="12637" y="24725"/>
                    </a:cubicBezTo>
                    <a:cubicBezTo>
                      <a:pt x="12737" y="27272"/>
                      <a:pt x="12787" y="29969"/>
                      <a:pt x="12787" y="32817"/>
                    </a:cubicBezTo>
                    <a:lnTo>
                      <a:pt x="12787" y="92705"/>
                    </a:lnTo>
                    <a:lnTo>
                      <a:pt x="0" y="92705"/>
                    </a:lnTo>
                    <a:lnTo>
                      <a:pt x="0" y="0"/>
                    </a:lnTo>
                    <a:lnTo>
                      <a:pt x="18881" y="0"/>
                    </a:lnTo>
                    <a:lnTo>
                      <a:pt x="48800" y="75773"/>
                    </a:lnTo>
                    <a:lnTo>
                      <a:pt x="79170" y="0"/>
                    </a:lnTo>
                    <a:lnTo>
                      <a:pt x="9795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64" name="Google Shape;4064;g34ed79b00d1_0_3626"/>
              <p:cNvSpPr/>
              <p:nvPr/>
            </p:nvSpPr>
            <p:spPr>
              <a:xfrm>
                <a:off x="8534860" y="1288135"/>
                <a:ext cx="80217" cy="92755"/>
              </a:xfrm>
              <a:custGeom>
                <a:rect b="b" l="l" r="r" t="t"/>
                <a:pathLst>
                  <a:path extrusionOk="0" h="92755" w="80217">
                    <a:moveTo>
                      <a:pt x="13336" y="50"/>
                    </a:moveTo>
                    <a:lnTo>
                      <a:pt x="13336" y="58340"/>
                    </a:lnTo>
                    <a:cubicBezTo>
                      <a:pt x="13336" y="59489"/>
                      <a:pt x="13336" y="60938"/>
                      <a:pt x="13237" y="62686"/>
                    </a:cubicBezTo>
                    <a:cubicBezTo>
                      <a:pt x="13187" y="64484"/>
                      <a:pt x="13087" y="66332"/>
                      <a:pt x="12987" y="68330"/>
                    </a:cubicBezTo>
                    <a:cubicBezTo>
                      <a:pt x="12887" y="70328"/>
                      <a:pt x="12787" y="72226"/>
                      <a:pt x="12687" y="74074"/>
                    </a:cubicBezTo>
                    <a:cubicBezTo>
                      <a:pt x="12587" y="75922"/>
                      <a:pt x="12487" y="77421"/>
                      <a:pt x="12387" y="78620"/>
                    </a:cubicBezTo>
                    <a:lnTo>
                      <a:pt x="62986" y="50"/>
                    </a:lnTo>
                    <a:lnTo>
                      <a:pt x="80218" y="50"/>
                    </a:lnTo>
                    <a:lnTo>
                      <a:pt x="80218" y="92755"/>
                    </a:lnTo>
                    <a:lnTo>
                      <a:pt x="67131" y="92755"/>
                    </a:lnTo>
                    <a:lnTo>
                      <a:pt x="67131" y="35913"/>
                    </a:lnTo>
                    <a:cubicBezTo>
                      <a:pt x="67131" y="34115"/>
                      <a:pt x="67131" y="31818"/>
                      <a:pt x="67231" y="28970"/>
                    </a:cubicBezTo>
                    <a:cubicBezTo>
                      <a:pt x="67281" y="26173"/>
                      <a:pt x="67381" y="23376"/>
                      <a:pt x="67481" y="20629"/>
                    </a:cubicBezTo>
                    <a:cubicBezTo>
                      <a:pt x="67581" y="17882"/>
                      <a:pt x="67681" y="15784"/>
                      <a:pt x="67731" y="14235"/>
                    </a:cubicBezTo>
                    <a:lnTo>
                      <a:pt x="17332" y="92705"/>
                    </a:lnTo>
                    <a:lnTo>
                      <a:pt x="0" y="92705"/>
                    </a:lnTo>
                    <a:lnTo>
                      <a:pt x="0" y="0"/>
                    </a:lnTo>
                    <a:lnTo>
                      <a:pt x="133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65" name="Google Shape;4065;g34ed79b00d1_0_3626"/>
              <p:cNvSpPr/>
              <p:nvPr/>
            </p:nvSpPr>
            <p:spPr>
              <a:xfrm>
                <a:off x="8689952" y="1288135"/>
                <a:ext cx="90258" cy="124772"/>
              </a:xfrm>
              <a:custGeom>
                <a:rect b="b" l="l" r="r" t="t"/>
                <a:pathLst>
                  <a:path extrusionOk="0" h="124772" w="90258">
                    <a:moveTo>
                      <a:pt x="90208" y="124773"/>
                    </a:moveTo>
                    <a:lnTo>
                      <a:pt x="76522" y="124773"/>
                    </a:lnTo>
                    <a:lnTo>
                      <a:pt x="76522" y="92705"/>
                    </a:lnTo>
                    <a:lnTo>
                      <a:pt x="0" y="92705"/>
                    </a:lnTo>
                    <a:lnTo>
                      <a:pt x="0" y="0"/>
                    </a:lnTo>
                    <a:lnTo>
                      <a:pt x="14136" y="0"/>
                    </a:lnTo>
                    <a:lnTo>
                      <a:pt x="14136" y="80767"/>
                    </a:lnTo>
                    <a:lnTo>
                      <a:pt x="63286" y="80767"/>
                    </a:lnTo>
                    <a:lnTo>
                      <a:pt x="63286" y="0"/>
                    </a:lnTo>
                    <a:lnTo>
                      <a:pt x="77322" y="0"/>
                    </a:lnTo>
                    <a:lnTo>
                      <a:pt x="77322" y="80967"/>
                    </a:lnTo>
                    <a:lnTo>
                      <a:pt x="90258" y="80967"/>
                    </a:lnTo>
                    <a:lnTo>
                      <a:pt x="90258" y="124773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66" name="Google Shape;4066;g34ed79b00d1_0_3626"/>
              <p:cNvSpPr/>
              <p:nvPr/>
            </p:nvSpPr>
            <p:spPr>
              <a:xfrm>
                <a:off x="8798391" y="1288135"/>
                <a:ext cx="77970" cy="92705"/>
              </a:xfrm>
              <a:custGeom>
                <a:rect b="b" l="l" r="r" t="t"/>
                <a:pathLst>
                  <a:path extrusionOk="0" h="92705" w="77970">
                    <a:moveTo>
                      <a:pt x="14085" y="38261"/>
                    </a:moveTo>
                    <a:lnTo>
                      <a:pt x="42507" y="38261"/>
                    </a:lnTo>
                    <a:cubicBezTo>
                      <a:pt x="50398" y="38261"/>
                      <a:pt x="56991" y="39260"/>
                      <a:pt x="62236" y="41208"/>
                    </a:cubicBezTo>
                    <a:cubicBezTo>
                      <a:pt x="67481" y="43206"/>
                      <a:pt x="71427" y="46103"/>
                      <a:pt x="74024" y="49999"/>
                    </a:cubicBezTo>
                    <a:cubicBezTo>
                      <a:pt x="76622" y="53895"/>
                      <a:pt x="77970" y="58690"/>
                      <a:pt x="77970" y="64484"/>
                    </a:cubicBezTo>
                    <a:cubicBezTo>
                      <a:pt x="77970" y="70278"/>
                      <a:pt x="76672" y="75223"/>
                      <a:pt x="74124" y="79469"/>
                    </a:cubicBezTo>
                    <a:cubicBezTo>
                      <a:pt x="71577" y="83714"/>
                      <a:pt x="67631" y="86961"/>
                      <a:pt x="62286" y="89259"/>
                    </a:cubicBezTo>
                    <a:cubicBezTo>
                      <a:pt x="56942" y="91556"/>
                      <a:pt x="50099" y="92705"/>
                      <a:pt x="41707" y="92705"/>
                    </a:cubicBezTo>
                    <a:lnTo>
                      <a:pt x="0" y="92705"/>
                    </a:lnTo>
                    <a:lnTo>
                      <a:pt x="0" y="0"/>
                    </a:lnTo>
                    <a:lnTo>
                      <a:pt x="14135" y="0"/>
                    </a:lnTo>
                    <a:lnTo>
                      <a:pt x="14135" y="38211"/>
                    </a:lnTo>
                    <a:close/>
                    <a:moveTo>
                      <a:pt x="63835" y="65183"/>
                    </a:moveTo>
                    <a:cubicBezTo>
                      <a:pt x="63835" y="59489"/>
                      <a:pt x="61837" y="55543"/>
                      <a:pt x="57791" y="53296"/>
                    </a:cubicBezTo>
                    <a:cubicBezTo>
                      <a:pt x="53745" y="51048"/>
                      <a:pt x="48151" y="49949"/>
                      <a:pt x="40908" y="49949"/>
                    </a:cubicBezTo>
                    <a:lnTo>
                      <a:pt x="14085" y="49949"/>
                    </a:lnTo>
                    <a:lnTo>
                      <a:pt x="14085" y="81317"/>
                    </a:lnTo>
                    <a:lnTo>
                      <a:pt x="40958" y="81317"/>
                    </a:lnTo>
                    <a:cubicBezTo>
                      <a:pt x="47701" y="81317"/>
                      <a:pt x="53245" y="80068"/>
                      <a:pt x="57441" y="77571"/>
                    </a:cubicBezTo>
                    <a:cubicBezTo>
                      <a:pt x="61687" y="75073"/>
                      <a:pt x="63785" y="70928"/>
                      <a:pt x="63785" y="6518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67" name="Google Shape;4067;g34ed79b00d1_0_3626"/>
              <p:cNvSpPr/>
              <p:nvPr/>
            </p:nvSpPr>
            <p:spPr>
              <a:xfrm>
                <a:off x="8895392" y="1286436"/>
                <a:ext cx="85063" cy="96102"/>
              </a:xfrm>
              <a:custGeom>
                <a:rect b="b" l="l" r="r" t="t"/>
                <a:pathLst>
                  <a:path extrusionOk="0" h="96102" w="85063">
                    <a:moveTo>
                      <a:pt x="85063" y="47901"/>
                    </a:moveTo>
                    <a:cubicBezTo>
                      <a:pt x="85063" y="55493"/>
                      <a:pt x="84065" y="62286"/>
                      <a:pt x="82117" y="68280"/>
                    </a:cubicBezTo>
                    <a:cubicBezTo>
                      <a:pt x="80118" y="74274"/>
                      <a:pt x="77272" y="79319"/>
                      <a:pt x="73575" y="83415"/>
                    </a:cubicBezTo>
                    <a:cubicBezTo>
                      <a:pt x="69879" y="87511"/>
                      <a:pt x="65334" y="90658"/>
                      <a:pt x="60089" y="92855"/>
                    </a:cubicBezTo>
                    <a:cubicBezTo>
                      <a:pt x="54795" y="95003"/>
                      <a:pt x="48850" y="96102"/>
                      <a:pt x="42207" y="96102"/>
                    </a:cubicBezTo>
                    <a:cubicBezTo>
                      <a:pt x="36014" y="96102"/>
                      <a:pt x="30319" y="95003"/>
                      <a:pt x="25175" y="92855"/>
                    </a:cubicBezTo>
                    <a:cubicBezTo>
                      <a:pt x="20030" y="90707"/>
                      <a:pt x="15584" y="87561"/>
                      <a:pt x="11789" y="83415"/>
                    </a:cubicBezTo>
                    <a:cubicBezTo>
                      <a:pt x="8042" y="79319"/>
                      <a:pt x="5145" y="74274"/>
                      <a:pt x="3097" y="68280"/>
                    </a:cubicBezTo>
                    <a:cubicBezTo>
                      <a:pt x="1049" y="62286"/>
                      <a:pt x="0" y="55493"/>
                      <a:pt x="0" y="47901"/>
                    </a:cubicBezTo>
                    <a:cubicBezTo>
                      <a:pt x="0" y="37761"/>
                      <a:pt x="1699" y="29120"/>
                      <a:pt x="5145" y="21978"/>
                    </a:cubicBezTo>
                    <a:cubicBezTo>
                      <a:pt x="8592" y="14835"/>
                      <a:pt x="13487" y="9390"/>
                      <a:pt x="19880" y="5644"/>
                    </a:cubicBezTo>
                    <a:cubicBezTo>
                      <a:pt x="26273" y="1898"/>
                      <a:pt x="33916" y="0"/>
                      <a:pt x="42757" y="0"/>
                    </a:cubicBezTo>
                    <a:cubicBezTo>
                      <a:pt x="51598" y="0"/>
                      <a:pt x="58591" y="1898"/>
                      <a:pt x="64934" y="5644"/>
                    </a:cubicBezTo>
                    <a:cubicBezTo>
                      <a:pt x="71277" y="9390"/>
                      <a:pt x="76222" y="14885"/>
                      <a:pt x="79719" y="22028"/>
                    </a:cubicBezTo>
                    <a:cubicBezTo>
                      <a:pt x="83265" y="29170"/>
                      <a:pt x="85013" y="37761"/>
                      <a:pt x="85013" y="47851"/>
                    </a:cubicBezTo>
                    <a:close/>
                    <a:moveTo>
                      <a:pt x="14535" y="47901"/>
                    </a:moveTo>
                    <a:cubicBezTo>
                      <a:pt x="14535" y="55344"/>
                      <a:pt x="15535" y="61787"/>
                      <a:pt x="17482" y="67281"/>
                    </a:cubicBezTo>
                    <a:cubicBezTo>
                      <a:pt x="19480" y="72776"/>
                      <a:pt x="22477" y="76971"/>
                      <a:pt x="26623" y="79968"/>
                    </a:cubicBezTo>
                    <a:cubicBezTo>
                      <a:pt x="30719" y="82965"/>
                      <a:pt x="36064" y="84464"/>
                      <a:pt x="42507" y="84464"/>
                    </a:cubicBezTo>
                    <a:cubicBezTo>
                      <a:pt x="48950" y="84464"/>
                      <a:pt x="54245" y="82965"/>
                      <a:pt x="58341" y="79968"/>
                    </a:cubicBezTo>
                    <a:cubicBezTo>
                      <a:pt x="62486" y="76971"/>
                      <a:pt x="65533" y="72776"/>
                      <a:pt x="67531" y="67281"/>
                    </a:cubicBezTo>
                    <a:cubicBezTo>
                      <a:pt x="69529" y="61837"/>
                      <a:pt x="70479" y="55344"/>
                      <a:pt x="70479" y="47901"/>
                    </a:cubicBezTo>
                    <a:cubicBezTo>
                      <a:pt x="70479" y="40459"/>
                      <a:pt x="69479" y="34115"/>
                      <a:pt x="67531" y="28721"/>
                    </a:cubicBezTo>
                    <a:cubicBezTo>
                      <a:pt x="65533" y="23326"/>
                      <a:pt x="62536" y="19181"/>
                      <a:pt x="58391" y="16233"/>
                    </a:cubicBezTo>
                    <a:cubicBezTo>
                      <a:pt x="54295" y="13286"/>
                      <a:pt x="48950" y="11838"/>
                      <a:pt x="42407" y="11838"/>
                    </a:cubicBezTo>
                    <a:cubicBezTo>
                      <a:pt x="32767" y="11838"/>
                      <a:pt x="25724" y="15035"/>
                      <a:pt x="21228" y="21378"/>
                    </a:cubicBezTo>
                    <a:cubicBezTo>
                      <a:pt x="16733" y="27772"/>
                      <a:pt x="14485" y="36563"/>
                      <a:pt x="14485" y="4785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68" name="Google Shape;4068;g34ed79b00d1_0_3626"/>
              <p:cNvSpPr/>
              <p:nvPr/>
            </p:nvSpPr>
            <p:spPr>
              <a:xfrm>
                <a:off x="9004730" y="1288185"/>
                <a:ext cx="56242" cy="92705"/>
              </a:xfrm>
              <a:custGeom>
                <a:rect b="b" l="l" r="r" t="t"/>
                <a:pathLst>
                  <a:path extrusionOk="0" h="92705" w="56242">
                    <a:moveTo>
                      <a:pt x="56243" y="0"/>
                    </a:moveTo>
                    <a:lnTo>
                      <a:pt x="56243" y="11938"/>
                    </a:lnTo>
                    <a:lnTo>
                      <a:pt x="14136" y="11938"/>
                    </a:lnTo>
                    <a:lnTo>
                      <a:pt x="14136" y="92705"/>
                    </a:lnTo>
                    <a:lnTo>
                      <a:pt x="0" y="92705"/>
                    </a:lnTo>
                    <a:lnTo>
                      <a:pt x="0" y="0"/>
                    </a:lnTo>
                    <a:lnTo>
                      <a:pt x="56243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69" name="Google Shape;4069;g34ed79b00d1_0_3626"/>
              <p:cNvSpPr/>
              <p:nvPr/>
            </p:nvSpPr>
            <p:spPr>
              <a:xfrm>
                <a:off x="9074310" y="1286436"/>
                <a:ext cx="85063" cy="96102"/>
              </a:xfrm>
              <a:custGeom>
                <a:rect b="b" l="l" r="r" t="t"/>
                <a:pathLst>
                  <a:path extrusionOk="0" h="96102" w="85063">
                    <a:moveTo>
                      <a:pt x="85063" y="47901"/>
                    </a:moveTo>
                    <a:cubicBezTo>
                      <a:pt x="85063" y="55493"/>
                      <a:pt x="84064" y="62286"/>
                      <a:pt x="82116" y="68280"/>
                    </a:cubicBezTo>
                    <a:cubicBezTo>
                      <a:pt x="80118" y="74274"/>
                      <a:pt x="77271" y="79319"/>
                      <a:pt x="73575" y="83415"/>
                    </a:cubicBezTo>
                    <a:cubicBezTo>
                      <a:pt x="69879" y="87511"/>
                      <a:pt x="65333" y="90658"/>
                      <a:pt x="60089" y="92855"/>
                    </a:cubicBezTo>
                    <a:cubicBezTo>
                      <a:pt x="54794" y="95003"/>
                      <a:pt x="48850" y="96102"/>
                      <a:pt x="42207" y="96102"/>
                    </a:cubicBezTo>
                    <a:cubicBezTo>
                      <a:pt x="36013" y="96102"/>
                      <a:pt x="30319" y="95003"/>
                      <a:pt x="25175" y="92855"/>
                    </a:cubicBezTo>
                    <a:cubicBezTo>
                      <a:pt x="20030" y="90707"/>
                      <a:pt x="15584" y="87561"/>
                      <a:pt x="11788" y="83415"/>
                    </a:cubicBezTo>
                    <a:cubicBezTo>
                      <a:pt x="8042" y="79319"/>
                      <a:pt x="5145" y="74274"/>
                      <a:pt x="3097" y="68280"/>
                    </a:cubicBezTo>
                    <a:cubicBezTo>
                      <a:pt x="1049" y="62286"/>
                      <a:pt x="0" y="55493"/>
                      <a:pt x="0" y="47901"/>
                    </a:cubicBezTo>
                    <a:cubicBezTo>
                      <a:pt x="0" y="37761"/>
                      <a:pt x="1698" y="29120"/>
                      <a:pt x="5145" y="21978"/>
                    </a:cubicBezTo>
                    <a:cubicBezTo>
                      <a:pt x="8591" y="14835"/>
                      <a:pt x="13486" y="9390"/>
                      <a:pt x="19880" y="5644"/>
                    </a:cubicBezTo>
                    <a:cubicBezTo>
                      <a:pt x="26273" y="1898"/>
                      <a:pt x="33916" y="0"/>
                      <a:pt x="42756" y="0"/>
                    </a:cubicBezTo>
                    <a:cubicBezTo>
                      <a:pt x="51597" y="0"/>
                      <a:pt x="58590" y="1898"/>
                      <a:pt x="64934" y="5644"/>
                    </a:cubicBezTo>
                    <a:cubicBezTo>
                      <a:pt x="71277" y="9390"/>
                      <a:pt x="76222" y="14885"/>
                      <a:pt x="79718" y="22028"/>
                    </a:cubicBezTo>
                    <a:cubicBezTo>
                      <a:pt x="83265" y="29170"/>
                      <a:pt x="85013" y="37761"/>
                      <a:pt x="85013" y="47851"/>
                    </a:cubicBezTo>
                    <a:close/>
                    <a:moveTo>
                      <a:pt x="14485" y="47901"/>
                    </a:moveTo>
                    <a:cubicBezTo>
                      <a:pt x="14485" y="55344"/>
                      <a:pt x="15484" y="61787"/>
                      <a:pt x="17432" y="67281"/>
                    </a:cubicBezTo>
                    <a:cubicBezTo>
                      <a:pt x="19430" y="72776"/>
                      <a:pt x="22427" y="76971"/>
                      <a:pt x="26573" y="79968"/>
                    </a:cubicBezTo>
                    <a:cubicBezTo>
                      <a:pt x="30669" y="82965"/>
                      <a:pt x="36013" y="84464"/>
                      <a:pt x="42457" y="84464"/>
                    </a:cubicBezTo>
                    <a:cubicBezTo>
                      <a:pt x="48900" y="84464"/>
                      <a:pt x="54195" y="82965"/>
                      <a:pt x="58290" y="79968"/>
                    </a:cubicBezTo>
                    <a:cubicBezTo>
                      <a:pt x="62436" y="76971"/>
                      <a:pt x="65483" y="72776"/>
                      <a:pt x="67481" y="67281"/>
                    </a:cubicBezTo>
                    <a:cubicBezTo>
                      <a:pt x="69479" y="61837"/>
                      <a:pt x="70428" y="55344"/>
                      <a:pt x="70428" y="47901"/>
                    </a:cubicBezTo>
                    <a:cubicBezTo>
                      <a:pt x="70428" y="40459"/>
                      <a:pt x="69429" y="34115"/>
                      <a:pt x="67481" y="28721"/>
                    </a:cubicBezTo>
                    <a:cubicBezTo>
                      <a:pt x="65483" y="23326"/>
                      <a:pt x="62486" y="19181"/>
                      <a:pt x="58340" y="16233"/>
                    </a:cubicBezTo>
                    <a:cubicBezTo>
                      <a:pt x="54245" y="13286"/>
                      <a:pt x="48900" y="11838"/>
                      <a:pt x="42357" y="11838"/>
                    </a:cubicBezTo>
                    <a:cubicBezTo>
                      <a:pt x="32716" y="11838"/>
                      <a:pt x="25674" y="15035"/>
                      <a:pt x="21178" y="21378"/>
                    </a:cubicBezTo>
                    <a:cubicBezTo>
                      <a:pt x="16683" y="27772"/>
                      <a:pt x="14435" y="36563"/>
                      <a:pt x="14435" y="4785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70" name="Google Shape;4070;g34ed79b00d1_0_3626"/>
              <p:cNvSpPr/>
              <p:nvPr/>
            </p:nvSpPr>
            <p:spPr>
              <a:xfrm>
                <a:off x="9217114" y="1288185"/>
                <a:ext cx="92705" cy="124772"/>
              </a:xfrm>
              <a:custGeom>
                <a:rect b="b" l="l" r="r" t="t"/>
                <a:pathLst>
                  <a:path extrusionOk="0" h="124772" w="92705">
                    <a:moveTo>
                      <a:pt x="79419" y="0"/>
                    </a:moveTo>
                    <a:lnTo>
                      <a:pt x="79419" y="80768"/>
                    </a:lnTo>
                    <a:lnTo>
                      <a:pt x="92706" y="80768"/>
                    </a:lnTo>
                    <a:lnTo>
                      <a:pt x="92706" y="124773"/>
                    </a:lnTo>
                    <a:lnTo>
                      <a:pt x="79069" y="124773"/>
                    </a:lnTo>
                    <a:lnTo>
                      <a:pt x="79069" y="92705"/>
                    </a:lnTo>
                    <a:lnTo>
                      <a:pt x="13437" y="92705"/>
                    </a:lnTo>
                    <a:lnTo>
                      <a:pt x="13437" y="124773"/>
                    </a:lnTo>
                    <a:lnTo>
                      <a:pt x="0" y="124773"/>
                    </a:lnTo>
                    <a:lnTo>
                      <a:pt x="0" y="80768"/>
                    </a:lnTo>
                    <a:lnTo>
                      <a:pt x="7292" y="80768"/>
                    </a:lnTo>
                    <a:cubicBezTo>
                      <a:pt x="12587" y="73425"/>
                      <a:pt x="16983" y="65383"/>
                      <a:pt x="20479" y="56642"/>
                    </a:cubicBezTo>
                    <a:cubicBezTo>
                      <a:pt x="23976" y="47901"/>
                      <a:pt x="26623" y="38710"/>
                      <a:pt x="28421" y="29120"/>
                    </a:cubicBezTo>
                    <a:cubicBezTo>
                      <a:pt x="30219" y="19530"/>
                      <a:pt x="31168" y="9790"/>
                      <a:pt x="31318" y="0"/>
                    </a:cubicBezTo>
                    <a:lnTo>
                      <a:pt x="79419" y="0"/>
                    </a:lnTo>
                    <a:close/>
                    <a:moveTo>
                      <a:pt x="65833" y="11139"/>
                    </a:moveTo>
                    <a:lnTo>
                      <a:pt x="43855" y="11139"/>
                    </a:lnTo>
                    <a:cubicBezTo>
                      <a:pt x="43356" y="19380"/>
                      <a:pt x="42157" y="27722"/>
                      <a:pt x="40259" y="36263"/>
                    </a:cubicBezTo>
                    <a:cubicBezTo>
                      <a:pt x="38361" y="44804"/>
                      <a:pt x="35864" y="52896"/>
                      <a:pt x="32767" y="60588"/>
                    </a:cubicBezTo>
                    <a:cubicBezTo>
                      <a:pt x="29670" y="68280"/>
                      <a:pt x="26073" y="75024"/>
                      <a:pt x="21928" y="80768"/>
                    </a:cubicBezTo>
                    <a:lnTo>
                      <a:pt x="65833" y="80768"/>
                    </a:lnTo>
                    <a:lnTo>
                      <a:pt x="65833" y="11139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71" name="Google Shape;4071;g34ed79b00d1_0_3626"/>
              <p:cNvSpPr/>
              <p:nvPr/>
            </p:nvSpPr>
            <p:spPr>
              <a:xfrm>
                <a:off x="9323055" y="1286436"/>
                <a:ext cx="85063" cy="96102"/>
              </a:xfrm>
              <a:custGeom>
                <a:rect b="b" l="l" r="r" t="t"/>
                <a:pathLst>
                  <a:path extrusionOk="0" h="96102" w="85063">
                    <a:moveTo>
                      <a:pt x="85063" y="47901"/>
                    </a:moveTo>
                    <a:cubicBezTo>
                      <a:pt x="85063" y="55493"/>
                      <a:pt x="84065" y="62286"/>
                      <a:pt x="82117" y="68280"/>
                    </a:cubicBezTo>
                    <a:cubicBezTo>
                      <a:pt x="80118" y="74274"/>
                      <a:pt x="77272" y="79319"/>
                      <a:pt x="73575" y="83415"/>
                    </a:cubicBezTo>
                    <a:cubicBezTo>
                      <a:pt x="69879" y="87511"/>
                      <a:pt x="65334" y="90658"/>
                      <a:pt x="60089" y="92855"/>
                    </a:cubicBezTo>
                    <a:cubicBezTo>
                      <a:pt x="54795" y="95003"/>
                      <a:pt x="48850" y="96102"/>
                      <a:pt x="42207" y="96102"/>
                    </a:cubicBezTo>
                    <a:cubicBezTo>
                      <a:pt x="36014" y="96102"/>
                      <a:pt x="30319" y="95003"/>
                      <a:pt x="25175" y="92855"/>
                    </a:cubicBezTo>
                    <a:cubicBezTo>
                      <a:pt x="20030" y="90707"/>
                      <a:pt x="15584" y="87561"/>
                      <a:pt x="11789" y="83415"/>
                    </a:cubicBezTo>
                    <a:cubicBezTo>
                      <a:pt x="8042" y="79319"/>
                      <a:pt x="5145" y="74274"/>
                      <a:pt x="3097" y="68280"/>
                    </a:cubicBezTo>
                    <a:cubicBezTo>
                      <a:pt x="1049" y="62286"/>
                      <a:pt x="0" y="55493"/>
                      <a:pt x="0" y="47901"/>
                    </a:cubicBezTo>
                    <a:cubicBezTo>
                      <a:pt x="0" y="37761"/>
                      <a:pt x="1699" y="29120"/>
                      <a:pt x="5145" y="21978"/>
                    </a:cubicBezTo>
                    <a:cubicBezTo>
                      <a:pt x="8592" y="14835"/>
                      <a:pt x="13487" y="9390"/>
                      <a:pt x="19880" y="5644"/>
                    </a:cubicBezTo>
                    <a:cubicBezTo>
                      <a:pt x="26273" y="1898"/>
                      <a:pt x="33916" y="0"/>
                      <a:pt x="42757" y="0"/>
                    </a:cubicBezTo>
                    <a:cubicBezTo>
                      <a:pt x="51598" y="0"/>
                      <a:pt x="58591" y="1898"/>
                      <a:pt x="64934" y="5644"/>
                    </a:cubicBezTo>
                    <a:cubicBezTo>
                      <a:pt x="71277" y="9390"/>
                      <a:pt x="76222" y="14885"/>
                      <a:pt x="79719" y="22028"/>
                    </a:cubicBezTo>
                    <a:cubicBezTo>
                      <a:pt x="83265" y="29170"/>
                      <a:pt x="85013" y="37761"/>
                      <a:pt x="85013" y="47851"/>
                    </a:cubicBezTo>
                    <a:close/>
                    <a:moveTo>
                      <a:pt x="14485" y="47901"/>
                    </a:moveTo>
                    <a:cubicBezTo>
                      <a:pt x="14485" y="55344"/>
                      <a:pt x="15485" y="61787"/>
                      <a:pt x="17433" y="67281"/>
                    </a:cubicBezTo>
                    <a:cubicBezTo>
                      <a:pt x="19430" y="72776"/>
                      <a:pt x="22428" y="76971"/>
                      <a:pt x="26573" y="79968"/>
                    </a:cubicBezTo>
                    <a:cubicBezTo>
                      <a:pt x="30669" y="82965"/>
                      <a:pt x="36014" y="84464"/>
                      <a:pt x="42457" y="84464"/>
                    </a:cubicBezTo>
                    <a:cubicBezTo>
                      <a:pt x="48900" y="84464"/>
                      <a:pt x="54195" y="82965"/>
                      <a:pt x="58291" y="79968"/>
                    </a:cubicBezTo>
                    <a:cubicBezTo>
                      <a:pt x="62436" y="76971"/>
                      <a:pt x="65484" y="72776"/>
                      <a:pt x="67481" y="67281"/>
                    </a:cubicBezTo>
                    <a:cubicBezTo>
                      <a:pt x="69479" y="61837"/>
                      <a:pt x="70429" y="55344"/>
                      <a:pt x="70429" y="47901"/>
                    </a:cubicBezTo>
                    <a:cubicBezTo>
                      <a:pt x="70429" y="40459"/>
                      <a:pt x="69429" y="34115"/>
                      <a:pt x="67481" y="28721"/>
                    </a:cubicBezTo>
                    <a:cubicBezTo>
                      <a:pt x="65484" y="23326"/>
                      <a:pt x="62486" y="19181"/>
                      <a:pt x="58341" y="16233"/>
                    </a:cubicBezTo>
                    <a:cubicBezTo>
                      <a:pt x="54245" y="13286"/>
                      <a:pt x="48900" y="11838"/>
                      <a:pt x="42357" y="11838"/>
                    </a:cubicBezTo>
                    <a:cubicBezTo>
                      <a:pt x="32717" y="11838"/>
                      <a:pt x="25674" y="15035"/>
                      <a:pt x="21179" y="21378"/>
                    </a:cubicBezTo>
                    <a:cubicBezTo>
                      <a:pt x="16683" y="27772"/>
                      <a:pt x="14435" y="36563"/>
                      <a:pt x="14435" y="4785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72" name="Google Shape;4072;g34ed79b00d1_0_3626"/>
              <p:cNvSpPr/>
              <p:nvPr/>
            </p:nvSpPr>
            <p:spPr>
              <a:xfrm>
                <a:off x="9427200" y="1286536"/>
                <a:ext cx="67680" cy="96051"/>
              </a:xfrm>
              <a:custGeom>
                <a:rect b="b" l="l" r="r" t="t"/>
                <a:pathLst>
                  <a:path extrusionOk="0" h="96051" w="67680">
                    <a:moveTo>
                      <a:pt x="42307" y="96002"/>
                    </a:moveTo>
                    <a:cubicBezTo>
                      <a:pt x="33965" y="96002"/>
                      <a:pt x="26623" y="94304"/>
                      <a:pt x="20229" y="90857"/>
                    </a:cubicBezTo>
                    <a:cubicBezTo>
                      <a:pt x="13835" y="87411"/>
                      <a:pt x="8890" y="82166"/>
                      <a:pt x="5344" y="75123"/>
                    </a:cubicBezTo>
                    <a:cubicBezTo>
                      <a:pt x="1798" y="68081"/>
                      <a:pt x="0" y="59190"/>
                      <a:pt x="0" y="48500"/>
                    </a:cubicBezTo>
                    <a:cubicBezTo>
                      <a:pt x="0" y="37811"/>
                      <a:pt x="1898" y="28121"/>
                      <a:pt x="5644" y="20978"/>
                    </a:cubicBezTo>
                    <a:cubicBezTo>
                      <a:pt x="9390" y="13836"/>
                      <a:pt x="14585" y="8541"/>
                      <a:pt x="21178" y="5145"/>
                    </a:cubicBezTo>
                    <a:cubicBezTo>
                      <a:pt x="27771" y="1748"/>
                      <a:pt x="35264" y="0"/>
                      <a:pt x="43655" y="0"/>
                    </a:cubicBezTo>
                    <a:cubicBezTo>
                      <a:pt x="48300" y="0"/>
                      <a:pt x="52746" y="450"/>
                      <a:pt x="57041" y="1399"/>
                    </a:cubicBezTo>
                    <a:cubicBezTo>
                      <a:pt x="61337" y="2348"/>
                      <a:pt x="64884" y="3496"/>
                      <a:pt x="67681" y="4895"/>
                    </a:cubicBezTo>
                    <a:lnTo>
                      <a:pt x="63435" y="16633"/>
                    </a:lnTo>
                    <a:cubicBezTo>
                      <a:pt x="60638" y="15484"/>
                      <a:pt x="57341" y="14485"/>
                      <a:pt x="53645" y="13586"/>
                    </a:cubicBezTo>
                    <a:cubicBezTo>
                      <a:pt x="49949" y="12687"/>
                      <a:pt x="46502" y="12237"/>
                      <a:pt x="43305" y="12237"/>
                    </a:cubicBezTo>
                    <a:cubicBezTo>
                      <a:pt x="36862" y="12237"/>
                      <a:pt x="31518" y="13636"/>
                      <a:pt x="27272" y="16383"/>
                    </a:cubicBezTo>
                    <a:cubicBezTo>
                      <a:pt x="23026" y="19130"/>
                      <a:pt x="19830" y="23226"/>
                      <a:pt x="17732" y="28571"/>
                    </a:cubicBezTo>
                    <a:cubicBezTo>
                      <a:pt x="15634" y="33915"/>
                      <a:pt x="14535" y="40509"/>
                      <a:pt x="14535" y="48351"/>
                    </a:cubicBezTo>
                    <a:cubicBezTo>
                      <a:pt x="14535" y="56193"/>
                      <a:pt x="15584" y="62236"/>
                      <a:pt x="17632" y="67531"/>
                    </a:cubicBezTo>
                    <a:cubicBezTo>
                      <a:pt x="19680" y="72826"/>
                      <a:pt x="22776" y="76871"/>
                      <a:pt x="26873" y="79669"/>
                    </a:cubicBezTo>
                    <a:cubicBezTo>
                      <a:pt x="30968" y="82466"/>
                      <a:pt x="36063" y="83864"/>
                      <a:pt x="42207" y="83864"/>
                    </a:cubicBezTo>
                    <a:cubicBezTo>
                      <a:pt x="47102" y="83864"/>
                      <a:pt x="51547" y="83365"/>
                      <a:pt x="55493" y="82316"/>
                    </a:cubicBezTo>
                    <a:cubicBezTo>
                      <a:pt x="59439" y="81267"/>
                      <a:pt x="63036" y="80068"/>
                      <a:pt x="66232" y="78620"/>
                    </a:cubicBezTo>
                    <a:lnTo>
                      <a:pt x="66232" y="91157"/>
                    </a:lnTo>
                    <a:cubicBezTo>
                      <a:pt x="63136" y="92755"/>
                      <a:pt x="59689" y="93954"/>
                      <a:pt x="55893" y="94803"/>
                    </a:cubicBezTo>
                    <a:cubicBezTo>
                      <a:pt x="52096" y="95652"/>
                      <a:pt x="47551" y="96052"/>
                      <a:pt x="42307" y="9605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73" name="Google Shape;4073;g34ed79b00d1_0_3626"/>
              <p:cNvSpPr/>
              <p:nvPr/>
            </p:nvSpPr>
            <p:spPr>
              <a:xfrm>
                <a:off x="9503372" y="1288235"/>
                <a:ext cx="78219" cy="92705"/>
              </a:xfrm>
              <a:custGeom>
                <a:rect b="b" l="l" r="r" t="t"/>
                <a:pathLst>
                  <a:path extrusionOk="0" h="92705" w="78219">
                    <a:moveTo>
                      <a:pt x="16433" y="92655"/>
                    </a:moveTo>
                    <a:lnTo>
                      <a:pt x="0" y="92655"/>
                    </a:lnTo>
                    <a:lnTo>
                      <a:pt x="26723" y="53595"/>
                    </a:lnTo>
                    <a:cubicBezTo>
                      <a:pt x="22826" y="52746"/>
                      <a:pt x="19230" y="51298"/>
                      <a:pt x="15883" y="49250"/>
                    </a:cubicBezTo>
                    <a:cubicBezTo>
                      <a:pt x="12537" y="47202"/>
                      <a:pt x="9840" y="44355"/>
                      <a:pt x="7792" y="40758"/>
                    </a:cubicBezTo>
                    <a:cubicBezTo>
                      <a:pt x="5744" y="37162"/>
                      <a:pt x="4695" y="32667"/>
                      <a:pt x="4695" y="27322"/>
                    </a:cubicBezTo>
                    <a:cubicBezTo>
                      <a:pt x="4695" y="18431"/>
                      <a:pt x="7692" y="11638"/>
                      <a:pt x="13636" y="6993"/>
                    </a:cubicBezTo>
                    <a:cubicBezTo>
                      <a:pt x="19580" y="2348"/>
                      <a:pt x="27422" y="0"/>
                      <a:pt x="37212" y="0"/>
                    </a:cubicBezTo>
                    <a:lnTo>
                      <a:pt x="78220" y="0"/>
                    </a:lnTo>
                    <a:lnTo>
                      <a:pt x="78220" y="92705"/>
                    </a:lnTo>
                    <a:lnTo>
                      <a:pt x="64184" y="92705"/>
                    </a:lnTo>
                    <a:lnTo>
                      <a:pt x="64184" y="55493"/>
                    </a:lnTo>
                    <a:lnTo>
                      <a:pt x="40659" y="55493"/>
                    </a:lnTo>
                    <a:lnTo>
                      <a:pt x="16383" y="92705"/>
                    </a:lnTo>
                    <a:close/>
                    <a:moveTo>
                      <a:pt x="18381" y="27322"/>
                    </a:moveTo>
                    <a:cubicBezTo>
                      <a:pt x="18381" y="32866"/>
                      <a:pt x="20379" y="36962"/>
                      <a:pt x="24325" y="39610"/>
                    </a:cubicBezTo>
                    <a:cubicBezTo>
                      <a:pt x="28271" y="42307"/>
                      <a:pt x="33915" y="43606"/>
                      <a:pt x="41258" y="43606"/>
                    </a:cubicBezTo>
                    <a:lnTo>
                      <a:pt x="64284" y="43606"/>
                    </a:lnTo>
                    <a:lnTo>
                      <a:pt x="64284" y="11638"/>
                    </a:lnTo>
                    <a:lnTo>
                      <a:pt x="38810" y="11638"/>
                    </a:lnTo>
                    <a:cubicBezTo>
                      <a:pt x="31568" y="11638"/>
                      <a:pt x="26373" y="13087"/>
                      <a:pt x="23226" y="15984"/>
                    </a:cubicBezTo>
                    <a:cubicBezTo>
                      <a:pt x="20030" y="18881"/>
                      <a:pt x="18431" y="22627"/>
                      <a:pt x="18431" y="2727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74" name="Google Shape;4074;g34ed79b00d1_0_3626"/>
              <p:cNvSpPr/>
              <p:nvPr/>
            </p:nvSpPr>
            <p:spPr>
              <a:xfrm>
                <a:off x="9611262" y="1288185"/>
                <a:ext cx="56242" cy="92705"/>
              </a:xfrm>
              <a:custGeom>
                <a:rect b="b" l="l" r="r" t="t"/>
                <a:pathLst>
                  <a:path extrusionOk="0" h="92705" w="56242">
                    <a:moveTo>
                      <a:pt x="56243" y="0"/>
                    </a:moveTo>
                    <a:lnTo>
                      <a:pt x="56243" y="11938"/>
                    </a:lnTo>
                    <a:lnTo>
                      <a:pt x="14135" y="11938"/>
                    </a:lnTo>
                    <a:lnTo>
                      <a:pt x="14135" y="92705"/>
                    </a:lnTo>
                    <a:lnTo>
                      <a:pt x="0" y="92705"/>
                    </a:lnTo>
                    <a:lnTo>
                      <a:pt x="0" y="0"/>
                    </a:lnTo>
                    <a:lnTo>
                      <a:pt x="56243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75" name="Google Shape;4075;g34ed79b00d1_0_3626"/>
              <p:cNvSpPr/>
              <p:nvPr/>
            </p:nvSpPr>
            <p:spPr>
              <a:xfrm>
                <a:off x="9685935" y="1288185"/>
                <a:ext cx="79868" cy="92705"/>
              </a:xfrm>
              <a:custGeom>
                <a:rect b="b" l="l" r="r" t="t"/>
                <a:pathLst>
                  <a:path extrusionOk="0" h="92705" w="79868">
                    <a:moveTo>
                      <a:pt x="14136" y="0"/>
                    </a:moveTo>
                    <a:lnTo>
                      <a:pt x="14136" y="38910"/>
                    </a:lnTo>
                    <a:lnTo>
                      <a:pt x="65833" y="38910"/>
                    </a:lnTo>
                    <a:lnTo>
                      <a:pt x="65833" y="0"/>
                    </a:lnTo>
                    <a:lnTo>
                      <a:pt x="79868" y="0"/>
                    </a:lnTo>
                    <a:lnTo>
                      <a:pt x="79868" y="92705"/>
                    </a:lnTo>
                    <a:lnTo>
                      <a:pt x="65833" y="92705"/>
                    </a:lnTo>
                    <a:lnTo>
                      <a:pt x="65833" y="50848"/>
                    </a:lnTo>
                    <a:lnTo>
                      <a:pt x="14136" y="50848"/>
                    </a:lnTo>
                    <a:lnTo>
                      <a:pt x="14136" y="92705"/>
                    </a:lnTo>
                    <a:lnTo>
                      <a:pt x="0" y="92705"/>
                    </a:lnTo>
                    <a:lnTo>
                      <a:pt x="0" y="0"/>
                    </a:lnTo>
                    <a:lnTo>
                      <a:pt x="1413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76" name="Google Shape;4076;g34ed79b00d1_0_3626"/>
              <p:cNvSpPr/>
              <p:nvPr/>
            </p:nvSpPr>
            <p:spPr>
              <a:xfrm>
                <a:off x="9790379" y="1286436"/>
                <a:ext cx="78569" cy="96102"/>
              </a:xfrm>
              <a:custGeom>
                <a:rect b="b" l="l" r="r" t="t"/>
                <a:pathLst>
                  <a:path extrusionOk="0" h="96102" w="78569">
                    <a:moveTo>
                      <a:pt x="40859" y="50"/>
                    </a:moveTo>
                    <a:cubicBezTo>
                      <a:pt x="48750" y="50"/>
                      <a:pt x="55543" y="1798"/>
                      <a:pt x="61138" y="5295"/>
                    </a:cubicBezTo>
                    <a:cubicBezTo>
                      <a:pt x="66782" y="8791"/>
                      <a:pt x="71077" y="13686"/>
                      <a:pt x="74074" y="19980"/>
                    </a:cubicBezTo>
                    <a:cubicBezTo>
                      <a:pt x="77072" y="26273"/>
                      <a:pt x="78570" y="33616"/>
                      <a:pt x="78570" y="42007"/>
                    </a:cubicBezTo>
                    <a:lnTo>
                      <a:pt x="78570" y="50698"/>
                    </a:lnTo>
                    <a:lnTo>
                      <a:pt x="14535" y="50698"/>
                    </a:lnTo>
                    <a:cubicBezTo>
                      <a:pt x="14685" y="61587"/>
                      <a:pt x="17432" y="69879"/>
                      <a:pt x="22677" y="75573"/>
                    </a:cubicBezTo>
                    <a:cubicBezTo>
                      <a:pt x="27921" y="81267"/>
                      <a:pt x="35314" y="84114"/>
                      <a:pt x="44854" y="84114"/>
                    </a:cubicBezTo>
                    <a:cubicBezTo>
                      <a:pt x="50698" y="84114"/>
                      <a:pt x="55893" y="83565"/>
                      <a:pt x="60438" y="82516"/>
                    </a:cubicBezTo>
                    <a:cubicBezTo>
                      <a:pt x="64934" y="81467"/>
                      <a:pt x="69629" y="79869"/>
                      <a:pt x="74474" y="77771"/>
                    </a:cubicBezTo>
                    <a:lnTo>
                      <a:pt x="74474" y="90108"/>
                    </a:lnTo>
                    <a:cubicBezTo>
                      <a:pt x="69779" y="92206"/>
                      <a:pt x="65134" y="93704"/>
                      <a:pt x="60538" y="94653"/>
                    </a:cubicBezTo>
                    <a:cubicBezTo>
                      <a:pt x="55943" y="95602"/>
                      <a:pt x="50498" y="96102"/>
                      <a:pt x="44255" y="96102"/>
                    </a:cubicBezTo>
                    <a:cubicBezTo>
                      <a:pt x="35364" y="96102"/>
                      <a:pt x="27572" y="94304"/>
                      <a:pt x="20928" y="90658"/>
                    </a:cubicBezTo>
                    <a:cubicBezTo>
                      <a:pt x="14285" y="87011"/>
                      <a:pt x="9140" y="81667"/>
                      <a:pt x="5494" y="74624"/>
                    </a:cubicBezTo>
                    <a:cubicBezTo>
                      <a:pt x="1848" y="67581"/>
                      <a:pt x="0" y="58940"/>
                      <a:pt x="0" y="48750"/>
                    </a:cubicBezTo>
                    <a:cubicBezTo>
                      <a:pt x="0" y="38561"/>
                      <a:pt x="1698" y="30119"/>
                      <a:pt x="5045" y="22827"/>
                    </a:cubicBezTo>
                    <a:cubicBezTo>
                      <a:pt x="8392" y="15534"/>
                      <a:pt x="13137" y="9890"/>
                      <a:pt x="19230" y="5944"/>
                    </a:cubicBezTo>
                    <a:cubicBezTo>
                      <a:pt x="25324" y="1998"/>
                      <a:pt x="32567" y="0"/>
                      <a:pt x="40859" y="0"/>
                    </a:cubicBezTo>
                    <a:close/>
                    <a:moveTo>
                      <a:pt x="40709" y="11538"/>
                    </a:moveTo>
                    <a:cubicBezTo>
                      <a:pt x="33216" y="11538"/>
                      <a:pt x="27222" y="13986"/>
                      <a:pt x="22776" y="18881"/>
                    </a:cubicBezTo>
                    <a:cubicBezTo>
                      <a:pt x="18332" y="23776"/>
                      <a:pt x="15684" y="30619"/>
                      <a:pt x="14835" y="39410"/>
                    </a:cubicBezTo>
                    <a:lnTo>
                      <a:pt x="63885" y="39410"/>
                    </a:lnTo>
                    <a:cubicBezTo>
                      <a:pt x="63835" y="33865"/>
                      <a:pt x="62986" y="29020"/>
                      <a:pt x="61288" y="24825"/>
                    </a:cubicBezTo>
                    <a:cubicBezTo>
                      <a:pt x="59589" y="20629"/>
                      <a:pt x="57092" y="17332"/>
                      <a:pt x="53695" y="15035"/>
                    </a:cubicBezTo>
                    <a:cubicBezTo>
                      <a:pt x="50298" y="12687"/>
                      <a:pt x="45953" y="11538"/>
                      <a:pt x="40659" y="1153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77" name="Google Shape;4077;g34ed79b00d1_0_3626"/>
              <p:cNvSpPr/>
              <p:nvPr/>
            </p:nvSpPr>
            <p:spPr>
              <a:xfrm>
                <a:off x="9892774" y="1288185"/>
                <a:ext cx="97949" cy="92705"/>
              </a:xfrm>
              <a:custGeom>
                <a:rect b="b" l="l" r="r" t="t"/>
                <a:pathLst>
                  <a:path extrusionOk="0" h="92705" w="97949">
                    <a:moveTo>
                      <a:pt x="97900" y="0"/>
                    </a:moveTo>
                    <a:lnTo>
                      <a:pt x="97900" y="92705"/>
                    </a:lnTo>
                    <a:lnTo>
                      <a:pt x="85213" y="92705"/>
                    </a:lnTo>
                    <a:lnTo>
                      <a:pt x="85213" y="32317"/>
                    </a:lnTo>
                    <a:cubicBezTo>
                      <a:pt x="85213" y="29820"/>
                      <a:pt x="85263" y="27322"/>
                      <a:pt x="85413" y="24725"/>
                    </a:cubicBezTo>
                    <a:cubicBezTo>
                      <a:pt x="85563" y="22177"/>
                      <a:pt x="85713" y="19580"/>
                      <a:pt x="85962" y="16983"/>
                    </a:cubicBezTo>
                    <a:lnTo>
                      <a:pt x="85463" y="16983"/>
                    </a:lnTo>
                    <a:lnTo>
                      <a:pt x="54694" y="92705"/>
                    </a:lnTo>
                    <a:lnTo>
                      <a:pt x="42756" y="92705"/>
                    </a:lnTo>
                    <a:lnTo>
                      <a:pt x="12737" y="16983"/>
                    </a:lnTo>
                    <a:lnTo>
                      <a:pt x="12237" y="16983"/>
                    </a:lnTo>
                    <a:cubicBezTo>
                      <a:pt x="12387" y="19580"/>
                      <a:pt x="12537" y="22177"/>
                      <a:pt x="12637" y="24725"/>
                    </a:cubicBezTo>
                    <a:cubicBezTo>
                      <a:pt x="12737" y="27272"/>
                      <a:pt x="12787" y="29969"/>
                      <a:pt x="12787" y="32817"/>
                    </a:cubicBezTo>
                    <a:lnTo>
                      <a:pt x="12787" y="92705"/>
                    </a:lnTo>
                    <a:lnTo>
                      <a:pt x="0" y="92705"/>
                    </a:lnTo>
                    <a:lnTo>
                      <a:pt x="0" y="0"/>
                    </a:lnTo>
                    <a:lnTo>
                      <a:pt x="18881" y="0"/>
                    </a:lnTo>
                    <a:lnTo>
                      <a:pt x="48800" y="75773"/>
                    </a:lnTo>
                    <a:lnTo>
                      <a:pt x="79169" y="0"/>
                    </a:lnTo>
                    <a:lnTo>
                      <a:pt x="9795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78" name="Google Shape;4078;g34ed79b00d1_0_3626"/>
              <p:cNvSpPr/>
              <p:nvPr/>
            </p:nvSpPr>
            <p:spPr>
              <a:xfrm>
                <a:off x="10014700" y="1286436"/>
                <a:ext cx="85062" cy="96102"/>
              </a:xfrm>
              <a:custGeom>
                <a:rect b="b" l="l" r="r" t="t"/>
                <a:pathLst>
                  <a:path extrusionOk="0" h="96102" w="85062">
                    <a:moveTo>
                      <a:pt x="85063" y="47901"/>
                    </a:moveTo>
                    <a:cubicBezTo>
                      <a:pt x="85063" y="55493"/>
                      <a:pt x="84064" y="62286"/>
                      <a:pt x="82116" y="68280"/>
                    </a:cubicBezTo>
                    <a:cubicBezTo>
                      <a:pt x="80118" y="74274"/>
                      <a:pt x="77271" y="79319"/>
                      <a:pt x="73575" y="83415"/>
                    </a:cubicBezTo>
                    <a:cubicBezTo>
                      <a:pt x="69879" y="87511"/>
                      <a:pt x="65333" y="90658"/>
                      <a:pt x="60088" y="92855"/>
                    </a:cubicBezTo>
                    <a:cubicBezTo>
                      <a:pt x="54794" y="95003"/>
                      <a:pt x="48850" y="96102"/>
                      <a:pt x="42207" y="96102"/>
                    </a:cubicBezTo>
                    <a:cubicBezTo>
                      <a:pt x="36013" y="96102"/>
                      <a:pt x="30319" y="95003"/>
                      <a:pt x="25174" y="92855"/>
                    </a:cubicBezTo>
                    <a:cubicBezTo>
                      <a:pt x="20030" y="90707"/>
                      <a:pt x="15584" y="87561"/>
                      <a:pt x="11788" y="83415"/>
                    </a:cubicBezTo>
                    <a:cubicBezTo>
                      <a:pt x="8042" y="79319"/>
                      <a:pt x="5144" y="74274"/>
                      <a:pt x="3097" y="68280"/>
                    </a:cubicBezTo>
                    <a:cubicBezTo>
                      <a:pt x="1049" y="62286"/>
                      <a:pt x="0" y="55493"/>
                      <a:pt x="0" y="47901"/>
                    </a:cubicBezTo>
                    <a:cubicBezTo>
                      <a:pt x="0" y="37761"/>
                      <a:pt x="1698" y="29120"/>
                      <a:pt x="5144" y="21978"/>
                    </a:cubicBezTo>
                    <a:cubicBezTo>
                      <a:pt x="8591" y="14835"/>
                      <a:pt x="13486" y="9390"/>
                      <a:pt x="19880" y="5644"/>
                    </a:cubicBezTo>
                    <a:cubicBezTo>
                      <a:pt x="26273" y="1898"/>
                      <a:pt x="33915" y="0"/>
                      <a:pt x="42756" y="0"/>
                    </a:cubicBezTo>
                    <a:cubicBezTo>
                      <a:pt x="51597" y="0"/>
                      <a:pt x="58590" y="1898"/>
                      <a:pt x="64934" y="5644"/>
                    </a:cubicBezTo>
                    <a:cubicBezTo>
                      <a:pt x="71277" y="9390"/>
                      <a:pt x="76222" y="14885"/>
                      <a:pt x="79718" y="22028"/>
                    </a:cubicBezTo>
                    <a:cubicBezTo>
                      <a:pt x="83265" y="29170"/>
                      <a:pt x="85013" y="37761"/>
                      <a:pt x="85013" y="47851"/>
                    </a:cubicBezTo>
                    <a:close/>
                    <a:moveTo>
                      <a:pt x="14535" y="47901"/>
                    </a:moveTo>
                    <a:cubicBezTo>
                      <a:pt x="14535" y="55344"/>
                      <a:pt x="15534" y="61787"/>
                      <a:pt x="17482" y="67281"/>
                    </a:cubicBezTo>
                    <a:cubicBezTo>
                      <a:pt x="19480" y="72776"/>
                      <a:pt x="22477" y="76971"/>
                      <a:pt x="26623" y="79968"/>
                    </a:cubicBezTo>
                    <a:cubicBezTo>
                      <a:pt x="30718" y="82965"/>
                      <a:pt x="36063" y="84464"/>
                      <a:pt x="42507" y="84464"/>
                    </a:cubicBezTo>
                    <a:cubicBezTo>
                      <a:pt x="48950" y="84464"/>
                      <a:pt x="54245" y="82965"/>
                      <a:pt x="58340" y="79968"/>
                    </a:cubicBezTo>
                    <a:cubicBezTo>
                      <a:pt x="62486" y="76971"/>
                      <a:pt x="65533" y="72776"/>
                      <a:pt x="67531" y="67281"/>
                    </a:cubicBezTo>
                    <a:cubicBezTo>
                      <a:pt x="69529" y="61837"/>
                      <a:pt x="70478" y="55344"/>
                      <a:pt x="70478" y="47901"/>
                    </a:cubicBezTo>
                    <a:cubicBezTo>
                      <a:pt x="70478" y="40459"/>
                      <a:pt x="69479" y="34115"/>
                      <a:pt x="67531" y="28721"/>
                    </a:cubicBezTo>
                    <a:cubicBezTo>
                      <a:pt x="65533" y="23326"/>
                      <a:pt x="62536" y="19181"/>
                      <a:pt x="58390" y="16233"/>
                    </a:cubicBezTo>
                    <a:cubicBezTo>
                      <a:pt x="54295" y="13286"/>
                      <a:pt x="48950" y="11838"/>
                      <a:pt x="42407" y="11838"/>
                    </a:cubicBezTo>
                    <a:cubicBezTo>
                      <a:pt x="32766" y="11838"/>
                      <a:pt x="25723" y="15035"/>
                      <a:pt x="21228" y="21378"/>
                    </a:cubicBezTo>
                    <a:cubicBezTo>
                      <a:pt x="16733" y="27772"/>
                      <a:pt x="14485" y="36563"/>
                      <a:pt x="14485" y="4785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079" name="Google Shape;4079;g34ed79b00d1_0_3626"/>
            <p:cNvGrpSpPr/>
            <p:nvPr/>
          </p:nvGrpSpPr>
          <p:grpSpPr>
            <a:xfrm>
              <a:off x="6785446" y="4671381"/>
              <a:ext cx="1929030" cy="491349"/>
              <a:chOff x="6785446" y="4671381"/>
              <a:chExt cx="1929030" cy="491349"/>
            </a:xfrm>
          </p:grpSpPr>
          <p:sp>
            <p:nvSpPr>
              <p:cNvPr id="4080" name="Google Shape;4080;g34ed79b00d1_0_3626"/>
              <p:cNvSpPr/>
              <p:nvPr/>
            </p:nvSpPr>
            <p:spPr>
              <a:xfrm>
                <a:off x="6785446" y="4694008"/>
                <a:ext cx="242802" cy="350691"/>
              </a:xfrm>
              <a:custGeom>
                <a:rect b="b" l="l" r="r" t="t"/>
                <a:pathLst>
                  <a:path extrusionOk="0" h="350691" w="242802">
                    <a:moveTo>
                      <a:pt x="50" y="0"/>
                    </a:moveTo>
                    <a:lnTo>
                      <a:pt x="99349" y="0"/>
                    </a:lnTo>
                    <a:cubicBezTo>
                      <a:pt x="143153" y="0"/>
                      <a:pt x="176120" y="6543"/>
                      <a:pt x="198197" y="19680"/>
                    </a:cubicBezTo>
                    <a:cubicBezTo>
                      <a:pt x="220275" y="32767"/>
                      <a:pt x="231314" y="55094"/>
                      <a:pt x="231314" y="86611"/>
                    </a:cubicBezTo>
                    <a:cubicBezTo>
                      <a:pt x="231314" y="100198"/>
                      <a:pt x="228716" y="112385"/>
                      <a:pt x="223522" y="123174"/>
                    </a:cubicBezTo>
                    <a:cubicBezTo>
                      <a:pt x="218327" y="133963"/>
                      <a:pt x="210785" y="142904"/>
                      <a:pt x="200845" y="149897"/>
                    </a:cubicBezTo>
                    <a:cubicBezTo>
                      <a:pt x="190905" y="156940"/>
                      <a:pt x="178718" y="161785"/>
                      <a:pt x="164132" y="164532"/>
                    </a:cubicBezTo>
                    <a:lnTo>
                      <a:pt x="164132" y="166930"/>
                    </a:lnTo>
                    <a:cubicBezTo>
                      <a:pt x="179466" y="169327"/>
                      <a:pt x="193053" y="173723"/>
                      <a:pt x="204891" y="180116"/>
                    </a:cubicBezTo>
                    <a:cubicBezTo>
                      <a:pt x="216729" y="186509"/>
                      <a:pt x="226019" y="195451"/>
                      <a:pt x="232712" y="206989"/>
                    </a:cubicBezTo>
                    <a:cubicBezTo>
                      <a:pt x="239405" y="218527"/>
                      <a:pt x="242802" y="233112"/>
                      <a:pt x="242802" y="250894"/>
                    </a:cubicBezTo>
                    <a:cubicBezTo>
                      <a:pt x="242802" y="272472"/>
                      <a:pt x="237807" y="290703"/>
                      <a:pt x="227817" y="305588"/>
                    </a:cubicBezTo>
                    <a:cubicBezTo>
                      <a:pt x="217828" y="320473"/>
                      <a:pt x="203692" y="331711"/>
                      <a:pt x="185461" y="339304"/>
                    </a:cubicBezTo>
                    <a:cubicBezTo>
                      <a:pt x="167229" y="346896"/>
                      <a:pt x="145651" y="350692"/>
                      <a:pt x="120676" y="350692"/>
                    </a:cubicBezTo>
                    <a:lnTo>
                      <a:pt x="0" y="350692"/>
                    </a:lnTo>
                    <a:lnTo>
                      <a:pt x="0" y="0"/>
                    </a:lnTo>
                    <a:close/>
                    <a:moveTo>
                      <a:pt x="40808" y="150396"/>
                    </a:moveTo>
                    <a:lnTo>
                      <a:pt x="107990" y="150396"/>
                    </a:lnTo>
                    <a:cubicBezTo>
                      <a:pt x="138509" y="150396"/>
                      <a:pt x="159687" y="145352"/>
                      <a:pt x="171425" y="135262"/>
                    </a:cubicBezTo>
                    <a:cubicBezTo>
                      <a:pt x="183163" y="125172"/>
                      <a:pt x="189057" y="110487"/>
                      <a:pt x="189057" y="91107"/>
                    </a:cubicBezTo>
                    <a:cubicBezTo>
                      <a:pt x="189057" y="71727"/>
                      <a:pt x="182064" y="56742"/>
                      <a:pt x="168079" y="47951"/>
                    </a:cubicBezTo>
                    <a:cubicBezTo>
                      <a:pt x="154093" y="39160"/>
                      <a:pt x="131816" y="34764"/>
                      <a:pt x="101297" y="34764"/>
                    </a:cubicBezTo>
                    <a:lnTo>
                      <a:pt x="40858" y="34764"/>
                    </a:lnTo>
                    <a:lnTo>
                      <a:pt x="40858" y="150396"/>
                    </a:lnTo>
                    <a:close/>
                    <a:moveTo>
                      <a:pt x="40808" y="184711"/>
                    </a:moveTo>
                    <a:lnTo>
                      <a:pt x="40808" y="315928"/>
                    </a:lnTo>
                    <a:lnTo>
                      <a:pt x="113734" y="315928"/>
                    </a:lnTo>
                    <a:cubicBezTo>
                      <a:pt x="144902" y="315928"/>
                      <a:pt x="166979" y="309834"/>
                      <a:pt x="179916" y="297596"/>
                    </a:cubicBezTo>
                    <a:cubicBezTo>
                      <a:pt x="192853" y="285359"/>
                      <a:pt x="199346" y="268876"/>
                      <a:pt x="199346" y="248047"/>
                    </a:cubicBezTo>
                    <a:cubicBezTo>
                      <a:pt x="199346" y="234760"/>
                      <a:pt x="196449" y="223422"/>
                      <a:pt x="190605" y="213981"/>
                    </a:cubicBezTo>
                    <a:cubicBezTo>
                      <a:pt x="184761" y="204541"/>
                      <a:pt x="175321" y="197299"/>
                      <a:pt x="162284" y="192254"/>
                    </a:cubicBezTo>
                    <a:cubicBezTo>
                      <a:pt x="149248" y="187209"/>
                      <a:pt x="131866" y="184711"/>
                      <a:pt x="110137" y="184711"/>
                    </a:cubicBezTo>
                    <a:lnTo>
                      <a:pt x="40808" y="18471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81" name="Google Shape;4081;g34ed79b00d1_0_3626"/>
              <p:cNvSpPr/>
              <p:nvPr/>
            </p:nvSpPr>
            <p:spPr>
              <a:xfrm>
                <a:off x="7077348" y="4777473"/>
                <a:ext cx="210385" cy="272022"/>
              </a:xfrm>
              <a:custGeom>
                <a:rect b="b" l="l" r="r" t="t"/>
                <a:pathLst>
                  <a:path extrusionOk="0" h="272022" w="210385">
                    <a:moveTo>
                      <a:pt x="117830" y="0"/>
                    </a:moveTo>
                    <a:cubicBezTo>
                      <a:pt x="149148" y="0"/>
                      <a:pt x="172424" y="7043"/>
                      <a:pt x="187609" y="21129"/>
                    </a:cubicBezTo>
                    <a:cubicBezTo>
                      <a:pt x="202793" y="35214"/>
                      <a:pt x="210385" y="57691"/>
                      <a:pt x="210385" y="88510"/>
                    </a:cubicBezTo>
                    <a:lnTo>
                      <a:pt x="210385" y="267227"/>
                    </a:lnTo>
                    <a:lnTo>
                      <a:pt x="181365" y="267227"/>
                    </a:lnTo>
                    <a:lnTo>
                      <a:pt x="173673" y="228367"/>
                    </a:lnTo>
                    <a:lnTo>
                      <a:pt x="171775" y="228367"/>
                    </a:lnTo>
                    <a:cubicBezTo>
                      <a:pt x="164432" y="237957"/>
                      <a:pt x="156740" y="245999"/>
                      <a:pt x="148748" y="252493"/>
                    </a:cubicBezTo>
                    <a:cubicBezTo>
                      <a:pt x="140757" y="258986"/>
                      <a:pt x="131516" y="263831"/>
                      <a:pt x="121026" y="267128"/>
                    </a:cubicBezTo>
                    <a:cubicBezTo>
                      <a:pt x="110537" y="270424"/>
                      <a:pt x="97701" y="272022"/>
                      <a:pt x="82516" y="272022"/>
                    </a:cubicBezTo>
                    <a:cubicBezTo>
                      <a:pt x="66532" y="272022"/>
                      <a:pt x="52346" y="269225"/>
                      <a:pt x="39959" y="263631"/>
                    </a:cubicBezTo>
                    <a:cubicBezTo>
                      <a:pt x="27572" y="258037"/>
                      <a:pt x="17832" y="249545"/>
                      <a:pt x="10689" y="238207"/>
                    </a:cubicBezTo>
                    <a:cubicBezTo>
                      <a:pt x="3596" y="226869"/>
                      <a:pt x="0" y="212483"/>
                      <a:pt x="0" y="195051"/>
                    </a:cubicBezTo>
                    <a:cubicBezTo>
                      <a:pt x="0" y="168828"/>
                      <a:pt x="10390" y="148698"/>
                      <a:pt x="31168" y="134613"/>
                    </a:cubicBezTo>
                    <a:cubicBezTo>
                      <a:pt x="51947" y="120527"/>
                      <a:pt x="83615" y="112885"/>
                      <a:pt x="126171" y="111586"/>
                    </a:cubicBezTo>
                    <a:lnTo>
                      <a:pt x="171525" y="109688"/>
                    </a:lnTo>
                    <a:lnTo>
                      <a:pt x="171525" y="93605"/>
                    </a:lnTo>
                    <a:cubicBezTo>
                      <a:pt x="171525" y="70928"/>
                      <a:pt x="166630" y="54994"/>
                      <a:pt x="156890" y="45853"/>
                    </a:cubicBezTo>
                    <a:cubicBezTo>
                      <a:pt x="147150" y="36713"/>
                      <a:pt x="133364" y="32167"/>
                      <a:pt x="115632" y="32167"/>
                    </a:cubicBezTo>
                    <a:cubicBezTo>
                      <a:pt x="101896" y="32167"/>
                      <a:pt x="88760" y="34165"/>
                      <a:pt x="76272" y="38161"/>
                    </a:cubicBezTo>
                    <a:cubicBezTo>
                      <a:pt x="63785" y="42157"/>
                      <a:pt x="51947" y="46902"/>
                      <a:pt x="40759" y="52297"/>
                    </a:cubicBezTo>
                    <a:lnTo>
                      <a:pt x="28521" y="22078"/>
                    </a:lnTo>
                    <a:cubicBezTo>
                      <a:pt x="40359" y="15984"/>
                      <a:pt x="53945" y="10789"/>
                      <a:pt x="69279" y="6494"/>
                    </a:cubicBezTo>
                    <a:cubicBezTo>
                      <a:pt x="84614" y="2198"/>
                      <a:pt x="100797" y="0"/>
                      <a:pt x="117730" y="0"/>
                    </a:cubicBezTo>
                    <a:close/>
                    <a:moveTo>
                      <a:pt x="171075" y="137709"/>
                    </a:moveTo>
                    <a:lnTo>
                      <a:pt x="131016" y="139408"/>
                    </a:lnTo>
                    <a:cubicBezTo>
                      <a:pt x="98250" y="140707"/>
                      <a:pt x="75124" y="146051"/>
                      <a:pt x="61687" y="155491"/>
                    </a:cubicBezTo>
                    <a:cubicBezTo>
                      <a:pt x="48251" y="164932"/>
                      <a:pt x="41558" y="178268"/>
                      <a:pt x="41558" y="195551"/>
                    </a:cubicBezTo>
                    <a:cubicBezTo>
                      <a:pt x="41558" y="210585"/>
                      <a:pt x="46103" y="221674"/>
                      <a:pt x="55244" y="228866"/>
                    </a:cubicBezTo>
                    <a:cubicBezTo>
                      <a:pt x="64384" y="236059"/>
                      <a:pt x="76422" y="239656"/>
                      <a:pt x="91457" y="239656"/>
                    </a:cubicBezTo>
                    <a:cubicBezTo>
                      <a:pt x="114783" y="239656"/>
                      <a:pt x="133914" y="233162"/>
                      <a:pt x="148798" y="220225"/>
                    </a:cubicBezTo>
                    <a:cubicBezTo>
                      <a:pt x="163683" y="207288"/>
                      <a:pt x="171125" y="187858"/>
                      <a:pt x="171125" y="161935"/>
                    </a:cubicBezTo>
                    <a:lnTo>
                      <a:pt x="171125" y="137709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82" name="Google Shape;4082;g34ed79b00d1_0_3626"/>
              <p:cNvSpPr/>
              <p:nvPr/>
            </p:nvSpPr>
            <p:spPr>
              <a:xfrm>
                <a:off x="7352517" y="4777024"/>
                <a:ext cx="187358" cy="385706"/>
              </a:xfrm>
              <a:custGeom>
                <a:rect b="b" l="l" r="r" t="t"/>
                <a:pathLst>
                  <a:path extrusionOk="0" h="385706" w="187358">
                    <a:moveTo>
                      <a:pt x="187358" y="195700"/>
                    </a:moveTo>
                    <a:cubicBezTo>
                      <a:pt x="187358" y="212483"/>
                      <a:pt x="183163" y="226619"/>
                      <a:pt x="174772" y="238057"/>
                    </a:cubicBezTo>
                    <a:cubicBezTo>
                      <a:pt x="166380" y="249495"/>
                      <a:pt x="154392" y="258086"/>
                      <a:pt x="138808" y="263831"/>
                    </a:cubicBezTo>
                    <a:cubicBezTo>
                      <a:pt x="123224" y="269575"/>
                      <a:pt x="104643" y="272472"/>
                      <a:pt x="83015" y="272472"/>
                    </a:cubicBezTo>
                    <a:cubicBezTo>
                      <a:pt x="64634" y="272472"/>
                      <a:pt x="48700" y="271023"/>
                      <a:pt x="35264" y="268176"/>
                    </a:cubicBezTo>
                    <a:cubicBezTo>
                      <a:pt x="21828" y="265279"/>
                      <a:pt x="10089" y="261233"/>
                      <a:pt x="0" y="255939"/>
                    </a:cubicBezTo>
                    <a:lnTo>
                      <a:pt x="0" y="219226"/>
                    </a:lnTo>
                    <a:cubicBezTo>
                      <a:pt x="10689" y="224521"/>
                      <a:pt x="23526" y="229316"/>
                      <a:pt x="38361" y="233612"/>
                    </a:cubicBezTo>
                    <a:cubicBezTo>
                      <a:pt x="53195" y="237907"/>
                      <a:pt x="68430" y="240105"/>
                      <a:pt x="83914" y="240105"/>
                    </a:cubicBezTo>
                    <a:cubicBezTo>
                      <a:pt x="106641" y="240105"/>
                      <a:pt x="123074" y="236409"/>
                      <a:pt x="133314" y="229066"/>
                    </a:cubicBezTo>
                    <a:cubicBezTo>
                      <a:pt x="143553" y="221724"/>
                      <a:pt x="148648" y="211734"/>
                      <a:pt x="148648" y="199097"/>
                    </a:cubicBezTo>
                    <a:cubicBezTo>
                      <a:pt x="148648" y="191904"/>
                      <a:pt x="146600" y="185561"/>
                      <a:pt x="142554" y="180016"/>
                    </a:cubicBezTo>
                    <a:cubicBezTo>
                      <a:pt x="138509" y="174472"/>
                      <a:pt x="131616" y="169127"/>
                      <a:pt x="122025" y="163933"/>
                    </a:cubicBezTo>
                    <a:cubicBezTo>
                      <a:pt x="112435" y="158738"/>
                      <a:pt x="99149" y="152994"/>
                      <a:pt x="82216" y="146800"/>
                    </a:cubicBezTo>
                    <a:cubicBezTo>
                      <a:pt x="65433" y="140407"/>
                      <a:pt x="50898" y="134063"/>
                      <a:pt x="38660" y="127720"/>
                    </a:cubicBezTo>
                    <a:cubicBezTo>
                      <a:pt x="26423" y="121426"/>
                      <a:pt x="16982" y="113684"/>
                      <a:pt x="10339" y="104593"/>
                    </a:cubicBezTo>
                    <a:cubicBezTo>
                      <a:pt x="3696" y="95502"/>
                      <a:pt x="399" y="83665"/>
                      <a:pt x="399" y="69080"/>
                    </a:cubicBezTo>
                    <a:cubicBezTo>
                      <a:pt x="399" y="46852"/>
                      <a:pt x="9390" y="29770"/>
                      <a:pt x="27372" y="17882"/>
                    </a:cubicBezTo>
                    <a:cubicBezTo>
                      <a:pt x="45353" y="5994"/>
                      <a:pt x="68979" y="0"/>
                      <a:pt x="98249" y="0"/>
                    </a:cubicBezTo>
                    <a:cubicBezTo>
                      <a:pt x="114083" y="0"/>
                      <a:pt x="128918" y="1548"/>
                      <a:pt x="142754" y="4695"/>
                    </a:cubicBezTo>
                    <a:cubicBezTo>
                      <a:pt x="156590" y="7792"/>
                      <a:pt x="169477" y="11988"/>
                      <a:pt x="181515" y="17282"/>
                    </a:cubicBezTo>
                    <a:lnTo>
                      <a:pt x="168078" y="49200"/>
                    </a:lnTo>
                    <a:cubicBezTo>
                      <a:pt x="157189" y="44554"/>
                      <a:pt x="145601" y="40659"/>
                      <a:pt x="133314" y="37462"/>
                    </a:cubicBezTo>
                    <a:cubicBezTo>
                      <a:pt x="120976" y="34265"/>
                      <a:pt x="108439" y="32667"/>
                      <a:pt x="95652" y="32667"/>
                    </a:cubicBezTo>
                    <a:cubicBezTo>
                      <a:pt x="77271" y="32667"/>
                      <a:pt x="63135" y="35714"/>
                      <a:pt x="53295" y="41757"/>
                    </a:cubicBezTo>
                    <a:cubicBezTo>
                      <a:pt x="43455" y="47851"/>
                      <a:pt x="38560" y="56143"/>
                      <a:pt x="38560" y="66732"/>
                    </a:cubicBezTo>
                    <a:cubicBezTo>
                      <a:pt x="38560" y="74874"/>
                      <a:pt x="40858" y="81617"/>
                      <a:pt x="45403" y="86861"/>
                    </a:cubicBezTo>
                    <a:cubicBezTo>
                      <a:pt x="49949" y="92156"/>
                      <a:pt x="57291" y="97101"/>
                      <a:pt x="67331" y="101746"/>
                    </a:cubicBezTo>
                    <a:cubicBezTo>
                      <a:pt x="77421" y="106391"/>
                      <a:pt x="90657" y="111836"/>
                      <a:pt x="107140" y="118080"/>
                    </a:cubicBezTo>
                    <a:cubicBezTo>
                      <a:pt x="123624" y="124173"/>
                      <a:pt x="137859" y="130417"/>
                      <a:pt x="149847" y="136910"/>
                    </a:cubicBezTo>
                    <a:cubicBezTo>
                      <a:pt x="161834" y="143404"/>
                      <a:pt x="171075" y="151245"/>
                      <a:pt x="177568" y="160436"/>
                    </a:cubicBezTo>
                    <a:cubicBezTo>
                      <a:pt x="184062" y="169627"/>
                      <a:pt x="187259" y="181415"/>
                      <a:pt x="187259" y="195800"/>
                    </a:cubicBezTo>
                    <a:close/>
                    <a:moveTo>
                      <a:pt x="140806" y="336257"/>
                    </a:moveTo>
                    <a:cubicBezTo>
                      <a:pt x="140806" y="351741"/>
                      <a:pt x="134812" y="363878"/>
                      <a:pt x="122824" y="372620"/>
                    </a:cubicBezTo>
                    <a:cubicBezTo>
                      <a:pt x="110837" y="381311"/>
                      <a:pt x="93254" y="385706"/>
                      <a:pt x="70078" y="385706"/>
                    </a:cubicBezTo>
                    <a:cubicBezTo>
                      <a:pt x="65133" y="385706"/>
                      <a:pt x="60388" y="385407"/>
                      <a:pt x="55943" y="384857"/>
                    </a:cubicBezTo>
                    <a:cubicBezTo>
                      <a:pt x="51447" y="384307"/>
                      <a:pt x="47851" y="383708"/>
                      <a:pt x="45153" y="383059"/>
                    </a:cubicBezTo>
                    <a:lnTo>
                      <a:pt x="45153" y="357885"/>
                    </a:lnTo>
                    <a:cubicBezTo>
                      <a:pt x="48200" y="358534"/>
                      <a:pt x="52096" y="359084"/>
                      <a:pt x="56891" y="359583"/>
                    </a:cubicBezTo>
                    <a:cubicBezTo>
                      <a:pt x="61687" y="360082"/>
                      <a:pt x="66482" y="360282"/>
                      <a:pt x="71277" y="360282"/>
                    </a:cubicBezTo>
                    <a:cubicBezTo>
                      <a:pt x="83265" y="360282"/>
                      <a:pt x="92455" y="358534"/>
                      <a:pt x="98849" y="354987"/>
                    </a:cubicBezTo>
                    <a:cubicBezTo>
                      <a:pt x="105242" y="351441"/>
                      <a:pt x="108439" y="345548"/>
                      <a:pt x="108439" y="337256"/>
                    </a:cubicBezTo>
                    <a:cubicBezTo>
                      <a:pt x="108439" y="328465"/>
                      <a:pt x="104144" y="322071"/>
                      <a:pt x="95602" y="318075"/>
                    </a:cubicBezTo>
                    <a:cubicBezTo>
                      <a:pt x="87061" y="314079"/>
                      <a:pt x="76122" y="311382"/>
                      <a:pt x="62886" y="309934"/>
                    </a:cubicBezTo>
                    <a:lnTo>
                      <a:pt x="84214" y="267727"/>
                    </a:lnTo>
                    <a:lnTo>
                      <a:pt x="110837" y="267727"/>
                    </a:lnTo>
                    <a:lnTo>
                      <a:pt x="97900" y="294599"/>
                    </a:lnTo>
                    <a:cubicBezTo>
                      <a:pt x="105892" y="296198"/>
                      <a:pt x="113134" y="298695"/>
                      <a:pt x="119628" y="302042"/>
                    </a:cubicBezTo>
                    <a:cubicBezTo>
                      <a:pt x="126121" y="305388"/>
                      <a:pt x="131266" y="309884"/>
                      <a:pt x="135112" y="315478"/>
                    </a:cubicBezTo>
                    <a:cubicBezTo>
                      <a:pt x="138958" y="321072"/>
                      <a:pt x="140856" y="328015"/>
                      <a:pt x="140856" y="33635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83" name="Google Shape;4083;g34ed79b00d1_0_3626"/>
              <p:cNvSpPr/>
              <p:nvPr/>
            </p:nvSpPr>
            <p:spPr>
              <a:xfrm>
                <a:off x="7584430" y="4777473"/>
                <a:ext cx="210385" cy="272022"/>
              </a:xfrm>
              <a:custGeom>
                <a:rect b="b" l="l" r="r" t="t"/>
                <a:pathLst>
                  <a:path extrusionOk="0" h="272022" w="210385">
                    <a:moveTo>
                      <a:pt x="117830" y="0"/>
                    </a:moveTo>
                    <a:cubicBezTo>
                      <a:pt x="149148" y="0"/>
                      <a:pt x="172424" y="7043"/>
                      <a:pt x="187609" y="21129"/>
                    </a:cubicBezTo>
                    <a:cubicBezTo>
                      <a:pt x="202793" y="35214"/>
                      <a:pt x="210385" y="57691"/>
                      <a:pt x="210385" y="88510"/>
                    </a:cubicBezTo>
                    <a:lnTo>
                      <a:pt x="210385" y="267227"/>
                    </a:lnTo>
                    <a:lnTo>
                      <a:pt x="181365" y="267227"/>
                    </a:lnTo>
                    <a:lnTo>
                      <a:pt x="173673" y="228367"/>
                    </a:lnTo>
                    <a:lnTo>
                      <a:pt x="171775" y="228367"/>
                    </a:lnTo>
                    <a:cubicBezTo>
                      <a:pt x="164432" y="237957"/>
                      <a:pt x="156740" y="245999"/>
                      <a:pt x="148748" y="252493"/>
                    </a:cubicBezTo>
                    <a:cubicBezTo>
                      <a:pt x="140757" y="258986"/>
                      <a:pt x="131516" y="263831"/>
                      <a:pt x="121026" y="267128"/>
                    </a:cubicBezTo>
                    <a:cubicBezTo>
                      <a:pt x="110537" y="270424"/>
                      <a:pt x="97701" y="272022"/>
                      <a:pt x="82516" y="272022"/>
                    </a:cubicBezTo>
                    <a:cubicBezTo>
                      <a:pt x="66532" y="272022"/>
                      <a:pt x="52346" y="269225"/>
                      <a:pt x="39959" y="263631"/>
                    </a:cubicBezTo>
                    <a:cubicBezTo>
                      <a:pt x="27572" y="258037"/>
                      <a:pt x="17832" y="249545"/>
                      <a:pt x="10689" y="238207"/>
                    </a:cubicBezTo>
                    <a:cubicBezTo>
                      <a:pt x="3596" y="226869"/>
                      <a:pt x="0" y="212483"/>
                      <a:pt x="0" y="195051"/>
                    </a:cubicBezTo>
                    <a:cubicBezTo>
                      <a:pt x="0" y="168828"/>
                      <a:pt x="10389" y="148698"/>
                      <a:pt x="31168" y="134613"/>
                    </a:cubicBezTo>
                    <a:cubicBezTo>
                      <a:pt x="51947" y="120527"/>
                      <a:pt x="83615" y="112885"/>
                      <a:pt x="126171" y="111586"/>
                    </a:cubicBezTo>
                    <a:lnTo>
                      <a:pt x="171525" y="109688"/>
                    </a:lnTo>
                    <a:lnTo>
                      <a:pt x="171525" y="93605"/>
                    </a:lnTo>
                    <a:cubicBezTo>
                      <a:pt x="171525" y="70928"/>
                      <a:pt x="166630" y="54994"/>
                      <a:pt x="156890" y="45853"/>
                    </a:cubicBezTo>
                    <a:cubicBezTo>
                      <a:pt x="147150" y="36713"/>
                      <a:pt x="133364" y="32167"/>
                      <a:pt x="115632" y="32167"/>
                    </a:cubicBezTo>
                    <a:cubicBezTo>
                      <a:pt x="101896" y="32167"/>
                      <a:pt x="88760" y="34165"/>
                      <a:pt x="76272" y="38161"/>
                    </a:cubicBezTo>
                    <a:cubicBezTo>
                      <a:pt x="63785" y="42157"/>
                      <a:pt x="51947" y="46902"/>
                      <a:pt x="40759" y="52297"/>
                    </a:cubicBezTo>
                    <a:lnTo>
                      <a:pt x="28521" y="22078"/>
                    </a:lnTo>
                    <a:cubicBezTo>
                      <a:pt x="40359" y="15984"/>
                      <a:pt x="53945" y="10789"/>
                      <a:pt x="69279" y="6494"/>
                    </a:cubicBezTo>
                    <a:cubicBezTo>
                      <a:pt x="84614" y="2198"/>
                      <a:pt x="100797" y="0"/>
                      <a:pt x="117730" y="0"/>
                    </a:cubicBezTo>
                    <a:close/>
                    <a:moveTo>
                      <a:pt x="171075" y="137709"/>
                    </a:moveTo>
                    <a:lnTo>
                      <a:pt x="131016" y="139408"/>
                    </a:lnTo>
                    <a:cubicBezTo>
                      <a:pt x="98250" y="140707"/>
                      <a:pt x="75124" y="146051"/>
                      <a:pt x="61687" y="155491"/>
                    </a:cubicBezTo>
                    <a:cubicBezTo>
                      <a:pt x="48251" y="164932"/>
                      <a:pt x="41558" y="178268"/>
                      <a:pt x="41558" y="195551"/>
                    </a:cubicBezTo>
                    <a:cubicBezTo>
                      <a:pt x="41558" y="210585"/>
                      <a:pt x="46103" y="221674"/>
                      <a:pt x="55244" y="228866"/>
                    </a:cubicBezTo>
                    <a:cubicBezTo>
                      <a:pt x="64384" y="236059"/>
                      <a:pt x="76422" y="239656"/>
                      <a:pt x="91457" y="239656"/>
                    </a:cubicBezTo>
                    <a:cubicBezTo>
                      <a:pt x="114783" y="239656"/>
                      <a:pt x="133914" y="233162"/>
                      <a:pt x="148798" y="220225"/>
                    </a:cubicBezTo>
                    <a:cubicBezTo>
                      <a:pt x="163683" y="207288"/>
                      <a:pt x="171125" y="187858"/>
                      <a:pt x="171125" y="161935"/>
                    </a:cubicBezTo>
                    <a:lnTo>
                      <a:pt x="171125" y="137709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84" name="Google Shape;4084;g34ed79b00d1_0_3626"/>
              <p:cNvSpPr/>
              <p:nvPr/>
            </p:nvSpPr>
            <p:spPr>
              <a:xfrm>
                <a:off x="7876832" y="4777024"/>
                <a:ext cx="151345" cy="267726"/>
              </a:xfrm>
              <a:custGeom>
                <a:rect b="b" l="l" r="r" t="t"/>
                <a:pathLst>
                  <a:path extrusionOk="0" h="267726" w="151345">
                    <a:moveTo>
                      <a:pt x="119478" y="0"/>
                    </a:moveTo>
                    <a:cubicBezTo>
                      <a:pt x="124773" y="0"/>
                      <a:pt x="130267" y="300"/>
                      <a:pt x="136011" y="849"/>
                    </a:cubicBezTo>
                    <a:cubicBezTo>
                      <a:pt x="141755" y="1398"/>
                      <a:pt x="146900" y="2148"/>
                      <a:pt x="151345" y="3147"/>
                    </a:cubicBezTo>
                    <a:lnTo>
                      <a:pt x="146300" y="40109"/>
                    </a:lnTo>
                    <a:cubicBezTo>
                      <a:pt x="142005" y="39010"/>
                      <a:pt x="137210" y="38111"/>
                      <a:pt x="131915" y="37462"/>
                    </a:cubicBezTo>
                    <a:cubicBezTo>
                      <a:pt x="126621" y="36812"/>
                      <a:pt x="121676" y="36513"/>
                      <a:pt x="117030" y="36513"/>
                    </a:cubicBezTo>
                    <a:cubicBezTo>
                      <a:pt x="106491" y="36513"/>
                      <a:pt x="96501" y="38610"/>
                      <a:pt x="87161" y="42856"/>
                    </a:cubicBezTo>
                    <a:cubicBezTo>
                      <a:pt x="77820" y="47102"/>
                      <a:pt x="69629" y="53146"/>
                      <a:pt x="62586" y="61088"/>
                    </a:cubicBezTo>
                    <a:cubicBezTo>
                      <a:pt x="55543" y="68980"/>
                      <a:pt x="50049" y="78520"/>
                      <a:pt x="46053" y="89609"/>
                    </a:cubicBezTo>
                    <a:cubicBezTo>
                      <a:pt x="42057" y="100747"/>
                      <a:pt x="40059" y="113085"/>
                      <a:pt x="40059" y="126671"/>
                    </a:cubicBezTo>
                    <a:lnTo>
                      <a:pt x="40059" y="267727"/>
                    </a:lnTo>
                    <a:lnTo>
                      <a:pt x="0" y="267727"/>
                    </a:lnTo>
                    <a:lnTo>
                      <a:pt x="0" y="4845"/>
                    </a:lnTo>
                    <a:lnTo>
                      <a:pt x="33116" y="4845"/>
                    </a:lnTo>
                    <a:lnTo>
                      <a:pt x="37412" y="53296"/>
                    </a:lnTo>
                    <a:lnTo>
                      <a:pt x="39110" y="53296"/>
                    </a:lnTo>
                    <a:cubicBezTo>
                      <a:pt x="44554" y="43555"/>
                      <a:pt x="51098" y="34615"/>
                      <a:pt x="58790" y="26573"/>
                    </a:cubicBezTo>
                    <a:cubicBezTo>
                      <a:pt x="66482" y="18481"/>
                      <a:pt x="75373" y="12038"/>
                      <a:pt x="85513" y="7243"/>
                    </a:cubicBezTo>
                    <a:cubicBezTo>
                      <a:pt x="95652" y="2447"/>
                      <a:pt x="106990" y="50"/>
                      <a:pt x="119428" y="5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85" name="Google Shape;4085;g34ed79b00d1_0_3626"/>
              <p:cNvSpPr/>
              <p:nvPr/>
            </p:nvSpPr>
            <p:spPr>
              <a:xfrm>
                <a:off x="8063042" y="4671381"/>
                <a:ext cx="231014" cy="378114"/>
              </a:xfrm>
              <a:custGeom>
                <a:rect b="b" l="l" r="r" t="t"/>
                <a:pathLst>
                  <a:path extrusionOk="0" h="378114" w="231014">
                    <a:moveTo>
                      <a:pt x="108139" y="378114"/>
                    </a:moveTo>
                    <a:cubicBezTo>
                      <a:pt x="74874" y="378114"/>
                      <a:pt x="48550" y="366776"/>
                      <a:pt x="29120" y="344049"/>
                    </a:cubicBezTo>
                    <a:cubicBezTo>
                      <a:pt x="9690" y="321322"/>
                      <a:pt x="0" y="287607"/>
                      <a:pt x="0" y="242802"/>
                    </a:cubicBezTo>
                    <a:cubicBezTo>
                      <a:pt x="0" y="197998"/>
                      <a:pt x="9890" y="163383"/>
                      <a:pt x="29719" y="140257"/>
                    </a:cubicBezTo>
                    <a:cubicBezTo>
                      <a:pt x="49549" y="117131"/>
                      <a:pt x="75922" y="105592"/>
                      <a:pt x="108888" y="105592"/>
                    </a:cubicBezTo>
                    <a:cubicBezTo>
                      <a:pt x="122824" y="105592"/>
                      <a:pt x="134962" y="107440"/>
                      <a:pt x="145352" y="111087"/>
                    </a:cubicBezTo>
                    <a:cubicBezTo>
                      <a:pt x="155741" y="114783"/>
                      <a:pt x="164682" y="119678"/>
                      <a:pt x="172224" y="125822"/>
                    </a:cubicBezTo>
                    <a:cubicBezTo>
                      <a:pt x="179716" y="131966"/>
                      <a:pt x="186060" y="138958"/>
                      <a:pt x="191154" y="146800"/>
                    </a:cubicBezTo>
                    <a:lnTo>
                      <a:pt x="194052" y="146800"/>
                    </a:lnTo>
                    <a:cubicBezTo>
                      <a:pt x="193402" y="141855"/>
                      <a:pt x="192753" y="135062"/>
                      <a:pt x="192154" y="126421"/>
                    </a:cubicBezTo>
                    <a:cubicBezTo>
                      <a:pt x="191504" y="117780"/>
                      <a:pt x="191204" y="110737"/>
                      <a:pt x="191204" y="105293"/>
                    </a:cubicBezTo>
                    <a:lnTo>
                      <a:pt x="191204" y="0"/>
                    </a:lnTo>
                    <a:lnTo>
                      <a:pt x="231014" y="0"/>
                    </a:lnTo>
                    <a:lnTo>
                      <a:pt x="231014" y="373219"/>
                    </a:lnTo>
                    <a:lnTo>
                      <a:pt x="198897" y="373219"/>
                    </a:lnTo>
                    <a:lnTo>
                      <a:pt x="192903" y="335807"/>
                    </a:lnTo>
                    <a:lnTo>
                      <a:pt x="191204" y="335807"/>
                    </a:lnTo>
                    <a:cubicBezTo>
                      <a:pt x="186259" y="343649"/>
                      <a:pt x="179966" y="350742"/>
                      <a:pt x="172374" y="357135"/>
                    </a:cubicBezTo>
                    <a:cubicBezTo>
                      <a:pt x="164782" y="363529"/>
                      <a:pt x="155741" y="368624"/>
                      <a:pt x="145252" y="372370"/>
                    </a:cubicBezTo>
                    <a:cubicBezTo>
                      <a:pt x="134762" y="376116"/>
                      <a:pt x="122424" y="378014"/>
                      <a:pt x="108189" y="378014"/>
                    </a:cubicBezTo>
                    <a:close/>
                    <a:moveTo>
                      <a:pt x="114383" y="344998"/>
                    </a:moveTo>
                    <a:cubicBezTo>
                      <a:pt x="142504" y="344998"/>
                      <a:pt x="162434" y="337006"/>
                      <a:pt x="174122" y="321022"/>
                    </a:cubicBezTo>
                    <a:cubicBezTo>
                      <a:pt x="185810" y="305039"/>
                      <a:pt x="191654" y="281263"/>
                      <a:pt x="191654" y="249795"/>
                    </a:cubicBezTo>
                    <a:lnTo>
                      <a:pt x="191654" y="242602"/>
                    </a:lnTo>
                    <a:cubicBezTo>
                      <a:pt x="191654" y="209187"/>
                      <a:pt x="186109" y="183513"/>
                      <a:pt x="174971" y="165581"/>
                    </a:cubicBezTo>
                    <a:cubicBezTo>
                      <a:pt x="163832" y="147649"/>
                      <a:pt x="143653" y="138709"/>
                      <a:pt x="114383" y="138709"/>
                    </a:cubicBezTo>
                    <a:cubicBezTo>
                      <a:pt x="89908" y="138709"/>
                      <a:pt x="71627" y="148099"/>
                      <a:pt x="59439" y="166880"/>
                    </a:cubicBezTo>
                    <a:cubicBezTo>
                      <a:pt x="47302" y="185661"/>
                      <a:pt x="41208" y="211285"/>
                      <a:pt x="41208" y="243751"/>
                    </a:cubicBezTo>
                    <a:cubicBezTo>
                      <a:pt x="41208" y="276218"/>
                      <a:pt x="47252" y="300993"/>
                      <a:pt x="59339" y="318575"/>
                    </a:cubicBezTo>
                    <a:cubicBezTo>
                      <a:pt x="71427" y="336157"/>
                      <a:pt x="89758" y="344948"/>
                      <a:pt x="114383" y="34494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86" name="Google Shape;4086;g34ed79b00d1_0_3626"/>
              <p:cNvSpPr/>
              <p:nvPr/>
            </p:nvSpPr>
            <p:spPr>
              <a:xfrm>
                <a:off x="8378220" y="4781819"/>
                <a:ext cx="39809" cy="262881"/>
              </a:xfrm>
              <a:custGeom>
                <a:rect b="b" l="l" r="r" t="t"/>
                <a:pathLst>
                  <a:path extrusionOk="0" h="262881" w="39809">
                    <a:moveTo>
                      <a:pt x="39809" y="262881"/>
                    </a:moveTo>
                    <a:lnTo>
                      <a:pt x="0" y="262881"/>
                    </a:lnTo>
                    <a:lnTo>
                      <a:pt x="0" y="0"/>
                    </a:lnTo>
                    <a:lnTo>
                      <a:pt x="39809" y="0"/>
                    </a:lnTo>
                    <a:lnTo>
                      <a:pt x="39809" y="26288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87" name="Google Shape;4087;g34ed79b00d1_0_3626"/>
              <p:cNvSpPr/>
              <p:nvPr/>
            </p:nvSpPr>
            <p:spPr>
              <a:xfrm>
                <a:off x="8502243" y="4671431"/>
                <a:ext cx="212233" cy="373219"/>
              </a:xfrm>
              <a:custGeom>
                <a:rect b="b" l="l" r="r" t="t"/>
                <a:pathLst>
                  <a:path extrusionOk="0" h="373219" w="212233">
                    <a:moveTo>
                      <a:pt x="39560" y="50"/>
                    </a:moveTo>
                    <a:lnTo>
                      <a:pt x="39560" y="193852"/>
                    </a:lnTo>
                    <a:cubicBezTo>
                      <a:pt x="39560" y="200246"/>
                      <a:pt x="39310" y="208038"/>
                      <a:pt x="38860" y="217228"/>
                    </a:cubicBezTo>
                    <a:cubicBezTo>
                      <a:pt x="38361" y="226419"/>
                      <a:pt x="37961" y="234561"/>
                      <a:pt x="37662" y="241553"/>
                    </a:cubicBezTo>
                    <a:lnTo>
                      <a:pt x="39360" y="241553"/>
                    </a:lnTo>
                    <a:cubicBezTo>
                      <a:pt x="42707" y="237408"/>
                      <a:pt x="47652" y="231264"/>
                      <a:pt x="54095" y="223072"/>
                    </a:cubicBezTo>
                    <a:cubicBezTo>
                      <a:pt x="60538" y="214881"/>
                      <a:pt x="66032" y="208337"/>
                      <a:pt x="70528" y="203393"/>
                    </a:cubicBezTo>
                    <a:lnTo>
                      <a:pt x="157839" y="110338"/>
                    </a:lnTo>
                    <a:lnTo>
                      <a:pt x="204591" y="110338"/>
                    </a:lnTo>
                    <a:lnTo>
                      <a:pt x="98799" y="222573"/>
                    </a:lnTo>
                    <a:lnTo>
                      <a:pt x="212233" y="373219"/>
                    </a:lnTo>
                    <a:lnTo>
                      <a:pt x="164282" y="373219"/>
                    </a:lnTo>
                    <a:lnTo>
                      <a:pt x="71477" y="248746"/>
                    </a:lnTo>
                    <a:lnTo>
                      <a:pt x="39560" y="278016"/>
                    </a:lnTo>
                    <a:lnTo>
                      <a:pt x="39560" y="373219"/>
                    </a:lnTo>
                    <a:lnTo>
                      <a:pt x="0" y="373219"/>
                    </a:lnTo>
                    <a:lnTo>
                      <a:pt x="0" y="0"/>
                    </a:lnTo>
                    <a:lnTo>
                      <a:pt x="3956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088" name="Google Shape;4088;g34ed79b00d1_0_3626"/>
            <p:cNvGrpSpPr/>
            <p:nvPr/>
          </p:nvGrpSpPr>
          <p:grpSpPr>
            <a:xfrm>
              <a:off x="3132075" y="4228633"/>
              <a:ext cx="343149" cy="1826636"/>
              <a:chOff x="3132075" y="4228633"/>
              <a:chExt cx="343149" cy="1826636"/>
            </a:xfrm>
          </p:grpSpPr>
          <p:sp>
            <p:nvSpPr>
              <p:cNvPr id="4089" name="Google Shape;4089;g34ed79b00d1_0_3626"/>
              <p:cNvSpPr/>
              <p:nvPr/>
            </p:nvSpPr>
            <p:spPr>
              <a:xfrm>
                <a:off x="3147809" y="6026798"/>
                <a:ext cx="244949" cy="28471"/>
              </a:xfrm>
              <a:custGeom>
                <a:rect b="b" l="l" r="r" t="t"/>
                <a:pathLst>
                  <a:path extrusionOk="0" h="28471" w="244949">
                    <a:moveTo>
                      <a:pt x="244950" y="28471"/>
                    </a:moveTo>
                    <a:lnTo>
                      <a:pt x="0" y="28471"/>
                    </a:lnTo>
                    <a:lnTo>
                      <a:pt x="0" y="0"/>
                    </a:lnTo>
                    <a:lnTo>
                      <a:pt x="244950" y="0"/>
                    </a:lnTo>
                    <a:lnTo>
                      <a:pt x="244950" y="2847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90" name="Google Shape;4090;g34ed79b00d1_0_3626"/>
              <p:cNvSpPr/>
              <p:nvPr/>
            </p:nvSpPr>
            <p:spPr>
              <a:xfrm>
                <a:off x="3132125" y="5812467"/>
                <a:ext cx="264080" cy="161384"/>
              </a:xfrm>
              <a:custGeom>
                <a:rect b="b" l="l" r="r" t="t"/>
                <a:pathLst>
                  <a:path extrusionOk="0" h="161384" w="264080">
                    <a:moveTo>
                      <a:pt x="263980" y="85812"/>
                    </a:moveTo>
                    <a:cubicBezTo>
                      <a:pt x="263980" y="109038"/>
                      <a:pt x="256039" y="127419"/>
                      <a:pt x="240205" y="141006"/>
                    </a:cubicBezTo>
                    <a:cubicBezTo>
                      <a:pt x="224371" y="154592"/>
                      <a:pt x="200795" y="161385"/>
                      <a:pt x="169527" y="161385"/>
                    </a:cubicBezTo>
                    <a:cubicBezTo>
                      <a:pt x="138259" y="161385"/>
                      <a:pt x="114034" y="154442"/>
                      <a:pt x="97900" y="140606"/>
                    </a:cubicBezTo>
                    <a:cubicBezTo>
                      <a:pt x="81767" y="126771"/>
                      <a:pt x="73675" y="108339"/>
                      <a:pt x="73675" y="85313"/>
                    </a:cubicBezTo>
                    <a:cubicBezTo>
                      <a:pt x="73675" y="75573"/>
                      <a:pt x="74974" y="67131"/>
                      <a:pt x="77521" y="59839"/>
                    </a:cubicBezTo>
                    <a:cubicBezTo>
                      <a:pt x="80068" y="52596"/>
                      <a:pt x="83515" y="46302"/>
                      <a:pt x="87810" y="41058"/>
                    </a:cubicBezTo>
                    <a:cubicBezTo>
                      <a:pt x="92106" y="35813"/>
                      <a:pt x="97001" y="31418"/>
                      <a:pt x="102495" y="27821"/>
                    </a:cubicBezTo>
                    <a:lnTo>
                      <a:pt x="102495" y="25823"/>
                    </a:lnTo>
                    <a:cubicBezTo>
                      <a:pt x="99049" y="26273"/>
                      <a:pt x="94304" y="26723"/>
                      <a:pt x="88260" y="27172"/>
                    </a:cubicBezTo>
                    <a:cubicBezTo>
                      <a:pt x="82216" y="27621"/>
                      <a:pt x="77321" y="27821"/>
                      <a:pt x="73525" y="27821"/>
                    </a:cubicBezTo>
                    <a:lnTo>
                      <a:pt x="0" y="27821"/>
                    </a:lnTo>
                    <a:lnTo>
                      <a:pt x="0" y="0"/>
                    </a:lnTo>
                    <a:lnTo>
                      <a:pt x="260684" y="0"/>
                    </a:lnTo>
                    <a:lnTo>
                      <a:pt x="260684" y="22427"/>
                    </a:lnTo>
                    <a:lnTo>
                      <a:pt x="234561" y="26623"/>
                    </a:lnTo>
                    <a:lnTo>
                      <a:pt x="234561" y="27771"/>
                    </a:lnTo>
                    <a:cubicBezTo>
                      <a:pt x="240055" y="31218"/>
                      <a:pt x="245000" y="35614"/>
                      <a:pt x="249495" y="40908"/>
                    </a:cubicBezTo>
                    <a:cubicBezTo>
                      <a:pt x="253941" y="46203"/>
                      <a:pt x="257487" y="52546"/>
                      <a:pt x="260135" y="59839"/>
                    </a:cubicBezTo>
                    <a:cubicBezTo>
                      <a:pt x="262732" y="67131"/>
                      <a:pt x="264080" y="75772"/>
                      <a:pt x="264080" y="85712"/>
                    </a:cubicBezTo>
                    <a:close/>
                    <a:moveTo>
                      <a:pt x="240854" y="81467"/>
                    </a:moveTo>
                    <a:cubicBezTo>
                      <a:pt x="240854" y="61787"/>
                      <a:pt x="235260" y="47901"/>
                      <a:pt x="224121" y="39759"/>
                    </a:cubicBezTo>
                    <a:cubicBezTo>
                      <a:pt x="212933" y="31618"/>
                      <a:pt x="196350" y="27521"/>
                      <a:pt x="174372" y="27521"/>
                    </a:cubicBezTo>
                    <a:lnTo>
                      <a:pt x="169327" y="27521"/>
                    </a:lnTo>
                    <a:cubicBezTo>
                      <a:pt x="146001" y="27521"/>
                      <a:pt x="128069" y="31418"/>
                      <a:pt x="115532" y="39160"/>
                    </a:cubicBezTo>
                    <a:cubicBezTo>
                      <a:pt x="103045" y="46902"/>
                      <a:pt x="96751" y="61038"/>
                      <a:pt x="96751" y="81467"/>
                    </a:cubicBezTo>
                    <a:cubicBezTo>
                      <a:pt x="96751" y="98549"/>
                      <a:pt x="103295" y="111336"/>
                      <a:pt x="116431" y="119828"/>
                    </a:cubicBezTo>
                    <a:cubicBezTo>
                      <a:pt x="129568" y="128319"/>
                      <a:pt x="147450" y="132564"/>
                      <a:pt x="170126" y="132564"/>
                    </a:cubicBezTo>
                    <a:cubicBezTo>
                      <a:pt x="192803" y="132564"/>
                      <a:pt x="210136" y="128369"/>
                      <a:pt x="222373" y="119927"/>
                    </a:cubicBezTo>
                    <a:cubicBezTo>
                      <a:pt x="234660" y="111486"/>
                      <a:pt x="240804" y="98699"/>
                      <a:pt x="240804" y="8146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91" name="Google Shape;4091;g34ed79b00d1_0_3626"/>
              <p:cNvSpPr/>
              <p:nvPr/>
            </p:nvSpPr>
            <p:spPr>
              <a:xfrm>
                <a:off x="3205800" y="5608275"/>
                <a:ext cx="190355" cy="155640"/>
              </a:xfrm>
              <a:custGeom>
                <a:rect b="b" l="l" r="r" t="t"/>
                <a:pathLst>
                  <a:path extrusionOk="0" h="155640" w="190355">
                    <a:moveTo>
                      <a:pt x="0" y="74724"/>
                    </a:moveTo>
                    <a:cubicBezTo>
                      <a:pt x="0" y="59089"/>
                      <a:pt x="3446" y="45703"/>
                      <a:pt x="10389" y="34514"/>
                    </a:cubicBezTo>
                    <a:cubicBezTo>
                      <a:pt x="17332" y="23326"/>
                      <a:pt x="27023" y="14785"/>
                      <a:pt x="39460" y="8890"/>
                    </a:cubicBezTo>
                    <a:cubicBezTo>
                      <a:pt x="51897" y="2997"/>
                      <a:pt x="66482" y="0"/>
                      <a:pt x="83115" y="0"/>
                    </a:cubicBezTo>
                    <a:lnTo>
                      <a:pt x="100397" y="0"/>
                    </a:lnTo>
                    <a:lnTo>
                      <a:pt x="100397" y="126820"/>
                    </a:lnTo>
                    <a:cubicBezTo>
                      <a:pt x="121975" y="126471"/>
                      <a:pt x="138359" y="121126"/>
                      <a:pt x="149647" y="110737"/>
                    </a:cubicBezTo>
                    <a:cubicBezTo>
                      <a:pt x="160936" y="100347"/>
                      <a:pt x="166580" y="85712"/>
                      <a:pt x="166580" y="66832"/>
                    </a:cubicBezTo>
                    <a:cubicBezTo>
                      <a:pt x="166580" y="55193"/>
                      <a:pt x="165531" y="44954"/>
                      <a:pt x="163383" y="36013"/>
                    </a:cubicBezTo>
                    <a:cubicBezTo>
                      <a:pt x="161285" y="27072"/>
                      <a:pt x="158139" y="17832"/>
                      <a:pt x="153993" y="8191"/>
                    </a:cubicBezTo>
                    <a:lnTo>
                      <a:pt x="178468" y="8191"/>
                    </a:lnTo>
                    <a:cubicBezTo>
                      <a:pt x="182614" y="17482"/>
                      <a:pt x="185611" y="26673"/>
                      <a:pt x="187509" y="35763"/>
                    </a:cubicBezTo>
                    <a:cubicBezTo>
                      <a:pt x="189407" y="44854"/>
                      <a:pt x="190356" y="55593"/>
                      <a:pt x="190356" y="68031"/>
                    </a:cubicBezTo>
                    <a:cubicBezTo>
                      <a:pt x="190356" y="85662"/>
                      <a:pt x="186759" y="101047"/>
                      <a:pt x="179567" y="114183"/>
                    </a:cubicBezTo>
                    <a:cubicBezTo>
                      <a:pt x="172374" y="127320"/>
                      <a:pt x="161785" y="137509"/>
                      <a:pt x="147799" y="144752"/>
                    </a:cubicBezTo>
                    <a:cubicBezTo>
                      <a:pt x="133863" y="151995"/>
                      <a:pt x="116731" y="155641"/>
                      <a:pt x="96552" y="155641"/>
                    </a:cubicBezTo>
                    <a:cubicBezTo>
                      <a:pt x="76372" y="155641"/>
                      <a:pt x="59689" y="152295"/>
                      <a:pt x="45204" y="145651"/>
                    </a:cubicBezTo>
                    <a:cubicBezTo>
                      <a:pt x="30719" y="139008"/>
                      <a:pt x="19580" y="129617"/>
                      <a:pt x="11788" y="117530"/>
                    </a:cubicBezTo>
                    <a:cubicBezTo>
                      <a:pt x="3996" y="105392"/>
                      <a:pt x="50" y="91157"/>
                      <a:pt x="50" y="74724"/>
                    </a:cubicBezTo>
                    <a:close/>
                    <a:moveTo>
                      <a:pt x="22777" y="75073"/>
                    </a:moveTo>
                    <a:cubicBezTo>
                      <a:pt x="22777" y="89908"/>
                      <a:pt x="27622" y="101746"/>
                      <a:pt x="37362" y="110587"/>
                    </a:cubicBezTo>
                    <a:cubicBezTo>
                      <a:pt x="47102" y="119428"/>
                      <a:pt x="60638" y="124673"/>
                      <a:pt x="78070" y="126321"/>
                    </a:cubicBezTo>
                    <a:lnTo>
                      <a:pt x="78070" y="29170"/>
                    </a:lnTo>
                    <a:cubicBezTo>
                      <a:pt x="67131" y="29270"/>
                      <a:pt x="57491" y="30968"/>
                      <a:pt x="49150" y="34265"/>
                    </a:cubicBezTo>
                    <a:cubicBezTo>
                      <a:pt x="40808" y="37561"/>
                      <a:pt x="34365" y="42556"/>
                      <a:pt x="29720" y="49250"/>
                    </a:cubicBezTo>
                    <a:cubicBezTo>
                      <a:pt x="25075" y="55943"/>
                      <a:pt x="22777" y="64534"/>
                      <a:pt x="22777" y="7507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92" name="Google Shape;4092;g34ed79b00d1_0_3626"/>
              <p:cNvSpPr/>
              <p:nvPr/>
            </p:nvSpPr>
            <p:spPr>
              <a:xfrm>
                <a:off x="3205800" y="5300539"/>
                <a:ext cx="187059" cy="260584"/>
              </a:xfrm>
              <a:custGeom>
                <a:rect b="b" l="l" r="r" t="t"/>
                <a:pathLst>
                  <a:path extrusionOk="0" h="260584" w="187059">
                    <a:moveTo>
                      <a:pt x="0" y="61138"/>
                    </a:moveTo>
                    <a:cubicBezTo>
                      <a:pt x="0" y="40909"/>
                      <a:pt x="5295" y="25674"/>
                      <a:pt x="15834" y="15385"/>
                    </a:cubicBezTo>
                    <a:cubicBezTo>
                      <a:pt x="26373" y="5095"/>
                      <a:pt x="43356" y="0"/>
                      <a:pt x="66682" y="0"/>
                    </a:cubicBezTo>
                    <a:lnTo>
                      <a:pt x="186959" y="0"/>
                    </a:lnTo>
                    <a:lnTo>
                      <a:pt x="186959" y="27472"/>
                    </a:lnTo>
                    <a:lnTo>
                      <a:pt x="68031" y="27472"/>
                    </a:lnTo>
                    <a:cubicBezTo>
                      <a:pt x="53196" y="27472"/>
                      <a:pt x="42057" y="30669"/>
                      <a:pt x="34615" y="37112"/>
                    </a:cubicBezTo>
                    <a:cubicBezTo>
                      <a:pt x="27172" y="43556"/>
                      <a:pt x="23476" y="53046"/>
                      <a:pt x="23476" y="65683"/>
                    </a:cubicBezTo>
                    <a:cubicBezTo>
                      <a:pt x="23476" y="83465"/>
                      <a:pt x="28621" y="96352"/>
                      <a:pt x="38910" y="104394"/>
                    </a:cubicBezTo>
                    <a:cubicBezTo>
                      <a:pt x="49200" y="112435"/>
                      <a:pt x="64334" y="116481"/>
                      <a:pt x="84314" y="116481"/>
                    </a:cubicBezTo>
                    <a:lnTo>
                      <a:pt x="187009" y="116481"/>
                    </a:lnTo>
                    <a:lnTo>
                      <a:pt x="187009" y="144153"/>
                    </a:lnTo>
                    <a:lnTo>
                      <a:pt x="68081" y="144153"/>
                    </a:lnTo>
                    <a:cubicBezTo>
                      <a:pt x="58141" y="144153"/>
                      <a:pt x="49899" y="145602"/>
                      <a:pt x="43306" y="148399"/>
                    </a:cubicBezTo>
                    <a:cubicBezTo>
                      <a:pt x="36712" y="151246"/>
                      <a:pt x="31768" y="155491"/>
                      <a:pt x="28471" y="161136"/>
                    </a:cubicBezTo>
                    <a:cubicBezTo>
                      <a:pt x="25174" y="166780"/>
                      <a:pt x="23526" y="173873"/>
                      <a:pt x="23526" y="182514"/>
                    </a:cubicBezTo>
                    <a:cubicBezTo>
                      <a:pt x="23526" y="194702"/>
                      <a:pt x="26024" y="204442"/>
                      <a:pt x="31068" y="211834"/>
                    </a:cubicBezTo>
                    <a:cubicBezTo>
                      <a:pt x="36113" y="219226"/>
                      <a:pt x="43556" y="224521"/>
                      <a:pt x="53446" y="227818"/>
                    </a:cubicBezTo>
                    <a:cubicBezTo>
                      <a:pt x="63335" y="231114"/>
                      <a:pt x="75473" y="232763"/>
                      <a:pt x="89908" y="232763"/>
                    </a:cubicBezTo>
                    <a:lnTo>
                      <a:pt x="187059" y="232763"/>
                    </a:lnTo>
                    <a:lnTo>
                      <a:pt x="187059" y="260584"/>
                    </a:lnTo>
                    <a:lnTo>
                      <a:pt x="3446" y="260584"/>
                    </a:lnTo>
                    <a:lnTo>
                      <a:pt x="3446" y="238157"/>
                    </a:lnTo>
                    <a:lnTo>
                      <a:pt x="29420" y="233962"/>
                    </a:lnTo>
                    <a:lnTo>
                      <a:pt x="29420" y="232463"/>
                    </a:lnTo>
                    <a:cubicBezTo>
                      <a:pt x="23076" y="228767"/>
                      <a:pt x="17682" y="224122"/>
                      <a:pt x="13336" y="218577"/>
                    </a:cubicBezTo>
                    <a:cubicBezTo>
                      <a:pt x="8991" y="212983"/>
                      <a:pt x="5694" y="206739"/>
                      <a:pt x="3446" y="199796"/>
                    </a:cubicBezTo>
                    <a:cubicBezTo>
                      <a:pt x="1199" y="192854"/>
                      <a:pt x="100" y="185511"/>
                      <a:pt x="100" y="177669"/>
                    </a:cubicBezTo>
                    <a:cubicBezTo>
                      <a:pt x="100" y="163733"/>
                      <a:pt x="2697" y="151995"/>
                      <a:pt x="7892" y="142555"/>
                    </a:cubicBezTo>
                    <a:cubicBezTo>
                      <a:pt x="13087" y="133114"/>
                      <a:pt x="20979" y="126271"/>
                      <a:pt x="31618" y="122026"/>
                    </a:cubicBezTo>
                    <a:lnTo>
                      <a:pt x="31618" y="120527"/>
                    </a:lnTo>
                    <a:cubicBezTo>
                      <a:pt x="21029" y="114483"/>
                      <a:pt x="13087" y="106242"/>
                      <a:pt x="7892" y="95752"/>
                    </a:cubicBezTo>
                    <a:cubicBezTo>
                      <a:pt x="2697" y="85263"/>
                      <a:pt x="100" y="73775"/>
                      <a:pt x="100" y="6123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93" name="Google Shape;4093;g34ed79b00d1_0_3626"/>
              <p:cNvSpPr/>
              <p:nvPr/>
            </p:nvSpPr>
            <p:spPr>
              <a:xfrm>
                <a:off x="3205800" y="5085059"/>
                <a:ext cx="190255" cy="168528"/>
              </a:xfrm>
              <a:custGeom>
                <a:rect b="b" l="l" r="r" t="t"/>
                <a:pathLst>
                  <a:path extrusionOk="0" h="168528" w="190255">
                    <a:moveTo>
                      <a:pt x="94803" y="0"/>
                    </a:moveTo>
                    <a:cubicBezTo>
                      <a:pt x="109888" y="0"/>
                      <a:pt x="123324" y="1948"/>
                      <a:pt x="135162" y="5844"/>
                    </a:cubicBezTo>
                    <a:cubicBezTo>
                      <a:pt x="147000" y="9740"/>
                      <a:pt x="156990" y="15384"/>
                      <a:pt x="165131" y="22777"/>
                    </a:cubicBezTo>
                    <a:cubicBezTo>
                      <a:pt x="173273" y="30169"/>
                      <a:pt x="179517" y="39060"/>
                      <a:pt x="183812" y="49499"/>
                    </a:cubicBezTo>
                    <a:cubicBezTo>
                      <a:pt x="188108" y="59939"/>
                      <a:pt x="190256" y="71777"/>
                      <a:pt x="190256" y="84914"/>
                    </a:cubicBezTo>
                    <a:cubicBezTo>
                      <a:pt x="190256" y="97201"/>
                      <a:pt x="188108" y="108439"/>
                      <a:pt x="183812" y="118679"/>
                    </a:cubicBezTo>
                    <a:cubicBezTo>
                      <a:pt x="179517" y="128918"/>
                      <a:pt x="173273" y="137709"/>
                      <a:pt x="165131" y="145152"/>
                    </a:cubicBezTo>
                    <a:cubicBezTo>
                      <a:pt x="156990" y="152594"/>
                      <a:pt x="147000" y="158338"/>
                      <a:pt x="135162" y="162434"/>
                    </a:cubicBezTo>
                    <a:cubicBezTo>
                      <a:pt x="123324" y="166530"/>
                      <a:pt x="109888" y="168528"/>
                      <a:pt x="94803" y="168528"/>
                    </a:cubicBezTo>
                    <a:cubicBezTo>
                      <a:pt x="74724" y="168528"/>
                      <a:pt x="57591" y="165131"/>
                      <a:pt x="43456" y="158288"/>
                    </a:cubicBezTo>
                    <a:cubicBezTo>
                      <a:pt x="29320" y="151495"/>
                      <a:pt x="18531" y="141756"/>
                      <a:pt x="11139" y="129068"/>
                    </a:cubicBezTo>
                    <a:cubicBezTo>
                      <a:pt x="3696" y="116381"/>
                      <a:pt x="0" y="101296"/>
                      <a:pt x="0" y="83764"/>
                    </a:cubicBezTo>
                    <a:cubicBezTo>
                      <a:pt x="0" y="66233"/>
                      <a:pt x="3746" y="52347"/>
                      <a:pt x="11239" y="39810"/>
                    </a:cubicBezTo>
                    <a:cubicBezTo>
                      <a:pt x="18731" y="27222"/>
                      <a:pt x="29520" y="17482"/>
                      <a:pt x="43655" y="10489"/>
                    </a:cubicBezTo>
                    <a:cubicBezTo>
                      <a:pt x="57791" y="3496"/>
                      <a:pt x="74824" y="0"/>
                      <a:pt x="94853" y="0"/>
                    </a:cubicBezTo>
                    <a:close/>
                    <a:moveTo>
                      <a:pt x="94803" y="139758"/>
                    </a:moveTo>
                    <a:cubicBezTo>
                      <a:pt x="109538" y="139758"/>
                      <a:pt x="122325" y="137809"/>
                      <a:pt x="133164" y="133913"/>
                    </a:cubicBezTo>
                    <a:cubicBezTo>
                      <a:pt x="144003" y="130017"/>
                      <a:pt x="152395" y="123974"/>
                      <a:pt x="158288" y="115832"/>
                    </a:cubicBezTo>
                    <a:cubicBezTo>
                      <a:pt x="164232" y="107690"/>
                      <a:pt x="167180" y="97201"/>
                      <a:pt x="167180" y="84314"/>
                    </a:cubicBezTo>
                    <a:cubicBezTo>
                      <a:pt x="167180" y="71427"/>
                      <a:pt x="164232" y="61088"/>
                      <a:pt x="158288" y="52896"/>
                    </a:cubicBezTo>
                    <a:cubicBezTo>
                      <a:pt x="152345" y="44704"/>
                      <a:pt x="144003" y="38611"/>
                      <a:pt x="133164" y="34715"/>
                    </a:cubicBezTo>
                    <a:cubicBezTo>
                      <a:pt x="122325" y="30818"/>
                      <a:pt x="109538" y="28871"/>
                      <a:pt x="94803" y="28871"/>
                    </a:cubicBezTo>
                    <a:cubicBezTo>
                      <a:pt x="80068" y="28871"/>
                      <a:pt x="67531" y="30818"/>
                      <a:pt x="56842" y="34715"/>
                    </a:cubicBezTo>
                    <a:cubicBezTo>
                      <a:pt x="46153" y="38611"/>
                      <a:pt x="37961" y="44654"/>
                      <a:pt x="32117" y="52796"/>
                    </a:cubicBezTo>
                    <a:cubicBezTo>
                      <a:pt x="26323" y="60938"/>
                      <a:pt x="23426" y="71527"/>
                      <a:pt x="23426" y="84464"/>
                    </a:cubicBezTo>
                    <a:cubicBezTo>
                      <a:pt x="23426" y="103545"/>
                      <a:pt x="29720" y="117530"/>
                      <a:pt x="42357" y="126421"/>
                    </a:cubicBezTo>
                    <a:cubicBezTo>
                      <a:pt x="54994" y="135312"/>
                      <a:pt x="72476" y="139758"/>
                      <a:pt x="94803" y="13975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94" name="Google Shape;4094;g34ed79b00d1_0_3626"/>
              <p:cNvSpPr/>
              <p:nvPr/>
            </p:nvSpPr>
            <p:spPr>
              <a:xfrm>
                <a:off x="3132125" y="4796704"/>
                <a:ext cx="264080" cy="161385"/>
              </a:xfrm>
              <a:custGeom>
                <a:rect b="b" l="l" r="r" t="t"/>
                <a:pathLst>
                  <a:path extrusionOk="0" h="161385" w="264080">
                    <a:moveTo>
                      <a:pt x="263980" y="85812"/>
                    </a:moveTo>
                    <a:cubicBezTo>
                      <a:pt x="263980" y="109039"/>
                      <a:pt x="256039" y="127420"/>
                      <a:pt x="240205" y="141006"/>
                    </a:cubicBezTo>
                    <a:cubicBezTo>
                      <a:pt x="224371" y="154592"/>
                      <a:pt x="200795" y="161385"/>
                      <a:pt x="169527" y="161385"/>
                    </a:cubicBezTo>
                    <a:cubicBezTo>
                      <a:pt x="138259" y="161385"/>
                      <a:pt x="114034" y="154442"/>
                      <a:pt x="97900" y="140606"/>
                    </a:cubicBezTo>
                    <a:cubicBezTo>
                      <a:pt x="81767" y="126771"/>
                      <a:pt x="73675" y="108339"/>
                      <a:pt x="73675" y="85313"/>
                    </a:cubicBezTo>
                    <a:cubicBezTo>
                      <a:pt x="73675" y="75573"/>
                      <a:pt x="74974" y="67131"/>
                      <a:pt x="77521" y="59839"/>
                    </a:cubicBezTo>
                    <a:cubicBezTo>
                      <a:pt x="80068" y="52596"/>
                      <a:pt x="83515" y="46303"/>
                      <a:pt x="87810" y="41058"/>
                    </a:cubicBezTo>
                    <a:cubicBezTo>
                      <a:pt x="92106" y="35813"/>
                      <a:pt x="97001" y="31418"/>
                      <a:pt x="102495" y="27822"/>
                    </a:cubicBezTo>
                    <a:lnTo>
                      <a:pt x="102495" y="25824"/>
                    </a:lnTo>
                    <a:cubicBezTo>
                      <a:pt x="99049" y="26273"/>
                      <a:pt x="94304" y="26723"/>
                      <a:pt x="88260" y="27172"/>
                    </a:cubicBezTo>
                    <a:cubicBezTo>
                      <a:pt x="82216" y="27622"/>
                      <a:pt x="77321" y="27822"/>
                      <a:pt x="73525" y="27822"/>
                    </a:cubicBezTo>
                    <a:lnTo>
                      <a:pt x="0" y="27822"/>
                    </a:lnTo>
                    <a:lnTo>
                      <a:pt x="0" y="0"/>
                    </a:lnTo>
                    <a:lnTo>
                      <a:pt x="260684" y="0"/>
                    </a:lnTo>
                    <a:lnTo>
                      <a:pt x="260684" y="22427"/>
                    </a:lnTo>
                    <a:lnTo>
                      <a:pt x="234561" y="26623"/>
                    </a:lnTo>
                    <a:lnTo>
                      <a:pt x="234561" y="27772"/>
                    </a:lnTo>
                    <a:cubicBezTo>
                      <a:pt x="240055" y="31218"/>
                      <a:pt x="245000" y="35614"/>
                      <a:pt x="249495" y="40908"/>
                    </a:cubicBezTo>
                    <a:cubicBezTo>
                      <a:pt x="253941" y="46203"/>
                      <a:pt x="257487" y="52546"/>
                      <a:pt x="260135" y="59839"/>
                    </a:cubicBezTo>
                    <a:cubicBezTo>
                      <a:pt x="262732" y="67131"/>
                      <a:pt x="264080" y="75773"/>
                      <a:pt x="264080" y="85712"/>
                    </a:cubicBezTo>
                    <a:close/>
                    <a:moveTo>
                      <a:pt x="240854" y="81467"/>
                    </a:moveTo>
                    <a:cubicBezTo>
                      <a:pt x="240854" y="61787"/>
                      <a:pt x="235260" y="47901"/>
                      <a:pt x="224121" y="39760"/>
                    </a:cubicBezTo>
                    <a:cubicBezTo>
                      <a:pt x="212933" y="31618"/>
                      <a:pt x="196350" y="27522"/>
                      <a:pt x="174372" y="27522"/>
                    </a:cubicBezTo>
                    <a:lnTo>
                      <a:pt x="169327" y="27522"/>
                    </a:lnTo>
                    <a:cubicBezTo>
                      <a:pt x="146001" y="27522"/>
                      <a:pt x="128069" y="31418"/>
                      <a:pt x="115532" y="39160"/>
                    </a:cubicBezTo>
                    <a:cubicBezTo>
                      <a:pt x="103045" y="46902"/>
                      <a:pt x="96751" y="61038"/>
                      <a:pt x="96751" y="81467"/>
                    </a:cubicBezTo>
                    <a:cubicBezTo>
                      <a:pt x="96751" y="98549"/>
                      <a:pt x="103295" y="111336"/>
                      <a:pt x="116431" y="119828"/>
                    </a:cubicBezTo>
                    <a:cubicBezTo>
                      <a:pt x="129568" y="128319"/>
                      <a:pt x="147450" y="132565"/>
                      <a:pt x="170126" y="132565"/>
                    </a:cubicBezTo>
                    <a:cubicBezTo>
                      <a:pt x="192803" y="132565"/>
                      <a:pt x="210136" y="128369"/>
                      <a:pt x="222373" y="119928"/>
                    </a:cubicBezTo>
                    <a:cubicBezTo>
                      <a:pt x="234660" y="111486"/>
                      <a:pt x="240804" y="98699"/>
                      <a:pt x="240804" y="8146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95" name="Google Shape;4095;g34ed79b00d1_0_3626"/>
              <p:cNvSpPr/>
              <p:nvPr/>
            </p:nvSpPr>
            <p:spPr>
              <a:xfrm>
                <a:off x="3206149" y="4604549"/>
                <a:ext cx="190055" cy="146850"/>
              </a:xfrm>
              <a:custGeom>
                <a:rect b="b" l="l" r="r" t="t"/>
                <a:pathLst>
                  <a:path extrusionOk="0" h="146850" w="190055">
                    <a:moveTo>
                      <a:pt x="0" y="64684"/>
                    </a:moveTo>
                    <a:cubicBezTo>
                      <a:pt x="0" y="42806"/>
                      <a:pt x="4895" y="26523"/>
                      <a:pt x="14735" y="15934"/>
                    </a:cubicBezTo>
                    <a:cubicBezTo>
                      <a:pt x="24575" y="5345"/>
                      <a:pt x="40259" y="0"/>
                      <a:pt x="61837" y="0"/>
                    </a:cubicBezTo>
                    <a:lnTo>
                      <a:pt x="186659" y="0"/>
                    </a:lnTo>
                    <a:lnTo>
                      <a:pt x="186659" y="20279"/>
                    </a:lnTo>
                    <a:lnTo>
                      <a:pt x="159537" y="25624"/>
                    </a:lnTo>
                    <a:lnTo>
                      <a:pt x="159537" y="26973"/>
                    </a:lnTo>
                    <a:cubicBezTo>
                      <a:pt x="166230" y="32117"/>
                      <a:pt x="171874" y="37462"/>
                      <a:pt x="176370" y="43056"/>
                    </a:cubicBezTo>
                    <a:cubicBezTo>
                      <a:pt x="180915" y="48651"/>
                      <a:pt x="184312" y="55094"/>
                      <a:pt x="186609" y="62387"/>
                    </a:cubicBezTo>
                    <a:cubicBezTo>
                      <a:pt x="188907" y="69679"/>
                      <a:pt x="190056" y="78670"/>
                      <a:pt x="190056" y="89259"/>
                    </a:cubicBezTo>
                    <a:cubicBezTo>
                      <a:pt x="190056" y="100448"/>
                      <a:pt x="188108" y="110338"/>
                      <a:pt x="184212" y="118979"/>
                    </a:cubicBezTo>
                    <a:cubicBezTo>
                      <a:pt x="180316" y="127620"/>
                      <a:pt x="174372" y="134463"/>
                      <a:pt x="166430" y="139408"/>
                    </a:cubicBezTo>
                    <a:cubicBezTo>
                      <a:pt x="158488" y="144403"/>
                      <a:pt x="148448" y="146850"/>
                      <a:pt x="136261" y="146850"/>
                    </a:cubicBezTo>
                    <a:cubicBezTo>
                      <a:pt x="117930" y="146850"/>
                      <a:pt x="103894" y="139608"/>
                      <a:pt x="94054" y="125073"/>
                    </a:cubicBezTo>
                    <a:cubicBezTo>
                      <a:pt x="84214" y="110537"/>
                      <a:pt x="78869" y="88460"/>
                      <a:pt x="77970" y="58740"/>
                    </a:cubicBezTo>
                    <a:lnTo>
                      <a:pt x="76622" y="27073"/>
                    </a:lnTo>
                    <a:lnTo>
                      <a:pt x="65383" y="27073"/>
                    </a:lnTo>
                    <a:cubicBezTo>
                      <a:pt x="49549" y="27073"/>
                      <a:pt x="38411" y="30469"/>
                      <a:pt x="32067" y="37312"/>
                    </a:cubicBezTo>
                    <a:cubicBezTo>
                      <a:pt x="25724" y="44105"/>
                      <a:pt x="22527" y="53745"/>
                      <a:pt x="22527" y="66133"/>
                    </a:cubicBezTo>
                    <a:cubicBezTo>
                      <a:pt x="22527" y="75723"/>
                      <a:pt x="23925" y="84913"/>
                      <a:pt x="26723" y="93605"/>
                    </a:cubicBezTo>
                    <a:cubicBezTo>
                      <a:pt x="29520" y="102296"/>
                      <a:pt x="32817" y="110587"/>
                      <a:pt x="36613" y="118379"/>
                    </a:cubicBezTo>
                    <a:lnTo>
                      <a:pt x="15484" y="126921"/>
                    </a:lnTo>
                    <a:cubicBezTo>
                      <a:pt x="11239" y="118679"/>
                      <a:pt x="7592" y="109139"/>
                      <a:pt x="4595" y="98450"/>
                    </a:cubicBezTo>
                    <a:cubicBezTo>
                      <a:pt x="1598" y="87710"/>
                      <a:pt x="50" y="76472"/>
                      <a:pt x="50" y="64584"/>
                    </a:cubicBezTo>
                    <a:close/>
                    <a:moveTo>
                      <a:pt x="96152" y="27522"/>
                    </a:moveTo>
                    <a:lnTo>
                      <a:pt x="97301" y="55494"/>
                    </a:lnTo>
                    <a:cubicBezTo>
                      <a:pt x="98200" y="78370"/>
                      <a:pt x="101946" y="94554"/>
                      <a:pt x="108539" y="103894"/>
                    </a:cubicBezTo>
                    <a:cubicBezTo>
                      <a:pt x="115132" y="113285"/>
                      <a:pt x="124473" y="117980"/>
                      <a:pt x="136511" y="117980"/>
                    </a:cubicBezTo>
                    <a:cubicBezTo>
                      <a:pt x="147000" y="117980"/>
                      <a:pt x="154792" y="114783"/>
                      <a:pt x="159787" y="108439"/>
                    </a:cubicBezTo>
                    <a:cubicBezTo>
                      <a:pt x="164782" y="102096"/>
                      <a:pt x="167329" y="93654"/>
                      <a:pt x="167329" y="83115"/>
                    </a:cubicBezTo>
                    <a:cubicBezTo>
                      <a:pt x="167329" y="66832"/>
                      <a:pt x="162784" y="53446"/>
                      <a:pt x="153743" y="43056"/>
                    </a:cubicBezTo>
                    <a:cubicBezTo>
                      <a:pt x="144702" y="32667"/>
                      <a:pt x="131116" y="27472"/>
                      <a:pt x="113035" y="27472"/>
                    </a:cubicBezTo>
                    <a:lnTo>
                      <a:pt x="96102" y="27472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96" name="Google Shape;4096;g34ed79b00d1_0_3626"/>
              <p:cNvSpPr/>
              <p:nvPr/>
            </p:nvSpPr>
            <p:spPr>
              <a:xfrm>
                <a:off x="3132075" y="4519287"/>
                <a:ext cx="260683" cy="27971"/>
              </a:xfrm>
              <a:custGeom>
                <a:rect b="b" l="l" r="r" t="t"/>
                <a:pathLst>
                  <a:path extrusionOk="0" h="27971" w="260683">
                    <a:moveTo>
                      <a:pt x="260684" y="0"/>
                    </a:moveTo>
                    <a:lnTo>
                      <a:pt x="260684" y="27971"/>
                    </a:lnTo>
                    <a:lnTo>
                      <a:pt x="0" y="27971"/>
                    </a:lnTo>
                    <a:lnTo>
                      <a:pt x="0" y="0"/>
                    </a:lnTo>
                    <a:lnTo>
                      <a:pt x="26068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97" name="Google Shape;4097;g34ed79b00d1_0_3626"/>
              <p:cNvSpPr/>
              <p:nvPr/>
            </p:nvSpPr>
            <p:spPr>
              <a:xfrm>
                <a:off x="3140466" y="4429628"/>
                <a:ext cx="334758" cy="79119"/>
              </a:xfrm>
              <a:custGeom>
                <a:rect b="b" l="l" r="r" t="t"/>
                <a:pathLst>
                  <a:path extrusionOk="0" h="79119" w="334758">
                    <a:moveTo>
                      <a:pt x="18282" y="33566"/>
                    </a:moveTo>
                    <a:cubicBezTo>
                      <a:pt x="12038" y="33566"/>
                      <a:pt x="7443" y="31967"/>
                      <a:pt x="4446" y="28771"/>
                    </a:cubicBezTo>
                    <a:cubicBezTo>
                      <a:pt x="1499" y="25574"/>
                      <a:pt x="0" y="21578"/>
                      <a:pt x="0" y="16783"/>
                    </a:cubicBezTo>
                    <a:cubicBezTo>
                      <a:pt x="0" y="11988"/>
                      <a:pt x="1499" y="8241"/>
                      <a:pt x="4446" y="4945"/>
                    </a:cubicBezTo>
                    <a:cubicBezTo>
                      <a:pt x="7393" y="1648"/>
                      <a:pt x="12038" y="0"/>
                      <a:pt x="18282" y="0"/>
                    </a:cubicBezTo>
                    <a:cubicBezTo>
                      <a:pt x="24525" y="0"/>
                      <a:pt x="29020" y="1648"/>
                      <a:pt x="32017" y="4945"/>
                    </a:cubicBezTo>
                    <a:cubicBezTo>
                      <a:pt x="35014" y="8241"/>
                      <a:pt x="36563" y="12188"/>
                      <a:pt x="36563" y="16783"/>
                    </a:cubicBezTo>
                    <a:cubicBezTo>
                      <a:pt x="36563" y="21578"/>
                      <a:pt x="35064" y="25574"/>
                      <a:pt x="32017" y="28771"/>
                    </a:cubicBezTo>
                    <a:cubicBezTo>
                      <a:pt x="29020" y="31967"/>
                      <a:pt x="24425" y="33566"/>
                      <a:pt x="18282" y="33566"/>
                    </a:cubicBezTo>
                    <a:close/>
                    <a:moveTo>
                      <a:pt x="334758" y="53146"/>
                    </a:moveTo>
                    <a:cubicBezTo>
                      <a:pt x="334758" y="58840"/>
                      <a:pt x="334359" y="63785"/>
                      <a:pt x="333510" y="68081"/>
                    </a:cubicBezTo>
                    <a:cubicBezTo>
                      <a:pt x="332661" y="72326"/>
                      <a:pt x="331712" y="76022"/>
                      <a:pt x="330563" y="79119"/>
                    </a:cubicBezTo>
                    <a:lnTo>
                      <a:pt x="307936" y="79119"/>
                    </a:lnTo>
                    <a:cubicBezTo>
                      <a:pt x="309035" y="75673"/>
                      <a:pt x="309934" y="72126"/>
                      <a:pt x="310533" y="68580"/>
                    </a:cubicBezTo>
                    <a:cubicBezTo>
                      <a:pt x="311133" y="64984"/>
                      <a:pt x="311432" y="60988"/>
                      <a:pt x="311432" y="56492"/>
                    </a:cubicBezTo>
                    <a:cubicBezTo>
                      <a:pt x="311432" y="48900"/>
                      <a:pt x="309285" y="42756"/>
                      <a:pt x="305089" y="38061"/>
                    </a:cubicBezTo>
                    <a:cubicBezTo>
                      <a:pt x="300843" y="33366"/>
                      <a:pt x="293151" y="31018"/>
                      <a:pt x="281962" y="31018"/>
                    </a:cubicBezTo>
                    <a:lnTo>
                      <a:pt x="68680" y="31018"/>
                    </a:lnTo>
                    <a:lnTo>
                      <a:pt x="68680" y="3197"/>
                    </a:lnTo>
                    <a:lnTo>
                      <a:pt x="281263" y="3197"/>
                    </a:lnTo>
                    <a:cubicBezTo>
                      <a:pt x="292452" y="3197"/>
                      <a:pt x="301992" y="4995"/>
                      <a:pt x="309984" y="8541"/>
                    </a:cubicBezTo>
                    <a:cubicBezTo>
                      <a:pt x="317976" y="12138"/>
                      <a:pt x="324069" y="17582"/>
                      <a:pt x="328315" y="24975"/>
                    </a:cubicBezTo>
                    <a:cubicBezTo>
                      <a:pt x="332561" y="32367"/>
                      <a:pt x="334658" y="41707"/>
                      <a:pt x="334658" y="5309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98" name="Google Shape;4098;g34ed79b00d1_0_3626"/>
              <p:cNvSpPr/>
              <p:nvPr/>
            </p:nvSpPr>
            <p:spPr>
              <a:xfrm>
                <a:off x="3205800" y="4228633"/>
                <a:ext cx="190355" cy="155641"/>
              </a:xfrm>
              <a:custGeom>
                <a:rect b="b" l="l" r="r" t="t"/>
                <a:pathLst>
                  <a:path extrusionOk="0" h="155641" w="190355">
                    <a:moveTo>
                      <a:pt x="0" y="74724"/>
                    </a:moveTo>
                    <a:cubicBezTo>
                      <a:pt x="0" y="59089"/>
                      <a:pt x="3446" y="45703"/>
                      <a:pt x="10389" y="34515"/>
                    </a:cubicBezTo>
                    <a:cubicBezTo>
                      <a:pt x="17332" y="23326"/>
                      <a:pt x="27023" y="14785"/>
                      <a:pt x="39460" y="8891"/>
                    </a:cubicBezTo>
                    <a:cubicBezTo>
                      <a:pt x="51897" y="2997"/>
                      <a:pt x="66482" y="0"/>
                      <a:pt x="83115" y="0"/>
                    </a:cubicBezTo>
                    <a:lnTo>
                      <a:pt x="100397" y="0"/>
                    </a:lnTo>
                    <a:lnTo>
                      <a:pt x="100397" y="126820"/>
                    </a:lnTo>
                    <a:cubicBezTo>
                      <a:pt x="121975" y="126471"/>
                      <a:pt x="138359" y="121126"/>
                      <a:pt x="149647" y="110737"/>
                    </a:cubicBezTo>
                    <a:cubicBezTo>
                      <a:pt x="160936" y="100347"/>
                      <a:pt x="166580" y="85712"/>
                      <a:pt x="166580" y="66832"/>
                    </a:cubicBezTo>
                    <a:cubicBezTo>
                      <a:pt x="166580" y="55194"/>
                      <a:pt x="165531" y="44954"/>
                      <a:pt x="163383" y="36013"/>
                    </a:cubicBezTo>
                    <a:cubicBezTo>
                      <a:pt x="161285" y="27072"/>
                      <a:pt x="158139" y="17832"/>
                      <a:pt x="153993" y="8191"/>
                    </a:cubicBezTo>
                    <a:lnTo>
                      <a:pt x="178468" y="8191"/>
                    </a:lnTo>
                    <a:cubicBezTo>
                      <a:pt x="182614" y="17482"/>
                      <a:pt x="185611" y="26673"/>
                      <a:pt x="187509" y="35763"/>
                    </a:cubicBezTo>
                    <a:cubicBezTo>
                      <a:pt x="189407" y="44854"/>
                      <a:pt x="190356" y="55593"/>
                      <a:pt x="190356" y="68031"/>
                    </a:cubicBezTo>
                    <a:cubicBezTo>
                      <a:pt x="190356" y="85662"/>
                      <a:pt x="186759" y="101047"/>
                      <a:pt x="179567" y="114183"/>
                    </a:cubicBezTo>
                    <a:cubicBezTo>
                      <a:pt x="172374" y="127320"/>
                      <a:pt x="161785" y="137509"/>
                      <a:pt x="147799" y="144752"/>
                    </a:cubicBezTo>
                    <a:cubicBezTo>
                      <a:pt x="133863" y="151995"/>
                      <a:pt x="116731" y="155641"/>
                      <a:pt x="96552" y="155641"/>
                    </a:cubicBezTo>
                    <a:cubicBezTo>
                      <a:pt x="76372" y="155641"/>
                      <a:pt x="59689" y="152295"/>
                      <a:pt x="45204" y="145651"/>
                    </a:cubicBezTo>
                    <a:cubicBezTo>
                      <a:pt x="30719" y="139008"/>
                      <a:pt x="19580" y="129617"/>
                      <a:pt x="11788" y="117530"/>
                    </a:cubicBezTo>
                    <a:cubicBezTo>
                      <a:pt x="3996" y="105392"/>
                      <a:pt x="50" y="91157"/>
                      <a:pt x="50" y="74724"/>
                    </a:cubicBezTo>
                    <a:close/>
                    <a:moveTo>
                      <a:pt x="22777" y="75073"/>
                    </a:moveTo>
                    <a:cubicBezTo>
                      <a:pt x="22777" y="89908"/>
                      <a:pt x="27622" y="101746"/>
                      <a:pt x="37362" y="110587"/>
                    </a:cubicBezTo>
                    <a:cubicBezTo>
                      <a:pt x="47102" y="119428"/>
                      <a:pt x="60638" y="124673"/>
                      <a:pt x="78070" y="126321"/>
                    </a:cubicBezTo>
                    <a:lnTo>
                      <a:pt x="78070" y="29170"/>
                    </a:lnTo>
                    <a:cubicBezTo>
                      <a:pt x="67131" y="29270"/>
                      <a:pt x="57491" y="30968"/>
                      <a:pt x="49150" y="34265"/>
                    </a:cubicBezTo>
                    <a:cubicBezTo>
                      <a:pt x="40808" y="37561"/>
                      <a:pt x="34365" y="42556"/>
                      <a:pt x="29720" y="49250"/>
                    </a:cubicBezTo>
                    <a:cubicBezTo>
                      <a:pt x="25075" y="55943"/>
                      <a:pt x="22777" y="64534"/>
                      <a:pt x="22777" y="7507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099" name="Google Shape;4099;g34ed79b00d1_0_3626"/>
            <p:cNvGrpSpPr/>
            <p:nvPr/>
          </p:nvGrpSpPr>
          <p:grpSpPr>
            <a:xfrm>
              <a:off x="6336704" y="4210652"/>
              <a:ext cx="219975" cy="1431038"/>
              <a:chOff x="6336704" y="4210652"/>
              <a:chExt cx="219975" cy="1431038"/>
            </a:xfrm>
          </p:grpSpPr>
          <p:sp>
            <p:nvSpPr>
              <p:cNvPr id="4100" name="Google Shape;4100;g34ed79b00d1_0_3626"/>
              <p:cNvSpPr/>
              <p:nvPr/>
            </p:nvSpPr>
            <p:spPr>
              <a:xfrm>
                <a:off x="6398491" y="5607326"/>
                <a:ext cx="158188" cy="34364"/>
              </a:xfrm>
              <a:custGeom>
                <a:rect b="b" l="l" r="r" t="t"/>
                <a:pathLst>
                  <a:path extrusionOk="0" h="34364" w="158188">
                    <a:moveTo>
                      <a:pt x="123524" y="17183"/>
                    </a:moveTo>
                    <a:cubicBezTo>
                      <a:pt x="123524" y="6743"/>
                      <a:pt x="131116" y="0"/>
                      <a:pt x="140706" y="0"/>
                    </a:cubicBezTo>
                    <a:cubicBezTo>
                      <a:pt x="150846" y="0"/>
                      <a:pt x="158188" y="6194"/>
                      <a:pt x="158188" y="17183"/>
                    </a:cubicBezTo>
                    <a:cubicBezTo>
                      <a:pt x="158188" y="27073"/>
                      <a:pt x="151395" y="34365"/>
                      <a:pt x="140706" y="34365"/>
                    </a:cubicBezTo>
                    <a:cubicBezTo>
                      <a:pt x="130816" y="34365"/>
                      <a:pt x="123524" y="27023"/>
                      <a:pt x="123524" y="17183"/>
                    </a:cubicBezTo>
                    <a:close/>
                    <a:moveTo>
                      <a:pt x="23676" y="30719"/>
                    </a:moveTo>
                    <a:lnTo>
                      <a:pt x="0" y="30719"/>
                    </a:lnTo>
                    <a:lnTo>
                      <a:pt x="0" y="3097"/>
                    </a:lnTo>
                    <a:lnTo>
                      <a:pt x="22576" y="3097"/>
                    </a:lnTo>
                    <a:cubicBezTo>
                      <a:pt x="46552" y="3097"/>
                      <a:pt x="93954" y="6194"/>
                      <a:pt x="102096" y="7043"/>
                    </a:cubicBezTo>
                    <a:lnTo>
                      <a:pt x="102096" y="27073"/>
                    </a:lnTo>
                    <a:cubicBezTo>
                      <a:pt x="94204" y="27622"/>
                      <a:pt x="47352" y="30719"/>
                      <a:pt x="23676" y="3071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01" name="Google Shape;4101;g34ed79b00d1_0_3626"/>
              <p:cNvSpPr/>
              <p:nvPr/>
            </p:nvSpPr>
            <p:spPr>
              <a:xfrm>
                <a:off x="6399290" y="5444242"/>
                <a:ext cx="154592" cy="131466"/>
              </a:xfrm>
              <a:custGeom>
                <a:rect b="b" l="l" r="r" t="t"/>
                <a:pathLst>
                  <a:path extrusionOk="0" h="131466" w="154592">
                    <a:moveTo>
                      <a:pt x="70528" y="21778"/>
                    </a:moveTo>
                    <a:cubicBezTo>
                      <a:pt x="39210" y="21778"/>
                      <a:pt x="26823" y="24575"/>
                      <a:pt x="26823" y="51098"/>
                    </a:cubicBezTo>
                    <a:lnTo>
                      <a:pt x="26823" y="99049"/>
                    </a:lnTo>
                    <a:cubicBezTo>
                      <a:pt x="26823" y="115682"/>
                      <a:pt x="26273" y="127520"/>
                      <a:pt x="25125" y="131466"/>
                    </a:cubicBezTo>
                    <a:lnTo>
                      <a:pt x="0" y="126671"/>
                    </a:lnTo>
                    <a:cubicBezTo>
                      <a:pt x="1149" y="121026"/>
                      <a:pt x="1149" y="106941"/>
                      <a:pt x="1149" y="87761"/>
                    </a:cubicBezTo>
                    <a:lnTo>
                      <a:pt x="1149" y="49100"/>
                    </a:lnTo>
                    <a:cubicBezTo>
                      <a:pt x="1149" y="9041"/>
                      <a:pt x="12737" y="0"/>
                      <a:pt x="58990" y="0"/>
                    </a:cubicBezTo>
                    <a:lnTo>
                      <a:pt x="154593" y="0"/>
                    </a:lnTo>
                    <a:lnTo>
                      <a:pt x="154593" y="21728"/>
                    </a:lnTo>
                    <a:lnTo>
                      <a:pt x="70528" y="21728"/>
                    </a:lnTo>
                    <a:close/>
                    <a:moveTo>
                      <a:pt x="73925" y="125822"/>
                    </a:moveTo>
                    <a:lnTo>
                      <a:pt x="73925" y="103844"/>
                    </a:lnTo>
                    <a:lnTo>
                      <a:pt x="154593" y="103844"/>
                    </a:lnTo>
                    <a:lnTo>
                      <a:pt x="154593" y="125822"/>
                    </a:lnTo>
                    <a:lnTo>
                      <a:pt x="73925" y="125822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02" name="Google Shape;4102;g34ed79b00d1_0_3626"/>
              <p:cNvSpPr/>
              <p:nvPr/>
            </p:nvSpPr>
            <p:spPr>
              <a:xfrm>
                <a:off x="6397042" y="5337152"/>
                <a:ext cx="156840" cy="84063"/>
              </a:xfrm>
              <a:custGeom>
                <a:rect b="b" l="l" r="r" t="t"/>
                <a:pathLst>
                  <a:path extrusionOk="0" h="84063" w="156840">
                    <a:moveTo>
                      <a:pt x="66582" y="58939"/>
                    </a:moveTo>
                    <a:cubicBezTo>
                      <a:pt x="50498" y="58390"/>
                      <a:pt x="40059" y="55843"/>
                      <a:pt x="32716" y="48800"/>
                    </a:cubicBezTo>
                    <a:cubicBezTo>
                      <a:pt x="31018" y="59789"/>
                      <a:pt x="27622" y="77571"/>
                      <a:pt x="25125" y="84064"/>
                    </a:cubicBezTo>
                    <a:lnTo>
                      <a:pt x="0" y="79269"/>
                    </a:lnTo>
                    <a:cubicBezTo>
                      <a:pt x="5344" y="66882"/>
                      <a:pt x="11838" y="18631"/>
                      <a:pt x="12987" y="0"/>
                    </a:cubicBezTo>
                    <a:lnTo>
                      <a:pt x="38361" y="4246"/>
                    </a:lnTo>
                    <a:cubicBezTo>
                      <a:pt x="38061" y="10190"/>
                      <a:pt x="36363" y="20629"/>
                      <a:pt x="36113" y="24575"/>
                    </a:cubicBezTo>
                    <a:cubicBezTo>
                      <a:pt x="35813" y="32467"/>
                      <a:pt x="40059" y="36163"/>
                      <a:pt x="60089" y="36962"/>
                    </a:cubicBezTo>
                    <a:cubicBezTo>
                      <a:pt x="74774" y="37262"/>
                      <a:pt x="125522" y="35264"/>
                      <a:pt x="156840" y="33316"/>
                    </a:cubicBezTo>
                    <a:lnTo>
                      <a:pt x="156840" y="55593"/>
                    </a:lnTo>
                    <a:cubicBezTo>
                      <a:pt x="109188" y="57841"/>
                      <a:pt x="79818" y="59239"/>
                      <a:pt x="66582" y="58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03" name="Google Shape;4103;g34ed79b00d1_0_3626"/>
              <p:cNvSpPr/>
              <p:nvPr/>
            </p:nvSpPr>
            <p:spPr>
              <a:xfrm>
                <a:off x="6399340" y="5101842"/>
                <a:ext cx="155691" cy="150846"/>
              </a:xfrm>
              <a:custGeom>
                <a:rect b="b" l="l" r="r" t="t"/>
                <a:pathLst>
                  <a:path extrusionOk="0" h="150846" w="155691">
                    <a:moveTo>
                      <a:pt x="130317" y="145602"/>
                    </a:moveTo>
                    <a:cubicBezTo>
                      <a:pt x="129468" y="141356"/>
                      <a:pt x="128919" y="137410"/>
                      <a:pt x="128919" y="122475"/>
                    </a:cubicBezTo>
                    <a:lnTo>
                      <a:pt x="128919" y="118229"/>
                    </a:lnTo>
                    <a:cubicBezTo>
                      <a:pt x="101547" y="118529"/>
                      <a:pt x="44854" y="120777"/>
                      <a:pt x="26823" y="122725"/>
                    </a:cubicBezTo>
                    <a:lnTo>
                      <a:pt x="26823" y="123574"/>
                    </a:lnTo>
                    <a:cubicBezTo>
                      <a:pt x="26823" y="128669"/>
                      <a:pt x="26523" y="140507"/>
                      <a:pt x="24825" y="145002"/>
                    </a:cubicBezTo>
                    <a:lnTo>
                      <a:pt x="0" y="139908"/>
                    </a:lnTo>
                    <a:cubicBezTo>
                      <a:pt x="1698" y="131166"/>
                      <a:pt x="1149" y="112835"/>
                      <a:pt x="1149" y="95603"/>
                    </a:cubicBezTo>
                    <a:lnTo>
                      <a:pt x="1149" y="49350"/>
                    </a:lnTo>
                    <a:cubicBezTo>
                      <a:pt x="1149" y="7892"/>
                      <a:pt x="11039" y="0"/>
                      <a:pt x="59239" y="0"/>
                    </a:cubicBezTo>
                    <a:lnTo>
                      <a:pt x="154593" y="0"/>
                    </a:lnTo>
                    <a:lnTo>
                      <a:pt x="154593" y="21978"/>
                    </a:lnTo>
                    <a:lnTo>
                      <a:pt x="67132" y="21978"/>
                    </a:lnTo>
                    <a:cubicBezTo>
                      <a:pt x="39210" y="21978"/>
                      <a:pt x="26773" y="25075"/>
                      <a:pt x="26773" y="51298"/>
                    </a:cubicBezTo>
                    <a:lnTo>
                      <a:pt x="26773" y="100947"/>
                    </a:lnTo>
                    <a:cubicBezTo>
                      <a:pt x="44804" y="99548"/>
                      <a:pt x="109438" y="96452"/>
                      <a:pt x="129168" y="96702"/>
                    </a:cubicBezTo>
                    <a:lnTo>
                      <a:pt x="154543" y="100648"/>
                    </a:lnTo>
                    <a:lnTo>
                      <a:pt x="154543" y="122925"/>
                    </a:lnTo>
                    <a:cubicBezTo>
                      <a:pt x="154543" y="134213"/>
                      <a:pt x="154842" y="144353"/>
                      <a:pt x="155691" y="150846"/>
                    </a:cubicBezTo>
                    <a:lnTo>
                      <a:pt x="130317" y="145502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04" name="Google Shape;4104;g34ed79b00d1_0_3626"/>
              <p:cNvSpPr/>
              <p:nvPr/>
            </p:nvSpPr>
            <p:spPr>
              <a:xfrm>
                <a:off x="6398990" y="4921726"/>
                <a:ext cx="154791" cy="154242"/>
              </a:xfrm>
              <a:custGeom>
                <a:rect b="b" l="l" r="r" t="t"/>
                <a:pathLst>
                  <a:path extrusionOk="0" h="154242" w="154791">
                    <a:moveTo>
                      <a:pt x="117380" y="142704"/>
                    </a:moveTo>
                    <a:cubicBezTo>
                      <a:pt x="89758" y="142704"/>
                      <a:pt x="64084" y="136211"/>
                      <a:pt x="42906" y="116181"/>
                    </a:cubicBezTo>
                    <a:cubicBezTo>
                      <a:pt x="28521" y="128569"/>
                      <a:pt x="14135" y="142954"/>
                      <a:pt x="3696" y="154243"/>
                    </a:cubicBezTo>
                    <a:lnTo>
                      <a:pt x="2297" y="153394"/>
                    </a:lnTo>
                    <a:lnTo>
                      <a:pt x="50" y="123224"/>
                    </a:lnTo>
                    <a:cubicBezTo>
                      <a:pt x="14735" y="108839"/>
                      <a:pt x="38411" y="87960"/>
                      <a:pt x="75073" y="58341"/>
                    </a:cubicBezTo>
                    <a:cubicBezTo>
                      <a:pt x="67481" y="47052"/>
                      <a:pt x="56193" y="40009"/>
                      <a:pt x="38111" y="40009"/>
                    </a:cubicBezTo>
                    <a:cubicBezTo>
                      <a:pt x="27372" y="40309"/>
                      <a:pt x="14685" y="43106"/>
                      <a:pt x="2547" y="48451"/>
                    </a:cubicBezTo>
                    <a:lnTo>
                      <a:pt x="0" y="20829"/>
                    </a:lnTo>
                    <a:cubicBezTo>
                      <a:pt x="10739" y="17182"/>
                      <a:pt x="20878" y="15484"/>
                      <a:pt x="33266" y="15484"/>
                    </a:cubicBezTo>
                    <a:cubicBezTo>
                      <a:pt x="56392" y="15484"/>
                      <a:pt x="76971" y="27322"/>
                      <a:pt x="88809" y="47652"/>
                    </a:cubicBezTo>
                    <a:cubicBezTo>
                      <a:pt x="107440" y="32417"/>
                      <a:pt x="141255" y="8441"/>
                      <a:pt x="154792" y="0"/>
                    </a:cubicBezTo>
                    <a:lnTo>
                      <a:pt x="154792" y="29920"/>
                    </a:lnTo>
                    <a:cubicBezTo>
                      <a:pt x="139557" y="39510"/>
                      <a:pt x="104593" y="63785"/>
                      <a:pt x="57741" y="104094"/>
                    </a:cubicBezTo>
                    <a:cubicBezTo>
                      <a:pt x="72975" y="116481"/>
                      <a:pt x="93005" y="119029"/>
                      <a:pt x="111037" y="118479"/>
                    </a:cubicBezTo>
                    <a:cubicBezTo>
                      <a:pt x="127120" y="118180"/>
                      <a:pt x="142904" y="114233"/>
                      <a:pt x="154742" y="110587"/>
                    </a:cubicBezTo>
                    <a:lnTo>
                      <a:pt x="154742" y="137659"/>
                    </a:lnTo>
                    <a:cubicBezTo>
                      <a:pt x="143753" y="140757"/>
                      <a:pt x="129917" y="142754"/>
                      <a:pt x="117230" y="14275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05" name="Google Shape;4105;g34ed79b00d1_0_3626"/>
              <p:cNvSpPr/>
              <p:nvPr/>
            </p:nvSpPr>
            <p:spPr>
              <a:xfrm>
                <a:off x="6397092" y="4781769"/>
                <a:ext cx="156840" cy="66032"/>
              </a:xfrm>
              <a:custGeom>
                <a:rect b="b" l="l" r="r" t="t"/>
                <a:pathLst>
                  <a:path extrusionOk="0" h="66032" w="156840">
                    <a:moveTo>
                      <a:pt x="68530" y="22027"/>
                    </a:moveTo>
                    <a:cubicBezTo>
                      <a:pt x="44255" y="22027"/>
                      <a:pt x="35514" y="24825"/>
                      <a:pt x="30169" y="46852"/>
                    </a:cubicBezTo>
                    <a:cubicBezTo>
                      <a:pt x="27622" y="56742"/>
                      <a:pt x="26523" y="62087"/>
                      <a:pt x="24825" y="66032"/>
                    </a:cubicBezTo>
                    <a:lnTo>
                      <a:pt x="0" y="61238"/>
                    </a:lnTo>
                    <a:cubicBezTo>
                      <a:pt x="1399" y="57591"/>
                      <a:pt x="2847" y="51947"/>
                      <a:pt x="4496" y="41757"/>
                    </a:cubicBezTo>
                    <a:cubicBezTo>
                      <a:pt x="11289" y="10189"/>
                      <a:pt x="21678" y="0"/>
                      <a:pt x="64584" y="0"/>
                    </a:cubicBezTo>
                    <a:lnTo>
                      <a:pt x="156840" y="0"/>
                    </a:lnTo>
                    <a:lnTo>
                      <a:pt x="156840" y="21977"/>
                    </a:lnTo>
                    <a:lnTo>
                      <a:pt x="68580" y="21977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06" name="Google Shape;4106;g34ed79b00d1_0_3626"/>
              <p:cNvSpPr/>
              <p:nvPr/>
            </p:nvSpPr>
            <p:spPr>
              <a:xfrm>
                <a:off x="6397092" y="4676027"/>
                <a:ext cx="157688" cy="81217"/>
              </a:xfrm>
              <a:custGeom>
                <a:rect b="b" l="l" r="r" t="t"/>
                <a:pathLst>
                  <a:path extrusionOk="0" h="81217" w="157688">
                    <a:moveTo>
                      <a:pt x="132265" y="76472"/>
                    </a:moveTo>
                    <a:cubicBezTo>
                      <a:pt x="131416" y="69429"/>
                      <a:pt x="131116" y="60388"/>
                      <a:pt x="131116" y="41758"/>
                    </a:cubicBezTo>
                    <a:lnTo>
                      <a:pt x="131116" y="22028"/>
                    </a:lnTo>
                    <a:lnTo>
                      <a:pt x="68230" y="22028"/>
                    </a:lnTo>
                    <a:cubicBezTo>
                      <a:pt x="43705" y="22028"/>
                      <a:pt x="36912" y="24825"/>
                      <a:pt x="31018" y="49949"/>
                    </a:cubicBezTo>
                    <a:cubicBezTo>
                      <a:pt x="28771" y="60089"/>
                      <a:pt x="26523" y="69979"/>
                      <a:pt x="24825" y="74474"/>
                    </a:cubicBezTo>
                    <a:lnTo>
                      <a:pt x="0" y="69679"/>
                    </a:lnTo>
                    <a:cubicBezTo>
                      <a:pt x="1399" y="66033"/>
                      <a:pt x="3396" y="57541"/>
                      <a:pt x="5644" y="45404"/>
                    </a:cubicBezTo>
                    <a:cubicBezTo>
                      <a:pt x="12437" y="12687"/>
                      <a:pt x="22027" y="0"/>
                      <a:pt x="63485" y="0"/>
                    </a:cubicBezTo>
                    <a:lnTo>
                      <a:pt x="132015" y="0"/>
                    </a:lnTo>
                    <a:lnTo>
                      <a:pt x="156840" y="4795"/>
                    </a:lnTo>
                    <a:lnTo>
                      <a:pt x="156840" y="44005"/>
                    </a:lnTo>
                    <a:cubicBezTo>
                      <a:pt x="156840" y="56143"/>
                      <a:pt x="157139" y="75573"/>
                      <a:pt x="157689" y="81217"/>
                    </a:cubicBezTo>
                    <a:lnTo>
                      <a:pt x="132315" y="76422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07" name="Google Shape;4107;g34ed79b00d1_0_3626"/>
              <p:cNvSpPr/>
              <p:nvPr/>
            </p:nvSpPr>
            <p:spPr>
              <a:xfrm>
                <a:off x="6336704" y="4542913"/>
                <a:ext cx="219726" cy="115631"/>
              </a:xfrm>
              <a:custGeom>
                <a:rect b="b" l="l" r="r" t="t"/>
                <a:pathLst>
                  <a:path extrusionOk="0" h="115631" w="219726">
                    <a:moveTo>
                      <a:pt x="190956" y="89409"/>
                    </a:moveTo>
                    <a:cubicBezTo>
                      <a:pt x="179667" y="51897"/>
                      <a:pt x="150347" y="22577"/>
                      <a:pt x="110587" y="22577"/>
                    </a:cubicBezTo>
                    <a:cubicBezTo>
                      <a:pt x="92806" y="22577"/>
                      <a:pt x="89409" y="29620"/>
                      <a:pt x="89409" y="44554"/>
                    </a:cubicBezTo>
                    <a:lnTo>
                      <a:pt x="89409" y="111686"/>
                    </a:lnTo>
                    <a:lnTo>
                      <a:pt x="48800" y="111686"/>
                    </a:lnTo>
                    <a:cubicBezTo>
                      <a:pt x="31618" y="111686"/>
                      <a:pt x="10989" y="112535"/>
                      <a:pt x="3946" y="115632"/>
                    </a:cubicBezTo>
                    <a:lnTo>
                      <a:pt x="0" y="92805"/>
                    </a:lnTo>
                    <a:cubicBezTo>
                      <a:pt x="3647" y="91107"/>
                      <a:pt x="22827" y="90008"/>
                      <a:pt x="43705" y="90008"/>
                    </a:cubicBezTo>
                    <a:lnTo>
                      <a:pt x="63735" y="90008"/>
                    </a:lnTo>
                    <a:lnTo>
                      <a:pt x="63735" y="35564"/>
                    </a:lnTo>
                    <a:cubicBezTo>
                      <a:pt x="63735" y="6793"/>
                      <a:pt x="78120" y="0"/>
                      <a:pt x="103245" y="0"/>
                    </a:cubicBezTo>
                    <a:cubicBezTo>
                      <a:pt x="166730" y="0"/>
                      <a:pt x="209886" y="49949"/>
                      <a:pt x="219726" y="94503"/>
                    </a:cubicBezTo>
                    <a:lnTo>
                      <a:pt x="190956" y="89409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08" name="Google Shape;4108;g34ed79b00d1_0_3626"/>
              <p:cNvSpPr/>
              <p:nvPr/>
            </p:nvSpPr>
            <p:spPr>
              <a:xfrm>
                <a:off x="6399040" y="4289270"/>
                <a:ext cx="156839" cy="160038"/>
              </a:xfrm>
              <a:custGeom>
                <a:rect b="b" l="l" r="r" t="t"/>
                <a:pathLst>
                  <a:path extrusionOk="0" h="160038" w="156839">
                    <a:moveTo>
                      <a:pt x="2547" y="160038"/>
                    </a:moveTo>
                    <a:lnTo>
                      <a:pt x="0" y="133266"/>
                    </a:lnTo>
                    <a:cubicBezTo>
                      <a:pt x="6743" y="131268"/>
                      <a:pt x="27921" y="127622"/>
                      <a:pt x="80368" y="118881"/>
                    </a:cubicBezTo>
                    <a:cubicBezTo>
                      <a:pt x="73874" y="90659"/>
                      <a:pt x="62586" y="85864"/>
                      <a:pt x="42307" y="85864"/>
                    </a:cubicBezTo>
                    <a:cubicBezTo>
                      <a:pt x="31018" y="85864"/>
                      <a:pt x="14935" y="89261"/>
                      <a:pt x="2547" y="93456"/>
                    </a:cubicBezTo>
                    <a:lnTo>
                      <a:pt x="0" y="66933"/>
                    </a:lnTo>
                    <a:cubicBezTo>
                      <a:pt x="9290" y="64136"/>
                      <a:pt x="24825" y="61289"/>
                      <a:pt x="38660" y="60990"/>
                    </a:cubicBezTo>
                    <a:cubicBezTo>
                      <a:pt x="65183" y="60990"/>
                      <a:pt x="89408" y="68882"/>
                      <a:pt x="98449" y="116533"/>
                    </a:cubicBezTo>
                    <a:cubicBezTo>
                      <a:pt x="101246" y="115983"/>
                      <a:pt x="121276" y="112887"/>
                      <a:pt x="130616" y="111188"/>
                    </a:cubicBezTo>
                    <a:cubicBezTo>
                      <a:pt x="130067" y="104995"/>
                      <a:pt x="129218" y="94255"/>
                      <a:pt x="126121" y="80420"/>
                    </a:cubicBezTo>
                    <a:cubicBezTo>
                      <a:pt x="118529" y="45455"/>
                      <a:pt x="103544" y="24277"/>
                      <a:pt x="55593" y="24277"/>
                    </a:cubicBezTo>
                    <a:cubicBezTo>
                      <a:pt x="36962" y="24277"/>
                      <a:pt x="16083" y="28772"/>
                      <a:pt x="2547" y="33867"/>
                    </a:cubicBezTo>
                    <a:lnTo>
                      <a:pt x="299" y="6795"/>
                    </a:lnTo>
                    <a:cubicBezTo>
                      <a:pt x="10439" y="3698"/>
                      <a:pt x="29070" y="2"/>
                      <a:pt x="49949" y="2"/>
                    </a:cubicBezTo>
                    <a:cubicBezTo>
                      <a:pt x="119028" y="-298"/>
                      <a:pt x="142454" y="40361"/>
                      <a:pt x="150646" y="84316"/>
                    </a:cubicBezTo>
                    <a:cubicBezTo>
                      <a:pt x="153743" y="102097"/>
                      <a:pt x="155991" y="119580"/>
                      <a:pt x="156839" y="129170"/>
                    </a:cubicBezTo>
                    <a:cubicBezTo>
                      <a:pt x="119628" y="135114"/>
                      <a:pt x="25674" y="151747"/>
                      <a:pt x="2547" y="15993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09" name="Google Shape;4109;g34ed79b00d1_0_3626"/>
              <p:cNvSpPr/>
              <p:nvPr/>
            </p:nvSpPr>
            <p:spPr>
              <a:xfrm>
                <a:off x="6397042" y="4210652"/>
                <a:ext cx="98149" cy="57541"/>
              </a:xfrm>
              <a:custGeom>
                <a:rect b="b" l="l" r="r" t="t"/>
                <a:pathLst>
                  <a:path extrusionOk="0" h="57541" w="98149">
                    <a:moveTo>
                      <a:pt x="89708" y="39810"/>
                    </a:moveTo>
                    <a:cubicBezTo>
                      <a:pt x="71677" y="28221"/>
                      <a:pt x="57841" y="22028"/>
                      <a:pt x="46552" y="22028"/>
                    </a:cubicBezTo>
                    <a:cubicBezTo>
                      <a:pt x="37262" y="22028"/>
                      <a:pt x="34115" y="27372"/>
                      <a:pt x="30469" y="40359"/>
                    </a:cubicBezTo>
                    <a:cubicBezTo>
                      <a:pt x="28471" y="47152"/>
                      <a:pt x="26823" y="52746"/>
                      <a:pt x="24825" y="57541"/>
                    </a:cubicBezTo>
                    <a:lnTo>
                      <a:pt x="0" y="52746"/>
                    </a:lnTo>
                    <a:cubicBezTo>
                      <a:pt x="1399" y="48800"/>
                      <a:pt x="3097" y="43156"/>
                      <a:pt x="4795" y="36113"/>
                    </a:cubicBezTo>
                    <a:cubicBezTo>
                      <a:pt x="10739" y="9340"/>
                      <a:pt x="19180" y="0"/>
                      <a:pt x="40059" y="0"/>
                    </a:cubicBezTo>
                    <a:cubicBezTo>
                      <a:pt x="57841" y="0"/>
                      <a:pt x="77571" y="8441"/>
                      <a:pt x="98150" y="22277"/>
                    </a:cubicBezTo>
                    <a:lnTo>
                      <a:pt x="89708" y="3976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110" name="Google Shape;4110;g34ed79b00d1_0_3626"/>
            <p:cNvGrpSpPr/>
            <p:nvPr/>
          </p:nvGrpSpPr>
          <p:grpSpPr>
            <a:xfrm>
              <a:off x="2306917" y="2280971"/>
              <a:ext cx="1133293" cy="173023"/>
              <a:chOff x="2306917" y="2280971"/>
              <a:chExt cx="1133293" cy="173023"/>
            </a:xfrm>
          </p:grpSpPr>
          <p:sp>
            <p:nvSpPr>
              <p:cNvPr id="4111" name="Google Shape;4111;g34ed79b00d1_0_3626"/>
              <p:cNvSpPr/>
              <p:nvPr/>
            </p:nvSpPr>
            <p:spPr>
              <a:xfrm>
                <a:off x="2306917" y="2288913"/>
                <a:ext cx="96651" cy="123473"/>
              </a:xfrm>
              <a:custGeom>
                <a:rect b="b" l="l" r="r" t="t"/>
                <a:pathLst>
                  <a:path extrusionOk="0" h="123473" w="96651">
                    <a:moveTo>
                      <a:pt x="48351" y="61887"/>
                    </a:moveTo>
                    <a:lnTo>
                      <a:pt x="81217" y="0"/>
                    </a:lnTo>
                    <a:lnTo>
                      <a:pt x="96651" y="0"/>
                    </a:lnTo>
                    <a:lnTo>
                      <a:pt x="55543" y="75573"/>
                    </a:lnTo>
                    <a:lnTo>
                      <a:pt x="55543" y="123474"/>
                    </a:lnTo>
                    <a:lnTo>
                      <a:pt x="41208" y="123474"/>
                    </a:lnTo>
                    <a:lnTo>
                      <a:pt x="41208" y="76272"/>
                    </a:lnTo>
                    <a:lnTo>
                      <a:pt x="0" y="0"/>
                    </a:lnTo>
                    <a:lnTo>
                      <a:pt x="15684" y="0"/>
                    </a:lnTo>
                    <a:lnTo>
                      <a:pt x="48351" y="61887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12" name="Google Shape;4112;g34ed79b00d1_0_3626"/>
              <p:cNvSpPr/>
              <p:nvPr/>
            </p:nvSpPr>
            <p:spPr>
              <a:xfrm>
                <a:off x="2411111" y="2318083"/>
                <a:ext cx="69129" cy="96002"/>
              </a:xfrm>
              <a:custGeom>
                <a:rect b="b" l="l" r="r" t="t"/>
                <a:pathLst>
                  <a:path extrusionOk="0" h="96002" w="69129">
                    <a:moveTo>
                      <a:pt x="53096" y="40209"/>
                    </a:moveTo>
                    <a:lnTo>
                      <a:pt x="53096" y="51697"/>
                    </a:lnTo>
                    <a:lnTo>
                      <a:pt x="40758" y="51697"/>
                    </a:lnTo>
                    <a:cubicBezTo>
                      <a:pt x="34814" y="51697"/>
                      <a:pt x="29820" y="52297"/>
                      <a:pt x="25874" y="53545"/>
                    </a:cubicBezTo>
                    <a:cubicBezTo>
                      <a:pt x="21928" y="54794"/>
                      <a:pt x="18931" y="56642"/>
                      <a:pt x="16983" y="59140"/>
                    </a:cubicBezTo>
                    <a:cubicBezTo>
                      <a:pt x="15035" y="61637"/>
                      <a:pt x="14036" y="64734"/>
                      <a:pt x="14036" y="68430"/>
                    </a:cubicBezTo>
                    <a:cubicBezTo>
                      <a:pt x="14036" y="72126"/>
                      <a:pt x="15135" y="75373"/>
                      <a:pt x="17282" y="77721"/>
                    </a:cubicBezTo>
                    <a:cubicBezTo>
                      <a:pt x="19430" y="80068"/>
                      <a:pt x="22427" y="81817"/>
                      <a:pt x="26173" y="82865"/>
                    </a:cubicBezTo>
                    <a:cubicBezTo>
                      <a:pt x="29920" y="83914"/>
                      <a:pt x="34215" y="84464"/>
                      <a:pt x="39010" y="84464"/>
                    </a:cubicBezTo>
                    <a:cubicBezTo>
                      <a:pt x="45304" y="84464"/>
                      <a:pt x="50898" y="83715"/>
                      <a:pt x="55793" y="82266"/>
                    </a:cubicBezTo>
                    <a:cubicBezTo>
                      <a:pt x="60638" y="80817"/>
                      <a:pt x="65034" y="79169"/>
                      <a:pt x="68830" y="77371"/>
                    </a:cubicBezTo>
                    <a:lnTo>
                      <a:pt x="68830" y="89808"/>
                    </a:lnTo>
                    <a:cubicBezTo>
                      <a:pt x="65333" y="91606"/>
                      <a:pt x="61138" y="93105"/>
                      <a:pt x="56143" y="94254"/>
                    </a:cubicBezTo>
                    <a:cubicBezTo>
                      <a:pt x="51148" y="95403"/>
                      <a:pt x="45204" y="96002"/>
                      <a:pt x="38261" y="96002"/>
                    </a:cubicBezTo>
                    <a:cubicBezTo>
                      <a:pt x="25274" y="96002"/>
                      <a:pt x="15634" y="93455"/>
                      <a:pt x="9390" y="88360"/>
                    </a:cubicBezTo>
                    <a:cubicBezTo>
                      <a:pt x="3147" y="83265"/>
                      <a:pt x="0" y="76872"/>
                      <a:pt x="0" y="69229"/>
                    </a:cubicBezTo>
                    <a:cubicBezTo>
                      <a:pt x="0" y="62336"/>
                      <a:pt x="1998" y="57242"/>
                      <a:pt x="6044" y="53795"/>
                    </a:cubicBezTo>
                    <a:cubicBezTo>
                      <a:pt x="10090" y="50399"/>
                      <a:pt x="14885" y="47901"/>
                      <a:pt x="20529" y="46303"/>
                    </a:cubicBezTo>
                    <a:lnTo>
                      <a:pt x="20529" y="45454"/>
                    </a:lnTo>
                    <a:cubicBezTo>
                      <a:pt x="15235" y="43855"/>
                      <a:pt x="11039" y="41358"/>
                      <a:pt x="7942" y="37911"/>
                    </a:cubicBezTo>
                    <a:cubicBezTo>
                      <a:pt x="4845" y="34465"/>
                      <a:pt x="3297" y="29969"/>
                      <a:pt x="3297" y="24525"/>
                    </a:cubicBezTo>
                    <a:cubicBezTo>
                      <a:pt x="3297" y="19081"/>
                      <a:pt x="4795" y="14785"/>
                      <a:pt x="7792" y="11139"/>
                    </a:cubicBezTo>
                    <a:cubicBezTo>
                      <a:pt x="10789" y="7492"/>
                      <a:pt x="14935" y="4745"/>
                      <a:pt x="20229" y="2847"/>
                    </a:cubicBezTo>
                    <a:cubicBezTo>
                      <a:pt x="25524" y="949"/>
                      <a:pt x="31568" y="0"/>
                      <a:pt x="38311" y="0"/>
                    </a:cubicBezTo>
                    <a:cubicBezTo>
                      <a:pt x="45054" y="0"/>
                      <a:pt x="50449" y="550"/>
                      <a:pt x="55194" y="1648"/>
                    </a:cubicBezTo>
                    <a:cubicBezTo>
                      <a:pt x="59939" y="2747"/>
                      <a:pt x="64584" y="4346"/>
                      <a:pt x="69129" y="6443"/>
                    </a:cubicBezTo>
                    <a:lnTo>
                      <a:pt x="63885" y="17682"/>
                    </a:lnTo>
                    <a:cubicBezTo>
                      <a:pt x="60139" y="15934"/>
                      <a:pt x="56193" y="14485"/>
                      <a:pt x="52197" y="13386"/>
                    </a:cubicBezTo>
                    <a:cubicBezTo>
                      <a:pt x="48151" y="12238"/>
                      <a:pt x="43506" y="11688"/>
                      <a:pt x="38211" y="11688"/>
                    </a:cubicBezTo>
                    <a:cubicBezTo>
                      <a:pt x="31068" y="11688"/>
                      <a:pt x="25674" y="12887"/>
                      <a:pt x="22078" y="15235"/>
                    </a:cubicBezTo>
                    <a:cubicBezTo>
                      <a:pt x="18481" y="17582"/>
                      <a:pt x="16683" y="21028"/>
                      <a:pt x="16683" y="25524"/>
                    </a:cubicBezTo>
                    <a:cubicBezTo>
                      <a:pt x="16683" y="30769"/>
                      <a:pt x="19081" y="34515"/>
                      <a:pt x="23926" y="36812"/>
                    </a:cubicBezTo>
                    <a:cubicBezTo>
                      <a:pt x="28721" y="39110"/>
                      <a:pt x="35264" y="40209"/>
                      <a:pt x="43456" y="40209"/>
                    </a:cubicBezTo>
                    <a:lnTo>
                      <a:pt x="53096" y="40209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13" name="Google Shape;4113;g34ed79b00d1_0_3626"/>
              <p:cNvSpPr/>
              <p:nvPr/>
            </p:nvSpPr>
            <p:spPr>
              <a:xfrm>
                <a:off x="2545873" y="2280971"/>
                <a:ext cx="81366" cy="133164"/>
              </a:xfrm>
              <a:custGeom>
                <a:rect b="b" l="l" r="r" t="t"/>
                <a:pathLst>
                  <a:path extrusionOk="0" h="133164" w="81366">
                    <a:moveTo>
                      <a:pt x="13986" y="0"/>
                    </a:moveTo>
                    <a:lnTo>
                      <a:pt x="13986" y="32866"/>
                    </a:lnTo>
                    <a:cubicBezTo>
                      <a:pt x="13986" y="36613"/>
                      <a:pt x="13886" y="40309"/>
                      <a:pt x="13686" y="43855"/>
                    </a:cubicBezTo>
                    <a:cubicBezTo>
                      <a:pt x="13486" y="47402"/>
                      <a:pt x="13336" y="50149"/>
                      <a:pt x="13236" y="52147"/>
                    </a:cubicBezTo>
                    <a:lnTo>
                      <a:pt x="13986" y="52147"/>
                    </a:lnTo>
                    <a:cubicBezTo>
                      <a:pt x="16533" y="48001"/>
                      <a:pt x="20179" y="44455"/>
                      <a:pt x="24975" y="41607"/>
                    </a:cubicBezTo>
                    <a:cubicBezTo>
                      <a:pt x="29770" y="38760"/>
                      <a:pt x="35863" y="37312"/>
                      <a:pt x="43306" y="37312"/>
                    </a:cubicBezTo>
                    <a:cubicBezTo>
                      <a:pt x="54894" y="37312"/>
                      <a:pt x="64135" y="41308"/>
                      <a:pt x="71027" y="49350"/>
                    </a:cubicBezTo>
                    <a:cubicBezTo>
                      <a:pt x="77920" y="57391"/>
                      <a:pt x="81367" y="69279"/>
                      <a:pt x="81367" y="85113"/>
                    </a:cubicBezTo>
                    <a:cubicBezTo>
                      <a:pt x="81367" y="95502"/>
                      <a:pt x="79768" y="104294"/>
                      <a:pt x="76622" y="111436"/>
                    </a:cubicBezTo>
                    <a:cubicBezTo>
                      <a:pt x="73475" y="118579"/>
                      <a:pt x="69030" y="123974"/>
                      <a:pt x="63285" y="127670"/>
                    </a:cubicBezTo>
                    <a:cubicBezTo>
                      <a:pt x="57541" y="131316"/>
                      <a:pt x="50748" y="133164"/>
                      <a:pt x="42956" y="133164"/>
                    </a:cubicBezTo>
                    <a:cubicBezTo>
                      <a:pt x="35614" y="133164"/>
                      <a:pt x="29620" y="131815"/>
                      <a:pt x="24925" y="129068"/>
                    </a:cubicBezTo>
                    <a:cubicBezTo>
                      <a:pt x="20229" y="126321"/>
                      <a:pt x="16583" y="123024"/>
                      <a:pt x="14086" y="119078"/>
                    </a:cubicBezTo>
                    <a:lnTo>
                      <a:pt x="12987" y="119078"/>
                    </a:lnTo>
                    <a:lnTo>
                      <a:pt x="10140" y="131516"/>
                    </a:lnTo>
                    <a:lnTo>
                      <a:pt x="0" y="131516"/>
                    </a:lnTo>
                    <a:lnTo>
                      <a:pt x="0" y="100"/>
                    </a:lnTo>
                    <a:lnTo>
                      <a:pt x="14036" y="100"/>
                    </a:lnTo>
                    <a:close/>
                    <a:moveTo>
                      <a:pt x="41008" y="48950"/>
                    </a:moveTo>
                    <a:cubicBezTo>
                      <a:pt x="34315" y="48950"/>
                      <a:pt x="28970" y="50249"/>
                      <a:pt x="25025" y="52896"/>
                    </a:cubicBezTo>
                    <a:cubicBezTo>
                      <a:pt x="21078" y="55493"/>
                      <a:pt x="18232" y="59439"/>
                      <a:pt x="16533" y="64734"/>
                    </a:cubicBezTo>
                    <a:cubicBezTo>
                      <a:pt x="14835" y="69979"/>
                      <a:pt x="13936" y="76672"/>
                      <a:pt x="13936" y="84713"/>
                    </a:cubicBezTo>
                    <a:lnTo>
                      <a:pt x="13936" y="85463"/>
                    </a:lnTo>
                    <a:cubicBezTo>
                      <a:pt x="13936" y="97101"/>
                      <a:pt x="15884" y="106042"/>
                      <a:pt x="19780" y="112185"/>
                    </a:cubicBezTo>
                    <a:cubicBezTo>
                      <a:pt x="23676" y="118329"/>
                      <a:pt x="30719" y="121426"/>
                      <a:pt x="40958" y="121426"/>
                    </a:cubicBezTo>
                    <a:cubicBezTo>
                      <a:pt x="49549" y="121426"/>
                      <a:pt x="56043" y="118279"/>
                      <a:pt x="60338" y="111986"/>
                    </a:cubicBezTo>
                    <a:cubicBezTo>
                      <a:pt x="64634" y="105692"/>
                      <a:pt x="66782" y="96651"/>
                      <a:pt x="66782" y="84963"/>
                    </a:cubicBezTo>
                    <a:cubicBezTo>
                      <a:pt x="66782" y="73275"/>
                      <a:pt x="64634" y="64035"/>
                      <a:pt x="60388" y="58041"/>
                    </a:cubicBezTo>
                    <a:cubicBezTo>
                      <a:pt x="56143" y="51997"/>
                      <a:pt x="49649" y="49000"/>
                      <a:pt x="40908" y="4900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14" name="Google Shape;4114;g34ed79b00d1_0_3626"/>
              <p:cNvSpPr/>
              <p:nvPr/>
            </p:nvSpPr>
            <p:spPr>
              <a:xfrm>
                <a:off x="2644422" y="2318083"/>
                <a:ext cx="69129" cy="96002"/>
              </a:xfrm>
              <a:custGeom>
                <a:rect b="b" l="l" r="r" t="t"/>
                <a:pathLst>
                  <a:path extrusionOk="0" h="96002" w="69129">
                    <a:moveTo>
                      <a:pt x="53096" y="40209"/>
                    </a:moveTo>
                    <a:lnTo>
                      <a:pt x="53096" y="51697"/>
                    </a:lnTo>
                    <a:lnTo>
                      <a:pt x="40759" y="51697"/>
                    </a:lnTo>
                    <a:cubicBezTo>
                      <a:pt x="34815" y="51697"/>
                      <a:pt x="29820" y="52297"/>
                      <a:pt x="25874" y="53545"/>
                    </a:cubicBezTo>
                    <a:cubicBezTo>
                      <a:pt x="21928" y="54794"/>
                      <a:pt x="18931" y="56642"/>
                      <a:pt x="16983" y="59140"/>
                    </a:cubicBezTo>
                    <a:cubicBezTo>
                      <a:pt x="15035" y="61637"/>
                      <a:pt x="14036" y="64734"/>
                      <a:pt x="14036" y="68430"/>
                    </a:cubicBezTo>
                    <a:cubicBezTo>
                      <a:pt x="14036" y="72126"/>
                      <a:pt x="15135" y="75373"/>
                      <a:pt x="17282" y="77721"/>
                    </a:cubicBezTo>
                    <a:cubicBezTo>
                      <a:pt x="19430" y="80068"/>
                      <a:pt x="22427" y="81817"/>
                      <a:pt x="26173" y="82865"/>
                    </a:cubicBezTo>
                    <a:cubicBezTo>
                      <a:pt x="29919" y="83914"/>
                      <a:pt x="34215" y="84464"/>
                      <a:pt x="39010" y="84464"/>
                    </a:cubicBezTo>
                    <a:cubicBezTo>
                      <a:pt x="45304" y="84464"/>
                      <a:pt x="50898" y="83715"/>
                      <a:pt x="55793" y="82266"/>
                    </a:cubicBezTo>
                    <a:cubicBezTo>
                      <a:pt x="60638" y="80817"/>
                      <a:pt x="65034" y="79169"/>
                      <a:pt x="68830" y="77371"/>
                    </a:cubicBezTo>
                    <a:lnTo>
                      <a:pt x="68830" y="89808"/>
                    </a:lnTo>
                    <a:cubicBezTo>
                      <a:pt x="65333" y="91606"/>
                      <a:pt x="61138" y="93105"/>
                      <a:pt x="56143" y="94254"/>
                    </a:cubicBezTo>
                    <a:cubicBezTo>
                      <a:pt x="51148" y="95403"/>
                      <a:pt x="45204" y="96002"/>
                      <a:pt x="38261" y="96002"/>
                    </a:cubicBezTo>
                    <a:cubicBezTo>
                      <a:pt x="25274" y="96002"/>
                      <a:pt x="15634" y="93455"/>
                      <a:pt x="9390" y="88360"/>
                    </a:cubicBezTo>
                    <a:cubicBezTo>
                      <a:pt x="3147" y="83265"/>
                      <a:pt x="0" y="76872"/>
                      <a:pt x="0" y="69229"/>
                    </a:cubicBezTo>
                    <a:cubicBezTo>
                      <a:pt x="0" y="62336"/>
                      <a:pt x="1998" y="57242"/>
                      <a:pt x="6044" y="53795"/>
                    </a:cubicBezTo>
                    <a:cubicBezTo>
                      <a:pt x="10090" y="50399"/>
                      <a:pt x="14885" y="47901"/>
                      <a:pt x="20529" y="46303"/>
                    </a:cubicBezTo>
                    <a:lnTo>
                      <a:pt x="20529" y="45454"/>
                    </a:lnTo>
                    <a:cubicBezTo>
                      <a:pt x="15235" y="43855"/>
                      <a:pt x="11039" y="41358"/>
                      <a:pt x="7942" y="37911"/>
                    </a:cubicBezTo>
                    <a:cubicBezTo>
                      <a:pt x="4845" y="34465"/>
                      <a:pt x="3297" y="29969"/>
                      <a:pt x="3297" y="24525"/>
                    </a:cubicBezTo>
                    <a:cubicBezTo>
                      <a:pt x="3297" y="19081"/>
                      <a:pt x="4795" y="14785"/>
                      <a:pt x="7792" y="11139"/>
                    </a:cubicBezTo>
                    <a:cubicBezTo>
                      <a:pt x="10789" y="7492"/>
                      <a:pt x="14935" y="4745"/>
                      <a:pt x="20230" y="2847"/>
                    </a:cubicBezTo>
                    <a:cubicBezTo>
                      <a:pt x="25524" y="949"/>
                      <a:pt x="31568" y="0"/>
                      <a:pt x="38311" y="0"/>
                    </a:cubicBezTo>
                    <a:cubicBezTo>
                      <a:pt x="45054" y="0"/>
                      <a:pt x="50449" y="550"/>
                      <a:pt x="55194" y="1648"/>
                    </a:cubicBezTo>
                    <a:cubicBezTo>
                      <a:pt x="59939" y="2747"/>
                      <a:pt x="64584" y="4346"/>
                      <a:pt x="69130" y="6443"/>
                    </a:cubicBezTo>
                    <a:lnTo>
                      <a:pt x="63885" y="17682"/>
                    </a:lnTo>
                    <a:cubicBezTo>
                      <a:pt x="60139" y="15934"/>
                      <a:pt x="56193" y="14485"/>
                      <a:pt x="52197" y="13386"/>
                    </a:cubicBezTo>
                    <a:cubicBezTo>
                      <a:pt x="48151" y="12238"/>
                      <a:pt x="43506" y="11688"/>
                      <a:pt x="38211" y="11688"/>
                    </a:cubicBezTo>
                    <a:cubicBezTo>
                      <a:pt x="31068" y="11688"/>
                      <a:pt x="25674" y="12887"/>
                      <a:pt x="22078" y="15235"/>
                    </a:cubicBezTo>
                    <a:cubicBezTo>
                      <a:pt x="18481" y="17582"/>
                      <a:pt x="16683" y="21028"/>
                      <a:pt x="16683" y="25524"/>
                    </a:cubicBezTo>
                    <a:cubicBezTo>
                      <a:pt x="16683" y="30769"/>
                      <a:pt x="19081" y="34515"/>
                      <a:pt x="23926" y="36812"/>
                    </a:cubicBezTo>
                    <a:cubicBezTo>
                      <a:pt x="28721" y="39110"/>
                      <a:pt x="35264" y="40209"/>
                      <a:pt x="43456" y="40209"/>
                    </a:cubicBezTo>
                    <a:lnTo>
                      <a:pt x="53096" y="40209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15" name="Google Shape;4115;g34ed79b00d1_0_3626"/>
              <p:cNvSpPr/>
              <p:nvPr/>
            </p:nvSpPr>
            <p:spPr>
              <a:xfrm>
                <a:off x="2767048" y="2298254"/>
                <a:ext cx="54993" cy="115731"/>
              </a:xfrm>
              <a:custGeom>
                <a:rect b="b" l="l" r="r" t="t"/>
                <a:pathLst>
                  <a:path extrusionOk="0" h="115731" w="54993">
                    <a:moveTo>
                      <a:pt x="42007" y="104294"/>
                    </a:moveTo>
                    <a:cubicBezTo>
                      <a:pt x="44305" y="104294"/>
                      <a:pt x="46702" y="104094"/>
                      <a:pt x="49100" y="103694"/>
                    </a:cubicBezTo>
                    <a:cubicBezTo>
                      <a:pt x="51497" y="103295"/>
                      <a:pt x="53495" y="102845"/>
                      <a:pt x="54994" y="102246"/>
                    </a:cubicBezTo>
                    <a:lnTo>
                      <a:pt x="54994" y="113134"/>
                    </a:lnTo>
                    <a:cubicBezTo>
                      <a:pt x="53346" y="113884"/>
                      <a:pt x="51098" y="114483"/>
                      <a:pt x="48201" y="114983"/>
                    </a:cubicBezTo>
                    <a:cubicBezTo>
                      <a:pt x="45303" y="115482"/>
                      <a:pt x="42457" y="115732"/>
                      <a:pt x="39709" y="115732"/>
                    </a:cubicBezTo>
                    <a:cubicBezTo>
                      <a:pt x="34814" y="115732"/>
                      <a:pt x="30369" y="114883"/>
                      <a:pt x="26373" y="113134"/>
                    </a:cubicBezTo>
                    <a:cubicBezTo>
                      <a:pt x="22377" y="111436"/>
                      <a:pt x="19180" y="108489"/>
                      <a:pt x="16783" y="104393"/>
                    </a:cubicBezTo>
                    <a:cubicBezTo>
                      <a:pt x="14385" y="100298"/>
                      <a:pt x="13186" y="94603"/>
                      <a:pt x="13186" y="87311"/>
                    </a:cubicBezTo>
                    <a:lnTo>
                      <a:pt x="13186" y="32417"/>
                    </a:lnTo>
                    <a:lnTo>
                      <a:pt x="0" y="32417"/>
                    </a:lnTo>
                    <a:lnTo>
                      <a:pt x="0" y="25574"/>
                    </a:lnTo>
                    <a:lnTo>
                      <a:pt x="13236" y="20080"/>
                    </a:lnTo>
                    <a:lnTo>
                      <a:pt x="18831" y="0"/>
                    </a:lnTo>
                    <a:lnTo>
                      <a:pt x="27272" y="0"/>
                    </a:lnTo>
                    <a:lnTo>
                      <a:pt x="27272" y="21428"/>
                    </a:lnTo>
                    <a:lnTo>
                      <a:pt x="54394" y="21428"/>
                    </a:lnTo>
                    <a:lnTo>
                      <a:pt x="54394" y="32417"/>
                    </a:lnTo>
                    <a:lnTo>
                      <a:pt x="27272" y="32417"/>
                    </a:lnTo>
                    <a:lnTo>
                      <a:pt x="27272" y="86861"/>
                    </a:lnTo>
                    <a:cubicBezTo>
                      <a:pt x="27272" y="92656"/>
                      <a:pt x="28621" y="97001"/>
                      <a:pt x="31268" y="99848"/>
                    </a:cubicBezTo>
                    <a:cubicBezTo>
                      <a:pt x="33965" y="102695"/>
                      <a:pt x="37511" y="104144"/>
                      <a:pt x="41957" y="10414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16" name="Google Shape;4116;g34ed79b00d1_0_3626"/>
              <p:cNvSpPr/>
              <p:nvPr/>
            </p:nvSpPr>
            <p:spPr>
              <a:xfrm>
                <a:off x="2839773" y="2319782"/>
                <a:ext cx="77470" cy="94253"/>
              </a:xfrm>
              <a:custGeom>
                <a:rect b="b" l="l" r="r" t="t"/>
                <a:pathLst>
                  <a:path extrusionOk="0" h="94253" w="77470">
                    <a:moveTo>
                      <a:pt x="77471" y="0"/>
                    </a:moveTo>
                    <a:lnTo>
                      <a:pt x="77471" y="92556"/>
                    </a:lnTo>
                    <a:lnTo>
                      <a:pt x="65982" y="92556"/>
                    </a:lnTo>
                    <a:lnTo>
                      <a:pt x="63935" y="79569"/>
                    </a:lnTo>
                    <a:lnTo>
                      <a:pt x="63185" y="79569"/>
                    </a:lnTo>
                    <a:cubicBezTo>
                      <a:pt x="61287" y="82766"/>
                      <a:pt x="58790" y="85463"/>
                      <a:pt x="55743" y="87661"/>
                    </a:cubicBezTo>
                    <a:cubicBezTo>
                      <a:pt x="52696" y="89858"/>
                      <a:pt x="49300" y="91507"/>
                      <a:pt x="45503" y="92606"/>
                    </a:cubicBezTo>
                    <a:cubicBezTo>
                      <a:pt x="41707" y="93704"/>
                      <a:pt x="37661" y="94254"/>
                      <a:pt x="33366" y="94254"/>
                    </a:cubicBezTo>
                    <a:cubicBezTo>
                      <a:pt x="26023" y="94254"/>
                      <a:pt x="19930" y="93055"/>
                      <a:pt x="14935" y="90707"/>
                    </a:cubicBezTo>
                    <a:cubicBezTo>
                      <a:pt x="9990" y="88360"/>
                      <a:pt x="6244" y="84664"/>
                      <a:pt x="3746" y="79719"/>
                    </a:cubicBezTo>
                    <a:cubicBezTo>
                      <a:pt x="1249" y="74774"/>
                      <a:pt x="0" y="68380"/>
                      <a:pt x="0" y="60638"/>
                    </a:cubicBezTo>
                    <a:lnTo>
                      <a:pt x="0" y="0"/>
                    </a:lnTo>
                    <a:lnTo>
                      <a:pt x="14185" y="0"/>
                    </a:lnTo>
                    <a:lnTo>
                      <a:pt x="14185" y="59639"/>
                    </a:lnTo>
                    <a:cubicBezTo>
                      <a:pt x="14185" y="67331"/>
                      <a:pt x="15934" y="73125"/>
                      <a:pt x="19430" y="76921"/>
                    </a:cubicBezTo>
                    <a:cubicBezTo>
                      <a:pt x="22926" y="80718"/>
                      <a:pt x="28221" y="82616"/>
                      <a:pt x="35414" y="82616"/>
                    </a:cubicBezTo>
                    <a:cubicBezTo>
                      <a:pt x="42606" y="82616"/>
                      <a:pt x="47751" y="81317"/>
                      <a:pt x="51847" y="78720"/>
                    </a:cubicBezTo>
                    <a:cubicBezTo>
                      <a:pt x="55943" y="76122"/>
                      <a:pt x="58890" y="72326"/>
                      <a:pt x="60688" y="67281"/>
                    </a:cubicBezTo>
                    <a:cubicBezTo>
                      <a:pt x="62486" y="62237"/>
                      <a:pt x="63385" y="56043"/>
                      <a:pt x="63385" y="48750"/>
                    </a:cubicBezTo>
                    <a:lnTo>
                      <a:pt x="63385" y="50"/>
                    </a:lnTo>
                    <a:lnTo>
                      <a:pt x="77471" y="5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17" name="Google Shape;4117;g34ed79b00d1_0_3626"/>
              <p:cNvSpPr/>
              <p:nvPr/>
            </p:nvSpPr>
            <p:spPr>
              <a:xfrm>
                <a:off x="2946914" y="2318083"/>
                <a:ext cx="131316" cy="94353"/>
              </a:xfrm>
              <a:custGeom>
                <a:rect b="b" l="l" r="r" t="t"/>
                <a:pathLst>
                  <a:path extrusionOk="0" h="94353" w="131316">
                    <a:moveTo>
                      <a:pt x="100448" y="0"/>
                    </a:moveTo>
                    <a:cubicBezTo>
                      <a:pt x="110637" y="0"/>
                      <a:pt x="118329" y="2647"/>
                      <a:pt x="123524" y="7992"/>
                    </a:cubicBezTo>
                    <a:cubicBezTo>
                      <a:pt x="128719" y="13336"/>
                      <a:pt x="131316" y="21878"/>
                      <a:pt x="131316" y="33616"/>
                    </a:cubicBezTo>
                    <a:lnTo>
                      <a:pt x="131316" y="94254"/>
                    </a:lnTo>
                    <a:lnTo>
                      <a:pt x="117480" y="94254"/>
                    </a:lnTo>
                    <a:lnTo>
                      <a:pt x="117480" y="34315"/>
                    </a:lnTo>
                    <a:cubicBezTo>
                      <a:pt x="117480" y="26823"/>
                      <a:pt x="115882" y="21228"/>
                      <a:pt x="112635" y="17482"/>
                    </a:cubicBezTo>
                    <a:cubicBezTo>
                      <a:pt x="109388" y="13736"/>
                      <a:pt x="104593" y="11888"/>
                      <a:pt x="98250" y="11888"/>
                    </a:cubicBezTo>
                    <a:cubicBezTo>
                      <a:pt x="89309" y="11888"/>
                      <a:pt x="82816" y="14485"/>
                      <a:pt x="78720" y="19680"/>
                    </a:cubicBezTo>
                    <a:cubicBezTo>
                      <a:pt x="74674" y="24875"/>
                      <a:pt x="72626" y="32467"/>
                      <a:pt x="72626" y="42557"/>
                    </a:cubicBezTo>
                    <a:lnTo>
                      <a:pt x="72626" y="94304"/>
                    </a:lnTo>
                    <a:lnTo>
                      <a:pt x="58690" y="94304"/>
                    </a:lnTo>
                    <a:lnTo>
                      <a:pt x="58690" y="34365"/>
                    </a:lnTo>
                    <a:cubicBezTo>
                      <a:pt x="58690" y="29370"/>
                      <a:pt x="57991" y="25174"/>
                      <a:pt x="56542" y="21878"/>
                    </a:cubicBezTo>
                    <a:cubicBezTo>
                      <a:pt x="55094" y="18581"/>
                      <a:pt x="52946" y="16084"/>
                      <a:pt x="50149" y="14385"/>
                    </a:cubicBezTo>
                    <a:cubicBezTo>
                      <a:pt x="47302" y="12737"/>
                      <a:pt x="43705" y="11888"/>
                      <a:pt x="39360" y="11888"/>
                    </a:cubicBezTo>
                    <a:cubicBezTo>
                      <a:pt x="33216" y="11888"/>
                      <a:pt x="28321" y="13137"/>
                      <a:pt x="24575" y="15684"/>
                    </a:cubicBezTo>
                    <a:cubicBezTo>
                      <a:pt x="20879" y="18231"/>
                      <a:pt x="18182" y="21978"/>
                      <a:pt x="16533" y="26972"/>
                    </a:cubicBezTo>
                    <a:cubicBezTo>
                      <a:pt x="14885" y="31967"/>
                      <a:pt x="14036" y="38061"/>
                      <a:pt x="14036" y="45354"/>
                    </a:cubicBezTo>
                    <a:lnTo>
                      <a:pt x="14036" y="94354"/>
                    </a:lnTo>
                    <a:lnTo>
                      <a:pt x="0" y="94354"/>
                    </a:lnTo>
                    <a:lnTo>
                      <a:pt x="0" y="1798"/>
                    </a:lnTo>
                    <a:lnTo>
                      <a:pt x="11339" y="1798"/>
                    </a:lnTo>
                    <a:lnTo>
                      <a:pt x="13436" y="14885"/>
                    </a:lnTo>
                    <a:lnTo>
                      <a:pt x="14186" y="14885"/>
                    </a:lnTo>
                    <a:cubicBezTo>
                      <a:pt x="16034" y="11688"/>
                      <a:pt x="18381" y="8991"/>
                      <a:pt x="21179" y="6793"/>
                    </a:cubicBezTo>
                    <a:cubicBezTo>
                      <a:pt x="23976" y="4595"/>
                      <a:pt x="27122" y="2947"/>
                      <a:pt x="30619" y="1798"/>
                    </a:cubicBezTo>
                    <a:cubicBezTo>
                      <a:pt x="34115" y="649"/>
                      <a:pt x="37811" y="100"/>
                      <a:pt x="41758" y="100"/>
                    </a:cubicBezTo>
                    <a:cubicBezTo>
                      <a:pt x="48800" y="100"/>
                      <a:pt x="54694" y="1399"/>
                      <a:pt x="59439" y="4046"/>
                    </a:cubicBezTo>
                    <a:cubicBezTo>
                      <a:pt x="64185" y="6643"/>
                      <a:pt x="67631" y="10639"/>
                      <a:pt x="69779" y="15984"/>
                    </a:cubicBezTo>
                    <a:lnTo>
                      <a:pt x="70528" y="15984"/>
                    </a:lnTo>
                    <a:cubicBezTo>
                      <a:pt x="73575" y="10639"/>
                      <a:pt x="77721" y="6643"/>
                      <a:pt x="83015" y="4046"/>
                    </a:cubicBezTo>
                    <a:cubicBezTo>
                      <a:pt x="88310" y="1449"/>
                      <a:pt x="94104" y="100"/>
                      <a:pt x="100398" y="10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18" name="Google Shape;4118;g34ed79b00d1_0_3626"/>
              <p:cNvSpPr/>
              <p:nvPr/>
            </p:nvSpPr>
            <p:spPr>
              <a:xfrm>
                <a:off x="3105702" y="2285167"/>
                <a:ext cx="16882" cy="127170"/>
              </a:xfrm>
              <a:custGeom>
                <a:rect b="b" l="l" r="r" t="t"/>
                <a:pathLst>
                  <a:path extrusionOk="0" h="127170" w="16882">
                    <a:moveTo>
                      <a:pt x="8441" y="0"/>
                    </a:moveTo>
                    <a:cubicBezTo>
                      <a:pt x="10739" y="0"/>
                      <a:pt x="12737" y="749"/>
                      <a:pt x="14385" y="2248"/>
                    </a:cubicBezTo>
                    <a:cubicBezTo>
                      <a:pt x="16033" y="3746"/>
                      <a:pt x="16883" y="6044"/>
                      <a:pt x="16883" y="9191"/>
                    </a:cubicBezTo>
                    <a:cubicBezTo>
                      <a:pt x="16883" y="12337"/>
                      <a:pt x="16033" y="14585"/>
                      <a:pt x="14385" y="16134"/>
                    </a:cubicBezTo>
                    <a:cubicBezTo>
                      <a:pt x="12737" y="17632"/>
                      <a:pt x="10739" y="18431"/>
                      <a:pt x="8441" y="18431"/>
                    </a:cubicBezTo>
                    <a:cubicBezTo>
                      <a:pt x="6044" y="18431"/>
                      <a:pt x="3996" y="17682"/>
                      <a:pt x="2397" y="16134"/>
                    </a:cubicBezTo>
                    <a:cubicBezTo>
                      <a:pt x="799" y="14635"/>
                      <a:pt x="0" y="12287"/>
                      <a:pt x="0" y="9191"/>
                    </a:cubicBezTo>
                    <a:cubicBezTo>
                      <a:pt x="0" y="6094"/>
                      <a:pt x="799" y="3696"/>
                      <a:pt x="2397" y="2248"/>
                    </a:cubicBezTo>
                    <a:cubicBezTo>
                      <a:pt x="3996" y="749"/>
                      <a:pt x="5994" y="0"/>
                      <a:pt x="8441" y="0"/>
                    </a:cubicBezTo>
                    <a:close/>
                    <a:moveTo>
                      <a:pt x="15284" y="34615"/>
                    </a:moveTo>
                    <a:lnTo>
                      <a:pt x="15284" y="127170"/>
                    </a:lnTo>
                    <a:lnTo>
                      <a:pt x="1249" y="127170"/>
                    </a:lnTo>
                    <a:lnTo>
                      <a:pt x="1249" y="34615"/>
                    </a:lnTo>
                    <a:lnTo>
                      <a:pt x="15284" y="34615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19" name="Google Shape;4119;g34ed79b00d1_0_3626"/>
              <p:cNvSpPr/>
              <p:nvPr/>
            </p:nvSpPr>
            <p:spPr>
              <a:xfrm>
                <a:off x="3188767" y="2318283"/>
                <a:ext cx="74024" cy="95752"/>
              </a:xfrm>
              <a:custGeom>
                <a:rect b="b" l="l" r="r" t="t"/>
                <a:pathLst>
                  <a:path extrusionOk="0" h="95752" w="74024">
                    <a:moveTo>
                      <a:pt x="41408" y="0"/>
                    </a:moveTo>
                    <a:cubicBezTo>
                      <a:pt x="52446" y="0"/>
                      <a:pt x="60638" y="2497"/>
                      <a:pt x="65982" y="7442"/>
                    </a:cubicBezTo>
                    <a:cubicBezTo>
                      <a:pt x="71327" y="12387"/>
                      <a:pt x="74024" y="20329"/>
                      <a:pt x="74024" y="31168"/>
                    </a:cubicBezTo>
                    <a:lnTo>
                      <a:pt x="74024" y="94054"/>
                    </a:lnTo>
                    <a:lnTo>
                      <a:pt x="63785" y="94054"/>
                    </a:lnTo>
                    <a:lnTo>
                      <a:pt x="61088" y="80368"/>
                    </a:lnTo>
                    <a:lnTo>
                      <a:pt x="60388" y="80368"/>
                    </a:lnTo>
                    <a:cubicBezTo>
                      <a:pt x="57791" y="83764"/>
                      <a:pt x="55094" y="86562"/>
                      <a:pt x="52296" y="88859"/>
                    </a:cubicBezTo>
                    <a:cubicBezTo>
                      <a:pt x="49499" y="91157"/>
                      <a:pt x="46253" y="92855"/>
                      <a:pt x="42556" y="94004"/>
                    </a:cubicBezTo>
                    <a:cubicBezTo>
                      <a:pt x="38860" y="95153"/>
                      <a:pt x="34365" y="95752"/>
                      <a:pt x="29020" y="95752"/>
                    </a:cubicBezTo>
                    <a:cubicBezTo>
                      <a:pt x="23376" y="95752"/>
                      <a:pt x="18381" y="94753"/>
                      <a:pt x="14036" y="92805"/>
                    </a:cubicBezTo>
                    <a:cubicBezTo>
                      <a:pt x="9690" y="90857"/>
                      <a:pt x="6244" y="87860"/>
                      <a:pt x="3746" y="83864"/>
                    </a:cubicBezTo>
                    <a:cubicBezTo>
                      <a:pt x="1249" y="79868"/>
                      <a:pt x="0" y="74824"/>
                      <a:pt x="0" y="68680"/>
                    </a:cubicBezTo>
                    <a:cubicBezTo>
                      <a:pt x="0" y="59439"/>
                      <a:pt x="3646" y="52346"/>
                      <a:pt x="10989" y="47402"/>
                    </a:cubicBezTo>
                    <a:cubicBezTo>
                      <a:pt x="18281" y="42457"/>
                      <a:pt x="29470" y="39759"/>
                      <a:pt x="44404" y="39310"/>
                    </a:cubicBezTo>
                    <a:lnTo>
                      <a:pt x="60388" y="38610"/>
                    </a:lnTo>
                    <a:lnTo>
                      <a:pt x="60388" y="32966"/>
                    </a:lnTo>
                    <a:cubicBezTo>
                      <a:pt x="60388" y="24975"/>
                      <a:pt x="58690" y="19380"/>
                      <a:pt x="55244" y="16183"/>
                    </a:cubicBezTo>
                    <a:cubicBezTo>
                      <a:pt x="51797" y="12987"/>
                      <a:pt x="46952" y="11388"/>
                      <a:pt x="40708" y="11388"/>
                    </a:cubicBezTo>
                    <a:cubicBezTo>
                      <a:pt x="35863" y="11388"/>
                      <a:pt x="31268" y="12088"/>
                      <a:pt x="26873" y="13486"/>
                    </a:cubicBezTo>
                    <a:cubicBezTo>
                      <a:pt x="22477" y="14885"/>
                      <a:pt x="18331" y="16533"/>
                      <a:pt x="14385" y="18481"/>
                    </a:cubicBezTo>
                    <a:lnTo>
                      <a:pt x="10089" y="7842"/>
                    </a:lnTo>
                    <a:cubicBezTo>
                      <a:pt x="14235" y="5694"/>
                      <a:pt x="19031" y="3896"/>
                      <a:pt x="24425" y="2348"/>
                    </a:cubicBezTo>
                    <a:cubicBezTo>
                      <a:pt x="29819" y="849"/>
                      <a:pt x="35514" y="50"/>
                      <a:pt x="41508" y="50"/>
                    </a:cubicBezTo>
                    <a:close/>
                    <a:moveTo>
                      <a:pt x="60189" y="48450"/>
                    </a:moveTo>
                    <a:lnTo>
                      <a:pt x="46103" y="49050"/>
                    </a:lnTo>
                    <a:cubicBezTo>
                      <a:pt x="34565" y="49499"/>
                      <a:pt x="26423" y="51398"/>
                      <a:pt x="21678" y="54694"/>
                    </a:cubicBezTo>
                    <a:cubicBezTo>
                      <a:pt x="16932" y="57991"/>
                      <a:pt x="14585" y="62736"/>
                      <a:pt x="14585" y="68780"/>
                    </a:cubicBezTo>
                    <a:cubicBezTo>
                      <a:pt x="14585" y="74074"/>
                      <a:pt x="16183" y="77970"/>
                      <a:pt x="19380" y="80518"/>
                    </a:cubicBezTo>
                    <a:cubicBezTo>
                      <a:pt x="22577" y="83065"/>
                      <a:pt x="26823" y="84314"/>
                      <a:pt x="32117" y="84314"/>
                    </a:cubicBezTo>
                    <a:cubicBezTo>
                      <a:pt x="40359" y="84314"/>
                      <a:pt x="47052" y="82016"/>
                      <a:pt x="52296" y="77471"/>
                    </a:cubicBezTo>
                    <a:cubicBezTo>
                      <a:pt x="57541" y="72926"/>
                      <a:pt x="60139" y="66082"/>
                      <a:pt x="60139" y="56942"/>
                    </a:cubicBezTo>
                    <a:lnTo>
                      <a:pt x="60139" y="4840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20" name="Google Shape;4120;g34ed79b00d1_0_3626"/>
              <p:cNvSpPr/>
              <p:nvPr/>
            </p:nvSpPr>
            <p:spPr>
              <a:xfrm>
                <a:off x="3277077" y="2319782"/>
                <a:ext cx="86511" cy="134212"/>
              </a:xfrm>
              <a:custGeom>
                <a:rect b="b" l="l" r="r" t="t"/>
                <a:pathLst>
                  <a:path extrusionOk="0" h="134212" w="86511">
                    <a:moveTo>
                      <a:pt x="0" y="0"/>
                    </a:moveTo>
                    <a:lnTo>
                      <a:pt x="15035" y="0"/>
                    </a:lnTo>
                    <a:lnTo>
                      <a:pt x="35464" y="53695"/>
                    </a:lnTo>
                    <a:cubicBezTo>
                      <a:pt x="36662" y="56842"/>
                      <a:pt x="37761" y="59889"/>
                      <a:pt x="38760" y="62786"/>
                    </a:cubicBezTo>
                    <a:cubicBezTo>
                      <a:pt x="39759" y="65683"/>
                      <a:pt x="40659" y="68480"/>
                      <a:pt x="41458" y="71128"/>
                    </a:cubicBezTo>
                    <a:cubicBezTo>
                      <a:pt x="42257" y="73775"/>
                      <a:pt x="42856" y="76322"/>
                      <a:pt x="43306" y="78820"/>
                    </a:cubicBezTo>
                    <a:lnTo>
                      <a:pt x="43905" y="78820"/>
                    </a:lnTo>
                    <a:cubicBezTo>
                      <a:pt x="44704" y="76022"/>
                      <a:pt x="45803" y="72326"/>
                      <a:pt x="47302" y="67731"/>
                    </a:cubicBezTo>
                    <a:cubicBezTo>
                      <a:pt x="48750" y="63136"/>
                      <a:pt x="50348" y="58440"/>
                      <a:pt x="52047" y="53695"/>
                    </a:cubicBezTo>
                    <a:lnTo>
                      <a:pt x="71377" y="50"/>
                    </a:lnTo>
                    <a:lnTo>
                      <a:pt x="86512" y="50"/>
                    </a:lnTo>
                    <a:lnTo>
                      <a:pt x="46253" y="106192"/>
                    </a:lnTo>
                    <a:cubicBezTo>
                      <a:pt x="44105" y="111886"/>
                      <a:pt x="41607" y="116831"/>
                      <a:pt x="38760" y="121077"/>
                    </a:cubicBezTo>
                    <a:cubicBezTo>
                      <a:pt x="35913" y="125322"/>
                      <a:pt x="32467" y="128569"/>
                      <a:pt x="28421" y="130816"/>
                    </a:cubicBezTo>
                    <a:cubicBezTo>
                      <a:pt x="24375" y="133064"/>
                      <a:pt x="19480" y="134213"/>
                      <a:pt x="13736" y="134213"/>
                    </a:cubicBezTo>
                    <a:cubicBezTo>
                      <a:pt x="11089" y="134213"/>
                      <a:pt x="8741" y="134063"/>
                      <a:pt x="6743" y="133763"/>
                    </a:cubicBezTo>
                    <a:cubicBezTo>
                      <a:pt x="4695" y="133464"/>
                      <a:pt x="2997" y="133114"/>
                      <a:pt x="1498" y="132715"/>
                    </a:cubicBezTo>
                    <a:lnTo>
                      <a:pt x="1498" y="121476"/>
                    </a:lnTo>
                    <a:cubicBezTo>
                      <a:pt x="2747" y="121776"/>
                      <a:pt x="4246" y="122025"/>
                      <a:pt x="5994" y="122225"/>
                    </a:cubicBezTo>
                    <a:cubicBezTo>
                      <a:pt x="7742" y="122425"/>
                      <a:pt x="9590" y="122575"/>
                      <a:pt x="11538" y="122575"/>
                    </a:cubicBezTo>
                    <a:cubicBezTo>
                      <a:pt x="15035" y="122575"/>
                      <a:pt x="18032" y="121926"/>
                      <a:pt x="20629" y="120577"/>
                    </a:cubicBezTo>
                    <a:cubicBezTo>
                      <a:pt x="23176" y="119228"/>
                      <a:pt x="25424" y="117330"/>
                      <a:pt x="27272" y="114783"/>
                    </a:cubicBezTo>
                    <a:cubicBezTo>
                      <a:pt x="29120" y="112235"/>
                      <a:pt x="30718" y="109238"/>
                      <a:pt x="32067" y="105742"/>
                    </a:cubicBezTo>
                    <a:lnTo>
                      <a:pt x="37112" y="92755"/>
                    </a:lnTo>
                    <a:lnTo>
                      <a:pt x="50" y="5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21" name="Google Shape;4121;g34ed79b00d1_0_3626"/>
              <p:cNvSpPr/>
              <p:nvPr/>
            </p:nvSpPr>
            <p:spPr>
              <a:xfrm>
                <a:off x="3371081" y="2318083"/>
                <a:ext cx="69129" cy="96002"/>
              </a:xfrm>
              <a:custGeom>
                <a:rect b="b" l="l" r="r" t="t"/>
                <a:pathLst>
                  <a:path extrusionOk="0" h="96002" w="69129">
                    <a:moveTo>
                      <a:pt x="53096" y="40209"/>
                    </a:moveTo>
                    <a:lnTo>
                      <a:pt x="53096" y="51697"/>
                    </a:lnTo>
                    <a:lnTo>
                      <a:pt x="40758" y="51697"/>
                    </a:lnTo>
                    <a:cubicBezTo>
                      <a:pt x="34814" y="51697"/>
                      <a:pt x="29819" y="52297"/>
                      <a:pt x="25874" y="53545"/>
                    </a:cubicBezTo>
                    <a:cubicBezTo>
                      <a:pt x="21927" y="54794"/>
                      <a:pt x="18931" y="56642"/>
                      <a:pt x="16982" y="59140"/>
                    </a:cubicBezTo>
                    <a:cubicBezTo>
                      <a:pt x="15034" y="61637"/>
                      <a:pt x="14036" y="64734"/>
                      <a:pt x="14036" y="68430"/>
                    </a:cubicBezTo>
                    <a:cubicBezTo>
                      <a:pt x="14036" y="72126"/>
                      <a:pt x="15134" y="75373"/>
                      <a:pt x="17282" y="77721"/>
                    </a:cubicBezTo>
                    <a:cubicBezTo>
                      <a:pt x="19430" y="80068"/>
                      <a:pt x="22427" y="81817"/>
                      <a:pt x="26173" y="82865"/>
                    </a:cubicBezTo>
                    <a:cubicBezTo>
                      <a:pt x="29919" y="83914"/>
                      <a:pt x="34215" y="84464"/>
                      <a:pt x="39010" y="84464"/>
                    </a:cubicBezTo>
                    <a:cubicBezTo>
                      <a:pt x="45304" y="84464"/>
                      <a:pt x="50898" y="83715"/>
                      <a:pt x="55793" y="82266"/>
                    </a:cubicBezTo>
                    <a:cubicBezTo>
                      <a:pt x="60638" y="80817"/>
                      <a:pt x="65033" y="79169"/>
                      <a:pt x="68830" y="77371"/>
                    </a:cubicBezTo>
                    <a:lnTo>
                      <a:pt x="68830" y="89808"/>
                    </a:lnTo>
                    <a:cubicBezTo>
                      <a:pt x="65333" y="91606"/>
                      <a:pt x="61138" y="93105"/>
                      <a:pt x="56143" y="94254"/>
                    </a:cubicBezTo>
                    <a:cubicBezTo>
                      <a:pt x="51148" y="95403"/>
                      <a:pt x="45204" y="96002"/>
                      <a:pt x="38261" y="96002"/>
                    </a:cubicBezTo>
                    <a:cubicBezTo>
                      <a:pt x="25274" y="96002"/>
                      <a:pt x="15634" y="93455"/>
                      <a:pt x="9390" y="88360"/>
                    </a:cubicBezTo>
                    <a:cubicBezTo>
                      <a:pt x="3147" y="83265"/>
                      <a:pt x="0" y="76872"/>
                      <a:pt x="0" y="69229"/>
                    </a:cubicBezTo>
                    <a:cubicBezTo>
                      <a:pt x="0" y="62336"/>
                      <a:pt x="1998" y="57242"/>
                      <a:pt x="6044" y="53795"/>
                    </a:cubicBezTo>
                    <a:cubicBezTo>
                      <a:pt x="10089" y="50399"/>
                      <a:pt x="14885" y="47901"/>
                      <a:pt x="20529" y="46303"/>
                    </a:cubicBezTo>
                    <a:lnTo>
                      <a:pt x="20529" y="45454"/>
                    </a:lnTo>
                    <a:cubicBezTo>
                      <a:pt x="15234" y="43855"/>
                      <a:pt x="11039" y="41358"/>
                      <a:pt x="7942" y="37911"/>
                    </a:cubicBezTo>
                    <a:cubicBezTo>
                      <a:pt x="4845" y="34465"/>
                      <a:pt x="3297" y="29969"/>
                      <a:pt x="3297" y="24525"/>
                    </a:cubicBezTo>
                    <a:cubicBezTo>
                      <a:pt x="3297" y="19081"/>
                      <a:pt x="4795" y="14785"/>
                      <a:pt x="7792" y="11139"/>
                    </a:cubicBezTo>
                    <a:cubicBezTo>
                      <a:pt x="10789" y="7492"/>
                      <a:pt x="14935" y="4745"/>
                      <a:pt x="20229" y="2847"/>
                    </a:cubicBezTo>
                    <a:cubicBezTo>
                      <a:pt x="25524" y="949"/>
                      <a:pt x="31568" y="0"/>
                      <a:pt x="38311" y="0"/>
                    </a:cubicBezTo>
                    <a:cubicBezTo>
                      <a:pt x="45054" y="0"/>
                      <a:pt x="50448" y="550"/>
                      <a:pt x="55194" y="1648"/>
                    </a:cubicBezTo>
                    <a:cubicBezTo>
                      <a:pt x="59939" y="2747"/>
                      <a:pt x="64584" y="4346"/>
                      <a:pt x="69129" y="6443"/>
                    </a:cubicBezTo>
                    <a:lnTo>
                      <a:pt x="63885" y="17682"/>
                    </a:lnTo>
                    <a:cubicBezTo>
                      <a:pt x="60139" y="15934"/>
                      <a:pt x="56193" y="14485"/>
                      <a:pt x="52196" y="13386"/>
                    </a:cubicBezTo>
                    <a:cubicBezTo>
                      <a:pt x="48151" y="12238"/>
                      <a:pt x="43505" y="11688"/>
                      <a:pt x="38211" y="11688"/>
                    </a:cubicBezTo>
                    <a:cubicBezTo>
                      <a:pt x="31068" y="11688"/>
                      <a:pt x="25674" y="12887"/>
                      <a:pt x="22077" y="15235"/>
                    </a:cubicBezTo>
                    <a:cubicBezTo>
                      <a:pt x="18481" y="17582"/>
                      <a:pt x="16683" y="21028"/>
                      <a:pt x="16683" y="25524"/>
                    </a:cubicBezTo>
                    <a:cubicBezTo>
                      <a:pt x="16683" y="30769"/>
                      <a:pt x="19081" y="34515"/>
                      <a:pt x="23925" y="36812"/>
                    </a:cubicBezTo>
                    <a:cubicBezTo>
                      <a:pt x="28721" y="39110"/>
                      <a:pt x="35264" y="40209"/>
                      <a:pt x="43455" y="40209"/>
                    </a:cubicBezTo>
                    <a:lnTo>
                      <a:pt x="53096" y="40209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122" name="Google Shape;4122;g34ed79b00d1_0_3626"/>
          <p:cNvGrpSpPr/>
          <p:nvPr/>
        </p:nvGrpSpPr>
        <p:grpSpPr>
          <a:xfrm>
            <a:off x="552315" y="3158027"/>
            <a:ext cx="7864535" cy="797111"/>
            <a:chOff x="736420" y="4210702"/>
            <a:chExt cx="10486047" cy="1062815"/>
          </a:xfrm>
        </p:grpSpPr>
        <p:grpSp>
          <p:nvGrpSpPr>
            <p:cNvPr id="4123" name="Google Shape;4123;g34ed79b00d1_0_3626"/>
            <p:cNvGrpSpPr/>
            <p:nvPr/>
          </p:nvGrpSpPr>
          <p:grpSpPr>
            <a:xfrm>
              <a:off x="4395585" y="4637866"/>
              <a:ext cx="1685530" cy="317375"/>
              <a:chOff x="4395585" y="4637866"/>
              <a:chExt cx="1685530" cy="317375"/>
            </a:xfrm>
          </p:grpSpPr>
          <p:sp>
            <p:nvSpPr>
              <p:cNvPr id="4124" name="Google Shape;4124;g34ed79b00d1_0_3626"/>
              <p:cNvSpPr/>
              <p:nvPr/>
            </p:nvSpPr>
            <p:spPr>
              <a:xfrm>
                <a:off x="4395585" y="4709293"/>
                <a:ext cx="176519" cy="183013"/>
              </a:xfrm>
              <a:custGeom>
                <a:rect b="b" l="l" r="r" t="t"/>
                <a:pathLst>
                  <a:path extrusionOk="0" h="183013" w="176519">
                    <a:moveTo>
                      <a:pt x="0" y="0"/>
                    </a:moveTo>
                    <a:lnTo>
                      <a:pt x="176520" y="0"/>
                    </a:lnTo>
                    <a:lnTo>
                      <a:pt x="176520" y="18032"/>
                    </a:lnTo>
                    <a:lnTo>
                      <a:pt x="157389" y="18032"/>
                    </a:lnTo>
                    <a:lnTo>
                      <a:pt x="157389" y="183013"/>
                    </a:lnTo>
                    <a:lnTo>
                      <a:pt x="137260" y="183013"/>
                    </a:lnTo>
                    <a:lnTo>
                      <a:pt x="137260" y="96252"/>
                    </a:lnTo>
                    <a:lnTo>
                      <a:pt x="71727" y="96252"/>
                    </a:lnTo>
                    <a:cubicBezTo>
                      <a:pt x="71827" y="97700"/>
                      <a:pt x="71877" y="99099"/>
                      <a:pt x="71926" y="100447"/>
                    </a:cubicBezTo>
                    <a:cubicBezTo>
                      <a:pt x="71976" y="101796"/>
                      <a:pt x="71976" y="103045"/>
                      <a:pt x="71976" y="104393"/>
                    </a:cubicBezTo>
                    <a:cubicBezTo>
                      <a:pt x="71976" y="113234"/>
                      <a:pt x="71277" y="121176"/>
                      <a:pt x="69829" y="128269"/>
                    </a:cubicBezTo>
                    <a:cubicBezTo>
                      <a:pt x="68380" y="135362"/>
                      <a:pt x="66382" y="141406"/>
                      <a:pt x="63835" y="146451"/>
                    </a:cubicBezTo>
                    <a:cubicBezTo>
                      <a:pt x="61238" y="151495"/>
                      <a:pt x="58190" y="155341"/>
                      <a:pt x="54544" y="158039"/>
                    </a:cubicBezTo>
                    <a:cubicBezTo>
                      <a:pt x="50948" y="160736"/>
                      <a:pt x="47002" y="162085"/>
                      <a:pt x="42756" y="162085"/>
                    </a:cubicBezTo>
                    <a:cubicBezTo>
                      <a:pt x="40059" y="162085"/>
                      <a:pt x="37611" y="161585"/>
                      <a:pt x="35464" y="160536"/>
                    </a:cubicBezTo>
                    <a:cubicBezTo>
                      <a:pt x="33316" y="159537"/>
                      <a:pt x="31468" y="158138"/>
                      <a:pt x="29919" y="156390"/>
                    </a:cubicBezTo>
                    <a:cubicBezTo>
                      <a:pt x="28371" y="154642"/>
                      <a:pt x="27272" y="152544"/>
                      <a:pt x="26473" y="150197"/>
                    </a:cubicBezTo>
                    <a:cubicBezTo>
                      <a:pt x="25674" y="147849"/>
                      <a:pt x="25324" y="145352"/>
                      <a:pt x="25324" y="142704"/>
                    </a:cubicBezTo>
                    <a:cubicBezTo>
                      <a:pt x="25324" y="139208"/>
                      <a:pt x="26024" y="135062"/>
                      <a:pt x="27422" y="130367"/>
                    </a:cubicBezTo>
                    <a:cubicBezTo>
                      <a:pt x="28821" y="125672"/>
                      <a:pt x="30718" y="120827"/>
                      <a:pt x="33116" y="115882"/>
                    </a:cubicBezTo>
                    <a:cubicBezTo>
                      <a:pt x="35514" y="110937"/>
                      <a:pt x="38361" y="106092"/>
                      <a:pt x="41657" y="101396"/>
                    </a:cubicBezTo>
                    <a:cubicBezTo>
                      <a:pt x="44904" y="96701"/>
                      <a:pt x="48451" y="92555"/>
                      <a:pt x="52197" y="88959"/>
                    </a:cubicBezTo>
                    <a:cubicBezTo>
                      <a:pt x="51697" y="80767"/>
                      <a:pt x="50948" y="73225"/>
                      <a:pt x="49949" y="66382"/>
                    </a:cubicBezTo>
                    <a:cubicBezTo>
                      <a:pt x="48900" y="59489"/>
                      <a:pt x="47701" y="53196"/>
                      <a:pt x="46303" y="47502"/>
                    </a:cubicBezTo>
                    <a:cubicBezTo>
                      <a:pt x="44904" y="41757"/>
                      <a:pt x="43356" y="36513"/>
                      <a:pt x="41707" y="31668"/>
                    </a:cubicBezTo>
                    <a:cubicBezTo>
                      <a:pt x="40009" y="26823"/>
                      <a:pt x="38311" y="22327"/>
                      <a:pt x="36513" y="18182"/>
                    </a:cubicBezTo>
                    <a:lnTo>
                      <a:pt x="50" y="18182"/>
                    </a:lnTo>
                    <a:lnTo>
                      <a:pt x="50" y="150"/>
                    </a:lnTo>
                    <a:close/>
                    <a:moveTo>
                      <a:pt x="70428" y="78170"/>
                    </a:moveTo>
                    <a:lnTo>
                      <a:pt x="137210" y="78170"/>
                    </a:lnTo>
                    <a:lnTo>
                      <a:pt x="137210" y="18032"/>
                    </a:lnTo>
                    <a:lnTo>
                      <a:pt x="56942" y="18032"/>
                    </a:lnTo>
                    <a:cubicBezTo>
                      <a:pt x="60388" y="28521"/>
                      <a:pt x="63235" y="38860"/>
                      <a:pt x="65533" y="49100"/>
                    </a:cubicBezTo>
                    <a:cubicBezTo>
                      <a:pt x="67831" y="59339"/>
                      <a:pt x="69479" y="69030"/>
                      <a:pt x="70428" y="7817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25" name="Google Shape;4125;g34ed79b00d1_0_3626"/>
              <p:cNvSpPr/>
              <p:nvPr/>
            </p:nvSpPr>
            <p:spPr>
              <a:xfrm>
                <a:off x="4563514" y="4709293"/>
                <a:ext cx="73874" cy="120027"/>
              </a:xfrm>
              <a:custGeom>
                <a:rect b="b" l="l" r="r" t="t"/>
                <a:pathLst>
                  <a:path extrusionOk="0" h="120027" w="73874">
                    <a:moveTo>
                      <a:pt x="73874" y="0"/>
                    </a:moveTo>
                    <a:lnTo>
                      <a:pt x="73874" y="18032"/>
                    </a:lnTo>
                    <a:lnTo>
                      <a:pt x="52396" y="18032"/>
                    </a:lnTo>
                    <a:lnTo>
                      <a:pt x="52396" y="120027"/>
                    </a:lnTo>
                    <a:lnTo>
                      <a:pt x="32267" y="120027"/>
                    </a:lnTo>
                    <a:lnTo>
                      <a:pt x="32267" y="18032"/>
                    </a:lnTo>
                    <a:lnTo>
                      <a:pt x="0" y="18032"/>
                    </a:lnTo>
                    <a:lnTo>
                      <a:pt x="0" y="0"/>
                    </a:lnTo>
                    <a:lnTo>
                      <a:pt x="7387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26" name="Google Shape;4126;g34ed79b00d1_0_3626"/>
              <p:cNvSpPr/>
              <p:nvPr/>
            </p:nvSpPr>
            <p:spPr>
              <a:xfrm>
                <a:off x="4628797" y="4709243"/>
                <a:ext cx="183512" cy="185960"/>
              </a:xfrm>
              <a:custGeom>
                <a:rect b="b" l="l" r="r" t="t"/>
                <a:pathLst>
                  <a:path extrusionOk="0" h="185960" w="183512">
                    <a:moveTo>
                      <a:pt x="122225" y="167329"/>
                    </a:moveTo>
                    <a:cubicBezTo>
                      <a:pt x="126171" y="165431"/>
                      <a:pt x="129518" y="163383"/>
                      <a:pt x="132365" y="161186"/>
                    </a:cubicBezTo>
                    <a:cubicBezTo>
                      <a:pt x="135162" y="158988"/>
                      <a:pt x="137509" y="156490"/>
                      <a:pt x="139358" y="153743"/>
                    </a:cubicBezTo>
                    <a:cubicBezTo>
                      <a:pt x="141206" y="150996"/>
                      <a:pt x="142554" y="147999"/>
                      <a:pt x="143453" y="144652"/>
                    </a:cubicBezTo>
                    <a:cubicBezTo>
                      <a:pt x="144352" y="141356"/>
                      <a:pt x="144802" y="137659"/>
                      <a:pt x="144802" y="133564"/>
                    </a:cubicBezTo>
                    <a:cubicBezTo>
                      <a:pt x="144802" y="127670"/>
                      <a:pt x="144003" y="122275"/>
                      <a:pt x="142355" y="117280"/>
                    </a:cubicBezTo>
                    <a:cubicBezTo>
                      <a:pt x="140706" y="112335"/>
                      <a:pt x="138509" y="107890"/>
                      <a:pt x="135811" y="103944"/>
                    </a:cubicBezTo>
                    <a:cubicBezTo>
                      <a:pt x="133064" y="99998"/>
                      <a:pt x="129917" y="96602"/>
                      <a:pt x="126421" y="93654"/>
                    </a:cubicBezTo>
                    <a:cubicBezTo>
                      <a:pt x="122924" y="90707"/>
                      <a:pt x="119278" y="88260"/>
                      <a:pt x="115582" y="86362"/>
                    </a:cubicBezTo>
                    <a:cubicBezTo>
                      <a:pt x="111836" y="84464"/>
                      <a:pt x="108189" y="82965"/>
                      <a:pt x="104543" y="82016"/>
                    </a:cubicBezTo>
                    <a:cubicBezTo>
                      <a:pt x="100897" y="81017"/>
                      <a:pt x="97600" y="80568"/>
                      <a:pt x="94653" y="80568"/>
                    </a:cubicBezTo>
                    <a:cubicBezTo>
                      <a:pt x="91457" y="80568"/>
                      <a:pt x="88060" y="81117"/>
                      <a:pt x="84414" y="82216"/>
                    </a:cubicBezTo>
                    <a:cubicBezTo>
                      <a:pt x="80767" y="83315"/>
                      <a:pt x="77121" y="84913"/>
                      <a:pt x="73475" y="87061"/>
                    </a:cubicBezTo>
                    <a:cubicBezTo>
                      <a:pt x="69829" y="89209"/>
                      <a:pt x="66332" y="91806"/>
                      <a:pt x="62986" y="94903"/>
                    </a:cubicBezTo>
                    <a:cubicBezTo>
                      <a:pt x="59639" y="98000"/>
                      <a:pt x="56692" y="101596"/>
                      <a:pt x="54145" y="105642"/>
                    </a:cubicBezTo>
                    <a:cubicBezTo>
                      <a:pt x="51597" y="109688"/>
                      <a:pt x="49549" y="114183"/>
                      <a:pt x="48001" y="119079"/>
                    </a:cubicBezTo>
                    <a:cubicBezTo>
                      <a:pt x="46453" y="123974"/>
                      <a:pt x="45653" y="129268"/>
                      <a:pt x="45653" y="134912"/>
                    </a:cubicBezTo>
                    <a:cubicBezTo>
                      <a:pt x="45653" y="142954"/>
                      <a:pt x="47402" y="149547"/>
                      <a:pt x="50848" y="154792"/>
                    </a:cubicBezTo>
                    <a:cubicBezTo>
                      <a:pt x="54345" y="160037"/>
                      <a:pt x="60039" y="164432"/>
                      <a:pt x="67981" y="168029"/>
                    </a:cubicBezTo>
                    <a:lnTo>
                      <a:pt x="61987" y="185960"/>
                    </a:lnTo>
                    <a:cubicBezTo>
                      <a:pt x="49799" y="181615"/>
                      <a:pt x="40609" y="175421"/>
                      <a:pt x="34515" y="167279"/>
                    </a:cubicBezTo>
                    <a:cubicBezTo>
                      <a:pt x="28371" y="159187"/>
                      <a:pt x="25324" y="148449"/>
                      <a:pt x="25324" y="135112"/>
                    </a:cubicBezTo>
                    <a:cubicBezTo>
                      <a:pt x="25324" y="125272"/>
                      <a:pt x="26873" y="116381"/>
                      <a:pt x="29919" y="108439"/>
                    </a:cubicBezTo>
                    <a:cubicBezTo>
                      <a:pt x="32966" y="100447"/>
                      <a:pt x="37212" y="93455"/>
                      <a:pt x="42606" y="87411"/>
                    </a:cubicBezTo>
                    <a:cubicBezTo>
                      <a:pt x="48001" y="81367"/>
                      <a:pt x="54345" y="76272"/>
                      <a:pt x="61637" y="72176"/>
                    </a:cubicBezTo>
                    <a:cubicBezTo>
                      <a:pt x="68930" y="68081"/>
                      <a:pt x="76722" y="65084"/>
                      <a:pt x="85063" y="63086"/>
                    </a:cubicBezTo>
                    <a:lnTo>
                      <a:pt x="85063" y="18032"/>
                    </a:lnTo>
                    <a:lnTo>
                      <a:pt x="0" y="18032"/>
                    </a:lnTo>
                    <a:lnTo>
                      <a:pt x="0" y="0"/>
                    </a:lnTo>
                    <a:lnTo>
                      <a:pt x="183513" y="0"/>
                    </a:lnTo>
                    <a:lnTo>
                      <a:pt x="183513" y="18032"/>
                    </a:lnTo>
                    <a:lnTo>
                      <a:pt x="105342" y="18032"/>
                    </a:lnTo>
                    <a:lnTo>
                      <a:pt x="105342" y="63186"/>
                    </a:lnTo>
                    <a:cubicBezTo>
                      <a:pt x="113784" y="65084"/>
                      <a:pt x="121626" y="68031"/>
                      <a:pt x="128968" y="72126"/>
                    </a:cubicBezTo>
                    <a:cubicBezTo>
                      <a:pt x="136311" y="76222"/>
                      <a:pt x="142654" y="81367"/>
                      <a:pt x="147999" y="87511"/>
                    </a:cubicBezTo>
                    <a:cubicBezTo>
                      <a:pt x="153344" y="93704"/>
                      <a:pt x="157589" y="100847"/>
                      <a:pt x="160636" y="108939"/>
                    </a:cubicBezTo>
                    <a:cubicBezTo>
                      <a:pt x="163683" y="117031"/>
                      <a:pt x="165231" y="126021"/>
                      <a:pt x="165231" y="135811"/>
                    </a:cubicBezTo>
                    <a:cubicBezTo>
                      <a:pt x="165231" y="142455"/>
                      <a:pt x="164482" y="148399"/>
                      <a:pt x="162984" y="153693"/>
                    </a:cubicBezTo>
                    <a:cubicBezTo>
                      <a:pt x="161485" y="158988"/>
                      <a:pt x="159237" y="163633"/>
                      <a:pt x="156240" y="167679"/>
                    </a:cubicBezTo>
                    <a:cubicBezTo>
                      <a:pt x="153244" y="171725"/>
                      <a:pt x="149447" y="175271"/>
                      <a:pt x="144902" y="178218"/>
                    </a:cubicBezTo>
                    <a:cubicBezTo>
                      <a:pt x="140307" y="181215"/>
                      <a:pt x="134962" y="183762"/>
                      <a:pt x="128818" y="185910"/>
                    </a:cubicBezTo>
                    <a:lnTo>
                      <a:pt x="122325" y="167229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27" name="Google Shape;4127;g34ed79b00d1_0_3626"/>
              <p:cNvSpPr/>
              <p:nvPr/>
            </p:nvSpPr>
            <p:spPr>
              <a:xfrm>
                <a:off x="4682043" y="4893055"/>
                <a:ext cx="111935" cy="62186"/>
              </a:xfrm>
              <a:custGeom>
                <a:rect b="b" l="l" r="r" t="t"/>
                <a:pathLst>
                  <a:path extrusionOk="0" h="62186" w="111935">
                    <a:moveTo>
                      <a:pt x="111936" y="18032"/>
                    </a:moveTo>
                    <a:cubicBezTo>
                      <a:pt x="106841" y="19730"/>
                      <a:pt x="102096" y="21228"/>
                      <a:pt x="97700" y="22427"/>
                    </a:cubicBezTo>
                    <a:cubicBezTo>
                      <a:pt x="93305" y="23676"/>
                      <a:pt x="88909" y="24625"/>
                      <a:pt x="84614" y="25374"/>
                    </a:cubicBezTo>
                    <a:cubicBezTo>
                      <a:pt x="80318" y="26124"/>
                      <a:pt x="75923" y="26673"/>
                      <a:pt x="71427" y="27023"/>
                    </a:cubicBezTo>
                    <a:cubicBezTo>
                      <a:pt x="66932" y="27372"/>
                      <a:pt x="61987" y="27572"/>
                      <a:pt x="56592" y="27572"/>
                    </a:cubicBezTo>
                    <a:cubicBezTo>
                      <a:pt x="51198" y="27572"/>
                      <a:pt x="46153" y="27372"/>
                      <a:pt x="41508" y="27023"/>
                    </a:cubicBezTo>
                    <a:cubicBezTo>
                      <a:pt x="36862" y="26673"/>
                      <a:pt x="32267" y="26124"/>
                      <a:pt x="27822" y="25374"/>
                    </a:cubicBezTo>
                    <a:cubicBezTo>
                      <a:pt x="23376" y="24625"/>
                      <a:pt x="18881" y="23676"/>
                      <a:pt x="14385" y="22427"/>
                    </a:cubicBezTo>
                    <a:cubicBezTo>
                      <a:pt x="9890" y="21178"/>
                      <a:pt x="5095" y="19730"/>
                      <a:pt x="0" y="18032"/>
                    </a:cubicBezTo>
                    <a:lnTo>
                      <a:pt x="0" y="0"/>
                    </a:lnTo>
                    <a:cubicBezTo>
                      <a:pt x="5095" y="1698"/>
                      <a:pt x="9790" y="3197"/>
                      <a:pt x="14186" y="4396"/>
                    </a:cubicBezTo>
                    <a:cubicBezTo>
                      <a:pt x="18581" y="5594"/>
                      <a:pt x="22877" y="6593"/>
                      <a:pt x="27172" y="7343"/>
                    </a:cubicBezTo>
                    <a:cubicBezTo>
                      <a:pt x="31468" y="8092"/>
                      <a:pt x="35913" y="8641"/>
                      <a:pt x="40409" y="8991"/>
                    </a:cubicBezTo>
                    <a:cubicBezTo>
                      <a:pt x="44954" y="9340"/>
                      <a:pt x="49899" y="9540"/>
                      <a:pt x="55344" y="9540"/>
                    </a:cubicBezTo>
                    <a:cubicBezTo>
                      <a:pt x="60788" y="9540"/>
                      <a:pt x="65733" y="9340"/>
                      <a:pt x="70378" y="8991"/>
                    </a:cubicBezTo>
                    <a:cubicBezTo>
                      <a:pt x="75024" y="8641"/>
                      <a:pt x="79519" y="8092"/>
                      <a:pt x="84014" y="7343"/>
                    </a:cubicBezTo>
                    <a:cubicBezTo>
                      <a:pt x="88460" y="6593"/>
                      <a:pt x="92955" y="5644"/>
                      <a:pt x="97451" y="4396"/>
                    </a:cubicBezTo>
                    <a:cubicBezTo>
                      <a:pt x="101946" y="3147"/>
                      <a:pt x="106791" y="1698"/>
                      <a:pt x="111936" y="0"/>
                    </a:cubicBezTo>
                    <a:lnTo>
                      <a:pt x="111936" y="18032"/>
                    </a:lnTo>
                    <a:close/>
                    <a:moveTo>
                      <a:pt x="111936" y="52646"/>
                    </a:moveTo>
                    <a:cubicBezTo>
                      <a:pt x="106841" y="54345"/>
                      <a:pt x="102096" y="55843"/>
                      <a:pt x="97700" y="57042"/>
                    </a:cubicBezTo>
                    <a:cubicBezTo>
                      <a:pt x="93305" y="58291"/>
                      <a:pt x="88909" y="59239"/>
                      <a:pt x="84614" y="59989"/>
                    </a:cubicBezTo>
                    <a:cubicBezTo>
                      <a:pt x="80318" y="60738"/>
                      <a:pt x="75923" y="61288"/>
                      <a:pt x="71427" y="61637"/>
                    </a:cubicBezTo>
                    <a:cubicBezTo>
                      <a:pt x="66932" y="61987"/>
                      <a:pt x="61987" y="62187"/>
                      <a:pt x="56592" y="62187"/>
                    </a:cubicBezTo>
                    <a:cubicBezTo>
                      <a:pt x="51198" y="62187"/>
                      <a:pt x="46153" y="61987"/>
                      <a:pt x="41508" y="61637"/>
                    </a:cubicBezTo>
                    <a:cubicBezTo>
                      <a:pt x="36862" y="61288"/>
                      <a:pt x="32267" y="60738"/>
                      <a:pt x="27822" y="59989"/>
                    </a:cubicBezTo>
                    <a:cubicBezTo>
                      <a:pt x="23376" y="59239"/>
                      <a:pt x="18881" y="58291"/>
                      <a:pt x="14385" y="57042"/>
                    </a:cubicBezTo>
                    <a:cubicBezTo>
                      <a:pt x="9890" y="55793"/>
                      <a:pt x="5095" y="54345"/>
                      <a:pt x="0" y="52646"/>
                    </a:cubicBezTo>
                    <a:lnTo>
                      <a:pt x="0" y="34615"/>
                    </a:lnTo>
                    <a:cubicBezTo>
                      <a:pt x="5095" y="36313"/>
                      <a:pt x="9790" y="37811"/>
                      <a:pt x="14186" y="39010"/>
                    </a:cubicBezTo>
                    <a:cubicBezTo>
                      <a:pt x="18581" y="40209"/>
                      <a:pt x="22877" y="41208"/>
                      <a:pt x="27172" y="41957"/>
                    </a:cubicBezTo>
                    <a:cubicBezTo>
                      <a:pt x="31468" y="42706"/>
                      <a:pt x="35913" y="43256"/>
                      <a:pt x="40409" y="43606"/>
                    </a:cubicBezTo>
                    <a:cubicBezTo>
                      <a:pt x="44954" y="43955"/>
                      <a:pt x="49899" y="44155"/>
                      <a:pt x="55344" y="44155"/>
                    </a:cubicBezTo>
                    <a:cubicBezTo>
                      <a:pt x="60788" y="44155"/>
                      <a:pt x="65733" y="43955"/>
                      <a:pt x="70378" y="43606"/>
                    </a:cubicBezTo>
                    <a:cubicBezTo>
                      <a:pt x="75024" y="43256"/>
                      <a:pt x="79519" y="42706"/>
                      <a:pt x="84014" y="41957"/>
                    </a:cubicBezTo>
                    <a:cubicBezTo>
                      <a:pt x="88460" y="41208"/>
                      <a:pt x="92955" y="40259"/>
                      <a:pt x="97451" y="39010"/>
                    </a:cubicBezTo>
                    <a:cubicBezTo>
                      <a:pt x="101946" y="37761"/>
                      <a:pt x="106791" y="36313"/>
                      <a:pt x="111936" y="34615"/>
                    </a:cubicBezTo>
                    <a:lnTo>
                      <a:pt x="111936" y="52646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28" name="Google Shape;4128;g34ed79b00d1_0_3626"/>
              <p:cNvSpPr/>
              <p:nvPr/>
            </p:nvSpPr>
            <p:spPr>
              <a:xfrm>
                <a:off x="4747776" y="4637866"/>
                <a:ext cx="70377" cy="57990"/>
              </a:xfrm>
              <a:custGeom>
                <a:rect b="b" l="l" r="r" t="t"/>
                <a:pathLst>
                  <a:path extrusionOk="0" h="57990" w="70377">
                    <a:moveTo>
                      <a:pt x="46353" y="57891"/>
                    </a:moveTo>
                    <a:cubicBezTo>
                      <a:pt x="48401" y="54444"/>
                      <a:pt x="50049" y="50848"/>
                      <a:pt x="51347" y="47152"/>
                    </a:cubicBezTo>
                    <a:cubicBezTo>
                      <a:pt x="52596" y="43406"/>
                      <a:pt x="53246" y="39709"/>
                      <a:pt x="53246" y="36063"/>
                    </a:cubicBezTo>
                    <a:cubicBezTo>
                      <a:pt x="53246" y="33516"/>
                      <a:pt x="52896" y="31168"/>
                      <a:pt x="52197" y="29020"/>
                    </a:cubicBezTo>
                    <a:cubicBezTo>
                      <a:pt x="51497" y="26873"/>
                      <a:pt x="50448" y="24925"/>
                      <a:pt x="49050" y="23326"/>
                    </a:cubicBezTo>
                    <a:cubicBezTo>
                      <a:pt x="47651" y="21678"/>
                      <a:pt x="45853" y="20429"/>
                      <a:pt x="43605" y="19480"/>
                    </a:cubicBezTo>
                    <a:cubicBezTo>
                      <a:pt x="41358" y="18531"/>
                      <a:pt x="38710" y="18082"/>
                      <a:pt x="35663" y="18082"/>
                    </a:cubicBezTo>
                    <a:cubicBezTo>
                      <a:pt x="32617" y="18082"/>
                      <a:pt x="29869" y="18531"/>
                      <a:pt x="27572" y="19480"/>
                    </a:cubicBezTo>
                    <a:cubicBezTo>
                      <a:pt x="25274" y="20429"/>
                      <a:pt x="23376" y="21728"/>
                      <a:pt x="21878" y="23326"/>
                    </a:cubicBezTo>
                    <a:cubicBezTo>
                      <a:pt x="20379" y="24975"/>
                      <a:pt x="19230" y="26873"/>
                      <a:pt x="18481" y="29120"/>
                    </a:cubicBezTo>
                    <a:cubicBezTo>
                      <a:pt x="17732" y="31368"/>
                      <a:pt x="17382" y="33716"/>
                      <a:pt x="17382" y="36263"/>
                    </a:cubicBezTo>
                    <a:cubicBezTo>
                      <a:pt x="17382" y="39959"/>
                      <a:pt x="18032" y="43705"/>
                      <a:pt x="19330" y="47551"/>
                    </a:cubicBezTo>
                    <a:cubicBezTo>
                      <a:pt x="20629" y="51397"/>
                      <a:pt x="22277" y="54894"/>
                      <a:pt x="24225" y="57991"/>
                    </a:cubicBezTo>
                    <a:lnTo>
                      <a:pt x="8741" y="57991"/>
                    </a:lnTo>
                    <a:cubicBezTo>
                      <a:pt x="5644" y="54045"/>
                      <a:pt x="3396" y="49999"/>
                      <a:pt x="2048" y="45753"/>
                    </a:cubicBezTo>
                    <a:cubicBezTo>
                      <a:pt x="699" y="41558"/>
                      <a:pt x="0" y="37362"/>
                      <a:pt x="0" y="33166"/>
                    </a:cubicBezTo>
                    <a:cubicBezTo>
                      <a:pt x="0" y="28671"/>
                      <a:pt x="749" y="24425"/>
                      <a:pt x="2248" y="20379"/>
                    </a:cubicBezTo>
                    <a:cubicBezTo>
                      <a:pt x="3746" y="16383"/>
                      <a:pt x="5994" y="12837"/>
                      <a:pt x="8941" y="9840"/>
                    </a:cubicBezTo>
                    <a:cubicBezTo>
                      <a:pt x="11888" y="6793"/>
                      <a:pt x="15534" y="4445"/>
                      <a:pt x="19880" y="2647"/>
                    </a:cubicBezTo>
                    <a:cubicBezTo>
                      <a:pt x="24225" y="899"/>
                      <a:pt x="29220" y="0"/>
                      <a:pt x="34864" y="0"/>
                    </a:cubicBezTo>
                    <a:cubicBezTo>
                      <a:pt x="40509" y="0"/>
                      <a:pt x="45553" y="899"/>
                      <a:pt x="49949" y="2647"/>
                    </a:cubicBezTo>
                    <a:cubicBezTo>
                      <a:pt x="54345" y="4396"/>
                      <a:pt x="58091" y="6793"/>
                      <a:pt x="61138" y="9840"/>
                    </a:cubicBezTo>
                    <a:cubicBezTo>
                      <a:pt x="64184" y="12887"/>
                      <a:pt x="66432" y="16433"/>
                      <a:pt x="68031" y="20479"/>
                    </a:cubicBezTo>
                    <a:cubicBezTo>
                      <a:pt x="69579" y="24525"/>
                      <a:pt x="70378" y="28870"/>
                      <a:pt x="70378" y="33416"/>
                    </a:cubicBezTo>
                    <a:cubicBezTo>
                      <a:pt x="70378" y="37362"/>
                      <a:pt x="69729" y="41458"/>
                      <a:pt x="68430" y="45703"/>
                    </a:cubicBezTo>
                    <a:cubicBezTo>
                      <a:pt x="67131" y="49949"/>
                      <a:pt x="64934" y="54045"/>
                      <a:pt x="61787" y="57991"/>
                    </a:cubicBezTo>
                    <a:lnTo>
                      <a:pt x="46303" y="5799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29" name="Google Shape;4129;g34ed79b00d1_0_3626"/>
              <p:cNvSpPr/>
              <p:nvPr/>
            </p:nvSpPr>
            <p:spPr>
              <a:xfrm>
                <a:off x="4872548" y="4640463"/>
                <a:ext cx="220874" cy="254789"/>
              </a:xfrm>
              <a:custGeom>
                <a:rect b="b" l="l" r="r" t="t"/>
                <a:pathLst>
                  <a:path extrusionOk="0" h="254789" w="220874">
                    <a:moveTo>
                      <a:pt x="27971" y="86861"/>
                    </a:moveTo>
                    <a:lnTo>
                      <a:pt x="0" y="86861"/>
                    </a:lnTo>
                    <a:lnTo>
                      <a:pt x="0" y="68830"/>
                    </a:lnTo>
                    <a:lnTo>
                      <a:pt x="27971" y="68830"/>
                    </a:lnTo>
                    <a:lnTo>
                      <a:pt x="27971" y="44055"/>
                    </a:lnTo>
                    <a:cubicBezTo>
                      <a:pt x="27971" y="36213"/>
                      <a:pt x="29120" y="29470"/>
                      <a:pt x="31368" y="23876"/>
                    </a:cubicBezTo>
                    <a:cubicBezTo>
                      <a:pt x="33616" y="18282"/>
                      <a:pt x="36663" y="13686"/>
                      <a:pt x="40559" y="10190"/>
                    </a:cubicBezTo>
                    <a:cubicBezTo>
                      <a:pt x="44455" y="6693"/>
                      <a:pt x="49000" y="4096"/>
                      <a:pt x="54195" y="2448"/>
                    </a:cubicBezTo>
                    <a:cubicBezTo>
                      <a:pt x="59389" y="799"/>
                      <a:pt x="64884" y="0"/>
                      <a:pt x="70728" y="0"/>
                    </a:cubicBezTo>
                    <a:cubicBezTo>
                      <a:pt x="79069" y="0"/>
                      <a:pt x="86212" y="1249"/>
                      <a:pt x="92206" y="3796"/>
                    </a:cubicBezTo>
                    <a:cubicBezTo>
                      <a:pt x="98200" y="6344"/>
                      <a:pt x="103045" y="9740"/>
                      <a:pt x="106891" y="14036"/>
                    </a:cubicBezTo>
                    <a:cubicBezTo>
                      <a:pt x="110737" y="18332"/>
                      <a:pt x="113484" y="23326"/>
                      <a:pt x="115282" y="29070"/>
                    </a:cubicBezTo>
                    <a:cubicBezTo>
                      <a:pt x="117081" y="34815"/>
                      <a:pt x="117980" y="40858"/>
                      <a:pt x="117980" y="47252"/>
                    </a:cubicBezTo>
                    <a:lnTo>
                      <a:pt x="97850" y="47252"/>
                    </a:lnTo>
                    <a:cubicBezTo>
                      <a:pt x="97850" y="43056"/>
                      <a:pt x="97401" y="39160"/>
                      <a:pt x="96502" y="35514"/>
                    </a:cubicBezTo>
                    <a:cubicBezTo>
                      <a:pt x="95602" y="31867"/>
                      <a:pt x="94104" y="28721"/>
                      <a:pt x="92006" y="26024"/>
                    </a:cubicBezTo>
                    <a:cubicBezTo>
                      <a:pt x="89908" y="23326"/>
                      <a:pt x="87211" y="21179"/>
                      <a:pt x="83864" y="19630"/>
                    </a:cubicBezTo>
                    <a:cubicBezTo>
                      <a:pt x="80518" y="18082"/>
                      <a:pt x="76372" y="17282"/>
                      <a:pt x="71477" y="17282"/>
                    </a:cubicBezTo>
                    <a:cubicBezTo>
                      <a:pt x="68430" y="17282"/>
                      <a:pt x="65533" y="17732"/>
                      <a:pt x="62786" y="18631"/>
                    </a:cubicBezTo>
                    <a:cubicBezTo>
                      <a:pt x="59989" y="19530"/>
                      <a:pt x="57541" y="20979"/>
                      <a:pt x="55344" y="22977"/>
                    </a:cubicBezTo>
                    <a:cubicBezTo>
                      <a:pt x="53146" y="24975"/>
                      <a:pt x="51447" y="27572"/>
                      <a:pt x="50149" y="30769"/>
                    </a:cubicBezTo>
                    <a:cubicBezTo>
                      <a:pt x="48850" y="33966"/>
                      <a:pt x="48201" y="37861"/>
                      <a:pt x="48201" y="42557"/>
                    </a:cubicBezTo>
                    <a:lnTo>
                      <a:pt x="48201" y="68830"/>
                    </a:lnTo>
                    <a:lnTo>
                      <a:pt x="66982" y="68830"/>
                    </a:lnTo>
                    <a:lnTo>
                      <a:pt x="66982" y="86861"/>
                    </a:lnTo>
                    <a:lnTo>
                      <a:pt x="48201" y="86861"/>
                    </a:lnTo>
                    <a:lnTo>
                      <a:pt x="48201" y="251843"/>
                    </a:lnTo>
                    <a:lnTo>
                      <a:pt x="28071" y="251843"/>
                    </a:lnTo>
                    <a:lnTo>
                      <a:pt x="28071" y="86861"/>
                    </a:lnTo>
                    <a:close/>
                    <a:moveTo>
                      <a:pt x="203742" y="243352"/>
                    </a:moveTo>
                    <a:cubicBezTo>
                      <a:pt x="200945" y="245649"/>
                      <a:pt x="198098" y="247498"/>
                      <a:pt x="195151" y="248996"/>
                    </a:cubicBezTo>
                    <a:cubicBezTo>
                      <a:pt x="192204" y="250444"/>
                      <a:pt x="189257" y="251643"/>
                      <a:pt x="186260" y="252493"/>
                    </a:cubicBezTo>
                    <a:cubicBezTo>
                      <a:pt x="183263" y="253342"/>
                      <a:pt x="180316" y="253941"/>
                      <a:pt x="177369" y="254291"/>
                    </a:cubicBezTo>
                    <a:cubicBezTo>
                      <a:pt x="174422" y="254640"/>
                      <a:pt x="171625" y="254790"/>
                      <a:pt x="168878" y="254790"/>
                    </a:cubicBezTo>
                    <a:cubicBezTo>
                      <a:pt x="160137" y="254790"/>
                      <a:pt x="151545" y="253142"/>
                      <a:pt x="143154" y="249895"/>
                    </a:cubicBezTo>
                    <a:cubicBezTo>
                      <a:pt x="134762" y="246648"/>
                      <a:pt x="126821" y="242303"/>
                      <a:pt x="119278" y="236958"/>
                    </a:cubicBezTo>
                    <a:cubicBezTo>
                      <a:pt x="111736" y="231614"/>
                      <a:pt x="104843" y="225470"/>
                      <a:pt x="98549" y="218527"/>
                    </a:cubicBezTo>
                    <a:cubicBezTo>
                      <a:pt x="92256" y="211634"/>
                      <a:pt x="86861" y="204491"/>
                      <a:pt x="82366" y="197249"/>
                    </a:cubicBezTo>
                    <a:cubicBezTo>
                      <a:pt x="83914" y="192753"/>
                      <a:pt x="86062" y="188408"/>
                      <a:pt x="88760" y="184162"/>
                    </a:cubicBezTo>
                    <a:cubicBezTo>
                      <a:pt x="91457" y="179966"/>
                      <a:pt x="94553" y="176021"/>
                      <a:pt x="97950" y="172424"/>
                    </a:cubicBezTo>
                    <a:cubicBezTo>
                      <a:pt x="101346" y="168828"/>
                      <a:pt x="105093" y="165581"/>
                      <a:pt x="108989" y="162734"/>
                    </a:cubicBezTo>
                    <a:cubicBezTo>
                      <a:pt x="112935" y="159887"/>
                      <a:pt x="116831" y="157489"/>
                      <a:pt x="120777" y="155641"/>
                    </a:cubicBezTo>
                    <a:cubicBezTo>
                      <a:pt x="114983" y="152095"/>
                      <a:pt x="110138" y="148049"/>
                      <a:pt x="106292" y="143354"/>
                    </a:cubicBezTo>
                    <a:cubicBezTo>
                      <a:pt x="102445" y="138659"/>
                      <a:pt x="99399" y="133514"/>
                      <a:pt x="97151" y="127770"/>
                    </a:cubicBezTo>
                    <a:cubicBezTo>
                      <a:pt x="94903" y="122025"/>
                      <a:pt x="93305" y="115782"/>
                      <a:pt x="92306" y="108939"/>
                    </a:cubicBezTo>
                    <a:cubicBezTo>
                      <a:pt x="91307" y="102096"/>
                      <a:pt x="90757" y="94753"/>
                      <a:pt x="90608" y="86911"/>
                    </a:cubicBezTo>
                    <a:lnTo>
                      <a:pt x="58340" y="86911"/>
                    </a:lnTo>
                    <a:lnTo>
                      <a:pt x="58340" y="68880"/>
                    </a:lnTo>
                    <a:lnTo>
                      <a:pt x="220875" y="68880"/>
                    </a:lnTo>
                    <a:lnTo>
                      <a:pt x="220875" y="86911"/>
                    </a:lnTo>
                    <a:lnTo>
                      <a:pt x="201744" y="86911"/>
                    </a:lnTo>
                    <a:lnTo>
                      <a:pt x="201744" y="164982"/>
                    </a:lnTo>
                    <a:lnTo>
                      <a:pt x="158888" y="164982"/>
                    </a:lnTo>
                    <a:cubicBezTo>
                      <a:pt x="152994" y="164982"/>
                      <a:pt x="147250" y="165781"/>
                      <a:pt x="141705" y="167329"/>
                    </a:cubicBezTo>
                    <a:cubicBezTo>
                      <a:pt x="136161" y="168878"/>
                      <a:pt x="130966" y="171026"/>
                      <a:pt x="126221" y="173773"/>
                    </a:cubicBezTo>
                    <a:cubicBezTo>
                      <a:pt x="121476" y="176520"/>
                      <a:pt x="117280" y="179816"/>
                      <a:pt x="113684" y="183663"/>
                    </a:cubicBezTo>
                    <a:cubicBezTo>
                      <a:pt x="110088" y="187509"/>
                      <a:pt x="107241" y="191754"/>
                      <a:pt x="105193" y="196450"/>
                    </a:cubicBezTo>
                    <a:cubicBezTo>
                      <a:pt x="110437" y="204292"/>
                      <a:pt x="116081" y="210835"/>
                      <a:pt x="122175" y="216030"/>
                    </a:cubicBezTo>
                    <a:cubicBezTo>
                      <a:pt x="128269" y="221224"/>
                      <a:pt x="134313" y="225370"/>
                      <a:pt x="140357" y="228417"/>
                    </a:cubicBezTo>
                    <a:cubicBezTo>
                      <a:pt x="146401" y="231464"/>
                      <a:pt x="152045" y="233662"/>
                      <a:pt x="157439" y="234910"/>
                    </a:cubicBezTo>
                    <a:cubicBezTo>
                      <a:pt x="162784" y="236159"/>
                      <a:pt x="167379" y="236808"/>
                      <a:pt x="171125" y="236808"/>
                    </a:cubicBezTo>
                    <a:cubicBezTo>
                      <a:pt x="173973" y="236808"/>
                      <a:pt x="176919" y="236509"/>
                      <a:pt x="179966" y="235959"/>
                    </a:cubicBezTo>
                    <a:cubicBezTo>
                      <a:pt x="183013" y="235410"/>
                      <a:pt x="185960" y="234611"/>
                      <a:pt x="188807" y="233612"/>
                    </a:cubicBezTo>
                    <a:cubicBezTo>
                      <a:pt x="191654" y="232613"/>
                      <a:pt x="194401" y="231514"/>
                      <a:pt x="196949" y="230315"/>
                    </a:cubicBezTo>
                    <a:cubicBezTo>
                      <a:pt x="199546" y="229066"/>
                      <a:pt x="201794" y="227818"/>
                      <a:pt x="203742" y="226519"/>
                    </a:cubicBezTo>
                    <a:lnTo>
                      <a:pt x="203742" y="243452"/>
                    </a:lnTo>
                    <a:close/>
                    <a:moveTo>
                      <a:pt x="110987" y="86861"/>
                    </a:moveTo>
                    <a:cubicBezTo>
                      <a:pt x="111137" y="97651"/>
                      <a:pt x="112136" y="106841"/>
                      <a:pt x="113934" y="114483"/>
                    </a:cubicBezTo>
                    <a:cubicBezTo>
                      <a:pt x="115732" y="122075"/>
                      <a:pt x="118579" y="128269"/>
                      <a:pt x="122475" y="133064"/>
                    </a:cubicBezTo>
                    <a:cubicBezTo>
                      <a:pt x="126371" y="137859"/>
                      <a:pt x="131316" y="141356"/>
                      <a:pt x="137410" y="143554"/>
                    </a:cubicBezTo>
                    <a:cubicBezTo>
                      <a:pt x="143454" y="145751"/>
                      <a:pt x="150796" y="146850"/>
                      <a:pt x="159387" y="146850"/>
                    </a:cubicBezTo>
                    <a:lnTo>
                      <a:pt x="181615" y="146850"/>
                    </a:lnTo>
                    <a:lnTo>
                      <a:pt x="181615" y="86811"/>
                    </a:lnTo>
                    <a:lnTo>
                      <a:pt x="111037" y="8681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30" name="Google Shape;4130;g34ed79b00d1_0_3626"/>
              <p:cNvSpPr/>
              <p:nvPr/>
            </p:nvSpPr>
            <p:spPr>
              <a:xfrm>
                <a:off x="5084782" y="4709293"/>
                <a:ext cx="169526" cy="185960"/>
              </a:xfrm>
              <a:custGeom>
                <a:rect b="b" l="l" r="r" t="t"/>
                <a:pathLst>
                  <a:path extrusionOk="0" h="185960" w="169526">
                    <a:moveTo>
                      <a:pt x="88260" y="91906"/>
                    </a:moveTo>
                    <a:cubicBezTo>
                      <a:pt x="79519" y="90657"/>
                      <a:pt x="72376" y="90058"/>
                      <a:pt x="66882" y="90058"/>
                    </a:cubicBezTo>
                    <a:cubicBezTo>
                      <a:pt x="62387" y="90058"/>
                      <a:pt x="58740" y="90508"/>
                      <a:pt x="55943" y="91407"/>
                    </a:cubicBezTo>
                    <a:cubicBezTo>
                      <a:pt x="53146" y="92306"/>
                      <a:pt x="50998" y="93455"/>
                      <a:pt x="49499" y="94903"/>
                    </a:cubicBezTo>
                    <a:cubicBezTo>
                      <a:pt x="48001" y="96352"/>
                      <a:pt x="46952" y="97950"/>
                      <a:pt x="46453" y="99798"/>
                    </a:cubicBezTo>
                    <a:cubicBezTo>
                      <a:pt x="45903" y="101646"/>
                      <a:pt x="45653" y="103494"/>
                      <a:pt x="45653" y="105392"/>
                    </a:cubicBezTo>
                    <a:cubicBezTo>
                      <a:pt x="45653" y="109888"/>
                      <a:pt x="46503" y="114533"/>
                      <a:pt x="48251" y="119328"/>
                    </a:cubicBezTo>
                    <a:cubicBezTo>
                      <a:pt x="49949" y="124123"/>
                      <a:pt x="52397" y="128818"/>
                      <a:pt x="55494" y="133464"/>
                    </a:cubicBezTo>
                    <a:cubicBezTo>
                      <a:pt x="58590" y="138109"/>
                      <a:pt x="62287" y="142504"/>
                      <a:pt x="66482" y="146650"/>
                    </a:cubicBezTo>
                    <a:cubicBezTo>
                      <a:pt x="70678" y="150796"/>
                      <a:pt x="75323" y="154492"/>
                      <a:pt x="80268" y="157639"/>
                    </a:cubicBezTo>
                    <a:cubicBezTo>
                      <a:pt x="85263" y="160786"/>
                      <a:pt x="90558" y="163283"/>
                      <a:pt x="96102" y="165131"/>
                    </a:cubicBezTo>
                    <a:cubicBezTo>
                      <a:pt x="101646" y="166980"/>
                      <a:pt x="107291" y="167879"/>
                      <a:pt x="113035" y="167879"/>
                    </a:cubicBezTo>
                    <a:cubicBezTo>
                      <a:pt x="115732" y="167879"/>
                      <a:pt x="118129" y="167579"/>
                      <a:pt x="120277" y="166980"/>
                    </a:cubicBezTo>
                    <a:cubicBezTo>
                      <a:pt x="122425" y="166380"/>
                      <a:pt x="124223" y="165081"/>
                      <a:pt x="125672" y="163133"/>
                    </a:cubicBezTo>
                    <a:cubicBezTo>
                      <a:pt x="127120" y="161186"/>
                      <a:pt x="128269" y="158388"/>
                      <a:pt x="129068" y="154792"/>
                    </a:cubicBezTo>
                    <a:cubicBezTo>
                      <a:pt x="129868" y="151196"/>
                      <a:pt x="130217" y="146351"/>
                      <a:pt x="130217" y="140307"/>
                    </a:cubicBezTo>
                    <a:lnTo>
                      <a:pt x="130217" y="18032"/>
                    </a:lnTo>
                    <a:lnTo>
                      <a:pt x="0" y="18032"/>
                    </a:lnTo>
                    <a:lnTo>
                      <a:pt x="0" y="0"/>
                    </a:lnTo>
                    <a:lnTo>
                      <a:pt x="169527" y="0"/>
                    </a:lnTo>
                    <a:lnTo>
                      <a:pt x="169527" y="18032"/>
                    </a:lnTo>
                    <a:lnTo>
                      <a:pt x="150397" y="18032"/>
                    </a:lnTo>
                    <a:lnTo>
                      <a:pt x="150397" y="140407"/>
                    </a:lnTo>
                    <a:cubicBezTo>
                      <a:pt x="150397" y="149747"/>
                      <a:pt x="149497" y="157339"/>
                      <a:pt x="147649" y="163233"/>
                    </a:cubicBezTo>
                    <a:cubicBezTo>
                      <a:pt x="145801" y="169127"/>
                      <a:pt x="143254" y="173723"/>
                      <a:pt x="139908" y="177119"/>
                    </a:cubicBezTo>
                    <a:cubicBezTo>
                      <a:pt x="136561" y="180516"/>
                      <a:pt x="132665" y="182763"/>
                      <a:pt x="128169" y="184062"/>
                    </a:cubicBezTo>
                    <a:cubicBezTo>
                      <a:pt x="123674" y="185311"/>
                      <a:pt x="118779" y="185960"/>
                      <a:pt x="113434" y="185960"/>
                    </a:cubicBezTo>
                    <a:cubicBezTo>
                      <a:pt x="105493" y="185960"/>
                      <a:pt x="97850" y="184861"/>
                      <a:pt x="90408" y="182714"/>
                    </a:cubicBezTo>
                    <a:cubicBezTo>
                      <a:pt x="83016" y="180566"/>
                      <a:pt x="76023" y="177569"/>
                      <a:pt x="69479" y="173823"/>
                    </a:cubicBezTo>
                    <a:cubicBezTo>
                      <a:pt x="62936" y="170076"/>
                      <a:pt x="56942" y="165581"/>
                      <a:pt x="51547" y="160436"/>
                    </a:cubicBezTo>
                    <a:cubicBezTo>
                      <a:pt x="46153" y="155291"/>
                      <a:pt x="41508" y="149697"/>
                      <a:pt x="37611" y="143753"/>
                    </a:cubicBezTo>
                    <a:cubicBezTo>
                      <a:pt x="33716" y="137759"/>
                      <a:pt x="30719" y="131516"/>
                      <a:pt x="28521" y="125022"/>
                    </a:cubicBezTo>
                    <a:cubicBezTo>
                      <a:pt x="26373" y="118529"/>
                      <a:pt x="25274" y="111986"/>
                      <a:pt x="25274" y="105442"/>
                    </a:cubicBezTo>
                    <a:cubicBezTo>
                      <a:pt x="25274" y="100797"/>
                      <a:pt x="25974" y="96402"/>
                      <a:pt x="27422" y="92306"/>
                    </a:cubicBezTo>
                    <a:cubicBezTo>
                      <a:pt x="28871" y="88210"/>
                      <a:pt x="31118" y="84664"/>
                      <a:pt x="34215" y="81617"/>
                    </a:cubicBezTo>
                    <a:cubicBezTo>
                      <a:pt x="37312" y="78570"/>
                      <a:pt x="41358" y="76222"/>
                      <a:pt x="46253" y="74474"/>
                    </a:cubicBezTo>
                    <a:cubicBezTo>
                      <a:pt x="51148" y="72726"/>
                      <a:pt x="57142" y="71877"/>
                      <a:pt x="64185" y="71877"/>
                    </a:cubicBezTo>
                    <a:cubicBezTo>
                      <a:pt x="67881" y="71877"/>
                      <a:pt x="71627" y="72026"/>
                      <a:pt x="75473" y="72326"/>
                    </a:cubicBezTo>
                    <a:cubicBezTo>
                      <a:pt x="79319" y="72626"/>
                      <a:pt x="83565" y="73125"/>
                      <a:pt x="88260" y="73874"/>
                    </a:cubicBezTo>
                    <a:lnTo>
                      <a:pt x="88260" y="91906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31" name="Google Shape;4131;g34ed79b00d1_0_3626"/>
              <p:cNvSpPr/>
              <p:nvPr/>
            </p:nvSpPr>
            <p:spPr>
              <a:xfrm>
                <a:off x="5314647" y="4709293"/>
                <a:ext cx="176420" cy="183013"/>
              </a:xfrm>
              <a:custGeom>
                <a:rect b="b" l="l" r="r" t="t"/>
                <a:pathLst>
                  <a:path extrusionOk="0" h="183013" w="176420">
                    <a:moveTo>
                      <a:pt x="51198" y="0"/>
                    </a:moveTo>
                    <a:cubicBezTo>
                      <a:pt x="53895" y="6543"/>
                      <a:pt x="56293" y="13187"/>
                      <a:pt x="58391" y="19930"/>
                    </a:cubicBezTo>
                    <a:cubicBezTo>
                      <a:pt x="60489" y="26673"/>
                      <a:pt x="62287" y="33416"/>
                      <a:pt x="63835" y="40059"/>
                    </a:cubicBezTo>
                    <a:cubicBezTo>
                      <a:pt x="65384" y="46702"/>
                      <a:pt x="66682" y="53296"/>
                      <a:pt x="67781" y="59689"/>
                    </a:cubicBezTo>
                    <a:cubicBezTo>
                      <a:pt x="68830" y="66132"/>
                      <a:pt x="69679" y="72276"/>
                      <a:pt x="70379" y="78170"/>
                    </a:cubicBezTo>
                    <a:lnTo>
                      <a:pt x="137160" y="78170"/>
                    </a:lnTo>
                    <a:lnTo>
                      <a:pt x="137160" y="0"/>
                    </a:lnTo>
                    <a:lnTo>
                      <a:pt x="176420" y="0"/>
                    </a:lnTo>
                    <a:lnTo>
                      <a:pt x="176420" y="18032"/>
                    </a:lnTo>
                    <a:lnTo>
                      <a:pt x="157290" y="18032"/>
                    </a:lnTo>
                    <a:lnTo>
                      <a:pt x="157290" y="183013"/>
                    </a:lnTo>
                    <a:lnTo>
                      <a:pt x="137160" y="183013"/>
                    </a:lnTo>
                    <a:lnTo>
                      <a:pt x="137160" y="96252"/>
                    </a:lnTo>
                    <a:lnTo>
                      <a:pt x="71627" y="96252"/>
                    </a:lnTo>
                    <a:cubicBezTo>
                      <a:pt x="71727" y="97700"/>
                      <a:pt x="71777" y="99099"/>
                      <a:pt x="71827" y="100447"/>
                    </a:cubicBezTo>
                    <a:cubicBezTo>
                      <a:pt x="71877" y="101796"/>
                      <a:pt x="71877" y="103045"/>
                      <a:pt x="71877" y="104393"/>
                    </a:cubicBezTo>
                    <a:cubicBezTo>
                      <a:pt x="71877" y="113234"/>
                      <a:pt x="71177" y="121176"/>
                      <a:pt x="69729" y="128269"/>
                    </a:cubicBezTo>
                    <a:cubicBezTo>
                      <a:pt x="68281" y="135362"/>
                      <a:pt x="66282" y="141406"/>
                      <a:pt x="63735" y="146451"/>
                    </a:cubicBezTo>
                    <a:cubicBezTo>
                      <a:pt x="61138" y="151495"/>
                      <a:pt x="58091" y="155341"/>
                      <a:pt x="54445" y="158039"/>
                    </a:cubicBezTo>
                    <a:cubicBezTo>
                      <a:pt x="50848" y="160736"/>
                      <a:pt x="46902" y="162085"/>
                      <a:pt x="42657" y="162085"/>
                    </a:cubicBezTo>
                    <a:cubicBezTo>
                      <a:pt x="39959" y="162085"/>
                      <a:pt x="37512" y="161585"/>
                      <a:pt x="35364" y="160536"/>
                    </a:cubicBezTo>
                    <a:cubicBezTo>
                      <a:pt x="33216" y="159537"/>
                      <a:pt x="31368" y="158138"/>
                      <a:pt x="29820" y="156390"/>
                    </a:cubicBezTo>
                    <a:cubicBezTo>
                      <a:pt x="28271" y="154642"/>
                      <a:pt x="27173" y="152544"/>
                      <a:pt x="26373" y="150197"/>
                    </a:cubicBezTo>
                    <a:cubicBezTo>
                      <a:pt x="25574" y="147849"/>
                      <a:pt x="25224" y="145352"/>
                      <a:pt x="25224" y="142704"/>
                    </a:cubicBezTo>
                    <a:cubicBezTo>
                      <a:pt x="25224" y="139208"/>
                      <a:pt x="25924" y="135062"/>
                      <a:pt x="27273" y="130367"/>
                    </a:cubicBezTo>
                    <a:cubicBezTo>
                      <a:pt x="28621" y="125672"/>
                      <a:pt x="30519" y="120827"/>
                      <a:pt x="32917" y="115882"/>
                    </a:cubicBezTo>
                    <a:cubicBezTo>
                      <a:pt x="35314" y="110937"/>
                      <a:pt x="38161" y="106092"/>
                      <a:pt x="41408" y="101396"/>
                    </a:cubicBezTo>
                    <a:cubicBezTo>
                      <a:pt x="44655" y="96701"/>
                      <a:pt x="48151" y="92555"/>
                      <a:pt x="51897" y="88959"/>
                    </a:cubicBezTo>
                    <a:cubicBezTo>
                      <a:pt x="51398" y="80767"/>
                      <a:pt x="50698" y="73225"/>
                      <a:pt x="49750" y="66382"/>
                    </a:cubicBezTo>
                    <a:cubicBezTo>
                      <a:pt x="48800" y="59539"/>
                      <a:pt x="47702" y="53196"/>
                      <a:pt x="46503" y="47502"/>
                    </a:cubicBezTo>
                    <a:cubicBezTo>
                      <a:pt x="45254" y="41757"/>
                      <a:pt x="43905" y="36513"/>
                      <a:pt x="42307" y="31668"/>
                    </a:cubicBezTo>
                    <a:cubicBezTo>
                      <a:pt x="40759" y="26823"/>
                      <a:pt x="39110" y="22327"/>
                      <a:pt x="37412" y="18182"/>
                    </a:cubicBezTo>
                    <a:lnTo>
                      <a:pt x="0" y="18182"/>
                    </a:lnTo>
                    <a:lnTo>
                      <a:pt x="0" y="150"/>
                    </a:lnTo>
                    <a:lnTo>
                      <a:pt x="51298" y="15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32" name="Google Shape;4132;g34ed79b00d1_0_3626"/>
              <p:cNvSpPr/>
              <p:nvPr/>
            </p:nvSpPr>
            <p:spPr>
              <a:xfrm>
                <a:off x="5482476" y="4640463"/>
                <a:ext cx="117979" cy="251843"/>
              </a:xfrm>
              <a:custGeom>
                <a:rect b="b" l="l" r="r" t="t"/>
                <a:pathLst>
                  <a:path extrusionOk="0" h="251843" w="117979">
                    <a:moveTo>
                      <a:pt x="27971" y="86861"/>
                    </a:moveTo>
                    <a:lnTo>
                      <a:pt x="0" y="86861"/>
                    </a:lnTo>
                    <a:lnTo>
                      <a:pt x="0" y="68830"/>
                    </a:lnTo>
                    <a:lnTo>
                      <a:pt x="27971" y="68830"/>
                    </a:lnTo>
                    <a:lnTo>
                      <a:pt x="27971" y="44055"/>
                    </a:lnTo>
                    <a:cubicBezTo>
                      <a:pt x="27971" y="36213"/>
                      <a:pt x="29120" y="29470"/>
                      <a:pt x="31368" y="23876"/>
                    </a:cubicBezTo>
                    <a:cubicBezTo>
                      <a:pt x="33616" y="18282"/>
                      <a:pt x="36662" y="13686"/>
                      <a:pt x="40559" y="10190"/>
                    </a:cubicBezTo>
                    <a:cubicBezTo>
                      <a:pt x="44454" y="6693"/>
                      <a:pt x="49000" y="4096"/>
                      <a:pt x="54195" y="2448"/>
                    </a:cubicBezTo>
                    <a:cubicBezTo>
                      <a:pt x="59389" y="799"/>
                      <a:pt x="64884" y="0"/>
                      <a:pt x="70727" y="0"/>
                    </a:cubicBezTo>
                    <a:cubicBezTo>
                      <a:pt x="79069" y="0"/>
                      <a:pt x="86212" y="1249"/>
                      <a:pt x="92206" y="3796"/>
                    </a:cubicBezTo>
                    <a:cubicBezTo>
                      <a:pt x="98199" y="6344"/>
                      <a:pt x="103045" y="9740"/>
                      <a:pt x="106890" y="14036"/>
                    </a:cubicBezTo>
                    <a:cubicBezTo>
                      <a:pt x="110737" y="18332"/>
                      <a:pt x="113484" y="23326"/>
                      <a:pt x="115282" y="29070"/>
                    </a:cubicBezTo>
                    <a:cubicBezTo>
                      <a:pt x="117080" y="34815"/>
                      <a:pt x="117980" y="40858"/>
                      <a:pt x="117980" y="47252"/>
                    </a:cubicBezTo>
                    <a:lnTo>
                      <a:pt x="97850" y="47252"/>
                    </a:lnTo>
                    <a:cubicBezTo>
                      <a:pt x="97850" y="43056"/>
                      <a:pt x="97401" y="39160"/>
                      <a:pt x="96501" y="35514"/>
                    </a:cubicBezTo>
                    <a:cubicBezTo>
                      <a:pt x="95602" y="31867"/>
                      <a:pt x="94104" y="28721"/>
                      <a:pt x="92006" y="26024"/>
                    </a:cubicBezTo>
                    <a:cubicBezTo>
                      <a:pt x="89908" y="23326"/>
                      <a:pt x="87211" y="21179"/>
                      <a:pt x="83864" y="19630"/>
                    </a:cubicBezTo>
                    <a:cubicBezTo>
                      <a:pt x="80518" y="18082"/>
                      <a:pt x="76372" y="17282"/>
                      <a:pt x="71477" y="17282"/>
                    </a:cubicBezTo>
                    <a:cubicBezTo>
                      <a:pt x="68430" y="17282"/>
                      <a:pt x="65533" y="17732"/>
                      <a:pt x="62786" y="18631"/>
                    </a:cubicBezTo>
                    <a:cubicBezTo>
                      <a:pt x="59989" y="19530"/>
                      <a:pt x="57541" y="20979"/>
                      <a:pt x="55343" y="22977"/>
                    </a:cubicBezTo>
                    <a:cubicBezTo>
                      <a:pt x="53146" y="24975"/>
                      <a:pt x="51447" y="27572"/>
                      <a:pt x="50148" y="30769"/>
                    </a:cubicBezTo>
                    <a:cubicBezTo>
                      <a:pt x="48850" y="33966"/>
                      <a:pt x="48200" y="37861"/>
                      <a:pt x="48200" y="42557"/>
                    </a:cubicBezTo>
                    <a:lnTo>
                      <a:pt x="48200" y="68830"/>
                    </a:lnTo>
                    <a:lnTo>
                      <a:pt x="66981" y="68830"/>
                    </a:lnTo>
                    <a:lnTo>
                      <a:pt x="66981" y="86861"/>
                    </a:lnTo>
                    <a:lnTo>
                      <a:pt x="48200" y="86861"/>
                    </a:lnTo>
                    <a:lnTo>
                      <a:pt x="48200" y="251843"/>
                    </a:lnTo>
                    <a:lnTo>
                      <a:pt x="28071" y="251843"/>
                    </a:lnTo>
                    <a:lnTo>
                      <a:pt x="28071" y="8686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33" name="Google Shape;4133;g34ed79b00d1_0_3626"/>
              <p:cNvSpPr/>
              <p:nvPr/>
            </p:nvSpPr>
            <p:spPr>
              <a:xfrm>
                <a:off x="5540666" y="4709293"/>
                <a:ext cx="211484" cy="186060"/>
              </a:xfrm>
              <a:custGeom>
                <a:rect b="b" l="l" r="r" t="t"/>
                <a:pathLst>
                  <a:path extrusionOk="0" h="186060" w="211484">
                    <a:moveTo>
                      <a:pt x="109488" y="120027"/>
                    </a:moveTo>
                    <a:cubicBezTo>
                      <a:pt x="103694" y="116731"/>
                      <a:pt x="98450" y="112985"/>
                      <a:pt x="93754" y="108689"/>
                    </a:cubicBezTo>
                    <a:cubicBezTo>
                      <a:pt x="89109" y="104393"/>
                      <a:pt x="84864" y="99698"/>
                      <a:pt x="81118" y="94653"/>
                    </a:cubicBezTo>
                    <a:cubicBezTo>
                      <a:pt x="74874" y="96452"/>
                      <a:pt x="69579" y="98749"/>
                      <a:pt x="65084" y="101596"/>
                    </a:cubicBezTo>
                    <a:cubicBezTo>
                      <a:pt x="60638" y="104443"/>
                      <a:pt x="56942" y="107490"/>
                      <a:pt x="54045" y="110787"/>
                    </a:cubicBezTo>
                    <a:cubicBezTo>
                      <a:pt x="51148" y="114083"/>
                      <a:pt x="49000" y="117580"/>
                      <a:pt x="47602" y="121176"/>
                    </a:cubicBezTo>
                    <a:cubicBezTo>
                      <a:pt x="46203" y="124773"/>
                      <a:pt x="45504" y="128269"/>
                      <a:pt x="45504" y="131616"/>
                    </a:cubicBezTo>
                    <a:cubicBezTo>
                      <a:pt x="45504" y="136011"/>
                      <a:pt x="46603" y="140057"/>
                      <a:pt x="48750" y="143653"/>
                    </a:cubicBezTo>
                    <a:cubicBezTo>
                      <a:pt x="50898" y="147250"/>
                      <a:pt x="53945" y="150546"/>
                      <a:pt x="57841" y="153493"/>
                    </a:cubicBezTo>
                    <a:cubicBezTo>
                      <a:pt x="61738" y="156440"/>
                      <a:pt x="66382" y="159138"/>
                      <a:pt x="71827" y="161535"/>
                    </a:cubicBezTo>
                    <a:cubicBezTo>
                      <a:pt x="77272" y="163933"/>
                      <a:pt x="83265" y="166130"/>
                      <a:pt x="89809" y="168078"/>
                    </a:cubicBezTo>
                    <a:lnTo>
                      <a:pt x="83815" y="186010"/>
                    </a:lnTo>
                    <a:cubicBezTo>
                      <a:pt x="75474" y="183812"/>
                      <a:pt x="67731" y="181065"/>
                      <a:pt x="60638" y="177768"/>
                    </a:cubicBezTo>
                    <a:cubicBezTo>
                      <a:pt x="53546" y="174472"/>
                      <a:pt x="47352" y="170626"/>
                      <a:pt x="42157" y="166180"/>
                    </a:cubicBezTo>
                    <a:cubicBezTo>
                      <a:pt x="36962" y="161735"/>
                      <a:pt x="32867" y="156640"/>
                      <a:pt x="29870" y="150896"/>
                    </a:cubicBezTo>
                    <a:cubicBezTo>
                      <a:pt x="26873" y="145152"/>
                      <a:pt x="25374" y="138758"/>
                      <a:pt x="25374" y="131616"/>
                    </a:cubicBezTo>
                    <a:cubicBezTo>
                      <a:pt x="25374" y="125872"/>
                      <a:pt x="26373" y="120377"/>
                      <a:pt x="28321" y="115032"/>
                    </a:cubicBezTo>
                    <a:cubicBezTo>
                      <a:pt x="30269" y="109738"/>
                      <a:pt x="33166" y="104743"/>
                      <a:pt x="37012" y="100198"/>
                    </a:cubicBezTo>
                    <a:cubicBezTo>
                      <a:pt x="40859" y="95602"/>
                      <a:pt x="45603" y="91457"/>
                      <a:pt x="51298" y="87760"/>
                    </a:cubicBezTo>
                    <a:cubicBezTo>
                      <a:pt x="56992" y="84014"/>
                      <a:pt x="63536" y="80967"/>
                      <a:pt x="70978" y="78470"/>
                    </a:cubicBezTo>
                    <a:cubicBezTo>
                      <a:pt x="68381" y="73375"/>
                      <a:pt x="66083" y="68230"/>
                      <a:pt x="64085" y="62936"/>
                    </a:cubicBezTo>
                    <a:cubicBezTo>
                      <a:pt x="62137" y="57641"/>
                      <a:pt x="60439" y="52446"/>
                      <a:pt x="59090" y="47202"/>
                    </a:cubicBezTo>
                    <a:cubicBezTo>
                      <a:pt x="57741" y="42007"/>
                      <a:pt x="56643" y="36962"/>
                      <a:pt x="55843" y="32017"/>
                    </a:cubicBezTo>
                    <a:cubicBezTo>
                      <a:pt x="55044" y="27122"/>
                      <a:pt x="54445" y="22427"/>
                      <a:pt x="54145" y="18032"/>
                    </a:cubicBezTo>
                    <a:lnTo>
                      <a:pt x="0" y="18032"/>
                    </a:lnTo>
                    <a:lnTo>
                      <a:pt x="0" y="0"/>
                    </a:lnTo>
                    <a:lnTo>
                      <a:pt x="211485" y="0"/>
                    </a:lnTo>
                    <a:lnTo>
                      <a:pt x="211485" y="18032"/>
                    </a:lnTo>
                    <a:lnTo>
                      <a:pt x="164332" y="18032"/>
                    </a:lnTo>
                    <a:cubicBezTo>
                      <a:pt x="163983" y="22427"/>
                      <a:pt x="163434" y="27122"/>
                      <a:pt x="162684" y="32017"/>
                    </a:cubicBezTo>
                    <a:cubicBezTo>
                      <a:pt x="161885" y="36912"/>
                      <a:pt x="160836" y="42007"/>
                      <a:pt x="159487" y="47202"/>
                    </a:cubicBezTo>
                    <a:cubicBezTo>
                      <a:pt x="158139" y="52396"/>
                      <a:pt x="156491" y="57641"/>
                      <a:pt x="154493" y="62936"/>
                    </a:cubicBezTo>
                    <a:cubicBezTo>
                      <a:pt x="152495" y="68230"/>
                      <a:pt x="150247" y="73375"/>
                      <a:pt x="147600" y="78470"/>
                    </a:cubicBezTo>
                    <a:cubicBezTo>
                      <a:pt x="155292" y="81017"/>
                      <a:pt x="161985" y="84214"/>
                      <a:pt x="167679" y="88060"/>
                    </a:cubicBezTo>
                    <a:cubicBezTo>
                      <a:pt x="173373" y="91906"/>
                      <a:pt x="178068" y="96152"/>
                      <a:pt x="181865" y="100847"/>
                    </a:cubicBezTo>
                    <a:cubicBezTo>
                      <a:pt x="185661" y="105542"/>
                      <a:pt x="188408" y="110487"/>
                      <a:pt x="190256" y="115832"/>
                    </a:cubicBezTo>
                    <a:cubicBezTo>
                      <a:pt x="192104" y="121176"/>
                      <a:pt x="193003" y="126571"/>
                      <a:pt x="193003" y="132165"/>
                    </a:cubicBezTo>
                    <a:cubicBezTo>
                      <a:pt x="193003" y="139208"/>
                      <a:pt x="191605" y="145552"/>
                      <a:pt x="188758" y="151196"/>
                    </a:cubicBezTo>
                    <a:cubicBezTo>
                      <a:pt x="185911" y="156840"/>
                      <a:pt x="181965" y="161885"/>
                      <a:pt x="176870" y="166280"/>
                    </a:cubicBezTo>
                    <a:cubicBezTo>
                      <a:pt x="171775" y="170676"/>
                      <a:pt x="165631" y="174522"/>
                      <a:pt x="158439" y="177818"/>
                    </a:cubicBezTo>
                    <a:cubicBezTo>
                      <a:pt x="151296" y="181115"/>
                      <a:pt x="143354" y="183812"/>
                      <a:pt x="134663" y="186060"/>
                    </a:cubicBezTo>
                    <a:lnTo>
                      <a:pt x="128419" y="167629"/>
                    </a:lnTo>
                    <a:cubicBezTo>
                      <a:pt x="134713" y="165930"/>
                      <a:pt x="140557" y="163883"/>
                      <a:pt x="145951" y="161485"/>
                    </a:cubicBezTo>
                    <a:cubicBezTo>
                      <a:pt x="151346" y="159138"/>
                      <a:pt x="156041" y="156390"/>
                      <a:pt x="160087" y="153344"/>
                    </a:cubicBezTo>
                    <a:cubicBezTo>
                      <a:pt x="164133" y="150296"/>
                      <a:pt x="167230" y="146850"/>
                      <a:pt x="169477" y="143104"/>
                    </a:cubicBezTo>
                    <a:cubicBezTo>
                      <a:pt x="171725" y="139358"/>
                      <a:pt x="172874" y="135212"/>
                      <a:pt x="172874" y="130716"/>
                    </a:cubicBezTo>
                    <a:cubicBezTo>
                      <a:pt x="172874" y="127270"/>
                      <a:pt x="172175" y="123774"/>
                      <a:pt x="170726" y="120227"/>
                    </a:cubicBezTo>
                    <a:cubicBezTo>
                      <a:pt x="169277" y="116681"/>
                      <a:pt x="167130" y="113284"/>
                      <a:pt x="164282" y="110038"/>
                    </a:cubicBezTo>
                    <a:cubicBezTo>
                      <a:pt x="161436" y="106791"/>
                      <a:pt x="157789" y="103794"/>
                      <a:pt x="153444" y="101097"/>
                    </a:cubicBezTo>
                    <a:cubicBezTo>
                      <a:pt x="149098" y="98400"/>
                      <a:pt x="143953" y="96052"/>
                      <a:pt x="138059" y="94154"/>
                    </a:cubicBezTo>
                    <a:cubicBezTo>
                      <a:pt x="134213" y="99299"/>
                      <a:pt x="129917" y="104094"/>
                      <a:pt x="125223" y="108539"/>
                    </a:cubicBezTo>
                    <a:cubicBezTo>
                      <a:pt x="120527" y="112935"/>
                      <a:pt x="115233" y="116831"/>
                      <a:pt x="109338" y="120177"/>
                    </a:cubicBezTo>
                    <a:close/>
                    <a:moveTo>
                      <a:pt x="109089" y="97201"/>
                    </a:moveTo>
                    <a:cubicBezTo>
                      <a:pt x="113834" y="92955"/>
                      <a:pt x="118230" y="88060"/>
                      <a:pt x="122276" y="82616"/>
                    </a:cubicBezTo>
                    <a:cubicBezTo>
                      <a:pt x="126321" y="77171"/>
                      <a:pt x="129867" y="71077"/>
                      <a:pt x="132964" y="64434"/>
                    </a:cubicBezTo>
                    <a:cubicBezTo>
                      <a:pt x="136062" y="57791"/>
                      <a:pt x="138559" y="50648"/>
                      <a:pt x="140507" y="42906"/>
                    </a:cubicBezTo>
                    <a:cubicBezTo>
                      <a:pt x="142455" y="35164"/>
                      <a:pt x="143753" y="26873"/>
                      <a:pt x="144303" y="18032"/>
                    </a:cubicBezTo>
                    <a:lnTo>
                      <a:pt x="74324" y="18032"/>
                    </a:lnTo>
                    <a:cubicBezTo>
                      <a:pt x="74874" y="26873"/>
                      <a:pt x="76123" y="35164"/>
                      <a:pt x="78070" y="42906"/>
                    </a:cubicBezTo>
                    <a:cubicBezTo>
                      <a:pt x="79968" y="50648"/>
                      <a:pt x="82466" y="57791"/>
                      <a:pt x="85413" y="64334"/>
                    </a:cubicBezTo>
                    <a:cubicBezTo>
                      <a:pt x="88360" y="70878"/>
                      <a:pt x="91906" y="76872"/>
                      <a:pt x="95902" y="82366"/>
                    </a:cubicBezTo>
                    <a:cubicBezTo>
                      <a:pt x="99898" y="87860"/>
                      <a:pt x="104294" y="92805"/>
                      <a:pt x="109039" y="9720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34" name="Google Shape;4134;g34ed79b00d1_0_3626"/>
              <p:cNvSpPr/>
              <p:nvPr/>
            </p:nvSpPr>
            <p:spPr>
              <a:xfrm>
                <a:off x="5743709" y="4640463"/>
                <a:ext cx="117979" cy="251843"/>
              </a:xfrm>
              <a:custGeom>
                <a:rect b="b" l="l" r="r" t="t"/>
                <a:pathLst>
                  <a:path extrusionOk="0" h="251843" w="117979">
                    <a:moveTo>
                      <a:pt x="27971" y="86861"/>
                    </a:moveTo>
                    <a:lnTo>
                      <a:pt x="0" y="86861"/>
                    </a:lnTo>
                    <a:lnTo>
                      <a:pt x="0" y="68830"/>
                    </a:lnTo>
                    <a:lnTo>
                      <a:pt x="27971" y="68830"/>
                    </a:lnTo>
                    <a:lnTo>
                      <a:pt x="27971" y="44055"/>
                    </a:lnTo>
                    <a:cubicBezTo>
                      <a:pt x="27971" y="36213"/>
                      <a:pt x="29121" y="29470"/>
                      <a:pt x="31368" y="23876"/>
                    </a:cubicBezTo>
                    <a:cubicBezTo>
                      <a:pt x="33616" y="18282"/>
                      <a:pt x="36663" y="13686"/>
                      <a:pt x="40559" y="10190"/>
                    </a:cubicBezTo>
                    <a:cubicBezTo>
                      <a:pt x="44455" y="6693"/>
                      <a:pt x="49000" y="4096"/>
                      <a:pt x="54195" y="2448"/>
                    </a:cubicBezTo>
                    <a:cubicBezTo>
                      <a:pt x="59389" y="799"/>
                      <a:pt x="64884" y="0"/>
                      <a:pt x="70728" y="0"/>
                    </a:cubicBezTo>
                    <a:cubicBezTo>
                      <a:pt x="79070" y="0"/>
                      <a:pt x="86212" y="1249"/>
                      <a:pt x="92206" y="3796"/>
                    </a:cubicBezTo>
                    <a:cubicBezTo>
                      <a:pt x="98200" y="6344"/>
                      <a:pt x="103045" y="9740"/>
                      <a:pt x="106891" y="14036"/>
                    </a:cubicBezTo>
                    <a:cubicBezTo>
                      <a:pt x="110737" y="18332"/>
                      <a:pt x="113484" y="23326"/>
                      <a:pt x="115283" y="29070"/>
                    </a:cubicBezTo>
                    <a:cubicBezTo>
                      <a:pt x="117081" y="34815"/>
                      <a:pt x="117980" y="40858"/>
                      <a:pt x="117980" y="47252"/>
                    </a:cubicBezTo>
                    <a:lnTo>
                      <a:pt x="97851" y="47252"/>
                    </a:lnTo>
                    <a:cubicBezTo>
                      <a:pt x="97851" y="43056"/>
                      <a:pt x="97401" y="39160"/>
                      <a:pt x="96502" y="35514"/>
                    </a:cubicBezTo>
                    <a:cubicBezTo>
                      <a:pt x="95602" y="31867"/>
                      <a:pt x="94104" y="28721"/>
                      <a:pt x="92006" y="26024"/>
                    </a:cubicBezTo>
                    <a:cubicBezTo>
                      <a:pt x="89908" y="23326"/>
                      <a:pt x="87211" y="21179"/>
                      <a:pt x="83865" y="19630"/>
                    </a:cubicBezTo>
                    <a:cubicBezTo>
                      <a:pt x="80518" y="18082"/>
                      <a:pt x="76372" y="17282"/>
                      <a:pt x="71477" y="17282"/>
                    </a:cubicBezTo>
                    <a:cubicBezTo>
                      <a:pt x="68431" y="17282"/>
                      <a:pt x="65533" y="17732"/>
                      <a:pt x="62786" y="18631"/>
                    </a:cubicBezTo>
                    <a:cubicBezTo>
                      <a:pt x="59989" y="19530"/>
                      <a:pt x="57541" y="20979"/>
                      <a:pt x="55344" y="22977"/>
                    </a:cubicBezTo>
                    <a:cubicBezTo>
                      <a:pt x="53146" y="24975"/>
                      <a:pt x="51448" y="27572"/>
                      <a:pt x="50149" y="30769"/>
                    </a:cubicBezTo>
                    <a:cubicBezTo>
                      <a:pt x="48850" y="33966"/>
                      <a:pt x="48201" y="37861"/>
                      <a:pt x="48201" y="42557"/>
                    </a:cubicBezTo>
                    <a:lnTo>
                      <a:pt x="48201" y="68830"/>
                    </a:lnTo>
                    <a:lnTo>
                      <a:pt x="66982" y="68830"/>
                    </a:lnTo>
                    <a:lnTo>
                      <a:pt x="66982" y="86861"/>
                    </a:lnTo>
                    <a:lnTo>
                      <a:pt x="48201" y="86861"/>
                    </a:lnTo>
                    <a:lnTo>
                      <a:pt x="48201" y="251843"/>
                    </a:lnTo>
                    <a:lnTo>
                      <a:pt x="28071" y="251843"/>
                    </a:lnTo>
                    <a:lnTo>
                      <a:pt x="28071" y="8686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35" name="Google Shape;4135;g34ed79b00d1_0_3626"/>
              <p:cNvSpPr/>
              <p:nvPr/>
            </p:nvSpPr>
            <p:spPr>
              <a:xfrm>
                <a:off x="5802000" y="4709243"/>
                <a:ext cx="279115" cy="183063"/>
              </a:xfrm>
              <a:custGeom>
                <a:rect b="b" l="l" r="r" t="t"/>
                <a:pathLst>
                  <a:path extrusionOk="0" h="183063" w="279115">
                    <a:moveTo>
                      <a:pt x="172074" y="50"/>
                    </a:moveTo>
                    <a:lnTo>
                      <a:pt x="211484" y="50"/>
                    </a:lnTo>
                    <a:lnTo>
                      <a:pt x="211484" y="18082"/>
                    </a:lnTo>
                    <a:lnTo>
                      <a:pt x="192354" y="18082"/>
                    </a:lnTo>
                    <a:lnTo>
                      <a:pt x="192354" y="183063"/>
                    </a:lnTo>
                    <a:lnTo>
                      <a:pt x="172124" y="183063"/>
                    </a:lnTo>
                    <a:lnTo>
                      <a:pt x="172124" y="84614"/>
                    </a:lnTo>
                    <a:cubicBezTo>
                      <a:pt x="164982" y="87710"/>
                      <a:pt x="158388" y="91057"/>
                      <a:pt x="152295" y="94653"/>
                    </a:cubicBezTo>
                    <a:cubicBezTo>
                      <a:pt x="146201" y="98250"/>
                      <a:pt x="140107" y="102495"/>
                      <a:pt x="134063" y="107440"/>
                    </a:cubicBezTo>
                    <a:cubicBezTo>
                      <a:pt x="132914" y="117181"/>
                      <a:pt x="131166" y="125472"/>
                      <a:pt x="128868" y="132365"/>
                    </a:cubicBezTo>
                    <a:cubicBezTo>
                      <a:pt x="126521" y="139258"/>
                      <a:pt x="123824" y="144902"/>
                      <a:pt x="120776" y="149298"/>
                    </a:cubicBezTo>
                    <a:cubicBezTo>
                      <a:pt x="117730" y="153693"/>
                      <a:pt x="114433" y="156940"/>
                      <a:pt x="110937" y="158988"/>
                    </a:cubicBezTo>
                    <a:cubicBezTo>
                      <a:pt x="107440" y="161036"/>
                      <a:pt x="103994" y="162035"/>
                      <a:pt x="100547" y="162035"/>
                    </a:cubicBezTo>
                    <a:cubicBezTo>
                      <a:pt x="98849" y="162035"/>
                      <a:pt x="97151" y="161785"/>
                      <a:pt x="95552" y="161236"/>
                    </a:cubicBezTo>
                    <a:cubicBezTo>
                      <a:pt x="93954" y="160686"/>
                      <a:pt x="92556" y="159887"/>
                      <a:pt x="91307" y="158738"/>
                    </a:cubicBezTo>
                    <a:cubicBezTo>
                      <a:pt x="90058" y="157589"/>
                      <a:pt x="89109" y="156091"/>
                      <a:pt x="88360" y="154243"/>
                    </a:cubicBezTo>
                    <a:cubicBezTo>
                      <a:pt x="87611" y="152395"/>
                      <a:pt x="87261" y="150197"/>
                      <a:pt x="87261" y="147549"/>
                    </a:cubicBezTo>
                    <a:cubicBezTo>
                      <a:pt x="87261" y="144752"/>
                      <a:pt x="87760" y="141556"/>
                      <a:pt x="88710" y="137909"/>
                    </a:cubicBezTo>
                    <a:cubicBezTo>
                      <a:pt x="89708" y="134263"/>
                      <a:pt x="91357" y="130367"/>
                      <a:pt x="93704" y="126121"/>
                    </a:cubicBezTo>
                    <a:cubicBezTo>
                      <a:pt x="96052" y="121876"/>
                      <a:pt x="99099" y="117480"/>
                      <a:pt x="102945" y="112785"/>
                    </a:cubicBezTo>
                    <a:cubicBezTo>
                      <a:pt x="106791" y="108140"/>
                      <a:pt x="111536" y="103395"/>
                      <a:pt x="117180" y="98549"/>
                    </a:cubicBezTo>
                    <a:cubicBezTo>
                      <a:pt x="116931" y="94054"/>
                      <a:pt x="116431" y="89359"/>
                      <a:pt x="115732" y="84514"/>
                    </a:cubicBezTo>
                    <a:cubicBezTo>
                      <a:pt x="115033" y="79669"/>
                      <a:pt x="114133" y="74874"/>
                      <a:pt x="113085" y="70228"/>
                    </a:cubicBezTo>
                    <a:cubicBezTo>
                      <a:pt x="112035" y="65583"/>
                      <a:pt x="110937" y="61088"/>
                      <a:pt x="109688" y="56792"/>
                    </a:cubicBezTo>
                    <a:cubicBezTo>
                      <a:pt x="108439" y="52496"/>
                      <a:pt x="107190" y="48650"/>
                      <a:pt x="105892" y="45204"/>
                    </a:cubicBezTo>
                    <a:cubicBezTo>
                      <a:pt x="102545" y="47352"/>
                      <a:pt x="98999" y="49849"/>
                      <a:pt x="95353" y="52796"/>
                    </a:cubicBezTo>
                    <a:cubicBezTo>
                      <a:pt x="91706" y="55743"/>
                      <a:pt x="88110" y="58790"/>
                      <a:pt x="84663" y="61987"/>
                    </a:cubicBezTo>
                    <a:cubicBezTo>
                      <a:pt x="81217" y="65183"/>
                      <a:pt x="78020" y="68330"/>
                      <a:pt x="75024" y="71527"/>
                    </a:cubicBezTo>
                    <a:cubicBezTo>
                      <a:pt x="72027" y="74674"/>
                      <a:pt x="69579" y="77521"/>
                      <a:pt x="67581" y="80068"/>
                    </a:cubicBezTo>
                    <a:cubicBezTo>
                      <a:pt x="67431" y="86112"/>
                      <a:pt x="66532" y="92356"/>
                      <a:pt x="64934" y="98699"/>
                    </a:cubicBezTo>
                    <a:cubicBezTo>
                      <a:pt x="63335" y="105093"/>
                      <a:pt x="61188" y="110887"/>
                      <a:pt x="58490" y="116131"/>
                    </a:cubicBezTo>
                    <a:cubicBezTo>
                      <a:pt x="55793" y="121376"/>
                      <a:pt x="52596" y="125672"/>
                      <a:pt x="48850" y="129018"/>
                    </a:cubicBezTo>
                    <a:cubicBezTo>
                      <a:pt x="45104" y="132365"/>
                      <a:pt x="41108" y="134063"/>
                      <a:pt x="36762" y="134063"/>
                    </a:cubicBezTo>
                    <a:cubicBezTo>
                      <a:pt x="35114" y="134063"/>
                      <a:pt x="33466" y="133813"/>
                      <a:pt x="31867" y="133264"/>
                    </a:cubicBezTo>
                    <a:cubicBezTo>
                      <a:pt x="30219" y="132715"/>
                      <a:pt x="28721" y="131866"/>
                      <a:pt x="27372" y="130666"/>
                    </a:cubicBezTo>
                    <a:cubicBezTo>
                      <a:pt x="26023" y="129468"/>
                      <a:pt x="24925" y="127969"/>
                      <a:pt x="24125" y="126071"/>
                    </a:cubicBezTo>
                    <a:cubicBezTo>
                      <a:pt x="23326" y="124173"/>
                      <a:pt x="22876" y="121876"/>
                      <a:pt x="22876" y="119178"/>
                    </a:cubicBezTo>
                    <a:cubicBezTo>
                      <a:pt x="22876" y="117280"/>
                      <a:pt x="23176" y="114883"/>
                      <a:pt x="23876" y="111886"/>
                    </a:cubicBezTo>
                    <a:cubicBezTo>
                      <a:pt x="24525" y="108889"/>
                      <a:pt x="25824" y="105392"/>
                      <a:pt x="27821" y="101346"/>
                    </a:cubicBezTo>
                    <a:cubicBezTo>
                      <a:pt x="29769" y="97301"/>
                      <a:pt x="32617" y="92755"/>
                      <a:pt x="36313" y="87660"/>
                    </a:cubicBezTo>
                    <a:cubicBezTo>
                      <a:pt x="40009" y="82566"/>
                      <a:pt x="44854" y="76971"/>
                      <a:pt x="50898" y="70828"/>
                    </a:cubicBezTo>
                    <a:cubicBezTo>
                      <a:pt x="50748" y="62636"/>
                      <a:pt x="49649" y="55294"/>
                      <a:pt x="47701" y="48800"/>
                    </a:cubicBezTo>
                    <a:cubicBezTo>
                      <a:pt x="45753" y="42307"/>
                      <a:pt x="43006" y="36762"/>
                      <a:pt x="39560" y="32217"/>
                    </a:cubicBezTo>
                    <a:cubicBezTo>
                      <a:pt x="36113" y="27672"/>
                      <a:pt x="31967" y="24175"/>
                      <a:pt x="27222" y="21728"/>
                    </a:cubicBezTo>
                    <a:cubicBezTo>
                      <a:pt x="22477" y="19280"/>
                      <a:pt x="17282" y="18032"/>
                      <a:pt x="11638" y="18032"/>
                    </a:cubicBezTo>
                    <a:lnTo>
                      <a:pt x="0" y="18032"/>
                    </a:lnTo>
                    <a:lnTo>
                      <a:pt x="0" y="0"/>
                    </a:lnTo>
                    <a:lnTo>
                      <a:pt x="13137" y="0"/>
                    </a:lnTo>
                    <a:cubicBezTo>
                      <a:pt x="21128" y="0"/>
                      <a:pt x="28221" y="1548"/>
                      <a:pt x="34365" y="4595"/>
                    </a:cubicBezTo>
                    <a:cubicBezTo>
                      <a:pt x="40509" y="7642"/>
                      <a:pt x="45753" y="11788"/>
                      <a:pt x="50149" y="16933"/>
                    </a:cubicBezTo>
                    <a:cubicBezTo>
                      <a:pt x="54545" y="22077"/>
                      <a:pt x="58091" y="28021"/>
                      <a:pt x="60838" y="34715"/>
                    </a:cubicBezTo>
                    <a:cubicBezTo>
                      <a:pt x="63585" y="41408"/>
                      <a:pt x="65583" y="48401"/>
                      <a:pt x="66782" y="55593"/>
                    </a:cubicBezTo>
                    <a:cubicBezTo>
                      <a:pt x="72426" y="50199"/>
                      <a:pt x="79119" y="44305"/>
                      <a:pt x="86861" y="37861"/>
                    </a:cubicBezTo>
                    <a:cubicBezTo>
                      <a:pt x="94603" y="31418"/>
                      <a:pt x="103644" y="24775"/>
                      <a:pt x="114033" y="17782"/>
                    </a:cubicBezTo>
                    <a:cubicBezTo>
                      <a:pt x="115682" y="20329"/>
                      <a:pt x="117480" y="23876"/>
                      <a:pt x="119428" y="28471"/>
                    </a:cubicBezTo>
                    <a:cubicBezTo>
                      <a:pt x="121376" y="33066"/>
                      <a:pt x="123324" y="38311"/>
                      <a:pt x="125222" y="44305"/>
                    </a:cubicBezTo>
                    <a:cubicBezTo>
                      <a:pt x="127120" y="50299"/>
                      <a:pt x="128868" y="56792"/>
                      <a:pt x="130517" y="63885"/>
                    </a:cubicBezTo>
                    <a:cubicBezTo>
                      <a:pt x="132165" y="70978"/>
                      <a:pt x="133464" y="78270"/>
                      <a:pt x="134463" y="85812"/>
                    </a:cubicBezTo>
                    <a:cubicBezTo>
                      <a:pt x="139458" y="82366"/>
                      <a:pt x="145102" y="79019"/>
                      <a:pt x="151445" y="75673"/>
                    </a:cubicBezTo>
                    <a:cubicBezTo>
                      <a:pt x="157789" y="72376"/>
                      <a:pt x="164682" y="69080"/>
                      <a:pt x="172124" y="65783"/>
                    </a:cubicBezTo>
                    <a:lnTo>
                      <a:pt x="172124" y="0"/>
                    </a:lnTo>
                    <a:close/>
                    <a:moveTo>
                      <a:pt x="279115" y="50"/>
                    </a:moveTo>
                    <a:lnTo>
                      <a:pt x="279115" y="18082"/>
                    </a:lnTo>
                    <a:lnTo>
                      <a:pt x="257637" y="18082"/>
                    </a:lnTo>
                    <a:lnTo>
                      <a:pt x="257637" y="120077"/>
                    </a:lnTo>
                    <a:lnTo>
                      <a:pt x="237507" y="120077"/>
                    </a:lnTo>
                    <a:lnTo>
                      <a:pt x="237507" y="18082"/>
                    </a:lnTo>
                    <a:lnTo>
                      <a:pt x="205240" y="18082"/>
                    </a:lnTo>
                    <a:lnTo>
                      <a:pt x="205240" y="50"/>
                    </a:lnTo>
                    <a:lnTo>
                      <a:pt x="279115" y="5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136" name="Google Shape;4136;g34ed79b00d1_0_3626"/>
            <p:cNvGrpSpPr/>
            <p:nvPr/>
          </p:nvGrpSpPr>
          <p:grpSpPr>
            <a:xfrm>
              <a:off x="736420" y="4210702"/>
              <a:ext cx="2207896" cy="386055"/>
              <a:chOff x="736420" y="4210702"/>
              <a:chExt cx="2207896" cy="386055"/>
            </a:xfrm>
          </p:grpSpPr>
          <p:sp>
            <p:nvSpPr>
              <p:cNvPr id="4137" name="Google Shape;4137;g34ed79b00d1_0_3626"/>
              <p:cNvSpPr/>
              <p:nvPr/>
            </p:nvSpPr>
            <p:spPr>
              <a:xfrm>
                <a:off x="736420" y="4312498"/>
                <a:ext cx="211434" cy="284259"/>
              </a:xfrm>
              <a:custGeom>
                <a:rect b="b" l="l" r="r" t="t"/>
                <a:pathLst>
                  <a:path extrusionOk="0" h="284259" w="211434">
                    <a:moveTo>
                      <a:pt x="124673" y="196250"/>
                    </a:moveTo>
                    <a:cubicBezTo>
                      <a:pt x="128219" y="195151"/>
                      <a:pt x="131765" y="193802"/>
                      <a:pt x="135312" y="192204"/>
                    </a:cubicBezTo>
                    <a:cubicBezTo>
                      <a:pt x="138808" y="190605"/>
                      <a:pt x="141955" y="188608"/>
                      <a:pt x="144702" y="186260"/>
                    </a:cubicBezTo>
                    <a:cubicBezTo>
                      <a:pt x="147449" y="183962"/>
                      <a:pt x="149697" y="181215"/>
                      <a:pt x="151445" y="178068"/>
                    </a:cubicBezTo>
                    <a:cubicBezTo>
                      <a:pt x="153194" y="174922"/>
                      <a:pt x="154043" y="171275"/>
                      <a:pt x="154043" y="167030"/>
                    </a:cubicBezTo>
                    <a:cubicBezTo>
                      <a:pt x="154043" y="158039"/>
                      <a:pt x="150297" y="151046"/>
                      <a:pt x="142854" y="146001"/>
                    </a:cubicBezTo>
                    <a:cubicBezTo>
                      <a:pt x="135412" y="140956"/>
                      <a:pt x="124773" y="138459"/>
                      <a:pt x="111037" y="138459"/>
                    </a:cubicBezTo>
                    <a:cubicBezTo>
                      <a:pt x="105542" y="138459"/>
                      <a:pt x="99848" y="139008"/>
                      <a:pt x="94104" y="140157"/>
                    </a:cubicBezTo>
                    <a:cubicBezTo>
                      <a:pt x="88310" y="141306"/>
                      <a:pt x="83065" y="143354"/>
                      <a:pt x="78270" y="146301"/>
                    </a:cubicBezTo>
                    <a:cubicBezTo>
                      <a:pt x="73525" y="149298"/>
                      <a:pt x="69629" y="153344"/>
                      <a:pt x="66582" y="158488"/>
                    </a:cubicBezTo>
                    <a:cubicBezTo>
                      <a:pt x="63535" y="163633"/>
                      <a:pt x="62037" y="170126"/>
                      <a:pt x="62037" y="178018"/>
                    </a:cubicBezTo>
                    <a:cubicBezTo>
                      <a:pt x="62037" y="185910"/>
                      <a:pt x="63585" y="193452"/>
                      <a:pt x="66732" y="200345"/>
                    </a:cubicBezTo>
                    <a:cubicBezTo>
                      <a:pt x="69879" y="207238"/>
                      <a:pt x="73974" y="213532"/>
                      <a:pt x="78969" y="219226"/>
                    </a:cubicBezTo>
                    <a:cubicBezTo>
                      <a:pt x="84014" y="224970"/>
                      <a:pt x="89658" y="230165"/>
                      <a:pt x="95902" y="234810"/>
                    </a:cubicBezTo>
                    <a:cubicBezTo>
                      <a:pt x="102196" y="239456"/>
                      <a:pt x="108439" y="243551"/>
                      <a:pt x="114633" y="247148"/>
                    </a:cubicBezTo>
                    <a:cubicBezTo>
                      <a:pt x="120877" y="250694"/>
                      <a:pt x="126721" y="253741"/>
                      <a:pt x="132215" y="256138"/>
                    </a:cubicBezTo>
                    <a:cubicBezTo>
                      <a:pt x="137709" y="258586"/>
                      <a:pt x="142305" y="260484"/>
                      <a:pt x="146001" y="261883"/>
                    </a:cubicBezTo>
                    <a:lnTo>
                      <a:pt x="135312" y="284260"/>
                    </a:lnTo>
                    <a:cubicBezTo>
                      <a:pt x="127720" y="281013"/>
                      <a:pt x="120027" y="277467"/>
                      <a:pt x="112185" y="273621"/>
                    </a:cubicBezTo>
                    <a:cubicBezTo>
                      <a:pt x="104343" y="269775"/>
                      <a:pt x="96751" y="265579"/>
                      <a:pt x="89409" y="260984"/>
                    </a:cubicBezTo>
                    <a:cubicBezTo>
                      <a:pt x="82066" y="256388"/>
                      <a:pt x="75123" y="251343"/>
                      <a:pt x="68630" y="245799"/>
                    </a:cubicBezTo>
                    <a:cubicBezTo>
                      <a:pt x="62137" y="240255"/>
                      <a:pt x="56492" y="234161"/>
                      <a:pt x="51697" y="227468"/>
                    </a:cubicBezTo>
                    <a:cubicBezTo>
                      <a:pt x="46902" y="220775"/>
                      <a:pt x="43106" y="213382"/>
                      <a:pt x="40359" y="205390"/>
                    </a:cubicBezTo>
                    <a:cubicBezTo>
                      <a:pt x="37612" y="197399"/>
                      <a:pt x="36213" y="188658"/>
                      <a:pt x="36213" y="179267"/>
                    </a:cubicBezTo>
                    <a:cubicBezTo>
                      <a:pt x="36213" y="169877"/>
                      <a:pt x="37412" y="162035"/>
                      <a:pt x="39859" y="155192"/>
                    </a:cubicBezTo>
                    <a:cubicBezTo>
                      <a:pt x="42307" y="148349"/>
                      <a:pt x="45653" y="142305"/>
                      <a:pt x="49999" y="137110"/>
                    </a:cubicBezTo>
                    <a:cubicBezTo>
                      <a:pt x="44055" y="130317"/>
                      <a:pt x="39659" y="123424"/>
                      <a:pt x="36862" y="116531"/>
                    </a:cubicBezTo>
                    <a:cubicBezTo>
                      <a:pt x="34065" y="109588"/>
                      <a:pt x="32667" y="102096"/>
                      <a:pt x="32667" y="93954"/>
                    </a:cubicBezTo>
                    <a:cubicBezTo>
                      <a:pt x="32667" y="89309"/>
                      <a:pt x="33216" y="84913"/>
                      <a:pt x="34365" y="80817"/>
                    </a:cubicBezTo>
                    <a:cubicBezTo>
                      <a:pt x="35514" y="76722"/>
                      <a:pt x="37562" y="73125"/>
                      <a:pt x="40509" y="70029"/>
                    </a:cubicBezTo>
                    <a:cubicBezTo>
                      <a:pt x="43506" y="66932"/>
                      <a:pt x="47601" y="64484"/>
                      <a:pt x="52896" y="62636"/>
                    </a:cubicBezTo>
                    <a:cubicBezTo>
                      <a:pt x="58191" y="60788"/>
                      <a:pt x="65084" y="59889"/>
                      <a:pt x="73525" y="59889"/>
                    </a:cubicBezTo>
                    <a:lnTo>
                      <a:pt x="147000" y="59889"/>
                    </a:lnTo>
                    <a:lnTo>
                      <a:pt x="147000" y="23875"/>
                    </a:lnTo>
                    <a:lnTo>
                      <a:pt x="0" y="23875"/>
                    </a:lnTo>
                    <a:lnTo>
                      <a:pt x="0" y="0"/>
                    </a:lnTo>
                    <a:lnTo>
                      <a:pt x="211434" y="0"/>
                    </a:lnTo>
                    <a:lnTo>
                      <a:pt x="211434" y="23875"/>
                    </a:lnTo>
                    <a:lnTo>
                      <a:pt x="173623" y="23875"/>
                    </a:lnTo>
                    <a:lnTo>
                      <a:pt x="173623" y="83565"/>
                    </a:lnTo>
                    <a:lnTo>
                      <a:pt x="80318" y="83565"/>
                    </a:lnTo>
                    <a:cubicBezTo>
                      <a:pt x="76122" y="83565"/>
                      <a:pt x="72576" y="83914"/>
                      <a:pt x="69679" y="84614"/>
                    </a:cubicBezTo>
                    <a:cubicBezTo>
                      <a:pt x="66782" y="85313"/>
                      <a:pt x="64534" y="86362"/>
                      <a:pt x="62786" y="87760"/>
                    </a:cubicBezTo>
                    <a:cubicBezTo>
                      <a:pt x="61038" y="89159"/>
                      <a:pt x="59839" y="90907"/>
                      <a:pt x="59140" y="93055"/>
                    </a:cubicBezTo>
                    <a:cubicBezTo>
                      <a:pt x="58440" y="95153"/>
                      <a:pt x="58091" y="97650"/>
                      <a:pt x="58091" y="100447"/>
                    </a:cubicBezTo>
                    <a:cubicBezTo>
                      <a:pt x="58091" y="104244"/>
                      <a:pt x="58740" y="107890"/>
                      <a:pt x="60039" y="111486"/>
                    </a:cubicBezTo>
                    <a:cubicBezTo>
                      <a:pt x="61337" y="115032"/>
                      <a:pt x="63785" y="119078"/>
                      <a:pt x="67331" y="123474"/>
                    </a:cubicBezTo>
                    <a:cubicBezTo>
                      <a:pt x="73625" y="120227"/>
                      <a:pt x="80518" y="117830"/>
                      <a:pt x="88010" y="116231"/>
                    </a:cubicBezTo>
                    <a:cubicBezTo>
                      <a:pt x="95502" y="114683"/>
                      <a:pt x="103394" y="113884"/>
                      <a:pt x="111636" y="113884"/>
                    </a:cubicBezTo>
                    <a:cubicBezTo>
                      <a:pt x="121176" y="113884"/>
                      <a:pt x="130067" y="114983"/>
                      <a:pt x="138309" y="117131"/>
                    </a:cubicBezTo>
                    <a:cubicBezTo>
                      <a:pt x="146600" y="119278"/>
                      <a:pt x="153793" y="122575"/>
                      <a:pt x="159887" y="126920"/>
                    </a:cubicBezTo>
                    <a:cubicBezTo>
                      <a:pt x="165981" y="131316"/>
                      <a:pt x="170826" y="136860"/>
                      <a:pt x="174322" y="143653"/>
                    </a:cubicBezTo>
                    <a:cubicBezTo>
                      <a:pt x="177818" y="150396"/>
                      <a:pt x="179617" y="158338"/>
                      <a:pt x="179617" y="167429"/>
                    </a:cubicBezTo>
                    <a:cubicBezTo>
                      <a:pt x="179617" y="176520"/>
                      <a:pt x="178118" y="183613"/>
                      <a:pt x="175171" y="189656"/>
                    </a:cubicBezTo>
                    <a:cubicBezTo>
                      <a:pt x="172174" y="195700"/>
                      <a:pt x="168478" y="200795"/>
                      <a:pt x="163983" y="204891"/>
                    </a:cubicBezTo>
                    <a:cubicBezTo>
                      <a:pt x="159487" y="208987"/>
                      <a:pt x="154592" y="212333"/>
                      <a:pt x="149298" y="214881"/>
                    </a:cubicBezTo>
                    <a:cubicBezTo>
                      <a:pt x="144003" y="217428"/>
                      <a:pt x="139058" y="219526"/>
                      <a:pt x="134513" y="221124"/>
                    </a:cubicBezTo>
                    <a:lnTo>
                      <a:pt x="124623" y="19615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38" name="Google Shape;4138;g34ed79b00d1_0_3626"/>
              <p:cNvSpPr/>
              <p:nvPr/>
            </p:nvSpPr>
            <p:spPr>
              <a:xfrm>
                <a:off x="936516" y="4312697"/>
                <a:ext cx="235109" cy="241803"/>
              </a:xfrm>
              <a:custGeom>
                <a:rect b="b" l="l" r="r" t="t"/>
                <a:pathLst>
                  <a:path extrusionOk="0" h="241803" w="235109">
                    <a:moveTo>
                      <a:pt x="235110" y="23726"/>
                    </a:moveTo>
                    <a:lnTo>
                      <a:pt x="201045" y="23726"/>
                    </a:lnTo>
                    <a:lnTo>
                      <a:pt x="201045" y="241803"/>
                    </a:lnTo>
                    <a:lnTo>
                      <a:pt x="174422" y="241803"/>
                    </a:lnTo>
                    <a:lnTo>
                      <a:pt x="174422" y="150796"/>
                    </a:lnTo>
                    <a:lnTo>
                      <a:pt x="85163" y="150796"/>
                    </a:lnTo>
                    <a:lnTo>
                      <a:pt x="85163" y="170126"/>
                    </a:lnTo>
                    <a:cubicBezTo>
                      <a:pt x="85163" y="173473"/>
                      <a:pt x="85013" y="176470"/>
                      <a:pt x="84763" y="179067"/>
                    </a:cubicBezTo>
                    <a:cubicBezTo>
                      <a:pt x="84514" y="181665"/>
                      <a:pt x="83914" y="183812"/>
                      <a:pt x="82965" y="185561"/>
                    </a:cubicBezTo>
                    <a:cubicBezTo>
                      <a:pt x="82016" y="187309"/>
                      <a:pt x="80768" y="188608"/>
                      <a:pt x="79069" y="189557"/>
                    </a:cubicBezTo>
                    <a:cubicBezTo>
                      <a:pt x="77371" y="190456"/>
                      <a:pt x="75123" y="190955"/>
                      <a:pt x="72326" y="190955"/>
                    </a:cubicBezTo>
                    <a:cubicBezTo>
                      <a:pt x="69529" y="190955"/>
                      <a:pt x="66382" y="190106"/>
                      <a:pt x="62936" y="188458"/>
                    </a:cubicBezTo>
                    <a:cubicBezTo>
                      <a:pt x="59489" y="186759"/>
                      <a:pt x="55943" y="184512"/>
                      <a:pt x="52396" y="181665"/>
                    </a:cubicBezTo>
                    <a:cubicBezTo>
                      <a:pt x="48850" y="178817"/>
                      <a:pt x="45354" y="175571"/>
                      <a:pt x="42007" y="171925"/>
                    </a:cubicBezTo>
                    <a:cubicBezTo>
                      <a:pt x="38660" y="168278"/>
                      <a:pt x="35664" y="164532"/>
                      <a:pt x="33016" y="160586"/>
                    </a:cubicBezTo>
                    <a:cubicBezTo>
                      <a:pt x="30369" y="156640"/>
                      <a:pt x="28221" y="152694"/>
                      <a:pt x="26623" y="148798"/>
                    </a:cubicBezTo>
                    <a:cubicBezTo>
                      <a:pt x="25024" y="144902"/>
                      <a:pt x="24175" y="141356"/>
                      <a:pt x="24175" y="138109"/>
                    </a:cubicBezTo>
                    <a:cubicBezTo>
                      <a:pt x="24175" y="135811"/>
                      <a:pt x="24575" y="133963"/>
                      <a:pt x="25374" y="132515"/>
                    </a:cubicBezTo>
                    <a:cubicBezTo>
                      <a:pt x="26173" y="131066"/>
                      <a:pt x="27322" y="129967"/>
                      <a:pt x="28771" y="129168"/>
                    </a:cubicBezTo>
                    <a:cubicBezTo>
                      <a:pt x="30219" y="128419"/>
                      <a:pt x="31967" y="127920"/>
                      <a:pt x="34065" y="127620"/>
                    </a:cubicBezTo>
                    <a:cubicBezTo>
                      <a:pt x="36113" y="127370"/>
                      <a:pt x="38461" y="127220"/>
                      <a:pt x="41058" y="127220"/>
                    </a:cubicBezTo>
                    <a:lnTo>
                      <a:pt x="58590" y="127220"/>
                    </a:lnTo>
                    <a:lnTo>
                      <a:pt x="58590" y="23876"/>
                    </a:lnTo>
                    <a:lnTo>
                      <a:pt x="0" y="23876"/>
                    </a:lnTo>
                    <a:lnTo>
                      <a:pt x="0" y="0"/>
                    </a:lnTo>
                    <a:lnTo>
                      <a:pt x="235110" y="0"/>
                    </a:lnTo>
                    <a:lnTo>
                      <a:pt x="235110" y="23876"/>
                    </a:lnTo>
                    <a:close/>
                    <a:moveTo>
                      <a:pt x="85213" y="23726"/>
                    </a:moveTo>
                    <a:lnTo>
                      <a:pt x="85213" y="127070"/>
                    </a:lnTo>
                    <a:lnTo>
                      <a:pt x="174472" y="127070"/>
                    </a:lnTo>
                    <a:lnTo>
                      <a:pt x="174472" y="23726"/>
                    </a:lnTo>
                    <a:lnTo>
                      <a:pt x="85213" y="23726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39" name="Google Shape;4139;g34ed79b00d1_0_3626"/>
              <p:cNvSpPr/>
              <p:nvPr/>
            </p:nvSpPr>
            <p:spPr>
              <a:xfrm>
                <a:off x="1251245" y="4312498"/>
                <a:ext cx="211434" cy="284259"/>
              </a:xfrm>
              <a:custGeom>
                <a:rect b="b" l="l" r="r" t="t"/>
                <a:pathLst>
                  <a:path extrusionOk="0" h="284259" w="211434">
                    <a:moveTo>
                      <a:pt x="124673" y="196250"/>
                    </a:moveTo>
                    <a:cubicBezTo>
                      <a:pt x="128219" y="195151"/>
                      <a:pt x="131766" y="193802"/>
                      <a:pt x="135312" y="192204"/>
                    </a:cubicBezTo>
                    <a:cubicBezTo>
                      <a:pt x="138808" y="190605"/>
                      <a:pt x="141955" y="188608"/>
                      <a:pt x="144702" y="186260"/>
                    </a:cubicBezTo>
                    <a:cubicBezTo>
                      <a:pt x="147449" y="183962"/>
                      <a:pt x="149697" y="181215"/>
                      <a:pt x="151445" y="178068"/>
                    </a:cubicBezTo>
                    <a:cubicBezTo>
                      <a:pt x="153194" y="174922"/>
                      <a:pt x="154043" y="171275"/>
                      <a:pt x="154043" y="167030"/>
                    </a:cubicBezTo>
                    <a:cubicBezTo>
                      <a:pt x="154043" y="158039"/>
                      <a:pt x="150297" y="151046"/>
                      <a:pt x="142854" y="146001"/>
                    </a:cubicBezTo>
                    <a:cubicBezTo>
                      <a:pt x="135412" y="140956"/>
                      <a:pt x="124773" y="138459"/>
                      <a:pt x="111037" y="138459"/>
                    </a:cubicBezTo>
                    <a:cubicBezTo>
                      <a:pt x="105542" y="138459"/>
                      <a:pt x="99848" y="139008"/>
                      <a:pt x="94104" y="140157"/>
                    </a:cubicBezTo>
                    <a:cubicBezTo>
                      <a:pt x="88310" y="141306"/>
                      <a:pt x="83065" y="143354"/>
                      <a:pt x="78270" y="146301"/>
                    </a:cubicBezTo>
                    <a:cubicBezTo>
                      <a:pt x="73525" y="149298"/>
                      <a:pt x="69629" y="153344"/>
                      <a:pt x="66582" y="158488"/>
                    </a:cubicBezTo>
                    <a:cubicBezTo>
                      <a:pt x="63535" y="163633"/>
                      <a:pt x="62037" y="170126"/>
                      <a:pt x="62037" y="178018"/>
                    </a:cubicBezTo>
                    <a:cubicBezTo>
                      <a:pt x="62037" y="185910"/>
                      <a:pt x="63585" y="193452"/>
                      <a:pt x="66732" y="200345"/>
                    </a:cubicBezTo>
                    <a:cubicBezTo>
                      <a:pt x="69879" y="207238"/>
                      <a:pt x="73974" y="213532"/>
                      <a:pt x="78969" y="219226"/>
                    </a:cubicBezTo>
                    <a:cubicBezTo>
                      <a:pt x="84014" y="224970"/>
                      <a:pt x="89659" y="230165"/>
                      <a:pt x="95902" y="234810"/>
                    </a:cubicBezTo>
                    <a:cubicBezTo>
                      <a:pt x="102196" y="239456"/>
                      <a:pt x="108439" y="243551"/>
                      <a:pt x="114633" y="247148"/>
                    </a:cubicBezTo>
                    <a:cubicBezTo>
                      <a:pt x="120877" y="250694"/>
                      <a:pt x="126721" y="253741"/>
                      <a:pt x="132215" y="256138"/>
                    </a:cubicBezTo>
                    <a:cubicBezTo>
                      <a:pt x="137709" y="258586"/>
                      <a:pt x="142305" y="260484"/>
                      <a:pt x="146001" y="261883"/>
                    </a:cubicBezTo>
                    <a:lnTo>
                      <a:pt x="135312" y="284260"/>
                    </a:lnTo>
                    <a:cubicBezTo>
                      <a:pt x="127720" y="281013"/>
                      <a:pt x="120027" y="277467"/>
                      <a:pt x="112185" y="273621"/>
                    </a:cubicBezTo>
                    <a:cubicBezTo>
                      <a:pt x="104344" y="269775"/>
                      <a:pt x="96751" y="265579"/>
                      <a:pt x="89409" y="260984"/>
                    </a:cubicBezTo>
                    <a:cubicBezTo>
                      <a:pt x="82066" y="256388"/>
                      <a:pt x="75123" y="251343"/>
                      <a:pt x="68630" y="245799"/>
                    </a:cubicBezTo>
                    <a:cubicBezTo>
                      <a:pt x="62137" y="240255"/>
                      <a:pt x="56492" y="234161"/>
                      <a:pt x="51697" y="227468"/>
                    </a:cubicBezTo>
                    <a:cubicBezTo>
                      <a:pt x="46902" y="220775"/>
                      <a:pt x="43106" y="213382"/>
                      <a:pt x="40359" y="205390"/>
                    </a:cubicBezTo>
                    <a:cubicBezTo>
                      <a:pt x="37612" y="197399"/>
                      <a:pt x="36213" y="188658"/>
                      <a:pt x="36213" y="179267"/>
                    </a:cubicBezTo>
                    <a:cubicBezTo>
                      <a:pt x="36213" y="169877"/>
                      <a:pt x="37412" y="162035"/>
                      <a:pt x="39859" y="155192"/>
                    </a:cubicBezTo>
                    <a:cubicBezTo>
                      <a:pt x="42307" y="148349"/>
                      <a:pt x="45653" y="142305"/>
                      <a:pt x="49999" y="137110"/>
                    </a:cubicBezTo>
                    <a:cubicBezTo>
                      <a:pt x="44055" y="130317"/>
                      <a:pt x="39660" y="123424"/>
                      <a:pt x="36862" y="116531"/>
                    </a:cubicBezTo>
                    <a:cubicBezTo>
                      <a:pt x="34065" y="109588"/>
                      <a:pt x="32667" y="102096"/>
                      <a:pt x="32667" y="93954"/>
                    </a:cubicBezTo>
                    <a:cubicBezTo>
                      <a:pt x="32667" y="89309"/>
                      <a:pt x="33216" y="84913"/>
                      <a:pt x="34365" y="80817"/>
                    </a:cubicBezTo>
                    <a:cubicBezTo>
                      <a:pt x="35514" y="76722"/>
                      <a:pt x="37562" y="73125"/>
                      <a:pt x="40509" y="70029"/>
                    </a:cubicBezTo>
                    <a:cubicBezTo>
                      <a:pt x="43506" y="66932"/>
                      <a:pt x="47601" y="64484"/>
                      <a:pt x="52896" y="62636"/>
                    </a:cubicBezTo>
                    <a:cubicBezTo>
                      <a:pt x="58191" y="60788"/>
                      <a:pt x="65084" y="59889"/>
                      <a:pt x="73525" y="59889"/>
                    </a:cubicBezTo>
                    <a:lnTo>
                      <a:pt x="147000" y="59889"/>
                    </a:lnTo>
                    <a:lnTo>
                      <a:pt x="147000" y="23875"/>
                    </a:lnTo>
                    <a:lnTo>
                      <a:pt x="0" y="23875"/>
                    </a:lnTo>
                    <a:lnTo>
                      <a:pt x="0" y="0"/>
                    </a:lnTo>
                    <a:lnTo>
                      <a:pt x="211434" y="0"/>
                    </a:lnTo>
                    <a:lnTo>
                      <a:pt x="211434" y="23875"/>
                    </a:lnTo>
                    <a:lnTo>
                      <a:pt x="173623" y="23875"/>
                    </a:lnTo>
                    <a:lnTo>
                      <a:pt x="173623" y="83565"/>
                    </a:lnTo>
                    <a:lnTo>
                      <a:pt x="80318" y="83565"/>
                    </a:lnTo>
                    <a:cubicBezTo>
                      <a:pt x="76122" y="83565"/>
                      <a:pt x="72576" y="83914"/>
                      <a:pt x="69679" y="84614"/>
                    </a:cubicBezTo>
                    <a:cubicBezTo>
                      <a:pt x="66782" y="85313"/>
                      <a:pt x="64534" y="86362"/>
                      <a:pt x="62786" y="87760"/>
                    </a:cubicBezTo>
                    <a:cubicBezTo>
                      <a:pt x="61038" y="89159"/>
                      <a:pt x="59839" y="90907"/>
                      <a:pt x="59140" y="93055"/>
                    </a:cubicBezTo>
                    <a:cubicBezTo>
                      <a:pt x="58440" y="95153"/>
                      <a:pt x="58091" y="97650"/>
                      <a:pt x="58091" y="100447"/>
                    </a:cubicBezTo>
                    <a:cubicBezTo>
                      <a:pt x="58091" y="104244"/>
                      <a:pt x="58740" y="107890"/>
                      <a:pt x="60039" y="111486"/>
                    </a:cubicBezTo>
                    <a:cubicBezTo>
                      <a:pt x="61337" y="115032"/>
                      <a:pt x="63785" y="119078"/>
                      <a:pt x="67331" y="123474"/>
                    </a:cubicBezTo>
                    <a:cubicBezTo>
                      <a:pt x="73625" y="120227"/>
                      <a:pt x="80518" y="117830"/>
                      <a:pt x="88010" y="116231"/>
                    </a:cubicBezTo>
                    <a:cubicBezTo>
                      <a:pt x="95502" y="114683"/>
                      <a:pt x="103395" y="113884"/>
                      <a:pt x="111636" y="113884"/>
                    </a:cubicBezTo>
                    <a:cubicBezTo>
                      <a:pt x="121176" y="113884"/>
                      <a:pt x="130067" y="114983"/>
                      <a:pt x="138309" y="117131"/>
                    </a:cubicBezTo>
                    <a:cubicBezTo>
                      <a:pt x="146600" y="119278"/>
                      <a:pt x="153793" y="122575"/>
                      <a:pt x="159887" y="126920"/>
                    </a:cubicBezTo>
                    <a:cubicBezTo>
                      <a:pt x="165981" y="131316"/>
                      <a:pt x="170826" y="136860"/>
                      <a:pt x="174322" y="143653"/>
                    </a:cubicBezTo>
                    <a:cubicBezTo>
                      <a:pt x="177819" y="150396"/>
                      <a:pt x="179617" y="158338"/>
                      <a:pt x="179617" y="167429"/>
                    </a:cubicBezTo>
                    <a:cubicBezTo>
                      <a:pt x="179617" y="176520"/>
                      <a:pt x="178118" y="183613"/>
                      <a:pt x="175171" y="189656"/>
                    </a:cubicBezTo>
                    <a:cubicBezTo>
                      <a:pt x="172174" y="195700"/>
                      <a:pt x="168478" y="200795"/>
                      <a:pt x="163983" y="204891"/>
                    </a:cubicBezTo>
                    <a:cubicBezTo>
                      <a:pt x="159487" y="208987"/>
                      <a:pt x="154592" y="212333"/>
                      <a:pt x="149298" y="214881"/>
                    </a:cubicBezTo>
                    <a:cubicBezTo>
                      <a:pt x="144003" y="217428"/>
                      <a:pt x="139058" y="219526"/>
                      <a:pt x="134513" y="221124"/>
                    </a:cubicBezTo>
                    <a:lnTo>
                      <a:pt x="124623" y="19615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40" name="Google Shape;4140;g34ed79b00d1_0_3626"/>
              <p:cNvSpPr/>
              <p:nvPr/>
            </p:nvSpPr>
            <p:spPr>
              <a:xfrm>
                <a:off x="1383709" y="4210702"/>
                <a:ext cx="165331" cy="343799"/>
              </a:xfrm>
              <a:custGeom>
                <a:rect b="b" l="l" r="r" t="t"/>
                <a:pathLst>
                  <a:path extrusionOk="0" h="343799" w="165331">
                    <a:moveTo>
                      <a:pt x="128968" y="106441"/>
                    </a:moveTo>
                    <a:lnTo>
                      <a:pt x="105442" y="106441"/>
                    </a:lnTo>
                    <a:lnTo>
                      <a:pt x="90658" y="78720"/>
                    </a:lnTo>
                    <a:cubicBezTo>
                      <a:pt x="84364" y="66932"/>
                      <a:pt x="78670" y="57591"/>
                      <a:pt x="73525" y="50648"/>
                    </a:cubicBezTo>
                    <a:cubicBezTo>
                      <a:pt x="68380" y="43705"/>
                      <a:pt x="63535" y="38461"/>
                      <a:pt x="58940" y="34814"/>
                    </a:cubicBezTo>
                    <a:cubicBezTo>
                      <a:pt x="54345" y="31168"/>
                      <a:pt x="49849" y="28871"/>
                      <a:pt x="45404" y="27822"/>
                    </a:cubicBezTo>
                    <a:cubicBezTo>
                      <a:pt x="40958" y="26773"/>
                      <a:pt x="36313" y="26273"/>
                      <a:pt x="31468" y="26273"/>
                    </a:cubicBezTo>
                    <a:lnTo>
                      <a:pt x="0" y="26273"/>
                    </a:lnTo>
                    <a:lnTo>
                      <a:pt x="0" y="0"/>
                    </a:lnTo>
                    <a:lnTo>
                      <a:pt x="29670" y="0"/>
                    </a:lnTo>
                    <a:cubicBezTo>
                      <a:pt x="35963" y="0"/>
                      <a:pt x="41608" y="499"/>
                      <a:pt x="46702" y="1548"/>
                    </a:cubicBezTo>
                    <a:cubicBezTo>
                      <a:pt x="51797" y="2597"/>
                      <a:pt x="56642" y="4396"/>
                      <a:pt x="61238" y="7043"/>
                    </a:cubicBezTo>
                    <a:cubicBezTo>
                      <a:pt x="65833" y="9690"/>
                      <a:pt x="70328" y="13386"/>
                      <a:pt x="74724" y="18082"/>
                    </a:cubicBezTo>
                    <a:cubicBezTo>
                      <a:pt x="79119" y="22777"/>
                      <a:pt x="83765" y="28871"/>
                      <a:pt x="88760" y="36263"/>
                    </a:cubicBezTo>
                    <a:cubicBezTo>
                      <a:pt x="93754" y="43655"/>
                      <a:pt x="99149" y="52546"/>
                      <a:pt x="105043" y="62886"/>
                    </a:cubicBezTo>
                    <a:cubicBezTo>
                      <a:pt x="110937" y="73225"/>
                      <a:pt x="117680" y="85413"/>
                      <a:pt x="125222" y="99498"/>
                    </a:cubicBezTo>
                    <a:lnTo>
                      <a:pt x="128968" y="106491"/>
                    </a:lnTo>
                    <a:close/>
                    <a:moveTo>
                      <a:pt x="165331" y="125722"/>
                    </a:moveTo>
                    <a:lnTo>
                      <a:pt x="131266" y="125722"/>
                    </a:lnTo>
                    <a:lnTo>
                      <a:pt x="131266" y="343799"/>
                    </a:lnTo>
                    <a:lnTo>
                      <a:pt x="104643" y="343799"/>
                    </a:lnTo>
                    <a:lnTo>
                      <a:pt x="104643" y="125722"/>
                    </a:lnTo>
                    <a:lnTo>
                      <a:pt x="67631" y="125722"/>
                    </a:lnTo>
                    <a:lnTo>
                      <a:pt x="67631" y="101846"/>
                    </a:lnTo>
                    <a:lnTo>
                      <a:pt x="165281" y="101846"/>
                    </a:lnTo>
                    <a:lnTo>
                      <a:pt x="165281" y="125722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41" name="Google Shape;4141;g34ed79b00d1_0_3626"/>
              <p:cNvSpPr/>
              <p:nvPr/>
            </p:nvSpPr>
            <p:spPr>
              <a:xfrm>
                <a:off x="1490900" y="4242369"/>
                <a:ext cx="39609" cy="41707"/>
              </a:xfrm>
              <a:custGeom>
                <a:rect b="b" l="l" r="r" t="t"/>
                <a:pathLst>
                  <a:path extrusionOk="0" h="41707" w="39609">
                    <a:moveTo>
                      <a:pt x="50" y="20729"/>
                    </a:moveTo>
                    <a:cubicBezTo>
                      <a:pt x="50" y="14585"/>
                      <a:pt x="1848" y="9540"/>
                      <a:pt x="5494" y="5744"/>
                    </a:cubicBezTo>
                    <a:cubicBezTo>
                      <a:pt x="9141" y="1898"/>
                      <a:pt x="13836" y="0"/>
                      <a:pt x="19680" y="0"/>
                    </a:cubicBezTo>
                    <a:cubicBezTo>
                      <a:pt x="22377" y="0"/>
                      <a:pt x="24975" y="549"/>
                      <a:pt x="27372" y="1648"/>
                    </a:cubicBezTo>
                    <a:cubicBezTo>
                      <a:pt x="29820" y="2747"/>
                      <a:pt x="31967" y="4196"/>
                      <a:pt x="33765" y="6094"/>
                    </a:cubicBezTo>
                    <a:cubicBezTo>
                      <a:pt x="35564" y="7992"/>
                      <a:pt x="37012" y="10189"/>
                      <a:pt x="38061" y="12737"/>
                    </a:cubicBezTo>
                    <a:cubicBezTo>
                      <a:pt x="39110" y="15284"/>
                      <a:pt x="39610" y="18082"/>
                      <a:pt x="39610" y="21078"/>
                    </a:cubicBezTo>
                    <a:cubicBezTo>
                      <a:pt x="39610" y="27222"/>
                      <a:pt x="37811" y="32217"/>
                      <a:pt x="34165" y="36013"/>
                    </a:cubicBezTo>
                    <a:cubicBezTo>
                      <a:pt x="30519" y="39809"/>
                      <a:pt x="25824" y="41707"/>
                      <a:pt x="19980" y="41707"/>
                    </a:cubicBezTo>
                    <a:cubicBezTo>
                      <a:pt x="17182" y="41707"/>
                      <a:pt x="14535" y="41208"/>
                      <a:pt x="12088" y="40159"/>
                    </a:cubicBezTo>
                    <a:cubicBezTo>
                      <a:pt x="9640" y="39110"/>
                      <a:pt x="7542" y="37661"/>
                      <a:pt x="5744" y="35763"/>
                    </a:cubicBezTo>
                    <a:cubicBezTo>
                      <a:pt x="3946" y="33865"/>
                      <a:pt x="2547" y="31668"/>
                      <a:pt x="1548" y="29120"/>
                    </a:cubicBezTo>
                    <a:cubicBezTo>
                      <a:pt x="500" y="26573"/>
                      <a:pt x="0" y="23775"/>
                      <a:pt x="0" y="2077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42" name="Google Shape;4142;g34ed79b00d1_0_3626"/>
              <p:cNvSpPr/>
              <p:nvPr/>
            </p:nvSpPr>
            <p:spPr>
              <a:xfrm>
                <a:off x="1537752" y="4312647"/>
                <a:ext cx="218526" cy="241853"/>
              </a:xfrm>
              <a:custGeom>
                <a:rect b="b" l="l" r="r" t="t"/>
                <a:pathLst>
                  <a:path extrusionOk="0" h="241853" w="218526">
                    <a:moveTo>
                      <a:pt x="218477" y="23776"/>
                    </a:moveTo>
                    <a:lnTo>
                      <a:pt x="184412" y="23776"/>
                    </a:lnTo>
                    <a:lnTo>
                      <a:pt x="184412" y="241853"/>
                    </a:lnTo>
                    <a:lnTo>
                      <a:pt x="157789" y="241853"/>
                    </a:lnTo>
                    <a:lnTo>
                      <a:pt x="157789" y="23776"/>
                    </a:lnTo>
                    <a:lnTo>
                      <a:pt x="84613" y="23776"/>
                    </a:lnTo>
                    <a:lnTo>
                      <a:pt x="84613" y="149697"/>
                    </a:lnTo>
                    <a:cubicBezTo>
                      <a:pt x="84613" y="151445"/>
                      <a:pt x="84514" y="153444"/>
                      <a:pt x="84314" y="155691"/>
                    </a:cubicBezTo>
                    <a:cubicBezTo>
                      <a:pt x="84114" y="157989"/>
                      <a:pt x="83565" y="160137"/>
                      <a:pt x="82765" y="162285"/>
                    </a:cubicBezTo>
                    <a:cubicBezTo>
                      <a:pt x="81966" y="164382"/>
                      <a:pt x="80767" y="166180"/>
                      <a:pt x="79269" y="167629"/>
                    </a:cubicBezTo>
                    <a:cubicBezTo>
                      <a:pt x="77771" y="169078"/>
                      <a:pt x="75623" y="169827"/>
                      <a:pt x="72925" y="169827"/>
                    </a:cubicBezTo>
                    <a:cubicBezTo>
                      <a:pt x="70028" y="169827"/>
                      <a:pt x="66782" y="168878"/>
                      <a:pt x="63285" y="166980"/>
                    </a:cubicBezTo>
                    <a:cubicBezTo>
                      <a:pt x="59789" y="165082"/>
                      <a:pt x="56193" y="162584"/>
                      <a:pt x="52496" y="159537"/>
                    </a:cubicBezTo>
                    <a:cubicBezTo>
                      <a:pt x="48800" y="156440"/>
                      <a:pt x="45254" y="152944"/>
                      <a:pt x="41857" y="149098"/>
                    </a:cubicBezTo>
                    <a:cubicBezTo>
                      <a:pt x="38461" y="145202"/>
                      <a:pt x="35414" y="141206"/>
                      <a:pt x="32717" y="137110"/>
                    </a:cubicBezTo>
                    <a:cubicBezTo>
                      <a:pt x="30019" y="133014"/>
                      <a:pt x="27871" y="129018"/>
                      <a:pt x="26223" y="125123"/>
                    </a:cubicBezTo>
                    <a:cubicBezTo>
                      <a:pt x="24625" y="121226"/>
                      <a:pt x="23776" y="117780"/>
                      <a:pt x="23776" y="114733"/>
                    </a:cubicBezTo>
                    <a:cubicBezTo>
                      <a:pt x="23776" y="112036"/>
                      <a:pt x="24425" y="109888"/>
                      <a:pt x="25824" y="108240"/>
                    </a:cubicBezTo>
                    <a:cubicBezTo>
                      <a:pt x="27172" y="106641"/>
                      <a:pt x="29070" y="105393"/>
                      <a:pt x="31518" y="104494"/>
                    </a:cubicBezTo>
                    <a:cubicBezTo>
                      <a:pt x="33965" y="103644"/>
                      <a:pt x="36912" y="103095"/>
                      <a:pt x="40459" y="102895"/>
                    </a:cubicBezTo>
                    <a:cubicBezTo>
                      <a:pt x="43955" y="102695"/>
                      <a:pt x="47851" y="102545"/>
                      <a:pt x="52047" y="102545"/>
                    </a:cubicBezTo>
                    <a:lnTo>
                      <a:pt x="57741" y="102545"/>
                    </a:lnTo>
                    <a:lnTo>
                      <a:pt x="57741" y="23876"/>
                    </a:lnTo>
                    <a:lnTo>
                      <a:pt x="0" y="23876"/>
                    </a:lnTo>
                    <a:lnTo>
                      <a:pt x="0" y="0"/>
                    </a:lnTo>
                    <a:lnTo>
                      <a:pt x="218527" y="0"/>
                    </a:lnTo>
                    <a:lnTo>
                      <a:pt x="218527" y="23876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43" name="Google Shape;4143;g34ed79b00d1_0_3626"/>
              <p:cNvSpPr/>
              <p:nvPr/>
            </p:nvSpPr>
            <p:spPr>
              <a:xfrm>
                <a:off x="1600139" y="4210702"/>
                <a:ext cx="128968" cy="106491"/>
              </a:xfrm>
              <a:custGeom>
                <a:rect b="b" l="l" r="r" t="t"/>
                <a:pathLst>
                  <a:path extrusionOk="0" h="106491" w="128968">
                    <a:moveTo>
                      <a:pt x="128968" y="106441"/>
                    </a:moveTo>
                    <a:lnTo>
                      <a:pt x="105442" y="106441"/>
                    </a:lnTo>
                    <a:lnTo>
                      <a:pt x="90657" y="78720"/>
                    </a:lnTo>
                    <a:cubicBezTo>
                      <a:pt x="84364" y="66932"/>
                      <a:pt x="78670" y="57591"/>
                      <a:pt x="73525" y="50648"/>
                    </a:cubicBezTo>
                    <a:cubicBezTo>
                      <a:pt x="68380" y="43705"/>
                      <a:pt x="63535" y="38461"/>
                      <a:pt x="58940" y="34814"/>
                    </a:cubicBezTo>
                    <a:cubicBezTo>
                      <a:pt x="54345" y="31168"/>
                      <a:pt x="49849" y="28871"/>
                      <a:pt x="45404" y="27822"/>
                    </a:cubicBezTo>
                    <a:cubicBezTo>
                      <a:pt x="40958" y="26773"/>
                      <a:pt x="36313" y="26273"/>
                      <a:pt x="31468" y="26273"/>
                    </a:cubicBezTo>
                    <a:lnTo>
                      <a:pt x="0" y="26273"/>
                    </a:lnTo>
                    <a:lnTo>
                      <a:pt x="0" y="0"/>
                    </a:lnTo>
                    <a:lnTo>
                      <a:pt x="29670" y="0"/>
                    </a:lnTo>
                    <a:cubicBezTo>
                      <a:pt x="35963" y="0"/>
                      <a:pt x="41607" y="499"/>
                      <a:pt x="46702" y="1548"/>
                    </a:cubicBezTo>
                    <a:cubicBezTo>
                      <a:pt x="51797" y="2597"/>
                      <a:pt x="56642" y="4396"/>
                      <a:pt x="61238" y="7043"/>
                    </a:cubicBezTo>
                    <a:cubicBezTo>
                      <a:pt x="65833" y="9690"/>
                      <a:pt x="70328" y="13386"/>
                      <a:pt x="74724" y="18082"/>
                    </a:cubicBezTo>
                    <a:cubicBezTo>
                      <a:pt x="79119" y="22777"/>
                      <a:pt x="83764" y="28871"/>
                      <a:pt x="88759" y="36263"/>
                    </a:cubicBezTo>
                    <a:cubicBezTo>
                      <a:pt x="93754" y="43655"/>
                      <a:pt x="99149" y="52546"/>
                      <a:pt x="105043" y="62886"/>
                    </a:cubicBezTo>
                    <a:cubicBezTo>
                      <a:pt x="110937" y="73225"/>
                      <a:pt x="117680" y="85413"/>
                      <a:pt x="125222" y="99498"/>
                    </a:cubicBezTo>
                    <a:lnTo>
                      <a:pt x="128968" y="10649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44" name="Google Shape;4144;g34ed79b00d1_0_3626"/>
              <p:cNvSpPr/>
              <p:nvPr/>
            </p:nvSpPr>
            <p:spPr>
              <a:xfrm>
                <a:off x="1835798" y="4312797"/>
                <a:ext cx="298295" cy="241903"/>
              </a:xfrm>
              <a:custGeom>
                <a:rect b="b" l="l" r="r" t="t"/>
                <a:pathLst>
                  <a:path extrusionOk="0" h="241903" w="298295">
                    <a:moveTo>
                      <a:pt x="298296" y="23626"/>
                    </a:moveTo>
                    <a:lnTo>
                      <a:pt x="161185" y="23626"/>
                    </a:lnTo>
                    <a:lnTo>
                      <a:pt x="161185" y="87560"/>
                    </a:lnTo>
                    <a:lnTo>
                      <a:pt x="161985" y="87910"/>
                    </a:lnTo>
                    <a:cubicBezTo>
                      <a:pt x="167479" y="80318"/>
                      <a:pt x="174372" y="74274"/>
                      <a:pt x="182614" y="69679"/>
                    </a:cubicBezTo>
                    <a:cubicBezTo>
                      <a:pt x="190855" y="65083"/>
                      <a:pt x="199846" y="62786"/>
                      <a:pt x="209686" y="62786"/>
                    </a:cubicBezTo>
                    <a:cubicBezTo>
                      <a:pt x="217478" y="62786"/>
                      <a:pt x="224671" y="64384"/>
                      <a:pt x="231364" y="67581"/>
                    </a:cubicBezTo>
                    <a:cubicBezTo>
                      <a:pt x="238007" y="70778"/>
                      <a:pt x="243751" y="75173"/>
                      <a:pt x="248646" y="80717"/>
                    </a:cubicBezTo>
                    <a:cubicBezTo>
                      <a:pt x="253541" y="86262"/>
                      <a:pt x="257337" y="92855"/>
                      <a:pt x="260085" y="100447"/>
                    </a:cubicBezTo>
                    <a:cubicBezTo>
                      <a:pt x="262832" y="108040"/>
                      <a:pt x="264230" y="116181"/>
                      <a:pt x="264230" y="124973"/>
                    </a:cubicBezTo>
                    <a:cubicBezTo>
                      <a:pt x="264230" y="134912"/>
                      <a:pt x="262482" y="144103"/>
                      <a:pt x="259036" y="152494"/>
                    </a:cubicBezTo>
                    <a:cubicBezTo>
                      <a:pt x="255589" y="160886"/>
                      <a:pt x="251144" y="168478"/>
                      <a:pt x="245749" y="175271"/>
                    </a:cubicBezTo>
                    <a:cubicBezTo>
                      <a:pt x="240355" y="182064"/>
                      <a:pt x="234211" y="188108"/>
                      <a:pt x="227418" y="193353"/>
                    </a:cubicBezTo>
                    <a:cubicBezTo>
                      <a:pt x="220625" y="198597"/>
                      <a:pt x="213882" y="203043"/>
                      <a:pt x="207288" y="206739"/>
                    </a:cubicBezTo>
                    <a:lnTo>
                      <a:pt x="192853" y="181765"/>
                    </a:lnTo>
                    <a:cubicBezTo>
                      <a:pt x="195001" y="180566"/>
                      <a:pt x="197648" y="179017"/>
                      <a:pt x="200795" y="177069"/>
                    </a:cubicBezTo>
                    <a:cubicBezTo>
                      <a:pt x="203942" y="175121"/>
                      <a:pt x="207189" y="172873"/>
                      <a:pt x="210635" y="170276"/>
                    </a:cubicBezTo>
                    <a:cubicBezTo>
                      <a:pt x="214082" y="167679"/>
                      <a:pt x="217378" y="164732"/>
                      <a:pt x="220675" y="161435"/>
                    </a:cubicBezTo>
                    <a:cubicBezTo>
                      <a:pt x="223971" y="158138"/>
                      <a:pt x="226968" y="154542"/>
                      <a:pt x="229616" y="150646"/>
                    </a:cubicBezTo>
                    <a:cubicBezTo>
                      <a:pt x="232263" y="146750"/>
                      <a:pt x="234411" y="142554"/>
                      <a:pt x="236009" y="138009"/>
                    </a:cubicBezTo>
                    <a:cubicBezTo>
                      <a:pt x="237608" y="133464"/>
                      <a:pt x="238457" y="128669"/>
                      <a:pt x="238457" y="123574"/>
                    </a:cubicBezTo>
                    <a:cubicBezTo>
                      <a:pt x="238457" y="118929"/>
                      <a:pt x="237707" y="114483"/>
                      <a:pt x="236259" y="110288"/>
                    </a:cubicBezTo>
                    <a:cubicBezTo>
                      <a:pt x="234810" y="106092"/>
                      <a:pt x="232762" y="102395"/>
                      <a:pt x="230165" y="99249"/>
                    </a:cubicBezTo>
                    <a:cubicBezTo>
                      <a:pt x="227568" y="96102"/>
                      <a:pt x="224471" y="93604"/>
                      <a:pt x="220825" y="91806"/>
                    </a:cubicBezTo>
                    <a:cubicBezTo>
                      <a:pt x="217178" y="89958"/>
                      <a:pt x="213232" y="89059"/>
                      <a:pt x="208887" y="89059"/>
                    </a:cubicBezTo>
                    <a:cubicBezTo>
                      <a:pt x="203243" y="89059"/>
                      <a:pt x="197798" y="90508"/>
                      <a:pt x="192504" y="93455"/>
                    </a:cubicBezTo>
                    <a:cubicBezTo>
                      <a:pt x="187209" y="96352"/>
                      <a:pt x="182414" y="100048"/>
                      <a:pt x="178068" y="104394"/>
                    </a:cubicBezTo>
                    <a:cubicBezTo>
                      <a:pt x="173723" y="108739"/>
                      <a:pt x="170077" y="113434"/>
                      <a:pt x="167129" y="118429"/>
                    </a:cubicBezTo>
                    <a:cubicBezTo>
                      <a:pt x="164133" y="123424"/>
                      <a:pt x="162184" y="128019"/>
                      <a:pt x="161185" y="132215"/>
                    </a:cubicBezTo>
                    <a:lnTo>
                      <a:pt x="161185" y="241903"/>
                    </a:lnTo>
                    <a:lnTo>
                      <a:pt x="134563" y="241903"/>
                    </a:lnTo>
                    <a:lnTo>
                      <a:pt x="134563" y="179766"/>
                    </a:lnTo>
                    <a:lnTo>
                      <a:pt x="133913" y="179467"/>
                    </a:lnTo>
                    <a:cubicBezTo>
                      <a:pt x="132315" y="180866"/>
                      <a:pt x="130217" y="182564"/>
                      <a:pt x="127770" y="184562"/>
                    </a:cubicBezTo>
                    <a:cubicBezTo>
                      <a:pt x="125322" y="186559"/>
                      <a:pt x="122275" y="188508"/>
                      <a:pt x="118779" y="190306"/>
                    </a:cubicBezTo>
                    <a:cubicBezTo>
                      <a:pt x="115282" y="192154"/>
                      <a:pt x="111187" y="193702"/>
                      <a:pt x="106591" y="195001"/>
                    </a:cubicBezTo>
                    <a:cubicBezTo>
                      <a:pt x="101996" y="196300"/>
                      <a:pt x="96851" y="196949"/>
                      <a:pt x="91107" y="196949"/>
                    </a:cubicBezTo>
                    <a:cubicBezTo>
                      <a:pt x="81567" y="196949"/>
                      <a:pt x="72776" y="195101"/>
                      <a:pt x="64734" y="191455"/>
                    </a:cubicBezTo>
                    <a:cubicBezTo>
                      <a:pt x="56692" y="187758"/>
                      <a:pt x="49699" y="182764"/>
                      <a:pt x="43805" y="176470"/>
                    </a:cubicBezTo>
                    <a:cubicBezTo>
                      <a:pt x="37911" y="170126"/>
                      <a:pt x="33266" y="162734"/>
                      <a:pt x="29919" y="154143"/>
                    </a:cubicBezTo>
                    <a:cubicBezTo>
                      <a:pt x="26573" y="145602"/>
                      <a:pt x="24875" y="136461"/>
                      <a:pt x="24875" y="126721"/>
                    </a:cubicBezTo>
                    <a:cubicBezTo>
                      <a:pt x="24875" y="116981"/>
                      <a:pt x="26423" y="108839"/>
                      <a:pt x="29520" y="100947"/>
                    </a:cubicBezTo>
                    <a:cubicBezTo>
                      <a:pt x="32617" y="93055"/>
                      <a:pt x="36812" y="86262"/>
                      <a:pt x="42157" y="80568"/>
                    </a:cubicBezTo>
                    <a:cubicBezTo>
                      <a:pt x="47502" y="74874"/>
                      <a:pt x="53795" y="70478"/>
                      <a:pt x="60988" y="67281"/>
                    </a:cubicBezTo>
                    <a:cubicBezTo>
                      <a:pt x="68180" y="64085"/>
                      <a:pt x="75923" y="62486"/>
                      <a:pt x="84264" y="62486"/>
                    </a:cubicBezTo>
                    <a:cubicBezTo>
                      <a:pt x="90108" y="62486"/>
                      <a:pt x="95552" y="63235"/>
                      <a:pt x="100547" y="64684"/>
                    </a:cubicBezTo>
                    <a:cubicBezTo>
                      <a:pt x="105592" y="66132"/>
                      <a:pt x="110188" y="67931"/>
                      <a:pt x="114333" y="70029"/>
                    </a:cubicBezTo>
                    <a:cubicBezTo>
                      <a:pt x="118479" y="72126"/>
                      <a:pt x="122225" y="74424"/>
                      <a:pt x="125522" y="76822"/>
                    </a:cubicBezTo>
                    <a:cubicBezTo>
                      <a:pt x="128819" y="79219"/>
                      <a:pt x="131616" y="81467"/>
                      <a:pt x="133863" y="83415"/>
                    </a:cubicBezTo>
                    <a:lnTo>
                      <a:pt x="134513" y="83265"/>
                    </a:lnTo>
                    <a:lnTo>
                      <a:pt x="134513" y="23875"/>
                    </a:lnTo>
                    <a:lnTo>
                      <a:pt x="0" y="23875"/>
                    </a:lnTo>
                    <a:lnTo>
                      <a:pt x="0" y="0"/>
                    </a:lnTo>
                    <a:lnTo>
                      <a:pt x="298196" y="0"/>
                    </a:lnTo>
                    <a:lnTo>
                      <a:pt x="298196" y="23875"/>
                    </a:lnTo>
                    <a:close/>
                    <a:moveTo>
                      <a:pt x="88160" y="87560"/>
                    </a:moveTo>
                    <a:cubicBezTo>
                      <a:pt x="82016" y="87560"/>
                      <a:pt x="76572" y="88809"/>
                      <a:pt x="71877" y="91357"/>
                    </a:cubicBezTo>
                    <a:cubicBezTo>
                      <a:pt x="67181" y="93904"/>
                      <a:pt x="63235" y="97151"/>
                      <a:pt x="60139" y="101097"/>
                    </a:cubicBezTo>
                    <a:cubicBezTo>
                      <a:pt x="56992" y="105043"/>
                      <a:pt x="54644" y="109488"/>
                      <a:pt x="53096" y="114383"/>
                    </a:cubicBezTo>
                    <a:cubicBezTo>
                      <a:pt x="51547" y="119328"/>
                      <a:pt x="50748" y="124173"/>
                      <a:pt x="50748" y="128918"/>
                    </a:cubicBezTo>
                    <a:cubicBezTo>
                      <a:pt x="50748" y="134113"/>
                      <a:pt x="51647" y="139258"/>
                      <a:pt x="53495" y="144402"/>
                    </a:cubicBezTo>
                    <a:cubicBezTo>
                      <a:pt x="55344" y="149547"/>
                      <a:pt x="57941" y="154143"/>
                      <a:pt x="61387" y="158288"/>
                    </a:cubicBezTo>
                    <a:cubicBezTo>
                      <a:pt x="64834" y="162434"/>
                      <a:pt x="68880" y="165731"/>
                      <a:pt x="73625" y="168278"/>
                    </a:cubicBezTo>
                    <a:cubicBezTo>
                      <a:pt x="78370" y="170826"/>
                      <a:pt x="83615" y="172074"/>
                      <a:pt x="89359" y="172074"/>
                    </a:cubicBezTo>
                    <a:cubicBezTo>
                      <a:pt x="94204" y="172074"/>
                      <a:pt x="99349" y="171075"/>
                      <a:pt x="104693" y="169077"/>
                    </a:cubicBezTo>
                    <a:cubicBezTo>
                      <a:pt x="110038" y="167080"/>
                      <a:pt x="114983" y="163983"/>
                      <a:pt x="119478" y="159737"/>
                    </a:cubicBezTo>
                    <a:cubicBezTo>
                      <a:pt x="123973" y="155541"/>
                      <a:pt x="127670" y="150147"/>
                      <a:pt x="130617" y="143603"/>
                    </a:cubicBezTo>
                    <a:cubicBezTo>
                      <a:pt x="133514" y="137060"/>
                      <a:pt x="135012" y="129218"/>
                      <a:pt x="135012" y="120177"/>
                    </a:cubicBezTo>
                    <a:lnTo>
                      <a:pt x="135012" y="112235"/>
                    </a:lnTo>
                    <a:cubicBezTo>
                      <a:pt x="132415" y="108989"/>
                      <a:pt x="129368" y="105892"/>
                      <a:pt x="125872" y="102895"/>
                    </a:cubicBezTo>
                    <a:cubicBezTo>
                      <a:pt x="122375" y="99898"/>
                      <a:pt x="118579" y="97301"/>
                      <a:pt x="114533" y="95003"/>
                    </a:cubicBezTo>
                    <a:cubicBezTo>
                      <a:pt x="110487" y="92755"/>
                      <a:pt x="106242" y="90907"/>
                      <a:pt x="101796" y="89559"/>
                    </a:cubicBezTo>
                    <a:cubicBezTo>
                      <a:pt x="97351" y="88210"/>
                      <a:pt x="92855" y="87511"/>
                      <a:pt x="88310" y="8751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45" name="Google Shape;4145;g34ed79b00d1_0_3626"/>
              <p:cNvSpPr/>
              <p:nvPr/>
            </p:nvSpPr>
            <p:spPr>
              <a:xfrm>
                <a:off x="2122705" y="4312548"/>
                <a:ext cx="97700" cy="241953"/>
              </a:xfrm>
              <a:custGeom>
                <a:rect b="b" l="l" r="r" t="t"/>
                <a:pathLst>
                  <a:path extrusionOk="0" h="241953" w="97700">
                    <a:moveTo>
                      <a:pt x="97700" y="23875"/>
                    </a:moveTo>
                    <a:lnTo>
                      <a:pt x="63635" y="23875"/>
                    </a:lnTo>
                    <a:lnTo>
                      <a:pt x="63635" y="241953"/>
                    </a:lnTo>
                    <a:lnTo>
                      <a:pt x="37012" y="241953"/>
                    </a:lnTo>
                    <a:lnTo>
                      <a:pt x="37012" y="23875"/>
                    </a:lnTo>
                    <a:lnTo>
                      <a:pt x="0" y="23875"/>
                    </a:lnTo>
                    <a:lnTo>
                      <a:pt x="0" y="0"/>
                    </a:lnTo>
                    <a:lnTo>
                      <a:pt x="97650" y="0"/>
                    </a:lnTo>
                    <a:lnTo>
                      <a:pt x="97650" y="23875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46" name="Google Shape;4146;g34ed79b00d1_0_3626"/>
              <p:cNvSpPr/>
              <p:nvPr/>
            </p:nvSpPr>
            <p:spPr>
              <a:xfrm>
                <a:off x="2209067" y="4312697"/>
                <a:ext cx="235110" cy="241803"/>
              </a:xfrm>
              <a:custGeom>
                <a:rect b="b" l="l" r="r" t="t"/>
                <a:pathLst>
                  <a:path extrusionOk="0" h="241803" w="235110">
                    <a:moveTo>
                      <a:pt x="235110" y="23726"/>
                    </a:moveTo>
                    <a:lnTo>
                      <a:pt x="201045" y="23726"/>
                    </a:lnTo>
                    <a:lnTo>
                      <a:pt x="201045" y="241803"/>
                    </a:lnTo>
                    <a:lnTo>
                      <a:pt x="174422" y="241803"/>
                    </a:lnTo>
                    <a:lnTo>
                      <a:pt x="174422" y="150796"/>
                    </a:lnTo>
                    <a:lnTo>
                      <a:pt x="85163" y="150796"/>
                    </a:lnTo>
                    <a:lnTo>
                      <a:pt x="85163" y="170126"/>
                    </a:lnTo>
                    <a:cubicBezTo>
                      <a:pt x="85163" y="173473"/>
                      <a:pt x="85013" y="176470"/>
                      <a:pt x="84763" y="179067"/>
                    </a:cubicBezTo>
                    <a:cubicBezTo>
                      <a:pt x="84514" y="181665"/>
                      <a:pt x="83914" y="183812"/>
                      <a:pt x="82965" y="185561"/>
                    </a:cubicBezTo>
                    <a:cubicBezTo>
                      <a:pt x="82016" y="187309"/>
                      <a:pt x="80767" y="188608"/>
                      <a:pt x="79069" y="189557"/>
                    </a:cubicBezTo>
                    <a:cubicBezTo>
                      <a:pt x="77371" y="190456"/>
                      <a:pt x="75123" y="190955"/>
                      <a:pt x="72326" y="190955"/>
                    </a:cubicBezTo>
                    <a:cubicBezTo>
                      <a:pt x="69529" y="190955"/>
                      <a:pt x="66382" y="190106"/>
                      <a:pt x="62936" y="188458"/>
                    </a:cubicBezTo>
                    <a:cubicBezTo>
                      <a:pt x="59489" y="186759"/>
                      <a:pt x="55943" y="184512"/>
                      <a:pt x="52396" y="181665"/>
                    </a:cubicBezTo>
                    <a:cubicBezTo>
                      <a:pt x="48850" y="178817"/>
                      <a:pt x="45354" y="175571"/>
                      <a:pt x="42007" y="171925"/>
                    </a:cubicBezTo>
                    <a:cubicBezTo>
                      <a:pt x="38660" y="168278"/>
                      <a:pt x="35664" y="164532"/>
                      <a:pt x="33016" y="160586"/>
                    </a:cubicBezTo>
                    <a:cubicBezTo>
                      <a:pt x="30369" y="156640"/>
                      <a:pt x="28221" y="152694"/>
                      <a:pt x="26623" y="148798"/>
                    </a:cubicBezTo>
                    <a:cubicBezTo>
                      <a:pt x="25024" y="144902"/>
                      <a:pt x="24175" y="141356"/>
                      <a:pt x="24175" y="138109"/>
                    </a:cubicBezTo>
                    <a:cubicBezTo>
                      <a:pt x="24175" y="135811"/>
                      <a:pt x="24575" y="133963"/>
                      <a:pt x="25374" y="132515"/>
                    </a:cubicBezTo>
                    <a:cubicBezTo>
                      <a:pt x="26173" y="131066"/>
                      <a:pt x="27322" y="129967"/>
                      <a:pt x="28771" y="129168"/>
                    </a:cubicBezTo>
                    <a:cubicBezTo>
                      <a:pt x="30219" y="128419"/>
                      <a:pt x="31967" y="127920"/>
                      <a:pt x="34065" y="127620"/>
                    </a:cubicBezTo>
                    <a:cubicBezTo>
                      <a:pt x="36113" y="127370"/>
                      <a:pt x="38461" y="127220"/>
                      <a:pt x="41058" y="127220"/>
                    </a:cubicBezTo>
                    <a:lnTo>
                      <a:pt x="58590" y="127220"/>
                    </a:lnTo>
                    <a:lnTo>
                      <a:pt x="58590" y="23876"/>
                    </a:lnTo>
                    <a:lnTo>
                      <a:pt x="0" y="23876"/>
                    </a:lnTo>
                    <a:lnTo>
                      <a:pt x="0" y="0"/>
                    </a:lnTo>
                    <a:lnTo>
                      <a:pt x="235110" y="0"/>
                    </a:lnTo>
                    <a:lnTo>
                      <a:pt x="235110" y="23876"/>
                    </a:lnTo>
                    <a:close/>
                    <a:moveTo>
                      <a:pt x="85163" y="23726"/>
                    </a:moveTo>
                    <a:lnTo>
                      <a:pt x="85163" y="127070"/>
                    </a:lnTo>
                    <a:lnTo>
                      <a:pt x="174422" y="127070"/>
                    </a:lnTo>
                    <a:lnTo>
                      <a:pt x="174422" y="23726"/>
                    </a:lnTo>
                    <a:lnTo>
                      <a:pt x="85163" y="23726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47" name="Google Shape;4147;g34ed79b00d1_0_3626"/>
              <p:cNvSpPr/>
              <p:nvPr/>
            </p:nvSpPr>
            <p:spPr>
              <a:xfrm>
                <a:off x="2432789" y="4312598"/>
                <a:ext cx="218077" cy="241903"/>
              </a:xfrm>
              <a:custGeom>
                <a:rect b="b" l="l" r="r" t="t"/>
                <a:pathLst>
                  <a:path extrusionOk="0" h="241903" w="218077">
                    <a:moveTo>
                      <a:pt x="218078" y="23825"/>
                    </a:moveTo>
                    <a:lnTo>
                      <a:pt x="184012" y="23825"/>
                    </a:lnTo>
                    <a:lnTo>
                      <a:pt x="184012" y="241903"/>
                    </a:lnTo>
                    <a:lnTo>
                      <a:pt x="157389" y="241903"/>
                    </a:lnTo>
                    <a:lnTo>
                      <a:pt x="157389" y="165980"/>
                    </a:lnTo>
                    <a:lnTo>
                      <a:pt x="156740" y="165830"/>
                    </a:lnTo>
                    <a:cubicBezTo>
                      <a:pt x="153843" y="168228"/>
                      <a:pt x="150347" y="170576"/>
                      <a:pt x="146251" y="172873"/>
                    </a:cubicBezTo>
                    <a:cubicBezTo>
                      <a:pt x="142205" y="175221"/>
                      <a:pt x="137659" y="177269"/>
                      <a:pt x="132715" y="179017"/>
                    </a:cubicBezTo>
                    <a:cubicBezTo>
                      <a:pt x="127720" y="180815"/>
                      <a:pt x="122375" y="182264"/>
                      <a:pt x="116631" y="183413"/>
                    </a:cubicBezTo>
                    <a:cubicBezTo>
                      <a:pt x="110887" y="184561"/>
                      <a:pt x="104893" y="185111"/>
                      <a:pt x="98599" y="185111"/>
                    </a:cubicBezTo>
                    <a:cubicBezTo>
                      <a:pt x="86062" y="185111"/>
                      <a:pt x="75323" y="182813"/>
                      <a:pt x="66382" y="178318"/>
                    </a:cubicBezTo>
                    <a:cubicBezTo>
                      <a:pt x="57441" y="173823"/>
                      <a:pt x="49999" y="167679"/>
                      <a:pt x="44005" y="160087"/>
                    </a:cubicBezTo>
                    <a:cubicBezTo>
                      <a:pt x="38011" y="152444"/>
                      <a:pt x="33266" y="143753"/>
                      <a:pt x="29820" y="133963"/>
                    </a:cubicBezTo>
                    <a:cubicBezTo>
                      <a:pt x="26373" y="124173"/>
                      <a:pt x="23876" y="113983"/>
                      <a:pt x="22377" y="103394"/>
                    </a:cubicBezTo>
                    <a:cubicBezTo>
                      <a:pt x="29520" y="102395"/>
                      <a:pt x="35614" y="100747"/>
                      <a:pt x="40709" y="98350"/>
                    </a:cubicBezTo>
                    <a:cubicBezTo>
                      <a:pt x="45803" y="95952"/>
                      <a:pt x="49899" y="93155"/>
                      <a:pt x="53046" y="89808"/>
                    </a:cubicBezTo>
                    <a:cubicBezTo>
                      <a:pt x="56193" y="86511"/>
                      <a:pt x="58490" y="82915"/>
                      <a:pt x="59939" y="79019"/>
                    </a:cubicBezTo>
                    <a:cubicBezTo>
                      <a:pt x="61387" y="75123"/>
                      <a:pt x="62137" y="71227"/>
                      <a:pt x="62137" y="67331"/>
                    </a:cubicBezTo>
                    <a:cubicBezTo>
                      <a:pt x="62137" y="64734"/>
                      <a:pt x="61887" y="61837"/>
                      <a:pt x="61387" y="58590"/>
                    </a:cubicBezTo>
                    <a:cubicBezTo>
                      <a:pt x="60888" y="55343"/>
                      <a:pt x="60039" y="51847"/>
                      <a:pt x="58890" y="48151"/>
                    </a:cubicBezTo>
                    <a:cubicBezTo>
                      <a:pt x="57691" y="44404"/>
                      <a:pt x="56143" y="40509"/>
                      <a:pt x="54195" y="36363"/>
                    </a:cubicBezTo>
                    <a:cubicBezTo>
                      <a:pt x="52247" y="32267"/>
                      <a:pt x="49799" y="28071"/>
                      <a:pt x="46902" y="23875"/>
                    </a:cubicBezTo>
                    <a:lnTo>
                      <a:pt x="0" y="23875"/>
                    </a:lnTo>
                    <a:lnTo>
                      <a:pt x="0" y="0"/>
                    </a:lnTo>
                    <a:lnTo>
                      <a:pt x="218078" y="0"/>
                    </a:lnTo>
                    <a:lnTo>
                      <a:pt x="218078" y="23875"/>
                    </a:lnTo>
                    <a:close/>
                    <a:moveTo>
                      <a:pt x="75623" y="23825"/>
                    </a:moveTo>
                    <a:cubicBezTo>
                      <a:pt x="79519" y="30419"/>
                      <a:pt x="82566" y="37661"/>
                      <a:pt x="84763" y="45503"/>
                    </a:cubicBezTo>
                    <a:cubicBezTo>
                      <a:pt x="86961" y="53346"/>
                      <a:pt x="88110" y="61038"/>
                      <a:pt x="88110" y="68630"/>
                    </a:cubicBezTo>
                    <a:cubicBezTo>
                      <a:pt x="88110" y="74124"/>
                      <a:pt x="87361" y="79519"/>
                      <a:pt x="85912" y="84713"/>
                    </a:cubicBezTo>
                    <a:cubicBezTo>
                      <a:pt x="84464" y="89908"/>
                      <a:pt x="82216" y="94753"/>
                      <a:pt x="79169" y="99249"/>
                    </a:cubicBezTo>
                    <a:cubicBezTo>
                      <a:pt x="76122" y="103744"/>
                      <a:pt x="72376" y="107740"/>
                      <a:pt x="67881" y="111236"/>
                    </a:cubicBezTo>
                    <a:cubicBezTo>
                      <a:pt x="63385" y="114733"/>
                      <a:pt x="58191" y="117530"/>
                      <a:pt x="52247" y="119578"/>
                    </a:cubicBezTo>
                    <a:cubicBezTo>
                      <a:pt x="53995" y="126820"/>
                      <a:pt x="56343" y="133014"/>
                      <a:pt x="59389" y="138159"/>
                    </a:cubicBezTo>
                    <a:cubicBezTo>
                      <a:pt x="62436" y="143304"/>
                      <a:pt x="65983" y="147499"/>
                      <a:pt x="70079" y="150796"/>
                    </a:cubicBezTo>
                    <a:cubicBezTo>
                      <a:pt x="74174" y="154093"/>
                      <a:pt x="78770" y="156490"/>
                      <a:pt x="83864" y="158038"/>
                    </a:cubicBezTo>
                    <a:cubicBezTo>
                      <a:pt x="88959" y="159537"/>
                      <a:pt x="94404" y="160336"/>
                      <a:pt x="100248" y="160336"/>
                    </a:cubicBezTo>
                    <a:cubicBezTo>
                      <a:pt x="106092" y="160336"/>
                      <a:pt x="111436" y="159687"/>
                      <a:pt x="116881" y="158388"/>
                    </a:cubicBezTo>
                    <a:cubicBezTo>
                      <a:pt x="122325" y="157089"/>
                      <a:pt x="127520" y="155241"/>
                      <a:pt x="132465" y="152794"/>
                    </a:cubicBezTo>
                    <a:cubicBezTo>
                      <a:pt x="137360" y="150346"/>
                      <a:pt x="141955" y="147399"/>
                      <a:pt x="146151" y="143953"/>
                    </a:cubicBezTo>
                    <a:cubicBezTo>
                      <a:pt x="150347" y="140507"/>
                      <a:pt x="154093" y="136610"/>
                      <a:pt x="157339" y="132265"/>
                    </a:cubicBezTo>
                    <a:lnTo>
                      <a:pt x="157339" y="23875"/>
                    </a:lnTo>
                    <a:lnTo>
                      <a:pt x="75573" y="23875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48" name="Google Shape;4148;g34ed79b00d1_0_3626"/>
              <p:cNvSpPr/>
              <p:nvPr/>
            </p:nvSpPr>
            <p:spPr>
              <a:xfrm>
                <a:off x="2639478" y="4312548"/>
                <a:ext cx="97700" cy="241953"/>
              </a:xfrm>
              <a:custGeom>
                <a:rect b="b" l="l" r="r" t="t"/>
                <a:pathLst>
                  <a:path extrusionOk="0" h="241953" w="97700">
                    <a:moveTo>
                      <a:pt x="97700" y="23875"/>
                    </a:moveTo>
                    <a:lnTo>
                      <a:pt x="63635" y="23875"/>
                    </a:lnTo>
                    <a:lnTo>
                      <a:pt x="63635" y="241953"/>
                    </a:lnTo>
                    <a:lnTo>
                      <a:pt x="37012" y="241953"/>
                    </a:lnTo>
                    <a:lnTo>
                      <a:pt x="37012" y="23875"/>
                    </a:lnTo>
                    <a:lnTo>
                      <a:pt x="0" y="23875"/>
                    </a:lnTo>
                    <a:lnTo>
                      <a:pt x="0" y="0"/>
                    </a:lnTo>
                    <a:lnTo>
                      <a:pt x="97650" y="0"/>
                    </a:lnTo>
                    <a:lnTo>
                      <a:pt x="97650" y="23875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49" name="Google Shape;4149;g34ed79b00d1_0_3626"/>
              <p:cNvSpPr/>
              <p:nvPr/>
            </p:nvSpPr>
            <p:spPr>
              <a:xfrm>
                <a:off x="2725939" y="4312647"/>
                <a:ext cx="218377" cy="241853"/>
              </a:xfrm>
              <a:custGeom>
                <a:rect b="b" l="l" r="r" t="t"/>
                <a:pathLst>
                  <a:path extrusionOk="0" h="241853" w="218377">
                    <a:moveTo>
                      <a:pt x="218277" y="23776"/>
                    </a:moveTo>
                    <a:lnTo>
                      <a:pt x="184212" y="23776"/>
                    </a:lnTo>
                    <a:lnTo>
                      <a:pt x="184212" y="241853"/>
                    </a:lnTo>
                    <a:lnTo>
                      <a:pt x="157589" y="241853"/>
                    </a:lnTo>
                    <a:lnTo>
                      <a:pt x="157589" y="184412"/>
                    </a:lnTo>
                    <a:lnTo>
                      <a:pt x="156940" y="184262"/>
                    </a:lnTo>
                    <a:cubicBezTo>
                      <a:pt x="154542" y="186310"/>
                      <a:pt x="151795" y="188408"/>
                      <a:pt x="148598" y="190606"/>
                    </a:cubicBezTo>
                    <a:cubicBezTo>
                      <a:pt x="145402" y="192753"/>
                      <a:pt x="141705" y="194751"/>
                      <a:pt x="137560" y="196600"/>
                    </a:cubicBezTo>
                    <a:cubicBezTo>
                      <a:pt x="133414" y="198448"/>
                      <a:pt x="128719" y="199946"/>
                      <a:pt x="123524" y="201145"/>
                    </a:cubicBezTo>
                    <a:cubicBezTo>
                      <a:pt x="118329" y="202344"/>
                      <a:pt x="112585" y="202943"/>
                      <a:pt x="106342" y="202943"/>
                    </a:cubicBezTo>
                    <a:cubicBezTo>
                      <a:pt x="94553" y="202943"/>
                      <a:pt x="83765" y="200845"/>
                      <a:pt x="74074" y="196699"/>
                    </a:cubicBezTo>
                    <a:cubicBezTo>
                      <a:pt x="64334" y="192554"/>
                      <a:pt x="55993" y="186959"/>
                      <a:pt x="49000" y="179966"/>
                    </a:cubicBezTo>
                    <a:cubicBezTo>
                      <a:pt x="42007" y="172973"/>
                      <a:pt x="36563" y="164982"/>
                      <a:pt x="32717" y="155941"/>
                    </a:cubicBezTo>
                    <a:cubicBezTo>
                      <a:pt x="28821" y="146900"/>
                      <a:pt x="26873" y="137460"/>
                      <a:pt x="26873" y="127620"/>
                    </a:cubicBezTo>
                    <a:cubicBezTo>
                      <a:pt x="26873" y="117780"/>
                      <a:pt x="28821" y="108439"/>
                      <a:pt x="32717" y="99898"/>
                    </a:cubicBezTo>
                    <a:cubicBezTo>
                      <a:pt x="36613" y="91357"/>
                      <a:pt x="41957" y="83964"/>
                      <a:pt x="48700" y="77771"/>
                    </a:cubicBezTo>
                    <a:cubicBezTo>
                      <a:pt x="55444" y="71527"/>
                      <a:pt x="63335" y="66632"/>
                      <a:pt x="72326" y="63086"/>
                    </a:cubicBezTo>
                    <a:cubicBezTo>
                      <a:pt x="81317" y="59539"/>
                      <a:pt x="90857" y="57741"/>
                      <a:pt x="101047" y="57741"/>
                    </a:cubicBezTo>
                    <a:cubicBezTo>
                      <a:pt x="104194" y="57741"/>
                      <a:pt x="107940" y="57991"/>
                      <a:pt x="112236" y="58490"/>
                    </a:cubicBezTo>
                    <a:cubicBezTo>
                      <a:pt x="116581" y="58990"/>
                      <a:pt x="121176" y="60039"/>
                      <a:pt x="126121" y="61637"/>
                    </a:cubicBezTo>
                    <a:cubicBezTo>
                      <a:pt x="131066" y="63236"/>
                      <a:pt x="136161" y="65583"/>
                      <a:pt x="141456" y="68530"/>
                    </a:cubicBezTo>
                    <a:cubicBezTo>
                      <a:pt x="146750" y="71527"/>
                      <a:pt x="151945" y="75473"/>
                      <a:pt x="157040" y="80468"/>
                    </a:cubicBezTo>
                    <a:lnTo>
                      <a:pt x="157689" y="80318"/>
                    </a:lnTo>
                    <a:lnTo>
                      <a:pt x="157689" y="23876"/>
                    </a:lnTo>
                    <a:lnTo>
                      <a:pt x="0" y="23876"/>
                    </a:lnTo>
                    <a:lnTo>
                      <a:pt x="0" y="0"/>
                    </a:lnTo>
                    <a:lnTo>
                      <a:pt x="218377" y="0"/>
                    </a:lnTo>
                    <a:lnTo>
                      <a:pt x="218377" y="23876"/>
                    </a:lnTo>
                    <a:close/>
                    <a:moveTo>
                      <a:pt x="52796" y="130217"/>
                    </a:moveTo>
                    <a:cubicBezTo>
                      <a:pt x="52796" y="136161"/>
                      <a:pt x="53845" y="142005"/>
                      <a:pt x="55893" y="147749"/>
                    </a:cubicBezTo>
                    <a:cubicBezTo>
                      <a:pt x="57941" y="153494"/>
                      <a:pt x="61038" y="158638"/>
                      <a:pt x="65134" y="163184"/>
                    </a:cubicBezTo>
                    <a:cubicBezTo>
                      <a:pt x="69229" y="167729"/>
                      <a:pt x="74324" y="171375"/>
                      <a:pt x="80368" y="174123"/>
                    </a:cubicBezTo>
                    <a:cubicBezTo>
                      <a:pt x="86412" y="176870"/>
                      <a:pt x="93505" y="178268"/>
                      <a:pt x="101646" y="178268"/>
                    </a:cubicBezTo>
                    <a:cubicBezTo>
                      <a:pt x="108889" y="178268"/>
                      <a:pt x="115832" y="177069"/>
                      <a:pt x="122425" y="174722"/>
                    </a:cubicBezTo>
                    <a:lnTo>
                      <a:pt x="68880" y="94254"/>
                    </a:lnTo>
                    <a:cubicBezTo>
                      <a:pt x="63885" y="98350"/>
                      <a:pt x="59989" y="103545"/>
                      <a:pt x="57142" y="109838"/>
                    </a:cubicBezTo>
                    <a:cubicBezTo>
                      <a:pt x="54295" y="116131"/>
                      <a:pt x="52846" y="122925"/>
                      <a:pt x="52846" y="130267"/>
                    </a:cubicBezTo>
                    <a:close/>
                    <a:moveTo>
                      <a:pt x="158238" y="110587"/>
                    </a:moveTo>
                    <a:cubicBezTo>
                      <a:pt x="154343" y="106392"/>
                      <a:pt x="150347" y="102545"/>
                      <a:pt x="146301" y="99049"/>
                    </a:cubicBezTo>
                    <a:cubicBezTo>
                      <a:pt x="142255" y="95552"/>
                      <a:pt x="137959" y="92606"/>
                      <a:pt x="133414" y="90108"/>
                    </a:cubicBezTo>
                    <a:cubicBezTo>
                      <a:pt x="128868" y="87611"/>
                      <a:pt x="124073" y="85663"/>
                      <a:pt x="119079" y="84264"/>
                    </a:cubicBezTo>
                    <a:cubicBezTo>
                      <a:pt x="114034" y="82866"/>
                      <a:pt x="108689" y="82166"/>
                      <a:pt x="102945" y="82166"/>
                    </a:cubicBezTo>
                    <a:cubicBezTo>
                      <a:pt x="100447" y="82166"/>
                      <a:pt x="98100" y="82316"/>
                      <a:pt x="95802" y="82666"/>
                    </a:cubicBezTo>
                    <a:cubicBezTo>
                      <a:pt x="93555" y="83016"/>
                      <a:pt x="91207" y="83415"/>
                      <a:pt x="88810" y="83964"/>
                    </a:cubicBezTo>
                    <a:lnTo>
                      <a:pt x="141556" y="163134"/>
                    </a:lnTo>
                    <a:cubicBezTo>
                      <a:pt x="146850" y="158388"/>
                      <a:pt x="150946" y="153094"/>
                      <a:pt x="153893" y="147300"/>
                    </a:cubicBezTo>
                    <a:cubicBezTo>
                      <a:pt x="156790" y="141506"/>
                      <a:pt x="158288" y="135861"/>
                      <a:pt x="158288" y="130367"/>
                    </a:cubicBezTo>
                    <a:lnTo>
                      <a:pt x="158288" y="110587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150" name="Google Shape;4150;g34ed79b00d1_0_3626"/>
            <p:cNvGrpSpPr/>
            <p:nvPr/>
          </p:nvGrpSpPr>
          <p:grpSpPr>
            <a:xfrm>
              <a:off x="9892225" y="5065679"/>
              <a:ext cx="1330242" cy="207838"/>
              <a:chOff x="9892225" y="5065679"/>
              <a:chExt cx="1330242" cy="207838"/>
            </a:xfrm>
          </p:grpSpPr>
          <p:sp>
            <p:nvSpPr>
              <p:cNvPr id="4151" name="Google Shape;4151;g34ed79b00d1_0_3626"/>
              <p:cNvSpPr/>
              <p:nvPr/>
            </p:nvSpPr>
            <p:spPr>
              <a:xfrm>
                <a:off x="9892225" y="5075019"/>
                <a:ext cx="188307" cy="198297"/>
              </a:xfrm>
              <a:custGeom>
                <a:rect b="b" l="l" r="r" t="t"/>
                <a:pathLst>
                  <a:path extrusionOk="0" h="198297" w="188307">
                    <a:moveTo>
                      <a:pt x="0" y="111486"/>
                    </a:moveTo>
                    <a:lnTo>
                      <a:pt x="188308" y="111486"/>
                    </a:lnTo>
                    <a:lnTo>
                      <a:pt x="188308" y="121975"/>
                    </a:lnTo>
                    <a:lnTo>
                      <a:pt x="0" y="121975"/>
                    </a:lnTo>
                    <a:lnTo>
                      <a:pt x="0" y="111486"/>
                    </a:lnTo>
                    <a:close/>
                    <a:moveTo>
                      <a:pt x="93804" y="0"/>
                    </a:moveTo>
                    <a:cubicBezTo>
                      <a:pt x="108090" y="0"/>
                      <a:pt x="120527" y="1848"/>
                      <a:pt x="131166" y="5495"/>
                    </a:cubicBezTo>
                    <a:cubicBezTo>
                      <a:pt x="141805" y="9141"/>
                      <a:pt x="150096" y="14286"/>
                      <a:pt x="156091" y="20979"/>
                    </a:cubicBezTo>
                    <a:cubicBezTo>
                      <a:pt x="162084" y="27672"/>
                      <a:pt x="165032" y="35564"/>
                      <a:pt x="165032" y="44704"/>
                    </a:cubicBezTo>
                    <a:cubicBezTo>
                      <a:pt x="165032" y="53845"/>
                      <a:pt x="162034" y="61787"/>
                      <a:pt x="156091" y="68580"/>
                    </a:cubicBezTo>
                    <a:cubicBezTo>
                      <a:pt x="150096" y="75323"/>
                      <a:pt x="141805" y="80518"/>
                      <a:pt x="131166" y="84164"/>
                    </a:cubicBezTo>
                    <a:cubicBezTo>
                      <a:pt x="120527" y="87810"/>
                      <a:pt x="108090" y="89659"/>
                      <a:pt x="93804" y="89659"/>
                    </a:cubicBezTo>
                    <a:cubicBezTo>
                      <a:pt x="79518" y="89659"/>
                      <a:pt x="67281" y="87810"/>
                      <a:pt x="56542" y="84164"/>
                    </a:cubicBezTo>
                    <a:cubicBezTo>
                      <a:pt x="45853" y="80518"/>
                      <a:pt x="37512" y="75323"/>
                      <a:pt x="31618" y="68580"/>
                    </a:cubicBezTo>
                    <a:cubicBezTo>
                      <a:pt x="25724" y="61837"/>
                      <a:pt x="22776" y="53895"/>
                      <a:pt x="22776" y="44704"/>
                    </a:cubicBezTo>
                    <a:cubicBezTo>
                      <a:pt x="22776" y="35514"/>
                      <a:pt x="25724" y="27622"/>
                      <a:pt x="31618" y="20979"/>
                    </a:cubicBezTo>
                    <a:cubicBezTo>
                      <a:pt x="37512" y="14286"/>
                      <a:pt x="45803" y="9141"/>
                      <a:pt x="56542" y="5495"/>
                    </a:cubicBezTo>
                    <a:cubicBezTo>
                      <a:pt x="67231" y="1848"/>
                      <a:pt x="79668" y="0"/>
                      <a:pt x="93804" y="0"/>
                    </a:cubicBezTo>
                    <a:close/>
                    <a:moveTo>
                      <a:pt x="93804" y="9990"/>
                    </a:moveTo>
                    <a:cubicBezTo>
                      <a:pt x="82466" y="9990"/>
                      <a:pt x="72376" y="11489"/>
                      <a:pt x="63535" y="14435"/>
                    </a:cubicBezTo>
                    <a:cubicBezTo>
                      <a:pt x="54694" y="17382"/>
                      <a:pt x="47801" y="21428"/>
                      <a:pt x="42806" y="26523"/>
                    </a:cubicBezTo>
                    <a:cubicBezTo>
                      <a:pt x="37861" y="31668"/>
                      <a:pt x="35364" y="37712"/>
                      <a:pt x="35364" y="44654"/>
                    </a:cubicBezTo>
                    <a:cubicBezTo>
                      <a:pt x="35364" y="51597"/>
                      <a:pt x="37861" y="57492"/>
                      <a:pt x="42806" y="62686"/>
                    </a:cubicBezTo>
                    <a:cubicBezTo>
                      <a:pt x="47751" y="67881"/>
                      <a:pt x="54694" y="71926"/>
                      <a:pt x="63535" y="74774"/>
                    </a:cubicBezTo>
                    <a:cubicBezTo>
                      <a:pt x="72376" y="77671"/>
                      <a:pt x="82466" y="79069"/>
                      <a:pt x="93804" y="79069"/>
                    </a:cubicBezTo>
                    <a:cubicBezTo>
                      <a:pt x="105142" y="79069"/>
                      <a:pt x="115582" y="77621"/>
                      <a:pt x="124273" y="74774"/>
                    </a:cubicBezTo>
                    <a:cubicBezTo>
                      <a:pt x="132964" y="71926"/>
                      <a:pt x="139807" y="67881"/>
                      <a:pt x="144752" y="62686"/>
                    </a:cubicBezTo>
                    <a:cubicBezTo>
                      <a:pt x="149697" y="57492"/>
                      <a:pt x="152195" y="51497"/>
                      <a:pt x="152195" y="44654"/>
                    </a:cubicBezTo>
                    <a:cubicBezTo>
                      <a:pt x="152195" y="37811"/>
                      <a:pt x="149697" y="31618"/>
                      <a:pt x="144752" y="26523"/>
                    </a:cubicBezTo>
                    <a:cubicBezTo>
                      <a:pt x="139807" y="21378"/>
                      <a:pt x="132964" y="17382"/>
                      <a:pt x="124273" y="14435"/>
                    </a:cubicBezTo>
                    <a:cubicBezTo>
                      <a:pt x="115582" y="11489"/>
                      <a:pt x="105442" y="9990"/>
                      <a:pt x="93804" y="9990"/>
                    </a:cubicBezTo>
                    <a:close/>
                    <a:moveTo>
                      <a:pt x="87760" y="117530"/>
                    </a:moveTo>
                    <a:lnTo>
                      <a:pt x="99848" y="117530"/>
                    </a:lnTo>
                    <a:lnTo>
                      <a:pt x="99848" y="198298"/>
                    </a:lnTo>
                    <a:lnTo>
                      <a:pt x="87760" y="198298"/>
                    </a:lnTo>
                    <a:lnTo>
                      <a:pt x="87760" y="11753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52" name="Google Shape;4152;g34ed79b00d1_0_3626"/>
              <p:cNvSpPr/>
              <p:nvPr/>
            </p:nvSpPr>
            <p:spPr>
              <a:xfrm>
                <a:off x="10118693" y="5065679"/>
                <a:ext cx="156390" cy="207838"/>
              </a:xfrm>
              <a:custGeom>
                <a:rect b="b" l="l" r="r" t="t"/>
                <a:pathLst>
                  <a:path extrusionOk="0" h="207838" w="156390">
                    <a:moveTo>
                      <a:pt x="0" y="20479"/>
                    </a:moveTo>
                    <a:lnTo>
                      <a:pt x="94504" y="20479"/>
                    </a:lnTo>
                    <a:lnTo>
                      <a:pt x="94504" y="91007"/>
                    </a:lnTo>
                    <a:lnTo>
                      <a:pt x="12787" y="91007"/>
                    </a:lnTo>
                    <a:lnTo>
                      <a:pt x="12787" y="150147"/>
                    </a:lnTo>
                    <a:lnTo>
                      <a:pt x="449" y="150147"/>
                    </a:lnTo>
                    <a:lnTo>
                      <a:pt x="449" y="80318"/>
                    </a:lnTo>
                    <a:lnTo>
                      <a:pt x="82167" y="80318"/>
                    </a:lnTo>
                    <a:lnTo>
                      <a:pt x="82167" y="31218"/>
                    </a:lnTo>
                    <a:lnTo>
                      <a:pt x="0" y="31218"/>
                    </a:lnTo>
                    <a:lnTo>
                      <a:pt x="0" y="20529"/>
                    </a:lnTo>
                    <a:close/>
                    <a:moveTo>
                      <a:pt x="499" y="145951"/>
                    </a:moveTo>
                    <a:lnTo>
                      <a:pt x="17033" y="145951"/>
                    </a:lnTo>
                    <a:cubicBezTo>
                      <a:pt x="28371" y="145951"/>
                      <a:pt x="39510" y="145751"/>
                      <a:pt x="50548" y="145352"/>
                    </a:cubicBezTo>
                    <a:cubicBezTo>
                      <a:pt x="61587" y="144952"/>
                      <a:pt x="72875" y="144203"/>
                      <a:pt x="84514" y="143004"/>
                    </a:cubicBezTo>
                    <a:cubicBezTo>
                      <a:pt x="96152" y="141855"/>
                      <a:pt x="108489" y="140257"/>
                      <a:pt x="121526" y="138209"/>
                    </a:cubicBezTo>
                    <a:lnTo>
                      <a:pt x="122924" y="148698"/>
                    </a:lnTo>
                    <a:cubicBezTo>
                      <a:pt x="102895" y="151795"/>
                      <a:pt x="84564" y="153893"/>
                      <a:pt x="67881" y="154992"/>
                    </a:cubicBezTo>
                    <a:cubicBezTo>
                      <a:pt x="51198" y="156091"/>
                      <a:pt x="34265" y="156640"/>
                      <a:pt x="17033" y="156640"/>
                    </a:cubicBezTo>
                    <a:lnTo>
                      <a:pt x="499" y="156640"/>
                    </a:lnTo>
                    <a:lnTo>
                      <a:pt x="499" y="145951"/>
                    </a:lnTo>
                    <a:close/>
                    <a:moveTo>
                      <a:pt x="144303" y="0"/>
                    </a:moveTo>
                    <a:lnTo>
                      <a:pt x="156390" y="0"/>
                    </a:lnTo>
                    <a:lnTo>
                      <a:pt x="156390" y="207838"/>
                    </a:lnTo>
                    <a:lnTo>
                      <a:pt x="144303" y="207838"/>
                    </a:lnTo>
                    <a:lnTo>
                      <a:pt x="144303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53" name="Google Shape;4153;g34ed79b00d1_0_3626"/>
              <p:cNvSpPr/>
              <p:nvPr/>
            </p:nvSpPr>
            <p:spPr>
              <a:xfrm>
                <a:off x="10320488" y="5073621"/>
                <a:ext cx="188307" cy="194351"/>
              </a:xfrm>
              <a:custGeom>
                <a:rect b="b" l="l" r="r" t="t"/>
                <a:pathLst>
                  <a:path extrusionOk="0" h="194351" w="188307">
                    <a:moveTo>
                      <a:pt x="0" y="100547"/>
                    </a:moveTo>
                    <a:lnTo>
                      <a:pt x="188308" y="100547"/>
                    </a:lnTo>
                    <a:lnTo>
                      <a:pt x="188308" y="111237"/>
                    </a:lnTo>
                    <a:lnTo>
                      <a:pt x="0" y="111237"/>
                    </a:lnTo>
                    <a:lnTo>
                      <a:pt x="0" y="100547"/>
                    </a:lnTo>
                    <a:close/>
                    <a:moveTo>
                      <a:pt x="25873" y="134512"/>
                    </a:moveTo>
                    <a:lnTo>
                      <a:pt x="38211" y="134512"/>
                    </a:lnTo>
                    <a:lnTo>
                      <a:pt x="38211" y="186659"/>
                    </a:lnTo>
                    <a:lnTo>
                      <a:pt x="25873" y="186659"/>
                    </a:lnTo>
                    <a:lnTo>
                      <a:pt x="25873" y="134512"/>
                    </a:lnTo>
                    <a:close/>
                    <a:moveTo>
                      <a:pt x="25873" y="183862"/>
                    </a:moveTo>
                    <a:lnTo>
                      <a:pt x="167379" y="183862"/>
                    </a:lnTo>
                    <a:lnTo>
                      <a:pt x="167379" y="194352"/>
                    </a:lnTo>
                    <a:lnTo>
                      <a:pt x="25873" y="194352"/>
                    </a:lnTo>
                    <a:lnTo>
                      <a:pt x="25873" y="183862"/>
                    </a:lnTo>
                    <a:close/>
                    <a:moveTo>
                      <a:pt x="26773" y="0"/>
                    </a:moveTo>
                    <a:lnTo>
                      <a:pt x="39110" y="0"/>
                    </a:lnTo>
                    <a:lnTo>
                      <a:pt x="39110" y="63785"/>
                    </a:lnTo>
                    <a:lnTo>
                      <a:pt x="26773" y="63785"/>
                    </a:lnTo>
                    <a:lnTo>
                      <a:pt x="26773" y="0"/>
                    </a:lnTo>
                    <a:close/>
                    <a:moveTo>
                      <a:pt x="26773" y="58390"/>
                    </a:moveTo>
                    <a:lnTo>
                      <a:pt x="166180" y="58390"/>
                    </a:lnTo>
                    <a:lnTo>
                      <a:pt x="166180" y="68880"/>
                    </a:lnTo>
                    <a:lnTo>
                      <a:pt x="26773" y="68880"/>
                    </a:lnTo>
                    <a:lnTo>
                      <a:pt x="26773" y="5839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54" name="Google Shape;4154;g34ed79b00d1_0_3626"/>
              <p:cNvSpPr/>
              <p:nvPr/>
            </p:nvSpPr>
            <p:spPr>
              <a:xfrm>
                <a:off x="10599602" y="5065929"/>
                <a:ext cx="174522" cy="207388"/>
              </a:xfrm>
              <a:custGeom>
                <a:rect b="b" l="l" r="r" t="t"/>
                <a:pathLst>
                  <a:path extrusionOk="0" h="207388" w="174522">
                    <a:moveTo>
                      <a:pt x="0" y="37961"/>
                    </a:moveTo>
                    <a:lnTo>
                      <a:pt x="105193" y="37961"/>
                    </a:lnTo>
                    <a:lnTo>
                      <a:pt x="105193" y="48651"/>
                    </a:lnTo>
                    <a:lnTo>
                      <a:pt x="0" y="48651"/>
                    </a:lnTo>
                    <a:lnTo>
                      <a:pt x="0" y="37961"/>
                    </a:lnTo>
                    <a:close/>
                    <a:moveTo>
                      <a:pt x="52596" y="65184"/>
                    </a:moveTo>
                    <a:cubicBezTo>
                      <a:pt x="61138" y="65184"/>
                      <a:pt x="68680" y="67182"/>
                      <a:pt x="75274" y="71127"/>
                    </a:cubicBezTo>
                    <a:cubicBezTo>
                      <a:pt x="81867" y="75074"/>
                      <a:pt x="87062" y="80468"/>
                      <a:pt x="90858" y="87311"/>
                    </a:cubicBezTo>
                    <a:cubicBezTo>
                      <a:pt x="94654" y="94154"/>
                      <a:pt x="96552" y="102146"/>
                      <a:pt x="96552" y="111287"/>
                    </a:cubicBezTo>
                    <a:cubicBezTo>
                      <a:pt x="96552" y="120427"/>
                      <a:pt x="94654" y="128469"/>
                      <a:pt x="90858" y="135362"/>
                    </a:cubicBezTo>
                    <a:cubicBezTo>
                      <a:pt x="87062" y="142255"/>
                      <a:pt x="81867" y="147650"/>
                      <a:pt x="75274" y="151546"/>
                    </a:cubicBezTo>
                    <a:cubicBezTo>
                      <a:pt x="68680" y="155441"/>
                      <a:pt x="61089" y="157389"/>
                      <a:pt x="52596" y="157389"/>
                    </a:cubicBezTo>
                    <a:cubicBezTo>
                      <a:pt x="44105" y="157389"/>
                      <a:pt x="36663" y="155441"/>
                      <a:pt x="30019" y="151546"/>
                    </a:cubicBezTo>
                    <a:cubicBezTo>
                      <a:pt x="23327" y="147650"/>
                      <a:pt x="18132" y="142255"/>
                      <a:pt x="14286" y="135362"/>
                    </a:cubicBezTo>
                    <a:cubicBezTo>
                      <a:pt x="10490" y="128469"/>
                      <a:pt x="8592" y="120427"/>
                      <a:pt x="8592" y="111287"/>
                    </a:cubicBezTo>
                    <a:cubicBezTo>
                      <a:pt x="8592" y="102146"/>
                      <a:pt x="10490" y="94154"/>
                      <a:pt x="14286" y="87311"/>
                    </a:cubicBezTo>
                    <a:cubicBezTo>
                      <a:pt x="18082" y="80468"/>
                      <a:pt x="23327" y="75074"/>
                      <a:pt x="30019" y="71127"/>
                    </a:cubicBezTo>
                    <a:cubicBezTo>
                      <a:pt x="36713" y="67182"/>
                      <a:pt x="44205" y="65184"/>
                      <a:pt x="52596" y="65184"/>
                    </a:cubicBezTo>
                    <a:close/>
                    <a:moveTo>
                      <a:pt x="52596" y="76122"/>
                    </a:moveTo>
                    <a:cubicBezTo>
                      <a:pt x="46403" y="76122"/>
                      <a:pt x="40809" y="77671"/>
                      <a:pt x="35814" y="80768"/>
                    </a:cubicBezTo>
                    <a:cubicBezTo>
                      <a:pt x="30869" y="83865"/>
                      <a:pt x="26973" y="88060"/>
                      <a:pt x="24176" y="93355"/>
                    </a:cubicBezTo>
                    <a:cubicBezTo>
                      <a:pt x="21378" y="98649"/>
                      <a:pt x="19980" y="104594"/>
                      <a:pt x="19980" y="111287"/>
                    </a:cubicBezTo>
                    <a:cubicBezTo>
                      <a:pt x="19980" y="117980"/>
                      <a:pt x="21378" y="123974"/>
                      <a:pt x="24176" y="129318"/>
                    </a:cubicBezTo>
                    <a:cubicBezTo>
                      <a:pt x="26973" y="134663"/>
                      <a:pt x="30869" y="138909"/>
                      <a:pt x="35814" y="142005"/>
                    </a:cubicBezTo>
                    <a:cubicBezTo>
                      <a:pt x="40759" y="145102"/>
                      <a:pt x="46353" y="146650"/>
                      <a:pt x="52596" y="146650"/>
                    </a:cubicBezTo>
                    <a:cubicBezTo>
                      <a:pt x="58840" y="146650"/>
                      <a:pt x="64585" y="145102"/>
                      <a:pt x="69480" y="142005"/>
                    </a:cubicBezTo>
                    <a:cubicBezTo>
                      <a:pt x="74375" y="138909"/>
                      <a:pt x="78221" y="134663"/>
                      <a:pt x="81117" y="129318"/>
                    </a:cubicBezTo>
                    <a:cubicBezTo>
                      <a:pt x="83965" y="123974"/>
                      <a:pt x="85413" y="117930"/>
                      <a:pt x="85413" y="111287"/>
                    </a:cubicBezTo>
                    <a:cubicBezTo>
                      <a:pt x="85413" y="104644"/>
                      <a:pt x="83965" y="98649"/>
                      <a:pt x="81117" y="93355"/>
                    </a:cubicBezTo>
                    <a:cubicBezTo>
                      <a:pt x="78221" y="88060"/>
                      <a:pt x="74375" y="83915"/>
                      <a:pt x="69480" y="80768"/>
                    </a:cubicBezTo>
                    <a:cubicBezTo>
                      <a:pt x="64585" y="77671"/>
                      <a:pt x="58990" y="76122"/>
                      <a:pt x="52596" y="76122"/>
                    </a:cubicBezTo>
                    <a:close/>
                    <a:moveTo>
                      <a:pt x="46553" y="6294"/>
                    </a:moveTo>
                    <a:lnTo>
                      <a:pt x="58890" y="6294"/>
                    </a:lnTo>
                    <a:lnTo>
                      <a:pt x="58890" y="44255"/>
                    </a:lnTo>
                    <a:lnTo>
                      <a:pt x="46553" y="44255"/>
                    </a:lnTo>
                    <a:lnTo>
                      <a:pt x="46553" y="6294"/>
                    </a:lnTo>
                    <a:close/>
                    <a:moveTo>
                      <a:pt x="117530" y="5145"/>
                    </a:moveTo>
                    <a:lnTo>
                      <a:pt x="129419" y="5145"/>
                    </a:lnTo>
                    <a:lnTo>
                      <a:pt x="129419" y="196450"/>
                    </a:lnTo>
                    <a:lnTo>
                      <a:pt x="117530" y="196450"/>
                    </a:lnTo>
                    <a:lnTo>
                      <a:pt x="117530" y="5145"/>
                    </a:lnTo>
                    <a:close/>
                    <a:moveTo>
                      <a:pt x="124274" y="89159"/>
                    </a:moveTo>
                    <a:lnTo>
                      <a:pt x="166630" y="89159"/>
                    </a:lnTo>
                    <a:lnTo>
                      <a:pt x="166630" y="99848"/>
                    </a:lnTo>
                    <a:lnTo>
                      <a:pt x="124274" y="99848"/>
                    </a:lnTo>
                    <a:lnTo>
                      <a:pt x="124274" y="89159"/>
                    </a:lnTo>
                    <a:close/>
                    <a:moveTo>
                      <a:pt x="162434" y="0"/>
                    </a:moveTo>
                    <a:lnTo>
                      <a:pt x="174523" y="0"/>
                    </a:lnTo>
                    <a:lnTo>
                      <a:pt x="174523" y="207388"/>
                    </a:lnTo>
                    <a:lnTo>
                      <a:pt x="162434" y="207388"/>
                    </a:lnTo>
                    <a:lnTo>
                      <a:pt x="16243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55" name="Google Shape;4155;g34ed79b00d1_0_3626"/>
              <p:cNvSpPr/>
              <p:nvPr/>
            </p:nvSpPr>
            <p:spPr>
              <a:xfrm>
                <a:off x="10825821" y="5065929"/>
                <a:ext cx="178767" cy="206889"/>
              </a:xfrm>
              <a:custGeom>
                <a:rect b="b" l="l" r="r" t="t"/>
                <a:pathLst>
                  <a:path extrusionOk="0" h="206889" w="178767">
                    <a:moveTo>
                      <a:pt x="0" y="17232"/>
                    </a:moveTo>
                    <a:lnTo>
                      <a:pt x="12337" y="17232"/>
                    </a:lnTo>
                    <a:lnTo>
                      <a:pt x="12337" y="97751"/>
                    </a:lnTo>
                    <a:lnTo>
                      <a:pt x="0" y="97751"/>
                    </a:lnTo>
                    <a:lnTo>
                      <a:pt x="0" y="17232"/>
                    </a:lnTo>
                    <a:close/>
                    <a:moveTo>
                      <a:pt x="0" y="93554"/>
                    </a:moveTo>
                    <a:lnTo>
                      <a:pt x="12337" y="93554"/>
                    </a:lnTo>
                    <a:cubicBezTo>
                      <a:pt x="23826" y="93554"/>
                      <a:pt x="35564" y="93155"/>
                      <a:pt x="47602" y="92406"/>
                    </a:cubicBezTo>
                    <a:cubicBezTo>
                      <a:pt x="59640" y="91607"/>
                      <a:pt x="72676" y="89858"/>
                      <a:pt x="86812" y="87061"/>
                    </a:cubicBezTo>
                    <a:lnTo>
                      <a:pt x="88211" y="97751"/>
                    </a:lnTo>
                    <a:cubicBezTo>
                      <a:pt x="73625" y="100547"/>
                      <a:pt x="60339" y="102345"/>
                      <a:pt x="48302" y="103195"/>
                    </a:cubicBezTo>
                    <a:cubicBezTo>
                      <a:pt x="36263" y="104044"/>
                      <a:pt x="24276" y="104494"/>
                      <a:pt x="12337" y="104494"/>
                    </a:cubicBezTo>
                    <a:lnTo>
                      <a:pt x="0" y="104494"/>
                    </a:lnTo>
                    <a:lnTo>
                      <a:pt x="0" y="93554"/>
                    </a:lnTo>
                    <a:close/>
                    <a:moveTo>
                      <a:pt x="46353" y="126621"/>
                    </a:moveTo>
                    <a:lnTo>
                      <a:pt x="56343" y="126621"/>
                    </a:lnTo>
                    <a:lnTo>
                      <a:pt x="56343" y="142904"/>
                    </a:lnTo>
                    <a:cubicBezTo>
                      <a:pt x="56343" y="151146"/>
                      <a:pt x="54345" y="159337"/>
                      <a:pt x="50399" y="167479"/>
                    </a:cubicBezTo>
                    <a:cubicBezTo>
                      <a:pt x="46453" y="175621"/>
                      <a:pt x="40958" y="183063"/>
                      <a:pt x="33866" y="189706"/>
                    </a:cubicBezTo>
                    <a:cubicBezTo>
                      <a:pt x="26823" y="196400"/>
                      <a:pt x="18531" y="201594"/>
                      <a:pt x="9091" y="205290"/>
                    </a:cubicBezTo>
                    <a:lnTo>
                      <a:pt x="2797" y="195751"/>
                    </a:lnTo>
                    <a:cubicBezTo>
                      <a:pt x="11339" y="192654"/>
                      <a:pt x="18831" y="188208"/>
                      <a:pt x="25274" y="182364"/>
                    </a:cubicBezTo>
                    <a:cubicBezTo>
                      <a:pt x="31718" y="176520"/>
                      <a:pt x="36813" y="170177"/>
                      <a:pt x="40659" y="163284"/>
                    </a:cubicBezTo>
                    <a:cubicBezTo>
                      <a:pt x="44455" y="156391"/>
                      <a:pt x="46353" y="149598"/>
                      <a:pt x="46353" y="142904"/>
                    </a:cubicBezTo>
                    <a:lnTo>
                      <a:pt x="46353" y="126621"/>
                    </a:lnTo>
                    <a:close/>
                    <a:moveTo>
                      <a:pt x="48402" y="126621"/>
                    </a:moveTo>
                    <a:lnTo>
                      <a:pt x="58191" y="126621"/>
                    </a:lnTo>
                    <a:lnTo>
                      <a:pt x="58191" y="142904"/>
                    </a:lnTo>
                    <a:cubicBezTo>
                      <a:pt x="58191" y="150047"/>
                      <a:pt x="59640" y="157140"/>
                      <a:pt x="62636" y="164182"/>
                    </a:cubicBezTo>
                    <a:cubicBezTo>
                      <a:pt x="65584" y="171225"/>
                      <a:pt x="69879" y="177669"/>
                      <a:pt x="75573" y="183513"/>
                    </a:cubicBezTo>
                    <a:cubicBezTo>
                      <a:pt x="81217" y="189357"/>
                      <a:pt x="88161" y="193952"/>
                      <a:pt x="96402" y="197349"/>
                    </a:cubicBezTo>
                    <a:lnTo>
                      <a:pt x="90808" y="206889"/>
                    </a:lnTo>
                    <a:cubicBezTo>
                      <a:pt x="81317" y="203143"/>
                      <a:pt x="73525" y="197898"/>
                      <a:pt x="67281" y="191055"/>
                    </a:cubicBezTo>
                    <a:cubicBezTo>
                      <a:pt x="61088" y="184212"/>
                      <a:pt x="56393" y="176620"/>
                      <a:pt x="53196" y="168229"/>
                    </a:cubicBezTo>
                    <a:cubicBezTo>
                      <a:pt x="49999" y="159837"/>
                      <a:pt x="48402" y="151396"/>
                      <a:pt x="48402" y="142854"/>
                    </a:cubicBezTo>
                    <a:lnTo>
                      <a:pt x="48402" y="126571"/>
                    </a:lnTo>
                    <a:close/>
                    <a:moveTo>
                      <a:pt x="123125" y="126621"/>
                    </a:moveTo>
                    <a:lnTo>
                      <a:pt x="132915" y="126621"/>
                    </a:lnTo>
                    <a:lnTo>
                      <a:pt x="132915" y="142904"/>
                    </a:lnTo>
                    <a:cubicBezTo>
                      <a:pt x="132915" y="150197"/>
                      <a:pt x="131316" y="157989"/>
                      <a:pt x="128120" y="166280"/>
                    </a:cubicBezTo>
                    <a:cubicBezTo>
                      <a:pt x="124923" y="174572"/>
                      <a:pt x="120228" y="182364"/>
                      <a:pt x="114034" y="189656"/>
                    </a:cubicBezTo>
                    <a:cubicBezTo>
                      <a:pt x="107840" y="196949"/>
                      <a:pt x="100048" y="202694"/>
                      <a:pt x="90758" y="206889"/>
                    </a:cubicBezTo>
                    <a:lnTo>
                      <a:pt x="84913" y="197349"/>
                    </a:lnTo>
                    <a:cubicBezTo>
                      <a:pt x="93156" y="193602"/>
                      <a:pt x="100048" y="188608"/>
                      <a:pt x="105643" y="182214"/>
                    </a:cubicBezTo>
                    <a:cubicBezTo>
                      <a:pt x="111237" y="175871"/>
                      <a:pt x="115533" y="169177"/>
                      <a:pt x="118579" y="162184"/>
                    </a:cubicBezTo>
                    <a:cubicBezTo>
                      <a:pt x="121626" y="155192"/>
                      <a:pt x="123125" y="148748"/>
                      <a:pt x="123125" y="142854"/>
                    </a:cubicBezTo>
                    <a:lnTo>
                      <a:pt x="123125" y="126571"/>
                    </a:lnTo>
                    <a:close/>
                    <a:moveTo>
                      <a:pt x="103095" y="3946"/>
                    </a:moveTo>
                    <a:lnTo>
                      <a:pt x="114983" y="3946"/>
                    </a:lnTo>
                    <a:lnTo>
                      <a:pt x="114983" y="117780"/>
                    </a:lnTo>
                    <a:lnTo>
                      <a:pt x="103095" y="117780"/>
                    </a:lnTo>
                    <a:lnTo>
                      <a:pt x="103095" y="3946"/>
                    </a:lnTo>
                    <a:close/>
                    <a:moveTo>
                      <a:pt x="110788" y="54245"/>
                    </a:moveTo>
                    <a:lnTo>
                      <a:pt x="153643" y="54245"/>
                    </a:lnTo>
                    <a:lnTo>
                      <a:pt x="153643" y="64734"/>
                    </a:lnTo>
                    <a:lnTo>
                      <a:pt x="110788" y="64734"/>
                    </a:lnTo>
                    <a:lnTo>
                      <a:pt x="110788" y="54245"/>
                    </a:lnTo>
                    <a:close/>
                    <a:moveTo>
                      <a:pt x="125223" y="126621"/>
                    </a:moveTo>
                    <a:lnTo>
                      <a:pt x="135012" y="126621"/>
                    </a:lnTo>
                    <a:lnTo>
                      <a:pt x="135012" y="142904"/>
                    </a:lnTo>
                    <a:cubicBezTo>
                      <a:pt x="135012" y="150047"/>
                      <a:pt x="136861" y="157090"/>
                      <a:pt x="140607" y="164082"/>
                    </a:cubicBezTo>
                    <a:cubicBezTo>
                      <a:pt x="144353" y="171075"/>
                      <a:pt x="149498" y="177369"/>
                      <a:pt x="156091" y="182963"/>
                    </a:cubicBezTo>
                    <a:cubicBezTo>
                      <a:pt x="162684" y="188558"/>
                      <a:pt x="170227" y="192803"/>
                      <a:pt x="178768" y="195751"/>
                    </a:cubicBezTo>
                    <a:lnTo>
                      <a:pt x="172474" y="205290"/>
                    </a:lnTo>
                    <a:cubicBezTo>
                      <a:pt x="163034" y="201694"/>
                      <a:pt x="154692" y="196699"/>
                      <a:pt x="147550" y="190256"/>
                    </a:cubicBezTo>
                    <a:cubicBezTo>
                      <a:pt x="140407" y="183813"/>
                      <a:pt x="134912" y="176470"/>
                      <a:pt x="131016" y="168279"/>
                    </a:cubicBezTo>
                    <a:cubicBezTo>
                      <a:pt x="127120" y="160037"/>
                      <a:pt x="125223" y="151595"/>
                      <a:pt x="125223" y="142904"/>
                    </a:cubicBezTo>
                    <a:lnTo>
                      <a:pt x="125223" y="126621"/>
                    </a:lnTo>
                    <a:close/>
                    <a:moveTo>
                      <a:pt x="150147" y="0"/>
                    </a:moveTo>
                    <a:lnTo>
                      <a:pt x="162036" y="0"/>
                    </a:lnTo>
                    <a:lnTo>
                      <a:pt x="162036" y="120128"/>
                    </a:lnTo>
                    <a:lnTo>
                      <a:pt x="150147" y="120128"/>
                    </a:lnTo>
                    <a:lnTo>
                      <a:pt x="15014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56" name="Google Shape;4156;g34ed79b00d1_0_3626"/>
              <p:cNvSpPr/>
              <p:nvPr/>
            </p:nvSpPr>
            <p:spPr>
              <a:xfrm>
                <a:off x="11037806" y="5065679"/>
                <a:ext cx="184661" cy="207838"/>
              </a:xfrm>
              <a:custGeom>
                <a:rect b="b" l="l" r="r" t="t"/>
                <a:pathLst>
                  <a:path extrusionOk="0" h="207838" w="184661">
                    <a:moveTo>
                      <a:pt x="49" y="20979"/>
                    </a:moveTo>
                    <a:lnTo>
                      <a:pt x="95952" y="20979"/>
                    </a:lnTo>
                    <a:lnTo>
                      <a:pt x="95952" y="31468"/>
                    </a:lnTo>
                    <a:lnTo>
                      <a:pt x="12387" y="31468"/>
                    </a:lnTo>
                    <a:lnTo>
                      <a:pt x="12387" y="148549"/>
                    </a:lnTo>
                    <a:lnTo>
                      <a:pt x="49" y="148549"/>
                    </a:lnTo>
                    <a:lnTo>
                      <a:pt x="49" y="20979"/>
                    </a:lnTo>
                    <a:close/>
                    <a:moveTo>
                      <a:pt x="49" y="144103"/>
                    </a:moveTo>
                    <a:lnTo>
                      <a:pt x="15633" y="144103"/>
                    </a:lnTo>
                    <a:cubicBezTo>
                      <a:pt x="29119" y="144103"/>
                      <a:pt x="41257" y="143903"/>
                      <a:pt x="52046" y="143504"/>
                    </a:cubicBezTo>
                    <a:cubicBezTo>
                      <a:pt x="62835" y="143104"/>
                      <a:pt x="73125" y="142355"/>
                      <a:pt x="83015" y="141306"/>
                    </a:cubicBezTo>
                    <a:cubicBezTo>
                      <a:pt x="92854" y="140207"/>
                      <a:pt x="102994" y="138659"/>
                      <a:pt x="113384" y="136661"/>
                    </a:cubicBezTo>
                    <a:lnTo>
                      <a:pt x="115232" y="147599"/>
                    </a:lnTo>
                    <a:cubicBezTo>
                      <a:pt x="104543" y="149597"/>
                      <a:pt x="94103" y="151146"/>
                      <a:pt x="84013" y="152245"/>
                    </a:cubicBezTo>
                    <a:cubicBezTo>
                      <a:pt x="73924" y="153344"/>
                      <a:pt x="63435" y="154093"/>
                      <a:pt x="52495" y="154442"/>
                    </a:cubicBezTo>
                    <a:cubicBezTo>
                      <a:pt x="41557" y="154842"/>
                      <a:pt x="29269" y="155042"/>
                      <a:pt x="15583" y="155042"/>
                    </a:cubicBezTo>
                    <a:lnTo>
                      <a:pt x="0" y="155042"/>
                    </a:lnTo>
                    <a:lnTo>
                      <a:pt x="0" y="144103"/>
                    </a:lnTo>
                    <a:close/>
                    <a:moveTo>
                      <a:pt x="135761" y="0"/>
                    </a:moveTo>
                    <a:lnTo>
                      <a:pt x="148348" y="0"/>
                    </a:lnTo>
                    <a:lnTo>
                      <a:pt x="148348" y="207838"/>
                    </a:lnTo>
                    <a:lnTo>
                      <a:pt x="135761" y="207838"/>
                    </a:lnTo>
                    <a:lnTo>
                      <a:pt x="135761" y="0"/>
                    </a:lnTo>
                    <a:close/>
                    <a:moveTo>
                      <a:pt x="145101" y="85213"/>
                    </a:moveTo>
                    <a:lnTo>
                      <a:pt x="184661" y="85213"/>
                    </a:lnTo>
                    <a:lnTo>
                      <a:pt x="184661" y="95902"/>
                    </a:lnTo>
                    <a:lnTo>
                      <a:pt x="145101" y="95902"/>
                    </a:lnTo>
                    <a:lnTo>
                      <a:pt x="145101" y="85213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157" name="Google Shape;4157;g34ed79b00d1_0_3626"/>
          <p:cNvGrpSpPr/>
          <p:nvPr/>
        </p:nvGrpSpPr>
        <p:grpSpPr>
          <a:xfrm>
            <a:off x="8467274" y="-268"/>
            <a:ext cx="329400" cy="329400"/>
            <a:chOff x="8467274" y="-268"/>
            <a:chExt cx="329400" cy="329400"/>
          </a:xfrm>
        </p:grpSpPr>
        <p:sp>
          <p:nvSpPr>
            <p:cNvPr id="4158" name="Google Shape;4158;g34ed79b00d1_0_3626"/>
            <p:cNvSpPr/>
            <p:nvPr/>
          </p:nvSpPr>
          <p:spPr>
            <a:xfrm>
              <a:off x="8467274" y="-268"/>
              <a:ext cx="329400" cy="329400"/>
            </a:xfrm>
            <a:prstGeom prst="rect">
              <a:avLst/>
            </a:prstGeom>
            <a:solidFill>
              <a:srgbClr val="0063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grpSp>
          <p:nvGrpSpPr>
            <p:cNvPr id="4159" name="Google Shape;4159;g34ed79b00d1_0_3626"/>
            <p:cNvGrpSpPr/>
            <p:nvPr/>
          </p:nvGrpSpPr>
          <p:grpSpPr>
            <a:xfrm>
              <a:off x="8546153" y="63898"/>
              <a:ext cx="191009" cy="201168"/>
              <a:chOff x="1379850" y="238125"/>
              <a:chExt cx="4860275" cy="5238750"/>
            </a:xfrm>
          </p:grpSpPr>
          <p:sp>
            <p:nvSpPr>
              <p:cNvPr id="4160" name="Google Shape;4160;g34ed79b00d1_0_3626"/>
              <p:cNvSpPr/>
              <p:nvPr/>
            </p:nvSpPr>
            <p:spPr>
              <a:xfrm>
                <a:off x="4988525" y="4354750"/>
                <a:ext cx="727075" cy="727075"/>
              </a:xfrm>
              <a:custGeom>
                <a:rect b="b" l="l" r="r" t="t"/>
                <a:pathLst>
                  <a:path extrusionOk="0" h="29083" w="29083">
                    <a:moveTo>
                      <a:pt x="14210" y="9097"/>
                    </a:moveTo>
                    <a:lnTo>
                      <a:pt x="15139" y="9163"/>
                    </a:lnTo>
                    <a:lnTo>
                      <a:pt x="16002" y="9296"/>
                    </a:lnTo>
                    <a:lnTo>
                      <a:pt x="16334" y="9362"/>
                    </a:lnTo>
                    <a:lnTo>
                      <a:pt x="16733" y="9495"/>
                    </a:lnTo>
                    <a:lnTo>
                      <a:pt x="16998" y="9694"/>
                    </a:lnTo>
                    <a:lnTo>
                      <a:pt x="17264" y="9894"/>
                    </a:lnTo>
                    <a:lnTo>
                      <a:pt x="17463" y="10226"/>
                    </a:lnTo>
                    <a:lnTo>
                      <a:pt x="17596" y="10558"/>
                    </a:lnTo>
                    <a:lnTo>
                      <a:pt x="17729" y="10956"/>
                    </a:lnTo>
                    <a:lnTo>
                      <a:pt x="17729" y="11354"/>
                    </a:lnTo>
                    <a:lnTo>
                      <a:pt x="17729" y="11886"/>
                    </a:lnTo>
                    <a:lnTo>
                      <a:pt x="17596" y="12284"/>
                    </a:lnTo>
                    <a:lnTo>
                      <a:pt x="17463" y="12616"/>
                    </a:lnTo>
                    <a:lnTo>
                      <a:pt x="17264" y="12948"/>
                    </a:lnTo>
                    <a:lnTo>
                      <a:pt x="16998" y="13147"/>
                    </a:lnTo>
                    <a:lnTo>
                      <a:pt x="16733" y="13346"/>
                    </a:lnTo>
                    <a:lnTo>
                      <a:pt x="16401" y="13479"/>
                    </a:lnTo>
                    <a:lnTo>
                      <a:pt x="16002" y="13612"/>
                    </a:lnTo>
                    <a:lnTo>
                      <a:pt x="15139" y="13678"/>
                    </a:lnTo>
                    <a:lnTo>
                      <a:pt x="14210" y="13745"/>
                    </a:lnTo>
                    <a:lnTo>
                      <a:pt x="12151" y="13745"/>
                    </a:lnTo>
                    <a:lnTo>
                      <a:pt x="12151" y="9097"/>
                    </a:lnTo>
                    <a:close/>
                    <a:moveTo>
                      <a:pt x="13280" y="6242"/>
                    </a:moveTo>
                    <a:lnTo>
                      <a:pt x="8964" y="6308"/>
                    </a:lnTo>
                    <a:lnTo>
                      <a:pt x="8964" y="22244"/>
                    </a:lnTo>
                    <a:lnTo>
                      <a:pt x="12151" y="22244"/>
                    </a:lnTo>
                    <a:lnTo>
                      <a:pt x="12151" y="16135"/>
                    </a:lnTo>
                    <a:lnTo>
                      <a:pt x="14674" y="16135"/>
                    </a:lnTo>
                    <a:lnTo>
                      <a:pt x="17861" y="22244"/>
                    </a:lnTo>
                    <a:lnTo>
                      <a:pt x="21181" y="22244"/>
                    </a:lnTo>
                    <a:lnTo>
                      <a:pt x="17729" y="15737"/>
                    </a:lnTo>
                    <a:lnTo>
                      <a:pt x="18459" y="15471"/>
                    </a:lnTo>
                    <a:lnTo>
                      <a:pt x="19057" y="15139"/>
                    </a:lnTo>
                    <a:lnTo>
                      <a:pt x="19588" y="14674"/>
                    </a:lnTo>
                    <a:lnTo>
                      <a:pt x="20052" y="14209"/>
                    </a:lnTo>
                    <a:lnTo>
                      <a:pt x="20384" y="13612"/>
                    </a:lnTo>
                    <a:lnTo>
                      <a:pt x="20650" y="12881"/>
                    </a:lnTo>
                    <a:lnTo>
                      <a:pt x="20849" y="12085"/>
                    </a:lnTo>
                    <a:lnTo>
                      <a:pt x="20916" y="11222"/>
                    </a:lnTo>
                    <a:lnTo>
                      <a:pt x="20849" y="10159"/>
                    </a:lnTo>
                    <a:lnTo>
                      <a:pt x="20716" y="9761"/>
                    </a:lnTo>
                    <a:lnTo>
                      <a:pt x="20650" y="9296"/>
                    </a:lnTo>
                    <a:lnTo>
                      <a:pt x="20451" y="8964"/>
                    </a:lnTo>
                    <a:lnTo>
                      <a:pt x="20318" y="8566"/>
                    </a:lnTo>
                    <a:lnTo>
                      <a:pt x="20052" y="8300"/>
                    </a:lnTo>
                    <a:lnTo>
                      <a:pt x="19853" y="7968"/>
                    </a:lnTo>
                    <a:lnTo>
                      <a:pt x="19322" y="7503"/>
                    </a:lnTo>
                    <a:lnTo>
                      <a:pt x="18658" y="7105"/>
                    </a:lnTo>
                    <a:lnTo>
                      <a:pt x="17928" y="6773"/>
                    </a:lnTo>
                    <a:lnTo>
                      <a:pt x="17131" y="6574"/>
                    </a:lnTo>
                    <a:lnTo>
                      <a:pt x="16201" y="6441"/>
                    </a:lnTo>
                    <a:lnTo>
                      <a:pt x="15272" y="6308"/>
                    </a:lnTo>
                    <a:lnTo>
                      <a:pt x="14276" y="6242"/>
                    </a:lnTo>
                    <a:close/>
                    <a:moveTo>
                      <a:pt x="14608" y="2457"/>
                    </a:moveTo>
                    <a:lnTo>
                      <a:pt x="15670" y="2524"/>
                    </a:lnTo>
                    <a:lnTo>
                      <a:pt x="16799" y="2656"/>
                    </a:lnTo>
                    <a:lnTo>
                      <a:pt x="17928" y="2855"/>
                    </a:lnTo>
                    <a:lnTo>
                      <a:pt x="18990" y="3187"/>
                    </a:lnTo>
                    <a:lnTo>
                      <a:pt x="19986" y="3652"/>
                    </a:lnTo>
                    <a:lnTo>
                      <a:pt x="20982" y="4183"/>
                    </a:lnTo>
                    <a:lnTo>
                      <a:pt x="21912" y="4781"/>
                    </a:lnTo>
                    <a:lnTo>
                      <a:pt x="22775" y="5511"/>
                    </a:lnTo>
                    <a:lnTo>
                      <a:pt x="23638" y="6308"/>
                    </a:lnTo>
                    <a:lnTo>
                      <a:pt x="24368" y="7238"/>
                    </a:lnTo>
                    <a:lnTo>
                      <a:pt x="24966" y="8234"/>
                    </a:lnTo>
                    <a:lnTo>
                      <a:pt x="25497" y="9296"/>
                    </a:lnTo>
                    <a:lnTo>
                      <a:pt x="25962" y="10491"/>
                    </a:lnTo>
                    <a:lnTo>
                      <a:pt x="26294" y="11753"/>
                    </a:lnTo>
                    <a:lnTo>
                      <a:pt x="26493" y="13147"/>
                    </a:lnTo>
                    <a:lnTo>
                      <a:pt x="26559" y="14608"/>
                    </a:lnTo>
                    <a:lnTo>
                      <a:pt x="26493" y="16069"/>
                    </a:lnTo>
                    <a:lnTo>
                      <a:pt x="26294" y="17463"/>
                    </a:lnTo>
                    <a:lnTo>
                      <a:pt x="25962" y="18724"/>
                    </a:lnTo>
                    <a:lnTo>
                      <a:pt x="25497" y="19920"/>
                    </a:lnTo>
                    <a:lnTo>
                      <a:pt x="24966" y="21048"/>
                    </a:lnTo>
                    <a:lnTo>
                      <a:pt x="24368" y="22044"/>
                    </a:lnTo>
                    <a:lnTo>
                      <a:pt x="23638" y="22907"/>
                    </a:lnTo>
                    <a:lnTo>
                      <a:pt x="22775" y="23704"/>
                    </a:lnTo>
                    <a:lnTo>
                      <a:pt x="21912" y="24435"/>
                    </a:lnTo>
                    <a:lnTo>
                      <a:pt x="20982" y="25032"/>
                    </a:lnTo>
                    <a:lnTo>
                      <a:pt x="19986" y="25563"/>
                    </a:lnTo>
                    <a:lnTo>
                      <a:pt x="18990" y="26028"/>
                    </a:lnTo>
                    <a:lnTo>
                      <a:pt x="17928" y="26294"/>
                    </a:lnTo>
                    <a:lnTo>
                      <a:pt x="16799" y="26559"/>
                    </a:lnTo>
                    <a:lnTo>
                      <a:pt x="15670" y="26692"/>
                    </a:lnTo>
                    <a:lnTo>
                      <a:pt x="14608" y="26759"/>
                    </a:lnTo>
                    <a:lnTo>
                      <a:pt x="13479" y="26692"/>
                    </a:lnTo>
                    <a:lnTo>
                      <a:pt x="12350" y="26559"/>
                    </a:lnTo>
                    <a:lnTo>
                      <a:pt x="11222" y="26294"/>
                    </a:lnTo>
                    <a:lnTo>
                      <a:pt x="10159" y="25962"/>
                    </a:lnTo>
                    <a:lnTo>
                      <a:pt x="9163" y="25497"/>
                    </a:lnTo>
                    <a:lnTo>
                      <a:pt x="8167" y="25032"/>
                    </a:lnTo>
                    <a:lnTo>
                      <a:pt x="7238" y="24368"/>
                    </a:lnTo>
                    <a:lnTo>
                      <a:pt x="6375" y="23638"/>
                    </a:lnTo>
                    <a:lnTo>
                      <a:pt x="5511" y="22841"/>
                    </a:lnTo>
                    <a:lnTo>
                      <a:pt x="4781" y="21978"/>
                    </a:lnTo>
                    <a:lnTo>
                      <a:pt x="4184" y="20916"/>
                    </a:lnTo>
                    <a:lnTo>
                      <a:pt x="3652" y="19853"/>
                    </a:lnTo>
                    <a:lnTo>
                      <a:pt x="3188" y="18658"/>
                    </a:lnTo>
                    <a:lnTo>
                      <a:pt x="2856" y="17397"/>
                    </a:lnTo>
                    <a:lnTo>
                      <a:pt x="2656" y="16002"/>
                    </a:lnTo>
                    <a:lnTo>
                      <a:pt x="2590" y="14541"/>
                    </a:lnTo>
                    <a:lnTo>
                      <a:pt x="2656" y="13081"/>
                    </a:lnTo>
                    <a:lnTo>
                      <a:pt x="2856" y="11686"/>
                    </a:lnTo>
                    <a:lnTo>
                      <a:pt x="3188" y="10425"/>
                    </a:lnTo>
                    <a:lnTo>
                      <a:pt x="3652" y="9230"/>
                    </a:lnTo>
                    <a:lnTo>
                      <a:pt x="4184" y="8167"/>
                    </a:lnTo>
                    <a:lnTo>
                      <a:pt x="4781" y="7171"/>
                    </a:lnTo>
                    <a:lnTo>
                      <a:pt x="5511" y="6242"/>
                    </a:lnTo>
                    <a:lnTo>
                      <a:pt x="6375" y="5445"/>
                    </a:lnTo>
                    <a:lnTo>
                      <a:pt x="7238" y="4715"/>
                    </a:lnTo>
                    <a:lnTo>
                      <a:pt x="8167" y="4117"/>
                    </a:lnTo>
                    <a:lnTo>
                      <a:pt x="9163" y="3586"/>
                    </a:lnTo>
                    <a:lnTo>
                      <a:pt x="10159" y="3187"/>
                    </a:lnTo>
                    <a:lnTo>
                      <a:pt x="11222" y="2855"/>
                    </a:lnTo>
                    <a:lnTo>
                      <a:pt x="12350" y="2656"/>
                    </a:lnTo>
                    <a:lnTo>
                      <a:pt x="13479" y="2457"/>
                    </a:lnTo>
                    <a:close/>
                    <a:moveTo>
                      <a:pt x="14608" y="0"/>
                    </a:moveTo>
                    <a:lnTo>
                      <a:pt x="13081" y="67"/>
                    </a:lnTo>
                    <a:lnTo>
                      <a:pt x="11620" y="332"/>
                    </a:lnTo>
                    <a:lnTo>
                      <a:pt x="10226" y="664"/>
                    </a:lnTo>
                    <a:lnTo>
                      <a:pt x="8898" y="1129"/>
                    </a:lnTo>
                    <a:lnTo>
                      <a:pt x="7636" y="1727"/>
                    </a:lnTo>
                    <a:lnTo>
                      <a:pt x="6375" y="2457"/>
                    </a:lnTo>
                    <a:lnTo>
                      <a:pt x="5312" y="3320"/>
                    </a:lnTo>
                    <a:lnTo>
                      <a:pt x="4250" y="4250"/>
                    </a:lnTo>
                    <a:lnTo>
                      <a:pt x="3320" y="5246"/>
                    </a:lnTo>
                    <a:lnTo>
                      <a:pt x="2457" y="6375"/>
                    </a:lnTo>
                    <a:lnTo>
                      <a:pt x="1793" y="7570"/>
                    </a:lnTo>
                    <a:lnTo>
                      <a:pt x="1129" y="8898"/>
                    </a:lnTo>
                    <a:lnTo>
                      <a:pt x="664" y="10226"/>
                    </a:lnTo>
                    <a:lnTo>
                      <a:pt x="333" y="11620"/>
                    </a:lnTo>
                    <a:lnTo>
                      <a:pt x="67" y="13081"/>
                    </a:lnTo>
                    <a:lnTo>
                      <a:pt x="1" y="14608"/>
                    </a:lnTo>
                    <a:lnTo>
                      <a:pt x="67" y="15471"/>
                    </a:lnTo>
                    <a:lnTo>
                      <a:pt x="133" y="16334"/>
                    </a:lnTo>
                    <a:lnTo>
                      <a:pt x="200" y="17197"/>
                    </a:lnTo>
                    <a:lnTo>
                      <a:pt x="333" y="17994"/>
                    </a:lnTo>
                    <a:lnTo>
                      <a:pt x="532" y="18791"/>
                    </a:lnTo>
                    <a:lnTo>
                      <a:pt x="731" y="19521"/>
                    </a:lnTo>
                    <a:lnTo>
                      <a:pt x="996" y="20252"/>
                    </a:lnTo>
                    <a:lnTo>
                      <a:pt x="1262" y="20916"/>
                    </a:lnTo>
                    <a:lnTo>
                      <a:pt x="1594" y="21580"/>
                    </a:lnTo>
                    <a:lnTo>
                      <a:pt x="1926" y="22244"/>
                    </a:lnTo>
                    <a:lnTo>
                      <a:pt x="2723" y="23439"/>
                    </a:lnTo>
                    <a:lnTo>
                      <a:pt x="3586" y="24501"/>
                    </a:lnTo>
                    <a:lnTo>
                      <a:pt x="4582" y="25497"/>
                    </a:lnTo>
                    <a:lnTo>
                      <a:pt x="5644" y="26360"/>
                    </a:lnTo>
                    <a:lnTo>
                      <a:pt x="6773" y="27091"/>
                    </a:lnTo>
                    <a:lnTo>
                      <a:pt x="7968" y="27688"/>
                    </a:lnTo>
                    <a:lnTo>
                      <a:pt x="9230" y="28219"/>
                    </a:lnTo>
                    <a:lnTo>
                      <a:pt x="10491" y="28618"/>
                    </a:lnTo>
                    <a:lnTo>
                      <a:pt x="11819" y="28883"/>
                    </a:lnTo>
                    <a:lnTo>
                      <a:pt x="13214" y="29082"/>
                    </a:lnTo>
                    <a:lnTo>
                      <a:pt x="15936" y="29082"/>
                    </a:lnTo>
                    <a:lnTo>
                      <a:pt x="17264" y="28883"/>
                    </a:lnTo>
                    <a:lnTo>
                      <a:pt x="18592" y="28618"/>
                    </a:lnTo>
                    <a:lnTo>
                      <a:pt x="19853" y="28219"/>
                    </a:lnTo>
                    <a:lnTo>
                      <a:pt x="21115" y="27688"/>
                    </a:lnTo>
                    <a:lnTo>
                      <a:pt x="22310" y="27024"/>
                    </a:lnTo>
                    <a:lnTo>
                      <a:pt x="23439" y="26294"/>
                    </a:lnTo>
                    <a:lnTo>
                      <a:pt x="24501" y="25431"/>
                    </a:lnTo>
                    <a:lnTo>
                      <a:pt x="25497" y="24501"/>
                    </a:lnTo>
                    <a:lnTo>
                      <a:pt x="26360" y="23439"/>
                    </a:lnTo>
                    <a:lnTo>
                      <a:pt x="27157" y="22244"/>
                    </a:lnTo>
                    <a:lnTo>
                      <a:pt x="27489" y="21580"/>
                    </a:lnTo>
                    <a:lnTo>
                      <a:pt x="27821" y="20916"/>
                    </a:lnTo>
                    <a:lnTo>
                      <a:pt x="28087" y="20185"/>
                    </a:lnTo>
                    <a:lnTo>
                      <a:pt x="28352" y="19455"/>
                    </a:lnTo>
                    <a:lnTo>
                      <a:pt x="28551" y="18724"/>
                    </a:lnTo>
                    <a:lnTo>
                      <a:pt x="28751" y="17928"/>
                    </a:lnTo>
                    <a:lnTo>
                      <a:pt x="28883" y="17131"/>
                    </a:lnTo>
                    <a:lnTo>
                      <a:pt x="28950" y="16268"/>
                    </a:lnTo>
                    <a:lnTo>
                      <a:pt x="29016" y="15405"/>
                    </a:lnTo>
                    <a:lnTo>
                      <a:pt x="29082" y="14541"/>
                    </a:lnTo>
                    <a:lnTo>
                      <a:pt x="29016" y="13014"/>
                    </a:lnTo>
                    <a:lnTo>
                      <a:pt x="28751" y="11554"/>
                    </a:lnTo>
                    <a:lnTo>
                      <a:pt x="28419" y="10159"/>
                    </a:lnTo>
                    <a:lnTo>
                      <a:pt x="27954" y="8831"/>
                    </a:lnTo>
                    <a:lnTo>
                      <a:pt x="27356" y="7570"/>
                    </a:lnTo>
                    <a:lnTo>
                      <a:pt x="26626" y="6375"/>
                    </a:lnTo>
                    <a:lnTo>
                      <a:pt x="25829" y="5246"/>
                    </a:lnTo>
                    <a:lnTo>
                      <a:pt x="24899" y="4183"/>
                    </a:lnTo>
                    <a:lnTo>
                      <a:pt x="23904" y="3254"/>
                    </a:lnTo>
                    <a:lnTo>
                      <a:pt x="22775" y="2457"/>
                    </a:lnTo>
                    <a:lnTo>
                      <a:pt x="21580" y="1727"/>
                    </a:lnTo>
                    <a:lnTo>
                      <a:pt x="20318" y="1129"/>
                    </a:lnTo>
                    <a:lnTo>
                      <a:pt x="18990" y="664"/>
                    </a:lnTo>
                    <a:lnTo>
                      <a:pt x="17596" y="266"/>
                    </a:lnTo>
                    <a:lnTo>
                      <a:pt x="16135" y="67"/>
                    </a:lnTo>
                    <a:lnTo>
                      <a:pt x="1460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61" name="Google Shape;4161;g34ed79b00d1_0_3626"/>
              <p:cNvSpPr/>
              <p:nvPr/>
            </p:nvSpPr>
            <p:spPr>
              <a:xfrm>
                <a:off x="4988525" y="4354750"/>
                <a:ext cx="727075" cy="727075"/>
              </a:xfrm>
              <a:custGeom>
                <a:rect b="b" l="l" r="r" t="t"/>
                <a:pathLst>
                  <a:path extrusionOk="0" fill="none" h="29083" w="29083">
                    <a:moveTo>
                      <a:pt x="1" y="14608"/>
                    </a:moveTo>
                    <a:lnTo>
                      <a:pt x="1" y="14608"/>
                    </a:lnTo>
                    <a:lnTo>
                      <a:pt x="67" y="13081"/>
                    </a:lnTo>
                    <a:lnTo>
                      <a:pt x="333" y="11620"/>
                    </a:lnTo>
                    <a:lnTo>
                      <a:pt x="664" y="10226"/>
                    </a:lnTo>
                    <a:lnTo>
                      <a:pt x="1129" y="8898"/>
                    </a:lnTo>
                    <a:lnTo>
                      <a:pt x="1793" y="7570"/>
                    </a:lnTo>
                    <a:lnTo>
                      <a:pt x="2457" y="6375"/>
                    </a:lnTo>
                    <a:lnTo>
                      <a:pt x="3320" y="5246"/>
                    </a:lnTo>
                    <a:lnTo>
                      <a:pt x="4250" y="4250"/>
                    </a:lnTo>
                    <a:lnTo>
                      <a:pt x="5312" y="3320"/>
                    </a:lnTo>
                    <a:lnTo>
                      <a:pt x="6375" y="2457"/>
                    </a:lnTo>
                    <a:lnTo>
                      <a:pt x="7636" y="1727"/>
                    </a:lnTo>
                    <a:lnTo>
                      <a:pt x="8898" y="1129"/>
                    </a:lnTo>
                    <a:lnTo>
                      <a:pt x="10226" y="664"/>
                    </a:lnTo>
                    <a:lnTo>
                      <a:pt x="11620" y="332"/>
                    </a:lnTo>
                    <a:lnTo>
                      <a:pt x="13081" y="67"/>
                    </a:lnTo>
                    <a:lnTo>
                      <a:pt x="14608" y="0"/>
                    </a:lnTo>
                    <a:lnTo>
                      <a:pt x="14608" y="0"/>
                    </a:lnTo>
                    <a:lnTo>
                      <a:pt x="16135" y="67"/>
                    </a:lnTo>
                    <a:lnTo>
                      <a:pt x="17596" y="266"/>
                    </a:lnTo>
                    <a:lnTo>
                      <a:pt x="18990" y="664"/>
                    </a:lnTo>
                    <a:lnTo>
                      <a:pt x="20318" y="1129"/>
                    </a:lnTo>
                    <a:lnTo>
                      <a:pt x="21580" y="1727"/>
                    </a:lnTo>
                    <a:lnTo>
                      <a:pt x="22775" y="2457"/>
                    </a:lnTo>
                    <a:lnTo>
                      <a:pt x="23904" y="3254"/>
                    </a:lnTo>
                    <a:lnTo>
                      <a:pt x="24899" y="4183"/>
                    </a:lnTo>
                    <a:lnTo>
                      <a:pt x="25829" y="5246"/>
                    </a:lnTo>
                    <a:lnTo>
                      <a:pt x="26626" y="6375"/>
                    </a:lnTo>
                    <a:lnTo>
                      <a:pt x="27356" y="7570"/>
                    </a:lnTo>
                    <a:lnTo>
                      <a:pt x="27954" y="8831"/>
                    </a:lnTo>
                    <a:lnTo>
                      <a:pt x="28419" y="10159"/>
                    </a:lnTo>
                    <a:lnTo>
                      <a:pt x="28751" y="11554"/>
                    </a:lnTo>
                    <a:lnTo>
                      <a:pt x="29016" y="13014"/>
                    </a:lnTo>
                    <a:lnTo>
                      <a:pt x="29082" y="14541"/>
                    </a:lnTo>
                    <a:lnTo>
                      <a:pt x="29082" y="14541"/>
                    </a:lnTo>
                    <a:lnTo>
                      <a:pt x="29016" y="15405"/>
                    </a:lnTo>
                    <a:lnTo>
                      <a:pt x="28950" y="16268"/>
                    </a:lnTo>
                    <a:lnTo>
                      <a:pt x="28883" y="17131"/>
                    </a:lnTo>
                    <a:lnTo>
                      <a:pt x="28751" y="17928"/>
                    </a:lnTo>
                    <a:lnTo>
                      <a:pt x="28551" y="18724"/>
                    </a:lnTo>
                    <a:lnTo>
                      <a:pt x="28352" y="19455"/>
                    </a:lnTo>
                    <a:lnTo>
                      <a:pt x="28087" y="20185"/>
                    </a:lnTo>
                    <a:lnTo>
                      <a:pt x="27821" y="20916"/>
                    </a:lnTo>
                    <a:lnTo>
                      <a:pt x="27489" y="21580"/>
                    </a:lnTo>
                    <a:lnTo>
                      <a:pt x="27157" y="22244"/>
                    </a:lnTo>
                    <a:lnTo>
                      <a:pt x="26360" y="23439"/>
                    </a:lnTo>
                    <a:lnTo>
                      <a:pt x="25497" y="24501"/>
                    </a:lnTo>
                    <a:lnTo>
                      <a:pt x="24501" y="25431"/>
                    </a:lnTo>
                    <a:lnTo>
                      <a:pt x="23439" y="26294"/>
                    </a:lnTo>
                    <a:lnTo>
                      <a:pt x="22310" y="27024"/>
                    </a:lnTo>
                    <a:lnTo>
                      <a:pt x="21115" y="27688"/>
                    </a:lnTo>
                    <a:lnTo>
                      <a:pt x="19853" y="28219"/>
                    </a:lnTo>
                    <a:lnTo>
                      <a:pt x="18592" y="28618"/>
                    </a:lnTo>
                    <a:lnTo>
                      <a:pt x="17264" y="28883"/>
                    </a:lnTo>
                    <a:lnTo>
                      <a:pt x="15936" y="29082"/>
                    </a:lnTo>
                    <a:lnTo>
                      <a:pt x="14542" y="29082"/>
                    </a:lnTo>
                    <a:lnTo>
                      <a:pt x="13214" y="29082"/>
                    </a:lnTo>
                    <a:lnTo>
                      <a:pt x="11819" y="28883"/>
                    </a:lnTo>
                    <a:lnTo>
                      <a:pt x="10491" y="28618"/>
                    </a:lnTo>
                    <a:lnTo>
                      <a:pt x="9230" y="28219"/>
                    </a:lnTo>
                    <a:lnTo>
                      <a:pt x="7968" y="27688"/>
                    </a:lnTo>
                    <a:lnTo>
                      <a:pt x="6773" y="27091"/>
                    </a:lnTo>
                    <a:lnTo>
                      <a:pt x="5644" y="26360"/>
                    </a:lnTo>
                    <a:lnTo>
                      <a:pt x="4582" y="25497"/>
                    </a:lnTo>
                    <a:lnTo>
                      <a:pt x="3586" y="24501"/>
                    </a:lnTo>
                    <a:lnTo>
                      <a:pt x="2723" y="23439"/>
                    </a:lnTo>
                    <a:lnTo>
                      <a:pt x="1926" y="22244"/>
                    </a:lnTo>
                    <a:lnTo>
                      <a:pt x="1594" y="21580"/>
                    </a:lnTo>
                    <a:lnTo>
                      <a:pt x="1262" y="20916"/>
                    </a:lnTo>
                    <a:lnTo>
                      <a:pt x="996" y="20252"/>
                    </a:lnTo>
                    <a:lnTo>
                      <a:pt x="731" y="19521"/>
                    </a:lnTo>
                    <a:lnTo>
                      <a:pt x="532" y="18791"/>
                    </a:lnTo>
                    <a:lnTo>
                      <a:pt x="333" y="17994"/>
                    </a:lnTo>
                    <a:lnTo>
                      <a:pt x="200" y="17197"/>
                    </a:lnTo>
                    <a:lnTo>
                      <a:pt x="133" y="16334"/>
                    </a:lnTo>
                    <a:lnTo>
                      <a:pt x="67" y="15471"/>
                    </a:lnTo>
                    <a:lnTo>
                      <a:pt x="1" y="14608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62" name="Google Shape;4162;g34ed79b00d1_0_3626"/>
              <p:cNvSpPr/>
              <p:nvPr/>
            </p:nvSpPr>
            <p:spPr>
              <a:xfrm>
                <a:off x="5053275" y="4416175"/>
                <a:ext cx="599250" cy="607550"/>
              </a:xfrm>
              <a:custGeom>
                <a:rect b="b" l="l" r="r" t="t"/>
                <a:pathLst>
                  <a:path extrusionOk="0" fill="none" h="24302" w="23970">
                    <a:moveTo>
                      <a:pt x="23969" y="12151"/>
                    </a:moveTo>
                    <a:lnTo>
                      <a:pt x="23969" y="12151"/>
                    </a:lnTo>
                    <a:lnTo>
                      <a:pt x="23903" y="10690"/>
                    </a:lnTo>
                    <a:lnTo>
                      <a:pt x="23704" y="9296"/>
                    </a:lnTo>
                    <a:lnTo>
                      <a:pt x="23372" y="8034"/>
                    </a:lnTo>
                    <a:lnTo>
                      <a:pt x="22907" y="6839"/>
                    </a:lnTo>
                    <a:lnTo>
                      <a:pt x="22376" y="5777"/>
                    </a:lnTo>
                    <a:lnTo>
                      <a:pt x="21778" y="4781"/>
                    </a:lnTo>
                    <a:lnTo>
                      <a:pt x="21048" y="3851"/>
                    </a:lnTo>
                    <a:lnTo>
                      <a:pt x="20185" y="3054"/>
                    </a:lnTo>
                    <a:lnTo>
                      <a:pt x="19322" y="2324"/>
                    </a:lnTo>
                    <a:lnTo>
                      <a:pt x="18392" y="1726"/>
                    </a:lnTo>
                    <a:lnTo>
                      <a:pt x="17396" y="1195"/>
                    </a:lnTo>
                    <a:lnTo>
                      <a:pt x="16400" y="730"/>
                    </a:lnTo>
                    <a:lnTo>
                      <a:pt x="15338" y="398"/>
                    </a:lnTo>
                    <a:lnTo>
                      <a:pt x="14209" y="199"/>
                    </a:lnTo>
                    <a:lnTo>
                      <a:pt x="13080" y="67"/>
                    </a:lnTo>
                    <a:lnTo>
                      <a:pt x="12018" y="0"/>
                    </a:lnTo>
                    <a:lnTo>
                      <a:pt x="10889" y="0"/>
                    </a:lnTo>
                    <a:lnTo>
                      <a:pt x="9760" y="199"/>
                    </a:lnTo>
                    <a:lnTo>
                      <a:pt x="8632" y="398"/>
                    </a:lnTo>
                    <a:lnTo>
                      <a:pt x="7569" y="730"/>
                    </a:lnTo>
                    <a:lnTo>
                      <a:pt x="6573" y="1129"/>
                    </a:lnTo>
                    <a:lnTo>
                      <a:pt x="5577" y="1660"/>
                    </a:lnTo>
                    <a:lnTo>
                      <a:pt x="4648" y="2258"/>
                    </a:lnTo>
                    <a:lnTo>
                      <a:pt x="3785" y="2988"/>
                    </a:lnTo>
                    <a:lnTo>
                      <a:pt x="2921" y="3785"/>
                    </a:lnTo>
                    <a:lnTo>
                      <a:pt x="2191" y="4714"/>
                    </a:lnTo>
                    <a:lnTo>
                      <a:pt x="1594" y="5710"/>
                    </a:lnTo>
                    <a:lnTo>
                      <a:pt x="1062" y="6773"/>
                    </a:lnTo>
                    <a:lnTo>
                      <a:pt x="598" y="7968"/>
                    </a:lnTo>
                    <a:lnTo>
                      <a:pt x="266" y="9229"/>
                    </a:lnTo>
                    <a:lnTo>
                      <a:pt x="66" y="10624"/>
                    </a:lnTo>
                    <a:lnTo>
                      <a:pt x="0" y="12084"/>
                    </a:lnTo>
                    <a:lnTo>
                      <a:pt x="0" y="12084"/>
                    </a:lnTo>
                    <a:lnTo>
                      <a:pt x="66" y="13545"/>
                    </a:lnTo>
                    <a:lnTo>
                      <a:pt x="266" y="14940"/>
                    </a:lnTo>
                    <a:lnTo>
                      <a:pt x="598" y="16201"/>
                    </a:lnTo>
                    <a:lnTo>
                      <a:pt x="1062" y="17396"/>
                    </a:lnTo>
                    <a:lnTo>
                      <a:pt x="1594" y="18459"/>
                    </a:lnTo>
                    <a:lnTo>
                      <a:pt x="2191" y="19521"/>
                    </a:lnTo>
                    <a:lnTo>
                      <a:pt x="2921" y="20384"/>
                    </a:lnTo>
                    <a:lnTo>
                      <a:pt x="3785" y="21181"/>
                    </a:lnTo>
                    <a:lnTo>
                      <a:pt x="4648" y="21911"/>
                    </a:lnTo>
                    <a:lnTo>
                      <a:pt x="5577" y="22575"/>
                    </a:lnTo>
                    <a:lnTo>
                      <a:pt x="6573" y="23040"/>
                    </a:lnTo>
                    <a:lnTo>
                      <a:pt x="7569" y="23505"/>
                    </a:lnTo>
                    <a:lnTo>
                      <a:pt x="8632" y="23837"/>
                    </a:lnTo>
                    <a:lnTo>
                      <a:pt x="9760" y="24102"/>
                    </a:lnTo>
                    <a:lnTo>
                      <a:pt x="10889" y="24235"/>
                    </a:lnTo>
                    <a:lnTo>
                      <a:pt x="12018" y="24302"/>
                    </a:lnTo>
                    <a:lnTo>
                      <a:pt x="13080" y="24235"/>
                    </a:lnTo>
                    <a:lnTo>
                      <a:pt x="14209" y="24102"/>
                    </a:lnTo>
                    <a:lnTo>
                      <a:pt x="15338" y="23837"/>
                    </a:lnTo>
                    <a:lnTo>
                      <a:pt x="16400" y="23571"/>
                    </a:lnTo>
                    <a:lnTo>
                      <a:pt x="17396" y="23106"/>
                    </a:lnTo>
                    <a:lnTo>
                      <a:pt x="18392" y="22575"/>
                    </a:lnTo>
                    <a:lnTo>
                      <a:pt x="19322" y="21978"/>
                    </a:lnTo>
                    <a:lnTo>
                      <a:pt x="20185" y="21247"/>
                    </a:lnTo>
                    <a:lnTo>
                      <a:pt x="21048" y="20450"/>
                    </a:lnTo>
                    <a:lnTo>
                      <a:pt x="21778" y="19587"/>
                    </a:lnTo>
                    <a:lnTo>
                      <a:pt x="22376" y="18591"/>
                    </a:lnTo>
                    <a:lnTo>
                      <a:pt x="22907" y="17463"/>
                    </a:lnTo>
                    <a:lnTo>
                      <a:pt x="23372" y="16267"/>
                    </a:lnTo>
                    <a:lnTo>
                      <a:pt x="23704" y="15006"/>
                    </a:lnTo>
                    <a:lnTo>
                      <a:pt x="23903" y="13612"/>
                    </a:lnTo>
                    <a:lnTo>
                      <a:pt x="23969" y="12151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63" name="Google Shape;4163;g34ed79b00d1_0_3626"/>
              <p:cNvSpPr/>
              <p:nvPr/>
            </p:nvSpPr>
            <p:spPr>
              <a:xfrm>
                <a:off x="5212625" y="4510775"/>
                <a:ext cx="305450" cy="400075"/>
              </a:xfrm>
              <a:custGeom>
                <a:rect b="b" l="l" r="r" t="t"/>
                <a:pathLst>
                  <a:path extrusionOk="0" fill="none" h="16003" w="12218">
                    <a:moveTo>
                      <a:pt x="0" y="67"/>
                    </a:moveTo>
                    <a:lnTo>
                      <a:pt x="0" y="67"/>
                    </a:lnTo>
                    <a:lnTo>
                      <a:pt x="4316" y="1"/>
                    </a:lnTo>
                    <a:lnTo>
                      <a:pt x="5312" y="1"/>
                    </a:lnTo>
                    <a:lnTo>
                      <a:pt x="6308" y="67"/>
                    </a:lnTo>
                    <a:lnTo>
                      <a:pt x="7237" y="200"/>
                    </a:lnTo>
                    <a:lnTo>
                      <a:pt x="8167" y="333"/>
                    </a:lnTo>
                    <a:lnTo>
                      <a:pt x="8964" y="532"/>
                    </a:lnTo>
                    <a:lnTo>
                      <a:pt x="9694" y="864"/>
                    </a:lnTo>
                    <a:lnTo>
                      <a:pt x="10358" y="1262"/>
                    </a:lnTo>
                    <a:lnTo>
                      <a:pt x="10889" y="1727"/>
                    </a:lnTo>
                    <a:lnTo>
                      <a:pt x="11088" y="2059"/>
                    </a:lnTo>
                    <a:lnTo>
                      <a:pt x="11354" y="2325"/>
                    </a:lnTo>
                    <a:lnTo>
                      <a:pt x="11487" y="2723"/>
                    </a:lnTo>
                    <a:lnTo>
                      <a:pt x="11686" y="3055"/>
                    </a:lnTo>
                    <a:lnTo>
                      <a:pt x="11752" y="3520"/>
                    </a:lnTo>
                    <a:lnTo>
                      <a:pt x="11885" y="3918"/>
                    </a:lnTo>
                    <a:lnTo>
                      <a:pt x="11952" y="4981"/>
                    </a:lnTo>
                    <a:lnTo>
                      <a:pt x="11952" y="4981"/>
                    </a:lnTo>
                    <a:lnTo>
                      <a:pt x="11885" y="5844"/>
                    </a:lnTo>
                    <a:lnTo>
                      <a:pt x="11686" y="6640"/>
                    </a:lnTo>
                    <a:lnTo>
                      <a:pt x="11420" y="7371"/>
                    </a:lnTo>
                    <a:lnTo>
                      <a:pt x="11088" y="7968"/>
                    </a:lnTo>
                    <a:lnTo>
                      <a:pt x="10624" y="8433"/>
                    </a:lnTo>
                    <a:lnTo>
                      <a:pt x="10093" y="8898"/>
                    </a:lnTo>
                    <a:lnTo>
                      <a:pt x="9495" y="9230"/>
                    </a:lnTo>
                    <a:lnTo>
                      <a:pt x="8765" y="9496"/>
                    </a:lnTo>
                    <a:lnTo>
                      <a:pt x="12217" y="16003"/>
                    </a:lnTo>
                    <a:lnTo>
                      <a:pt x="8897" y="16003"/>
                    </a:lnTo>
                    <a:lnTo>
                      <a:pt x="5710" y="9894"/>
                    </a:lnTo>
                    <a:lnTo>
                      <a:pt x="3187" y="9894"/>
                    </a:lnTo>
                    <a:lnTo>
                      <a:pt x="3187" y="16003"/>
                    </a:lnTo>
                    <a:lnTo>
                      <a:pt x="0" y="16003"/>
                    </a:lnTo>
                    <a:lnTo>
                      <a:pt x="0" y="67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64" name="Google Shape;4164;g34ed79b00d1_0_3626"/>
              <p:cNvSpPr/>
              <p:nvPr/>
            </p:nvSpPr>
            <p:spPr>
              <a:xfrm>
                <a:off x="5292300" y="4582150"/>
                <a:ext cx="139450" cy="116225"/>
              </a:xfrm>
              <a:custGeom>
                <a:rect b="b" l="l" r="r" t="t"/>
                <a:pathLst>
                  <a:path extrusionOk="0" fill="none" h="4649" w="5578">
                    <a:moveTo>
                      <a:pt x="5578" y="2258"/>
                    </a:moveTo>
                    <a:lnTo>
                      <a:pt x="5578" y="2258"/>
                    </a:lnTo>
                    <a:lnTo>
                      <a:pt x="5578" y="1860"/>
                    </a:lnTo>
                    <a:lnTo>
                      <a:pt x="5445" y="1462"/>
                    </a:lnTo>
                    <a:lnTo>
                      <a:pt x="5312" y="1130"/>
                    </a:lnTo>
                    <a:lnTo>
                      <a:pt x="5113" y="798"/>
                    </a:lnTo>
                    <a:lnTo>
                      <a:pt x="4847" y="598"/>
                    </a:lnTo>
                    <a:lnTo>
                      <a:pt x="4582" y="399"/>
                    </a:lnTo>
                    <a:lnTo>
                      <a:pt x="4183" y="266"/>
                    </a:lnTo>
                    <a:lnTo>
                      <a:pt x="3851" y="200"/>
                    </a:lnTo>
                    <a:lnTo>
                      <a:pt x="2988" y="67"/>
                    </a:lnTo>
                    <a:lnTo>
                      <a:pt x="2059" y="1"/>
                    </a:lnTo>
                    <a:lnTo>
                      <a:pt x="0" y="1"/>
                    </a:lnTo>
                    <a:lnTo>
                      <a:pt x="0" y="4649"/>
                    </a:lnTo>
                    <a:lnTo>
                      <a:pt x="0" y="4649"/>
                    </a:lnTo>
                    <a:lnTo>
                      <a:pt x="2059" y="4649"/>
                    </a:lnTo>
                    <a:lnTo>
                      <a:pt x="2988" y="4582"/>
                    </a:lnTo>
                    <a:lnTo>
                      <a:pt x="3851" y="4516"/>
                    </a:lnTo>
                    <a:lnTo>
                      <a:pt x="4250" y="4383"/>
                    </a:lnTo>
                    <a:lnTo>
                      <a:pt x="4582" y="4250"/>
                    </a:lnTo>
                    <a:lnTo>
                      <a:pt x="4847" y="4051"/>
                    </a:lnTo>
                    <a:lnTo>
                      <a:pt x="5113" y="3852"/>
                    </a:lnTo>
                    <a:lnTo>
                      <a:pt x="5312" y="3520"/>
                    </a:lnTo>
                    <a:lnTo>
                      <a:pt x="5445" y="3188"/>
                    </a:lnTo>
                    <a:lnTo>
                      <a:pt x="5578" y="2790"/>
                    </a:lnTo>
                    <a:lnTo>
                      <a:pt x="5578" y="2258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65" name="Google Shape;4165;g34ed79b00d1_0_3626"/>
              <p:cNvSpPr/>
              <p:nvPr/>
            </p:nvSpPr>
            <p:spPr>
              <a:xfrm>
                <a:off x="1703525" y="4240200"/>
                <a:ext cx="1075650" cy="1236675"/>
              </a:xfrm>
              <a:custGeom>
                <a:rect b="b" l="l" r="r" t="t"/>
                <a:pathLst>
                  <a:path extrusionOk="0" h="49467" w="43026">
                    <a:moveTo>
                      <a:pt x="0" y="1"/>
                    </a:moveTo>
                    <a:lnTo>
                      <a:pt x="0" y="49467"/>
                    </a:lnTo>
                    <a:lnTo>
                      <a:pt x="43026" y="24634"/>
                    </a:lnTo>
                    <a:lnTo>
                      <a:pt x="39905" y="23904"/>
                    </a:lnTo>
                    <a:lnTo>
                      <a:pt x="36917" y="23041"/>
                    </a:lnTo>
                    <a:lnTo>
                      <a:pt x="33929" y="22111"/>
                    </a:lnTo>
                    <a:lnTo>
                      <a:pt x="30942" y="21049"/>
                    </a:lnTo>
                    <a:lnTo>
                      <a:pt x="28020" y="19854"/>
                    </a:lnTo>
                    <a:lnTo>
                      <a:pt x="25165" y="18592"/>
                    </a:lnTo>
                    <a:lnTo>
                      <a:pt x="22376" y="17198"/>
                    </a:lnTo>
                    <a:lnTo>
                      <a:pt x="19654" y="15671"/>
                    </a:lnTo>
                    <a:lnTo>
                      <a:pt x="16932" y="14077"/>
                    </a:lnTo>
                    <a:lnTo>
                      <a:pt x="14342" y="12351"/>
                    </a:lnTo>
                    <a:lnTo>
                      <a:pt x="11753" y="10558"/>
                    </a:lnTo>
                    <a:lnTo>
                      <a:pt x="9296" y="8633"/>
                    </a:lnTo>
                    <a:lnTo>
                      <a:pt x="6839" y="6641"/>
                    </a:lnTo>
                    <a:lnTo>
                      <a:pt x="4515" y="4516"/>
                    </a:lnTo>
                    <a:lnTo>
                      <a:pt x="2258" y="232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66" name="Google Shape;4166;g34ed79b00d1_0_3626"/>
              <p:cNvSpPr/>
              <p:nvPr/>
            </p:nvSpPr>
            <p:spPr>
              <a:xfrm>
                <a:off x="1703525" y="4240200"/>
                <a:ext cx="1075650" cy="1236675"/>
              </a:xfrm>
              <a:custGeom>
                <a:rect b="b" l="l" r="r" t="t"/>
                <a:pathLst>
                  <a:path extrusionOk="0" fill="none" h="49467" w="43026">
                    <a:moveTo>
                      <a:pt x="0" y="1"/>
                    </a:moveTo>
                    <a:lnTo>
                      <a:pt x="0" y="49467"/>
                    </a:lnTo>
                    <a:lnTo>
                      <a:pt x="43026" y="24634"/>
                    </a:lnTo>
                    <a:lnTo>
                      <a:pt x="43026" y="24634"/>
                    </a:lnTo>
                    <a:lnTo>
                      <a:pt x="39905" y="23904"/>
                    </a:lnTo>
                    <a:lnTo>
                      <a:pt x="36917" y="23041"/>
                    </a:lnTo>
                    <a:lnTo>
                      <a:pt x="33929" y="22111"/>
                    </a:lnTo>
                    <a:lnTo>
                      <a:pt x="30942" y="21049"/>
                    </a:lnTo>
                    <a:lnTo>
                      <a:pt x="28020" y="19854"/>
                    </a:lnTo>
                    <a:lnTo>
                      <a:pt x="25165" y="18592"/>
                    </a:lnTo>
                    <a:lnTo>
                      <a:pt x="22376" y="17198"/>
                    </a:lnTo>
                    <a:lnTo>
                      <a:pt x="19654" y="15671"/>
                    </a:lnTo>
                    <a:lnTo>
                      <a:pt x="16932" y="14077"/>
                    </a:lnTo>
                    <a:lnTo>
                      <a:pt x="14342" y="12351"/>
                    </a:lnTo>
                    <a:lnTo>
                      <a:pt x="11753" y="10558"/>
                    </a:lnTo>
                    <a:lnTo>
                      <a:pt x="9296" y="8633"/>
                    </a:lnTo>
                    <a:lnTo>
                      <a:pt x="6839" y="6641"/>
                    </a:lnTo>
                    <a:lnTo>
                      <a:pt x="4515" y="4516"/>
                    </a:lnTo>
                    <a:lnTo>
                      <a:pt x="2258" y="2325"/>
                    </a:lnTo>
                    <a:lnTo>
                      <a:pt x="0" y="1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67" name="Google Shape;4167;g34ed79b00d1_0_3626"/>
              <p:cNvSpPr/>
              <p:nvPr/>
            </p:nvSpPr>
            <p:spPr>
              <a:xfrm>
                <a:off x="1703525" y="238125"/>
                <a:ext cx="1067350" cy="1228375"/>
              </a:xfrm>
              <a:custGeom>
                <a:rect b="b" l="l" r="r" t="t"/>
                <a:pathLst>
                  <a:path extrusionOk="0" h="49135" w="42694">
                    <a:moveTo>
                      <a:pt x="0" y="0"/>
                    </a:moveTo>
                    <a:lnTo>
                      <a:pt x="0" y="49134"/>
                    </a:lnTo>
                    <a:lnTo>
                      <a:pt x="2324" y="46744"/>
                    </a:lnTo>
                    <a:lnTo>
                      <a:pt x="4648" y="44486"/>
                    </a:lnTo>
                    <a:lnTo>
                      <a:pt x="7105" y="42362"/>
                    </a:lnTo>
                    <a:lnTo>
                      <a:pt x="9628" y="40303"/>
                    </a:lnTo>
                    <a:lnTo>
                      <a:pt x="12151" y="38378"/>
                    </a:lnTo>
                    <a:lnTo>
                      <a:pt x="14741" y="36585"/>
                    </a:lnTo>
                    <a:lnTo>
                      <a:pt x="17397" y="34859"/>
                    </a:lnTo>
                    <a:lnTo>
                      <a:pt x="20119" y="33265"/>
                    </a:lnTo>
                    <a:lnTo>
                      <a:pt x="22841" y="31804"/>
                    </a:lnTo>
                    <a:lnTo>
                      <a:pt x="25630" y="30410"/>
                    </a:lnTo>
                    <a:lnTo>
                      <a:pt x="28418" y="29148"/>
                    </a:lnTo>
                    <a:lnTo>
                      <a:pt x="31274" y="28020"/>
                    </a:lnTo>
                    <a:lnTo>
                      <a:pt x="34129" y="27024"/>
                    </a:lnTo>
                    <a:lnTo>
                      <a:pt x="36984" y="26094"/>
                    </a:lnTo>
                    <a:lnTo>
                      <a:pt x="39839" y="25297"/>
                    </a:lnTo>
                    <a:lnTo>
                      <a:pt x="42694" y="2463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68" name="Google Shape;4168;g34ed79b00d1_0_3626"/>
              <p:cNvSpPr/>
              <p:nvPr/>
            </p:nvSpPr>
            <p:spPr>
              <a:xfrm>
                <a:off x="1703525" y="238125"/>
                <a:ext cx="1067350" cy="1228375"/>
              </a:xfrm>
              <a:custGeom>
                <a:rect b="b" l="l" r="r" t="t"/>
                <a:pathLst>
                  <a:path extrusionOk="0" fill="none" h="49135" w="42694">
                    <a:moveTo>
                      <a:pt x="42694" y="24633"/>
                    </a:moveTo>
                    <a:lnTo>
                      <a:pt x="0" y="0"/>
                    </a:lnTo>
                    <a:lnTo>
                      <a:pt x="0" y="49134"/>
                    </a:lnTo>
                    <a:lnTo>
                      <a:pt x="0" y="49134"/>
                    </a:lnTo>
                    <a:lnTo>
                      <a:pt x="2324" y="46744"/>
                    </a:lnTo>
                    <a:lnTo>
                      <a:pt x="4648" y="44486"/>
                    </a:lnTo>
                    <a:lnTo>
                      <a:pt x="7105" y="42362"/>
                    </a:lnTo>
                    <a:lnTo>
                      <a:pt x="9628" y="40303"/>
                    </a:lnTo>
                    <a:lnTo>
                      <a:pt x="12151" y="38378"/>
                    </a:lnTo>
                    <a:lnTo>
                      <a:pt x="14741" y="36585"/>
                    </a:lnTo>
                    <a:lnTo>
                      <a:pt x="17397" y="34859"/>
                    </a:lnTo>
                    <a:lnTo>
                      <a:pt x="20119" y="33265"/>
                    </a:lnTo>
                    <a:lnTo>
                      <a:pt x="22841" y="31804"/>
                    </a:lnTo>
                    <a:lnTo>
                      <a:pt x="25630" y="30410"/>
                    </a:lnTo>
                    <a:lnTo>
                      <a:pt x="28418" y="29148"/>
                    </a:lnTo>
                    <a:lnTo>
                      <a:pt x="31274" y="28020"/>
                    </a:lnTo>
                    <a:lnTo>
                      <a:pt x="34129" y="27024"/>
                    </a:lnTo>
                    <a:lnTo>
                      <a:pt x="36984" y="26094"/>
                    </a:lnTo>
                    <a:lnTo>
                      <a:pt x="39839" y="25297"/>
                    </a:lnTo>
                    <a:lnTo>
                      <a:pt x="42694" y="24633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69" name="Google Shape;4169;g34ed79b00d1_0_3626"/>
              <p:cNvSpPr/>
              <p:nvPr/>
            </p:nvSpPr>
            <p:spPr>
              <a:xfrm>
                <a:off x="5162825" y="2236675"/>
                <a:ext cx="1077300" cy="1243300"/>
              </a:xfrm>
              <a:custGeom>
                <a:rect b="b" l="l" r="r" t="t"/>
                <a:pathLst>
                  <a:path extrusionOk="0" h="49732" w="43092">
                    <a:moveTo>
                      <a:pt x="133" y="0"/>
                    </a:moveTo>
                    <a:lnTo>
                      <a:pt x="996" y="3055"/>
                    </a:lnTo>
                    <a:lnTo>
                      <a:pt x="1793" y="6109"/>
                    </a:lnTo>
                    <a:lnTo>
                      <a:pt x="2457" y="9163"/>
                    </a:lnTo>
                    <a:lnTo>
                      <a:pt x="2988" y="12284"/>
                    </a:lnTo>
                    <a:lnTo>
                      <a:pt x="3386" y="15405"/>
                    </a:lnTo>
                    <a:lnTo>
                      <a:pt x="3718" y="18525"/>
                    </a:lnTo>
                    <a:lnTo>
                      <a:pt x="3851" y="21646"/>
                    </a:lnTo>
                    <a:lnTo>
                      <a:pt x="3918" y="24833"/>
                    </a:lnTo>
                    <a:lnTo>
                      <a:pt x="3851" y="27954"/>
                    </a:lnTo>
                    <a:lnTo>
                      <a:pt x="3652" y="31074"/>
                    </a:lnTo>
                    <a:lnTo>
                      <a:pt x="3386" y="34261"/>
                    </a:lnTo>
                    <a:lnTo>
                      <a:pt x="2922" y="37382"/>
                    </a:lnTo>
                    <a:lnTo>
                      <a:pt x="2391" y="40503"/>
                    </a:lnTo>
                    <a:lnTo>
                      <a:pt x="1727" y="43557"/>
                    </a:lnTo>
                    <a:lnTo>
                      <a:pt x="930" y="46678"/>
                    </a:lnTo>
                    <a:lnTo>
                      <a:pt x="0" y="49732"/>
                    </a:lnTo>
                    <a:lnTo>
                      <a:pt x="43092" y="24833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70" name="Google Shape;4170;g34ed79b00d1_0_3626"/>
              <p:cNvSpPr/>
              <p:nvPr/>
            </p:nvSpPr>
            <p:spPr>
              <a:xfrm>
                <a:off x="2412325" y="1011650"/>
                <a:ext cx="1185200" cy="212500"/>
              </a:xfrm>
              <a:custGeom>
                <a:rect b="b" l="l" r="r" t="t"/>
                <a:pathLst>
                  <a:path extrusionOk="0" h="8500" w="47408">
                    <a:moveTo>
                      <a:pt x="33730" y="0"/>
                    </a:moveTo>
                    <a:lnTo>
                      <a:pt x="30410" y="67"/>
                    </a:lnTo>
                    <a:lnTo>
                      <a:pt x="27223" y="199"/>
                    </a:lnTo>
                    <a:lnTo>
                      <a:pt x="24036" y="531"/>
                    </a:lnTo>
                    <a:lnTo>
                      <a:pt x="20982" y="863"/>
                    </a:lnTo>
                    <a:lnTo>
                      <a:pt x="17994" y="1395"/>
                    </a:lnTo>
                    <a:lnTo>
                      <a:pt x="15072" y="1926"/>
                    </a:lnTo>
                    <a:lnTo>
                      <a:pt x="12284" y="2590"/>
                    </a:lnTo>
                    <a:lnTo>
                      <a:pt x="9561" y="3320"/>
                    </a:lnTo>
                    <a:lnTo>
                      <a:pt x="6972" y="4050"/>
                    </a:lnTo>
                    <a:lnTo>
                      <a:pt x="4515" y="4914"/>
                    </a:lnTo>
                    <a:lnTo>
                      <a:pt x="2191" y="5710"/>
                    </a:lnTo>
                    <a:lnTo>
                      <a:pt x="0" y="6640"/>
                    </a:lnTo>
                    <a:lnTo>
                      <a:pt x="1195" y="6374"/>
                    </a:lnTo>
                    <a:lnTo>
                      <a:pt x="2590" y="6242"/>
                    </a:lnTo>
                    <a:lnTo>
                      <a:pt x="4050" y="6109"/>
                    </a:lnTo>
                    <a:lnTo>
                      <a:pt x="5644" y="6042"/>
                    </a:lnTo>
                    <a:lnTo>
                      <a:pt x="7304" y="6042"/>
                    </a:lnTo>
                    <a:lnTo>
                      <a:pt x="9030" y="6109"/>
                    </a:lnTo>
                    <a:lnTo>
                      <a:pt x="10823" y="6175"/>
                    </a:lnTo>
                    <a:lnTo>
                      <a:pt x="12616" y="6308"/>
                    </a:lnTo>
                    <a:lnTo>
                      <a:pt x="16201" y="6706"/>
                    </a:lnTo>
                    <a:lnTo>
                      <a:pt x="19720" y="7171"/>
                    </a:lnTo>
                    <a:lnTo>
                      <a:pt x="22907" y="7769"/>
                    </a:lnTo>
                    <a:lnTo>
                      <a:pt x="24368" y="8101"/>
                    </a:lnTo>
                    <a:lnTo>
                      <a:pt x="25696" y="8499"/>
                    </a:lnTo>
                    <a:lnTo>
                      <a:pt x="26758" y="7702"/>
                    </a:lnTo>
                    <a:lnTo>
                      <a:pt x="27887" y="6972"/>
                    </a:lnTo>
                    <a:lnTo>
                      <a:pt x="29016" y="6242"/>
                    </a:lnTo>
                    <a:lnTo>
                      <a:pt x="30211" y="5578"/>
                    </a:lnTo>
                    <a:lnTo>
                      <a:pt x="31472" y="4980"/>
                    </a:lnTo>
                    <a:lnTo>
                      <a:pt x="32800" y="4382"/>
                    </a:lnTo>
                    <a:lnTo>
                      <a:pt x="34128" y="3918"/>
                    </a:lnTo>
                    <a:lnTo>
                      <a:pt x="35523" y="3386"/>
                    </a:lnTo>
                    <a:lnTo>
                      <a:pt x="36983" y="2988"/>
                    </a:lnTo>
                    <a:lnTo>
                      <a:pt x="38378" y="2590"/>
                    </a:lnTo>
                    <a:lnTo>
                      <a:pt x="39905" y="2258"/>
                    </a:lnTo>
                    <a:lnTo>
                      <a:pt x="41366" y="1992"/>
                    </a:lnTo>
                    <a:lnTo>
                      <a:pt x="42893" y="1726"/>
                    </a:lnTo>
                    <a:lnTo>
                      <a:pt x="44353" y="1527"/>
                    </a:lnTo>
                    <a:lnTo>
                      <a:pt x="45881" y="1395"/>
                    </a:lnTo>
                    <a:lnTo>
                      <a:pt x="47408" y="1262"/>
                    </a:lnTo>
                    <a:lnTo>
                      <a:pt x="45681" y="996"/>
                    </a:lnTo>
                    <a:lnTo>
                      <a:pt x="43955" y="731"/>
                    </a:lnTo>
                    <a:lnTo>
                      <a:pt x="40502" y="332"/>
                    </a:lnTo>
                    <a:lnTo>
                      <a:pt x="37116" y="133"/>
                    </a:lnTo>
                    <a:lnTo>
                      <a:pt x="3373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71" name="Google Shape;4171;g34ed79b00d1_0_3626"/>
              <p:cNvSpPr/>
              <p:nvPr/>
            </p:nvSpPr>
            <p:spPr>
              <a:xfrm>
                <a:off x="2412325" y="1011650"/>
                <a:ext cx="1185200" cy="212500"/>
              </a:xfrm>
              <a:custGeom>
                <a:rect b="b" l="l" r="r" t="t"/>
                <a:pathLst>
                  <a:path extrusionOk="0" fill="none" h="8500" w="47408">
                    <a:moveTo>
                      <a:pt x="0" y="6640"/>
                    </a:moveTo>
                    <a:lnTo>
                      <a:pt x="0" y="6640"/>
                    </a:lnTo>
                    <a:lnTo>
                      <a:pt x="1195" y="6374"/>
                    </a:lnTo>
                    <a:lnTo>
                      <a:pt x="2590" y="6242"/>
                    </a:lnTo>
                    <a:lnTo>
                      <a:pt x="4050" y="6109"/>
                    </a:lnTo>
                    <a:lnTo>
                      <a:pt x="5644" y="6042"/>
                    </a:lnTo>
                    <a:lnTo>
                      <a:pt x="7304" y="6042"/>
                    </a:lnTo>
                    <a:lnTo>
                      <a:pt x="9030" y="6109"/>
                    </a:lnTo>
                    <a:lnTo>
                      <a:pt x="10823" y="6175"/>
                    </a:lnTo>
                    <a:lnTo>
                      <a:pt x="12616" y="6308"/>
                    </a:lnTo>
                    <a:lnTo>
                      <a:pt x="16201" y="6706"/>
                    </a:lnTo>
                    <a:lnTo>
                      <a:pt x="19720" y="7171"/>
                    </a:lnTo>
                    <a:lnTo>
                      <a:pt x="22907" y="7769"/>
                    </a:lnTo>
                    <a:lnTo>
                      <a:pt x="24368" y="8101"/>
                    </a:lnTo>
                    <a:lnTo>
                      <a:pt x="25696" y="8499"/>
                    </a:lnTo>
                    <a:lnTo>
                      <a:pt x="25696" y="8499"/>
                    </a:lnTo>
                    <a:lnTo>
                      <a:pt x="26758" y="7702"/>
                    </a:lnTo>
                    <a:lnTo>
                      <a:pt x="27887" y="6972"/>
                    </a:lnTo>
                    <a:lnTo>
                      <a:pt x="29016" y="6242"/>
                    </a:lnTo>
                    <a:lnTo>
                      <a:pt x="30211" y="5578"/>
                    </a:lnTo>
                    <a:lnTo>
                      <a:pt x="31472" y="4980"/>
                    </a:lnTo>
                    <a:lnTo>
                      <a:pt x="32800" y="4382"/>
                    </a:lnTo>
                    <a:lnTo>
                      <a:pt x="34128" y="3918"/>
                    </a:lnTo>
                    <a:lnTo>
                      <a:pt x="35523" y="3386"/>
                    </a:lnTo>
                    <a:lnTo>
                      <a:pt x="36983" y="2988"/>
                    </a:lnTo>
                    <a:lnTo>
                      <a:pt x="38378" y="2590"/>
                    </a:lnTo>
                    <a:lnTo>
                      <a:pt x="39905" y="2258"/>
                    </a:lnTo>
                    <a:lnTo>
                      <a:pt x="41366" y="1992"/>
                    </a:lnTo>
                    <a:lnTo>
                      <a:pt x="42893" y="1726"/>
                    </a:lnTo>
                    <a:lnTo>
                      <a:pt x="44353" y="1527"/>
                    </a:lnTo>
                    <a:lnTo>
                      <a:pt x="45881" y="1395"/>
                    </a:lnTo>
                    <a:lnTo>
                      <a:pt x="47408" y="1262"/>
                    </a:lnTo>
                    <a:lnTo>
                      <a:pt x="47408" y="1262"/>
                    </a:lnTo>
                    <a:lnTo>
                      <a:pt x="45681" y="996"/>
                    </a:lnTo>
                    <a:lnTo>
                      <a:pt x="43955" y="731"/>
                    </a:lnTo>
                    <a:lnTo>
                      <a:pt x="40502" y="332"/>
                    </a:lnTo>
                    <a:lnTo>
                      <a:pt x="37116" y="133"/>
                    </a:lnTo>
                    <a:lnTo>
                      <a:pt x="33730" y="0"/>
                    </a:lnTo>
                    <a:lnTo>
                      <a:pt x="30410" y="67"/>
                    </a:lnTo>
                    <a:lnTo>
                      <a:pt x="27223" y="199"/>
                    </a:lnTo>
                    <a:lnTo>
                      <a:pt x="24036" y="531"/>
                    </a:lnTo>
                    <a:lnTo>
                      <a:pt x="20982" y="863"/>
                    </a:lnTo>
                    <a:lnTo>
                      <a:pt x="17994" y="1395"/>
                    </a:lnTo>
                    <a:lnTo>
                      <a:pt x="15072" y="1926"/>
                    </a:lnTo>
                    <a:lnTo>
                      <a:pt x="12284" y="2590"/>
                    </a:lnTo>
                    <a:lnTo>
                      <a:pt x="9561" y="3320"/>
                    </a:lnTo>
                    <a:lnTo>
                      <a:pt x="6972" y="4050"/>
                    </a:lnTo>
                    <a:lnTo>
                      <a:pt x="4515" y="4914"/>
                    </a:lnTo>
                    <a:lnTo>
                      <a:pt x="2191" y="5710"/>
                    </a:lnTo>
                    <a:lnTo>
                      <a:pt x="0" y="664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72" name="Google Shape;4172;g34ed79b00d1_0_3626"/>
              <p:cNvSpPr/>
              <p:nvPr/>
            </p:nvSpPr>
            <p:spPr>
              <a:xfrm>
                <a:off x="2565025" y="2533800"/>
                <a:ext cx="1894000" cy="1138750"/>
              </a:xfrm>
              <a:custGeom>
                <a:rect b="b" l="l" r="r" t="t"/>
                <a:pathLst>
                  <a:path extrusionOk="0" h="45550" w="75760">
                    <a:moveTo>
                      <a:pt x="23904" y="1"/>
                    </a:moveTo>
                    <a:lnTo>
                      <a:pt x="20650" y="3453"/>
                    </a:lnTo>
                    <a:lnTo>
                      <a:pt x="17330" y="7171"/>
                    </a:lnTo>
                    <a:lnTo>
                      <a:pt x="14143" y="10956"/>
                    </a:lnTo>
                    <a:lnTo>
                      <a:pt x="11089" y="14807"/>
                    </a:lnTo>
                    <a:lnTo>
                      <a:pt x="8101" y="18725"/>
                    </a:lnTo>
                    <a:lnTo>
                      <a:pt x="5246" y="22708"/>
                    </a:lnTo>
                    <a:lnTo>
                      <a:pt x="2524" y="26559"/>
                    </a:lnTo>
                    <a:lnTo>
                      <a:pt x="1" y="30411"/>
                    </a:lnTo>
                    <a:lnTo>
                      <a:pt x="1993" y="31938"/>
                    </a:lnTo>
                    <a:lnTo>
                      <a:pt x="3984" y="33398"/>
                    </a:lnTo>
                    <a:lnTo>
                      <a:pt x="6109" y="34793"/>
                    </a:lnTo>
                    <a:lnTo>
                      <a:pt x="8300" y="36121"/>
                    </a:lnTo>
                    <a:lnTo>
                      <a:pt x="10558" y="37316"/>
                    </a:lnTo>
                    <a:lnTo>
                      <a:pt x="12815" y="38511"/>
                    </a:lnTo>
                    <a:lnTo>
                      <a:pt x="15139" y="39573"/>
                    </a:lnTo>
                    <a:lnTo>
                      <a:pt x="17529" y="40569"/>
                    </a:lnTo>
                    <a:lnTo>
                      <a:pt x="19986" y="41432"/>
                    </a:lnTo>
                    <a:lnTo>
                      <a:pt x="22443" y="42296"/>
                    </a:lnTo>
                    <a:lnTo>
                      <a:pt x="24900" y="43026"/>
                    </a:lnTo>
                    <a:lnTo>
                      <a:pt x="27423" y="43690"/>
                    </a:lnTo>
                    <a:lnTo>
                      <a:pt x="30012" y="44221"/>
                    </a:lnTo>
                    <a:lnTo>
                      <a:pt x="32535" y="44686"/>
                    </a:lnTo>
                    <a:lnTo>
                      <a:pt x="35125" y="45018"/>
                    </a:lnTo>
                    <a:lnTo>
                      <a:pt x="37648" y="45350"/>
                    </a:lnTo>
                    <a:lnTo>
                      <a:pt x="40237" y="45483"/>
                    </a:lnTo>
                    <a:lnTo>
                      <a:pt x="42827" y="45549"/>
                    </a:lnTo>
                    <a:lnTo>
                      <a:pt x="45350" y="45549"/>
                    </a:lnTo>
                    <a:lnTo>
                      <a:pt x="47939" y="45416"/>
                    </a:lnTo>
                    <a:lnTo>
                      <a:pt x="50462" y="45217"/>
                    </a:lnTo>
                    <a:lnTo>
                      <a:pt x="52986" y="44885"/>
                    </a:lnTo>
                    <a:lnTo>
                      <a:pt x="55442" y="44487"/>
                    </a:lnTo>
                    <a:lnTo>
                      <a:pt x="57899" y="43956"/>
                    </a:lnTo>
                    <a:lnTo>
                      <a:pt x="60289" y="43292"/>
                    </a:lnTo>
                    <a:lnTo>
                      <a:pt x="62680" y="42561"/>
                    </a:lnTo>
                    <a:lnTo>
                      <a:pt x="65003" y="41698"/>
                    </a:lnTo>
                    <a:lnTo>
                      <a:pt x="67261" y="40702"/>
                    </a:lnTo>
                    <a:lnTo>
                      <a:pt x="69518" y="39640"/>
                    </a:lnTo>
                    <a:lnTo>
                      <a:pt x="71643" y="38445"/>
                    </a:lnTo>
                    <a:lnTo>
                      <a:pt x="73768" y="37117"/>
                    </a:lnTo>
                    <a:lnTo>
                      <a:pt x="75760" y="35656"/>
                    </a:lnTo>
                    <a:lnTo>
                      <a:pt x="75361" y="32270"/>
                    </a:lnTo>
                    <a:lnTo>
                      <a:pt x="74764" y="28883"/>
                    </a:lnTo>
                    <a:lnTo>
                      <a:pt x="74166" y="25431"/>
                    </a:lnTo>
                    <a:lnTo>
                      <a:pt x="73370" y="21978"/>
                    </a:lnTo>
                    <a:lnTo>
                      <a:pt x="72440" y="18525"/>
                    </a:lnTo>
                    <a:lnTo>
                      <a:pt x="71444" y="15073"/>
                    </a:lnTo>
                    <a:lnTo>
                      <a:pt x="70315" y="11620"/>
                    </a:lnTo>
                    <a:lnTo>
                      <a:pt x="69054" y="8167"/>
                    </a:lnTo>
                    <a:lnTo>
                      <a:pt x="67659" y="8765"/>
                    </a:lnTo>
                    <a:lnTo>
                      <a:pt x="66265" y="9296"/>
                    </a:lnTo>
                    <a:lnTo>
                      <a:pt x="64804" y="9761"/>
                    </a:lnTo>
                    <a:lnTo>
                      <a:pt x="63410" y="10159"/>
                    </a:lnTo>
                    <a:lnTo>
                      <a:pt x="61949" y="10491"/>
                    </a:lnTo>
                    <a:lnTo>
                      <a:pt x="60488" y="10757"/>
                    </a:lnTo>
                    <a:lnTo>
                      <a:pt x="58961" y="11022"/>
                    </a:lnTo>
                    <a:lnTo>
                      <a:pt x="57501" y="11155"/>
                    </a:lnTo>
                    <a:lnTo>
                      <a:pt x="56040" y="11288"/>
                    </a:lnTo>
                    <a:lnTo>
                      <a:pt x="54513" y="11354"/>
                    </a:lnTo>
                    <a:lnTo>
                      <a:pt x="52986" y="11354"/>
                    </a:lnTo>
                    <a:lnTo>
                      <a:pt x="51525" y="11288"/>
                    </a:lnTo>
                    <a:lnTo>
                      <a:pt x="49998" y="11155"/>
                    </a:lnTo>
                    <a:lnTo>
                      <a:pt x="48537" y="11022"/>
                    </a:lnTo>
                    <a:lnTo>
                      <a:pt x="47010" y="10757"/>
                    </a:lnTo>
                    <a:lnTo>
                      <a:pt x="45549" y="10491"/>
                    </a:lnTo>
                    <a:lnTo>
                      <a:pt x="44088" y="10226"/>
                    </a:lnTo>
                    <a:lnTo>
                      <a:pt x="42561" y="9827"/>
                    </a:lnTo>
                    <a:lnTo>
                      <a:pt x="41100" y="9429"/>
                    </a:lnTo>
                    <a:lnTo>
                      <a:pt x="39706" y="8964"/>
                    </a:lnTo>
                    <a:lnTo>
                      <a:pt x="38245" y="8433"/>
                    </a:lnTo>
                    <a:lnTo>
                      <a:pt x="36851" y="7902"/>
                    </a:lnTo>
                    <a:lnTo>
                      <a:pt x="35457" y="7304"/>
                    </a:lnTo>
                    <a:lnTo>
                      <a:pt x="34062" y="6640"/>
                    </a:lnTo>
                    <a:lnTo>
                      <a:pt x="32668" y="5976"/>
                    </a:lnTo>
                    <a:lnTo>
                      <a:pt x="31340" y="5246"/>
                    </a:lnTo>
                    <a:lnTo>
                      <a:pt x="30079" y="4449"/>
                    </a:lnTo>
                    <a:lnTo>
                      <a:pt x="28751" y="3652"/>
                    </a:lnTo>
                    <a:lnTo>
                      <a:pt x="27489" y="2789"/>
                    </a:lnTo>
                    <a:lnTo>
                      <a:pt x="26294" y="1860"/>
                    </a:lnTo>
                    <a:lnTo>
                      <a:pt x="25099" y="930"/>
                    </a:lnTo>
                    <a:lnTo>
                      <a:pt x="2390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73" name="Google Shape;4173;g34ed79b00d1_0_3626"/>
              <p:cNvSpPr/>
              <p:nvPr/>
            </p:nvSpPr>
            <p:spPr>
              <a:xfrm>
                <a:off x="2565025" y="2533800"/>
                <a:ext cx="1894000" cy="1138750"/>
              </a:xfrm>
              <a:custGeom>
                <a:rect b="b" l="l" r="r" t="t"/>
                <a:pathLst>
                  <a:path extrusionOk="0" fill="none" h="45550" w="75760">
                    <a:moveTo>
                      <a:pt x="75760" y="35656"/>
                    </a:moveTo>
                    <a:lnTo>
                      <a:pt x="75760" y="35656"/>
                    </a:lnTo>
                    <a:lnTo>
                      <a:pt x="75361" y="32270"/>
                    </a:lnTo>
                    <a:lnTo>
                      <a:pt x="74764" y="28883"/>
                    </a:lnTo>
                    <a:lnTo>
                      <a:pt x="74166" y="25431"/>
                    </a:lnTo>
                    <a:lnTo>
                      <a:pt x="73370" y="21978"/>
                    </a:lnTo>
                    <a:lnTo>
                      <a:pt x="72440" y="18525"/>
                    </a:lnTo>
                    <a:lnTo>
                      <a:pt x="71444" y="15073"/>
                    </a:lnTo>
                    <a:lnTo>
                      <a:pt x="70315" y="11620"/>
                    </a:lnTo>
                    <a:lnTo>
                      <a:pt x="69054" y="8167"/>
                    </a:lnTo>
                    <a:lnTo>
                      <a:pt x="69054" y="8167"/>
                    </a:lnTo>
                    <a:lnTo>
                      <a:pt x="67659" y="8765"/>
                    </a:lnTo>
                    <a:lnTo>
                      <a:pt x="66265" y="9296"/>
                    </a:lnTo>
                    <a:lnTo>
                      <a:pt x="64804" y="9761"/>
                    </a:lnTo>
                    <a:lnTo>
                      <a:pt x="63410" y="10159"/>
                    </a:lnTo>
                    <a:lnTo>
                      <a:pt x="61949" y="10491"/>
                    </a:lnTo>
                    <a:lnTo>
                      <a:pt x="60488" y="10757"/>
                    </a:lnTo>
                    <a:lnTo>
                      <a:pt x="58961" y="11022"/>
                    </a:lnTo>
                    <a:lnTo>
                      <a:pt x="57501" y="11155"/>
                    </a:lnTo>
                    <a:lnTo>
                      <a:pt x="56040" y="11288"/>
                    </a:lnTo>
                    <a:lnTo>
                      <a:pt x="54513" y="11354"/>
                    </a:lnTo>
                    <a:lnTo>
                      <a:pt x="52986" y="11354"/>
                    </a:lnTo>
                    <a:lnTo>
                      <a:pt x="51525" y="11288"/>
                    </a:lnTo>
                    <a:lnTo>
                      <a:pt x="49998" y="11155"/>
                    </a:lnTo>
                    <a:lnTo>
                      <a:pt x="48537" y="11022"/>
                    </a:lnTo>
                    <a:lnTo>
                      <a:pt x="47010" y="10757"/>
                    </a:lnTo>
                    <a:lnTo>
                      <a:pt x="45549" y="10491"/>
                    </a:lnTo>
                    <a:lnTo>
                      <a:pt x="44088" y="10226"/>
                    </a:lnTo>
                    <a:lnTo>
                      <a:pt x="42561" y="9827"/>
                    </a:lnTo>
                    <a:lnTo>
                      <a:pt x="41100" y="9429"/>
                    </a:lnTo>
                    <a:lnTo>
                      <a:pt x="39706" y="8964"/>
                    </a:lnTo>
                    <a:lnTo>
                      <a:pt x="38245" y="8433"/>
                    </a:lnTo>
                    <a:lnTo>
                      <a:pt x="36851" y="7902"/>
                    </a:lnTo>
                    <a:lnTo>
                      <a:pt x="35457" y="7304"/>
                    </a:lnTo>
                    <a:lnTo>
                      <a:pt x="34062" y="6640"/>
                    </a:lnTo>
                    <a:lnTo>
                      <a:pt x="32668" y="5976"/>
                    </a:lnTo>
                    <a:lnTo>
                      <a:pt x="31340" y="5246"/>
                    </a:lnTo>
                    <a:lnTo>
                      <a:pt x="30079" y="4449"/>
                    </a:lnTo>
                    <a:lnTo>
                      <a:pt x="28751" y="3652"/>
                    </a:lnTo>
                    <a:lnTo>
                      <a:pt x="27489" y="2789"/>
                    </a:lnTo>
                    <a:lnTo>
                      <a:pt x="26294" y="1860"/>
                    </a:lnTo>
                    <a:lnTo>
                      <a:pt x="25099" y="930"/>
                    </a:lnTo>
                    <a:lnTo>
                      <a:pt x="23904" y="1"/>
                    </a:lnTo>
                    <a:lnTo>
                      <a:pt x="23904" y="1"/>
                    </a:lnTo>
                    <a:lnTo>
                      <a:pt x="20650" y="3453"/>
                    </a:lnTo>
                    <a:lnTo>
                      <a:pt x="17330" y="7171"/>
                    </a:lnTo>
                    <a:lnTo>
                      <a:pt x="14143" y="10956"/>
                    </a:lnTo>
                    <a:lnTo>
                      <a:pt x="11089" y="14807"/>
                    </a:lnTo>
                    <a:lnTo>
                      <a:pt x="8101" y="18725"/>
                    </a:lnTo>
                    <a:lnTo>
                      <a:pt x="5246" y="22708"/>
                    </a:lnTo>
                    <a:lnTo>
                      <a:pt x="2524" y="26559"/>
                    </a:lnTo>
                    <a:lnTo>
                      <a:pt x="1" y="30411"/>
                    </a:lnTo>
                    <a:lnTo>
                      <a:pt x="1" y="30411"/>
                    </a:lnTo>
                    <a:lnTo>
                      <a:pt x="1993" y="31938"/>
                    </a:lnTo>
                    <a:lnTo>
                      <a:pt x="3984" y="33398"/>
                    </a:lnTo>
                    <a:lnTo>
                      <a:pt x="6109" y="34793"/>
                    </a:lnTo>
                    <a:lnTo>
                      <a:pt x="8300" y="36121"/>
                    </a:lnTo>
                    <a:lnTo>
                      <a:pt x="10558" y="37316"/>
                    </a:lnTo>
                    <a:lnTo>
                      <a:pt x="12815" y="38511"/>
                    </a:lnTo>
                    <a:lnTo>
                      <a:pt x="15139" y="39573"/>
                    </a:lnTo>
                    <a:lnTo>
                      <a:pt x="17529" y="40569"/>
                    </a:lnTo>
                    <a:lnTo>
                      <a:pt x="19986" y="41432"/>
                    </a:lnTo>
                    <a:lnTo>
                      <a:pt x="22443" y="42296"/>
                    </a:lnTo>
                    <a:lnTo>
                      <a:pt x="24900" y="43026"/>
                    </a:lnTo>
                    <a:lnTo>
                      <a:pt x="27423" y="43690"/>
                    </a:lnTo>
                    <a:lnTo>
                      <a:pt x="30012" y="44221"/>
                    </a:lnTo>
                    <a:lnTo>
                      <a:pt x="32535" y="44686"/>
                    </a:lnTo>
                    <a:lnTo>
                      <a:pt x="35125" y="45018"/>
                    </a:lnTo>
                    <a:lnTo>
                      <a:pt x="37648" y="45350"/>
                    </a:lnTo>
                    <a:lnTo>
                      <a:pt x="40237" y="45483"/>
                    </a:lnTo>
                    <a:lnTo>
                      <a:pt x="42827" y="45549"/>
                    </a:lnTo>
                    <a:lnTo>
                      <a:pt x="45350" y="45549"/>
                    </a:lnTo>
                    <a:lnTo>
                      <a:pt x="47939" y="45416"/>
                    </a:lnTo>
                    <a:lnTo>
                      <a:pt x="50462" y="45217"/>
                    </a:lnTo>
                    <a:lnTo>
                      <a:pt x="52986" y="44885"/>
                    </a:lnTo>
                    <a:lnTo>
                      <a:pt x="55442" y="44487"/>
                    </a:lnTo>
                    <a:lnTo>
                      <a:pt x="57899" y="43956"/>
                    </a:lnTo>
                    <a:lnTo>
                      <a:pt x="60289" y="43292"/>
                    </a:lnTo>
                    <a:lnTo>
                      <a:pt x="62680" y="42561"/>
                    </a:lnTo>
                    <a:lnTo>
                      <a:pt x="65003" y="41698"/>
                    </a:lnTo>
                    <a:lnTo>
                      <a:pt x="67261" y="40702"/>
                    </a:lnTo>
                    <a:lnTo>
                      <a:pt x="69518" y="39640"/>
                    </a:lnTo>
                    <a:lnTo>
                      <a:pt x="71643" y="38445"/>
                    </a:lnTo>
                    <a:lnTo>
                      <a:pt x="73768" y="37117"/>
                    </a:lnTo>
                    <a:lnTo>
                      <a:pt x="75760" y="35656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74" name="Google Shape;4174;g34ed79b00d1_0_3626"/>
              <p:cNvSpPr/>
              <p:nvPr/>
            </p:nvSpPr>
            <p:spPr>
              <a:xfrm>
                <a:off x="1379850" y="1665650"/>
                <a:ext cx="903025" cy="2486600"/>
              </a:xfrm>
              <a:custGeom>
                <a:rect b="b" l="l" r="r" t="t"/>
                <a:pathLst>
                  <a:path extrusionOk="0" h="99464" w="36121">
                    <a:moveTo>
                      <a:pt x="17396" y="1"/>
                    </a:moveTo>
                    <a:lnTo>
                      <a:pt x="16267" y="1395"/>
                    </a:lnTo>
                    <a:lnTo>
                      <a:pt x="15139" y="2789"/>
                    </a:lnTo>
                    <a:lnTo>
                      <a:pt x="14076" y="4184"/>
                    </a:lnTo>
                    <a:lnTo>
                      <a:pt x="13080" y="5644"/>
                    </a:lnTo>
                    <a:lnTo>
                      <a:pt x="12084" y="7105"/>
                    </a:lnTo>
                    <a:lnTo>
                      <a:pt x="11155" y="8566"/>
                    </a:lnTo>
                    <a:lnTo>
                      <a:pt x="10225" y="10027"/>
                    </a:lnTo>
                    <a:lnTo>
                      <a:pt x="9362" y="11554"/>
                    </a:lnTo>
                    <a:lnTo>
                      <a:pt x="8565" y="13081"/>
                    </a:lnTo>
                    <a:lnTo>
                      <a:pt x="7768" y="14608"/>
                    </a:lnTo>
                    <a:lnTo>
                      <a:pt x="6972" y="16135"/>
                    </a:lnTo>
                    <a:lnTo>
                      <a:pt x="6308" y="17662"/>
                    </a:lnTo>
                    <a:lnTo>
                      <a:pt x="5644" y="19256"/>
                    </a:lnTo>
                    <a:lnTo>
                      <a:pt x="4980" y="20849"/>
                    </a:lnTo>
                    <a:lnTo>
                      <a:pt x="3851" y="24037"/>
                    </a:lnTo>
                    <a:lnTo>
                      <a:pt x="2789" y="27290"/>
                    </a:lnTo>
                    <a:lnTo>
                      <a:pt x="1992" y="30543"/>
                    </a:lnTo>
                    <a:lnTo>
                      <a:pt x="1262" y="33863"/>
                    </a:lnTo>
                    <a:lnTo>
                      <a:pt x="730" y="37183"/>
                    </a:lnTo>
                    <a:lnTo>
                      <a:pt x="332" y="40503"/>
                    </a:lnTo>
                    <a:lnTo>
                      <a:pt x="66" y="43823"/>
                    </a:lnTo>
                    <a:lnTo>
                      <a:pt x="0" y="47209"/>
                    </a:lnTo>
                    <a:lnTo>
                      <a:pt x="66" y="50529"/>
                    </a:lnTo>
                    <a:lnTo>
                      <a:pt x="266" y="53849"/>
                    </a:lnTo>
                    <a:lnTo>
                      <a:pt x="664" y="57169"/>
                    </a:lnTo>
                    <a:lnTo>
                      <a:pt x="1195" y="60489"/>
                    </a:lnTo>
                    <a:lnTo>
                      <a:pt x="1859" y="63809"/>
                    </a:lnTo>
                    <a:lnTo>
                      <a:pt x="2656" y="67062"/>
                    </a:lnTo>
                    <a:lnTo>
                      <a:pt x="3652" y="70316"/>
                    </a:lnTo>
                    <a:lnTo>
                      <a:pt x="4781" y="73503"/>
                    </a:lnTo>
                    <a:lnTo>
                      <a:pt x="6042" y="76623"/>
                    </a:lnTo>
                    <a:lnTo>
                      <a:pt x="6773" y="78150"/>
                    </a:lnTo>
                    <a:lnTo>
                      <a:pt x="7503" y="79678"/>
                    </a:lnTo>
                    <a:lnTo>
                      <a:pt x="8233" y="81205"/>
                    </a:lnTo>
                    <a:lnTo>
                      <a:pt x="9030" y="82732"/>
                    </a:lnTo>
                    <a:lnTo>
                      <a:pt x="9893" y="84259"/>
                    </a:lnTo>
                    <a:lnTo>
                      <a:pt x="10823" y="85720"/>
                    </a:lnTo>
                    <a:lnTo>
                      <a:pt x="11686" y="87180"/>
                    </a:lnTo>
                    <a:lnTo>
                      <a:pt x="12682" y="88641"/>
                    </a:lnTo>
                    <a:lnTo>
                      <a:pt x="13678" y="90036"/>
                    </a:lnTo>
                    <a:lnTo>
                      <a:pt x="14674" y="91430"/>
                    </a:lnTo>
                    <a:lnTo>
                      <a:pt x="15803" y="92824"/>
                    </a:lnTo>
                    <a:lnTo>
                      <a:pt x="16865" y="94219"/>
                    </a:lnTo>
                    <a:lnTo>
                      <a:pt x="17994" y="95546"/>
                    </a:lnTo>
                    <a:lnTo>
                      <a:pt x="19189" y="96874"/>
                    </a:lnTo>
                    <a:lnTo>
                      <a:pt x="20450" y="98202"/>
                    </a:lnTo>
                    <a:lnTo>
                      <a:pt x="21712" y="99464"/>
                    </a:lnTo>
                    <a:lnTo>
                      <a:pt x="22243" y="97339"/>
                    </a:lnTo>
                    <a:lnTo>
                      <a:pt x="22907" y="95215"/>
                    </a:lnTo>
                    <a:lnTo>
                      <a:pt x="23637" y="93090"/>
                    </a:lnTo>
                    <a:lnTo>
                      <a:pt x="24368" y="90965"/>
                    </a:lnTo>
                    <a:lnTo>
                      <a:pt x="25165" y="88907"/>
                    </a:lnTo>
                    <a:lnTo>
                      <a:pt x="26028" y="86782"/>
                    </a:lnTo>
                    <a:lnTo>
                      <a:pt x="26891" y="84657"/>
                    </a:lnTo>
                    <a:lnTo>
                      <a:pt x="27820" y="82599"/>
                    </a:lnTo>
                    <a:lnTo>
                      <a:pt x="29746" y="78482"/>
                    </a:lnTo>
                    <a:lnTo>
                      <a:pt x="31804" y="74432"/>
                    </a:lnTo>
                    <a:lnTo>
                      <a:pt x="33929" y="70515"/>
                    </a:lnTo>
                    <a:lnTo>
                      <a:pt x="36120" y="66730"/>
                    </a:lnTo>
                    <a:lnTo>
                      <a:pt x="34460" y="64937"/>
                    </a:lnTo>
                    <a:lnTo>
                      <a:pt x="32867" y="63145"/>
                    </a:lnTo>
                    <a:lnTo>
                      <a:pt x="31273" y="61285"/>
                    </a:lnTo>
                    <a:lnTo>
                      <a:pt x="29812" y="59360"/>
                    </a:lnTo>
                    <a:lnTo>
                      <a:pt x="28418" y="57434"/>
                    </a:lnTo>
                    <a:lnTo>
                      <a:pt x="27156" y="55442"/>
                    </a:lnTo>
                    <a:lnTo>
                      <a:pt x="25895" y="53384"/>
                    </a:lnTo>
                    <a:lnTo>
                      <a:pt x="24700" y="51392"/>
                    </a:lnTo>
                    <a:lnTo>
                      <a:pt x="23571" y="49268"/>
                    </a:lnTo>
                    <a:lnTo>
                      <a:pt x="22509" y="47209"/>
                    </a:lnTo>
                    <a:lnTo>
                      <a:pt x="21579" y="45085"/>
                    </a:lnTo>
                    <a:lnTo>
                      <a:pt x="20650" y="42960"/>
                    </a:lnTo>
                    <a:lnTo>
                      <a:pt x="19853" y="40769"/>
                    </a:lnTo>
                    <a:lnTo>
                      <a:pt x="19056" y="38578"/>
                    </a:lnTo>
                    <a:lnTo>
                      <a:pt x="18392" y="36386"/>
                    </a:lnTo>
                    <a:lnTo>
                      <a:pt x="17728" y="34195"/>
                    </a:lnTo>
                    <a:lnTo>
                      <a:pt x="17197" y="32004"/>
                    </a:lnTo>
                    <a:lnTo>
                      <a:pt x="16732" y="29813"/>
                    </a:lnTo>
                    <a:lnTo>
                      <a:pt x="16267" y="27622"/>
                    </a:lnTo>
                    <a:lnTo>
                      <a:pt x="15935" y="25364"/>
                    </a:lnTo>
                    <a:lnTo>
                      <a:pt x="15670" y="23173"/>
                    </a:lnTo>
                    <a:lnTo>
                      <a:pt x="15471" y="20982"/>
                    </a:lnTo>
                    <a:lnTo>
                      <a:pt x="15338" y="18791"/>
                    </a:lnTo>
                    <a:lnTo>
                      <a:pt x="15271" y="16600"/>
                    </a:lnTo>
                    <a:lnTo>
                      <a:pt x="15338" y="14475"/>
                    </a:lnTo>
                    <a:lnTo>
                      <a:pt x="15404" y="12351"/>
                    </a:lnTo>
                    <a:lnTo>
                      <a:pt x="15537" y="10226"/>
                    </a:lnTo>
                    <a:lnTo>
                      <a:pt x="15803" y="8101"/>
                    </a:lnTo>
                    <a:lnTo>
                      <a:pt x="16068" y="6043"/>
                    </a:lnTo>
                    <a:lnTo>
                      <a:pt x="16467" y="3985"/>
                    </a:lnTo>
                    <a:lnTo>
                      <a:pt x="16865" y="1993"/>
                    </a:lnTo>
                    <a:lnTo>
                      <a:pt x="1739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75" name="Google Shape;4175;g34ed79b00d1_0_3626"/>
              <p:cNvSpPr/>
              <p:nvPr/>
            </p:nvSpPr>
            <p:spPr>
              <a:xfrm>
                <a:off x="1379850" y="1665650"/>
                <a:ext cx="903025" cy="2486600"/>
              </a:xfrm>
              <a:custGeom>
                <a:rect b="b" l="l" r="r" t="t"/>
                <a:pathLst>
                  <a:path extrusionOk="0" fill="none" h="99464" w="36121">
                    <a:moveTo>
                      <a:pt x="36120" y="66730"/>
                    </a:moveTo>
                    <a:lnTo>
                      <a:pt x="36120" y="66730"/>
                    </a:lnTo>
                    <a:lnTo>
                      <a:pt x="34460" y="64937"/>
                    </a:lnTo>
                    <a:lnTo>
                      <a:pt x="32867" y="63145"/>
                    </a:lnTo>
                    <a:lnTo>
                      <a:pt x="31273" y="61285"/>
                    </a:lnTo>
                    <a:lnTo>
                      <a:pt x="29812" y="59360"/>
                    </a:lnTo>
                    <a:lnTo>
                      <a:pt x="28418" y="57434"/>
                    </a:lnTo>
                    <a:lnTo>
                      <a:pt x="27156" y="55442"/>
                    </a:lnTo>
                    <a:lnTo>
                      <a:pt x="25895" y="53384"/>
                    </a:lnTo>
                    <a:lnTo>
                      <a:pt x="24700" y="51392"/>
                    </a:lnTo>
                    <a:lnTo>
                      <a:pt x="23571" y="49268"/>
                    </a:lnTo>
                    <a:lnTo>
                      <a:pt x="22509" y="47209"/>
                    </a:lnTo>
                    <a:lnTo>
                      <a:pt x="21579" y="45085"/>
                    </a:lnTo>
                    <a:lnTo>
                      <a:pt x="20650" y="42960"/>
                    </a:lnTo>
                    <a:lnTo>
                      <a:pt x="19853" y="40769"/>
                    </a:lnTo>
                    <a:lnTo>
                      <a:pt x="19056" y="38578"/>
                    </a:lnTo>
                    <a:lnTo>
                      <a:pt x="18392" y="36386"/>
                    </a:lnTo>
                    <a:lnTo>
                      <a:pt x="17728" y="34195"/>
                    </a:lnTo>
                    <a:lnTo>
                      <a:pt x="17197" y="32004"/>
                    </a:lnTo>
                    <a:lnTo>
                      <a:pt x="16732" y="29813"/>
                    </a:lnTo>
                    <a:lnTo>
                      <a:pt x="16267" y="27622"/>
                    </a:lnTo>
                    <a:lnTo>
                      <a:pt x="15935" y="25364"/>
                    </a:lnTo>
                    <a:lnTo>
                      <a:pt x="15670" y="23173"/>
                    </a:lnTo>
                    <a:lnTo>
                      <a:pt x="15471" y="20982"/>
                    </a:lnTo>
                    <a:lnTo>
                      <a:pt x="15338" y="18791"/>
                    </a:lnTo>
                    <a:lnTo>
                      <a:pt x="15271" y="16600"/>
                    </a:lnTo>
                    <a:lnTo>
                      <a:pt x="15338" y="14475"/>
                    </a:lnTo>
                    <a:lnTo>
                      <a:pt x="15404" y="12351"/>
                    </a:lnTo>
                    <a:lnTo>
                      <a:pt x="15537" y="10226"/>
                    </a:lnTo>
                    <a:lnTo>
                      <a:pt x="15803" y="8101"/>
                    </a:lnTo>
                    <a:lnTo>
                      <a:pt x="16068" y="6043"/>
                    </a:lnTo>
                    <a:lnTo>
                      <a:pt x="16467" y="3985"/>
                    </a:lnTo>
                    <a:lnTo>
                      <a:pt x="16865" y="1993"/>
                    </a:lnTo>
                    <a:lnTo>
                      <a:pt x="17396" y="1"/>
                    </a:lnTo>
                    <a:lnTo>
                      <a:pt x="17396" y="1"/>
                    </a:lnTo>
                    <a:lnTo>
                      <a:pt x="16267" y="1395"/>
                    </a:lnTo>
                    <a:lnTo>
                      <a:pt x="15139" y="2789"/>
                    </a:lnTo>
                    <a:lnTo>
                      <a:pt x="14076" y="4184"/>
                    </a:lnTo>
                    <a:lnTo>
                      <a:pt x="13080" y="5644"/>
                    </a:lnTo>
                    <a:lnTo>
                      <a:pt x="12084" y="7105"/>
                    </a:lnTo>
                    <a:lnTo>
                      <a:pt x="11155" y="8566"/>
                    </a:lnTo>
                    <a:lnTo>
                      <a:pt x="10225" y="10027"/>
                    </a:lnTo>
                    <a:lnTo>
                      <a:pt x="9362" y="11554"/>
                    </a:lnTo>
                    <a:lnTo>
                      <a:pt x="8565" y="13081"/>
                    </a:lnTo>
                    <a:lnTo>
                      <a:pt x="7768" y="14608"/>
                    </a:lnTo>
                    <a:lnTo>
                      <a:pt x="6972" y="16135"/>
                    </a:lnTo>
                    <a:lnTo>
                      <a:pt x="6308" y="17662"/>
                    </a:lnTo>
                    <a:lnTo>
                      <a:pt x="5644" y="19256"/>
                    </a:lnTo>
                    <a:lnTo>
                      <a:pt x="4980" y="20849"/>
                    </a:lnTo>
                    <a:lnTo>
                      <a:pt x="3851" y="24037"/>
                    </a:lnTo>
                    <a:lnTo>
                      <a:pt x="2789" y="27290"/>
                    </a:lnTo>
                    <a:lnTo>
                      <a:pt x="1992" y="30543"/>
                    </a:lnTo>
                    <a:lnTo>
                      <a:pt x="1262" y="33863"/>
                    </a:lnTo>
                    <a:lnTo>
                      <a:pt x="730" y="37183"/>
                    </a:lnTo>
                    <a:lnTo>
                      <a:pt x="332" y="40503"/>
                    </a:lnTo>
                    <a:lnTo>
                      <a:pt x="66" y="43823"/>
                    </a:lnTo>
                    <a:lnTo>
                      <a:pt x="0" y="47209"/>
                    </a:lnTo>
                    <a:lnTo>
                      <a:pt x="66" y="50529"/>
                    </a:lnTo>
                    <a:lnTo>
                      <a:pt x="266" y="53849"/>
                    </a:lnTo>
                    <a:lnTo>
                      <a:pt x="664" y="57169"/>
                    </a:lnTo>
                    <a:lnTo>
                      <a:pt x="1195" y="60489"/>
                    </a:lnTo>
                    <a:lnTo>
                      <a:pt x="1859" y="63809"/>
                    </a:lnTo>
                    <a:lnTo>
                      <a:pt x="2656" y="67062"/>
                    </a:lnTo>
                    <a:lnTo>
                      <a:pt x="3652" y="70316"/>
                    </a:lnTo>
                    <a:lnTo>
                      <a:pt x="4781" y="73503"/>
                    </a:lnTo>
                    <a:lnTo>
                      <a:pt x="6042" y="76623"/>
                    </a:lnTo>
                    <a:lnTo>
                      <a:pt x="6773" y="78150"/>
                    </a:lnTo>
                    <a:lnTo>
                      <a:pt x="7503" y="79678"/>
                    </a:lnTo>
                    <a:lnTo>
                      <a:pt x="8233" y="81205"/>
                    </a:lnTo>
                    <a:lnTo>
                      <a:pt x="9030" y="82732"/>
                    </a:lnTo>
                    <a:lnTo>
                      <a:pt x="9893" y="84259"/>
                    </a:lnTo>
                    <a:lnTo>
                      <a:pt x="10823" y="85720"/>
                    </a:lnTo>
                    <a:lnTo>
                      <a:pt x="11686" y="87180"/>
                    </a:lnTo>
                    <a:lnTo>
                      <a:pt x="12682" y="88641"/>
                    </a:lnTo>
                    <a:lnTo>
                      <a:pt x="13678" y="90036"/>
                    </a:lnTo>
                    <a:lnTo>
                      <a:pt x="14674" y="91430"/>
                    </a:lnTo>
                    <a:lnTo>
                      <a:pt x="15803" y="92824"/>
                    </a:lnTo>
                    <a:lnTo>
                      <a:pt x="16865" y="94219"/>
                    </a:lnTo>
                    <a:lnTo>
                      <a:pt x="17994" y="95546"/>
                    </a:lnTo>
                    <a:lnTo>
                      <a:pt x="19189" y="96874"/>
                    </a:lnTo>
                    <a:lnTo>
                      <a:pt x="20450" y="98202"/>
                    </a:lnTo>
                    <a:lnTo>
                      <a:pt x="21712" y="99464"/>
                    </a:lnTo>
                    <a:lnTo>
                      <a:pt x="21712" y="99464"/>
                    </a:lnTo>
                    <a:lnTo>
                      <a:pt x="22243" y="97339"/>
                    </a:lnTo>
                    <a:lnTo>
                      <a:pt x="22907" y="95215"/>
                    </a:lnTo>
                    <a:lnTo>
                      <a:pt x="23637" y="93090"/>
                    </a:lnTo>
                    <a:lnTo>
                      <a:pt x="24368" y="90965"/>
                    </a:lnTo>
                    <a:lnTo>
                      <a:pt x="25165" y="88907"/>
                    </a:lnTo>
                    <a:lnTo>
                      <a:pt x="26028" y="86782"/>
                    </a:lnTo>
                    <a:lnTo>
                      <a:pt x="26891" y="84657"/>
                    </a:lnTo>
                    <a:lnTo>
                      <a:pt x="27820" y="82599"/>
                    </a:lnTo>
                    <a:lnTo>
                      <a:pt x="29746" y="78482"/>
                    </a:lnTo>
                    <a:lnTo>
                      <a:pt x="31804" y="74432"/>
                    </a:lnTo>
                    <a:lnTo>
                      <a:pt x="33929" y="70515"/>
                    </a:lnTo>
                    <a:lnTo>
                      <a:pt x="36120" y="6673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76" name="Google Shape;4176;g34ed79b00d1_0_3626"/>
              <p:cNvSpPr/>
              <p:nvPr/>
            </p:nvSpPr>
            <p:spPr>
              <a:xfrm>
                <a:off x="3318625" y="1974400"/>
                <a:ext cx="888100" cy="627475"/>
              </a:xfrm>
              <a:custGeom>
                <a:rect b="b" l="l" r="r" t="t"/>
                <a:pathLst>
                  <a:path extrusionOk="0" h="25099" w="35524">
                    <a:moveTo>
                      <a:pt x="20783" y="1"/>
                    </a:moveTo>
                    <a:lnTo>
                      <a:pt x="18260" y="1727"/>
                    </a:lnTo>
                    <a:lnTo>
                      <a:pt x="15737" y="3520"/>
                    </a:lnTo>
                    <a:lnTo>
                      <a:pt x="13148" y="5445"/>
                    </a:lnTo>
                    <a:lnTo>
                      <a:pt x="10558" y="7437"/>
                    </a:lnTo>
                    <a:lnTo>
                      <a:pt x="7902" y="9495"/>
                    </a:lnTo>
                    <a:lnTo>
                      <a:pt x="5313" y="11687"/>
                    </a:lnTo>
                    <a:lnTo>
                      <a:pt x="2657" y="13944"/>
                    </a:lnTo>
                    <a:lnTo>
                      <a:pt x="1" y="16334"/>
                    </a:lnTo>
                    <a:lnTo>
                      <a:pt x="1063" y="17131"/>
                    </a:lnTo>
                    <a:lnTo>
                      <a:pt x="2126" y="17928"/>
                    </a:lnTo>
                    <a:lnTo>
                      <a:pt x="3188" y="18725"/>
                    </a:lnTo>
                    <a:lnTo>
                      <a:pt x="4250" y="19389"/>
                    </a:lnTo>
                    <a:lnTo>
                      <a:pt x="5379" y="20053"/>
                    </a:lnTo>
                    <a:lnTo>
                      <a:pt x="6508" y="20717"/>
                    </a:lnTo>
                    <a:lnTo>
                      <a:pt x="7637" y="21314"/>
                    </a:lnTo>
                    <a:lnTo>
                      <a:pt x="8765" y="21845"/>
                    </a:lnTo>
                    <a:lnTo>
                      <a:pt x="9894" y="22310"/>
                    </a:lnTo>
                    <a:lnTo>
                      <a:pt x="11089" y="22775"/>
                    </a:lnTo>
                    <a:lnTo>
                      <a:pt x="12218" y="23173"/>
                    </a:lnTo>
                    <a:lnTo>
                      <a:pt x="13413" y="23572"/>
                    </a:lnTo>
                    <a:lnTo>
                      <a:pt x="14542" y="23904"/>
                    </a:lnTo>
                    <a:lnTo>
                      <a:pt x="15737" y="24169"/>
                    </a:lnTo>
                    <a:lnTo>
                      <a:pt x="18061" y="24634"/>
                    </a:lnTo>
                    <a:lnTo>
                      <a:pt x="20451" y="24966"/>
                    </a:lnTo>
                    <a:lnTo>
                      <a:pt x="22709" y="25099"/>
                    </a:lnTo>
                    <a:lnTo>
                      <a:pt x="25033" y="25099"/>
                    </a:lnTo>
                    <a:lnTo>
                      <a:pt x="26161" y="25032"/>
                    </a:lnTo>
                    <a:lnTo>
                      <a:pt x="27224" y="24900"/>
                    </a:lnTo>
                    <a:lnTo>
                      <a:pt x="28353" y="24767"/>
                    </a:lnTo>
                    <a:lnTo>
                      <a:pt x="29415" y="24568"/>
                    </a:lnTo>
                    <a:lnTo>
                      <a:pt x="30477" y="24302"/>
                    </a:lnTo>
                    <a:lnTo>
                      <a:pt x="31540" y="24103"/>
                    </a:lnTo>
                    <a:lnTo>
                      <a:pt x="32536" y="23771"/>
                    </a:lnTo>
                    <a:lnTo>
                      <a:pt x="33532" y="23439"/>
                    </a:lnTo>
                    <a:lnTo>
                      <a:pt x="34527" y="23040"/>
                    </a:lnTo>
                    <a:lnTo>
                      <a:pt x="35523" y="22642"/>
                    </a:lnTo>
                    <a:lnTo>
                      <a:pt x="33996" y="19654"/>
                    </a:lnTo>
                    <a:lnTo>
                      <a:pt x="32403" y="16666"/>
                    </a:lnTo>
                    <a:lnTo>
                      <a:pt x="30743" y="13745"/>
                    </a:lnTo>
                    <a:lnTo>
                      <a:pt x="28950" y="10890"/>
                    </a:lnTo>
                    <a:lnTo>
                      <a:pt x="27025" y="8035"/>
                    </a:lnTo>
                    <a:lnTo>
                      <a:pt x="25033" y="5312"/>
                    </a:lnTo>
                    <a:lnTo>
                      <a:pt x="22974" y="2657"/>
                    </a:lnTo>
                    <a:lnTo>
                      <a:pt x="2078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77" name="Google Shape;4177;g34ed79b00d1_0_3626"/>
              <p:cNvSpPr/>
              <p:nvPr/>
            </p:nvSpPr>
            <p:spPr>
              <a:xfrm>
                <a:off x="3318625" y="1974400"/>
                <a:ext cx="888100" cy="627475"/>
              </a:xfrm>
              <a:custGeom>
                <a:rect b="b" l="l" r="r" t="t"/>
                <a:pathLst>
                  <a:path extrusionOk="0" fill="none" h="25099" w="35524">
                    <a:moveTo>
                      <a:pt x="35523" y="22642"/>
                    </a:moveTo>
                    <a:lnTo>
                      <a:pt x="35523" y="22642"/>
                    </a:lnTo>
                    <a:lnTo>
                      <a:pt x="33996" y="19654"/>
                    </a:lnTo>
                    <a:lnTo>
                      <a:pt x="32403" y="16666"/>
                    </a:lnTo>
                    <a:lnTo>
                      <a:pt x="30743" y="13745"/>
                    </a:lnTo>
                    <a:lnTo>
                      <a:pt x="28950" y="10890"/>
                    </a:lnTo>
                    <a:lnTo>
                      <a:pt x="27025" y="8035"/>
                    </a:lnTo>
                    <a:lnTo>
                      <a:pt x="25033" y="5312"/>
                    </a:lnTo>
                    <a:lnTo>
                      <a:pt x="22974" y="2657"/>
                    </a:lnTo>
                    <a:lnTo>
                      <a:pt x="20783" y="1"/>
                    </a:lnTo>
                    <a:lnTo>
                      <a:pt x="20783" y="1"/>
                    </a:lnTo>
                    <a:lnTo>
                      <a:pt x="18260" y="1727"/>
                    </a:lnTo>
                    <a:lnTo>
                      <a:pt x="15737" y="3520"/>
                    </a:lnTo>
                    <a:lnTo>
                      <a:pt x="13148" y="5445"/>
                    </a:lnTo>
                    <a:lnTo>
                      <a:pt x="10558" y="7437"/>
                    </a:lnTo>
                    <a:lnTo>
                      <a:pt x="7902" y="9495"/>
                    </a:lnTo>
                    <a:lnTo>
                      <a:pt x="5313" y="11687"/>
                    </a:lnTo>
                    <a:lnTo>
                      <a:pt x="2657" y="13944"/>
                    </a:lnTo>
                    <a:lnTo>
                      <a:pt x="1" y="16334"/>
                    </a:lnTo>
                    <a:lnTo>
                      <a:pt x="1" y="16334"/>
                    </a:lnTo>
                    <a:lnTo>
                      <a:pt x="1063" y="17131"/>
                    </a:lnTo>
                    <a:lnTo>
                      <a:pt x="2126" y="17928"/>
                    </a:lnTo>
                    <a:lnTo>
                      <a:pt x="3188" y="18725"/>
                    </a:lnTo>
                    <a:lnTo>
                      <a:pt x="4250" y="19389"/>
                    </a:lnTo>
                    <a:lnTo>
                      <a:pt x="5379" y="20053"/>
                    </a:lnTo>
                    <a:lnTo>
                      <a:pt x="6508" y="20717"/>
                    </a:lnTo>
                    <a:lnTo>
                      <a:pt x="7637" y="21314"/>
                    </a:lnTo>
                    <a:lnTo>
                      <a:pt x="8765" y="21845"/>
                    </a:lnTo>
                    <a:lnTo>
                      <a:pt x="9894" y="22310"/>
                    </a:lnTo>
                    <a:lnTo>
                      <a:pt x="11089" y="22775"/>
                    </a:lnTo>
                    <a:lnTo>
                      <a:pt x="12218" y="23173"/>
                    </a:lnTo>
                    <a:lnTo>
                      <a:pt x="13413" y="23572"/>
                    </a:lnTo>
                    <a:lnTo>
                      <a:pt x="14542" y="23904"/>
                    </a:lnTo>
                    <a:lnTo>
                      <a:pt x="15737" y="24169"/>
                    </a:lnTo>
                    <a:lnTo>
                      <a:pt x="18061" y="24634"/>
                    </a:lnTo>
                    <a:lnTo>
                      <a:pt x="20451" y="24966"/>
                    </a:lnTo>
                    <a:lnTo>
                      <a:pt x="22709" y="25099"/>
                    </a:lnTo>
                    <a:lnTo>
                      <a:pt x="25033" y="25099"/>
                    </a:lnTo>
                    <a:lnTo>
                      <a:pt x="26161" y="25032"/>
                    </a:lnTo>
                    <a:lnTo>
                      <a:pt x="27224" y="24900"/>
                    </a:lnTo>
                    <a:lnTo>
                      <a:pt x="28353" y="24767"/>
                    </a:lnTo>
                    <a:lnTo>
                      <a:pt x="29415" y="24568"/>
                    </a:lnTo>
                    <a:lnTo>
                      <a:pt x="30477" y="24302"/>
                    </a:lnTo>
                    <a:lnTo>
                      <a:pt x="31540" y="24103"/>
                    </a:lnTo>
                    <a:lnTo>
                      <a:pt x="32536" y="23771"/>
                    </a:lnTo>
                    <a:lnTo>
                      <a:pt x="33532" y="23439"/>
                    </a:lnTo>
                    <a:lnTo>
                      <a:pt x="34527" y="23040"/>
                    </a:lnTo>
                    <a:lnTo>
                      <a:pt x="35523" y="22642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78" name="Google Shape;4178;g34ed79b00d1_0_3626"/>
              <p:cNvSpPr/>
              <p:nvPr/>
            </p:nvSpPr>
            <p:spPr>
              <a:xfrm>
                <a:off x="3302025" y="1225775"/>
                <a:ext cx="962800" cy="464800"/>
              </a:xfrm>
              <a:custGeom>
                <a:rect b="b" l="l" r="r" t="t"/>
                <a:pathLst>
                  <a:path extrusionOk="0" h="18592" w="38512">
                    <a:moveTo>
                      <a:pt x="12683" y="0"/>
                    </a:moveTo>
                    <a:lnTo>
                      <a:pt x="11421" y="67"/>
                    </a:lnTo>
                    <a:lnTo>
                      <a:pt x="10226" y="200"/>
                    </a:lnTo>
                    <a:lnTo>
                      <a:pt x="9031" y="332"/>
                    </a:lnTo>
                    <a:lnTo>
                      <a:pt x="7836" y="532"/>
                    </a:lnTo>
                    <a:lnTo>
                      <a:pt x="6707" y="797"/>
                    </a:lnTo>
                    <a:lnTo>
                      <a:pt x="5578" y="1063"/>
                    </a:lnTo>
                    <a:lnTo>
                      <a:pt x="4516" y="1328"/>
                    </a:lnTo>
                    <a:lnTo>
                      <a:pt x="3520" y="1727"/>
                    </a:lnTo>
                    <a:lnTo>
                      <a:pt x="2590" y="2059"/>
                    </a:lnTo>
                    <a:lnTo>
                      <a:pt x="1661" y="2457"/>
                    </a:lnTo>
                    <a:lnTo>
                      <a:pt x="798" y="2922"/>
                    </a:lnTo>
                    <a:lnTo>
                      <a:pt x="1" y="3387"/>
                    </a:lnTo>
                    <a:lnTo>
                      <a:pt x="3055" y="4781"/>
                    </a:lnTo>
                    <a:lnTo>
                      <a:pt x="6043" y="6375"/>
                    </a:lnTo>
                    <a:lnTo>
                      <a:pt x="8965" y="8034"/>
                    </a:lnTo>
                    <a:lnTo>
                      <a:pt x="11820" y="9894"/>
                    </a:lnTo>
                    <a:lnTo>
                      <a:pt x="14608" y="11886"/>
                    </a:lnTo>
                    <a:lnTo>
                      <a:pt x="17331" y="13944"/>
                    </a:lnTo>
                    <a:lnTo>
                      <a:pt x="19987" y="16201"/>
                    </a:lnTo>
                    <a:lnTo>
                      <a:pt x="22576" y="18592"/>
                    </a:lnTo>
                    <a:lnTo>
                      <a:pt x="24435" y="17264"/>
                    </a:lnTo>
                    <a:lnTo>
                      <a:pt x="26427" y="16002"/>
                    </a:lnTo>
                    <a:lnTo>
                      <a:pt x="28485" y="14741"/>
                    </a:lnTo>
                    <a:lnTo>
                      <a:pt x="30544" y="13545"/>
                    </a:lnTo>
                    <a:lnTo>
                      <a:pt x="32668" y="12417"/>
                    </a:lnTo>
                    <a:lnTo>
                      <a:pt x="34727" y="11354"/>
                    </a:lnTo>
                    <a:lnTo>
                      <a:pt x="36719" y="10491"/>
                    </a:lnTo>
                    <a:lnTo>
                      <a:pt x="38511" y="9761"/>
                    </a:lnTo>
                    <a:lnTo>
                      <a:pt x="37449" y="8632"/>
                    </a:lnTo>
                    <a:lnTo>
                      <a:pt x="36254" y="7636"/>
                    </a:lnTo>
                    <a:lnTo>
                      <a:pt x="35059" y="6707"/>
                    </a:lnTo>
                    <a:lnTo>
                      <a:pt x="33864" y="5843"/>
                    </a:lnTo>
                    <a:lnTo>
                      <a:pt x="32602" y="5047"/>
                    </a:lnTo>
                    <a:lnTo>
                      <a:pt x="31340" y="4316"/>
                    </a:lnTo>
                    <a:lnTo>
                      <a:pt x="30079" y="3652"/>
                    </a:lnTo>
                    <a:lnTo>
                      <a:pt x="28751" y="3055"/>
                    </a:lnTo>
                    <a:lnTo>
                      <a:pt x="27423" y="2524"/>
                    </a:lnTo>
                    <a:lnTo>
                      <a:pt x="26095" y="1992"/>
                    </a:lnTo>
                    <a:lnTo>
                      <a:pt x="24701" y="1594"/>
                    </a:lnTo>
                    <a:lnTo>
                      <a:pt x="23373" y="1196"/>
                    </a:lnTo>
                    <a:lnTo>
                      <a:pt x="22045" y="864"/>
                    </a:lnTo>
                    <a:lnTo>
                      <a:pt x="20650" y="598"/>
                    </a:lnTo>
                    <a:lnTo>
                      <a:pt x="19323" y="399"/>
                    </a:lnTo>
                    <a:lnTo>
                      <a:pt x="17928" y="200"/>
                    </a:lnTo>
                    <a:lnTo>
                      <a:pt x="16600" y="67"/>
                    </a:lnTo>
                    <a:lnTo>
                      <a:pt x="1527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79" name="Google Shape;4179;g34ed79b00d1_0_3626"/>
              <p:cNvSpPr/>
              <p:nvPr/>
            </p:nvSpPr>
            <p:spPr>
              <a:xfrm>
                <a:off x="3302025" y="1225775"/>
                <a:ext cx="962800" cy="464800"/>
              </a:xfrm>
              <a:custGeom>
                <a:rect b="b" l="l" r="r" t="t"/>
                <a:pathLst>
                  <a:path extrusionOk="0" fill="none" h="18592" w="38512">
                    <a:moveTo>
                      <a:pt x="22576" y="18592"/>
                    </a:moveTo>
                    <a:lnTo>
                      <a:pt x="22576" y="18592"/>
                    </a:lnTo>
                    <a:lnTo>
                      <a:pt x="24435" y="17264"/>
                    </a:lnTo>
                    <a:lnTo>
                      <a:pt x="26427" y="16002"/>
                    </a:lnTo>
                    <a:lnTo>
                      <a:pt x="28485" y="14741"/>
                    </a:lnTo>
                    <a:lnTo>
                      <a:pt x="30544" y="13545"/>
                    </a:lnTo>
                    <a:lnTo>
                      <a:pt x="32668" y="12417"/>
                    </a:lnTo>
                    <a:lnTo>
                      <a:pt x="34727" y="11354"/>
                    </a:lnTo>
                    <a:lnTo>
                      <a:pt x="36719" y="10491"/>
                    </a:lnTo>
                    <a:lnTo>
                      <a:pt x="38511" y="9761"/>
                    </a:lnTo>
                    <a:lnTo>
                      <a:pt x="38511" y="9761"/>
                    </a:lnTo>
                    <a:lnTo>
                      <a:pt x="37449" y="8632"/>
                    </a:lnTo>
                    <a:lnTo>
                      <a:pt x="36254" y="7636"/>
                    </a:lnTo>
                    <a:lnTo>
                      <a:pt x="35059" y="6707"/>
                    </a:lnTo>
                    <a:lnTo>
                      <a:pt x="33864" y="5843"/>
                    </a:lnTo>
                    <a:lnTo>
                      <a:pt x="32602" y="5047"/>
                    </a:lnTo>
                    <a:lnTo>
                      <a:pt x="31340" y="4316"/>
                    </a:lnTo>
                    <a:lnTo>
                      <a:pt x="30079" y="3652"/>
                    </a:lnTo>
                    <a:lnTo>
                      <a:pt x="28751" y="3055"/>
                    </a:lnTo>
                    <a:lnTo>
                      <a:pt x="27423" y="2524"/>
                    </a:lnTo>
                    <a:lnTo>
                      <a:pt x="26095" y="1992"/>
                    </a:lnTo>
                    <a:lnTo>
                      <a:pt x="24701" y="1594"/>
                    </a:lnTo>
                    <a:lnTo>
                      <a:pt x="23373" y="1196"/>
                    </a:lnTo>
                    <a:lnTo>
                      <a:pt x="22045" y="864"/>
                    </a:lnTo>
                    <a:lnTo>
                      <a:pt x="20650" y="598"/>
                    </a:lnTo>
                    <a:lnTo>
                      <a:pt x="19323" y="399"/>
                    </a:lnTo>
                    <a:lnTo>
                      <a:pt x="17928" y="200"/>
                    </a:lnTo>
                    <a:lnTo>
                      <a:pt x="16600" y="67"/>
                    </a:lnTo>
                    <a:lnTo>
                      <a:pt x="15272" y="0"/>
                    </a:lnTo>
                    <a:lnTo>
                      <a:pt x="14011" y="0"/>
                    </a:lnTo>
                    <a:lnTo>
                      <a:pt x="12683" y="0"/>
                    </a:lnTo>
                    <a:lnTo>
                      <a:pt x="11421" y="67"/>
                    </a:lnTo>
                    <a:lnTo>
                      <a:pt x="10226" y="200"/>
                    </a:lnTo>
                    <a:lnTo>
                      <a:pt x="9031" y="332"/>
                    </a:lnTo>
                    <a:lnTo>
                      <a:pt x="7836" y="532"/>
                    </a:lnTo>
                    <a:lnTo>
                      <a:pt x="6707" y="797"/>
                    </a:lnTo>
                    <a:lnTo>
                      <a:pt x="5578" y="1063"/>
                    </a:lnTo>
                    <a:lnTo>
                      <a:pt x="4516" y="1328"/>
                    </a:lnTo>
                    <a:lnTo>
                      <a:pt x="3520" y="1727"/>
                    </a:lnTo>
                    <a:lnTo>
                      <a:pt x="2590" y="2059"/>
                    </a:lnTo>
                    <a:lnTo>
                      <a:pt x="1661" y="2457"/>
                    </a:lnTo>
                    <a:lnTo>
                      <a:pt x="798" y="2922"/>
                    </a:lnTo>
                    <a:lnTo>
                      <a:pt x="1" y="3387"/>
                    </a:lnTo>
                    <a:lnTo>
                      <a:pt x="1" y="3387"/>
                    </a:lnTo>
                    <a:lnTo>
                      <a:pt x="3055" y="4781"/>
                    </a:lnTo>
                    <a:lnTo>
                      <a:pt x="6043" y="6375"/>
                    </a:lnTo>
                    <a:lnTo>
                      <a:pt x="8965" y="8034"/>
                    </a:lnTo>
                    <a:lnTo>
                      <a:pt x="11820" y="9894"/>
                    </a:lnTo>
                    <a:lnTo>
                      <a:pt x="14608" y="11886"/>
                    </a:lnTo>
                    <a:lnTo>
                      <a:pt x="17331" y="13944"/>
                    </a:lnTo>
                    <a:lnTo>
                      <a:pt x="19987" y="16201"/>
                    </a:lnTo>
                    <a:lnTo>
                      <a:pt x="22576" y="18592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80" name="Google Shape;4180;g34ed79b00d1_0_3626"/>
              <p:cNvSpPr/>
              <p:nvPr/>
            </p:nvSpPr>
            <p:spPr>
              <a:xfrm>
                <a:off x="2108550" y="3483275"/>
                <a:ext cx="2365425" cy="1201825"/>
              </a:xfrm>
              <a:custGeom>
                <a:rect b="b" l="l" r="r" t="t"/>
                <a:pathLst>
                  <a:path extrusionOk="0" h="48073" w="94617">
                    <a:moveTo>
                      <a:pt x="13612" y="1"/>
                    </a:moveTo>
                    <a:lnTo>
                      <a:pt x="11952" y="2856"/>
                    </a:lnTo>
                    <a:lnTo>
                      <a:pt x="10425" y="5645"/>
                    </a:lnTo>
                    <a:lnTo>
                      <a:pt x="9097" y="8367"/>
                    </a:lnTo>
                    <a:lnTo>
                      <a:pt x="7835" y="10956"/>
                    </a:lnTo>
                    <a:lnTo>
                      <a:pt x="6706" y="13413"/>
                    </a:lnTo>
                    <a:lnTo>
                      <a:pt x="5644" y="15803"/>
                    </a:lnTo>
                    <a:lnTo>
                      <a:pt x="4715" y="18061"/>
                    </a:lnTo>
                    <a:lnTo>
                      <a:pt x="3851" y="20186"/>
                    </a:lnTo>
                    <a:lnTo>
                      <a:pt x="3121" y="22244"/>
                    </a:lnTo>
                    <a:lnTo>
                      <a:pt x="2457" y="24169"/>
                    </a:lnTo>
                    <a:lnTo>
                      <a:pt x="1859" y="25962"/>
                    </a:lnTo>
                    <a:lnTo>
                      <a:pt x="1395" y="27688"/>
                    </a:lnTo>
                    <a:lnTo>
                      <a:pt x="598" y="30743"/>
                    </a:lnTo>
                    <a:lnTo>
                      <a:pt x="0" y="33266"/>
                    </a:lnTo>
                    <a:lnTo>
                      <a:pt x="2590" y="35125"/>
                    </a:lnTo>
                    <a:lnTo>
                      <a:pt x="5179" y="36785"/>
                    </a:lnTo>
                    <a:lnTo>
                      <a:pt x="7835" y="38378"/>
                    </a:lnTo>
                    <a:lnTo>
                      <a:pt x="10558" y="39906"/>
                    </a:lnTo>
                    <a:lnTo>
                      <a:pt x="13280" y="41234"/>
                    </a:lnTo>
                    <a:lnTo>
                      <a:pt x="16135" y="42495"/>
                    </a:lnTo>
                    <a:lnTo>
                      <a:pt x="18924" y="43557"/>
                    </a:lnTo>
                    <a:lnTo>
                      <a:pt x="21779" y="44553"/>
                    </a:lnTo>
                    <a:lnTo>
                      <a:pt x="24700" y="45417"/>
                    </a:lnTo>
                    <a:lnTo>
                      <a:pt x="27622" y="46147"/>
                    </a:lnTo>
                    <a:lnTo>
                      <a:pt x="30543" y="46811"/>
                    </a:lnTo>
                    <a:lnTo>
                      <a:pt x="33531" y="47276"/>
                    </a:lnTo>
                    <a:lnTo>
                      <a:pt x="36519" y="47674"/>
                    </a:lnTo>
                    <a:lnTo>
                      <a:pt x="39507" y="47940"/>
                    </a:lnTo>
                    <a:lnTo>
                      <a:pt x="42495" y="48072"/>
                    </a:lnTo>
                    <a:lnTo>
                      <a:pt x="45482" y="48072"/>
                    </a:lnTo>
                    <a:lnTo>
                      <a:pt x="48470" y="47940"/>
                    </a:lnTo>
                    <a:lnTo>
                      <a:pt x="51458" y="47674"/>
                    </a:lnTo>
                    <a:lnTo>
                      <a:pt x="54446" y="47342"/>
                    </a:lnTo>
                    <a:lnTo>
                      <a:pt x="57434" y="46877"/>
                    </a:lnTo>
                    <a:lnTo>
                      <a:pt x="60355" y="46280"/>
                    </a:lnTo>
                    <a:lnTo>
                      <a:pt x="63277" y="45549"/>
                    </a:lnTo>
                    <a:lnTo>
                      <a:pt x="66198" y="44686"/>
                    </a:lnTo>
                    <a:lnTo>
                      <a:pt x="69053" y="43757"/>
                    </a:lnTo>
                    <a:lnTo>
                      <a:pt x="71909" y="42628"/>
                    </a:lnTo>
                    <a:lnTo>
                      <a:pt x="74697" y="41433"/>
                    </a:lnTo>
                    <a:lnTo>
                      <a:pt x="77486" y="40105"/>
                    </a:lnTo>
                    <a:lnTo>
                      <a:pt x="80142" y="38644"/>
                    </a:lnTo>
                    <a:lnTo>
                      <a:pt x="82864" y="37051"/>
                    </a:lnTo>
                    <a:lnTo>
                      <a:pt x="85454" y="35391"/>
                    </a:lnTo>
                    <a:lnTo>
                      <a:pt x="87977" y="33531"/>
                    </a:lnTo>
                    <a:lnTo>
                      <a:pt x="90500" y="31606"/>
                    </a:lnTo>
                    <a:lnTo>
                      <a:pt x="90965" y="30344"/>
                    </a:lnTo>
                    <a:lnTo>
                      <a:pt x="91429" y="29083"/>
                    </a:lnTo>
                    <a:lnTo>
                      <a:pt x="91894" y="27755"/>
                    </a:lnTo>
                    <a:lnTo>
                      <a:pt x="92292" y="26361"/>
                    </a:lnTo>
                    <a:lnTo>
                      <a:pt x="92956" y="23572"/>
                    </a:lnTo>
                    <a:lnTo>
                      <a:pt x="93554" y="20650"/>
                    </a:lnTo>
                    <a:lnTo>
                      <a:pt x="94019" y="17596"/>
                    </a:lnTo>
                    <a:lnTo>
                      <a:pt x="94351" y="14409"/>
                    </a:lnTo>
                    <a:lnTo>
                      <a:pt x="94550" y="11222"/>
                    </a:lnTo>
                    <a:lnTo>
                      <a:pt x="94616" y="7836"/>
                    </a:lnTo>
                    <a:lnTo>
                      <a:pt x="92226" y="9164"/>
                    </a:lnTo>
                    <a:lnTo>
                      <a:pt x="89769" y="10425"/>
                    </a:lnTo>
                    <a:lnTo>
                      <a:pt x="87313" y="11488"/>
                    </a:lnTo>
                    <a:lnTo>
                      <a:pt x="84790" y="12484"/>
                    </a:lnTo>
                    <a:lnTo>
                      <a:pt x="82267" y="13347"/>
                    </a:lnTo>
                    <a:lnTo>
                      <a:pt x="79677" y="14143"/>
                    </a:lnTo>
                    <a:lnTo>
                      <a:pt x="77088" y="14741"/>
                    </a:lnTo>
                    <a:lnTo>
                      <a:pt x="74432" y="15272"/>
                    </a:lnTo>
                    <a:lnTo>
                      <a:pt x="71776" y="15737"/>
                    </a:lnTo>
                    <a:lnTo>
                      <a:pt x="69053" y="16069"/>
                    </a:lnTo>
                    <a:lnTo>
                      <a:pt x="66398" y="16268"/>
                    </a:lnTo>
                    <a:lnTo>
                      <a:pt x="63675" y="16401"/>
                    </a:lnTo>
                    <a:lnTo>
                      <a:pt x="60953" y="16401"/>
                    </a:lnTo>
                    <a:lnTo>
                      <a:pt x="58231" y="16335"/>
                    </a:lnTo>
                    <a:lnTo>
                      <a:pt x="55508" y="16135"/>
                    </a:lnTo>
                    <a:lnTo>
                      <a:pt x="52786" y="15870"/>
                    </a:lnTo>
                    <a:lnTo>
                      <a:pt x="50064" y="15538"/>
                    </a:lnTo>
                    <a:lnTo>
                      <a:pt x="47408" y="15073"/>
                    </a:lnTo>
                    <a:lnTo>
                      <a:pt x="44752" y="14542"/>
                    </a:lnTo>
                    <a:lnTo>
                      <a:pt x="42096" y="13878"/>
                    </a:lnTo>
                    <a:lnTo>
                      <a:pt x="39440" y="13147"/>
                    </a:lnTo>
                    <a:lnTo>
                      <a:pt x="36851" y="12351"/>
                    </a:lnTo>
                    <a:lnTo>
                      <a:pt x="34328" y="11488"/>
                    </a:lnTo>
                    <a:lnTo>
                      <a:pt x="31805" y="10492"/>
                    </a:lnTo>
                    <a:lnTo>
                      <a:pt x="29348" y="9429"/>
                    </a:lnTo>
                    <a:lnTo>
                      <a:pt x="26891" y="8300"/>
                    </a:lnTo>
                    <a:lnTo>
                      <a:pt x="24567" y="7105"/>
                    </a:lnTo>
                    <a:lnTo>
                      <a:pt x="22243" y="5844"/>
                    </a:lnTo>
                    <a:lnTo>
                      <a:pt x="19986" y="4449"/>
                    </a:lnTo>
                    <a:lnTo>
                      <a:pt x="17795" y="3055"/>
                    </a:lnTo>
                    <a:lnTo>
                      <a:pt x="15670" y="1528"/>
                    </a:lnTo>
                    <a:lnTo>
                      <a:pt x="1361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81" name="Google Shape;4181;g34ed79b00d1_0_3626"/>
              <p:cNvSpPr/>
              <p:nvPr/>
            </p:nvSpPr>
            <p:spPr>
              <a:xfrm>
                <a:off x="2108550" y="3483275"/>
                <a:ext cx="2365425" cy="1201825"/>
              </a:xfrm>
              <a:custGeom>
                <a:rect b="b" l="l" r="r" t="t"/>
                <a:pathLst>
                  <a:path extrusionOk="0" fill="none" h="48073" w="94617">
                    <a:moveTo>
                      <a:pt x="13612" y="1"/>
                    </a:moveTo>
                    <a:lnTo>
                      <a:pt x="13612" y="1"/>
                    </a:lnTo>
                    <a:lnTo>
                      <a:pt x="11952" y="2856"/>
                    </a:lnTo>
                    <a:lnTo>
                      <a:pt x="10425" y="5645"/>
                    </a:lnTo>
                    <a:lnTo>
                      <a:pt x="9097" y="8367"/>
                    </a:lnTo>
                    <a:lnTo>
                      <a:pt x="7835" y="10956"/>
                    </a:lnTo>
                    <a:lnTo>
                      <a:pt x="6706" y="13413"/>
                    </a:lnTo>
                    <a:lnTo>
                      <a:pt x="5644" y="15803"/>
                    </a:lnTo>
                    <a:lnTo>
                      <a:pt x="4715" y="18061"/>
                    </a:lnTo>
                    <a:lnTo>
                      <a:pt x="3851" y="20186"/>
                    </a:lnTo>
                    <a:lnTo>
                      <a:pt x="3121" y="22244"/>
                    </a:lnTo>
                    <a:lnTo>
                      <a:pt x="2457" y="24169"/>
                    </a:lnTo>
                    <a:lnTo>
                      <a:pt x="1859" y="25962"/>
                    </a:lnTo>
                    <a:lnTo>
                      <a:pt x="1395" y="27688"/>
                    </a:lnTo>
                    <a:lnTo>
                      <a:pt x="598" y="30743"/>
                    </a:lnTo>
                    <a:lnTo>
                      <a:pt x="0" y="33266"/>
                    </a:lnTo>
                    <a:lnTo>
                      <a:pt x="0" y="33266"/>
                    </a:lnTo>
                    <a:lnTo>
                      <a:pt x="2590" y="35125"/>
                    </a:lnTo>
                    <a:lnTo>
                      <a:pt x="5179" y="36785"/>
                    </a:lnTo>
                    <a:lnTo>
                      <a:pt x="7835" y="38378"/>
                    </a:lnTo>
                    <a:lnTo>
                      <a:pt x="10558" y="39906"/>
                    </a:lnTo>
                    <a:lnTo>
                      <a:pt x="13280" y="41234"/>
                    </a:lnTo>
                    <a:lnTo>
                      <a:pt x="16135" y="42495"/>
                    </a:lnTo>
                    <a:lnTo>
                      <a:pt x="18924" y="43557"/>
                    </a:lnTo>
                    <a:lnTo>
                      <a:pt x="21779" y="44553"/>
                    </a:lnTo>
                    <a:lnTo>
                      <a:pt x="24700" y="45417"/>
                    </a:lnTo>
                    <a:lnTo>
                      <a:pt x="27622" y="46147"/>
                    </a:lnTo>
                    <a:lnTo>
                      <a:pt x="30543" y="46811"/>
                    </a:lnTo>
                    <a:lnTo>
                      <a:pt x="33531" y="47276"/>
                    </a:lnTo>
                    <a:lnTo>
                      <a:pt x="36519" y="47674"/>
                    </a:lnTo>
                    <a:lnTo>
                      <a:pt x="39507" y="47940"/>
                    </a:lnTo>
                    <a:lnTo>
                      <a:pt x="42495" y="48072"/>
                    </a:lnTo>
                    <a:lnTo>
                      <a:pt x="45482" y="48072"/>
                    </a:lnTo>
                    <a:lnTo>
                      <a:pt x="48470" y="47940"/>
                    </a:lnTo>
                    <a:lnTo>
                      <a:pt x="51458" y="47674"/>
                    </a:lnTo>
                    <a:lnTo>
                      <a:pt x="54446" y="47342"/>
                    </a:lnTo>
                    <a:lnTo>
                      <a:pt x="57434" y="46877"/>
                    </a:lnTo>
                    <a:lnTo>
                      <a:pt x="60355" y="46280"/>
                    </a:lnTo>
                    <a:lnTo>
                      <a:pt x="63277" y="45549"/>
                    </a:lnTo>
                    <a:lnTo>
                      <a:pt x="66198" y="44686"/>
                    </a:lnTo>
                    <a:lnTo>
                      <a:pt x="69053" y="43757"/>
                    </a:lnTo>
                    <a:lnTo>
                      <a:pt x="71909" y="42628"/>
                    </a:lnTo>
                    <a:lnTo>
                      <a:pt x="74697" y="41433"/>
                    </a:lnTo>
                    <a:lnTo>
                      <a:pt x="77486" y="40105"/>
                    </a:lnTo>
                    <a:lnTo>
                      <a:pt x="80142" y="38644"/>
                    </a:lnTo>
                    <a:lnTo>
                      <a:pt x="82864" y="37051"/>
                    </a:lnTo>
                    <a:lnTo>
                      <a:pt x="85454" y="35391"/>
                    </a:lnTo>
                    <a:lnTo>
                      <a:pt x="87977" y="33531"/>
                    </a:lnTo>
                    <a:lnTo>
                      <a:pt x="90500" y="31606"/>
                    </a:lnTo>
                    <a:lnTo>
                      <a:pt x="90500" y="31606"/>
                    </a:lnTo>
                    <a:lnTo>
                      <a:pt x="90965" y="30344"/>
                    </a:lnTo>
                    <a:lnTo>
                      <a:pt x="91429" y="29083"/>
                    </a:lnTo>
                    <a:lnTo>
                      <a:pt x="91894" y="27755"/>
                    </a:lnTo>
                    <a:lnTo>
                      <a:pt x="92292" y="26361"/>
                    </a:lnTo>
                    <a:lnTo>
                      <a:pt x="92956" y="23572"/>
                    </a:lnTo>
                    <a:lnTo>
                      <a:pt x="93554" y="20650"/>
                    </a:lnTo>
                    <a:lnTo>
                      <a:pt x="94019" y="17596"/>
                    </a:lnTo>
                    <a:lnTo>
                      <a:pt x="94351" y="14409"/>
                    </a:lnTo>
                    <a:lnTo>
                      <a:pt x="94550" y="11222"/>
                    </a:lnTo>
                    <a:lnTo>
                      <a:pt x="94616" y="7836"/>
                    </a:lnTo>
                    <a:lnTo>
                      <a:pt x="94616" y="7836"/>
                    </a:lnTo>
                    <a:lnTo>
                      <a:pt x="92226" y="9164"/>
                    </a:lnTo>
                    <a:lnTo>
                      <a:pt x="89769" y="10425"/>
                    </a:lnTo>
                    <a:lnTo>
                      <a:pt x="87313" y="11488"/>
                    </a:lnTo>
                    <a:lnTo>
                      <a:pt x="84790" y="12484"/>
                    </a:lnTo>
                    <a:lnTo>
                      <a:pt x="82267" y="13347"/>
                    </a:lnTo>
                    <a:lnTo>
                      <a:pt x="79677" y="14143"/>
                    </a:lnTo>
                    <a:lnTo>
                      <a:pt x="77088" y="14741"/>
                    </a:lnTo>
                    <a:lnTo>
                      <a:pt x="74432" y="15272"/>
                    </a:lnTo>
                    <a:lnTo>
                      <a:pt x="71776" y="15737"/>
                    </a:lnTo>
                    <a:lnTo>
                      <a:pt x="69053" y="16069"/>
                    </a:lnTo>
                    <a:lnTo>
                      <a:pt x="66398" y="16268"/>
                    </a:lnTo>
                    <a:lnTo>
                      <a:pt x="63675" y="16401"/>
                    </a:lnTo>
                    <a:lnTo>
                      <a:pt x="60953" y="16401"/>
                    </a:lnTo>
                    <a:lnTo>
                      <a:pt x="58231" y="16335"/>
                    </a:lnTo>
                    <a:lnTo>
                      <a:pt x="55508" y="16135"/>
                    </a:lnTo>
                    <a:lnTo>
                      <a:pt x="52786" y="15870"/>
                    </a:lnTo>
                    <a:lnTo>
                      <a:pt x="50064" y="15538"/>
                    </a:lnTo>
                    <a:lnTo>
                      <a:pt x="47408" y="15073"/>
                    </a:lnTo>
                    <a:lnTo>
                      <a:pt x="44752" y="14542"/>
                    </a:lnTo>
                    <a:lnTo>
                      <a:pt x="42096" y="13878"/>
                    </a:lnTo>
                    <a:lnTo>
                      <a:pt x="39440" y="13147"/>
                    </a:lnTo>
                    <a:lnTo>
                      <a:pt x="36851" y="12351"/>
                    </a:lnTo>
                    <a:lnTo>
                      <a:pt x="34328" y="11488"/>
                    </a:lnTo>
                    <a:lnTo>
                      <a:pt x="31805" y="10492"/>
                    </a:lnTo>
                    <a:lnTo>
                      <a:pt x="29348" y="9429"/>
                    </a:lnTo>
                    <a:lnTo>
                      <a:pt x="26891" y="8300"/>
                    </a:lnTo>
                    <a:lnTo>
                      <a:pt x="24567" y="7105"/>
                    </a:lnTo>
                    <a:lnTo>
                      <a:pt x="22243" y="5844"/>
                    </a:lnTo>
                    <a:lnTo>
                      <a:pt x="19986" y="4449"/>
                    </a:lnTo>
                    <a:lnTo>
                      <a:pt x="17795" y="3055"/>
                    </a:lnTo>
                    <a:lnTo>
                      <a:pt x="15670" y="1528"/>
                    </a:lnTo>
                    <a:lnTo>
                      <a:pt x="13612" y="1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82" name="Google Shape;4182;g34ed79b00d1_0_3626"/>
              <p:cNvSpPr/>
              <p:nvPr/>
            </p:nvSpPr>
            <p:spPr>
              <a:xfrm>
                <a:off x="4020775" y="1635775"/>
                <a:ext cx="501325" cy="773550"/>
              </a:xfrm>
              <a:custGeom>
                <a:rect b="b" l="l" r="r" t="t"/>
                <a:pathLst>
                  <a:path extrusionOk="0" h="30942" w="20053">
                    <a:moveTo>
                      <a:pt x="14940" y="1"/>
                    </a:moveTo>
                    <a:lnTo>
                      <a:pt x="13347" y="598"/>
                    </a:lnTo>
                    <a:lnTo>
                      <a:pt x="11488" y="1461"/>
                    </a:lnTo>
                    <a:lnTo>
                      <a:pt x="9429" y="2524"/>
                    </a:lnTo>
                    <a:lnTo>
                      <a:pt x="7305" y="3719"/>
                    </a:lnTo>
                    <a:lnTo>
                      <a:pt x="5246" y="5047"/>
                    </a:lnTo>
                    <a:lnTo>
                      <a:pt x="3254" y="6308"/>
                    </a:lnTo>
                    <a:lnTo>
                      <a:pt x="1462" y="7570"/>
                    </a:lnTo>
                    <a:lnTo>
                      <a:pt x="1" y="8765"/>
                    </a:lnTo>
                    <a:lnTo>
                      <a:pt x="2059" y="11222"/>
                    </a:lnTo>
                    <a:lnTo>
                      <a:pt x="4051" y="13811"/>
                    </a:lnTo>
                    <a:lnTo>
                      <a:pt x="5977" y="16467"/>
                    </a:lnTo>
                    <a:lnTo>
                      <a:pt x="7836" y="19189"/>
                    </a:lnTo>
                    <a:lnTo>
                      <a:pt x="9695" y="22044"/>
                    </a:lnTo>
                    <a:lnTo>
                      <a:pt x="11421" y="24966"/>
                    </a:lnTo>
                    <a:lnTo>
                      <a:pt x="13081" y="27954"/>
                    </a:lnTo>
                    <a:lnTo>
                      <a:pt x="14608" y="30942"/>
                    </a:lnTo>
                    <a:lnTo>
                      <a:pt x="15339" y="30145"/>
                    </a:lnTo>
                    <a:lnTo>
                      <a:pt x="16003" y="29348"/>
                    </a:lnTo>
                    <a:lnTo>
                      <a:pt x="16600" y="28419"/>
                    </a:lnTo>
                    <a:lnTo>
                      <a:pt x="17198" y="27555"/>
                    </a:lnTo>
                    <a:lnTo>
                      <a:pt x="17729" y="26626"/>
                    </a:lnTo>
                    <a:lnTo>
                      <a:pt x="18127" y="25696"/>
                    </a:lnTo>
                    <a:lnTo>
                      <a:pt x="18526" y="24700"/>
                    </a:lnTo>
                    <a:lnTo>
                      <a:pt x="18924" y="23704"/>
                    </a:lnTo>
                    <a:lnTo>
                      <a:pt x="19190" y="22708"/>
                    </a:lnTo>
                    <a:lnTo>
                      <a:pt x="19455" y="21712"/>
                    </a:lnTo>
                    <a:lnTo>
                      <a:pt x="19655" y="20650"/>
                    </a:lnTo>
                    <a:lnTo>
                      <a:pt x="19854" y="19654"/>
                    </a:lnTo>
                    <a:lnTo>
                      <a:pt x="19987" y="18592"/>
                    </a:lnTo>
                    <a:lnTo>
                      <a:pt x="20053" y="17529"/>
                    </a:lnTo>
                    <a:lnTo>
                      <a:pt x="20053" y="16467"/>
                    </a:lnTo>
                    <a:lnTo>
                      <a:pt x="20053" y="15405"/>
                    </a:lnTo>
                    <a:lnTo>
                      <a:pt x="20053" y="14342"/>
                    </a:lnTo>
                    <a:lnTo>
                      <a:pt x="19920" y="13280"/>
                    </a:lnTo>
                    <a:lnTo>
                      <a:pt x="19655" y="11222"/>
                    </a:lnTo>
                    <a:lnTo>
                      <a:pt x="19190" y="9163"/>
                    </a:lnTo>
                    <a:lnTo>
                      <a:pt x="18592" y="7105"/>
                    </a:lnTo>
                    <a:lnTo>
                      <a:pt x="17862" y="5180"/>
                    </a:lnTo>
                    <a:lnTo>
                      <a:pt x="16999" y="3320"/>
                    </a:lnTo>
                    <a:lnTo>
                      <a:pt x="16003" y="1594"/>
                    </a:lnTo>
                    <a:lnTo>
                      <a:pt x="15471" y="797"/>
                    </a:lnTo>
                    <a:lnTo>
                      <a:pt x="1494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83" name="Google Shape;4183;g34ed79b00d1_0_3626"/>
              <p:cNvSpPr/>
              <p:nvPr/>
            </p:nvSpPr>
            <p:spPr>
              <a:xfrm>
                <a:off x="4020775" y="1635775"/>
                <a:ext cx="501325" cy="773550"/>
              </a:xfrm>
              <a:custGeom>
                <a:rect b="b" l="l" r="r" t="t"/>
                <a:pathLst>
                  <a:path extrusionOk="0" fill="none" h="30942" w="20053">
                    <a:moveTo>
                      <a:pt x="14608" y="30942"/>
                    </a:moveTo>
                    <a:lnTo>
                      <a:pt x="14608" y="30942"/>
                    </a:lnTo>
                    <a:lnTo>
                      <a:pt x="15339" y="30145"/>
                    </a:lnTo>
                    <a:lnTo>
                      <a:pt x="16003" y="29348"/>
                    </a:lnTo>
                    <a:lnTo>
                      <a:pt x="16600" y="28419"/>
                    </a:lnTo>
                    <a:lnTo>
                      <a:pt x="17198" y="27555"/>
                    </a:lnTo>
                    <a:lnTo>
                      <a:pt x="17729" y="26626"/>
                    </a:lnTo>
                    <a:lnTo>
                      <a:pt x="18127" y="25696"/>
                    </a:lnTo>
                    <a:lnTo>
                      <a:pt x="18526" y="24700"/>
                    </a:lnTo>
                    <a:lnTo>
                      <a:pt x="18924" y="23704"/>
                    </a:lnTo>
                    <a:lnTo>
                      <a:pt x="19190" y="22708"/>
                    </a:lnTo>
                    <a:lnTo>
                      <a:pt x="19455" y="21712"/>
                    </a:lnTo>
                    <a:lnTo>
                      <a:pt x="19655" y="20650"/>
                    </a:lnTo>
                    <a:lnTo>
                      <a:pt x="19854" y="19654"/>
                    </a:lnTo>
                    <a:lnTo>
                      <a:pt x="19987" y="18592"/>
                    </a:lnTo>
                    <a:lnTo>
                      <a:pt x="20053" y="17529"/>
                    </a:lnTo>
                    <a:lnTo>
                      <a:pt x="20053" y="16467"/>
                    </a:lnTo>
                    <a:lnTo>
                      <a:pt x="20053" y="15405"/>
                    </a:lnTo>
                    <a:lnTo>
                      <a:pt x="20053" y="14342"/>
                    </a:lnTo>
                    <a:lnTo>
                      <a:pt x="19920" y="13280"/>
                    </a:lnTo>
                    <a:lnTo>
                      <a:pt x="19655" y="11222"/>
                    </a:lnTo>
                    <a:lnTo>
                      <a:pt x="19190" y="9163"/>
                    </a:lnTo>
                    <a:lnTo>
                      <a:pt x="18592" y="7105"/>
                    </a:lnTo>
                    <a:lnTo>
                      <a:pt x="17862" y="5180"/>
                    </a:lnTo>
                    <a:lnTo>
                      <a:pt x="16999" y="3320"/>
                    </a:lnTo>
                    <a:lnTo>
                      <a:pt x="16003" y="1594"/>
                    </a:lnTo>
                    <a:lnTo>
                      <a:pt x="15471" y="797"/>
                    </a:lnTo>
                    <a:lnTo>
                      <a:pt x="14940" y="1"/>
                    </a:lnTo>
                    <a:lnTo>
                      <a:pt x="14940" y="1"/>
                    </a:lnTo>
                    <a:lnTo>
                      <a:pt x="13347" y="598"/>
                    </a:lnTo>
                    <a:lnTo>
                      <a:pt x="11488" y="1461"/>
                    </a:lnTo>
                    <a:lnTo>
                      <a:pt x="9429" y="2524"/>
                    </a:lnTo>
                    <a:lnTo>
                      <a:pt x="7305" y="3719"/>
                    </a:lnTo>
                    <a:lnTo>
                      <a:pt x="5246" y="5047"/>
                    </a:lnTo>
                    <a:lnTo>
                      <a:pt x="3254" y="6308"/>
                    </a:lnTo>
                    <a:lnTo>
                      <a:pt x="1462" y="7570"/>
                    </a:lnTo>
                    <a:lnTo>
                      <a:pt x="1" y="8765"/>
                    </a:lnTo>
                    <a:lnTo>
                      <a:pt x="1" y="8765"/>
                    </a:lnTo>
                    <a:lnTo>
                      <a:pt x="2059" y="11222"/>
                    </a:lnTo>
                    <a:lnTo>
                      <a:pt x="4051" y="13811"/>
                    </a:lnTo>
                    <a:lnTo>
                      <a:pt x="5977" y="16467"/>
                    </a:lnTo>
                    <a:lnTo>
                      <a:pt x="7836" y="19189"/>
                    </a:lnTo>
                    <a:lnTo>
                      <a:pt x="9695" y="22044"/>
                    </a:lnTo>
                    <a:lnTo>
                      <a:pt x="11421" y="24966"/>
                    </a:lnTo>
                    <a:lnTo>
                      <a:pt x="13081" y="27954"/>
                    </a:lnTo>
                    <a:lnTo>
                      <a:pt x="14608" y="30942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84" name="Google Shape;4184;g34ed79b00d1_0_3626"/>
              <p:cNvSpPr/>
              <p:nvPr/>
            </p:nvSpPr>
            <p:spPr>
              <a:xfrm>
                <a:off x="4478925" y="1959475"/>
                <a:ext cx="388450" cy="1274850"/>
              </a:xfrm>
              <a:custGeom>
                <a:rect b="b" l="l" r="r" t="t"/>
                <a:pathLst>
                  <a:path extrusionOk="0" h="50994" w="15538">
                    <a:moveTo>
                      <a:pt x="10159" y="0"/>
                    </a:moveTo>
                    <a:lnTo>
                      <a:pt x="10359" y="1992"/>
                    </a:lnTo>
                    <a:lnTo>
                      <a:pt x="10359" y="3984"/>
                    </a:lnTo>
                    <a:lnTo>
                      <a:pt x="10292" y="5909"/>
                    </a:lnTo>
                    <a:lnTo>
                      <a:pt x="10093" y="7769"/>
                    </a:lnTo>
                    <a:lnTo>
                      <a:pt x="9827" y="9628"/>
                    </a:lnTo>
                    <a:lnTo>
                      <a:pt x="9429" y="11420"/>
                    </a:lnTo>
                    <a:lnTo>
                      <a:pt x="8898" y="13213"/>
                    </a:lnTo>
                    <a:lnTo>
                      <a:pt x="8300" y="14873"/>
                    </a:lnTo>
                    <a:lnTo>
                      <a:pt x="7570" y="16533"/>
                    </a:lnTo>
                    <a:lnTo>
                      <a:pt x="6773" y="18127"/>
                    </a:lnTo>
                    <a:lnTo>
                      <a:pt x="5844" y="19654"/>
                    </a:lnTo>
                    <a:lnTo>
                      <a:pt x="4848" y="21114"/>
                    </a:lnTo>
                    <a:lnTo>
                      <a:pt x="3785" y="22575"/>
                    </a:lnTo>
                    <a:lnTo>
                      <a:pt x="2590" y="23903"/>
                    </a:lnTo>
                    <a:lnTo>
                      <a:pt x="1329" y="25165"/>
                    </a:lnTo>
                    <a:lnTo>
                      <a:pt x="1" y="26360"/>
                    </a:lnTo>
                    <a:lnTo>
                      <a:pt x="1196" y="29348"/>
                    </a:lnTo>
                    <a:lnTo>
                      <a:pt x="2258" y="32402"/>
                    </a:lnTo>
                    <a:lnTo>
                      <a:pt x="3254" y="35456"/>
                    </a:lnTo>
                    <a:lnTo>
                      <a:pt x="4184" y="38511"/>
                    </a:lnTo>
                    <a:lnTo>
                      <a:pt x="4980" y="41631"/>
                    </a:lnTo>
                    <a:lnTo>
                      <a:pt x="5711" y="44752"/>
                    </a:lnTo>
                    <a:lnTo>
                      <a:pt x="6375" y="47873"/>
                    </a:lnTo>
                    <a:lnTo>
                      <a:pt x="6972" y="50993"/>
                    </a:lnTo>
                    <a:lnTo>
                      <a:pt x="7968" y="49665"/>
                    </a:lnTo>
                    <a:lnTo>
                      <a:pt x="8898" y="48271"/>
                    </a:lnTo>
                    <a:lnTo>
                      <a:pt x="9761" y="46810"/>
                    </a:lnTo>
                    <a:lnTo>
                      <a:pt x="10558" y="45349"/>
                    </a:lnTo>
                    <a:lnTo>
                      <a:pt x="11288" y="43889"/>
                    </a:lnTo>
                    <a:lnTo>
                      <a:pt x="11952" y="42362"/>
                    </a:lnTo>
                    <a:lnTo>
                      <a:pt x="12616" y="40834"/>
                    </a:lnTo>
                    <a:lnTo>
                      <a:pt x="13147" y="39307"/>
                    </a:lnTo>
                    <a:lnTo>
                      <a:pt x="13612" y="37714"/>
                    </a:lnTo>
                    <a:lnTo>
                      <a:pt x="14077" y="36120"/>
                    </a:lnTo>
                    <a:lnTo>
                      <a:pt x="14475" y="34527"/>
                    </a:lnTo>
                    <a:lnTo>
                      <a:pt x="14807" y="32867"/>
                    </a:lnTo>
                    <a:lnTo>
                      <a:pt x="15006" y="31273"/>
                    </a:lnTo>
                    <a:lnTo>
                      <a:pt x="15272" y="29613"/>
                    </a:lnTo>
                    <a:lnTo>
                      <a:pt x="15405" y="27953"/>
                    </a:lnTo>
                    <a:lnTo>
                      <a:pt x="15471" y="26227"/>
                    </a:lnTo>
                    <a:lnTo>
                      <a:pt x="15538" y="24567"/>
                    </a:lnTo>
                    <a:lnTo>
                      <a:pt x="15538" y="22907"/>
                    </a:lnTo>
                    <a:lnTo>
                      <a:pt x="15471" y="21247"/>
                    </a:lnTo>
                    <a:lnTo>
                      <a:pt x="15338" y="19521"/>
                    </a:lnTo>
                    <a:lnTo>
                      <a:pt x="15139" y="17861"/>
                    </a:lnTo>
                    <a:lnTo>
                      <a:pt x="14940" y="16201"/>
                    </a:lnTo>
                    <a:lnTo>
                      <a:pt x="14674" y="14475"/>
                    </a:lnTo>
                    <a:lnTo>
                      <a:pt x="14342" y="12815"/>
                    </a:lnTo>
                    <a:lnTo>
                      <a:pt x="14010" y="11155"/>
                    </a:lnTo>
                    <a:lnTo>
                      <a:pt x="13612" y="9561"/>
                    </a:lnTo>
                    <a:lnTo>
                      <a:pt x="13147" y="7901"/>
                    </a:lnTo>
                    <a:lnTo>
                      <a:pt x="12616" y="6308"/>
                    </a:lnTo>
                    <a:lnTo>
                      <a:pt x="12085" y="4648"/>
                    </a:lnTo>
                    <a:lnTo>
                      <a:pt x="11487" y="3121"/>
                    </a:lnTo>
                    <a:lnTo>
                      <a:pt x="10823" y="1527"/>
                    </a:lnTo>
                    <a:lnTo>
                      <a:pt x="1015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85" name="Google Shape;4185;g34ed79b00d1_0_3626"/>
              <p:cNvSpPr/>
              <p:nvPr/>
            </p:nvSpPr>
            <p:spPr>
              <a:xfrm>
                <a:off x="4478925" y="1959475"/>
                <a:ext cx="388450" cy="1274850"/>
              </a:xfrm>
              <a:custGeom>
                <a:rect b="b" l="l" r="r" t="t"/>
                <a:pathLst>
                  <a:path extrusionOk="0" fill="none" h="50994" w="15538">
                    <a:moveTo>
                      <a:pt x="10159" y="0"/>
                    </a:moveTo>
                    <a:lnTo>
                      <a:pt x="10159" y="0"/>
                    </a:lnTo>
                    <a:lnTo>
                      <a:pt x="10359" y="1992"/>
                    </a:lnTo>
                    <a:lnTo>
                      <a:pt x="10359" y="3984"/>
                    </a:lnTo>
                    <a:lnTo>
                      <a:pt x="10292" y="5909"/>
                    </a:lnTo>
                    <a:lnTo>
                      <a:pt x="10093" y="7769"/>
                    </a:lnTo>
                    <a:lnTo>
                      <a:pt x="9827" y="9628"/>
                    </a:lnTo>
                    <a:lnTo>
                      <a:pt x="9429" y="11420"/>
                    </a:lnTo>
                    <a:lnTo>
                      <a:pt x="8898" y="13213"/>
                    </a:lnTo>
                    <a:lnTo>
                      <a:pt x="8300" y="14873"/>
                    </a:lnTo>
                    <a:lnTo>
                      <a:pt x="7570" y="16533"/>
                    </a:lnTo>
                    <a:lnTo>
                      <a:pt x="6773" y="18127"/>
                    </a:lnTo>
                    <a:lnTo>
                      <a:pt x="5844" y="19654"/>
                    </a:lnTo>
                    <a:lnTo>
                      <a:pt x="4848" y="21114"/>
                    </a:lnTo>
                    <a:lnTo>
                      <a:pt x="3785" y="22575"/>
                    </a:lnTo>
                    <a:lnTo>
                      <a:pt x="2590" y="23903"/>
                    </a:lnTo>
                    <a:lnTo>
                      <a:pt x="1329" y="25165"/>
                    </a:lnTo>
                    <a:lnTo>
                      <a:pt x="1" y="26360"/>
                    </a:lnTo>
                    <a:lnTo>
                      <a:pt x="1" y="26360"/>
                    </a:lnTo>
                    <a:lnTo>
                      <a:pt x="1196" y="29348"/>
                    </a:lnTo>
                    <a:lnTo>
                      <a:pt x="2258" y="32402"/>
                    </a:lnTo>
                    <a:lnTo>
                      <a:pt x="3254" y="35456"/>
                    </a:lnTo>
                    <a:lnTo>
                      <a:pt x="4184" y="38511"/>
                    </a:lnTo>
                    <a:lnTo>
                      <a:pt x="4980" y="41631"/>
                    </a:lnTo>
                    <a:lnTo>
                      <a:pt x="5711" y="44752"/>
                    </a:lnTo>
                    <a:lnTo>
                      <a:pt x="6375" y="47873"/>
                    </a:lnTo>
                    <a:lnTo>
                      <a:pt x="6972" y="50993"/>
                    </a:lnTo>
                    <a:lnTo>
                      <a:pt x="6972" y="50993"/>
                    </a:lnTo>
                    <a:lnTo>
                      <a:pt x="7968" y="49665"/>
                    </a:lnTo>
                    <a:lnTo>
                      <a:pt x="8898" y="48271"/>
                    </a:lnTo>
                    <a:lnTo>
                      <a:pt x="9761" y="46810"/>
                    </a:lnTo>
                    <a:lnTo>
                      <a:pt x="10558" y="45349"/>
                    </a:lnTo>
                    <a:lnTo>
                      <a:pt x="11288" y="43889"/>
                    </a:lnTo>
                    <a:lnTo>
                      <a:pt x="11952" y="42362"/>
                    </a:lnTo>
                    <a:lnTo>
                      <a:pt x="12616" y="40834"/>
                    </a:lnTo>
                    <a:lnTo>
                      <a:pt x="13147" y="39307"/>
                    </a:lnTo>
                    <a:lnTo>
                      <a:pt x="13612" y="37714"/>
                    </a:lnTo>
                    <a:lnTo>
                      <a:pt x="14077" y="36120"/>
                    </a:lnTo>
                    <a:lnTo>
                      <a:pt x="14475" y="34527"/>
                    </a:lnTo>
                    <a:lnTo>
                      <a:pt x="14807" y="32867"/>
                    </a:lnTo>
                    <a:lnTo>
                      <a:pt x="15006" y="31273"/>
                    </a:lnTo>
                    <a:lnTo>
                      <a:pt x="15272" y="29613"/>
                    </a:lnTo>
                    <a:lnTo>
                      <a:pt x="15405" y="27953"/>
                    </a:lnTo>
                    <a:lnTo>
                      <a:pt x="15471" y="26227"/>
                    </a:lnTo>
                    <a:lnTo>
                      <a:pt x="15538" y="24567"/>
                    </a:lnTo>
                    <a:lnTo>
                      <a:pt x="15538" y="22907"/>
                    </a:lnTo>
                    <a:lnTo>
                      <a:pt x="15471" y="21247"/>
                    </a:lnTo>
                    <a:lnTo>
                      <a:pt x="15338" y="19521"/>
                    </a:lnTo>
                    <a:lnTo>
                      <a:pt x="15139" y="17861"/>
                    </a:lnTo>
                    <a:lnTo>
                      <a:pt x="14940" y="16201"/>
                    </a:lnTo>
                    <a:lnTo>
                      <a:pt x="14674" y="14475"/>
                    </a:lnTo>
                    <a:lnTo>
                      <a:pt x="14342" y="12815"/>
                    </a:lnTo>
                    <a:lnTo>
                      <a:pt x="14010" y="11155"/>
                    </a:lnTo>
                    <a:lnTo>
                      <a:pt x="13612" y="9561"/>
                    </a:lnTo>
                    <a:lnTo>
                      <a:pt x="13147" y="7901"/>
                    </a:lnTo>
                    <a:lnTo>
                      <a:pt x="12616" y="6308"/>
                    </a:lnTo>
                    <a:lnTo>
                      <a:pt x="12085" y="4648"/>
                    </a:lnTo>
                    <a:lnTo>
                      <a:pt x="11487" y="3121"/>
                    </a:lnTo>
                    <a:lnTo>
                      <a:pt x="10823" y="1527"/>
                    </a:lnTo>
                    <a:lnTo>
                      <a:pt x="10159" y="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86" name="Google Shape;4186;g34ed79b00d1_0_3626"/>
              <p:cNvSpPr/>
              <p:nvPr/>
            </p:nvSpPr>
            <p:spPr>
              <a:xfrm>
                <a:off x="3013200" y="1469775"/>
                <a:ext cx="668975" cy="753650"/>
              </a:xfrm>
              <a:custGeom>
                <a:rect b="b" l="l" r="r" t="t"/>
                <a:pathLst>
                  <a:path extrusionOk="0" h="30146" w="26759">
                    <a:moveTo>
                      <a:pt x="4051" y="1"/>
                    </a:moveTo>
                    <a:lnTo>
                      <a:pt x="3454" y="930"/>
                    </a:lnTo>
                    <a:lnTo>
                      <a:pt x="2922" y="1794"/>
                    </a:lnTo>
                    <a:lnTo>
                      <a:pt x="2391" y="2657"/>
                    </a:lnTo>
                    <a:lnTo>
                      <a:pt x="1993" y="3586"/>
                    </a:lnTo>
                    <a:lnTo>
                      <a:pt x="1528" y="4516"/>
                    </a:lnTo>
                    <a:lnTo>
                      <a:pt x="1196" y="5445"/>
                    </a:lnTo>
                    <a:lnTo>
                      <a:pt x="864" y="6375"/>
                    </a:lnTo>
                    <a:lnTo>
                      <a:pt x="598" y="7305"/>
                    </a:lnTo>
                    <a:lnTo>
                      <a:pt x="399" y="8300"/>
                    </a:lnTo>
                    <a:lnTo>
                      <a:pt x="266" y="9230"/>
                    </a:lnTo>
                    <a:lnTo>
                      <a:pt x="134" y="10226"/>
                    </a:lnTo>
                    <a:lnTo>
                      <a:pt x="1" y="11156"/>
                    </a:lnTo>
                    <a:lnTo>
                      <a:pt x="1" y="12152"/>
                    </a:lnTo>
                    <a:lnTo>
                      <a:pt x="1" y="13148"/>
                    </a:lnTo>
                    <a:lnTo>
                      <a:pt x="1" y="14143"/>
                    </a:lnTo>
                    <a:lnTo>
                      <a:pt x="67" y="15073"/>
                    </a:lnTo>
                    <a:lnTo>
                      <a:pt x="399" y="17065"/>
                    </a:lnTo>
                    <a:lnTo>
                      <a:pt x="798" y="18990"/>
                    </a:lnTo>
                    <a:lnTo>
                      <a:pt x="1395" y="20982"/>
                    </a:lnTo>
                    <a:lnTo>
                      <a:pt x="2059" y="22908"/>
                    </a:lnTo>
                    <a:lnTo>
                      <a:pt x="2922" y="24767"/>
                    </a:lnTo>
                    <a:lnTo>
                      <a:pt x="3918" y="26626"/>
                    </a:lnTo>
                    <a:lnTo>
                      <a:pt x="5047" y="28419"/>
                    </a:lnTo>
                    <a:lnTo>
                      <a:pt x="6242" y="30145"/>
                    </a:lnTo>
                    <a:lnTo>
                      <a:pt x="8832" y="27821"/>
                    </a:lnTo>
                    <a:lnTo>
                      <a:pt x="11355" y="25564"/>
                    </a:lnTo>
                    <a:lnTo>
                      <a:pt x="13944" y="23439"/>
                    </a:lnTo>
                    <a:lnTo>
                      <a:pt x="16534" y="21314"/>
                    </a:lnTo>
                    <a:lnTo>
                      <a:pt x="19123" y="19322"/>
                    </a:lnTo>
                    <a:lnTo>
                      <a:pt x="21646" y="17397"/>
                    </a:lnTo>
                    <a:lnTo>
                      <a:pt x="24236" y="15604"/>
                    </a:lnTo>
                    <a:lnTo>
                      <a:pt x="26759" y="13811"/>
                    </a:lnTo>
                    <a:lnTo>
                      <a:pt x="25431" y="12683"/>
                    </a:lnTo>
                    <a:lnTo>
                      <a:pt x="24169" y="11620"/>
                    </a:lnTo>
                    <a:lnTo>
                      <a:pt x="22841" y="10558"/>
                    </a:lnTo>
                    <a:lnTo>
                      <a:pt x="21514" y="9496"/>
                    </a:lnTo>
                    <a:lnTo>
                      <a:pt x="20119" y="8500"/>
                    </a:lnTo>
                    <a:lnTo>
                      <a:pt x="18725" y="7570"/>
                    </a:lnTo>
                    <a:lnTo>
                      <a:pt x="17331" y="6641"/>
                    </a:lnTo>
                    <a:lnTo>
                      <a:pt x="15936" y="5777"/>
                    </a:lnTo>
                    <a:lnTo>
                      <a:pt x="14475" y="4914"/>
                    </a:lnTo>
                    <a:lnTo>
                      <a:pt x="13015" y="4117"/>
                    </a:lnTo>
                    <a:lnTo>
                      <a:pt x="11554" y="3321"/>
                    </a:lnTo>
                    <a:lnTo>
                      <a:pt x="10093" y="2590"/>
                    </a:lnTo>
                    <a:lnTo>
                      <a:pt x="8632" y="1860"/>
                    </a:lnTo>
                    <a:lnTo>
                      <a:pt x="7105" y="1262"/>
                    </a:lnTo>
                    <a:lnTo>
                      <a:pt x="5578" y="598"/>
                    </a:lnTo>
                    <a:lnTo>
                      <a:pt x="405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87" name="Google Shape;4187;g34ed79b00d1_0_3626"/>
              <p:cNvSpPr/>
              <p:nvPr/>
            </p:nvSpPr>
            <p:spPr>
              <a:xfrm>
                <a:off x="3013200" y="1469775"/>
                <a:ext cx="668975" cy="753650"/>
              </a:xfrm>
              <a:custGeom>
                <a:rect b="b" l="l" r="r" t="t"/>
                <a:pathLst>
                  <a:path extrusionOk="0" fill="none" h="30146" w="26759">
                    <a:moveTo>
                      <a:pt x="6242" y="30145"/>
                    </a:moveTo>
                    <a:lnTo>
                      <a:pt x="6242" y="30145"/>
                    </a:lnTo>
                    <a:lnTo>
                      <a:pt x="8832" y="27821"/>
                    </a:lnTo>
                    <a:lnTo>
                      <a:pt x="11355" y="25564"/>
                    </a:lnTo>
                    <a:lnTo>
                      <a:pt x="13944" y="23439"/>
                    </a:lnTo>
                    <a:lnTo>
                      <a:pt x="16534" y="21314"/>
                    </a:lnTo>
                    <a:lnTo>
                      <a:pt x="19123" y="19322"/>
                    </a:lnTo>
                    <a:lnTo>
                      <a:pt x="21646" y="17397"/>
                    </a:lnTo>
                    <a:lnTo>
                      <a:pt x="24236" y="15604"/>
                    </a:lnTo>
                    <a:lnTo>
                      <a:pt x="26759" y="13811"/>
                    </a:lnTo>
                    <a:lnTo>
                      <a:pt x="26759" y="13811"/>
                    </a:lnTo>
                    <a:lnTo>
                      <a:pt x="25431" y="12683"/>
                    </a:lnTo>
                    <a:lnTo>
                      <a:pt x="24169" y="11620"/>
                    </a:lnTo>
                    <a:lnTo>
                      <a:pt x="22841" y="10558"/>
                    </a:lnTo>
                    <a:lnTo>
                      <a:pt x="21514" y="9496"/>
                    </a:lnTo>
                    <a:lnTo>
                      <a:pt x="20119" y="8500"/>
                    </a:lnTo>
                    <a:lnTo>
                      <a:pt x="18725" y="7570"/>
                    </a:lnTo>
                    <a:lnTo>
                      <a:pt x="17331" y="6641"/>
                    </a:lnTo>
                    <a:lnTo>
                      <a:pt x="15936" y="5777"/>
                    </a:lnTo>
                    <a:lnTo>
                      <a:pt x="14475" y="4914"/>
                    </a:lnTo>
                    <a:lnTo>
                      <a:pt x="13015" y="4117"/>
                    </a:lnTo>
                    <a:lnTo>
                      <a:pt x="11554" y="3321"/>
                    </a:lnTo>
                    <a:lnTo>
                      <a:pt x="10093" y="2590"/>
                    </a:lnTo>
                    <a:lnTo>
                      <a:pt x="8632" y="1860"/>
                    </a:lnTo>
                    <a:lnTo>
                      <a:pt x="7105" y="1262"/>
                    </a:lnTo>
                    <a:lnTo>
                      <a:pt x="5578" y="598"/>
                    </a:lnTo>
                    <a:lnTo>
                      <a:pt x="4051" y="1"/>
                    </a:lnTo>
                    <a:lnTo>
                      <a:pt x="4051" y="1"/>
                    </a:lnTo>
                    <a:lnTo>
                      <a:pt x="3454" y="930"/>
                    </a:lnTo>
                    <a:lnTo>
                      <a:pt x="2922" y="1794"/>
                    </a:lnTo>
                    <a:lnTo>
                      <a:pt x="2391" y="2657"/>
                    </a:lnTo>
                    <a:lnTo>
                      <a:pt x="1993" y="3586"/>
                    </a:lnTo>
                    <a:lnTo>
                      <a:pt x="1528" y="4516"/>
                    </a:lnTo>
                    <a:lnTo>
                      <a:pt x="1196" y="5445"/>
                    </a:lnTo>
                    <a:lnTo>
                      <a:pt x="864" y="6375"/>
                    </a:lnTo>
                    <a:lnTo>
                      <a:pt x="598" y="7305"/>
                    </a:lnTo>
                    <a:lnTo>
                      <a:pt x="399" y="8300"/>
                    </a:lnTo>
                    <a:lnTo>
                      <a:pt x="266" y="9230"/>
                    </a:lnTo>
                    <a:lnTo>
                      <a:pt x="134" y="10226"/>
                    </a:lnTo>
                    <a:lnTo>
                      <a:pt x="1" y="11156"/>
                    </a:lnTo>
                    <a:lnTo>
                      <a:pt x="1" y="12152"/>
                    </a:lnTo>
                    <a:lnTo>
                      <a:pt x="1" y="13148"/>
                    </a:lnTo>
                    <a:lnTo>
                      <a:pt x="1" y="14143"/>
                    </a:lnTo>
                    <a:lnTo>
                      <a:pt x="67" y="15073"/>
                    </a:lnTo>
                    <a:lnTo>
                      <a:pt x="399" y="17065"/>
                    </a:lnTo>
                    <a:lnTo>
                      <a:pt x="798" y="18990"/>
                    </a:lnTo>
                    <a:lnTo>
                      <a:pt x="1395" y="20982"/>
                    </a:lnTo>
                    <a:lnTo>
                      <a:pt x="2059" y="22908"/>
                    </a:lnTo>
                    <a:lnTo>
                      <a:pt x="2922" y="24767"/>
                    </a:lnTo>
                    <a:lnTo>
                      <a:pt x="3918" y="26626"/>
                    </a:lnTo>
                    <a:lnTo>
                      <a:pt x="5047" y="28419"/>
                    </a:lnTo>
                    <a:lnTo>
                      <a:pt x="6242" y="30145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88" name="Google Shape;4188;g34ed79b00d1_0_3626"/>
              <p:cNvSpPr/>
              <p:nvPr/>
            </p:nvSpPr>
            <p:spPr>
              <a:xfrm>
                <a:off x="4663175" y="2704775"/>
                <a:ext cx="390100" cy="1283150"/>
              </a:xfrm>
              <a:custGeom>
                <a:rect b="b" l="l" r="r" t="t"/>
                <a:pathLst>
                  <a:path extrusionOk="0" h="51326" w="15604">
                    <a:moveTo>
                      <a:pt x="15338" y="0"/>
                    </a:moveTo>
                    <a:lnTo>
                      <a:pt x="15006" y="2391"/>
                    </a:lnTo>
                    <a:lnTo>
                      <a:pt x="14608" y="4781"/>
                    </a:lnTo>
                    <a:lnTo>
                      <a:pt x="14143" y="7105"/>
                    </a:lnTo>
                    <a:lnTo>
                      <a:pt x="13612" y="9362"/>
                    </a:lnTo>
                    <a:lnTo>
                      <a:pt x="12948" y="11554"/>
                    </a:lnTo>
                    <a:lnTo>
                      <a:pt x="12284" y="13745"/>
                    </a:lnTo>
                    <a:lnTo>
                      <a:pt x="11487" y="15869"/>
                    </a:lnTo>
                    <a:lnTo>
                      <a:pt x="10624" y="17928"/>
                    </a:lnTo>
                    <a:lnTo>
                      <a:pt x="9695" y="19920"/>
                    </a:lnTo>
                    <a:lnTo>
                      <a:pt x="8699" y="21912"/>
                    </a:lnTo>
                    <a:lnTo>
                      <a:pt x="7570" y="23837"/>
                    </a:lnTo>
                    <a:lnTo>
                      <a:pt x="6375" y="25696"/>
                    </a:lnTo>
                    <a:lnTo>
                      <a:pt x="5180" y="27489"/>
                    </a:lnTo>
                    <a:lnTo>
                      <a:pt x="3785" y="29282"/>
                    </a:lnTo>
                    <a:lnTo>
                      <a:pt x="2391" y="31008"/>
                    </a:lnTo>
                    <a:lnTo>
                      <a:pt x="930" y="32668"/>
                    </a:lnTo>
                    <a:lnTo>
                      <a:pt x="997" y="35058"/>
                    </a:lnTo>
                    <a:lnTo>
                      <a:pt x="1063" y="37382"/>
                    </a:lnTo>
                    <a:lnTo>
                      <a:pt x="997" y="39839"/>
                    </a:lnTo>
                    <a:lnTo>
                      <a:pt x="864" y="42229"/>
                    </a:lnTo>
                    <a:lnTo>
                      <a:pt x="731" y="44619"/>
                    </a:lnTo>
                    <a:lnTo>
                      <a:pt x="532" y="46943"/>
                    </a:lnTo>
                    <a:lnTo>
                      <a:pt x="1" y="51326"/>
                    </a:lnTo>
                    <a:lnTo>
                      <a:pt x="1196" y="49798"/>
                    </a:lnTo>
                    <a:lnTo>
                      <a:pt x="2258" y="48271"/>
                    </a:lnTo>
                    <a:lnTo>
                      <a:pt x="3321" y="46678"/>
                    </a:lnTo>
                    <a:lnTo>
                      <a:pt x="4316" y="45151"/>
                    </a:lnTo>
                    <a:lnTo>
                      <a:pt x="5312" y="43557"/>
                    </a:lnTo>
                    <a:lnTo>
                      <a:pt x="6242" y="41964"/>
                    </a:lnTo>
                    <a:lnTo>
                      <a:pt x="7105" y="40304"/>
                    </a:lnTo>
                    <a:lnTo>
                      <a:pt x="7902" y="38710"/>
                    </a:lnTo>
                    <a:lnTo>
                      <a:pt x="8699" y="37050"/>
                    </a:lnTo>
                    <a:lnTo>
                      <a:pt x="9429" y="35390"/>
                    </a:lnTo>
                    <a:lnTo>
                      <a:pt x="10159" y="33730"/>
                    </a:lnTo>
                    <a:lnTo>
                      <a:pt x="10757" y="32070"/>
                    </a:lnTo>
                    <a:lnTo>
                      <a:pt x="11355" y="30410"/>
                    </a:lnTo>
                    <a:lnTo>
                      <a:pt x="11952" y="28751"/>
                    </a:lnTo>
                    <a:lnTo>
                      <a:pt x="12483" y="27091"/>
                    </a:lnTo>
                    <a:lnTo>
                      <a:pt x="12948" y="25431"/>
                    </a:lnTo>
                    <a:lnTo>
                      <a:pt x="13811" y="22111"/>
                    </a:lnTo>
                    <a:lnTo>
                      <a:pt x="14475" y="18791"/>
                    </a:lnTo>
                    <a:lnTo>
                      <a:pt x="15006" y="15471"/>
                    </a:lnTo>
                    <a:lnTo>
                      <a:pt x="15338" y="12284"/>
                    </a:lnTo>
                    <a:lnTo>
                      <a:pt x="15538" y="9097"/>
                    </a:lnTo>
                    <a:lnTo>
                      <a:pt x="15604" y="5976"/>
                    </a:lnTo>
                    <a:lnTo>
                      <a:pt x="15538" y="2922"/>
                    </a:lnTo>
                    <a:lnTo>
                      <a:pt x="1533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89" name="Google Shape;4189;g34ed79b00d1_0_3626"/>
              <p:cNvSpPr/>
              <p:nvPr/>
            </p:nvSpPr>
            <p:spPr>
              <a:xfrm>
                <a:off x="4663175" y="2704775"/>
                <a:ext cx="390100" cy="1283150"/>
              </a:xfrm>
              <a:custGeom>
                <a:rect b="b" l="l" r="r" t="t"/>
                <a:pathLst>
                  <a:path extrusionOk="0" fill="none" h="51326" w="15604">
                    <a:moveTo>
                      <a:pt x="930" y="32668"/>
                    </a:moveTo>
                    <a:lnTo>
                      <a:pt x="930" y="32668"/>
                    </a:lnTo>
                    <a:lnTo>
                      <a:pt x="997" y="35058"/>
                    </a:lnTo>
                    <a:lnTo>
                      <a:pt x="1063" y="37382"/>
                    </a:lnTo>
                    <a:lnTo>
                      <a:pt x="997" y="39839"/>
                    </a:lnTo>
                    <a:lnTo>
                      <a:pt x="864" y="42229"/>
                    </a:lnTo>
                    <a:lnTo>
                      <a:pt x="731" y="44619"/>
                    </a:lnTo>
                    <a:lnTo>
                      <a:pt x="532" y="46943"/>
                    </a:lnTo>
                    <a:lnTo>
                      <a:pt x="1" y="51326"/>
                    </a:lnTo>
                    <a:lnTo>
                      <a:pt x="1" y="51326"/>
                    </a:lnTo>
                    <a:lnTo>
                      <a:pt x="1196" y="49798"/>
                    </a:lnTo>
                    <a:lnTo>
                      <a:pt x="2258" y="48271"/>
                    </a:lnTo>
                    <a:lnTo>
                      <a:pt x="3321" y="46678"/>
                    </a:lnTo>
                    <a:lnTo>
                      <a:pt x="4316" y="45151"/>
                    </a:lnTo>
                    <a:lnTo>
                      <a:pt x="5312" y="43557"/>
                    </a:lnTo>
                    <a:lnTo>
                      <a:pt x="6242" y="41964"/>
                    </a:lnTo>
                    <a:lnTo>
                      <a:pt x="7105" y="40304"/>
                    </a:lnTo>
                    <a:lnTo>
                      <a:pt x="7902" y="38710"/>
                    </a:lnTo>
                    <a:lnTo>
                      <a:pt x="8699" y="37050"/>
                    </a:lnTo>
                    <a:lnTo>
                      <a:pt x="9429" y="35390"/>
                    </a:lnTo>
                    <a:lnTo>
                      <a:pt x="10159" y="33730"/>
                    </a:lnTo>
                    <a:lnTo>
                      <a:pt x="10757" y="32070"/>
                    </a:lnTo>
                    <a:lnTo>
                      <a:pt x="11355" y="30410"/>
                    </a:lnTo>
                    <a:lnTo>
                      <a:pt x="11952" y="28751"/>
                    </a:lnTo>
                    <a:lnTo>
                      <a:pt x="12483" y="27091"/>
                    </a:lnTo>
                    <a:lnTo>
                      <a:pt x="12948" y="25431"/>
                    </a:lnTo>
                    <a:lnTo>
                      <a:pt x="13811" y="22111"/>
                    </a:lnTo>
                    <a:lnTo>
                      <a:pt x="14475" y="18791"/>
                    </a:lnTo>
                    <a:lnTo>
                      <a:pt x="15006" y="15471"/>
                    </a:lnTo>
                    <a:lnTo>
                      <a:pt x="15338" y="12284"/>
                    </a:lnTo>
                    <a:lnTo>
                      <a:pt x="15538" y="9097"/>
                    </a:lnTo>
                    <a:lnTo>
                      <a:pt x="15604" y="5976"/>
                    </a:lnTo>
                    <a:lnTo>
                      <a:pt x="15538" y="2922"/>
                    </a:lnTo>
                    <a:lnTo>
                      <a:pt x="15338" y="0"/>
                    </a:lnTo>
                    <a:lnTo>
                      <a:pt x="15338" y="0"/>
                    </a:lnTo>
                    <a:lnTo>
                      <a:pt x="15006" y="2391"/>
                    </a:lnTo>
                    <a:lnTo>
                      <a:pt x="14608" y="4781"/>
                    </a:lnTo>
                    <a:lnTo>
                      <a:pt x="14143" y="7105"/>
                    </a:lnTo>
                    <a:lnTo>
                      <a:pt x="13612" y="9362"/>
                    </a:lnTo>
                    <a:lnTo>
                      <a:pt x="12948" y="11554"/>
                    </a:lnTo>
                    <a:lnTo>
                      <a:pt x="12284" y="13745"/>
                    </a:lnTo>
                    <a:lnTo>
                      <a:pt x="11487" y="15869"/>
                    </a:lnTo>
                    <a:lnTo>
                      <a:pt x="10624" y="17928"/>
                    </a:lnTo>
                    <a:lnTo>
                      <a:pt x="9695" y="19920"/>
                    </a:lnTo>
                    <a:lnTo>
                      <a:pt x="8699" y="21912"/>
                    </a:lnTo>
                    <a:lnTo>
                      <a:pt x="7570" y="23837"/>
                    </a:lnTo>
                    <a:lnTo>
                      <a:pt x="6375" y="25696"/>
                    </a:lnTo>
                    <a:lnTo>
                      <a:pt x="5180" y="27489"/>
                    </a:lnTo>
                    <a:lnTo>
                      <a:pt x="3785" y="29282"/>
                    </a:lnTo>
                    <a:lnTo>
                      <a:pt x="2391" y="31008"/>
                    </a:lnTo>
                    <a:lnTo>
                      <a:pt x="930" y="32668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90" name="Google Shape;4190;g34ed79b00d1_0_3626"/>
              <p:cNvSpPr/>
              <p:nvPr/>
            </p:nvSpPr>
            <p:spPr>
              <a:xfrm>
                <a:off x="1979075" y="1363550"/>
                <a:ext cx="1034150" cy="1777800"/>
              </a:xfrm>
              <a:custGeom>
                <a:rect b="b" l="l" r="r" t="t"/>
                <a:pathLst>
                  <a:path extrusionOk="0" h="71112" w="41366">
                    <a:moveTo>
                      <a:pt x="20451" y="0"/>
                    </a:moveTo>
                    <a:lnTo>
                      <a:pt x="18592" y="67"/>
                    </a:lnTo>
                    <a:lnTo>
                      <a:pt x="16732" y="266"/>
                    </a:lnTo>
                    <a:lnTo>
                      <a:pt x="14940" y="465"/>
                    </a:lnTo>
                    <a:lnTo>
                      <a:pt x="13147" y="731"/>
                    </a:lnTo>
                    <a:lnTo>
                      <a:pt x="11354" y="1063"/>
                    </a:lnTo>
                    <a:lnTo>
                      <a:pt x="9562" y="1395"/>
                    </a:lnTo>
                    <a:lnTo>
                      <a:pt x="7902" y="1860"/>
                    </a:lnTo>
                    <a:lnTo>
                      <a:pt x="6574" y="3851"/>
                    </a:lnTo>
                    <a:lnTo>
                      <a:pt x="5445" y="5843"/>
                    </a:lnTo>
                    <a:lnTo>
                      <a:pt x="4383" y="7835"/>
                    </a:lnTo>
                    <a:lnTo>
                      <a:pt x="3453" y="9960"/>
                    </a:lnTo>
                    <a:lnTo>
                      <a:pt x="2590" y="12085"/>
                    </a:lnTo>
                    <a:lnTo>
                      <a:pt x="1926" y="14276"/>
                    </a:lnTo>
                    <a:lnTo>
                      <a:pt x="1328" y="16467"/>
                    </a:lnTo>
                    <a:lnTo>
                      <a:pt x="864" y="18658"/>
                    </a:lnTo>
                    <a:lnTo>
                      <a:pt x="465" y="20916"/>
                    </a:lnTo>
                    <a:lnTo>
                      <a:pt x="200" y="23239"/>
                    </a:lnTo>
                    <a:lnTo>
                      <a:pt x="67" y="25497"/>
                    </a:lnTo>
                    <a:lnTo>
                      <a:pt x="0" y="27821"/>
                    </a:lnTo>
                    <a:lnTo>
                      <a:pt x="0" y="30145"/>
                    </a:lnTo>
                    <a:lnTo>
                      <a:pt x="133" y="32469"/>
                    </a:lnTo>
                    <a:lnTo>
                      <a:pt x="399" y="34793"/>
                    </a:lnTo>
                    <a:lnTo>
                      <a:pt x="731" y="37117"/>
                    </a:lnTo>
                    <a:lnTo>
                      <a:pt x="1129" y="39440"/>
                    </a:lnTo>
                    <a:lnTo>
                      <a:pt x="1594" y="41764"/>
                    </a:lnTo>
                    <a:lnTo>
                      <a:pt x="2192" y="44022"/>
                    </a:lnTo>
                    <a:lnTo>
                      <a:pt x="2922" y="46346"/>
                    </a:lnTo>
                    <a:lnTo>
                      <a:pt x="3652" y="48603"/>
                    </a:lnTo>
                    <a:lnTo>
                      <a:pt x="4515" y="50861"/>
                    </a:lnTo>
                    <a:lnTo>
                      <a:pt x="5445" y="53052"/>
                    </a:lnTo>
                    <a:lnTo>
                      <a:pt x="6441" y="55243"/>
                    </a:lnTo>
                    <a:lnTo>
                      <a:pt x="7503" y="57368"/>
                    </a:lnTo>
                    <a:lnTo>
                      <a:pt x="8632" y="59492"/>
                    </a:lnTo>
                    <a:lnTo>
                      <a:pt x="9827" y="61551"/>
                    </a:lnTo>
                    <a:lnTo>
                      <a:pt x="11155" y="63543"/>
                    </a:lnTo>
                    <a:lnTo>
                      <a:pt x="12483" y="65535"/>
                    </a:lnTo>
                    <a:lnTo>
                      <a:pt x="13944" y="67460"/>
                    </a:lnTo>
                    <a:lnTo>
                      <a:pt x="15405" y="69319"/>
                    </a:lnTo>
                    <a:lnTo>
                      <a:pt x="16932" y="71112"/>
                    </a:lnTo>
                    <a:lnTo>
                      <a:pt x="19455" y="67327"/>
                    </a:lnTo>
                    <a:lnTo>
                      <a:pt x="22243" y="63476"/>
                    </a:lnTo>
                    <a:lnTo>
                      <a:pt x="25165" y="59426"/>
                    </a:lnTo>
                    <a:lnTo>
                      <a:pt x="28286" y="55442"/>
                    </a:lnTo>
                    <a:lnTo>
                      <a:pt x="31473" y="51458"/>
                    </a:lnTo>
                    <a:lnTo>
                      <a:pt x="34726" y="47607"/>
                    </a:lnTo>
                    <a:lnTo>
                      <a:pt x="38046" y="43889"/>
                    </a:lnTo>
                    <a:lnTo>
                      <a:pt x="39706" y="42163"/>
                    </a:lnTo>
                    <a:lnTo>
                      <a:pt x="41366" y="40436"/>
                    </a:lnTo>
                    <a:lnTo>
                      <a:pt x="40569" y="39440"/>
                    </a:lnTo>
                    <a:lnTo>
                      <a:pt x="39839" y="38378"/>
                    </a:lnTo>
                    <a:lnTo>
                      <a:pt x="39108" y="37316"/>
                    </a:lnTo>
                    <a:lnTo>
                      <a:pt x="38378" y="36253"/>
                    </a:lnTo>
                    <a:lnTo>
                      <a:pt x="37780" y="35125"/>
                    </a:lnTo>
                    <a:lnTo>
                      <a:pt x="37116" y="33929"/>
                    </a:lnTo>
                    <a:lnTo>
                      <a:pt x="36519" y="32801"/>
                    </a:lnTo>
                    <a:lnTo>
                      <a:pt x="35988" y="31606"/>
                    </a:lnTo>
                    <a:lnTo>
                      <a:pt x="35523" y="30344"/>
                    </a:lnTo>
                    <a:lnTo>
                      <a:pt x="35058" y="29149"/>
                    </a:lnTo>
                    <a:lnTo>
                      <a:pt x="34593" y="27887"/>
                    </a:lnTo>
                    <a:lnTo>
                      <a:pt x="34195" y="26626"/>
                    </a:lnTo>
                    <a:lnTo>
                      <a:pt x="33863" y="25364"/>
                    </a:lnTo>
                    <a:lnTo>
                      <a:pt x="33597" y="24103"/>
                    </a:lnTo>
                    <a:lnTo>
                      <a:pt x="33332" y="22775"/>
                    </a:lnTo>
                    <a:lnTo>
                      <a:pt x="33133" y="21513"/>
                    </a:lnTo>
                    <a:lnTo>
                      <a:pt x="33000" y="20185"/>
                    </a:lnTo>
                    <a:lnTo>
                      <a:pt x="32867" y="18924"/>
                    </a:lnTo>
                    <a:lnTo>
                      <a:pt x="32801" y="17596"/>
                    </a:lnTo>
                    <a:lnTo>
                      <a:pt x="32801" y="16334"/>
                    </a:lnTo>
                    <a:lnTo>
                      <a:pt x="32867" y="15006"/>
                    </a:lnTo>
                    <a:lnTo>
                      <a:pt x="32933" y="13745"/>
                    </a:lnTo>
                    <a:lnTo>
                      <a:pt x="33066" y="12483"/>
                    </a:lnTo>
                    <a:lnTo>
                      <a:pt x="33265" y="11222"/>
                    </a:lnTo>
                    <a:lnTo>
                      <a:pt x="33531" y="9960"/>
                    </a:lnTo>
                    <a:lnTo>
                      <a:pt x="33863" y="8698"/>
                    </a:lnTo>
                    <a:lnTo>
                      <a:pt x="34195" y="7503"/>
                    </a:lnTo>
                    <a:lnTo>
                      <a:pt x="34660" y="6308"/>
                    </a:lnTo>
                    <a:lnTo>
                      <a:pt x="35125" y="5113"/>
                    </a:lnTo>
                    <a:lnTo>
                      <a:pt x="35722" y="3918"/>
                    </a:lnTo>
                    <a:lnTo>
                      <a:pt x="36320" y="2789"/>
                    </a:lnTo>
                    <a:lnTo>
                      <a:pt x="36984" y="1660"/>
                    </a:lnTo>
                    <a:lnTo>
                      <a:pt x="35257" y="1262"/>
                    </a:lnTo>
                    <a:lnTo>
                      <a:pt x="33465" y="930"/>
                    </a:lnTo>
                    <a:lnTo>
                      <a:pt x="31672" y="664"/>
                    </a:lnTo>
                    <a:lnTo>
                      <a:pt x="29813" y="399"/>
                    </a:lnTo>
                    <a:lnTo>
                      <a:pt x="27954" y="200"/>
                    </a:lnTo>
                    <a:lnTo>
                      <a:pt x="26094" y="67"/>
                    </a:lnTo>
                    <a:lnTo>
                      <a:pt x="2423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91" name="Google Shape;4191;g34ed79b00d1_0_3626"/>
              <p:cNvSpPr/>
              <p:nvPr/>
            </p:nvSpPr>
            <p:spPr>
              <a:xfrm>
                <a:off x="1979075" y="1363550"/>
                <a:ext cx="1034150" cy="1777800"/>
              </a:xfrm>
              <a:custGeom>
                <a:rect b="b" l="l" r="r" t="t"/>
                <a:pathLst>
                  <a:path extrusionOk="0" fill="none" h="71112" w="41366">
                    <a:moveTo>
                      <a:pt x="36984" y="1660"/>
                    </a:moveTo>
                    <a:lnTo>
                      <a:pt x="36984" y="1660"/>
                    </a:lnTo>
                    <a:lnTo>
                      <a:pt x="35257" y="1262"/>
                    </a:lnTo>
                    <a:lnTo>
                      <a:pt x="33465" y="930"/>
                    </a:lnTo>
                    <a:lnTo>
                      <a:pt x="31672" y="664"/>
                    </a:lnTo>
                    <a:lnTo>
                      <a:pt x="29813" y="399"/>
                    </a:lnTo>
                    <a:lnTo>
                      <a:pt x="27954" y="200"/>
                    </a:lnTo>
                    <a:lnTo>
                      <a:pt x="26094" y="67"/>
                    </a:lnTo>
                    <a:lnTo>
                      <a:pt x="24235" y="0"/>
                    </a:lnTo>
                    <a:lnTo>
                      <a:pt x="22376" y="0"/>
                    </a:lnTo>
                    <a:lnTo>
                      <a:pt x="20451" y="0"/>
                    </a:lnTo>
                    <a:lnTo>
                      <a:pt x="18592" y="67"/>
                    </a:lnTo>
                    <a:lnTo>
                      <a:pt x="16732" y="266"/>
                    </a:lnTo>
                    <a:lnTo>
                      <a:pt x="14940" y="465"/>
                    </a:lnTo>
                    <a:lnTo>
                      <a:pt x="13147" y="731"/>
                    </a:lnTo>
                    <a:lnTo>
                      <a:pt x="11354" y="1063"/>
                    </a:lnTo>
                    <a:lnTo>
                      <a:pt x="9562" y="1395"/>
                    </a:lnTo>
                    <a:lnTo>
                      <a:pt x="7902" y="1860"/>
                    </a:lnTo>
                    <a:lnTo>
                      <a:pt x="7902" y="1860"/>
                    </a:lnTo>
                    <a:lnTo>
                      <a:pt x="6574" y="3851"/>
                    </a:lnTo>
                    <a:lnTo>
                      <a:pt x="5445" y="5843"/>
                    </a:lnTo>
                    <a:lnTo>
                      <a:pt x="4383" y="7835"/>
                    </a:lnTo>
                    <a:lnTo>
                      <a:pt x="3453" y="9960"/>
                    </a:lnTo>
                    <a:lnTo>
                      <a:pt x="2590" y="12085"/>
                    </a:lnTo>
                    <a:lnTo>
                      <a:pt x="1926" y="14276"/>
                    </a:lnTo>
                    <a:lnTo>
                      <a:pt x="1328" y="16467"/>
                    </a:lnTo>
                    <a:lnTo>
                      <a:pt x="864" y="18658"/>
                    </a:lnTo>
                    <a:lnTo>
                      <a:pt x="465" y="20916"/>
                    </a:lnTo>
                    <a:lnTo>
                      <a:pt x="200" y="23239"/>
                    </a:lnTo>
                    <a:lnTo>
                      <a:pt x="67" y="25497"/>
                    </a:lnTo>
                    <a:lnTo>
                      <a:pt x="0" y="27821"/>
                    </a:lnTo>
                    <a:lnTo>
                      <a:pt x="0" y="30145"/>
                    </a:lnTo>
                    <a:lnTo>
                      <a:pt x="133" y="32469"/>
                    </a:lnTo>
                    <a:lnTo>
                      <a:pt x="399" y="34793"/>
                    </a:lnTo>
                    <a:lnTo>
                      <a:pt x="731" y="37117"/>
                    </a:lnTo>
                    <a:lnTo>
                      <a:pt x="1129" y="39440"/>
                    </a:lnTo>
                    <a:lnTo>
                      <a:pt x="1594" y="41764"/>
                    </a:lnTo>
                    <a:lnTo>
                      <a:pt x="2192" y="44022"/>
                    </a:lnTo>
                    <a:lnTo>
                      <a:pt x="2922" y="46346"/>
                    </a:lnTo>
                    <a:lnTo>
                      <a:pt x="3652" y="48603"/>
                    </a:lnTo>
                    <a:lnTo>
                      <a:pt x="4515" y="50861"/>
                    </a:lnTo>
                    <a:lnTo>
                      <a:pt x="5445" y="53052"/>
                    </a:lnTo>
                    <a:lnTo>
                      <a:pt x="6441" y="55243"/>
                    </a:lnTo>
                    <a:lnTo>
                      <a:pt x="7503" y="57368"/>
                    </a:lnTo>
                    <a:lnTo>
                      <a:pt x="8632" y="59492"/>
                    </a:lnTo>
                    <a:lnTo>
                      <a:pt x="9827" y="61551"/>
                    </a:lnTo>
                    <a:lnTo>
                      <a:pt x="11155" y="63543"/>
                    </a:lnTo>
                    <a:lnTo>
                      <a:pt x="12483" y="65535"/>
                    </a:lnTo>
                    <a:lnTo>
                      <a:pt x="13944" y="67460"/>
                    </a:lnTo>
                    <a:lnTo>
                      <a:pt x="15405" y="69319"/>
                    </a:lnTo>
                    <a:lnTo>
                      <a:pt x="16932" y="71112"/>
                    </a:lnTo>
                    <a:lnTo>
                      <a:pt x="16932" y="71112"/>
                    </a:lnTo>
                    <a:lnTo>
                      <a:pt x="19455" y="67327"/>
                    </a:lnTo>
                    <a:lnTo>
                      <a:pt x="22243" y="63476"/>
                    </a:lnTo>
                    <a:lnTo>
                      <a:pt x="25165" y="59426"/>
                    </a:lnTo>
                    <a:lnTo>
                      <a:pt x="28286" y="55442"/>
                    </a:lnTo>
                    <a:lnTo>
                      <a:pt x="31473" y="51458"/>
                    </a:lnTo>
                    <a:lnTo>
                      <a:pt x="34726" y="47607"/>
                    </a:lnTo>
                    <a:lnTo>
                      <a:pt x="38046" y="43889"/>
                    </a:lnTo>
                    <a:lnTo>
                      <a:pt x="39706" y="42163"/>
                    </a:lnTo>
                    <a:lnTo>
                      <a:pt x="41366" y="40436"/>
                    </a:lnTo>
                    <a:lnTo>
                      <a:pt x="41366" y="40436"/>
                    </a:lnTo>
                    <a:lnTo>
                      <a:pt x="40569" y="39440"/>
                    </a:lnTo>
                    <a:lnTo>
                      <a:pt x="39839" y="38378"/>
                    </a:lnTo>
                    <a:lnTo>
                      <a:pt x="39108" y="37316"/>
                    </a:lnTo>
                    <a:lnTo>
                      <a:pt x="38378" y="36253"/>
                    </a:lnTo>
                    <a:lnTo>
                      <a:pt x="37780" y="35125"/>
                    </a:lnTo>
                    <a:lnTo>
                      <a:pt x="37116" y="33929"/>
                    </a:lnTo>
                    <a:lnTo>
                      <a:pt x="36519" y="32801"/>
                    </a:lnTo>
                    <a:lnTo>
                      <a:pt x="35988" y="31606"/>
                    </a:lnTo>
                    <a:lnTo>
                      <a:pt x="35523" y="30344"/>
                    </a:lnTo>
                    <a:lnTo>
                      <a:pt x="35058" y="29149"/>
                    </a:lnTo>
                    <a:lnTo>
                      <a:pt x="34593" y="27887"/>
                    </a:lnTo>
                    <a:lnTo>
                      <a:pt x="34195" y="26626"/>
                    </a:lnTo>
                    <a:lnTo>
                      <a:pt x="33863" y="25364"/>
                    </a:lnTo>
                    <a:lnTo>
                      <a:pt x="33597" y="24103"/>
                    </a:lnTo>
                    <a:lnTo>
                      <a:pt x="33332" y="22775"/>
                    </a:lnTo>
                    <a:lnTo>
                      <a:pt x="33133" y="21513"/>
                    </a:lnTo>
                    <a:lnTo>
                      <a:pt x="33000" y="20185"/>
                    </a:lnTo>
                    <a:lnTo>
                      <a:pt x="32867" y="18924"/>
                    </a:lnTo>
                    <a:lnTo>
                      <a:pt x="32801" y="17596"/>
                    </a:lnTo>
                    <a:lnTo>
                      <a:pt x="32801" y="16334"/>
                    </a:lnTo>
                    <a:lnTo>
                      <a:pt x="32867" y="15006"/>
                    </a:lnTo>
                    <a:lnTo>
                      <a:pt x="32933" y="13745"/>
                    </a:lnTo>
                    <a:lnTo>
                      <a:pt x="33066" y="12483"/>
                    </a:lnTo>
                    <a:lnTo>
                      <a:pt x="33265" y="11222"/>
                    </a:lnTo>
                    <a:lnTo>
                      <a:pt x="33531" y="9960"/>
                    </a:lnTo>
                    <a:lnTo>
                      <a:pt x="33863" y="8698"/>
                    </a:lnTo>
                    <a:lnTo>
                      <a:pt x="34195" y="7503"/>
                    </a:lnTo>
                    <a:lnTo>
                      <a:pt x="34660" y="6308"/>
                    </a:lnTo>
                    <a:lnTo>
                      <a:pt x="35125" y="5113"/>
                    </a:lnTo>
                    <a:lnTo>
                      <a:pt x="35722" y="3918"/>
                    </a:lnTo>
                    <a:lnTo>
                      <a:pt x="36320" y="2789"/>
                    </a:lnTo>
                    <a:lnTo>
                      <a:pt x="36984" y="166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9 - Thank You">
  <p:cSld name="CUSTOM_14_1_2_2_2_1">
    <p:bg>
      <p:bgPr>
        <a:solidFill>
          <a:schemeClr val="accent4"/>
        </a:solidFill>
      </p:bgPr>
    </p:bg>
    <p:spTree>
      <p:nvGrpSpPr>
        <p:cNvPr id="4192" name="Shape 4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3" name="Google Shape;4193;g34ed79b00d1_0_4187"/>
          <p:cNvSpPr txBox="1"/>
          <p:nvPr>
            <p:ph type="title"/>
          </p:nvPr>
        </p:nvSpPr>
        <p:spPr>
          <a:xfrm>
            <a:off x="676650" y="969275"/>
            <a:ext cx="1947900" cy="1280100"/>
          </a:xfrm>
          <a:prstGeom prst="rect">
            <a:avLst/>
          </a:prstGeom>
          <a:noFill/>
        </p:spPr>
        <p:txBody>
          <a:bodyPr anchorCtr="0" anchor="b" bIns="182875" lIns="0" spcFirstLastPara="1" rIns="45700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Open Sans ExtraBold"/>
              <a:buNone/>
              <a:defRPr sz="32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Open Sans ExtraBold"/>
              <a:buNone/>
              <a:defRPr sz="32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Open Sans ExtraBold"/>
              <a:buNone/>
              <a:defRPr sz="32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Open Sans ExtraBold"/>
              <a:buNone/>
              <a:defRPr sz="32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Open Sans ExtraBold"/>
              <a:buNone/>
              <a:defRPr sz="32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Open Sans ExtraBold"/>
              <a:buNone/>
              <a:defRPr sz="32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Open Sans ExtraBold"/>
              <a:buNone/>
              <a:defRPr sz="32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Open Sans ExtraBold"/>
              <a:buNone/>
              <a:defRPr sz="32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/>
        </p:txBody>
      </p:sp>
      <p:sp>
        <p:nvSpPr>
          <p:cNvPr id="4194" name="Google Shape;4194;g34ed79b00d1_0_4187"/>
          <p:cNvSpPr/>
          <p:nvPr/>
        </p:nvSpPr>
        <p:spPr>
          <a:xfrm>
            <a:off x="2624550" y="0"/>
            <a:ext cx="65196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95" name="Google Shape;4195;g34ed79b00d1_0_4187"/>
          <p:cNvSpPr txBox="1"/>
          <p:nvPr/>
        </p:nvSpPr>
        <p:spPr>
          <a:xfrm>
            <a:off x="0" y="4969700"/>
            <a:ext cx="351900" cy="183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7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sz="7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196" name="Google Shape;4196;g34ed79b00d1_0_4187"/>
          <p:cNvSpPr txBox="1"/>
          <p:nvPr>
            <p:ph idx="1" type="subTitle"/>
          </p:nvPr>
        </p:nvSpPr>
        <p:spPr>
          <a:xfrm>
            <a:off x="676650" y="2418575"/>
            <a:ext cx="1947900" cy="320100"/>
          </a:xfrm>
          <a:prstGeom prst="rect">
            <a:avLst/>
          </a:prstGeom>
          <a:noFill/>
        </p:spPr>
        <p:txBody>
          <a:bodyPr anchorCtr="0" anchor="t" bIns="0" lIns="0" spcFirstLastPara="1" rIns="4570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197" name="Google Shape;4197;g34ed79b00d1_0_4187"/>
          <p:cNvSpPr txBox="1"/>
          <p:nvPr>
            <p:ph idx="2" type="body"/>
          </p:nvPr>
        </p:nvSpPr>
        <p:spPr>
          <a:xfrm>
            <a:off x="676500" y="2890650"/>
            <a:ext cx="1947900" cy="1599000"/>
          </a:xfrm>
          <a:prstGeom prst="rect">
            <a:avLst/>
          </a:prstGeom>
        </p:spPr>
        <p:txBody>
          <a:bodyPr anchorCtr="0" anchor="t" bIns="91425" lIns="0" spcFirstLastPara="1" rIns="45700" wrap="square" tIns="91425">
            <a:noAutofit/>
          </a:bodyPr>
          <a:lstStyle>
            <a:lvl1pPr indent="-3048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indent="-3048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2pPr>
            <a:lvl3pPr indent="-3048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indent="-3048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198" name="Google Shape;4198;g34ed79b00d1_0_4187"/>
          <p:cNvSpPr txBox="1"/>
          <p:nvPr/>
        </p:nvSpPr>
        <p:spPr>
          <a:xfrm>
            <a:off x="676500" y="4382000"/>
            <a:ext cx="19479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© 2025 Trimble, Inc - All Rights Reserved</a:t>
            </a:r>
            <a:endParaRPr sz="7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4199" name="Google Shape;4199;g34ed79b00d1_0_4187"/>
          <p:cNvGrpSpPr/>
          <p:nvPr/>
        </p:nvGrpSpPr>
        <p:grpSpPr>
          <a:xfrm>
            <a:off x="-44" y="435716"/>
            <a:ext cx="1107778" cy="429444"/>
            <a:chOff x="8237125" y="577250"/>
            <a:chExt cx="906900" cy="351600"/>
          </a:xfrm>
        </p:grpSpPr>
        <p:sp>
          <p:nvSpPr>
            <p:cNvPr id="4200" name="Google Shape;4200;g34ed79b00d1_0_4187"/>
            <p:cNvSpPr/>
            <p:nvPr/>
          </p:nvSpPr>
          <p:spPr>
            <a:xfrm>
              <a:off x="8237125" y="577250"/>
              <a:ext cx="906900" cy="351600"/>
            </a:xfrm>
            <a:prstGeom prst="rect">
              <a:avLst/>
            </a:prstGeom>
            <a:solidFill>
              <a:srgbClr val="0063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grpSp>
          <p:nvGrpSpPr>
            <p:cNvPr id="4201" name="Google Shape;4201;g34ed79b00d1_0_4187"/>
            <p:cNvGrpSpPr/>
            <p:nvPr/>
          </p:nvGrpSpPr>
          <p:grpSpPr>
            <a:xfrm>
              <a:off x="8369177" y="682605"/>
              <a:ext cx="626131" cy="140779"/>
              <a:chOff x="3976687" y="3573303"/>
              <a:chExt cx="4236338" cy="952499"/>
            </a:xfrm>
          </p:grpSpPr>
          <p:sp>
            <p:nvSpPr>
              <p:cNvPr id="4202" name="Google Shape;4202;g34ed79b00d1_0_4187"/>
              <p:cNvSpPr/>
              <p:nvPr/>
            </p:nvSpPr>
            <p:spPr>
              <a:xfrm>
                <a:off x="4862702" y="3680079"/>
                <a:ext cx="595979" cy="723900"/>
              </a:xfrm>
              <a:custGeom>
                <a:rect b="b" l="l" r="r" t="t"/>
                <a:pathLst>
                  <a:path extrusionOk="0" h="723900" w="595979">
                    <a:moveTo>
                      <a:pt x="217646" y="723138"/>
                    </a:moveTo>
                    <a:lnTo>
                      <a:pt x="217646" y="132588"/>
                    </a:lnTo>
                    <a:lnTo>
                      <a:pt x="0" y="132588"/>
                    </a:lnTo>
                    <a:lnTo>
                      <a:pt x="0" y="0"/>
                    </a:lnTo>
                    <a:lnTo>
                      <a:pt x="595979" y="0"/>
                    </a:lnTo>
                    <a:lnTo>
                      <a:pt x="595979" y="133350"/>
                    </a:lnTo>
                    <a:lnTo>
                      <a:pt x="376904" y="133350"/>
                    </a:lnTo>
                    <a:lnTo>
                      <a:pt x="376904" y="723900"/>
                    </a:lnTo>
                    <a:lnTo>
                      <a:pt x="217646" y="72313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03" name="Google Shape;4203;g34ed79b00d1_0_4187"/>
              <p:cNvSpPr/>
              <p:nvPr/>
            </p:nvSpPr>
            <p:spPr>
              <a:xfrm>
                <a:off x="5328474" y="3871626"/>
                <a:ext cx="339090" cy="532066"/>
              </a:xfrm>
              <a:custGeom>
                <a:rect b="b" l="l" r="r" t="t"/>
                <a:pathLst>
                  <a:path extrusionOk="0" h="532066" w="339090">
                    <a:moveTo>
                      <a:pt x="0" y="531590"/>
                    </a:moveTo>
                    <a:lnTo>
                      <a:pt x="0" y="13525"/>
                    </a:lnTo>
                    <a:lnTo>
                      <a:pt x="157353" y="13525"/>
                    </a:lnTo>
                    <a:lnTo>
                      <a:pt x="157353" y="97726"/>
                    </a:lnTo>
                    <a:lnTo>
                      <a:pt x="158305" y="97726"/>
                    </a:lnTo>
                    <a:cubicBezTo>
                      <a:pt x="186880" y="53721"/>
                      <a:pt x="236506" y="0"/>
                      <a:pt x="334232" y="0"/>
                    </a:cubicBezTo>
                    <a:lnTo>
                      <a:pt x="339090" y="0"/>
                    </a:lnTo>
                    <a:lnTo>
                      <a:pt x="339090" y="139827"/>
                    </a:lnTo>
                    <a:cubicBezTo>
                      <a:pt x="333280" y="138779"/>
                      <a:pt x="305848" y="136874"/>
                      <a:pt x="296132" y="136874"/>
                    </a:cubicBezTo>
                    <a:cubicBezTo>
                      <a:pt x="241173" y="137446"/>
                      <a:pt x="189738" y="163830"/>
                      <a:pt x="157353" y="208217"/>
                    </a:cubicBezTo>
                    <a:lnTo>
                      <a:pt x="157353" y="532067"/>
                    </a:lnTo>
                    <a:lnTo>
                      <a:pt x="0" y="53159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04" name="Google Shape;4204;g34ed79b00d1_0_4187"/>
              <p:cNvSpPr/>
              <p:nvPr/>
            </p:nvSpPr>
            <p:spPr>
              <a:xfrm>
                <a:off x="5717285" y="3684936"/>
                <a:ext cx="158305" cy="718661"/>
              </a:xfrm>
              <a:custGeom>
                <a:rect b="b" l="l" r="r" t="t"/>
                <a:pathLst>
                  <a:path extrusionOk="0" h="718661" w="158305">
                    <a:moveTo>
                      <a:pt x="0" y="126492"/>
                    </a:moveTo>
                    <a:lnTo>
                      <a:pt x="0" y="0"/>
                    </a:lnTo>
                    <a:lnTo>
                      <a:pt x="158305" y="0"/>
                    </a:lnTo>
                    <a:lnTo>
                      <a:pt x="158305" y="126492"/>
                    </a:lnTo>
                    <a:lnTo>
                      <a:pt x="0" y="126492"/>
                    </a:lnTo>
                    <a:close/>
                    <a:moveTo>
                      <a:pt x="1048" y="718661"/>
                    </a:moveTo>
                    <a:lnTo>
                      <a:pt x="1048" y="197358"/>
                    </a:lnTo>
                    <a:lnTo>
                      <a:pt x="157353" y="197358"/>
                    </a:lnTo>
                    <a:lnTo>
                      <a:pt x="157353" y="718280"/>
                    </a:lnTo>
                    <a:lnTo>
                      <a:pt x="1048" y="71866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05" name="Google Shape;4205;g34ed79b00d1_0_4187"/>
              <p:cNvSpPr/>
              <p:nvPr/>
            </p:nvSpPr>
            <p:spPr>
              <a:xfrm>
                <a:off x="5936170" y="3871626"/>
                <a:ext cx="795432" cy="531590"/>
              </a:xfrm>
              <a:custGeom>
                <a:rect b="b" l="l" r="r" t="t"/>
                <a:pathLst>
                  <a:path extrusionOk="0" h="531590" w="795432">
                    <a:moveTo>
                      <a:pt x="0" y="531590"/>
                    </a:moveTo>
                    <a:lnTo>
                      <a:pt x="0" y="10668"/>
                    </a:lnTo>
                    <a:lnTo>
                      <a:pt x="157258" y="10668"/>
                    </a:lnTo>
                    <a:lnTo>
                      <a:pt x="157258" y="92774"/>
                    </a:lnTo>
                    <a:cubicBezTo>
                      <a:pt x="188595" y="51721"/>
                      <a:pt x="246221" y="0"/>
                      <a:pt x="328708" y="0"/>
                    </a:cubicBezTo>
                    <a:cubicBezTo>
                      <a:pt x="415671" y="0"/>
                      <a:pt x="456724" y="36100"/>
                      <a:pt x="471583" y="92774"/>
                    </a:cubicBezTo>
                    <a:cubicBezTo>
                      <a:pt x="502825" y="52768"/>
                      <a:pt x="561499" y="0"/>
                      <a:pt x="643033" y="0"/>
                    </a:cubicBezTo>
                    <a:cubicBezTo>
                      <a:pt x="748570" y="0"/>
                      <a:pt x="795433" y="66675"/>
                      <a:pt x="795433" y="159258"/>
                    </a:cubicBezTo>
                    <a:lnTo>
                      <a:pt x="795433" y="531590"/>
                    </a:lnTo>
                    <a:lnTo>
                      <a:pt x="638080" y="531590"/>
                    </a:lnTo>
                    <a:lnTo>
                      <a:pt x="638080" y="201263"/>
                    </a:lnTo>
                    <a:cubicBezTo>
                      <a:pt x="638080" y="154400"/>
                      <a:pt x="627316" y="129921"/>
                      <a:pt x="581406" y="129921"/>
                    </a:cubicBezTo>
                    <a:cubicBezTo>
                      <a:pt x="542354" y="129921"/>
                      <a:pt x="511016" y="151447"/>
                      <a:pt x="476631" y="181737"/>
                    </a:cubicBezTo>
                    <a:lnTo>
                      <a:pt x="476631" y="531590"/>
                    </a:lnTo>
                    <a:lnTo>
                      <a:pt x="319564" y="531590"/>
                    </a:lnTo>
                    <a:lnTo>
                      <a:pt x="319564" y="201263"/>
                    </a:lnTo>
                    <a:cubicBezTo>
                      <a:pt x="319564" y="154400"/>
                      <a:pt x="308800" y="129921"/>
                      <a:pt x="262414" y="129921"/>
                    </a:cubicBezTo>
                    <a:cubicBezTo>
                      <a:pt x="223361" y="129921"/>
                      <a:pt x="192119" y="151447"/>
                      <a:pt x="156877" y="181737"/>
                    </a:cubicBezTo>
                    <a:lnTo>
                      <a:pt x="156877" y="531590"/>
                    </a:lnTo>
                    <a:lnTo>
                      <a:pt x="0" y="53159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06" name="Google Shape;4206;g34ed79b00d1_0_4187"/>
              <p:cNvSpPr/>
              <p:nvPr/>
            </p:nvSpPr>
            <p:spPr>
              <a:xfrm>
                <a:off x="6791038" y="3680079"/>
                <a:ext cx="517874" cy="731424"/>
              </a:xfrm>
              <a:custGeom>
                <a:rect b="b" l="l" r="r" t="t"/>
                <a:pathLst>
                  <a:path extrusionOk="0" h="731424" w="517874">
                    <a:moveTo>
                      <a:pt x="157639" y="661511"/>
                    </a:moveTo>
                    <a:lnTo>
                      <a:pt x="157639" y="723138"/>
                    </a:lnTo>
                    <a:lnTo>
                      <a:pt x="0" y="723138"/>
                    </a:lnTo>
                    <a:lnTo>
                      <a:pt x="0" y="0"/>
                    </a:lnTo>
                    <a:lnTo>
                      <a:pt x="157639" y="0"/>
                    </a:lnTo>
                    <a:lnTo>
                      <a:pt x="157639" y="282416"/>
                    </a:lnTo>
                    <a:cubicBezTo>
                      <a:pt x="191833" y="234791"/>
                      <a:pt x="240697" y="191548"/>
                      <a:pt x="317849" y="191548"/>
                    </a:cubicBezTo>
                    <a:cubicBezTo>
                      <a:pt x="436150" y="191548"/>
                      <a:pt x="517874" y="282416"/>
                      <a:pt x="517874" y="462153"/>
                    </a:cubicBezTo>
                    <a:cubicBezTo>
                      <a:pt x="517874" y="641890"/>
                      <a:pt x="434912" y="731425"/>
                      <a:pt x="315658" y="731425"/>
                    </a:cubicBezTo>
                    <a:cubicBezTo>
                      <a:pt x="245269" y="731425"/>
                      <a:pt x="196405" y="705517"/>
                      <a:pt x="157639" y="661511"/>
                    </a:cubicBezTo>
                    <a:close/>
                    <a:moveTo>
                      <a:pt x="360902" y="463201"/>
                    </a:moveTo>
                    <a:cubicBezTo>
                      <a:pt x="360902" y="376238"/>
                      <a:pt x="330613" y="321469"/>
                      <a:pt x="260223" y="321469"/>
                    </a:cubicBezTo>
                    <a:cubicBezTo>
                      <a:pt x="220123" y="321469"/>
                      <a:pt x="184023" y="345948"/>
                      <a:pt x="157639" y="372332"/>
                    </a:cubicBezTo>
                    <a:lnTo>
                      <a:pt x="157639" y="564833"/>
                    </a:lnTo>
                    <a:cubicBezTo>
                      <a:pt x="191833" y="597027"/>
                      <a:pt x="220123" y="612458"/>
                      <a:pt x="262414" y="612458"/>
                    </a:cubicBezTo>
                    <a:cubicBezTo>
                      <a:pt x="327374" y="612648"/>
                      <a:pt x="360616" y="557975"/>
                      <a:pt x="360616" y="463201"/>
                    </a:cubicBezTo>
                    <a:lnTo>
                      <a:pt x="360902" y="46320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07" name="Google Shape;4207;g34ed79b00d1_0_4187"/>
              <p:cNvSpPr/>
              <p:nvPr/>
            </p:nvSpPr>
            <p:spPr>
              <a:xfrm>
                <a:off x="7357680" y="3680079"/>
                <a:ext cx="156305" cy="723137"/>
              </a:xfrm>
              <a:custGeom>
                <a:rect b="b" l="l" r="r" t="t"/>
                <a:pathLst>
                  <a:path extrusionOk="0" h="723137" w="156305">
                    <a:moveTo>
                      <a:pt x="0" y="723138"/>
                    </a:moveTo>
                    <a:lnTo>
                      <a:pt x="0" y="0"/>
                    </a:lnTo>
                    <a:lnTo>
                      <a:pt x="156305" y="0"/>
                    </a:lnTo>
                    <a:lnTo>
                      <a:pt x="156305" y="723138"/>
                    </a:lnTo>
                    <a:lnTo>
                      <a:pt x="0" y="72313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08" name="Google Shape;4208;g34ed79b00d1_0_4187"/>
              <p:cNvSpPr/>
              <p:nvPr/>
            </p:nvSpPr>
            <p:spPr>
              <a:xfrm>
                <a:off x="7562754" y="3871626"/>
                <a:ext cx="501300" cy="542353"/>
              </a:xfrm>
              <a:custGeom>
                <a:rect b="b" l="l" r="r" t="t"/>
                <a:pathLst>
                  <a:path extrusionOk="0" h="542353" w="501300">
                    <a:moveTo>
                      <a:pt x="0" y="271653"/>
                    </a:moveTo>
                    <a:cubicBezTo>
                      <a:pt x="0" y="69342"/>
                      <a:pt x="154400" y="0"/>
                      <a:pt x="261842" y="0"/>
                    </a:cubicBezTo>
                    <a:cubicBezTo>
                      <a:pt x="369284" y="0"/>
                      <a:pt x="501301" y="54102"/>
                      <a:pt x="501301" y="290227"/>
                    </a:cubicBezTo>
                    <a:lnTo>
                      <a:pt x="501301" y="313658"/>
                    </a:lnTo>
                    <a:lnTo>
                      <a:pt x="156305" y="313658"/>
                    </a:lnTo>
                    <a:cubicBezTo>
                      <a:pt x="164211" y="399383"/>
                      <a:pt x="212027" y="432816"/>
                      <a:pt x="277559" y="432816"/>
                    </a:cubicBezTo>
                    <a:cubicBezTo>
                      <a:pt x="334804" y="431101"/>
                      <a:pt x="389573" y="408908"/>
                      <a:pt x="431959" y="370332"/>
                    </a:cubicBezTo>
                    <a:lnTo>
                      <a:pt x="492538" y="464153"/>
                    </a:lnTo>
                    <a:cubicBezTo>
                      <a:pt x="431959" y="515969"/>
                      <a:pt x="356711" y="542354"/>
                      <a:pt x="265843" y="542354"/>
                    </a:cubicBezTo>
                    <a:cubicBezTo>
                      <a:pt x="129921" y="542354"/>
                      <a:pt x="0" y="473202"/>
                      <a:pt x="0" y="271653"/>
                    </a:cubicBezTo>
                    <a:close/>
                    <a:moveTo>
                      <a:pt x="360617" y="220789"/>
                    </a:moveTo>
                    <a:cubicBezTo>
                      <a:pt x="352806" y="147542"/>
                      <a:pt x="319564" y="112300"/>
                      <a:pt x="260890" y="112300"/>
                    </a:cubicBezTo>
                    <a:cubicBezTo>
                      <a:pt x="212027" y="112300"/>
                      <a:pt x="170021" y="144589"/>
                      <a:pt x="158305" y="220789"/>
                    </a:cubicBezTo>
                    <a:lnTo>
                      <a:pt x="360617" y="22078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09" name="Google Shape;4209;g34ed79b00d1_0_4187"/>
              <p:cNvSpPr/>
              <p:nvPr/>
            </p:nvSpPr>
            <p:spPr>
              <a:xfrm>
                <a:off x="8093768" y="4285202"/>
                <a:ext cx="119257" cy="119253"/>
              </a:xfrm>
              <a:custGeom>
                <a:rect b="b" l="l" r="r" t="t"/>
                <a:pathLst>
                  <a:path extrusionOk="0" h="119253" w="119257">
                    <a:moveTo>
                      <a:pt x="4" y="59626"/>
                    </a:moveTo>
                    <a:cubicBezTo>
                      <a:pt x="-377" y="27051"/>
                      <a:pt x="25722" y="381"/>
                      <a:pt x="58297" y="0"/>
                    </a:cubicBezTo>
                    <a:cubicBezTo>
                      <a:pt x="58773" y="0"/>
                      <a:pt x="59155" y="0"/>
                      <a:pt x="59631" y="0"/>
                    </a:cubicBezTo>
                    <a:cubicBezTo>
                      <a:pt x="92587" y="0"/>
                      <a:pt x="119257" y="26670"/>
                      <a:pt x="119257" y="59626"/>
                    </a:cubicBezTo>
                    <a:cubicBezTo>
                      <a:pt x="119257" y="92583"/>
                      <a:pt x="92587" y="119253"/>
                      <a:pt x="59631" y="119253"/>
                    </a:cubicBezTo>
                    <a:cubicBezTo>
                      <a:pt x="26674" y="119253"/>
                      <a:pt x="4" y="92583"/>
                      <a:pt x="4" y="59626"/>
                    </a:cubicBezTo>
                    <a:close/>
                    <a:moveTo>
                      <a:pt x="108399" y="59626"/>
                    </a:moveTo>
                    <a:cubicBezTo>
                      <a:pt x="107923" y="32575"/>
                      <a:pt x="85634" y="11049"/>
                      <a:pt x="58583" y="11525"/>
                    </a:cubicBezTo>
                    <a:cubicBezTo>
                      <a:pt x="31532" y="12001"/>
                      <a:pt x="10006" y="34290"/>
                      <a:pt x="10482" y="61341"/>
                    </a:cubicBezTo>
                    <a:cubicBezTo>
                      <a:pt x="10958" y="88106"/>
                      <a:pt x="32865" y="109538"/>
                      <a:pt x="59631" y="109442"/>
                    </a:cubicBezTo>
                    <a:cubicBezTo>
                      <a:pt x="86586" y="109442"/>
                      <a:pt x="108399" y="87630"/>
                      <a:pt x="108399" y="60674"/>
                    </a:cubicBezTo>
                    <a:cubicBezTo>
                      <a:pt x="108399" y="60293"/>
                      <a:pt x="108399" y="60008"/>
                      <a:pt x="108399" y="59626"/>
                    </a:cubicBezTo>
                    <a:close/>
                    <a:moveTo>
                      <a:pt x="36485" y="25717"/>
                    </a:moveTo>
                    <a:lnTo>
                      <a:pt x="60869" y="25717"/>
                    </a:lnTo>
                    <a:cubicBezTo>
                      <a:pt x="76299" y="25717"/>
                      <a:pt x="85253" y="32385"/>
                      <a:pt x="85253" y="45720"/>
                    </a:cubicBezTo>
                    <a:cubicBezTo>
                      <a:pt x="86015" y="54197"/>
                      <a:pt x="80681" y="61913"/>
                      <a:pt x="72490" y="64199"/>
                    </a:cubicBezTo>
                    <a:lnTo>
                      <a:pt x="86586" y="90964"/>
                    </a:lnTo>
                    <a:lnTo>
                      <a:pt x="72966" y="90964"/>
                    </a:lnTo>
                    <a:lnTo>
                      <a:pt x="59821" y="66008"/>
                    </a:lnTo>
                    <a:lnTo>
                      <a:pt x="49534" y="66008"/>
                    </a:lnTo>
                    <a:lnTo>
                      <a:pt x="49534" y="90964"/>
                    </a:lnTo>
                    <a:lnTo>
                      <a:pt x="36485" y="90964"/>
                    </a:lnTo>
                    <a:lnTo>
                      <a:pt x="36485" y="25717"/>
                    </a:lnTo>
                    <a:close/>
                    <a:moveTo>
                      <a:pt x="60107" y="56007"/>
                    </a:moveTo>
                    <a:cubicBezTo>
                      <a:pt x="68108" y="56007"/>
                      <a:pt x="72490" y="53435"/>
                      <a:pt x="72490" y="46482"/>
                    </a:cubicBezTo>
                    <a:cubicBezTo>
                      <a:pt x="72490" y="39529"/>
                      <a:pt x="68108" y="36957"/>
                      <a:pt x="59821" y="36957"/>
                    </a:cubicBezTo>
                    <a:lnTo>
                      <a:pt x="49534" y="36957"/>
                    </a:lnTo>
                    <a:lnTo>
                      <a:pt x="49534" y="56007"/>
                    </a:lnTo>
                    <a:lnTo>
                      <a:pt x="60107" y="5600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10" name="Google Shape;4210;g34ed79b00d1_0_4187"/>
              <p:cNvSpPr/>
              <p:nvPr/>
            </p:nvSpPr>
            <p:spPr>
              <a:xfrm>
                <a:off x="4035837" y="4301108"/>
                <a:ext cx="195452" cy="224694"/>
              </a:xfrm>
              <a:custGeom>
                <a:rect b="b" l="l" r="r" t="t"/>
                <a:pathLst>
                  <a:path extrusionOk="0" h="224694" w="195452">
                    <a:moveTo>
                      <a:pt x="0" y="0"/>
                    </a:moveTo>
                    <a:lnTo>
                      <a:pt x="0" y="224695"/>
                    </a:lnTo>
                    <a:lnTo>
                      <a:pt x="195453" y="111919"/>
                    </a:lnTo>
                    <a:cubicBezTo>
                      <a:pt x="120301" y="95726"/>
                      <a:pt x="52007" y="56579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11" name="Google Shape;4211;g34ed79b00d1_0_4187"/>
              <p:cNvSpPr/>
              <p:nvPr/>
            </p:nvSpPr>
            <p:spPr>
              <a:xfrm>
                <a:off x="4035837" y="3573303"/>
                <a:ext cx="194024" cy="223361"/>
              </a:xfrm>
              <a:custGeom>
                <a:rect b="b" l="l" r="r" t="t"/>
                <a:pathLst>
                  <a:path extrusionOk="0" h="223361" w="194024">
                    <a:moveTo>
                      <a:pt x="194024" y="111824"/>
                    </a:moveTo>
                    <a:lnTo>
                      <a:pt x="0" y="0"/>
                    </a:lnTo>
                    <a:lnTo>
                      <a:pt x="0" y="223361"/>
                    </a:lnTo>
                    <a:cubicBezTo>
                      <a:pt x="51816" y="167259"/>
                      <a:pt x="119539" y="128397"/>
                      <a:pt x="194024" y="11182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12" name="Google Shape;4212;g34ed79b00d1_0_4187"/>
              <p:cNvSpPr/>
              <p:nvPr/>
            </p:nvSpPr>
            <p:spPr>
              <a:xfrm>
                <a:off x="4664868" y="3936777"/>
                <a:ext cx="195929" cy="225933"/>
              </a:xfrm>
              <a:custGeom>
                <a:rect b="b" l="l" r="r" t="t"/>
                <a:pathLst>
                  <a:path extrusionOk="0" h="225933" w="195929">
                    <a:moveTo>
                      <a:pt x="195929" y="112776"/>
                    </a:moveTo>
                    <a:lnTo>
                      <a:pt x="571" y="0"/>
                    </a:lnTo>
                    <a:cubicBezTo>
                      <a:pt x="23717" y="73533"/>
                      <a:pt x="23431" y="152495"/>
                      <a:pt x="0" y="225933"/>
                    </a:cubicBezTo>
                    <a:lnTo>
                      <a:pt x="195929" y="11277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13" name="Google Shape;4213;g34ed79b00d1_0_4187"/>
              <p:cNvSpPr/>
              <p:nvPr/>
            </p:nvSpPr>
            <p:spPr>
              <a:xfrm>
                <a:off x="4164519" y="3714067"/>
                <a:ext cx="215741" cy="38401"/>
              </a:xfrm>
              <a:custGeom>
                <a:rect b="b" l="l" r="r" t="t"/>
                <a:pathLst>
                  <a:path extrusionOk="0" h="38401" w="215741">
                    <a:moveTo>
                      <a:pt x="0" y="29925"/>
                    </a:moveTo>
                    <a:cubicBezTo>
                      <a:pt x="28004" y="23733"/>
                      <a:pt x="86201" y="29925"/>
                      <a:pt x="116967" y="38402"/>
                    </a:cubicBezTo>
                    <a:cubicBezTo>
                      <a:pt x="145923" y="17828"/>
                      <a:pt x="180308" y="6398"/>
                      <a:pt x="215741" y="5540"/>
                    </a:cubicBezTo>
                    <a:cubicBezTo>
                      <a:pt x="142970" y="-6842"/>
                      <a:pt x="68199" y="1635"/>
                      <a:pt x="0" y="2992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14" name="Google Shape;4214;g34ed79b00d1_0_4187"/>
              <p:cNvSpPr/>
              <p:nvPr/>
            </p:nvSpPr>
            <p:spPr>
              <a:xfrm>
                <a:off x="4192332" y="3990594"/>
                <a:ext cx="344519" cy="207317"/>
              </a:xfrm>
              <a:custGeom>
                <a:rect b="b" l="l" r="r" t="t"/>
                <a:pathLst>
                  <a:path extrusionOk="0" h="207317" w="344519">
                    <a:moveTo>
                      <a:pt x="344519" y="162211"/>
                    </a:moveTo>
                    <a:cubicBezTo>
                      <a:pt x="339662" y="119348"/>
                      <a:pt x="329470" y="77343"/>
                      <a:pt x="313944" y="37147"/>
                    </a:cubicBezTo>
                    <a:cubicBezTo>
                      <a:pt x="247269" y="67437"/>
                      <a:pt x="164211" y="47911"/>
                      <a:pt x="108871" y="0"/>
                    </a:cubicBezTo>
                    <a:cubicBezTo>
                      <a:pt x="68199" y="42481"/>
                      <a:pt x="31718" y="88773"/>
                      <a:pt x="0" y="138208"/>
                    </a:cubicBezTo>
                    <a:cubicBezTo>
                      <a:pt x="93821" y="214693"/>
                      <a:pt x="248126" y="234791"/>
                      <a:pt x="344519" y="16221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15" name="Google Shape;4215;g34ed79b00d1_0_4187"/>
              <p:cNvSpPr/>
              <p:nvPr/>
            </p:nvSpPr>
            <p:spPr>
              <a:xfrm>
                <a:off x="3976687" y="3832859"/>
                <a:ext cx="164305" cy="452151"/>
              </a:xfrm>
              <a:custGeom>
                <a:rect b="b" l="l" r="r" t="t"/>
                <a:pathLst>
                  <a:path extrusionOk="0" h="452151" w="164305">
                    <a:moveTo>
                      <a:pt x="164305" y="303276"/>
                    </a:moveTo>
                    <a:cubicBezTo>
                      <a:pt x="81628" y="218504"/>
                      <a:pt x="52768" y="94964"/>
                      <a:pt x="79247" y="0"/>
                    </a:cubicBezTo>
                    <a:cubicBezTo>
                      <a:pt x="-33338" y="132588"/>
                      <a:pt x="-25052" y="329470"/>
                      <a:pt x="98297" y="452152"/>
                    </a:cubicBezTo>
                    <a:cubicBezTo>
                      <a:pt x="113442" y="399764"/>
                      <a:pt x="135635" y="349663"/>
                      <a:pt x="164305" y="30327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16" name="Google Shape;4216;g34ed79b00d1_0_4187"/>
              <p:cNvSpPr/>
              <p:nvPr/>
            </p:nvSpPr>
            <p:spPr>
              <a:xfrm>
                <a:off x="4329302" y="3889152"/>
                <a:ext cx="161925" cy="113925"/>
              </a:xfrm>
              <a:custGeom>
                <a:rect b="b" l="l" r="r" t="t"/>
                <a:pathLst>
                  <a:path extrusionOk="0" h="113925" w="161925">
                    <a:moveTo>
                      <a:pt x="161925" y="102679"/>
                    </a:moveTo>
                    <a:cubicBezTo>
                      <a:pt x="144494" y="65532"/>
                      <a:pt x="122015" y="31052"/>
                      <a:pt x="95250" y="0"/>
                    </a:cubicBezTo>
                    <a:cubicBezTo>
                      <a:pt x="61627" y="22098"/>
                      <a:pt x="29718" y="46863"/>
                      <a:pt x="0" y="74009"/>
                    </a:cubicBezTo>
                    <a:cubicBezTo>
                      <a:pt x="50101" y="115633"/>
                      <a:pt x="115633" y="123825"/>
                      <a:pt x="161925" y="10267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17" name="Google Shape;4217;g34ed79b00d1_0_4187"/>
              <p:cNvSpPr/>
              <p:nvPr/>
            </p:nvSpPr>
            <p:spPr>
              <a:xfrm>
                <a:off x="4326445" y="3752941"/>
                <a:ext cx="175164" cy="84395"/>
              </a:xfrm>
              <a:custGeom>
                <a:rect b="b" l="l" r="r" t="t"/>
                <a:pathLst>
                  <a:path extrusionOk="0" h="84395" w="175164">
                    <a:moveTo>
                      <a:pt x="102584" y="84395"/>
                    </a:moveTo>
                    <a:cubicBezTo>
                      <a:pt x="125063" y="68107"/>
                      <a:pt x="149447" y="54582"/>
                      <a:pt x="175165" y="44104"/>
                    </a:cubicBezTo>
                    <a:cubicBezTo>
                      <a:pt x="122206" y="-9426"/>
                      <a:pt x="37052" y="-7997"/>
                      <a:pt x="0" y="15529"/>
                    </a:cubicBezTo>
                    <a:cubicBezTo>
                      <a:pt x="38005" y="32293"/>
                      <a:pt x="72676" y="55630"/>
                      <a:pt x="102584" y="8439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18" name="Google Shape;4218;g34ed79b00d1_0_4187"/>
              <p:cNvSpPr/>
              <p:nvPr/>
            </p:nvSpPr>
            <p:spPr>
              <a:xfrm>
                <a:off x="4109465" y="4163853"/>
                <a:ext cx="430386" cy="218059"/>
              </a:xfrm>
              <a:custGeom>
                <a:rect b="b" l="l" r="r" t="t"/>
                <a:pathLst>
                  <a:path extrusionOk="0" h="218059" w="430386">
                    <a:moveTo>
                      <a:pt x="61722" y="0"/>
                    </a:moveTo>
                    <a:cubicBezTo>
                      <a:pt x="20574" y="71152"/>
                      <a:pt x="5525" y="123825"/>
                      <a:pt x="0" y="151162"/>
                    </a:cubicBezTo>
                    <a:cubicBezTo>
                      <a:pt x="122682" y="243364"/>
                      <a:pt x="292418" y="239935"/>
                      <a:pt x="411290" y="142875"/>
                    </a:cubicBezTo>
                    <a:cubicBezTo>
                      <a:pt x="424529" y="108490"/>
                      <a:pt x="431006" y="71819"/>
                      <a:pt x="430340" y="34957"/>
                    </a:cubicBezTo>
                    <a:cubicBezTo>
                      <a:pt x="316421" y="102775"/>
                      <a:pt x="159449" y="76867"/>
                      <a:pt x="617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19" name="Google Shape;4219;g34ed79b00d1_0_4187"/>
              <p:cNvSpPr/>
              <p:nvPr/>
            </p:nvSpPr>
            <p:spPr>
              <a:xfrm>
                <a:off x="4457127" y="3827335"/>
                <a:ext cx="91323" cy="140779"/>
              </a:xfrm>
              <a:custGeom>
                <a:rect b="b" l="l" r="r" t="t"/>
                <a:pathLst>
                  <a:path extrusionOk="0" h="140779" w="91323">
                    <a:moveTo>
                      <a:pt x="66484" y="140779"/>
                    </a:moveTo>
                    <a:cubicBezTo>
                      <a:pt x="102965" y="102679"/>
                      <a:pt x="95631" y="37528"/>
                      <a:pt x="67913" y="0"/>
                    </a:cubicBezTo>
                    <a:cubicBezTo>
                      <a:pt x="43529" y="10001"/>
                      <a:pt x="20669" y="23431"/>
                      <a:pt x="0" y="39814"/>
                    </a:cubicBezTo>
                    <a:cubicBezTo>
                      <a:pt x="26099" y="70675"/>
                      <a:pt x="48482" y="104584"/>
                      <a:pt x="66484" y="14077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20" name="Google Shape;4220;g34ed79b00d1_0_4187"/>
              <p:cNvSpPr/>
              <p:nvPr/>
            </p:nvSpPr>
            <p:spPr>
              <a:xfrm>
                <a:off x="4540376" y="3886200"/>
                <a:ext cx="70634" cy="231933"/>
              </a:xfrm>
              <a:custGeom>
                <a:rect b="b" l="l" r="r" t="t"/>
                <a:pathLst>
                  <a:path extrusionOk="0" h="231933" w="70634">
                    <a:moveTo>
                      <a:pt x="46101" y="0"/>
                    </a:moveTo>
                    <a:cubicBezTo>
                      <a:pt x="52102" y="45244"/>
                      <a:pt x="34766" y="90392"/>
                      <a:pt x="0" y="119920"/>
                    </a:cubicBezTo>
                    <a:cubicBezTo>
                      <a:pt x="14573" y="156020"/>
                      <a:pt x="25146" y="193548"/>
                      <a:pt x="31718" y="231934"/>
                    </a:cubicBezTo>
                    <a:cubicBezTo>
                      <a:pt x="81725" y="166973"/>
                      <a:pt x="80200" y="74200"/>
                      <a:pt x="4610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21" name="Google Shape;4221;g34ed79b00d1_0_4187"/>
              <p:cNvSpPr/>
              <p:nvPr/>
            </p:nvSpPr>
            <p:spPr>
              <a:xfrm>
                <a:off x="4273836" y="3797331"/>
                <a:ext cx="122140" cy="136969"/>
              </a:xfrm>
              <a:custGeom>
                <a:rect b="b" l="l" r="r" t="t"/>
                <a:pathLst>
                  <a:path extrusionOk="0" h="136969" w="122140">
                    <a:moveTo>
                      <a:pt x="28415" y="136970"/>
                    </a:moveTo>
                    <a:cubicBezTo>
                      <a:pt x="57752" y="109919"/>
                      <a:pt x="89089" y="85154"/>
                      <a:pt x="122141" y="62770"/>
                    </a:cubicBezTo>
                    <a:cubicBezTo>
                      <a:pt x="92137" y="35433"/>
                      <a:pt x="57180" y="14097"/>
                      <a:pt x="19080" y="0"/>
                    </a:cubicBezTo>
                    <a:cubicBezTo>
                      <a:pt x="-11971" y="41624"/>
                      <a:pt x="-2446" y="95345"/>
                      <a:pt x="28415" y="13697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22" name="Google Shape;4222;g34ed79b00d1_0_4187"/>
              <p:cNvSpPr/>
              <p:nvPr/>
            </p:nvSpPr>
            <p:spPr>
              <a:xfrm>
                <a:off x="4573999" y="4021645"/>
                <a:ext cx="70694" cy="233362"/>
              </a:xfrm>
              <a:custGeom>
                <a:rect b="b" l="l" r="r" t="t"/>
                <a:pathLst>
                  <a:path extrusionOk="0" h="233362" w="70694">
                    <a:moveTo>
                      <a:pt x="4096" y="148780"/>
                    </a:moveTo>
                    <a:cubicBezTo>
                      <a:pt x="5239" y="177070"/>
                      <a:pt x="3905" y="205359"/>
                      <a:pt x="0" y="233363"/>
                    </a:cubicBezTo>
                    <a:cubicBezTo>
                      <a:pt x="51530" y="166973"/>
                      <a:pt x="76295" y="83725"/>
                      <a:pt x="69628" y="0"/>
                    </a:cubicBezTo>
                    <a:cubicBezTo>
                      <a:pt x="64579" y="55435"/>
                      <a:pt x="41529" y="107633"/>
                      <a:pt x="4096" y="14878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23" name="Google Shape;4223;g34ed79b00d1_0_4187"/>
              <p:cNvSpPr/>
              <p:nvPr/>
            </p:nvSpPr>
            <p:spPr>
              <a:xfrm>
                <a:off x="4085721" y="3777728"/>
                <a:ext cx="188145" cy="322974"/>
              </a:xfrm>
              <a:custGeom>
                <a:rect b="b" l="l" r="r" t="t"/>
                <a:pathLst>
                  <a:path extrusionOk="0" h="322974" w="188145">
                    <a:moveTo>
                      <a:pt x="168334" y="7792"/>
                    </a:moveTo>
                    <a:cubicBezTo>
                      <a:pt x="124804" y="-2876"/>
                      <a:pt x="79275" y="-2590"/>
                      <a:pt x="35936" y="8650"/>
                    </a:cubicBezTo>
                    <a:cubicBezTo>
                      <a:pt x="-29691" y="101709"/>
                      <a:pt x="789" y="238012"/>
                      <a:pt x="77179" y="322975"/>
                    </a:cubicBezTo>
                    <a:cubicBezTo>
                      <a:pt x="109755" y="273349"/>
                      <a:pt x="146902" y="226867"/>
                      <a:pt x="188146" y="184100"/>
                    </a:cubicBezTo>
                    <a:cubicBezTo>
                      <a:pt x="149284" y="135808"/>
                      <a:pt x="133853" y="61227"/>
                      <a:pt x="168334" y="779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4224" name="Google Shape;4224;g34ed79b00d1_0_4187"/>
          <p:cNvPicPr preferRelativeResize="0"/>
          <p:nvPr/>
        </p:nvPicPr>
        <p:blipFill rotWithShape="1">
          <a:blip r:embed="rId2">
            <a:alphaModFix/>
          </a:blip>
          <a:srcRect b="0" l="28140" r="0" t="0"/>
          <a:stretch/>
        </p:blipFill>
        <p:spPr>
          <a:xfrm>
            <a:off x="2624550" y="0"/>
            <a:ext cx="651959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225" name="Google Shape;4225;g34ed79b00d1_0_4187"/>
          <p:cNvSpPr/>
          <p:nvPr/>
        </p:nvSpPr>
        <p:spPr>
          <a:xfrm>
            <a:off x="2619904" y="4914825"/>
            <a:ext cx="228426" cy="228410"/>
          </a:xfrm>
          <a:custGeom>
            <a:rect b="b" l="l" r="r" t="t"/>
            <a:pathLst>
              <a:path extrusionOk="0" h="209550" w="211017">
                <a:moveTo>
                  <a:pt x="0" y="0"/>
                </a:moveTo>
                <a:lnTo>
                  <a:pt x="0" y="209550"/>
                </a:lnTo>
                <a:lnTo>
                  <a:pt x="211017" y="209550"/>
                </a:lnTo>
                <a:lnTo>
                  <a:pt x="208345" y="209498"/>
                </a:lnTo>
                <a:lnTo>
                  <a:pt x="205621" y="209393"/>
                </a:lnTo>
                <a:lnTo>
                  <a:pt x="202949" y="209288"/>
                </a:lnTo>
                <a:lnTo>
                  <a:pt x="200277" y="209131"/>
                </a:lnTo>
                <a:lnTo>
                  <a:pt x="197606" y="208921"/>
                </a:lnTo>
                <a:lnTo>
                  <a:pt x="194934" y="208712"/>
                </a:lnTo>
                <a:lnTo>
                  <a:pt x="192315" y="208450"/>
                </a:lnTo>
                <a:lnTo>
                  <a:pt x="189643" y="208188"/>
                </a:lnTo>
                <a:lnTo>
                  <a:pt x="187023" y="207874"/>
                </a:lnTo>
                <a:lnTo>
                  <a:pt x="184404" y="207507"/>
                </a:lnTo>
                <a:lnTo>
                  <a:pt x="181837" y="207140"/>
                </a:lnTo>
                <a:lnTo>
                  <a:pt x="179218" y="206721"/>
                </a:lnTo>
                <a:lnTo>
                  <a:pt x="176651" y="206302"/>
                </a:lnTo>
                <a:lnTo>
                  <a:pt x="174084" y="205778"/>
                </a:lnTo>
                <a:lnTo>
                  <a:pt x="171517" y="205307"/>
                </a:lnTo>
                <a:lnTo>
                  <a:pt x="168950" y="204730"/>
                </a:lnTo>
                <a:lnTo>
                  <a:pt x="166383" y="204206"/>
                </a:lnTo>
                <a:lnTo>
                  <a:pt x="163868" y="203578"/>
                </a:lnTo>
                <a:lnTo>
                  <a:pt x="161354" y="202949"/>
                </a:lnTo>
                <a:lnTo>
                  <a:pt x="158839" y="202268"/>
                </a:lnTo>
                <a:lnTo>
                  <a:pt x="156377" y="201587"/>
                </a:lnTo>
                <a:lnTo>
                  <a:pt x="153862" y="200854"/>
                </a:lnTo>
                <a:lnTo>
                  <a:pt x="151400" y="200120"/>
                </a:lnTo>
                <a:lnTo>
                  <a:pt x="148938" y="199334"/>
                </a:lnTo>
                <a:lnTo>
                  <a:pt x="146528" y="198549"/>
                </a:lnTo>
                <a:lnTo>
                  <a:pt x="144118" y="197710"/>
                </a:lnTo>
                <a:lnTo>
                  <a:pt x="141656" y="196820"/>
                </a:lnTo>
                <a:lnTo>
                  <a:pt x="139298" y="195929"/>
                </a:lnTo>
                <a:lnTo>
                  <a:pt x="136889" y="195039"/>
                </a:lnTo>
                <a:lnTo>
                  <a:pt x="132174" y="193100"/>
                </a:lnTo>
                <a:lnTo>
                  <a:pt x="127511" y="191057"/>
                </a:lnTo>
                <a:lnTo>
                  <a:pt x="122901" y="188909"/>
                </a:lnTo>
                <a:lnTo>
                  <a:pt x="118343" y="186604"/>
                </a:lnTo>
                <a:lnTo>
                  <a:pt x="113838" y="184247"/>
                </a:lnTo>
                <a:lnTo>
                  <a:pt x="109437" y="181785"/>
                </a:lnTo>
                <a:lnTo>
                  <a:pt x="105089" y="179218"/>
                </a:lnTo>
                <a:lnTo>
                  <a:pt x="100794" y="176546"/>
                </a:lnTo>
                <a:lnTo>
                  <a:pt x="96550" y="173769"/>
                </a:lnTo>
                <a:lnTo>
                  <a:pt x="92412" y="170888"/>
                </a:lnTo>
                <a:lnTo>
                  <a:pt x="88378" y="167902"/>
                </a:lnTo>
                <a:lnTo>
                  <a:pt x="84344" y="164863"/>
                </a:lnTo>
                <a:lnTo>
                  <a:pt x="80415" y="161720"/>
                </a:lnTo>
                <a:lnTo>
                  <a:pt x="76591" y="158472"/>
                </a:lnTo>
                <a:lnTo>
                  <a:pt x="72819" y="155119"/>
                </a:lnTo>
                <a:lnTo>
                  <a:pt x="69152" y="151662"/>
                </a:lnTo>
                <a:lnTo>
                  <a:pt x="65537" y="148152"/>
                </a:lnTo>
                <a:lnTo>
                  <a:pt x="62027" y="144590"/>
                </a:lnTo>
                <a:lnTo>
                  <a:pt x="58622" y="140922"/>
                </a:lnTo>
                <a:lnTo>
                  <a:pt x="55269" y="137150"/>
                </a:lnTo>
                <a:lnTo>
                  <a:pt x="52021" y="133274"/>
                </a:lnTo>
                <a:lnTo>
                  <a:pt x="48878" y="129397"/>
                </a:lnTo>
                <a:lnTo>
                  <a:pt x="45787" y="125363"/>
                </a:lnTo>
                <a:lnTo>
                  <a:pt x="42853" y="121329"/>
                </a:lnTo>
                <a:lnTo>
                  <a:pt x="39972" y="117138"/>
                </a:lnTo>
                <a:lnTo>
                  <a:pt x="37195" y="112947"/>
                </a:lnTo>
                <a:lnTo>
                  <a:pt x="34523" y="108652"/>
                </a:lnTo>
                <a:lnTo>
                  <a:pt x="31956" y="104304"/>
                </a:lnTo>
                <a:lnTo>
                  <a:pt x="29494" y="99903"/>
                </a:lnTo>
                <a:lnTo>
                  <a:pt x="27084" y="95398"/>
                </a:lnTo>
                <a:lnTo>
                  <a:pt x="24832" y="90840"/>
                </a:lnTo>
                <a:lnTo>
                  <a:pt x="22684" y="86230"/>
                </a:lnTo>
                <a:lnTo>
                  <a:pt x="20641" y="81567"/>
                </a:lnTo>
                <a:lnTo>
                  <a:pt x="18702" y="76852"/>
                </a:lnTo>
                <a:lnTo>
                  <a:pt x="17812" y="74443"/>
                </a:lnTo>
                <a:lnTo>
                  <a:pt x="16921" y="72033"/>
                </a:lnTo>
                <a:lnTo>
                  <a:pt x="16031" y="69623"/>
                </a:lnTo>
                <a:lnTo>
                  <a:pt x="15192" y="67213"/>
                </a:lnTo>
                <a:lnTo>
                  <a:pt x="14407" y="64751"/>
                </a:lnTo>
                <a:lnTo>
                  <a:pt x="13621" y="62289"/>
                </a:lnTo>
                <a:lnTo>
                  <a:pt x="12835" y="59827"/>
                </a:lnTo>
                <a:lnTo>
                  <a:pt x="12154" y="57364"/>
                </a:lnTo>
                <a:lnTo>
                  <a:pt x="11420" y="54850"/>
                </a:lnTo>
                <a:lnTo>
                  <a:pt x="10792" y="52388"/>
                </a:lnTo>
                <a:lnTo>
                  <a:pt x="10163" y="49873"/>
                </a:lnTo>
                <a:lnTo>
                  <a:pt x="9535" y="47306"/>
                </a:lnTo>
                <a:lnTo>
                  <a:pt x="8958" y="44791"/>
                </a:lnTo>
                <a:lnTo>
                  <a:pt x="8434" y="42224"/>
                </a:lnTo>
                <a:lnTo>
                  <a:pt x="7911" y="39657"/>
                </a:lnTo>
                <a:lnTo>
                  <a:pt x="7439" y="37090"/>
                </a:lnTo>
                <a:lnTo>
                  <a:pt x="7020" y="34523"/>
                </a:lnTo>
                <a:lnTo>
                  <a:pt x="6601" y="31904"/>
                </a:lnTo>
                <a:lnTo>
                  <a:pt x="6234" y="29285"/>
                </a:lnTo>
                <a:lnTo>
                  <a:pt x="5867" y="26665"/>
                </a:lnTo>
                <a:lnTo>
                  <a:pt x="5553" y="24046"/>
                </a:lnTo>
                <a:lnTo>
                  <a:pt x="5239" y="21426"/>
                </a:lnTo>
                <a:lnTo>
                  <a:pt x="5029" y="18755"/>
                </a:lnTo>
                <a:lnTo>
                  <a:pt x="4767" y="16135"/>
                </a:lnTo>
                <a:lnTo>
                  <a:pt x="4610" y="13464"/>
                </a:lnTo>
                <a:lnTo>
                  <a:pt x="4453" y="10792"/>
                </a:lnTo>
                <a:lnTo>
                  <a:pt x="4348" y="8120"/>
                </a:lnTo>
                <a:lnTo>
                  <a:pt x="4243" y="5396"/>
                </a:lnTo>
                <a:lnTo>
                  <a:pt x="4191" y="2724"/>
                </a:lnTo>
                <a:lnTo>
                  <a:pt x="4191" y="0"/>
                </a:lnTo>
                <a:close/>
              </a:path>
            </a:pathLst>
          </a:custGeom>
          <a:solidFill>
            <a:srgbClr val="252A2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10 - Empty Slide with Title - Dark">
  <p:cSld name="CUSTOM_4_3_1_1_1">
    <p:bg>
      <p:bgPr>
        <a:solidFill>
          <a:schemeClr val="accent4"/>
        </a:solidFill>
      </p:bgPr>
    </p:bg>
    <p:spTree>
      <p:nvGrpSpPr>
        <p:cNvPr id="4226" name="Shape 4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7" name="Google Shape;4227;g34ed79b00d1_0_4221"/>
          <p:cNvSpPr txBox="1"/>
          <p:nvPr/>
        </p:nvSpPr>
        <p:spPr>
          <a:xfrm>
            <a:off x="0" y="4969700"/>
            <a:ext cx="351900" cy="183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7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sz="7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228" name="Google Shape;4228;g34ed79b00d1_0_4221"/>
          <p:cNvSpPr txBox="1"/>
          <p:nvPr>
            <p:ph type="title"/>
          </p:nvPr>
        </p:nvSpPr>
        <p:spPr>
          <a:xfrm>
            <a:off x="676650" y="0"/>
            <a:ext cx="7790700" cy="1289400"/>
          </a:xfrm>
          <a:prstGeom prst="rect">
            <a:avLst/>
          </a:prstGeom>
          <a:noFill/>
        </p:spPr>
        <p:txBody>
          <a:bodyPr anchorCtr="0" anchor="b" bIns="0" lIns="0" spcFirstLastPara="1" rIns="0" wrap="square" tIns="91425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  <a:defRPr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  <a:defRPr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  <a:defRPr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  <a:defRPr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  <a:defRPr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  <a:defRPr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  <a:defRPr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  <a:defRPr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/>
        </p:txBody>
      </p:sp>
      <p:grpSp>
        <p:nvGrpSpPr>
          <p:cNvPr id="4229" name="Google Shape;4229;g34ed79b00d1_0_4221"/>
          <p:cNvGrpSpPr/>
          <p:nvPr/>
        </p:nvGrpSpPr>
        <p:grpSpPr>
          <a:xfrm>
            <a:off x="8467274" y="-268"/>
            <a:ext cx="329400" cy="329400"/>
            <a:chOff x="8467274" y="-268"/>
            <a:chExt cx="329400" cy="329400"/>
          </a:xfrm>
        </p:grpSpPr>
        <p:sp>
          <p:nvSpPr>
            <p:cNvPr id="4230" name="Google Shape;4230;g34ed79b00d1_0_4221"/>
            <p:cNvSpPr/>
            <p:nvPr/>
          </p:nvSpPr>
          <p:spPr>
            <a:xfrm>
              <a:off x="8467274" y="-268"/>
              <a:ext cx="329400" cy="329400"/>
            </a:xfrm>
            <a:prstGeom prst="rect">
              <a:avLst/>
            </a:prstGeom>
            <a:solidFill>
              <a:srgbClr val="0063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grpSp>
          <p:nvGrpSpPr>
            <p:cNvPr id="4231" name="Google Shape;4231;g34ed79b00d1_0_4221"/>
            <p:cNvGrpSpPr/>
            <p:nvPr/>
          </p:nvGrpSpPr>
          <p:grpSpPr>
            <a:xfrm>
              <a:off x="8546153" y="63898"/>
              <a:ext cx="191009" cy="201168"/>
              <a:chOff x="1379850" y="238125"/>
              <a:chExt cx="4860275" cy="5238750"/>
            </a:xfrm>
          </p:grpSpPr>
          <p:sp>
            <p:nvSpPr>
              <p:cNvPr id="4232" name="Google Shape;4232;g34ed79b00d1_0_4221"/>
              <p:cNvSpPr/>
              <p:nvPr/>
            </p:nvSpPr>
            <p:spPr>
              <a:xfrm>
                <a:off x="4988525" y="4354750"/>
                <a:ext cx="727075" cy="727075"/>
              </a:xfrm>
              <a:custGeom>
                <a:rect b="b" l="l" r="r" t="t"/>
                <a:pathLst>
                  <a:path extrusionOk="0" h="29083" w="29083">
                    <a:moveTo>
                      <a:pt x="14210" y="9097"/>
                    </a:moveTo>
                    <a:lnTo>
                      <a:pt x="15139" y="9163"/>
                    </a:lnTo>
                    <a:lnTo>
                      <a:pt x="16002" y="9296"/>
                    </a:lnTo>
                    <a:lnTo>
                      <a:pt x="16334" y="9362"/>
                    </a:lnTo>
                    <a:lnTo>
                      <a:pt x="16733" y="9495"/>
                    </a:lnTo>
                    <a:lnTo>
                      <a:pt x="16998" y="9694"/>
                    </a:lnTo>
                    <a:lnTo>
                      <a:pt x="17264" y="9894"/>
                    </a:lnTo>
                    <a:lnTo>
                      <a:pt x="17463" y="10226"/>
                    </a:lnTo>
                    <a:lnTo>
                      <a:pt x="17596" y="10558"/>
                    </a:lnTo>
                    <a:lnTo>
                      <a:pt x="17729" y="10956"/>
                    </a:lnTo>
                    <a:lnTo>
                      <a:pt x="17729" y="11354"/>
                    </a:lnTo>
                    <a:lnTo>
                      <a:pt x="17729" y="11886"/>
                    </a:lnTo>
                    <a:lnTo>
                      <a:pt x="17596" y="12284"/>
                    </a:lnTo>
                    <a:lnTo>
                      <a:pt x="17463" y="12616"/>
                    </a:lnTo>
                    <a:lnTo>
                      <a:pt x="17264" y="12948"/>
                    </a:lnTo>
                    <a:lnTo>
                      <a:pt x="16998" y="13147"/>
                    </a:lnTo>
                    <a:lnTo>
                      <a:pt x="16733" y="13346"/>
                    </a:lnTo>
                    <a:lnTo>
                      <a:pt x="16401" y="13479"/>
                    </a:lnTo>
                    <a:lnTo>
                      <a:pt x="16002" y="13612"/>
                    </a:lnTo>
                    <a:lnTo>
                      <a:pt x="15139" y="13678"/>
                    </a:lnTo>
                    <a:lnTo>
                      <a:pt x="14210" y="13745"/>
                    </a:lnTo>
                    <a:lnTo>
                      <a:pt x="12151" y="13745"/>
                    </a:lnTo>
                    <a:lnTo>
                      <a:pt x="12151" y="9097"/>
                    </a:lnTo>
                    <a:close/>
                    <a:moveTo>
                      <a:pt x="13280" y="6242"/>
                    </a:moveTo>
                    <a:lnTo>
                      <a:pt x="8964" y="6308"/>
                    </a:lnTo>
                    <a:lnTo>
                      <a:pt x="8964" y="22244"/>
                    </a:lnTo>
                    <a:lnTo>
                      <a:pt x="12151" y="22244"/>
                    </a:lnTo>
                    <a:lnTo>
                      <a:pt x="12151" y="16135"/>
                    </a:lnTo>
                    <a:lnTo>
                      <a:pt x="14674" y="16135"/>
                    </a:lnTo>
                    <a:lnTo>
                      <a:pt x="17861" y="22244"/>
                    </a:lnTo>
                    <a:lnTo>
                      <a:pt x="21181" y="22244"/>
                    </a:lnTo>
                    <a:lnTo>
                      <a:pt x="17729" y="15737"/>
                    </a:lnTo>
                    <a:lnTo>
                      <a:pt x="18459" y="15471"/>
                    </a:lnTo>
                    <a:lnTo>
                      <a:pt x="19057" y="15139"/>
                    </a:lnTo>
                    <a:lnTo>
                      <a:pt x="19588" y="14674"/>
                    </a:lnTo>
                    <a:lnTo>
                      <a:pt x="20052" y="14209"/>
                    </a:lnTo>
                    <a:lnTo>
                      <a:pt x="20384" y="13612"/>
                    </a:lnTo>
                    <a:lnTo>
                      <a:pt x="20650" y="12881"/>
                    </a:lnTo>
                    <a:lnTo>
                      <a:pt x="20849" y="12085"/>
                    </a:lnTo>
                    <a:lnTo>
                      <a:pt x="20916" y="11222"/>
                    </a:lnTo>
                    <a:lnTo>
                      <a:pt x="20849" y="10159"/>
                    </a:lnTo>
                    <a:lnTo>
                      <a:pt x="20716" y="9761"/>
                    </a:lnTo>
                    <a:lnTo>
                      <a:pt x="20650" y="9296"/>
                    </a:lnTo>
                    <a:lnTo>
                      <a:pt x="20451" y="8964"/>
                    </a:lnTo>
                    <a:lnTo>
                      <a:pt x="20318" y="8566"/>
                    </a:lnTo>
                    <a:lnTo>
                      <a:pt x="20052" y="8300"/>
                    </a:lnTo>
                    <a:lnTo>
                      <a:pt x="19853" y="7968"/>
                    </a:lnTo>
                    <a:lnTo>
                      <a:pt x="19322" y="7503"/>
                    </a:lnTo>
                    <a:lnTo>
                      <a:pt x="18658" y="7105"/>
                    </a:lnTo>
                    <a:lnTo>
                      <a:pt x="17928" y="6773"/>
                    </a:lnTo>
                    <a:lnTo>
                      <a:pt x="17131" y="6574"/>
                    </a:lnTo>
                    <a:lnTo>
                      <a:pt x="16201" y="6441"/>
                    </a:lnTo>
                    <a:lnTo>
                      <a:pt x="15272" y="6308"/>
                    </a:lnTo>
                    <a:lnTo>
                      <a:pt x="14276" y="6242"/>
                    </a:lnTo>
                    <a:close/>
                    <a:moveTo>
                      <a:pt x="14608" y="2457"/>
                    </a:moveTo>
                    <a:lnTo>
                      <a:pt x="15670" y="2524"/>
                    </a:lnTo>
                    <a:lnTo>
                      <a:pt x="16799" y="2656"/>
                    </a:lnTo>
                    <a:lnTo>
                      <a:pt x="17928" y="2855"/>
                    </a:lnTo>
                    <a:lnTo>
                      <a:pt x="18990" y="3187"/>
                    </a:lnTo>
                    <a:lnTo>
                      <a:pt x="19986" y="3652"/>
                    </a:lnTo>
                    <a:lnTo>
                      <a:pt x="20982" y="4183"/>
                    </a:lnTo>
                    <a:lnTo>
                      <a:pt x="21912" y="4781"/>
                    </a:lnTo>
                    <a:lnTo>
                      <a:pt x="22775" y="5511"/>
                    </a:lnTo>
                    <a:lnTo>
                      <a:pt x="23638" y="6308"/>
                    </a:lnTo>
                    <a:lnTo>
                      <a:pt x="24368" y="7238"/>
                    </a:lnTo>
                    <a:lnTo>
                      <a:pt x="24966" y="8234"/>
                    </a:lnTo>
                    <a:lnTo>
                      <a:pt x="25497" y="9296"/>
                    </a:lnTo>
                    <a:lnTo>
                      <a:pt x="25962" y="10491"/>
                    </a:lnTo>
                    <a:lnTo>
                      <a:pt x="26294" y="11753"/>
                    </a:lnTo>
                    <a:lnTo>
                      <a:pt x="26493" y="13147"/>
                    </a:lnTo>
                    <a:lnTo>
                      <a:pt x="26559" y="14608"/>
                    </a:lnTo>
                    <a:lnTo>
                      <a:pt x="26493" y="16069"/>
                    </a:lnTo>
                    <a:lnTo>
                      <a:pt x="26294" y="17463"/>
                    </a:lnTo>
                    <a:lnTo>
                      <a:pt x="25962" y="18724"/>
                    </a:lnTo>
                    <a:lnTo>
                      <a:pt x="25497" y="19920"/>
                    </a:lnTo>
                    <a:lnTo>
                      <a:pt x="24966" y="21048"/>
                    </a:lnTo>
                    <a:lnTo>
                      <a:pt x="24368" y="22044"/>
                    </a:lnTo>
                    <a:lnTo>
                      <a:pt x="23638" y="22907"/>
                    </a:lnTo>
                    <a:lnTo>
                      <a:pt x="22775" y="23704"/>
                    </a:lnTo>
                    <a:lnTo>
                      <a:pt x="21912" y="24435"/>
                    </a:lnTo>
                    <a:lnTo>
                      <a:pt x="20982" y="25032"/>
                    </a:lnTo>
                    <a:lnTo>
                      <a:pt x="19986" y="25563"/>
                    </a:lnTo>
                    <a:lnTo>
                      <a:pt x="18990" y="26028"/>
                    </a:lnTo>
                    <a:lnTo>
                      <a:pt x="17928" y="26294"/>
                    </a:lnTo>
                    <a:lnTo>
                      <a:pt x="16799" y="26559"/>
                    </a:lnTo>
                    <a:lnTo>
                      <a:pt x="15670" y="26692"/>
                    </a:lnTo>
                    <a:lnTo>
                      <a:pt x="14608" y="26759"/>
                    </a:lnTo>
                    <a:lnTo>
                      <a:pt x="13479" y="26692"/>
                    </a:lnTo>
                    <a:lnTo>
                      <a:pt x="12350" y="26559"/>
                    </a:lnTo>
                    <a:lnTo>
                      <a:pt x="11222" y="26294"/>
                    </a:lnTo>
                    <a:lnTo>
                      <a:pt x="10159" y="25962"/>
                    </a:lnTo>
                    <a:lnTo>
                      <a:pt x="9163" y="25497"/>
                    </a:lnTo>
                    <a:lnTo>
                      <a:pt x="8167" y="25032"/>
                    </a:lnTo>
                    <a:lnTo>
                      <a:pt x="7238" y="24368"/>
                    </a:lnTo>
                    <a:lnTo>
                      <a:pt x="6375" y="23638"/>
                    </a:lnTo>
                    <a:lnTo>
                      <a:pt x="5511" y="22841"/>
                    </a:lnTo>
                    <a:lnTo>
                      <a:pt x="4781" y="21978"/>
                    </a:lnTo>
                    <a:lnTo>
                      <a:pt x="4184" y="20916"/>
                    </a:lnTo>
                    <a:lnTo>
                      <a:pt x="3652" y="19853"/>
                    </a:lnTo>
                    <a:lnTo>
                      <a:pt x="3188" y="18658"/>
                    </a:lnTo>
                    <a:lnTo>
                      <a:pt x="2856" y="17397"/>
                    </a:lnTo>
                    <a:lnTo>
                      <a:pt x="2656" y="16002"/>
                    </a:lnTo>
                    <a:lnTo>
                      <a:pt x="2590" y="14541"/>
                    </a:lnTo>
                    <a:lnTo>
                      <a:pt x="2656" y="13081"/>
                    </a:lnTo>
                    <a:lnTo>
                      <a:pt x="2856" y="11686"/>
                    </a:lnTo>
                    <a:lnTo>
                      <a:pt x="3188" y="10425"/>
                    </a:lnTo>
                    <a:lnTo>
                      <a:pt x="3652" y="9230"/>
                    </a:lnTo>
                    <a:lnTo>
                      <a:pt x="4184" y="8167"/>
                    </a:lnTo>
                    <a:lnTo>
                      <a:pt x="4781" y="7171"/>
                    </a:lnTo>
                    <a:lnTo>
                      <a:pt x="5511" y="6242"/>
                    </a:lnTo>
                    <a:lnTo>
                      <a:pt x="6375" y="5445"/>
                    </a:lnTo>
                    <a:lnTo>
                      <a:pt x="7238" y="4715"/>
                    </a:lnTo>
                    <a:lnTo>
                      <a:pt x="8167" y="4117"/>
                    </a:lnTo>
                    <a:lnTo>
                      <a:pt x="9163" y="3586"/>
                    </a:lnTo>
                    <a:lnTo>
                      <a:pt x="10159" y="3187"/>
                    </a:lnTo>
                    <a:lnTo>
                      <a:pt x="11222" y="2855"/>
                    </a:lnTo>
                    <a:lnTo>
                      <a:pt x="12350" y="2656"/>
                    </a:lnTo>
                    <a:lnTo>
                      <a:pt x="13479" y="2457"/>
                    </a:lnTo>
                    <a:close/>
                    <a:moveTo>
                      <a:pt x="14608" y="0"/>
                    </a:moveTo>
                    <a:lnTo>
                      <a:pt x="13081" y="67"/>
                    </a:lnTo>
                    <a:lnTo>
                      <a:pt x="11620" y="332"/>
                    </a:lnTo>
                    <a:lnTo>
                      <a:pt x="10226" y="664"/>
                    </a:lnTo>
                    <a:lnTo>
                      <a:pt x="8898" y="1129"/>
                    </a:lnTo>
                    <a:lnTo>
                      <a:pt x="7636" y="1727"/>
                    </a:lnTo>
                    <a:lnTo>
                      <a:pt x="6375" y="2457"/>
                    </a:lnTo>
                    <a:lnTo>
                      <a:pt x="5312" y="3320"/>
                    </a:lnTo>
                    <a:lnTo>
                      <a:pt x="4250" y="4250"/>
                    </a:lnTo>
                    <a:lnTo>
                      <a:pt x="3320" y="5246"/>
                    </a:lnTo>
                    <a:lnTo>
                      <a:pt x="2457" y="6375"/>
                    </a:lnTo>
                    <a:lnTo>
                      <a:pt x="1793" y="7570"/>
                    </a:lnTo>
                    <a:lnTo>
                      <a:pt x="1129" y="8898"/>
                    </a:lnTo>
                    <a:lnTo>
                      <a:pt x="664" y="10226"/>
                    </a:lnTo>
                    <a:lnTo>
                      <a:pt x="333" y="11620"/>
                    </a:lnTo>
                    <a:lnTo>
                      <a:pt x="67" y="13081"/>
                    </a:lnTo>
                    <a:lnTo>
                      <a:pt x="1" y="14608"/>
                    </a:lnTo>
                    <a:lnTo>
                      <a:pt x="67" y="15471"/>
                    </a:lnTo>
                    <a:lnTo>
                      <a:pt x="133" y="16334"/>
                    </a:lnTo>
                    <a:lnTo>
                      <a:pt x="200" y="17197"/>
                    </a:lnTo>
                    <a:lnTo>
                      <a:pt x="333" y="17994"/>
                    </a:lnTo>
                    <a:lnTo>
                      <a:pt x="532" y="18791"/>
                    </a:lnTo>
                    <a:lnTo>
                      <a:pt x="731" y="19521"/>
                    </a:lnTo>
                    <a:lnTo>
                      <a:pt x="996" y="20252"/>
                    </a:lnTo>
                    <a:lnTo>
                      <a:pt x="1262" y="20916"/>
                    </a:lnTo>
                    <a:lnTo>
                      <a:pt x="1594" y="21580"/>
                    </a:lnTo>
                    <a:lnTo>
                      <a:pt x="1926" y="22244"/>
                    </a:lnTo>
                    <a:lnTo>
                      <a:pt x="2723" y="23439"/>
                    </a:lnTo>
                    <a:lnTo>
                      <a:pt x="3586" y="24501"/>
                    </a:lnTo>
                    <a:lnTo>
                      <a:pt x="4582" y="25497"/>
                    </a:lnTo>
                    <a:lnTo>
                      <a:pt x="5644" y="26360"/>
                    </a:lnTo>
                    <a:lnTo>
                      <a:pt x="6773" y="27091"/>
                    </a:lnTo>
                    <a:lnTo>
                      <a:pt x="7968" y="27688"/>
                    </a:lnTo>
                    <a:lnTo>
                      <a:pt x="9230" y="28219"/>
                    </a:lnTo>
                    <a:lnTo>
                      <a:pt x="10491" y="28618"/>
                    </a:lnTo>
                    <a:lnTo>
                      <a:pt x="11819" y="28883"/>
                    </a:lnTo>
                    <a:lnTo>
                      <a:pt x="13214" y="29082"/>
                    </a:lnTo>
                    <a:lnTo>
                      <a:pt x="15936" y="29082"/>
                    </a:lnTo>
                    <a:lnTo>
                      <a:pt x="17264" y="28883"/>
                    </a:lnTo>
                    <a:lnTo>
                      <a:pt x="18592" y="28618"/>
                    </a:lnTo>
                    <a:lnTo>
                      <a:pt x="19853" y="28219"/>
                    </a:lnTo>
                    <a:lnTo>
                      <a:pt x="21115" y="27688"/>
                    </a:lnTo>
                    <a:lnTo>
                      <a:pt x="22310" y="27024"/>
                    </a:lnTo>
                    <a:lnTo>
                      <a:pt x="23439" y="26294"/>
                    </a:lnTo>
                    <a:lnTo>
                      <a:pt x="24501" y="25431"/>
                    </a:lnTo>
                    <a:lnTo>
                      <a:pt x="25497" y="24501"/>
                    </a:lnTo>
                    <a:lnTo>
                      <a:pt x="26360" y="23439"/>
                    </a:lnTo>
                    <a:lnTo>
                      <a:pt x="27157" y="22244"/>
                    </a:lnTo>
                    <a:lnTo>
                      <a:pt x="27489" y="21580"/>
                    </a:lnTo>
                    <a:lnTo>
                      <a:pt x="27821" y="20916"/>
                    </a:lnTo>
                    <a:lnTo>
                      <a:pt x="28087" y="20185"/>
                    </a:lnTo>
                    <a:lnTo>
                      <a:pt x="28352" y="19455"/>
                    </a:lnTo>
                    <a:lnTo>
                      <a:pt x="28551" y="18724"/>
                    </a:lnTo>
                    <a:lnTo>
                      <a:pt x="28751" y="17928"/>
                    </a:lnTo>
                    <a:lnTo>
                      <a:pt x="28883" y="17131"/>
                    </a:lnTo>
                    <a:lnTo>
                      <a:pt x="28950" y="16268"/>
                    </a:lnTo>
                    <a:lnTo>
                      <a:pt x="29016" y="15405"/>
                    </a:lnTo>
                    <a:lnTo>
                      <a:pt x="29082" y="14541"/>
                    </a:lnTo>
                    <a:lnTo>
                      <a:pt x="29016" y="13014"/>
                    </a:lnTo>
                    <a:lnTo>
                      <a:pt x="28751" y="11554"/>
                    </a:lnTo>
                    <a:lnTo>
                      <a:pt x="28419" y="10159"/>
                    </a:lnTo>
                    <a:lnTo>
                      <a:pt x="27954" y="8831"/>
                    </a:lnTo>
                    <a:lnTo>
                      <a:pt x="27356" y="7570"/>
                    </a:lnTo>
                    <a:lnTo>
                      <a:pt x="26626" y="6375"/>
                    </a:lnTo>
                    <a:lnTo>
                      <a:pt x="25829" y="5246"/>
                    </a:lnTo>
                    <a:lnTo>
                      <a:pt x="24899" y="4183"/>
                    </a:lnTo>
                    <a:lnTo>
                      <a:pt x="23904" y="3254"/>
                    </a:lnTo>
                    <a:lnTo>
                      <a:pt x="22775" y="2457"/>
                    </a:lnTo>
                    <a:lnTo>
                      <a:pt x="21580" y="1727"/>
                    </a:lnTo>
                    <a:lnTo>
                      <a:pt x="20318" y="1129"/>
                    </a:lnTo>
                    <a:lnTo>
                      <a:pt x="18990" y="664"/>
                    </a:lnTo>
                    <a:lnTo>
                      <a:pt x="17596" y="266"/>
                    </a:lnTo>
                    <a:lnTo>
                      <a:pt x="16135" y="67"/>
                    </a:lnTo>
                    <a:lnTo>
                      <a:pt x="1460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33" name="Google Shape;4233;g34ed79b00d1_0_4221"/>
              <p:cNvSpPr/>
              <p:nvPr/>
            </p:nvSpPr>
            <p:spPr>
              <a:xfrm>
                <a:off x="4988525" y="4354750"/>
                <a:ext cx="727075" cy="727075"/>
              </a:xfrm>
              <a:custGeom>
                <a:rect b="b" l="l" r="r" t="t"/>
                <a:pathLst>
                  <a:path extrusionOk="0" fill="none" h="29083" w="29083">
                    <a:moveTo>
                      <a:pt x="1" y="14608"/>
                    </a:moveTo>
                    <a:lnTo>
                      <a:pt x="1" y="14608"/>
                    </a:lnTo>
                    <a:lnTo>
                      <a:pt x="67" y="13081"/>
                    </a:lnTo>
                    <a:lnTo>
                      <a:pt x="333" y="11620"/>
                    </a:lnTo>
                    <a:lnTo>
                      <a:pt x="664" y="10226"/>
                    </a:lnTo>
                    <a:lnTo>
                      <a:pt x="1129" y="8898"/>
                    </a:lnTo>
                    <a:lnTo>
                      <a:pt x="1793" y="7570"/>
                    </a:lnTo>
                    <a:lnTo>
                      <a:pt x="2457" y="6375"/>
                    </a:lnTo>
                    <a:lnTo>
                      <a:pt x="3320" y="5246"/>
                    </a:lnTo>
                    <a:lnTo>
                      <a:pt x="4250" y="4250"/>
                    </a:lnTo>
                    <a:lnTo>
                      <a:pt x="5312" y="3320"/>
                    </a:lnTo>
                    <a:lnTo>
                      <a:pt x="6375" y="2457"/>
                    </a:lnTo>
                    <a:lnTo>
                      <a:pt x="7636" y="1727"/>
                    </a:lnTo>
                    <a:lnTo>
                      <a:pt x="8898" y="1129"/>
                    </a:lnTo>
                    <a:lnTo>
                      <a:pt x="10226" y="664"/>
                    </a:lnTo>
                    <a:lnTo>
                      <a:pt x="11620" y="332"/>
                    </a:lnTo>
                    <a:lnTo>
                      <a:pt x="13081" y="67"/>
                    </a:lnTo>
                    <a:lnTo>
                      <a:pt x="14608" y="0"/>
                    </a:lnTo>
                    <a:lnTo>
                      <a:pt x="14608" y="0"/>
                    </a:lnTo>
                    <a:lnTo>
                      <a:pt x="16135" y="67"/>
                    </a:lnTo>
                    <a:lnTo>
                      <a:pt x="17596" y="266"/>
                    </a:lnTo>
                    <a:lnTo>
                      <a:pt x="18990" y="664"/>
                    </a:lnTo>
                    <a:lnTo>
                      <a:pt x="20318" y="1129"/>
                    </a:lnTo>
                    <a:lnTo>
                      <a:pt x="21580" y="1727"/>
                    </a:lnTo>
                    <a:lnTo>
                      <a:pt x="22775" y="2457"/>
                    </a:lnTo>
                    <a:lnTo>
                      <a:pt x="23904" y="3254"/>
                    </a:lnTo>
                    <a:lnTo>
                      <a:pt x="24899" y="4183"/>
                    </a:lnTo>
                    <a:lnTo>
                      <a:pt x="25829" y="5246"/>
                    </a:lnTo>
                    <a:lnTo>
                      <a:pt x="26626" y="6375"/>
                    </a:lnTo>
                    <a:lnTo>
                      <a:pt x="27356" y="7570"/>
                    </a:lnTo>
                    <a:lnTo>
                      <a:pt x="27954" y="8831"/>
                    </a:lnTo>
                    <a:lnTo>
                      <a:pt x="28419" y="10159"/>
                    </a:lnTo>
                    <a:lnTo>
                      <a:pt x="28751" y="11554"/>
                    </a:lnTo>
                    <a:lnTo>
                      <a:pt x="29016" y="13014"/>
                    </a:lnTo>
                    <a:lnTo>
                      <a:pt x="29082" y="14541"/>
                    </a:lnTo>
                    <a:lnTo>
                      <a:pt x="29082" y="14541"/>
                    </a:lnTo>
                    <a:lnTo>
                      <a:pt x="29016" y="15405"/>
                    </a:lnTo>
                    <a:lnTo>
                      <a:pt x="28950" y="16268"/>
                    </a:lnTo>
                    <a:lnTo>
                      <a:pt x="28883" y="17131"/>
                    </a:lnTo>
                    <a:lnTo>
                      <a:pt x="28751" y="17928"/>
                    </a:lnTo>
                    <a:lnTo>
                      <a:pt x="28551" y="18724"/>
                    </a:lnTo>
                    <a:lnTo>
                      <a:pt x="28352" y="19455"/>
                    </a:lnTo>
                    <a:lnTo>
                      <a:pt x="28087" y="20185"/>
                    </a:lnTo>
                    <a:lnTo>
                      <a:pt x="27821" y="20916"/>
                    </a:lnTo>
                    <a:lnTo>
                      <a:pt x="27489" y="21580"/>
                    </a:lnTo>
                    <a:lnTo>
                      <a:pt x="27157" y="22244"/>
                    </a:lnTo>
                    <a:lnTo>
                      <a:pt x="26360" y="23439"/>
                    </a:lnTo>
                    <a:lnTo>
                      <a:pt x="25497" y="24501"/>
                    </a:lnTo>
                    <a:lnTo>
                      <a:pt x="24501" y="25431"/>
                    </a:lnTo>
                    <a:lnTo>
                      <a:pt x="23439" y="26294"/>
                    </a:lnTo>
                    <a:lnTo>
                      <a:pt x="22310" y="27024"/>
                    </a:lnTo>
                    <a:lnTo>
                      <a:pt x="21115" y="27688"/>
                    </a:lnTo>
                    <a:lnTo>
                      <a:pt x="19853" y="28219"/>
                    </a:lnTo>
                    <a:lnTo>
                      <a:pt x="18592" y="28618"/>
                    </a:lnTo>
                    <a:lnTo>
                      <a:pt x="17264" y="28883"/>
                    </a:lnTo>
                    <a:lnTo>
                      <a:pt x="15936" y="29082"/>
                    </a:lnTo>
                    <a:lnTo>
                      <a:pt x="14542" y="29082"/>
                    </a:lnTo>
                    <a:lnTo>
                      <a:pt x="13214" y="29082"/>
                    </a:lnTo>
                    <a:lnTo>
                      <a:pt x="11819" y="28883"/>
                    </a:lnTo>
                    <a:lnTo>
                      <a:pt x="10491" y="28618"/>
                    </a:lnTo>
                    <a:lnTo>
                      <a:pt x="9230" y="28219"/>
                    </a:lnTo>
                    <a:lnTo>
                      <a:pt x="7968" y="27688"/>
                    </a:lnTo>
                    <a:lnTo>
                      <a:pt x="6773" y="27091"/>
                    </a:lnTo>
                    <a:lnTo>
                      <a:pt x="5644" y="26360"/>
                    </a:lnTo>
                    <a:lnTo>
                      <a:pt x="4582" y="25497"/>
                    </a:lnTo>
                    <a:lnTo>
                      <a:pt x="3586" y="24501"/>
                    </a:lnTo>
                    <a:lnTo>
                      <a:pt x="2723" y="23439"/>
                    </a:lnTo>
                    <a:lnTo>
                      <a:pt x="1926" y="22244"/>
                    </a:lnTo>
                    <a:lnTo>
                      <a:pt x="1594" y="21580"/>
                    </a:lnTo>
                    <a:lnTo>
                      <a:pt x="1262" y="20916"/>
                    </a:lnTo>
                    <a:lnTo>
                      <a:pt x="996" y="20252"/>
                    </a:lnTo>
                    <a:lnTo>
                      <a:pt x="731" y="19521"/>
                    </a:lnTo>
                    <a:lnTo>
                      <a:pt x="532" y="18791"/>
                    </a:lnTo>
                    <a:lnTo>
                      <a:pt x="333" y="17994"/>
                    </a:lnTo>
                    <a:lnTo>
                      <a:pt x="200" y="17197"/>
                    </a:lnTo>
                    <a:lnTo>
                      <a:pt x="133" y="16334"/>
                    </a:lnTo>
                    <a:lnTo>
                      <a:pt x="67" y="15471"/>
                    </a:lnTo>
                    <a:lnTo>
                      <a:pt x="1" y="14608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34" name="Google Shape;4234;g34ed79b00d1_0_4221"/>
              <p:cNvSpPr/>
              <p:nvPr/>
            </p:nvSpPr>
            <p:spPr>
              <a:xfrm>
                <a:off x="5053275" y="4416175"/>
                <a:ext cx="599250" cy="607550"/>
              </a:xfrm>
              <a:custGeom>
                <a:rect b="b" l="l" r="r" t="t"/>
                <a:pathLst>
                  <a:path extrusionOk="0" fill="none" h="24302" w="23970">
                    <a:moveTo>
                      <a:pt x="23969" y="12151"/>
                    </a:moveTo>
                    <a:lnTo>
                      <a:pt x="23969" y="12151"/>
                    </a:lnTo>
                    <a:lnTo>
                      <a:pt x="23903" y="10690"/>
                    </a:lnTo>
                    <a:lnTo>
                      <a:pt x="23704" y="9296"/>
                    </a:lnTo>
                    <a:lnTo>
                      <a:pt x="23372" y="8034"/>
                    </a:lnTo>
                    <a:lnTo>
                      <a:pt x="22907" y="6839"/>
                    </a:lnTo>
                    <a:lnTo>
                      <a:pt x="22376" y="5777"/>
                    </a:lnTo>
                    <a:lnTo>
                      <a:pt x="21778" y="4781"/>
                    </a:lnTo>
                    <a:lnTo>
                      <a:pt x="21048" y="3851"/>
                    </a:lnTo>
                    <a:lnTo>
                      <a:pt x="20185" y="3054"/>
                    </a:lnTo>
                    <a:lnTo>
                      <a:pt x="19322" y="2324"/>
                    </a:lnTo>
                    <a:lnTo>
                      <a:pt x="18392" y="1726"/>
                    </a:lnTo>
                    <a:lnTo>
                      <a:pt x="17396" y="1195"/>
                    </a:lnTo>
                    <a:lnTo>
                      <a:pt x="16400" y="730"/>
                    </a:lnTo>
                    <a:lnTo>
                      <a:pt x="15338" y="398"/>
                    </a:lnTo>
                    <a:lnTo>
                      <a:pt x="14209" y="199"/>
                    </a:lnTo>
                    <a:lnTo>
                      <a:pt x="13080" y="67"/>
                    </a:lnTo>
                    <a:lnTo>
                      <a:pt x="12018" y="0"/>
                    </a:lnTo>
                    <a:lnTo>
                      <a:pt x="10889" y="0"/>
                    </a:lnTo>
                    <a:lnTo>
                      <a:pt x="9760" y="199"/>
                    </a:lnTo>
                    <a:lnTo>
                      <a:pt x="8632" y="398"/>
                    </a:lnTo>
                    <a:lnTo>
                      <a:pt x="7569" y="730"/>
                    </a:lnTo>
                    <a:lnTo>
                      <a:pt x="6573" y="1129"/>
                    </a:lnTo>
                    <a:lnTo>
                      <a:pt x="5577" y="1660"/>
                    </a:lnTo>
                    <a:lnTo>
                      <a:pt x="4648" y="2258"/>
                    </a:lnTo>
                    <a:lnTo>
                      <a:pt x="3785" y="2988"/>
                    </a:lnTo>
                    <a:lnTo>
                      <a:pt x="2921" y="3785"/>
                    </a:lnTo>
                    <a:lnTo>
                      <a:pt x="2191" y="4714"/>
                    </a:lnTo>
                    <a:lnTo>
                      <a:pt x="1594" y="5710"/>
                    </a:lnTo>
                    <a:lnTo>
                      <a:pt x="1062" y="6773"/>
                    </a:lnTo>
                    <a:lnTo>
                      <a:pt x="598" y="7968"/>
                    </a:lnTo>
                    <a:lnTo>
                      <a:pt x="266" y="9229"/>
                    </a:lnTo>
                    <a:lnTo>
                      <a:pt x="66" y="10624"/>
                    </a:lnTo>
                    <a:lnTo>
                      <a:pt x="0" y="12084"/>
                    </a:lnTo>
                    <a:lnTo>
                      <a:pt x="0" y="12084"/>
                    </a:lnTo>
                    <a:lnTo>
                      <a:pt x="66" y="13545"/>
                    </a:lnTo>
                    <a:lnTo>
                      <a:pt x="266" y="14940"/>
                    </a:lnTo>
                    <a:lnTo>
                      <a:pt x="598" y="16201"/>
                    </a:lnTo>
                    <a:lnTo>
                      <a:pt x="1062" y="17396"/>
                    </a:lnTo>
                    <a:lnTo>
                      <a:pt x="1594" y="18459"/>
                    </a:lnTo>
                    <a:lnTo>
                      <a:pt x="2191" y="19521"/>
                    </a:lnTo>
                    <a:lnTo>
                      <a:pt x="2921" y="20384"/>
                    </a:lnTo>
                    <a:lnTo>
                      <a:pt x="3785" y="21181"/>
                    </a:lnTo>
                    <a:lnTo>
                      <a:pt x="4648" y="21911"/>
                    </a:lnTo>
                    <a:lnTo>
                      <a:pt x="5577" y="22575"/>
                    </a:lnTo>
                    <a:lnTo>
                      <a:pt x="6573" y="23040"/>
                    </a:lnTo>
                    <a:lnTo>
                      <a:pt x="7569" y="23505"/>
                    </a:lnTo>
                    <a:lnTo>
                      <a:pt x="8632" y="23837"/>
                    </a:lnTo>
                    <a:lnTo>
                      <a:pt x="9760" y="24102"/>
                    </a:lnTo>
                    <a:lnTo>
                      <a:pt x="10889" y="24235"/>
                    </a:lnTo>
                    <a:lnTo>
                      <a:pt x="12018" y="24302"/>
                    </a:lnTo>
                    <a:lnTo>
                      <a:pt x="13080" y="24235"/>
                    </a:lnTo>
                    <a:lnTo>
                      <a:pt x="14209" y="24102"/>
                    </a:lnTo>
                    <a:lnTo>
                      <a:pt x="15338" y="23837"/>
                    </a:lnTo>
                    <a:lnTo>
                      <a:pt x="16400" y="23571"/>
                    </a:lnTo>
                    <a:lnTo>
                      <a:pt x="17396" y="23106"/>
                    </a:lnTo>
                    <a:lnTo>
                      <a:pt x="18392" y="22575"/>
                    </a:lnTo>
                    <a:lnTo>
                      <a:pt x="19322" y="21978"/>
                    </a:lnTo>
                    <a:lnTo>
                      <a:pt x="20185" y="21247"/>
                    </a:lnTo>
                    <a:lnTo>
                      <a:pt x="21048" y="20450"/>
                    </a:lnTo>
                    <a:lnTo>
                      <a:pt x="21778" y="19587"/>
                    </a:lnTo>
                    <a:lnTo>
                      <a:pt x="22376" y="18591"/>
                    </a:lnTo>
                    <a:lnTo>
                      <a:pt x="22907" y="17463"/>
                    </a:lnTo>
                    <a:lnTo>
                      <a:pt x="23372" y="16267"/>
                    </a:lnTo>
                    <a:lnTo>
                      <a:pt x="23704" y="15006"/>
                    </a:lnTo>
                    <a:lnTo>
                      <a:pt x="23903" y="13612"/>
                    </a:lnTo>
                    <a:lnTo>
                      <a:pt x="23969" y="12151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35" name="Google Shape;4235;g34ed79b00d1_0_4221"/>
              <p:cNvSpPr/>
              <p:nvPr/>
            </p:nvSpPr>
            <p:spPr>
              <a:xfrm>
                <a:off x="5212625" y="4510775"/>
                <a:ext cx="305450" cy="400075"/>
              </a:xfrm>
              <a:custGeom>
                <a:rect b="b" l="l" r="r" t="t"/>
                <a:pathLst>
                  <a:path extrusionOk="0" fill="none" h="16003" w="12218">
                    <a:moveTo>
                      <a:pt x="0" y="67"/>
                    </a:moveTo>
                    <a:lnTo>
                      <a:pt x="0" y="67"/>
                    </a:lnTo>
                    <a:lnTo>
                      <a:pt x="4316" y="1"/>
                    </a:lnTo>
                    <a:lnTo>
                      <a:pt x="5312" y="1"/>
                    </a:lnTo>
                    <a:lnTo>
                      <a:pt x="6308" y="67"/>
                    </a:lnTo>
                    <a:lnTo>
                      <a:pt x="7237" y="200"/>
                    </a:lnTo>
                    <a:lnTo>
                      <a:pt x="8167" y="333"/>
                    </a:lnTo>
                    <a:lnTo>
                      <a:pt x="8964" y="532"/>
                    </a:lnTo>
                    <a:lnTo>
                      <a:pt x="9694" y="864"/>
                    </a:lnTo>
                    <a:lnTo>
                      <a:pt x="10358" y="1262"/>
                    </a:lnTo>
                    <a:lnTo>
                      <a:pt x="10889" y="1727"/>
                    </a:lnTo>
                    <a:lnTo>
                      <a:pt x="11088" y="2059"/>
                    </a:lnTo>
                    <a:lnTo>
                      <a:pt x="11354" y="2325"/>
                    </a:lnTo>
                    <a:lnTo>
                      <a:pt x="11487" y="2723"/>
                    </a:lnTo>
                    <a:lnTo>
                      <a:pt x="11686" y="3055"/>
                    </a:lnTo>
                    <a:lnTo>
                      <a:pt x="11752" y="3520"/>
                    </a:lnTo>
                    <a:lnTo>
                      <a:pt x="11885" y="3918"/>
                    </a:lnTo>
                    <a:lnTo>
                      <a:pt x="11952" y="4981"/>
                    </a:lnTo>
                    <a:lnTo>
                      <a:pt x="11952" y="4981"/>
                    </a:lnTo>
                    <a:lnTo>
                      <a:pt x="11885" y="5844"/>
                    </a:lnTo>
                    <a:lnTo>
                      <a:pt x="11686" y="6640"/>
                    </a:lnTo>
                    <a:lnTo>
                      <a:pt x="11420" y="7371"/>
                    </a:lnTo>
                    <a:lnTo>
                      <a:pt x="11088" y="7968"/>
                    </a:lnTo>
                    <a:lnTo>
                      <a:pt x="10624" y="8433"/>
                    </a:lnTo>
                    <a:lnTo>
                      <a:pt x="10093" y="8898"/>
                    </a:lnTo>
                    <a:lnTo>
                      <a:pt x="9495" y="9230"/>
                    </a:lnTo>
                    <a:lnTo>
                      <a:pt x="8765" y="9496"/>
                    </a:lnTo>
                    <a:lnTo>
                      <a:pt x="12217" y="16003"/>
                    </a:lnTo>
                    <a:lnTo>
                      <a:pt x="8897" y="16003"/>
                    </a:lnTo>
                    <a:lnTo>
                      <a:pt x="5710" y="9894"/>
                    </a:lnTo>
                    <a:lnTo>
                      <a:pt x="3187" y="9894"/>
                    </a:lnTo>
                    <a:lnTo>
                      <a:pt x="3187" y="16003"/>
                    </a:lnTo>
                    <a:lnTo>
                      <a:pt x="0" y="16003"/>
                    </a:lnTo>
                    <a:lnTo>
                      <a:pt x="0" y="67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36" name="Google Shape;4236;g34ed79b00d1_0_4221"/>
              <p:cNvSpPr/>
              <p:nvPr/>
            </p:nvSpPr>
            <p:spPr>
              <a:xfrm>
                <a:off x="5292300" y="4582150"/>
                <a:ext cx="139450" cy="116225"/>
              </a:xfrm>
              <a:custGeom>
                <a:rect b="b" l="l" r="r" t="t"/>
                <a:pathLst>
                  <a:path extrusionOk="0" fill="none" h="4649" w="5578">
                    <a:moveTo>
                      <a:pt x="5578" y="2258"/>
                    </a:moveTo>
                    <a:lnTo>
                      <a:pt x="5578" y="2258"/>
                    </a:lnTo>
                    <a:lnTo>
                      <a:pt x="5578" y="1860"/>
                    </a:lnTo>
                    <a:lnTo>
                      <a:pt x="5445" y="1462"/>
                    </a:lnTo>
                    <a:lnTo>
                      <a:pt x="5312" y="1130"/>
                    </a:lnTo>
                    <a:lnTo>
                      <a:pt x="5113" y="798"/>
                    </a:lnTo>
                    <a:lnTo>
                      <a:pt x="4847" y="598"/>
                    </a:lnTo>
                    <a:lnTo>
                      <a:pt x="4582" y="399"/>
                    </a:lnTo>
                    <a:lnTo>
                      <a:pt x="4183" y="266"/>
                    </a:lnTo>
                    <a:lnTo>
                      <a:pt x="3851" y="200"/>
                    </a:lnTo>
                    <a:lnTo>
                      <a:pt x="2988" y="67"/>
                    </a:lnTo>
                    <a:lnTo>
                      <a:pt x="2059" y="1"/>
                    </a:lnTo>
                    <a:lnTo>
                      <a:pt x="0" y="1"/>
                    </a:lnTo>
                    <a:lnTo>
                      <a:pt x="0" y="4649"/>
                    </a:lnTo>
                    <a:lnTo>
                      <a:pt x="0" y="4649"/>
                    </a:lnTo>
                    <a:lnTo>
                      <a:pt x="2059" y="4649"/>
                    </a:lnTo>
                    <a:lnTo>
                      <a:pt x="2988" y="4582"/>
                    </a:lnTo>
                    <a:lnTo>
                      <a:pt x="3851" y="4516"/>
                    </a:lnTo>
                    <a:lnTo>
                      <a:pt x="4250" y="4383"/>
                    </a:lnTo>
                    <a:lnTo>
                      <a:pt x="4582" y="4250"/>
                    </a:lnTo>
                    <a:lnTo>
                      <a:pt x="4847" y="4051"/>
                    </a:lnTo>
                    <a:lnTo>
                      <a:pt x="5113" y="3852"/>
                    </a:lnTo>
                    <a:lnTo>
                      <a:pt x="5312" y="3520"/>
                    </a:lnTo>
                    <a:lnTo>
                      <a:pt x="5445" y="3188"/>
                    </a:lnTo>
                    <a:lnTo>
                      <a:pt x="5578" y="2790"/>
                    </a:lnTo>
                    <a:lnTo>
                      <a:pt x="5578" y="2258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37" name="Google Shape;4237;g34ed79b00d1_0_4221"/>
              <p:cNvSpPr/>
              <p:nvPr/>
            </p:nvSpPr>
            <p:spPr>
              <a:xfrm>
                <a:off x="1703525" y="4240200"/>
                <a:ext cx="1075650" cy="1236675"/>
              </a:xfrm>
              <a:custGeom>
                <a:rect b="b" l="l" r="r" t="t"/>
                <a:pathLst>
                  <a:path extrusionOk="0" h="49467" w="43026">
                    <a:moveTo>
                      <a:pt x="0" y="1"/>
                    </a:moveTo>
                    <a:lnTo>
                      <a:pt x="0" y="49467"/>
                    </a:lnTo>
                    <a:lnTo>
                      <a:pt x="43026" y="24634"/>
                    </a:lnTo>
                    <a:lnTo>
                      <a:pt x="39905" y="23904"/>
                    </a:lnTo>
                    <a:lnTo>
                      <a:pt x="36917" y="23041"/>
                    </a:lnTo>
                    <a:lnTo>
                      <a:pt x="33929" y="22111"/>
                    </a:lnTo>
                    <a:lnTo>
                      <a:pt x="30942" y="21049"/>
                    </a:lnTo>
                    <a:lnTo>
                      <a:pt x="28020" y="19854"/>
                    </a:lnTo>
                    <a:lnTo>
                      <a:pt x="25165" y="18592"/>
                    </a:lnTo>
                    <a:lnTo>
                      <a:pt x="22376" y="17198"/>
                    </a:lnTo>
                    <a:lnTo>
                      <a:pt x="19654" y="15671"/>
                    </a:lnTo>
                    <a:lnTo>
                      <a:pt x="16932" y="14077"/>
                    </a:lnTo>
                    <a:lnTo>
                      <a:pt x="14342" y="12351"/>
                    </a:lnTo>
                    <a:lnTo>
                      <a:pt x="11753" y="10558"/>
                    </a:lnTo>
                    <a:lnTo>
                      <a:pt x="9296" y="8633"/>
                    </a:lnTo>
                    <a:lnTo>
                      <a:pt x="6839" y="6641"/>
                    </a:lnTo>
                    <a:lnTo>
                      <a:pt x="4515" y="4516"/>
                    </a:lnTo>
                    <a:lnTo>
                      <a:pt x="2258" y="232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38" name="Google Shape;4238;g34ed79b00d1_0_4221"/>
              <p:cNvSpPr/>
              <p:nvPr/>
            </p:nvSpPr>
            <p:spPr>
              <a:xfrm>
                <a:off x="1703525" y="4240200"/>
                <a:ext cx="1075650" cy="1236675"/>
              </a:xfrm>
              <a:custGeom>
                <a:rect b="b" l="l" r="r" t="t"/>
                <a:pathLst>
                  <a:path extrusionOk="0" fill="none" h="49467" w="43026">
                    <a:moveTo>
                      <a:pt x="0" y="1"/>
                    </a:moveTo>
                    <a:lnTo>
                      <a:pt x="0" y="49467"/>
                    </a:lnTo>
                    <a:lnTo>
                      <a:pt x="43026" y="24634"/>
                    </a:lnTo>
                    <a:lnTo>
                      <a:pt x="43026" y="24634"/>
                    </a:lnTo>
                    <a:lnTo>
                      <a:pt x="39905" y="23904"/>
                    </a:lnTo>
                    <a:lnTo>
                      <a:pt x="36917" y="23041"/>
                    </a:lnTo>
                    <a:lnTo>
                      <a:pt x="33929" y="22111"/>
                    </a:lnTo>
                    <a:lnTo>
                      <a:pt x="30942" y="21049"/>
                    </a:lnTo>
                    <a:lnTo>
                      <a:pt x="28020" y="19854"/>
                    </a:lnTo>
                    <a:lnTo>
                      <a:pt x="25165" y="18592"/>
                    </a:lnTo>
                    <a:lnTo>
                      <a:pt x="22376" y="17198"/>
                    </a:lnTo>
                    <a:lnTo>
                      <a:pt x="19654" y="15671"/>
                    </a:lnTo>
                    <a:lnTo>
                      <a:pt x="16932" y="14077"/>
                    </a:lnTo>
                    <a:lnTo>
                      <a:pt x="14342" y="12351"/>
                    </a:lnTo>
                    <a:lnTo>
                      <a:pt x="11753" y="10558"/>
                    </a:lnTo>
                    <a:lnTo>
                      <a:pt x="9296" y="8633"/>
                    </a:lnTo>
                    <a:lnTo>
                      <a:pt x="6839" y="6641"/>
                    </a:lnTo>
                    <a:lnTo>
                      <a:pt x="4515" y="4516"/>
                    </a:lnTo>
                    <a:lnTo>
                      <a:pt x="2258" y="2325"/>
                    </a:lnTo>
                    <a:lnTo>
                      <a:pt x="0" y="1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39" name="Google Shape;4239;g34ed79b00d1_0_4221"/>
              <p:cNvSpPr/>
              <p:nvPr/>
            </p:nvSpPr>
            <p:spPr>
              <a:xfrm>
                <a:off x="1703525" y="238125"/>
                <a:ext cx="1067350" cy="1228375"/>
              </a:xfrm>
              <a:custGeom>
                <a:rect b="b" l="l" r="r" t="t"/>
                <a:pathLst>
                  <a:path extrusionOk="0" h="49135" w="42694">
                    <a:moveTo>
                      <a:pt x="0" y="0"/>
                    </a:moveTo>
                    <a:lnTo>
                      <a:pt x="0" y="49134"/>
                    </a:lnTo>
                    <a:lnTo>
                      <a:pt x="2324" y="46744"/>
                    </a:lnTo>
                    <a:lnTo>
                      <a:pt x="4648" y="44486"/>
                    </a:lnTo>
                    <a:lnTo>
                      <a:pt x="7105" y="42362"/>
                    </a:lnTo>
                    <a:lnTo>
                      <a:pt x="9628" y="40303"/>
                    </a:lnTo>
                    <a:lnTo>
                      <a:pt x="12151" y="38378"/>
                    </a:lnTo>
                    <a:lnTo>
                      <a:pt x="14741" y="36585"/>
                    </a:lnTo>
                    <a:lnTo>
                      <a:pt x="17397" y="34859"/>
                    </a:lnTo>
                    <a:lnTo>
                      <a:pt x="20119" y="33265"/>
                    </a:lnTo>
                    <a:lnTo>
                      <a:pt x="22841" y="31804"/>
                    </a:lnTo>
                    <a:lnTo>
                      <a:pt x="25630" y="30410"/>
                    </a:lnTo>
                    <a:lnTo>
                      <a:pt x="28418" y="29148"/>
                    </a:lnTo>
                    <a:lnTo>
                      <a:pt x="31274" y="28020"/>
                    </a:lnTo>
                    <a:lnTo>
                      <a:pt x="34129" y="27024"/>
                    </a:lnTo>
                    <a:lnTo>
                      <a:pt x="36984" y="26094"/>
                    </a:lnTo>
                    <a:lnTo>
                      <a:pt x="39839" y="25297"/>
                    </a:lnTo>
                    <a:lnTo>
                      <a:pt x="42694" y="2463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40" name="Google Shape;4240;g34ed79b00d1_0_4221"/>
              <p:cNvSpPr/>
              <p:nvPr/>
            </p:nvSpPr>
            <p:spPr>
              <a:xfrm>
                <a:off x="1703525" y="238125"/>
                <a:ext cx="1067350" cy="1228375"/>
              </a:xfrm>
              <a:custGeom>
                <a:rect b="b" l="l" r="r" t="t"/>
                <a:pathLst>
                  <a:path extrusionOk="0" fill="none" h="49135" w="42694">
                    <a:moveTo>
                      <a:pt x="42694" y="24633"/>
                    </a:moveTo>
                    <a:lnTo>
                      <a:pt x="0" y="0"/>
                    </a:lnTo>
                    <a:lnTo>
                      <a:pt x="0" y="49134"/>
                    </a:lnTo>
                    <a:lnTo>
                      <a:pt x="0" y="49134"/>
                    </a:lnTo>
                    <a:lnTo>
                      <a:pt x="2324" y="46744"/>
                    </a:lnTo>
                    <a:lnTo>
                      <a:pt x="4648" y="44486"/>
                    </a:lnTo>
                    <a:lnTo>
                      <a:pt x="7105" y="42362"/>
                    </a:lnTo>
                    <a:lnTo>
                      <a:pt x="9628" y="40303"/>
                    </a:lnTo>
                    <a:lnTo>
                      <a:pt x="12151" y="38378"/>
                    </a:lnTo>
                    <a:lnTo>
                      <a:pt x="14741" y="36585"/>
                    </a:lnTo>
                    <a:lnTo>
                      <a:pt x="17397" y="34859"/>
                    </a:lnTo>
                    <a:lnTo>
                      <a:pt x="20119" y="33265"/>
                    </a:lnTo>
                    <a:lnTo>
                      <a:pt x="22841" y="31804"/>
                    </a:lnTo>
                    <a:lnTo>
                      <a:pt x="25630" y="30410"/>
                    </a:lnTo>
                    <a:lnTo>
                      <a:pt x="28418" y="29148"/>
                    </a:lnTo>
                    <a:lnTo>
                      <a:pt x="31274" y="28020"/>
                    </a:lnTo>
                    <a:lnTo>
                      <a:pt x="34129" y="27024"/>
                    </a:lnTo>
                    <a:lnTo>
                      <a:pt x="36984" y="26094"/>
                    </a:lnTo>
                    <a:lnTo>
                      <a:pt x="39839" y="25297"/>
                    </a:lnTo>
                    <a:lnTo>
                      <a:pt x="42694" y="24633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41" name="Google Shape;4241;g34ed79b00d1_0_4221"/>
              <p:cNvSpPr/>
              <p:nvPr/>
            </p:nvSpPr>
            <p:spPr>
              <a:xfrm>
                <a:off x="5162825" y="2236675"/>
                <a:ext cx="1077300" cy="1243300"/>
              </a:xfrm>
              <a:custGeom>
                <a:rect b="b" l="l" r="r" t="t"/>
                <a:pathLst>
                  <a:path extrusionOk="0" h="49732" w="43092">
                    <a:moveTo>
                      <a:pt x="133" y="0"/>
                    </a:moveTo>
                    <a:lnTo>
                      <a:pt x="996" y="3055"/>
                    </a:lnTo>
                    <a:lnTo>
                      <a:pt x="1793" y="6109"/>
                    </a:lnTo>
                    <a:lnTo>
                      <a:pt x="2457" y="9163"/>
                    </a:lnTo>
                    <a:lnTo>
                      <a:pt x="2988" y="12284"/>
                    </a:lnTo>
                    <a:lnTo>
                      <a:pt x="3386" y="15405"/>
                    </a:lnTo>
                    <a:lnTo>
                      <a:pt x="3718" y="18525"/>
                    </a:lnTo>
                    <a:lnTo>
                      <a:pt x="3851" y="21646"/>
                    </a:lnTo>
                    <a:lnTo>
                      <a:pt x="3918" y="24833"/>
                    </a:lnTo>
                    <a:lnTo>
                      <a:pt x="3851" y="27954"/>
                    </a:lnTo>
                    <a:lnTo>
                      <a:pt x="3652" y="31074"/>
                    </a:lnTo>
                    <a:lnTo>
                      <a:pt x="3386" y="34261"/>
                    </a:lnTo>
                    <a:lnTo>
                      <a:pt x="2922" y="37382"/>
                    </a:lnTo>
                    <a:lnTo>
                      <a:pt x="2391" y="40503"/>
                    </a:lnTo>
                    <a:lnTo>
                      <a:pt x="1727" y="43557"/>
                    </a:lnTo>
                    <a:lnTo>
                      <a:pt x="930" y="46678"/>
                    </a:lnTo>
                    <a:lnTo>
                      <a:pt x="0" y="49732"/>
                    </a:lnTo>
                    <a:lnTo>
                      <a:pt x="43092" y="24833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42" name="Google Shape;4242;g34ed79b00d1_0_4221"/>
              <p:cNvSpPr/>
              <p:nvPr/>
            </p:nvSpPr>
            <p:spPr>
              <a:xfrm>
                <a:off x="2412325" y="1011650"/>
                <a:ext cx="1185200" cy="212500"/>
              </a:xfrm>
              <a:custGeom>
                <a:rect b="b" l="l" r="r" t="t"/>
                <a:pathLst>
                  <a:path extrusionOk="0" h="8500" w="47408">
                    <a:moveTo>
                      <a:pt x="33730" y="0"/>
                    </a:moveTo>
                    <a:lnTo>
                      <a:pt x="30410" y="67"/>
                    </a:lnTo>
                    <a:lnTo>
                      <a:pt x="27223" y="199"/>
                    </a:lnTo>
                    <a:lnTo>
                      <a:pt x="24036" y="531"/>
                    </a:lnTo>
                    <a:lnTo>
                      <a:pt x="20982" y="863"/>
                    </a:lnTo>
                    <a:lnTo>
                      <a:pt x="17994" y="1395"/>
                    </a:lnTo>
                    <a:lnTo>
                      <a:pt x="15072" y="1926"/>
                    </a:lnTo>
                    <a:lnTo>
                      <a:pt x="12284" y="2590"/>
                    </a:lnTo>
                    <a:lnTo>
                      <a:pt x="9561" y="3320"/>
                    </a:lnTo>
                    <a:lnTo>
                      <a:pt x="6972" y="4050"/>
                    </a:lnTo>
                    <a:lnTo>
                      <a:pt x="4515" y="4914"/>
                    </a:lnTo>
                    <a:lnTo>
                      <a:pt x="2191" y="5710"/>
                    </a:lnTo>
                    <a:lnTo>
                      <a:pt x="0" y="6640"/>
                    </a:lnTo>
                    <a:lnTo>
                      <a:pt x="1195" y="6374"/>
                    </a:lnTo>
                    <a:lnTo>
                      <a:pt x="2590" y="6242"/>
                    </a:lnTo>
                    <a:lnTo>
                      <a:pt x="4050" y="6109"/>
                    </a:lnTo>
                    <a:lnTo>
                      <a:pt x="5644" y="6042"/>
                    </a:lnTo>
                    <a:lnTo>
                      <a:pt x="7304" y="6042"/>
                    </a:lnTo>
                    <a:lnTo>
                      <a:pt x="9030" y="6109"/>
                    </a:lnTo>
                    <a:lnTo>
                      <a:pt x="10823" y="6175"/>
                    </a:lnTo>
                    <a:lnTo>
                      <a:pt x="12616" y="6308"/>
                    </a:lnTo>
                    <a:lnTo>
                      <a:pt x="16201" y="6706"/>
                    </a:lnTo>
                    <a:lnTo>
                      <a:pt x="19720" y="7171"/>
                    </a:lnTo>
                    <a:lnTo>
                      <a:pt x="22907" y="7769"/>
                    </a:lnTo>
                    <a:lnTo>
                      <a:pt x="24368" y="8101"/>
                    </a:lnTo>
                    <a:lnTo>
                      <a:pt x="25696" y="8499"/>
                    </a:lnTo>
                    <a:lnTo>
                      <a:pt x="26758" y="7702"/>
                    </a:lnTo>
                    <a:lnTo>
                      <a:pt x="27887" y="6972"/>
                    </a:lnTo>
                    <a:lnTo>
                      <a:pt x="29016" y="6242"/>
                    </a:lnTo>
                    <a:lnTo>
                      <a:pt x="30211" y="5578"/>
                    </a:lnTo>
                    <a:lnTo>
                      <a:pt x="31472" y="4980"/>
                    </a:lnTo>
                    <a:lnTo>
                      <a:pt x="32800" y="4382"/>
                    </a:lnTo>
                    <a:lnTo>
                      <a:pt x="34128" y="3918"/>
                    </a:lnTo>
                    <a:lnTo>
                      <a:pt x="35523" y="3386"/>
                    </a:lnTo>
                    <a:lnTo>
                      <a:pt x="36983" y="2988"/>
                    </a:lnTo>
                    <a:lnTo>
                      <a:pt x="38378" y="2590"/>
                    </a:lnTo>
                    <a:lnTo>
                      <a:pt x="39905" y="2258"/>
                    </a:lnTo>
                    <a:lnTo>
                      <a:pt x="41366" y="1992"/>
                    </a:lnTo>
                    <a:lnTo>
                      <a:pt x="42893" y="1726"/>
                    </a:lnTo>
                    <a:lnTo>
                      <a:pt x="44353" y="1527"/>
                    </a:lnTo>
                    <a:lnTo>
                      <a:pt x="45881" y="1395"/>
                    </a:lnTo>
                    <a:lnTo>
                      <a:pt x="47408" y="1262"/>
                    </a:lnTo>
                    <a:lnTo>
                      <a:pt x="45681" y="996"/>
                    </a:lnTo>
                    <a:lnTo>
                      <a:pt x="43955" y="731"/>
                    </a:lnTo>
                    <a:lnTo>
                      <a:pt x="40502" y="332"/>
                    </a:lnTo>
                    <a:lnTo>
                      <a:pt x="37116" y="133"/>
                    </a:lnTo>
                    <a:lnTo>
                      <a:pt x="3373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43" name="Google Shape;4243;g34ed79b00d1_0_4221"/>
              <p:cNvSpPr/>
              <p:nvPr/>
            </p:nvSpPr>
            <p:spPr>
              <a:xfrm>
                <a:off x="2412325" y="1011650"/>
                <a:ext cx="1185200" cy="212500"/>
              </a:xfrm>
              <a:custGeom>
                <a:rect b="b" l="l" r="r" t="t"/>
                <a:pathLst>
                  <a:path extrusionOk="0" fill="none" h="8500" w="47408">
                    <a:moveTo>
                      <a:pt x="0" y="6640"/>
                    </a:moveTo>
                    <a:lnTo>
                      <a:pt x="0" y="6640"/>
                    </a:lnTo>
                    <a:lnTo>
                      <a:pt x="1195" y="6374"/>
                    </a:lnTo>
                    <a:lnTo>
                      <a:pt x="2590" y="6242"/>
                    </a:lnTo>
                    <a:lnTo>
                      <a:pt x="4050" y="6109"/>
                    </a:lnTo>
                    <a:lnTo>
                      <a:pt x="5644" y="6042"/>
                    </a:lnTo>
                    <a:lnTo>
                      <a:pt x="7304" y="6042"/>
                    </a:lnTo>
                    <a:lnTo>
                      <a:pt x="9030" y="6109"/>
                    </a:lnTo>
                    <a:lnTo>
                      <a:pt x="10823" y="6175"/>
                    </a:lnTo>
                    <a:lnTo>
                      <a:pt x="12616" y="6308"/>
                    </a:lnTo>
                    <a:lnTo>
                      <a:pt x="16201" y="6706"/>
                    </a:lnTo>
                    <a:lnTo>
                      <a:pt x="19720" y="7171"/>
                    </a:lnTo>
                    <a:lnTo>
                      <a:pt x="22907" y="7769"/>
                    </a:lnTo>
                    <a:lnTo>
                      <a:pt x="24368" y="8101"/>
                    </a:lnTo>
                    <a:lnTo>
                      <a:pt x="25696" y="8499"/>
                    </a:lnTo>
                    <a:lnTo>
                      <a:pt x="25696" y="8499"/>
                    </a:lnTo>
                    <a:lnTo>
                      <a:pt x="26758" y="7702"/>
                    </a:lnTo>
                    <a:lnTo>
                      <a:pt x="27887" y="6972"/>
                    </a:lnTo>
                    <a:lnTo>
                      <a:pt x="29016" y="6242"/>
                    </a:lnTo>
                    <a:lnTo>
                      <a:pt x="30211" y="5578"/>
                    </a:lnTo>
                    <a:lnTo>
                      <a:pt x="31472" y="4980"/>
                    </a:lnTo>
                    <a:lnTo>
                      <a:pt x="32800" y="4382"/>
                    </a:lnTo>
                    <a:lnTo>
                      <a:pt x="34128" y="3918"/>
                    </a:lnTo>
                    <a:lnTo>
                      <a:pt x="35523" y="3386"/>
                    </a:lnTo>
                    <a:lnTo>
                      <a:pt x="36983" y="2988"/>
                    </a:lnTo>
                    <a:lnTo>
                      <a:pt x="38378" y="2590"/>
                    </a:lnTo>
                    <a:lnTo>
                      <a:pt x="39905" y="2258"/>
                    </a:lnTo>
                    <a:lnTo>
                      <a:pt x="41366" y="1992"/>
                    </a:lnTo>
                    <a:lnTo>
                      <a:pt x="42893" y="1726"/>
                    </a:lnTo>
                    <a:lnTo>
                      <a:pt x="44353" y="1527"/>
                    </a:lnTo>
                    <a:lnTo>
                      <a:pt x="45881" y="1395"/>
                    </a:lnTo>
                    <a:lnTo>
                      <a:pt x="47408" y="1262"/>
                    </a:lnTo>
                    <a:lnTo>
                      <a:pt x="47408" y="1262"/>
                    </a:lnTo>
                    <a:lnTo>
                      <a:pt x="45681" y="996"/>
                    </a:lnTo>
                    <a:lnTo>
                      <a:pt x="43955" y="731"/>
                    </a:lnTo>
                    <a:lnTo>
                      <a:pt x="40502" y="332"/>
                    </a:lnTo>
                    <a:lnTo>
                      <a:pt x="37116" y="133"/>
                    </a:lnTo>
                    <a:lnTo>
                      <a:pt x="33730" y="0"/>
                    </a:lnTo>
                    <a:lnTo>
                      <a:pt x="30410" y="67"/>
                    </a:lnTo>
                    <a:lnTo>
                      <a:pt x="27223" y="199"/>
                    </a:lnTo>
                    <a:lnTo>
                      <a:pt x="24036" y="531"/>
                    </a:lnTo>
                    <a:lnTo>
                      <a:pt x="20982" y="863"/>
                    </a:lnTo>
                    <a:lnTo>
                      <a:pt x="17994" y="1395"/>
                    </a:lnTo>
                    <a:lnTo>
                      <a:pt x="15072" y="1926"/>
                    </a:lnTo>
                    <a:lnTo>
                      <a:pt x="12284" y="2590"/>
                    </a:lnTo>
                    <a:lnTo>
                      <a:pt x="9561" y="3320"/>
                    </a:lnTo>
                    <a:lnTo>
                      <a:pt x="6972" y="4050"/>
                    </a:lnTo>
                    <a:lnTo>
                      <a:pt x="4515" y="4914"/>
                    </a:lnTo>
                    <a:lnTo>
                      <a:pt x="2191" y="5710"/>
                    </a:lnTo>
                    <a:lnTo>
                      <a:pt x="0" y="664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44" name="Google Shape;4244;g34ed79b00d1_0_4221"/>
              <p:cNvSpPr/>
              <p:nvPr/>
            </p:nvSpPr>
            <p:spPr>
              <a:xfrm>
                <a:off x="2565025" y="2533800"/>
                <a:ext cx="1894000" cy="1138750"/>
              </a:xfrm>
              <a:custGeom>
                <a:rect b="b" l="l" r="r" t="t"/>
                <a:pathLst>
                  <a:path extrusionOk="0" h="45550" w="75760">
                    <a:moveTo>
                      <a:pt x="23904" y="1"/>
                    </a:moveTo>
                    <a:lnTo>
                      <a:pt x="20650" y="3453"/>
                    </a:lnTo>
                    <a:lnTo>
                      <a:pt x="17330" y="7171"/>
                    </a:lnTo>
                    <a:lnTo>
                      <a:pt x="14143" y="10956"/>
                    </a:lnTo>
                    <a:lnTo>
                      <a:pt x="11089" y="14807"/>
                    </a:lnTo>
                    <a:lnTo>
                      <a:pt x="8101" y="18725"/>
                    </a:lnTo>
                    <a:lnTo>
                      <a:pt x="5246" y="22708"/>
                    </a:lnTo>
                    <a:lnTo>
                      <a:pt x="2524" y="26559"/>
                    </a:lnTo>
                    <a:lnTo>
                      <a:pt x="1" y="30411"/>
                    </a:lnTo>
                    <a:lnTo>
                      <a:pt x="1993" y="31938"/>
                    </a:lnTo>
                    <a:lnTo>
                      <a:pt x="3984" y="33398"/>
                    </a:lnTo>
                    <a:lnTo>
                      <a:pt x="6109" y="34793"/>
                    </a:lnTo>
                    <a:lnTo>
                      <a:pt x="8300" y="36121"/>
                    </a:lnTo>
                    <a:lnTo>
                      <a:pt x="10558" y="37316"/>
                    </a:lnTo>
                    <a:lnTo>
                      <a:pt x="12815" y="38511"/>
                    </a:lnTo>
                    <a:lnTo>
                      <a:pt x="15139" y="39573"/>
                    </a:lnTo>
                    <a:lnTo>
                      <a:pt x="17529" y="40569"/>
                    </a:lnTo>
                    <a:lnTo>
                      <a:pt x="19986" y="41432"/>
                    </a:lnTo>
                    <a:lnTo>
                      <a:pt x="22443" y="42296"/>
                    </a:lnTo>
                    <a:lnTo>
                      <a:pt x="24900" y="43026"/>
                    </a:lnTo>
                    <a:lnTo>
                      <a:pt x="27423" y="43690"/>
                    </a:lnTo>
                    <a:lnTo>
                      <a:pt x="30012" y="44221"/>
                    </a:lnTo>
                    <a:lnTo>
                      <a:pt x="32535" y="44686"/>
                    </a:lnTo>
                    <a:lnTo>
                      <a:pt x="35125" y="45018"/>
                    </a:lnTo>
                    <a:lnTo>
                      <a:pt x="37648" y="45350"/>
                    </a:lnTo>
                    <a:lnTo>
                      <a:pt x="40237" y="45483"/>
                    </a:lnTo>
                    <a:lnTo>
                      <a:pt x="42827" y="45549"/>
                    </a:lnTo>
                    <a:lnTo>
                      <a:pt x="45350" y="45549"/>
                    </a:lnTo>
                    <a:lnTo>
                      <a:pt x="47939" y="45416"/>
                    </a:lnTo>
                    <a:lnTo>
                      <a:pt x="50462" y="45217"/>
                    </a:lnTo>
                    <a:lnTo>
                      <a:pt x="52986" y="44885"/>
                    </a:lnTo>
                    <a:lnTo>
                      <a:pt x="55442" y="44487"/>
                    </a:lnTo>
                    <a:lnTo>
                      <a:pt x="57899" y="43956"/>
                    </a:lnTo>
                    <a:lnTo>
                      <a:pt x="60289" y="43292"/>
                    </a:lnTo>
                    <a:lnTo>
                      <a:pt x="62680" y="42561"/>
                    </a:lnTo>
                    <a:lnTo>
                      <a:pt x="65003" y="41698"/>
                    </a:lnTo>
                    <a:lnTo>
                      <a:pt x="67261" y="40702"/>
                    </a:lnTo>
                    <a:lnTo>
                      <a:pt x="69518" y="39640"/>
                    </a:lnTo>
                    <a:lnTo>
                      <a:pt x="71643" y="38445"/>
                    </a:lnTo>
                    <a:lnTo>
                      <a:pt x="73768" y="37117"/>
                    </a:lnTo>
                    <a:lnTo>
                      <a:pt x="75760" y="35656"/>
                    </a:lnTo>
                    <a:lnTo>
                      <a:pt x="75361" y="32270"/>
                    </a:lnTo>
                    <a:lnTo>
                      <a:pt x="74764" y="28883"/>
                    </a:lnTo>
                    <a:lnTo>
                      <a:pt x="74166" y="25431"/>
                    </a:lnTo>
                    <a:lnTo>
                      <a:pt x="73370" y="21978"/>
                    </a:lnTo>
                    <a:lnTo>
                      <a:pt x="72440" y="18525"/>
                    </a:lnTo>
                    <a:lnTo>
                      <a:pt x="71444" y="15073"/>
                    </a:lnTo>
                    <a:lnTo>
                      <a:pt x="70315" y="11620"/>
                    </a:lnTo>
                    <a:lnTo>
                      <a:pt x="69054" y="8167"/>
                    </a:lnTo>
                    <a:lnTo>
                      <a:pt x="67659" y="8765"/>
                    </a:lnTo>
                    <a:lnTo>
                      <a:pt x="66265" y="9296"/>
                    </a:lnTo>
                    <a:lnTo>
                      <a:pt x="64804" y="9761"/>
                    </a:lnTo>
                    <a:lnTo>
                      <a:pt x="63410" y="10159"/>
                    </a:lnTo>
                    <a:lnTo>
                      <a:pt x="61949" y="10491"/>
                    </a:lnTo>
                    <a:lnTo>
                      <a:pt x="60488" y="10757"/>
                    </a:lnTo>
                    <a:lnTo>
                      <a:pt x="58961" y="11022"/>
                    </a:lnTo>
                    <a:lnTo>
                      <a:pt x="57501" y="11155"/>
                    </a:lnTo>
                    <a:lnTo>
                      <a:pt x="56040" y="11288"/>
                    </a:lnTo>
                    <a:lnTo>
                      <a:pt x="54513" y="11354"/>
                    </a:lnTo>
                    <a:lnTo>
                      <a:pt x="52986" y="11354"/>
                    </a:lnTo>
                    <a:lnTo>
                      <a:pt x="51525" y="11288"/>
                    </a:lnTo>
                    <a:lnTo>
                      <a:pt x="49998" y="11155"/>
                    </a:lnTo>
                    <a:lnTo>
                      <a:pt x="48537" y="11022"/>
                    </a:lnTo>
                    <a:lnTo>
                      <a:pt x="47010" y="10757"/>
                    </a:lnTo>
                    <a:lnTo>
                      <a:pt x="45549" y="10491"/>
                    </a:lnTo>
                    <a:lnTo>
                      <a:pt x="44088" y="10226"/>
                    </a:lnTo>
                    <a:lnTo>
                      <a:pt x="42561" y="9827"/>
                    </a:lnTo>
                    <a:lnTo>
                      <a:pt x="41100" y="9429"/>
                    </a:lnTo>
                    <a:lnTo>
                      <a:pt x="39706" y="8964"/>
                    </a:lnTo>
                    <a:lnTo>
                      <a:pt x="38245" y="8433"/>
                    </a:lnTo>
                    <a:lnTo>
                      <a:pt x="36851" y="7902"/>
                    </a:lnTo>
                    <a:lnTo>
                      <a:pt x="35457" y="7304"/>
                    </a:lnTo>
                    <a:lnTo>
                      <a:pt x="34062" y="6640"/>
                    </a:lnTo>
                    <a:lnTo>
                      <a:pt x="32668" y="5976"/>
                    </a:lnTo>
                    <a:lnTo>
                      <a:pt x="31340" y="5246"/>
                    </a:lnTo>
                    <a:lnTo>
                      <a:pt x="30079" y="4449"/>
                    </a:lnTo>
                    <a:lnTo>
                      <a:pt x="28751" y="3652"/>
                    </a:lnTo>
                    <a:lnTo>
                      <a:pt x="27489" y="2789"/>
                    </a:lnTo>
                    <a:lnTo>
                      <a:pt x="26294" y="1860"/>
                    </a:lnTo>
                    <a:lnTo>
                      <a:pt x="25099" y="930"/>
                    </a:lnTo>
                    <a:lnTo>
                      <a:pt x="2390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45" name="Google Shape;4245;g34ed79b00d1_0_4221"/>
              <p:cNvSpPr/>
              <p:nvPr/>
            </p:nvSpPr>
            <p:spPr>
              <a:xfrm>
                <a:off x="2565025" y="2533800"/>
                <a:ext cx="1894000" cy="1138750"/>
              </a:xfrm>
              <a:custGeom>
                <a:rect b="b" l="l" r="r" t="t"/>
                <a:pathLst>
                  <a:path extrusionOk="0" fill="none" h="45550" w="75760">
                    <a:moveTo>
                      <a:pt x="75760" y="35656"/>
                    </a:moveTo>
                    <a:lnTo>
                      <a:pt x="75760" y="35656"/>
                    </a:lnTo>
                    <a:lnTo>
                      <a:pt x="75361" y="32270"/>
                    </a:lnTo>
                    <a:lnTo>
                      <a:pt x="74764" y="28883"/>
                    </a:lnTo>
                    <a:lnTo>
                      <a:pt x="74166" y="25431"/>
                    </a:lnTo>
                    <a:lnTo>
                      <a:pt x="73370" y="21978"/>
                    </a:lnTo>
                    <a:lnTo>
                      <a:pt x="72440" y="18525"/>
                    </a:lnTo>
                    <a:lnTo>
                      <a:pt x="71444" y="15073"/>
                    </a:lnTo>
                    <a:lnTo>
                      <a:pt x="70315" y="11620"/>
                    </a:lnTo>
                    <a:lnTo>
                      <a:pt x="69054" y="8167"/>
                    </a:lnTo>
                    <a:lnTo>
                      <a:pt x="69054" y="8167"/>
                    </a:lnTo>
                    <a:lnTo>
                      <a:pt x="67659" y="8765"/>
                    </a:lnTo>
                    <a:lnTo>
                      <a:pt x="66265" y="9296"/>
                    </a:lnTo>
                    <a:lnTo>
                      <a:pt x="64804" y="9761"/>
                    </a:lnTo>
                    <a:lnTo>
                      <a:pt x="63410" y="10159"/>
                    </a:lnTo>
                    <a:lnTo>
                      <a:pt x="61949" y="10491"/>
                    </a:lnTo>
                    <a:lnTo>
                      <a:pt x="60488" y="10757"/>
                    </a:lnTo>
                    <a:lnTo>
                      <a:pt x="58961" y="11022"/>
                    </a:lnTo>
                    <a:lnTo>
                      <a:pt x="57501" y="11155"/>
                    </a:lnTo>
                    <a:lnTo>
                      <a:pt x="56040" y="11288"/>
                    </a:lnTo>
                    <a:lnTo>
                      <a:pt x="54513" y="11354"/>
                    </a:lnTo>
                    <a:lnTo>
                      <a:pt x="52986" y="11354"/>
                    </a:lnTo>
                    <a:lnTo>
                      <a:pt x="51525" y="11288"/>
                    </a:lnTo>
                    <a:lnTo>
                      <a:pt x="49998" y="11155"/>
                    </a:lnTo>
                    <a:lnTo>
                      <a:pt x="48537" y="11022"/>
                    </a:lnTo>
                    <a:lnTo>
                      <a:pt x="47010" y="10757"/>
                    </a:lnTo>
                    <a:lnTo>
                      <a:pt x="45549" y="10491"/>
                    </a:lnTo>
                    <a:lnTo>
                      <a:pt x="44088" y="10226"/>
                    </a:lnTo>
                    <a:lnTo>
                      <a:pt x="42561" y="9827"/>
                    </a:lnTo>
                    <a:lnTo>
                      <a:pt x="41100" y="9429"/>
                    </a:lnTo>
                    <a:lnTo>
                      <a:pt x="39706" y="8964"/>
                    </a:lnTo>
                    <a:lnTo>
                      <a:pt x="38245" y="8433"/>
                    </a:lnTo>
                    <a:lnTo>
                      <a:pt x="36851" y="7902"/>
                    </a:lnTo>
                    <a:lnTo>
                      <a:pt x="35457" y="7304"/>
                    </a:lnTo>
                    <a:lnTo>
                      <a:pt x="34062" y="6640"/>
                    </a:lnTo>
                    <a:lnTo>
                      <a:pt x="32668" y="5976"/>
                    </a:lnTo>
                    <a:lnTo>
                      <a:pt x="31340" y="5246"/>
                    </a:lnTo>
                    <a:lnTo>
                      <a:pt x="30079" y="4449"/>
                    </a:lnTo>
                    <a:lnTo>
                      <a:pt x="28751" y="3652"/>
                    </a:lnTo>
                    <a:lnTo>
                      <a:pt x="27489" y="2789"/>
                    </a:lnTo>
                    <a:lnTo>
                      <a:pt x="26294" y="1860"/>
                    </a:lnTo>
                    <a:lnTo>
                      <a:pt x="25099" y="930"/>
                    </a:lnTo>
                    <a:lnTo>
                      <a:pt x="23904" y="1"/>
                    </a:lnTo>
                    <a:lnTo>
                      <a:pt x="23904" y="1"/>
                    </a:lnTo>
                    <a:lnTo>
                      <a:pt x="20650" y="3453"/>
                    </a:lnTo>
                    <a:lnTo>
                      <a:pt x="17330" y="7171"/>
                    </a:lnTo>
                    <a:lnTo>
                      <a:pt x="14143" y="10956"/>
                    </a:lnTo>
                    <a:lnTo>
                      <a:pt x="11089" y="14807"/>
                    </a:lnTo>
                    <a:lnTo>
                      <a:pt x="8101" y="18725"/>
                    </a:lnTo>
                    <a:lnTo>
                      <a:pt x="5246" y="22708"/>
                    </a:lnTo>
                    <a:lnTo>
                      <a:pt x="2524" y="26559"/>
                    </a:lnTo>
                    <a:lnTo>
                      <a:pt x="1" y="30411"/>
                    </a:lnTo>
                    <a:lnTo>
                      <a:pt x="1" y="30411"/>
                    </a:lnTo>
                    <a:lnTo>
                      <a:pt x="1993" y="31938"/>
                    </a:lnTo>
                    <a:lnTo>
                      <a:pt x="3984" y="33398"/>
                    </a:lnTo>
                    <a:lnTo>
                      <a:pt x="6109" y="34793"/>
                    </a:lnTo>
                    <a:lnTo>
                      <a:pt x="8300" y="36121"/>
                    </a:lnTo>
                    <a:lnTo>
                      <a:pt x="10558" y="37316"/>
                    </a:lnTo>
                    <a:lnTo>
                      <a:pt x="12815" y="38511"/>
                    </a:lnTo>
                    <a:lnTo>
                      <a:pt x="15139" y="39573"/>
                    </a:lnTo>
                    <a:lnTo>
                      <a:pt x="17529" y="40569"/>
                    </a:lnTo>
                    <a:lnTo>
                      <a:pt x="19986" y="41432"/>
                    </a:lnTo>
                    <a:lnTo>
                      <a:pt x="22443" y="42296"/>
                    </a:lnTo>
                    <a:lnTo>
                      <a:pt x="24900" y="43026"/>
                    </a:lnTo>
                    <a:lnTo>
                      <a:pt x="27423" y="43690"/>
                    </a:lnTo>
                    <a:lnTo>
                      <a:pt x="30012" y="44221"/>
                    </a:lnTo>
                    <a:lnTo>
                      <a:pt x="32535" y="44686"/>
                    </a:lnTo>
                    <a:lnTo>
                      <a:pt x="35125" y="45018"/>
                    </a:lnTo>
                    <a:lnTo>
                      <a:pt x="37648" y="45350"/>
                    </a:lnTo>
                    <a:lnTo>
                      <a:pt x="40237" y="45483"/>
                    </a:lnTo>
                    <a:lnTo>
                      <a:pt x="42827" y="45549"/>
                    </a:lnTo>
                    <a:lnTo>
                      <a:pt x="45350" y="45549"/>
                    </a:lnTo>
                    <a:lnTo>
                      <a:pt x="47939" y="45416"/>
                    </a:lnTo>
                    <a:lnTo>
                      <a:pt x="50462" y="45217"/>
                    </a:lnTo>
                    <a:lnTo>
                      <a:pt x="52986" y="44885"/>
                    </a:lnTo>
                    <a:lnTo>
                      <a:pt x="55442" y="44487"/>
                    </a:lnTo>
                    <a:lnTo>
                      <a:pt x="57899" y="43956"/>
                    </a:lnTo>
                    <a:lnTo>
                      <a:pt x="60289" y="43292"/>
                    </a:lnTo>
                    <a:lnTo>
                      <a:pt x="62680" y="42561"/>
                    </a:lnTo>
                    <a:lnTo>
                      <a:pt x="65003" y="41698"/>
                    </a:lnTo>
                    <a:lnTo>
                      <a:pt x="67261" y="40702"/>
                    </a:lnTo>
                    <a:lnTo>
                      <a:pt x="69518" y="39640"/>
                    </a:lnTo>
                    <a:lnTo>
                      <a:pt x="71643" y="38445"/>
                    </a:lnTo>
                    <a:lnTo>
                      <a:pt x="73768" y="37117"/>
                    </a:lnTo>
                    <a:lnTo>
                      <a:pt x="75760" y="35656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46" name="Google Shape;4246;g34ed79b00d1_0_4221"/>
              <p:cNvSpPr/>
              <p:nvPr/>
            </p:nvSpPr>
            <p:spPr>
              <a:xfrm>
                <a:off x="1379850" y="1665650"/>
                <a:ext cx="903025" cy="2486600"/>
              </a:xfrm>
              <a:custGeom>
                <a:rect b="b" l="l" r="r" t="t"/>
                <a:pathLst>
                  <a:path extrusionOk="0" h="99464" w="36121">
                    <a:moveTo>
                      <a:pt x="17396" y="1"/>
                    </a:moveTo>
                    <a:lnTo>
                      <a:pt x="16267" y="1395"/>
                    </a:lnTo>
                    <a:lnTo>
                      <a:pt x="15139" y="2789"/>
                    </a:lnTo>
                    <a:lnTo>
                      <a:pt x="14076" y="4184"/>
                    </a:lnTo>
                    <a:lnTo>
                      <a:pt x="13080" y="5644"/>
                    </a:lnTo>
                    <a:lnTo>
                      <a:pt x="12084" y="7105"/>
                    </a:lnTo>
                    <a:lnTo>
                      <a:pt x="11155" y="8566"/>
                    </a:lnTo>
                    <a:lnTo>
                      <a:pt x="10225" y="10027"/>
                    </a:lnTo>
                    <a:lnTo>
                      <a:pt x="9362" y="11554"/>
                    </a:lnTo>
                    <a:lnTo>
                      <a:pt x="8565" y="13081"/>
                    </a:lnTo>
                    <a:lnTo>
                      <a:pt x="7768" y="14608"/>
                    </a:lnTo>
                    <a:lnTo>
                      <a:pt x="6972" y="16135"/>
                    </a:lnTo>
                    <a:lnTo>
                      <a:pt x="6308" y="17662"/>
                    </a:lnTo>
                    <a:lnTo>
                      <a:pt x="5644" y="19256"/>
                    </a:lnTo>
                    <a:lnTo>
                      <a:pt x="4980" y="20849"/>
                    </a:lnTo>
                    <a:lnTo>
                      <a:pt x="3851" y="24037"/>
                    </a:lnTo>
                    <a:lnTo>
                      <a:pt x="2789" y="27290"/>
                    </a:lnTo>
                    <a:lnTo>
                      <a:pt x="1992" y="30543"/>
                    </a:lnTo>
                    <a:lnTo>
                      <a:pt x="1262" y="33863"/>
                    </a:lnTo>
                    <a:lnTo>
                      <a:pt x="730" y="37183"/>
                    </a:lnTo>
                    <a:lnTo>
                      <a:pt x="332" y="40503"/>
                    </a:lnTo>
                    <a:lnTo>
                      <a:pt x="66" y="43823"/>
                    </a:lnTo>
                    <a:lnTo>
                      <a:pt x="0" y="47209"/>
                    </a:lnTo>
                    <a:lnTo>
                      <a:pt x="66" y="50529"/>
                    </a:lnTo>
                    <a:lnTo>
                      <a:pt x="266" y="53849"/>
                    </a:lnTo>
                    <a:lnTo>
                      <a:pt x="664" y="57169"/>
                    </a:lnTo>
                    <a:lnTo>
                      <a:pt x="1195" y="60489"/>
                    </a:lnTo>
                    <a:lnTo>
                      <a:pt x="1859" y="63809"/>
                    </a:lnTo>
                    <a:lnTo>
                      <a:pt x="2656" y="67062"/>
                    </a:lnTo>
                    <a:lnTo>
                      <a:pt x="3652" y="70316"/>
                    </a:lnTo>
                    <a:lnTo>
                      <a:pt x="4781" y="73503"/>
                    </a:lnTo>
                    <a:lnTo>
                      <a:pt x="6042" y="76623"/>
                    </a:lnTo>
                    <a:lnTo>
                      <a:pt x="6773" y="78150"/>
                    </a:lnTo>
                    <a:lnTo>
                      <a:pt x="7503" y="79678"/>
                    </a:lnTo>
                    <a:lnTo>
                      <a:pt x="8233" y="81205"/>
                    </a:lnTo>
                    <a:lnTo>
                      <a:pt x="9030" y="82732"/>
                    </a:lnTo>
                    <a:lnTo>
                      <a:pt x="9893" y="84259"/>
                    </a:lnTo>
                    <a:lnTo>
                      <a:pt x="10823" y="85720"/>
                    </a:lnTo>
                    <a:lnTo>
                      <a:pt x="11686" y="87180"/>
                    </a:lnTo>
                    <a:lnTo>
                      <a:pt x="12682" y="88641"/>
                    </a:lnTo>
                    <a:lnTo>
                      <a:pt x="13678" y="90036"/>
                    </a:lnTo>
                    <a:lnTo>
                      <a:pt x="14674" y="91430"/>
                    </a:lnTo>
                    <a:lnTo>
                      <a:pt x="15803" y="92824"/>
                    </a:lnTo>
                    <a:lnTo>
                      <a:pt x="16865" y="94219"/>
                    </a:lnTo>
                    <a:lnTo>
                      <a:pt x="17994" y="95546"/>
                    </a:lnTo>
                    <a:lnTo>
                      <a:pt x="19189" y="96874"/>
                    </a:lnTo>
                    <a:lnTo>
                      <a:pt x="20450" y="98202"/>
                    </a:lnTo>
                    <a:lnTo>
                      <a:pt x="21712" y="99464"/>
                    </a:lnTo>
                    <a:lnTo>
                      <a:pt x="22243" y="97339"/>
                    </a:lnTo>
                    <a:lnTo>
                      <a:pt x="22907" y="95215"/>
                    </a:lnTo>
                    <a:lnTo>
                      <a:pt x="23637" y="93090"/>
                    </a:lnTo>
                    <a:lnTo>
                      <a:pt x="24368" y="90965"/>
                    </a:lnTo>
                    <a:lnTo>
                      <a:pt x="25165" y="88907"/>
                    </a:lnTo>
                    <a:lnTo>
                      <a:pt x="26028" y="86782"/>
                    </a:lnTo>
                    <a:lnTo>
                      <a:pt x="26891" y="84657"/>
                    </a:lnTo>
                    <a:lnTo>
                      <a:pt x="27820" y="82599"/>
                    </a:lnTo>
                    <a:lnTo>
                      <a:pt x="29746" y="78482"/>
                    </a:lnTo>
                    <a:lnTo>
                      <a:pt x="31804" y="74432"/>
                    </a:lnTo>
                    <a:lnTo>
                      <a:pt x="33929" y="70515"/>
                    </a:lnTo>
                    <a:lnTo>
                      <a:pt x="36120" y="66730"/>
                    </a:lnTo>
                    <a:lnTo>
                      <a:pt x="34460" y="64937"/>
                    </a:lnTo>
                    <a:lnTo>
                      <a:pt x="32867" y="63145"/>
                    </a:lnTo>
                    <a:lnTo>
                      <a:pt x="31273" y="61285"/>
                    </a:lnTo>
                    <a:lnTo>
                      <a:pt x="29812" y="59360"/>
                    </a:lnTo>
                    <a:lnTo>
                      <a:pt x="28418" y="57434"/>
                    </a:lnTo>
                    <a:lnTo>
                      <a:pt x="27156" y="55442"/>
                    </a:lnTo>
                    <a:lnTo>
                      <a:pt x="25895" y="53384"/>
                    </a:lnTo>
                    <a:lnTo>
                      <a:pt x="24700" y="51392"/>
                    </a:lnTo>
                    <a:lnTo>
                      <a:pt x="23571" y="49268"/>
                    </a:lnTo>
                    <a:lnTo>
                      <a:pt x="22509" y="47209"/>
                    </a:lnTo>
                    <a:lnTo>
                      <a:pt x="21579" y="45085"/>
                    </a:lnTo>
                    <a:lnTo>
                      <a:pt x="20650" y="42960"/>
                    </a:lnTo>
                    <a:lnTo>
                      <a:pt x="19853" y="40769"/>
                    </a:lnTo>
                    <a:lnTo>
                      <a:pt x="19056" y="38578"/>
                    </a:lnTo>
                    <a:lnTo>
                      <a:pt x="18392" y="36386"/>
                    </a:lnTo>
                    <a:lnTo>
                      <a:pt x="17728" y="34195"/>
                    </a:lnTo>
                    <a:lnTo>
                      <a:pt x="17197" y="32004"/>
                    </a:lnTo>
                    <a:lnTo>
                      <a:pt x="16732" y="29813"/>
                    </a:lnTo>
                    <a:lnTo>
                      <a:pt x="16267" y="27622"/>
                    </a:lnTo>
                    <a:lnTo>
                      <a:pt x="15935" y="25364"/>
                    </a:lnTo>
                    <a:lnTo>
                      <a:pt x="15670" y="23173"/>
                    </a:lnTo>
                    <a:lnTo>
                      <a:pt x="15471" y="20982"/>
                    </a:lnTo>
                    <a:lnTo>
                      <a:pt x="15338" y="18791"/>
                    </a:lnTo>
                    <a:lnTo>
                      <a:pt x="15271" y="16600"/>
                    </a:lnTo>
                    <a:lnTo>
                      <a:pt x="15338" y="14475"/>
                    </a:lnTo>
                    <a:lnTo>
                      <a:pt x="15404" y="12351"/>
                    </a:lnTo>
                    <a:lnTo>
                      <a:pt x="15537" y="10226"/>
                    </a:lnTo>
                    <a:lnTo>
                      <a:pt x="15803" y="8101"/>
                    </a:lnTo>
                    <a:lnTo>
                      <a:pt x="16068" y="6043"/>
                    </a:lnTo>
                    <a:lnTo>
                      <a:pt x="16467" y="3985"/>
                    </a:lnTo>
                    <a:lnTo>
                      <a:pt x="16865" y="1993"/>
                    </a:lnTo>
                    <a:lnTo>
                      <a:pt x="1739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47" name="Google Shape;4247;g34ed79b00d1_0_4221"/>
              <p:cNvSpPr/>
              <p:nvPr/>
            </p:nvSpPr>
            <p:spPr>
              <a:xfrm>
                <a:off x="1379850" y="1665650"/>
                <a:ext cx="903025" cy="2486600"/>
              </a:xfrm>
              <a:custGeom>
                <a:rect b="b" l="l" r="r" t="t"/>
                <a:pathLst>
                  <a:path extrusionOk="0" fill="none" h="99464" w="36121">
                    <a:moveTo>
                      <a:pt x="36120" y="66730"/>
                    </a:moveTo>
                    <a:lnTo>
                      <a:pt x="36120" y="66730"/>
                    </a:lnTo>
                    <a:lnTo>
                      <a:pt x="34460" y="64937"/>
                    </a:lnTo>
                    <a:lnTo>
                      <a:pt x="32867" y="63145"/>
                    </a:lnTo>
                    <a:lnTo>
                      <a:pt x="31273" y="61285"/>
                    </a:lnTo>
                    <a:lnTo>
                      <a:pt x="29812" y="59360"/>
                    </a:lnTo>
                    <a:lnTo>
                      <a:pt x="28418" y="57434"/>
                    </a:lnTo>
                    <a:lnTo>
                      <a:pt x="27156" y="55442"/>
                    </a:lnTo>
                    <a:lnTo>
                      <a:pt x="25895" y="53384"/>
                    </a:lnTo>
                    <a:lnTo>
                      <a:pt x="24700" y="51392"/>
                    </a:lnTo>
                    <a:lnTo>
                      <a:pt x="23571" y="49268"/>
                    </a:lnTo>
                    <a:lnTo>
                      <a:pt x="22509" y="47209"/>
                    </a:lnTo>
                    <a:lnTo>
                      <a:pt x="21579" y="45085"/>
                    </a:lnTo>
                    <a:lnTo>
                      <a:pt x="20650" y="42960"/>
                    </a:lnTo>
                    <a:lnTo>
                      <a:pt x="19853" y="40769"/>
                    </a:lnTo>
                    <a:lnTo>
                      <a:pt x="19056" y="38578"/>
                    </a:lnTo>
                    <a:lnTo>
                      <a:pt x="18392" y="36386"/>
                    </a:lnTo>
                    <a:lnTo>
                      <a:pt x="17728" y="34195"/>
                    </a:lnTo>
                    <a:lnTo>
                      <a:pt x="17197" y="32004"/>
                    </a:lnTo>
                    <a:lnTo>
                      <a:pt x="16732" y="29813"/>
                    </a:lnTo>
                    <a:lnTo>
                      <a:pt x="16267" y="27622"/>
                    </a:lnTo>
                    <a:lnTo>
                      <a:pt x="15935" y="25364"/>
                    </a:lnTo>
                    <a:lnTo>
                      <a:pt x="15670" y="23173"/>
                    </a:lnTo>
                    <a:lnTo>
                      <a:pt x="15471" y="20982"/>
                    </a:lnTo>
                    <a:lnTo>
                      <a:pt x="15338" y="18791"/>
                    </a:lnTo>
                    <a:lnTo>
                      <a:pt x="15271" y="16600"/>
                    </a:lnTo>
                    <a:lnTo>
                      <a:pt x="15338" y="14475"/>
                    </a:lnTo>
                    <a:lnTo>
                      <a:pt x="15404" y="12351"/>
                    </a:lnTo>
                    <a:lnTo>
                      <a:pt x="15537" y="10226"/>
                    </a:lnTo>
                    <a:lnTo>
                      <a:pt x="15803" y="8101"/>
                    </a:lnTo>
                    <a:lnTo>
                      <a:pt x="16068" y="6043"/>
                    </a:lnTo>
                    <a:lnTo>
                      <a:pt x="16467" y="3985"/>
                    </a:lnTo>
                    <a:lnTo>
                      <a:pt x="16865" y="1993"/>
                    </a:lnTo>
                    <a:lnTo>
                      <a:pt x="17396" y="1"/>
                    </a:lnTo>
                    <a:lnTo>
                      <a:pt x="17396" y="1"/>
                    </a:lnTo>
                    <a:lnTo>
                      <a:pt x="16267" y="1395"/>
                    </a:lnTo>
                    <a:lnTo>
                      <a:pt x="15139" y="2789"/>
                    </a:lnTo>
                    <a:lnTo>
                      <a:pt x="14076" y="4184"/>
                    </a:lnTo>
                    <a:lnTo>
                      <a:pt x="13080" y="5644"/>
                    </a:lnTo>
                    <a:lnTo>
                      <a:pt x="12084" y="7105"/>
                    </a:lnTo>
                    <a:lnTo>
                      <a:pt x="11155" y="8566"/>
                    </a:lnTo>
                    <a:lnTo>
                      <a:pt x="10225" y="10027"/>
                    </a:lnTo>
                    <a:lnTo>
                      <a:pt x="9362" y="11554"/>
                    </a:lnTo>
                    <a:lnTo>
                      <a:pt x="8565" y="13081"/>
                    </a:lnTo>
                    <a:lnTo>
                      <a:pt x="7768" y="14608"/>
                    </a:lnTo>
                    <a:lnTo>
                      <a:pt x="6972" y="16135"/>
                    </a:lnTo>
                    <a:lnTo>
                      <a:pt x="6308" y="17662"/>
                    </a:lnTo>
                    <a:lnTo>
                      <a:pt x="5644" y="19256"/>
                    </a:lnTo>
                    <a:lnTo>
                      <a:pt x="4980" y="20849"/>
                    </a:lnTo>
                    <a:lnTo>
                      <a:pt x="3851" y="24037"/>
                    </a:lnTo>
                    <a:lnTo>
                      <a:pt x="2789" y="27290"/>
                    </a:lnTo>
                    <a:lnTo>
                      <a:pt x="1992" y="30543"/>
                    </a:lnTo>
                    <a:lnTo>
                      <a:pt x="1262" y="33863"/>
                    </a:lnTo>
                    <a:lnTo>
                      <a:pt x="730" y="37183"/>
                    </a:lnTo>
                    <a:lnTo>
                      <a:pt x="332" y="40503"/>
                    </a:lnTo>
                    <a:lnTo>
                      <a:pt x="66" y="43823"/>
                    </a:lnTo>
                    <a:lnTo>
                      <a:pt x="0" y="47209"/>
                    </a:lnTo>
                    <a:lnTo>
                      <a:pt x="66" y="50529"/>
                    </a:lnTo>
                    <a:lnTo>
                      <a:pt x="266" y="53849"/>
                    </a:lnTo>
                    <a:lnTo>
                      <a:pt x="664" y="57169"/>
                    </a:lnTo>
                    <a:lnTo>
                      <a:pt x="1195" y="60489"/>
                    </a:lnTo>
                    <a:lnTo>
                      <a:pt x="1859" y="63809"/>
                    </a:lnTo>
                    <a:lnTo>
                      <a:pt x="2656" y="67062"/>
                    </a:lnTo>
                    <a:lnTo>
                      <a:pt x="3652" y="70316"/>
                    </a:lnTo>
                    <a:lnTo>
                      <a:pt x="4781" y="73503"/>
                    </a:lnTo>
                    <a:lnTo>
                      <a:pt x="6042" y="76623"/>
                    </a:lnTo>
                    <a:lnTo>
                      <a:pt x="6773" y="78150"/>
                    </a:lnTo>
                    <a:lnTo>
                      <a:pt x="7503" y="79678"/>
                    </a:lnTo>
                    <a:lnTo>
                      <a:pt x="8233" y="81205"/>
                    </a:lnTo>
                    <a:lnTo>
                      <a:pt x="9030" y="82732"/>
                    </a:lnTo>
                    <a:lnTo>
                      <a:pt x="9893" y="84259"/>
                    </a:lnTo>
                    <a:lnTo>
                      <a:pt x="10823" y="85720"/>
                    </a:lnTo>
                    <a:lnTo>
                      <a:pt x="11686" y="87180"/>
                    </a:lnTo>
                    <a:lnTo>
                      <a:pt x="12682" y="88641"/>
                    </a:lnTo>
                    <a:lnTo>
                      <a:pt x="13678" y="90036"/>
                    </a:lnTo>
                    <a:lnTo>
                      <a:pt x="14674" y="91430"/>
                    </a:lnTo>
                    <a:lnTo>
                      <a:pt x="15803" y="92824"/>
                    </a:lnTo>
                    <a:lnTo>
                      <a:pt x="16865" y="94219"/>
                    </a:lnTo>
                    <a:lnTo>
                      <a:pt x="17994" y="95546"/>
                    </a:lnTo>
                    <a:lnTo>
                      <a:pt x="19189" y="96874"/>
                    </a:lnTo>
                    <a:lnTo>
                      <a:pt x="20450" y="98202"/>
                    </a:lnTo>
                    <a:lnTo>
                      <a:pt x="21712" y="99464"/>
                    </a:lnTo>
                    <a:lnTo>
                      <a:pt x="21712" y="99464"/>
                    </a:lnTo>
                    <a:lnTo>
                      <a:pt x="22243" y="97339"/>
                    </a:lnTo>
                    <a:lnTo>
                      <a:pt x="22907" y="95215"/>
                    </a:lnTo>
                    <a:lnTo>
                      <a:pt x="23637" y="93090"/>
                    </a:lnTo>
                    <a:lnTo>
                      <a:pt x="24368" y="90965"/>
                    </a:lnTo>
                    <a:lnTo>
                      <a:pt x="25165" y="88907"/>
                    </a:lnTo>
                    <a:lnTo>
                      <a:pt x="26028" y="86782"/>
                    </a:lnTo>
                    <a:lnTo>
                      <a:pt x="26891" y="84657"/>
                    </a:lnTo>
                    <a:lnTo>
                      <a:pt x="27820" y="82599"/>
                    </a:lnTo>
                    <a:lnTo>
                      <a:pt x="29746" y="78482"/>
                    </a:lnTo>
                    <a:lnTo>
                      <a:pt x="31804" y="74432"/>
                    </a:lnTo>
                    <a:lnTo>
                      <a:pt x="33929" y="70515"/>
                    </a:lnTo>
                    <a:lnTo>
                      <a:pt x="36120" y="6673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48" name="Google Shape;4248;g34ed79b00d1_0_4221"/>
              <p:cNvSpPr/>
              <p:nvPr/>
            </p:nvSpPr>
            <p:spPr>
              <a:xfrm>
                <a:off x="3318625" y="1974400"/>
                <a:ext cx="888100" cy="627475"/>
              </a:xfrm>
              <a:custGeom>
                <a:rect b="b" l="l" r="r" t="t"/>
                <a:pathLst>
                  <a:path extrusionOk="0" h="25099" w="35524">
                    <a:moveTo>
                      <a:pt x="20783" y="1"/>
                    </a:moveTo>
                    <a:lnTo>
                      <a:pt x="18260" y="1727"/>
                    </a:lnTo>
                    <a:lnTo>
                      <a:pt x="15737" y="3520"/>
                    </a:lnTo>
                    <a:lnTo>
                      <a:pt x="13148" y="5445"/>
                    </a:lnTo>
                    <a:lnTo>
                      <a:pt x="10558" y="7437"/>
                    </a:lnTo>
                    <a:lnTo>
                      <a:pt x="7902" y="9495"/>
                    </a:lnTo>
                    <a:lnTo>
                      <a:pt x="5313" y="11687"/>
                    </a:lnTo>
                    <a:lnTo>
                      <a:pt x="2657" y="13944"/>
                    </a:lnTo>
                    <a:lnTo>
                      <a:pt x="1" y="16334"/>
                    </a:lnTo>
                    <a:lnTo>
                      <a:pt x="1063" y="17131"/>
                    </a:lnTo>
                    <a:lnTo>
                      <a:pt x="2126" y="17928"/>
                    </a:lnTo>
                    <a:lnTo>
                      <a:pt x="3188" y="18725"/>
                    </a:lnTo>
                    <a:lnTo>
                      <a:pt x="4250" y="19389"/>
                    </a:lnTo>
                    <a:lnTo>
                      <a:pt x="5379" y="20053"/>
                    </a:lnTo>
                    <a:lnTo>
                      <a:pt x="6508" y="20717"/>
                    </a:lnTo>
                    <a:lnTo>
                      <a:pt x="7637" y="21314"/>
                    </a:lnTo>
                    <a:lnTo>
                      <a:pt x="8765" y="21845"/>
                    </a:lnTo>
                    <a:lnTo>
                      <a:pt x="9894" y="22310"/>
                    </a:lnTo>
                    <a:lnTo>
                      <a:pt x="11089" y="22775"/>
                    </a:lnTo>
                    <a:lnTo>
                      <a:pt x="12218" y="23173"/>
                    </a:lnTo>
                    <a:lnTo>
                      <a:pt x="13413" y="23572"/>
                    </a:lnTo>
                    <a:lnTo>
                      <a:pt x="14542" y="23904"/>
                    </a:lnTo>
                    <a:lnTo>
                      <a:pt x="15737" y="24169"/>
                    </a:lnTo>
                    <a:lnTo>
                      <a:pt x="18061" y="24634"/>
                    </a:lnTo>
                    <a:lnTo>
                      <a:pt x="20451" y="24966"/>
                    </a:lnTo>
                    <a:lnTo>
                      <a:pt x="22709" y="25099"/>
                    </a:lnTo>
                    <a:lnTo>
                      <a:pt x="25033" y="25099"/>
                    </a:lnTo>
                    <a:lnTo>
                      <a:pt x="26161" y="25032"/>
                    </a:lnTo>
                    <a:lnTo>
                      <a:pt x="27224" y="24900"/>
                    </a:lnTo>
                    <a:lnTo>
                      <a:pt x="28353" y="24767"/>
                    </a:lnTo>
                    <a:lnTo>
                      <a:pt x="29415" y="24568"/>
                    </a:lnTo>
                    <a:lnTo>
                      <a:pt x="30477" y="24302"/>
                    </a:lnTo>
                    <a:lnTo>
                      <a:pt x="31540" y="24103"/>
                    </a:lnTo>
                    <a:lnTo>
                      <a:pt x="32536" y="23771"/>
                    </a:lnTo>
                    <a:lnTo>
                      <a:pt x="33532" y="23439"/>
                    </a:lnTo>
                    <a:lnTo>
                      <a:pt x="34527" y="23040"/>
                    </a:lnTo>
                    <a:lnTo>
                      <a:pt x="35523" y="22642"/>
                    </a:lnTo>
                    <a:lnTo>
                      <a:pt x="33996" y="19654"/>
                    </a:lnTo>
                    <a:lnTo>
                      <a:pt x="32403" y="16666"/>
                    </a:lnTo>
                    <a:lnTo>
                      <a:pt x="30743" y="13745"/>
                    </a:lnTo>
                    <a:lnTo>
                      <a:pt x="28950" y="10890"/>
                    </a:lnTo>
                    <a:lnTo>
                      <a:pt x="27025" y="8035"/>
                    </a:lnTo>
                    <a:lnTo>
                      <a:pt x="25033" y="5312"/>
                    </a:lnTo>
                    <a:lnTo>
                      <a:pt x="22974" y="2657"/>
                    </a:lnTo>
                    <a:lnTo>
                      <a:pt x="2078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49" name="Google Shape;4249;g34ed79b00d1_0_4221"/>
              <p:cNvSpPr/>
              <p:nvPr/>
            </p:nvSpPr>
            <p:spPr>
              <a:xfrm>
                <a:off x="3318625" y="1974400"/>
                <a:ext cx="888100" cy="627475"/>
              </a:xfrm>
              <a:custGeom>
                <a:rect b="b" l="l" r="r" t="t"/>
                <a:pathLst>
                  <a:path extrusionOk="0" fill="none" h="25099" w="35524">
                    <a:moveTo>
                      <a:pt x="35523" y="22642"/>
                    </a:moveTo>
                    <a:lnTo>
                      <a:pt x="35523" y="22642"/>
                    </a:lnTo>
                    <a:lnTo>
                      <a:pt x="33996" y="19654"/>
                    </a:lnTo>
                    <a:lnTo>
                      <a:pt x="32403" y="16666"/>
                    </a:lnTo>
                    <a:lnTo>
                      <a:pt x="30743" y="13745"/>
                    </a:lnTo>
                    <a:lnTo>
                      <a:pt x="28950" y="10890"/>
                    </a:lnTo>
                    <a:lnTo>
                      <a:pt x="27025" y="8035"/>
                    </a:lnTo>
                    <a:lnTo>
                      <a:pt x="25033" y="5312"/>
                    </a:lnTo>
                    <a:lnTo>
                      <a:pt x="22974" y="2657"/>
                    </a:lnTo>
                    <a:lnTo>
                      <a:pt x="20783" y="1"/>
                    </a:lnTo>
                    <a:lnTo>
                      <a:pt x="20783" y="1"/>
                    </a:lnTo>
                    <a:lnTo>
                      <a:pt x="18260" y="1727"/>
                    </a:lnTo>
                    <a:lnTo>
                      <a:pt x="15737" y="3520"/>
                    </a:lnTo>
                    <a:lnTo>
                      <a:pt x="13148" y="5445"/>
                    </a:lnTo>
                    <a:lnTo>
                      <a:pt x="10558" y="7437"/>
                    </a:lnTo>
                    <a:lnTo>
                      <a:pt x="7902" y="9495"/>
                    </a:lnTo>
                    <a:lnTo>
                      <a:pt x="5313" y="11687"/>
                    </a:lnTo>
                    <a:lnTo>
                      <a:pt x="2657" y="13944"/>
                    </a:lnTo>
                    <a:lnTo>
                      <a:pt x="1" y="16334"/>
                    </a:lnTo>
                    <a:lnTo>
                      <a:pt x="1" y="16334"/>
                    </a:lnTo>
                    <a:lnTo>
                      <a:pt x="1063" y="17131"/>
                    </a:lnTo>
                    <a:lnTo>
                      <a:pt x="2126" y="17928"/>
                    </a:lnTo>
                    <a:lnTo>
                      <a:pt x="3188" y="18725"/>
                    </a:lnTo>
                    <a:lnTo>
                      <a:pt x="4250" y="19389"/>
                    </a:lnTo>
                    <a:lnTo>
                      <a:pt x="5379" y="20053"/>
                    </a:lnTo>
                    <a:lnTo>
                      <a:pt x="6508" y="20717"/>
                    </a:lnTo>
                    <a:lnTo>
                      <a:pt x="7637" y="21314"/>
                    </a:lnTo>
                    <a:lnTo>
                      <a:pt x="8765" y="21845"/>
                    </a:lnTo>
                    <a:lnTo>
                      <a:pt x="9894" y="22310"/>
                    </a:lnTo>
                    <a:lnTo>
                      <a:pt x="11089" y="22775"/>
                    </a:lnTo>
                    <a:lnTo>
                      <a:pt x="12218" y="23173"/>
                    </a:lnTo>
                    <a:lnTo>
                      <a:pt x="13413" y="23572"/>
                    </a:lnTo>
                    <a:lnTo>
                      <a:pt x="14542" y="23904"/>
                    </a:lnTo>
                    <a:lnTo>
                      <a:pt x="15737" y="24169"/>
                    </a:lnTo>
                    <a:lnTo>
                      <a:pt x="18061" y="24634"/>
                    </a:lnTo>
                    <a:lnTo>
                      <a:pt x="20451" y="24966"/>
                    </a:lnTo>
                    <a:lnTo>
                      <a:pt x="22709" y="25099"/>
                    </a:lnTo>
                    <a:lnTo>
                      <a:pt x="25033" y="25099"/>
                    </a:lnTo>
                    <a:lnTo>
                      <a:pt x="26161" y="25032"/>
                    </a:lnTo>
                    <a:lnTo>
                      <a:pt x="27224" y="24900"/>
                    </a:lnTo>
                    <a:lnTo>
                      <a:pt x="28353" y="24767"/>
                    </a:lnTo>
                    <a:lnTo>
                      <a:pt x="29415" y="24568"/>
                    </a:lnTo>
                    <a:lnTo>
                      <a:pt x="30477" y="24302"/>
                    </a:lnTo>
                    <a:lnTo>
                      <a:pt x="31540" y="24103"/>
                    </a:lnTo>
                    <a:lnTo>
                      <a:pt x="32536" y="23771"/>
                    </a:lnTo>
                    <a:lnTo>
                      <a:pt x="33532" y="23439"/>
                    </a:lnTo>
                    <a:lnTo>
                      <a:pt x="34527" y="23040"/>
                    </a:lnTo>
                    <a:lnTo>
                      <a:pt x="35523" y="22642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50" name="Google Shape;4250;g34ed79b00d1_0_4221"/>
              <p:cNvSpPr/>
              <p:nvPr/>
            </p:nvSpPr>
            <p:spPr>
              <a:xfrm>
                <a:off x="3302025" y="1225775"/>
                <a:ext cx="962800" cy="464800"/>
              </a:xfrm>
              <a:custGeom>
                <a:rect b="b" l="l" r="r" t="t"/>
                <a:pathLst>
                  <a:path extrusionOk="0" h="18592" w="38512">
                    <a:moveTo>
                      <a:pt x="12683" y="0"/>
                    </a:moveTo>
                    <a:lnTo>
                      <a:pt x="11421" y="67"/>
                    </a:lnTo>
                    <a:lnTo>
                      <a:pt x="10226" y="200"/>
                    </a:lnTo>
                    <a:lnTo>
                      <a:pt x="9031" y="332"/>
                    </a:lnTo>
                    <a:lnTo>
                      <a:pt x="7836" y="532"/>
                    </a:lnTo>
                    <a:lnTo>
                      <a:pt x="6707" y="797"/>
                    </a:lnTo>
                    <a:lnTo>
                      <a:pt x="5578" y="1063"/>
                    </a:lnTo>
                    <a:lnTo>
                      <a:pt x="4516" y="1328"/>
                    </a:lnTo>
                    <a:lnTo>
                      <a:pt x="3520" y="1727"/>
                    </a:lnTo>
                    <a:lnTo>
                      <a:pt x="2590" y="2059"/>
                    </a:lnTo>
                    <a:lnTo>
                      <a:pt x="1661" y="2457"/>
                    </a:lnTo>
                    <a:lnTo>
                      <a:pt x="798" y="2922"/>
                    </a:lnTo>
                    <a:lnTo>
                      <a:pt x="1" y="3387"/>
                    </a:lnTo>
                    <a:lnTo>
                      <a:pt x="3055" y="4781"/>
                    </a:lnTo>
                    <a:lnTo>
                      <a:pt x="6043" y="6375"/>
                    </a:lnTo>
                    <a:lnTo>
                      <a:pt x="8965" y="8034"/>
                    </a:lnTo>
                    <a:lnTo>
                      <a:pt x="11820" y="9894"/>
                    </a:lnTo>
                    <a:lnTo>
                      <a:pt x="14608" y="11886"/>
                    </a:lnTo>
                    <a:lnTo>
                      <a:pt x="17331" y="13944"/>
                    </a:lnTo>
                    <a:lnTo>
                      <a:pt x="19987" y="16201"/>
                    </a:lnTo>
                    <a:lnTo>
                      <a:pt x="22576" y="18592"/>
                    </a:lnTo>
                    <a:lnTo>
                      <a:pt x="24435" y="17264"/>
                    </a:lnTo>
                    <a:lnTo>
                      <a:pt x="26427" y="16002"/>
                    </a:lnTo>
                    <a:lnTo>
                      <a:pt x="28485" y="14741"/>
                    </a:lnTo>
                    <a:lnTo>
                      <a:pt x="30544" y="13545"/>
                    </a:lnTo>
                    <a:lnTo>
                      <a:pt x="32668" y="12417"/>
                    </a:lnTo>
                    <a:lnTo>
                      <a:pt x="34727" y="11354"/>
                    </a:lnTo>
                    <a:lnTo>
                      <a:pt x="36719" y="10491"/>
                    </a:lnTo>
                    <a:lnTo>
                      <a:pt x="38511" y="9761"/>
                    </a:lnTo>
                    <a:lnTo>
                      <a:pt x="37449" y="8632"/>
                    </a:lnTo>
                    <a:lnTo>
                      <a:pt x="36254" y="7636"/>
                    </a:lnTo>
                    <a:lnTo>
                      <a:pt x="35059" y="6707"/>
                    </a:lnTo>
                    <a:lnTo>
                      <a:pt x="33864" y="5843"/>
                    </a:lnTo>
                    <a:lnTo>
                      <a:pt x="32602" y="5047"/>
                    </a:lnTo>
                    <a:lnTo>
                      <a:pt x="31340" y="4316"/>
                    </a:lnTo>
                    <a:lnTo>
                      <a:pt x="30079" y="3652"/>
                    </a:lnTo>
                    <a:lnTo>
                      <a:pt x="28751" y="3055"/>
                    </a:lnTo>
                    <a:lnTo>
                      <a:pt x="27423" y="2524"/>
                    </a:lnTo>
                    <a:lnTo>
                      <a:pt x="26095" y="1992"/>
                    </a:lnTo>
                    <a:lnTo>
                      <a:pt x="24701" y="1594"/>
                    </a:lnTo>
                    <a:lnTo>
                      <a:pt x="23373" y="1196"/>
                    </a:lnTo>
                    <a:lnTo>
                      <a:pt x="22045" y="864"/>
                    </a:lnTo>
                    <a:lnTo>
                      <a:pt x="20650" y="598"/>
                    </a:lnTo>
                    <a:lnTo>
                      <a:pt x="19323" y="399"/>
                    </a:lnTo>
                    <a:lnTo>
                      <a:pt x="17928" y="200"/>
                    </a:lnTo>
                    <a:lnTo>
                      <a:pt x="16600" y="67"/>
                    </a:lnTo>
                    <a:lnTo>
                      <a:pt x="1527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51" name="Google Shape;4251;g34ed79b00d1_0_4221"/>
              <p:cNvSpPr/>
              <p:nvPr/>
            </p:nvSpPr>
            <p:spPr>
              <a:xfrm>
                <a:off x="3302025" y="1225775"/>
                <a:ext cx="962800" cy="464800"/>
              </a:xfrm>
              <a:custGeom>
                <a:rect b="b" l="l" r="r" t="t"/>
                <a:pathLst>
                  <a:path extrusionOk="0" fill="none" h="18592" w="38512">
                    <a:moveTo>
                      <a:pt x="22576" y="18592"/>
                    </a:moveTo>
                    <a:lnTo>
                      <a:pt x="22576" y="18592"/>
                    </a:lnTo>
                    <a:lnTo>
                      <a:pt x="24435" y="17264"/>
                    </a:lnTo>
                    <a:lnTo>
                      <a:pt x="26427" y="16002"/>
                    </a:lnTo>
                    <a:lnTo>
                      <a:pt x="28485" y="14741"/>
                    </a:lnTo>
                    <a:lnTo>
                      <a:pt x="30544" y="13545"/>
                    </a:lnTo>
                    <a:lnTo>
                      <a:pt x="32668" y="12417"/>
                    </a:lnTo>
                    <a:lnTo>
                      <a:pt x="34727" y="11354"/>
                    </a:lnTo>
                    <a:lnTo>
                      <a:pt x="36719" y="10491"/>
                    </a:lnTo>
                    <a:lnTo>
                      <a:pt x="38511" y="9761"/>
                    </a:lnTo>
                    <a:lnTo>
                      <a:pt x="38511" y="9761"/>
                    </a:lnTo>
                    <a:lnTo>
                      <a:pt x="37449" y="8632"/>
                    </a:lnTo>
                    <a:lnTo>
                      <a:pt x="36254" y="7636"/>
                    </a:lnTo>
                    <a:lnTo>
                      <a:pt x="35059" y="6707"/>
                    </a:lnTo>
                    <a:lnTo>
                      <a:pt x="33864" y="5843"/>
                    </a:lnTo>
                    <a:lnTo>
                      <a:pt x="32602" y="5047"/>
                    </a:lnTo>
                    <a:lnTo>
                      <a:pt x="31340" y="4316"/>
                    </a:lnTo>
                    <a:lnTo>
                      <a:pt x="30079" y="3652"/>
                    </a:lnTo>
                    <a:lnTo>
                      <a:pt x="28751" y="3055"/>
                    </a:lnTo>
                    <a:lnTo>
                      <a:pt x="27423" y="2524"/>
                    </a:lnTo>
                    <a:lnTo>
                      <a:pt x="26095" y="1992"/>
                    </a:lnTo>
                    <a:lnTo>
                      <a:pt x="24701" y="1594"/>
                    </a:lnTo>
                    <a:lnTo>
                      <a:pt x="23373" y="1196"/>
                    </a:lnTo>
                    <a:lnTo>
                      <a:pt x="22045" y="864"/>
                    </a:lnTo>
                    <a:lnTo>
                      <a:pt x="20650" y="598"/>
                    </a:lnTo>
                    <a:lnTo>
                      <a:pt x="19323" y="399"/>
                    </a:lnTo>
                    <a:lnTo>
                      <a:pt x="17928" y="200"/>
                    </a:lnTo>
                    <a:lnTo>
                      <a:pt x="16600" y="67"/>
                    </a:lnTo>
                    <a:lnTo>
                      <a:pt x="15272" y="0"/>
                    </a:lnTo>
                    <a:lnTo>
                      <a:pt x="14011" y="0"/>
                    </a:lnTo>
                    <a:lnTo>
                      <a:pt x="12683" y="0"/>
                    </a:lnTo>
                    <a:lnTo>
                      <a:pt x="11421" y="67"/>
                    </a:lnTo>
                    <a:lnTo>
                      <a:pt x="10226" y="200"/>
                    </a:lnTo>
                    <a:lnTo>
                      <a:pt x="9031" y="332"/>
                    </a:lnTo>
                    <a:lnTo>
                      <a:pt x="7836" y="532"/>
                    </a:lnTo>
                    <a:lnTo>
                      <a:pt x="6707" y="797"/>
                    </a:lnTo>
                    <a:lnTo>
                      <a:pt x="5578" y="1063"/>
                    </a:lnTo>
                    <a:lnTo>
                      <a:pt x="4516" y="1328"/>
                    </a:lnTo>
                    <a:lnTo>
                      <a:pt x="3520" y="1727"/>
                    </a:lnTo>
                    <a:lnTo>
                      <a:pt x="2590" y="2059"/>
                    </a:lnTo>
                    <a:lnTo>
                      <a:pt x="1661" y="2457"/>
                    </a:lnTo>
                    <a:lnTo>
                      <a:pt x="798" y="2922"/>
                    </a:lnTo>
                    <a:lnTo>
                      <a:pt x="1" y="3387"/>
                    </a:lnTo>
                    <a:lnTo>
                      <a:pt x="1" y="3387"/>
                    </a:lnTo>
                    <a:lnTo>
                      <a:pt x="3055" y="4781"/>
                    </a:lnTo>
                    <a:lnTo>
                      <a:pt x="6043" y="6375"/>
                    </a:lnTo>
                    <a:lnTo>
                      <a:pt x="8965" y="8034"/>
                    </a:lnTo>
                    <a:lnTo>
                      <a:pt x="11820" y="9894"/>
                    </a:lnTo>
                    <a:lnTo>
                      <a:pt x="14608" y="11886"/>
                    </a:lnTo>
                    <a:lnTo>
                      <a:pt x="17331" y="13944"/>
                    </a:lnTo>
                    <a:lnTo>
                      <a:pt x="19987" y="16201"/>
                    </a:lnTo>
                    <a:lnTo>
                      <a:pt x="22576" y="18592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52" name="Google Shape;4252;g34ed79b00d1_0_4221"/>
              <p:cNvSpPr/>
              <p:nvPr/>
            </p:nvSpPr>
            <p:spPr>
              <a:xfrm>
                <a:off x="2108550" y="3483275"/>
                <a:ext cx="2365425" cy="1201825"/>
              </a:xfrm>
              <a:custGeom>
                <a:rect b="b" l="l" r="r" t="t"/>
                <a:pathLst>
                  <a:path extrusionOk="0" h="48073" w="94617">
                    <a:moveTo>
                      <a:pt x="13612" y="1"/>
                    </a:moveTo>
                    <a:lnTo>
                      <a:pt x="11952" y="2856"/>
                    </a:lnTo>
                    <a:lnTo>
                      <a:pt x="10425" y="5645"/>
                    </a:lnTo>
                    <a:lnTo>
                      <a:pt x="9097" y="8367"/>
                    </a:lnTo>
                    <a:lnTo>
                      <a:pt x="7835" y="10956"/>
                    </a:lnTo>
                    <a:lnTo>
                      <a:pt x="6706" y="13413"/>
                    </a:lnTo>
                    <a:lnTo>
                      <a:pt x="5644" y="15803"/>
                    </a:lnTo>
                    <a:lnTo>
                      <a:pt x="4715" y="18061"/>
                    </a:lnTo>
                    <a:lnTo>
                      <a:pt x="3851" y="20186"/>
                    </a:lnTo>
                    <a:lnTo>
                      <a:pt x="3121" y="22244"/>
                    </a:lnTo>
                    <a:lnTo>
                      <a:pt x="2457" y="24169"/>
                    </a:lnTo>
                    <a:lnTo>
                      <a:pt x="1859" y="25962"/>
                    </a:lnTo>
                    <a:lnTo>
                      <a:pt x="1395" y="27688"/>
                    </a:lnTo>
                    <a:lnTo>
                      <a:pt x="598" y="30743"/>
                    </a:lnTo>
                    <a:lnTo>
                      <a:pt x="0" y="33266"/>
                    </a:lnTo>
                    <a:lnTo>
                      <a:pt x="2590" y="35125"/>
                    </a:lnTo>
                    <a:lnTo>
                      <a:pt x="5179" y="36785"/>
                    </a:lnTo>
                    <a:lnTo>
                      <a:pt x="7835" y="38378"/>
                    </a:lnTo>
                    <a:lnTo>
                      <a:pt x="10558" y="39906"/>
                    </a:lnTo>
                    <a:lnTo>
                      <a:pt x="13280" y="41234"/>
                    </a:lnTo>
                    <a:lnTo>
                      <a:pt x="16135" y="42495"/>
                    </a:lnTo>
                    <a:lnTo>
                      <a:pt x="18924" y="43557"/>
                    </a:lnTo>
                    <a:lnTo>
                      <a:pt x="21779" y="44553"/>
                    </a:lnTo>
                    <a:lnTo>
                      <a:pt x="24700" y="45417"/>
                    </a:lnTo>
                    <a:lnTo>
                      <a:pt x="27622" y="46147"/>
                    </a:lnTo>
                    <a:lnTo>
                      <a:pt x="30543" y="46811"/>
                    </a:lnTo>
                    <a:lnTo>
                      <a:pt x="33531" y="47276"/>
                    </a:lnTo>
                    <a:lnTo>
                      <a:pt x="36519" y="47674"/>
                    </a:lnTo>
                    <a:lnTo>
                      <a:pt x="39507" y="47940"/>
                    </a:lnTo>
                    <a:lnTo>
                      <a:pt x="42495" y="48072"/>
                    </a:lnTo>
                    <a:lnTo>
                      <a:pt x="45482" y="48072"/>
                    </a:lnTo>
                    <a:lnTo>
                      <a:pt x="48470" y="47940"/>
                    </a:lnTo>
                    <a:lnTo>
                      <a:pt x="51458" y="47674"/>
                    </a:lnTo>
                    <a:lnTo>
                      <a:pt x="54446" y="47342"/>
                    </a:lnTo>
                    <a:lnTo>
                      <a:pt x="57434" y="46877"/>
                    </a:lnTo>
                    <a:lnTo>
                      <a:pt x="60355" y="46280"/>
                    </a:lnTo>
                    <a:lnTo>
                      <a:pt x="63277" y="45549"/>
                    </a:lnTo>
                    <a:lnTo>
                      <a:pt x="66198" y="44686"/>
                    </a:lnTo>
                    <a:lnTo>
                      <a:pt x="69053" y="43757"/>
                    </a:lnTo>
                    <a:lnTo>
                      <a:pt x="71909" y="42628"/>
                    </a:lnTo>
                    <a:lnTo>
                      <a:pt x="74697" y="41433"/>
                    </a:lnTo>
                    <a:lnTo>
                      <a:pt x="77486" y="40105"/>
                    </a:lnTo>
                    <a:lnTo>
                      <a:pt x="80142" y="38644"/>
                    </a:lnTo>
                    <a:lnTo>
                      <a:pt x="82864" y="37051"/>
                    </a:lnTo>
                    <a:lnTo>
                      <a:pt x="85454" y="35391"/>
                    </a:lnTo>
                    <a:lnTo>
                      <a:pt x="87977" y="33531"/>
                    </a:lnTo>
                    <a:lnTo>
                      <a:pt x="90500" y="31606"/>
                    </a:lnTo>
                    <a:lnTo>
                      <a:pt x="90965" y="30344"/>
                    </a:lnTo>
                    <a:lnTo>
                      <a:pt x="91429" y="29083"/>
                    </a:lnTo>
                    <a:lnTo>
                      <a:pt x="91894" y="27755"/>
                    </a:lnTo>
                    <a:lnTo>
                      <a:pt x="92292" y="26361"/>
                    </a:lnTo>
                    <a:lnTo>
                      <a:pt x="92956" y="23572"/>
                    </a:lnTo>
                    <a:lnTo>
                      <a:pt x="93554" y="20650"/>
                    </a:lnTo>
                    <a:lnTo>
                      <a:pt x="94019" y="17596"/>
                    </a:lnTo>
                    <a:lnTo>
                      <a:pt x="94351" y="14409"/>
                    </a:lnTo>
                    <a:lnTo>
                      <a:pt x="94550" y="11222"/>
                    </a:lnTo>
                    <a:lnTo>
                      <a:pt x="94616" y="7836"/>
                    </a:lnTo>
                    <a:lnTo>
                      <a:pt x="92226" y="9164"/>
                    </a:lnTo>
                    <a:lnTo>
                      <a:pt x="89769" y="10425"/>
                    </a:lnTo>
                    <a:lnTo>
                      <a:pt x="87313" y="11488"/>
                    </a:lnTo>
                    <a:lnTo>
                      <a:pt x="84790" y="12484"/>
                    </a:lnTo>
                    <a:lnTo>
                      <a:pt x="82267" y="13347"/>
                    </a:lnTo>
                    <a:lnTo>
                      <a:pt x="79677" y="14143"/>
                    </a:lnTo>
                    <a:lnTo>
                      <a:pt x="77088" y="14741"/>
                    </a:lnTo>
                    <a:lnTo>
                      <a:pt x="74432" y="15272"/>
                    </a:lnTo>
                    <a:lnTo>
                      <a:pt x="71776" y="15737"/>
                    </a:lnTo>
                    <a:lnTo>
                      <a:pt x="69053" y="16069"/>
                    </a:lnTo>
                    <a:lnTo>
                      <a:pt x="66398" y="16268"/>
                    </a:lnTo>
                    <a:lnTo>
                      <a:pt x="63675" y="16401"/>
                    </a:lnTo>
                    <a:lnTo>
                      <a:pt x="60953" y="16401"/>
                    </a:lnTo>
                    <a:lnTo>
                      <a:pt x="58231" y="16335"/>
                    </a:lnTo>
                    <a:lnTo>
                      <a:pt x="55508" y="16135"/>
                    </a:lnTo>
                    <a:lnTo>
                      <a:pt x="52786" y="15870"/>
                    </a:lnTo>
                    <a:lnTo>
                      <a:pt x="50064" y="15538"/>
                    </a:lnTo>
                    <a:lnTo>
                      <a:pt x="47408" y="15073"/>
                    </a:lnTo>
                    <a:lnTo>
                      <a:pt x="44752" y="14542"/>
                    </a:lnTo>
                    <a:lnTo>
                      <a:pt x="42096" y="13878"/>
                    </a:lnTo>
                    <a:lnTo>
                      <a:pt x="39440" y="13147"/>
                    </a:lnTo>
                    <a:lnTo>
                      <a:pt x="36851" y="12351"/>
                    </a:lnTo>
                    <a:lnTo>
                      <a:pt x="34328" y="11488"/>
                    </a:lnTo>
                    <a:lnTo>
                      <a:pt x="31805" y="10492"/>
                    </a:lnTo>
                    <a:lnTo>
                      <a:pt x="29348" y="9429"/>
                    </a:lnTo>
                    <a:lnTo>
                      <a:pt x="26891" y="8300"/>
                    </a:lnTo>
                    <a:lnTo>
                      <a:pt x="24567" y="7105"/>
                    </a:lnTo>
                    <a:lnTo>
                      <a:pt x="22243" y="5844"/>
                    </a:lnTo>
                    <a:lnTo>
                      <a:pt x="19986" y="4449"/>
                    </a:lnTo>
                    <a:lnTo>
                      <a:pt x="17795" y="3055"/>
                    </a:lnTo>
                    <a:lnTo>
                      <a:pt x="15670" y="1528"/>
                    </a:lnTo>
                    <a:lnTo>
                      <a:pt x="1361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53" name="Google Shape;4253;g34ed79b00d1_0_4221"/>
              <p:cNvSpPr/>
              <p:nvPr/>
            </p:nvSpPr>
            <p:spPr>
              <a:xfrm>
                <a:off x="2108550" y="3483275"/>
                <a:ext cx="2365425" cy="1201825"/>
              </a:xfrm>
              <a:custGeom>
                <a:rect b="b" l="l" r="r" t="t"/>
                <a:pathLst>
                  <a:path extrusionOk="0" fill="none" h="48073" w="94617">
                    <a:moveTo>
                      <a:pt x="13612" y="1"/>
                    </a:moveTo>
                    <a:lnTo>
                      <a:pt x="13612" y="1"/>
                    </a:lnTo>
                    <a:lnTo>
                      <a:pt x="11952" y="2856"/>
                    </a:lnTo>
                    <a:lnTo>
                      <a:pt x="10425" y="5645"/>
                    </a:lnTo>
                    <a:lnTo>
                      <a:pt x="9097" y="8367"/>
                    </a:lnTo>
                    <a:lnTo>
                      <a:pt x="7835" y="10956"/>
                    </a:lnTo>
                    <a:lnTo>
                      <a:pt x="6706" y="13413"/>
                    </a:lnTo>
                    <a:lnTo>
                      <a:pt x="5644" y="15803"/>
                    </a:lnTo>
                    <a:lnTo>
                      <a:pt x="4715" y="18061"/>
                    </a:lnTo>
                    <a:lnTo>
                      <a:pt x="3851" y="20186"/>
                    </a:lnTo>
                    <a:lnTo>
                      <a:pt x="3121" y="22244"/>
                    </a:lnTo>
                    <a:lnTo>
                      <a:pt x="2457" y="24169"/>
                    </a:lnTo>
                    <a:lnTo>
                      <a:pt x="1859" y="25962"/>
                    </a:lnTo>
                    <a:lnTo>
                      <a:pt x="1395" y="27688"/>
                    </a:lnTo>
                    <a:lnTo>
                      <a:pt x="598" y="30743"/>
                    </a:lnTo>
                    <a:lnTo>
                      <a:pt x="0" y="33266"/>
                    </a:lnTo>
                    <a:lnTo>
                      <a:pt x="0" y="33266"/>
                    </a:lnTo>
                    <a:lnTo>
                      <a:pt x="2590" y="35125"/>
                    </a:lnTo>
                    <a:lnTo>
                      <a:pt x="5179" y="36785"/>
                    </a:lnTo>
                    <a:lnTo>
                      <a:pt x="7835" y="38378"/>
                    </a:lnTo>
                    <a:lnTo>
                      <a:pt x="10558" y="39906"/>
                    </a:lnTo>
                    <a:lnTo>
                      <a:pt x="13280" y="41234"/>
                    </a:lnTo>
                    <a:lnTo>
                      <a:pt x="16135" y="42495"/>
                    </a:lnTo>
                    <a:lnTo>
                      <a:pt x="18924" y="43557"/>
                    </a:lnTo>
                    <a:lnTo>
                      <a:pt x="21779" y="44553"/>
                    </a:lnTo>
                    <a:lnTo>
                      <a:pt x="24700" y="45417"/>
                    </a:lnTo>
                    <a:lnTo>
                      <a:pt x="27622" y="46147"/>
                    </a:lnTo>
                    <a:lnTo>
                      <a:pt x="30543" y="46811"/>
                    </a:lnTo>
                    <a:lnTo>
                      <a:pt x="33531" y="47276"/>
                    </a:lnTo>
                    <a:lnTo>
                      <a:pt x="36519" y="47674"/>
                    </a:lnTo>
                    <a:lnTo>
                      <a:pt x="39507" y="47940"/>
                    </a:lnTo>
                    <a:lnTo>
                      <a:pt x="42495" y="48072"/>
                    </a:lnTo>
                    <a:lnTo>
                      <a:pt x="45482" y="48072"/>
                    </a:lnTo>
                    <a:lnTo>
                      <a:pt x="48470" y="47940"/>
                    </a:lnTo>
                    <a:lnTo>
                      <a:pt x="51458" y="47674"/>
                    </a:lnTo>
                    <a:lnTo>
                      <a:pt x="54446" y="47342"/>
                    </a:lnTo>
                    <a:lnTo>
                      <a:pt x="57434" y="46877"/>
                    </a:lnTo>
                    <a:lnTo>
                      <a:pt x="60355" y="46280"/>
                    </a:lnTo>
                    <a:lnTo>
                      <a:pt x="63277" y="45549"/>
                    </a:lnTo>
                    <a:lnTo>
                      <a:pt x="66198" y="44686"/>
                    </a:lnTo>
                    <a:lnTo>
                      <a:pt x="69053" y="43757"/>
                    </a:lnTo>
                    <a:lnTo>
                      <a:pt x="71909" y="42628"/>
                    </a:lnTo>
                    <a:lnTo>
                      <a:pt x="74697" y="41433"/>
                    </a:lnTo>
                    <a:lnTo>
                      <a:pt x="77486" y="40105"/>
                    </a:lnTo>
                    <a:lnTo>
                      <a:pt x="80142" y="38644"/>
                    </a:lnTo>
                    <a:lnTo>
                      <a:pt x="82864" y="37051"/>
                    </a:lnTo>
                    <a:lnTo>
                      <a:pt x="85454" y="35391"/>
                    </a:lnTo>
                    <a:lnTo>
                      <a:pt x="87977" y="33531"/>
                    </a:lnTo>
                    <a:lnTo>
                      <a:pt x="90500" y="31606"/>
                    </a:lnTo>
                    <a:lnTo>
                      <a:pt x="90500" y="31606"/>
                    </a:lnTo>
                    <a:lnTo>
                      <a:pt x="90965" y="30344"/>
                    </a:lnTo>
                    <a:lnTo>
                      <a:pt x="91429" y="29083"/>
                    </a:lnTo>
                    <a:lnTo>
                      <a:pt x="91894" y="27755"/>
                    </a:lnTo>
                    <a:lnTo>
                      <a:pt x="92292" y="26361"/>
                    </a:lnTo>
                    <a:lnTo>
                      <a:pt x="92956" y="23572"/>
                    </a:lnTo>
                    <a:lnTo>
                      <a:pt x="93554" y="20650"/>
                    </a:lnTo>
                    <a:lnTo>
                      <a:pt x="94019" y="17596"/>
                    </a:lnTo>
                    <a:lnTo>
                      <a:pt x="94351" y="14409"/>
                    </a:lnTo>
                    <a:lnTo>
                      <a:pt x="94550" y="11222"/>
                    </a:lnTo>
                    <a:lnTo>
                      <a:pt x="94616" y="7836"/>
                    </a:lnTo>
                    <a:lnTo>
                      <a:pt x="94616" y="7836"/>
                    </a:lnTo>
                    <a:lnTo>
                      <a:pt x="92226" y="9164"/>
                    </a:lnTo>
                    <a:lnTo>
                      <a:pt x="89769" y="10425"/>
                    </a:lnTo>
                    <a:lnTo>
                      <a:pt x="87313" y="11488"/>
                    </a:lnTo>
                    <a:lnTo>
                      <a:pt x="84790" y="12484"/>
                    </a:lnTo>
                    <a:lnTo>
                      <a:pt x="82267" y="13347"/>
                    </a:lnTo>
                    <a:lnTo>
                      <a:pt x="79677" y="14143"/>
                    </a:lnTo>
                    <a:lnTo>
                      <a:pt x="77088" y="14741"/>
                    </a:lnTo>
                    <a:lnTo>
                      <a:pt x="74432" y="15272"/>
                    </a:lnTo>
                    <a:lnTo>
                      <a:pt x="71776" y="15737"/>
                    </a:lnTo>
                    <a:lnTo>
                      <a:pt x="69053" y="16069"/>
                    </a:lnTo>
                    <a:lnTo>
                      <a:pt x="66398" y="16268"/>
                    </a:lnTo>
                    <a:lnTo>
                      <a:pt x="63675" y="16401"/>
                    </a:lnTo>
                    <a:lnTo>
                      <a:pt x="60953" y="16401"/>
                    </a:lnTo>
                    <a:lnTo>
                      <a:pt x="58231" y="16335"/>
                    </a:lnTo>
                    <a:lnTo>
                      <a:pt x="55508" y="16135"/>
                    </a:lnTo>
                    <a:lnTo>
                      <a:pt x="52786" y="15870"/>
                    </a:lnTo>
                    <a:lnTo>
                      <a:pt x="50064" y="15538"/>
                    </a:lnTo>
                    <a:lnTo>
                      <a:pt x="47408" y="15073"/>
                    </a:lnTo>
                    <a:lnTo>
                      <a:pt x="44752" y="14542"/>
                    </a:lnTo>
                    <a:lnTo>
                      <a:pt x="42096" y="13878"/>
                    </a:lnTo>
                    <a:lnTo>
                      <a:pt x="39440" y="13147"/>
                    </a:lnTo>
                    <a:lnTo>
                      <a:pt x="36851" y="12351"/>
                    </a:lnTo>
                    <a:lnTo>
                      <a:pt x="34328" y="11488"/>
                    </a:lnTo>
                    <a:lnTo>
                      <a:pt x="31805" y="10492"/>
                    </a:lnTo>
                    <a:lnTo>
                      <a:pt x="29348" y="9429"/>
                    </a:lnTo>
                    <a:lnTo>
                      <a:pt x="26891" y="8300"/>
                    </a:lnTo>
                    <a:lnTo>
                      <a:pt x="24567" y="7105"/>
                    </a:lnTo>
                    <a:lnTo>
                      <a:pt x="22243" y="5844"/>
                    </a:lnTo>
                    <a:lnTo>
                      <a:pt x="19986" y="4449"/>
                    </a:lnTo>
                    <a:lnTo>
                      <a:pt x="17795" y="3055"/>
                    </a:lnTo>
                    <a:lnTo>
                      <a:pt x="15670" y="1528"/>
                    </a:lnTo>
                    <a:lnTo>
                      <a:pt x="13612" y="1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54" name="Google Shape;4254;g34ed79b00d1_0_4221"/>
              <p:cNvSpPr/>
              <p:nvPr/>
            </p:nvSpPr>
            <p:spPr>
              <a:xfrm>
                <a:off x="4020775" y="1635775"/>
                <a:ext cx="501325" cy="773550"/>
              </a:xfrm>
              <a:custGeom>
                <a:rect b="b" l="l" r="r" t="t"/>
                <a:pathLst>
                  <a:path extrusionOk="0" h="30942" w="20053">
                    <a:moveTo>
                      <a:pt x="14940" y="1"/>
                    </a:moveTo>
                    <a:lnTo>
                      <a:pt x="13347" y="598"/>
                    </a:lnTo>
                    <a:lnTo>
                      <a:pt x="11488" y="1461"/>
                    </a:lnTo>
                    <a:lnTo>
                      <a:pt x="9429" y="2524"/>
                    </a:lnTo>
                    <a:lnTo>
                      <a:pt x="7305" y="3719"/>
                    </a:lnTo>
                    <a:lnTo>
                      <a:pt x="5246" y="5047"/>
                    </a:lnTo>
                    <a:lnTo>
                      <a:pt x="3254" y="6308"/>
                    </a:lnTo>
                    <a:lnTo>
                      <a:pt x="1462" y="7570"/>
                    </a:lnTo>
                    <a:lnTo>
                      <a:pt x="1" y="8765"/>
                    </a:lnTo>
                    <a:lnTo>
                      <a:pt x="2059" y="11222"/>
                    </a:lnTo>
                    <a:lnTo>
                      <a:pt x="4051" y="13811"/>
                    </a:lnTo>
                    <a:lnTo>
                      <a:pt x="5977" y="16467"/>
                    </a:lnTo>
                    <a:lnTo>
                      <a:pt x="7836" y="19189"/>
                    </a:lnTo>
                    <a:lnTo>
                      <a:pt x="9695" y="22044"/>
                    </a:lnTo>
                    <a:lnTo>
                      <a:pt x="11421" y="24966"/>
                    </a:lnTo>
                    <a:lnTo>
                      <a:pt x="13081" y="27954"/>
                    </a:lnTo>
                    <a:lnTo>
                      <a:pt x="14608" y="30942"/>
                    </a:lnTo>
                    <a:lnTo>
                      <a:pt x="15339" y="30145"/>
                    </a:lnTo>
                    <a:lnTo>
                      <a:pt x="16003" y="29348"/>
                    </a:lnTo>
                    <a:lnTo>
                      <a:pt x="16600" y="28419"/>
                    </a:lnTo>
                    <a:lnTo>
                      <a:pt x="17198" y="27555"/>
                    </a:lnTo>
                    <a:lnTo>
                      <a:pt x="17729" y="26626"/>
                    </a:lnTo>
                    <a:lnTo>
                      <a:pt x="18127" y="25696"/>
                    </a:lnTo>
                    <a:lnTo>
                      <a:pt x="18526" y="24700"/>
                    </a:lnTo>
                    <a:lnTo>
                      <a:pt x="18924" y="23704"/>
                    </a:lnTo>
                    <a:lnTo>
                      <a:pt x="19190" y="22708"/>
                    </a:lnTo>
                    <a:lnTo>
                      <a:pt x="19455" y="21712"/>
                    </a:lnTo>
                    <a:lnTo>
                      <a:pt x="19655" y="20650"/>
                    </a:lnTo>
                    <a:lnTo>
                      <a:pt x="19854" y="19654"/>
                    </a:lnTo>
                    <a:lnTo>
                      <a:pt x="19987" y="18592"/>
                    </a:lnTo>
                    <a:lnTo>
                      <a:pt x="20053" y="17529"/>
                    </a:lnTo>
                    <a:lnTo>
                      <a:pt x="20053" y="16467"/>
                    </a:lnTo>
                    <a:lnTo>
                      <a:pt x="20053" y="15405"/>
                    </a:lnTo>
                    <a:lnTo>
                      <a:pt x="20053" y="14342"/>
                    </a:lnTo>
                    <a:lnTo>
                      <a:pt x="19920" y="13280"/>
                    </a:lnTo>
                    <a:lnTo>
                      <a:pt x="19655" y="11222"/>
                    </a:lnTo>
                    <a:lnTo>
                      <a:pt x="19190" y="9163"/>
                    </a:lnTo>
                    <a:lnTo>
                      <a:pt x="18592" y="7105"/>
                    </a:lnTo>
                    <a:lnTo>
                      <a:pt x="17862" y="5180"/>
                    </a:lnTo>
                    <a:lnTo>
                      <a:pt x="16999" y="3320"/>
                    </a:lnTo>
                    <a:lnTo>
                      <a:pt x="16003" y="1594"/>
                    </a:lnTo>
                    <a:lnTo>
                      <a:pt x="15471" y="797"/>
                    </a:lnTo>
                    <a:lnTo>
                      <a:pt x="1494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55" name="Google Shape;4255;g34ed79b00d1_0_4221"/>
              <p:cNvSpPr/>
              <p:nvPr/>
            </p:nvSpPr>
            <p:spPr>
              <a:xfrm>
                <a:off x="4020775" y="1635775"/>
                <a:ext cx="501325" cy="773550"/>
              </a:xfrm>
              <a:custGeom>
                <a:rect b="b" l="l" r="r" t="t"/>
                <a:pathLst>
                  <a:path extrusionOk="0" fill="none" h="30942" w="20053">
                    <a:moveTo>
                      <a:pt x="14608" y="30942"/>
                    </a:moveTo>
                    <a:lnTo>
                      <a:pt x="14608" y="30942"/>
                    </a:lnTo>
                    <a:lnTo>
                      <a:pt x="15339" y="30145"/>
                    </a:lnTo>
                    <a:lnTo>
                      <a:pt x="16003" y="29348"/>
                    </a:lnTo>
                    <a:lnTo>
                      <a:pt x="16600" y="28419"/>
                    </a:lnTo>
                    <a:lnTo>
                      <a:pt x="17198" y="27555"/>
                    </a:lnTo>
                    <a:lnTo>
                      <a:pt x="17729" y="26626"/>
                    </a:lnTo>
                    <a:lnTo>
                      <a:pt x="18127" y="25696"/>
                    </a:lnTo>
                    <a:lnTo>
                      <a:pt x="18526" y="24700"/>
                    </a:lnTo>
                    <a:lnTo>
                      <a:pt x="18924" y="23704"/>
                    </a:lnTo>
                    <a:lnTo>
                      <a:pt x="19190" y="22708"/>
                    </a:lnTo>
                    <a:lnTo>
                      <a:pt x="19455" y="21712"/>
                    </a:lnTo>
                    <a:lnTo>
                      <a:pt x="19655" y="20650"/>
                    </a:lnTo>
                    <a:lnTo>
                      <a:pt x="19854" y="19654"/>
                    </a:lnTo>
                    <a:lnTo>
                      <a:pt x="19987" y="18592"/>
                    </a:lnTo>
                    <a:lnTo>
                      <a:pt x="20053" y="17529"/>
                    </a:lnTo>
                    <a:lnTo>
                      <a:pt x="20053" y="16467"/>
                    </a:lnTo>
                    <a:lnTo>
                      <a:pt x="20053" y="15405"/>
                    </a:lnTo>
                    <a:lnTo>
                      <a:pt x="20053" y="14342"/>
                    </a:lnTo>
                    <a:lnTo>
                      <a:pt x="19920" y="13280"/>
                    </a:lnTo>
                    <a:lnTo>
                      <a:pt x="19655" y="11222"/>
                    </a:lnTo>
                    <a:lnTo>
                      <a:pt x="19190" y="9163"/>
                    </a:lnTo>
                    <a:lnTo>
                      <a:pt x="18592" y="7105"/>
                    </a:lnTo>
                    <a:lnTo>
                      <a:pt x="17862" y="5180"/>
                    </a:lnTo>
                    <a:lnTo>
                      <a:pt x="16999" y="3320"/>
                    </a:lnTo>
                    <a:lnTo>
                      <a:pt x="16003" y="1594"/>
                    </a:lnTo>
                    <a:lnTo>
                      <a:pt x="15471" y="797"/>
                    </a:lnTo>
                    <a:lnTo>
                      <a:pt x="14940" y="1"/>
                    </a:lnTo>
                    <a:lnTo>
                      <a:pt x="14940" y="1"/>
                    </a:lnTo>
                    <a:lnTo>
                      <a:pt x="13347" y="598"/>
                    </a:lnTo>
                    <a:lnTo>
                      <a:pt x="11488" y="1461"/>
                    </a:lnTo>
                    <a:lnTo>
                      <a:pt x="9429" y="2524"/>
                    </a:lnTo>
                    <a:lnTo>
                      <a:pt x="7305" y="3719"/>
                    </a:lnTo>
                    <a:lnTo>
                      <a:pt x="5246" y="5047"/>
                    </a:lnTo>
                    <a:lnTo>
                      <a:pt x="3254" y="6308"/>
                    </a:lnTo>
                    <a:lnTo>
                      <a:pt x="1462" y="7570"/>
                    </a:lnTo>
                    <a:lnTo>
                      <a:pt x="1" y="8765"/>
                    </a:lnTo>
                    <a:lnTo>
                      <a:pt x="1" y="8765"/>
                    </a:lnTo>
                    <a:lnTo>
                      <a:pt x="2059" y="11222"/>
                    </a:lnTo>
                    <a:lnTo>
                      <a:pt x="4051" y="13811"/>
                    </a:lnTo>
                    <a:lnTo>
                      <a:pt x="5977" y="16467"/>
                    </a:lnTo>
                    <a:lnTo>
                      <a:pt x="7836" y="19189"/>
                    </a:lnTo>
                    <a:lnTo>
                      <a:pt x="9695" y="22044"/>
                    </a:lnTo>
                    <a:lnTo>
                      <a:pt x="11421" y="24966"/>
                    </a:lnTo>
                    <a:lnTo>
                      <a:pt x="13081" y="27954"/>
                    </a:lnTo>
                    <a:lnTo>
                      <a:pt x="14608" y="30942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56" name="Google Shape;4256;g34ed79b00d1_0_4221"/>
              <p:cNvSpPr/>
              <p:nvPr/>
            </p:nvSpPr>
            <p:spPr>
              <a:xfrm>
                <a:off x="4478925" y="1959475"/>
                <a:ext cx="388450" cy="1274850"/>
              </a:xfrm>
              <a:custGeom>
                <a:rect b="b" l="l" r="r" t="t"/>
                <a:pathLst>
                  <a:path extrusionOk="0" h="50994" w="15538">
                    <a:moveTo>
                      <a:pt x="10159" y="0"/>
                    </a:moveTo>
                    <a:lnTo>
                      <a:pt x="10359" y="1992"/>
                    </a:lnTo>
                    <a:lnTo>
                      <a:pt x="10359" y="3984"/>
                    </a:lnTo>
                    <a:lnTo>
                      <a:pt x="10292" y="5909"/>
                    </a:lnTo>
                    <a:lnTo>
                      <a:pt x="10093" y="7769"/>
                    </a:lnTo>
                    <a:lnTo>
                      <a:pt x="9827" y="9628"/>
                    </a:lnTo>
                    <a:lnTo>
                      <a:pt x="9429" y="11420"/>
                    </a:lnTo>
                    <a:lnTo>
                      <a:pt x="8898" y="13213"/>
                    </a:lnTo>
                    <a:lnTo>
                      <a:pt x="8300" y="14873"/>
                    </a:lnTo>
                    <a:lnTo>
                      <a:pt x="7570" y="16533"/>
                    </a:lnTo>
                    <a:lnTo>
                      <a:pt x="6773" y="18127"/>
                    </a:lnTo>
                    <a:lnTo>
                      <a:pt x="5844" y="19654"/>
                    </a:lnTo>
                    <a:lnTo>
                      <a:pt x="4848" y="21114"/>
                    </a:lnTo>
                    <a:lnTo>
                      <a:pt x="3785" y="22575"/>
                    </a:lnTo>
                    <a:lnTo>
                      <a:pt x="2590" y="23903"/>
                    </a:lnTo>
                    <a:lnTo>
                      <a:pt x="1329" y="25165"/>
                    </a:lnTo>
                    <a:lnTo>
                      <a:pt x="1" y="26360"/>
                    </a:lnTo>
                    <a:lnTo>
                      <a:pt x="1196" y="29348"/>
                    </a:lnTo>
                    <a:lnTo>
                      <a:pt x="2258" y="32402"/>
                    </a:lnTo>
                    <a:lnTo>
                      <a:pt x="3254" y="35456"/>
                    </a:lnTo>
                    <a:lnTo>
                      <a:pt x="4184" y="38511"/>
                    </a:lnTo>
                    <a:lnTo>
                      <a:pt x="4980" y="41631"/>
                    </a:lnTo>
                    <a:lnTo>
                      <a:pt x="5711" y="44752"/>
                    </a:lnTo>
                    <a:lnTo>
                      <a:pt x="6375" y="47873"/>
                    </a:lnTo>
                    <a:lnTo>
                      <a:pt x="6972" y="50993"/>
                    </a:lnTo>
                    <a:lnTo>
                      <a:pt x="7968" y="49665"/>
                    </a:lnTo>
                    <a:lnTo>
                      <a:pt x="8898" y="48271"/>
                    </a:lnTo>
                    <a:lnTo>
                      <a:pt x="9761" y="46810"/>
                    </a:lnTo>
                    <a:lnTo>
                      <a:pt x="10558" y="45349"/>
                    </a:lnTo>
                    <a:lnTo>
                      <a:pt x="11288" y="43889"/>
                    </a:lnTo>
                    <a:lnTo>
                      <a:pt x="11952" y="42362"/>
                    </a:lnTo>
                    <a:lnTo>
                      <a:pt x="12616" y="40834"/>
                    </a:lnTo>
                    <a:lnTo>
                      <a:pt x="13147" y="39307"/>
                    </a:lnTo>
                    <a:lnTo>
                      <a:pt x="13612" y="37714"/>
                    </a:lnTo>
                    <a:lnTo>
                      <a:pt x="14077" y="36120"/>
                    </a:lnTo>
                    <a:lnTo>
                      <a:pt x="14475" y="34527"/>
                    </a:lnTo>
                    <a:lnTo>
                      <a:pt x="14807" y="32867"/>
                    </a:lnTo>
                    <a:lnTo>
                      <a:pt x="15006" y="31273"/>
                    </a:lnTo>
                    <a:lnTo>
                      <a:pt x="15272" y="29613"/>
                    </a:lnTo>
                    <a:lnTo>
                      <a:pt x="15405" y="27953"/>
                    </a:lnTo>
                    <a:lnTo>
                      <a:pt x="15471" y="26227"/>
                    </a:lnTo>
                    <a:lnTo>
                      <a:pt x="15538" y="24567"/>
                    </a:lnTo>
                    <a:lnTo>
                      <a:pt x="15538" y="22907"/>
                    </a:lnTo>
                    <a:lnTo>
                      <a:pt x="15471" y="21247"/>
                    </a:lnTo>
                    <a:lnTo>
                      <a:pt x="15338" y="19521"/>
                    </a:lnTo>
                    <a:lnTo>
                      <a:pt x="15139" y="17861"/>
                    </a:lnTo>
                    <a:lnTo>
                      <a:pt x="14940" y="16201"/>
                    </a:lnTo>
                    <a:lnTo>
                      <a:pt x="14674" y="14475"/>
                    </a:lnTo>
                    <a:lnTo>
                      <a:pt x="14342" y="12815"/>
                    </a:lnTo>
                    <a:lnTo>
                      <a:pt x="14010" y="11155"/>
                    </a:lnTo>
                    <a:lnTo>
                      <a:pt x="13612" y="9561"/>
                    </a:lnTo>
                    <a:lnTo>
                      <a:pt x="13147" y="7901"/>
                    </a:lnTo>
                    <a:lnTo>
                      <a:pt x="12616" y="6308"/>
                    </a:lnTo>
                    <a:lnTo>
                      <a:pt x="12085" y="4648"/>
                    </a:lnTo>
                    <a:lnTo>
                      <a:pt x="11487" y="3121"/>
                    </a:lnTo>
                    <a:lnTo>
                      <a:pt x="10823" y="1527"/>
                    </a:lnTo>
                    <a:lnTo>
                      <a:pt x="1015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57" name="Google Shape;4257;g34ed79b00d1_0_4221"/>
              <p:cNvSpPr/>
              <p:nvPr/>
            </p:nvSpPr>
            <p:spPr>
              <a:xfrm>
                <a:off x="4478925" y="1959475"/>
                <a:ext cx="388450" cy="1274850"/>
              </a:xfrm>
              <a:custGeom>
                <a:rect b="b" l="l" r="r" t="t"/>
                <a:pathLst>
                  <a:path extrusionOk="0" fill="none" h="50994" w="15538">
                    <a:moveTo>
                      <a:pt x="10159" y="0"/>
                    </a:moveTo>
                    <a:lnTo>
                      <a:pt x="10159" y="0"/>
                    </a:lnTo>
                    <a:lnTo>
                      <a:pt x="10359" y="1992"/>
                    </a:lnTo>
                    <a:lnTo>
                      <a:pt x="10359" y="3984"/>
                    </a:lnTo>
                    <a:lnTo>
                      <a:pt x="10292" y="5909"/>
                    </a:lnTo>
                    <a:lnTo>
                      <a:pt x="10093" y="7769"/>
                    </a:lnTo>
                    <a:lnTo>
                      <a:pt x="9827" y="9628"/>
                    </a:lnTo>
                    <a:lnTo>
                      <a:pt x="9429" y="11420"/>
                    </a:lnTo>
                    <a:lnTo>
                      <a:pt x="8898" y="13213"/>
                    </a:lnTo>
                    <a:lnTo>
                      <a:pt x="8300" y="14873"/>
                    </a:lnTo>
                    <a:lnTo>
                      <a:pt x="7570" y="16533"/>
                    </a:lnTo>
                    <a:lnTo>
                      <a:pt x="6773" y="18127"/>
                    </a:lnTo>
                    <a:lnTo>
                      <a:pt x="5844" y="19654"/>
                    </a:lnTo>
                    <a:lnTo>
                      <a:pt x="4848" y="21114"/>
                    </a:lnTo>
                    <a:lnTo>
                      <a:pt x="3785" y="22575"/>
                    </a:lnTo>
                    <a:lnTo>
                      <a:pt x="2590" y="23903"/>
                    </a:lnTo>
                    <a:lnTo>
                      <a:pt x="1329" y="25165"/>
                    </a:lnTo>
                    <a:lnTo>
                      <a:pt x="1" y="26360"/>
                    </a:lnTo>
                    <a:lnTo>
                      <a:pt x="1" y="26360"/>
                    </a:lnTo>
                    <a:lnTo>
                      <a:pt x="1196" y="29348"/>
                    </a:lnTo>
                    <a:lnTo>
                      <a:pt x="2258" y="32402"/>
                    </a:lnTo>
                    <a:lnTo>
                      <a:pt x="3254" y="35456"/>
                    </a:lnTo>
                    <a:lnTo>
                      <a:pt x="4184" y="38511"/>
                    </a:lnTo>
                    <a:lnTo>
                      <a:pt x="4980" y="41631"/>
                    </a:lnTo>
                    <a:lnTo>
                      <a:pt x="5711" y="44752"/>
                    </a:lnTo>
                    <a:lnTo>
                      <a:pt x="6375" y="47873"/>
                    </a:lnTo>
                    <a:lnTo>
                      <a:pt x="6972" y="50993"/>
                    </a:lnTo>
                    <a:lnTo>
                      <a:pt x="6972" y="50993"/>
                    </a:lnTo>
                    <a:lnTo>
                      <a:pt x="7968" y="49665"/>
                    </a:lnTo>
                    <a:lnTo>
                      <a:pt x="8898" y="48271"/>
                    </a:lnTo>
                    <a:lnTo>
                      <a:pt x="9761" y="46810"/>
                    </a:lnTo>
                    <a:lnTo>
                      <a:pt x="10558" y="45349"/>
                    </a:lnTo>
                    <a:lnTo>
                      <a:pt x="11288" y="43889"/>
                    </a:lnTo>
                    <a:lnTo>
                      <a:pt x="11952" y="42362"/>
                    </a:lnTo>
                    <a:lnTo>
                      <a:pt x="12616" y="40834"/>
                    </a:lnTo>
                    <a:lnTo>
                      <a:pt x="13147" y="39307"/>
                    </a:lnTo>
                    <a:lnTo>
                      <a:pt x="13612" y="37714"/>
                    </a:lnTo>
                    <a:lnTo>
                      <a:pt x="14077" y="36120"/>
                    </a:lnTo>
                    <a:lnTo>
                      <a:pt x="14475" y="34527"/>
                    </a:lnTo>
                    <a:lnTo>
                      <a:pt x="14807" y="32867"/>
                    </a:lnTo>
                    <a:lnTo>
                      <a:pt x="15006" y="31273"/>
                    </a:lnTo>
                    <a:lnTo>
                      <a:pt x="15272" y="29613"/>
                    </a:lnTo>
                    <a:lnTo>
                      <a:pt x="15405" y="27953"/>
                    </a:lnTo>
                    <a:lnTo>
                      <a:pt x="15471" y="26227"/>
                    </a:lnTo>
                    <a:lnTo>
                      <a:pt x="15538" y="24567"/>
                    </a:lnTo>
                    <a:lnTo>
                      <a:pt x="15538" y="22907"/>
                    </a:lnTo>
                    <a:lnTo>
                      <a:pt x="15471" y="21247"/>
                    </a:lnTo>
                    <a:lnTo>
                      <a:pt x="15338" y="19521"/>
                    </a:lnTo>
                    <a:lnTo>
                      <a:pt x="15139" y="17861"/>
                    </a:lnTo>
                    <a:lnTo>
                      <a:pt x="14940" y="16201"/>
                    </a:lnTo>
                    <a:lnTo>
                      <a:pt x="14674" y="14475"/>
                    </a:lnTo>
                    <a:lnTo>
                      <a:pt x="14342" y="12815"/>
                    </a:lnTo>
                    <a:lnTo>
                      <a:pt x="14010" y="11155"/>
                    </a:lnTo>
                    <a:lnTo>
                      <a:pt x="13612" y="9561"/>
                    </a:lnTo>
                    <a:lnTo>
                      <a:pt x="13147" y="7901"/>
                    </a:lnTo>
                    <a:lnTo>
                      <a:pt x="12616" y="6308"/>
                    </a:lnTo>
                    <a:lnTo>
                      <a:pt x="12085" y="4648"/>
                    </a:lnTo>
                    <a:lnTo>
                      <a:pt x="11487" y="3121"/>
                    </a:lnTo>
                    <a:lnTo>
                      <a:pt x="10823" y="1527"/>
                    </a:lnTo>
                    <a:lnTo>
                      <a:pt x="10159" y="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58" name="Google Shape;4258;g34ed79b00d1_0_4221"/>
              <p:cNvSpPr/>
              <p:nvPr/>
            </p:nvSpPr>
            <p:spPr>
              <a:xfrm>
                <a:off x="3013200" y="1469775"/>
                <a:ext cx="668975" cy="753650"/>
              </a:xfrm>
              <a:custGeom>
                <a:rect b="b" l="l" r="r" t="t"/>
                <a:pathLst>
                  <a:path extrusionOk="0" h="30146" w="26759">
                    <a:moveTo>
                      <a:pt x="4051" y="1"/>
                    </a:moveTo>
                    <a:lnTo>
                      <a:pt x="3454" y="930"/>
                    </a:lnTo>
                    <a:lnTo>
                      <a:pt x="2922" y="1794"/>
                    </a:lnTo>
                    <a:lnTo>
                      <a:pt x="2391" y="2657"/>
                    </a:lnTo>
                    <a:lnTo>
                      <a:pt x="1993" y="3586"/>
                    </a:lnTo>
                    <a:lnTo>
                      <a:pt x="1528" y="4516"/>
                    </a:lnTo>
                    <a:lnTo>
                      <a:pt x="1196" y="5445"/>
                    </a:lnTo>
                    <a:lnTo>
                      <a:pt x="864" y="6375"/>
                    </a:lnTo>
                    <a:lnTo>
                      <a:pt x="598" y="7305"/>
                    </a:lnTo>
                    <a:lnTo>
                      <a:pt x="399" y="8300"/>
                    </a:lnTo>
                    <a:lnTo>
                      <a:pt x="266" y="9230"/>
                    </a:lnTo>
                    <a:lnTo>
                      <a:pt x="134" y="10226"/>
                    </a:lnTo>
                    <a:lnTo>
                      <a:pt x="1" y="11156"/>
                    </a:lnTo>
                    <a:lnTo>
                      <a:pt x="1" y="12152"/>
                    </a:lnTo>
                    <a:lnTo>
                      <a:pt x="1" y="13148"/>
                    </a:lnTo>
                    <a:lnTo>
                      <a:pt x="1" y="14143"/>
                    </a:lnTo>
                    <a:lnTo>
                      <a:pt x="67" y="15073"/>
                    </a:lnTo>
                    <a:lnTo>
                      <a:pt x="399" y="17065"/>
                    </a:lnTo>
                    <a:lnTo>
                      <a:pt x="798" y="18990"/>
                    </a:lnTo>
                    <a:lnTo>
                      <a:pt x="1395" y="20982"/>
                    </a:lnTo>
                    <a:lnTo>
                      <a:pt x="2059" y="22908"/>
                    </a:lnTo>
                    <a:lnTo>
                      <a:pt x="2922" y="24767"/>
                    </a:lnTo>
                    <a:lnTo>
                      <a:pt x="3918" y="26626"/>
                    </a:lnTo>
                    <a:lnTo>
                      <a:pt x="5047" y="28419"/>
                    </a:lnTo>
                    <a:lnTo>
                      <a:pt x="6242" y="30145"/>
                    </a:lnTo>
                    <a:lnTo>
                      <a:pt x="8832" y="27821"/>
                    </a:lnTo>
                    <a:lnTo>
                      <a:pt x="11355" y="25564"/>
                    </a:lnTo>
                    <a:lnTo>
                      <a:pt x="13944" y="23439"/>
                    </a:lnTo>
                    <a:lnTo>
                      <a:pt x="16534" y="21314"/>
                    </a:lnTo>
                    <a:lnTo>
                      <a:pt x="19123" y="19322"/>
                    </a:lnTo>
                    <a:lnTo>
                      <a:pt x="21646" y="17397"/>
                    </a:lnTo>
                    <a:lnTo>
                      <a:pt x="24236" y="15604"/>
                    </a:lnTo>
                    <a:lnTo>
                      <a:pt x="26759" y="13811"/>
                    </a:lnTo>
                    <a:lnTo>
                      <a:pt x="25431" y="12683"/>
                    </a:lnTo>
                    <a:lnTo>
                      <a:pt x="24169" y="11620"/>
                    </a:lnTo>
                    <a:lnTo>
                      <a:pt x="22841" y="10558"/>
                    </a:lnTo>
                    <a:lnTo>
                      <a:pt x="21514" y="9496"/>
                    </a:lnTo>
                    <a:lnTo>
                      <a:pt x="20119" y="8500"/>
                    </a:lnTo>
                    <a:lnTo>
                      <a:pt x="18725" y="7570"/>
                    </a:lnTo>
                    <a:lnTo>
                      <a:pt x="17331" y="6641"/>
                    </a:lnTo>
                    <a:lnTo>
                      <a:pt x="15936" y="5777"/>
                    </a:lnTo>
                    <a:lnTo>
                      <a:pt x="14475" y="4914"/>
                    </a:lnTo>
                    <a:lnTo>
                      <a:pt x="13015" y="4117"/>
                    </a:lnTo>
                    <a:lnTo>
                      <a:pt x="11554" y="3321"/>
                    </a:lnTo>
                    <a:lnTo>
                      <a:pt x="10093" y="2590"/>
                    </a:lnTo>
                    <a:lnTo>
                      <a:pt x="8632" y="1860"/>
                    </a:lnTo>
                    <a:lnTo>
                      <a:pt x="7105" y="1262"/>
                    </a:lnTo>
                    <a:lnTo>
                      <a:pt x="5578" y="598"/>
                    </a:lnTo>
                    <a:lnTo>
                      <a:pt x="405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59" name="Google Shape;4259;g34ed79b00d1_0_4221"/>
              <p:cNvSpPr/>
              <p:nvPr/>
            </p:nvSpPr>
            <p:spPr>
              <a:xfrm>
                <a:off x="3013200" y="1469775"/>
                <a:ext cx="668975" cy="753650"/>
              </a:xfrm>
              <a:custGeom>
                <a:rect b="b" l="l" r="r" t="t"/>
                <a:pathLst>
                  <a:path extrusionOk="0" fill="none" h="30146" w="26759">
                    <a:moveTo>
                      <a:pt x="6242" y="30145"/>
                    </a:moveTo>
                    <a:lnTo>
                      <a:pt x="6242" y="30145"/>
                    </a:lnTo>
                    <a:lnTo>
                      <a:pt x="8832" y="27821"/>
                    </a:lnTo>
                    <a:lnTo>
                      <a:pt x="11355" y="25564"/>
                    </a:lnTo>
                    <a:lnTo>
                      <a:pt x="13944" y="23439"/>
                    </a:lnTo>
                    <a:lnTo>
                      <a:pt x="16534" y="21314"/>
                    </a:lnTo>
                    <a:lnTo>
                      <a:pt x="19123" y="19322"/>
                    </a:lnTo>
                    <a:lnTo>
                      <a:pt x="21646" y="17397"/>
                    </a:lnTo>
                    <a:lnTo>
                      <a:pt x="24236" y="15604"/>
                    </a:lnTo>
                    <a:lnTo>
                      <a:pt x="26759" y="13811"/>
                    </a:lnTo>
                    <a:lnTo>
                      <a:pt x="26759" y="13811"/>
                    </a:lnTo>
                    <a:lnTo>
                      <a:pt x="25431" y="12683"/>
                    </a:lnTo>
                    <a:lnTo>
                      <a:pt x="24169" y="11620"/>
                    </a:lnTo>
                    <a:lnTo>
                      <a:pt x="22841" y="10558"/>
                    </a:lnTo>
                    <a:lnTo>
                      <a:pt x="21514" y="9496"/>
                    </a:lnTo>
                    <a:lnTo>
                      <a:pt x="20119" y="8500"/>
                    </a:lnTo>
                    <a:lnTo>
                      <a:pt x="18725" y="7570"/>
                    </a:lnTo>
                    <a:lnTo>
                      <a:pt x="17331" y="6641"/>
                    </a:lnTo>
                    <a:lnTo>
                      <a:pt x="15936" y="5777"/>
                    </a:lnTo>
                    <a:lnTo>
                      <a:pt x="14475" y="4914"/>
                    </a:lnTo>
                    <a:lnTo>
                      <a:pt x="13015" y="4117"/>
                    </a:lnTo>
                    <a:lnTo>
                      <a:pt x="11554" y="3321"/>
                    </a:lnTo>
                    <a:lnTo>
                      <a:pt x="10093" y="2590"/>
                    </a:lnTo>
                    <a:lnTo>
                      <a:pt x="8632" y="1860"/>
                    </a:lnTo>
                    <a:lnTo>
                      <a:pt x="7105" y="1262"/>
                    </a:lnTo>
                    <a:lnTo>
                      <a:pt x="5578" y="598"/>
                    </a:lnTo>
                    <a:lnTo>
                      <a:pt x="4051" y="1"/>
                    </a:lnTo>
                    <a:lnTo>
                      <a:pt x="4051" y="1"/>
                    </a:lnTo>
                    <a:lnTo>
                      <a:pt x="3454" y="930"/>
                    </a:lnTo>
                    <a:lnTo>
                      <a:pt x="2922" y="1794"/>
                    </a:lnTo>
                    <a:lnTo>
                      <a:pt x="2391" y="2657"/>
                    </a:lnTo>
                    <a:lnTo>
                      <a:pt x="1993" y="3586"/>
                    </a:lnTo>
                    <a:lnTo>
                      <a:pt x="1528" y="4516"/>
                    </a:lnTo>
                    <a:lnTo>
                      <a:pt x="1196" y="5445"/>
                    </a:lnTo>
                    <a:lnTo>
                      <a:pt x="864" y="6375"/>
                    </a:lnTo>
                    <a:lnTo>
                      <a:pt x="598" y="7305"/>
                    </a:lnTo>
                    <a:lnTo>
                      <a:pt x="399" y="8300"/>
                    </a:lnTo>
                    <a:lnTo>
                      <a:pt x="266" y="9230"/>
                    </a:lnTo>
                    <a:lnTo>
                      <a:pt x="134" y="10226"/>
                    </a:lnTo>
                    <a:lnTo>
                      <a:pt x="1" y="11156"/>
                    </a:lnTo>
                    <a:lnTo>
                      <a:pt x="1" y="12152"/>
                    </a:lnTo>
                    <a:lnTo>
                      <a:pt x="1" y="13148"/>
                    </a:lnTo>
                    <a:lnTo>
                      <a:pt x="1" y="14143"/>
                    </a:lnTo>
                    <a:lnTo>
                      <a:pt x="67" y="15073"/>
                    </a:lnTo>
                    <a:lnTo>
                      <a:pt x="399" y="17065"/>
                    </a:lnTo>
                    <a:lnTo>
                      <a:pt x="798" y="18990"/>
                    </a:lnTo>
                    <a:lnTo>
                      <a:pt x="1395" y="20982"/>
                    </a:lnTo>
                    <a:lnTo>
                      <a:pt x="2059" y="22908"/>
                    </a:lnTo>
                    <a:lnTo>
                      <a:pt x="2922" y="24767"/>
                    </a:lnTo>
                    <a:lnTo>
                      <a:pt x="3918" y="26626"/>
                    </a:lnTo>
                    <a:lnTo>
                      <a:pt x="5047" y="28419"/>
                    </a:lnTo>
                    <a:lnTo>
                      <a:pt x="6242" y="30145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60" name="Google Shape;4260;g34ed79b00d1_0_4221"/>
              <p:cNvSpPr/>
              <p:nvPr/>
            </p:nvSpPr>
            <p:spPr>
              <a:xfrm>
                <a:off x="4663175" y="2704775"/>
                <a:ext cx="390100" cy="1283150"/>
              </a:xfrm>
              <a:custGeom>
                <a:rect b="b" l="l" r="r" t="t"/>
                <a:pathLst>
                  <a:path extrusionOk="0" h="51326" w="15604">
                    <a:moveTo>
                      <a:pt x="15338" y="0"/>
                    </a:moveTo>
                    <a:lnTo>
                      <a:pt x="15006" y="2391"/>
                    </a:lnTo>
                    <a:lnTo>
                      <a:pt x="14608" y="4781"/>
                    </a:lnTo>
                    <a:lnTo>
                      <a:pt x="14143" y="7105"/>
                    </a:lnTo>
                    <a:lnTo>
                      <a:pt x="13612" y="9362"/>
                    </a:lnTo>
                    <a:lnTo>
                      <a:pt x="12948" y="11554"/>
                    </a:lnTo>
                    <a:lnTo>
                      <a:pt x="12284" y="13745"/>
                    </a:lnTo>
                    <a:lnTo>
                      <a:pt x="11487" y="15869"/>
                    </a:lnTo>
                    <a:lnTo>
                      <a:pt x="10624" y="17928"/>
                    </a:lnTo>
                    <a:lnTo>
                      <a:pt x="9695" y="19920"/>
                    </a:lnTo>
                    <a:lnTo>
                      <a:pt x="8699" y="21912"/>
                    </a:lnTo>
                    <a:lnTo>
                      <a:pt x="7570" y="23837"/>
                    </a:lnTo>
                    <a:lnTo>
                      <a:pt x="6375" y="25696"/>
                    </a:lnTo>
                    <a:lnTo>
                      <a:pt x="5180" y="27489"/>
                    </a:lnTo>
                    <a:lnTo>
                      <a:pt x="3785" y="29282"/>
                    </a:lnTo>
                    <a:lnTo>
                      <a:pt x="2391" y="31008"/>
                    </a:lnTo>
                    <a:lnTo>
                      <a:pt x="930" y="32668"/>
                    </a:lnTo>
                    <a:lnTo>
                      <a:pt x="997" y="35058"/>
                    </a:lnTo>
                    <a:lnTo>
                      <a:pt x="1063" y="37382"/>
                    </a:lnTo>
                    <a:lnTo>
                      <a:pt x="997" y="39839"/>
                    </a:lnTo>
                    <a:lnTo>
                      <a:pt x="864" y="42229"/>
                    </a:lnTo>
                    <a:lnTo>
                      <a:pt x="731" y="44619"/>
                    </a:lnTo>
                    <a:lnTo>
                      <a:pt x="532" y="46943"/>
                    </a:lnTo>
                    <a:lnTo>
                      <a:pt x="1" y="51326"/>
                    </a:lnTo>
                    <a:lnTo>
                      <a:pt x="1196" y="49798"/>
                    </a:lnTo>
                    <a:lnTo>
                      <a:pt x="2258" y="48271"/>
                    </a:lnTo>
                    <a:lnTo>
                      <a:pt x="3321" y="46678"/>
                    </a:lnTo>
                    <a:lnTo>
                      <a:pt x="4316" y="45151"/>
                    </a:lnTo>
                    <a:lnTo>
                      <a:pt x="5312" y="43557"/>
                    </a:lnTo>
                    <a:lnTo>
                      <a:pt x="6242" y="41964"/>
                    </a:lnTo>
                    <a:lnTo>
                      <a:pt x="7105" y="40304"/>
                    </a:lnTo>
                    <a:lnTo>
                      <a:pt x="7902" y="38710"/>
                    </a:lnTo>
                    <a:lnTo>
                      <a:pt x="8699" y="37050"/>
                    </a:lnTo>
                    <a:lnTo>
                      <a:pt x="9429" y="35390"/>
                    </a:lnTo>
                    <a:lnTo>
                      <a:pt x="10159" y="33730"/>
                    </a:lnTo>
                    <a:lnTo>
                      <a:pt x="10757" y="32070"/>
                    </a:lnTo>
                    <a:lnTo>
                      <a:pt x="11355" y="30410"/>
                    </a:lnTo>
                    <a:lnTo>
                      <a:pt x="11952" y="28751"/>
                    </a:lnTo>
                    <a:lnTo>
                      <a:pt x="12483" y="27091"/>
                    </a:lnTo>
                    <a:lnTo>
                      <a:pt x="12948" y="25431"/>
                    </a:lnTo>
                    <a:lnTo>
                      <a:pt x="13811" y="22111"/>
                    </a:lnTo>
                    <a:lnTo>
                      <a:pt x="14475" y="18791"/>
                    </a:lnTo>
                    <a:lnTo>
                      <a:pt x="15006" y="15471"/>
                    </a:lnTo>
                    <a:lnTo>
                      <a:pt x="15338" y="12284"/>
                    </a:lnTo>
                    <a:lnTo>
                      <a:pt x="15538" y="9097"/>
                    </a:lnTo>
                    <a:lnTo>
                      <a:pt x="15604" y="5976"/>
                    </a:lnTo>
                    <a:lnTo>
                      <a:pt x="15538" y="2922"/>
                    </a:lnTo>
                    <a:lnTo>
                      <a:pt x="1533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61" name="Google Shape;4261;g34ed79b00d1_0_4221"/>
              <p:cNvSpPr/>
              <p:nvPr/>
            </p:nvSpPr>
            <p:spPr>
              <a:xfrm>
                <a:off x="4663175" y="2704775"/>
                <a:ext cx="390100" cy="1283150"/>
              </a:xfrm>
              <a:custGeom>
                <a:rect b="b" l="l" r="r" t="t"/>
                <a:pathLst>
                  <a:path extrusionOk="0" fill="none" h="51326" w="15604">
                    <a:moveTo>
                      <a:pt x="930" y="32668"/>
                    </a:moveTo>
                    <a:lnTo>
                      <a:pt x="930" y="32668"/>
                    </a:lnTo>
                    <a:lnTo>
                      <a:pt x="997" y="35058"/>
                    </a:lnTo>
                    <a:lnTo>
                      <a:pt x="1063" y="37382"/>
                    </a:lnTo>
                    <a:lnTo>
                      <a:pt x="997" y="39839"/>
                    </a:lnTo>
                    <a:lnTo>
                      <a:pt x="864" y="42229"/>
                    </a:lnTo>
                    <a:lnTo>
                      <a:pt x="731" y="44619"/>
                    </a:lnTo>
                    <a:lnTo>
                      <a:pt x="532" y="46943"/>
                    </a:lnTo>
                    <a:lnTo>
                      <a:pt x="1" y="51326"/>
                    </a:lnTo>
                    <a:lnTo>
                      <a:pt x="1" y="51326"/>
                    </a:lnTo>
                    <a:lnTo>
                      <a:pt x="1196" y="49798"/>
                    </a:lnTo>
                    <a:lnTo>
                      <a:pt x="2258" y="48271"/>
                    </a:lnTo>
                    <a:lnTo>
                      <a:pt x="3321" y="46678"/>
                    </a:lnTo>
                    <a:lnTo>
                      <a:pt x="4316" y="45151"/>
                    </a:lnTo>
                    <a:lnTo>
                      <a:pt x="5312" y="43557"/>
                    </a:lnTo>
                    <a:lnTo>
                      <a:pt x="6242" y="41964"/>
                    </a:lnTo>
                    <a:lnTo>
                      <a:pt x="7105" y="40304"/>
                    </a:lnTo>
                    <a:lnTo>
                      <a:pt x="7902" y="38710"/>
                    </a:lnTo>
                    <a:lnTo>
                      <a:pt x="8699" y="37050"/>
                    </a:lnTo>
                    <a:lnTo>
                      <a:pt x="9429" y="35390"/>
                    </a:lnTo>
                    <a:lnTo>
                      <a:pt x="10159" y="33730"/>
                    </a:lnTo>
                    <a:lnTo>
                      <a:pt x="10757" y="32070"/>
                    </a:lnTo>
                    <a:lnTo>
                      <a:pt x="11355" y="30410"/>
                    </a:lnTo>
                    <a:lnTo>
                      <a:pt x="11952" y="28751"/>
                    </a:lnTo>
                    <a:lnTo>
                      <a:pt x="12483" y="27091"/>
                    </a:lnTo>
                    <a:lnTo>
                      <a:pt x="12948" y="25431"/>
                    </a:lnTo>
                    <a:lnTo>
                      <a:pt x="13811" y="22111"/>
                    </a:lnTo>
                    <a:lnTo>
                      <a:pt x="14475" y="18791"/>
                    </a:lnTo>
                    <a:lnTo>
                      <a:pt x="15006" y="15471"/>
                    </a:lnTo>
                    <a:lnTo>
                      <a:pt x="15338" y="12284"/>
                    </a:lnTo>
                    <a:lnTo>
                      <a:pt x="15538" y="9097"/>
                    </a:lnTo>
                    <a:lnTo>
                      <a:pt x="15604" y="5976"/>
                    </a:lnTo>
                    <a:lnTo>
                      <a:pt x="15538" y="2922"/>
                    </a:lnTo>
                    <a:lnTo>
                      <a:pt x="15338" y="0"/>
                    </a:lnTo>
                    <a:lnTo>
                      <a:pt x="15338" y="0"/>
                    </a:lnTo>
                    <a:lnTo>
                      <a:pt x="15006" y="2391"/>
                    </a:lnTo>
                    <a:lnTo>
                      <a:pt x="14608" y="4781"/>
                    </a:lnTo>
                    <a:lnTo>
                      <a:pt x="14143" y="7105"/>
                    </a:lnTo>
                    <a:lnTo>
                      <a:pt x="13612" y="9362"/>
                    </a:lnTo>
                    <a:lnTo>
                      <a:pt x="12948" y="11554"/>
                    </a:lnTo>
                    <a:lnTo>
                      <a:pt x="12284" y="13745"/>
                    </a:lnTo>
                    <a:lnTo>
                      <a:pt x="11487" y="15869"/>
                    </a:lnTo>
                    <a:lnTo>
                      <a:pt x="10624" y="17928"/>
                    </a:lnTo>
                    <a:lnTo>
                      <a:pt x="9695" y="19920"/>
                    </a:lnTo>
                    <a:lnTo>
                      <a:pt x="8699" y="21912"/>
                    </a:lnTo>
                    <a:lnTo>
                      <a:pt x="7570" y="23837"/>
                    </a:lnTo>
                    <a:lnTo>
                      <a:pt x="6375" y="25696"/>
                    </a:lnTo>
                    <a:lnTo>
                      <a:pt x="5180" y="27489"/>
                    </a:lnTo>
                    <a:lnTo>
                      <a:pt x="3785" y="29282"/>
                    </a:lnTo>
                    <a:lnTo>
                      <a:pt x="2391" y="31008"/>
                    </a:lnTo>
                    <a:lnTo>
                      <a:pt x="930" y="32668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62" name="Google Shape;4262;g34ed79b00d1_0_4221"/>
              <p:cNvSpPr/>
              <p:nvPr/>
            </p:nvSpPr>
            <p:spPr>
              <a:xfrm>
                <a:off x="1979075" y="1363550"/>
                <a:ext cx="1034150" cy="1777800"/>
              </a:xfrm>
              <a:custGeom>
                <a:rect b="b" l="l" r="r" t="t"/>
                <a:pathLst>
                  <a:path extrusionOk="0" h="71112" w="41366">
                    <a:moveTo>
                      <a:pt x="20451" y="0"/>
                    </a:moveTo>
                    <a:lnTo>
                      <a:pt x="18592" y="67"/>
                    </a:lnTo>
                    <a:lnTo>
                      <a:pt x="16732" y="266"/>
                    </a:lnTo>
                    <a:lnTo>
                      <a:pt x="14940" y="465"/>
                    </a:lnTo>
                    <a:lnTo>
                      <a:pt x="13147" y="731"/>
                    </a:lnTo>
                    <a:lnTo>
                      <a:pt x="11354" y="1063"/>
                    </a:lnTo>
                    <a:lnTo>
                      <a:pt x="9562" y="1395"/>
                    </a:lnTo>
                    <a:lnTo>
                      <a:pt x="7902" y="1860"/>
                    </a:lnTo>
                    <a:lnTo>
                      <a:pt x="6574" y="3851"/>
                    </a:lnTo>
                    <a:lnTo>
                      <a:pt x="5445" y="5843"/>
                    </a:lnTo>
                    <a:lnTo>
                      <a:pt x="4383" y="7835"/>
                    </a:lnTo>
                    <a:lnTo>
                      <a:pt x="3453" y="9960"/>
                    </a:lnTo>
                    <a:lnTo>
                      <a:pt x="2590" y="12085"/>
                    </a:lnTo>
                    <a:lnTo>
                      <a:pt x="1926" y="14276"/>
                    </a:lnTo>
                    <a:lnTo>
                      <a:pt x="1328" y="16467"/>
                    </a:lnTo>
                    <a:lnTo>
                      <a:pt x="864" y="18658"/>
                    </a:lnTo>
                    <a:lnTo>
                      <a:pt x="465" y="20916"/>
                    </a:lnTo>
                    <a:lnTo>
                      <a:pt x="200" y="23239"/>
                    </a:lnTo>
                    <a:lnTo>
                      <a:pt x="67" y="25497"/>
                    </a:lnTo>
                    <a:lnTo>
                      <a:pt x="0" y="27821"/>
                    </a:lnTo>
                    <a:lnTo>
                      <a:pt x="0" y="30145"/>
                    </a:lnTo>
                    <a:lnTo>
                      <a:pt x="133" y="32469"/>
                    </a:lnTo>
                    <a:lnTo>
                      <a:pt x="399" y="34793"/>
                    </a:lnTo>
                    <a:lnTo>
                      <a:pt x="731" y="37117"/>
                    </a:lnTo>
                    <a:lnTo>
                      <a:pt x="1129" y="39440"/>
                    </a:lnTo>
                    <a:lnTo>
                      <a:pt x="1594" y="41764"/>
                    </a:lnTo>
                    <a:lnTo>
                      <a:pt x="2192" y="44022"/>
                    </a:lnTo>
                    <a:lnTo>
                      <a:pt x="2922" y="46346"/>
                    </a:lnTo>
                    <a:lnTo>
                      <a:pt x="3652" y="48603"/>
                    </a:lnTo>
                    <a:lnTo>
                      <a:pt x="4515" y="50861"/>
                    </a:lnTo>
                    <a:lnTo>
                      <a:pt x="5445" y="53052"/>
                    </a:lnTo>
                    <a:lnTo>
                      <a:pt x="6441" y="55243"/>
                    </a:lnTo>
                    <a:lnTo>
                      <a:pt x="7503" y="57368"/>
                    </a:lnTo>
                    <a:lnTo>
                      <a:pt x="8632" y="59492"/>
                    </a:lnTo>
                    <a:lnTo>
                      <a:pt x="9827" y="61551"/>
                    </a:lnTo>
                    <a:lnTo>
                      <a:pt x="11155" y="63543"/>
                    </a:lnTo>
                    <a:lnTo>
                      <a:pt x="12483" y="65535"/>
                    </a:lnTo>
                    <a:lnTo>
                      <a:pt x="13944" y="67460"/>
                    </a:lnTo>
                    <a:lnTo>
                      <a:pt x="15405" y="69319"/>
                    </a:lnTo>
                    <a:lnTo>
                      <a:pt x="16932" y="71112"/>
                    </a:lnTo>
                    <a:lnTo>
                      <a:pt x="19455" y="67327"/>
                    </a:lnTo>
                    <a:lnTo>
                      <a:pt x="22243" y="63476"/>
                    </a:lnTo>
                    <a:lnTo>
                      <a:pt x="25165" y="59426"/>
                    </a:lnTo>
                    <a:lnTo>
                      <a:pt x="28286" y="55442"/>
                    </a:lnTo>
                    <a:lnTo>
                      <a:pt x="31473" y="51458"/>
                    </a:lnTo>
                    <a:lnTo>
                      <a:pt x="34726" y="47607"/>
                    </a:lnTo>
                    <a:lnTo>
                      <a:pt x="38046" y="43889"/>
                    </a:lnTo>
                    <a:lnTo>
                      <a:pt x="39706" y="42163"/>
                    </a:lnTo>
                    <a:lnTo>
                      <a:pt x="41366" y="40436"/>
                    </a:lnTo>
                    <a:lnTo>
                      <a:pt x="40569" y="39440"/>
                    </a:lnTo>
                    <a:lnTo>
                      <a:pt x="39839" y="38378"/>
                    </a:lnTo>
                    <a:lnTo>
                      <a:pt x="39108" y="37316"/>
                    </a:lnTo>
                    <a:lnTo>
                      <a:pt x="38378" y="36253"/>
                    </a:lnTo>
                    <a:lnTo>
                      <a:pt x="37780" y="35125"/>
                    </a:lnTo>
                    <a:lnTo>
                      <a:pt x="37116" y="33929"/>
                    </a:lnTo>
                    <a:lnTo>
                      <a:pt x="36519" y="32801"/>
                    </a:lnTo>
                    <a:lnTo>
                      <a:pt x="35988" y="31606"/>
                    </a:lnTo>
                    <a:lnTo>
                      <a:pt x="35523" y="30344"/>
                    </a:lnTo>
                    <a:lnTo>
                      <a:pt x="35058" y="29149"/>
                    </a:lnTo>
                    <a:lnTo>
                      <a:pt x="34593" y="27887"/>
                    </a:lnTo>
                    <a:lnTo>
                      <a:pt x="34195" y="26626"/>
                    </a:lnTo>
                    <a:lnTo>
                      <a:pt x="33863" y="25364"/>
                    </a:lnTo>
                    <a:lnTo>
                      <a:pt x="33597" y="24103"/>
                    </a:lnTo>
                    <a:lnTo>
                      <a:pt x="33332" y="22775"/>
                    </a:lnTo>
                    <a:lnTo>
                      <a:pt x="33133" y="21513"/>
                    </a:lnTo>
                    <a:lnTo>
                      <a:pt x="33000" y="20185"/>
                    </a:lnTo>
                    <a:lnTo>
                      <a:pt x="32867" y="18924"/>
                    </a:lnTo>
                    <a:lnTo>
                      <a:pt x="32801" y="17596"/>
                    </a:lnTo>
                    <a:lnTo>
                      <a:pt x="32801" y="16334"/>
                    </a:lnTo>
                    <a:lnTo>
                      <a:pt x="32867" y="15006"/>
                    </a:lnTo>
                    <a:lnTo>
                      <a:pt x="32933" y="13745"/>
                    </a:lnTo>
                    <a:lnTo>
                      <a:pt x="33066" y="12483"/>
                    </a:lnTo>
                    <a:lnTo>
                      <a:pt x="33265" y="11222"/>
                    </a:lnTo>
                    <a:lnTo>
                      <a:pt x="33531" y="9960"/>
                    </a:lnTo>
                    <a:lnTo>
                      <a:pt x="33863" y="8698"/>
                    </a:lnTo>
                    <a:lnTo>
                      <a:pt x="34195" y="7503"/>
                    </a:lnTo>
                    <a:lnTo>
                      <a:pt x="34660" y="6308"/>
                    </a:lnTo>
                    <a:lnTo>
                      <a:pt x="35125" y="5113"/>
                    </a:lnTo>
                    <a:lnTo>
                      <a:pt x="35722" y="3918"/>
                    </a:lnTo>
                    <a:lnTo>
                      <a:pt x="36320" y="2789"/>
                    </a:lnTo>
                    <a:lnTo>
                      <a:pt x="36984" y="1660"/>
                    </a:lnTo>
                    <a:lnTo>
                      <a:pt x="35257" y="1262"/>
                    </a:lnTo>
                    <a:lnTo>
                      <a:pt x="33465" y="930"/>
                    </a:lnTo>
                    <a:lnTo>
                      <a:pt x="31672" y="664"/>
                    </a:lnTo>
                    <a:lnTo>
                      <a:pt x="29813" y="399"/>
                    </a:lnTo>
                    <a:lnTo>
                      <a:pt x="27954" y="200"/>
                    </a:lnTo>
                    <a:lnTo>
                      <a:pt x="26094" y="67"/>
                    </a:lnTo>
                    <a:lnTo>
                      <a:pt x="2423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63" name="Google Shape;4263;g34ed79b00d1_0_4221"/>
              <p:cNvSpPr/>
              <p:nvPr/>
            </p:nvSpPr>
            <p:spPr>
              <a:xfrm>
                <a:off x="1979075" y="1363550"/>
                <a:ext cx="1034150" cy="1777800"/>
              </a:xfrm>
              <a:custGeom>
                <a:rect b="b" l="l" r="r" t="t"/>
                <a:pathLst>
                  <a:path extrusionOk="0" fill="none" h="71112" w="41366">
                    <a:moveTo>
                      <a:pt x="36984" y="1660"/>
                    </a:moveTo>
                    <a:lnTo>
                      <a:pt x="36984" y="1660"/>
                    </a:lnTo>
                    <a:lnTo>
                      <a:pt x="35257" y="1262"/>
                    </a:lnTo>
                    <a:lnTo>
                      <a:pt x="33465" y="930"/>
                    </a:lnTo>
                    <a:lnTo>
                      <a:pt x="31672" y="664"/>
                    </a:lnTo>
                    <a:lnTo>
                      <a:pt x="29813" y="399"/>
                    </a:lnTo>
                    <a:lnTo>
                      <a:pt x="27954" y="200"/>
                    </a:lnTo>
                    <a:lnTo>
                      <a:pt x="26094" y="67"/>
                    </a:lnTo>
                    <a:lnTo>
                      <a:pt x="24235" y="0"/>
                    </a:lnTo>
                    <a:lnTo>
                      <a:pt x="22376" y="0"/>
                    </a:lnTo>
                    <a:lnTo>
                      <a:pt x="20451" y="0"/>
                    </a:lnTo>
                    <a:lnTo>
                      <a:pt x="18592" y="67"/>
                    </a:lnTo>
                    <a:lnTo>
                      <a:pt x="16732" y="266"/>
                    </a:lnTo>
                    <a:lnTo>
                      <a:pt x="14940" y="465"/>
                    </a:lnTo>
                    <a:lnTo>
                      <a:pt x="13147" y="731"/>
                    </a:lnTo>
                    <a:lnTo>
                      <a:pt x="11354" y="1063"/>
                    </a:lnTo>
                    <a:lnTo>
                      <a:pt x="9562" y="1395"/>
                    </a:lnTo>
                    <a:lnTo>
                      <a:pt x="7902" y="1860"/>
                    </a:lnTo>
                    <a:lnTo>
                      <a:pt x="7902" y="1860"/>
                    </a:lnTo>
                    <a:lnTo>
                      <a:pt x="6574" y="3851"/>
                    </a:lnTo>
                    <a:lnTo>
                      <a:pt x="5445" y="5843"/>
                    </a:lnTo>
                    <a:lnTo>
                      <a:pt x="4383" y="7835"/>
                    </a:lnTo>
                    <a:lnTo>
                      <a:pt x="3453" y="9960"/>
                    </a:lnTo>
                    <a:lnTo>
                      <a:pt x="2590" y="12085"/>
                    </a:lnTo>
                    <a:lnTo>
                      <a:pt x="1926" y="14276"/>
                    </a:lnTo>
                    <a:lnTo>
                      <a:pt x="1328" y="16467"/>
                    </a:lnTo>
                    <a:lnTo>
                      <a:pt x="864" y="18658"/>
                    </a:lnTo>
                    <a:lnTo>
                      <a:pt x="465" y="20916"/>
                    </a:lnTo>
                    <a:lnTo>
                      <a:pt x="200" y="23239"/>
                    </a:lnTo>
                    <a:lnTo>
                      <a:pt x="67" y="25497"/>
                    </a:lnTo>
                    <a:lnTo>
                      <a:pt x="0" y="27821"/>
                    </a:lnTo>
                    <a:lnTo>
                      <a:pt x="0" y="30145"/>
                    </a:lnTo>
                    <a:lnTo>
                      <a:pt x="133" y="32469"/>
                    </a:lnTo>
                    <a:lnTo>
                      <a:pt x="399" y="34793"/>
                    </a:lnTo>
                    <a:lnTo>
                      <a:pt x="731" y="37117"/>
                    </a:lnTo>
                    <a:lnTo>
                      <a:pt x="1129" y="39440"/>
                    </a:lnTo>
                    <a:lnTo>
                      <a:pt x="1594" y="41764"/>
                    </a:lnTo>
                    <a:lnTo>
                      <a:pt x="2192" y="44022"/>
                    </a:lnTo>
                    <a:lnTo>
                      <a:pt x="2922" y="46346"/>
                    </a:lnTo>
                    <a:lnTo>
                      <a:pt x="3652" y="48603"/>
                    </a:lnTo>
                    <a:lnTo>
                      <a:pt x="4515" y="50861"/>
                    </a:lnTo>
                    <a:lnTo>
                      <a:pt x="5445" y="53052"/>
                    </a:lnTo>
                    <a:lnTo>
                      <a:pt x="6441" y="55243"/>
                    </a:lnTo>
                    <a:lnTo>
                      <a:pt x="7503" y="57368"/>
                    </a:lnTo>
                    <a:lnTo>
                      <a:pt x="8632" y="59492"/>
                    </a:lnTo>
                    <a:lnTo>
                      <a:pt x="9827" y="61551"/>
                    </a:lnTo>
                    <a:lnTo>
                      <a:pt x="11155" y="63543"/>
                    </a:lnTo>
                    <a:lnTo>
                      <a:pt x="12483" y="65535"/>
                    </a:lnTo>
                    <a:lnTo>
                      <a:pt x="13944" y="67460"/>
                    </a:lnTo>
                    <a:lnTo>
                      <a:pt x="15405" y="69319"/>
                    </a:lnTo>
                    <a:lnTo>
                      <a:pt x="16932" y="71112"/>
                    </a:lnTo>
                    <a:lnTo>
                      <a:pt x="16932" y="71112"/>
                    </a:lnTo>
                    <a:lnTo>
                      <a:pt x="19455" y="67327"/>
                    </a:lnTo>
                    <a:lnTo>
                      <a:pt x="22243" y="63476"/>
                    </a:lnTo>
                    <a:lnTo>
                      <a:pt x="25165" y="59426"/>
                    </a:lnTo>
                    <a:lnTo>
                      <a:pt x="28286" y="55442"/>
                    </a:lnTo>
                    <a:lnTo>
                      <a:pt x="31473" y="51458"/>
                    </a:lnTo>
                    <a:lnTo>
                      <a:pt x="34726" y="47607"/>
                    </a:lnTo>
                    <a:lnTo>
                      <a:pt x="38046" y="43889"/>
                    </a:lnTo>
                    <a:lnTo>
                      <a:pt x="39706" y="42163"/>
                    </a:lnTo>
                    <a:lnTo>
                      <a:pt x="41366" y="40436"/>
                    </a:lnTo>
                    <a:lnTo>
                      <a:pt x="41366" y="40436"/>
                    </a:lnTo>
                    <a:lnTo>
                      <a:pt x="40569" y="39440"/>
                    </a:lnTo>
                    <a:lnTo>
                      <a:pt x="39839" y="38378"/>
                    </a:lnTo>
                    <a:lnTo>
                      <a:pt x="39108" y="37316"/>
                    </a:lnTo>
                    <a:lnTo>
                      <a:pt x="38378" y="36253"/>
                    </a:lnTo>
                    <a:lnTo>
                      <a:pt x="37780" y="35125"/>
                    </a:lnTo>
                    <a:lnTo>
                      <a:pt x="37116" y="33929"/>
                    </a:lnTo>
                    <a:lnTo>
                      <a:pt x="36519" y="32801"/>
                    </a:lnTo>
                    <a:lnTo>
                      <a:pt x="35988" y="31606"/>
                    </a:lnTo>
                    <a:lnTo>
                      <a:pt x="35523" y="30344"/>
                    </a:lnTo>
                    <a:lnTo>
                      <a:pt x="35058" y="29149"/>
                    </a:lnTo>
                    <a:lnTo>
                      <a:pt x="34593" y="27887"/>
                    </a:lnTo>
                    <a:lnTo>
                      <a:pt x="34195" y="26626"/>
                    </a:lnTo>
                    <a:lnTo>
                      <a:pt x="33863" y="25364"/>
                    </a:lnTo>
                    <a:lnTo>
                      <a:pt x="33597" y="24103"/>
                    </a:lnTo>
                    <a:lnTo>
                      <a:pt x="33332" y="22775"/>
                    </a:lnTo>
                    <a:lnTo>
                      <a:pt x="33133" y="21513"/>
                    </a:lnTo>
                    <a:lnTo>
                      <a:pt x="33000" y="20185"/>
                    </a:lnTo>
                    <a:lnTo>
                      <a:pt x="32867" y="18924"/>
                    </a:lnTo>
                    <a:lnTo>
                      <a:pt x="32801" y="17596"/>
                    </a:lnTo>
                    <a:lnTo>
                      <a:pt x="32801" y="16334"/>
                    </a:lnTo>
                    <a:lnTo>
                      <a:pt x="32867" y="15006"/>
                    </a:lnTo>
                    <a:lnTo>
                      <a:pt x="32933" y="13745"/>
                    </a:lnTo>
                    <a:lnTo>
                      <a:pt x="33066" y="12483"/>
                    </a:lnTo>
                    <a:lnTo>
                      <a:pt x="33265" y="11222"/>
                    </a:lnTo>
                    <a:lnTo>
                      <a:pt x="33531" y="9960"/>
                    </a:lnTo>
                    <a:lnTo>
                      <a:pt x="33863" y="8698"/>
                    </a:lnTo>
                    <a:lnTo>
                      <a:pt x="34195" y="7503"/>
                    </a:lnTo>
                    <a:lnTo>
                      <a:pt x="34660" y="6308"/>
                    </a:lnTo>
                    <a:lnTo>
                      <a:pt x="35125" y="5113"/>
                    </a:lnTo>
                    <a:lnTo>
                      <a:pt x="35722" y="3918"/>
                    </a:lnTo>
                    <a:lnTo>
                      <a:pt x="36320" y="2789"/>
                    </a:lnTo>
                    <a:lnTo>
                      <a:pt x="36984" y="166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10 - Empty Slide - Dark">
  <p:cSld name="CUSTOM_7_1">
    <p:bg>
      <p:bgPr>
        <a:solidFill>
          <a:schemeClr val="accent4"/>
        </a:solidFill>
      </p:bgPr>
    </p:bg>
    <p:spTree>
      <p:nvGrpSpPr>
        <p:cNvPr id="4264" name="Shape 4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5" name="Google Shape;4265;g34ed79b00d1_0_4259"/>
          <p:cNvSpPr txBox="1"/>
          <p:nvPr/>
        </p:nvSpPr>
        <p:spPr>
          <a:xfrm>
            <a:off x="0" y="4969700"/>
            <a:ext cx="351900" cy="183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7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sz="7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4266" name="Google Shape;4266;g34ed79b00d1_0_4259"/>
          <p:cNvGrpSpPr/>
          <p:nvPr/>
        </p:nvGrpSpPr>
        <p:grpSpPr>
          <a:xfrm>
            <a:off x="8467274" y="-268"/>
            <a:ext cx="329400" cy="329400"/>
            <a:chOff x="8467274" y="-268"/>
            <a:chExt cx="329400" cy="329400"/>
          </a:xfrm>
        </p:grpSpPr>
        <p:sp>
          <p:nvSpPr>
            <p:cNvPr id="4267" name="Google Shape;4267;g34ed79b00d1_0_4259"/>
            <p:cNvSpPr/>
            <p:nvPr/>
          </p:nvSpPr>
          <p:spPr>
            <a:xfrm>
              <a:off x="8467274" y="-268"/>
              <a:ext cx="329400" cy="329400"/>
            </a:xfrm>
            <a:prstGeom prst="rect">
              <a:avLst/>
            </a:prstGeom>
            <a:solidFill>
              <a:srgbClr val="0063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grpSp>
          <p:nvGrpSpPr>
            <p:cNvPr id="4268" name="Google Shape;4268;g34ed79b00d1_0_4259"/>
            <p:cNvGrpSpPr/>
            <p:nvPr/>
          </p:nvGrpSpPr>
          <p:grpSpPr>
            <a:xfrm>
              <a:off x="8546153" y="63898"/>
              <a:ext cx="191009" cy="201168"/>
              <a:chOff x="1379850" y="238125"/>
              <a:chExt cx="4860275" cy="5238750"/>
            </a:xfrm>
          </p:grpSpPr>
          <p:sp>
            <p:nvSpPr>
              <p:cNvPr id="4269" name="Google Shape;4269;g34ed79b00d1_0_4259"/>
              <p:cNvSpPr/>
              <p:nvPr/>
            </p:nvSpPr>
            <p:spPr>
              <a:xfrm>
                <a:off x="4988525" y="4354750"/>
                <a:ext cx="727075" cy="727075"/>
              </a:xfrm>
              <a:custGeom>
                <a:rect b="b" l="l" r="r" t="t"/>
                <a:pathLst>
                  <a:path extrusionOk="0" h="29083" w="29083">
                    <a:moveTo>
                      <a:pt x="14210" y="9097"/>
                    </a:moveTo>
                    <a:lnTo>
                      <a:pt x="15139" y="9163"/>
                    </a:lnTo>
                    <a:lnTo>
                      <a:pt x="16002" y="9296"/>
                    </a:lnTo>
                    <a:lnTo>
                      <a:pt x="16334" y="9362"/>
                    </a:lnTo>
                    <a:lnTo>
                      <a:pt x="16733" y="9495"/>
                    </a:lnTo>
                    <a:lnTo>
                      <a:pt x="16998" y="9694"/>
                    </a:lnTo>
                    <a:lnTo>
                      <a:pt x="17264" y="9894"/>
                    </a:lnTo>
                    <a:lnTo>
                      <a:pt x="17463" y="10226"/>
                    </a:lnTo>
                    <a:lnTo>
                      <a:pt x="17596" y="10558"/>
                    </a:lnTo>
                    <a:lnTo>
                      <a:pt x="17729" y="10956"/>
                    </a:lnTo>
                    <a:lnTo>
                      <a:pt x="17729" y="11354"/>
                    </a:lnTo>
                    <a:lnTo>
                      <a:pt x="17729" y="11886"/>
                    </a:lnTo>
                    <a:lnTo>
                      <a:pt x="17596" y="12284"/>
                    </a:lnTo>
                    <a:lnTo>
                      <a:pt x="17463" y="12616"/>
                    </a:lnTo>
                    <a:lnTo>
                      <a:pt x="17264" y="12948"/>
                    </a:lnTo>
                    <a:lnTo>
                      <a:pt x="16998" y="13147"/>
                    </a:lnTo>
                    <a:lnTo>
                      <a:pt x="16733" y="13346"/>
                    </a:lnTo>
                    <a:lnTo>
                      <a:pt x="16401" y="13479"/>
                    </a:lnTo>
                    <a:lnTo>
                      <a:pt x="16002" y="13612"/>
                    </a:lnTo>
                    <a:lnTo>
                      <a:pt x="15139" y="13678"/>
                    </a:lnTo>
                    <a:lnTo>
                      <a:pt x="14210" y="13745"/>
                    </a:lnTo>
                    <a:lnTo>
                      <a:pt x="12151" y="13745"/>
                    </a:lnTo>
                    <a:lnTo>
                      <a:pt x="12151" y="9097"/>
                    </a:lnTo>
                    <a:close/>
                    <a:moveTo>
                      <a:pt x="13280" y="6242"/>
                    </a:moveTo>
                    <a:lnTo>
                      <a:pt x="8964" y="6308"/>
                    </a:lnTo>
                    <a:lnTo>
                      <a:pt x="8964" y="22244"/>
                    </a:lnTo>
                    <a:lnTo>
                      <a:pt x="12151" y="22244"/>
                    </a:lnTo>
                    <a:lnTo>
                      <a:pt x="12151" y="16135"/>
                    </a:lnTo>
                    <a:lnTo>
                      <a:pt x="14674" y="16135"/>
                    </a:lnTo>
                    <a:lnTo>
                      <a:pt x="17861" y="22244"/>
                    </a:lnTo>
                    <a:lnTo>
                      <a:pt x="21181" y="22244"/>
                    </a:lnTo>
                    <a:lnTo>
                      <a:pt x="17729" y="15737"/>
                    </a:lnTo>
                    <a:lnTo>
                      <a:pt x="18459" y="15471"/>
                    </a:lnTo>
                    <a:lnTo>
                      <a:pt x="19057" y="15139"/>
                    </a:lnTo>
                    <a:lnTo>
                      <a:pt x="19588" y="14674"/>
                    </a:lnTo>
                    <a:lnTo>
                      <a:pt x="20052" y="14209"/>
                    </a:lnTo>
                    <a:lnTo>
                      <a:pt x="20384" y="13612"/>
                    </a:lnTo>
                    <a:lnTo>
                      <a:pt x="20650" y="12881"/>
                    </a:lnTo>
                    <a:lnTo>
                      <a:pt x="20849" y="12085"/>
                    </a:lnTo>
                    <a:lnTo>
                      <a:pt x="20916" y="11222"/>
                    </a:lnTo>
                    <a:lnTo>
                      <a:pt x="20849" y="10159"/>
                    </a:lnTo>
                    <a:lnTo>
                      <a:pt x="20716" y="9761"/>
                    </a:lnTo>
                    <a:lnTo>
                      <a:pt x="20650" y="9296"/>
                    </a:lnTo>
                    <a:lnTo>
                      <a:pt x="20451" y="8964"/>
                    </a:lnTo>
                    <a:lnTo>
                      <a:pt x="20318" y="8566"/>
                    </a:lnTo>
                    <a:lnTo>
                      <a:pt x="20052" y="8300"/>
                    </a:lnTo>
                    <a:lnTo>
                      <a:pt x="19853" y="7968"/>
                    </a:lnTo>
                    <a:lnTo>
                      <a:pt x="19322" y="7503"/>
                    </a:lnTo>
                    <a:lnTo>
                      <a:pt x="18658" y="7105"/>
                    </a:lnTo>
                    <a:lnTo>
                      <a:pt x="17928" y="6773"/>
                    </a:lnTo>
                    <a:lnTo>
                      <a:pt x="17131" y="6574"/>
                    </a:lnTo>
                    <a:lnTo>
                      <a:pt x="16201" y="6441"/>
                    </a:lnTo>
                    <a:lnTo>
                      <a:pt x="15272" y="6308"/>
                    </a:lnTo>
                    <a:lnTo>
                      <a:pt x="14276" y="6242"/>
                    </a:lnTo>
                    <a:close/>
                    <a:moveTo>
                      <a:pt x="14608" y="2457"/>
                    </a:moveTo>
                    <a:lnTo>
                      <a:pt x="15670" y="2524"/>
                    </a:lnTo>
                    <a:lnTo>
                      <a:pt x="16799" y="2656"/>
                    </a:lnTo>
                    <a:lnTo>
                      <a:pt x="17928" y="2855"/>
                    </a:lnTo>
                    <a:lnTo>
                      <a:pt x="18990" y="3187"/>
                    </a:lnTo>
                    <a:lnTo>
                      <a:pt x="19986" y="3652"/>
                    </a:lnTo>
                    <a:lnTo>
                      <a:pt x="20982" y="4183"/>
                    </a:lnTo>
                    <a:lnTo>
                      <a:pt x="21912" y="4781"/>
                    </a:lnTo>
                    <a:lnTo>
                      <a:pt x="22775" y="5511"/>
                    </a:lnTo>
                    <a:lnTo>
                      <a:pt x="23638" y="6308"/>
                    </a:lnTo>
                    <a:lnTo>
                      <a:pt x="24368" y="7238"/>
                    </a:lnTo>
                    <a:lnTo>
                      <a:pt x="24966" y="8234"/>
                    </a:lnTo>
                    <a:lnTo>
                      <a:pt x="25497" y="9296"/>
                    </a:lnTo>
                    <a:lnTo>
                      <a:pt x="25962" y="10491"/>
                    </a:lnTo>
                    <a:lnTo>
                      <a:pt x="26294" y="11753"/>
                    </a:lnTo>
                    <a:lnTo>
                      <a:pt x="26493" y="13147"/>
                    </a:lnTo>
                    <a:lnTo>
                      <a:pt x="26559" y="14608"/>
                    </a:lnTo>
                    <a:lnTo>
                      <a:pt x="26493" y="16069"/>
                    </a:lnTo>
                    <a:lnTo>
                      <a:pt x="26294" y="17463"/>
                    </a:lnTo>
                    <a:lnTo>
                      <a:pt x="25962" y="18724"/>
                    </a:lnTo>
                    <a:lnTo>
                      <a:pt x="25497" y="19920"/>
                    </a:lnTo>
                    <a:lnTo>
                      <a:pt x="24966" y="21048"/>
                    </a:lnTo>
                    <a:lnTo>
                      <a:pt x="24368" y="22044"/>
                    </a:lnTo>
                    <a:lnTo>
                      <a:pt x="23638" y="22907"/>
                    </a:lnTo>
                    <a:lnTo>
                      <a:pt x="22775" y="23704"/>
                    </a:lnTo>
                    <a:lnTo>
                      <a:pt x="21912" y="24435"/>
                    </a:lnTo>
                    <a:lnTo>
                      <a:pt x="20982" y="25032"/>
                    </a:lnTo>
                    <a:lnTo>
                      <a:pt x="19986" y="25563"/>
                    </a:lnTo>
                    <a:lnTo>
                      <a:pt x="18990" y="26028"/>
                    </a:lnTo>
                    <a:lnTo>
                      <a:pt x="17928" y="26294"/>
                    </a:lnTo>
                    <a:lnTo>
                      <a:pt x="16799" y="26559"/>
                    </a:lnTo>
                    <a:lnTo>
                      <a:pt x="15670" y="26692"/>
                    </a:lnTo>
                    <a:lnTo>
                      <a:pt x="14608" y="26759"/>
                    </a:lnTo>
                    <a:lnTo>
                      <a:pt x="13479" y="26692"/>
                    </a:lnTo>
                    <a:lnTo>
                      <a:pt x="12350" y="26559"/>
                    </a:lnTo>
                    <a:lnTo>
                      <a:pt x="11222" y="26294"/>
                    </a:lnTo>
                    <a:lnTo>
                      <a:pt x="10159" y="25962"/>
                    </a:lnTo>
                    <a:lnTo>
                      <a:pt x="9163" y="25497"/>
                    </a:lnTo>
                    <a:lnTo>
                      <a:pt x="8167" y="25032"/>
                    </a:lnTo>
                    <a:lnTo>
                      <a:pt x="7238" y="24368"/>
                    </a:lnTo>
                    <a:lnTo>
                      <a:pt x="6375" y="23638"/>
                    </a:lnTo>
                    <a:lnTo>
                      <a:pt x="5511" y="22841"/>
                    </a:lnTo>
                    <a:lnTo>
                      <a:pt x="4781" y="21978"/>
                    </a:lnTo>
                    <a:lnTo>
                      <a:pt x="4184" y="20916"/>
                    </a:lnTo>
                    <a:lnTo>
                      <a:pt x="3652" y="19853"/>
                    </a:lnTo>
                    <a:lnTo>
                      <a:pt x="3188" y="18658"/>
                    </a:lnTo>
                    <a:lnTo>
                      <a:pt x="2856" y="17397"/>
                    </a:lnTo>
                    <a:lnTo>
                      <a:pt x="2656" y="16002"/>
                    </a:lnTo>
                    <a:lnTo>
                      <a:pt x="2590" y="14541"/>
                    </a:lnTo>
                    <a:lnTo>
                      <a:pt x="2656" y="13081"/>
                    </a:lnTo>
                    <a:lnTo>
                      <a:pt x="2856" y="11686"/>
                    </a:lnTo>
                    <a:lnTo>
                      <a:pt x="3188" y="10425"/>
                    </a:lnTo>
                    <a:lnTo>
                      <a:pt x="3652" y="9230"/>
                    </a:lnTo>
                    <a:lnTo>
                      <a:pt x="4184" y="8167"/>
                    </a:lnTo>
                    <a:lnTo>
                      <a:pt x="4781" y="7171"/>
                    </a:lnTo>
                    <a:lnTo>
                      <a:pt x="5511" y="6242"/>
                    </a:lnTo>
                    <a:lnTo>
                      <a:pt x="6375" y="5445"/>
                    </a:lnTo>
                    <a:lnTo>
                      <a:pt x="7238" y="4715"/>
                    </a:lnTo>
                    <a:lnTo>
                      <a:pt x="8167" y="4117"/>
                    </a:lnTo>
                    <a:lnTo>
                      <a:pt x="9163" y="3586"/>
                    </a:lnTo>
                    <a:lnTo>
                      <a:pt x="10159" y="3187"/>
                    </a:lnTo>
                    <a:lnTo>
                      <a:pt x="11222" y="2855"/>
                    </a:lnTo>
                    <a:lnTo>
                      <a:pt x="12350" y="2656"/>
                    </a:lnTo>
                    <a:lnTo>
                      <a:pt x="13479" y="2457"/>
                    </a:lnTo>
                    <a:close/>
                    <a:moveTo>
                      <a:pt x="14608" y="0"/>
                    </a:moveTo>
                    <a:lnTo>
                      <a:pt x="13081" y="67"/>
                    </a:lnTo>
                    <a:lnTo>
                      <a:pt x="11620" y="332"/>
                    </a:lnTo>
                    <a:lnTo>
                      <a:pt x="10226" y="664"/>
                    </a:lnTo>
                    <a:lnTo>
                      <a:pt x="8898" y="1129"/>
                    </a:lnTo>
                    <a:lnTo>
                      <a:pt x="7636" y="1727"/>
                    </a:lnTo>
                    <a:lnTo>
                      <a:pt x="6375" y="2457"/>
                    </a:lnTo>
                    <a:lnTo>
                      <a:pt x="5312" y="3320"/>
                    </a:lnTo>
                    <a:lnTo>
                      <a:pt x="4250" y="4250"/>
                    </a:lnTo>
                    <a:lnTo>
                      <a:pt x="3320" y="5246"/>
                    </a:lnTo>
                    <a:lnTo>
                      <a:pt x="2457" y="6375"/>
                    </a:lnTo>
                    <a:lnTo>
                      <a:pt x="1793" y="7570"/>
                    </a:lnTo>
                    <a:lnTo>
                      <a:pt x="1129" y="8898"/>
                    </a:lnTo>
                    <a:lnTo>
                      <a:pt x="664" y="10226"/>
                    </a:lnTo>
                    <a:lnTo>
                      <a:pt x="333" y="11620"/>
                    </a:lnTo>
                    <a:lnTo>
                      <a:pt x="67" y="13081"/>
                    </a:lnTo>
                    <a:lnTo>
                      <a:pt x="1" y="14608"/>
                    </a:lnTo>
                    <a:lnTo>
                      <a:pt x="67" y="15471"/>
                    </a:lnTo>
                    <a:lnTo>
                      <a:pt x="133" y="16334"/>
                    </a:lnTo>
                    <a:lnTo>
                      <a:pt x="200" y="17197"/>
                    </a:lnTo>
                    <a:lnTo>
                      <a:pt x="333" y="17994"/>
                    </a:lnTo>
                    <a:lnTo>
                      <a:pt x="532" y="18791"/>
                    </a:lnTo>
                    <a:lnTo>
                      <a:pt x="731" y="19521"/>
                    </a:lnTo>
                    <a:lnTo>
                      <a:pt x="996" y="20252"/>
                    </a:lnTo>
                    <a:lnTo>
                      <a:pt x="1262" y="20916"/>
                    </a:lnTo>
                    <a:lnTo>
                      <a:pt x="1594" y="21580"/>
                    </a:lnTo>
                    <a:lnTo>
                      <a:pt x="1926" y="22244"/>
                    </a:lnTo>
                    <a:lnTo>
                      <a:pt x="2723" y="23439"/>
                    </a:lnTo>
                    <a:lnTo>
                      <a:pt x="3586" y="24501"/>
                    </a:lnTo>
                    <a:lnTo>
                      <a:pt x="4582" y="25497"/>
                    </a:lnTo>
                    <a:lnTo>
                      <a:pt x="5644" y="26360"/>
                    </a:lnTo>
                    <a:lnTo>
                      <a:pt x="6773" y="27091"/>
                    </a:lnTo>
                    <a:lnTo>
                      <a:pt x="7968" y="27688"/>
                    </a:lnTo>
                    <a:lnTo>
                      <a:pt x="9230" y="28219"/>
                    </a:lnTo>
                    <a:lnTo>
                      <a:pt x="10491" y="28618"/>
                    </a:lnTo>
                    <a:lnTo>
                      <a:pt x="11819" y="28883"/>
                    </a:lnTo>
                    <a:lnTo>
                      <a:pt x="13214" y="29082"/>
                    </a:lnTo>
                    <a:lnTo>
                      <a:pt x="15936" y="29082"/>
                    </a:lnTo>
                    <a:lnTo>
                      <a:pt x="17264" y="28883"/>
                    </a:lnTo>
                    <a:lnTo>
                      <a:pt x="18592" y="28618"/>
                    </a:lnTo>
                    <a:lnTo>
                      <a:pt x="19853" y="28219"/>
                    </a:lnTo>
                    <a:lnTo>
                      <a:pt x="21115" y="27688"/>
                    </a:lnTo>
                    <a:lnTo>
                      <a:pt x="22310" y="27024"/>
                    </a:lnTo>
                    <a:lnTo>
                      <a:pt x="23439" y="26294"/>
                    </a:lnTo>
                    <a:lnTo>
                      <a:pt x="24501" y="25431"/>
                    </a:lnTo>
                    <a:lnTo>
                      <a:pt x="25497" y="24501"/>
                    </a:lnTo>
                    <a:lnTo>
                      <a:pt x="26360" y="23439"/>
                    </a:lnTo>
                    <a:lnTo>
                      <a:pt x="27157" y="22244"/>
                    </a:lnTo>
                    <a:lnTo>
                      <a:pt x="27489" y="21580"/>
                    </a:lnTo>
                    <a:lnTo>
                      <a:pt x="27821" y="20916"/>
                    </a:lnTo>
                    <a:lnTo>
                      <a:pt x="28087" y="20185"/>
                    </a:lnTo>
                    <a:lnTo>
                      <a:pt x="28352" y="19455"/>
                    </a:lnTo>
                    <a:lnTo>
                      <a:pt x="28551" y="18724"/>
                    </a:lnTo>
                    <a:lnTo>
                      <a:pt x="28751" y="17928"/>
                    </a:lnTo>
                    <a:lnTo>
                      <a:pt x="28883" y="17131"/>
                    </a:lnTo>
                    <a:lnTo>
                      <a:pt x="28950" y="16268"/>
                    </a:lnTo>
                    <a:lnTo>
                      <a:pt x="29016" y="15405"/>
                    </a:lnTo>
                    <a:lnTo>
                      <a:pt x="29082" y="14541"/>
                    </a:lnTo>
                    <a:lnTo>
                      <a:pt x="29016" y="13014"/>
                    </a:lnTo>
                    <a:lnTo>
                      <a:pt x="28751" y="11554"/>
                    </a:lnTo>
                    <a:lnTo>
                      <a:pt x="28419" y="10159"/>
                    </a:lnTo>
                    <a:lnTo>
                      <a:pt x="27954" y="8831"/>
                    </a:lnTo>
                    <a:lnTo>
                      <a:pt x="27356" y="7570"/>
                    </a:lnTo>
                    <a:lnTo>
                      <a:pt x="26626" y="6375"/>
                    </a:lnTo>
                    <a:lnTo>
                      <a:pt x="25829" y="5246"/>
                    </a:lnTo>
                    <a:lnTo>
                      <a:pt x="24899" y="4183"/>
                    </a:lnTo>
                    <a:lnTo>
                      <a:pt x="23904" y="3254"/>
                    </a:lnTo>
                    <a:lnTo>
                      <a:pt x="22775" y="2457"/>
                    </a:lnTo>
                    <a:lnTo>
                      <a:pt x="21580" y="1727"/>
                    </a:lnTo>
                    <a:lnTo>
                      <a:pt x="20318" y="1129"/>
                    </a:lnTo>
                    <a:lnTo>
                      <a:pt x="18990" y="664"/>
                    </a:lnTo>
                    <a:lnTo>
                      <a:pt x="17596" y="266"/>
                    </a:lnTo>
                    <a:lnTo>
                      <a:pt x="16135" y="67"/>
                    </a:lnTo>
                    <a:lnTo>
                      <a:pt x="1460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70" name="Google Shape;4270;g34ed79b00d1_0_4259"/>
              <p:cNvSpPr/>
              <p:nvPr/>
            </p:nvSpPr>
            <p:spPr>
              <a:xfrm>
                <a:off x="4988525" y="4354750"/>
                <a:ext cx="727075" cy="727075"/>
              </a:xfrm>
              <a:custGeom>
                <a:rect b="b" l="l" r="r" t="t"/>
                <a:pathLst>
                  <a:path extrusionOk="0" fill="none" h="29083" w="29083">
                    <a:moveTo>
                      <a:pt x="1" y="14608"/>
                    </a:moveTo>
                    <a:lnTo>
                      <a:pt x="1" y="14608"/>
                    </a:lnTo>
                    <a:lnTo>
                      <a:pt x="67" y="13081"/>
                    </a:lnTo>
                    <a:lnTo>
                      <a:pt x="333" y="11620"/>
                    </a:lnTo>
                    <a:lnTo>
                      <a:pt x="664" y="10226"/>
                    </a:lnTo>
                    <a:lnTo>
                      <a:pt x="1129" y="8898"/>
                    </a:lnTo>
                    <a:lnTo>
                      <a:pt x="1793" y="7570"/>
                    </a:lnTo>
                    <a:lnTo>
                      <a:pt x="2457" y="6375"/>
                    </a:lnTo>
                    <a:lnTo>
                      <a:pt x="3320" y="5246"/>
                    </a:lnTo>
                    <a:lnTo>
                      <a:pt x="4250" y="4250"/>
                    </a:lnTo>
                    <a:lnTo>
                      <a:pt x="5312" y="3320"/>
                    </a:lnTo>
                    <a:lnTo>
                      <a:pt x="6375" y="2457"/>
                    </a:lnTo>
                    <a:lnTo>
                      <a:pt x="7636" y="1727"/>
                    </a:lnTo>
                    <a:lnTo>
                      <a:pt x="8898" y="1129"/>
                    </a:lnTo>
                    <a:lnTo>
                      <a:pt x="10226" y="664"/>
                    </a:lnTo>
                    <a:lnTo>
                      <a:pt x="11620" y="332"/>
                    </a:lnTo>
                    <a:lnTo>
                      <a:pt x="13081" y="67"/>
                    </a:lnTo>
                    <a:lnTo>
                      <a:pt x="14608" y="0"/>
                    </a:lnTo>
                    <a:lnTo>
                      <a:pt x="14608" y="0"/>
                    </a:lnTo>
                    <a:lnTo>
                      <a:pt x="16135" y="67"/>
                    </a:lnTo>
                    <a:lnTo>
                      <a:pt x="17596" y="266"/>
                    </a:lnTo>
                    <a:lnTo>
                      <a:pt x="18990" y="664"/>
                    </a:lnTo>
                    <a:lnTo>
                      <a:pt x="20318" y="1129"/>
                    </a:lnTo>
                    <a:lnTo>
                      <a:pt x="21580" y="1727"/>
                    </a:lnTo>
                    <a:lnTo>
                      <a:pt x="22775" y="2457"/>
                    </a:lnTo>
                    <a:lnTo>
                      <a:pt x="23904" y="3254"/>
                    </a:lnTo>
                    <a:lnTo>
                      <a:pt x="24899" y="4183"/>
                    </a:lnTo>
                    <a:lnTo>
                      <a:pt x="25829" y="5246"/>
                    </a:lnTo>
                    <a:lnTo>
                      <a:pt x="26626" y="6375"/>
                    </a:lnTo>
                    <a:lnTo>
                      <a:pt x="27356" y="7570"/>
                    </a:lnTo>
                    <a:lnTo>
                      <a:pt x="27954" y="8831"/>
                    </a:lnTo>
                    <a:lnTo>
                      <a:pt x="28419" y="10159"/>
                    </a:lnTo>
                    <a:lnTo>
                      <a:pt x="28751" y="11554"/>
                    </a:lnTo>
                    <a:lnTo>
                      <a:pt x="29016" y="13014"/>
                    </a:lnTo>
                    <a:lnTo>
                      <a:pt x="29082" y="14541"/>
                    </a:lnTo>
                    <a:lnTo>
                      <a:pt x="29082" y="14541"/>
                    </a:lnTo>
                    <a:lnTo>
                      <a:pt x="29016" y="15405"/>
                    </a:lnTo>
                    <a:lnTo>
                      <a:pt x="28950" y="16268"/>
                    </a:lnTo>
                    <a:lnTo>
                      <a:pt x="28883" y="17131"/>
                    </a:lnTo>
                    <a:lnTo>
                      <a:pt x="28751" y="17928"/>
                    </a:lnTo>
                    <a:lnTo>
                      <a:pt x="28551" y="18724"/>
                    </a:lnTo>
                    <a:lnTo>
                      <a:pt x="28352" y="19455"/>
                    </a:lnTo>
                    <a:lnTo>
                      <a:pt x="28087" y="20185"/>
                    </a:lnTo>
                    <a:lnTo>
                      <a:pt x="27821" y="20916"/>
                    </a:lnTo>
                    <a:lnTo>
                      <a:pt x="27489" y="21580"/>
                    </a:lnTo>
                    <a:lnTo>
                      <a:pt x="27157" y="22244"/>
                    </a:lnTo>
                    <a:lnTo>
                      <a:pt x="26360" y="23439"/>
                    </a:lnTo>
                    <a:lnTo>
                      <a:pt x="25497" y="24501"/>
                    </a:lnTo>
                    <a:lnTo>
                      <a:pt x="24501" y="25431"/>
                    </a:lnTo>
                    <a:lnTo>
                      <a:pt x="23439" y="26294"/>
                    </a:lnTo>
                    <a:lnTo>
                      <a:pt x="22310" y="27024"/>
                    </a:lnTo>
                    <a:lnTo>
                      <a:pt x="21115" y="27688"/>
                    </a:lnTo>
                    <a:lnTo>
                      <a:pt x="19853" y="28219"/>
                    </a:lnTo>
                    <a:lnTo>
                      <a:pt x="18592" y="28618"/>
                    </a:lnTo>
                    <a:lnTo>
                      <a:pt x="17264" y="28883"/>
                    </a:lnTo>
                    <a:lnTo>
                      <a:pt x="15936" y="29082"/>
                    </a:lnTo>
                    <a:lnTo>
                      <a:pt x="14542" y="29082"/>
                    </a:lnTo>
                    <a:lnTo>
                      <a:pt x="13214" y="29082"/>
                    </a:lnTo>
                    <a:lnTo>
                      <a:pt x="11819" y="28883"/>
                    </a:lnTo>
                    <a:lnTo>
                      <a:pt x="10491" y="28618"/>
                    </a:lnTo>
                    <a:lnTo>
                      <a:pt x="9230" y="28219"/>
                    </a:lnTo>
                    <a:lnTo>
                      <a:pt x="7968" y="27688"/>
                    </a:lnTo>
                    <a:lnTo>
                      <a:pt x="6773" y="27091"/>
                    </a:lnTo>
                    <a:lnTo>
                      <a:pt x="5644" y="26360"/>
                    </a:lnTo>
                    <a:lnTo>
                      <a:pt x="4582" y="25497"/>
                    </a:lnTo>
                    <a:lnTo>
                      <a:pt x="3586" y="24501"/>
                    </a:lnTo>
                    <a:lnTo>
                      <a:pt x="2723" y="23439"/>
                    </a:lnTo>
                    <a:lnTo>
                      <a:pt x="1926" y="22244"/>
                    </a:lnTo>
                    <a:lnTo>
                      <a:pt x="1594" y="21580"/>
                    </a:lnTo>
                    <a:lnTo>
                      <a:pt x="1262" y="20916"/>
                    </a:lnTo>
                    <a:lnTo>
                      <a:pt x="996" y="20252"/>
                    </a:lnTo>
                    <a:lnTo>
                      <a:pt x="731" y="19521"/>
                    </a:lnTo>
                    <a:lnTo>
                      <a:pt x="532" y="18791"/>
                    </a:lnTo>
                    <a:lnTo>
                      <a:pt x="333" y="17994"/>
                    </a:lnTo>
                    <a:lnTo>
                      <a:pt x="200" y="17197"/>
                    </a:lnTo>
                    <a:lnTo>
                      <a:pt x="133" y="16334"/>
                    </a:lnTo>
                    <a:lnTo>
                      <a:pt x="67" y="15471"/>
                    </a:lnTo>
                    <a:lnTo>
                      <a:pt x="1" y="14608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71" name="Google Shape;4271;g34ed79b00d1_0_4259"/>
              <p:cNvSpPr/>
              <p:nvPr/>
            </p:nvSpPr>
            <p:spPr>
              <a:xfrm>
                <a:off x="5053275" y="4416175"/>
                <a:ext cx="599250" cy="607550"/>
              </a:xfrm>
              <a:custGeom>
                <a:rect b="b" l="l" r="r" t="t"/>
                <a:pathLst>
                  <a:path extrusionOk="0" fill="none" h="24302" w="23970">
                    <a:moveTo>
                      <a:pt x="23969" y="12151"/>
                    </a:moveTo>
                    <a:lnTo>
                      <a:pt x="23969" y="12151"/>
                    </a:lnTo>
                    <a:lnTo>
                      <a:pt x="23903" y="10690"/>
                    </a:lnTo>
                    <a:lnTo>
                      <a:pt x="23704" y="9296"/>
                    </a:lnTo>
                    <a:lnTo>
                      <a:pt x="23372" y="8034"/>
                    </a:lnTo>
                    <a:lnTo>
                      <a:pt x="22907" y="6839"/>
                    </a:lnTo>
                    <a:lnTo>
                      <a:pt x="22376" y="5777"/>
                    </a:lnTo>
                    <a:lnTo>
                      <a:pt x="21778" y="4781"/>
                    </a:lnTo>
                    <a:lnTo>
                      <a:pt x="21048" y="3851"/>
                    </a:lnTo>
                    <a:lnTo>
                      <a:pt x="20185" y="3054"/>
                    </a:lnTo>
                    <a:lnTo>
                      <a:pt x="19322" y="2324"/>
                    </a:lnTo>
                    <a:lnTo>
                      <a:pt x="18392" y="1726"/>
                    </a:lnTo>
                    <a:lnTo>
                      <a:pt x="17396" y="1195"/>
                    </a:lnTo>
                    <a:lnTo>
                      <a:pt x="16400" y="730"/>
                    </a:lnTo>
                    <a:lnTo>
                      <a:pt x="15338" y="398"/>
                    </a:lnTo>
                    <a:lnTo>
                      <a:pt x="14209" y="199"/>
                    </a:lnTo>
                    <a:lnTo>
                      <a:pt x="13080" y="67"/>
                    </a:lnTo>
                    <a:lnTo>
                      <a:pt x="12018" y="0"/>
                    </a:lnTo>
                    <a:lnTo>
                      <a:pt x="10889" y="0"/>
                    </a:lnTo>
                    <a:lnTo>
                      <a:pt x="9760" y="199"/>
                    </a:lnTo>
                    <a:lnTo>
                      <a:pt x="8632" y="398"/>
                    </a:lnTo>
                    <a:lnTo>
                      <a:pt x="7569" y="730"/>
                    </a:lnTo>
                    <a:lnTo>
                      <a:pt x="6573" y="1129"/>
                    </a:lnTo>
                    <a:lnTo>
                      <a:pt x="5577" y="1660"/>
                    </a:lnTo>
                    <a:lnTo>
                      <a:pt x="4648" y="2258"/>
                    </a:lnTo>
                    <a:lnTo>
                      <a:pt x="3785" y="2988"/>
                    </a:lnTo>
                    <a:lnTo>
                      <a:pt x="2921" y="3785"/>
                    </a:lnTo>
                    <a:lnTo>
                      <a:pt x="2191" y="4714"/>
                    </a:lnTo>
                    <a:lnTo>
                      <a:pt x="1594" y="5710"/>
                    </a:lnTo>
                    <a:lnTo>
                      <a:pt x="1062" y="6773"/>
                    </a:lnTo>
                    <a:lnTo>
                      <a:pt x="598" y="7968"/>
                    </a:lnTo>
                    <a:lnTo>
                      <a:pt x="266" y="9229"/>
                    </a:lnTo>
                    <a:lnTo>
                      <a:pt x="66" y="10624"/>
                    </a:lnTo>
                    <a:lnTo>
                      <a:pt x="0" y="12084"/>
                    </a:lnTo>
                    <a:lnTo>
                      <a:pt x="0" y="12084"/>
                    </a:lnTo>
                    <a:lnTo>
                      <a:pt x="66" y="13545"/>
                    </a:lnTo>
                    <a:lnTo>
                      <a:pt x="266" y="14940"/>
                    </a:lnTo>
                    <a:lnTo>
                      <a:pt x="598" y="16201"/>
                    </a:lnTo>
                    <a:lnTo>
                      <a:pt x="1062" y="17396"/>
                    </a:lnTo>
                    <a:lnTo>
                      <a:pt x="1594" y="18459"/>
                    </a:lnTo>
                    <a:lnTo>
                      <a:pt x="2191" y="19521"/>
                    </a:lnTo>
                    <a:lnTo>
                      <a:pt x="2921" y="20384"/>
                    </a:lnTo>
                    <a:lnTo>
                      <a:pt x="3785" y="21181"/>
                    </a:lnTo>
                    <a:lnTo>
                      <a:pt x="4648" y="21911"/>
                    </a:lnTo>
                    <a:lnTo>
                      <a:pt x="5577" y="22575"/>
                    </a:lnTo>
                    <a:lnTo>
                      <a:pt x="6573" y="23040"/>
                    </a:lnTo>
                    <a:lnTo>
                      <a:pt x="7569" y="23505"/>
                    </a:lnTo>
                    <a:lnTo>
                      <a:pt x="8632" y="23837"/>
                    </a:lnTo>
                    <a:lnTo>
                      <a:pt x="9760" y="24102"/>
                    </a:lnTo>
                    <a:lnTo>
                      <a:pt x="10889" y="24235"/>
                    </a:lnTo>
                    <a:lnTo>
                      <a:pt x="12018" y="24302"/>
                    </a:lnTo>
                    <a:lnTo>
                      <a:pt x="13080" y="24235"/>
                    </a:lnTo>
                    <a:lnTo>
                      <a:pt x="14209" y="24102"/>
                    </a:lnTo>
                    <a:lnTo>
                      <a:pt x="15338" y="23837"/>
                    </a:lnTo>
                    <a:lnTo>
                      <a:pt x="16400" y="23571"/>
                    </a:lnTo>
                    <a:lnTo>
                      <a:pt x="17396" y="23106"/>
                    </a:lnTo>
                    <a:lnTo>
                      <a:pt x="18392" y="22575"/>
                    </a:lnTo>
                    <a:lnTo>
                      <a:pt x="19322" y="21978"/>
                    </a:lnTo>
                    <a:lnTo>
                      <a:pt x="20185" y="21247"/>
                    </a:lnTo>
                    <a:lnTo>
                      <a:pt x="21048" y="20450"/>
                    </a:lnTo>
                    <a:lnTo>
                      <a:pt x="21778" y="19587"/>
                    </a:lnTo>
                    <a:lnTo>
                      <a:pt x="22376" y="18591"/>
                    </a:lnTo>
                    <a:lnTo>
                      <a:pt x="22907" y="17463"/>
                    </a:lnTo>
                    <a:lnTo>
                      <a:pt x="23372" y="16267"/>
                    </a:lnTo>
                    <a:lnTo>
                      <a:pt x="23704" y="15006"/>
                    </a:lnTo>
                    <a:lnTo>
                      <a:pt x="23903" y="13612"/>
                    </a:lnTo>
                    <a:lnTo>
                      <a:pt x="23969" y="12151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72" name="Google Shape;4272;g34ed79b00d1_0_4259"/>
              <p:cNvSpPr/>
              <p:nvPr/>
            </p:nvSpPr>
            <p:spPr>
              <a:xfrm>
                <a:off x="5212625" y="4510775"/>
                <a:ext cx="305450" cy="400075"/>
              </a:xfrm>
              <a:custGeom>
                <a:rect b="b" l="l" r="r" t="t"/>
                <a:pathLst>
                  <a:path extrusionOk="0" fill="none" h="16003" w="12218">
                    <a:moveTo>
                      <a:pt x="0" y="67"/>
                    </a:moveTo>
                    <a:lnTo>
                      <a:pt x="0" y="67"/>
                    </a:lnTo>
                    <a:lnTo>
                      <a:pt x="4316" y="1"/>
                    </a:lnTo>
                    <a:lnTo>
                      <a:pt x="5312" y="1"/>
                    </a:lnTo>
                    <a:lnTo>
                      <a:pt x="6308" y="67"/>
                    </a:lnTo>
                    <a:lnTo>
                      <a:pt x="7237" y="200"/>
                    </a:lnTo>
                    <a:lnTo>
                      <a:pt x="8167" y="333"/>
                    </a:lnTo>
                    <a:lnTo>
                      <a:pt x="8964" y="532"/>
                    </a:lnTo>
                    <a:lnTo>
                      <a:pt x="9694" y="864"/>
                    </a:lnTo>
                    <a:lnTo>
                      <a:pt x="10358" y="1262"/>
                    </a:lnTo>
                    <a:lnTo>
                      <a:pt x="10889" y="1727"/>
                    </a:lnTo>
                    <a:lnTo>
                      <a:pt x="11088" y="2059"/>
                    </a:lnTo>
                    <a:lnTo>
                      <a:pt x="11354" y="2325"/>
                    </a:lnTo>
                    <a:lnTo>
                      <a:pt x="11487" y="2723"/>
                    </a:lnTo>
                    <a:lnTo>
                      <a:pt x="11686" y="3055"/>
                    </a:lnTo>
                    <a:lnTo>
                      <a:pt x="11752" y="3520"/>
                    </a:lnTo>
                    <a:lnTo>
                      <a:pt x="11885" y="3918"/>
                    </a:lnTo>
                    <a:lnTo>
                      <a:pt x="11952" y="4981"/>
                    </a:lnTo>
                    <a:lnTo>
                      <a:pt x="11952" y="4981"/>
                    </a:lnTo>
                    <a:lnTo>
                      <a:pt x="11885" y="5844"/>
                    </a:lnTo>
                    <a:lnTo>
                      <a:pt x="11686" y="6640"/>
                    </a:lnTo>
                    <a:lnTo>
                      <a:pt x="11420" y="7371"/>
                    </a:lnTo>
                    <a:lnTo>
                      <a:pt x="11088" y="7968"/>
                    </a:lnTo>
                    <a:lnTo>
                      <a:pt x="10624" y="8433"/>
                    </a:lnTo>
                    <a:lnTo>
                      <a:pt x="10093" y="8898"/>
                    </a:lnTo>
                    <a:lnTo>
                      <a:pt x="9495" y="9230"/>
                    </a:lnTo>
                    <a:lnTo>
                      <a:pt x="8765" y="9496"/>
                    </a:lnTo>
                    <a:lnTo>
                      <a:pt x="12217" y="16003"/>
                    </a:lnTo>
                    <a:lnTo>
                      <a:pt x="8897" y="16003"/>
                    </a:lnTo>
                    <a:lnTo>
                      <a:pt x="5710" y="9894"/>
                    </a:lnTo>
                    <a:lnTo>
                      <a:pt x="3187" y="9894"/>
                    </a:lnTo>
                    <a:lnTo>
                      <a:pt x="3187" y="16003"/>
                    </a:lnTo>
                    <a:lnTo>
                      <a:pt x="0" y="16003"/>
                    </a:lnTo>
                    <a:lnTo>
                      <a:pt x="0" y="67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73" name="Google Shape;4273;g34ed79b00d1_0_4259"/>
              <p:cNvSpPr/>
              <p:nvPr/>
            </p:nvSpPr>
            <p:spPr>
              <a:xfrm>
                <a:off x="5292300" y="4582150"/>
                <a:ext cx="139450" cy="116225"/>
              </a:xfrm>
              <a:custGeom>
                <a:rect b="b" l="l" r="r" t="t"/>
                <a:pathLst>
                  <a:path extrusionOk="0" fill="none" h="4649" w="5578">
                    <a:moveTo>
                      <a:pt x="5578" y="2258"/>
                    </a:moveTo>
                    <a:lnTo>
                      <a:pt x="5578" y="2258"/>
                    </a:lnTo>
                    <a:lnTo>
                      <a:pt x="5578" y="1860"/>
                    </a:lnTo>
                    <a:lnTo>
                      <a:pt x="5445" y="1462"/>
                    </a:lnTo>
                    <a:lnTo>
                      <a:pt x="5312" y="1130"/>
                    </a:lnTo>
                    <a:lnTo>
                      <a:pt x="5113" y="798"/>
                    </a:lnTo>
                    <a:lnTo>
                      <a:pt x="4847" y="598"/>
                    </a:lnTo>
                    <a:lnTo>
                      <a:pt x="4582" y="399"/>
                    </a:lnTo>
                    <a:lnTo>
                      <a:pt x="4183" y="266"/>
                    </a:lnTo>
                    <a:lnTo>
                      <a:pt x="3851" y="200"/>
                    </a:lnTo>
                    <a:lnTo>
                      <a:pt x="2988" y="67"/>
                    </a:lnTo>
                    <a:lnTo>
                      <a:pt x="2059" y="1"/>
                    </a:lnTo>
                    <a:lnTo>
                      <a:pt x="0" y="1"/>
                    </a:lnTo>
                    <a:lnTo>
                      <a:pt x="0" y="4649"/>
                    </a:lnTo>
                    <a:lnTo>
                      <a:pt x="0" y="4649"/>
                    </a:lnTo>
                    <a:lnTo>
                      <a:pt x="2059" y="4649"/>
                    </a:lnTo>
                    <a:lnTo>
                      <a:pt x="2988" y="4582"/>
                    </a:lnTo>
                    <a:lnTo>
                      <a:pt x="3851" y="4516"/>
                    </a:lnTo>
                    <a:lnTo>
                      <a:pt x="4250" y="4383"/>
                    </a:lnTo>
                    <a:lnTo>
                      <a:pt x="4582" y="4250"/>
                    </a:lnTo>
                    <a:lnTo>
                      <a:pt x="4847" y="4051"/>
                    </a:lnTo>
                    <a:lnTo>
                      <a:pt x="5113" y="3852"/>
                    </a:lnTo>
                    <a:lnTo>
                      <a:pt x="5312" y="3520"/>
                    </a:lnTo>
                    <a:lnTo>
                      <a:pt x="5445" y="3188"/>
                    </a:lnTo>
                    <a:lnTo>
                      <a:pt x="5578" y="2790"/>
                    </a:lnTo>
                    <a:lnTo>
                      <a:pt x="5578" y="2258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74" name="Google Shape;4274;g34ed79b00d1_0_4259"/>
              <p:cNvSpPr/>
              <p:nvPr/>
            </p:nvSpPr>
            <p:spPr>
              <a:xfrm>
                <a:off x="1703525" y="4240200"/>
                <a:ext cx="1075650" cy="1236675"/>
              </a:xfrm>
              <a:custGeom>
                <a:rect b="b" l="l" r="r" t="t"/>
                <a:pathLst>
                  <a:path extrusionOk="0" h="49467" w="43026">
                    <a:moveTo>
                      <a:pt x="0" y="1"/>
                    </a:moveTo>
                    <a:lnTo>
                      <a:pt x="0" y="49467"/>
                    </a:lnTo>
                    <a:lnTo>
                      <a:pt x="43026" y="24634"/>
                    </a:lnTo>
                    <a:lnTo>
                      <a:pt x="39905" y="23904"/>
                    </a:lnTo>
                    <a:lnTo>
                      <a:pt x="36917" y="23041"/>
                    </a:lnTo>
                    <a:lnTo>
                      <a:pt x="33929" y="22111"/>
                    </a:lnTo>
                    <a:lnTo>
                      <a:pt x="30942" y="21049"/>
                    </a:lnTo>
                    <a:lnTo>
                      <a:pt x="28020" y="19854"/>
                    </a:lnTo>
                    <a:lnTo>
                      <a:pt x="25165" y="18592"/>
                    </a:lnTo>
                    <a:lnTo>
                      <a:pt x="22376" y="17198"/>
                    </a:lnTo>
                    <a:lnTo>
                      <a:pt x="19654" y="15671"/>
                    </a:lnTo>
                    <a:lnTo>
                      <a:pt x="16932" y="14077"/>
                    </a:lnTo>
                    <a:lnTo>
                      <a:pt x="14342" y="12351"/>
                    </a:lnTo>
                    <a:lnTo>
                      <a:pt x="11753" y="10558"/>
                    </a:lnTo>
                    <a:lnTo>
                      <a:pt x="9296" y="8633"/>
                    </a:lnTo>
                    <a:lnTo>
                      <a:pt x="6839" y="6641"/>
                    </a:lnTo>
                    <a:lnTo>
                      <a:pt x="4515" y="4516"/>
                    </a:lnTo>
                    <a:lnTo>
                      <a:pt x="2258" y="232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75" name="Google Shape;4275;g34ed79b00d1_0_4259"/>
              <p:cNvSpPr/>
              <p:nvPr/>
            </p:nvSpPr>
            <p:spPr>
              <a:xfrm>
                <a:off x="1703525" y="4240200"/>
                <a:ext cx="1075650" cy="1236675"/>
              </a:xfrm>
              <a:custGeom>
                <a:rect b="b" l="l" r="r" t="t"/>
                <a:pathLst>
                  <a:path extrusionOk="0" fill="none" h="49467" w="43026">
                    <a:moveTo>
                      <a:pt x="0" y="1"/>
                    </a:moveTo>
                    <a:lnTo>
                      <a:pt x="0" y="49467"/>
                    </a:lnTo>
                    <a:lnTo>
                      <a:pt x="43026" y="24634"/>
                    </a:lnTo>
                    <a:lnTo>
                      <a:pt x="43026" y="24634"/>
                    </a:lnTo>
                    <a:lnTo>
                      <a:pt x="39905" y="23904"/>
                    </a:lnTo>
                    <a:lnTo>
                      <a:pt x="36917" y="23041"/>
                    </a:lnTo>
                    <a:lnTo>
                      <a:pt x="33929" y="22111"/>
                    </a:lnTo>
                    <a:lnTo>
                      <a:pt x="30942" y="21049"/>
                    </a:lnTo>
                    <a:lnTo>
                      <a:pt x="28020" y="19854"/>
                    </a:lnTo>
                    <a:lnTo>
                      <a:pt x="25165" y="18592"/>
                    </a:lnTo>
                    <a:lnTo>
                      <a:pt x="22376" y="17198"/>
                    </a:lnTo>
                    <a:lnTo>
                      <a:pt x="19654" y="15671"/>
                    </a:lnTo>
                    <a:lnTo>
                      <a:pt x="16932" y="14077"/>
                    </a:lnTo>
                    <a:lnTo>
                      <a:pt x="14342" y="12351"/>
                    </a:lnTo>
                    <a:lnTo>
                      <a:pt x="11753" y="10558"/>
                    </a:lnTo>
                    <a:lnTo>
                      <a:pt x="9296" y="8633"/>
                    </a:lnTo>
                    <a:lnTo>
                      <a:pt x="6839" y="6641"/>
                    </a:lnTo>
                    <a:lnTo>
                      <a:pt x="4515" y="4516"/>
                    </a:lnTo>
                    <a:lnTo>
                      <a:pt x="2258" y="2325"/>
                    </a:lnTo>
                    <a:lnTo>
                      <a:pt x="0" y="1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76" name="Google Shape;4276;g34ed79b00d1_0_4259"/>
              <p:cNvSpPr/>
              <p:nvPr/>
            </p:nvSpPr>
            <p:spPr>
              <a:xfrm>
                <a:off x="1703525" y="238125"/>
                <a:ext cx="1067350" cy="1228375"/>
              </a:xfrm>
              <a:custGeom>
                <a:rect b="b" l="l" r="r" t="t"/>
                <a:pathLst>
                  <a:path extrusionOk="0" h="49135" w="42694">
                    <a:moveTo>
                      <a:pt x="0" y="0"/>
                    </a:moveTo>
                    <a:lnTo>
                      <a:pt x="0" y="49134"/>
                    </a:lnTo>
                    <a:lnTo>
                      <a:pt x="2324" y="46744"/>
                    </a:lnTo>
                    <a:lnTo>
                      <a:pt x="4648" y="44486"/>
                    </a:lnTo>
                    <a:lnTo>
                      <a:pt x="7105" y="42362"/>
                    </a:lnTo>
                    <a:lnTo>
                      <a:pt x="9628" y="40303"/>
                    </a:lnTo>
                    <a:lnTo>
                      <a:pt x="12151" y="38378"/>
                    </a:lnTo>
                    <a:lnTo>
                      <a:pt x="14741" y="36585"/>
                    </a:lnTo>
                    <a:lnTo>
                      <a:pt x="17397" y="34859"/>
                    </a:lnTo>
                    <a:lnTo>
                      <a:pt x="20119" y="33265"/>
                    </a:lnTo>
                    <a:lnTo>
                      <a:pt x="22841" y="31804"/>
                    </a:lnTo>
                    <a:lnTo>
                      <a:pt x="25630" y="30410"/>
                    </a:lnTo>
                    <a:lnTo>
                      <a:pt x="28418" y="29148"/>
                    </a:lnTo>
                    <a:lnTo>
                      <a:pt x="31274" y="28020"/>
                    </a:lnTo>
                    <a:lnTo>
                      <a:pt x="34129" y="27024"/>
                    </a:lnTo>
                    <a:lnTo>
                      <a:pt x="36984" y="26094"/>
                    </a:lnTo>
                    <a:lnTo>
                      <a:pt x="39839" y="25297"/>
                    </a:lnTo>
                    <a:lnTo>
                      <a:pt x="42694" y="2463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77" name="Google Shape;4277;g34ed79b00d1_0_4259"/>
              <p:cNvSpPr/>
              <p:nvPr/>
            </p:nvSpPr>
            <p:spPr>
              <a:xfrm>
                <a:off x="1703525" y="238125"/>
                <a:ext cx="1067350" cy="1228375"/>
              </a:xfrm>
              <a:custGeom>
                <a:rect b="b" l="l" r="r" t="t"/>
                <a:pathLst>
                  <a:path extrusionOk="0" fill="none" h="49135" w="42694">
                    <a:moveTo>
                      <a:pt x="42694" y="24633"/>
                    </a:moveTo>
                    <a:lnTo>
                      <a:pt x="0" y="0"/>
                    </a:lnTo>
                    <a:lnTo>
                      <a:pt x="0" y="49134"/>
                    </a:lnTo>
                    <a:lnTo>
                      <a:pt x="0" y="49134"/>
                    </a:lnTo>
                    <a:lnTo>
                      <a:pt x="2324" y="46744"/>
                    </a:lnTo>
                    <a:lnTo>
                      <a:pt x="4648" y="44486"/>
                    </a:lnTo>
                    <a:lnTo>
                      <a:pt x="7105" y="42362"/>
                    </a:lnTo>
                    <a:lnTo>
                      <a:pt x="9628" y="40303"/>
                    </a:lnTo>
                    <a:lnTo>
                      <a:pt x="12151" y="38378"/>
                    </a:lnTo>
                    <a:lnTo>
                      <a:pt x="14741" y="36585"/>
                    </a:lnTo>
                    <a:lnTo>
                      <a:pt x="17397" y="34859"/>
                    </a:lnTo>
                    <a:lnTo>
                      <a:pt x="20119" y="33265"/>
                    </a:lnTo>
                    <a:lnTo>
                      <a:pt x="22841" y="31804"/>
                    </a:lnTo>
                    <a:lnTo>
                      <a:pt x="25630" y="30410"/>
                    </a:lnTo>
                    <a:lnTo>
                      <a:pt x="28418" y="29148"/>
                    </a:lnTo>
                    <a:lnTo>
                      <a:pt x="31274" y="28020"/>
                    </a:lnTo>
                    <a:lnTo>
                      <a:pt x="34129" y="27024"/>
                    </a:lnTo>
                    <a:lnTo>
                      <a:pt x="36984" y="26094"/>
                    </a:lnTo>
                    <a:lnTo>
                      <a:pt x="39839" y="25297"/>
                    </a:lnTo>
                    <a:lnTo>
                      <a:pt x="42694" y="24633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78" name="Google Shape;4278;g34ed79b00d1_0_4259"/>
              <p:cNvSpPr/>
              <p:nvPr/>
            </p:nvSpPr>
            <p:spPr>
              <a:xfrm>
                <a:off x="5162825" y="2236675"/>
                <a:ext cx="1077300" cy="1243300"/>
              </a:xfrm>
              <a:custGeom>
                <a:rect b="b" l="l" r="r" t="t"/>
                <a:pathLst>
                  <a:path extrusionOk="0" h="49732" w="43092">
                    <a:moveTo>
                      <a:pt x="133" y="0"/>
                    </a:moveTo>
                    <a:lnTo>
                      <a:pt x="996" y="3055"/>
                    </a:lnTo>
                    <a:lnTo>
                      <a:pt x="1793" y="6109"/>
                    </a:lnTo>
                    <a:lnTo>
                      <a:pt x="2457" y="9163"/>
                    </a:lnTo>
                    <a:lnTo>
                      <a:pt x="2988" y="12284"/>
                    </a:lnTo>
                    <a:lnTo>
                      <a:pt x="3386" y="15405"/>
                    </a:lnTo>
                    <a:lnTo>
                      <a:pt x="3718" y="18525"/>
                    </a:lnTo>
                    <a:lnTo>
                      <a:pt x="3851" y="21646"/>
                    </a:lnTo>
                    <a:lnTo>
                      <a:pt x="3918" y="24833"/>
                    </a:lnTo>
                    <a:lnTo>
                      <a:pt x="3851" y="27954"/>
                    </a:lnTo>
                    <a:lnTo>
                      <a:pt x="3652" y="31074"/>
                    </a:lnTo>
                    <a:lnTo>
                      <a:pt x="3386" y="34261"/>
                    </a:lnTo>
                    <a:lnTo>
                      <a:pt x="2922" y="37382"/>
                    </a:lnTo>
                    <a:lnTo>
                      <a:pt x="2391" y="40503"/>
                    </a:lnTo>
                    <a:lnTo>
                      <a:pt x="1727" y="43557"/>
                    </a:lnTo>
                    <a:lnTo>
                      <a:pt x="930" y="46678"/>
                    </a:lnTo>
                    <a:lnTo>
                      <a:pt x="0" y="49732"/>
                    </a:lnTo>
                    <a:lnTo>
                      <a:pt x="43092" y="24833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79" name="Google Shape;4279;g34ed79b00d1_0_4259"/>
              <p:cNvSpPr/>
              <p:nvPr/>
            </p:nvSpPr>
            <p:spPr>
              <a:xfrm>
                <a:off x="2412325" y="1011650"/>
                <a:ext cx="1185200" cy="212500"/>
              </a:xfrm>
              <a:custGeom>
                <a:rect b="b" l="l" r="r" t="t"/>
                <a:pathLst>
                  <a:path extrusionOk="0" h="8500" w="47408">
                    <a:moveTo>
                      <a:pt x="33730" y="0"/>
                    </a:moveTo>
                    <a:lnTo>
                      <a:pt x="30410" y="67"/>
                    </a:lnTo>
                    <a:lnTo>
                      <a:pt x="27223" y="199"/>
                    </a:lnTo>
                    <a:lnTo>
                      <a:pt x="24036" y="531"/>
                    </a:lnTo>
                    <a:lnTo>
                      <a:pt x="20982" y="863"/>
                    </a:lnTo>
                    <a:lnTo>
                      <a:pt x="17994" y="1395"/>
                    </a:lnTo>
                    <a:lnTo>
                      <a:pt x="15072" y="1926"/>
                    </a:lnTo>
                    <a:lnTo>
                      <a:pt x="12284" y="2590"/>
                    </a:lnTo>
                    <a:lnTo>
                      <a:pt x="9561" y="3320"/>
                    </a:lnTo>
                    <a:lnTo>
                      <a:pt x="6972" y="4050"/>
                    </a:lnTo>
                    <a:lnTo>
                      <a:pt x="4515" y="4914"/>
                    </a:lnTo>
                    <a:lnTo>
                      <a:pt x="2191" y="5710"/>
                    </a:lnTo>
                    <a:lnTo>
                      <a:pt x="0" y="6640"/>
                    </a:lnTo>
                    <a:lnTo>
                      <a:pt x="1195" y="6374"/>
                    </a:lnTo>
                    <a:lnTo>
                      <a:pt x="2590" y="6242"/>
                    </a:lnTo>
                    <a:lnTo>
                      <a:pt x="4050" y="6109"/>
                    </a:lnTo>
                    <a:lnTo>
                      <a:pt x="5644" y="6042"/>
                    </a:lnTo>
                    <a:lnTo>
                      <a:pt x="7304" y="6042"/>
                    </a:lnTo>
                    <a:lnTo>
                      <a:pt x="9030" y="6109"/>
                    </a:lnTo>
                    <a:lnTo>
                      <a:pt x="10823" y="6175"/>
                    </a:lnTo>
                    <a:lnTo>
                      <a:pt x="12616" y="6308"/>
                    </a:lnTo>
                    <a:lnTo>
                      <a:pt x="16201" y="6706"/>
                    </a:lnTo>
                    <a:lnTo>
                      <a:pt x="19720" y="7171"/>
                    </a:lnTo>
                    <a:lnTo>
                      <a:pt x="22907" y="7769"/>
                    </a:lnTo>
                    <a:lnTo>
                      <a:pt x="24368" y="8101"/>
                    </a:lnTo>
                    <a:lnTo>
                      <a:pt x="25696" y="8499"/>
                    </a:lnTo>
                    <a:lnTo>
                      <a:pt x="26758" y="7702"/>
                    </a:lnTo>
                    <a:lnTo>
                      <a:pt x="27887" y="6972"/>
                    </a:lnTo>
                    <a:lnTo>
                      <a:pt x="29016" y="6242"/>
                    </a:lnTo>
                    <a:lnTo>
                      <a:pt x="30211" y="5578"/>
                    </a:lnTo>
                    <a:lnTo>
                      <a:pt x="31472" y="4980"/>
                    </a:lnTo>
                    <a:lnTo>
                      <a:pt x="32800" y="4382"/>
                    </a:lnTo>
                    <a:lnTo>
                      <a:pt x="34128" y="3918"/>
                    </a:lnTo>
                    <a:lnTo>
                      <a:pt x="35523" y="3386"/>
                    </a:lnTo>
                    <a:lnTo>
                      <a:pt x="36983" y="2988"/>
                    </a:lnTo>
                    <a:lnTo>
                      <a:pt x="38378" y="2590"/>
                    </a:lnTo>
                    <a:lnTo>
                      <a:pt x="39905" y="2258"/>
                    </a:lnTo>
                    <a:lnTo>
                      <a:pt x="41366" y="1992"/>
                    </a:lnTo>
                    <a:lnTo>
                      <a:pt x="42893" y="1726"/>
                    </a:lnTo>
                    <a:lnTo>
                      <a:pt x="44353" y="1527"/>
                    </a:lnTo>
                    <a:lnTo>
                      <a:pt x="45881" y="1395"/>
                    </a:lnTo>
                    <a:lnTo>
                      <a:pt x="47408" y="1262"/>
                    </a:lnTo>
                    <a:lnTo>
                      <a:pt x="45681" y="996"/>
                    </a:lnTo>
                    <a:lnTo>
                      <a:pt x="43955" y="731"/>
                    </a:lnTo>
                    <a:lnTo>
                      <a:pt x="40502" y="332"/>
                    </a:lnTo>
                    <a:lnTo>
                      <a:pt x="37116" y="133"/>
                    </a:lnTo>
                    <a:lnTo>
                      <a:pt x="3373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80" name="Google Shape;4280;g34ed79b00d1_0_4259"/>
              <p:cNvSpPr/>
              <p:nvPr/>
            </p:nvSpPr>
            <p:spPr>
              <a:xfrm>
                <a:off x="2412325" y="1011650"/>
                <a:ext cx="1185200" cy="212500"/>
              </a:xfrm>
              <a:custGeom>
                <a:rect b="b" l="l" r="r" t="t"/>
                <a:pathLst>
                  <a:path extrusionOk="0" fill="none" h="8500" w="47408">
                    <a:moveTo>
                      <a:pt x="0" y="6640"/>
                    </a:moveTo>
                    <a:lnTo>
                      <a:pt x="0" y="6640"/>
                    </a:lnTo>
                    <a:lnTo>
                      <a:pt x="1195" y="6374"/>
                    </a:lnTo>
                    <a:lnTo>
                      <a:pt x="2590" y="6242"/>
                    </a:lnTo>
                    <a:lnTo>
                      <a:pt x="4050" y="6109"/>
                    </a:lnTo>
                    <a:lnTo>
                      <a:pt x="5644" y="6042"/>
                    </a:lnTo>
                    <a:lnTo>
                      <a:pt x="7304" y="6042"/>
                    </a:lnTo>
                    <a:lnTo>
                      <a:pt x="9030" y="6109"/>
                    </a:lnTo>
                    <a:lnTo>
                      <a:pt x="10823" y="6175"/>
                    </a:lnTo>
                    <a:lnTo>
                      <a:pt x="12616" y="6308"/>
                    </a:lnTo>
                    <a:lnTo>
                      <a:pt x="16201" y="6706"/>
                    </a:lnTo>
                    <a:lnTo>
                      <a:pt x="19720" y="7171"/>
                    </a:lnTo>
                    <a:lnTo>
                      <a:pt x="22907" y="7769"/>
                    </a:lnTo>
                    <a:lnTo>
                      <a:pt x="24368" y="8101"/>
                    </a:lnTo>
                    <a:lnTo>
                      <a:pt x="25696" y="8499"/>
                    </a:lnTo>
                    <a:lnTo>
                      <a:pt x="25696" y="8499"/>
                    </a:lnTo>
                    <a:lnTo>
                      <a:pt x="26758" y="7702"/>
                    </a:lnTo>
                    <a:lnTo>
                      <a:pt x="27887" y="6972"/>
                    </a:lnTo>
                    <a:lnTo>
                      <a:pt x="29016" y="6242"/>
                    </a:lnTo>
                    <a:lnTo>
                      <a:pt x="30211" y="5578"/>
                    </a:lnTo>
                    <a:lnTo>
                      <a:pt x="31472" y="4980"/>
                    </a:lnTo>
                    <a:lnTo>
                      <a:pt x="32800" y="4382"/>
                    </a:lnTo>
                    <a:lnTo>
                      <a:pt x="34128" y="3918"/>
                    </a:lnTo>
                    <a:lnTo>
                      <a:pt x="35523" y="3386"/>
                    </a:lnTo>
                    <a:lnTo>
                      <a:pt x="36983" y="2988"/>
                    </a:lnTo>
                    <a:lnTo>
                      <a:pt x="38378" y="2590"/>
                    </a:lnTo>
                    <a:lnTo>
                      <a:pt x="39905" y="2258"/>
                    </a:lnTo>
                    <a:lnTo>
                      <a:pt x="41366" y="1992"/>
                    </a:lnTo>
                    <a:lnTo>
                      <a:pt x="42893" y="1726"/>
                    </a:lnTo>
                    <a:lnTo>
                      <a:pt x="44353" y="1527"/>
                    </a:lnTo>
                    <a:lnTo>
                      <a:pt x="45881" y="1395"/>
                    </a:lnTo>
                    <a:lnTo>
                      <a:pt x="47408" y="1262"/>
                    </a:lnTo>
                    <a:lnTo>
                      <a:pt x="47408" y="1262"/>
                    </a:lnTo>
                    <a:lnTo>
                      <a:pt x="45681" y="996"/>
                    </a:lnTo>
                    <a:lnTo>
                      <a:pt x="43955" y="731"/>
                    </a:lnTo>
                    <a:lnTo>
                      <a:pt x="40502" y="332"/>
                    </a:lnTo>
                    <a:lnTo>
                      <a:pt x="37116" y="133"/>
                    </a:lnTo>
                    <a:lnTo>
                      <a:pt x="33730" y="0"/>
                    </a:lnTo>
                    <a:lnTo>
                      <a:pt x="30410" y="67"/>
                    </a:lnTo>
                    <a:lnTo>
                      <a:pt x="27223" y="199"/>
                    </a:lnTo>
                    <a:lnTo>
                      <a:pt x="24036" y="531"/>
                    </a:lnTo>
                    <a:lnTo>
                      <a:pt x="20982" y="863"/>
                    </a:lnTo>
                    <a:lnTo>
                      <a:pt x="17994" y="1395"/>
                    </a:lnTo>
                    <a:lnTo>
                      <a:pt x="15072" y="1926"/>
                    </a:lnTo>
                    <a:lnTo>
                      <a:pt x="12284" y="2590"/>
                    </a:lnTo>
                    <a:lnTo>
                      <a:pt x="9561" y="3320"/>
                    </a:lnTo>
                    <a:lnTo>
                      <a:pt x="6972" y="4050"/>
                    </a:lnTo>
                    <a:lnTo>
                      <a:pt x="4515" y="4914"/>
                    </a:lnTo>
                    <a:lnTo>
                      <a:pt x="2191" y="5710"/>
                    </a:lnTo>
                    <a:lnTo>
                      <a:pt x="0" y="664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81" name="Google Shape;4281;g34ed79b00d1_0_4259"/>
              <p:cNvSpPr/>
              <p:nvPr/>
            </p:nvSpPr>
            <p:spPr>
              <a:xfrm>
                <a:off x="2565025" y="2533800"/>
                <a:ext cx="1894000" cy="1138750"/>
              </a:xfrm>
              <a:custGeom>
                <a:rect b="b" l="l" r="r" t="t"/>
                <a:pathLst>
                  <a:path extrusionOk="0" h="45550" w="75760">
                    <a:moveTo>
                      <a:pt x="23904" y="1"/>
                    </a:moveTo>
                    <a:lnTo>
                      <a:pt x="20650" y="3453"/>
                    </a:lnTo>
                    <a:lnTo>
                      <a:pt x="17330" y="7171"/>
                    </a:lnTo>
                    <a:lnTo>
                      <a:pt x="14143" y="10956"/>
                    </a:lnTo>
                    <a:lnTo>
                      <a:pt x="11089" y="14807"/>
                    </a:lnTo>
                    <a:lnTo>
                      <a:pt x="8101" y="18725"/>
                    </a:lnTo>
                    <a:lnTo>
                      <a:pt x="5246" y="22708"/>
                    </a:lnTo>
                    <a:lnTo>
                      <a:pt x="2524" y="26559"/>
                    </a:lnTo>
                    <a:lnTo>
                      <a:pt x="1" y="30411"/>
                    </a:lnTo>
                    <a:lnTo>
                      <a:pt x="1993" y="31938"/>
                    </a:lnTo>
                    <a:lnTo>
                      <a:pt x="3984" y="33398"/>
                    </a:lnTo>
                    <a:lnTo>
                      <a:pt x="6109" y="34793"/>
                    </a:lnTo>
                    <a:lnTo>
                      <a:pt x="8300" y="36121"/>
                    </a:lnTo>
                    <a:lnTo>
                      <a:pt x="10558" y="37316"/>
                    </a:lnTo>
                    <a:lnTo>
                      <a:pt x="12815" y="38511"/>
                    </a:lnTo>
                    <a:lnTo>
                      <a:pt x="15139" y="39573"/>
                    </a:lnTo>
                    <a:lnTo>
                      <a:pt x="17529" y="40569"/>
                    </a:lnTo>
                    <a:lnTo>
                      <a:pt x="19986" y="41432"/>
                    </a:lnTo>
                    <a:lnTo>
                      <a:pt x="22443" y="42296"/>
                    </a:lnTo>
                    <a:lnTo>
                      <a:pt x="24900" y="43026"/>
                    </a:lnTo>
                    <a:lnTo>
                      <a:pt x="27423" y="43690"/>
                    </a:lnTo>
                    <a:lnTo>
                      <a:pt x="30012" y="44221"/>
                    </a:lnTo>
                    <a:lnTo>
                      <a:pt x="32535" y="44686"/>
                    </a:lnTo>
                    <a:lnTo>
                      <a:pt x="35125" y="45018"/>
                    </a:lnTo>
                    <a:lnTo>
                      <a:pt x="37648" y="45350"/>
                    </a:lnTo>
                    <a:lnTo>
                      <a:pt x="40237" y="45483"/>
                    </a:lnTo>
                    <a:lnTo>
                      <a:pt x="42827" y="45549"/>
                    </a:lnTo>
                    <a:lnTo>
                      <a:pt x="45350" y="45549"/>
                    </a:lnTo>
                    <a:lnTo>
                      <a:pt x="47939" y="45416"/>
                    </a:lnTo>
                    <a:lnTo>
                      <a:pt x="50462" y="45217"/>
                    </a:lnTo>
                    <a:lnTo>
                      <a:pt x="52986" y="44885"/>
                    </a:lnTo>
                    <a:lnTo>
                      <a:pt x="55442" y="44487"/>
                    </a:lnTo>
                    <a:lnTo>
                      <a:pt x="57899" y="43956"/>
                    </a:lnTo>
                    <a:lnTo>
                      <a:pt x="60289" y="43292"/>
                    </a:lnTo>
                    <a:lnTo>
                      <a:pt x="62680" y="42561"/>
                    </a:lnTo>
                    <a:lnTo>
                      <a:pt x="65003" y="41698"/>
                    </a:lnTo>
                    <a:lnTo>
                      <a:pt x="67261" y="40702"/>
                    </a:lnTo>
                    <a:lnTo>
                      <a:pt x="69518" y="39640"/>
                    </a:lnTo>
                    <a:lnTo>
                      <a:pt x="71643" y="38445"/>
                    </a:lnTo>
                    <a:lnTo>
                      <a:pt x="73768" y="37117"/>
                    </a:lnTo>
                    <a:lnTo>
                      <a:pt x="75760" y="35656"/>
                    </a:lnTo>
                    <a:lnTo>
                      <a:pt x="75361" y="32270"/>
                    </a:lnTo>
                    <a:lnTo>
                      <a:pt x="74764" y="28883"/>
                    </a:lnTo>
                    <a:lnTo>
                      <a:pt x="74166" y="25431"/>
                    </a:lnTo>
                    <a:lnTo>
                      <a:pt x="73370" y="21978"/>
                    </a:lnTo>
                    <a:lnTo>
                      <a:pt x="72440" y="18525"/>
                    </a:lnTo>
                    <a:lnTo>
                      <a:pt x="71444" y="15073"/>
                    </a:lnTo>
                    <a:lnTo>
                      <a:pt x="70315" y="11620"/>
                    </a:lnTo>
                    <a:lnTo>
                      <a:pt x="69054" y="8167"/>
                    </a:lnTo>
                    <a:lnTo>
                      <a:pt x="67659" y="8765"/>
                    </a:lnTo>
                    <a:lnTo>
                      <a:pt x="66265" y="9296"/>
                    </a:lnTo>
                    <a:lnTo>
                      <a:pt x="64804" y="9761"/>
                    </a:lnTo>
                    <a:lnTo>
                      <a:pt x="63410" y="10159"/>
                    </a:lnTo>
                    <a:lnTo>
                      <a:pt x="61949" y="10491"/>
                    </a:lnTo>
                    <a:lnTo>
                      <a:pt x="60488" y="10757"/>
                    </a:lnTo>
                    <a:lnTo>
                      <a:pt x="58961" y="11022"/>
                    </a:lnTo>
                    <a:lnTo>
                      <a:pt x="57501" y="11155"/>
                    </a:lnTo>
                    <a:lnTo>
                      <a:pt x="56040" y="11288"/>
                    </a:lnTo>
                    <a:lnTo>
                      <a:pt x="54513" y="11354"/>
                    </a:lnTo>
                    <a:lnTo>
                      <a:pt x="52986" y="11354"/>
                    </a:lnTo>
                    <a:lnTo>
                      <a:pt x="51525" y="11288"/>
                    </a:lnTo>
                    <a:lnTo>
                      <a:pt x="49998" y="11155"/>
                    </a:lnTo>
                    <a:lnTo>
                      <a:pt x="48537" y="11022"/>
                    </a:lnTo>
                    <a:lnTo>
                      <a:pt x="47010" y="10757"/>
                    </a:lnTo>
                    <a:lnTo>
                      <a:pt x="45549" y="10491"/>
                    </a:lnTo>
                    <a:lnTo>
                      <a:pt x="44088" y="10226"/>
                    </a:lnTo>
                    <a:lnTo>
                      <a:pt x="42561" y="9827"/>
                    </a:lnTo>
                    <a:lnTo>
                      <a:pt x="41100" y="9429"/>
                    </a:lnTo>
                    <a:lnTo>
                      <a:pt x="39706" y="8964"/>
                    </a:lnTo>
                    <a:lnTo>
                      <a:pt x="38245" y="8433"/>
                    </a:lnTo>
                    <a:lnTo>
                      <a:pt x="36851" y="7902"/>
                    </a:lnTo>
                    <a:lnTo>
                      <a:pt x="35457" y="7304"/>
                    </a:lnTo>
                    <a:lnTo>
                      <a:pt x="34062" y="6640"/>
                    </a:lnTo>
                    <a:lnTo>
                      <a:pt x="32668" y="5976"/>
                    </a:lnTo>
                    <a:lnTo>
                      <a:pt x="31340" y="5246"/>
                    </a:lnTo>
                    <a:lnTo>
                      <a:pt x="30079" y="4449"/>
                    </a:lnTo>
                    <a:lnTo>
                      <a:pt x="28751" y="3652"/>
                    </a:lnTo>
                    <a:lnTo>
                      <a:pt x="27489" y="2789"/>
                    </a:lnTo>
                    <a:lnTo>
                      <a:pt x="26294" y="1860"/>
                    </a:lnTo>
                    <a:lnTo>
                      <a:pt x="25099" y="930"/>
                    </a:lnTo>
                    <a:lnTo>
                      <a:pt x="2390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82" name="Google Shape;4282;g34ed79b00d1_0_4259"/>
              <p:cNvSpPr/>
              <p:nvPr/>
            </p:nvSpPr>
            <p:spPr>
              <a:xfrm>
                <a:off x="2565025" y="2533800"/>
                <a:ext cx="1894000" cy="1138750"/>
              </a:xfrm>
              <a:custGeom>
                <a:rect b="b" l="l" r="r" t="t"/>
                <a:pathLst>
                  <a:path extrusionOk="0" fill="none" h="45550" w="75760">
                    <a:moveTo>
                      <a:pt x="75760" y="35656"/>
                    </a:moveTo>
                    <a:lnTo>
                      <a:pt x="75760" y="35656"/>
                    </a:lnTo>
                    <a:lnTo>
                      <a:pt x="75361" y="32270"/>
                    </a:lnTo>
                    <a:lnTo>
                      <a:pt x="74764" y="28883"/>
                    </a:lnTo>
                    <a:lnTo>
                      <a:pt x="74166" y="25431"/>
                    </a:lnTo>
                    <a:lnTo>
                      <a:pt x="73370" y="21978"/>
                    </a:lnTo>
                    <a:lnTo>
                      <a:pt x="72440" y="18525"/>
                    </a:lnTo>
                    <a:lnTo>
                      <a:pt x="71444" y="15073"/>
                    </a:lnTo>
                    <a:lnTo>
                      <a:pt x="70315" y="11620"/>
                    </a:lnTo>
                    <a:lnTo>
                      <a:pt x="69054" y="8167"/>
                    </a:lnTo>
                    <a:lnTo>
                      <a:pt x="69054" y="8167"/>
                    </a:lnTo>
                    <a:lnTo>
                      <a:pt x="67659" y="8765"/>
                    </a:lnTo>
                    <a:lnTo>
                      <a:pt x="66265" y="9296"/>
                    </a:lnTo>
                    <a:lnTo>
                      <a:pt x="64804" y="9761"/>
                    </a:lnTo>
                    <a:lnTo>
                      <a:pt x="63410" y="10159"/>
                    </a:lnTo>
                    <a:lnTo>
                      <a:pt x="61949" y="10491"/>
                    </a:lnTo>
                    <a:lnTo>
                      <a:pt x="60488" y="10757"/>
                    </a:lnTo>
                    <a:lnTo>
                      <a:pt x="58961" y="11022"/>
                    </a:lnTo>
                    <a:lnTo>
                      <a:pt x="57501" y="11155"/>
                    </a:lnTo>
                    <a:lnTo>
                      <a:pt x="56040" y="11288"/>
                    </a:lnTo>
                    <a:lnTo>
                      <a:pt x="54513" y="11354"/>
                    </a:lnTo>
                    <a:lnTo>
                      <a:pt x="52986" y="11354"/>
                    </a:lnTo>
                    <a:lnTo>
                      <a:pt x="51525" y="11288"/>
                    </a:lnTo>
                    <a:lnTo>
                      <a:pt x="49998" y="11155"/>
                    </a:lnTo>
                    <a:lnTo>
                      <a:pt x="48537" y="11022"/>
                    </a:lnTo>
                    <a:lnTo>
                      <a:pt x="47010" y="10757"/>
                    </a:lnTo>
                    <a:lnTo>
                      <a:pt x="45549" y="10491"/>
                    </a:lnTo>
                    <a:lnTo>
                      <a:pt x="44088" y="10226"/>
                    </a:lnTo>
                    <a:lnTo>
                      <a:pt x="42561" y="9827"/>
                    </a:lnTo>
                    <a:lnTo>
                      <a:pt x="41100" y="9429"/>
                    </a:lnTo>
                    <a:lnTo>
                      <a:pt x="39706" y="8964"/>
                    </a:lnTo>
                    <a:lnTo>
                      <a:pt x="38245" y="8433"/>
                    </a:lnTo>
                    <a:lnTo>
                      <a:pt x="36851" y="7902"/>
                    </a:lnTo>
                    <a:lnTo>
                      <a:pt x="35457" y="7304"/>
                    </a:lnTo>
                    <a:lnTo>
                      <a:pt x="34062" y="6640"/>
                    </a:lnTo>
                    <a:lnTo>
                      <a:pt x="32668" y="5976"/>
                    </a:lnTo>
                    <a:lnTo>
                      <a:pt x="31340" y="5246"/>
                    </a:lnTo>
                    <a:lnTo>
                      <a:pt x="30079" y="4449"/>
                    </a:lnTo>
                    <a:lnTo>
                      <a:pt x="28751" y="3652"/>
                    </a:lnTo>
                    <a:lnTo>
                      <a:pt x="27489" y="2789"/>
                    </a:lnTo>
                    <a:lnTo>
                      <a:pt x="26294" y="1860"/>
                    </a:lnTo>
                    <a:lnTo>
                      <a:pt x="25099" y="930"/>
                    </a:lnTo>
                    <a:lnTo>
                      <a:pt x="23904" y="1"/>
                    </a:lnTo>
                    <a:lnTo>
                      <a:pt x="23904" y="1"/>
                    </a:lnTo>
                    <a:lnTo>
                      <a:pt x="20650" y="3453"/>
                    </a:lnTo>
                    <a:lnTo>
                      <a:pt x="17330" y="7171"/>
                    </a:lnTo>
                    <a:lnTo>
                      <a:pt x="14143" y="10956"/>
                    </a:lnTo>
                    <a:lnTo>
                      <a:pt x="11089" y="14807"/>
                    </a:lnTo>
                    <a:lnTo>
                      <a:pt x="8101" y="18725"/>
                    </a:lnTo>
                    <a:lnTo>
                      <a:pt x="5246" y="22708"/>
                    </a:lnTo>
                    <a:lnTo>
                      <a:pt x="2524" y="26559"/>
                    </a:lnTo>
                    <a:lnTo>
                      <a:pt x="1" y="30411"/>
                    </a:lnTo>
                    <a:lnTo>
                      <a:pt x="1" y="30411"/>
                    </a:lnTo>
                    <a:lnTo>
                      <a:pt x="1993" y="31938"/>
                    </a:lnTo>
                    <a:lnTo>
                      <a:pt x="3984" y="33398"/>
                    </a:lnTo>
                    <a:lnTo>
                      <a:pt x="6109" y="34793"/>
                    </a:lnTo>
                    <a:lnTo>
                      <a:pt x="8300" y="36121"/>
                    </a:lnTo>
                    <a:lnTo>
                      <a:pt x="10558" y="37316"/>
                    </a:lnTo>
                    <a:lnTo>
                      <a:pt x="12815" y="38511"/>
                    </a:lnTo>
                    <a:lnTo>
                      <a:pt x="15139" y="39573"/>
                    </a:lnTo>
                    <a:lnTo>
                      <a:pt x="17529" y="40569"/>
                    </a:lnTo>
                    <a:lnTo>
                      <a:pt x="19986" y="41432"/>
                    </a:lnTo>
                    <a:lnTo>
                      <a:pt x="22443" y="42296"/>
                    </a:lnTo>
                    <a:lnTo>
                      <a:pt x="24900" y="43026"/>
                    </a:lnTo>
                    <a:lnTo>
                      <a:pt x="27423" y="43690"/>
                    </a:lnTo>
                    <a:lnTo>
                      <a:pt x="30012" y="44221"/>
                    </a:lnTo>
                    <a:lnTo>
                      <a:pt x="32535" y="44686"/>
                    </a:lnTo>
                    <a:lnTo>
                      <a:pt x="35125" y="45018"/>
                    </a:lnTo>
                    <a:lnTo>
                      <a:pt x="37648" y="45350"/>
                    </a:lnTo>
                    <a:lnTo>
                      <a:pt x="40237" y="45483"/>
                    </a:lnTo>
                    <a:lnTo>
                      <a:pt x="42827" y="45549"/>
                    </a:lnTo>
                    <a:lnTo>
                      <a:pt x="45350" y="45549"/>
                    </a:lnTo>
                    <a:lnTo>
                      <a:pt x="47939" y="45416"/>
                    </a:lnTo>
                    <a:lnTo>
                      <a:pt x="50462" y="45217"/>
                    </a:lnTo>
                    <a:lnTo>
                      <a:pt x="52986" y="44885"/>
                    </a:lnTo>
                    <a:lnTo>
                      <a:pt x="55442" y="44487"/>
                    </a:lnTo>
                    <a:lnTo>
                      <a:pt x="57899" y="43956"/>
                    </a:lnTo>
                    <a:lnTo>
                      <a:pt x="60289" y="43292"/>
                    </a:lnTo>
                    <a:lnTo>
                      <a:pt x="62680" y="42561"/>
                    </a:lnTo>
                    <a:lnTo>
                      <a:pt x="65003" y="41698"/>
                    </a:lnTo>
                    <a:lnTo>
                      <a:pt x="67261" y="40702"/>
                    </a:lnTo>
                    <a:lnTo>
                      <a:pt x="69518" y="39640"/>
                    </a:lnTo>
                    <a:lnTo>
                      <a:pt x="71643" y="38445"/>
                    </a:lnTo>
                    <a:lnTo>
                      <a:pt x="73768" y="37117"/>
                    </a:lnTo>
                    <a:lnTo>
                      <a:pt x="75760" y="35656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83" name="Google Shape;4283;g34ed79b00d1_0_4259"/>
              <p:cNvSpPr/>
              <p:nvPr/>
            </p:nvSpPr>
            <p:spPr>
              <a:xfrm>
                <a:off x="1379850" y="1665650"/>
                <a:ext cx="903025" cy="2486600"/>
              </a:xfrm>
              <a:custGeom>
                <a:rect b="b" l="l" r="r" t="t"/>
                <a:pathLst>
                  <a:path extrusionOk="0" h="99464" w="36121">
                    <a:moveTo>
                      <a:pt x="17396" y="1"/>
                    </a:moveTo>
                    <a:lnTo>
                      <a:pt x="16267" y="1395"/>
                    </a:lnTo>
                    <a:lnTo>
                      <a:pt x="15139" y="2789"/>
                    </a:lnTo>
                    <a:lnTo>
                      <a:pt x="14076" y="4184"/>
                    </a:lnTo>
                    <a:lnTo>
                      <a:pt x="13080" y="5644"/>
                    </a:lnTo>
                    <a:lnTo>
                      <a:pt x="12084" y="7105"/>
                    </a:lnTo>
                    <a:lnTo>
                      <a:pt x="11155" y="8566"/>
                    </a:lnTo>
                    <a:lnTo>
                      <a:pt x="10225" y="10027"/>
                    </a:lnTo>
                    <a:lnTo>
                      <a:pt x="9362" y="11554"/>
                    </a:lnTo>
                    <a:lnTo>
                      <a:pt x="8565" y="13081"/>
                    </a:lnTo>
                    <a:lnTo>
                      <a:pt x="7768" y="14608"/>
                    </a:lnTo>
                    <a:lnTo>
                      <a:pt x="6972" y="16135"/>
                    </a:lnTo>
                    <a:lnTo>
                      <a:pt x="6308" y="17662"/>
                    </a:lnTo>
                    <a:lnTo>
                      <a:pt x="5644" y="19256"/>
                    </a:lnTo>
                    <a:lnTo>
                      <a:pt x="4980" y="20849"/>
                    </a:lnTo>
                    <a:lnTo>
                      <a:pt x="3851" y="24037"/>
                    </a:lnTo>
                    <a:lnTo>
                      <a:pt x="2789" y="27290"/>
                    </a:lnTo>
                    <a:lnTo>
                      <a:pt x="1992" y="30543"/>
                    </a:lnTo>
                    <a:lnTo>
                      <a:pt x="1262" y="33863"/>
                    </a:lnTo>
                    <a:lnTo>
                      <a:pt x="730" y="37183"/>
                    </a:lnTo>
                    <a:lnTo>
                      <a:pt x="332" y="40503"/>
                    </a:lnTo>
                    <a:lnTo>
                      <a:pt x="66" y="43823"/>
                    </a:lnTo>
                    <a:lnTo>
                      <a:pt x="0" y="47209"/>
                    </a:lnTo>
                    <a:lnTo>
                      <a:pt x="66" y="50529"/>
                    </a:lnTo>
                    <a:lnTo>
                      <a:pt x="266" y="53849"/>
                    </a:lnTo>
                    <a:lnTo>
                      <a:pt x="664" y="57169"/>
                    </a:lnTo>
                    <a:lnTo>
                      <a:pt x="1195" y="60489"/>
                    </a:lnTo>
                    <a:lnTo>
                      <a:pt x="1859" y="63809"/>
                    </a:lnTo>
                    <a:lnTo>
                      <a:pt x="2656" y="67062"/>
                    </a:lnTo>
                    <a:lnTo>
                      <a:pt x="3652" y="70316"/>
                    </a:lnTo>
                    <a:lnTo>
                      <a:pt x="4781" y="73503"/>
                    </a:lnTo>
                    <a:lnTo>
                      <a:pt x="6042" y="76623"/>
                    </a:lnTo>
                    <a:lnTo>
                      <a:pt x="6773" y="78150"/>
                    </a:lnTo>
                    <a:lnTo>
                      <a:pt x="7503" y="79678"/>
                    </a:lnTo>
                    <a:lnTo>
                      <a:pt x="8233" y="81205"/>
                    </a:lnTo>
                    <a:lnTo>
                      <a:pt x="9030" y="82732"/>
                    </a:lnTo>
                    <a:lnTo>
                      <a:pt x="9893" y="84259"/>
                    </a:lnTo>
                    <a:lnTo>
                      <a:pt x="10823" y="85720"/>
                    </a:lnTo>
                    <a:lnTo>
                      <a:pt x="11686" y="87180"/>
                    </a:lnTo>
                    <a:lnTo>
                      <a:pt x="12682" y="88641"/>
                    </a:lnTo>
                    <a:lnTo>
                      <a:pt x="13678" y="90036"/>
                    </a:lnTo>
                    <a:lnTo>
                      <a:pt x="14674" y="91430"/>
                    </a:lnTo>
                    <a:lnTo>
                      <a:pt x="15803" y="92824"/>
                    </a:lnTo>
                    <a:lnTo>
                      <a:pt x="16865" y="94219"/>
                    </a:lnTo>
                    <a:lnTo>
                      <a:pt x="17994" y="95546"/>
                    </a:lnTo>
                    <a:lnTo>
                      <a:pt x="19189" y="96874"/>
                    </a:lnTo>
                    <a:lnTo>
                      <a:pt x="20450" y="98202"/>
                    </a:lnTo>
                    <a:lnTo>
                      <a:pt x="21712" y="99464"/>
                    </a:lnTo>
                    <a:lnTo>
                      <a:pt x="22243" y="97339"/>
                    </a:lnTo>
                    <a:lnTo>
                      <a:pt x="22907" y="95215"/>
                    </a:lnTo>
                    <a:lnTo>
                      <a:pt x="23637" y="93090"/>
                    </a:lnTo>
                    <a:lnTo>
                      <a:pt x="24368" y="90965"/>
                    </a:lnTo>
                    <a:lnTo>
                      <a:pt x="25165" y="88907"/>
                    </a:lnTo>
                    <a:lnTo>
                      <a:pt x="26028" y="86782"/>
                    </a:lnTo>
                    <a:lnTo>
                      <a:pt x="26891" y="84657"/>
                    </a:lnTo>
                    <a:lnTo>
                      <a:pt x="27820" y="82599"/>
                    </a:lnTo>
                    <a:lnTo>
                      <a:pt x="29746" y="78482"/>
                    </a:lnTo>
                    <a:lnTo>
                      <a:pt x="31804" y="74432"/>
                    </a:lnTo>
                    <a:lnTo>
                      <a:pt x="33929" y="70515"/>
                    </a:lnTo>
                    <a:lnTo>
                      <a:pt x="36120" y="66730"/>
                    </a:lnTo>
                    <a:lnTo>
                      <a:pt x="34460" y="64937"/>
                    </a:lnTo>
                    <a:lnTo>
                      <a:pt x="32867" y="63145"/>
                    </a:lnTo>
                    <a:lnTo>
                      <a:pt x="31273" y="61285"/>
                    </a:lnTo>
                    <a:lnTo>
                      <a:pt x="29812" y="59360"/>
                    </a:lnTo>
                    <a:lnTo>
                      <a:pt x="28418" y="57434"/>
                    </a:lnTo>
                    <a:lnTo>
                      <a:pt x="27156" y="55442"/>
                    </a:lnTo>
                    <a:lnTo>
                      <a:pt x="25895" y="53384"/>
                    </a:lnTo>
                    <a:lnTo>
                      <a:pt x="24700" y="51392"/>
                    </a:lnTo>
                    <a:lnTo>
                      <a:pt x="23571" y="49268"/>
                    </a:lnTo>
                    <a:lnTo>
                      <a:pt x="22509" y="47209"/>
                    </a:lnTo>
                    <a:lnTo>
                      <a:pt x="21579" y="45085"/>
                    </a:lnTo>
                    <a:lnTo>
                      <a:pt x="20650" y="42960"/>
                    </a:lnTo>
                    <a:lnTo>
                      <a:pt x="19853" y="40769"/>
                    </a:lnTo>
                    <a:lnTo>
                      <a:pt x="19056" y="38578"/>
                    </a:lnTo>
                    <a:lnTo>
                      <a:pt x="18392" y="36386"/>
                    </a:lnTo>
                    <a:lnTo>
                      <a:pt x="17728" y="34195"/>
                    </a:lnTo>
                    <a:lnTo>
                      <a:pt x="17197" y="32004"/>
                    </a:lnTo>
                    <a:lnTo>
                      <a:pt x="16732" y="29813"/>
                    </a:lnTo>
                    <a:lnTo>
                      <a:pt x="16267" y="27622"/>
                    </a:lnTo>
                    <a:lnTo>
                      <a:pt x="15935" y="25364"/>
                    </a:lnTo>
                    <a:lnTo>
                      <a:pt x="15670" y="23173"/>
                    </a:lnTo>
                    <a:lnTo>
                      <a:pt x="15471" y="20982"/>
                    </a:lnTo>
                    <a:lnTo>
                      <a:pt x="15338" y="18791"/>
                    </a:lnTo>
                    <a:lnTo>
                      <a:pt x="15271" y="16600"/>
                    </a:lnTo>
                    <a:lnTo>
                      <a:pt x="15338" y="14475"/>
                    </a:lnTo>
                    <a:lnTo>
                      <a:pt x="15404" y="12351"/>
                    </a:lnTo>
                    <a:lnTo>
                      <a:pt x="15537" y="10226"/>
                    </a:lnTo>
                    <a:lnTo>
                      <a:pt x="15803" y="8101"/>
                    </a:lnTo>
                    <a:lnTo>
                      <a:pt x="16068" y="6043"/>
                    </a:lnTo>
                    <a:lnTo>
                      <a:pt x="16467" y="3985"/>
                    </a:lnTo>
                    <a:lnTo>
                      <a:pt x="16865" y="1993"/>
                    </a:lnTo>
                    <a:lnTo>
                      <a:pt x="1739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84" name="Google Shape;4284;g34ed79b00d1_0_4259"/>
              <p:cNvSpPr/>
              <p:nvPr/>
            </p:nvSpPr>
            <p:spPr>
              <a:xfrm>
                <a:off x="1379850" y="1665650"/>
                <a:ext cx="903025" cy="2486600"/>
              </a:xfrm>
              <a:custGeom>
                <a:rect b="b" l="l" r="r" t="t"/>
                <a:pathLst>
                  <a:path extrusionOk="0" fill="none" h="99464" w="36121">
                    <a:moveTo>
                      <a:pt x="36120" y="66730"/>
                    </a:moveTo>
                    <a:lnTo>
                      <a:pt x="36120" y="66730"/>
                    </a:lnTo>
                    <a:lnTo>
                      <a:pt x="34460" y="64937"/>
                    </a:lnTo>
                    <a:lnTo>
                      <a:pt x="32867" y="63145"/>
                    </a:lnTo>
                    <a:lnTo>
                      <a:pt x="31273" y="61285"/>
                    </a:lnTo>
                    <a:lnTo>
                      <a:pt x="29812" y="59360"/>
                    </a:lnTo>
                    <a:lnTo>
                      <a:pt x="28418" y="57434"/>
                    </a:lnTo>
                    <a:lnTo>
                      <a:pt x="27156" y="55442"/>
                    </a:lnTo>
                    <a:lnTo>
                      <a:pt x="25895" y="53384"/>
                    </a:lnTo>
                    <a:lnTo>
                      <a:pt x="24700" y="51392"/>
                    </a:lnTo>
                    <a:lnTo>
                      <a:pt x="23571" y="49268"/>
                    </a:lnTo>
                    <a:lnTo>
                      <a:pt x="22509" y="47209"/>
                    </a:lnTo>
                    <a:lnTo>
                      <a:pt x="21579" y="45085"/>
                    </a:lnTo>
                    <a:lnTo>
                      <a:pt x="20650" y="42960"/>
                    </a:lnTo>
                    <a:lnTo>
                      <a:pt x="19853" y="40769"/>
                    </a:lnTo>
                    <a:lnTo>
                      <a:pt x="19056" y="38578"/>
                    </a:lnTo>
                    <a:lnTo>
                      <a:pt x="18392" y="36386"/>
                    </a:lnTo>
                    <a:lnTo>
                      <a:pt x="17728" y="34195"/>
                    </a:lnTo>
                    <a:lnTo>
                      <a:pt x="17197" y="32004"/>
                    </a:lnTo>
                    <a:lnTo>
                      <a:pt x="16732" y="29813"/>
                    </a:lnTo>
                    <a:lnTo>
                      <a:pt x="16267" y="27622"/>
                    </a:lnTo>
                    <a:lnTo>
                      <a:pt x="15935" y="25364"/>
                    </a:lnTo>
                    <a:lnTo>
                      <a:pt x="15670" y="23173"/>
                    </a:lnTo>
                    <a:lnTo>
                      <a:pt x="15471" y="20982"/>
                    </a:lnTo>
                    <a:lnTo>
                      <a:pt x="15338" y="18791"/>
                    </a:lnTo>
                    <a:lnTo>
                      <a:pt x="15271" y="16600"/>
                    </a:lnTo>
                    <a:lnTo>
                      <a:pt x="15338" y="14475"/>
                    </a:lnTo>
                    <a:lnTo>
                      <a:pt x="15404" y="12351"/>
                    </a:lnTo>
                    <a:lnTo>
                      <a:pt x="15537" y="10226"/>
                    </a:lnTo>
                    <a:lnTo>
                      <a:pt x="15803" y="8101"/>
                    </a:lnTo>
                    <a:lnTo>
                      <a:pt x="16068" y="6043"/>
                    </a:lnTo>
                    <a:lnTo>
                      <a:pt x="16467" y="3985"/>
                    </a:lnTo>
                    <a:lnTo>
                      <a:pt x="16865" y="1993"/>
                    </a:lnTo>
                    <a:lnTo>
                      <a:pt x="17396" y="1"/>
                    </a:lnTo>
                    <a:lnTo>
                      <a:pt x="17396" y="1"/>
                    </a:lnTo>
                    <a:lnTo>
                      <a:pt x="16267" y="1395"/>
                    </a:lnTo>
                    <a:lnTo>
                      <a:pt x="15139" y="2789"/>
                    </a:lnTo>
                    <a:lnTo>
                      <a:pt x="14076" y="4184"/>
                    </a:lnTo>
                    <a:lnTo>
                      <a:pt x="13080" y="5644"/>
                    </a:lnTo>
                    <a:lnTo>
                      <a:pt x="12084" y="7105"/>
                    </a:lnTo>
                    <a:lnTo>
                      <a:pt x="11155" y="8566"/>
                    </a:lnTo>
                    <a:lnTo>
                      <a:pt x="10225" y="10027"/>
                    </a:lnTo>
                    <a:lnTo>
                      <a:pt x="9362" y="11554"/>
                    </a:lnTo>
                    <a:lnTo>
                      <a:pt x="8565" y="13081"/>
                    </a:lnTo>
                    <a:lnTo>
                      <a:pt x="7768" y="14608"/>
                    </a:lnTo>
                    <a:lnTo>
                      <a:pt x="6972" y="16135"/>
                    </a:lnTo>
                    <a:lnTo>
                      <a:pt x="6308" y="17662"/>
                    </a:lnTo>
                    <a:lnTo>
                      <a:pt x="5644" y="19256"/>
                    </a:lnTo>
                    <a:lnTo>
                      <a:pt x="4980" y="20849"/>
                    </a:lnTo>
                    <a:lnTo>
                      <a:pt x="3851" y="24037"/>
                    </a:lnTo>
                    <a:lnTo>
                      <a:pt x="2789" y="27290"/>
                    </a:lnTo>
                    <a:lnTo>
                      <a:pt x="1992" y="30543"/>
                    </a:lnTo>
                    <a:lnTo>
                      <a:pt x="1262" y="33863"/>
                    </a:lnTo>
                    <a:lnTo>
                      <a:pt x="730" y="37183"/>
                    </a:lnTo>
                    <a:lnTo>
                      <a:pt x="332" y="40503"/>
                    </a:lnTo>
                    <a:lnTo>
                      <a:pt x="66" y="43823"/>
                    </a:lnTo>
                    <a:lnTo>
                      <a:pt x="0" y="47209"/>
                    </a:lnTo>
                    <a:lnTo>
                      <a:pt x="66" y="50529"/>
                    </a:lnTo>
                    <a:lnTo>
                      <a:pt x="266" y="53849"/>
                    </a:lnTo>
                    <a:lnTo>
                      <a:pt x="664" y="57169"/>
                    </a:lnTo>
                    <a:lnTo>
                      <a:pt x="1195" y="60489"/>
                    </a:lnTo>
                    <a:lnTo>
                      <a:pt x="1859" y="63809"/>
                    </a:lnTo>
                    <a:lnTo>
                      <a:pt x="2656" y="67062"/>
                    </a:lnTo>
                    <a:lnTo>
                      <a:pt x="3652" y="70316"/>
                    </a:lnTo>
                    <a:lnTo>
                      <a:pt x="4781" y="73503"/>
                    </a:lnTo>
                    <a:lnTo>
                      <a:pt x="6042" y="76623"/>
                    </a:lnTo>
                    <a:lnTo>
                      <a:pt x="6773" y="78150"/>
                    </a:lnTo>
                    <a:lnTo>
                      <a:pt x="7503" y="79678"/>
                    </a:lnTo>
                    <a:lnTo>
                      <a:pt x="8233" y="81205"/>
                    </a:lnTo>
                    <a:lnTo>
                      <a:pt x="9030" y="82732"/>
                    </a:lnTo>
                    <a:lnTo>
                      <a:pt x="9893" y="84259"/>
                    </a:lnTo>
                    <a:lnTo>
                      <a:pt x="10823" y="85720"/>
                    </a:lnTo>
                    <a:lnTo>
                      <a:pt x="11686" y="87180"/>
                    </a:lnTo>
                    <a:lnTo>
                      <a:pt x="12682" y="88641"/>
                    </a:lnTo>
                    <a:lnTo>
                      <a:pt x="13678" y="90036"/>
                    </a:lnTo>
                    <a:lnTo>
                      <a:pt x="14674" y="91430"/>
                    </a:lnTo>
                    <a:lnTo>
                      <a:pt x="15803" y="92824"/>
                    </a:lnTo>
                    <a:lnTo>
                      <a:pt x="16865" y="94219"/>
                    </a:lnTo>
                    <a:lnTo>
                      <a:pt x="17994" y="95546"/>
                    </a:lnTo>
                    <a:lnTo>
                      <a:pt x="19189" y="96874"/>
                    </a:lnTo>
                    <a:lnTo>
                      <a:pt x="20450" y="98202"/>
                    </a:lnTo>
                    <a:lnTo>
                      <a:pt x="21712" y="99464"/>
                    </a:lnTo>
                    <a:lnTo>
                      <a:pt x="21712" y="99464"/>
                    </a:lnTo>
                    <a:lnTo>
                      <a:pt x="22243" y="97339"/>
                    </a:lnTo>
                    <a:lnTo>
                      <a:pt x="22907" y="95215"/>
                    </a:lnTo>
                    <a:lnTo>
                      <a:pt x="23637" y="93090"/>
                    </a:lnTo>
                    <a:lnTo>
                      <a:pt x="24368" y="90965"/>
                    </a:lnTo>
                    <a:lnTo>
                      <a:pt x="25165" y="88907"/>
                    </a:lnTo>
                    <a:lnTo>
                      <a:pt x="26028" y="86782"/>
                    </a:lnTo>
                    <a:lnTo>
                      <a:pt x="26891" y="84657"/>
                    </a:lnTo>
                    <a:lnTo>
                      <a:pt x="27820" y="82599"/>
                    </a:lnTo>
                    <a:lnTo>
                      <a:pt x="29746" y="78482"/>
                    </a:lnTo>
                    <a:lnTo>
                      <a:pt x="31804" y="74432"/>
                    </a:lnTo>
                    <a:lnTo>
                      <a:pt x="33929" y="70515"/>
                    </a:lnTo>
                    <a:lnTo>
                      <a:pt x="36120" y="6673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85" name="Google Shape;4285;g34ed79b00d1_0_4259"/>
              <p:cNvSpPr/>
              <p:nvPr/>
            </p:nvSpPr>
            <p:spPr>
              <a:xfrm>
                <a:off x="3318625" y="1974400"/>
                <a:ext cx="888100" cy="627475"/>
              </a:xfrm>
              <a:custGeom>
                <a:rect b="b" l="l" r="r" t="t"/>
                <a:pathLst>
                  <a:path extrusionOk="0" h="25099" w="35524">
                    <a:moveTo>
                      <a:pt x="20783" y="1"/>
                    </a:moveTo>
                    <a:lnTo>
                      <a:pt x="18260" y="1727"/>
                    </a:lnTo>
                    <a:lnTo>
                      <a:pt x="15737" y="3520"/>
                    </a:lnTo>
                    <a:lnTo>
                      <a:pt x="13148" y="5445"/>
                    </a:lnTo>
                    <a:lnTo>
                      <a:pt x="10558" y="7437"/>
                    </a:lnTo>
                    <a:lnTo>
                      <a:pt x="7902" y="9495"/>
                    </a:lnTo>
                    <a:lnTo>
                      <a:pt x="5313" y="11687"/>
                    </a:lnTo>
                    <a:lnTo>
                      <a:pt x="2657" y="13944"/>
                    </a:lnTo>
                    <a:lnTo>
                      <a:pt x="1" y="16334"/>
                    </a:lnTo>
                    <a:lnTo>
                      <a:pt x="1063" y="17131"/>
                    </a:lnTo>
                    <a:lnTo>
                      <a:pt x="2126" y="17928"/>
                    </a:lnTo>
                    <a:lnTo>
                      <a:pt x="3188" y="18725"/>
                    </a:lnTo>
                    <a:lnTo>
                      <a:pt x="4250" y="19389"/>
                    </a:lnTo>
                    <a:lnTo>
                      <a:pt x="5379" y="20053"/>
                    </a:lnTo>
                    <a:lnTo>
                      <a:pt x="6508" y="20717"/>
                    </a:lnTo>
                    <a:lnTo>
                      <a:pt x="7637" y="21314"/>
                    </a:lnTo>
                    <a:lnTo>
                      <a:pt x="8765" y="21845"/>
                    </a:lnTo>
                    <a:lnTo>
                      <a:pt x="9894" y="22310"/>
                    </a:lnTo>
                    <a:lnTo>
                      <a:pt x="11089" y="22775"/>
                    </a:lnTo>
                    <a:lnTo>
                      <a:pt x="12218" y="23173"/>
                    </a:lnTo>
                    <a:lnTo>
                      <a:pt x="13413" y="23572"/>
                    </a:lnTo>
                    <a:lnTo>
                      <a:pt x="14542" y="23904"/>
                    </a:lnTo>
                    <a:lnTo>
                      <a:pt x="15737" y="24169"/>
                    </a:lnTo>
                    <a:lnTo>
                      <a:pt x="18061" y="24634"/>
                    </a:lnTo>
                    <a:lnTo>
                      <a:pt x="20451" y="24966"/>
                    </a:lnTo>
                    <a:lnTo>
                      <a:pt x="22709" y="25099"/>
                    </a:lnTo>
                    <a:lnTo>
                      <a:pt x="25033" y="25099"/>
                    </a:lnTo>
                    <a:lnTo>
                      <a:pt x="26161" y="25032"/>
                    </a:lnTo>
                    <a:lnTo>
                      <a:pt x="27224" y="24900"/>
                    </a:lnTo>
                    <a:lnTo>
                      <a:pt x="28353" y="24767"/>
                    </a:lnTo>
                    <a:lnTo>
                      <a:pt x="29415" y="24568"/>
                    </a:lnTo>
                    <a:lnTo>
                      <a:pt x="30477" y="24302"/>
                    </a:lnTo>
                    <a:lnTo>
                      <a:pt x="31540" y="24103"/>
                    </a:lnTo>
                    <a:lnTo>
                      <a:pt x="32536" y="23771"/>
                    </a:lnTo>
                    <a:lnTo>
                      <a:pt x="33532" y="23439"/>
                    </a:lnTo>
                    <a:lnTo>
                      <a:pt x="34527" y="23040"/>
                    </a:lnTo>
                    <a:lnTo>
                      <a:pt x="35523" y="22642"/>
                    </a:lnTo>
                    <a:lnTo>
                      <a:pt x="33996" y="19654"/>
                    </a:lnTo>
                    <a:lnTo>
                      <a:pt x="32403" y="16666"/>
                    </a:lnTo>
                    <a:lnTo>
                      <a:pt x="30743" y="13745"/>
                    </a:lnTo>
                    <a:lnTo>
                      <a:pt x="28950" y="10890"/>
                    </a:lnTo>
                    <a:lnTo>
                      <a:pt x="27025" y="8035"/>
                    </a:lnTo>
                    <a:lnTo>
                      <a:pt x="25033" y="5312"/>
                    </a:lnTo>
                    <a:lnTo>
                      <a:pt x="22974" y="2657"/>
                    </a:lnTo>
                    <a:lnTo>
                      <a:pt x="2078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86" name="Google Shape;4286;g34ed79b00d1_0_4259"/>
              <p:cNvSpPr/>
              <p:nvPr/>
            </p:nvSpPr>
            <p:spPr>
              <a:xfrm>
                <a:off x="3318625" y="1974400"/>
                <a:ext cx="888100" cy="627475"/>
              </a:xfrm>
              <a:custGeom>
                <a:rect b="b" l="l" r="r" t="t"/>
                <a:pathLst>
                  <a:path extrusionOk="0" fill="none" h="25099" w="35524">
                    <a:moveTo>
                      <a:pt x="35523" y="22642"/>
                    </a:moveTo>
                    <a:lnTo>
                      <a:pt x="35523" y="22642"/>
                    </a:lnTo>
                    <a:lnTo>
                      <a:pt x="33996" y="19654"/>
                    </a:lnTo>
                    <a:lnTo>
                      <a:pt x="32403" y="16666"/>
                    </a:lnTo>
                    <a:lnTo>
                      <a:pt x="30743" y="13745"/>
                    </a:lnTo>
                    <a:lnTo>
                      <a:pt x="28950" y="10890"/>
                    </a:lnTo>
                    <a:lnTo>
                      <a:pt x="27025" y="8035"/>
                    </a:lnTo>
                    <a:lnTo>
                      <a:pt x="25033" y="5312"/>
                    </a:lnTo>
                    <a:lnTo>
                      <a:pt x="22974" y="2657"/>
                    </a:lnTo>
                    <a:lnTo>
                      <a:pt x="20783" y="1"/>
                    </a:lnTo>
                    <a:lnTo>
                      <a:pt x="20783" y="1"/>
                    </a:lnTo>
                    <a:lnTo>
                      <a:pt x="18260" y="1727"/>
                    </a:lnTo>
                    <a:lnTo>
                      <a:pt x="15737" y="3520"/>
                    </a:lnTo>
                    <a:lnTo>
                      <a:pt x="13148" y="5445"/>
                    </a:lnTo>
                    <a:lnTo>
                      <a:pt x="10558" y="7437"/>
                    </a:lnTo>
                    <a:lnTo>
                      <a:pt x="7902" y="9495"/>
                    </a:lnTo>
                    <a:lnTo>
                      <a:pt x="5313" y="11687"/>
                    </a:lnTo>
                    <a:lnTo>
                      <a:pt x="2657" y="13944"/>
                    </a:lnTo>
                    <a:lnTo>
                      <a:pt x="1" y="16334"/>
                    </a:lnTo>
                    <a:lnTo>
                      <a:pt x="1" y="16334"/>
                    </a:lnTo>
                    <a:lnTo>
                      <a:pt x="1063" y="17131"/>
                    </a:lnTo>
                    <a:lnTo>
                      <a:pt x="2126" y="17928"/>
                    </a:lnTo>
                    <a:lnTo>
                      <a:pt x="3188" y="18725"/>
                    </a:lnTo>
                    <a:lnTo>
                      <a:pt x="4250" y="19389"/>
                    </a:lnTo>
                    <a:lnTo>
                      <a:pt x="5379" y="20053"/>
                    </a:lnTo>
                    <a:lnTo>
                      <a:pt x="6508" y="20717"/>
                    </a:lnTo>
                    <a:lnTo>
                      <a:pt x="7637" y="21314"/>
                    </a:lnTo>
                    <a:lnTo>
                      <a:pt x="8765" y="21845"/>
                    </a:lnTo>
                    <a:lnTo>
                      <a:pt x="9894" y="22310"/>
                    </a:lnTo>
                    <a:lnTo>
                      <a:pt x="11089" y="22775"/>
                    </a:lnTo>
                    <a:lnTo>
                      <a:pt x="12218" y="23173"/>
                    </a:lnTo>
                    <a:lnTo>
                      <a:pt x="13413" y="23572"/>
                    </a:lnTo>
                    <a:lnTo>
                      <a:pt x="14542" y="23904"/>
                    </a:lnTo>
                    <a:lnTo>
                      <a:pt x="15737" y="24169"/>
                    </a:lnTo>
                    <a:lnTo>
                      <a:pt x="18061" y="24634"/>
                    </a:lnTo>
                    <a:lnTo>
                      <a:pt x="20451" y="24966"/>
                    </a:lnTo>
                    <a:lnTo>
                      <a:pt x="22709" y="25099"/>
                    </a:lnTo>
                    <a:lnTo>
                      <a:pt x="25033" y="25099"/>
                    </a:lnTo>
                    <a:lnTo>
                      <a:pt x="26161" y="25032"/>
                    </a:lnTo>
                    <a:lnTo>
                      <a:pt x="27224" y="24900"/>
                    </a:lnTo>
                    <a:lnTo>
                      <a:pt x="28353" y="24767"/>
                    </a:lnTo>
                    <a:lnTo>
                      <a:pt x="29415" y="24568"/>
                    </a:lnTo>
                    <a:lnTo>
                      <a:pt x="30477" y="24302"/>
                    </a:lnTo>
                    <a:lnTo>
                      <a:pt x="31540" y="24103"/>
                    </a:lnTo>
                    <a:lnTo>
                      <a:pt x="32536" y="23771"/>
                    </a:lnTo>
                    <a:lnTo>
                      <a:pt x="33532" y="23439"/>
                    </a:lnTo>
                    <a:lnTo>
                      <a:pt x="34527" y="23040"/>
                    </a:lnTo>
                    <a:lnTo>
                      <a:pt x="35523" y="22642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87" name="Google Shape;4287;g34ed79b00d1_0_4259"/>
              <p:cNvSpPr/>
              <p:nvPr/>
            </p:nvSpPr>
            <p:spPr>
              <a:xfrm>
                <a:off x="3302025" y="1225775"/>
                <a:ext cx="962800" cy="464800"/>
              </a:xfrm>
              <a:custGeom>
                <a:rect b="b" l="l" r="r" t="t"/>
                <a:pathLst>
                  <a:path extrusionOk="0" h="18592" w="38512">
                    <a:moveTo>
                      <a:pt x="12683" y="0"/>
                    </a:moveTo>
                    <a:lnTo>
                      <a:pt x="11421" y="67"/>
                    </a:lnTo>
                    <a:lnTo>
                      <a:pt x="10226" y="200"/>
                    </a:lnTo>
                    <a:lnTo>
                      <a:pt x="9031" y="332"/>
                    </a:lnTo>
                    <a:lnTo>
                      <a:pt x="7836" y="532"/>
                    </a:lnTo>
                    <a:lnTo>
                      <a:pt x="6707" y="797"/>
                    </a:lnTo>
                    <a:lnTo>
                      <a:pt x="5578" y="1063"/>
                    </a:lnTo>
                    <a:lnTo>
                      <a:pt x="4516" y="1328"/>
                    </a:lnTo>
                    <a:lnTo>
                      <a:pt x="3520" y="1727"/>
                    </a:lnTo>
                    <a:lnTo>
                      <a:pt x="2590" y="2059"/>
                    </a:lnTo>
                    <a:lnTo>
                      <a:pt x="1661" y="2457"/>
                    </a:lnTo>
                    <a:lnTo>
                      <a:pt x="798" y="2922"/>
                    </a:lnTo>
                    <a:lnTo>
                      <a:pt x="1" y="3387"/>
                    </a:lnTo>
                    <a:lnTo>
                      <a:pt x="3055" y="4781"/>
                    </a:lnTo>
                    <a:lnTo>
                      <a:pt x="6043" y="6375"/>
                    </a:lnTo>
                    <a:lnTo>
                      <a:pt x="8965" y="8034"/>
                    </a:lnTo>
                    <a:lnTo>
                      <a:pt x="11820" y="9894"/>
                    </a:lnTo>
                    <a:lnTo>
                      <a:pt x="14608" y="11886"/>
                    </a:lnTo>
                    <a:lnTo>
                      <a:pt x="17331" y="13944"/>
                    </a:lnTo>
                    <a:lnTo>
                      <a:pt x="19987" y="16201"/>
                    </a:lnTo>
                    <a:lnTo>
                      <a:pt x="22576" y="18592"/>
                    </a:lnTo>
                    <a:lnTo>
                      <a:pt x="24435" y="17264"/>
                    </a:lnTo>
                    <a:lnTo>
                      <a:pt x="26427" y="16002"/>
                    </a:lnTo>
                    <a:lnTo>
                      <a:pt x="28485" y="14741"/>
                    </a:lnTo>
                    <a:lnTo>
                      <a:pt x="30544" y="13545"/>
                    </a:lnTo>
                    <a:lnTo>
                      <a:pt x="32668" y="12417"/>
                    </a:lnTo>
                    <a:lnTo>
                      <a:pt x="34727" y="11354"/>
                    </a:lnTo>
                    <a:lnTo>
                      <a:pt x="36719" y="10491"/>
                    </a:lnTo>
                    <a:lnTo>
                      <a:pt x="38511" y="9761"/>
                    </a:lnTo>
                    <a:lnTo>
                      <a:pt x="37449" y="8632"/>
                    </a:lnTo>
                    <a:lnTo>
                      <a:pt x="36254" y="7636"/>
                    </a:lnTo>
                    <a:lnTo>
                      <a:pt x="35059" y="6707"/>
                    </a:lnTo>
                    <a:lnTo>
                      <a:pt x="33864" y="5843"/>
                    </a:lnTo>
                    <a:lnTo>
                      <a:pt x="32602" y="5047"/>
                    </a:lnTo>
                    <a:lnTo>
                      <a:pt x="31340" y="4316"/>
                    </a:lnTo>
                    <a:lnTo>
                      <a:pt x="30079" y="3652"/>
                    </a:lnTo>
                    <a:lnTo>
                      <a:pt x="28751" y="3055"/>
                    </a:lnTo>
                    <a:lnTo>
                      <a:pt x="27423" y="2524"/>
                    </a:lnTo>
                    <a:lnTo>
                      <a:pt x="26095" y="1992"/>
                    </a:lnTo>
                    <a:lnTo>
                      <a:pt x="24701" y="1594"/>
                    </a:lnTo>
                    <a:lnTo>
                      <a:pt x="23373" y="1196"/>
                    </a:lnTo>
                    <a:lnTo>
                      <a:pt x="22045" y="864"/>
                    </a:lnTo>
                    <a:lnTo>
                      <a:pt x="20650" y="598"/>
                    </a:lnTo>
                    <a:lnTo>
                      <a:pt x="19323" y="399"/>
                    </a:lnTo>
                    <a:lnTo>
                      <a:pt x="17928" y="200"/>
                    </a:lnTo>
                    <a:lnTo>
                      <a:pt x="16600" y="67"/>
                    </a:lnTo>
                    <a:lnTo>
                      <a:pt x="1527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88" name="Google Shape;4288;g34ed79b00d1_0_4259"/>
              <p:cNvSpPr/>
              <p:nvPr/>
            </p:nvSpPr>
            <p:spPr>
              <a:xfrm>
                <a:off x="3302025" y="1225775"/>
                <a:ext cx="962800" cy="464800"/>
              </a:xfrm>
              <a:custGeom>
                <a:rect b="b" l="l" r="r" t="t"/>
                <a:pathLst>
                  <a:path extrusionOk="0" fill="none" h="18592" w="38512">
                    <a:moveTo>
                      <a:pt x="22576" y="18592"/>
                    </a:moveTo>
                    <a:lnTo>
                      <a:pt x="22576" y="18592"/>
                    </a:lnTo>
                    <a:lnTo>
                      <a:pt x="24435" y="17264"/>
                    </a:lnTo>
                    <a:lnTo>
                      <a:pt x="26427" y="16002"/>
                    </a:lnTo>
                    <a:lnTo>
                      <a:pt x="28485" y="14741"/>
                    </a:lnTo>
                    <a:lnTo>
                      <a:pt x="30544" y="13545"/>
                    </a:lnTo>
                    <a:lnTo>
                      <a:pt x="32668" y="12417"/>
                    </a:lnTo>
                    <a:lnTo>
                      <a:pt x="34727" y="11354"/>
                    </a:lnTo>
                    <a:lnTo>
                      <a:pt x="36719" y="10491"/>
                    </a:lnTo>
                    <a:lnTo>
                      <a:pt x="38511" y="9761"/>
                    </a:lnTo>
                    <a:lnTo>
                      <a:pt x="38511" y="9761"/>
                    </a:lnTo>
                    <a:lnTo>
                      <a:pt x="37449" y="8632"/>
                    </a:lnTo>
                    <a:lnTo>
                      <a:pt x="36254" y="7636"/>
                    </a:lnTo>
                    <a:lnTo>
                      <a:pt x="35059" y="6707"/>
                    </a:lnTo>
                    <a:lnTo>
                      <a:pt x="33864" y="5843"/>
                    </a:lnTo>
                    <a:lnTo>
                      <a:pt x="32602" y="5047"/>
                    </a:lnTo>
                    <a:lnTo>
                      <a:pt x="31340" y="4316"/>
                    </a:lnTo>
                    <a:lnTo>
                      <a:pt x="30079" y="3652"/>
                    </a:lnTo>
                    <a:lnTo>
                      <a:pt x="28751" y="3055"/>
                    </a:lnTo>
                    <a:lnTo>
                      <a:pt x="27423" y="2524"/>
                    </a:lnTo>
                    <a:lnTo>
                      <a:pt x="26095" y="1992"/>
                    </a:lnTo>
                    <a:lnTo>
                      <a:pt x="24701" y="1594"/>
                    </a:lnTo>
                    <a:lnTo>
                      <a:pt x="23373" y="1196"/>
                    </a:lnTo>
                    <a:lnTo>
                      <a:pt x="22045" y="864"/>
                    </a:lnTo>
                    <a:lnTo>
                      <a:pt x="20650" y="598"/>
                    </a:lnTo>
                    <a:lnTo>
                      <a:pt x="19323" y="399"/>
                    </a:lnTo>
                    <a:lnTo>
                      <a:pt x="17928" y="200"/>
                    </a:lnTo>
                    <a:lnTo>
                      <a:pt x="16600" y="67"/>
                    </a:lnTo>
                    <a:lnTo>
                      <a:pt x="15272" y="0"/>
                    </a:lnTo>
                    <a:lnTo>
                      <a:pt x="14011" y="0"/>
                    </a:lnTo>
                    <a:lnTo>
                      <a:pt x="12683" y="0"/>
                    </a:lnTo>
                    <a:lnTo>
                      <a:pt x="11421" y="67"/>
                    </a:lnTo>
                    <a:lnTo>
                      <a:pt x="10226" y="200"/>
                    </a:lnTo>
                    <a:lnTo>
                      <a:pt x="9031" y="332"/>
                    </a:lnTo>
                    <a:lnTo>
                      <a:pt x="7836" y="532"/>
                    </a:lnTo>
                    <a:lnTo>
                      <a:pt x="6707" y="797"/>
                    </a:lnTo>
                    <a:lnTo>
                      <a:pt x="5578" y="1063"/>
                    </a:lnTo>
                    <a:lnTo>
                      <a:pt x="4516" y="1328"/>
                    </a:lnTo>
                    <a:lnTo>
                      <a:pt x="3520" y="1727"/>
                    </a:lnTo>
                    <a:lnTo>
                      <a:pt x="2590" y="2059"/>
                    </a:lnTo>
                    <a:lnTo>
                      <a:pt x="1661" y="2457"/>
                    </a:lnTo>
                    <a:lnTo>
                      <a:pt x="798" y="2922"/>
                    </a:lnTo>
                    <a:lnTo>
                      <a:pt x="1" y="3387"/>
                    </a:lnTo>
                    <a:lnTo>
                      <a:pt x="1" y="3387"/>
                    </a:lnTo>
                    <a:lnTo>
                      <a:pt x="3055" y="4781"/>
                    </a:lnTo>
                    <a:lnTo>
                      <a:pt x="6043" y="6375"/>
                    </a:lnTo>
                    <a:lnTo>
                      <a:pt x="8965" y="8034"/>
                    </a:lnTo>
                    <a:lnTo>
                      <a:pt x="11820" y="9894"/>
                    </a:lnTo>
                    <a:lnTo>
                      <a:pt x="14608" y="11886"/>
                    </a:lnTo>
                    <a:lnTo>
                      <a:pt x="17331" y="13944"/>
                    </a:lnTo>
                    <a:lnTo>
                      <a:pt x="19987" y="16201"/>
                    </a:lnTo>
                    <a:lnTo>
                      <a:pt x="22576" y="18592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89" name="Google Shape;4289;g34ed79b00d1_0_4259"/>
              <p:cNvSpPr/>
              <p:nvPr/>
            </p:nvSpPr>
            <p:spPr>
              <a:xfrm>
                <a:off x="2108550" y="3483275"/>
                <a:ext cx="2365425" cy="1201825"/>
              </a:xfrm>
              <a:custGeom>
                <a:rect b="b" l="l" r="r" t="t"/>
                <a:pathLst>
                  <a:path extrusionOk="0" h="48073" w="94617">
                    <a:moveTo>
                      <a:pt x="13612" y="1"/>
                    </a:moveTo>
                    <a:lnTo>
                      <a:pt x="11952" y="2856"/>
                    </a:lnTo>
                    <a:lnTo>
                      <a:pt x="10425" y="5645"/>
                    </a:lnTo>
                    <a:lnTo>
                      <a:pt x="9097" y="8367"/>
                    </a:lnTo>
                    <a:lnTo>
                      <a:pt x="7835" y="10956"/>
                    </a:lnTo>
                    <a:lnTo>
                      <a:pt x="6706" y="13413"/>
                    </a:lnTo>
                    <a:lnTo>
                      <a:pt x="5644" y="15803"/>
                    </a:lnTo>
                    <a:lnTo>
                      <a:pt x="4715" y="18061"/>
                    </a:lnTo>
                    <a:lnTo>
                      <a:pt x="3851" y="20186"/>
                    </a:lnTo>
                    <a:lnTo>
                      <a:pt x="3121" y="22244"/>
                    </a:lnTo>
                    <a:lnTo>
                      <a:pt x="2457" y="24169"/>
                    </a:lnTo>
                    <a:lnTo>
                      <a:pt x="1859" y="25962"/>
                    </a:lnTo>
                    <a:lnTo>
                      <a:pt x="1395" y="27688"/>
                    </a:lnTo>
                    <a:lnTo>
                      <a:pt x="598" y="30743"/>
                    </a:lnTo>
                    <a:lnTo>
                      <a:pt x="0" y="33266"/>
                    </a:lnTo>
                    <a:lnTo>
                      <a:pt x="2590" y="35125"/>
                    </a:lnTo>
                    <a:lnTo>
                      <a:pt x="5179" y="36785"/>
                    </a:lnTo>
                    <a:lnTo>
                      <a:pt x="7835" y="38378"/>
                    </a:lnTo>
                    <a:lnTo>
                      <a:pt x="10558" y="39906"/>
                    </a:lnTo>
                    <a:lnTo>
                      <a:pt x="13280" y="41234"/>
                    </a:lnTo>
                    <a:lnTo>
                      <a:pt x="16135" y="42495"/>
                    </a:lnTo>
                    <a:lnTo>
                      <a:pt x="18924" y="43557"/>
                    </a:lnTo>
                    <a:lnTo>
                      <a:pt x="21779" y="44553"/>
                    </a:lnTo>
                    <a:lnTo>
                      <a:pt x="24700" y="45417"/>
                    </a:lnTo>
                    <a:lnTo>
                      <a:pt x="27622" y="46147"/>
                    </a:lnTo>
                    <a:lnTo>
                      <a:pt x="30543" y="46811"/>
                    </a:lnTo>
                    <a:lnTo>
                      <a:pt x="33531" y="47276"/>
                    </a:lnTo>
                    <a:lnTo>
                      <a:pt x="36519" y="47674"/>
                    </a:lnTo>
                    <a:lnTo>
                      <a:pt x="39507" y="47940"/>
                    </a:lnTo>
                    <a:lnTo>
                      <a:pt x="42495" y="48072"/>
                    </a:lnTo>
                    <a:lnTo>
                      <a:pt x="45482" y="48072"/>
                    </a:lnTo>
                    <a:lnTo>
                      <a:pt x="48470" y="47940"/>
                    </a:lnTo>
                    <a:lnTo>
                      <a:pt x="51458" y="47674"/>
                    </a:lnTo>
                    <a:lnTo>
                      <a:pt x="54446" y="47342"/>
                    </a:lnTo>
                    <a:lnTo>
                      <a:pt x="57434" y="46877"/>
                    </a:lnTo>
                    <a:lnTo>
                      <a:pt x="60355" y="46280"/>
                    </a:lnTo>
                    <a:lnTo>
                      <a:pt x="63277" y="45549"/>
                    </a:lnTo>
                    <a:lnTo>
                      <a:pt x="66198" y="44686"/>
                    </a:lnTo>
                    <a:lnTo>
                      <a:pt x="69053" y="43757"/>
                    </a:lnTo>
                    <a:lnTo>
                      <a:pt x="71909" y="42628"/>
                    </a:lnTo>
                    <a:lnTo>
                      <a:pt x="74697" y="41433"/>
                    </a:lnTo>
                    <a:lnTo>
                      <a:pt x="77486" y="40105"/>
                    </a:lnTo>
                    <a:lnTo>
                      <a:pt x="80142" y="38644"/>
                    </a:lnTo>
                    <a:lnTo>
                      <a:pt x="82864" y="37051"/>
                    </a:lnTo>
                    <a:lnTo>
                      <a:pt x="85454" y="35391"/>
                    </a:lnTo>
                    <a:lnTo>
                      <a:pt x="87977" y="33531"/>
                    </a:lnTo>
                    <a:lnTo>
                      <a:pt x="90500" y="31606"/>
                    </a:lnTo>
                    <a:lnTo>
                      <a:pt x="90965" y="30344"/>
                    </a:lnTo>
                    <a:lnTo>
                      <a:pt x="91429" y="29083"/>
                    </a:lnTo>
                    <a:lnTo>
                      <a:pt x="91894" y="27755"/>
                    </a:lnTo>
                    <a:lnTo>
                      <a:pt x="92292" y="26361"/>
                    </a:lnTo>
                    <a:lnTo>
                      <a:pt x="92956" y="23572"/>
                    </a:lnTo>
                    <a:lnTo>
                      <a:pt x="93554" y="20650"/>
                    </a:lnTo>
                    <a:lnTo>
                      <a:pt x="94019" y="17596"/>
                    </a:lnTo>
                    <a:lnTo>
                      <a:pt x="94351" y="14409"/>
                    </a:lnTo>
                    <a:lnTo>
                      <a:pt x="94550" y="11222"/>
                    </a:lnTo>
                    <a:lnTo>
                      <a:pt x="94616" y="7836"/>
                    </a:lnTo>
                    <a:lnTo>
                      <a:pt x="92226" y="9164"/>
                    </a:lnTo>
                    <a:lnTo>
                      <a:pt x="89769" y="10425"/>
                    </a:lnTo>
                    <a:lnTo>
                      <a:pt x="87313" y="11488"/>
                    </a:lnTo>
                    <a:lnTo>
                      <a:pt x="84790" y="12484"/>
                    </a:lnTo>
                    <a:lnTo>
                      <a:pt x="82267" y="13347"/>
                    </a:lnTo>
                    <a:lnTo>
                      <a:pt x="79677" y="14143"/>
                    </a:lnTo>
                    <a:lnTo>
                      <a:pt x="77088" y="14741"/>
                    </a:lnTo>
                    <a:lnTo>
                      <a:pt x="74432" y="15272"/>
                    </a:lnTo>
                    <a:lnTo>
                      <a:pt x="71776" y="15737"/>
                    </a:lnTo>
                    <a:lnTo>
                      <a:pt x="69053" y="16069"/>
                    </a:lnTo>
                    <a:lnTo>
                      <a:pt x="66398" y="16268"/>
                    </a:lnTo>
                    <a:lnTo>
                      <a:pt x="63675" y="16401"/>
                    </a:lnTo>
                    <a:lnTo>
                      <a:pt x="60953" y="16401"/>
                    </a:lnTo>
                    <a:lnTo>
                      <a:pt x="58231" y="16335"/>
                    </a:lnTo>
                    <a:lnTo>
                      <a:pt x="55508" y="16135"/>
                    </a:lnTo>
                    <a:lnTo>
                      <a:pt x="52786" y="15870"/>
                    </a:lnTo>
                    <a:lnTo>
                      <a:pt x="50064" y="15538"/>
                    </a:lnTo>
                    <a:lnTo>
                      <a:pt x="47408" y="15073"/>
                    </a:lnTo>
                    <a:lnTo>
                      <a:pt x="44752" y="14542"/>
                    </a:lnTo>
                    <a:lnTo>
                      <a:pt x="42096" y="13878"/>
                    </a:lnTo>
                    <a:lnTo>
                      <a:pt x="39440" y="13147"/>
                    </a:lnTo>
                    <a:lnTo>
                      <a:pt x="36851" y="12351"/>
                    </a:lnTo>
                    <a:lnTo>
                      <a:pt x="34328" y="11488"/>
                    </a:lnTo>
                    <a:lnTo>
                      <a:pt x="31805" y="10492"/>
                    </a:lnTo>
                    <a:lnTo>
                      <a:pt x="29348" y="9429"/>
                    </a:lnTo>
                    <a:lnTo>
                      <a:pt x="26891" y="8300"/>
                    </a:lnTo>
                    <a:lnTo>
                      <a:pt x="24567" y="7105"/>
                    </a:lnTo>
                    <a:lnTo>
                      <a:pt x="22243" y="5844"/>
                    </a:lnTo>
                    <a:lnTo>
                      <a:pt x="19986" y="4449"/>
                    </a:lnTo>
                    <a:lnTo>
                      <a:pt x="17795" y="3055"/>
                    </a:lnTo>
                    <a:lnTo>
                      <a:pt x="15670" y="1528"/>
                    </a:lnTo>
                    <a:lnTo>
                      <a:pt x="1361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90" name="Google Shape;4290;g34ed79b00d1_0_4259"/>
              <p:cNvSpPr/>
              <p:nvPr/>
            </p:nvSpPr>
            <p:spPr>
              <a:xfrm>
                <a:off x="2108550" y="3483275"/>
                <a:ext cx="2365425" cy="1201825"/>
              </a:xfrm>
              <a:custGeom>
                <a:rect b="b" l="l" r="r" t="t"/>
                <a:pathLst>
                  <a:path extrusionOk="0" fill="none" h="48073" w="94617">
                    <a:moveTo>
                      <a:pt x="13612" y="1"/>
                    </a:moveTo>
                    <a:lnTo>
                      <a:pt x="13612" y="1"/>
                    </a:lnTo>
                    <a:lnTo>
                      <a:pt x="11952" y="2856"/>
                    </a:lnTo>
                    <a:lnTo>
                      <a:pt x="10425" y="5645"/>
                    </a:lnTo>
                    <a:lnTo>
                      <a:pt x="9097" y="8367"/>
                    </a:lnTo>
                    <a:lnTo>
                      <a:pt x="7835" y="10956"/>
                    </a:lnTo>
                    <a:lnTo>
                      <a:pt x="6706" y="13413"/>
                    </a:lnTo>
                    <a:lnTo>
                      <a:pt x="5644" y="15803"/>
                    </a:lnTo>
                    <a:lnTo>
                      <a:pt x="4715" y="18061"/>
                    </a:lnTo>
                    <a:lnTo>
                      <a:pt x="3851" y="20186"/>
                    </a:lnTo>
                    <a:lnTo>
                      <a:pt x="3121" y="22244"/>
                    </a:lnTo>
                    <a:lnTo>
                      <a:pt x="2457" y="24169"/>
                    </a:lnTo>
                    <a:lnTo>
                      <a:pt x="1859" y="25962"/>
                    </a:lnTo>
                    <a:lnTo>
                      <a:pt x="1395" y="27688"/>
                    </a:lnTo>
                    <a:lnTo>
                      <a:pt x="598" y="30743"/>
                    </a:lnTo>
                    <a:lnTo>
                      <a:pt x="0" y="33266"/>
                    </a:lnTo>
                    <a:lnTo>
                      <a:pt x="0" y="33266"/>
                    </a:lnTo>
                    <a:lnTo>
                      <a:pt x="2590" y="35125"/>
                    </a:lnTo>
                    <a:lnTo>
                      <a:pt x="5179" y="36785"/>
                    </a:lnTo>
                    <a:lnTo>
                      <a:pt x="7835" y="38378"/>
                    </a:lnTo>
                    <a:lnTo>
                      <a:pt x="10558" y="39906"/>
                    </a:lnTo>
                    <a:lnTo>
                      <a:pt x="13280" y="41234"/>
                    </a:lnTo>
                    <a:lnTo>
                      <a:pt x="16135" y="42495"/>
                    </a:lnTo>
                    <a:lnTo>
                      <a:pt x="18924" y="43557"/>
                    </a:lnTo>
                    <a:lnTo>
                      <a:pt x="21779" y="44553"/>
                    </a:lnTo>
                    <a:lnTo>
                      <a:pt x="24700" y="45417"/>
                    </a:lnTo>
                    <a:lnTo>
                      <a:pt x="27622" y="46147"/>
                    </a:lnTo>
                    <a:lnTo>
                      <a:pt x="30543" y="46811"/>
                    </a:lnTo>
                    <a:lnTo>
                      <a:pt x="33531" y="47276"/>
                    </a:lnTo>
                    <a:lnTo>
                      <a:pt x="36519" y="47674"/>
                    </a:lnTo>
                    <a:lnTo>
                      <a:pt x="39507" y="47940"/>
                    </a:lnTo>
                    <a:lnTo>
                      <a:pt x="42495" y="48072"/>
                    </a:lnTo>
                    <a:lnTo>
                      <a:pt x="45482" y="48072"/>
                    </a:lnTo>
                    <a:lnTo>
                      <a:pt x="48470" y="47940"/>
                    </a:lnTo>
                    <a:lnTo>
                      <a:pt x="51458" y="47674"/>
                    </a:lnTo>
                    <a:lnTo>
                      <a:pt x="54446" y="47342"/>
                    </a:lnTo>
                    <a:lnTo>
                      <a:pt x="57434" y="46877"/>
                    </a:lnTo>
                    <a:lnTo>
                      <a:pt x="60355" y="46280"/>
                    </a:lnTo>
                    <a:lnTo>
                      <a:pt x="63277" y="45549"/>
                    </a:lnTo>
                    <a:lnTo>
                      <a:pt x="66198" y="44686"/>
                    </a:lnTo>
                    <a:lnTo>
                      <a:pt x="69053" y="43757"/>
                    </a:lnTo>
                    <a:lnTo>
                      <a:pt x="71909" y="42628"/>
                    </a:lnTo>
                    <a:lnTo>
                      <a:pt x="74697" y="41433"/>
                    </a:lnTo>
                    <a:lnTo>
                      <a:pt x="77486" y="40105"/>
                    </a:lnTo>
                    <a:lnTo>
                      <a:pt x="80142" y="38644"/>
                    </a:lnTo>
                    <a:lnTo>
                      <a:pt x="82864" y="37051"/>
                    </a:lnTo>
                    <a:lnTo>
                      <a:pt x="85454" y="35391"/>
                    </a:lnTo>
                    <a:lnTo>
                      <a:pt x="87977" y="33531"/>
                    </a:lnTo>
                    <a:lnTo>
                      <a:pt x="90500" y="31606"/>
                    </a:lnTo>
                    <a:lnTo>
                      <a:pt x="90500" y="31606"/>
                    </a:lnTo>
                    <a:lnTo>
                      <a:pt x="90965" y="30344"/>
                    </a:lnTo>
                    <a:lnTo>
                      <a:pt x="91429" y="29083"/>
                    </a:lnTo>
                    <a:lnTo>
                      <a:pt x="91894" y="27755"/>
                    </a:lnTo>
                    <a:lnTo>
                      <a:pt x="92292" y="26361"/>
                    </a:lnTo>
                    <a:lnTo>
                      <a:pt x="92956" y="23572"/>
                    </a:lnTo>
                    <a:lnTo>
                      <a:pt x="93554" y="20650"/>
                    </a:lnTo>
                    <a:lnTo>
                      <a:pt x="94019" y="17596"/>
                    </a:lnTo>
                    <a:lnTo>
                      <a:pt x="94351" y="14409"/>
                    </a:lnTo>
                    <a:lnTo>
                      <a:pt x="94550" y="11222"/>
                    </a:lnTo>
                    <a:lnTo>
                      <a:pt x="94616" y="7836"/>
                    </a:lnTo>
                    <a:lnTo>
                      <a:pt x="94616" y="7836"/>
                    </a:lnTo>
                    <a:lnTo>
                      <a:pt x="92226" y="9164"/>
                    </a:lnTo>
                    <a:lnTo>
                      <a:pt x="89769" y="10425"/>
                    </a:lnTo>
                    <a:lnTo>
                      <a:pt x="87313" y="11488"/>
                    </a:lnTo>
                    <a:lnTo>
                      <a:pt x="84790" y="12484"/>
                    </a:lnTo>
                    <a:lnTo>
                      <a:pt x="82267" y="13347"/>
                    </a:lnTo>
                    <a:lnTo>
                      <a:pt x="79677" y="14143"/>
                    </a:lnTo>
                    <a:lnTo>
                      <a:pt x="77088" y="14741"/>
                    </a:lnTo>
                    <a:lnTo>
                      <a:pt x="74432" y="15272"/>
                    </a:lnTo>
                    <a:lnTo>
                      <a:pt x="71776" y="15737"/>
                    </a:lnTo>
                    <a:lnTo>
                      <a:pt x="69053" y="16069"/>
                    </a:lnTo>
                    <a:lnTo>
                      <a:pt x="66398" y="16268"/>
                    </a:lnTo>
                    <a:lnTo>
                      <a:pt x="63675" y="16401"/>
                    </a:lnTo>
                    <a:lnTo>
                      <a:pt x="60953" y="16401"/>
                    </a:lnTo>
                    <a:lnTo>
                      <a:pt x="58231" y="16335"/>
                    </a:lnTo>
                    <a:lnTo>
                      <a:pt x="55508" y="16135"/>
                    </a:lnTo>
                    <a:lnTo>
                      <a:pt x="52786" y="15870"/>
                    </a:lnTo>
                    <a:lnTo>
                      <a:pt x="50064" y="15538"/>
                    </a:lnTo>
                    <a:lnTo>
                      <a:pt x="47408" y="15073"/>
                    </a:lnTo>
                    <a:lnTo>
                      <a:pt x="44752" y="14542"/>
                    </a:lnTo>
                    <a:lnTo>
                      <a:pt x="42096" y="13878"/>
                    </a:lnTo>
                    <a:lnTo>
                      <a:pt x="39440" y="13147"/>
                    </a:lnTo>
                    <a:lnTo>
                      <a:pt x="36851" y="12351"/>
                    </a:lnTo>
                    <a:lnTo>
                      <a:pt x="34328" y="11488"/>
                    </a:lnTo>
                    <a:lnTo>
                      <a:pt x="31805" y="10492"/>
                    </a:lnTo>
                    <a:lnTo>
                      <a:pt x="29348" y="9429"/>
                    </a:lnTo>
                    <a:lnTo>
                      <a:pt x="26891" y="8300"/>
                    </a:lnTo>
                    <a:lnTo>
                      <a:pt x="24567" y="7105"/>
                    </a:lnTo>
                    <a:lnTo>
                      <a:pt x="22243" y="5844"/>
                    </a:lnTo>
                    <a:lnTo>
                      <a:pt x="19986" y="4449"/>
                    </a:lnTo>
                    <a:lnTo>
                      <a:pt x="17795" y="3055"/>
                    </a:lnTo>
                    <a:lnTo>
                      <a:pt x="15670" y="1528"/>
                    </a:lnTo>
                    <a:lnTo>
                      <a:pt x="13612" y="1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91" name="Google Shape;4291;g34ed79b00d1_0_4259"/>
              <p:cNvSpPr/>
              <p:nvPr/>
            </p:nvSpPr>
            <p:spPr>
              <a:xfrm>
                <a:off x="4020775" y="1635775"/>
                <a:ext cx="501325" cy="773550"/>
              </a:xfrm>
              <a:custGeom>
                <a:rect b="b" l="l" r="r" t="t"/>
                <a:pathLst>
                  <a:path extrusionOk="0" h="30942" w="20053">
                    <a:moveTo>
                      <a:pt x="14940" y="1"/>
                    </a:moveTo>
                    <a:lnTo>
                      <a:pt x="13347" y="598"/>
                    </a:lnTo>
                    <a:lnTo>
                      <a:pt x="11488" y="1461"/>
                    </a:lnTo>
                    <a:lnTo>
                      <a:pt x="9429" y="2524"/>
                    </a:lnTo>
                    <a:lnTo>
                      <a:pt x="7305" y="3719"/>
                    </a:lnTo>
                    <a:lnTo>
                      <a:pt x="5246" y="5047"/>
                    </a:lnTo>
                    <a:lnTo>
                      <a:pt x="3254" y="6308"/>
                    </a:lnTo>
                    <a:lnTo>
                      <a:pt x="1462" y="7570"/>
                    </a:lnTo>
                    <a:lnTo>
                      <a:pt x="1" y="8765"/>
                    </a:lnTo>
                    <a:lnTo>
                      <a:pt x="2059" y="11222"/>
                    </a:lnTo>
                    <a:lnTo>
                      <a:pt x="4051" y="13811"/>
                    </a:lnTo>
                    <a:lnTo>
                      <a:pt x="5977" y="16467"/>
                    </a:lnTo>
                    <a:lnTo>
                      <a:pt x="7836" y="19189"/>
                    </a:lnTo>
                    <a:lnTo>
                      <a:pt x="9695" y="22044"/>
                    </a:lnTo>
                    <a:lnTo>
                      <a:pt x="11421" y="24966"/>
                    </a:lnTo>
                    <a:lnTo>
                      <a:pt x="13081" y="27954"/>
                    </a:lnTo>
                    <a:lnTo>
                      <a:pt x="14608" y="30942"/>
                    </a:lnTo>
                    <a:lnTo>
                      <a:pt x="15339" y="30145"/>
                    </a:lnTo>
                    <a:lnTo>
                      <a:pt x="16003" y="29348"/>
                    </a:lnTo>
                    <a:lnTo>
                      <a:pt x="16600" y="28419"/>
                    </a:lnTo>
                    <a:lnTo>
                      <a:pt x="17198" y="27555"/>
                    </a:lnTo>
                    <a:lnTo>
                      <a:pt x="17729" y="26626"/>
                    </a:lnTo>
                    <a:lnTo>
                      <a:pt x="18127" y="25696"/>
                    </a:lnTo>
                    <a:lnTo>
                      <a:pt x="18526" y="24700"/>
                    </a:lnTo>
                    <a:lnTo>
                      <a:pt x="18924" y="23704"/>
                    </a:lnTo>
                    <a:lnTo>
                      <a:pt x="19190" y="22708"/>
                    </a:lnTo>
                    <a:lnTo>
                      <a:pt x="19455" y="21712"/>
                    </a:lnTo>
                    <a:lnTo>
                      <a:pt x="19655" y="20650"/>
                    </a:lnTo>
                    <a:lnTo>
                      <a:pt x="19854" y="19654"/>
                    </a:lnTo>
                    <a:lnTo>
                      <a:pt x="19987" y="18592"/>
                    </a:lnTo>
                    <a:lnTo>
                      <a:pt x="20053" y="17529"/>
                    </a:lnTo>
                    <a:lnTo>
                      <a:pt x="20053" y="16467"/>
                    </a:lnTo>
                    <a:lnTo>
                      <a:pt x="20053" y="15405"/>
                    </a:lnTo>
                    <a:lnTo>
                      <a:pt x="20053" y="14342"/>
                    </a:lnTo>
                    <a:lnTo>
                      <a:pt x="19920" y="13280"/>
                    </a:lnTo>
                    <a:lnTo>
                      <a:pt x="19655" y="11222"/>
                    </a:lnTo>
                    <a:lnTo>
                      <a:pt x="19190" y="9163"/>
                    </a:lnTo>
                    <a:lnTo>
                      <a:pt x="18592" y="7105"/>
                    </a:lnTo>
                    <a:lnTo>
                      <a:pt x="17862" y="5180"/>
                    </a:lnTo>
                    <a:lnTo>
                      <a:pt x="16999" y="3320"/>
                    </a:lnTo>
                    <a:lnTo>
                      <a:pt x="16003" y="1594"/>
                    </a:lnTo>
                    <a:lnTo>
                      <a:pt x="15471" y="797"/>
                    </a:lnTo>
                    <a:lnTo>
                      <a:pt x="1494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92" name="Google Shape;4292;g34ed79b00d1_0_4259"/>
              <p:cNvSpPr/>
              <p:nvPr/>
            </p:nvSpPr>
            <p:spPr>
              <a:xfrm>
                <a:off x="4020775" y="1635775"/>
                <a:ext cx="501325" cy="773550"/>
              </a:xfrm>
              <a:custGeom>
                <a:rect b="b" l="l" r="r" t="t"/>
                <a:pathLst>
                  <a:path extrusionOk="0" fill="none" h="30942" w="20053">
                    <a:moveTo>
                      <a:pt x="14608" y="30942"/>
                    </a:moveTo>
                    <a:lnTo>
                      <a:pt x="14608" y="30942"/>
                    </a:lnTo>
                    <a:lnTo>
                      <a:pt x="15339" y="30145"/>
                    </a:lnTo>
                    <a:lnTo>
                      <a:pt x="16003" y="29348"/>
                    </a:lnTo>
                    <a:lnTo>
                      <a:pt x="16600" y="28419"/>
                    </a:lnTo>
                    <a:lnTo>
                      <a:pt x="17198" y="27555"/>
                    </a:lnTo>
                    <a:lnTo>
                      <a:pt x="17729" y="26626"/>
                    </a:lnTo>
                    <a:lnTo>
                      <a:pt x="18127" y="25696"/>
                    </a:lnTo>
                    <a:lnTo>
                      <a:pt x="18526" y="24700"/>
                    </a:lnTo>
                    <a:lnTo>
                      <a:pt x="18924" y="23704"/>
                    </a:lnTo>
                    <a:lnTo>
                      <a:pt x="19190" y="22708"/>
                    </a:lnTo>
                    <a:lnTo>
                      <a:pt x="19455" y="21712"/>
                    </a:lnTo>
                    <a:lnTo>
                      <a:pt x="19655" y="20650"/>
                    </a:lnTo>
                    <a:lnTo>
                      <a:pt x="19854" y="19654"/>
                    </a:lnTo>
                    <a:lnTo>
                      <a:pt x="19987" y="18592"/>
                    </a:lnTo>
                    <a:lnTo>
                      <a:pt x="20053" y="17529"/>
                    </a:lnTo>
                    <a:lnTo>
                      <a:pt x="20053" y="16467"/>
                    </a:lnTo>
                    <a:lnTo>
                      <a:pt x="20053" y="15405"/>
                    </a:lnTo>
                    <a:lnTo>
                      <a:pt x="20053" y="14342"/>
                    </a:lnTo>
                    <a:lnTo>
                      <a:pt x="19920" y="13280"/>
                    </a:lnTo>
                    <a:lnTo>
                      <a:pt x="19655" y="11222"/>
                    </a:lnTo>
                    <a:lnTo>
                      <a:pt x="19190" y="9163"/>
                    </a:lnTo>
                    <a:lnTo>
                      <a:pt x="18592" y="7105"/>
                    </a:lnTo>
                    <a:lnTo>
                      <a:pt x="17862" y="5180"/>
                    </a:lnTo>
                    <a:lnTo>
                      <a:pt x="16999" y="3320"/>
                    </a:lnTo>
                    <a:lnTo>
                      <a:pt x="16003" y="1594"/>
                    </a:lnTo>
                    <a:lnTo>
                      <a:pt x="15471" y="797"/>
                    </a:lnTo>
                    <a:lnTo>
                      <a:pt x="14940" y="1"/>
                    </a:lnTo>
                    <a:lnTo>
                      <a:pt x="14940" y="1"/>
                    </a:lnTo>
                    <a:lnTo>
                      <a:pt x="13347" y="598"/>
                    </a:lnTo>
                    <a:lnTo>
                      <a:pt x="11488" y="1461"/>
                    </a:lnTo>
                    <a:lnTo>
                      <a:pt x="9429" y="2524"/>
                    </a:lnTo>
                    <a:lnTo>
                      <a:pt x="7305" y="3719"/>
                    </a:lnTo>
                    <a:lnTo>
                      <a:pt x="5246" y="5047"/>
                    </a:lnTo>
                    <a:lnTo>
                      <a:pt x="3254" y="6308"/>
                    </a:lnTo>
                    <a:lnTo>
                      <a:pt x="1462" y="7570"/>
                    </a:lnTo>
                    <a:lnTo>
                      <a:pt x="1" y="8765"/>
                    </a:lnTo>
                    <a:lnTo>
                      <a:pt x="1" y="8765"/>
                    </a:lnTo>
                    <a:lnTo>
                      <a:pt x="2059" y="11222"/>
                    </a:lnTo>
                    <a:lnTo>
                      <a:pt x="4051" y="13811"/>
                    </a:lnTo>
                    <a:lnTo>
                      <a:pt x="5977" y="16467"/>
                    </a:lnTo>
                    <a:lnTo>
                      <a:pt x="7836" y="19189"/>
                    </a:lnTo>
                    <a:lnTo>
                      <a:pt x="9695" y="22044"/>
                    </a:lnTo>
                    <a:lnTo>
                      <a:pt x="11421" y="24966"/>
                    </a:lnTo>
                    <a:lnTo>
                      <a:pt x="13081" y="27954"/>
                    </a:lnTo>
                    <a:lnTo>
                      <a:pt x="14608" y="30942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93" name="Google Shape;4293;g34ed79b00d1_0_4259"/>
              <p:cNvSpPr/>
              <p:nvPr/>
            </p:nvSpPr>
            <p:spPr>
              <a:xfrm>
                <a:off x="4478925" y="1959475"/>
                <a:ext cx="388450" cy="1274850"/>
              </a:xfrm>
              <a:custGeom>
                <a:rect b="b" l="l" r="r" t="t"/>
                <a:pathLst>
                  <a:path extrusionOk="0" h="50994" w="15538">
                    <a:moveTo>
                      <a:pt x="10159" y="0"/>
                    </a:moveTo>
                    <a:lnTo>
                      <a:pt x="10359" y="1992"/>
                    </a:lnTo>
                    <a:lnTo>
                      <a:pt x="10359" y="3984"/>
                    </a:lnTo>
                    <a:lnTo>
                      <a:pt x="10292" y="5909"/>
                    </a:lnTo>
                    <a:lnTo>
                      <a:pt x="10093" y="7769"/>
                    </a:lnTo>
                    <a:lnTo>
                      <a:pt x="9827" y="9628"/>
                    </a:lnTo>
                    <a:lnTo>
                      <a:pt x="9429" y="11420"/>
                    </a:lnTo>
                    <a:lnTo>
                      <a:pt x="8898" y="13213"/>
                    </a:lnTo>
                    <a:lnTo>
                      <a:pt x="8300" y="14873"/>
                    </a:lnTo>
                    <a:lnTo>
                      <a:pt x="7570" y="16533"/>
                    </a:lnTo>
                    <a:lnTo>
                      <a:pt x="6773" y="18127"/>
                    </a:lnTo>
                    <a:lnTo>
                      <a:pt x="5844" y="19654"/>
                    </a:lnTo>
                    <a:lnTo>
                      <a:pt x="4848" y="21114"/>
                    </a:lnTo>
                    <a:lnTo>
                      <a:pt x="3785" y="22575"/>
                    </a:lnTo>
                    <a:lnTo>
                      <a:pt x="2590" y="23903"/>
                    </a:lnTo>
                    <a:lnTo>
                      <a:pt x="1329" y="25165"/>
                    </a:lnTo>
                    <a:lnTo>
                      <a:pt x="1" y="26360"/>
                    </a:lnTo>
                    <a:lnTo>
                      <a:pt x="1196" y="29348"/>
                    </a:lnTo>
                    <a:lnTo>
                      <a:pt x="2258" y="32402"/>
                    </a:lnTo>
                    <a:lnTo>
                      <a:pt x="3254" y="35456"/>
                    </a:lnTo>
                    <a:lnTo>
                      <a:pt x="4184" y="38511"/>
                    </a:lnTo>
                    <a:lnTo>
                      <a:pt x="4980" y="41631"/>
                    </a:lnTo>
                    <a:lnTo>
                      <a:pt x="5711" y="44752"/>
                    </a:lnTo>
                    <a:lnTo>
                      <a:pt x="6375" y="47873"/>
                    </a:lnTo>
                    <a:lnTo>
                      <a:pt x="6972" y="50993"/>
                    </a:lnTo>
                    <a:lnTo>
                      <a:pt x="7968" y="49665"/>
                    </a:lnTo>
                    <a:lnTo>
                      <a:pt x="8898" y="48271"/>
                    </a:lnTo>
                    <a:lnTo>
                      <a:pt x="9761" y="46810"/>
                    </a:lnTo>
                    <a:lnTo>
                      <a:pt x="10558" y="45349"/>
                    </a:lnTo>
                    <a:lnTo>
                      <a:pt x="11288" y="43889"/>
                    </a:lnTo>
                    <a:lnTo>
                      <a:pt x="11952" y="42362"/>
                    </a:lnTo>
                    <a:lnTo>
                      <a:pt x="12616" y="40834"/>
                    </a:lnTo>
                    <a:lnTo>
                      <a:pt x="13147" y="39307"/>
                    </a:lnTo>
                    <a:lnTo>
                      <a:pt x="13612" y="37714"/>
                    </a:lnTo>
                    <a:lnTo>
                      <a:pt x="14077" y="36120"/>
                    </a:lnTo>
                    <a:lnTo>
                      <a:pt x="14475" y="34527"/>
                    </a:lnTo>
                    <a:lnTo>
                      <a:pt x="14807" y="32867"/>
                    </a:lnTo>
                    <a:lnTo>
                      <a:pt x="15006" y="31273"/>
                    </a:lnTo>
                    <a:lnTo>
                      <a:pt x="15272" y="29613"/>
                    </a:lnTo>
                    <a:lnTo>
                      <a:pt x="15405" y="27953"/>
                    </a:lnTo>
                    <a:lnTo>
                      <a:pt x="15471" y="26227"/>
                    </a:lnTo>
                    <a:lnTo>
                      <a:pt x="15538" y="24567"/>
                    </a:lnTo>
                    <a:lnTo>
                      <a:pt x="15538" y="22907"/>
                    </a:lnTo>
                    <a:lnTo>
                      <a:pt x="15471" y="21247"/>
                    </a:lnTo>
                    <a:lnTo>
                      <a:pt x="15338" y="19521"/>
                    </a:lnTo>
                    <a:lnTo>
                      <a:pt x="15139" y="17861"/>
                    </a:lnTo>
                    <a:lnTo>
                      <a:pt x="14940" y="16201"/>
                    </a:lnTo>
                    <a:lnTo>
                      <a:pt x="14674" y="14475"/>
                    </a:lnTo>
                    <a:lnTo>
                      <a:pt x="14342" y="12815"/>
                    </a:lnTo>
                    <a:lnTo>
                      <a:pt x="14010" y="11155"/>
                    </a:lnTo>
                    <a:lnTo>
                      <a:pt x="13612" y="9561"/>
                    </a:lnTo>
                    <a:lnTo>
                      <a:pt x="13147" y="7901"/>
                    </a:lnTo>
                    <a:lnTo>
                      <a:pt x="12616" y="6308"/>
                    </a:lnTo>
                    <a:lnTo>
                      <a:pt x="12085" y="4648"/>
                    </a:lnTo>
                    <a:lnTo>
                      <a:pt x="11487" y="3121"/>
                    </a:lnTo>
                    <a:lnTo>
                      <a:pt x="10823" y="1527"/>
                    </a:lnTo>
                    <a:lnTo>
                      <a:pt x="1015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94" name="Google Shape;4294;g34ed79b00d1_0_4259"/>
              <p:cNvSpPr/>
              <p:nvPr/>
            </p:nvSpPr>
            <p:spPr>
              <a:xfrm>
                <a:off x="4478925" y="1959475"/>
                <a:ext cx="388450" cy="1274850"/>
              </a:xfrm>
              <a:custGeom>
                <a:rect b="b" l="l" r="r" t="t"/>
                <a:pathLst>
                  <a:path extrusionOk="0" fill="none" h="50994" w="15538">
                    <a:moveTo>
                      <a:pt x="10159" y="0"/>
                    </a:moveTo>
                    <a:lnTo>
                      <a:pt x="10159" y="0"/>
                    </a:lnTo>
                    <a:lnTo>
                      <a:pt x="10359" y="1992"/>
                    </a:lnTo>
                    <a:lnTo>
                      <a:pt x="10359" y="3984"/>
                    </a:lnTo>
                    <a:lnTo>
                      <a:pt x="10292" y="5909"/>
                    </a:lnTo>
                    <a:lnTo>
                      <a:pt x="10093" y="7769"/>
                    </a:lnTo>
                    <a:lnTo>
                      <a:pt x="9827" y="9628"/>
                    </a:lnTo>
                    <a:lnTo>
                      <a:pt x="9429" y="11420"/>
                    </a:lnTo>
                    <a:lnTo>
                      <a:pt x="8898" y="13213"/>
                    </a:lnTo>
                    <a:lnTo>
                      <a:pt x="8300" y="14873"/>
                    </a:lnTo>
                    <a:lnTo>
                      <a:pt x="7570" y="16533"/>
                    </a:lnTo>
                    <a:lnTo>
                      <a:pt x="6773" y="18127"/>
                    </a:lnTo>
                    <a:lnTo>
                      <a:pt x="5844" y="19654"/>
                    </a:lnTo>
                    <a:lnTo>
                      <a:pt x="4848" y="21114"/>
                    </a:lnTo>
                    <a:lnTo>
                      <a:pt x="3785" y="22575"/>
                    </a:lnTo>
                    <a:lnTo>
                      <a:pt x="2590" y="23903"/>
                    </a:lnTo>
                    <a:lnTo>
                      <a:pt x="1329" y="25165"/>
                    </a:lnTo>
                    <a:lnTo>
                      <a:pt x="1" y="26360"/>
                    </a:lnTo>
                    <a:lnTo>
                      <a:pt x="1" y="26360"/>
                    </a:lnTo>
                    <a:lnTo>
                      <a:pt x="1196" y="29348"/>
                    </a:lnTo>
                    <a:lnTo>
                      <a:pt x="2258" y="32402"/>
                    </a:lnTo>
                    <a:lnTo>
                      <a:pt x="3254" y="35456"/>
                    </a:lnTo>
                    <a:lnTo>
                      <a:pt x="4184" y="38511"/>
                    </a:lnTo>
                    <a:lnTo>
                      <a:pt x="4980" y="41631"/>
                    </a:lnTo>
                    <a:lnTo>
                      <a:pt x="5711" y="44752"/>
                    </a:lnTo>
                    <a:lnTo>
                      <a:pt x="6375" y="47873"/>
                    </a:lnTo>
                    <a:lnTo>
                      <a:pt x="6972" y="50993"/>
                    </a:lnTo>
                    <a:lnTo>
                      <a:pt x="6972" y="50993"/>
                    </a:lnTo>
                    <a:lnTo>
                      <a:pt x="7968" y="49665"/>
                    </a:lnTo>
                    <a:lnTo>
                      <a:pt x="8898" y="48271"/>
                    </a:lnTo>
                    <a:lnTo>
                      <a:pt x="9761" y="46810"/>
                    </a:lnTo>
                    <a:lnTo>
                      <a:pt x="10558" y="45349"/>
                    </a:lnTo>
                    <a:lnTo>
                      <a:pt x="11288" y="43889"/>
                    </a:lnTo>
                    <a:lnTo>
                      <a:pt x="11952" y="42362"/>
                    </a:lnTo>
                    <a:lnTo>
                      <a:pt x="12616" y="40834"/>
                    </a:lnTo>
                    <a:lnTo>
                      <a:pt x="13147" y="39307"/>
                    </a:lnTo>
                    <a:lnTo>
                      <a:pt x="13612" y="37714"/>
                    </a:lnTo>
                    <a:lnTo>
                      <a:pt x="14077" y="36120"/>
                    </a:lnTo>
                    <a:lnTo>
                      <a:pt x="14475" y="34527"/>
                    </a:lnTo>
                    <a:lnTo>
                      <a:pt x="14807" y="32867"/>
                    </a:lnTo>
                    <a:lnTo>
                      <a:pt x="15006" y="31273"/>
                    </a:lnTo>
                    <a:lnTo>
                      <a:pt x="15272" y="29613"/>
                    </a:lnTo>
                    <a:lnTo>
                      <a:pt x="15405" y="27953"/>
                    </a:lnTo>
                    <a:lnTo>
                      <a:pt x="15471" y="26227"/>
                    </a:lnTo>
                    <a:lnTo>
                      <a:pt x="15538" y="24567"/>
                    </a:lnTo>
                    <a:lnTo>
                      <a:pt x="15538" y="22907"/>
                    </a:lnTo>
                    <a:lnTo>
                      <a:pt x="15471" y="21247"/>
                    </a:lnTo>
                    <a:lnTo>
                      <a:pt x="15338" y="19521"/>
                    </a:lnTo>
                    <a:lnTo>
                      <a:pt x="15139" y="17861"/>
                    </a:lnTo>
                    <a:lnTo>
                      <a:pt x="14940" y="16201"/>
                    </a:lnTo>
                    <a:lnTo>
                      <a:pt x="14674" y="14475"/>
                    </a:lnTo>
                    <a:lnTo>
                      <a:pt x="14342" y="12815"/>
                    </a:lnTo>
                    <a:lnTo>
                      <a:pt x="14010" y="11155"/>
                    </a:lnTo>
                    <a:lnTo>
                      <a:pt x="13612" y="9561"/>
                    </a:lnTo>
                    <a:lnTo>
                      <a:pt x="13147" y="7901"/>
                    </a:lnTo>
                    <a:lnTo>
                      <a:pt x="12616" y="6308"/>
                    </a:lnTo>
                    <a:lnTo>
                      <a:pt x="12085" y="4648"/>
                    </a:lnTo>
                    <a:lnTo>
                      <a:pt x="11487" y="3121"/>
                    </a:lnTo>
                    <a:lnTo>
                      <a:pt x="10823" y="1527"/>
                    </a:lnTo>
                    <a:lnTo>
                      <a:pt x="10159" y="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95" name="Google Shape;4295;g34ed79b00d1_0_4259"/>
              <p:cNvSpPr/>
              <p:nvPr/>
            </p:nvSpPr>
            <p:spPr>
              <a:xfrm>
                <a:off x="3013200" y="1469775"/>
                <a:ext cx="668975" cy="753650"/>
              </a:xfrm>
              <a:custGeom>
                <a:rect b="b" l="l" r="r" t="t"/>
                <a:pathLst>
                  <a:path extrusionOk="0" h="30146" w="26759">
                    <a:moveTo>
                      <a:pt x="4051" y="1"/>
                    </a:moveTo>
                    <a:lnTo>
                      <a:pt x="3454" y="930"/>
                    </a:lnTo>
                    <a:lnTo>
                      <a:pt x="2922" y="1794"/>
                    </a:lnTo>
                    <a:lnTo>
                      <a:pt x="2391" y="2657"/>
                    </a:lnTo>
                    <a:lnTo>
                      <a:pt x="1993" y="3586"/>
                    </a:lnTo>
                    <a:lnTo>
                      <a:pt x="1528" y="4516"/>
                    </a:lnTo>
                    <a:lnTo>
                      <a:pt x="1196" y="5445"/>
                    </a:lnTo>
                    <a:lnTo>
                      <a:pt x="864" y="6375"/>
                    </a:lnTo>
                    <a:lnTo>
                      <a:pt x="598" y="7305"/>
                    </a:lnTo>
                    <a:lnTo>
                      <a:pt x="399" y="8300"/>
                    </a:lnTo>
                    <a:lnTo>
                      <a:pt x="266" y="9230"/>
                    </a:lnTo>
                    <a:lnTo>
                      <a:pt x="134" y="10226"/>
                    </a:lnTo>
                    <a:lnTo>
                      <a:pt x="1" y="11156"/>
                    </a:lnTo>
                    <a:lnTo>
                      <a:pt x="1" y="12152"/>
                    </a:lnTo>
                    <a:lnTo>
                      <a:pt x="1" y="13148"/>
                    </a:lnTo>
                    <a:lnTo>
                      <a:pt x="1" y="14143"/>
                    </a:lnTo>
                    <a:lnTo>
                      <a:pt x="67" y="15073"/>
                    </a:lnTo>
                    <a:lnTo>
                      <a:pt x="399" y="17065"/>
                    </a:lnTo>
                    <a:lnTo>
                      <a:pt x="798" y="18990"/>
                    </a:lnTo>
                    <a:lnTo>
                      <a:pt x="1395" y="20982"/>
                    </a:lnTo>
                    <a:lnTo>
                      <a:pt x="2059" y="22908"/>
                    </a:lnTo>
                    <a:lnTo>
                      <a:pt x="2922" y="24767"/>
                    </a:lnTo>
                    <a:lnTo>
                      <a:pt x="3918" y="26626"/>
                    </a:lnTo>
                    <a:lnTo>
                      <a:pt x="5047" y="28419"/>
                    </a:lnTo>
                    <a:lnTo>
                      <a:pt x="6242" y="30145"/>
                    </a:lnTo>
                    <a:lnTo>
                      <a:pt x="8832" y="27821"/>
                    </a:lnTo>
                    <a:lnTo>
                      <a:pt x="11355" y="25564"/>
                    </a:lnTo>
                    <a:lnTo>
                      <a:pt x="13944" y="23439"/>
                    </a:lnTo>
                    <a:lnTo>
                      <a:pt x="16534" y="21314"/>
                    </a:lnTo>
                    <a:lnTo>
                      <a:pt x="19123" y="19322"/>
                    </a:lnTo>
                    <a:lnTo>
                      <a:pt x="21646" y="17397"/>
                    </a:lnTo>
                    <a:lnTo>
                      <a:pt x="24236" y="15604"/>
                    </a:lnTo>
                    <a:lnTo>
                      <a:pt x="26759" y="13811"/>
                    </a:lnTo>
                    <a:lnTo>
                      <a:pt x="25431" y="12683"/>
                    </a:lnTo>
                    <a:lnTo>
                      <a:pt x="24169" y="11620"/>
                    </a:lnTo>
                    <a:lnTo>
                      <a:pt x="22841" y="10558"/>
                    </a:lnTo>
                    <a:lnTo>
                      <a:pt x="21514" y="9496"/>
                    </a:lnTo>
                    <a:lnTo>
                      <a:pt x="20119" y="8500"/>
                    </a:lnTo>
                    <a:lnTo>
                      <a:pt x="18725" y="7570"/>
                    </a:lnTo>
                    <a:lnTo>
                      <a:pt x="17331" y="6641"/>
                    </a:lnTo>
                    <a:lnTo>
                      <a:pt x="15936" y="5777"/>
                    </a:lnTo>
                    <a:lnTo>
                      <a:pt x="14475" y="4914"/>
                    </a:lnTo>
                    <a:lnTo>
                      <a:pt x="13015" y="4117"/>
                    </a:lnTo>
                    <a:lnTo>
                      <a:pt x="11554" y="3321"/>
                    </a:lnTo>
                    <a:lnTo>
                      <a:pt x="10093" y="2590"/>
                    </a:lnTo>
                    <a:lnTo>
                      <a:pt x="8632" y="1860"/>
                    </a:lnTo>
                    <a:lnTo>
                      <a:pt x="7105" y="1262"/>
                    </a:lnTo>
                    <a:lnTo>
                      <a:pt x="5578" y="598"/>
                    </a:lnTo>
                    <a:lnTo>
                      <a:pt x="405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96" name="Google Shape;4296;g34ed79b00d1_0_4259"/>
              <p:cNvSpPr/>
              <p:nvPr/>
            </p:nvSpPr>
            <p:spPr>
              <a:xfrm>
                <a:off x="3013200" y="1469775"/>
                <a:ext cx="668975" cy="753650"/>
              </a:xfrm>
              <a:custGeom>
                <a:rect b="b" l="l" r="r" t="t"/>
                <a:pathLst>
                  <a:path extrusionOk="0" fill="none" h="30146" w="26759">
                    <a:moveTo>
                      <a:pt x="6242" y="30145"/>
                    </a:moveTo>
                    <a:lnTo>
                      <a:pt x="6242" y="30145"/>
                    </a:lnTo>
                    <a:lnTo>
                      <a:pt x="8832" y="27821"/>
                    </a:lnTo>
                    <a:lnTo>
                      <a:pt x="11355" y="25564"/>
                    </a:lnTo>
                    <a:lnTo>
                      <a:pt x="13944" y="23439"/>
                    </a:lnTo>
                    <a:lnTo>
                      <a:pt x="16534" y="21314"/>
                    </a:lnTo>
                    <a:lnTo>
                      <a:pt x="19123" y="19322"/>
                    </a:lnTo>
                    <a:lnTo>
                      <a:pt x="21646" y="17397"/>
                    </a:lnTo>
                    <a:lnTo>
                      <a:pt x="24236" y="15604"/>
                    </a:lnTo>
                    <a:lnTo>
                      <a:pt x="26759" y="13811"/>
                    </a:lnTo>
                    <a:lnTo>
                      <a:pt x="26759" y="13811"/>
                    </a:lnTo>
                    <a:lnTo>
                      <a:pt x="25431" y="12683"/>
                    </a:lnTo>
                    <a:lnTo>
                      <a:pt x="24169" y="11620"/>
                    </a:lnTo>
                    <a:lnTo>
                      <a:pt x="22841" y="10558"/>
                    </a:lnTo>
                    <a:lnTo>
                      <a:pt x="21514" y="9496"/>
                    </a:lnTo>
                    <a:lnTo>
                      <a:pt x="20119" y="8500"/>
                    </a:lnTo>
                    <a:lnTo>
                      <a:pt x="18725" y="7570"/>
                    </a:lnTo>
                    <a:lnTo>
                      <a:pt x="17331" y="6641"/>
                    </a:lnTo>
                    <a:lnTo>
                      <a:pt x="15936" y="5777"/>
                    </a:lnTo>
                    <a:lnTo>
                      <a:pt x="14475" y="4914"/>
                    </a:lnTo>
                    <a:lnTo>
                      <a:pt x="13015" y="4117"/>
                    </a:lnTo>
                    <a:lnTo>
                      <a:pt x="11554" y="3321"/>
                    </a:lnTo>
                    <a:lnTo>
                      <a:pt x="10093" y="2590"/>
                    </a:lnTo>
                    <a:lnTo>
                      <a:pt x="8632" y="1860"/>
                    </a:lnTo>
                    <a:lnTo>
                      <a:pt x="7105" y="1262"/>
                    </a:lnTo>
                    <a:lnTo>
                      <a:pt x="5578" y="598"/>
                    </a:lnTo>
                    <a:lnTo>
                      <a:pt x="4051" y="1"/>
                    </a:lnTo>
                    <a:lnTo>
                      <a:pt x="4051" y="1"/>
                    </a:lnTo>
                    <a:lnTo>
                      <a:pt x="3454" y="930"/>
                    </a:lnTo>
                    <a:lnTo>
                      <a:pt x="2922" y="1794"/>
                    </a:lnTo>
                    <a:lnTo>
                      <a:pt x="2391" y="2657"/>
                    </a:lnTo>
                    <a:lnTo>
                      <a:pt x="1993" y="3586"/>
                    </a:lnTo>
                    <a:lnTo>
                      <a:pt x="1528" y="4516"/>
                    </a:lnTo>
                    <a:lnTo>
                      <a:pt x="1196" y="5445"/>
                    </a:lnTo>
                    <a:lnTo>
                      <a:pt x="864" y="6375"/>
                    </a:lnTo>
                    <a:lnTo>
                      <a:pt x="598" y="7305"/>
                    </a:lnTo>
                    <a:lnTo>
                      <a:pt x="399" y="8300"/>
                    </a:lnTo>
                    <a:lnTo>
                      <a:pt x="266" y="9230"/>
                    </a:lnTo>
                    <a:lnTo>
                      <a:pt x="134" y="10226"/>
                    </a:lnTo>
                    <a:lnTo>
                      <a:pt x="1" y="11156"/>
                    </a:lnTo>
                    <a:lnTo>
                      <a:pt x="1" y="12152"/>
                    </a:lnTo>
                    <a:lnTo>
                      <a:pt x="1" y="13148"/>
                    </a:lnTo>
                    <a:lnTo>
                      <a:pt x="1" y="14143"/>
                    </a:lnTo>
                    <a:lnTo>
                      <a:pt x="67" y="15073"/>
                    </a:lnTo>
                    <a:lnTo>
                      <a:pt x="399" y="17065"/>
                    </a:lnTo>
                    <a:lnTo>
                      <a:pt x="798" y="18990"/>
                    </a:lnTo>
                    <a:lnTo>
                      <a:pt x="1395" y="20982"/>
                    </a:lnTo>
                    <a:lnTo>
                      <a:pt x="2059" y="22908"/>
                    </a:lnTo>
                    <a:lnTo>
                      <a:pt x="2922" y="24767"/>
                    </a:lnTo>
                    <a:lnTo>
                      <a:pt x="3918" y="26626"/>
                    </a:lnTo>
                    <a:lnTo>
                      <a:pt x="5047" y="28419"/>
                    </a:lnTo>
                    <a:lnTo>
                      <a:pt x="6242" y="30145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97" name="Google Shape;4297;g34ed79b00d1_0_4259"/>
              <p:cNvSpPr/>
              <p:nvPr/>
            </p:nvSpPr>
            <p:spPr>
              <a:xfrm>
                <a:off x="4663175" y="2704775"/>
                <a:ext cx="390100" cy="1283150"/>
              </a:xfrm>
              <a:custGeom>
                <a:rect b="b" l="l" r="r" t="t"/>
                <a:pathLst>
                  <a:path extrusionOk="0" h="51326" w="15604">
                    <a:moveTo>
                      <a:pt x="15338" y="0"/>
                    </a:moveTo>
                    <a:lnTo>
                      <a:pt x="15006" y="2391"/>
                    </a:lnTo>
                    <a:lnTo>
                      <a:pt x="14608" y="4781"/>
                    </a:lnTo>
                    <a:lnTo>
                      <a:pt x="14143" y="7105"/>
                    </a:lnTo>
                    <a:lnTo>
                      <a:pt x="13612" y="9362"/>
                    </a:lnTo>
                    <a:lnTo>
                      <a:pt x="12948" y="11554"/>
                    </a:lnTo>
                    <a:lnTo>
                      <a:pt x="12284" y="13745"/>
                    </a:lnTo>
                    <a:lnTo>
                      <a:pt x="11487" y="15869"/>
                    </a:lnTo>
                    <a:lnTo>
                      <a:pt x="10624" y="17928"/>
                    </a:lnTo>
                    <a:lnTo>
                      <a:pt x="9695" y="19920"/>
                    </a:lnTo>
                    <a:lnTo>
                      <a:pt x="8699" y="21912"/>
                    </a:lnTo>
                    <a:lnTo>
                      <a:pt x="7570" y="23837"/>
                    </a:lnTo>
                    <a:lnTo>
                      <a:pt x="6375" y="25696"/>
                    </a:lnTo>
                    <a:lnTo>
                      <a:pt x="5180" y="27489"/>
                    </a:lnTo>
                    <a:lnTo>
                      <a:pt x="3785" y="29282"/>
                    </a:lnTo>
                    <a:lnTo>
                      <a:pt x="2391" y="31008"/>
                    </a:lnTo>
                    <a:lnTo>
                      <a:pt x="930" y="32668"/>
                    </a:lnTo>
                    <a:lnTo>
                      <a:pt x="997" y="35058"/>
                    </a:lnTo>
                    <a:lnTo>
                      <a:pt x="1063" y="37382"/>
                    </a:lnTo>
                    <a:lnTo>
                      <a:pt x="997" y="39839"/>
                    </a:lnTo>
                    <a:lnTo>
                      <a:pt x="864" y="42229"/>
                    </a:lnTo>
                    <a:lnTo>
                      <a:pt x="731" y="44619"/>
                    </a:lnTo>
                    <a:lnTo>
                      <a:pt x="532" y="46943"/>
                    </a:lnTo>
                    <a:lnTo>
                      <a:pt x="1" y="51326"/>
                    </a:lnTo>
                    <a:lnTo>
                      <a:pt x="1196" y="49798"/>
                    </a:lnTo>
                    <a:lnTo>
                      <a:pt x="2258" y="48271"/>
                    </a:lnTo>
                    <a:lnTo>
                      <a:pt x="3321" y="46678"/>
                    </a:lnTo>
                    <a:lnTo>
                      <a:pt x="4316" y="45151"/>
                    </a:lnTo>
                    <a:lnTo>
                      <a:pt x="5312" y="43557"/>
                    </a:lnTo>
                    <a:lnTo>
                      <a:pt x="6242" y="41964"/>
                    </a:lnTo>
                    <a:lnTo>
                      <a:pt x="7105" y="40304"/>
                    </a:lnTo>
                    <a:lnTo>
                      <a:pt x="7902" y="38710"/>
                    </a:lnTo>
                    <a:lnTo>
                      <a:pt x="8699" y="37050"/>
                    </a:lnTo>
                    <a:lnTo>
                      <a:pt x="9429" y="35390"/>
                    </a:lnTo>
                    <a:lnTo>
                      <a:pt x="10159" y="33730"/>
                    </a:lnTo>
                    <a:lnTo>
                      <a:pt x="10757" y="32070"/>
                    </a:lnTo>
                    <a:lnTo>
                      <a:pt x="11355" y="30410"/>
                    </a:lnTo>
                    <a:lnTo>
                      <a:pt x="11952" y="28751"/>
                    </a:lnTo>
                    <a:lnTo>
                      <a:pt x="12483" y="27091"/>
                    </a:lnTo>
                    <a:lnTo>
                      <a:pt x="12948" y="25431"/>
                    </a:lnTo>
                    <a:lnTo>
                      <a:pt x="13811" y="22111"/>
                    </a:lnTo>
                    <a:lnTo>
                      <a:pt x="14475" y="18791"/>
                    </a:lnTo>
                    <a:lnTo>
                      <a:pt x="15006" y="15471"/>
                    </a:lnTo>
                    <a:lnTo>
                      <a:pt x="15338" y="12284"/>
                    </a:lnTo>
                    <a:lnTo>
                      <a:pt x="15538" y="9097"/>
                    </a:lnTo>
                    <a:lnTo>
                      <a:pt x="15604" y="5976"/>
                    </a:lnTo>
                    <a:lnTo>
                      <a:pt x="15538" y="2922"/>
                    </a:lnTo>
                    <a:lnTo>
                      <a:pt x="1533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98" name="Google Shape;4298;g34ed79b00d1_0_4259"/>
              <p:cNvSpPr/>
              <p:nvPr/>
            </p:nvSpPr>
            <p:spPr>
              <a:xfrm>
                <a:off x="4663175" y="2704775"/>
                <a:ext cx="390100" cy="1283150"/>
              </a:xfrm>
              <a:custGeom>
                <a:rect b="b" l="l" r="r" t="t"/>
                <a:pathLst>
                  <a:path extrusionOk="0" fill="none" h="51326" w="15604">
                    <a:moveTo>
                      <a:pt x="930" y="32668"/>
                    </a:moveTo>
                    <a:lnTo>
                      <a:pt x="930" y="32668"/>
                    </a:lnTo>
                    <a:lnTo>
                      <a:pt x="997" y="35058"/>
                    </a:lnTo>
                    <a:lnTo>
                      <a:pt x="1063" y="37382"/>
                    </a:lnTo>
                    <a:lnTo>
                      <a:pt x="997" y="39839"/>
                    </a:lnTo>
                    <a:lnTo>
                      <a:pt x="864" y="42229"/>
                    </a:lnTo>
                    <a:lnTo>
                      <a:pt x="731" y="44619"/>
                    </a:lnTo>
                    <a:lnTo>
                      <a:pt x="532" y="46943"/>
                    </a:lnTo>
                    <a:lnTo>
                      <a:pt x="1" y="51326"/>
                    </a:lnTo>
                    <a:lnTo>
                      <a:pt x="1" y="51326"/>
                    </a:lnTo>
                    <a:lnTo>
                      <a:pt x="1196" y="49798"/>
                    </a:lnTo>
                    <a:lnTo>
                      <a:pt x="2258" y="48271"/>
                    </a:lnTo>
                    <a:lnTo>
                      <a:pt x="3321" y="46678"/>
                    </a:lnTo>
                    <a:lnTo>
                      <a:pt x="4316" y="45151"/>
                    </a:lnTo>
                    <a:lnTo>
                      <a:pt x="5312" y="43557"/>
                    </a:lnTo>
                    <a:lnTo>
                      <a:pt x="6242" y="41964"/>
                    </a:lnTo>
                    <a:lnTo>
                      <a:pt x="7105" y="40304"/>
                    </a:lnTo>
                    <a:lnTo>
                      <a:pt x="7902" y="38710"/>
                    </a:lnTo>
                    <a:lnTo>
                      <a:pt x="8699" y="37050"/>
                    </a:lnTo>
                    <a:lnTo>
                      <a:pt x="9429" y="35390"/>
                    </a:lnTo>
                    <a:lnTo>
                      <a:pt x="10159" y="33730"/>
                    </a:lnTo>
                    <a:lnTo>
                      <a:pt x="10757" y="32070"/>
                    </a:lnTo>
                    <a:lnTo>
                      <a:pt x="11355" y="30410"/>
                    </a:lnTo>
                    <a:lnTo>
                      <a:pt x="11952" y="28751"/>
                    </a:lnTo>
                    <a:lnTo>
                      <a:pt x="12483" y="27091"/>
                    </a:lnTo>
                    <a:lnTo>
                      <a:pt x="12948" y="25431"/>
                    </a:lnTo>
                    <a:lnTo>
                      <a:pt x="13811" y="22111"/>
                    </a:lnTo>
                    <a:lnTo>
                      <a:pt x="14475" y="18791"/>
                    </a:lnTo>
                    <a:lnTo>
                      <a:pt x="15006" y="15471"/>
                    </a:lnTo>
                    <a:lnTo>
                      <a:pt x="15338" y="12284"/>
                    </a:lnTo>
                    <a:lnTo>
                      <a:pt x="15538" y="9097"/>
                    </a:lnTo>
                    <a:lnTo>
                      <a:pt x="15604" y="5976"/>
                    </a:lnTo>
                    <a:lnTo>
                      <a:pt x="15538" y="2922"/>
                    </a:lnTo>
                    <a:lnTo>
                      <a:pt x="15338" y="0"/>
                    </a:lnTo>
                    <a:lnTo>
                      <a:pt x="15338" y="0"/>
                    </a:lnTo>
                    <a:lnTo>
                      <a:pt x="15006" y="2391"/>
                    </a:lnTo>
                    <a:lnTo>
                      <a:pt x="14608" y="4781"/>
                    </a:lnTo>
                    <a:lnTo>
                      <a:pt x="14143" y="7105"/>
                    </a:lnTo>
                    <a:lnTo>
                      <a:pt x="13612" y="9362"/>
                    </a:lnTo>
                    <a:lnTo>
                      <a:pt x="12948" y="11554"/>
                    </a:lnTo>
                    <a:lnTo>
                      <a:pt x="12284" y="13745"/>
                    </a:lnTo>
                    <a:lnTo>
                      <a:pt x="11487" y="15869"/>
                    </a:lnTo>
                    <a:lnTo>
                      <a:pt x="10624" y="17928"/>
                    </a:lnTo>
                    <a:lnTo>
                      <a:pt x="9695" y="19920"/>
                    </a:lnTo>
                    <a:lnTo>
                      <a:pt x="8699" y="21912"/>
                    </a:lnTo>
                    <a:lnTo>
                      <a:pt x="7570" y="23837"/>
                    </a:lnTo>
                    <a:lnTo>
                      <a:pt x="6375" y="25696"/>
                    </a:lnTo>
                    <a:lnTo>
                      <a:pt x="5180" y="27489"/>
                    </a:lnTo>
                    <a:lnTo>
                      <a:pt x="3785" y="29282"/>
                    </a:lnTo>
                    <a:lnTo>
                      <a:pt x="2391" y="31008"/>
                    </a:lnTo>
                    <a:lnTo>
                      <a:pt x="930" y="32668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99" name="Google Shape;4299;g34ed79b00d1_0_4259"/>
              <p:cNvSpPr/>
              <p:nvPr/>
            </p:nvSpPr>
            <p:spPr>
              <a:xfrm>
                <a:off x="1979075" y="1363550"/>
                <a:ext cx="1034150" cy="1777800"/>
              </a:xfrm>
              <a:custGeom>
                <a:rect b="b" l="l" r="r" t="t"/>
                <a:pathLst>
                  <a:path extrusionOk="0" h="71112" w="41366">
                    <a:moveTo>
                      <a:pt x="20451" y="0"/>
                    </a:moveTo>
                    <a:lnTo>
                      <a:pt x="18592" y="67"/>
                    </a:lnTo>
                    <a:lnTo>
                      <a:pt x="16732" y="266"/>
                    </a:lnTo>
                    <a:lnTo>
                      <a:pt x="14940" y="465"/>
                    </a:lnTo>
                    <a:lnTo>
                      <a:pt x="13147" y="731"/>
                    </a:lnTo>
                    <a:lnTo>
                      <a:pt x="11354" y="1063"/>
                    </a:lnTo>
                    <a:lnTo>
                      <a:pt x="9562" y="1395"/>
                    </a:lnTo>
                    <a:lnTo>
                      <a:pt x="7902" y="1860"/>
                    </a:lnTo>
                    <a:lnTo>
                      <a:pt x="6574" y="3851"/>
                    </a:lnTo>
                    <a:lnTo>
                      <a:pt x="5445" y="5843"/>
                    </a:lnTo>
                    <a:lnTo>
                      <a:pt x="4383" y="7835"/>
                    </a:lnTo>
                    <a:lnTo>
                      <a:pt x="3453" y="9960"/>
                    </a:lnTo>
                    <a:lnTo>
                      <a:pt x="2590" y="12085"/>
                    </a:lnTo>
                    <a:lnTo>
                      <a:pt x="1926" y="14276"/>
                    </a:lnTo>
                    <a:lnTo>
                      <a:pt x="1328" y="16467"/>
                    </a:lnTo>
                    <a:lnTo>
                      <a:pt x="864" y="18658"/>
                    </a:lnTo>
                    <a:lnTo>
                      <a:pt x="465" y="20916"/>
                    </a:lnTo>
                    <a:lnTo>
                      <a:pt x="200" y="23239"/>
                    </a:lnTo>
                    <a:lnTo>
                      <a:pt x="67" y="25497"/>
                    </a:lnTo>
                    <a:lnTo>
                      <a:pt x="0" y="27821"/>
                    </a:lnTo>
                    <a:lnTo>
                      <a:pt x="0" y="30145"/>
                    </a:lnTo>
                    <a:lnTo>
                      <a:pt x="133" y="32469"/>
                    </a:lnTo>
                    <a:lnTo>
                      <a:pt x="399" y="34793"/>
                    </a:lnTo>
                    <a:lnTo>
                      <a:pt x="731" y="37117"/>
                    </a:lnTo>
                    <a:lnTo>
                      <a:pt x="1129" y="39440"/>
                    </a:lnTo>
                    <a:lnTo>
                      <a:pt x="1594" y="41764"/>
                    </a:lnTo>
                    <a:lnTo>
                      <a:pt x="2192" y="44022"/>
                    </a:lnTo>
                    <a:lnTo>
                      <a:pt x="2922" y="46346"/>
                    </a:lnTo>
                    <a:lnTo>
                      <a:pt x="3652" y="48603"/>
                    </a:lnTo>
                    <a:lnTo>
                      <a:pt x="4515" y="50861"/>
                    </a:lnTo>
                    <a:lnTo>
                      <a:pt x="5445" y="53052"/>
                    </a:lnTo>
                    <a:lnTo>
                      <a:pt x="6441" y="55243"/>
                    </a:lnTo>
                    <a:lnTo>
                      <a:pt x="7503" y="57368"/>
                    </a:lnTo>
                    <a:lnTo>
                      <a:pt x="8632" y="59492"/>
                    </a:lnTo>
                    <a:lnTo>
                      <a:pt x="9827" y="61551"/>
                    </a:lnTo>
                    <a:lnTo>
                      <a:pt x="11155" y="63543"/>
                    </a:lnTo>
                    <a:lnTo>
                      <a:pt x="12483" y="65535"/>
                    </a:lnTo>
                    <a:lnTo>
                      <a:pt x="13944" y="67460"/>
                    </a:lnTo>
                    <a:lnTo>
                      <a:pt x="15405" y="69319"/>
                    </a:lnTo>
                    <a:lnTo>
                      <a:pt x="16932" y="71112"/>
                    </a:lnTo>
                    <a:lnTo>
                      <a:pt x="19455" y="67327"/>
                    </a:lnTo>
                    <a:lnTo>
                      <a:pt x="22243" y="63476"/>
                    </a:lnTo>
                    <a:lnTo>
                      <a:pt x="25165" y="59426"/>
                    </a:lnTo>
                    <a:lnTo>
                      <a:pt x="28286" y="55442"/>
                    </a:lnTo>
                    <a:lnTo>
                      <a:pt x="31473" y="51458"/>
                    </a:lnTo>
                    <a:lnTo>
                      <a:pt x="34726" y="47607"/>
                    </a:lnTo>
                    <a:lnTo>
                      <a:pt x="38046" y="43889"/>
                    </a:lnTo>
                    <a:lnTo>
                      <a:pt x="39706" y="42163"/>
                    </a:lnTo>
                    <a:lnTo>
                      <a:pt x="41366" y="40436"/>
                    </a:lnTo>
                    <a:lnTo>
                      <a:pt x="40569" y="39440"/>
                    </a:lnTo>
                    <a:lnTo>
                      <a:pt x="39839" y="38378"/>
                    </a:lnTo>
                    <a:lnTo>
                      <a:pt x="39108" y="37316"/>
                    </a:lnTo>
                    <a:lnTo>
                      <a:pt x="38378" y="36253"/>
                    </a:lnTo>
                    <a:lnTo>
                      <a:pt x="37780" y="35125"/>
                    </a:lnTo>
                    <a:lnTo>
                      <a:pt x="37116" y="33929"/>
                    </a:lnTo>
                    <a:lnTo>
                      <a:pt x="36519" y="32801"/>
                    </a:lnTo>
                    <a:lnTo>
                      <a:pt x="35988" y="31606"/>
                    </a:lnTo>
                    <a:lnTo>
                      <a:pt x="35523" y="30344"/>
                    </a:lnTo>
                    <a:lnTo>
                      <a:pt x="35058" y="29149"/>
                    </a:lnTo>
                    <a:lnTo>
                      <a:pt x="34593" y="27887"/>
                    </a:lnTo>
                    <a:lnTo>
                      <a:pt x="34195" y="26626"/>
                    </a:lnTo>
                    <a:lnTo>
                      <a:pt x="33863" y="25364"/>
                    </a:lnTo>
                    <a:lnTo>
                      <a:pt x="33597" y="24103"/>
                    </a:lnTo>
                    <a:lnTo>
                      <a:pt x="33332" y="22775"/>
                    </a:lnTo>
                    <a:lnTo>
                      <a:pt x="33133" y="21513"/>
                    </a:lnTo>
                    <a:lnTo>
                      <a:pt x="33000" y="20185"/>
                    </a:lnTo>
                    <a:lnTo>
                      <a:pt x="32867" y="18924"/>
                    </a:lnTo>
                    <a:lnTo>
                      <a:pt x="32801" y="17596"/>
                    </a:lnTo>
                    <a:lnTo>
                      <a:pt x="32801" y="16334"/>
                    </a:lnTo>
                    <a:lnTo>
                      <a:pt x="32867" y="15006"/>
                    </a:lnTo>
                    <a:lnTo>
                      <a:pt x="32933" y="13745"/>
                    </a:lnTo>
                    <a:lnTo>
                      <a:pt x="33066" y="12483"/>
                    </a:lnTo>
                    <a:lnTo>
                      <a:pt x="33265" y="11222"/>
                    </a:lnTo>
                    <a:lnTo>
                      <a:pt x="33531" y="9960"/>
                    </a:lnTo>
                    <a:lnTo>
                      <a:pt x="33863" y="8698"/>
                    </a:lnTo>
                    <a:lnTo>
                      <a:pt x="34195" y="7503"/>
                    </a:lnTo>
                    <a:lnTo>
                      <a:pt x="34660" y="6308"/>
                    </a:lnTo>
                    <a:lnTo>
                      <a:pt x="35125" y="5113"/>
                    </a:lnTo>
                    <a:lnTo>
                      <a:pt x="35722" y="3918"/>
                    </a:lnTo>
                    <a:lnTo>
                      <a:pt x="36320" y="2789"/>
                    </a:lnTo>
                    <a:lnTo>
                      <a:pt x="36984" y="1660"/>
                    </a:lnTo>
                    <a:lnTo>
                      <a:pt x="35257" y="1262"/>
                    </a:lnTo>
                    <a:lnTo>
                      <a:pt x="33465" y="930"/>
                    </a:lnTo>
                    <a:lnTo>
                      <a:pt x="31672" y="664"/>
                    </a:lnTo>
                    <a:lnTo>
                      <a:pt x="29813" y="399"/>
                    </a:lnTo>
                    <a:lnTo>
                      <a:pt x="27954" y="200"/>
                    </a:lnTo>
                    <a:lnTo>
                      <a:pt x="26094" y="67"/>
                    </a:lnTo>
                    <a:lnTo>
                      <a:pt x="2423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00" name="Google Shape;4300;g34ed79b00d1_0_4259"/>
              <p:cNvSpPr/>
              <p:nvPr/>
            </p:nvSpPr>
            <p:spPr>
              <a:xfrm>
                <a:off x="1979075" y="1363550"/>
                <a:ext cx="1034150" cy="1777800"/>
              </a:xfrm>
              <a:custGeom>
                <a:rect b="b" l="l" r="r" t="t"/>
                <a:pathLst>
                  <a:path extrusionOk="0" fill="none" h="71112" w="41366">
                    <a:moveTo>
                      <a:pt x="36984" y="1660"/>
                    </a:moveTo>
                    <a:lnTo>
                      <a:pt x="36984" y="1660"/>
                    </a:lnTo>
                    <a:lnTo>
                      <a:pt x="35257" y="1262"/>
                    </a:lnTo>
                    <a:lnTo>
                      <a:pt x="33465" y="930"/>
                    </a:lnTo>
                    <a:lnTo>
                      <a:pt x="31672" y="664"/>
                    </a:lnTo>
                    <a:lnTo>
                      <a:pt x="29813" y="399"/>
                    </a:lnTo>
                    <a:lnTo>
                      <a:pt x="27954" y="200"/>
                    </a:lnTo>
                    <a:lnTo>
                      <a:pt x="26094" y="67"/>
                    </a:lnTo>
                    <a:lnTo>
                      <a:pt x="24235" y="0"/>
                    </a:lnTo>
                    <a:lnTo>
                      <a:pt x="22376" y="0"/>
                    </a:lnTo>
                    <a:lnTo>
                      <a:pt x="20451" y="0"/>
                    </a:lnTo>
                    <a:lnTo>
                      <a:pt x="18592" y="67"/>
                    </a:lnTo>
                    <a:lnTo>
                      <a:pt x="16732" y="266"/>
                    </a:lnTo>
                    <a:lnTo>
                      <a:pt x="14940" y="465"/>
                    </a:lnTo>
                    <a:lnTo>
                      <a:pt x="13147" y="731"/>
                    </a:lnTo>
                    <a:lnTo>
                      <a:pt x="11354" y="1063"/>
                    </a:lnTo>
                    <a:lnTo>
                      <a:pt x="9562" y="1395"/>
                    </a:lnTo>
                    <a:lnTo>
                      <a:pt x="7902" y="1860"/>
                    </a:lnTo>
                    <a:lnTo>
                      <a:pt x="7902" y="1860"/>
                    </a:lnTo>
                    <a:lnTo>
                      <a:pt x="6574" y="3851"/>
                    </a:lnTo>
                    <a:lnTo>
                      <a:pt x="5445" y="5843"/>
                    </a:lnTo>
                    <a:lnTo>
                      <a:pt x="4383" y="7835"/>
                    </a:lnTo>
                    <a:lnTo>
                      <a:pt x="3453" y="9960"/>
                    </a:lnTo>
                    <a:lnTo>
                      <a:pt x="2590" y="12085"/>
                    </a:lnTo>
                    <a:lnTo>
                      <a:pt x="1926" y="14276"/>
                    </a:lnTo>
                    <a:lnTo>
                      <a:pt x="1328" y="16467"/>
                    </a:lnTo>
                    <a:lnTo>
                      <a:pt x="864" y="18658"/>
                    </a:lnTo>
                    <a:lnTo>
                      <a:pt x="465" y="20916"/>
                    </a:lnTo>
                    <a:lnTo>
                      <a:pt x="200" y="23239"/>
                    </a:lnTo>
                    <a:lnTo>
                      <a:pt x="67" y="25497"/>
                    </a:lnTo>
                    <a:lnTo>
                      <a:pt x="0" y="27821"/>
                    </a:lnTo>
                    <a:lnTo>
                      <a:pt x="0" y="30145"/>
                    </a:lnTo>
                    <a:lnTo>
                      <a:pt x="133" y="32469"/>
                    </a:lnTo>
                    <a:lnTo>
                      <a:pt x="399" y="34793"/>
                    </a:lnTo>
                    <a:lnTo>
                      <a:pt x="731" y="37117"/>
                    </a:lnTo>
                    <a:lnTo>
                      <a:pt x="1129" y="39440"/>
                    </a:lnTo>
                    <a:lnTo>
                      <a:pt x="1594" y="41764"/>
                    </a:lnTo>
                    <a:lnTo>
                      <a:pt x="2192" y="44022"/>
                    </a:lnTo>
                    <a:lnTo>
                      <a:pt x="2922" y="46346"/>
                    </a:lnTo>
                    <a:lnTo>
                      <a:pt x="3652" y="48603"/>
                    </a:lnTo>
                    <a:lnTo>
                      <a:pt x="4515" y="50861"/>
                    </a:lnTo>
                    <a:lnTo>
                      <a:pt x="5445" y="53052"/>
                    </a:lnTo>
                    <a:lnTo>
                      <a:pt x="6441" y="55243"/>
                    </a:lnTo>
                    <a:lnTo>
                      <a:pt x="7503" y="57368"/>
                    </a:lnTo>
                    <a:lnTo>
                      <a:pt x="8632" y="59492"/>
                    </a:lnTo>
                    <a:lnTo>
                      <a:pt x="9827" y="61551"/>
                    </a:lnTo>
                    <a:lnTo>
                      <a:pt x="11155" y="63543"/>
                    </a:lnTo>
                    <a:lnTo>
                      <a:pt x="12483" y="65535"/>
                    </a:lnTo>
                    <a:lnTo>
                      <a:pt x="13944" y="67460"/>
                    </a:lnTo>
                    <a:lnTo>
                      <a:pt x="15405" y="69319"/>
                    </a:lnTo>
                    <a:lnTo>
                      <a:pt x="16932" y="71112"/>
                    </a:lnTo>
                    <a:lnTo>
                      <a:pt x="16932" y="71112"/>
                    </a:lnTo>
                    <a:lnTo>
                      <a:pt x="19455" y="67327"/>
                    </a:lnTo>
                    <a:lnTo>
                      <a:pt x="22243" y="63476"/>
                    </a:lnTo>
                    <a:lnTo>
                      <a:pt x="25165" y="59426"/>
                    </a:lnTo>
                    <a:lnTo>
                      <a:pt x="28286" y="55442"/>
                    </a:lnTo>
                    <a:lnTo>
                      <a:pt x="31473" y="51458"/>
                    </a:lnTo>
                    <a:lnTo>
                      <a:pt x="34726" y="47607"/>
                    </a:lnTo>
                    <a:lnTo>
                      <a:pt x="38046" y="43889"/>
                    </a:lnTo>
                    <a:lnTo>
                      <a:pt x="39706" y="42163"/>
                    </a:lnTo>
                    <a:lnTo>
                      <a:pt x="41366" y="40436"/>
                    </a:lnTo>
                    <a:lnTo>
                      <a:pt x="41366" y="40436"/>
                    </a:lnTo>
                    <a:lnTo>
                      <a:pt x="40569" y="39440"/>
                    </a:lnTo>
                    <a:lnTo>
                      <a:pt x="39839" y="38378"/>
                    </a:lnTo>
                    <a:lnTo>
                      <a:pt x="39108" y="37316"/>
                    </a:lnTo>
                    <a:lnTo>
                      <a:pt x="38378" y="36253"/>
                    </a:lnTo>
                    <a:lnTo>
                      <a:pt x="37780" y="35125"/>
                    </a:lnTo>
                    <a:lnTo>
                      <a:pt x="37116" y="33929"/>
                    </a:lnTo>
                    <a:lnTo>
                      <a:pt x="36519" y="32801"/>
                    </a:lnTo>
                    <a:lnTo>
                      <a:pt x="35988" y="31606"/>
                    </a:lnTo>
                    <a:lnTo>
                      <a:pt x="35523" y="30344"/>
                    </a:lnTo>
                    <a:lnTo>
                      <a:pt x="35058" y="29149"/>
                    </a:lnTo>
                    <a:lnTo>
                      <a:pt x="34593" y="27887"/>
                    </a:lnTo>
                    <a:lnTo>
                      <a:pt x="34195" y="26626"/>
                    </a:lnTo>
                    <a:lnTo>
                      <a:pt x="33863" y="25364"/>
                    </a:lnTo>
                    <a:lnTo>
                      <a:pt x="33597" y="24103"/>
                    </a:lnTo>
                    <a:lnTo>
                      <a:pt x="33332" y="22775"/>
                    </a:lnTo>
                    <a:lnTo>
                      <a:pt x="33133" y="21513"/>
                    </a:lnTo>
                    <a:lnTo>
                      <a:pt x="33000" y="20185"/>
                    </a:lnTo>
                    <a:lnTo>
                      <a:pt x="32867" y="18924"/>
                    </a:lnTo>
                    <a:lnTo>
                      <a:pt x="32801" y="17596"/>
                    </a:lnTo>
                    <a:lnTo>
                      <a:pt x="32801" y="16334"/>
                    </a:lnTo>
                    <a:lnTo>
                      <a:pt x="32867" y="15006"/>
                    </a:lnTo>
                    <a:lnTo>
                      <a:pt x="32933" y="13745"/>
                    </a:lnTo>
                    <a:lnTo>
                      <a:pt x="33066" y="12483"/>
                    </a:lnTo>
                    <a:lnTo>
                      <a:pt x="33265" y="11222"/>
                    </a:lnTo>
                    <a:lnTo>
                      <a:pt x="33531" y="9960"/>
                    </a:lnTo>
                    <a:lnTo>
                      <a:pt x="33863" y="8698"/>
                    </a:lnTo>
                    <a:lnTo>
                      <a:pt x="34195" y="7503"/>
                    </a:lnTo>
                    <a:lnTo>
                      <a:pt x="34660" y="6308"/>
                    </a:lnTo>
                    <a:lnTo>
                      <a:pt x="35125" y="5113"/>
                    </a:lnTo>
                    <a:lnTo>
                      <a:pt x="35722" y="3918"/>
                    </a:lnTo>
                    <a:lnTo>
                      <a:pt x="36320" y="2789"/>
                    </a:lnTo>
                    <a:lnTo>
                      <a:pt x="36984" y="166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10 - Empty Slide with Title - Light">
  <p:cSld name="BLANK_2_2">
    <p:bg>
      <p:bgPr>
        <a:solidFill>
          <a:schemeClr val="lt1"/>
        </a:solidFill>
      </p:bgPr>
    </p:bg>
    <p:spTree>
      <p:nvGrpSpPr>
        <p:cNvPr id="4301" name="Shape 4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2" name="Google Shape;4302;g34ed79b00d1_0_4296"/>
          <p:cNvSpPr txBox="1"/>
          <p:nvPr>
            <p:ph type="title"/>
          </p:nvPr>
        </p:nvSpPr>
        <p:spPr>
          <a:xfrm>
            <a:off x="676650" y="0"/>
            <a:ext cx="7790700" cy="1289400"/>
          </a:xfrm>
          <a:prstGeom prst="rect">
            <a:avLst/>
          </a:prstGeom>
          <a:noFill/>
        </p:spPr>
        <p:txBody>
          <a:bodyPr anchorCtr="0" anchor="b" bIns="0" lIns="0" spcFirstLastPara="1" rIns="0" wrap="square" tIns="91425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pen Sans ExtraBold"/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pen Sans ExtraBold"/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pen Sans ExtraBold"/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pen Sans ExtraBold"/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pen Sans ExtraBold"/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pen Sans ExtraBold"/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pen Sans ExtraBold"/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pen Sans ExtraBold"/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/>
        </p:txBody>
      </p:sp>
      <p:sp>
        <p:nvSpPr>
          <p:cNvPr id="4303" name="Google Shape;4303;g34ed79b00d1_0_4296"/>
          <p:cNvSpPr txBox="1"/>
          <p:nvPr/>
        </p:nvSpPr>
        <p:spPr>
          <a:xfrm>
            <a:off x="0" y="4969700"/>
            <a:ext cx="351900" cy="183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sz="7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4304" name="Google Shape;4304;g34ed79b00d1_0_4296"/>
          <p:cNvGrpSpPr/>
          <p:nvPr/>
        </p:nvGrpSpPr>
        <p:grpSpPr>
          <a:xfrm>
            <a:off x="8467274" y="-268"/>
            <a:ext cx="329400" cy="329400"/>
            <a:chOff x="8467274" y="-268"/>
            <a:chExt cx="329400" cy="329400"/>
          </a:xfrm>
        </p:grpSpPr>
        <p:sp>
          <p:nvSpPr>
            <p:cNvPr id="4305" name="Google Shape;4305;g34ed79b00d1_0_4296"/>
            <p:cNvSpPr/>
            <p:nvPr/>
          </p:nvSpPr>
          <p:spPr>
            <a:xfrm>
              <a:off x="8467274" y="-268"/>
              <a:ext cx="329400" cy="329400"/>
            </a:xfrm>
            <a:prstGeom prst="rect">
              <a:avLst/>
            </a:prstGeom>
            <a:solidFill>
              <a:srgbClr val="0063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grpSp>
          <p:nvGrpSpPr>
            <p:cNvPr id="4306" name="Google Shape;4306;g34ed79b00d1_0_4296"/>
            <p:cNvGrpSpPr/>
            <p:nvPr/>
          </p:nvGrpSpPr>
          <p:grpSpPr>
            <a:xfrm>
              <a:off x="8546153" y="63898"/>
              <a:ext cx="191009" cy="201168"/>
              <a:chOff x="1379850" y="238125"/>
              <a:chExt cx="4860275" cy="5238750"/>
            </a:xfrm>
          </p:grpSpPr>
          <p:sp>
            <p:nvSpPr>
              <p:cNvPr id="4307" name="Google Shape;4307;g34ed79b00d1_0_4296"/>
              <p:cNvSpPr/>
              <p:nvPr/>
            </p:nvSpPr>
            <p:spPr>
              <a:xfrm>
                <a:off x="4988525" y="4354750"/>
                <a:ext cx="727075" cy="727075"/>
              </a:xfrm>
              <a:custGeom>
                <a:rect b="b" l="l" r="r" t="t"/>
                <a:pathLst>
                  <a:path extrusionOk="0" h="29083" w="29083">
                    <a:moveTo>
                      <a:pt x="14210" y="9097"/>
                    </a:moveTo>
                    <a:lnTo>
                      <a:pt x="15139" y="9163"/>
                    </a:lnTo>
                    <a:lnTo>
                      <a:pt x="16002" y="9296"/>
                    </a:lnTo>
                    <a:lnTo>
                      <a:pt x="16334" y="9362"/>
                    </a:lnTo>
                    <a:lnTo>
                      <a:pt x="16733" y="9495"/>
                    </a:lnTo>
                    <a:lnTo>
                      <a:pt x="16998" y="9694"/>
                    </a:lnTo>
                    <a:lnTo>
                      <a:pt x="17264" y="9894"/>
                    </a:lnTo>
                    <a:lnTo>
                      <a:pt x="17463" y="10226"/>
                    </a:lnTo>
                    <a:lnTo>
                      <a:pt x="17596" y="10558"/>
                    </a:lnTo>
                    <a:lnTo>
                      <a:pt x="17729" y="10956"/>
                    </a:lnTo>
                    <a:lnTo>
                      <a:pt x="17729" y="11354"/>
                    </a:lnTo>
                    <a:lnTo>
                      <a:pt x="17729" y="11886"/>
                    </a:lnTo>
                    <a:lnTo>
                      <a:pt x="17596" y="12284"/>
                    </a:lnTo>
                    <a:lnTo>
                      <a:pt x="17463" y="12616"/>
                    </a:lnTo>
                    <a:lnTo>
                      <a:pt x="17264" y="12948"/>
                    </a:lnTo>
                    <a:lnTo>
                      <a:pt x="16998" y="13147"/>
                    </a:lnTo>
                    <a:lnTo>
                      <a:pt x="16733" y="13346"/>
                    </a:lnTo>
                    <a:lnTo>
                      <a:pt x="16401" y="13479"/>
                    </a:lnTo>
                    <a:lnTo>
                      <a:pt x="16002" y="13612"/>
                    </a:lnTo>
                    <a:lnTo>
                      <a:pt x="15139" y="13678"/>
                    </a:lnTo>
                    <a:lnTo>
                      <a:pt x="14210" y="13745"/>
                    </a:lnTo>
                    <a:lnTo>
                      <a:pt x="12151" y="13745"/>
                    </a:lnTo>
                    <a:lnTo>
                      <a:pt x="12151" y="9097"/>
                    </a:lnTo>
                    <a:close/>
                    <a:moveTo>
                      <a:pt x="13280" y="6242"/>
                    </a:moveTo>
                    <a:lnTo>
                      <a:pt x="8964" y="6308"/>
                    </a:lnTo>
                    <a:lnTo>
                      <a:pt x="8964" y="22244"/>
                    </a:lnTo>
                    <a:lnTo>
                      <a:pt x="12151" y="22244"/>
                    </a:lnTo>
                    <a:lnTo>
                      <a:pt x="12151" y="16135"/>
                    </a:lnTo>
                    <a:lnTo>
                      <a:pt x="14674" y="16135"/>
                    </a:lnTo>
                    <a:lnTo>
                      <a:pt x="17861" y="22244"/>
                    </a:lnTo>
                    <a:lnTo>
                      <a:pt x="21181" y="22244"/>
                    </a:lnTo>
                    <a:lnTo>
                      <a:pt x="17729" y="15737"/>
                    </a:lnTo>
                    <a:lnTo>
                      <a:pt x="18459" y="15471"/>
                    </a:lnTo>
                    <a:lnTo>
                      <a:pt x="19057" y="15139"/>
                    </a:lnTo>
                    <a:lnTo>
                      <a:pt x="19588" y="14674"/>
                    </a:lnTo>
                    <a:lnTo>
                      <a:pt x="20052" y="14209"/>
                    </a:lnTo>
                    <a:lnTo>
                      <a:pt x="20384" y="13612"/>
                    </a:lnTo>
                    <a:lnTo>
                      <a:pt x="20650" y="12881"/>
                    </a:lnTo>
                    <a:lnTo>
                      <a:pt x="20849" y="12085"/>
                    </a:lnTo>
                    <a:lnTo>
                      <a:pt x="20916" y="11222"/>
                    </a:lnTo>
                    <a:lnTo>
                      <a:pt x="20849" y="10159"/>
                    </a:lnTo>
                    <a:lnTo>
                      <a:pt x="20716" y="9761"/>
                    </a:lnTo>
                    <a:lnTo>
                      <a:pt x="20650" y="9296"/>
                    </a:lnTo>
                    <a:lnTo>
                      <a:pt x="20451" y="8964"/>
                    </a:lnTo>
                    <a:lnTo>
                      <a:pt x="20318" y="8566"/>
                    </a:lnTo>
                    <a:lnTo>
                      <a:pt x="20052" y="8300"/>
                    </a:lnTo>
                    <a:lnTo>
                      <a:pt x="19853" y="7968"/>
                    </a:lnTo>
                    <a:lnTo>
                      <a:pt x="19322" y="7503"/>
                    </a:lnTo>
                    <a:lnTo>
                      <a:pt x="18658" y="7105"/>
                    </a:lnTo>
                    <a:lnTo>
                      <a:pt x="17928" y="6773"/>
                    </a:lnTo>
                    <a:lnTo>
                      <a:pt x="17131" y="6574"/>
                    </a:lnTo>
                    <a:lnTo>
                      <a:pt x="16201" y="6441"/>
                    </a:lnTo>
                    <a:lnTo>
                      <a:pt x="15272" y="6308"/>
                    </a:lnTo>
                    <a:lnTo>
                      <a:pt x="14276" y="6242"/>
                    </a:lnTo>
                    <a:close/>
                    <a:moveTo>
                      <a:pt x="14608" y="2457"/>
                    </a:moveTo>
                    <a:lnTo>
                      <a:pt x="15670" y="2524"/>
                    </a:lnTo>
                    <a:lnTo>
                      <a:pt x="16799" y="2656"/>
                    </a:lnTo>
                    <a:lnTo>
                      <a:pt x="17928" y="2855"/>
                    </a:lnTo>
                    <a:lnTo>
                      <a:pt x="18990" y="3187"/>
                    </a:lnTo>
                    <a:lnTo>
                      <a:pt x="19986" y="3652"/>
                    </a:lnTo>
                    <a:lnTo>
                      <a:pt x="20982" y="4183"/>
                    </a:lnTo>
                    <a:lnTo>
                      <a:pt x="21912" y="4781"/>
                    </a:lnTo>
                    <a:lnTo>
                      <a:pt x="22775" y="5511"/>
                    </a:lnTo>
                    <a:lnTo>
                      <a:pt x="23638" y="6308"/>
                    </a:lnTo>
                    <a:lnTo>
                      <a:pt x="24368" y="7238"/>
                    </a:lnTo>
                    <a:lnTo>
                      <a:pt x="24966" y="8234"/>
                    </a:lnTo>
                    <a:lnTo>
                      <a:pt x="25497" y="9296"/>
                    </a:lnTo>
                    <a:lnTo>
                      <a:pt x="25962" y="10491"/>
                    </a:lnTo>
                    <a:lnTo>
                      <a:pt x="26294" y="11753"/>
                    </a:lnTo>
                    <a:lnTo>
                      <a:pt x="26493" y="13147"/>
                    </a:lnTo>
                    <a:lnTo>
                      <a:pt x="26559" y="14608"/>
                    </a:lnTo>
                    <a:lnTo>
                      <a:pt x="26493" y="16069"/>
                    </a:lnTo>
                    <a:lnTo>
                      <a:pt x="26294" y="17463"/>
                    </a:lnTo>
                    <a:lnTo>
                      <a:pt x="25962" y="18724"/>
                    </a:lnTo>
                    <a:lnTo>
                      <a:pt x="25497" y="19920"/>
                    </a:lnTo>
                    <a:lnTo>
                      <a:pt x="24966" y="21048"/>
                    </a:lnTo>
                    <a:lnTo>
                      <a:pt x="24368" y="22044"/>
                    </a:lnTo>
                    <a:lnTo>
                      <a:pt x="23638" y="22907"/>
                    </a:lnTo>
                    <a:lnTo>
                      <a:pt x="22775" y="23704"/>
                    </a:lnTo>
                    <a:lnTo>
                      <a:pt x="21912" y="24435"/>
                    </a:lnTo>
                    <a:lnTo>
                      <a:pt x="20982" y="25032"/>
                    </a:lnTo>
                    <a:lnTo>
                      <a:pt x="19986" y="25563"/>
                    </a:lnTo>
                    <a:lnTo>
                      <a:pt x="18990" y="26028"/>
                    </a:lnTo>
                    <a:lnTo>
                      <a:pt x="17928" y="26294"/>
                    </a:lnTo>
                    <a:lnTo>
                      <a:pt x="16799" y="26559"/>
                    </a:lnTo>
                    <a:lnTo>
                      <a:pt x="15670" y="26692"/>
                    </a:lnTo>
                    <a:lnTo>
                      <a:pt x="14608" y="26759"/>
                    </a:lnTo>
                    <a:lnTo>
                      <a:pt x="13479" y="26692"/>
                    </a:lnTo>
                    <a:lnTo>
                      <a:pt x="12350" y="26559"/>
                    </a:lnTo>
                    <a:lnTo>
                      <a:pt x="11222" y="26294"/>
                    </a:lnTo>
                    <a:lnTo>
                      <a:pt x="10159" y="25962"/>
                    </a:lnTo>
                    <a:lnTo>
                      <a:pt x="9163" y="25497"/>
                    </a:lnTo>
                    <a:lnTo>
                      <a:pt x="8167" y="25032"/>
                    </a:lnTo>
                    <a:lnTo>
                      <a:pt x="7238" y="24368"/>
                    </a:lnTo>
                    <a:lnTo>
                      <a:pt x="6375" y="23638"/>
                    </a:lnTo>
                    <a:lnTo>
                      <a:pt x="5511" y="22841"/>
                    </a:lnTo>
                    <a:lnTo>
                      <a:pt x="4781" y="21978"/>
                    </a:lnTo>
                    <a:lnTo>
                      <a:pt x="4184" y="20916"/>
                    </a:lnTo>
                    <a:lnTo>
                      <a:pt x="3652" y="19853"/>
                    </a:lnTo>
                    <a:lnTo>
                      <a:pt x="3188" y="18658"/>
                    </a:lnTo>
                    <a:lnTo>
                      <a:pt x="2856" y="17397"/>
                    </a:lnTo>
                    <a:lnTo>
                      <a:pt x="2656" y="16002"/>
                    </a:lnTo>
                    <a:lnTo>
                      <a:pt x="2590" y="14541"/>
                    </a:lnTo>
                    <a:lnTo>
                      <a:pt x="2656" y="13081"/>
                    </a:lnTo>
                    <a:lnTo>
                      <a:pt x="2856" y="11686"/>
                    </a:lnTo>
                    <a:lnTo>
                      <a:pt x="3188" y="10425"/>
                    </a:lnTo>
                    <a:lnTo>
                      <a:pt x="3652" y="9230"/>
                    </a:lnTo>
                    <a:lnTo>
                      <a:pt x="4184" y="8167"/>
                    </a:lnTo>
                    <a:lnTo>
                      <a:pt x="4781" y="7171"/>
                    </a:lnTo>
                    <a:lnTo>
                      <a:pt x="5511" y="6242"/>
                    </a:lnTo>
                    <a:lnTo>
                      <a:pt x="6375" y="5445"/>
                    </a:lnTo>
                    <a:lnTo>
                      <a:pt x="7238" y="4715"/>
                    </a:lnTo>
                    <a:lnTo>
                      <a:pt x="8167" y="4117"/>
                    </a:lnTo>
                    <a:lnTo>
                      <a:pt x="9163" y="3586"/>
                    </a:lnTo>
                    <a:lnTo>
                      <a:pt x="10159" y="3187"/>
                    </a:lnTo>
                    <a:lnTo>
                      <a:pt x="11222" y="2855"/>
                    </a:lnTo>
                    <a:lnTo>
                      <a:pt x="12350" y="2656"/>
                    </a:lnTo>
                    <a:lnTo>
                      <a:pt x="13479" y="2457"/>
                    </a:lnTo>
                    <a:close/>
                    <a:moveTo>
                      <a:pt x="14608" y="0"/>
                    </a:moveTo>
                    <a:lnTo>
                      <a:pt x="13081" y="67"/>
                    </a:lnTo>
                    <a:lnTo>
                      <a:pt x="11620" y="332"/>
                    </a:lnTo>
                    <a:lnTo>
                      <a:pt x="10226" y="664"/>
                    </a:lnTo>
                    <a:lnTo>
                      <a:pt x="8898" y="1129"/>
                    </a:lnTo>
                    <a:lnTo>
                      <a:pt x="7636" y="1727"/>
                    </a:lnTo>
                    <a:lnTo>
                      <a:pt x="6375" y="2457"/>
                    </a:lnTo>
                    <a:lnTo>
                      <a:pt x="5312" y="3320"/>
                    </a:lnTo>
                    <a:lnTo>
                      <a:pt x="4250" y="4250"/>
                    </a:lnTo>
                    <a:lnTo>
                      <a:pt x="3320" y="5246"/>
                    </a:lnTo>
                    <a:lnTo>
                      <a:pt x="2457" y="6375"/>
                    </a:lnTo>
                    <a:lnTo>
                      <a:pt x="1793" y="7570"/>
                    </a:lnTo>
                    <a:lnTo>
                      <a:pt x="1129" y="8898"/>
                    </a:lnTo>
                    <a:lnTo>
                      <a:pt x="664" y="10226"/>
                    </a:lnTo>
                    <a:lnTo>
                      <a:pt x="333" y="11620"/>
                    </a:lnTo>
                    <a:lnTo>
                      <a:pt x="67" y="13081"/>
                    </a:lnTo>
                    <a:lnTo>
                      <a:pt x="1" y="14608"/>
                    </a:lnTo>
                    <a:lnTo>
                      <a:pt x="67" y="15471"/>
                    </a:lnTo>
                    <a:lnTo>
                      <a:pt x="133" y="16334"/>
                    </a:lnTo>
                    <a:lnTo>
                      <a:pt x="200" y="17197"/>
                    </a:lnTo>
                    <a:lnTo>
                      <a:pt x="333" y="17994"/>
                    </a:lnTo>
                    <a:lnTo>
                      <a:pt x="532" y="18791"/>
                    </a:lnTo>
                    <a:lnTo>
                      <a:pt x="731" y="19521"/>
                    </a:lnTo>
                    <a:lnTo>
                      <a:pt x="996" y="20252"/>
                    </a:lnTo>
                    <a:lnTo>
                      <a:pt x="1262" y="20916"/>
                    </a:lnTo>
                    <a:lnTo>
                      <a:pt x="1594" y="21580"/>
                    </a:lnTo>
                    <a:lnTo>
                      <a:pt x="1926" y="22244"/>
                    </a:lnTo>
                    <a:lnTo>
                      <a:pt x="2723" y="23439"/>
                    </a:lnTo>
                    <a:lnTo>
                      <a:pt x="3586" y="24501"/>
                    </a:lnTo>
                    <a:lnTo>
                      <a:pt x="4582" y="25497"/>
                    </a:lnTo>
                    <a:lnTo>
                      <a:pt x="5644" y="26360"/>
                    </a:lnTo>
                    <a:lnTo>
                      <a:pt x="6773" y="27091"/>
                    </a:lnTo>
                    <a:lnTo>
                      <a:pt x="7968" y="27688"/>
                    </a:lnTo>
                    <a:lnTo>
                      <a:pt x="9230" y="28219"/>
                    </a:lnTo>
                    <a:lnTo>
                      <a:pt x="10491" y="28618"/>
                    </a:lnTo>
                    <a:lnTo>
                      <a:pt x="11819" y="28883"/>
                    </a:lnTo>
                    <a:lnTo>
                      <a:pt x="13214" y="29082"/>
                    </a:lnTo>
                    <a:lnTo>
                      <a:pt x="15936" y="29082"/>
                    </a:lnTo>
                    <a:lnTo>
                      <a:pt x="17264" y="28883"/>
                    </a:lnTo>
                    <a:lnTo>
                      <a:pt x="18592" y="28618"/>
                    </a:lnTo>
                    <a:lnTo>
                      <a:pt x="19853" y="28219"/>
                    </a:lnTo>
                    <a:lnTo>
                      <a:pt x="21115" y="27688"/>
                    </a:lnTo>
                    <a:lnTo>
                      <a:pt x="22310" y="27024"/>
                    </a:lnTo>
                    <a:lnTo>
                      <a:pt x="23439" y="26294"/>
                    </a:lnTo>
                    <a:lnTo>
                      <a:pt x="24501" y="25431"/>
                    </a:lnTo>
                    <a:lnTo>
                      <a:pt x="25497" y="24501"/>
                    </a:lnTo>
                    <a:lnTo>
                      <a:pt x="26360" y="23439"/>
                    </a:lnTo>
                    <a:lnTo>
                      <a:pt x="27157" y="22244"/>
                    </a:lnTo>
                    <a:lnTo>
                      <a:pt x="27489" y="21580"/>
                    </a:lnTo>
                    <a:lnTo>
                      <a:pt x="27821" y="20916"/>
                    </a:lnTo>
                    <a:lnTo>
                      <a:pt x="28087" y="20185"/>
                    </a:lnTo>
                    <a:lnTo>
                      <a:pt x="28352" y="19455"/>
                    </a:lnTo>
                    <a:lnTo>
                      <a:pt x="28551" y="18724"/>
                    </a:lnTo>
                    <a:lnTo>
                      <a:pt x="28751" y="17928"/>
                    </a:lnTo>
                    <a:lnTo>
                      <a:pt x="28883" y="17131"/>
                    </a:lnTo>
                    <a:lnTo>
                      <a:pt x="28950" y="16268"/>
                    </a:lnTo>
                    <a:lnTo>
                      <a:pt x="29016" y="15405"/>
                    </a:lnTo>
                    <a:lnTo>
                      <a:pt x="29082" y="14541"/>
                    </a:lnTo>
                    <a:lnTo>
                      <a:pt x="29016" y="13014"/>
                    </a:lnTo>
                    <a:lnTo>
                      <a:pt x="28751" y="11554"/>
                    </a:lnTo>
                    <a:lnTo>
                      <a:pt x="28419" y="10159"/>
                    </a:lnTo>
                    <a:lnTo>
                      <a:pt x="27954" y="8831"/>
                    </a:lnTo>
                    <a:lnTo>
                      <a:pt x="27356" y="7570"/>
                    </a:lnTo>
                    <a:lnTo>
                      <a:pt x="26626" y="6375"/>
                    </a:lnTo>
                    <a:lnTo>
                      <a:pt x="25829" y="5246"/>
                    </a:lnTo>
                    <a:lnTo>
                      <a:pt x="24899" y="4183"/>
                    </a:lnTo>
                    <a:lnTo>
                      <a:pt x="23904" y="3254"/>
                    </a:lnTo>
                    <a:lnTo>
                      <a:pt x="22775" y="2457"/>
                    </a:lnTo>
                    <a:lnTo>
                      <a:pt x="21580" y="1727"/>
                    </a:lnTo>
                    <a:lnTo>
                      <a:pt x="20318" y="1129"/>
                    </a:lnTo>
                    <a:lnTo>
                      <a:pt x="18990" y="664"/>
                    </a:lnTo>
                    <a:lnTo>
                      <a:pt x="17596" y="266"/>
                    </a:lnTo>
                    <a:lnTo>
                      <a:pt x="16135" y="67"/>
                    </a:lnTo>
                    <a:lnTo>
                      <a:pt x="1460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08" name="Google Shape;4308;g34ed79b00d1_0_4296"/>
              <p:cNvSpPr/>
              <p:nvPr/>
            </p:nvSpPr>
            <p:spPr>
              <a:xfrm>
                <a:off x="4988525" y="4354750"/>
                <a:ext cx="727075" cy="727075"/>
              </a:xfrm>
              <a:custGeom>
                <a:rect b="b" l="l" r="r" t="t"/>
                <a:pathLst>
                  <a:path extrusionOk="0" fill="none" h="29083" w="29083">
                    <a:moveTo>
                      <a:pt x="1" y="14608"/>
                    </a:moveTo>
                    <a:lnTo>
                      <a:pt x="1" y="14608"/>
                    </a:lnTo>
                    <a:lnTo>
                      <a:pt x="67" y="13081"/>
                    </a:lnTo>
                    <a:lnTo>
                      <a:pt x="333" y="11620"/>
                    </a:lnTo>
                    <a:lnTo>
                      <a:pt x="664" y="10226"/>
                    </a:lnTo>
                    <a:lnTo>
                      <a:pt x="1129" y="8898"/>
                    </a:lnTo>
                    <a:lnTo>
                      <a:pt x="1793" y="7570"/>
                    </a:lnTo>
                    <a:lnTo>
                      <a:pt x="2457" y="6375"/>
                    </a:lnTo>
                    <a:lnTo>
                      <a:pt x="3320" y="5246"/>
                    </a:lnTo>
                    <a:lnTo>
                      <a:pt x="4250" y="4250"/>
                    </a:lnTo>
                    <a:lnTo>
                      <a:pt x="5312" y="3320"/>
                    </a:lnTo>
                    <a:lnTo>
                      <a:pt x="6375" y="2457"/>
                    </a:lnTo>
                    <a:lnTo>
                      <a:pt x="7636" y="1727"/>
                    </a:lnTo>
                    <a:lnTo>
                      <a:pt x="8898" y="1129"/>
                    </a:lnTo>
                    <a:lnTo>
                      <a:pt x="10226" y="664"/>
                    </a:lnTo>
                    <a:lnTo>
                      <a:pt x="11620" y="332"/>
                    </a:lnTo>
                    <a:lnTo>
                      <a:pt x="13081" y="67"/>
                    </a:lnTo>
                    <a:lnTo>
                      <a:pt x="14608" y="0"/>
                    </a:lnTo>
                    <a:lnTo>
                      <a:pt x="14608" y="0"/>
                    </a:lnTo>
                    <a:lnTo>
                      <a:pt x="16135" y="67"/>
                    </a:lnTo>
                    <a:lnTo>
                      <a:pt x="17596" y="266"/>
                    </a:lnTo>
                    <a:lnTo>
                      <a:pt x="18990" y="664"/>
                    </a:lnTo>
                    <a:lnTo>
                      <a:pt x="20318" y="1129"/>
                    </a:lnTo>
                    <a:lnTo>
                      <a:pt x="21580" y="1727"/>
                    </a:lnTo>
                    <a:lnTo>
                      <a:pt x="22775" y="2457"/>
                    </a:lnTo>
                    <a:lnTo>
                      <a:pt x="23904" y="3254"/>
                    </a:lnTo>
                    <a:lnTo>
                      <a:pt x="24899" y="4183"/>
                    </a:lnTo>
                    <a:lnTo>
                      <a:pt x="25829" y="5246"/>
                    </a:lnTo>
                    <a:lnTo>
                      <a:pt x="26626" y="6375"/>
                    </a:lnTo>
                    <a:lnTo>
                      <a:pt x="27356" y="7570"/>
                    </a:lnTo>
                    <a:lnTo>
                      <a:pt x="27954" y="8831"/>
                    </a:lnTo>
                    <a:lnTo>
                      <a:pt x="28419" y="10159"/>
                    </a:lnTo>
                    <a:lnTo>
                      <a:pt x="28751" y="11554"/>
                    </a:lnTo>
                    <a:lnTo>
                      <a:pt x="29016" y="13014"/>
                    </a:lnTo>
                    <a:lnTo>
                      <a:pt x="29082" y="14541"/>
                    </a:lnTo>
                    <a:lnTo>
                      <a:pt x="29082" y="14541"/>
                    </a:lnTo>
                    <a:lnTo>
                      <a:pt x="29016" y="15405"/>
                    </a:lnTo>
                    <a:lnTo>
                      <a:pt x="28950" y="16268"/>
                    </a:lnTo>
                    <a:lnTo>
                      <a:pt x="28883" y="17131"/>
                    </a:lnTo>
                    <a:lnTo>
                      <a:pt x="28751" y="17928"/>
                    </a:lnTo>
                    <a:lnTo>
                      <a:pt x="28551" y="18724"/>
                    </a:lnTo>
                    <a:lnTo>
                      <a:pt x="28352" y="19455"/>
                    </a:lnTo>
                    <a:lnTo>
                      <a:pt x="28087" y="20185"/>
                    </a:lnTo>
                    <a:lnTo>
                      <a:pt x="27821" y="20916"/>
                    </a:lnTo>
                    <a:lnTo>
                      <a:pt x="27489" y="21580"/>
                    </a:lnTo>
                    <a:lnTo>
                      <a:pt x="27157" y="22244"/>
                    </a:lnTo>
                    <a:lnTo>
                      <a:pt x="26360" y="23439"/>
                    </a:lnTo>
                    <a:lnTo>
                      <a:pt x="25497" y="24501"/>
                    </a:lnTo>
                    <a:lnTo>
                      <a:pt x="24501" y="25431"/>
                    </a:lnTo>
                    <a:lnTo>
                      <a:pt x="23439" y="26294"/>
                    </a:lnTo>
                    <a:lnTo>
                      <a:pt x="22310" y="27024"/>
                    </a:lnTo>
                    <a:lnTo>
                      <a:pt x="21115" y="27688"/>
                    </a:lnTo>
                    <a:lnTo>
                      <a:pt x="19853" y="28219"/>
                    </a:lnTo>
                    <a:lnTo>
                      <a:pt x="18592" y="28618"/>
                    </a:lnTo>
                    <a:lnTo>
                      <a:pt x="17264" y="28883"/>
                    </a:lnTo>
                    <a:lnTo>
                      <a:pt x="15936" y="29082"/>
                    </a:lnTo>
                    <a:lnTo>
                      <a:pt x="14542" y="29082"/>
                    </a:lnTo>
                    <a:lnTo>
                      <a:pt x="13214" y="29082"/>
                    </a:lnTo>
                    <a:lnTo>
                      <a:pt x="11819" y="28883"/>
                    </a:lnTo>
                    <a:lnTo>
                      <a:pt x="10491" y="28618"/>
                    </a:lnTo>
                    <a:lnTo>
                      <a:pt x="9230" y="28219"/>
                    </a:lnTo>
                    <a:lnTo>
                      <a:pt x="7968" y="27688"/>
                    </a:lnTo>
                    <a:lnTo>
                      <a:pt x="6773" y="27091"/>
                    </a:lnTo>
                    <a:lnTo>
                      <a:pt x="5644" y="26360"/>
                    </a:lnTo>
                    <a:lnTo>
                      <a:pt x="4582" y="25497"/>
                    </a:lnTo>
                    <a:lnTo>
                      <a:pt x="3586" y="24501"/>
                    </a:lnTo>
                    <a:lnTo>
                      <a:pt x="2723" y="23439"/>
                    </a:lnTo>
                    <a:lnTo>
                      <a:pt x="1926" y="22244"/>
                    </a:lnTo>
                    <a:lnTo>
                      <a:pt x="1594" y="21580"/>
                    </a:lnTo>
                    <a:lnTo>
                      <a:pt x="1262" y="20916"/>
                    </a:lnTo>
                    <a:lnTo>
                      <a:pt x="996" y="20252"/>
                    </a:lnTo>
                    <a:lnTo>
                      <a:pt x="731" y="19521"/>
                    </a:lnTo>
                    <a:lnTo>
                      <a:pt x="532" y="18791"/>
                    </a:lnTo>
                    <a:lnTo>
                      <a:pt x="333" y="17994"/>
                    </a:lnTo>
                    <a:lnTo>
                      <a:pt x="200" y="17197"/>
                    </a:lnTo>
                    <a:lnTo>
                      <a:pt x="133" y="16334"/>
                    </a:lnTo>
                    <a:lnTo>
                      <a:pt x="67" y="15471"/>
                    </a:lnTo>
                    <a:lnTo>
                      <a:pt x="1" y="14608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09" name="Google Shape;4309;g34ed79b00d1_0_4296"/>
              <p:cNvSpPr/>
              <p:nvPr/>
            </p:nvSpPr>
            <p:spPr>
              <a:xfrm>
                <a:off x="5053275" y="4416175"/>
                <a:ext cx="599250" cy="607550"/>
              </a:xfrm>
              <a:custGeom>
                <a:rect b="b" l="l" r="r" t="t"/>
                <a:pathLst>
                  <a:path extrusionOk="0" fill="none" h="24302" w="23970">
                    <a:moveTo>
                      <a:pt x="23969" y="12151"/>
                    </a:moveTo>
                    <a:lnTo>
                      <a:pt x="23969" y="12151"/>
                    </a:lnTo>
                    <a:lnTo>
                      <a:pt x="23903" y="10690"/>
                    </a:lnTo>
                    <a:lnTo>
                      <a:pt x="23704" y="9296"/>
                    </a:lnTo>
                    <a:lnTo>
                      <a:pt x="23372" y="8034"/>
                    </a:lnTo>
                    <a:lnTo>
                      <a:pt x="22907" y="6839"/>
                    </a:lnTo>
                    <a:lnTo>
                      <a:pt x="22376" y="5777"/>
                    </a:lnTo>
                    <a:lnTo>
                      <a:pt x="21778" y="4781"/>
                    </a:lnTo>
                    <a:lnTo>
                      <a:pt x="21048" y="3851"/>
                    </a:lnTo>
                    <a:lnTo>
                      <a:pt x="20185" y="3054"/>
                    </a:lnTo>
                    <a:lnTo>
                      <a:pt x="19322" y="2324"/>
                    </a:lnTo>
                    <a:lnTo>
                      <a:pt x="18392" y="1726"/>
                    </a:lnTo>
                    <a:lnTo>
                      <a:pt x="17396" y="1195"/>
                    </a:lnTo>
                    <a:lnTo>
                      <a:pt x="16400" y="730"/>
                    </a:lnTo>
                    <a:lnTo>
                      <a:pt x="15338" y="398"/>
                    </a:lnTo>
                    <a:lnTo>
                      <a:pt x="14209" y="199"/>
                    </a:lnTo>
                    <a:lnTo>
                      <a:pt x="13080" y="67"/>
                    </a:lnTo>
                    <a:lnTo>
                      <a:pt x="12018" y="0"/>
                    </a:lnTo>
                    <a:lnTo>
                      <a:pt x="10889" y="0"/>
                    </a:lnTo>
                    <a:lnTo>
                      <a:pt x="9760" y="199"/>
                    </a:lnTo>
                    <a:lnTo>
                      <a:pt x="8632" y="398"/>
                    </a:lnTo>
                    <a:lnTo>
                      <a:pt x="7569" y="730"/>
                    </a:lnTo>
                    <a:lnTo>
                      <a:pt x="6573" y="1129"/>
                    </a:lnTo>
                    <a:lnTo>
                      <a:pt x="5577" y="1660"/>
                    </a:lnTo>
                    <a:lnTo>
                      <a:pt x="4648" y="2258"/>
                    </a:lnTo>
                    <a:lnTo>
                      <a:pt x="3785" y="2988"/>
                    </a:lnTo>
                    <a:lnTo>
                      <a:pt x="2921" y="3785"/>
                    </a:lnTo>
                    <a:lnTo>
                      <a:pt x="2191" y="4714"/>
                    </a:lnTo>
                    <a:lnTo>
                      <a:pt x="1594" y="5710"/>
                    </a:lnTo>
                    <a:lnTo>
                      <a:pt x="1062" y="6773"/>
                    </a:lnTo>
                    <a:lnTo>
                      <a:pt x="598" y="7968"/>
                    </a:lnTo>
                    <a:lnTo>
                      <a:pt x="266" y="9229"/>
                    </a:lnTo>
                    <a:lnTo>
                      <a:pt x="66" y="10624"/>
                    </a:lnTo>
                    <a:lnTo>
                      <a:pt x="0" y="12084"/>
                    </a:lnTo>
                    <a:lnTo>
                      <a:pt x="0" y="12084"/>
                    </a:lnTo>
                    <a:lnTo>
                      <a:pt x="66" y="13545"/>
                    </a:lnTo>
                    <a:lnTo>
                      <a:pt x="266" y="14940"/>
                    </a:lnTo>
                    <a:lnTo>
                      <a:pt x="598" y="16201"/>
                    </a:lnTo>
                    <a:lnTo>
                      <a:pt x="1062" y="17396"/>
                    </a:lnTo>
                    <a:lnTo>
                      <a:pt x="1594" y="18459"/>
                    </a:lnTo>
                    <a:lnTo>
                      <a:pt x="2191" y="19521"/>
                    </a:lnTo>
                    <a:lnTo>
                      <a:pt x="2921" y="20384"/>
                    </a:lnTo>
                    <a:lnTo>
                      <a:pt x="3785" y="21181"/>
                    </a:lnTo>
                    <a:lnTo>
                      <a:pt x="4648" y="21911"/>
                    </a:lnTo>
                    <a:lnTo>
                      <a:pt x="5577" y="22575"/>
                    </a:lnTo>
                    <a:lnTo>
                      <a:pt x="6573" y="23040"/>
                    </a:lnTo>
                    <a:lnTo>
                      <a:pt x="7569" y="23505"/>
                    </a:lnTo>
                    <a:lnTo>
                      <a:pt x="8632" y="23837"/>
                    </a:lnTo>
                    <a:lnTo>
                      <a:pt x="9760" y="24102"/>
                    </a:lnTo>
                    <a:lnTo>
                      <a:pt x="10889" y="24235"/>
                    </a:lnTo>
                    <a:lnTo>
                      <a:pt x="12018" y="24302"/>
                    </a:lnTo>
                    <a:lnTo>
                      <a:pt x="13080" y="24235"/>
                    </a:lnTo>
                    <a:lnTo>
                      <a:pt x="14209" y="24102"/>
                    </a:lnTo>
                    <a:lnTo>
                      <a:pt x="15338" y="23837"/>
                    </a:lnTo>
                    <a:lnTo>
                      <a:pt x="16400" y="23571"/>
                    </a:lnTo>
                    <a:lnTo>
                      <a:pt x="17396" y="23106"/>
                    </a:lnTo>
                    <a:lnTo>
                      <a:pt x="18392" y="22575"/>
                    </a:lnTo>
                    <a:lnTo>
                      <a:pt x="19322" y="21978"/>
                    </a:lnTo>
                    <a:lnTo>
                      <a:pt x="20185" y="21247"/>
                    </a:lnTo>
                    <a:lnTo>
                      <a:pt x="21048" y="20450"/>
                    </a:lnTo>
                    <a:lnTo>
                      <a:pt x="21778" y="19587"/>
                    </a:lnTo>
                    <a:lnTo>
                      <a:pt x="22376" y="18591"/>
                    </a:lnTo>
                    <a:lnTo>
                      <a:pt x="22907" y="17463"/>
                    </a:lnTo>
                    <a:lnTo>
                      <a:pt x="23372" y="16267"/>
                    </a:lnTo>
                    <a:lnTo>
                      <a:pt x="23704" y="15006"/>
                    </a:lnTo>
                    <a:lnTo>
                      <a:pt x="23903" y="13612"/>
                    </a:lnTo>
                    <a:lnTo>
                      <a:pt x="23969" y="12151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10" name="Google Shape;4310;g34ed79b00d1_0_4296"/>
              <p:cNvSpPr/>
              <p:nvPr/>
            </p:nvSpPr>
            <p:spPr>
              <a:xfrm>
                <a:off x="5212625" y="4510775"/>
                <a:ext cx="305450" cy="400075"/>
              </a:xfrm>
              <a:custGeom>
                <a:rect b="b" l="l" r="r" t="t"/>
                <a:pathLst>
                  <a:path extrusionOk="0" fill="none" h="16003" w="12218">
                    <a:moveTo>
                      <a:pt x="0" y="67"/>
                    </a:moveTo>
                    <a:lnTo>
                      <a:pt x="0" y="67"/>
                    </a:lnTo>
                    <a:lnTo>
                      <a:pt x="4316" y="1"/>
                    </a:lnTo>
                    <a:lnTo>
                      <a:pt x="5312" y="1"/>
                    </a:lnTo>
                    <a:lnTo>
                      <a:pt x="6308" y="67"/>
                    </a:lnTo>
                    <a:lnTo>
                      <a:pt x="7237" y="200"/>
                    </a:lnTo>
                    <a:lnTo>
                      <a:pt x="8167" y="333"/>
                    </a:lnTo>
                    <a:lnTo>
                      <a:pt x="8964" y="532"/>
                    </a:lnTo>
                    <a:lnTo>
                      <a:pt x="9694" y="864"/>
                    </a:lnTo>
                    <a:lnTo>
                      <a:pt x="10358" y="1262"/>
                    </a:lnTo>
                    <a:lnTo>
                      <a:pt x="10889" y="1727"/>
                    </a:lnTo>
                    <a:lnTo>
                      <a:pt x="11088" y="2059"/>
                    </a:lnTo>
                    <a:lnTo>
                      <a:pt x="11354" y="2325"/>
                    </a:lnTo>
                    <a:lnTo>
                      <a:pt x="11487" y="2723"/>
                    </a:lnTo>
                    <a:lnTo>
                      <a:pt x="11686" y="3055"/>
                    </a:lnTo>
                    <a:lnTo>
                      <a:pt x="11752" y="3520"/>
                    </a:lnTo>
                    <a:lnTo>
                      <a:pt x="11885" y="3918"/>
                    </a:lnTo>
                    <a:lnTo>
                      <a:pt x="11952" y="4981"/>
                    </a:lnTo>
                    <a:lnTo>
                      <a:pt x="11952" y="4981"/>
                    </a:lnTo>
                    <a:lnTo>
                      <a:pt x="11885" y="5844"/>
                    </a:lnTo>
                    <a:lnTo>
                      <a:pt x="11686" y="6640"/>
                    </a:lnTo>
                    <a:lnTo>
                      <a:pt x="11420" y="7371"/>
                    </a:lnTo>
                    <a:lnTo>
                      <a:pt x="11088" y="7968"/>
                    </a:lnTo>
                    <a:lnTo>
                      <a:pt x="10624" y="8433"/>
                    </a:lnTo>
                    <a:lnTo>
                      <a:pt x="10093" y="8898"/>
                    </a:lnTo>
                    <a:lnTo>
                      <a:pt x="9495" y="9230"/>
                    </a:lnTo>
                    <a:lnTo>
                      <a:pt x="8765" y="9496"/>
                    </a:lnTo>
                    <a:lnTo>
                      <a:pt x="12217" y="16003"/>
                    </a:lnTo>
                    <a:lnTo>
                      <a:pt x="8897" y="16003"/>
                    </a:lnTo>
                    <a:lnTo>
                      <a:pt x="5710" y="9894"/>
                    </a:lnTo>
                    <a:lnTo>
                      <a:pt x="3187" y="9894"/>
                    </a:lnTo>
                    <a:lnTo>
                      <a:pt x="3187" y="16003"/>
                    </a:lnTo>
                    <a:lnTo>
                      <a:pt x="0" y="16003"/>
                    </a:lnTo>
                    <a:lnTo>
                      <a:pt x="0" y="67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11" name="Google Shape;4311;g34ed79b00d1_0_4296"/>
              <p:cNvSpPr/>
              <p:nvPr/>
            </p:nvSpPr>
            <p:spPr>
              <a:xfrm>
                <a:off x="5292300" y="4582150"/>
                <a:ext cx="139450" cy="116225"/>
              </a:xfrm>
              <a:custGeom>
                <a:rect b="b" l="l" r="r" t="t"/>
                <a:pathLst>
                  <a:path extrusionOk="0" fill="none" h="4649" w="5578">
                    <a:moveTo>
                      <a:pt x="5578" y="2258"/>
                    </a:moveTo>
                    <a:lnTo>
                      <a:pt x="5578" y="2258"/>
                    </a:lnTo>
                    <a:lnTo>
                      <a:pt x="5578" y="1860"/>
                    </a:lnTo>
                    <a:lnTo>
                      <a:pt x="5445" y="1462"/>
                    </a:lnTo>
                    <a:lnTo>
                      <a:pt x="5312" y="1130"/>
                    </a:lnTo>
                    <a:lnTo>
                      <a:pt x="5113" y="798"/>
                    </a:lnTo>
                    <a:lnTo>
                      <a:pt x="4847" y="598"/>
                    </a:lnTo>
                    <a:lnTo>
                      <a:pt x="4582" y="399"/>
                    </a:lnTo>
                    <a:lnTo>
                      <a:pt x="4183" y="266"/>
                    </a:lnTo>
                    <a:lnTo>
                      <a:pt x="3851" y="200"/>
                    </a:lnTo>
                    <a:lnTo>
                      <a:pt x="2988" y="67"/>
                    </a:lnTo>
                    <a:lnTo>
                      <a:pt x="2059" y="1"/>
                    </a:lnTo>
                    <a:lnTo>
                      <a:pt x="0" y="1"/>
                    </a:lnTo>
                    <a:lnTo>
                      <a:pt x="0" y="4649"/>
                    </a:lnTo>
                    <a:lnTo>
                      <a:pt x="0" y="4649"/>
                    </a:lnTo>
                    <a:lnTo>
                      <a:pt x="2059" y="4649"/>
                    </a:lnTo>
                    <a:lnTo>
                      <a:pt x="2988" y="4582"/>
                    </a:lnTo>
                    <a:lnTo>
                      <a:pt x="3851" y="4516"/>
                    </a:lnTo>
                    <a:lnTo>
                      <a:pt x="4250" y="4383"/>
                    </a:lnTo>
                    <a:lnTo>
                      <a:pt x="4582" y="4250"/>
                    </a:lnTo>
                    <a:lnTo>
                      <a:pt x="4847" y="4051"/>
                    </a:lnTo>
                    <a:lnTo>
                      <a:pt x="5113" y="3852"/>
                    </a:lnTo>
                    <a:lnTo>
                      <a:pt x="5312" y="3520"/>
                    </a:lnTo>
                    <a:lnTo>
                      <a:pt x="5445" y="3188"/>
                    </a:lnTo>
                    <a:lnTo>
                      <a:pt x="5578" y="2790"/>
                    </a:lnTo>
                    <a:lnTo>
                      <a:pt x="5578" y="2258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12" name="Google Shape;4312;g34ed79b00d1_0_4296"/>
              <p:cNvSpPr/>
              <p:nvPr/>
            </p:nvSpPr>
            <p:spPr>
              <a:xfrm>
                <a:off x="1703525" y="4240200"/>
                <a:ext cx="1075650" cy="1236675"/>
              </a:xfrm>
              <a:custGeom>
                <a:rect b="b" l="l" r="r" t="t"/>
                <a:pathLst>
                  <a:path extrusionOk="0" h="49467" w="43026">
                    <a:moveTo>
                      <a:pt x="0" y="1"/>
                    </a:moveTo>
                    <a:lnTo>
                      <a:pt x="0" y="49467"/>
                    </a:lnTo>
                    <a:lnTo>
                      <a:pt x="43026" y="24634"/>
                    </a:lnTo>
                    <a:lnTo>
                      <a:pt x="39905" y="23904"/>
                    </a:lnTo>
                    <a:lnTo>
                      <a:pt x="36917" y="23041"/>
                    </a:lnTo>
                    <a:lnTo>
                      <a:pt x="33929" y="22111"/>
                    </a:lnTo>
                    <a:lnTo>
                      <a:pt x="30942" y="21049"/>
                    </a:lnTo>
                    <a:lnTo>
                      <a:pt x="28020" y="19854"/>
                    </a:lnTo>
                    <a:lnTo>
                      <a:pt x="25165" y="18592"/>
                    </a:lnTo>
                    <a:lnTo>
                      <a:pt x="22376" y="17198"/>
                    </a:lnTo>
                    <a:lnTo>
                      <a:pt x="19654" y="15671"/>
                    </a:lnTo>
                    <a:lnTo>
                      <a:pt x="16932" y="14077"/>
                    </a:lnTo>
                    <a:lnTo>
                      <a:pt x="14342" y="12351"/>
                    </a:lnTo>
                    <a:lnTo>
                      <a:pt x="11753" y="10558"/>
                    </a:lnTo>
                    <a:lnTo>
                      <a:pt x="9296" y="8633"/>
                    </a:lnTo>
                    <a:lnTo>
                      <a:pt x="6839" y="6641"/>
                    </a:lnTo>
                    <a:lnTo>
                      <a:pt x="4515" y="4516"/>
                    </a:lnTo>
                    <a:lnTo>
                      <a:pt x="2258" y="232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13" name="Google Shape;4313;g34ed79b00d1_0_4296"/>
              <p:cNvSpPr/>
              <p:nvPr/>
            </p:nvSpPr>
            <p:spPr>
              <a:xfrm>
                <a:off x="1703525" y="4240200"/>
                <a:ext cx="1075650" cy="1236675"/>
              </a:xfrm>
              <a:custGeom>
                <a:rect b="b" l="l" r="r" t="t"/>
                <a:pathLst>
                  <a:path extrusionOk="0" fill="none" h="49467" w="43026">
                    <a:moveTo>
                      <a:pt x="0" y="1"/>
                    </a:moveTo>
                    <a:lnTo>
                      <a:pt x="0" y="49467"/>
                    </a:lnTo>
                    <a:lnTo>
                      <a:pt x="43026" y="24634"/>
                    </a:lnTo>
                    <a:lnTo>
                      <a:pt x="43026" y="24634"/>
                    </a:lnTo>
                    <a:lnTo>
                      <a:pt x="39905" y="23904"/>
                    </a:lnTo>
                    <a:lnTo>
                      <a:pt x="36917" y="23041"/>
                    </a:lnTo>
                    <a:lnTo>
                      <a:pt x="33929" y="22111"/>
                    </a:lnTo>
                    <a:lnTo>
                      <a:pt x="30942" y="21049"/>
                    </a:lnTo>
                    <a:lnTo>
                      <a:pt x="28020" y="19854"/>
                    </a:lnTo>
                    <a:lnTo>
                      <a:pt x="25165" y="18592"/>
                    </a:lnTo>
                    <a:lnTo>
                      <a:pt x="22376" y="17198"/>
                    </a:lnTo>
                    <a:lnTo>
                      <a:pt x="19654" y="15671"/>
                    </a:lnTo>
                    <a:lnTo>
                      <a:pt x="16932" y="14077"/>
                    </a:lnTo>
                    <a:lnTo>
                      <a:pt x="14342" y="12351"/>
                    </a:lnTo>
                    <a:lnTo>
                      <a:pt x="11753" y="10558"/>
                    </a:lnTo>
                    <a:lnTo>
                      <a:pt x="9296" y="8633"/>
                    </a:lnTo>
                    <a:lnTo>
                      <a:pt x="6839" y="6641"/>
                    </a:lnTo>
                    <a:lnTo>
                      <a:pt x="4515" y="4516"/>
                    </a:lnTo>
                    <a:lnTo>
                      <a:pt x="2258" y="2325"/>
                    </a:lnTo>
                    <a:lnTo>
                      <a:pt x="0" y="1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14" name="Google Shape;4314;g34ed79b00d1_0_4296"/>
              <p:cNvSpPr/>
              <p:nvPr/>
            </p:nvSpPr>
            <p:spPr>
              <a:xfrm>
                <a:off x="1703525" y="238125"/>
                <a:ext cx="1067350" cy="1228375"/>
              </a:xfrm>
              <a:custGeom>
                <a:rect b="b" l="l" r="r" t="t"/>
                <a:pathLst>
                  <a:path extrusionOk="0" h="49135" w="42694">
                    <a:moveTo>
                      <a:pt x="0" y="0"/>
                    </a:moveTo>
                    <a:lnTo>
                      <a:pt x="0" y="49134"/>
                    </a:lnTo>
                    <a:lnTo>
                      <a:pt x="2324" y="46744"/>
                    </a:lnTo>
                    <a:lnTo>
                      <a:pt x="4648" y="44486"/>
                    </a:lnTo>
                    <a:lnTo>
                      <a:pt x="7105" y="42362"/>
                    </a:lnTo>
                    <a:lnTo>
                      <a:pt x="9628" y="40303"/>
                    </a:lnTo>
                    <a:lnTo>
                      <a:pt x="12151" y="38378"/>
                    </a:lnTo>
                    <a:lnTo>
                      <a:pt x="14741" y="36585"/>
                    </a:lnTo>
                    <a:lnTo>
                      <a:pt x="17397" y="34859"/>
                    </a:lnTo>
                    <a:lnTo>
                      <a:pt x="20119" y="33265"/>
                    </a:lnTo>
                    <a:lnTo>
                      <a:pt x="22841" y="31804"/>
                    </a:lnTo>
                    <a:lnTo>
                      <a:pt x="25630" y="30410"/>
                    </a:lnTo>
                    <a:lnTo>
                      <a:pt x="28418" y="29148"/>
                    </a:lnTo>
                    <a:lnTo>
                      <a:pt x="31274" y="28020"/>
                    </a:lnTo>
                    <a:lnTo>
                      <a:pt x="34129" y="27024"/>
                    </a:lnTo>
                    <a:lnTo>
                      <a:pt x="36984" y="26094"/>
                    </a:lnTo>
                    <a:lnTo>
                      <a:pt x="39839" y="25297"/>
                    </a:lnTo>
                    <a:lnTo>
                      <a:pt x="42694" y="2463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15" name="Google Shape;4315;g34ed79b00d1_0_4296"/>
              <p:cNvSpPr/>
              <p:nvPr/>
            </p:nvSpPr>
            <p:spPr>
              <a:xfrm>
                <a:off x="1703525" y="238125"/>
                <a:ext cx="1067350" cy="1228375"/>
              </a:xfrm>
              <a:custGeom>
                <a:rect b="b" l="l" r="r" t="t"/>
                <a:pathLst>
                  <a:path extrusionOk="0" fill="none" h="49135" w="42694">
                    <a:moveTo>
                      <a:pt x="42694" y="24633"/>
                    </a:moveTo>
                    <a:lnTo>
                      <a:pt x="0" y="0"/>
                    </a:lnTo>
                    <a:lnTo>
                      <a:pt x="0" y="49134"/>
                    </a:lnTo>
                    <a:lnTo>
                      <a:pt x="0" y="49134"/>
                    </a:lnTo>
                    <a:lnTo>
                      <a:pt x="2324" y="46744"/>
                    </a:lnTo>
                    <a:lnTo>
                      <a:pt x="4648" y="44486"/>
                    </a:lnTo>
                    <a:lnTo>
                      <a:pt x="7105" y="42362"/>
                    </a:lnTo>
                    <a:lnTo>
                      <a:pt x="9628" y="40303"/>
                    </a:lnTo>
                    <a:lnTo>
                      <a:pt x="12151" y="38378"/>
                    </a:lnTo>
                    <a:lnTo>
                      <a:pt x="14741" y="36585"/>
                    </a:lnTo>
                    <a:lnTo>
                      <a:pt x="17397" y="34859"/>
                    </a:lnTo>
                    <a:lnTo>
                      <a:pt x="20119" y="33265"/>
                    </a:lnTo>
                    <a:lnTo>
                      <a:pt x="22841" y="31804"/>
                    </a:lnTo>
                    <a:lnTo>
                      <a:pt x="25630" y="30410"/>
                    </a:lnTo>
                    <a:lnTo>
                      <a:pt x="28418" y="29148"/>
                    </a:lnTo>
                    <a:lnTo>
                      <a:pt x="31274" y="28020"/>
                    </a:lnTo>
                    <a:lnTo>
                      <a:pt x="34129" y="27024"/>
                    </a:lnTo>
                    <a:lnTo>
                      <a:pt x="36984" y="26094"/>
                    </a:lnTo>
                    <a:lnTo>
                      <a:pt x="39839" y="25297"/>
                    </a:lnTo>
                    <a:lnTo>
                      <a:pt x="42694" y="24633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16" name="Google Shape;4316;g34ed79b00d1_0_4296"/>
              <p:cNvSpPr/>
              <p:nvPr/>
            </p:nvSpPr>
            <p:spPr>
              <a:xfrm>
                <a:off x="5162825" y="2236675"/>
                <a:ext cx="1077300" cy="1243300"/>
              </a:xfrm>
              <a:custGeom>
                <a:rect b="b" l="l" r="r" t="t"/>
                <a:pathLst>
                  <a:path extrusionOk="0" h="49732" w="43092">
                    <a:moveTo>
                      <a:pt x="133" y="0"/>
                    </a:moveTo>
                    <a:lnTo>
                      <a:pt x="996" y="3055"/>
                    </a:lnTo>
                    <a:lnTo>
                      <a:pt x="1793" y="6109"/>
                    </a:lnTo>
                    <a:lnTo>
                      <a:pt x="2457" y="9163"/>
                    </a:lnTo>
                    <a:lnTo>
                      <a:pt x="2988" y="12284"/>
                    </a:lnTo>
                    <a:lnTo>
                      <a:pt x="3386" y="15405"/>
                    </a:lnTo>
                    <a:lnTo>
                      <a:pt x="3718" y="18525"/>
                    </a:lnTo>
                    <a:lnTo>
                      <a:pt x="3851" y="21646"/>
                    </a:lnTo>
                    <a:lnTo>
                      <a:pt x="3918" y="24833"/>
                    </a:lnTo>
                    <a:lnTo>
                      <a:pt x="3851" y="27954"/>
                    </a:lnTo>
                    <a:lnTo>
                      <a:pt x="3652" y="31074"/>
                    </a:lnTo>
                    <a:lnTo>
                      <a:pt x="3386" y="34261"/>
                    </a:lnTo>
                    <a:lnTo>
                      <a:pt x="2922" y="37382"/>
                    </a:lnTo>
                    <a:lnTo>
                      <a:pt x="2391" y="40503"/>
                    </a:lnTo>
                    <a:lnTo>
                      <a:pt x="1727" y="43557"/>
                    </a:lnTo>
                    <a:lnTo>
                      <a:pt x="930" y="46678"/>
                    </a:lnTo>
                    <a:lnTo>
                      <a:pt x="0" y="49732"/>
                    </a:lnTo>
                    <a:lnTo>
                      <a:pt x="43092" y="24833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17" name="Google Shape;4317;g34ed79b00d1_0_4296"/>
              <p:cNvSpPr/>
              <p:nvPr/>
            </p:nvSpPr>
            <p:spPr>
              <a:xfrm>
                <a:off x="2412325" y="1011650"/>
                <a:ext cx="1185200" cy="212500"/>
              </a:xfrm>
              <a:custGeom>
                <a:rect b="b" l="l" r="r" t="t"/>
                <a:pathLst>
                  <a:path extrusionOk="0" h="8500" w="47408">
                    <a:moveTo>
                      <a:pt x="33730" y="0"/>
                    </a:moveTo>
                    <a:lnTo>
                      <a:pt x="30410" y="67"/>
                    </a:lnTo>
                    <a:lnTo>
                      <a:pt x="27223" y="199"/>
                    </a:lnTo>
                    <a:lnTo>
                      <a:pt x="24036" y="531"/>
                    </a:lnTo>
                    <a:lnTo>
                      <a:pt x="20982" y="863"/>
                    </a:lnTo>
                    <a:lnTo>
                      <a:pt x="17994" y="1395"/>
                    </a:lnTo>
                    <a:lnTo>
                      <a:pt x="15072" y="1926"/>
                    </a:lnTo>
                    <a:lnTo>
                      <a:pt x="12284" y="2590"/>
                    </a:lnTo>
                    <a:lnTo>
                      <a:pt x="9561" y="3320"/>
                    </a:lnTo>
                    <a:lnTo>
                      <a:pt x="6972" y="4050"/>
                    </a:lnTo>
                    <a:lnTo>
                      <a:pt x="4515" y="4914"/>
                    </a:lnTo>
                    <a:lnTo>
                      <a:pt x="2191" y="5710"/>
                    </a:lnTo>
                    <a:lnTo>
                      <a:pt x="0" y="6640"/>
                    </a:lnTo>
                    <a:lnTo>
                      <a:pt x="1195" y="6374"/>
                    </a:lnTo>
                    <a:lnTo>
                      <a:pt x="2590" y="6242"/>
                    </a:lnTo>
                    <a:lnTo>
                      <a:pt x="4050" y="6109"/>
                    </a:lnTo>
                    <a:lnTo>
                      <a:pt x="5644" y="6042"/>
                    </a:lnTo>
                    <a:lnTo>
                      <a:pt x="7304" y="6042"/>
                    </a:lnTo>
                    <a:lnTo>
                      <a:pt x="9030" y="6109"/>
                    </a:lnTo>
                    <a:lnTo>
                      <a:pt x="10823" y="6175"/>
                    </a:lnTo>
                    <a:lnTo>
                      <a:pt x="12616" y="6308"/>
                    </a:lnTo>
                    <a:lnTo>
                      <a:pt x="16201" y="6706"/>
                    </a:lnTo>
                    <a:lnTo>
                      <a:pt x="19720" y="7171"/>
                    </a:lnTo>
                    <a:lnTo>
                      <a:pt x="22907" y="7769"/>
                    </a:lnTo>
                    <a:lnTo>
                      <a:pt x="24368" y="8101"/>
                    </a:lnTo>
                    <a:lnTo>
                      <a:pt x="25696" y="8499"/>
                    </a:lnTo>
                    <a:lnTo>
                      <a:pt x="26758" y="7702"/>
                    </a:lnTo>
                    <a:lnTo>
                      <a:pt x="27887" y="6972"/>
                    </a:lnTo>
                    <a:lnTo>
                      <a:pt x="29016" y="6242"/>
                    </a:lnTo>
                    <a:lnTo>
                      <a:pt x="30211" y="5578"/>
                    </a:lnTo>
                    <a:lnTo>
                      <a:pt x="31472" y="4980"/>
                    </a:lnTo>
                    <a:lnTo>
                      <a:pt x="32800" y="4382"/>
                    </a:lnTo>
                    <a:lnTo>
                      <a:pt x="34128" y="3918"/>
                    </a:lnTo>
                    <a:lnTo>
                      <a:pt x="35523" y="3386"/>
                    </a:lnTo>
                    <a:lnTo>
                      <a:pt x="36983" y="2988"/>
                    </a:lnTo>
                    <a:lnTo>
                      <a:pt x="38378" y="2590"/>
                    </a:lnTo>
                    <a:lnTo>
                      <a:pt x="39905" y="2258"/>
                    </a:lnTo>
                    <a:lnTo>
                      <a:pt x="41366" y="1992"/>
                    </a:lnTo>
                    <a:lnTo>
                      <a:pt x="42893" y="1726"/>
                    </a:lnTo>
                    <a:lnTo>
                      <a:pt x="44353" y="1527"/>
                    </a:lnTo>
                    <a:lnTo>
                      <a:pt x="45881" y="1395"/>
                    </a:lnTo>
                    <a:lnTo>
                      <a:pt x="47408" y="1262"/>
                    </a:lnTo>
                    <a:lnTo>
                      <a:pt x="45681" y="996"/>
                    </a:lnTo>
                    <a:lnTo>
                      <a:pt x="43955" y="731"/>
                    </a:lnTo>
                    <a:lnTo>
                      <a:pt x="40502" y="332"/>
                    </a:lnTo>
                    <a:lnTo>
                      <a:pt x="37116" y="133"/>
                    </a:lnTo>
                    <a:lnTo>
                      <a:pt x="3373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18" name="Google Shape;4318;g34ed79b00d1_0_4296"/>
              <p:cNvSpPr/>
              <p:nvPr/>
            </p:nvSpPr>
            <p:spPr>
              <a:xfrm>
                <a:off x="2412325" y="1011650"/>
                <a:ext cx="1185200" cy="212500"/>
              </a:xfrm>
              <a:custGeom>
                <a:rect b="b" l="l" r="r" t="t"/>
                <a:pathLst>
                  <a:path extrusionOk="0" fill="none" h="8500" w="47408">
                    <a:moveTo>
                      <a:pt x="0" y="6640"/>
                    </a:moveTo>
                    <a:lnTo>
                      <a:pt x="0" y="6640"/>
                    </a:lnTo>
                    <a:lnTo>
                      <a:pt x="1195" y="6374"/>
                    </a:lnTo>
                    <a:lnTo>
                      <a:pt x="2590" y="6242"/>
                    </a:lnTo>
                    <a:lnTo>
                      <a:pt x="4050" y="6109"/>
                    </a:lnTo>
                    <a:lnTo>
                      <a:pt x="5644" y="6042"/>
                    </a:lnTo>
                    <a:lnTo>
                      <a:pt x="7304" y="6042"/>
                    </a:lnTo>
                    <a:lnTo>
                      <a:pt x="9030" y="6109"/>
                    </a:lnTo>
                    <a:lnTo>
                      <a:pt x="10823" y="6175"/>
                    </a:lnTo>
                    <a:lnTo>
                      <a:pt x="12616" y="6308"/>
                    </a:lnTo>
                    <a:lnTo>
                      <a:pt x="16201" y="6706"/>
                    </a:lnTo>
                    <a:lnTo>
                      <a:pt x="19720" y="7171"/>
                    </a:lnTo>
                    <a:lnTo>
                      <a:pt x="22907" y="7769"/>
                    </a:lnTo>
                    <a:lnTo>
                      <a:pt x="24368" y="8101"/>
                    </a:lnTo>
                    <a:lnTo>
                      <a:pt x="25696" y="8499"/>
                    </a:lnTo>
                    <a:lnTo>
                      <a:pt x="25696" y="8499"/>
                    </a:lnTo>
                    <a:lnTo>
                      <a:pt x="26758" y="7702"/>
                    </a:lnTo>
                    <a:lnTo>
                      <a:pt x="27887" y="6972"/>
                    </a:lnTo>
                    <a:lnTo>
                      <a:pt x="29016" y="6242"/>
                    </a:lnTo>
                    <a:lnTo>
                      <a:pt x="30211" y="5578"/>
                    </a:lnTo>
                    <a:lnTo>
                      <a:pt x="31472" y="4980"/>
                    </a:lnTo>
                    <a:lnTo>
                      <a:pt x="32800" y="4382"/>
                    </a:lnTo>
                    <a:lnTo>
                      <a:pt x="34128" y="3918"/>
                    </a:lnTo>
                    <a:lnTo>
                      <a:pt x="35523" y="3386"/>
                    </a:lnTo>
                    <a:lnTo>
                      <a:pt x="36983" y="2988"/>
                    </a:lnTo>
                    <a:lnTo>
                      <a:pt x="38378" y="2590"/>
                    </a:lnTo>
                    <a:lnTo>
                      <a:pt x="39905" y="2258"/>
                    </a:lnTo>
                    <a:lnTo>
                      <a:pt x="41366" y="1992"/>
                    </a:lnTo>
                    <a:lnTo>
                      <a:pt x="42893" y="1726"/>
                    </a:lnTo>
                    <a:lnTo>
                      <a:pt x="44353" y="1527"/>
                    </a:lnTo>
                    <a:lnTo>
                      <a:pt x="45881" y="1395"/>
                    </a:lnTo>
                    <a:lnTo>
                      <a:pt x="47408" y="1262"/>
                    </a:lnTo>
                    <a:lnTo>
                      <a:pt x="47408" y="1262"/>
                    </a:lnTo>
                    <a:lnTo>
                      <a:pt x="45681" y="996"/>
                    </a:lnTo>
                    <a:lnTo>
                      <a:pt x="43955" y="731"/>
                    </a:lnTo>
                    <a:lnTo>
                      <a:pt x="40502" y="332"/>
                    </a:lnTo>
                    <a:lnTo>
                      <a:pt x="37116" y="133"/>
                    </a:lnTo>
                    <a:lnTo>
                      <a:pt x="33730" y="0"/>
                    </a:lnTo>
                    <a:lnTo>
                      <a:pt x="30410" y="67"/>
                    </a:lnTo>
                    <a:lnTo>
                      <a:pt x="27223" y="199"/>
                    </a:lnTo>
                    <a:lnTo>
                      <a:pt x="24036" y="531"/>
                    </a:lnTo>
                    <a:lnTo>
                      <a:pt x="20982" y="863"/>
                    </a:lnTo>
                    <a:lnTo>
                      <a:pt x="17994" y="1395"/>
                    </a:lnTo>
                    <a:lnTo>
                      <a:pt x="15072" y="1926"/>
                    </a:lnTo>
                    <a:lnTo>
                      <a:pt x="12284" y="2590"/>
                    </a:lnTo>
                    <a:lnTo>
                      <a:pt x="9561" y="3320"/>
                    </a:lnTo>
                    <a:lnTo>
                      <a:pt x="6972" y="4050"/>
                    </a:lnTo>
                    <a:lnTo>
                      <a:pt x="4515" y="4914"/>
                    </a:lnTo>
                    <a:lnTo>
                      <a:pt x="2191" y="5710"/>
                    </a:lnTo>
                    <a:lnTo>
                      <a:pt x="0" y="664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19" name="Google Shape;4319;g34ed79b00d1_0_4296"/>
              <p:cNvSpPr/>
              <p:nvPr/>
            </p:nvSpPr>
            <p:spPr>
              <a:xfrm>
                <a:off x="2565025" y="2533800"/>
                <a:ext cx="1894000" cy="1138750"/>
              </a:xfrm>
              <a:custGeom>
                <a:rect b="b" l="l" r="r" t="t"/>
                <a:pathLst>
                  <a:path extrusionOk="0" h="45550" w="75760">
                    <a:moveTo>
                      <a:pt x="23904" y="1"/>
                    </a:moveTo>
                    <a:lnTo>
                      <a:pt x="20650" y="3453"/>
                    </a:lnTo>
                    <a:lnTo>
                      <a:pt x="17330" y="7171"/>
                    </a:lnTo>
                    <a:lnTo>
                      <a:pt x="14143" y="10956"/>
                    </a:lnTo>
                    <a:lnTo>
                      <a:pt x="11089" y="14807"/>
                    </a:lnTo>
                    <a:lnTo>
                      <a:pt x="8101" y="18725"/>
                    </a:lnTo>
                    <a:lnTo>
                      <a:pt x="5246" y="22708"/>
                    </a:lnTo>
                    <a:lnTo>
                      <a:pt x="2524" y="26559"/>
                    </a:lnTo>
                    <a:lnTo>
                      <a:pt x="1" y="30411"/>
                    </a:lnTo>
                    <a:lnTo>
                      <a:pt x="1993" y="31938"/>
                    </a:lnTo>
                    <a:lnTo>
                      <a:pt x="3984" y="33398"/>
                    </a:lnTo>
                    <a:lnTo>
                      <a:pt x="6109" y="34793"/>
                    </a:lnTo>
                    <a:lnTo>
                      <a:pt x="8300" y="36121"/>
                    </a:lnTo>
                    <a:lnTo>
                      <a:pt x="10558" y="37316"/>
                    </a:lnTo>
                    <a:lnTo>
                      <a:pt x="12815" y="38511"/>
                    </a:lnTo>
                    <a:lnTo>
                      <a:pt x="15139" y="39573"/>
                    </a:lnTo>
                    <a:lnTo>
                      <a:pt x="17529" y="40569"/>
                    </a:lnTo>
                    <a:lnTo>
                      <a:pt x="19986" y="41432"/>
                    </a:lnTo>
                    <a:lnTo>
                      <a:pt x="22443" y="42296"/>
                    </a:lnTo>
                    <a:lnTo>
                      <a:pt x="24900" y="43026"/>
                    </a:lnTo>
                    <a:lnTo>
                      <a:pt x="27423" y="43690"/>
                    </a:lnTo>
                    <a:lnTo>
                      <a:pt x="30012" y="44221"/>
                    </a:lnTo>
                    <a:lnTo>
                      <a:pt x="32535" y="44686"/>
                    </a:lnTo>
                    <a:lnTo>
                      <a:pt x="35125" y="45018"/>
                    </a:lnTo>
                    <a:lnTo>
                      <a:pt x="37648" y="45350"/>
                    </a:lnTo>
                    <a:lnTo>
                      <a:pt x="40237" y="45483"/>
                    </a:lnTo>
                    <a:lnTo>
                      <a:pt x="42827" y="45549"/>
                    </a:lnTo>
                    <a:lnTo>
                      <a:pt x="45350" y="45549"/>
                    </a:lnTo>
                    <a:lnTo>
                      <a:pt x="47939" y="45416"/>
                    </a:lnTo>
                    <a:lnTo>
                      <a:pt x="50462" y="45217"/>
                    </a:lnTo>
                    <a:lnTo>
                      <a:pt x="52986" y="44885"/>
                    </a:lnTo>
                    <a:lnTo>
                      <a:pt x="55442" y="44487"/>
                    </a:lnTo>
                    <a:lnTo>
                      <a:pt x="57899" y="43956"/>
                    </a:lnTo>
                    <a:lnTo>
                      <a:pt x="60289" y="43292"/>
                    </a:lnTo>
                    <a:lnTo>
                      <a:pt x="62680" y="42561"/>
                    </a:lnTo>
                    <a:lnTo>
                      <a:pt x="65003" y="41698"/>
                    </a:lnTo>
                    <a:lnTo>
                      <a:pt x="67261" y="40702"/>
                    </a:lnTo>
                    <a:lnTo>
                      <a:pt x="69518" y="39640"/>
                    </a:lnTo>
                    <a:lnTo>
                      <a:pt x="71643" y="38445"/>
                    </a:lnTo>
                    <a:lnTo>
                      <a:pt x="73768" y="37117"/>
                    </a:lnTo>
                    <a:lnTo>
                      <a:pt x="75760" y="35656"/>
                    </a:lnTo>
                    <a:lnTo>
                      <a:pt x="75361" y="32270"/>
                    </a:lnTo>
                    <a:lnTo>
                      <a:pt x="74764" y="28883"/>
                    </a:lnTo>
                    <a:lnTo>
                      <a:pt x="74166" y="25431"/>
                    </a:lnTo>
                    <a:lnTo>
                      <a:pt x="73370" y="21978"/>
                    </a:lnTo>
                    <a:lnTo>
                      <a:pt x="72440" y="18525"/>
                    </a:lnTo>
                    <a:lnTo>
                      <a:pt x="71444" y="15073"/>
                    </a:lnTo>
                    <a:lnTo>
                      <a:pt x="70315" y="11620"/>
                    </a:lnTo>
                    <a:lnTo>
                      <a:pt x="69054" y="8167"/>
                    </a:lnTo>
                    <a:lnTo>
                      <a:pt x="67659" y="8765"/>
                    </a:lnTo>
                    <a:lnTo>
                      <a:pt x="66265" y="9296"/>
                    </a:lnTo>
                    <a:lnTo>
                      <a:pt x="64804" y="9761"/>
                    </a:lnTo>
                    <a:lnTo>
                      <a:pt x="63410" y="10159"/>
                    </a:lnTo>
                    <a:lnTo>
                      <a:pt x="61949" y="10491"/>
                    </a:lnTo>
                    <a:lnTo>
                      <a:pt x="60488" y="10757"/>
                    </a:lnTo>
                    <a:lnTo>
                      <a:pt x="58961" y="11022"/>
                    </a:lnTo>
                    <a:lnTo>
                      <a:pt x="57501" y="11155"/>
                    </a:lnTo>
                    <a:lnTo>
                      <a:pt x="56040" y="11288"/>
                    </a:lnTo>
                    <a:lnTo>
                      <a:pt x="54513" y="11354"/>
                    </a:lnTo>
                    <a:lnTo>
                      <a:pt x="52986" y="11354"/>
                    </a:lnTo>
                    <a:lnTo>
                      <a:pt x="51525" y="11288"/>
                    </a:lnTo>
                    <a:lnTo>
                      <a:pt x="49998" y="11155"/>
                    </a:lnTo>
                    <a:lnTo>
                      <a:pt x="48537" y="11022"/>
                    </a:lnTo>
                    <a:lnTo>
                      <a:pt x="47010" y="10757"/>
                    </a:lnTo>
                    <a:lnTo>
                      <a:pt x="45549" y="10491"/>
                    </a:lnTo>
                    <a:lnTo>
                      <a:pt x="44088" y="10226"/>
                    </a:lnTo>
                    <a:lnTo>
                      <a:pt x="42561" y="9827"/>
                    </a:lnTo>
                    <a:lnTo>
                      <a:pt x="41100" y="9429"/>
                    </a:lnTo>
                    <a:lnTo>
                      <a:pt x="39706" y="8964"/>
                    </a:lnTo>
                    <a:lnTo>
                      <a:pt x="38245" y="8433"/>
                    </a:lnTo>
                    <a:lnTo>
                      <a:pt x="36851" y="7902"/>
                    </a:lnTo>
                    <a:lnTo>
                      <a:pt x="35457" y="7304"/>
                    </a:lnTo>
                    <a:lnTo>
                      <a:pt x="34062" y="6640"/>
                    </a:lnTo>
                    <a:lnTo>
                      <a:pt x="32668" y="5976"/>
                    </a:lnTo>
                    <a:lnTo>
                      <a:pt x="31340" y="5246"/>
                    </a:lnTo>
                    <a:lnTo>
                      <a:pt x="30079" y="4449"/>
                    </a:lnTo>
                    <a:lnTo>
                      <a:pt x="28751" y="3652"/>
                    </a:lnTo>
                    <a:lnTo>
                      <a:pt x="27489" y="2789"/>
                    </a:lnTo>
                    <a:lnTo>
                      <a:pt x="26294" y="1860"/>
                    </a:lnTo>
                    <a:lnTo>
                      <a:pt x="25099" y="930"/>
                    </a:lnTo>
                    <a:lnTo>
                      <a:pt x="2390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20" name="Google Shape;4320;g34ed79b00d1_0_4296"/>
              <p:cNvSpPr/>
              <p:nvPr/>
            </p:nvSpPr>
            <p:spPr>
              <a:xfrm>
                <a:off x="2565025" y="2533800"/>
                <a:ext cx="1894000" cy="1138750"/>
              </a:xfrm>
              <a:custGeom>
                <a:rect b="b" l="l" r="r" t="t"/>
                <a:pathLst>
                  <a:path extrusionOk="0" fill="none" h="45550" w="75760">
                    <a:moveTo>
                      <a:pt x="75760" y="35656"/>
                    </a:moveTo>
                    <a:lnTo>
                      <a:pt x="75760" y="35656"/>
                    </a:lnTo>
                    <a:lnTo>
                      <a:pt x="75361" y="32270"/>
                    </a:lnTo>
                    <a:lnTo>
                      <a:pt x="74764" y="28883"/>
                    </a:lnTo>
                    <a:lnTo>
                      <a:pt x="74166" y="25431"/>
                    </a:lnTo>
                    <a:lnTo>
                      <a:pt x="73370" y="21978"/>
                    </a:lnTo>
                    <a:lnTo>
                      <a:pt x="72440" y="18525"/>
                    </a:lnTo>
                    <a:lnTo>
                      <a:pt x="71444" y="15073"/>
                    </a:lnTo>
                    <a:lnTo>
                      <a:pt x="70315" y="11620"/>
                    </a:lnTo>
                    <a:lnTo>
                      <a:pt x="69054" y="8167"/>
                    </a:lnTo>
                    <a:lnTo>
                      <a:pt x="69054" y="8167"/>
                    </a:lnTo>
                    <a:lnTo>
                      <a:pt x="67659" y="8765"/>
                    </a:lnTo>
                    <a:lnTo>
                      <a:pt x="66265" y="9296"/>
                    </a:lnTo>
                    <a:lnTo>
                      <a:pt x="64804" y="9761"/>
                    </a:lnTo>
                    <a:lnTo>
                      <a:pt x="63410" y="10159"/>
                    </a:lnTo>
                    <a:lnTo>
                      <a:pt x="61949" y="10491"/>
                    </a:lnTo>
                    <a:lnTo>
                      <a:pt x="60488" y="10757"/>
                    </a:lnTo>
                    <a:lnTo>
                      <a:pt x="58961" y="11022"/>
                    </a:lnTo>
                    <a:lnTo>
                      <a:pt x="57501" y="11155"/>
                    </a:lnTo>
                    <a:lnTo>
                      <a:pt x="56040" y="11288"/>
                    </a:lnTo>
                    <a:lnTo>
                      <a:pt x="54513" y="11354"/>
                    </a:lnTo>
                    <a:lnTo>
                      <a:pt x="52986" y="11354"/>
                    </a:lnTo>
                    <a:lnTo>
                      <a:pt x="51525" y="11288"/>
                    </a:lnTo>
                    <a:lnTo>
                      <a:pt x="49998" y="11155"/>
                    </a:lnTo>
                    <a:lnTo>
                      <a:pt x="48537" y="11022"/>
                    </a:lnTo>
                    <a:lnTo>
                      <a:pt x="47010" y="10757"/>
                    </a:lnTo>
                    <a:lnTo>
                      <a:pt x="45549" y="10491"/>
                    </a:lnTo>
                    <a:lnTo>
                      <a:pt x="44088" y="10226"/>
                    </a:lnTo>
                    <a:lnTo>
                      <a:pt x="42561" y="9827"/>
                    </a:lnTo>
                    <a:lnTo>
                      <a:pt x="41100" y="9429"/>
                    </a:lnTo>
                    <a:lnTo>
                      <a:pt x="39706" y="8964"/>
                    </a:lnTo>
                    <a:lnTo>
                      <a:pt x="38245" y="8433"/>
                    </a:lnTo>
                    <a:lnTo>
                      <a:pt x="36851" y="7902"/>
                    </a:lnTo>
                    <a:lnTo>
                      <a:pt x="35457" y="7304"/>
                    </a:lnTo>
                    <a:lnTo>
                      <a:pt x="34062" y="6640"/>
                    </a:lnTo>
                    <a:lnTo>
                      <a:pt x="32668" y="5976"/>
                    </a:lnTo>
                    <a:lnTo>
                      <a:pt x="31340" y="5246"/>
                    </a:lnTo>
                    <a:lnTo>
                      <a:pt x="30079" y="4449"/>
                    </a:lnTo>
                    <a:lnTo>
                      <a:pt x="28751" y="3652"/>
                    </a:lnTo>
                    <a:lnTo>
                      <a:pt x="27489" y="2789"/>
                    </a:lnTo>
                    <a:lnTo>
                      <a:pt x="26294" y="1860"/>
                    </a:lnTo>
                    <a:lnTo>
                      <a:pt x="25099" y="930"/>
                    </a:lnTo>
                    <a:lnTo>
                      <a:pt x="23904" y="1"/>
                    </a:lnTo>
                    <a:lnTo>
                      <a:pt x="23904" y="1"/>
                    </a:lnTo>
                    <a:lnTo>
                      <a:pt x="20650" y="3453"/>
                    </a:lnTo>
                    <a:lnTo>
                      <a:pt x="17330" y="7171"/>
                    </a:lnTo>
                    <a:lnTo>
                      <a:pt x="14143" y="10956"/>
                    </a:lnTo>
                    <a:lnTo>
                      <a:pt x="11089" y="14807"/>
                    </a:lnTo>
                    <a:lnTo>
                      <a:pt x="8101" y="18725"/>
                    </a:lnTo>
                    <a:lnTo>
                      <a:pt x="5246" y="22708"/>
                    </a:lnTo>
                    <a:lnTo>
                      <a:pt x="2524" y="26559"/>
                    </a:lnTo>
                    <a:lnTo>
                      <a:pt x="1" y="30411"/>
                    </a:lnTo>
                    <a:lnTo>
                      <a:pt x="1" y="30411"/>
                    </a:lnTo>
                    <a:lnTo>
                      <a:pt x="1993" y="31938"/>
                    </a:lnTo>
                    <a:lnTo>
                      <a:pt x="3984" y="33398"/>
                    </a:lnTo>
                    <a:lnTo>
                      <a:pt x="6109" y="34793"/>
                    </a:lnTo>
                    <a:lnTo>
                      <a:pt x="8300" y="36121"/>
                    </a:lnTo>
                    <a:lnTo>
                      <a:pt x="10558" y="37316"/>
                    </a:lnTo>
                    <a:lnTo>
                      <a:pt x="12815" y="38511"/>
                    </a:lnTo>
                    <a:lnTo>
                      <a:pt x="15139" y="39573"/>
                    </a:lnTo>
                    <a:lnTo>
                      <a:pt x="17529" y="40569"/>
                    </a:lnTo>
                    <a:lnTo>
                      <a:pt x="19986" y="41432"/>
                    </a:lnTo>
                    <a:lnTo>
                      <a:pt x="22443" y="42296"/>
                    </a:lnTo>
                    <a:lnTo>
                      <a:pt x="24900" y="43026"/>
                    </a:lnTo>
                    <a:lnTo>
                      <a:pt x="27423" y="43690"/>
                    </a:lnTo>
                    <a:lnTo>
                      <a:pt x="30012" y="44221"/>
                    </a:lnTo>
                    <a:lnTo>
                      <a:pt x="32535" y="44686"/>
                    </a:lnTo>
                    <a:lnTo>
                      <a:pt x="35125" y="45018"/>
                    </a:lnTo>
                    <a:lnTo>
                      <a:pt x="37648" y="45350"/>
                    </a:lnTo>
                    <a:lnTo>
                      <a:pt x="40237" y="45483"/>
                    </a:lnTo>
                    <a:lnTo>
                      <a:pt x="42827" y="45549"/>
                    </a:lnTo>
                    <a:lnTo>
                      <a:pt x="45350" y="45549"/>
                    </a:lnTo>
                    <a:lnTo>
                      <a:pt x="47939" y="45416"/>
                    </a:lnTo>
                    <a:lnTo>
                      <a:pt x="50462" y="45217"/>
                    </a:lnTo>
                    <a:lnTo>
                      <a:pt x="52986" y="44885"/>
                    </a:lnTo>
                    <a:lnTo>
                      <a:pt x="55442" y="44487"/>
                    </a:lnTo>
                    <a:lnTo>
                      <a:pt x="57899" y="43956"/>
                    </a:lnTo>
                    <a:lnTo>
                      <a:pt x="60289" y="43292"/>
                    </a:lnTo>
                    <a:lnTo>
                      <a:pt x="62680" y="42561"/>
                    </a:lnTo>
                    <a:lnTo>
                      <a:pt x="65003" y="41698"/>
                    </a:lnTo>
                    <a:lnTo>
                      <a:pt x="67261" y="40702"/>
                    </a:lnTo>
                    <a:lnTo>
                      <a:pt x="69518" y="39640"/>
                    </a:lnTo>
                    <a:lnTo>
                      <a:pt x="71643" y="38445"/>
                    </a:lnTo>
                    <a:lnTo>
                      <a:pt x="73768" y="37117"/>
                    </a:lnTo>
                    <a:lnTo>
                      <a:pt x="75760" y="35656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21" name="Google Shape;4321;g34ed79b00d1_0_4296"/>
              <p:cNvSpPr/>
              <p:nvPr/>
            </p:nvSpPr>
            <p:spPr>
              <a:xfrm>
                <a:off x="1379850" y="1665650"/>
                <a:ext cx="903025" cy="2486600"/>
              </a:xfrm>
              <a:custGeom>
                <a:rect b="b" l="l" r="r" t="t"/>
                <a:pathLst>
                  <a:path extrusionOk="0" h="99464" w="36121">
                    <a:moveTo>
                      <a:pt x="17396" y="1"/>
                    </a:moveTo>
                    <a:lnTo>
                      <a:pt x="16267" y="1395"/>
                    </a:lnTo>
                    <a:lnTo>
                      <a:pt x="15139" y="2789"/>
                    </a:lnTo>
                    <a:lnTo>
                      <a:pt x="14076" y="4184"/>
                    </a:lnTo>
                    <a:lnTo>
                      <a:pt x="13080" y="5644"/>
                    </a:lnTo>
                    <a:lnTo>
                      <a:pt x="12084" y="7105"/>
                    </a:lnTo>
                    <a:lnTo>
                      <a:pt x="11155" y="8566"/>
                    </a:lnTo>
                    <a:lnTo>
                      <a:pt x="10225" y="10027"/>
                    </a:lnTo>
                    <a:lnTo>
                      <a:pt x="9362" y="11554"/>
                    </a:lnTo>
                    <a:lnTo>
                      <a:pt x="8565" y="13081"/>
                    </a:lnTo>
                    <a:lnTo>
                      <a:pt x="7768" y="14608"/>
                    </a:lnTo>
                    <a:lnTo>
                      <a:pt x="6972" y="16135"/>
                    </a:lnTo>
                    <a:lnTo>
                      <a:pt x="6308" y="17662"/>
                    </a:lnTo>
                    <a:lnTo>
                      <a:pt x="5644" y="19256"/>
                    </a:lnTo>
                    <a:lnTo>
                      <a:pt x="4980" y="20849"/>
                    </a:lnTo>
                    <a:lnTo>
                      <a:pt x="3851" y="24037"/>
                    </a:lnTo>
                    <a:lnTo>
                      <a:pt x="2789" y="27290"/>
                    </a:lnTo>
                    <a:lnTo>
                      <a:pt x="1992" y="30543"/>
                    </a:lnTo>
                    <a:lnTo>
                      <a:pt x="1262" y="33863"/>
                    </a:lnTo>
                    <a:lnTo>
                      <a:pt x="730" y="37183"/>
                    </a:lnTo>
                    <a:lnTo>
                      <a:pt x="332" y="40503"/>
                    </a:lnTo>
                    <a:lnTo>
                      <a:pt x="66" y="43823"/>
                    </a:lnTo>
                    <a:lnTo>
                      <a:pt x="0" y="47209"/>
                    </a:lnTo>
                    <a:lnTo>
                      <a:pt x="66" y="50529"/>
                    </a:lnTo>
                    <a:lnTo>
                      <a:pt x="266" y="53849"/>
                    </a:lnTo>
                    <a:lnTo>
                      <a:pt x="664" y="57169"/>
                    </a:lnTo>
                    <a:lnTo>
                      <a:pt x="1195" y="60489"/>
                    </a:lnTo>
                    <a:lnTo>
                      <a:pt x="1859" y="63809"/>
                    </a:lnTo>
                    <a:lnTo>
                      <a:pt x="2656" y="67062"/>
                    </a:lnTo>
                    <a:lnTo>
                      <a:pt x="3652" y="70316"/>
                    </a:lnTo>
                    <a:lnTo>
                      <a:pt x="4781" y="73503"/>
                    </a:lnTo>
                    <a:lnTo>
                      <a:pt x="6042" y="76623"/>
                    </a:lnTo>
                    <a:lnTo>
                      <a:pt x="6773" y="78150"/>
                    </a:lnTo>
                    <a:lnTo>
                      <a:pt x="7503" y="79678"/>
                    </a:lnTo>
                    <a:lnTo>
                      <a:pt x="8233" y="81205"/>
                    </a:lnTo>
                    <a:lnTo>
                      <a:pt x="9030" y="82732"/>
                    </a:lnTo>
                    <a:lnTo>
                      <a:pt x="9893" y="84259"/>
                    </a:lnTo>
                    <a:lnTo>
                      <a:pt x="10823" y="85720"/>
                    </a:lnTo>
                    <a:lnTo>
                      <a:pt x="11686" y="87180"/>
                    </a:lnTo>
                    <a:lnTo>
                      <a:pt x="12682" y="88641"/>
                    </a:lnTo>
                    <a:lnTo>
                      <a:pt x="13678" y="90036"/>
                    </a:lnTo>
                    <a:lnTo>
                      <a:pt x="14674" y="91430"/>
                    </a:lnTo>
                    <a:lnTo>
                      <a:pt x="15803" y="92824"/>
                    </a:lnTo>
                    <a:lnTo>
                      <a:pt x="16865" y="94219"/>
                    </a:lnTo>
                    <a:lnTo>
                      <a:pt x="17994" y="95546"/>
                    </a:lnTo>
                    <a:lnTo>
                      <a:pt x="19189" y="96874"/>
                    </a:lnTo>
                    <a:lnTo>
                      <a:pt x="20450" y="98202"/>
                    </a:lnTo>
                    <a:lnTo>
                      <a:pt x="21712" y="99464"/>
                    </a:lnTo>
                    <a:lnTo>
                      <a:pt x="22243" y="97339"/>
                    </a:lnTo>
                    <a:lnTo>
                      <a:pt x="22907" y="95215"/>
                    </a:lnTo>
                    <a:lnTo>
                      <a:pt x="23637" y="93090"/>
                    </a:lnTo>
                    <a:lnTo>
                      <a:pt x="24368" y="90965"/>
                    </a:lnTo>
                    <a:lnTo>
                      <a:pt x="25165" y="88907"/>
                    </a:lnTo>
                    <a:lnTo>
                      <a:pt x="26028" y="86782"/>
                    </a:lnTo>
                    <a:lnTo>
                      <a:pt x="26891" y="84657"/>
                    </a:lnTo>
                    <a:lnTo>
                      <a:pt x="27820" y="82599"/>
                    </a:lnTo>
                    <a:lnTo>
                      <a:pt x="29746" y="78482"/>
                    </a:lnTo>
                    <a:lnTo>
                      <a:pt x="31804" y="74432"/>
                    </a:lnTo>
                    <a:lnTo>
                      <a:pt x="33929" y="70515"/>
                    </a:lnTo>
                    <a:lnTo>
                      <a:pt x="36120" y="66730"/>
                    </a:lnTo>
                    <a:lnTo>
                      <a:pt x="34460" y="64937"/>
                    </a:lnTo>
                    <a:lnTo>
                      <a:pt x="32867" y="63145"/>
                    </a:lnTo>
                    <a:lnTo>
                      <a:pt x="31273" y="61285"/>
                    </a:lnTo>
                    <a:lnTo>
                      <a:pt x="29812" y="59360"/>
                    </a:lnTo>
                    <a:lnTo>
                      <a:pt x="28418" y="57434"/>
                    </a:lnTo>
                    <a:lnTo>
                      <a:pt x="27156" y="55442"/>
                    </a:lnTo>
                    <a:lnTo>
                      <a:pt x="25895" y="53384"/>
                    </a:lnTo>
                    <a:lnTo>
                      <a:pt x="24700" y="51392"/>
                    </a:lnTo>
                    <a:lnTo>
                      <a:pt x="23571" y="49268"/>
                    </a:lnTo>
                    <a:lnTo>
                      <a:pt x="22509" y="47209"/>
                    </a:lnTo>
                    <a:lnTo>
                      <a:pt x="21579" y="45085"/>
                    </a:lnTo>
                    <a:lnTo>
                      <a:pt x="20650" y="42960"/>
                    </a:lnTo>
                    <a:lnTo>
                      <a:pt x="19853" y="40769"/>
                    </a:lnTo>
                    <a:lnTo>
                      <a:pt x="19056" y="38578"/>
                    </a:lnTo>
                    <a:lnTo>
                      <a:pt x="18392" y="36386"/>
                    </a:lnTo>
                    <a:lnTo>
                      <a:pt x="17728" y="34195"/>
                    </a:lnTo>
                    <a:lnTo>
                      <a:pt x="17197" y="32004"/>
                    </a:lnTo>
                    <a:lnTo>
                      <a:pt x="16732" y="29813"/>
                    </a:lnTo>
                    <a:lnTo>
                      <a:pt x="16267" y="27622"/>
                    </a:lnTo>
                    <a:lnTo>
                      <a:pt x="15935" y="25364"/>
                    </a:lnTo>
                    <a:lnTo>
                      <a:pt x="15670" y="23173"/>
                    </a:lnTo>
                    <a:lnTo>
                      <a:pt x="15471" y="20982"/>
                    </a:lnTo>
                    <a:lnTo>
                      <a:pt x="15338" y="18791"/>
                    </a:lnTo>
                    <a:lnTo>
                      <a:pt x="15271" y="16600"/>
                    </a:lnTo>
                    <a:lnTo>
                      <a:pt x="15338" y="14475"/>
                    </a:lnTo>
                    <a:lnTo>
                      <a:pt x="15404" y="12351"/>
                    </a:lnTo>
                    <a:lnTo>
                      <a:pt x="15537" y="10226"/>
                    </a:lnTo>
                    <a:lnTo>
                      <a:pt x="15803" y="8101"/>
                    </a:lnTo>
                    <a:lnTo>
                      <a:pt x="16068" y="6043"/>
                    </a:lnTo>
                    <a:lnTo>
                      <a:pt x="16467" y="3985"/>
                    </a:lnTo>
                    <a:lnTo>
                      <a:pt x="16865" y="1993"/>
                    </a:lnTo>
                    <a:lnTo>
                      <a:pt x="1739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22" name="Google Shape;4322;g34ed79b00d1_0_4296"/>
              <p:cNvSpPr/>
              <p:nvPr/>
            </p:nvSpPr>
            <p:spPr>
              <a:xfrm>
                <a:off x="1379850" y="1665650"/>
                <a:ext cx="903025" cy="2486600"/>
              </a:xfrm>
              <a:custGeom>
                <a:rect b="b" l="l" r="r" t="t"/>
                <a:pathLst>
                  <a:path extrusionOk="0" fill="none" h="99464" w="36121">
                    <a:moveTo>
                      <a:pt x="36120" y="66730"/>
                    </a:moveTo>
                    <a:lnTo>
                      <a:pt x="36120" y="66730"/>
                    </a:lnTo>
                    <a:lnTo>
                      <a:pt x="34460" y="64937"/>
                    </a:lnTo>
                    <a:lnTo>
                      <a:pt x="32867" y="63145"/>
                    </a:lnTo>
                    <a:lnTo>
                      <a:pt x="31273" y="61285"/>
                    </a:lnTo>
                    <a:lnTo>
                      <a:pt x="29812" y="59360"/>
                    </a:lnTo>
                    <a:lnTo>
                      <a:pt x="28418" y="57434"/>
                    </a:lnTo>
                    <a:lnTo>
                      <a:pt x="27156" y="55442"/>
                    </a:lnTo>
                    <a:lnTo>
                      <a:pt x="25895" y="53384"/>
                    </a:lnTo>
                    <a:lnTo>
                      <a:pt x="24700" y="51392"/>
                    </a:lnTo>
                    <a:lnTo>
                      <a:pt x="23571" y="49268"/>
                    </a:lnTo>
                    <a:lnTo>
                      <a:pt x="22509" y="47209"/>
                    </a:lnTo>
                    <a:lnTo>
                      <a:pt x="21579" y="45085"/>
                    </a:lnTo>
                    <a:lnTo>
                      <a:pt x="20650" y="42960"/>
                    </a:lnTo>
                    <a:lnTo>
                      <a:pt x="19853" y="40769"/>
                    </a:lnTo>
                    <a:lnTo>
                      <a:pt x="19056" y="38578"/>
                    </a:lnTo>
                    <a:lnTo>
                      <a:pt x="18392" y="36386"/>
                    </a:lnTo>
                    <a:lnTo>
                      <a:pt x="17728" y="34195"/>
                    </a:lnTo>
                    <a:lnTo>
                      <a:pt x="17197" y="32004"/>
                    </a:lnTo>
                    <a:lnTo>
                      <a:pt x="16732" y="29813"/>
                    </a:lnTo>
                    <a:lnTo>
                      <a:pt x="16267" y="27622"/>
                    </a:lnTo>
                    <a:lnTo>
                      <a:pt x="15935" y="25364"/>
                    </a:lnTo>
                    <a:lnTo>
                      <a:pt x="15670" y="23173"/>
                    </a:lnTo>
                    <a:lnTo>
                      <a:pt x="15471" y="20982"/>
                    </a:lnTo>
                    <a:lnTo>
                      <a:pt x="15338" y="18791"/>
                    </a:lnTo>
                    <a:lnTo>
                      <a:pt x="15271" y="16600"/>
                    </a:lnTo>
                    <a:lnTo>
                      <a:pt x="15338" y="14475"/>
                    </a:lnTo>
                    <a:lnTo>
                      <a:pt x="15404" y="12351"/>
                    </a:lnTo>
                    <a:lnTo>
                      <a:pt x="15537" y="10226"/>
                    </a:lnTo>
                    <a:lnTo>
                      <a:pt x="15803" y="8101"/>
                    </a:lnTo>
                    <a:lnTo>
                      <a:pt x="16068" y="6043"/>
                    </a:lnTo>
                    <a:lnTo>
                      <a:pt x="16467" y="3985"/>
                    </a:lnTo>
                    <a:lnTo>
                      <a:pt x="16865" y="1993"/>
                    </a:lnTo>
                    <a:lnTo>
                      <a:pt x="17396" y="1"/>
                    </a:lnTo>
                    <a:lnTo>
                      <a:pt x="17396" y="1"/>
                    </a:lnTo>
                    <a:lnTo>
                      <a:pt x="16267" y="1395"/>
                    </a:lnTo>
                    <a:lnTo>
                      <a:pt x="15139" y="2789"/>
                    </a:lnTo>
                    <a:lnTo>
                      <a:pt x="14076" y="4184"/>
                    </a:lnTo>
                    <a:lnTo>
                      <a:pt x="13080" y="5644"/>
                    </a:lnTo>
                    <a:lnTo>
                      <a:pt x="12084" y="7105"/>
                    </a:lnTo>
                    <a:lnTo>
                      <a:pt x="11155" y="8566"/>
                    </a:lnTo>
                    <a:lnTo>
                      <a:pt x="10225" y="10027"/>
                    </a:lnTo>
                    <a:lnTo>
                      <a:pt x="9362" y="11554"/>
                    </a:lnTo>
                    <a:lnTo>
                      <a:pt x="8565" y="13081"/>
                    </a:lnTo>
                    <a:lnTo>
                      <a:pt x="7768" y="14608"/>
                    </a:lnTo>
                    <a:lnTo>
                      <a:pt x="6972" y="16135"/>
                    </a:lnTo>
                    <a:lnTo>
                      <a:pt x="6308" y="17662"/>
                    </a:lnTo>
                    <a:lnTo>
                      <a:pt x="5644" y="19256"/>
                    </a:lnTo>
                    <a:lnTo>
                      <a:pt x="4980" y="20849"/>
                    </a:lnTo>
                    <a:lnTo>
                      <a:pt x="3851" y="24037"/>
                    </a:lnTo>
                    <a:lnTo>
                      <a:pt x="2789" y="27290"/>
                    </a:lnTo>
                    <a:lnTo>
                      <a:pt x="1992" y="30543"/>
                    </a:lnTo>
                    <a:lnTo>
                      <a:pt x="1262" y="33863"/>
                    </a:lnTo>
                    <a:lnTo>
                      <a:pt x="730" y="37183"/>
                    </a:lnTo>
                    <a:lnTo>
                      <a:pt x="332" y="40503"/>
                    </a:lnTo>
                    <a:lnTo>
                      <a:pt x="66" y="43823"/>
                    </a:lnTo>
                    <a:lnTo>
                      <a:pt x="0" y="47209"/>
                    </a:lnTo>
                    <a:lnTo>
                      <a:pt x="66" y="50529"/>
                    </a:lnTo>
                    <a:lnTo>
                      <a:pt x="266" y="53849"/>
                    </a:lnTo>
                    <a:lnTo>
                      <a:pt x="664" y="57169"/>
                    </a:lnTo>
                    <a:lnTo>
                      <a:pt x="1195" y="60489"/>
                    </a:lnTo>
                    <a:lnTo>
                      <a:pt x="1859" y="63809"/>
                    </a:lnTo>
                    <a:lnTo>
                      <a:pt x="2656" y="67062"/>
                    </a:lnTo>
                    <a:lnTo>
                      <a:pt x="3652" y="70316"/>
                    </a:lnTo>
                    <a:lnTo>
                      <a:pt x="4781" y="73503"/>
                    </a:lnTo>
                    <a:lnTo>
                      <a:pt x="6042" y="76623"/>
                    </a:lnTo>
                    <a:lnTo>
                      <a:pt x="6773" y="78150"/>
                    </a:lnTo>
                    <a:lnTo>
                      <a:pt x="7503" y="79678"/>
                    </a:lnTo>
                    <a:lnTo>
                      <a:pt x="8233" y="81205"/>
                    </a:lnTo>
                    <a:lnTo>
                      <a:pt x="9030" y="82732"/>
                    </a:lnTo>
                    <a:lnTo>
                      <a:pt x="9893" y="84259"/>
                    </a:lnTo>
                    <a:lnTo>
                      <a:pt x="10823" y="85720"/>
                    </a:lnTo>
                    <a:lnTo>
                      <a:pt x="11686" y="87180"/>
                    </a:lnTo>
                    <a:lnTo>
                      <a:pt x="12682" y="88641"/>
                    </a:lnTo>
                    <a:lnTo>
                      <a:pt x="13678" y="90036"/>
                    </a:lnTo>
                    <a:lnTo>
                      <a:pt x="14674" y="91430"/>
                    </a:lnTo>
                    <a:lnTo>
                      <a:pt x="15803" y="92824"/>
                    </a:lnTo>
                    <a:lnTo>
                      <a:pt x="16865" y="94219"/>
                    </a:lnTo>
                    <a:lnTo>
                      <a:pt x="17994" y="95546"/>
                    </a:lnTo>
                    <a:lnTo>
                      <a:pt x="19189" y="96874"/>
                    </a:lnTo>
                    <a:lnTo>
                      <a:pt x="20450" y="98202"/>
                    </a:lnTo>
                    <a:lnTo>
                      <a:pt x="21712" y="99464"/>
                    </a:lnTo>
                    <a:lnTo>
                      <a:pt x="21712" y="99464"/>
                    </a:lnTo>
                    <a:lnTo>
                      <a:pt x="22243" y="97339"/>
                    </a:lnTo>
                    <a:lnTo>
                      <a:pt x="22907" y="95215"/>
                    </a:lnTo>
                    <a:lnTo>
                      <a:pt x="23637" y="93090"/>
                    </a:lnTo>
                    <a:lnTo>
                      <a:pt x="24368" y="90965"/>
                    </a:lnTo>
                    <a:lnTo>
                      <a:pt x="25165" y="88907"/>
                    </a:lnTo>
                    <a:lnTo>
                      <a:pt x="26028" y="86782"/>
                    </a:lnTo>
                    <a:lnTo>
                      <a:pt x="26891" y="84657"/>
                    </a:lnTo>
                    <a:lnTo>
                      <a:pt x="27820" y="82599"/>
                    </a:lnTo>
                    <a:lnTo>
                      <a:pt x="29746" y="78482"/>
                    </a:lnTo>
                    <a:lnTo>
                      <a:pt x="31804" y="74432"/>
                    </a:lnTo>
                    <a:lnTo>
                      <a:pt x="33929" y="70515"/>
                    </a:lnTo>
                    <a:lnTo>
                      <a:pt x="36120" y="6673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23" name="Google Shape;4323;g34ed79b00d1_0_4296"/>
              <p:cNvSpPr/>
              <p:nvPr/>
            </p:nvSpPr>
            <p:spPr>
              <a:xfrm>
                <a:off x="3318625" y="1974400"/>
                <a:ext cx="888100" cy="627475"/>
              </a:xfrm>
              <a:custGeom>
                <a:rect b="b" l="l" r="r" t="t"/>
                <a:pathLst>
                  <a:path extrusionOk="0" h="25099" w="35524">
                    <a:moveTo>
                      <a:pt x="20783" y="1"/>
                    </a:moveTo>
                    <a:lnTo>
                      <a:pt x="18260" y="1727"/>
                    </a:lnTo>
                    <a:lnTo>
                      <a:pt x="15737" y="3520"/>
                    </a:lnTo>
                    <a:lnTo>
                      <a:pt x="13148" y="5445"/>
                    </a:lnTo>
                    <a:lnTo>
                      <a:pt x="10558" y="7437"/>
                    </a:lnTo>
                    <a:lnTo>
                      <a:pt x="7902" y="9495"/>
                    </a:lnTo>
                    <a:lnTo>
                      <a:pt x="5313" y="11687"/>
                    </a:lnTo>
                    <a:lnTo>
                      <a:pt x="2657" y="13944"/>
                    </a:lnTo>
                    <a:lnTo>
                      <a:pt x="1" y="16334"/>
                    </a:lnTo>
                    <a:lnTo>
                      <a:pt x="1063" y="17131"/>
                    </a:lnTo>
                    <a:lnTo>
                      <a:pt x="2126" y="17928"/>
                    </a:lnTo>
                    <a:lnTo>
                      <a:pt x="3188" y="18725"/>
                    </a:lnTo>
                    <a:lnTo>
                      <a:pt x="4250" y="19389"/>
                    </a:lnTo>
                    <a:lnTo>
                      <a:pt x="5379" y="20053"/>
                    </a:lnTo>
                    <a:lnTo>
                      <a:pt x="6508" y="20717"/>
                    </a:lnTo>
                    <a:lnTo>
                      <a:pt x="7637" y="21314"/>
                    </a:lnTo>
                    <a:lnTo>
                      <a:pt x="8765" y="21845"/>
                    </a:lnTo>
                    <a:lnTo>
                      <a:pt x="9894" y="22310"/>
                    </a:lnTo>
                    <a:lnTo>
                      <a:pt x="11089" y="22775"/>
                    </a:lnTo>
                    <a:lnTo>
                      <a:pt x="12218" y="23173"/>
                    </a:lnTo>
                    <a:lnTo>
                      <a:pt x="13413" y="23572"/>
                    </a:lnTo>
                    <a:lnTo>
                      <a:pt x="14542" y="23904"/>
                    </a:lnTo>
                    <a:lnTo>
                      <a:pt x="15737" y="24169"/>
                    </a:lnTo>
                    <a:lnTo>
                      <a:pt x="18061" y="24634"/>
                    </a:lnTo>
                    <a:lnTo>
                      <a:pt x="20451" y="24966"/>
                    </a:lnTo>
                    <a:lnTo>
                      <a:pt x="22709" y="25099"/>
                    </a:lnTo>
                    <a:lnTo>
                      <a:pt x="25033" y="25099"/>
                    </a:lnTo>
                    <a:lnTo>
                      <a:pt x="26161" y="25032"/>
                    </a:lnTo>
                    <a:lnTo>
                      <a:pt x="27224" y="24900"/>
                    </a:lnTo>
                    <a:lnTo>
                      <a:pt x="28353" y="24767"/>
                    </a:lnTo>
                    <a:lnTo>
                      <a:pt x="29415" y="24568"/>
                    </a:lnTo>
                    <a:lnTo>
                      <a:pt x="30477" y="24302"/>
                    </a:lnTo>
                    <a:lnTo>
                      <a:pt x="31540" y="24103"/>
                    </a:lnTo>
                    <a:lnTo>
                      <a:pt x="32536" y="23771"/>
                    </a:lnTo>
                    <a:lnTo>
                      <a:pt x="33532" y="23439"/>
                    </a:lnTo>
                    <a:lnTo>
                      <a:pt x="34527" y="23040"/>
                    </a:lnTo>
                    <a:lnTo>
                      <a:pt x="35523" y="22642"/>
                    </a:lnTo>
                    <a:lnTo>
                      <a:pt x="33996" y="19654"/>
                    </a:lnTo>
                    <a:lnTo>
                      <a:pt x="32403" y="16666"/>
                    </a:lnTo>
                    <a:lnTo>
                      <a:pt x="30743" y="13745"/>
                    </a:lnTo>
                    <a:lnTo>
                      <a:pt x="28950" y="10890"/>
                    </a:lnTo>
                    <a:lnTo>
                      <a:pt x="27025" y="8035"/>
                    </a:lnTo>
                    <a:lnTo>
                      <a:pt x="25033" y="5312"/>
                    </a:lnTo>
                    <a:lnTo>
                      <a:pt x="22974" y="2657"/>
                    </a:lnTo>
                    <a:lnTo>
                      <a:pt x="2078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24" name="Google Shape;4324;g34ed79b00d1_0_4296"/>
              <p:cNvSpPr/>
              <p:nvPr/>
            </p:nvSpPr>
            <p:spPr>
              <a:xfrm>
                <a:off x="3318625" y="1974400"/>
                <a:ext cx="888100" cy="627475"/>
              </a:xfrm>
              <a:custGeom>
                <a:rect b="b" l="l" r="r" t="t"/>
                <a:pathLst>
                  <a:path extrusionOk="0" fill="none" h="25099" w="35524">
                    <a:moveTo>
                      <a:pt x="35523" y="22642"/>
                    </a:moveTo>
                    <a:lnTo>
                      <a:pt x="35523" y="22642"/>
                    </a:lnTo>
                    <a:lnTo>
                      <a:pt x="33996" y="19654"/>
                    </a:lnTo>
                    <a:lnTo>
                      <a:pt x="32403" y="16666"/>
                    </a:lnTo>
                    <a:lnTo>
                      <a:pt x="30743" y="13745"/>
                    </a:lnTo>
                    <a:lnTo>
                      <a:pt x="28950" y="10890"/>
                    </a:lnTo>
                    <a:lnTo>
                      <a:pt x="27025" y="8035"/>
                    </a:lnTo>
                    <a:lnTo>
                      <a:pt x="25033" y="5312"/>
                    </a:lnTo>
                    <a:lnTo>
                      <a:pt x="22974" y="2657"/>
                    </a:lnTo>
                    <a:lnTo>
                      <a:pt x="20783" y="1"/>
                    </a:lnTo>
                    <a:lnTo>
                      <a:pt x="20783" y="1"/>
                    </a:lnTo>
                    <a:lnTo>
                      <a:pt x="18260" y="1727"/>
                    </a:lnTo>
                    <a:lnTo>
                      <a:pt x="15737" y="3520"/>
                    </a:lnTo>
                    <a:lnTo>
                      <a:pt x="13148" y="5445"/>
                    </a:lnTo>
                    <a:lnTo>
                      <a:pt x="10558" y="7437"/>
                    </a:lnTo>
                    <a:lnTo>
                      <a:pt x="7902" y="9495"/>
                    </a:lnTo>
                    <a:lnTo>
                      <a:pt x="5313" y="11687"/>
                    </a:lnTo>
                    <a:lnTo>
                      <a:pt x="2657" y="13944"/>
                    </a:lnTo>
                    <a:lnTo>
                      <a:pt x="1" y="16334"/>
                    </a:lnTo>
                    <a:lnTo>
                      <a:pt x="1" y="16334"/>
                    </a:lnTo>
                    <a:lnTo>
                      <a:pt x="1063" y="17131"/>
                    </a:lnTo>
                    <a:lnTo>
                      <a:pt x="2126" y="17928"/>
                    </a:lnTo>
                    <a:lnTo>
                      <a:pt x="3188" y="18725"/>
                    </a:lnTo>
                    <a:lnTo>
                      <a:pt x="4250" y="19389"/>
                    </a:lnTo>
                    <a:lnTo>
                      <a:pt x="5379" y="20053"/>
                    </a:lnTo>
                    <a:lnTo>
                      <a:pt x="6508" y="20717"/>
                    </a:lnTo>
                    <a:lnTo>
                      <a:pt x="7637" y="21314"/>
                    </a:lnTo>
                    <a:lnTo>
                      <a:pt x="8765" y="21845"/>
                    </a:lnTo>
                    <a:lnTo>
                      <a:pt x="9894" y="22310"/>
                    </a:lnTo>
                    <a:lnTo>
                      <a:pt x="11089" y="22775"/>
                    </a:lnTo>
                    <a:lnTo>
                      <a:pt x="12218" y="23173"/>
                    </a:lnTo>
                    <a:lnTo>
                      <a:pt x="13413" y="23572"/>
                    </a:lnTo>
                    <a:lnTo>
                      <a:pt x="14542" y="23904"/>
                    </a:lnTo>
                    <a:lnTo>
                      <a:pt x="15737" y="24169"/>
                    </a:lnTo>
                    <a:lnTo>
                      <a:pt x="18061" y="24634"/>
                    </a:lnTo>
                    <a:lnTo>
                      <a:pt x="20451" y="24966"/>
                    </a:lnTo>
                    <a:lnTo>
                      <a:pt x="22709" y="25099"/>
                    </a:lnTo>
                    <a:lnTo>
                      <a:pt x="25033" y="25099"/>
                    </a:lnTo>
                    <a:lnTo>
                      <a:pt x="26161" y="25032"/>
                    </a:lnTo>
                    <a:lnTo>
                      <a:pt x="27224" y="24900"/>
                    </a:lnTo>
                    <a:lnTo>
                      <a:pt x="28353" y="24767"/>
                    </a:lnTo>
                    <a:lnTo>
                      <a:pt x="29415" y="24568"/>
                    </a:lnTo>
                    <a:lnTo>
                      <a:pt x="30477" y="24302"/>
                    </a:lnTo>
                    <a:lnTo>
                      <a:pt x="31540" y="24103"/>
                    </a:lnTo>
                    <a:lnTo>
                      <a:pt x="32536" y="23771"/>
                    </a:lnTo>
                    <a:lnTo>
                      <a:pt x="33532" y="23439"/>
                    </a:lnTo>
                    <a:lnTo>
                      <a:pt x="34527" y="23040"/>
                    </a:lnTo>
                    <a:lnTo>
                      <a:pt x="35523" y="22642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25" name="Google Shape;4325;g34ed79b00d1_0_4296"/>
              <p:cNvSpPr/>
              <p:nvPr/>
            </p:nvSpPr>
            <p:spPr>
              <a:xfrm>
                <a:off x="3302025" y="1225775"/>
                <a:ext cx="962800" cy="464800"/>
              </a:xfrm>
              <a:custGeom>
                <a:rect b="b" l="l" r="r" t="t"/>
                <a:pathLst>
                  <a:path extrusionOk="0" h="18592" w="38512">
                    <a:moveTo>
                      <a:pt x="12683" y="0"/>
                    </a:moveTo>
                    <a:lnTo>
                      <a:pt x="11421" y="67"/>
                    </a:lnTo>
                    <a:lnTo>
                      <a:pt x="10226" y="200"/>
                    </a:lnTo>
                    <a:lnTo>
                      <a:pt x="9031" y="332"/>
                    </a:lnTo>
                    <a:lnTo>
                      <a:pt x="7836" y="532"/>
                    </a:lnTo>
                    <a:lnTo>
                      <a:pt x="6707" y="797"/>
                    </a:lnTo>
                    <a:lnTo>
                      <a:pt x="5578" y="1063"/>
                    </a:lnTo>
                    <a:lnTo>
                      <a:pt x="4516" y="1328"/>
                    </a:lnTo>
                    <a:lnTo>
                      <a:pt x="3520" y="1727"/>
                    </a:lnTo>
                    <a:lnTo>
                      <a:pt x="2590" y="2059"/>
                    </a:lnTo>
                    <a:lnTo>
                      <a:pt x="1661" y="2457"/>
                    </a:lnTo>
                    <a:lnTo>
                      <a:pt x="798" y="2922"/>
                    </a:lnTo>
                    <a:lnTo>
                      <a:pt x="1" y="3387"/>
                    </a:lnTo>
                    <a:lnTo>
                      <a:pt x="3055" y="4781"/>
                    </a:lnTo>
                    <a:lnTo>
                      <a:pt x="6043" y="6375"/>
                    </a:lnTo>
                    <a:lnTo>
                      <a:pt x="8965" y="8034"/>
                    </a:lnTo>
                    <a:lnTo>
                      <a:pt x="11820" y="9894"/>
                    </a:lnTo>
                    <a:lnTo>
                      <a:pt x="14608" y="11886"/>
                    </a:lnTo>
                    <a:lnTo>
                      <a:pt x="17331" y="13944"/>
                    </a:lnTo>
                    <a:lnTo>
                      <a:pt x="19987" y="16201"/>
                    </a:lnTo>
                    <a:lnTo>
                      <a:pt x="22576" y="18592"/>
                    </a:lnTo>
                    <a:lnTo>
                      <a:pt x="24435" y="17264"/>
                    </a:lnTo>
                    <a:lnTo>
                      <a:pt x="26427" y="16002"/>
                    </a:lnTo>
                    <a:lnTo>
                      <a:pt x="28485" y="14741"/>
                    </a:lnTo>
                    <a:lnTo>
                      <a:pt x="30544" y="13545"/>
                    </a:lnTo>
                    <a:lnTo>
                      <a:pt x="32668" y="12417"/>
                    </a:lnTo>
                    <a:lnTo>
                      <a:pt x="34727" y="11354"/>
                    </a:lnTo>
                    <a:lnTo>
                      <a:pt x="36719" y="10491"/>
                    </a:lnTo>
                    <a:lnTo>
                      <a:pt x="38511" y="9761"/>
                    </a:lnTo>
                    <a:lnTo>
                      <a:pt x="37449" y="8632"/>
                    </a:lnTo>
                    <a:lnTo>
                      <a:pt x="36254" y="7636"/>
                    </a:lnTo>
                    <a:lnTo>
                      <a:pt x="35059" y="6707"/>
                    </a:lnTo>
                    <a:lnTo>
                      <a:pt x="33864" y="5843"/>
                    </a:lnTo>
                    <a:lnTo>
                      <a:pt x="32602" y="5047"/>
                    </a:lnTo>
                    <a:lnTo>
                      <a:pt x="31340" y="4316"/>
                    </a:lnTo>
                    <a:lnTo>
                      <a:pt x="30079" y="3652"/>
                    </a:lnTo>
                    <a:lnTo>
                      <a:pt x="28751" y="3055"/>
                    </a:lnTo>
                    <a:lnTo>
                      <a:pt x="27423" y="2524"/>
                    </a:lnTo>
                    <a:lnTo>
                      <a:pt x="26095" y="1992"/>
                    </a:lnTo>
                    <a:lnTo>
                      <a:pt x="24701" y="1594"/>
                    </a:lnTo>
                    <a:lnTo>
                      <a:pt x="23373" y="1196"/>
                    </a:lnTo>
                    <a:lnTo>
                      <a:pt x="22045" y="864"/>
                    </a:lnTo>
                    <a:lnTo>
                      <a:pt x="20650" y="598"/>
                    </a:lnTo>
                    <a:lnTo>
                      <a:pt x="19323" y="399"/>
                    </a:lnTo>
                    <a:lnTo>
                      <a:pt x="17928" y="200"/>
                    </a:lnTo>
                    <a:lnTo>
                      <a:pt x="16600" y="67"/>
                    </a:lnTo>
                    <a:lnTo>
                      <a:pt x="1527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26" name="Google Shape;4326;g34ed79b00d1_0_4296"/>
              <p:cNvSpPr/>
              <p:nvPr/>
            </p:nvSpPr>
            <p:spPr>
              <a:xfrm>
                <a:off x="3302025" y="1225775"/>
                <a:ext cx="962800" cy="464800"/>
              </a:xfrm>
              <a:custGeom>
                <a:rect b="b" l="l" r="r" t="t"/>
                <a:pathLst>
                  <a:path extrusionOk="0" fill="none" h="18592" w="38512">
                    <a:moveTo>
                      <a:pt x="22576" y="18592"/>
                    </a:moveTo>
                    <a:lnTo>
                      <a:pt x="22576" y="18592"/>
                    </a:lnTo>
                    <a:lnTo>
                      <a:pt x="24435" y="17264"/>
                    </a:lnTo>
                    <a:lnTo>
                      <a:pt x="26427" y="16002"/>
                    </a:lnTo>
                    <a:lnTo>
                      <a:pt x="28485" y="14741"/>
                    </a:lnTo>
                    <a:lnTo>
                      <a:pt x="30544" y="13545"/>
                    </a:lnTo>
                    <a:lnTo>
                      <a:pt x="32668" y="12417"/>
                    </a:lnTo>
                    <a:lnTo>
                      <a:pt x="34727" y="11354"/>
                    </a:lnTo>
                    <a:lnTo>
                      <a:pt x="36719" y="10491"/>
                    </a:lnTo>
                    <a:lnTo>
                      <a:pt x="38511" y="9761"/>
                    </a:lnTo>
                    <a:lnTo>
                      <a:pt x="38511" y="9761"/>
                    </a:lnTo>
                    <a:lnTo>
                      <a:pt x="37449" y="8632"/>
                    </a:lnTo>
                    <a:lnTo>
                      <a:pt x="36254" y="7636"/>
                    </a:lnTo>
                    <a:lnTo>
                      <a:pt x="35059" y="6707"/>
                    </a:lnTo>
                    <a:lnTo>
                      <a:pt x="33864" y="5843"/>
                    </a:lnTo>
                    <a:lnTo>
                      <a:pt x="32602" y="5047"/>
                    </a:lnTo>
                    <a:lnTo>
                      <a:pt x="31340" y="4316"/>
                    </a:lnTo>
                    <a:lnTo>
                      <a:pt x="30079" y="3652"/>
                    </a:lnTo>
                    <a:lnTo>
                      <a:pt x="28751" y="3055"/>
                    </a:lnTo>
                    <a:lnTo>
                      <a:pt x="27423" y="2524"/>
                    </a:lnTo>
                    <a:lnTo>
                      <a:pt x="26095" y="1992"/>
                    </a:lnTo>
                    <a:lnTo>
                      <a:pt x="24701" y="1594"/>
                    </a:lnTo>
                    <a:lnTo>
                      <a:pt x="23373" y="1196"/>
                    </a:lnTo>
                    <a:lnTo>
                      <a:pt x="22045" y="864"/>
                    </a:lnTo>
                    <a:lnTo>
                      <a:pt x="20650" y="598"/>
                    </a:lnTo>
                    <a:lnTo>
                      <a:pt x="19323" y="399"/>
                    </a:lnTo>
                    <a:lnTo>
                      <a:pt x="17928" y="200"/>
                    </a:lnTo>
                    <a:lnTo>
                      <a:pt x="16600" y="67"/>
                    </a:lnTo>
                    <a:lnTo>
                      <a:pt x="15272" y="0"/>
                    </a:lnTo>
                    <a:lnTo>
                      <a:pt x="14011" y="0"/>
                    </a:lnTo>
                    <a:lnTo>
                      <a:pt x="12683" y="0"/>
                    </a:lnTo>
                    <a:lnTo>
                      <a:pt x="11421" y="67"/>
                    </a:lnTo>
                    <a:lnTo>
                      <a:pt x="10226" y="200"/>
                    </a:lnTo>
                    <a:lnTo>
                      <a:pt x="9031" y="332"/>
                    </a:lnTo>
                    <a:lnTo>
                      <a:pt x="7836" y="532"/>
                    </a:lnTo>
                    <a:lnTo>
                      <a:pt x="6707" y="797"/>
                    </a:lnTo>
                    <a:lnTo>
                      <a:pt x="5578" y="1063"/>
                    </a:lnTo>
                    <a:lnTo>
                      <a:pt x="4516" y="1328"/>
                    </a:lnTo>
                    <a:lnTo>
                      <a:pt x="3520" y="1727"/>
                    </a:lnTo>
                    <a:lnTo>
                      <a:pt x="2590" y="2059"/>
                    </a:lnTo>
                    <a:lnTo>
                      <a:pt x="1661" y="2457"/>
                    </a:lnTo>
                    <a:lnTo>
                      <a:pt x="798" y="2922"/>
                    </a:lnTo>
                    <a:lnTo>
                      <a:pt x="1" y="3387"/>
                    </a:lnTo>
                    <a:lnTo>
                      <a:pt x="1" y="3387"/>
                    </a:lnTo>
                    <a:lnTo>
                      <a:pt x="3055" y="4781"/>
                    </a:lnTo>
                    <a:lnTo>
                      <a:pt x="6043" y="6375"/>
                    </a:lnTo>
                    <a:lnTo>
                      <a:pt x="8965" y="8034"/>
                    </a:lnTo>
                    <a:lnTo>
                      <a:pt x="11820" y="9894"/>
                    </a:lnTo>
                    <a:lnTo>
                      <a:pt x="14608" y="11886"/>
                    </a:lnTo>
                    <a:lnTo>
                      <a:pt x="17331" y="13944"/>
                    </a:lnTo>
                    <a:lnTo>
                      <a:pt x="19987" y="16201"/>
                    </a:lnTo>
                    <a:lnTo>
                      <a:pt x="22576" y="18592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27" name="Google Shape;4327;g34ed79b00d1_0_4296"/>
              <p:cNvSpPr/>
              <p:nvPr/>
            </p:nvSpPr>
            <p:spPr>
              <a:xfrm>
                <a:off x="2108550" y="3483275"/>
                <a:ext cx="2365425" cy="1201825"/>
              </a:xfrm>
              <a:custGeom>
                <a:rect b="b" l="l" r="r" t="t"/>
                <a:pathLst>
                  <a:path extrusionOk="0" h="48073" w="94617">
                    <a:moveTo>
                      <a:pt x="13612" y="1"/>
                    </a:moveTo>
                    <a:lnTo>
                      <a:pt x="11952" y="2856"/>
                    </a:lnTo>
                    <a:lnTo>
                      <a:pt x="10425" y="5645"/>
                    </a:lnTo>
                    <a:lnTo>
                      <a:pt x="9097" y="8367"/>
                    </a:lnTo>
                    <a:lnTo>
                      <a:pt x="7835" y="10956"/>
                    </a:lnTo>
                    <a:lnTo>
                      <a:pt x="6706" y="13413"/>
                    </a:lnTo>
                    <a:lnTo>
                      <a:pt x="5644" y="15803"/>
                    </a:lnTo>
                    <a:lnTo>
                      <a:pt x="4715" y="18061"/>
                    </a:lnTo>
                    <a:lnTo>
                      <a:pt x="3851" y="20186"/>
                    </a:lnTo>
                    <a:lnTo>
                      <a:pt x="3121" y="22244"/>
                    </a:lnTo>
                    <a:lnTo>
                      <a:pt x="2457" y="24169"/>
                    </a:lnTo>
                    <a:lnTo>
                      <a:pt x="1859" y="25962"/>
                    </a:lnTo>
                    <a:lnTo>
                      <a:pt x="1395" y="27688"/>
                    </a:lnTo>
                    <a:lnTo>
                      <a:pt x="598" y="30743"/>
                    </a:lnTo>
                    <a:lnTo>
                      <a:pt x="0" y="33266"/>
                    </a:lnTo>
                    <a:lnTo>
                      <a:pt x="2590" y="35125"/>
                    </a:lnTo>
                    <a:lnTo>
                      <a:pt x="5179" y="36785"/>
                    </a:lnTo>
                    <a:lnTo>
                      <a:pt x="7835" y="38378"/>
                    </a:lnTo>
                    <a:lnTo>
                      <a:pt x="10558" y="39906"/>
                    </a:lnTo>
                    <a:lnTo>
                      <a:pt x="13280" y="41234"/>
                    </a:lnTo>
                    <a:lnTo>
                      <a:pt x="16135" y="42495"/>
                    </a:lnTo>
                    <a:lnTo>
                      <a:pt x="18924" y="43557"/>
                    </a:lnTo>
                    <a:lnTo>
                      <a:pt x="21779" y="44553"/>
                    </a:lnTo>
                    <a:lnTo>
                      <a:pt x="24700" y="45417"/>
                    </a:lnTo>
                    <a:lnTo>
                      <a:pt x="27622" y="46147"/>
                    </a:lnTo>
                    <a:lnTo>
                      <a:pt x="30543" y="46811"/>
                    </a:lnTo>
                    <a:lnTo>
                      <a:pt x="33531" y="47276"/>
                    </a:lnTo>
                    <a:lnTo>
                      <a:pt x="36519" y="47674"/>
                    </a:lnTo>
                    <a:lnTo>
                      <a:pt x="39507" y="47940"/>
                    </a:lnTo>
                    <a:lnTo>
                      <a:pt x="42495" y="48072"/>
                    </a:lnTo>
                    <a:lnTo>
                      <a:pt x="45482" y="48072"/>
                    </a:lnTo>
                    <a:lnTo>
                      <a:pt x="48470" y="47940"/>
                    </a:lnTo>
                    <a:lnTo>
                      <a:pt x="51458" y="47674"/>
                    </a:lnTo>
                    <a:lnTo>
                      <a:pt x="54446" y="47342"/>
                    </a:lnTo>
                    <a:lnTo>
                      <a:pt x="57434" y="46877"/>
                    </a:lnTo>
                    <a:lnTo>
                      <a:pt x="60355" y="46280"/>
                    </a:lnTo>
                    <a:lnTo>
                      <a:pt x="63277" y="45549"/>
                    </a:lnTo>
                    <a:lnTo>
                      <a:pt x="66198" y="44686"/>
                    </a:lnTo>
                    <a:lnTo>
                      <a:pt x="69053" y="43757"/>
                    </a:lnTo>
                    <a:lnTo>
                      <a:pt x="71909" y="42628"/>
                    </a:lnTo>
                    <a:lnTo>
                      <a:pt x="74697" y="41433"/>
                    </a:lnTo>
                    <a:lnTo>
                      <a:pt x="77486" y="40105"/>
                    </a:lnTo>
                    <a:lnTo>
                      <a:pt x="80142" y="38644"/>
                    </a:lnTo>
                    <a:lnTo>
                      <a:pt x="82864" y="37051"/>
                    </a:lnTo>
                    <a:lnTo>
                      <a:pt x="85454" y="35391"/>
                    </a:lnTo>
                    <a:lnTo>
                      <a:pt x="87977" y="33531"/>
                    </a:lnTo>
                    <a:lnTo>
                      <a:pt x="90500" y="31606"/>
                    </a:lnTo>
                    <a:lnTo>
                      <a:pt x="90965" y="30344"/>
                    </a:lnTo>
                    <a:lnTo>
                      <a:pt x="91429" y="29083"/>
                    </a:lnTo>
                    <a:lnTo>
                      <a:pt x="91894" y="27755"/>
                    </a:lnTo>
                    <a:lnTo>
                      <a:pt x="92292" y="26361"/>
                    </a:lnTo>
                    <a:lnTo>
                      <a:pt x="92956" y="23572"/>
                    </a:lnTo>
                    <a:lnTo>
                      <a:pt x="93554" y="20650"/>
                    </a:lnTo>
                    <a:lnTo>
                      <a:pt x="94019" y="17596"/>
                    </a:lnTo>
                    <a:lnTo>
                      <a:pt x="94351" y="14409"/>
                    </a:lnTo>
                    <a:lnTo>
                      <a:pt x="94550" y="11222"/>
                    </a:lnTo>
                    <a:lnTo>
                      <a:pt x="94616" y="7836"/>
                    </a:lnTo>
                    <a:lnTo>
                      <a:pt x="92226" y="9164"/>
                    </a:lnTo>
                    <a:lnTo>
                      <a:pt x="89769" y="10425"/>
                    </a:lnTo>
                    <a:lnTo>
                      <a:pt x="87313" y="11488"/>
                    </a:lnTo>
                    <a:lnTo>
                      <a:pt x="84790" y="12484"/>
                    </a:lnTo>
                    <a:lnTo>
                      <a:pt x="82267" y="13347"/>
                    </a:lnTo>
                    <a:lnTo>
                      <a:pt x="79677" y="14143"/>
                    </a:lnTo>
                    <a:lnTo>
                      <a:pt x="77088" y="14741"/>
                    </a:lnTo>
                    <a:lnTo>
                      <a:pt x="74432" y="15272"/>
                    </a:lnTo>
                    <a:lnTo>
                      <a:pt x="71776" y="15737"/>
                    </a:lnTo>
                    <a:lnTo>
                      <a:pt x="69053" y="16069"/>
                    </a:lnTo>
                    <a:lnTo>
                      <a:pt x="66398" y="16268"/>
                    </a:lnTo>
                    <a:lnTo>
                      <a:pt x="63675" y="16401"/>
                    </a:lnTo>
                    <a:lnTo>
                      <a:pt x="60953" y="16401"/>
                    </a:lnTo>
                    <a:lnTo>
                      <a:pt x="58231" y="16335"/>
                    </a:lnTo>
                    <a:lnTo>
                      <a:pt x="55508" y="16135"/>
                    </a:lnTo>
                    <a:lnTo>
                      <a:pt x="52786" y="15870"/>
                    </a:lnTo>
                    <a:lnTo>
                      <a:pt x="50064" y="15538"/>
                    </a:lnTo>
                    <a:lnTo>
                      <a:pt x="47408" y="15073"/>
                    </a:lnTo>
                    <a:lnTo>
                      <a:pt x="44752" y="14542"/>
                    </a:lnTo>
                    <a:lnTo>
                      <a:pt x="42096" y="13878"/>
                    </a:lnTo>
                    <a:lnTo>
                      <a:pt x="39440" y="13147"/>
                    </a:lnTo>
                    <a:lnTo>
                      <a:pt x="36851" y="12351"/>
                    </a:lnTo>
                    <a:lnTo>
                      <a:pt x="34328" y="11488"/>
                    </a:lnTo>
                    <a:lnTo>
                      <a:pt x="31805" y="10492"/>
                    </a:lnTo>
                    <a:lnTo>
                      <a:pt x="29348" y="9429"/>
                    </a:lnTo>
                    <a:lnTo>
                      <a:pt x="26891" y="8300"/>
                    </a:lnTo>
                    <a:lnTo>
                      <a:pt x="24567" y="7105"/>
                    </a:lnTo>
                    <a:lnTo>
                      <a:pt x="22243" y="5844"/>
                    </a:lnTo>
                    <a:lnTo>
                      <a:pt x="19986" y="4449"/>
                    </a:lnTo>
                    <a:lnTo>
                      <a:pt x="17795" y="3055"/>
                    </a:lnTo>
                    <a:lnTo>
                      <a:pt x="15670" y="1528"/>
                    </a:lnTo>
                    <a:lnTo>
                      <a:pt x="1361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28" name="Google Shape;4328;g34ed79b00d1_0_4296"/>
              <p:cNvSpPr/>
              <p:nvPr/>
            </p:nvSpPr>
            <p:spPr>
              <a:xfrm>
                <a:off x="2108550" y="3483275"/>
                <a:ext cx="2365425" cy="1201825"/>
              </a:xfrm>
              <a:custGeom>
                <a:rect b="b" l="l" r="r" t="t"/>
                <a:pathLst>
                  <a:path extrusionOk="0" fill="none" h="48073" w="94617">
                    <a:moveTo>
                      <a:pt x="13612" y="1"/>
                    </a:moveTo>
                    <a:lnTo>
                      <a:pt x="13612" y="1"/>
                    </a:lnTo>
                    <a:lnTo>
                      <a:pt x="11952" y="2856"/>
                    </a:lnTo>
                    <a:lnTo>
                      <a:pt x="10425" y="5645"/>
                    </a:lnTo>
                    <a:lnTo>
                      <a:pt x="9097" y="8367"/>
                    </a:lnTo>
                    <a:lnTo>
                      <a:pt x="7835" y="10956"/>
                    </a:lnTo>
                    <a:lnTo>
                      <a:pt x="6706" y="13413"/>
                    </a:lnTo>
                    <a:lnTo>
                      <a:pt x="5644" y="15803"/>
                    </a:lnTo>
                    <a:lnTo>
                      <a:pt x="4715" y="18061"/>
                    </a:lnTo>
                    <a:lnTo>
                      <a:pt x="3851" y="20186"/>
                    </a:lnTo>
                    <a:lnTo>
                      <a:pt x="3121" y="22244"/>
                    </a:lnTo>
                    <a:lnTo>
                      <a:pt x="2457" y="24169"/>
                    </a:lnTo>
                    <a:lnTo>
                      <a:pt x="1859" y="25962"/>
                    </a:lnTo>
                    <a:lnTo>
                      <a:pt x="1395" y="27688"/>
                    </a:lnTo>
                    <a:lnTo>
                      <a:pt x="598" y="30743"/>
                    </a:lnTo>
                    <a:lnTo>
                      <a:pt x="0" y="33266"/>
                    </a:lnTo>
                    <a:lnTo>
                      <a:pt x="0" y="33266"/>
                    </a:lnTo>
                    <a:lnTo>
                      <a:pt x="2590" y="35125"/>
                    </a:lnTo>
                    <a:lnTo>
                      <a:pt x="5179" y="36785"/>
                    </a:lnTo>
                    <a:lnTo>
                      <a:pt x="7835" y="38378"/>
                    </a:lnTo>
                    <a:lnTo>
                      <a:pt x="10558" y="39906"/>
                    </a:lnTo>
                    <a:lnTo>
                      <a:pt x="13280" y="41234"/>
                    </a:lnTo>
                    <a:lnTo>
                      <a:pt x="16135" y="42495"/>
                    </a:lnTo>
                    <a:lnTo>
                      <a:pt x="18924" y="43557"/>
                    </a:lnTo>
                    <a:lnTo>
                      <a:pt x="21779" y="44553"/>
                    </a:lnTo>
                    <a:lnTo>
                      <a:pt x="24700" y="45417"/>
                    </a:lnTo>
                    <a:lnTo>
                      <a:pt x="27622" y="46147"/>
                    </a:lnTo>
                    <a:lnTo>
                      <a:pt x="30543" y="46811"/>
                    </a:lnTo>
                    <a:lnTo>
                      <a:pt x="33531" y="47276"/>
                    </a:lnTo>
                    <a:lnTo>
                      <a:pt x="36519" y="47674"/>
                    </a:lnTo>
                    <a:lnTo>
                      <a:pt x="39507" y="47940"/>
                    </a:lnTo>
                    <a:lnTo>
                      <a:pt x="42495" y="48072"/>
                    </a:lnTo>
                    <a:lnTo>
                      <a:pt x="45482" y="48072"/>
                    </a:lnTo>
                    <a:lnTo>
                      <a:pt x="48470" y="47940"/>
                    </a:lnTo>
                    <a:lnTo>
                      <a:pt x="51458" y="47674"/>
                    </a:lnTo>
                    <a:lnTo>
                      <a:pt x="54446" y="47342"/>
                    </a:lnTo>
                    <a:lnTo>
                      <a:pt x="57434" y="46877"/>
                    </a:lnTo>
                    <a:lnTo>
                      <a:pt x="60355" y="46280"/>
                    </a:lnTo>
                    <a:lnTo>
                      <a:pt x="63277" y="45549"/>
                    </a:lnTo>
                    <a:lnTo>
                      <a:pt x="66198" y="44686"/>
                    </a:lnTo>
                    <a:lnTo>
                      <a:pt x="69053" y="43757"/>
                    </a:lnTo>
                    <a:lnTo>
                      <a:pt x="71909" y="42628"/>
                    </a:lnTo>
                    <a:lnTo>
                      <a:pt x="74697" y="41433"/>
                    </a:lnTo>
                    <a:lnTo>
                      <a:pt x="77486" y="40105"/>
                    </a:lnTo>
                    <a:lnTo>
                      <a:pt x="80142" y="38644"/>
                    </a:lnTo>
                    <a:lnTo>
                      <a:pt x="82864" y="37051"/>
                    </a:lnTo>
                    <a:lnTo>
                      <a:pt x="85454" y="35391"/>
                    </a:lnTo>
                    <a:lnTo>
                      <a:pt x="87977" y="33531"/>
                    </a:lnTo>
                    <a:lnTo>
                      <a:pt x="90500" y="31606"/>
                    </a:lnTo>
                    <a:lnTo>
                      <a:pt x="90500" y="31606"/>
                    </a:lnTo>
                    <a:lnTo>
                      <a:pt x="90965" y="30344"/>
                    </a:lnTo>
                    <a:lnTo>
                      <a:pt x="91429" y="29083"/>
                    </a:lnTo>
                    <a:lnTo>
                      <a:pt x="91894" y="27755"/>
                    </a:lnTo>
                    <a:lnTo>
                      <a:pt x="92292" y="26361"/>
                    </a:lnTo>
                    <a:lnTo>
                      <a:pt x="92956" y="23572"/>
                    </a:lnTo>
                    <a:lnTo>
                      <a:pt x="93554" y="20650"/>
                    </a:lnTo>
                    <a:lnTo>
                      <a:pt x="94019" y="17596"/>
                    </a:lnTo>
                    <a:lnTo>
                      <a:pt x="94351" y="14409"/>
                    </a:lnTo>
                    <a:lnTo>
                      <a:pt x="94550" y="11222"/>
                    </a:lnTo>
                    <a:lnTo>
                      <a:pt x="94616" y="7836"/>
                    </a:lnTo>
                    <a:lnTo>
                      <a:pt x="94616" y="7836"/>
                    </a:lnTo>
                    <a:lnTo>
                      <a:pt x="92226" y="9164"/>
                    </a:lnTo>
                    <a:lnTo>
                      <a:pt x="89769" y="10425"/>
                    </a:lnTo>
                    <a:lnTo>
                      <a:pt x="87313" y="11488"/>
                    </a:lnTo>
                    <a:lnTo>
                      <a:pt x="84790" y="12484"/>
                    </a:lnTo>
                    <a:lnTo>
                      <a:pt x="82267" y="13347"/>
                    </a:lnTo>
                    <a:lnTo>
                      <a:pt x="79677" y="14143"/>
                    </a:lnTo>
                    <a:lnTo>
                      <a:pt x="77088" y="14741"/>
                    </a:lnTo>
                    <a:lnTo>
                      <a:pt x="74432" y="15272"/>
                    </a:lnTo>
                    <a:lnTo>
                      <a:pt x="71776" y="15737"/>
                    </a:lnTo>
                    <a:lnTo>
                      <a:pt x="69053" y="16069"/>
                    </a:lnTo>
                    <a:lnTo>
                      <a:pt x="66398" y="16268"/>
                    </a:lnTo>
                    <a:lnTo>
                      <a:pt x="63675" y="16401"/>
                    </a:lnTo>
                    <a:lnTo>
                      <a:pt x="60953" y="16401"/>
                    </a:lnTo>
                    <a:lnTo>
                      <a:pt x="58231" y="16335"/>
                    </a:lnTo>
                    <a:lnTo>
                      <a:pt x="55508" y="16135"/>
                    </a:lnTo>
                    <a:lnTo>
                      <a:pt x="52786" y="15870"/>
                    </a:lnTo>
                    <a:lnTo>
                      <a:pt x="50064" y="15538"/>
                    </a:lnTo>
                    <a:lnTo>
                      <a:pt x="47408" y="15073"/>
                    </a:lnTo>
                    <a:lnTo>
                      <a:pt x="44752" y="14542"/>
                    </a:lnTo>
                    <a:lnTo>
                      <a:pt x="42096" y="13878"/>
                    </a:lnTo>
                    <a:lnTo>
                      <a:pt x="39440" y="13147"/>
                    </a:lnTo>
                    <a:lnTo>
                      <a:pt x="36851" y="12351"/>
                    </a:lnTo>
                    <a:lnTo>
                      <a:pt x="34328" y="11488"/>
                    </a:lnTo>
                    <a:lnTo>
                      <a:pt x="31805" y="10492"/>
                    </a:lnTo>
                    <a:lnTo>
                      <a:pt x="29348" y="9429"/>
                    </a:lnTo>
                    <a:lnTo>
                      <a:pt x="26891" y="8300"/>
                    </a:lnTo>
                    <a:lnTo>
                      <a:pt x="24567" y="7105"/>
                    </a:lnTo>
                    <a:lnTo>
                      <a:pt x="22243" y="5844"/>
                    </a:lnTo>
                    <a:lnTo>
                      <a:pt x="19986" y="4449"/>
                    </a:lnTo>
                    <a:lnTo>
                      <a:pt x="17795" y="3055"/>
                    </a:lnTo>
                    <a:lnTo>
                      <a:pt x="15670" y="1528"/>
                    </a:lnTo>
                    <a:lnTo>
                      <a:pt x="13612" y="1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29" name="Google Shape;4329;g34ed79b00d1_0_4296"/>
              <p:cNvSpPr/>
              <p:nvPr/>
            </p:nvSpPr>
            <p:spPr>
              <a:xfrm>
                <a:off x="4020775" y="1635775"/>
                <a:ext cx="501325" cy="773550"/>
              </a:xfrm>
              <a:custGeom>
                <a:rect b="b" l="l" r="r" t="t"/>
                <a:pathLst>
                  <a:path extrusionOk="0" h="30942" w="20053">
                    <a:moveTo>
                      <a:pt x="14940" y="1"/>
                    </a:moveTo>
                    <a:lnTo>
                      <a:pt x="13347" y="598"/>
                    </a:lnTo>
                    <a:lnTo>
                      <a:pt x="11488" y="1461"/>
                    </a:lnTo>
                    <a:lnTo>
                      <a:pt x="9429" y="2524"/>
                    </a:lnTo>
                    <a:lnTo>
                      <a:pt x="7305" y="3719"/>
                    </a:lnTo>
                    <a:lnTo>
                      <a:pt x="5246" y="5047"/>
                    </a:lnTo>
                    <a:lnTo>
                      <a:pt x="3254" y="6308"/>
                    </a:lnTo>
                    <a:lnTo>
                      <a:pt x="1462" y="7570"/>
                    </a:lnTo>
                    <a:lnTo>
                      <a:pt x="1" y="8765"/>
                    </a:lnTo>
                    <a:lnTo>
                      <a:pt x="2059" y="11222"/>
                    </a:lnTo>
                    <a:lnTo>
                      <a:pt x="4051" y="13811"/>
                    </a:lnTo>
                    <a:lnTo>
                      <a:pt x="5977" y="16467"/>
                    </a:lnTo>
                    <a:lnTo>
                      <a:pt x="7836" y="19189"/>
                    </a:lnTo>
                    <a:lnTo>
                      <a:pt x="9695" y="22044"/>
                    </a:lnTo>
                    <a:lnTo>
                      <a:pt x="11421" y="24966"/>
                    </a:lnTo>
                    <a:lnTo>
                      <a:pt x="13081" y="27954"/>
                    </a:lnTo>
                    <a:lnTo>
                      <a:pt x="14608" y="30942"/>
                    </a:lnTo>
                    <a:lnTo>
                      <a:pt x="15339" y="30145"/>
                    </a:lnTo>
                    <a:lnTo>
                      <a:pt x="16003" y="29348"/>
                    </a:lnTo>
                    <a:lnTo>
                      <a:pt x="16600" y="28419"/>
                    </a:lnTo>
                    <a:lnTo>
                      <a:pt x="17198" y="27555"/>
                    </a:lnTo>
                    <a:lnTo>
                      <a:pt x="17729" y="26626"/>
                    </a:lnTo>
                    <a:lnTo>
                      <a:pt x="18127" y="25696"/>
                    </a:lnTo>
                    <a:lnTo>
                      <a:pt x="18526" y="24700"/>
                    </a:lnTo>
                    <a:lnTo>
                      <a:pt x="18924" y="23704"/>
                    </a:lnTo>
                    <a:lnTo>
                      <a:pt x="19190" y="22708"/>
                    </a:lnTo>
                    <a:lnTo>
                      <a:pt x="19455" y="21712"/>
                    </a:lnTo>
                    <a:lnTo>
                      <a:pt x="19655" y="20650"/>
                    </a:lnTo>
                    <a:lnTo>
                      <a:pt x="19854" y="19654"/>
                    </a:lnTo>
                    <a:lnTo>
                      <a:pt x="19987" y="18592"/>
                    </a:lnTo>
                    <a:lnTo>
                      <a:pt x="20053" y="17529"/>
                    </a:lnTo>
                    <a:lnTo>
                      <a:pt x="20053" y="16467"/>
                    </a:lnTo>
                    <a:lnTo>
                      <a:pt x="20053" y="15405"/>
                    </a:lnTo>
                    <a:lnTo>
                      <a:pt x="20053" y="14342"/>
                    </a:lnTo>
                    <a:lnTo>
                      <a:pt x="19920" y="13280"/>
                    </a:lnTo>
                    <a:lnTo>
                      <a:pt x="19655" y="11222"/>
                    </a:lnTo>
                    <a:lnTo>
                      <a:pt x="19190" y="9163"/>
                    </a:lnTo>
                    <a:lnTo>
                      <a:pt x="18592" y="7105"/>
                    </a:lnTo>
                    <a:lnTo>
                      <a:pt x="17862" y="5180"/>
                    </a:lnTo>
                    <a:lnTo>
                      <a:pt x="16999" y="3320"/>
                    </a:lnTo>
                    <a:lnTo>
                      <a:pt x="16003" y="1594"/>
                    </a:lnTo>
                    <a:lnTo>
                      <a:pt x="15471" y="797"/>
                    </a:lnTo>
                    <a:lnTo>
                      <a:pt x="1494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30" name="Google Shape;4330;g34ed79b00d1_0_4296"/>
              <p:cNvSpPr/>
              <p:nvPr/>
            </p:nvSpPr>
            <p:spPr>
              <a:xfrm>
                <a:off x="4020775" y="1635775"/>
                <a:ext cx="501325" cy="773550"/>
              </a:xfrm>
              <a:custGeom>
                <a:rect b="b" l="l" r="r" t="t"/>
                <a:pathLst>
                  <a:path extrusionOk="0" fill="none" h="30942" w="20053">
                    <a:moveTo>
                      <a:pt x="14608" y="30942"/>
                    </a:moveTo>
                    <a:lnTo>
                      <a:pt x="14608" y="30942"/>
                    </a:lnTo>
                    <a:lnTo>
                      <a:pt x="15339" y="30145"/>
                    </a:lnTo>
                    <a:lnTo>
                      <a:pt x="16003" y="29348"/>
                    </a:lnTo>
                    <a:lnTo>
                      <a:pt x="16600" y="28419"/>
                    </a:lnTo>
                    <a:lnTo>
                      <a:pt x="17198" y="27555"/>
                    </a:lnTo>
                    <a:lnTo>
                      <a:pt x="17729" y="26626"/>
                    </a:lnTo>
                    <a:lnTo>
                      <a:pt x="18127" y="25696"/>
                    </a:lnTo>
                    <a:lnTo>
                      <a:pt x="18526" y="24700"/>
                    </a:lnTo>
                    <a:lnTo>
                      <a:pt x="18924" y="23704"/>
                    </a:lnTo>
                    <a:lnTo>
                      <a:pt x="19190" y="22708"/>
                    </a:lnTo>
                    <a:lnTo>
                      <a:pt x="19455" y="21712"/>
                    </a:lnTo>
                    <a:lnTo>
                      <a:pt x="19655" y="20650"/>
                    </a:lnTo>
                    <a:lnTo>
                      <a:pt x="19854" y="19654"/>
                    </a:lnTo>
                    <a:lnTo>
                      <a:pt x="19987" y="18592"/>
                    </a:lnTo>
                    <a:lnTo>
                      <a:pt x="20053" y="17529"/>
                    </a:lnTo>
                    <a:lnTo>
                      <a:pt x="20053" y="16467"/>
                    </a:lnTo>
                    <a:lnTo>
                      <a:pt x="20053" y="15405"/>
                    </a:lnTo>
                    <a:lnTo>
                      <a:pt x="20053" y="14342"/>
                    </a:lnTo>
                    <a:lnTo>
                      <a:pt x="19920" y="13280"/>
                    </a:lnTo>
                    <a:lnTo>
                      <a:pt x="19655" y="11222"/>
                    </a:lnTo>
                    <a:lnTo>
                      <a:pt x="19190" y="9163"/>
                    </a:lnTo>
                    <a:lnTo>
                      <a:pt x="18592" y="7105"/>
                    </a:lnTo>
                    <a:lnTo>
                      <a:pt x="17862" y="5180"/>
                    </a:lnTo>
                    <a:lnTo>
                      <a:pt x="16999" y="3320"/>
                    </a:lnTo>
                    <a:lnTo>
                      <a:pt x="16003" y="1594"/>
                    </a:lnTo>
                    <a:lnTo>
                      <a:pt x="15471" y="797"/>
                    </a:lnTo>
                    <a:lnTo>
                      <a:pt x="14940" y="1"/>
                    </a:lnTo>
                    <a:lnTo>
                      <a:pt x="14940" y="1"/>
                    </a:lnTo>
                    <a:lnTo>
                      <a:pt x="13347" y="598"/>
                    </a:lnTo>
                    <a:lnTo>
                      <a:pt x="11488" y="1461"/>
                    </a:lnTo>
                    <a:lnTo>
                      <a:pt x="9429" y="2524"/>
                    </a:lnTo>
                    <a:lnTo>
                      <a:pt x="7305" y="3719"/>
                    </a:lnTo>
                    <a:lnTo>
                      <a:pt x="5246" y="5047"/>
                    </a:lnTo>
                    <a:lnTo>
                      <a:pt x="3254" y="6308"/>
                    </a:lnTo>
                    <a:lnTo>
                      <a:pt x="1462" y="7570"/>
                    </a:lnTo>
                    <a:lnTo>
                      <a:pt x="1" y="8765"/>
                    </a:lnTo>
                    <a:lnTo>
                      <a:pt x="1" y="8765"/>
                    </a:lnTo>
                    <a:lnTo>
                      <a:pt x="2059" y="11222"/>
                    </a:lnTo>
                    <a:lnTo>
                      <a:pt x="4051" y="13811"/>
                    </a:lnTo>
                    <a:lnTo>
                      <a:pt x="5977" y="16467"/>
                    </a:lnTo>
                    <a:lnTo>
                      <a:pt x="7836" y="19189"/>
                    </a:lnTo>
                    <a:lnTo>
                      <a:pt x="9695" y="22044"/>
                    </a:lnTo>
                    <a:lnTo>
                      <a:pt x="11421" y="24966"/>
                    </a:lnTo>
                    <a:lnTo>
                      <a:pt x="13081" y="27954"/>
                    </a:lnTo>
                    <a:lnTo>
                      <a:pt x="14608" y="30942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31" name="Google Shape;4331;g34ed79b00d1_0_4296"/>
              <p:cNvSpPr/>
              <p:nvPr/>
            </p:nvSpPr>
            <p:spPr>
              <a:xfrm>
                <a:off x="4478925" y="1959475"/>
                <a:ext cx="388450" cy="1274850"/>
              </a:xfrm>
              <a:custGeom>
                <a:rect b="b" l="l" r="r" t="t"/>
                <a:pathLst>
                  <a:path extrusionOk="0" h="50994" w="15538">
                    <a:moveTo>
                      <a:pt x="10159" y="0"/>
                    </a:moveTo>
                    <a:lnTo>
                      <a:pt x="10359" y="1992"/>
                    </a:lnTo>
                    <a:lnTo>
                      <a:pt x="10359" y="3984"/>
                    </a:lnTo>
                    <a:lnTo>
                      <a:pt x="10292" y="5909"/>
                    </a:lnTo>
                    <a:lnTo>
                      <a:pt x="10093" y="7769"/>
                    </a:lnTo>
                    <a:lnTo>
                      <a:pt x="9827" y="9628"/>
                    </a:lnTo>
                    <a:lnTo>
                      <a:pt x="9429" y="11420"/>
                    </a:lnTo>
                    <a:lnTo>
                      <a:pt x="8898" y="13213"/>
                    </a:lnTo>
                    <a:lnTo>
                      <a:pt x="8300" y="14873"/>
                    </a:lnTo>
                    <a:lnTo>
                      <a:pt x="7570" y="16533"/>
                    </a:lnTo>
                    <a:lnTo>
                      <a:pt x="6773" y="18127"/>
                    </a:lnTo>
                    <a:lnTo>
                      <a:pt x="5844" y="19654"/>
                    </a:lnTo>
                    <a:lnTo>
                      <a:pt x="4848" y="21114"/>
                    </a:lnTo>
                    <a:lnTo>
                      <a:pt x="3785" y="22575"/>
                    </a:lnTo>
                    <a:lnTo>
                      <a:pt x="2590" y="23903"/>
                    </a:lnTo>
                    <a:lnTo>
                      <a:pt x="1329" y="25165"/>
                    </a:lnTo>
                    <a:lnTo>
                      <a:pt x="1" y="26360"/>
                    </a:lnTo>
                    <a:lnTo>
                      <a:pt x="1196" y="29348"/>
                    </a:lnTo>
                    <a:lnTo>
                      <a:pt x="2258" y="32402"/>
                    </a:lnTo>
                    <a:lnTo>
                      <a:pt x="3254" y="35456"/>
                    </a:lnTo>
                    <a:lnTo>
                      <a:pt x="4184" y="38511"/>
                    </a:lnTo>
                    <a:lnTo>
                      <a:pt x="4980" y="41631"/>
                    </a:lnTo>
                    <a:lnTo>
                      <a:pt x="5711" y="44752"/>
                    </a:lnTo>
                    <a:lnTo>
                      <a:pt x="6375" y="47873"/>
                    </a:lnTo>
                    <a:lnTo>
                      <a:pt x="6972" y="50993"/>
                    </a:lnTo>
                    <a:lnTo>
                      <a:pt x="7968" y="49665"/>
                    </a:lnTo>
                    <a:lnTo>
                      <a:pt x="8898" y="48271"/>
                    </a:lnTo>
                    <a:lnTo>
                      <a:pt x="9761" y="46810"/>
                    </a:lnTo>
                    <a:lnTo>
                      <a:pt x="10558" y="45349"/>
                    </a:lnTo>
                    <a:lnTo>
                      <a:pt x="11288" y="43889"/>
                    </a:lnTo>
                    <a:lnTo>
                      <a:pt x="11952" y="42362"/>
                    </a:lnTo>
                    <a:lnTo>
                      <a:pt x="12616" y="40834"/>
                    </a:lnTo>
                    <a:lnTo>
                      <a:pt x="13147" y="39307"/>
                    </a:lnTo>
                    <a:lnTo>
                      <a:pt x="13612" y="37714"/>
                    </a:lnTo>
                    <a:lnTo>
                      <a:pt x="14077" y="36120"/>
                    </a:lnTo>
                    <a:lnTo>
                      <a:pt x="14475" y="34527"/>
                    </a:lnTo>
                    <a:lnTo>
                      <a:pt x="14807" y="32867"/>
                    </a:lnTo>
                    <a:lnTo>
                      <a:pt x="15006" y="31273"/>
                    </a:lnTo>
                    <a:lnTo>
                      <a:pt x="15272" y="29613"/>
                    </a:lnTo>
                    <a:lnTo>
                      <a:pt x="15405" y="27953"/>
                    </a:lnTo>
                    <a:lnTo>
                      <a:pt x="15471" y="26227"/>
                    </a:lnTo>
                    <a:lnTo>
                      <a:pt x="15538" y="24567"/>
                    </a:lnTo>
                    <a:lnTo>
                      <a:pt x="15538" y="22907"/>
                    </a:lnTo>
                    <a:lnTo>
                      <a:pt x="15471" y="21247"/>
                    </a:lnTo>
                    <a:lnTo>
                      <a:pt x="15338" y="19521"/>
                    </a:lnTo>
                    <a:lnTo>
                      <a:pt x="15139" y="17861"/>
                    </a:lnTo>
                    <a:lnTo>
                      <a:pt x="14940" y="16201"/>
                    </a:lnTo>
                    <a:lnTo>
                      <a:pt x="14674" y="14475"/>
                    </a:lnTo>
                    <a:lnTo>
                      <a:pt x="14342" y="12815"/>
                    </a:lnTo>
                    <a:lnTo>
                      <a:pt x="14010" y="11155"/>
                    </a:lnTo>
                    <a:lnTo>
                      <a:pt x="13612" y="9561"/>
                    </a:lnTo>
                    <a:lnTo>
                      <a:pt x="13147" y="7901"/>
                    </a:lnTo>
                    <a:lnTo>
                      <a:pt x="12616" y="6308"/>
                    </a:lnTo>
                    <a:lnTo>
                      <a:pt x="12085" y="4648"/>
                    </a:lnTo>
                    <a:lnTo>
                      <a:pt x="11487" y="3121"/>
                    </a:lnTo>
                    <a:lnTo>
                      <a:pt x="10823" y="1527"/>
                    </a:lnTo>
                    <a:lnTo>
                      <a:pt x="1015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32" name="Google Shape;4332;g34ed79b00d1_0_4296"/>
              <p:cNvSpPr/>
              <p:nvPr/>
            </p:nvSpPr>
            <p:spPr>
              <a:xfrm>
                <a:off x="4478925" y="1959475"/>
                <a:ext cx="388450" cy="1274850"/>
              </a:xfrm>
              <a:custGeom>
                <a:rect b="b" l="l" r="r" t="t"/>
                <a:pathLst>
                  <a:path extrusionOk="0" fill="none" h="50994" w="15538">
                    <a:moveTo>
                      <a:pt x="10159" y="0"/>
                    </a:moveTo>
                    <a:lnTo>
                      <a:pt x="10159" y="0"/>
                    </a:lnTo>
                    <a:lnTo>
                      <a:pt x="10359" y="1992"/>
                    </a:lnTo>
                    <a:lnTo>
                      <a:pt x="10359" y="3984"/>
                    </a:lnTo>
                    <a:lnTo>
                      <a:pt x="10292" y="5909"/>
                    </a:lnTo>
                    <a:lnTo>
                      <a:pt x="10093" y="7769"/>
                    </a:lnTo>
                    <a:lnTo>
                      <a:pt x="9827" y="9628"/>
                    </a:lnTo>
                    <a:lnTo>
                      <a:pt x="9429" y="11420"/>
                    </a:lnTo>
                    <a:lnTo>
                      <a:pt x="8898" y="13213"/>
                    </a:lnTo>
                    <a:lnTo>
                      <a:pt x="8300" y="14873"/>
                    </a:lnTo>
                    <a:lnTo>
                      <a:pt x="7570" y="16533"/>
                    </a:lnTo>
                    <a:lnTo>
                      <a:pt x="6773" y="18127"/>
                    </a:lnTo>
                    <a:lnTo>
                      <a:pt x="5844" y="19654"/>
                    </a:lnTo>
                    <a:lnTo>
                      <a:pt x="4848" y="21114"/>
                    </a:lnTo>
                    <a:lnTo>
                      <a:pt x="3785" y="22575"/>
                    </a:lnTo>
                    <a:lnTo>
                      <a:pt x="2590" y="23903"/>
                    </a:lnTo>
                    <a:lnTo>
                      <a:pt x="1329" y="25165"/>
                    </a:lnTo>
                    <a:lnTo>
                      <a:pt x="1" y="26360"/>
                    </a:lnTo>
                    <a:lnTo>
                      <a:pt x="1" y="26360"/>
                    </a:lnTo>
                    <a:lnTo>
                      <a:pt x="1196" y="29348"/>
                    </a:lnTo>
                    <a:lnTo>
                      <a:pt x="2258" y="32402"/>
                    </a:lnTo>
                    <a:lnTo>
                      <a:pt x="3254" y="35456"/>
                    </a:lnTo>
                    <a:lnTo>
                      <a:pt x="4184" y="38511"/>
                    </a:lnTo>
                    <a:lnTo>
                      <a:pt x="4980" y="41631"/>
                    </a:lnTo>
                    <a:lnTo>
                      <a:pt x="5711" y="44752"/>
                    </a:lnTo>
                    <a:lnTo>
                      <a:pt x="6375" y="47873"/>
                    </a:lnTo>
                    <a:lnTo>
                      <a:pt x="6972" y="50993"/>
                    </a:lnTo>
                    <a:lnTo>
                      <a:pt x="6972" y="50993"/>
                    </a:lnTo>
                    <a:lnTo>
                      <a:pt x="7968" y="49665"/>
                    </a:lnTo>
                    <a:lnTo>
                      <a:pt x="8898" y="48271"/>
                    </a:lnTo>
                    <a:lnTo>
                      <a:pt x="9761" y="46810"/>
                    </a:lnTo>
                    <a:lnTo>
                      <a:pt x="10558" y="45349"/>
                    </a:lnTo>
                    <a:lnTo>
                      <a:pt x="11288" y="43889"/>
                    </a:lnTo>
                    <a:lnTo>
                      <a:pt x="11952" y="42362"/>
                    </a:lnTo>
                    <a:lnTo>
                      <a:pt x="12616" y="40834"/>
                    </a:lnTo>
                    <a:lnTo>
                      <a:pt x="13147" y="39307"/>
                    </a:lnTo>
                    <a:lnTo>
                      <a:pt x="13612" y="37714"/>
                    </a:lnTo>
                    <a:lnTo>
                      <a:pt x="14077" y="36120"/>
                    </a:lnTo>
                    <a:lnTo>
                      <a:pt x="14475" y="34527"/>
                    </a:lnTo>
                    <a:lnTo>
                      <a:pt x="14807" y="32867"/>
                    </a:lnTo>
                    <a:lnTo>
                      <a:pt x="15006" y="31273"/>
                    </a:lnTo>
                    <a:lnTo>
                      <a:pt x="15272" y="29613"/>
                    </a:lnTo>
                    <a:lnTo>
                      <a:pt x="15405" y="27953"/>
                    </a:lnTo>
                    <a:lnTo>
                      <a:pt x="15471" y="26227"/>
                    </a:lnTo>
                    <a:lnTo>
                      <a:pt x="15538" y="24567"/>
                    </a:lnTo>
                    <a:lnTo>
                      <a:pt x="15538" y="22907"/>
                    </a:lnTo>
                    <a:lnTo>
                      <a:pt x="15471" y="21247"/>
                    </a:lnTo>
                    <a:lnTo>
                      <a:pt x="15338" y="19521"/>
                    </a:lnTo>
                    <a:lnTo>
                      <a:pt x="15139" y="17861"/>
                    </a:lnTo>
                    <a:lnTo>
                      <a:pt x="14940" y="16201"/>
                    </a:lnTo>
                    <a:lnTo>
                      <a:pt x="14674" y="14475"/>
                    </a:lnTo>
                    <a:lnTo>
                      <a:pt x="14342" y="12815"/>
                    </a:lnTo>
                    <a:lnTo>
                      <a:pt x="14010" y="11155"/>
                    </a:lnTo>
                    <a:lnTo>
                      <a:pt x="13612" y="9561"/>
                    </a:lnTo>
                    <a:lnTo>
                      <a:pt x="13147" y="7901"/>
                    </a:lnTo>
                    <a:lnTo>
                      <a:pt x="12616" y="6308"/>
                    </a:lnTo>
                    <a:lnTo>
                      <a:pt x="12085" y="4648"/>
                    </a:lnTo>
                    <a:lnTo>
                      <a:pt x="11487" y="3121"/>
                    </a:lnTo>
                    <a:lnTo>
                      <a:pt x="10823" y="1527"/>
                    </a:lnTo>
                    <a:lnTo>
                      <a:pt x="10159" y="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33" name="Google Shape;4333;g34ed79b00d1_0_4296"/>
              <p:cNvSpPr/>
              <p:nvPr/>
            </p:nvSpPr>
            <p:spPr>
              <a:xfrm>
                <a:off x="3013200" y="1469775"/>
                <a:ext cx="668975" cy="753650"/>
              </a:xfrm>
              <a:custGeom>
                <a:rect b="b" l="l" r="r" t="t"/>
                <a:pathLst>
                  <a:path extrusionOk="0" h="30146" w="26759">
                    <a:moveTo>
                      <a:pt x="4051" y="1"/>
                    </a:moveTo>
                    <a:lnTo>
                      <a:pt x="3454" y="930"/>
                    </a:lnTo>
                    <a:lnTo>
                      <a:pt x="2922" y="1794"/>
                    </a:lnTo>
                    <a:lnTo>
                      <a:pt x="2391" y="2657"/>
                    </a:lnTo>
                    <a:lnTo>
                      <a:pt x="1993" y="3586"/>
                    </a:lnTo>
                    <a:lnTo>
                      <a:pt x="1528" y="4516"/>
                    </a:lnTo>
                    <a:lnTo>
                      <a:pt x="1196" y="5445"/>
                    </a:lnTo>
                    <a:lnTo>
                      <a:pt x="864" y="6375"/>
                    </a:lnTo>
                    <a:lnTo>
                      <a:pt x="598" y="7305"/>
                    </a:lnTo>
                    <a:lnTo>
                      <a:pt x="399" y="8300"/>
                    </a:lnTo>
                    <a:lnTo>
                      <a:pt x="266" y="9230"/>
                    </a:lnTo>
                    <a:lnTo>
                      <a:pt x="134" y="10226"/>
                    </a:lnTo>
                    <a:lnTo>
                      <a:pt x="1" y="11156"/>
                    </a:lnTo>
                    <a:lnTo>
                      <a:pt x="1" y="12152"/>
                    </a:lnTo>
                    <a:lnTo>
                      <a:pt x="1" y="13148"/>
                    </a:lnTo>
                    <a:lnTo>
                      <a:pt x="1" y="14143"/>
                    </a:lnTo>
                    <a:lnTo>
                      <a:pt x="67" y="15073"/>
                    </a:lnTo>
                    <a:lnTo>
                      <a:pt x="399" y="17065"/>
                    </a:lnTo>
                    <a:lnTo>
                      <a:pt x="798" y="18990"/>
                    </a:lnTo>
                    <a:lnTo>
                      <a:pt x="1395" y="20982"/>
                    </a:lnTo>
                    <a:lnTo>
                      <a:pt x="2059" y="22908"/>
                    </a:lnTo>
                    <a:lnTo>
                      <a:pt x="2922" y="24767"/>
                    </a:lnTo>
                    <a:lnTo>
                      <a:pt x="3918" y="26626"/>
                    </a:lnTo>
                    <a:lnTo>
                      <a:pt x="5047" y="28419"/>
                    </a:lnTo>
                    <a:lnTo>
                      <a:pt x="6242" y="30145"/>
                    </a:lnTo>
                    <a:lnTo>
                      <a:pt x="8832" y="27821"/>
                    </a:lnTo>
                    <a:lnTo>
                      <a:pt x="11355" y="25564"/>
                    </a:lnTo>
                    <a:lnTo>
                      <a:pt x="13944" y="23439"/>
                    </a:lnTo>
                    <a:lnTo>
                      <a:pt x="16534" y="21314"/>
                    </a:lnTo>
                    <a:lnTo>
                      <a:pt x="19123" y="19322"/>
                    </a:lnTo>
                    <a:lnTo>
                      <a:pt x="21646" y="17397"/>
                    </a:lnTo>
                    <a:lnTo>
                      <a:pt x="24236" y="15604"/>
                    </a:lnTo>
                    <a:lnTo>
                      <a:pt x="26759" y="13811"/>
                    </a:lnTo>
                    <a:lnTo>
                      <a:pt x="25431" y="12683"/>
                    </a:lnTo>
                    <a:lnTo>
                      <a:pt x="24169" y="11620"/>
                    </a:lnTo>
                    <a:lnTo>
                      <a:pt x="22841" y="10558"/>
                    </a:lnTo>
                    <a:lnTo>
                      <a:pt x="21514" y="9496"/>
                    </a:lnTo>
                    <a:lnTo>
                      <a:pt x="20119" y="8500"/>
                    </a:lnTo>
                    <a:lnTo>
                      <a:pt x="18725" y="7570"/>
                    </a:lnTo>
                    <a:lnTo>
                      <a:pt x="17331" y="6641"/>
                    </a:lnTo>
                    <a:lnTo>
                      <a:pt x="15936" y="5777"/>
                    </a:lnTo>
                    <a:lnTo>
                      <a:pt x="14475" y="4914"/>
                    </a:lnTo>
                    <a:lnTo>
                      <a:pt x="13015" y="4117"/>
                    </a:lnTo>
                    <a:lnTo>
                      <a:pt x="11554" y="3321"/>
                    </a:lnTo>
                    <a:lnTo>
                      <a:pt x="10093" y="2590"/>
                    </a:lnTo>
                    <a:lnTo>
                      <a:pt x="8632" y="1860"/>
                    </a:lnTo>
                    <a:lnTo>
                      <a:pt x="7105" y="1262"/>
                    </a:lnTo>
                    <a:lnTo>
                      <a:pt x="5578" y="598"/>
                    </a:lnTo>
                    <a:lnTo>
                      <a:pt x="405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34" name="Google Shape;4334;g34ed79b00d1_0_4296"/>
              <p:cNvSpPr/>
              <p:nvPr/>
            </p:nvSpPr>
            <p:spPr>
              <a:xfrm>
                <a:off x="3013200" y="1469775"/>
                <a:ext cx="668975" cy="753650"/>
              </a:xfrm>
              <a:custGeom>
                <a:rect b="b" l="l" r="r" t="t"/>
                <a:pathLst>
                  <a:path extrusionOk="0" fill="none" h="30146" w="26759">
                    <a:moveTo>
                      <a:pt x="6242" y="30145"/>
                    </a:moveTo>
                    <a:lnTo>
                      <a:pt x="6242" y="30145"/>
                    </a:lnTo>
                    <a:lnTo>
                      <a:pt x="8832" y="27821"/>
                    </a:lnTo>
                    <a:lnTo>
                      <a:pt x="11355" y="25564"/>
                    </a:lnTo>
                    <a:lnTo>
                      <a:pt x="13944" y="23439"/>
                    </a:lnTo>
                    <a:lnTo>
                      <a:pt x="16534" y="21314"/>
                    </a:lnTo>
                    <a:lnTo>
                      <a:pt x="19123" y="19322"/>
                    </a:lnTo>
                    <a:lnTo>
                      <a:pt x="21646" y="17397"/>
                    </a:lnTo>
                    <a:lnTo>
                      <a:pt x="24236" y="15604"/>
                    </a:lnTo>
                    <a:lnTo>
                      <a:pt x="26759" y="13811"/>
                    </a:lnTo>
                    <a:lnTo>
                      <a:pt x="26759" y="13811"/>
                    </a:lnTo>
                    <a:lnTo>
                      <a:pt x="25431" y="12683"/>
                    </a:lnTo>
                    <a:lnTo>
                      <a:pt x="24169" y="11620"/>
                    </a:lnTo>
                    <a:lnTo>
                      <a:pt x="22841" y="10558"/>
                    </a:lnTo>
                    <a:lnTo>
                      <a:pt x="21514" y="9496"/>
                    </a:lnTo>
                    <a:lnTo>
                      <a:pt x="20119" y="8500"/>
                    </a:lnTo>
                    <a:lnTo>
                      <a:pt x="18725" y="7570"/>
                    </a:lnTo>
                    <a:lnTo>
                      <a:pt x="17331" y="6641"/>
                    </a:lnTo>
                    <a:lnTo>
                      <a:pt x="15936" y="5777"/>
                    </a:lnTo>
                    <a:lnTo>
                      <a:pt x="14475" y="4914"/>
                    </a:lnTo>
                    <a:lnTo>
                      <a:pt x="13015" y="4117"/>
                    </a:lnTo>
                    <a:lnTo>
                      <a:pt x="11554" y="3321"/>
                    </a:lnTo>
                    <a:lnTo>
                      <a:pt x="10093" y="2590"/>
                    </a:lnTo>
                    <a:lnTo>
                      <a:pt x="8632" y="1860"/>
                    </a:lnTo>
                    <a:lnTo>
                      <a:pt x="7105" y="1262"/>
                    </a:lnTo>
                    <a:lnTo>
                      <a:pt x="5578" y="598"/>
                    </a:lnTo>
                    <a:lnTo>
                      <a:pt x="4051" y="1"/>
                    </a:lnTo>
                    <a:lnTo>
                      <a:pt x="4051" y="1"/>
                    </a:lnTo>
                    <a:lnTo>
                      <a:pt x="3454" y="930"/>
                    </a:lnTo>
                    <a:lnTo>
                      <a:pt x="2922" y="1794"/>
                    </a:lnTo>
                    <a:lnTo>
                      <a:pt x="2391" y="2657"/>
                    </a:lnTo>
                    <a:lnTo>
                      <a:pt x="1993" y="3586"/>
                    </a:lnTo>
                    <a:lnTo>
                      <a:pt x="1528" y="4516"/>
                    </a:lnTo>
                    <a:lnTo>
                      <a:pt x="1196" y="5445"/>
                    </a:lnTo>
                    <a:lnTo>
                      <a:pt x="864" y="6375"/>
                    </a:lnTo>
                    <a:lnTo>
                      <a:pt x="598" y="7305"/>
                    </a:lnTo>
                    <a:lnTo>
                      <a:pt x="399" y="8300"/>
                    </a:lnTo>
                    <a:lnTo>
                      <a:pt x="266" y="9230"/>
                    </a:lnTo>
                    <a:lnTo>
                      <a:pt x="134" y="10226"/>
                    </a:lnTo>
                    <a:lnTo>
                      <a:pt x="1" y="11156"/>
                    </a:lnTo>
                    <a:lnTo>
                      <a:pt x="1" y="12152"/>
                    </a:lnTo>
                    <a:lnTo>
                      <a:pt x="1" y="13148"/>
                    </a:lnTo>
                    <a:lnTo>
                      <a:pt x="1" y="14143"/>
                    </a:lnTo>
                    <a:lnTo>
                      <a:pt x="67" y="15073"/>
                    </a:lnTo>
                    <a:lnTo>
                      <a:pt x="399" y="17065"/>
                    </a:lnTo>
                    <a:lnTo>
                      <a:pt x="798" y="18990"/>
                    </a:lnTo>
                    <a:lnTo>
                      <a:pt x="1395" y="20982"/>
                    </a:lnTo>
                    <a:lnTo>
                      <a:pt x="2059" y="22908"/>
                    </a:lnTo>
                    <a:lnTo>
                      <a:pt x="2922" y="24767"/>
                    </a:lnTo>
                    <a:lnTo>
                      <a:pt x="3918" y="26626"/>
                    </a:lnTo>
                    <a:lnTo>
                      <a:pt x="5047" y="28419"/>
                    </a:lnTo>
                    <a:lnTo>
                      <a:pt x="6242" y="30145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35" name="Google Shape;4335;g34ed79b00d1_0_4296"/>
              <p:cNvSpPr/>
              <p:nvPr/>
            </p:nvSpPr>
            <p:spPr>
              <a:xfrm>
                <a:off x="4663175" y="2704775"/>
                <a:ext cx="390100" cy="1283150"/>
              </a:xfrm>
              <a:custGeom>
                <a:rect b="b" l="l" r="r" t="t"/>
                <a:pathLst>
                  <a:path extrusionOk="0" h="51326" w="15604">
                    <a:moveTo>
                      <a:pt x="15338" y="0"/>
                    </a:moveTo>
                    <a:lnTo>
                      <a:pt x="15006" y="2391"/>
                    </a:lnTo>
                    <a:lnTo>
                      <a:pt x="14608" y="4781"/>
                    </a:lnTo>
                    <a:lnTo>
                      <a:pt x="14143" y="7105"/>
                    </a:lnTo>
                    <a:lnTo>
                      <a:pt x="13612" y="9362"/>
                    </a:lnTo>
                    <a:lnTo>
                      <a:pt x="12948" y="11554"/>
                    </a:lnTo>
                    <a:lnTo>
                      <a:pt x="12284" y="13745"/>
                    </a:lnTo>
                    <a:lnTo>
                      <a:pt x="11487" y="15869"/>
                    </a:lnTo>
                    <a:lnTo>
                      <a:pt x="10624" y="17928"/>
                    </a:lnTo>
                    <a:lnTo>
                      <a:pt x="9695" y="19920"/>
                    </a:lnTo>
                    <a:lnTo>
                      <a:pt x="8699" y="21912"/>
                    </a:lnTo>
                    <a:lnTo>
                      <a:pt x="7570" y="23837"/>
                    </a:lnTo>
                    <a:lnTo>
                      <a:pt x="6375" y="25696"/>
                    </a:lnTo>
                    <a:lnTo>
                      <a:pt x="5180" y="27489"/>
                    </a:lnTo>
                    <a:lnTo>
                      <a:pt x="3785" y="29282"/>
                    </a:lnTo>
                    <a:lnTo>
                      <a:pt x="2391" y="31008"/>
                    </a:lnTo>
                    <a:lnTo>
                      <a:pt x="930" y="32668"/>
                    </a:lnTo>
                    <a:lnTo>
                      <a:pt x="997" y="35058"/>
                    </a:lnTo>
                    <a:lnTo>
                      <a:pt x="1063" y="37382"/>
                    </a:lnTo>
                    <a:lnTo>
                      <a:pt x="997" y="39839"/>
                    </a:lnTo>
                    <a:lnTo>
                      <a:pt x="864" y="42229"/>
                    </a:lnTo>
                    <a:lnTo>
                      <a:pt x="731" y="44619"/>
                    </a:lnTo>
                    <a:lnTo>
                      <a:pt x="532" y="46943"/>
                    </a:lnTo>
                    <a:lnTo>
                      <a:pt x="1" y="51326"/>
                    </a:lnTo>
                    <a:lnTo>
                      <a:pt x="1196" y="49798"/>
                    </a:lnTo>
                    <a:lnTo>
                      <a:pt x="2258" y="48271"/>
                    </a:lnTo>
                    <a:lnTo>
                      <a:pt x="3321" y="46678"/>
                    </a:lnTo>
                    <a:lnTo>
                      <a:pt x="4316" y="45151"/>
                    </a:lnTo>
                    <a:lnTo>
                      <a:pt x="5312" y="43557"/>
                    </a:lnTo>
                    <a:lnTo>
                      <a:pt x="6242" y="41964"/>
                    </a:lnTo>
                    <a:lnTo>
                      <a:pt x="7105" y="40304"/>
                    </a:lnTo>
                    <a:lnTo>
                      <a:pt x="7902" y="38710"/>
                    </a:lnTo>
                    <a:lnTo>
                      <a:pt x="8699" y="37050"/>
                    </a:lnTo>
                    <a:lnTo>
                      <a:pt x="9429" y="35390"/>
                    </a:lnTo>
                    <a:lnTo>
                      <a:pt x="10159" y="33730"/>
                    </a:lnTo>
                    <a:lnTo>
                      <a:pt x="10757" y="32070"/>
                    </a:lnTo>
                    <a:lnTo>
                      <a:pt x="11355" y="30410"/>
                    </a:lnTo>
                    <a:lnTo>
                      <a:pt x="11952" y="28751"/>
                    </a:lnTo>
                    <a:lnTo>
                      <a:pt x="12483" y="27091"/>
                    </a:lnTo>
                    <a:lnTo>
                      <a:pt x="12948" y="25431"/>
                    </a:lnTo>
                    <a:lnTo>
                      <a:pt x="13811" y="22111"/>
                    </a:lnTo>
                    <a:lnTo>
                      <a:pt x="14475" y="18791"/>
                    </a:lnTo>
                    <a:lnTo>
                      <a:pt x="15006" y="15471"/>
                    </a:lnTo>
                    <a:lnTo>
                      <a:pt x="15338" y="12284"/>
                    </a:lnTo>
                    <a:lnTo>
                      <a:pt x="15538" y="9097"/>
                    </a:lnTo>
                    <a:lnTo>
                      <a:pt x="15604" y="5976"/>
                    </a:lnTo>
                    <a:lnTo>
                      <a:pt x="15538" y="2922"/>
                    </a:lnTo>
                    <a:lnTo>
                      <a:pt x="1533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36" name="Google Shape;4336;g34ed79b00d1_0_4296"/>
              <p:cNvSpPr/>
              <p:nvPr/>
            </p:nvSpPr>
            <p:spPr>
              <a:xfrm>
                <a:off x="4663175" y="2704775"/>
                <a:ext cx="390100" cy="1283150"/>
              </a:xfrm>
              <a:custGeom>
                <a:rect b="b" l="l" r="r" t="t"/>
                <a:pathLst>
                  <a:path extrusionOk="0" fill="none" h="51326" w="15604">
                    <a:moveTo>
                      <a:pt x="930" y="32668"/>
                    </a:moveTo>
                    <a:lnTo>
                      <a:pt x="930" y="32668"/>
                    </a:lnTo>
                    <a:lnTo>
                      <a:pt x="997" y="35058"/>
                    </a:lnTo>
                    <a:lnTo>
                      <a:pt x="1063" y="37382"/>
                    </a:lnTo>
                    <a:lnTo>
                      <a:pt x="997" y="39839"/>
                    </a:lnTo>
                    <a:lnTo>
                      <a:pt x="864" y="42229"/>
                    </a:lnTo>
                    <a:lnTo>
                      <a:pt x="731" y="44619"/>
                    </a:lnTo>
                    <a:lnTo>
                      <a:pt x="532" y="46943"/>
                    </a:lnTo>
                    <a:lnTo>
                      <a:pt x="1" y="51326"/>
                    </a:lnTo>
                    <a:lnTo>
                      <a:pt x="1" y="51326"/>
                    </a:lnTo>
                    <a:lnTo>
                      <a:pt x="1196" y="49798"/>
                    </a:lnTo>
                    <a:lnTo>
                      <a:pt x="2258" y="48271"/>
                    </a:lnTo>
                    <a:lnTo>
                      <a:pt x="3321" y="46678"/>
                    </a:lnTo>
                    <a:lnTo>
                      <a:pt x="4316" y="45151"/>
                    </a:lnTo>
                    <a:lnTo>
                      <a:pt x="5312" y="43557"/>
                    </a:lnTo>
                    <a:lnTo>
                      <a:pt x="6242" y="41964"/>
                    </a:lnTo>
                    <a:lnTo>
                      <a:pt x="7105" y="40304"/>
                    </a:lnTo>
                    <a:lnTo>
                      <a:pt x="7902" y="38710"/>
                    </a:lnTo>
                    <a:lnTo>
                      <a:pt x="8699" y="37050"/>
                    </a:lnTo>
                    <a:lnTo>
                      <a:pt x="9429" y="35390"/>
                    </a:lnTo>
                    <a:lnTo>
                      <a:pt x="10159" y="33730"/>
                    </a:lnTo>
                    <a:lnTo>
                      <a:pt x="10757" y="32070"/>
                    </a:lnTo>
                    <a:lnTo>
                      <a:pt x="11355" y="30410"/>
                    </a:lnTo>
                    <a:lnTo>
                      <a:pt x="11952" y="28751"/>
                    </a:lnTo>
                    <a:lnTo>
                      <a:pt x="12483" y="27091"/>
                    </a:lnTo>
                    <a:lnTo>
                      <a:pt x="12948" y="25431"/>
                    </a:lnTo>
                    <a:lnTo>
                      <a:pt x="13811" y="22111"/>
                    </a:lnTo>
                    <a:lnTo>
                      <a:pt x="14475" y="18791"/>
                    </a:lnTo>
                    <a:lnTo>
                      <a:pt x="15006" y="15471"/>
                    </a:lnTo>
                    <a:lnTo>
                      <a:pt x="15338" y="12284"/>
                    </a:lnTo>
                    <a:lnTo>
                      <a:pt x="15538" y="9097"/>
                    </a:lnTo>
                    <a:lnTo>
                      <a:pt x="15604" y="5976"/>
                    </a:lnTo>
                    <a:lnTo>
                      <a:pt x="15538" y="2922"/>
                    </a:lnTo>
                    <a:lnTo>
                      <a:pt x="15338" y="0"/>
                    </a:lnTo>
                    <a:lnTo>
                      <a:pt x="15338" y="0"/>
                    </a:lnTo>
                    <a:lnTo>
                      <a:pt x="15006" y="2391"/>
                    </a:lnTo>
                    <a:lnTo>
                      <a:pt x="14608" y="4781"/>
                    </a:lnTo>
                    <a:lnTo>
                      <a:pt x="14143" y="7105"/>
                    </a:lnTo>
                    <a:lnTo>
                      <a:pt x="13612" y="9362"/>
                    </a:lnTo>
                    <a:lnTo>
                      <a:pt x="12948" y="11554"/>
                    </a:lnTo>
                    <a:lnTo>
                      <a:pt x="12284" y="13745"/>
                    </a:lnTo>
                    <a:lnTo>
                      <a:pt x="11487" y="15869"/>
                    </a:lnTo>
                    <a:lnTo>
                      <a:pt x="10624" y="17928"/>
                    </a:lnTo>
                    <a:lnTo>
                      <a:pt x="9695" y="19920"/>
                    </a:lnTo>
                    <a:lnTo>
                      <a:pt x="8699" y="21912"/>
                    </a:lnTo>
                    <a:lnTo>
                      <a:pt x="7570" y="23837"/>
                    </a:lnTo>
                    <a:lnTo>
                      <a:pt x="6375" y="25696"/>
                    </a:lnTo>
                    <a:lnTo>
                      <a:pt x="5180" y="27489"/>
                    </a:lnTo>
                    <a:lnTo>
                      <a:pt x="3785" y="29282"/>
                    </a:lnTo>
                    <a:lnTo>
                      <a:pt x="2391" y="31008"/>
                    </a:lnTo>
                    <a:lnTo>
                      <a:pt x="930" y="32668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37" name="Google Shape;4337;g34ed79b00d1_0_4296"/>
              <p:cNvSpPr/>
              <p:nvPr/>
            </p:nvSpPr>
            <p:spPr>
              <a:xfrm>
                <a:off x="1979075" y="1363550"/>
                <a:ext cx="1034150" cy="1777800"/>
              </a:xfrm>
              <a:custGeom>
                <a:rect b="b" l="l" r="r" t="t"/>
                <a:pathLst>
                  <a:path extrusionOk="0" h="71112" w="41366">
                    <a:moveTo>
                      <a:pt x="20451" y="0"/>
                    </a:moveTo>
                    <a:lnTo>
                      <a:pt x="18592" y="67"/>
                    </a:lnTo>
                    <a:lnTo>
                      <a:pt x="16732" y="266"/>
                    </a:lnTo>
                    <a:lnTo>
                      <a:pt x="14940" y="465"/>
                    </a:lnTo>
                    <a:lnTo>
                      <a:pt x="13147" y="731"/>
                    </a:lnTo>
                    <a:lnTo>
                      <a:pt x="11354" y="1063"/>
                    </a:lnTo>
                    <a:lnTo>
                      <a:pt x="9562" y="1395"/>
                    </a:lnTo>
                    <a:lnTo>
                      <a:pt x="7902" y="1860"/>
                    </a:lnTo>
                    <a:lnTo>
                      <a:pt x="6574" y="3851"/>
                    </a:lnTo>
                    <a:lnTo>
                      <a:pt x="5445" y="5843"/>
                    </a:lnTo>
                    <a:lnTo>
                      <a:pt x="4383" y="7835"/>
                    </a:lnTo>
                    <a:lnTo>
                      <a:pt x="3453" y="9960"/>
                    </a:lnTo>
                    <a:lnTo>
                      <a:pt x="2590" y="12085"/>
                    </a:lnTo>
                    <a:lnTo>
                      <a:pt x="1926" y="14276"/>
                    </a:lnTo>
                    <a:lnTo>
                      <a:pt x="1328" y="16467"/>
                    </a:lnTo>
                    <a:lnTo>
                      <a:pt x="864" y="18658"/>
                    </a:lnTo>
                    <a:lnTo>
                      <a:pt x="465" y="20916"/>
                    </a:lnTo>
                    <a:lnTo>
                      <a:pt x="200" y="23239"/>
                    </a:lnTo>
                    <a:lnTo>
                      <a:pt x="67" y="25497"/>
                    </a:lnTo>
                    <a:lnTo>
                      <a:pt x="0" y="27821"/>
                    </a:lnTo>
                    <a:lnTo>
                      <a:pt x="0" y="30145"/>
                    </a:lnTo>
                    <a:lnTo>
                      <a:pt x="133" y="32469"/>
                    </a:lnTo>
                    <a:lnTo>
                      <a:pt x="399" y="34793"/>
                    </a:lnTo>
                    <a:lnTo>
                      <a:pt x="731" y="37117"/>
                    </a:lnTo>
                    <a:lnTo>
                      <a:pt x="1129" y="39440"/>
                    </a:lnTo>
                    <a:lnTo>
                      <a:pt x="1594" y="41764"/>
                    </a:lnTo>
                    <a:lnTo>
                      <a:pt x="2192" y="44022"/>
                    </a:lnTo>
                    <a:lnTo>
                      <a:pt x="2922" y="46346"/>
                    </a:lnTo>
                    <a:lnTo>
                      <a:pt x="3652" y="48603"/>
                    </a:lnTo>
                    <a:lnTo>
                      <a:pt x="4515" y="50861"/>
                    </a:lnTo>
                    <a:lnTo>
                      <a:pt x="5445" y="53052"/>
                    </a:lnTo>
                    <a:lnTo>
                      <a:pt x="6441" y="55243"/>
                    </a:lnTo>
                    <a:lnTo>
                      <a:pt x="7503" y="57368"/>
                    </a:lnTo>
                    <a:lnTo>
                      <a:pt x="8632" y="59492"/>
                    </a:lnTo>
                    <a:lnTo>
                      <a:pt x="9827" y="61551"/>
                    </a:lnTo>
                    <a:lnTo>
                      <a:pt x="11155" y="63543"/>
                    </a:lnTo>
                    <a:lnTo>
                      <a:pt x="12483" y="65535"/>
                    </a:lnTo>
                    <a:lnTo>
                      <a:pt x="13944" y="67460"/>
                    </a:lnTo>
                    <a:lnTo>
                      <a:pt x="15405" y="69319"/>
                    </a:lnTo>
                    <a:lnTo>
                      <a:pt x="16932" y="71112"/>
                    </a:lnTo>
                    <a:lnTo>
                      <a:pt x="19455" y="67327"/>
                    </a:lnTo>
                    <a:lnTo>
                      <a:pt x="22243" y="63476"/>
                    </a:lnTo>
                    <a:lnTo>
                      <a:pt x="25165" y="59426"/>
                    </a:lnTo>
                    <a:lnTo>
                      <a:pt x="28286" y="55442"/>
                    </a:lnTo>
                    <a:lnTo>
                      <a:pt x="31473" y="51458"/>
                    </a:lnTo>
                    <a:lnTo>
                      <a:pt x="34726" y="47607"/>
                    </a:lnTo>
                    <a:lnTo>
                      <a:pt x="38046" y="43889"/>
                    </a:lnTo>
                    <a:lnTo>
                      <a:pt x="39706" y="42163"/>
                    </a:lnTo>
                    <a:lnTo>
                      <a:pt x="41366" y="40436"/>
                    </a:lnTo>
                    <a:lnTo>
                      <a:pt x="40569" y="39440"/>
                    </a:lnTo>
                    <a:lnTo>
                      <a:pt x="39839" y="38378"/>
                    </a:lnTo>
                    <a:lnTo>
                      <a:pt x="39108" y="37316"/>
                    </a:lnTo>
                    <a:lnTo>
                      <a:pt x="38378" y="36253"/>
                    </a:lnTo>
                    <a:lnTo>
                      <a:pt x="37780" y="35125"/>
                    </a:lnTo>
                    <a:lnTo>
                      <a:pt x="37116" y="33929"/>
                    </a:lnTo>
                    <a:lnTo>
                      <a:pt x="36519" y="32801"/>
                    </a:lnTo>
                    <a:lnTo>
                      <a:pt x="35988" y="31606"/>
                    </a:lnTo>
                    <a:lnTo>
                      <a:pt x="35523" y="30344"/>
                    </a:lnTo>
                    <a:lnTo>
                      <a:pt x="35058" y="29149"/>
                    </a:lnTo>
                    <a:lnTo>
                      <a:pt x="34593" y="27887"/>
                    </a:lnTo>
                    <a:lnTo>
                      <a:pt x="34195" y="26626"/>
                    </a:lnTo>
                    <a:lnTo>
                      <a:pt x="33863" y="25364"/>
                    </a:lnTo>
                    <a:lnTo>
                      <a:pt x="33597" y="24103"/>
                    </a:lnTo>
                    <a:lnTo>
                      <a:pt x="33332" y="22775"/>
                    </a:lnTo>
                    <a:lnTo>
                      <a:pt x="33133" y="21513"/>
                    </a:lnTo>
                    <a:lnTo>
                      <a:pt x="33000" y="20185"/>
                    </a:lnTo>
                    <a:lnTo>
                      <a:pt x="32867" y="18924"/>
                    </a:lnTo>
                    <a:lnTo>
                      <a:pt x="32801" y="17596"/>
                    </a:lnTo>
                    <a:lnTo>
                      <a:pt x="32801" y="16334"/>
                    </a:lnTo>
                    <a:lnTo>
                      <a:pt x="32867" y="15006"/>
                    </a:lnTo>
                    <a:lnTo>
                      <a:pt x="32933" y="13745"/>
                    </a:lnTo>
                    <a:lnTo>
                      <a:pt x="33066" y="12483"/>
                    </a:lnTo>
                    <a:lnTo>
                      <a:pt x="33265" y="11222"/>
                    </a:lnTo>
                    <a:lnTo>
                      <a:pt x="33531" y="9960"/>
                    </a:lnTo>
                    <a:lnTo>
                      <a:pt x="33863" y="8698"/>
                    </a:lnTo>
                    <a:lnTo>
                      <a:pt x="34195" y="7503"/>
                    </a:lnTo>
                    <a:lnTo>
                      <a:pt x="34660" y="6308"/>
                    </a:lnTo>
                    <a:lnTo>
                      <a:pt x="35125" y="5113"/>
                    </a:lnTo>
                    <a:lnTo>
                      <a:pt x="35722" y="3918"/>
                    </a:lnTo>
                    <a:lnTo>
                      <a:pt x="36320" y="2789"/>
                    </a:lnTo>
                    <a:lnTo>
                      <a:pt x="36984" y="1660"/>
                    </a:lnTo>
                    <a:lnTo>
                      <a:pt x="35257" y="1262"/>
                    </a:lnTo>
                    <a:lnTo>
                      <a:pt x="33465" y="930"/>
                    </a:lnTo>
                    <a:lnTo>
                      <a:pt x="31672" y="664"/>
                    </a:lnTo>
                    <a:lnTo>
                      <a:pt x="29813" y="399"/>
                    </a:lnTo>
                    <a:lnTo>
                      <a:pt x="27954" y="200"/>
                    </a:lnTo>
                    <a:lnTo>
                      <a:pt x="26094" y="67"/>
                    </a:lnTo>
                    <a:lnTo>
                      <a:pt x="2423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38" name="Google Shape;4338;g34ed79b00d1_0_4296"/>
              <p:cNvSpPr/>
              <p:nvPr/>
            </p:nvSpPr>
            <p:spPr>
              <a:xfrm>
                <a:off x="1979075" y="1363550"/>
                <a:ext cx="1034150" cy="1777800"/>
              </a:xfrm>
              <a:custGeom>
                <a:rect b="b" l="l" r="r" t="t"/>
                <a:pathLst>
                  <a:path extrusionOk="0" fill="none" h="71112" w="41366">
                    <a:moveTo>
                      <a:pt x="36984" y="1660"/>
                    </a:moveTo>
                    <a:lnTo>
                      <a:pt x="36984" y="1660"/>
                    </a:lnTo>
                    <a:lnTo>
                      <a:pt x="35257" y="1262"/>
                    </a:lnTo>
                    <a:lnTo>
                      <a:pt x="33465" y="930"/>
                    </a:lnTo>
                    <a:lnTo>
                      <a:pt x="31672" y="664"/>
                    </a:lnTo>
                    <a:lnTo>
                      <a:pt x="29813" y="399"/>
                    </a:lnTo>
                    <a:lnTo>
                      <a:pt x="27954" y="200"/>
                    </a:lnTo>
                    <a:lnTo>
                      <a:pt x="26094" y="67"/>
                    </a:lnTo>
                    <a:lnTo>
                      <a:pt x="24235" y="0"/>
                    </a:lnTo>
                    <a:lnTo>
                      <a:pt x="22376" y="0"/>
                    </a:lnTo>
                    <a:lnTo>
                      <a:pt x="20451" y="0"/>
                    </a:lnTo>
                    <a:lnTo>
                      <a:pt x="18592" y="67"/>
                    </a:lnTo>
                    <a:lnTo>
                      <a:pt x="16732" y="266"/>
                    </a:lnTo>
                    <a:lnTo>
                      <a:pt x="14940" y="465"/>
                    </a:lnTo>
                    <a:lnTo>
                      <a:pt x="13147" y="731"/>
                    </a:lnTo>
                    <a:lnTo>
                      <a:pt x="11354" y="1063"/>
                    </a:lnTo>
                    <a:lnTo>
                      <a:pt x="9562" y="1395"/>
                    </a:lnTo>
                    <a:lnTo>
                      <a:pt x="7902" y="1860"/>
                    </a:lnTo>
                    <a:lnTo>
                      <a:pt x="7902" y="1860"/>
                    </a:lnTo>
                    <a:lnTo>
                      <a:pt x="6574" y="3851"/>
                    </a:lnTo>
                    <a:lnTo>
                      <a:pt x="5445" y="5843"/>
                    </a:lnTo>
                    <a:lnTo>
                      <a:pt x="4383" y="7835"/>
                    </a:lnTo>
                    <a:lnTo>
                      <a:pt x="3453" y="9960"/>
                    </a:lnTo>
                    <a:lnTo>
                      <a:pt x="2590" y="12085"/>
                    </a:lnTo>
                    <a:lnTo>
                      <a:pt x="1926" y="14276"/>
                    </a:lnTo>
                    <a:lnTo>
                      <a:pt x="1328" y="16467"/>
                    </a:lnTo>
                    <a:lnTo>
                      <a:pt x="864" y="18658"/>
                    </a:lnTo>
                    <a:lnTo>
                      <a:pt x="465" y="20916"/>
                    </a:lnTo>
                    <a:lnTo>
                      <a:pt x="200" y="23239"/>
                    </a:lnTo>
                    <a:lnTo>
                      <a:pt x="67" y="25497"/>
                    </a:lnTo>
                    <a:lnTo>
                      <a:pt x="0" y="27821"/>
                    </a:lnTo>
                    <a:lnTo>
                      <a:pt x="0" y="30145"/>
                    </a:lnTo>
                    <a:lnTo>
                      <a:pt x="133" y="32469"/>
                    </a:lnTo>
                    <a:lnTo>
                      <a:pt x="399" y="34793"/>
                    </a:lnTo>
                    <a:lnTo>
                      <a:pt x="731" y="37117"/>
                    </a:lnTo>
                    <a:lnTo>
                      <a:pt x="1129" y="39440"/>
                    </a:lnTo>
                    <a:lnTo>
                      <a:pt x="1594" y="41764"/>
                    </a:lnTo>
                    <a:lnTo>
                      <a:pt x="2192" y="44022"/>
                    </a:lnTo>
                    <a:lnTo>
                      <a:pt x="2922" y="46346"/>
                    </a:lnTo>
                    <a:lnTo>
                      <a:pt x="3652" y="48603"/>
                    </a:lnTo>
                    <a:lnTo>
                      <a:pt x="4515" y="50861"/>
                    </a:lnTo>
                    <a:lnTo>
                      <a:pt x="5445" y="53052"/>
                    </a:lnTo>
                    <a:lnTo>
                      <a:pt x="6441" y="55243"/>
                    </a:lnTo>
                    <a:lnTo>
                      <a:pt x="7503" y="57368"/>
                    </a:lnTo>
                    <a:lnTo>
                      <a:pt x="8632" y="59492"/>
                    </a:lnTo>
                    <a:lnTo>
                      <a:pt x="9827" y="61551"/>
                    </a:lnTo>
                    <a:lnTo>
                      <a:pt x="11155" y="63543"/>
                    </a:lnTo>
                    <a:lnTo>
                      <a:pt x="12483" y="65535"/>
                    </a:lnTo>
                    <a:lnTo>
                      <a:pt x="13944" y="67460"/>
                    </a:lnTo>
                    <a:lnTo>
                      <a:pt x="15405" y="69319"/>
                    </a:lnTo>
                    <a:lnTo>
                      <a:pt x="16932" y="71112"/>
                    </a:lnTo>
                    <a:lnTo>
                      <a:pt x="16932" y="71112"/>
                    </a:lnTo>
                    <a:lnTo>
                      <a:pt x="19455" y="67327"/>
                    </a:lnTo>
                    <a:lnTo>
                      <a:pt x="22243" y="63476"/>
                    </a:lnTo>
                    <a:lnTo>
                      <a:pt x="25165" y="59426"/>
                    </a:lnTo>
                    <a:lnTo>
                      <a:pt x="28286" y="55442"/>
                    </a:lnTo>
                    <a:lnTo>
                      <a:pt x="31473" y="51458"/>
                    </a:lnTo>
                    <a:lnTo>
                      <a:pt x="34726" y="47607"/>
                    </a:lnTo>
                    <a:lnTo>
                      <a:pt x="38046" y="43889"/>
                    </a:lnTo>
                    <a:lnTo>
                      <a:pt x="39706" y="42163"/>
                    </a:lnTo>
                    <a:lnTo>
                      <a:pt x="41366" y="40436"/>
                    </a:lnTo>
                    <a:lnTo>
                      <a:pt x="41366" y="40436"/>
                    </a:lnTo>
                    <a:lnTo>
                      <a:pt x="40569" y="39440"/>
                    </a:lnTo>
                    <a:lnTo>
                      <a:pt x="39839" y="38378"/>
                    </a:lnTo>
                    <a:lnTo>
                      <a:pt x="39108" y="37316"/>
                    </a:lnTo>
                    <a:lnTo>
                      <a:pt x="38378" y="36253"/>
                    </a:lnTo>
                    <a:lnTo>
                      <a:pt x="37780" y="35125"/>
                    </a:lnTo>
                    <a:lnTo>
                      <a:pt x="37116" y="33929"/>
                    </a:lnTo>
                    <a:lnTo>
                      <a:pt x="36519" y="32801"/>
                    </a:lnTo>
                    <a:lnTo>
                      <a:pt x="35988" y="31606"/>
                    </a:lnTo>
                    <a:lnTo>
                      <a:pt x="35523" y="30344"/>
                    </a:lnTo>
                    <a:lnTo>
                      <a:pt x="35058" y="29149"/>
                    </a:lnTo>
                    <a:lnTo>
                      <a:pt x="34593" y="27887"/>
                    </a:lnTo>
                    <a:lnTo>
                      <a:pt x="34195" y="26626"/>
                    </a:lnTo>
                    <a:lnTo>
                      <a:pt x="33863" y="25364"/>
                    </a:lnTo>
                    <a:lnTo>
                      <a:pt x="33597" y="24103"/>
                    </a:lnTo>
                    <a:lnTo>
                      <a:pt x="33332" y="22775"/>
                    </a:lnTo>
                    <a:lnTo>
                      <a:pt x="33133" y="21513"/>
                    </a:lnTo>
                    <a:lnTo>
                      <a:pt x="33000" y="20185"/>
                    </a:lnTo>
                    <a:lnTo>
                      <a:pt x="32867" y="18924"/>
                    </a:lnTo>
                    <a:lnTo>
                      <a:pt x="32801" y="17596"/>
                    </a:lnTo>
                    <a:lnTo>
                      <a:pt x="32801" y="16334"/>
                    </a:lnTo>
                    <a:lnTo>
                      <a:pt x="32867" y="15006"/>
                    </a:lnTo>
                    <a:lnTo>
                      <a:pt x="32933" y="13745"/>
                    </a:lnTo>
                    <a:lnTo>
                      <a:pt x="33066" y="12483"/>
                    </a:lnTo>
                    <a:lnTo>
                      <a:pt x="33265" y="11222"/>
                    </a:lnTo>
                    <a:lnTo>
                      <a:pt x="33531" y="9960"/>
                    </a:lnTo>
                    <a:lnTo>
                      <a:pt x="33863" y="8698"/>
                    </a:lnTo>
                    <a:lnTo>
                      <a:pt x="34195" y="7503"/>
                    </a:lnTo>
                    <a:lnTo>
                      <a:pt x="34660" y="6308"/>
                    </a:lnTo>
                    <a:lnTo>
                      <a:pt x="35125" y="5113"/>
                    </a:lnTo>
                    <a:lnTo>
                      <a:pt x="35722" y="3918"/>
                    </a:lnTo>
                    <a:lnTo>
                      <a:pt x="36320" y="2789"/>
                    </a:lnTo>
                    <a:lnTo>
                      <a:pt x="36984" y="166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1 - Table of Content Light">
  <p:cSld name="TITLE_2_1_3_1_1_1">
    <p:bg>
      <p:bgPr>
        <a:solidFill>
          <a:schemeClr val="lt1"/>
        </a:solidFill>
      </p:bgPr>
    </p:bg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Google Shape;248;g34ed79b00d1_0_242"/>
          <p:cNvPicPr preferRelativeResize="0"/>
          <p:nvPr/>
        </p:nvPicPr>
        <p:blipFill>
          <a:blip r:embed="rId2">
            <a:alphaModFix amt="70000"/>
          </a:blip>
          <a:stretch>
            <a:fillRect/>
          </a:stretch>
        </p:blipFill>
        <p:spPr>
          <a:xfrm rot="-5400000">
            <a:off x="842968" y="842950"/>
            <a:ext cx="345757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g34ed79b00d1_0_242"/>
          <p:cNvSpPr txBox="1"/>
          <p:nvPr/>
        </p:nvSpPr>
        <p:spPr>
          <a:xfrm>
            <a:off x="0" y="4969700"/>
            <a:ext cx="351900" cy="183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7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sz="7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0" name="Google Shape;250;g34ed79b00d1_0_242"/>
          <p:cNvSpPr txBox="1"/>
          <p:nvPr>
            <p:ph hasCustomPrompt="1" type="title"/>
          </p:nvPr>
        </p:nvSpPr>
        <p:spPr>
          <a:xfrm>
            <a:off x="3922775" y="1700867"/>
            <a:ext cx="483600" cy="639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None/>
              <a:defRPr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Open Sans"/>
              <a:buNone/>
              <a:defRPr b="1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Open Sans"/>
              <a:buNone/>
              <a:defRPr b="1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Open Sans"/>
              <a:buNone/>
              <a:defRPr b="1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Open Sans"/>
              <a:buNone/>
              <a:defRPr b="1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Open Sans"/>
              <a:buNone/>
              <a:defRPr b="1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Open Sans"/>
              <a:buNone/>
              <a:defRPr b="1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Open Sans"/>
              <a:buNone/>
              <a:defRPr b="1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Open Sans"/>
              <a:buNone/>
              <a:defRPr b="1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t>xx%</a:t>
            </a:r>
          </a:p>
        </p:txBody>
      </p:sp>
      <p:sp>
        <p:nvSpPr>
          <p:cNvPr id="251" name="Google Shape;251;g34ed79b00d1_0_242"/>
          <p:cNvSpPr txBox="1"/>
          <p:nvPr>
            <p:ph hasCustomPrompt="1" idx="2" type="title"/>
          </p:nvPr>
        </p:nvSpPr>
        <p:spPr>
          <a:xfrm>
            <a:off x="3922775" y="2339867"/>
            <a:ext cx="483600" cy="639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None/>
              <a:defRPr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Open Sans"/>
              <a:buNone/>
              <a:defRPr b="1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Open Sans"/>
              <a:buNone/>
              <a:defRPr b="1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Open Sans"/>
              <a:buNone/>
              <a:defRPr b="1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Open Sans"/>
              <a:buNone/>
              <a:defRPr b="1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Open Sans"/>
              <a:buNone/>
              <a:defRPr b="1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Open Sans"/>
              <a:buNone/>
              <a:defRPr b="1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Open Sans"/>
              <a:buNone/>
              <a:defRPr b="1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Open Sans"/>
              <a:buNone/>
              <a:defRPr b="1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t>xx%</a:t>
            </a:r>
          </a:p>
        </p:txBody>
      </p:sp>
      <p:sp>
        <p:nvSpPr>
          <p:cNvPr id="252" name="Google Shape;252;g34ed79b00d1_0_242"/>
          <p:cNvSpPr txBox="1"/>
          <p:nvPr>
            <p:ph hasCustomPrompt="1" idx="3" type="title"/>
          </p:nvPr>
        </p:nvSpPr>
        <p:spPr>
          <a:xfrm>
            <a:off x="3922775" y="2978867"/>
            <a:ext cx="483600" cy="639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None/>
              <a:defRPr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Open Sans"/>
              <a:buNone/>
              <a:defRPr b="1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Open Sans"/>
              <a:buNone/>
              <a:defRPr b="1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Open Sans"/>
              <a:buNone/>
              <a:defRPr b="1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Open Sans"/>
              <a:buNone/>
              <a:defRPr b="1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Open Sans"/>
              <a:buNone/>
              <a:defRPr b="1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Open Sans"/>
              <a:buNone/>
              <a:defRPr b="1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Open Sans"/>
              <a:buNone/>
              <a:defRPr b="1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Open Sans"/>
              <a:buNone/>
              <a:defRPr b="1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t>xx%</a:t>
            </a:r>
          </a:p>
        </p:txBody>
      </p:sp>
      <p:sp>
        <p:nvSpPr>
          <p:cNvPr id="253" name="Google Shape;253;g34ed79b00d1_0_242"/>
          <p:cNvSpPr txBox="1"/>
          <p:nvPr>
            <p:ph hasCustomPrompt="1" idx="4" type="title"/>
          </p:nvPr>
        </p:nvSpPr>
        <p:spPr>
          <a:xfrm>
            <a:off x="3922775" y="3617867"/>
            <a:ext cx="483600" cy="639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None/>
              <a:defRPr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Open Sans"/>
              <a:buNone/>
              <a:defRPr b="1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Open Sans"/>
              <a:buNone/>
              <a:defRPr b="1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Open Sans"/>
              <a:buNone/>
              <a:defRPr b="1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Open Sans"/>
              <a:buNone/>
              <a:defRPr b="1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Open Sans"/>
              <a:buNone/>
              <a:defRPr b="1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Open Sans"/>
              <a:buNone/>
              <a:defRPr b="1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Open Sans"/>
              <a:buNone/>
              <a:defRPr b="1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Open Sans"/>
              <a:buNone/>
              <a:defRPr b="1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t>xx%</a:t>
            </a:r>
          </a:p>
        </p:txBody>
      </p:sp>
      <p:sp>
        <p:nvSpPr>
          <p:cNvPr id="254" name="Google Shape;254;g34ed79b00d1_0_242"/>
          <p:cNvSpPr txBox="1"/>
          <p:nvPr>
            <p:ph hasCustomPrompt="1" idx="5" type="title"/>
          </p:nvPr>
        </p:nvSpPr>
        <p:spPr>
          <a:xfrm>
            <a:off x="3922775" y="1058442"/>
            <a:ext cx="483600" cy="639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None/>
              <a:defRPr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Open Sans"/>
              <a:buNone/>
              <a:defRPr b="1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Open Sans"/>
              <a:buNone/>
              <a:defRPr b="1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Open Sans"/>
              <a:buNone/>
              <a:defRPr b="1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Open Sans"/>
              <a:buNone/>
              <a:defRPr b="1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Open Sans"/>
              <a:buNone/>
              <a:defRPr b="1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Open Sans"/>
              <a:buNone/>
              <a:defRPr b="1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Open Sans"/>
              <a:buNone/>
              <a:defRPr b="1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Open Sans"/>
              <a:buNone/>
              <a:defRPr b="1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t>xx%</a:t>
            </a:r>
          </a:p>
        </p:txBody>
      </p:sp>
      <p:sp>
        <p:nvSpPr>
          <p:cNvPr id="255" name="Google Shape;255;g34ed79b00d1_0_242"/>
          <p:cNvSpPr txBox="1"/>
          <p:nvPr>
            <p:ph idx="6" type="title"/>
          </p:nvPr>
        </p:nvSpPr>
        <p:spPr>
          <a:xfrm>
            <a:off x="398100" y="1085401"/>
            <a:ext cx="2596800" cy="1282200"/>
          </a:xfrm>
          <a:prstGeom prst="rect">
            <a:avLst/>
          </a:prstGeom>
        </p:spPr>
        <p:txBody>
          <a:bodyPr anchorCtr="0" anchor="t" bIns="0" lIns="0" spcFirstLastPara="1" rIns="0" wrap="square" tIns="91425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pen Sans ExtraBold"/>
              <a:buNone/>
              <a:defRPr sz="3000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pen Sans ExtraBold"/>
              <a:buNone/>
              <a:defRPr sz="3000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pen Sans ExtraBold"/>
              <a:buNone/>
              <a:defRPr sz="3000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pen Sans ExtraBold"/>
              <a:buNone/>
              <a:defRPr sz="3000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pen Sans ExtraBold"/>
              <a:buNone/>
              <a:defRPr sz="3000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pen Sans ExtraBold"/>
              <a:buNone/>
              <a:defRPr sz="3000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pen Sans ExtraBold"/>
              <a:buNone/>
              <a:defRPr sz="3000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pen Sans ExtraBold"/>
              <a:buNone/>
              <a:defRPr sz="3000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/>
        </p:txBody>
      </p:sp>
      <p:sp>
        <p:nvSpPr>
          <p:cNvPr id="256" name="Google Shape;256;g34ed79b00d1_0_242"/>
          <p:cNvSpPr txBox="1"/>
          <p:nvPr>
            <p:ph idx="1" type="subTitle"/>
          </p:nvPr>
        </p:nvSpPr>
        <p:spPr>
          <a:xfrm>
            <a:off x="4268101" y="1713725"/>
            <a:ext cx="4528800" cy="639000"/>
          </a:xfrm>
          <a:prstGeom prst="rect">
            <a:avLst/>
          </a:prstGeom>
        </p:spPr>
        <p:txBody>
          <a:bodyPr anchorCtr="0" anchor="ctr" bIns="91425" lIns="320025" spcFirstLastPara="1" rIns="3200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57" name="Google Shape;257;g34ed79b00d1_0_242"/>
          <p:cNvSpPr txBox="1"/>
          <p:nvPr>
            <p:ph idx="7" type="subTitle"/>
          </p:nvPr>
        </p:nvSpPr>
        <p:spPr>
          <a:xfrm>
            <a:off x="4268101" y="2352725"/>
            <a:ext cx="4528800" cy="639000"/>
          </a:xfrm>
          <a:prstGeom prst="rect">
            <a:avLst/>
          </a:prstGeom>
        </p:spPr>
        <p:txBody>
          <a:bodyPr anchorCtr="0" anchor="ctr" bIns="91425" lIns="320025" spcFirstLastPara="1" rIns="3200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58" name="Google Shape;258;g34ed79b00d1_0_242"/>
          <p:cNvSpPr txBox="1"/>
          <p:nvPr>
            <p:ph idx="8" type="subTitle"/>
          </p:nvPr>
        </p:nvSpPr>
        <p:spPr>
          <a:xfrm>
            <a:off x="4268101" y="2991725"/>
            <a:ext cx="4528800" cy="639000"/>
          </a:xfrm>
          <a:prstGeom prst="rect">
            <a:avLst/>
          </a:prstGeom>
        </p:spPr>
        <p:txBody>
          <a:bodyPr anchorCtr="0" anchor="ctr" bIns="91425" lIns="320025" spcFirstLastPara="1" rIns="3200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59" name="Google Shape;259;g34ed79b00d1_0_242"/>
          <p:cNvSpPr txBox="1"/>
          <p:nvPr>
            <p:ph idx="9" type="subTitle"/>
          </p:nvPr>
        </p:nvSpPr>
        <p:spPr>
          <a:xfrm>
            <a:off x="4268101" y="3630725"/>
            <a:ext cx="4528800" cy="639000"/>
          </a:xfrm>
          <a:prstGeom prst="rect">
            <a:avLst/>
          </a:prstGeom>
        </p:spPr>
        <p:txBody>
          <a:bodyPr anchorCtr="0" anchor="ctr" bIns="91425" lIns="320025" spcFirstLastPara="1" rIns="3200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60" name="Google Shape;260;g34ed79b00d1_0_242"/>
          <p:cNvSpPr txBox="1"/>
          <p:nvPr>
            <p:ph idx="13" type="subTitle"/>
          </p:nvPr>
        </p:nvSpPr>
        <p:spPr>
          <a:xfrm>
            <a:off x="4268101" y="1071300"/>
            <a:ext cx="4528800" cy="639000"/>
          </a:xfrm>
          <a:prstGeom prst="rect">
            <a:avLst/>
          </a:prstGeom>
        </p:spPr>
        <p:txBody>
          <a:bodyPr anchorCtr="0" anchor="ctr" bIns="91425" lIns="320025" spcFirstLastPara="1" rIns="3200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/>
        </p:txBody>
      </p:sp>
      <p:grpSp>
        <p:nvGrpSpPr>
          <p:cNvPr id="261" name="Google Shape;261;g34ed79b00d1_0_242"/>
          <p:cNvGrpSpPr/>
          <p:nvPr/>
        </p:nvGrpSpPr>
        <p:grpSpPr>
          <a:xfrm>
            <a:off x="8467274" y="-268"/>
            <a:ext cx="329400" cy="329400"/>
            <a:chOff x="8467274" y="-268"/>
            <a:chExt cx="329400" cy="329400"/>
          </a:xfrm>
        </p:grpSpPr>
        <p:sp>
          <p:nvSpPr>
            <p:cNvPr id="262" name="Google Shape;262;g34ed79b00d1_0_242"/>
            <p:cNvSpPr/>
            <p:nvPr/>
          </p:nvSpPr>
          <p:spPr>
            <a:xfrm>
              <a:off x="8467274" y="-268"/>
              <a:ext cx="329400" cy="329400"/>
            </a:xfrm>
            <a:prstGeom prst="rect">
              <a:avLst/>
            </a:prstGeom>
            <a:solidFill>
              <a:srgbClr val="0063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grpSp>
          <p:nvGrpSpPr>
            <p:cNvPr id="263" name="Google Shape;263;g34ed79b00d1_0_242"/>
            <p:cNvGrpSpPr/>
            <p:nvPr/>
          </p:nvGrpSpPr>
          <p:grpSpPr>
            <a:xfrm>
              <a:off x="8546153" y="63898"/>
              <a:ext cx="191009" cy="201168"/>
              <a:chOff x="1379850" y="238125"/>
              <a:chExt cx="4860275" cy="5238750"/>
            </a:xfrm>
          </p:grpSpPr>
          <p:sp>
            <p:nvSpPr>
              <p:cNvPr id="264" name="Google Shape;264;g34ed79b00d1_0_242"/>
              <p:cNvSpPr/>
              <p:nvPr/>
            </p:nvSpPr>
            <p:spPr>
              <a:xfrm>
                <a:off x="4988525" y="4354750"/>
                <a:ext cx="727075" cy="727075"/>
              </a:xfrm>
              <a:custGeom>
                <a:rect b="b" l="l" r="r" t="t"/>
                <a:pathLst>
                  <a:path extrusionOk="0" h="29083" w="29083">
                    <a:moveTo>
                      <a:pt x="14210" y="9097"/>
                    </a:moveTo>
                    <a:lnTo>
                      <a:pt x="15139" y="9163"/>
                    </a:lnTo>
                    <a:lnTo>
                      <a:pt x="16002" y="9296"/>
                    </a:lnTo>
                    <a:lnTo>
                      <a:pt x="16334" y="9362"/>
                    </a:lnTo>
                    <a:lnTo>
                      <a:pt x="16733" y="9495"/>
                    </a:lnTo>
                    <a:lnTo>
                      <a:pt x="16998" y="9694"/>
                    </a:lnTo>
                    <a:lnTo>
                      <a:pt x="17264" y="9894"/>
                    </a:lnTo>
                    <a:lnTo>
                      <a:pt x="17463" y="10226"/>
                    </a:lnTo>
                    <a:lnTo>
                      <a:pt x="17596" y="10558"/>
                    </a:lnTo>
                    <a:lnTo>
                      <a:pt x="17729" y="10956"/>
                    </a:lnTo>
                    <a:lnTo>
                      <a:pt x="17729" y="11354"/>
                    </a:lnTo>
                    <a:lnTo>
                      <a:pt x="17729" y="11886"/>
                    </a:lnTo>
                    <a:lnTo>
                      <a:pt x="17596" y="12284"/>
                    </a:lnTo>
                    <a:lnTo>
                      <a:pt x="17463" y="12616"/>
                    </a:lnTo>
                    <a:lnTo>
                      <a:pt x="17264" y="12948"/>
                    </a:lnTo>
                    <a:lnTo>
                      <a:pt x="16998" y="13147"/>
                    </a:lnTo>
                    <a:lnTo>
                      <a:pt x="16733" y="13346"/>
                    </a:lnTo>
                    <a:lnTo>
                      <a:pt x="16401" y="13479"/>
                    </a:lnTo>
                    <a:lnTo>
                      <a:pt x="16002" y="13612"/>
                    </a:lnTo>
                    <a:lnTo>
                      <a:pt x="15139" y="13678"/>
                    </a:lnTo>
                    <a:lnTo>
                      <a:pt x="14210" y="13745"/>
                    </a:lnTo>
                    <a:lnTo>
                      <a:pt x="12151" y="13745"/>
                    </a:lnTo>
                    <a:lnTo>
                      <a:pt x="12151" y="9097"/>
                    </a:lnTo>
                    <a:close/>
                    <a:moveTo>
                      <a:pt x="13280" y="6242"/>
                    </a:moveTo>
                    <a:lnTo>
                      <a:pt x="8964" y="6308"/>
                    </a:lnTo>
                    <a:lnTo>
                      <a:pt x="8964" y="22244"/>
                    </a:lnTo>
                    <a:lnTo>
                      <a:pt x="12151" y="22244"/>
                    </a:lnTo>
                    <a:lnTo>
                      <a:pt x="12151" y="16135"/>
                    </a:lnTo>
                    <a:lnTo>
                      <a:pt x="14674" y="16135"/>
                    </a:lnTo>
                    <a:lnTo>
                      <a:pt x="17861" y="22244"/>
                    </a:lnTo>
                    <a:lnTo>
                      <a:pt x="21181" y="22244"/>
                    </a:lnTo>
                    <a:lnTo>
                      <a:pt x="17729" y="15737"/>
                    </a:lnTo>
                    <a:lnTo>
                      <a:pt x="18459" y="15471"/>
                    </a:lnTo>
                    <a:lnTo>
                      <a:pt x="19057" y="15139"/>
                    </a:lnTo>
                    <a:lnTo>
                      <a:pt x="19588" y="14674"/>
                    </a:lnTo>
                    <a:lnTo>
                      <a:pt x="20052" y="14209"/>
                    </a:lnTo>
                    <a:lnTo>
                      <a:pt x="20384" y="13612"/>
                    </a:lnTo>
                    <a:lnTo>
                      <a:pt x="20650" y="12881"/>
                    </a:lnTo>
                    <a:lnTo>
                      <a:pt x="20849" y="12085"/>
                    </a:lnTo>
                    <a:lnTo>
                      <a:pt x="20916" y="11222"/>
                    </a:lnTo>
                    <a:lnTo>
                      <a:pt x="20849" y="10159"/>
                    </a:lnTo>
                    <a:lnTo>
                      <a:pt x="20716" y="9761"/>
                    </a:lnTo>
                    <a:lnTo>
                      <a:pt x="20650" y="9296"/>
                    </a:lnTo>
                    <a:lnTo>
                      <a:pt x="20451" y="8964"/>
                    </a:lnTo>
                    <a:lnTo>
                      <a:pt x="20318" y="8566"/>
                    </a:lnTo>
                    <a:lnTo>
                      <a:pt x="20052" y="8300"/>
                    </a:lnTo>
                    <a:lnTo>
                      <a:pt x="19853" y="7968"/>
                    </a:lnTo>
                    <a:lnTo>
                      <a:pt x="19322" y="7503"/>
                    </a:lnTo>
                    <a:lnTo>
                      <a:pt x="18658" y="7105"/>
                    </a:lnTo>
                    <a:lnTo>
                      <a:pt x="17928" y="6773"/>
                    </a:lnTo>
                    <a:lnTo>
                      <a:pt x="17131" y="6574"/>
                    </a:lnTo>
                    <a:lnTo>
                      <a:pt x="16201" y="6441"/>
                    </a:lnTo>
                    <a:lnTo>
                      <a:pt x="15272" y="6308"/>
                    </a:lnTo>
                    <a:lnTo>
                      <a:pt x="14276" y="6242"/>
                    </a:lnTo>
                    <a:close/>
                    <a:moveTo>
                      <a:pt x="14608" y="2457"/>
                    </a:moveTo>
                    <a:lnTo>
                      <a:pt x="15670" y="2524"/>
                    </a:lnTo>
                    <a:lnTo>
                      <a:pt x="16799" y="2656"/>
                    </a:lnTo>
                    <a:lnTo>
                      <a:pt x="17928" y="2855"/>
                    </a:lnTo>
                    <a:lnTo>
                      <a:pt x="18990" y="3187"/>
                    </a:lnTo>
                    <a:lnTo>
                      <a:pt x="19986" y="3652"/>
                    </a:lnTo>
                    <a:lnTo>
                      <a:pt x="20982" y="4183"/>
                    </a:lnTo>
                    <a:lnTo>
                      <a:pt x="21912" y="4781"/>
                    </a:lnTo>
                    <a:lnTo>
                      <a:pt x="22775" y="5511"/>
                    </a:lnTo>
                    <a:lnTo>
                      <a:pt x="23638" y="6308"/>
                    </a:lnTo>
                    <a:lnTo>
                      <a:pt x="24368" y="7238"/>
                    </a:lnTo>
                    <a:lnTo>
                      <a:pt x="24966" y="8234"/>
                    </a:lnTo>
                    <a:lnTo>
                      <a:pt x="25497" y="9296"/>
                    </a:lnTo>
                    <a:lnTo>
                      <a:pt x="25962" y="10491"/>
                    </a:lnTo>
                    <a:lnTo>
                      <a:pt x="26294" y="11753"/>
                    </a:lnTo>
                    <a:lnTo>
                      <a:pt x="26493" y="13147"/>
                    </a:lnTo>
                    <a:lnTo>
                      <a:pt x="26559" y="14608"/>
                    </a:lnTo>
                    <a:lnTo>
                      <a:pt x="26493" y="16069"/>
                    </a:lnTo>
                    <a:lnTo>
                      <a:pt x="26294" y="17463"/>
                    </a:lnTo>
                    <a:lnTo>
                      <a:pt x="25962" y="18724"/>
                    </a:lnTo>
                    <a:lnTo>
                      <a:pt x="25497" y="19920"/>
                    </a:lnTo>
                    <a:lnTo>
                      <a:pt x="24966" y="21048"/>
                    </a:lnTo>
                    <a:lnTo>
                      <a:pt x="24368" y="22044"/>
                    </a:lnTo>
                    <a:lnTo>
                      <a:pt x="23638" y="22907"/>
                    </a:lnTo>
                    <a:lnTo>
                      <a:pt x="22775" y="23704"/>
                    </a:lnTo>
                    <a:lnTo>
                      <a:pt x="21912" y="24435"/>
                    </a:lnTo>
                    <a:lnTo>
                      <a:pt x="20982" y="25032"/>
                    </a:lnTo>
                    <a:lnTo>
                      <a:pt x="19986" y="25563"/>
                    </a:lnTo>
                    <a:lnTo>
                      <a:pt x="18990" y="26028"/>
                    </a:lnTo>
                    <a:lnTo>
                      <a:pt x="17928" y="26294"/>
                    </a:lnTo>
                    <a:lnTo>
                      <a:pt x="16799" y="26559"/>
                    </a:lnTo>
                    <a:lnTo>
                      <a:pt x="15670" y="26692"/>
                    </a:lnTo>
                    <a:lnTo>
                      <a:pt x="14608" y="26759"/>
                    </a:lnTo>
                    <a:lnTo>
                      <a:pt x="13479" y="26692"/>
                    </a:lnTo>
                    <a:lnTo>
                      <a:pt x="12350" y="26559"/>
                    </a:lnTo>
                    <a:lnTo>
                      <a:pt x="11222" y="26294"/>
                    </a:lnTo>
                    <a:lnTo>
                      <a:pt x="10159" y="25962"/>
                    </a:lnTo>
                    <a:lnTo>
                      <a:pt x="9163" y="25497"/>
                    </a:lnTo>
                    <a:lnTo>
                      <a:pt x="8167" y="25032"/>
                    </a:lnTo>
                    <a:lnTo>
                      <a:pt x="7238" y="24368"/>
                    </a:lnTo>
                    <a:lnTo>
                      <a:pt x="6375" y="23638"/>
                    </a:lnTo>
                    <a:lnTo>
                      <a:pt x="5511" y="22841"/>
                    </a:lnTo>
                    <a:lnTo>
                      <a:pt x="4781" y="21978"/>
                    </a:lnTo>
                    <a:lnTo>
                      <a:pt x="4184" y="20916"/>
                    </a:lnTo>
                    <a:lnTo>
                      <a:pt x="3652" y="19853"/>
                    </a:lnTo>
                    <a:lnTo>
                      <a:pt x="3188" y="18658"/>
                    </a:lnTo>
                    <a:lnTo>
                      <a:pt x="2856" y="17397"/>
                    </a:lnTo>
                    <a:lnTo>
                      <a:pt x="2656" y="16002"/>
                    </a:lnTo>
                    <a:lnTo>
                      <a:pt x="2590" y="14541"/>
                    </a:lnTo>
                    <a:lnTo>
                      <a:pt x="2656" y="13081"/>
                    </a:lnTo>
                    <a:lnTo>
                      <a:pt x="2856" y="11686"/>
                    </a:lnTo>
                    <a:lnTo>
                      <a:pt x="3188" y="10425"/>
                    </a:lnTo>
                    <a:lnTo>
                      <a:pt x="3652" y="9230"/>
                    </a:lnTo>
                    <a:lnTo>
                      <a:pt x="4184" y="8167"/>
                    </a:lnTo>
                    <a:lnTo>
                      <a:pt x="4781" y="7171"/>
                    </a:lnTo>
                    <a:lnTo>
                      <a:pt x="5511" y="6242"/>
                    </a:lnTo>
                    <a:lnTo>
                      <a:pt x="6375" y="5445"/>
                    </a:lnTo>
                    <a:lnTo>
                      <a:pt x="7238" y="4715"/>
                    </a:lnTo>
                    <a:lnTo>
                      <a:pt x="8167" y="4117"/>
                    </a:lnTo>
                    <a:lnTo>
                      <a:pt x="9163" y="3586"/>
                    </a:lnTo>
                    <a:lnTo>
                      <a:pt x="10159" y="3187"/>
                    </a:lnTo>
                    <a:lnTo>
                      <a:pt x="11222" y="2855"/>
                    </a:lnTo>
                    <a:lnTo>
                      <a:pt x="12350" y="2656"/>
                    </a:lnTo>
                    <a:lnTo>
                      <a:pt x="13479" y="2457"/>
                    </a:lnTo>
                    <a:close/>
                    <a:moveTo>
                      <a:pt x="14608" y="0"/>
                    </a:moveTo>
                    <a:lnTo>
                      <a:pt x="13081" y="67"/>
                    </a:lnTo>
                    <a:lnTo>
                      <a:pt x="11620" y="332"/>
                    </a:lnTo>
                    <a:lnTo>
                      <a:pt x="10226" y="664"/>
                    </a:lnTo>
                    <a:lnTo>
                      <a:pt x="8898" y="1129"/>
                    </a:lnTo>
                    <a:lnTo>
                      <a:pt x="7636" y="1727"/>
                    </a:lnTo>
                    <a:lnTo>
                      <a:pt x="6375" y="2457"/>
                    </a:lnTo>
                    <a:lnTo>
                      <a:pt x="5312" y="3320"/>
                    </a:lnTo>
                    <a:lnTo>
                      <a:pt x="4250" y="4250"/>
                    </a:lnTo>
                    <a:lnTo>
                      <a:pt x="3320" y="5246"/>
                    </a:lnTo>
                    <a:lnTo>
                      <a:pt x="2457" y="6375"/>
                    </a:lnTo>
                    <a:lnTo>
                      <a:pt x="1793" y="7570"/>
                    </a:lnTo>
                    <a:lnTo>
                      <a:pt x="1129" y="8898"/>
                    </a:lnTo>
                    <a:lnTo>
                      <a:pt x="664" y="10226"/>
                    </a:lnTo>
                    <a:lnTo>
                      <a:pt x="333" y="11620"/>
                    </a:lnTo>
                    <a:lnTo>
                      <a:pt x="67" y="13081"/>
                    </a:lnTo>
                    <a:lnTo>
                      <a:pt x="1" y="14608"/>
                    </a:lnTo>
                    <a:lnTo>
                      <a:pt x="67" y="15471"/>
                    </a:lnTo>
                    <a:lnTo>
                      <a:pt x="133" y="16334"/>
                    </a:lnTo>
                    <a:lnTo>
                      <a:pt x="200" y="17197"/>
                    </a:lnTo>
                    <a:lnTo>
                      <a:pt x="333" y="17994"/>
                    </a:lnTo>
                    <a:lnTo>
                      <a:pt x="532" y="18791"/>
                    </a:lnTo>
                    <a:lnTo>
                      <a:pt x="731" y="19521"/>
                    </a:lnTo>
                    <a:lnTo>
                      <a:pt x="996" y="20252"/>
                    </a:lnTo>
                    <a:lnTo>
                      <a:pt x="1262" y="20916"/>
                    </a:lnTo>
                    <a:lnTo>
                      <a:pt x="1594" y="21580"/>
                    </a:lnTo>
                    <a:lnTo>
                      <a:pt x="1926" y="22244"/>
                    </a:lnTo>
                    <a:lnTo>
                      <a:pt x="2723" y="23439"/>
                    </a:lnTo>
                    <a:lnTo>
                      <a:pt x="3586" y="24501"/>
                    </a:lnTo>
                    <a:lnTo>
                      <a:pt x="4582" y="25497"/>
                    </a:lnTo>
                    <a:lnTo>
                      <a:pt x="5644" y="26360"/>
                    </a:lnTo>
                    <a:lnTo>
                      <a:pt x="6773" y="27091"/>
                    </a:lnTo>
                    <a:lnTo>
                      <a:pt x="7968" y="27688"/>
                    </a:lnTo>
                    <a:lnTo>
                      <a:pt x="9230" y="28219"/>
                    </a:lnTo>
                    <a:lnTo>
                      <a:pt x="10491" y="28618"/>
                    </a:lnTo>
                    <a:lnTo>
                      <a:pt x="11819" y="28883"/>
                    </a:lnTo>
                    <a:lnTo>
                      <a:pt x="13214" y="29082"/>
                    </a:lnTo>
                    <a:lnTo>
                      <a:pt x="15936" y="29082"/>
                    </a:lnTo>
                    <a:lnTo>
                      <a:pt x="17264" y="28883"/>
                    </a:lnTo>
                    <a:lnTo>
                      <a:pt x="18592" y="28618"/>
                    </a:lnTo>
                    <a:lnTo>
                      <a:pt x="19853" y="28219"/>
                    </a:lnTo>
                    <a:lnTo>
                      <a:pt x="21115" y="27688"/>
                    </a:lnTo>
                    <a:lnTo>
                      <a:pt x="22310" y="27024"/>
                    </a:lnTo>
                    <a:lnTo>
                      <a:pt x="23439" y="26294"/>
                    </a:lnTo>
                    <a:lnTo>
                      <a:pt x="24501" y="25431"/>
                    </a:lnTo>
                    <a:lnTo>
                      <a:pt x="25497" y="24501"/>
                    </a:lnTo>
                    <a:lnTo>
                      <a:pt x="26360" y="23439"/>
                    </a:lnTo>
                    <a:lnTo>
                      <a:pt x="27157" y="22244"/>
                    </a:lnTo>
                    <a:lnTo>
                      <a:pt x="27489" y="21580"/>
                    </a:lnTo>
                    <a:lnTo>
                      <a:pt x="27821" y="20916"/>
                    </a:lnTo>
                    <a:lnTo>
                      <a:pt x="28087" y="20185"/>
                    </a:lnTo>
                    <a:lnTo>
                      <a:pt x="28352" y="19455"/>
                    </a:lnTo>
                    <a:lnTo>
                      <a:pt x="28551" y="18724"/>
                    </a:lnTo>
                    <a:lnTo>
                      <a:pt x="28751" y="17928"/>
                    </a:lnTo>
                    <a:lnTo>
                      <a:pt x="28883" y="17131"/>
                    </a:lnTo>
                    <a:lnTo>
                      <a:pt x="28950" y="16268"/>
                    </a:lnTo>
                    <a:lnTo>
                      <a:pt x="29016" y="15405"/>
                    </a:lnTo>
                    <a:lnTo>
                      <a:pt x="29082" y="14541"/>
                    </a:lnTo>
                    <a:lnTo>
                      <a:pt x="29016" y="13014"/>
                    </a:lnTo>
                    <a:lnTo>
                      <a:pt x="28751" y="11554"/>
                    </a:lnTo>
                    <a:lnTo>
                      <a:pt x="28419" y="10159"/>
                    </a:lnTo>
                    <a:lnTo>
                      <a:pt x="27954" y="8831"/>
                    </a:lnTo>
                    <a:lnTo>
                      <a:pt x="27356" y="7570"/>
                    </a:lnTo>
                    <a:lnTo>
                      <a:pt x="26626" y="6375"/>
                    </a:lnTo>
                    <a:lnTo>
                      <a:pt x="25829" y="5246"/>
                    </a:lnTo>
                    <a:lnTo>
                      <a:pt x="24899" y="4183"/>
                    </a:lnTo>
                    <a:lnTo>
                      <a:pt x="23904" y="3254"/>
                    </a:lnTo>
                    <a:lnTo>
                      <a:pt x="22775" y="2457"/>
                    </a:lnTo>
                    <a:lnTo>
                      <a:pt x="21580" y="1727"/>
                    </a:lnTo>
                    <a:lnTo>
                      <a:pt x="20318" y="1129"/>
                    </a:lnTo>
                    <a:lnTo>
                      <a:pt x="18990" y="664"/>
                    </a:lnTo>
                    <a:lnTo>
                      <a:pt x="17596" y="266"/>
                    </a:lnTo>
                    <a:lnTo>
                      <a:pt x="16135" y="67"/>
                    </a:lnTo>
                    <a:lnTo>
                      <a:pt x="1460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5" name="Google Shape;265;g34ed79b00d1_0_242"/>
              <p:cNvSpPr/>
              <p:nvPr/>
            </p:nvSpPr>
            <p:spPr>
              <a:xfrm>
                <a:off x="4988525" y="4354750"/>
                <a:ext cx="727075" cy="727075"/>
              </a:xfrm>
              <a:custGeom>
                <a:rect b="b" l="l" r="r" t="t"/>
                <a:pathLst>
                  <a:path extrusionOk="0" fill="none" h="29083" w="29083">
                    <a:moveTo>
                      <a:pt x="1" y="14608"/>
                    </a:moveTo>
                    <a:lnTo>
                      <a:pt x="1" y="14608"/>
                    </a:lnTo>
                    <a:lnTo>
                      <a:pt x="67" y="13081"/>
                    </a:lnTo>
                    <a:lnTo>
                      <a:pt x="333" y="11620"/>
                    </a:lnTo>
                    <a:lnTo>
                      <a:pt x="664" y="10226"/>
                    </a:lnTo>
                    <a:lnTo>
                      <a:pt x="1129" y="8898"/>
                    </a:lnTo>
                    <a:lnTo>
                      <a:pt x="1793" y="7570"/>
                    </a:lnTo>
                    <a:lnTo>
                      <a:pt x="2457" y="6375"/>
                    </a:lnTo>
                    <a:lnTo>
                      <a:pt x="3320" y="5246"/>
                    </a:lnTo>
                    <a:lnTo>
                      <a:pt x="4250" y="4250"/>
                    </a:lnTo>
                    <a:lnTo>
                      <a:pt x="5312" y="3320"/>
                    </a:lnTo>
                    <a:lnTo>
                      <a:pt x="6375" y="2457"/>
                    </a:lnTo>
                    <a:lnTo>
                      <a:pt x="7636" y="1727"/>
                    </a:lnTo>
                    <a:lnTo>
                      <a:pt x="8898" y="1129"/>
                    </a:lnTo>
                    <a:lnTo>
                      <a:pt x="10226" y="664"/>
                    </a:lnTo>
                    <a:lnTo>
                      <a:pt x="11620" y="332"/>
                    </a:lnTo>
                    <a:lnTo>
                      <a:pt x="13081" y="67"/>
                    </a:lnTo>
                    <a:lnTo>
                      <a:pt x="14608" y="0"/>
                    </a:lnTo>
                    <a:lnTo>
                      <a:pt x="14608" y="0"/>
                    </a:lnTo>
                    <a:lnTo>
                      <a:pt x="16135" y="67"/>
                    </a:lnTo>
                    <a:lnTo>
                      <a:pt x="17596" y="266"/>
                    </a:lnTo>
                    <a:lnTo>
                      <a:pt x="18990" y="664"/>
                    </a:lnTo>
                    <a:lnTo>
                      <a:pt x="20318" y="1129"/>
                    </a:lnTo>
                    <a:lnTo>
                      <a:pt x="21580" y="1727"/>
                    </a:lnTo>
                    <a:lnTo>
                      <a:pt x="22775" y="2457"/>
                    </a:lnTo>
                    <a:lnTo>
                      <a:pt x="23904" y="3254"/>
                    </a:lnTo>
                    <a:lnTo>
                      <a:pt x="24899" y="4183"/>
                    </a:lnTo>
                    <a:lnTo>
                      <a:pt x="25829" y="5246"/>
                    </a:lnTo>
                    <a:lnTo>
                      <a:pt x="26626" y="6375"/>
                    </a:lnTo>
                    <a:lnTo>
                      <a:pt x="27356" y="7570"/>
                    </a:lnTo>
                    <a:lnTo>
                      <a:pt x="27954" y="8831"/>
                    </a:lnTo>
                    <a:lnTo>
                      <a:pt x="28419" y="10159"/>
                    </a:lnTo>
                    <a:lnTo>
                      <a:pt x="28751" y="11554"/>
                    </a:lnTo>
                    <a:lnTo>
                      <a:pt x="29016" y="13014"/>
                    </a:lnTo>
                    <a:lnTo>
                      <a:pt x="29082" y="14541"/>
                    </a:lnTo>
                    <a:lnTo>
                      <a:pt x="29082" y="14541"/>
                    </a:lnTo>
                    <a:lnTo>
                      <a:pt x="29016" y="15405"/>
                    </a:lnTo>
                    <a:lnTo>
                      <a:pt x="28950" y="16268"/>
                    </a:lnTo>
                    <a:lnTo>
                      <a:pt x="28883" y="17131"/>
                    </a:lnTo>
                    <a:lnTo>
                      <a:pt x="28751" y="17928"/>
                    </a:lnTo>
                    <a:lnTo>
                      <a:pt x="28551" y="18724"/>
                    </a:lnTo>
                    <a:lnTo>
                      <a:pt x="28352" y="19455"/>
                    </a:lnTo>
                    <a:lnTo>
                      <a:pt x="28087" y="20185"/>
                    </a:lnTo>
                    <a:lnTo>
                      <a:pt x="27821" y="20916"/>
                    </a:lnTo>
                    <a:lnTo>
                      <a:pt x="27489" y="21580"/>
                    </a:lnTo>
                    <a:lnTo>
                      <a:pt x="27157" y="22244"/>
                    </a:lnTo>
                    <a:lnTo>
                      <a:pt x="26360" y="23439"/>
                    </a:lnTo>
                    <a:lnTo>
                      <a:pt x="25497" y="24501"/>
                    </a:lnTo>
                    <a:lnTo>
                      <a:pt x="24501" y="25431"/>
                    </a:lnTo>
                    <a:lnTo>
                      <a:pt x="23439" y="26294"/>
                    </a:lnTo>
                    <a:lnTo>
                      <a:pt x="22310" y="27024"/>
                    </a:lnTo>
                    <a:lnTo>
                      <a:pt x="21115" y="27688"/>
                    </a:lnTo>
                    <a:lnTo>
                      <a:pt x="19853" y="28219"/>
                    </a:lnTo>
                    <a:lnTo>
                      <a:pt x="18592" y="28618"/>
                    </a:lnTo>
                    <a:lnTo>
                      <a:pt x="17264" y="28883"/>
                    </a:lnTo>
                    <a:lnTo>
                      <a:pt x="15936" y="29082"/>
                    </a:lnTo>
                    <a:lnTo>
                      <a:pt x="14542" y="29082"/>
                    </a:lnTo>
                    <a:lnTo>
                      <a:pt x="13214" y="29082"/>
                    </a:lnTo>
                    <a:lnTo>
                      <a:pt x="11819" y="28883"/>
                    </a:lnTo>
                    <a:lnTo>
                      <a:pt x="10491" y="28618"/>
                    </a:lnTo>
                    <a:lnTo>
                      <a:pt x="9230" y="28219"/>
                    </a:lnTo>
                    <a:lnTo>
                      <a:pt x="7968" y="27688"/>
                    </a:lnTo>
                    <a:lnTo>
                      <a:pt x="6773" y="27091"/>
                    </a:lnTo>
                    <a:lnTo>
                      <a:pt x="5644" y="26360"/>
                    </a:lnTo>
                    <a:lnTo>
                      <a:pt x="4582" y="25497"/>
                    </a:lnTo>
                    <a:lnTo>
                      <a:pt x="3586" y="24501"/>
                    </a:lnTo>
                    <a:lnTo>
                      <a:pt x="2723" y="23439"/>
                    </a:lnTo>
                    <a:lnTo>
                      <a:pt x="1926" y="22244"/>
                    </a:lnTo>
                    <a:lnTo>
                      <a:pt x="1594" y="21580"/>
                    </a:lnTo>
                    <a:lnTo>
                      <a:pt x="1262" y="20916"/>
                    </a:lnTo>
                    <a:lnTo>
                      <a:pt x="996" y="20252"/>
                    </a:lnTo>
                    <a:lnTo>
                      <a:pt x="731" y="19521"/>
                    </a:lnTo>
                    <a:lnTo>
                      <a:pt x="532" y="18791"/>
                    </a:lnTo>
                    <a:lnTo>
                      <a:pt x="333" y="17994"/>
                    </a:lnTo>
                    <a:lnTo>
                      <a:pt x="200" y="17197"/>
                    </a:lnTo>
                    <a:lnTo>
                      <a:pt x="133" y="16334"/>
                    </a:lnTo>
                    <a:lnTo>
                      <a:pt x="67" y="15471"/>
                    </a:lnTo>
                    <a:lnTo>
                      <a:pt x="1" y="14608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6" name="Google Shape;266;g34ed79b00d1_0_242"/>
              <p:cNvSpPr/>
              <p:nvPr/>
            </p:nvSpPr>
            <p:spPr>
              <a:xfrm>
                <a:off x="5053275" y="4416175"/>
                <a:ext cx="599250" cy="607550"/>
              </a:xfrm>
              <a:custGeom>
                <a:rect b="b" l="l" r="r" t="t"/>
                <a:pathLst>
                  <a:path extrusionOk="0" fill="none" h="24302" w="23970">
                    <a:moveTo>
                      <a:pt x="23969" y="12151"/>
                    </a:moveTo>
                    <a:lnTo>
                      <a:pt x="23969" y="12151"/>
                    </a:lnTo>
                    <a:lnTo>
                      <a:pt x="23903" y="10690"/>
                    </a:lnTo>
                    <a:lnTo>
                      <a:pt x="23704" y="9296"/>
                    </a:lnTo>
                    <a:lnTo>
                      <a:pt x="23372" y="8034"/>
                    </a:lnTo>
                    <a:lnTo>
                      <a:pt x="22907" y="6839"/>
                    </a:lnTo>
                    <a:lnTo>
                      <a:pt x="22376" y="5777"/>
                    </a:lnTo>
                    <a:lnTo>
                      <a:pt x="21778" y="4781"/>
                    </a:lnTo>
                    <a:lnTo>
                      <a:pt x="21048" y="3851"/>
                    </a:lnTo>
                    <a:lnTo>
                      <a:pt x="20185" y="3054"/>
                    </a:lnTo>
                    <a:lnTo>
                      <a:pt x="19322" y="2324"/>
                    </a:lnTo>
                    <a:lnTo>
                      <a:pt x="18392" y="1726"/>
                    </a:lnTo>
                    <a:lnTo>
                      <a:pt x="17396" y="1195"/>
                    </a:lnTo>
                    <a:lnTo>
                      <a:pt x="16400" y="730"/>
                    </a:lnTo>
                    <a:lnTo>
                      <a:pt x="15338" y="398"/>
                    </a:lnTo>
                    <a:lnTo>
                      <a:pt x="14209" y="199"/>
                    </a:lnTo>
                    <a:lnTo>
                      <a:pt x="13080" y="67"/>
                    </a:lnTo>
                    <a:lnTo>
                      <a:pt x="12018" y="0"/>
                    </a:lnTo>
                    <a:lnTo>
                      <a:pt x="10889" y="0"/>
                    </a:lnTo>
                    <a:lnTo>
                      <a:pt x="9760" y="199"/>
                    </a:lnTo>
                    <a:lnTo>
                      <a:pt x="8632" y="398"/>
                    </a:lnTo>
                    <a:lnTo>
                      <a:pt x="7569" y="730"/>
                    </a:lnTo>
                    <a:lnTo>
                      <a:pt x="6573" y="1129"/>
                    </a:lnTo>
                    <a:lnTo>
                      <a:pt x="5577" y="1660"/>
                    </a:lnTo>
                    <a:lnTo>
                      <a:pt x="4648" y="2258"/>
                    </a:lnTo>
                    <a:lnTo>
                      <a:pt x="3785" y="2988"/>
                    </a:lnTo>
                    <a:lnTo>
                      <a:pt x="2921" y="3785"/>
                    </a:lnTo>
                    <a:lnTo>
                      <a:pt x="2191" y="4714"/>
                    </a:lnTo>
                    <a:lnTo>
                      <a:pt x="1594" y="5710"/>
                    </a:lnTo>
                    <a:lnTo>
                      <a:pt x="1062" y="6773"/>
                    </a:lnTo>
                    <a:lnTo>
                      <a:pt x="598" y="7968"/>
                    </a:lnTo>
                    <a:lnTo>
                      <a:pt x="266" y="9229"/>
                    </a:lnTo>
                    <a:lnTo>
                      <a:pt x="66" y="10624"/>
                    </a:lnTo>
                    <a:lnTo>
                      <a:pt x="0" y="12084"/>
                    </a:lnTo>
                    <a:lnTo>
                      <a:pt x="0" y="12084"/>
                    </a:lnTo>
                    <a:lnTo>
                      <a:pt x="66" y="13545"/>
                    </a:lnTo>
                    <a:lnTo>
                      <a:pt x="266" y="14940"/>
                    </a:lnTo>
                    <a:lnTo>
                      <a:pt x="598" y="16201"/>
                    </a:lnTo>
                    <a:lnTo>
                      <a:pt x="1062" y="17396"/>
                    </a:lnTo>
                    <a:lnTo>
                      <a:pt x="1594" y="18459"/>
                    </a:lnTo>
                    <a:lnTo>
                      <a:pt x="2191" y="19521"/>
                    </a:lnTo>
                    <a:lnTo>
                      <a:pt x="2921" y="20384"/>
                    </a:lnTo>
                    <a:lnTo>
                      <a:pt x="3785" y="21181"/>
                    </a:lnTo>
                    <a:lnTo>
                      <a:pt x="4648" y="21911"/>
                    </a:lnTo>
                    <a:lnTo>
                      <a:pt x="5577" y="22575"/>
                    </a:lnTo>
                    <a:lnTo>
                      <a:pt x="6573" y="23040"/>
                    </a:lnTo>
                    <a:lnTo>
                      <a:pt x="7569" y="23505"/>
                    </a:lnTo>
                    <a:lnTo>
                      <a:pt x="8632" y="23837"/>
                    </a:lnTo>
                    <a:lnTo>
                      <a:pt x="9760" y="24102"/>
                    </a:lnTo>
                    <a:lnTo>
                      <a:pt x="10889" y="24235"/>
                    </a:lnTo>
                    <a:lnTo>
                      <a:pt x="12018" y="24302"/>
                    </a:lnTo>
                    <a:lnTo>
                      <a:pt x="13080" y="24235"/>
                    </a:lnTo>
                    <a:lnTo>
                      <a:pt x="14209" y="24102"/>
                    </a:lnTo>
                    <a:lnTo>
                      <a:pt x="15338" y="23837"/>
                    </a:lnTo>
                    <a:lnTo>
                      <a:pt x="16400" y="23571"/>
                    </a:lnTo>
                    <a:lnTo>
                      <a:pt x="17396" y="23106"/>
                    </a:lnTo>
                    <a:lnTo>
                      <a:pt x="18392" y="22575"/>
                    </a:lnTo>
                    <a:lnTo>
                      <a:pt x="19322" y="21978"/>
                    </a:lnTo>
                    <a:lnTo>
                      <a:pt x="20185" y="21247"/>
                    </a:lnTo>
                    <a:lnTo>
                      <a:pt x="21048" y="20450"/>
                    </a:lnTo>
                    <a:lnTo>
                      <a:pt x="21778" y="19587"/>
                    </a:lnTo>
                    <a:lnTo>
                      <a:pt x="22376" y="18591"/>
                    </a:lnTo>
                    <a:lnTo>
                      <a:pt x="22907" y="17463"/>
                    </a:lnTo>
                    <a:lnTo>
                      <a:pt x="23372" y="16267"/>
                    </a:lnTo>
                    <a:lnTo>
                      <a:pt x="23704" y="15006"/>
                    </a:lnTo>
                    <a:lnTo>
                      <a:pt x="23903" y="13612"/>
                    </a:lnTo>
                    <a:lnTo>
                      <a:pt x="23969" y="12151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7" name="Google Shape;267;g34ed79b00d1_0_242"/>
              <p:cNvSpPr/>
              <p:nvPr/>
            </p:nvSpPr>
            <p:spPr>
              <a:xfrm>
                <a:off x="5212625" y="4510775"/>
                <a:ext cx="305450" cy="400075"/>
              </a:xfrm>
              <a:custGeom>
                <a:rect b="b" l="l" r="r" t="t"/>
                <a:pathLst>
                  <a:path extrusionOk="0" fill="none" h="16003" w="12218">
                    <a:moveTo>
                      <a:pt x="0" y="67"/>
                    </a:moveTo>
                    <a:lnTo>
                      <a:pt x="0" y="67"/>
                    </a:lnTo>
                    <a:lnTo>
                      <a:pt x="4316" y="1"/>
                    </a:lnTo>
                    <a:lnTo>
                      <a:pt x="5312" y="1"/>
                    </a:lnTo>
                    <a:lnTo>
                      <a:pt x="6308" y="67"/>
                    </a:lnTo>
                    <a:lnTo>
                      <a:pt x="7237" y="200"/>
                    </a:lnTo>
                    <a:lnTo>
                      <a:pt x="8167" y="333"/>
                    </a:lnTo>
                    <a:lnTo>
                      <a:pt x="8964" y="532"/>
                    </a:lnTo>
                    <a:lnTo>
                      <a:pt x="9694" y="864"/>
                    </a:lnTo>
                    <a:lnTo>
                      <a:pt x="10358" y="1262"/>
                    </a:lnTo>
                    <a:lnTo>
                      <a:pt x="10889" y="1727"/>
                    </a:lnTo>
                    <a:lnTo>
                      <a:pt x="11088" y="2059"/>
                    </a:lnTo>
                    <a:lnTo>
                      <a:pt x="11354" y="2325"/>
                    </a:lnTo>
                    <a:lnTo>
                      <a:pt x="11487" y="2723"/>
                    </a:lnTo>
                    <a:lnTo>
                      <a:pt x="11686" y="3055"/>
                    </a:lnTo>
                    <a:lnTo>
                      <a:pt x="11752" y="3520"/>
                    </a:lnTo>
                    <a:lnTo>
                      <a:pt x="11885" y="3918"/>
                    </a:lnTo>
                    <a:lnTo>
                      <a:pt x="11952" y="4981"/>
                    </a:lnTo>
                    <a:lnTo>
                      <a:pt x="11952" y="4981"/>
                    </a:lnTo>
                    <a:lnTo>
                      <a:pt x="11885" y="5844"/>
                    </a:lnTo>
                    <a:lnTo>
                      <a:pt x="11686" y="6640"/>
                    </a:lnTo>
                    <a:lnTo>
                      <a:pt x="11420" y="7371"/>
                    </a:lnTo>
                    <a:lnTo>
                      <a:pt x="11088" y="7968"/>
                    </a:lnTo>
                    <a:lnTo>
                      <a:pt x="10624" y="8433"/>
                    </a:lnTo>
                    <a:lnTo>
                      <a:pt x="10093" y="8898"/>
                    </a:lnTo>
                    <a:lnTo>
                      <a:pt x="9495" y="9230"/>
                    </a:lnTo>
                    <a:lnTo>
                      <a:pt x="8765" y="9496"/>
                    </a:lnTo>
                    <a:lnTo>
                      <a:pt x="12217" y="16003"/>
                    </a:lnTo>
                    <a:lnTo>
                      <a:pt x="8897" y="16003"/>
                    </a:lnTo>
                    <a:lnTo>
                      <a:pt x="5710" y="9894"/>
                    </a:lnTo>
                    <a:lnTo>
                      <a:pt x="3187" y="9894"/>
                    </a:lnTo>
                    <a:lnTo>
                      <a:pt x="3187" y="16003"/>
                    </a:lnTo>
                    <a:lnTo>
                      <a:pt x="0" y="16003"/>
                    </a:lnTo>
                    <a:lnTo>
                      <a:pt x="0" y="67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8" name="Google Shape;268;g34ed79b00d1_0_242"/>
              <p:cNvSpPr/>
              <p:nvPr/>
            </p:nvSpPr>
            <p:spPr>
              <a:xfrm>
                <a:off x="5292300" y="4582150"/>
                <a:ext cx="139450" cy="116225"/>
              </a:xfrm>
              <a:custGeom>
                <a:rect b="b" l="l" r="r" t="t"/>
                <a:pathLst>
                  <a:path extrusionOk="0" fill="none" h="4649" w="5578">
                    <a:moveTo>
                      <a:pt x="5578" y="2258"/>
                    </a:moveTo>
                    <a:lnTo>
                      <a:pt x="5578" y="2258"/>
                    </a:lnTo>
                    <a:lnTo>
                      <a:pt x="5578" y="1860"/>
                    </a:lnTo>
                    <a:lnTo>
                      <a:pt x="5445" y="1462"/>
                    </a:lnTo>
                    <a:lnTo>
                      <a:pt x="5312" y="1130"/>
                    </a:lnTo>
                    <a:lnTo>
                      <a:pt x="5113" y="798"/>
                    </a:lnTo>
                    <a:lnTo>
                      <a:pt x="4847" y="598"/>
                    </a:lnTo>
                    <a:lnTo>
                      <a:pt x="4582" y="399"/>
                    </a:lnTo>
                    <a:lnTo>
                      <a:pt x="4183" y="266"/>
                    </a:lnTo>
                    <a:lnTo>
                      <a:pt x="3851" y="200"/>
                    </a:lnTo>
                    <a:lnTo>
                      <a:pt x="2988" y="67"/>
                    </a:lnTo>
                    <a:lnTo>
                      <a:pt x="2059" y="1"/>
                    </a:lnTo>
                    <a:lnTo>
                      <a:pt x="0" y="1"/>
                    </a:lnTo>
                    <a:lnTo>
                      <a:pt x="0" y="4649"/>
                    </a:lnTo>
                    <a:lnTo>
                      <a:pt x="0" y="4649"/>
                    </a:lnTo>
                    <a:lnTo>
                      <a:pt x="2059" y="4649"/>
                    </a:lnTo>
                    <a:lnTo>
                      <a:pt x="2988" y="4582"/>
                    </a:lnTo>
                    <a:lnTo>
                      <a:pt x="3851" y="4516"/>
                    </a:lnTo>
                    <a:lnTo>
                      <a:pt x="4250" y="4383"/>
                    </a:lnTo>
                    <a:lnTo>
                      <a:pt x="4582" y="4250"/>
                    </a:lnTo>
                    <a:lnTo>
                      <a:pt x="4847" y="4051"/>
                    </a:lnTo>
                    <a:lnTo>
                      <a:pt x="5113" y="3852"/>
                    </a:lnTo>
                    <a:lnTo>
                      <a:pt x="5312" y="3520"/>
                    </a:lnTo>
                    <a:lnTo>
                      <a:pt x="5445" y="3188"/>
                    </a:lnTo>
                    <a:lnTo>
                      <a:pt x="5578" y="2790"/>
                    </a:lnTo>
                    <a:lnTo>
                      <a:pt x="5578" y="2258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9" name="Google Shape;269;g34ed79b00d1_0_242"/>
              <p:cNvSpPr/>
              <p:nvPr/>
            </p:nvSpPr>
            <p:spPr>
              <a:xfrm>
                <a:off x="1703525" y="4240200"/>
                <a:ext cx="1075650" cy="1236675"/>
              </a:xfrm>
              <a:custGeom>
                <a:rect b="b" l="l" r="r" t="t"/>
                <a:pathLst>
                  <a:path extrusionOk="0" h="49467" w="43026">
                    <a:moveTo>
                      <a:pt x="0" y="1"/>
                    </a:moveTo>
                    <a:lnTo>
                      <a:pt x="0" y="49467"/>
                    </a:lnTo>
                    <a:lnTo>
                      <a:pt x="43026" y="24634"/>
                    </a:lnTo>
                    <a:lnTo>
                      <a:pt x="39905" y="23904"/>
                    </a:lnTo>
                    <a:lnTo>
                      <a:pt x="36917" y="23041"/>
                    </a:lnTo>
                    <a:lnTo>
                      <a:pt x="33929" y="22111"/>
                    </a:lnTo>
                    <a:lnTo>
                      <a:pt x="30942" y="21049"/>
                    </a:lnTo>
                    <a:lnTo>
                      <a:pt x="28020" y="19854"/>
                    </a:lnTo>
                    <a:lnTo>
                      <a:pt x="25165" y="18592"/>
                    </a:lnTo>
                    <a:lnTo>
                      <a:pt x="22376" y="17198"/>
                    </a:lnTo>
                    <a:lnTo>
                      <a:pt x="19654" y="15671"/>
                    </a:lnTo>
                    <a:lnTo>
                      <a:pt x="16932" y="14077"/>
                    </a:lnTo>
                    <a:lnTo>
                      <a:pt x="14342" y="12351"/>
                    </a:lnTo>
                    <a:lnTo>
                      <a:pt x="11753" y="10558"/>
                    </a:lnTo>
                    <a:lnTo>
                      <a:pt x="9296" y="8633"/>
                    </a:lnTo>
                    <a:lnTo>
                      <a:pt x="6839" y="6641"/>
                    </a:lnTo>
                    <a:lnTo>
                      <a:pt x="4515" y="4516"/>
                    </a:lnTo>
                    <a:lnTo>
                      <a:pt x="2258" y="232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0" name="Google Shape;270;g34ed79b00d1_0_242"/>
              <p:cNvSpPr/>
              <p:nvPr/>
            </p:nvSpPr>
            <p:spPr>
              <a:xfrm>
                <a:off x="1703525" y="4240200"/>
                <a:ext cx="1075650" cy="1236675"/>
              </a:xfrm>
              <a:custGeom>
                <a:rect b="b" l="l" r="r" t="t"/>
                <a:pathLst>
                  <a:path extrusionOk="0" fill="none" h="49467" w="43026">
                    <a:moveTo>
                      <a:pt x="0" y="1"/>
                    </a:moveTo>
                    <a:lnTo>
                      <a:pt x="0" y="49467"/>
                    </a:lnTo>
                    <a:lnTo>
                      <a:pt x="43026" y="24634"/>
                    </a:lnTo>
                    <a:lnTo>
                      <a:pt x="43026" y="24634"/>
                    </a:lnTo>
                    <a:lnTo>
                      <a:pt x="39905" y="23904"/>
                    </a:lnTo>
                    <a:lnTo>
                      <a:pt x="36917" y="23041"/>
                    </a:lnTo>
                    <a:lnTo>
                      <a:pt x="33929" y="22111"/>
                    </a:lnTo>
                    <a:lnTo>
                      <a:pt x="30942" y="21049"/>
                    </a:lnTo>
                    <a:lnTo>
                      <a:pt x="28020" y="19854"/>
                    </a:lnTo>
                    <a:lnTo>
                      <a:pt x="25165" y="18592"/>
                    </a:lnTo>
                    <a:lnTo>
                      <a:pt x="22376" y="17198"/>
                    </a:lnTo>
                    <a:lnTo>
                      <a:pt x="19654" y="15671"/>
                    </a:lnTo>
                    <a:lnTo>
                      <a:pt x="16932" y="14077"/>
                    </a:lnTo>
                    <a:lnTo>
                      <a:pt x="14342" y="12351"/>
                    </a:lnTo>
                    <a:lnTo>
                      <a:pt x="11753" y="10558"/>
                    </a:lnTo>
                    <a:lnTo>
                      <a:pt x="9296" y="8633"/>
                    </a:lnTo>
                    <a:lnTo>
                      <a:pt x="6839" y="6641"/>
                    </a:lnTo>
                    <a:lnTo>
                      <a:pt x="4515" y="4516"/>
                    </a:lnTo>
                    <a:lnTo>
                      <a:pt x="2258" y="2325"/>
                    </a:lnTo>
                    <a:lnTo>
                      <a:pt x="0" y="1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1" name="Google Shape;271;g34ed79b00d1_0_242"/>
              <p:cNvSpPr/>
              <p:nvPr/>
            </p:nvSpPr>
            <p:spPr>
              <a:xfrm>
                <a:off x="1703525" y="238125"/>
                <a:ext cx="1067350" cy="1228375"/>
              </a:xfrm>
              <a:custGeom>
                <a:rect b="b" l="l" r="r" t="t"/>
                <a:pathLst>
                  <a:path extrusionOk="0" h="49135" w="42694">
                    <a:moveTo>
                      <a:pt x="0" y="0"/>
                    </a:moveTo>
                    <a:lnTo>
                      <a:pt x="0" y="49134"/>
                    </a:lnTo>
                    <a:lnTo>
                      <a:pt x="2324" y="46744"/>
                    </a:lnTo>
                    <a:lnTo>
                      <a:pt x="4648" y="44486"/>
                    </a:lnTo>
                    <a:lnTo>
                      <a:pt x="7105" y="42362"/>
                    </a:lnTo>
                    <a:lnTo>
                      <a:pt x="9628" y="40303"/>
                    </a:lnTo>
                    <a:lnTo>
                      <a:pt x="12151" y="38378"/>
                    </a:lnTo>
                    <a:lnTo>
                      <a:pt x="14741" y="36585"/>
                    </a:lnTo>
                    <a:lnTo>
                      <a:pt x="17397" y="34859"/>
                    </a:lnTo>
                    <a:lnTo>
                      <a:pt x="20119" y="33265"/>
                    </a:lnTo>
                    <a:lnTo>
                      <a:pt x="22841" y="31804"/>
                    </a:lnTo>
                    <a:lnTo>
                      <a:pt x="25630" y="30410"/>
                    </a:lnTo>
                    <a:lnTo>
                      <a:pt x="28418" y="29148"/>
                    </a:lnTo>
                    <a:lnTo>
                      <a:pt x="31274" y="28020"/>
                    </a:lnTo>
                    <a:lnTo>
                      <a:pt x="34129" y="27024"/>
                    </a:lnTo>
                    <a:lnTo>
                      <a:pt x="36984" y="26094"/>
                    </a:lnTo>
                    <a:lnTo>
                      <a:pt x="39839" y="25297"/>
                    </a:lnTo>
                    <a:lnTo>
                      <a:pt x="42694" y="2463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2" name="Google Shape;272;g34ed79b00d1_0_242"/>
              <p:cNvSpPr/>
              <p:nvPr/>
            </p:nvSpPr>
            <p:spPr>
              <a:xfrm>
                <a:off x="1703525" y="238125"/>
                <a:ext cx="1067350" cy="1228375"/>
              </a:xfrm>
              <a:custGeom>
                <a:rect b="b" l="l" r="r" t="t"/>
                <a:pathLst>
                  <a:path extrusionOk="0" fill="none" h="49135" w="42694">
                    <a:moveTo>
                      <a:pt x="42694" y="24633"/>
                    </a:moveTo>
                    <a:lnTo>
                      <a:pt x="0" y="0"/>
                    </a:lnTo>
                    <a:lnTo>
                      <a:pt x="0" y="49134"/>
                    </a:lnTo>
                    <a:lnTo>
                      <a:pt x="0" y="49134"/>
                    </a:lnTo>
                    <a:lnTo>
                      <a:pt x="2324" y="46744"/>
                    </a:lnTo>
                    <a:lnTo>
                      <a:pt x="4648" y="44486"/>
                    </a:lnTo>
                    <a:lnTo>
                      <a:pt x="7105" y="42362"/>
                    </a:lnTo>
                    <a:lnTo>
                      <a:pt x="9628" y="40303"/>
                    </a:lnTo>
                    <a:lnTo>
                      <a:pt x="12151" y="38378"/>
                    </a:lnTo>
                    <a:lnTo>
                      <a:pt x="14741" y="36585"/>
                    </a:lnTo>
                    <a:lnTo>
                      <a:pt x="17397" y="34859"/>
                    </a:lnTo>
                    <a:lnTo>
                      <a:pt x="20119" y="33265"/>
                    </a:lnTo>
                    <a:lnTo>
                      <a:pt x="22841" y="31804"/>
                    </a:lnTo>
                    <a:lnTo>
                      <a:pt x="25630" y="30410"/>
                    </a:lnTo>
                    <a:lnTo>
                      <a:pt x="28418" y="29148"/>
                    </a:lnTo>
                    <a:lnTo>
                      <a:pt x="31274" y="28020"/>
                    </a:lnTo>
                    <a:lnTo>
                      <a:pt x="34129" y="27024"/>
                    </a:lnTo>
                    <a:lnTo>
                      <a:pt x="36984" y="26094"/>
                    </a:lnTo>
                    <a:lnTo>
                      <a:pt x="39839" y="25297"/>
                    </a:lnTo>
                    <a:lnTo>
                      <a:pt x="42694" y="24633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3" name="Google Shape;273;g34ed79b00d1_0_242"/>
              <p:cNvSpPr/>
              <p:nvPr/>
            </p:nvSpPr>
            <p:spPr>
              <a:xfrm>
                <a:off x="5162825" y="2236675"/>
                <a:ext cx="1077300" cy="1243300"/>
              </a:xfrm>
              <a:custGeom>
                <a:rect b="b" l="l" r="r" t="t"/>
                <a:pathLst>
                  <a:path extrusionOk="0" h="49732" w="43092">
                    <a:moveTo>
                      <a:pt x="133" y="0"/>
                    </a:moveTo>
                    <a:lnTo>
                      <a:pt x="996" y="3055"/>
                    </a:lnTo>
                    <a:lnTo>
                      <a:pt x="1793" y="6109"/>
                    </a:lnTo>
                    <a:lnTo>
                      <a:pt x="2457" y="9163"/>
                    </a:lnTo>
                    <a:lnTo>
                      <a:pt x="2988" y="12284"/>
                    </a:lnTo>
                    <a:lnTo>
                      <a:pt x="3386" y="15405"/>
                    </a:lnTo>
                    <a:lnTo>
                      <a:pt x="3718" y="18525"/>
                    </a:lnTo>
                    <a:lnTo>
                      <a:pt x="3851" y="21646"/>
                    </a:lnTo>
                    <a:lnTo>
                      <a:pt x="3918" y="24833"/>
                    </a:lnTo>
                    <a:lnTo>
                      <a:pt x="3851" y="27954"/>
                    </a:lnTo>
                    <a:lnTo>
                      <a:pt x="3652" y="31074"/>
                    </a:lnTo>
                    <a:lnTo>
                      <a:pt x="3386" y="34261"/>
                    </a:lnTo>
                    <a:lnTo>
                      <a:pt x="2922" y="37382"/>
                    </a:lnTo>
                    <a:lnTo>
                      <a:pt x="2391" y="40503"/>
                    </a:lnTo>
                    <a:lnTo>
                      <a:pt x="1727" y="43557"/>
                    </a:lnTo>
                    <a:lnTo>
                      <a:pt x="930" y="46678"/>
                    </a:lnTo>
                    <a:lnTo>
                      <a:pt x="0" y="49732"/>
                    </a:lnTo>
                    <a:lnTo>
                      <a:pt x="43092" y="24833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4" name="Google Shape;274;g34ed79b00d1_0_242"/>
              <p:cNvSpPr/>
              <p:nvPr/>
            </p:nvSpPr>
            <p:spPr>
              <a:xfrm>
                <a:off x="2412325" y="1011650"/>
                <a:ext cx="1185200" cy="212500"/>
              </a:xfrm>
              <a:custGeom>
                <a:rect b="b" l="l" r="r" t="t"/>
                <a:pathLst>
                  <a:path extrusionOk="0" h="8500" w="47408">
                    <a:moveTo>
                      <a:pt x="33730" y="0"/>
                    </a:moveTo>
                    <a:lnTo>
                      <a:pt x="30410" y="67"/>
                    </a:lnTo>
                    <a:lnTo>
                      <a:pt x="27223" y="199"/>
                    </a:lnTo>
                    <a:lnTo>
                      <a:pt x="24036" y="531"/>
                    </a:lnTo>
                    <a:lnTo>
                      <a:pt x="20982" y="863"/>
                    </a:lnTo>
                    <a:lnTo>
                      <a:pt x="17994" y="1395"/>
                    </a:lnTo>
                    <a:lnTo>
                      <a:pt x="15072" y="1926"/>
                    </a:lnTo>
                    <a:lnTo>
                      <a:pt x="12284" y="2590"/>
                    </a:lnTo>
                    <a:lnTo>
                      <a:pt x="9561" y="3320"/>
                    </a:lnTo>
                    <a:lnTo>
                      <a:pt x="6972" y="4050"/>
                    </a:lnTo>
                    <a:lnTo>
                      <a:pt x="4515" y="4914"/>
                    </a:lnTo>
                    <a:lnTo>
                      <a:pt x="2191" y="5710"/>
                    </a:lnTo>
                    <a:lnTo>
                      <a:pt x="0" y="6640"/>
                    </a:lnTo>
                    <a:lnTo>
                      <a:pt x="1195" y="6374"/>
                    </a:lnTo>
                    <a:lnTo>
                      <a:pt x="2590" y="6242"/>
                    </a:lnTo>
                    <a:lnTo>
                      <a:pt x="4050" y="6109"/>
                    </a:lnTo>
                    <a:lnTo>
                      <a:pt x="5644" y="6042"/>
                    </a:lnTo>
                    <a:lnTo>
                      <a:pt x="7304" y="6042"/>
                    </a:lnTo>
                    <a:lnTo>
                      <a:pt x="9030" y="6109"/>
                    </a:lnTo>
                    <a:lnTo>
                      <a:pt x="10823" y="6175"/>
                    </a:lnTo>
                    <a:lnTo>
                      <a:pt x="12616" y="6308"/>
                    </a:lnTo>
                    <a:lnTo>
                      <a:pt x="16201" y="6706"/>
                    </a:lnTo>
                    <a:lnTo>
                      <a:pt x="19720" y="7171"/>
                    </a:lnTo>
                    <a:lnTo>
                      <a:pt x="22907" y="7769"/>
                    </a:lnTo>
                    <a:lnTo>
                      <a:pt x="24368" y="8101"/>
                    </a:lnTo>
                    <a:lnTo>
                      <a:pt x="25696" y="8499"/>
                    </a:lnTo>
                    <a:lnTo>
                      <a:pt x="26758" y="7702"/>
                    </a:lnTo>
                    <a:lnTo>
                      <a:pt x="27887" y="6972"/>
                    </a:lnTo>
                    <a:lnTo>
                      <a:pt x="29016" y="6242"/>
                    </a:lnTo>
                    <a:lnTo>
                      <a:pt x="30211" y="5578"/>
                    </a:lnTo>
                    <a:lnTo>
                      <a:pt x="31472" y="4980"/>
                    </a:lnTo>
                    <a:lnTo>
                      <a:pt x="32800" y="4382"/>
                    </a:lnTo>
                    <a:lnTo>
                      <a:pt x="34128" y="3918"/>
                    </a:lnTo>
                    <a:lnTo>
                      <a:pt x="35523" y="3386"/>
                    </a:lnTo>
                    <a:lnTo>
                      <a:pt x="36983" y="2988"/>
                    </a:lnTo>
                    <a:lnTo>
                      <a:pt x="38378" y="2590"/>
                    </a:lnTo>
                    <a:lnTo>
                      <a:pt x="39905" y="2258"/>
                    </a:lnTo>
                    <a:lnTo>
                      <a:pt x="41366" y="1992"/>
                    </a:lnTo>
                    <a:lnTo>
                      <a:pt x="42893" y="1726"/>
                    </a:lnTo>
                    <a:lnTo>
                      <a:pt x="44353" y="1527"/>
                    </a:lnTo>
                    <a:lnTo>
                      <a:pt x="45881" y="1395"/>
                    </a:lnTo>
                    <a:lnTo>
                      <a:pt x="47408" y="1262"/>
                    </a:lnTo>
                    <a:lnTo>
                      <a:pt x="45681" y="996"/>
                    </a:lnTo>
                    <a:lnTo>
                      <a:pt x="43955" y="731"/>
                    </a:lnTo>
                    <a:lnTo>
                      <a:pt x="40502" y="332"/>
                    </a:lnTo>
                    <a:lnTo>
                      <a:pt x="37116" y="133"/>
                    </a:lnTo>
                    <a:lnTo>
                      <a:pt x="3373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5" name="Google Shape;275;g34ed79b00d1_0_242"/>
              <p:cNvSpPr/>
              <p:nvPr/>
            </p:nvSpPr>
            <p:spPr>
              <a:xfrm>
                <a:off x="2412325" y="1011650"/>
                <a:ext cx="1185200" cy="212500"/>
              </a:xfrm>
              <a:custGeom>
                <a:rect b="b" l="l" r="r" t="t"/>
                <a:pathLst>
                  <a:path extrusionOk="0" fill="none" h="8500" w="47408">
                    <a:moveTo>
                      <a:pt x="0" y="6640"/>
                    </a:moveTo>
                    <a:lnTo>
                      <a:pt x="0" y="6640"/>
                    </a:lnTo>
                    <a:lnTo>
                      <a:pt x="1195" y="6374"/>
                    </a:lnTo>
                    <a:lnTo>
                      <a:pt x="2590" y="6242"/>
                    </a:lnTo>
                    <a:lnTo>
                      <a:pt x="4050" y="6109"/>
                    </a:lnTo>
                    <a:lnTo>
                      <a:pt x="5644" y="6042"/>
                    </a:lnTo>
                    <a:lnTo>
                      <a:pt x="7304" y="6042"/>
                    </a:lnTo>
                    <a:lnTo>
                      <a:pt x="9030" y="6109"/>
                    </a:lnTo>
                    <a:lnTo>
                      <a:pt x="10823" y="6175"/>
                    </a:lnTo>
                    <a:lnTo>
                      <a:pt x="12616" y="6308"/>
                    </a:lnTo>
                    <a:lnTo>
                      <a:pt x="16201" y="6706"/>
                    </a:lnTo>
                    <a:lnTo>
                      <a:pt x="19720" y="7171"/>
                    </a:lnTo>
                    <a:lnTo>
                      <a:pt x="22907" y="7769"/>
                    </a:lnTo>
                    <a:lnTo>
                      <a:pt x="24368" y="8101"/>
                    </a:lnTo>
                    <a:lnTo>
                      <a:pt x="25696" y="8499"/>
                    </a:lnTo>
                    <a:lnTo>
                      <a:pt x="25696" y="8499"/>
                    </a:lnTo>
                    <a:lnTo>
                      <a:pt x="26758" y="7702"/>
                    </a:lnTo>
                    <a:lnTo>
                      <a:pt x="27887" y="6972"/>
                    </a:lnTo>
                    <a:lnTo>
                      <a:pt x="29016" y="6242"/>
                    </a:lnTo>
                    <a:lnTo>
                      <a:pt x="30211" y="5578"/>
                    </a:lnTo>
                    <a:lnTo>
                      <a:pt x="31472" y="4980"/>
                    </a:lnTo>
                    <a:lnTo>
                      <a:pt x="32800" y="4382"/>
                    </a:lnTo>
                    <a:lnTo>
                      <a:pt x="34128" y="3918"/>
                    </a:lnTo>
                    <a:lnTo>
                      <a:pt x="35523" y="3386"/>
                    </a:lnTo>
                    <a:lnTo>
                      <a:pt x="36983" y="2988"/>
                    </a:lnTo>
                    <a:lnTo>
                      <a:pt x="38378" y="2590"/>
                    </a:lnTo>
                    <a:lnTo>
                      <a:pt x="39905" y="2258"/>
                    </a:lnTo>
                    <a:lnTo>
                      <a:pt x="41366" y="1992"/>
                    </a:lnTo>
                    <a:lnTo>
                      <a:pt x="42893" y="1726"/>
                    </a:lnTo>
                    <a:lnTo>
                      <a:pt x="44353" y="1527"/>
                    </a:lnTo>
                    <a:lnTo>
                      <a:pt x="45881" y="1395"/>
                    </a:lnTo>
                    <a:lnTo>
                      <a:pt x="47408" y="1262"/>
                    </a:lnTo>
                    <a:lnTo>
                      <a:pt x="47408" y="1262"/>
                    </a:lnTo>
                    <a:lnTo>
                      <a:pt x="45681" y="996"/>
                    </a:lnTo>
                    <a:lnTo>
                      <a:pt x="43955" y="731"/>
                    </a:lnTo>
                    <a:lnTo>
                      <a:pt x="40502" y="332"/>
                    </a:lnTo>
                    <a:lnTo>
                      <a:pt x="37116" y="133"/>
                    </a:lnTo>
                    <a:lnTo>
                      <a:pt x="33730" y="0"/>
                    </a:lnTo>
                    <a:lnTo>
                      <a:pt x="30410" y="67"/>
                    </a:lnTo>
                    <a:lnTo>
                      <a:pt x="27223" y="199"/>
                    </a:lnTo>
                    <a:lnTo>
                      <a:pt x="24036" y="531"/>
                    </a:lnTo>
                    <a:lnTo>
                      <a:pt x="20982" y="863"/>
                    </a:lnTo>
                    <a:lnTo>
                      <a:pt x="17994" y="1395"/>
                    </a:lnTo>
                    <a:lnTo>
                      <a:pt x="15072" y="1926"/>
                    </a:lnTo>
                    <a:lnTo>
                      <a:pt x="12284" y="2590"/>
                    </a:lnTo>
                    <a:lnTo>
                      <a:pt x="9561" y="3320"/>
                    </a:lnTo>
                    <a:lnTo>
                      <a:pt x="6972" y="4050"/>
                    </a:lnTo>
                    <a:lnTo>
                      <a:pt x="4515" y="4914"/>
                    </a:lnTo>
                    <a:lnTo>
                      <a:pt x="2191" y="5710"/>
                    </a:lnTo>
                    <a:lnTo>
                      <a:pt x="0" y="664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6" name="Google Shape;276;g34ed79b00d1_0_242"/>
              <p:cNvSpPr/>
              <p:nvPr/>
            </p:nvSpPr>
            <p:spPr>
              <a:xfrm>
                <a:off x="2565025" y="2533800"/>
                <a:ext cx="1894000" cy="1138750"/>
              </a:xfrm>
              <a:custGeom>
                <a:rect b="b" l="l" r="r" t="t"/>
                <a:pathLst>
                  <a:path extrusionOk="0" h="45550" w="75760">
                    <a:moveTo>
                      <a:pt x="23904" y="1"/>
                    </a:moveTo>
                    <a:lnTo>
                      <a:pt x="20650" y="3453"/>
                    </a:lnTo>
                    <a:lnTo>
                      <a:pt x="17330" y="7171"/>
                    </a:lnTo>
                    <a:lnTo>
                      <a:pt x="14143" y="10956"/>
                    </a:lnTo>
                    <a:lnTo>
                      <a:pt x="11089" y="14807"/>
                    </a:lnTo>
                    <a:lnTo>
                      <a:pt x="8101" y="18725"/>
                    </a:lnTo>
                    <a:lnTo>
                      <a:pt x="5246" y="22708"/>
                    </a:lnTo>
                    <a:lnTo>
                      <a:pt x="2524" y="26559"/>
                    </a:lnTo>
                    <a:lnTo>
                      <a:pt x="1" y="30411"/>
                    </a:lnTo>
                    <a:lnTo>
                      <a:pt x="1993" y="31938"/>
                    </a:lnTo>
                    <a:lnTo>
                      <a:pt x="3984" y="33398"/>
                    </a:lnTo>
                    <a:lnTo>
                      <a:pt x="6109" y="34793"/>
                    </a:lnTo>
                    <a:lnTo>
                      <a:pt x="8300" y="36121"/>
                    </a:lnTo>
                    <a:lnTo>
                      <a:pt x="10558" y="37316"/>
                    </a:lnTo>
                    <a:lnTo>
                      <a:pt x="12815" y="38511"/>
                    </a:lnTo>
                    <a:lnTo>
                      <a:pt x="15139" y="39573"/>
                    </a:lnTo>
                    <a:lnTo>
                      <a:pt x="17529" y="40569"/>
                    </a:lnTo>
                    <a:lnTo>
                      <a:pt x="19986" y="41432"/>
                    </a:lnTo>
                    <a:lnTo>
                      <a:pt x="22443" y="42296"/>
                    </a:lnTo>
                    <a:lnTo>
                      <a:pt x="24900" y="43026"/>
                    </a:lnTo>
                    <a:lnTo>
                      <a:pt x="27423" y="43690"/>
                    </a:lnTo>
                    <a:lnTo>
                      <a:pt x="30012" y="44221"/>
                    </a:lnTo>
                    <a:lnTo>
                      <a:pt x="32535" y="44686"/>
                    </a:lnTo>
                    <a:lnTo>
                      <a:pt x="35125" y="45018"/>
                    </a:lnTo>
                    <a:lnTo>
                      <a:pt x="37648" y="45350"/>
                    </a:lnTo>
                    <a:lnTo>
                      <a:pt x="40237" y="45483"/>
                    </a:lnTo>
                    <a:lnTo>
                      <a:pt x="42827" y="45549"/>
                    </a:lnTo>
                    <a:lnTo>
                      <a:pt x="45350" y="45549"/>
                    </a:lnTo>
                    <a:lnTo>
                      <a:pt x="47939" y="45416"/>
                    </a:lnTo>
                    <a:lnTo>
                      <a:pt x="50462" y="45217"/>
                    </a:lnTo>
                    <a:lnTo>
                      <a:pt x="52986" y="44885"/>
                    </a:lnTo>
                    <a:lnTo>
                      <a:pt x="55442" y="44487"/>
                    </a:lnTo>
                    <a:lnTo>
                      <a:pt x="57899" y="43956"/>
                    </a:lnTo>
                    <a:lnTo>
                      <a:pt x="60289" y="43292"/>
                    </a:lnTo>
                    <a:lnTo>
                      <a:pt x="62680" y="42561"/>
                    </a:lnTo>
                    <a:lnTo>
                      <a:pt x="65003" y="41698"/>
                    </a:lnTo>
                    <a:lnTo>
                      <a:pt x="67261" y="40702"/>
                    </a:lnTo>
                    <a:lnTo>
                      <a:pt x="69518" y="39640"/>
                    </a:lnTo>
                    <a:lnTo>
                      <a:pt x="71643" y="38445"/>
                    </a:lnTo>
                    <a:lnTo>
                      <a:pt x="73768" y="37117"/>
                    </a:lnTo>
                    <a:lnTo>
                      <a:pt x="75760" y="35656"/>
                    </a:lnTo>
                    <a:lnTo>
                      <a:pt x="75361" y="32270"/>
                    </a:lnTo>
                    <a:lnTo>
                      <a:pt x="74764" y="28883"/>
                    </a:lnTo>
                    <a:lnTo>
                      <a:pt x="74166" y="25431"/>
                    </a:lnTo>
                    <a:lnTo>
                      <a:pt x="73370" y="21978"/>
                    </a:lnTo>
                    <a:lnTo>
                      <a:pt x="72440" y="18525"/>
                    </a:lnTo>
                    <a:lnTo>
                      <a:pt x="71444" y="15073"/>
                    </a:lnTo>
                    <a:lnTo>
                      <a:pt x="70315" y="11620"/>
                    </a:lnTo>
                    <a:lnTo>
                      <a:pt x="69054" y="8167"/>
                    </a:lnTo>
                    <a:lnTo>
                      <a:pt x="67659" y="8765"/>
                    </a:lnTo>
                    <a:lnTo>
                      <a:pt x="66265" y="9296"/>
                    </a:lnTo>
                    <a:lnTo>
                      <a:pt x="64804" y="9761"/>
                    </a:lnTo>
                    <a:lnTo>
                      <a:pt x="63410" y="10159"/>
                    </a:lnTo>
                    <a:lnTo>
                      <a:pt x="61949" y="10491"/>
                    </a:lnTo>
                    <a:lnTo>
                      <a:pt x="60488" y="10757"/>
                    </a:lnTo>
                    <a:lnTo>
                      <a:pt x="58961" y="11022"/>
                    </a:lnTo>
                    <a:lnTo>
                      <a:pt x="57501" y="11155"/>
                    </a:lnTo>
                    <a:lnTo>
                      <a:pt x="56040" y="11288"/>
                    </a:lnTo>
                    <a:lnTo>
                      <a:pt x="54513" y="11354"/>
                    </a:lnTo>
                    <a:lnTo>
                      <a:pt x="52986" y="11354"/>
                    </a:lnTo>
                    <a:lnTo>
                      <a:pt x="51525" y="11288"/>
                    </a:lnTo>
                    <a:lnTo>
                      <a:pt x="49998" y="11155"/>
                    </a:lnTo>
                    <a:lnTo>
                      <a:pt x="48537" y="11022"/>
                    </a:lnTo>
                    <a:lnTo>
                      <a:pt x="47010" y="10757"/>
                    </a:lnTo>
                    <a:lnTo>
                      <a:pt x="45549" y="10491"/>
                    </a:lnTo>
                    <a:lnTo>
                      <a:pt x="44088" y="10226"/>
                    </a:lnTo>
                    <a:lnTo>
                      <a:pt x="42561" y="9827"/>
                    </a:lnTo>
                    <a:lnTo>
                      <a:pt x="41100" y="9429"/>
                    </a:lnTo>
                    <a:lnTo>
                      <a:pt x="39706" y="8964"/>
                    </a:lnTo>
                    <a:lnTo>
                      <a:pt x="38245" y="8433"/>
                    </a:lnTo>
                    <a:lnTo>
                      <a:pt x="36851" y="7902"/>
                    </a:lnTo>
                    <a:lnTo>
                      <a:pt x="35457" y="7304"/>
                    </a:lnTo>
                    <a:lnTo>
                      <a:pt x="34062" y="6640"/>
                    </a:lnTo>
                    <a:lnTo>
                      <a:pt x="32668" y="5976"/>
                    </a:lnTo>
                    <a:lnTo>
                      <a:pt x="31340" y="5246"/>
                    </a:lnTo>
                    <a:lnTo>
                      <a:pt x="30079" y="4449"/>
                    </a:lnTo>
                    <a:lnTo>
                      <a:pt x="28751" y="3652"/>
                    </a:lnTo>
                    <a:lnTo>
                      <a:pt x="27489" y="2789"/>
                    </a:lnTo>
                    <a:lnTo>
                      <a:pt x="26294" y="1860"/>
                    </a:lnTo>
                    <a:lnTo>
                      <a:pt x="25099" y="930"/>
                    </a:lnTo>
                    <a:lnTo>
                      <a:pt x="2390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7" name="Google Shape;277;g34ed79b00d1_0_242"/>
              <p:cNvSpPr/>
              <p:nvPr/>
            </p:nvSpPr>
            <p:spPr>
              <a:xfrm>
                <a:off x="2565025" y="2533800"/>
                <a:ext cx="1894000" cy="1138750"/>
              </a:xfrm>
              <a:custGeom>
                <a:rect b="b" l="l" r="r" t="t"/>
                <a:pathLst>
                  <a:path extrusionOk="0" fill="none" h="45550" w="75760">
                    <a:moveTo>
                      <a:pt x="75760" y="35656"/>
                    </a:moveTo>
                    <a:lnTo>
                      <a:pt x="75760" y="35656"/>
                    </a:lnTo>
                    <a:lnTo>
                      <a:pt x="75361" y="32270"/>
                    </a:lnTo>
                    <a:lnTo>
                      <a:pt x="74764" y="28883"/>
                    </a:lnTo>
                    <a:lnTo>
                      <a:pt x="74166" y="25431"/>
                    </a:lnTo>
                    <a:lnTo>
                      <a:pt x="73370" y="21978"/>
                    </a:lnTo>
                    <a:lnTo>
                      <a:pt x="72440" y="18525"/>
                    </a:lnTo>
                    <a:lnTo>
                      <a:pt x="71444" y="15073"/>
                    </a:lnTo>
                    <a:lnTo>
                      <a:pt x="70315" y="11620"/>
                    </a:lnTo>
                    <a:lnTo>
                      <a:pt x="69054" y="8167"/>
                    </a:lnTo>
                    <a:lnTo>
                      <a:pt x="69054" y="8167"/>
                    </a:lnTo>
                    <a:lnTo>
                      <a:pt x="67659" y="8765"/>
                    </a:lnTo>
                    <a:lnTo>
                      <a:pt x="66265" y="9296"/>
                    </a:lnTo>
                    <a:lnTo>
                      <a:pt x="64804" y="9761"/>
                    </a:lnTo>
                    <a:lnTo>
                      <a:pt x="63410" y="10159"/>
                    </a:lnTo>
                    <a:lnTo>
                      <a:pt x="61949" y="10491"/>
                    </a:lnTo>
                    <a:lnTo>
                      <a:pt x="60488" y="10757"/>
                    </a:lnTo>
                    <a:lnTo>
                      <a:pt x="58961" y="11022"/>
                    </a:lnTo>
                    <a:lnTo>
                      <a:pt x="57501" y="11155"/>
                    </a:lnTo>
                    <a:lnTo>
                      <a:pt x="56040" y="11288"/>
                    </a:lnTo>
                    <a:lnTo>
                      <a:pt x="54513" y="11354"/>
                    </a:lnTo>
                    <a:lnTo>
                      <a:pt x="52986" y="11354"/>
                    </a:lnTo>
                    <a:lnTo>
                      <a:pt x="51525" y="11288"/>
                    </a:lnTo>
                    <a:lnTo>
                      <a:pt x="49998" y="11155"/>
                    </a:lnTo>
                    <a:lnTo>
                      <a:pt x="48537" y="11022"/>
                    </a:lnTo>
                    <a:lnTo>
                      <a:pt x="47010" y="10757"/>
                    </a:lnTo>
                    <a:lnTo>
                      <a:pt x="45549" y="10491"/>
                    </a:lnTo>
                    <a:lnTo>
                      <a:pt x="44088" y="10226"/>
                    </a:lnTo>
                    <a:lnTo>
                      <a:pt x="42561" y="9827"/>
                    </a:lnTo>
                    <a:lnTo>
                      <a:pt x="41100" y="9429"/>
                    </a:lnTo>
                    <a:lnTo>
                      <a:pt x="39706" y="8964"/>
                    </a:lnTo>
                    <a:lnTo>
                      <a:pt x="38245" y="8433"/>
                    </a:lnTo>
                    <a:lnTo>
                      <a:pt x="36851" y="7902"/>
                    </a:lnTo>
                    <a:lnTo>
                      <a:pt x="35457" y="7304"/>
                    </a:lnTo>
                    <a:lnTo>
                      <a:pt x="34062" y="6640"/>
                    </a:lnTo>
                    <a:lnTo>
                      <a:pt x="32668" y="5976"/>
                    </a:lnTo>
                    <a:lnTo>
                      <a:pt x="31340" y="5246"/>
                    </a:lnTo>
                    <a:lnTo>
                      <a:pt x="30079" y="4449"/>
                    </a:lnTo>
                    <a:lnTo>
                      <a:pt x="28751" y="3652"/>
                    </a:lnTo>
                    <a:lnTo>
                      <a:pt x="27489" y="2789"/>
                    </a:lnTo>
                    <a:lnTo>
                      <a:pt x="26294" y="1860"/>
                    </a:lnTo>
                    <a:lnTo>
                      <a:pt x="25099" y="930"/>
                    </a:lnTo>
                    <a:lnTo>
                      <a:pt x="23904" y="1"/>
                    </a:lnTo>
                    <a:lnTo>
                      <a:pt x="23904" y="1"/>
                    </a:lnTo>
                    <a:lnTo>
                      <a:pt x="20650" y="3453"/>
                    </a:lnTo>
                    <a:lnTo>
                      <a:pt x="17330" y="7171"/>
                    </a:lnTo>
                    <a:lnTo>
                      <a:pt x="14143" y="10956"/>
                    </a:lnTo>
                    <a:lnTo>
                      <a:pt x="11089" y="14807"/>
                    </a:lnTo>
                    <a:lnTo>
                      <a:pt x="8101" y="18725"/>
                    </a:lnTo>
                    <a:lnTo>
                      <a:pt x="5246" y="22708"/>
                    </a:lnTo>
                    <a:lnTo>
                      <a:pt x="2524" y="26559"/>
                    </a:lnTo>
                    <a:lnTo>
                      <a:pt x="1" y="30411"/>
                    </a:lnTo>
                    <a:lnTo>
                      <a:pt x="1" y="30411"/>
                    </a:lnTo>
                    <a:lnTo>
                      <a:pt x="1993" y="31938"/>
                    </a:lnTo>
                    <a:lnTo>
                      <a:pt x="3984" y="33398"/>
                    </a:lnTo>
                    <a:lnTo>
                      <a:pt x="6109" y="34793"/>
                    </a:lnTo>
                    <a:lnTo>
                      <a:pt x="8300" y="36121"/>
                    </a:lnTo>
                    <a:lnTo>
                      <a:pt x="10558" y="37316"/>
                    </a:lnTo>
                    <a:lnTo>
                      <a:pt x="12815" y="38511"/>
                    </a:lnTo>
                    <a:lnTo>
                      <a:pt x="15139" y="39573"/>
                    </a:lnTo>
                    <a:lnTo>
                      <a:pt x="17529" y="40569"/>
                    </a:lnTo>
                    <a:lnTo>
                      <a:pt x="19986" y="41432"/>
                    </a:lnTo>
                    <a:lnTo>
                      <a:pt x="22443" y="42296"/>
                    </a:lnTo>
                    <a:lnTo>
                      <a:pt x="24900" y="43026"/>
                    </a:lnTo>
                    <a:lnTo>
                      <a:pt x="27423" y="43690"/>
                    </a:lnTo>
                    <a:lnTo>
                      <a:pt x="30012" y="44221"/>
                    </a:lnTo>
                    <a:lnTo>
                      <a:pt x="32535" y="44686"/>
                    </a:lnTo>
                    <a:lnTo>
                      <a:pt x="35125" y="45018"/>
                    </a:lnTo>
                    <a:lnTo>
                      <a:pt x="37648" y="45350"/>
                    </a:lnTo>
                    <a:lnTo>
                      <a:pt x="40237" y="45483"/>
                    </a:lnTo>
                    <a:lnTo>
                      <a:pt x="42827" y="45549"/>
                    </a:lnTo>
                    <a:lnTo>
                      <a:pt x="45350" y="45549"/>
                    </a:lnTo>
                    <a:lnTo>
                      <a:pt x="47939" y="45416"/>
                    </a:lnTo>
                    <a:lnTo>
                      <a:pt x="50462" y="45217"/>
                    </a:lnTo>
                    <a:lnTo>
                      <a:pt x="52986" y="44885"/>
                    </a:lnTo>
                    <a:lnTo>
                      <a:pt x="55442" y="44487"/>
                    </a:lnTo>
                    <a:lnTo>
                      <a:pt x="57899" y="43956"/>
                    </a:lnTo>
                    <a:lnTo>
                      <a:pt x="60289" y="43292"/>
                    </a:lnTo>
                    <a:lnTo>
                      <a:pt x="62680" y="42561"/>
                    </a:lnTo>
                    <a:lnTo>
                      <a:pt x="65003" y="41698"/>
                    </a:lnTo>
                    <a:lnTo>
                      <a:pt x="67261" y="40702"/>
                    </a:lnTo>
                    <a:lnTo>
                      <a:pt x="69518" y="39640"/>
                    </a:lnTo>
                    <a:lnTo>
                      <a:pt x="71643" y="38445"/>
                    </a:lnTo>
                    <a:lnTo>
                      <a:pt x="73768" y="37117"/>
                    </a:lnTo>
                    <a:lnTo>
                      <a:pt x="75760" y="35656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8" name="Google Shape;278;g34ed79b00d1_0_242"/>
              <p:cNvSpPr/>
              <p:nvPr/>
            </p:nvSpPr>
            <p:spPr>
              <a:xfrm>
                <a:off x="1379850" y="1665650"/>
                <a:ext cx="903025" cy="2486600"/>
              </a:xfrm>
              <a:custGeom>
                <a:rect b="b" l="l" r="r" t="t"/>
                <a:pathLst>
                  <a:path extrusionOk="0" h="99464" w="36121">
                    <a:moveTo>
                      <a:pt x="17396" y="1"/>
                    </a:moveTo>
                    <a:lnTo>
                      <a:pt x="16267" y="1395"/>
                    </a:lnTo>
                    <a:lnTo>
                      <a:pt x="15139" y="2789"/>
                    </a:lnTo>
                    <a:lnTo>
                      <a:pt x="14076" y="4184"/>
                    </a:lnTo>
                    <a:lnTo>
                      <a:pt x="13080" y="5644"/>
                    </a:lnTo>
                    <a:lnTo>
                      <a:pt x="12084" y="7105"/>
                    </a:lnTo>
                    <a:lnTo>
                      <a:pt x="11155" y="8566"/>
                    </a:lnTo>
                    <a:lnTo>
                      <a:pt x="10225" y="10027"/>
                    </a:lnTo>
                    <a:lnTo>
                      <a:pt x="9362" y="11554"/>
                    </a:lnTo>
                    <a:lnTo>
                      <a:pt x="8565" y="13081"/>
                    </a:lnTo>
                    <a:lnTo>
                      <a:pt x="7768" y="14608"/>
                    </a:lnTo>
                    <a:lnTo>
                      <a:pt x="6972" y="16135"/>
                    </a:lnTo>
                    <a:lnTo>
                      <a:pt x="6308" y="17662"/>
                    </a:lnTo>
                    <a:lnTo>
                      <a:pt x="5644" y="19256"/>
                    </a:lnTo>
                    <a:lnTo>
                      <a:pt x="4980" y="20849"/>
                    </a:lnTo>
                    <a:lnTo>
                      <a:pt x="3851" y="24037"/>
                    </a:lnTo>
                    <a:lnTo>
                      <a:pt x="2789" y="27290"/>
                    </a:lnTo>
                    <a:lnTo>
                      <a:pt x="1992" y="30543"/>
                    </a:lnTo>
                    <a:lnTo>
                      <a:pt x="1262" y="33863"/>
                    </a:lnTo>
                    <a:lnTo>
                      <a:pt x="730" y="37183"/>
                    </a:lnTo>
                    <a:lnTo>
                      <a:pt x="332" y="40503"/>
                    </a:lnTo>
                    <a:lnTo>
                      <a:pt x="66" y="43823"/>
                    </a:lnTo>
                    <a:lnTo>
                      <a:pt x="0" y="47209"/>
                    </a:lnTo>
                    <a:lnTo>
                      <a:pt x="66" y="50529"/>
                    </a:lnTo>
                    <a:lnTo>
                      <a:pt x="266" y="53849"/>
                    </a:lnTo>
                    <a:lnTo>
                      <a:pt x="664" y="57169"/>
                    </a:lnTo>
                    <a:lnTo>
                      <a:pt x="1195" y="60489"/>
                    </a:lnTo>
                    <a:lnTo>
                      <a:pt x="1859" y="63809"/>
                    </a:lnTo>
                    <a:lnTo>
                      <a:pt x="2656" y="67062"/>
                    </a:lnTo>
                    <a:lnTo>
                      <a:pt x="3652" y="70316"/>
                    </a:lnTo>
                    <a:lnTo>
                      <a:pt x="4781" y="73503"/>
                    </a:lnTo>
                    <a:lnTo>
                      <a:pt x="6042" y="76623"/>
                    </a:lnTo>
                    <a:lnTo>
                      <a:pt x="6773" y="78150"/>
                    </a:lnTo>
                    <a:lnTo>
                      <a:pt x="7503" y="79678"/>
                    </a:lnTo>
                    <a:lnTo>
                      <a:pt x="8233" y="81205"/>
                    </a:lnTo>
                    <a:lnTo>
                      <a:pt x="9030" y="82732"/>
                    </a:lnTo>
                    <a:lnTo>
                      <a:pt x="9893" y="84259"/>
                    </a:lnTo>
                    <a:lnTo>
                      <a:pt x="10823" y="85720"/>
                    </a:lnTo>
                    <a:lnTo>
                      <a:pt x="11686" y="87180"/>
                    </a:lnTo>
                    <a:lnTo>
                      <a:pt x="12682" y="88641"/>
                    </a:lnTo>
                    <a:lnTo>
                      <a:pt x="13678" y="90036"/>
                    </a:lnTo>
                    <a:lnTo>
                      <a:pt x="14674" y="91430"/>
                    </a:lnTo>
                    <a:lnTo>
                      <a:pt x="15803" y="92824"/>
                    </a:lnTo>
                    <a:lnTo>
                      <a:pt x="16865" y="94219"/>
                    </a:lnTo>
                    <a:lnTo>
                      <a:pt x="17994" y="95546"/>
                    </a:lnTo>
                    <a:lnTo>
                      <a:pt x="19189" y="96874"/>
                    </a:lnTo>
                    <a:lnTo>
                      <a:pt x="20450" y="98202"/>
                    </a:lnTo>
                    <a:lnTo>
                      <a:pt x="21712" y="99464"/>
                    </a:lnTo>
                    <a:lnTo>
                      <a:pt x="22243" y="97339"/>
                    </a:lnTo>
                    <a:lnTo>
                      <a:pt x="22907" y="95215"/>
                    </a:lnTo>
                    <a:lnTo>
                      <a:pt x="23637" y="93090"/>
                    </a:lnTo>
                    <a:lnTo>
                      <a:pt x="24368" y="90965"/>
                    </a:lnTo>
                    <a:lnTo>
                      <a:pt x="25165" y="88907"/>
                    </a:lnTo>
                    <a:lnTo>
                      <a:pt x="26028" y="86782"/>
                    </a:lnTo>
                    <a:lnTo>
                      <a:pt x="26891" y="84657"/>
                    </a:lnTo>
                    <a:lnTo>
                      <a:pt x="27820" y="82599"/>
                    </a:lnTo>
                    <a:lnTo>
                      <a:pt x="29746" y="78482"/>
                    </a:lnTo>
                    <a:lnTo>
                      <a:pt x="31804" y="74432"/>
                    </a:lnTo>
                    <a:lnTo>
                      <a:pt x="33929" y="70515"/>
                    </a:lnTo>
                    <a:lnTo>
                      <a:pt x="36120" y="66730"/>
                    </a:lnTo>
                    <a:lnTo>
                      <a:pt x="34460" y="64937"/>
                    </a:lnTo>
                    <a:lnTo>
                      <a:pt x="32867" y="63145"/>
                    </a:lnTo>
                    <a:lnTo>
                      <a:pt x="31273" y="61285"/>
                    </a:lnTo>
                    <a:lnTo>
                      <a:pt x="29812" y="59360"/>
                    </a:lnTo>
                    <a:lnTo>
                      <a:pt x="28418" y="57434"/>
                    </a:lnTo>
                    <a:lnTo>
                      <a:pt x="27156" y="55442"/>
                    </a:lnTo>
                    <a:lnTo>
                      <a:pt x="25895" y="53384"/>
                    </a:lnTo>
                    <a:lnTo>
                      <a:pt x="24700" y="51392"/>
                    </a:lnTo>
                    <a:lnTo>
                      <a:pt x="23571" y="49268"/>
                    </a:lnTo>
                    <a:lnTo>
                      <a:pt x="22509" y="47209"/>
                    </a:lnTo>
                    <a:lnTo>
                      <a:pt x="21579" y="45085"/>
                    </a:lnTo>
                    <a:lnTo>
                      <a:pt x="20650" y="42960"/>
                    </a:lnTo>
                    <a:lnTo>
                      <a:pt x="19853" y="40769"/>
                    </a:lnTo>
                    <a:lnTo>
                      <a:pt x="19056" y="38578"/>
                    </a:lnTo>
                    <a:lnTo>
                      <a:pt x="18392" y="36386"/>
                    </a:lnTo>
                    <a:lnTo>
                      <a:pt x="17728" y="34195"/>
                    </a:lnTo>
                    <a:lnTo>
                      <a:pt x="17197" y="32004"/>
                    </a:lnTo>
                    <a:lnTo>
                      <a:pt x="16732" y="29813"/>
                    </a:lnTo>
                    <a:lnTo>
                      <a:pt x="16267" y="27622"/>
                    </a:lnTo>
                    <a:lnTo>
                      <a:pt x="15935" y="25364"/>
                    </a:lnTo>
                    <a:lnTo>
                      <a:pt x="15670" y="23173"/>
                    </a:lnTo>
                    <a:lnTo>
                      <a:pt x="15471" y="20982"/>
                    </a:lnTo>
                    <a:lnTo>
                      <a:pt x="15338" y="18791"/>
                    </a:lnTo>
                    <a:lnTo>
                      <a:pt x="15271" y="16600"/>
                    </a:lnTo>
                    <a:lnTo>
                      <a:pt x="15338" y="14475"/>
                    </a:lnTo>
                    <a:lnTo>
                      <a:pt x="15404" y="12351"/>
                    </a:lnTo>
                    <a:lnTo>
                      <a:pt x="15537" y="10226"/>
                    </a:lnTo>
                    <a:lnTo>
                      <a:pt x="15803" y="8101"/>
                    </a:lnTo>
                    <a:lnTo>
                      <a:pt x="16068" y="6043"/>
                    </a:lnTo>
                    <a:lnTo>
                      <a:pt x="16467" y="3985"/>
                    </a:lnTo>
                    <a:lnTo>
                      <a:pt x="16865" y="1993"/>
                    </a:lnTo>
                    <a:lnTo>
                      <a:pt x="1739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9" name="Google Shape;279;g34ed79b00d1_0_242"/>
              <p:cNvSpPr/>
              <p:nvPr/>
            </p:nvSpPr>
            <p:spPr>
              <a:xfrm>
                <a:off x="1379850" y="1665650"/>
                <a:ext cx="903025" cy="2486600"/>
              </a:xfrm>
              <a:custGeom>
                <a:rect b="b" l="l" r="r" t="t"/>
                <a:pathLst>
                  <a:path extrusionOk="0" fill="none" h="99464" w="36121">
                    <a:moveTo>
                      <a:pt x="36120" y="66730"/>
                    </a:moveTo>
                    <a:lnTo>
                      <a:pt x="36120" y="66730"/>
                    </a:lnTo>
                    <a:lnTo>
                      <a:pt x="34460" y="64937"/>
                    </a:lnTo>
                    <a:lnTo>
                      <a:pt x="32867" y="63145"/>
                    </a:lnTo>
                    <a:lnTo>
                      <a:pt x="31273" y="61285"/>
                    </a:lnTo>
                    <a:lnTo>
                      <a:pt x="29812" y="59360"/>
                    </a:lnTo>
                    <a:lnTo>
                      <a:pt x="28418" y="57434"/>
                    </a:lnTo>
                    <a:lnTo>
                      <a:pt x="27156" y="55442"/>
                    </a:lnTo>
                    <a:lnTo>
                      <a:pt x="25895" y="53384"/>
                    </a:lnTo>
                    <a:lnTo>
                      <a:pt x="24700" y="51392"/>
                    </a:lnTo>
                    <a:lnTo>
                      <a:pt x="23571" y="49268"/>
                    </a:lnTo>
                    <a:lnTo>
                      <a:pt x="22509" y="47209"/>
                    </a:lnTo>
                    <a:lnTo>
                      <a:pt x="21579" y="45085"/>
                    </a:lnTo>
                    <a:lnTo>
                      <a:pt x="20650" y="42960"/>
                    </a:lnTo>
                    <a:lnTo>
                      <a:pt x="19853" y="40769"/>
                    </a:lnTo>
                    <a:lnTo>
                      <a:pt x="19056" y="38578"/>
                    </a:lnTo>
                    <a:lnTo>
                      <a:pt x="18392" y="36386"/>
                    </a:lnTo>
                    <a:lnTo>
                      <a:pt x="17728" y="34195"/>
                    </a:lnTo>
                    <a:lnTo>
                      <a:pt x="17197" y="32004"/>
                    </a:lnTo>
                    <a:lnTo>
                      <a:pt x="16732" y="29813"/>
                    </a:lnTo>
                    <a:lnTo>
                      <a:pt x="16267" y="27622"/>
                    </a:lnTo>
                    <a:lnTo>
                      <a:pt x="15935" y="25364"/>
                    </a:lnTo>
                    <a:lnTo>
                      <a:pt x="15670" y="23173"/>
                    </a:lnTo>
                    <a:lnTo>
                      <a:pt x="15471" y="20982"/>
                    </a:lnTo>
                    <a:lnTo>
                      <a:pt x="15338" y="18791"/>
                    </a:lnTo>
                    <a:lnTo>
                      <a:pt x="15271" y="16600"/>
                    </a:lnTo>
                    <a:lnTo>
                      <a:pt x="15338" y="14475"/>
                    </a:lnTo>
                    <a:lnTo>
                      <a:pt x="15404" y="12351"/>
                    </a:lnTo>
                    <a:lnTo>
                      <a:pt x="15537" y="10226"/>
                    </a:lnTo>
                    <a:lnTo>
                      <a:pt x="15803" y="8101"/>
                    </a:lnTo>
                    <a:lnTo>
                      <a:pt x="16068" y="6043"/>
                    </a:lnTo>
                    <a:lnTo>
                      <a:pt x="16467" y="3985"/>
                    </a:lnTo>
                    <a:lnTo>
                      <a:pt x="16865" y="1993"/>
                    </a:lnTo>
                    <a:lnTo>
                      <a:pt x="17396" y="1"/>
                    </a:lnTo>
                    <a:lnTo>
                      <a:pt x="17396" y="1"/>
                    </a:lnTo>
                    <a:lnTo>
                      <a:pt x="16267" y="1395"/>
                    </a:lnTo>
                    <a:lnTo>
                      <a:pt x="15139" y="2789"/>
                    </a:lnTo>
                    <a:lnTo>
                      <a:pt x="14076" y="4184"/>
                    </a:lnTo>
                    <a:lnTo>
                      <a:pt x="13080" y="5644"/>
                    </a:lnTo>
                    <a:lnTo>
                      <a:pt x="12084" y="7105"/>
                    </a:lnTo>
                    <a:lnTo>
                      <a:pt x="11155" y="8566"/>
                    </a:lnTo>
                    <a:lnTo>
                      <a:pt x="10225" y="10027"/>
                    </a:lnTo>
                    <a:lnTo>
                      <a:pt x="9362" y="11554"/>
                    </a:lnTo>
                    <a:lnTo>
                      <a:pt x="8565" y="13081"/>
                    </a:lnTo>
                    <a:lnTo>
                      <a:pt x="7768" y="14608"/>
                    </a:lnTo>
                    <a:lnTo>
                      <a:pt x="6972" y="16135"/>
                    </a:lnTo>
                    <a:lnTo>
                      <a:pt x="6308" y="17662"/>
                    </a:lnTo>
                    <a:lnTo>
                      <a:pt x="5644" y="19256"/>
                    </a:lnTo>
                    <a:lnTo>
                      <a:pt x="4980" y="20849"/>
                    </a:lnTo>
                    <a:lnTo>
                      <a:pt x="3851" y="24037"/>
                    </a:lnTo>
                    <a:lnTo>
                      <a:pt x="2789" y="27290"/>
                    </a:lnTo>
                    <a:lnTo>
                      <a:pt x="1992" y="30543"/>
                    </a:lnTo>
                    <a:lnTo>
                      <a:pt x="1262" y="33863"/>
                    </a:lnTo>
                    <a:lnTo>
                      <a:pt x="730" y="37183"/>
                    </a:lnTo>
                    <a:lnTo>
                      <a:pt x="332" y="40503"/>
                    </a:lnTo>
                    <a:lnTo>
                      <a:pt x="66" y="43823"/>
                    </a:lnTo>
                    <a:lnTo>
                      <a:pt x="0" y="47209"/>
                    </a:lnTo>
                    <a:lnTo>
                      <a:pt x="66" y="50529"/>
                    </a:lnTo>
                    <a:lnTo>
                      <a:pt x="266" y="53849"/>
                    </a:lnTo>
                    <a:lnTo>
                      <a:pt x="664" y="57169"/>
                    </a:lnTo>
                    <a:lnTo>
                      <a:pt x="1195" y="60489"/>
                    </a:lnTo>
                    <a:lnTo>
                      <a:pt x="1859" y="63809"/>
                    </a:lnTo>
                    <a:lnTo>
                      <a:pt x="2656" y="67062"/>
                    </a:lnTo>
                    <a:lnTo>
                      <a:pt x="3652" y="70316"/>
                    </a:lnTo>
                    <a:lnTo>
                      <a:pt x="4781" y="73503"/>
                    </a:lnTo>
                    <a:lnTo>
                      <a:pt x="6042" y="76623"/>
                    </a:lnTo>
                    <a:lnTo>
                      <a:pt x="6773" y="78150"/>
                    </a:lnTo>
                    <a:lnTo>
                      <a:pt x="7503" y="79678"/>
                    </a:lnTo>
                    <a:lnTo>
                      <a:pt x="8233" y="81205"/>
                    </a:lnTo>
                    <a:lnTo>
                      <a:pt x="9030" y="82732"/>
                    </a:lnTo>
                    <a:lnTo>
                      <a:pt x="9893" y="84259"/>
                    </a:lnTo>
                    <a:lnTo>
                      <a:pt x="10823" y="85720"/>
                    </a:lnTo>
                    <a:lnTo>
                      <a:pt x="11686" y="87180"/>
                    </a:lnTo>
                    <a:lnTo>
                      <a:pt x="12682" y="88641"/>
                    </a:lnTo>
                    <a:lnTo>
                      <a:pt x="13678" y="90036"/>
                    </a:lnTo>
                    <a:lnTo>
                      <a:pt x="14674" y="91430"/>
                    </a:lnTo>
                    <a:lnTo>
                      <a:pt x="15803" y="92824"/>
                    </a:lnTo>
                    <a:lnTo>
                      <a:pt x="16865" y="94219"/>
                    </a:lnTo>
                    <a:lnTo>
                      <a:pt x="17994" y="95546"/>
                    </a:lnTo>
                    <a:lnTo>
                      <a:pt x="19189" y="96874"/>
                    </a:lnTo>
                    <a:lnTo>
                      <a:pt x="20450" y="98202"/>
                    </a:lnTo>
                    <a:lnTo>
                      <a:pt x="21712" y="99464"/>
                    </a:lnTo>
                    <a:lnTo>
                      <a:pt x="21712" y="99464"/>
                    </a:lnTo>
                    <a:lnTo>
                      <a:pt x="22243" y="97339"/>
                    </a:lnTo>
                    <a:lnTo>
                      <a:pt x="22907" y="95215"/>
                    </a:lnTo>
                    <a:lnTo>
                      <a:pt x="23637" y="93090"/>
                    </a:lnTo>
                    <a:lnTo>
                      <a:pt x="24368" y="90965"/>
                    </a:lnTo>
                    <a:lnTo>
                      <a:pt x="25165" y="88907"/>
                    </a:lnTo>
                    <a:lnTo>
                      <a:pt x="26028" y="86782"/>
                    </a:lnTo>
                    <a:lnTo>
                      <a:pt x="26891" y="84657"/>
                    </a:lnTo>
                    <a:lnTo>
                      <a:pt x="27820" y="82599"/>
                    </a:lnTo>
                    <a:lnTo>
                      <a:pt x="29746" y="78482"/>
                    </a:lnTo>
                    <a:lnTo>
                      <a:pt x="31804" y="74432"/>
                    </a:lnTo>
                    <a:lnTo>
                      <a:pt x="33929" y="70515"/>
                    </a:lnTo>
                    <a:lnTo>
                      <a:pt x="36120" y="6673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0" name="Google Shape;280;g34ed79b00d1_0_242"/>
              <p:cNvSpPr/>
              <p:nvPr/>
            </p:nvSpPr>
            <p:spPr>
              <a:xfrm>
                <a:off x="3318625" y="1974400"/>
                <a:ext cx="888100" cy="627475"/>
              </a:xfrm>
              <a:custGeom>
                <a:rect b="b" l="l" r="r" t="t"/>
                <a:pathLst>
                  <a:path extrusionOk="0" h="25099" w="35524">
                    <a:moveTo>
                      <a:pt x="20783" y="1"/>
                    </a:moveTo>
                    <a:lnTo>
                      <a:pt x="18260" y="1727"/>
                    </a:lnTo>
                    <a:lnTo>
                      <a:pt x="15737" y="3520"/>
                    </a:lnTo>
                    <a:lnTo>
                      <a:pt x="13148" y="5445"/>
                    </a:lnTo>
                    <a:lnTo>
                      <a:pt x="10558" y="7437"/>
                    </a:lnTo>
                    <a:lnTo>
                      <a:pt x="7902" y="9495"/>
                    </a:lnTo>
                    <a:lnTo>
                      <a:pt x="5313" y="11687"/>
                    </a:lnTo>
                    <a:lnTo>
                      <a:pt x="2657" y="13944"/>
                    </a:lnTo>
                    <a:lnTo>
                      <a:pt x="1" y="16334"/>
                    </a:lnTo>
                    <a:lnTo>
                      <a:pt x="1063" y="17131"/>
                    </a:lnTo>
                    <a:lnTo>
                      <a:pt x="2126" y="17928"/>
                    </a:lnTo>
                    <a:lnTo>
                      <a:pt x="3188" y="18725"/>
                    </a:lnTo>
                    <a:lnTo>
                      <a:pt x="4250" y="19389"/>
                    </a:lnTo>
                    <a:lnTo>
                      <a:pt x="5379" y="20053"/>
                    </a:lnTo>
                    <a:lnTo>
                      <a:pt x="6508" y="20717"/>
                    </a:lnTo>
                    <a:lnTo>
                      <a:pt x="7637" y="21314"/>
                    </a:lnTo>
                    <a:lnTo>
                      <a:pt x="8765" y="21845"/>
                    </a:lnTo>
                    <a:lnTo>
                      <a:pt x="9894" y="22310"/>
                    </a:lnTo>
                    <a:lnTo>
                      <a:pt x="11089" y="22775"/>
                    </a:lnTo>
                    <a:lnTo>
                      <a:pt x="12218" y="23173"/>
                    </a:lnTo>
                    <a:lnTo>
                      <a:pt x="13413" y="23572"/>
                    </a:lnTo>
                    <a:lnTo>
                      <a:pt x="14542" y="23904"/>
                    </a:lnTo>
                    <a:lnTo>
                      <a:pt x="15737" y="24169"/>
                    </a:lnTo>
                    <a:lnTo>
                      <a:pt x="18061" y="24634"/>
                    </a:lnTo>
                    <a:lnTo>
                      <a:pt x="20451" y="24966"/>
                    </a:lnTo>
                    <a:lnTo>
                      <a:pt x="22709" y="25099"/>
                    </a:lnTo>
                    <a:lnTo>
                      <a:pt x="25033" y="25099"/>
                    </a:lnTo>
                    <a:lnTo>
                      <a:pt x="26161" y="25032"/>
                    </a:lnTo>
                    <a:lnTo>
                      <a:pt x="27224" y="24900"/>
                    </a:lnTo>
                    <a:lnTo>
                      <a:pt x="28353" y="24767"/>
                    </a:lnTo>
                    <a:lnTo>
                      <a:pt x="29415" y="24568"/>
                    </a:lnTo>
                    <a:lnTo>
                      <a:pt x="30477" y="24302"/>
                    </a:lnTo>
                    <a:lnTo>
                      <a:pt x="31540" y="24103"/>
                    </a:lnTo>
                    <a:lnTo>
                      <a:pt x="32536" y="23771"/>
                    </a:lnTo>
                    <a:lnTo>
                      <a:pt x="33532" y="23439"/>
                    </a:lnTo>
                    <a:lnTo>
                      <a:pt x="34527" y="23040"/>
                    </a:lnTo>
                    <a:lnTo>
                      <a:pt x="35523" y="22642"/>
                    </a:lnTo>
                    <a:lnTo>
                      <a:pt x="33996" y="19654"/>
                    </a:lnTo>
                    <a:lnTo>
                      <a:pt x="32403" y="16666"/>
                    </a:lnTo>
                    <a:lnTo>
                      <a:pt x="30743" y="13745"/>
                    </a:lnTo>
                    <a:lnTo>
                      <a:pt x="28950" y="10890"/>
                    </a:lnTo>
                    <a:lnTo>
                      <a:pt x="27025" y="8035"/>
                    </a:lnTo>
                    <a:lnTo>
                      <a:pt x="25033" y="5312"/>
                    </a:lnTo>
                    <a:lnTo>
                      <a:pt x="22974" y="2657"/>
                    </a:lnTo>
                    <a:lnTo>
                      <a:pt x="2078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1" name="Google Shape;281;g34ed79b00d1_0_242"/>
              <p:cNvSpPr/>
              <p:nvPr/>
            </p:nvSpPr>
            <p:spPr>
              <a:xfrm>
                <a:off x="3318625" y="1974400"/>
                <a:ext cx="888100" cy="627475"/>
              </a:xfrm>
              <a:custGeom>
                <a:rect b="b" l="l" r="r" t="t"/>
                <a:pathLst>
                  <a:path extrusionOk="0" fill="none" h="25099" w="35524">
                    <a:moveTo>
                      <a:pt x="35523" y="22642"/>
                    </a:moveTo>
                    <a:lnTo>
                      <a:pt x="35523" y="22642"/>
                    </a:lnTo>
                    <a:lnTo>
                      <a:pt x="33996" y="19654"/>
                    </a:lnTo>
                    <a:lnTo>
                      <a:pt x="32403" y="16666"/>
                    </a:lnTo>
                    <a:lnTo>
                      <a:pt x="30743" y="13745"/>
                    </a:lnTo>
                    <a:lnTo>
                      <a:pt x="28950" y="10890"/>
                    </a:lnTo>
                    <a:lnTo>
                      <a:pt x="27025" y="8035"/>
                    </a:lnTo>
                    <a:lnTo>
                      <a:pt x="25033" y="5312"/>
                    </a:lnTo>
                    <a:lnTo>
                      <a:pt x="22974" y="2657"/>
                    </a:lnTo>
                    <a:lnTo>
                      <a:pt x="20783" y="1"/>
                    </a:lnTo>
                    <a:lnTo>
                      <a:pt x="20783" y="1"/>
                    </a:lnTo>
                    <a:lnTo>
                      <a:pt x="18260" y="1727"/>
                    </a:lnTo>
                    <a:lnTo>
                      <a:pt x="15737" y="3520"/>
                    </a:lnTo>
                    <a:lnTo>
                      <a:pt x="13148" y="5445"/>
                    </a:lnTo>
                    <a:lnTo>
                      <a:pt x="10558" y="7437"/>
                    </a:lnTo>
                    <a:lnTo>
                      <a:pt x="7902" y="9495"/>
                    </a:lnTo>
                    <a:lnTo>
                      <a:pt x="5313" y="11687"/>
                    </a:lnTo>
                    <a:lnTo>
                      <a:pt x="2657" y="13944"/>
                    </a:lnTo>
                    <a:lnTo>
                      <a:pt x="1" y="16334"/>
                    </a:lnTo>
                    <a:lnTo>
                      <a:pt x="1" y="16334"/>
                    </a:lnTo>
                    <a:lnTo>
                      <a:pt x="1063" y="17131"/>
                    </a:lnTo>
                    <a:lnTo>
                      <a:pt x="2126" y="17928"/>
                    </a:lnTo>
                    <a:lnTo>
                      <a:pt x="3188" y="18725"/>
                    </a:lnTo>
                    <a:lnTo>
                      <a:pt x="4250" y="19389"/>
                    </a:lnTo>
                    <a:lnTo>
                      <a:pt x="5379" y="20053"/>
                    </a:lnTo>
                    <a:lnTo>
                      <a:pt x="6508" y="20717"/>
                    </a:lnTo>
                    <a:lnTo>
                      <a:pt x="7637" y="21314"/>
                    </a:lnTo>
                    <a:lnTo>
                      <a:pt x="8765" y="21845"/>
                    </a:lnTo>
                    <a:lnTo>
                      <a:pt x="9894" y="22310"/>
                    </a:lnTo>
                    <a:lnTo>
                      <a:pt x="11089" y="22775"/>
                    </a:lnTo>
                    <a:lnTo>
                      <a:pt x="12218" y="23173"/>
                    </a:lnTo>
                    <a:lnTo>
                      <a:pt x="13413" y="23572"/>
                    </a:lnTo>
                    <a:lnTo>
                      <a:pt x="14542" y="23904"/>
                    </a:lnTo>
                    <a:lnTo>
                      <a:pt x="15737" y="24169"/>
                    </a:lnTo>
                    <a:lnTo>
                      <a:pt x="18061" y="24634"/>
                    </a:lnTo>
                    <a:lnTo>
                      <a:pt x="20451" y="24966"/>
                    </a:lnTo>
                    <a:lnTo>
                      <a:pt x="22709" y="25099"/>
                    </a:lnTo>
                    <a:lnTo>
                      <a:pt x="25033" y="25099"/>
                    </a:lnTo>
                    <a:lnTo>
                      <a:pt x="26161" y="25032"/>
                    </a:lnTo>
                    <a:lnTo>
                      <a:pt x="27224" y="24900"/>
                    </a:lnTo>
                    <a:lnTo>
                      <a:pt x="28353" y="24767"/>
                    </a:lnTo>
                    <a:lnTo>
                      <a:pt x="29415" y="24568"/>
                    </a:lnTo>
                    <a:lnTo>
                      <a:pt x="30477" y="24302"/>
                    </a:lnTo>
                    <a:lnTo>
                      <a:pt x="31540" y="24103"/>
                    </a:lnTo>
                    <a:lnTo>
                      <a:pt x="32536" y="23771"/>
                    </a:lnTo>
                    <a:lnTo>
                      <a:pt x="33532" y="23439"/>
                    </a:lnTo>
                    <a:lnTo>
                      <a:pt x="34527" y="23040"/>
                    </a:lnTo>
                    <a:lnTo>
                      <a:pt x="35523" y="22642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2" name="Google Shape;282;g34ed79b00d1_0_242"/>
              <p:cNvSpPr/>
              <p:nvPr/>
            </p:nvSpPr>
            <p:spPr>
              <a:xfrm>
                <a:off x="3302025" y="1225775"/>
                <a:ext cx="962800" cy="464800"/>
              </a:xfrm>
              <a:custGeom>
                <a:rect b="b" l="l" r="r" t="t"/>
                <a:pathLst>
                  <a:path extrusionOk="0" h="18592" w="38512">
                    <a:moveTo>
                      <a:pt x="12683" y="0"/>
                    </a:moveTo>
                    <a:lnTo>
                      <a:pt x="11421" y="67"/>
                    </a:lnTo>
                    <a:lnTo>
                      <a:pt x="10226" y="200"/>
                    </a:lnTo>
                    <a:lnTo>
                      <a:pt x="9031" y="332"/>
                    </a:lnTo>
                    <a:lnTo>
                      <a:pt x="7836" y="532"/>
                    </a:lnTo>
                    <a:lnTo>
                      <a:pt x="6707" y="797"/>
                    </a:lnTo>
                    <a:lnTo>
                      <a:pt x="5578" y="1063"/>
                    </a:lnTo>
                    <a:lnTo>
                      <a:pt x="4516" y="1328"/>
                    </a:lnTo>
                    <a:lnTo>
                      <a:pt x="3520" y="1727"/>
                    </a:lnTo>
                    <a:lnTo>
                      <a:pt x="2590" y="2059"/>
                    </a:lnTo>
                    <a:lnTo>
                      <a:pt x="1661" y="2457"/>
                    </a:lnTo>
                    <a:lnTo>
                      <a:pt x="798" y="2922"/>
                    </a:lnTo>
                    <a:lnTo>
                      <a:pt x="1" y="3387"/>
                    </a:lnTo>
                    <a:lnTo>
                      <a:pt x="3055" y="4781"/>
                    </a:lnTo>
                    <a:lnTo>
                      <a:pt x="6043" y="6375"/>
                    </a:lnTo>
                    <a:lnTo>
                      <a:pt x="8965" y="8034"/>
                    </a:lnTo>
                    <a:lnTo>
                      <a:pt x="11820" y="9894"/>
                    </a:lnTo>
                    <a:lnTo>
                      <a:pt x="14608" y="11886"/>
                    </a:lnTo>
                    <a:lnTo>
                      <a:pt x="17331" y="13944"/>
                    </a:lnTo>
                    <a:lnTo>
                      <a:pt x="19987" y="16201"/>
                    </a:lnTo>
                    <a:lnTo>
                      <a:pt x="22576" y="18592"/>
                    </a:lnTo>
                    <a:lnTo>
                      <a:pt x="24435" y="17264"/>
                    </a:lnTo>
                    <a:lnTo>
                      <a:pt x="26427" y="16002"/>
                    </a:lnTo>
                    <a:lnTo>
                      <a:pt x="28485" y="14741"/>
                    </a:lnTo>
                    <a:lnTo>
                      <a:pt x="30544" y="13545"/>
                    </a:lnTo>
                    <a:lnTo>
                      <a:pt x="32668" y="12417"/>
                    </a:lnTo>
                    <a:lnTo>
                      <a:pt x="34727" y="11354"/>
                    </a:lnTo>
                    <a:lnTo>
                      <a:pt x="36719" y="10491"/>
                    </a:lnTo>
                    <a:lnTo>
                      <a:pt x="38511" y="9761"/>
                    </a:lnTo>
                    <a:lnTo>
                      <a:pt x="37449" y="8632"/>
                    </a:lnTo>
                    <a:lnTo>
                      <a:pt x="36254" y="7636"/>
                    </a:lnTo>
                    <a:lnTo>
                      <a:pt x="35059" y="6707"/>
                    </a:lnTo>
                    <a:lnTo>
                      <a:pt x="33864" y="5843"/>
                    </a:lnTo>
                    <a:lnTo>
                      <a:pt x="32602" y="5047"/>
                    </a:lnTo>
                    <a:lnTo>
                      <a:pt x="31340" y="4316"/>
                    </a:lnTo>
                    <a:lnTo>
                      <a:pt x="30079" y="3652"/>
                    </a:lnTo>
                    <a:lnTo>
                      <a:pt x="28751" y="3055"/>
                    </a:lnTo>
                    <a:lnTo>
                      <a:pt x="27423" y="2524"/>
                    </a:lnTo>
                    <a:lnTo>
                      <a:pt x="26095" y="1992"/>
                    </a:lnTo>
                    <a:lnTo>
                      <a:pt x="24701" y="1594"/>
                    </a:lnTo>
                    <a:lnTo>
                      <a:pt x="23373" y="1196"/>
                    </a:lnTo>
                    <a:lnTo>
                      <a:pt x="22045" y="864"/>
                    </a:lnTo>
                    <a:lnTo>
                      <a:pt x="20650" y="598"/>
                    </a:lnTo>
                    <a:lnTo>
                      <a:pt x="19323" y="399"/>
                    </a:lnTo>
                    <a:lnTo>
                      <a:pt x="17928" y="200"/>
                    </a:lnTo>
                    <a:lnTo>
                      <a:pt x="16600" y="67"/>
                    </a:lnTo>
                    <a:lnTo>
                      <a:pt x="1527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3" name="Google Shape;283;g34ed79b00d1_0_242"/>
              <p:cNvSpPr/>
              <p:nvPr/>
            </p:nvSpPr>
            <p:spPr>
              <a:xfrm>
                <a:off x="3302025" y="1225775"/>
                <a:ext cx="962800" cy="464800"/>
              </a:xfrm>
              <a:custGeom>
                <a:rect b="b" l="l" r="r" t="t"/>
                <a:pathLst>
                  <a:path extrusionOk="0" fill="none" h="18592" w="38512">
                    <a:moveTo>
                      <a:pt x="22576" y="18592"/>
                    </a:moveTo>
                    <a:lnTo>
                      <a:pt x="22576" y="18592"/>
                    </a:lnTo>
                    <a:lnTo>
                      <a:pt x="24435" y="17264"/>
                    </a:lnTo>
                    <a:lnTo>
                      <a:pt x="26427" y="16002"/>
                    </a:lnTo>
                    <a:lnTo>
                      <a:pt x="28485" y="14741"/>
                    </a:lnTo>
                    <a:lnTo>
                      <a:pt x="30544" y="13545"/>
                    </a:lnTo>
                    <a:lnTo>
                      <a:pt x="32668" y="12417"/>
                    </a:lnTo>
                    <a:lnTo>
                      <a:pt x="34727" y="11354"/>
                    </a:lnTo>
                    <a:lnTo>
                      <a:pt x="36719" y="10491"/>
                    </a:lnTo>
                    <a:lnTo>
                      <a:pt x="38511" y="9761"/>
                    </a:lnTo>
                    <a:lnTo>
                      <a:pt x="38511" y="9761"/>
                    </a:lnTo>
                    <a:lnTo>
                      <a:pt x="37449" y="8632"/>
                    </a:lnTo>
                    <a:lnTo>
                      <a:pt x="36254" y="7636"/>
                    </a:lnTo>
                    <a:lnTo>
                      <a:pt x="35059" y="6707"/>
                    </a:lnTo>
                    <a:lnTo>
                      <a:pt x="33864" y="5843"/>
                    </a:lnTo>
                    <a:lnTo>
                      <a:pt x="32602" y="5047"/>
                    </a:lnTo>
                    <a:lnTo>
                      <a:pt x="31340" y="4316"/>
                    </a:lnTo>
                    <a:lnTo>
                      <a:pt x="30079" y="3652"/>
                    </a:lnTo>
                    <a:lnTo>
                      <a:pt x="28751" y="3055"/>
                    </a:lnTo>
                    <a:lnTo>
                      <a:pt x="27423" y="2524"/>
                    </a:lnTo>
                    <a:lnTo>
                      <a:pt x="26095" y="1992"/>
                    </a:lnTo>
                    <a:lnTo>
                      <a:pt x="24701" y="1594"/>
                    </a:lnTo>
                    <a:lnTo>
                      <a:pt x="23373" y="1196"/>
                    </a:lnTo>
                    <a:lnTo>
                      <a:pt x="22045" y="864"/>
                    </a:lnTo>
                    <a:lnTo>
                      <a:pt x="20650" y="598"/>
                    </a:lnTo>
                    <a:lnTo>
                      <a:pt x="19323" y="399"/>
                    </a:lnTo>
                    <a:lnTo>
                      <a:pt x="17928" y="200"/>
                    </a:lnTo>
                    <a:lnTo>
                      <a:pt x="16600" y="67"/>
                    </a:lnTo>
                    <a:lnTo>
                      <a:pt x="15272" y="0"/>
                    </a:lnTo>
                    <a:lnTo>
                      <a:pt x="14011" y="0"/>
                    </a:lnTo>
                    <a:lnTo>
                      <a:pt x="12683" y="0"/>
                    </a:lnTo>
                    <a:lnTo>
                      <a:pt x="11421" y="67"/>
                    </a:lnTo>
                    <a:lnTo>
                      <a:pt x="10226" y="200"/>
                    </a:lnTo>
                    <a:lnTo>
                      <a:pt x="9031" y="332"/>
                    </a:lnTo>
                    <a:lnTo>
                      <a:pt x="7836" y="532"/>
                    </a:lnTo>
                    <a:lnTo>
                      <a:pt x="6707" y="797"/>
                    </a:lnTo>
                    <a:lnTo>
                      <a:pt x="5578" y="1063"/>
                    </a:lnTo>
                    <a:lnTo>
                      <a:pt x="4516" y="1328"/>
                    </a:lnTo>
                    <a:lnTo>
                      <a:pt x="3520" y="1727"/>
                    </a:lnTo>
                    <a:lnTo>
                      <a:pt x="2590" y="2059"/>
                    </a:lnTo>
                    <a:lnTo>
                      <a:pt x="1661" y="2457"/>
                    </a:lnTo>
                    <a:lnTo>
                      <a:pt x="798" y="2922"/>
                    </a:lnTo>
                    <a:lnTo>
                      <a:pt x="1" y="3387"/>
                    </a:lnTo>
                    <a:lnTo>
                      <a:pt x="1" y="3387"/>
                    </a:lnTo>
                    <a:lnTo>
                      <a:pt x="3055" y="4781"/>
                    </a:lnTo>
                    <a:lnTo>
                      <a:pt x="6043" y="6375"/>
                    </a:lnTo>
                    <a:lnTo>
                      <a:pt x="8965" y="8034"/>
                    </a:lnTo>
                    <a:lnTo>
                      <a:pt x="11820" y="9894"/>
                    </a:lnTo>
                    <a:lnTo>
                      <a:pt x="14608" y="11886"/>
                    </a:lnTo>
                    <a:lnTo>
                      <a:pt x="17331" y="13944"/>
                    </a:lnTo>
                    <a:lnTo>
                      <a:pt x="19987" y="16201"/>
                    </a:lnTo>
                    <a:lnTo>
                      <a:pt x="22576" y="18592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4" name="Google Shape;284;g34ed79b00d1_0_242"/>
              <p:cNvSpPr/>
              <p:nvPr/>
            </p:nvSpPr>
            <p:spPr>
              <a:xfrm>
                <a:off x="2108550" y="3483275"/>
                <a:ext cx="2365425" cy="1201825"/>
              </a:xfrm>
              <a:custGeom>
                <a:rect b="b" l="l" r="r" t="t"/>
                <a:pathLst>
                  <a:path extrusionOk="0" h="48073" w="94617">
                    <a:moveTo>
                      <a:pt x="13612" y="1"/>
                    </a:moveTo>
                    <a:lnTo>
                      <a:pt x="11952" y="2856"/>
                    </a:lnTo>
                    <a:lnTo>
                      <a:pt x="10425" y="5645"/>
                    </a:lnTo>
                    <a:lnTo>
                      <a:pt x="9097" y="8367"/>
                    </a:lnTo>
                    <a:lnTo>
                      <a:pt x="7835" y="10956"/>
                    </a:lnTo>
                    <a:lnTo>
                      <a:pt x="6706" y="13413"/>
                    </a:lnTo>
                    <a:lnTo>
                      <a:pt x="5644" y="15803"/>
                    </a:lnTo>
                    <a:lnTo>
                      <a:pt x="4715" y="18061"/>
                    </a:lnTo>
                    <a:lnTo>
                      <a:pt x="3851" y="20186"/>
                    </a:lnTo>
                    <a:lnTo>
                      <a:pt x="3121" y="22244"/>
                    </a:lnTo>
                    <a:lnTo>
                      <a:pt x="2457" y="24169"/>
                    </a:lnTo>
                    <a:lnTo>
                      <a:pt x="1859" y="25962"/>
                    </a:lnTo>
                    <a:lnTo>
                      <a:pt x="1395" y="27688"/>
                    </a:lnTo>
                    <a:lnTo>
                      <a:pt x="598" y="30743"/>
                    </a:lnTo>
                    <a:lnTo>
                      <a:pt x="0" y="33266"/>
                    </a:lnTo>
                    <a:lnTo>
                      <a:pt x="2590" y="35125"/>
                    </a:lnTo>
                    <a:lnTo>
                      <a:pt x="5179" y="36785"/>
                    </a:lnTo>
                    <a:lnTo>
                      <a:pt x="7835" y="38378"/>
                    </a:lnTo>
                    <a:lnTo>
                      <a:pt x="10558" y="39906"/>
                    </a:lnTo>
                    <a:lnTo>
                      <a:pt x="13280" y="41234"/>
                    </a:lnTo>
                    <a:lnTo>
                      <a:pt x="16135" y="42495"/>
                    </a:lnTo>
                    <a:lnTo>
                      <a:pt x="18924" y="43557"/>
                    </a:lnTo>
                    <a:lnTo>
                      <a:pt x="21779" y="44553"/>
                    </a:lnTo>
                    <a:lnTo>
                      <a:pt x="24700" y="45417"/>
                    </a:lnTo>
                    <a:lnTo>
                      <a:pt x="27622" y="46147"/>
                    </a:lnTo>
                    <a:lnTo>
                      <a:pt x="30543" y="46811"/>
                    </a:lnTo>
                    <a:lnTo>
                      <a:pt x="33531" y="47276"/>
                    </a:lnTo>
                    <a:lnTo>
                      <a:pt x="36519" y="47674"/>
                    </a:lnTo>
                    <a:lnTo>
                      <a:pt x="39507" y="47940"/>
                    </a:lnTo>
                    <a:lnTo>
                      <a:pt x="42495" y="48072"/>
                    </a:lnTo>
                    <a:lnTo>
                      <a:pt x="45482" y="48072"/>
                    </a:lnTo>
                    <a:lnTo>
                      <a:pt x="48470" y="47940"/>
                    </a:lnTo>
                    <a:lnTo>
                      <a:pt x="51458" y="47674"/>
                    </a:lnTo>
                    <a:lnTo>
                      <a:pt x="54446" y="47342"/>
                    </a:lnTo>
                    <a:lnTo>
                      <a:pt x="57434" y="46877"/>
                    </a:lnTo>
                    <a:lnTo>
                      <a:pt x="60355" y="46280"/>
                    </a:lnTo>
                    <a:lnTo>
                      <a:pt x="63277" y="45549"/>
                    </a:lnTo>
                    <a:lnTo>
                      <a:pt x="66198" y="44686"/>
                    </a:lnTo>
                    <a:lnTo>
                      <a:pt x="69053" y="43757"/>
                    </a:lnTo>
                    <a:lnTo>
                      <a:pt x="71909" y="42628"/>
                    </a:lnTo>
                    <a:lnTo>
                      <a:pt x="74697" y="41433"/>
                    </a:lnTo>
                    <a:lnTo>
                      <a:pt x="77486" y="40105"/>
                    </a:lnTo>
                    <a:lnTo>
                      <a:pt x="80142" y="38644"/>
                    </a:lnTo>
                    <a:lnTo>
                      <a:pt x="82864" y="37051"/>
                    </a:lnTo>
                    <a:lnTo>
                      <a:pt x="85454" y="35391"/>
                    </a:lnTo>
                    <a:lnTo>
                      <a:pt x="87977" y="33531"/>
                    </a:lnTo>
                    <a:lnTo>
                      <a:pt x="90500" y="31606"/>
                    </a:lnTo>
                    <a:lnTo>
                      <a:pt x="90965" y="30344"/>
                    </a:lnTo>
                    <a:lnTo>
                      <a:pt x="91429" y="29083"/>
                    </a:lnTo>
                    <a:lnTo>
                      <a:pt x="91894" y="27755"/>
                    </a:lnTo>
                    <a:lnTo>
                      <a:pt x="92292" y="26361"/>
                    </a:lnTo>
                    <a:lnTo>
                      <a:pt x="92956" y="23572"/>
                    </a:lnTo>
                    <a:lnTo>
                      <a:pt x="93554" y="20650"/>
                    </a:lnTo>
                    <a:lnTo>
                      <a:pt x="94019" y="17596"/>
                    </a:lnTo>
                    <a:lnTo>
                      <a:pt x="94351" y="14409"/>
                    </a:lnTo>
                    <a:lnTo>
                      <a:pt x="94550" y="11222"/>
                    </a:lnTo>
                    <a:lnTo>
                      <a:pt x="94616" y="7836"/>
                    </a:lnTo>
                    <a:lnTo>
                      <a:pt x="92226" y="9164"/>
                    </a:lnTo>
                    <a:lnTo>
                      <a:pt x="89769" y="10425"/>
                    </a:lnTo>
                    <a:lnTo>
                      <a:pt x="87313" y="11488"/>
                    </a:lnTo>
                    <a:lnTo>
                      <a:pt x="84790" y="12484"/>
                    </a:lnTo>
                    <a:lnTo>
                      <a:pt x="82267" y="13347"/>
                    </a:lnTo>
                    <a:lnTo>
                      <a:pt x="79677" y="14143"/>
                    </a:lnTo>
                    <a:lnTo>
                      <a:pt x="77088" y="14741"/>
                    </a:lnTo>
                    <a:lnTo>
                      <a:pt x="74432" y="15272"/>
                    </a:lnTo>
                    <a:lnTo>
                      <a:pt x="71776" y="15737"/>
                    </a:lnTo>
                    <a:lnTo>
                      <a:pt x="69053" y="16069"/>
                    </a:lnTo>
                    <a:lnTo>
                      <a:pt x="66398" y="16268"/>
                    </a:lnTo>
                    <a:lnTo>
                      <a:pt x="63675" y="16401"/>
                    </a:lnTo>
                    <a:lnTo>
                      <a:pt x="60953" y="16401"/>
                    </a:lnTo>
                    <a:lnTo>
                      <a:pt x="58231" y="16335"/>
                    </a:lnTo>
                    <a:lnTo>
                      <a:pt x="55508" y="16135"/>
                    </a:lnTo>
                    <a:lnTo>
                      <a:pt x="52786" y="15870"/>
                    </a:lnTo>
                    <a:lnTo>
                      <a:pt x="50064" y="15538"/>
                    </a:lnTo>
                    <a:lnTo>
                      <a:pt x="47408" y="15073"/>
                    </a:lnTo>
                    <a:lnTo>
                      <a:pt x="44752" y="14542"/>
                    </a:lnTo>
                    <a:lnTo>
                      <a:pt x="42096" y="13878"/>
                    </a:lnTo>
                    <a:lnTo>
                      <a:pt x="39440" y="13147"/>
                    </a:lnTo>
                    <a:lnTo>
                      <a:pt x="36851" y="12351"/>
                    </a:lnTo>
                    <a:lnTo>
                      <a:pt x="34328" y="11488"/>
                    </a:lnTo>
                    <a:lnTo>
                      <a:pt x="31805" y="10492"/>
                    </a:lnTo>
                    <a:lnTo>
                      <a:pt x="29348" y="9429"/>
                    </a:lnTo>
                    <a:lnTo>
                      <a:pt x="26891" y="8300"/>
                    </a:lnTo>
                    <a:lnTo>
                      <a:pt x="24567" y="7105"/>
                    </a:lnTo>
                    <a:lnTo>
                      <a:pt x="22243" y="5844"/>
                    </a:lnTo>
                    <a:lnTo>
                      <a:pt x="19986" y="4449"/>
                    </a:lnTo>
                    <a:lnTo>
                      <a:pt x="17795" y="3055"/>
                    </a:lnTo>
                    <a:lnTo>
                      <a:pt x="15670" y="1528"/>
                    </a:lnTo>
                    <a:lnTo>
                      <a:pt x="1361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5" name="Google Shape;285;g34ed79b00d1_0_242"/>
              <p:cNvSpPr/>
              <p:nvPr/>
            </p:nvSpPr>
            <p:spPr>
              <a:xfrm>
                <a:off x="2108550" y="3483275"/>
                <a:ext cx="2365425" cy="1201825"/>
              </a:xfrm>
              <a:custGeom>
                <a:rect b="b" l="l" r="r" t="t"/>
                <a:pathLst>
                  <a:path extrusionOk="0" fill="none" h="48073" w="94617">
                    <a:moveTo>
                      <a:pt x="13612" y="1"/>
                    </a:moveTo>
                    <a:lnTo>
                      <a:pt x="13612" y="1"/>
                    </a:lnTo>
                    <a:lnTo>
                      <a:pt x="11952" y="2856"/>
                    </a:lnTo>
                    <a:lnTo>
                      <a:pt x="10425" y="5645"/>
                    </a:lnTo>
                    <a:lnTo>
                      <a:pt x="9097" y="8367"/>
                    </a:lnTo>
                    <a:lnTo>
                      <a:pt x="7835" y="10956"/>
                    </a:lnTo>
                    <a:lnTo>
                      <a:pt x="6706" y="13413"/>
                    </a:lnTo>
                    <a:lnTo>
                      <a:pt x="5644" y="15803"/>
                    </a:lnTo>
                    <a:lnTo>
                      <a:pt x="4715" y="18061"/>
                    </a:lnTo>
                    <a:lnTo>
                      <a:pt x="3851" y="20186"/>
                    </a:lnTo>
                    <a:lnTo>
                      <a:pt x="3121" y="22244"/>
                    </a:lnTo>
                    <a:lnTo>
                      <a:pt x="2457" y="24169"/>
                    </a:lnTo>
                    <a:lnTo>
                      <a:pt x="1859" y="25962"/>
                    </a:lnTo>
                    <a:lnTo>
                      <a:pt x="1395" y="27688"/>
                    </a:lnTo>
                    <a:lnTo>
                      <a:pt x="598" y="30743"/>
                    </a:lnTo>
                    <a:lnTo>
                      <a:pt x="0" y="33266"/>
                    </a:lnTo>
                    <a:lnTo>
                      <a:pt x="0" y="33266"/>
                    </a:lnTo>
                    <a:lnTo>
                      <a:pt x="2590" y="35125"/>
                    </a:lnTo>
                    <a:lnTo>
                      <a:pt x="5179" y="36785"/>
                    </a:lnTo>
                    <a:lnTo>
                      <a:pt x="7835" y="38378"/>
                    </a:lnTo>
                    <a:lnTo>
                      <a:pt x="10558" y="39906"/>
                    </a:lnTo>
                    <a:lnTo>
                      <a:pt x="13280" y="41234"/>
                    </a:lnTo>
                    <a:lnTo>
                      <a:pt x="16135" y="42495"/>
                    </a:lnTo>
                    <a:lnTo>
                      <a:pt x="18924" y="43557"/>
                    </a:lnTo>
                    <a:lnTo>
                      <a:pt x="21779" y="44553"/>
                    </a:lnTo>
                    <a:lnTo>
                      <a:pt x="24700" y="45417"/>
                    </a:lnTo>
                    <a:lnTo>
                      <a:pt x="27622" y="46147"/>
                    </a:lnTo>
                    <a:lnTo>
                      <a:pt x="30543" y="46811"/>
                    </a:lnTo>
                    <a:lnTo>
                      <a:pt x="33531" y="47276"/>
                    </a:lnTo>
                    <a:lnTo>
                      <a:pt x="36519" y="47674"/>
                    </a:lnTo>
                    <a:lnTo>
                      <a:pt x="39507" y="47940"/>
                    </a:lnTo>
                    <a:lnTo>
                      <a:pt x="42495" y="48072"/>
                    </a:lnTo>
                    <a:lnTo>
                      <a:pt x="45482" y="48072"/>
                    </a:lnTo>
                    <a:lnTo>
                      <a:pt x="48470" y="47940"/>
                    </a:lnTo>
                    <a:lnTo>
                      <a:pt x="51458" y="47674"/>
                    </a:lnTo>
                    <a:lnTo>
                      <a:pt x="54446" y="47342"/>
                    </a:lnTo>
                    <a:lnTo>
                      <a:pt x="57434" y="46877"/>
                    </a:lnTo>
                    <a:lnTo>
                      <a:pt x="60355" y="46280"/>
                    </a:lnTo>
                    <a:lnTo>
                      <a:pt x="63277" y="45549"/>
                    </a:lnTo>
                    <a:lnTo>
                      <a:pt x="66198" y="44686"/>
                    </a:lnTo>
                    <a:lnTo>
                      <a:pt x="69053" y="43757"/>
                    </a:lnTo>
                    <a:lnTo>
                      <a:pt x="71909" y="42628"/>
                    </a:lnTo>
                    <a:lnTo>
                      <a:pt x="74697" y="41433"/>
                    </a:lnTo>
                    <a:lnTo>
                      <a:pt x="77486" y="40105"/>
                    </a:lnTo>
                    <a:lnTo>
                      <a:pt x="80142" y="38644"/>
                    </a:lnTo>
                    <a:lnTo>
                      <a:pt x="82864" y="37051"/>
                    </a:lnTo>
                    <a:lnTo>
                      <a:pt x="85454" y="35391"/>
                    </a:lnTo>
                    <a:lnTo>
                      <a:pt x="87977" y="33531"/>
                    </a:lnTo>
                    <a:lnTo>
                      <a:pt x="90500" y="31606"/>
                    </a:lnTo>
                    <a:lnTo>
                      <a:pt x="90500" y="31606"/>
                    </a:lnTo>
                    <a:lnTo>
                      <a:pt x="90965" y="30344"/>
                    </a:lnTo>
                    <a:lnTo>
                      <a:pt x="91429" y="29083"/>
                    </a:lnTo>
                    <a:lnTo>
                      <a:pt x="91894" y="27755"/>
                    </a:lnTo>
                    <a:lnTo>
                      <a:pt x="92292" y="26361"/>
                    </a:lnTo>
                    <a:lnTo>
                      <a:pt x="92956" y="23572"/>
                    </a:lnTo>
                    <a:lnTo>
                      <a:pt x="93554" y="20650"/>
                    </a:lnTo>
                    <a:lnTo>
                      <a:pt x="94019" y="17596"/>
                    </a:lnTo>
                    <a:lnTo>
                      <a:pt x="94351" y="14409"/>
                    </a:lnTo>
                    <a:lnTo>
                      <a:pt x="94550" y="11222"/>
                    </a:lnTo>
                    <a:lnTo>
                      <a:pt x="94616" y="7836"/>
                    </a:lnTo>
                    <a:lnTo>
                      <a:pt x="94616" y="7836"/>
                    </a:lnTo>
                    <a:lnTo>
                      <a:pt x="92226" y="9164"/>
                    </a:lnTo>
                    <a:lnTo>
                      <a:pt x="89769" y="10425"/>
                    </a:lnTo>
                    <a:lnTo>
                      <a:pt x="87313" y="11488"/>
                    </a:lnTo>
                    <a:lnTo>
                      <a:pt x="84790" y="12484"/>
                    </a:lnTo>
                    <a:lnTo>
                      <a:pt x="82267" y="13347"/>
                    </a:lnTo>
                    <a:lnTo>
                      <a:pt x="79677" y="14143"/>
                    </a:lnTo>
                    <a:lnTo>
                      <a:pt x="77088" y="14741"/>
                    </a:lnTo>
                    <a:lnTo>
                      <a:pt x="74432" y="15272"/>
                    </a:lnTo>
                    <a:lnTo>
                      <a:pt x="71776" y="15737"/>
                    </a:lnTo>
                    <a:lnTo>
                      <a:pt x="69053" y="16069"/>
                    </a:lnTo>
                    <a:lnTo>
                      <a:pt x="66398" y="16268"/>
                    </a:lnTo>
                    <a:lnTo>
                      <a:pt x="63675" y="16401"/>
                    </a:lnTo>
                    <a:lnTo>
                      <a:pt x="60953" y="16401"/>
                    </a:lnTo>
                    <a:lnTo>
                      <a:pt x="58231" y="16335"/>
                    </a:lnTo>
                    <a:lnTo>
                      <a:pt x="55508" y="16135"/>
                    </a:lnTo>
                    <a:lnTo>
                      <a:pt x="52786" y="15870"/>
                    </a:lnTo>
                    <a:lnTo>
                      <a:pt x="50064" y="15538"/>
                    </a:lnTo>
                    <a:lnTo>
                      <a:pt x="47408" y="15073"/>
                    </a:lnTo>
                    <a:lnTo>
                      <a:pt x="44752" y="14542"/>
                    </a:lnTo>
                    <a:lnTo>
                      <a:pt x="42096" y="13878"/>
                    </a:lnTo>
                    <a:lnTo>
                      <a:pt x="39440" y="13147"/>
                    </a:lnTo>
                    <a:lnTo>
                      <a:pt x="36851" y="12351"/>
                    </a:lnTo>
                    <a:lnTo>
                      <a:pt x="34328" y="11488"/>
                    </a:lnTo>
                    <a:lnTo>
                      <a:pt x="31805" y="10492"/>
                    </a:lnTo>
                    <a:lnTo>
                      <a:pt x="29348" y="9429"/>
                    </a:lnTo>
                    <a:lnTo>
                      <a:pt x="26891" y="8300"/>
                    </a:lnTo>
                    <a:lnTo>
                      <a:pt x="24567" y="7105"/>
                    </a:lnTo>
                    <a:lnTo>
                      <a:pt x="22243" y="5844"/>
                    </a:lnTo>
                    <a:lnTo>
                      <a:pt x="19986" y="4449"/>
                    </a:lnTo>
                    <a:lnTo>
                      <a:pt x="17795" y="3055"/>
                    </a:lnTo>
                    <a:lnTo>
                      <a:pt x="15670" y="1528"/>
                    </a:lnTo>
                    <a:lnTo>
                      <a:pt x="13612" y="1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6" name="Google Shape;286;g34ed79b00d1_0_242"/>
              <p:cNvSpPr/>
              <p:nvPr/>
            </p:nvSpPr>
            <p:spPr>
              <a:xfrm>
                <a:off x="4020775" y="1635775"/>
                <a:ext cx="501325" cy="773550"/>
              </a:xfrm>
              <a:custGeom>
                <a:rect b="b" l="l" r="r" t="t"/>
                <a:pathLst>
                  <a:path extrusionOk="0" h="30942" w="20053">
                    <a:moveTo>
                      <a:pt x="14940" y="1"/>
                    </a:moveTo>
                    <a:lnTo>
                      <a:pt x="13347" y="598"/>
                    </a:lnTo>
                    <a:lnTo>
                      <a:pt x="11488" y="1461"/>
                    </a:lnTo>
                    <a:lnTo>
                      <a:pt x="9429" y="2524"/>
                    </a:lnTo>
                    <a:lnTo>
                      <a:pt x="7305" y="3719"/>
                    </a:lnTo>
                    <a:lnTo>
                      <a:pt x="5246" y="5047"/>
                    </a:lnTo>
                    <a:lnTo>
                      <a:pt x="3254" y="6308"/>
                    </a:lnTo>
                    <a:lnTo>
                      <a:pt x="1462" y="7570"/>
                    </a:lnTo>
                    <a:lnTo>
                      <a:pt x="1" y="8765"/>
                    </a:lnTo>
                    <a:lnTo>
                      <a:pt x="2059" y="11222"/>
                    </a:lnTo>
                    <a:lnTo>
                      <a:pt x="4051" y="13811"/>
                    </a:lnTo>
                    <a:lnTo>
                      <a:pt x="5977" y="16467"/>
                    </a:lnTo>
                    <a:lnTo>
                      <a:pt x="7836" y="19189"/>
                    </a:lnTo>
                    <a:lnTo>
                      <a:pt x="9695" y="22044"/>
                    </a:lnTo>
                    <a:lnTo>
                      <a:pt x="11421" y="24966"/>
                    </a:lnTo>
                    <a:lnTo>
                      <a:pt x="13081" y="27954"/>
                    </a:lnTo>
                    <a:lnTo>
                      <a:pt x="14608" y="30942"/>
                    </a:lnTo>
                    <a:lnTo>
                      <a:pt x="15339" y="30145"/>
                    </a:lnTo>
                    <a:lnTo>
                      <a:pt x="16003" y="29348"/>
                    </a:lnTo>
                    <a:lnTo>
                      <a:pt x="16600" y="28419"/>
                    </a:lnTo>
                    <a:lnTo>
                      <a:pt x="17198" y="27555"/>
                    </a:lnTo>
                    <a:lnTo>
                      <a:pt x="17729" y="26626"/>
                    </a:lnTo>
                    <a:lnTo>
                      <a:pt x="18127" y="25696"/>
                    </a:lnTo>
                    <a:lnTo>
                      <a:pt x="18526" y="24700"/>
                    </a:lnTo>
                    <a:lnTo>
                      <a:pt x="18924" y="23704"/>
                    </a:lnTo>
                    <a:lnTo>
                      <a:pt x="19190" y="22708"/>
                    </a:lnTo>
                    <a:lnTo>
                      <a:pt x="19455" y="21712"/>
                    </a:lnTo>
                    <a:lnTo>
                      <a:pt x="19655" y="20650"/>
                    </a:lnTo>
                    <a:lnTo>
                      <a:pt x="19854" y="19654"/>
                    </a:lnTo>
                    <a:lnTo>
                      <a:pt x="19987" y="18592"/>
                    </a:lnTo>
                    <a:lnTo>
                      <a:pt x="20053" y="17529"/>
                    </a:lnTo>
                    <a:lnTo>
                      <a:pt x="20053" y="16467"/>
                    </a:lnTo>
                    <a:lnTo>
                      <a:pt x="20053" y="15405"/>
                    </a:lnTo>
                    <a:lnTo>
                      <a:pt x="20053" y="14342"/>
                    </a:lnTo>
                    <a:lnTo>
                      <a:pt x="19920" y="13280"/>
                    </a:lnTo>
                    <a:lnTo>
                      <a:pt x="19655" y="11222"/>
                    </a:lnTo>
                    <a:lnTo>
                      <a:pt x="19190" y="9163"/>
                    </a:lnTo>
                    <a:lnTo>
                      <a:pt x="18592" y="7105"/>
                    </a:lnTo>
                    <a:lnTo>
                      <a:pt x="17862" y="5180"/>
                    </a:lnTo>
                    <a:lnTo>
                      <a:pt x="16999" y="3320"/>
                    </a:lnTo>
                    <a:lnTo>
                      <a:pt x="16003" y="1594"/>
                    </a:lnTo>
                    <a:lnTo>
                      <a:pt x="15471" y="797"/>
                    </a:lnTo>
                    <a:lnTo>
                      <a:pt x="1494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7" name="Google Shape;287;g34ed79b00d1_0_242"/>
              <p:cNvSpPr/>
              <p:nvPr/>
            </p:nvSpPr>
            <p:spPr>
              <a:xfrm>
                <a:off x="4020775" y="1635775"/>
                <a:ext cx="501325" cy="773550"/>
              </a:xfrm>
              <a:custGeom>
                <a:rect b="b" l="l" r="r" t="t"/>
                <a:pathLst>
                  <a:path extrusionOk="0" fill="none" h="30942" w="20053">
                    <a:moveTo>
                      <a:pt x="14608" y="30942"/>
                    </a:moveTo>
                    <a:lnTo>
                      <a:pt x="14608" y="30942"/>
                    </a:lnTo>
                    <a:lnTo>
                      <a:pt x="15339" y="30145"/>
                    </a:lnTo>
                    <a:lnTo>
                      <a:pt x="16003" y="29348"/>
                    </a:lnTo>
                    <a:lnTo>
                      <a:pt x="16600" y="28419"/>
                    </a:lnTo>
                    <a:lnTo>
                      <a:pt x="17198" y="27555"/>
                    </a:lnTo>
                    <a:lnTo>
                      <a:pt x="17729" y="26626"/>
                    </a:lnTo>
                    <a:lnTo>
                      <a:pt x="18127" y="25696"/>
                    </a:lnTo>
                    <a:lnTo>
                      <a:pt x="18526" y="24700"/>
                    </a:lnTo>
                    <a:lnTo>
                      <a:pt x="18924" y="23704"/>
                    </a:lnTo>
                    <a:lnTo>
                      <a:pt x="19190" y="22708"/>
                    </a:lnTo>
                    <a:lnTo>
                      <a:pt x="19455" y="21712"/>
                    </a:lnTo>
                    <a:lnTo>
                      <a:pt x="19655" y="20650"/>
                    </a:lnTo>
                    <a:lnTo>
                      <a:pt x="19854" y="19654"/>
                    </a:lnTo>
                    <a:lnTo>
                      <a:pt x="19987" y="18592"/>
                    </a:lnTo>
                    <a:lnTo>
                      <a:pt x="20053" y="17529"/>
                    </a:lnTo>
                    <a:lnTo>
                      <a:pt x="20053" y="16467"/>
                    </a:lnTo>
                    <a:lnTo>
                      <a:pt x="20053" y="15405"/>
                    </a:lnTo>
                    <a:lnTo>
                      <a:pt x="20053" y="14342"/>
                    </a:lnTo>
                    <a:lnTo>
                      <a:pt x="19920" y="13280"/>
                    </a:lnTo>
                    <a:lnTo>
                      <a:pt x="19655" y="11222"/>
                    </a:lnTo>
                    <a:lnTo>
                      <a:pt x="19190" y="9163"/>
                    </a:lnTo>
                    <a:lnTo>
                      <a:pt x="18592" y="7105"/>
                    </a:lnTo>
                    <a:lnTo>
                      <a:pt x="17862" y="5180"/>
                    </a:lnTo>
                    <a:lnTo>
                      <a:pt x="16999" y="3320"/>
                    </a:lnTo>
                    <a:lnTo>
                      <a:pt x="16003" y="1594"/>
                    </a:lnTo>
                    <a:lnTo>
                      <a:pt x="15471" y="797"/>
                    </a:lnTo>
                    <a:lnTo>
                      <a:pt x="14940" y="1"/>
                    </a:lnTo>
                    <a:lnTo>
                      <a:pt x="14940" y="1"/>
                    </a:lnTo>
                    <a:lnTo>
                      <a:pt x="13347" y="598"/>
                    </a:lnTo>
                    <a:lnTo>
                      <a:pt x="11488" y="1461"/>
                    </a:lnTo>
                    <a:lnTo>
                      <a:pt x="9429" y="2524"/>
                    </a:lnTo>
                    <a:lnTo>
                      <a:pt x="7305" y="3719"/>
                    </a:lnTo>
                    <a:lnTo>
                      <a:pt x="5246" y="5047"/>
                    </a:lnTo>
                    <a:lnTo>
                      <a:pt x="3254" y="6308"/>
                    </a:lnTo>
                    <a:lnTo>
                      <a:pt x="1462" y="7570"/>
                    </a:lnTo>
                    <a:lnTo>
                      <a:pt x="1" y="8765"/>
                    </a:lnTo>
                    <a:lnTo>
                      <a:pt x="1" y="8765"/>
                    </a:lnTo>
                    <a:lnTo>
                      <a:pt x="2059" y="11222"/>
                    </a:lnTo>
                    <a:lnTo>
                      <a:pt x="4051" y="13811"/>
                    </a:lnTo>
                    <a:lnTo>
                      <a:pt x="5977" y="16467"/>
                    </a:lnTo>
                    <a:lnTo>
                      <a:pt x="7836" y="19189"/>
                    </a:lnTo>
                    <a:lnTo>
                      <a:pt x="9695" y="22044"/>
                    </a:lnTo>
                    <a:lnTo>
                      <a:pt x="11421" y="24966"/>
                    </a:lnTo>
                    <a:lnTo>
                      <a:pt x="13081" y="27954"/>
                    </a:lnTo>
                    <a:lnTo>
                      <a:pt x="14608" y="30942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8" name="Google Shape;288;g34ed79b00d1_0_242"/>
              <p:cNvSpPr/>
              <p:nvPr/>
            </p:nvSpPr>
            <p:spPr>
              <a:xfrm>
                <a:off x="4478925" y="1959475"/>
                <a:ext cx="388450" cy="1274850"/>
              </a:xfrm>
              <a:custGeom>
                <a:rect b="b" l="l" r="r" t="t"/>
                <a:pathLst>
                  <a:path extrusionOk="0" h="50994" w="15538">
                    <a:moveTo>
                      <a:pt x="10159" y="0"/>
                    </a:moveTo>
                    <a:lnTo>
                      <a:pt x="10359" y="1992"/>
                    </a:lnTo>
                    <a:lnTo>
                      <a:pt x="10359" y="3984"/>
                    </a:lnTo>
                    <a:lnTo>
                      <a:pt x="10292" y="5909"/>
                    </a:lnTo>
                    <a:lnTo>
                      <a:pt x="10093" y="7769"/>
                    </a:lnTo>
                    <a:lnTo>
                      <a:pt x="9827" y="9628"/>
                    </a:lnTo>
                    <a:lnTo>
                      <a:pt x="9429" y="11420"/>
                    </a:lnTo>
                    <a:lnTo>
                      <a:pt x="8898" y="13213"/>
                    </a:lnTo>
                    <a:lnTo>
                      <a:pt x="8300" y="14873"/>
                    </a:lnTo>
                    <a:lnTo>
                      <a:pt x="7570" y="16533"/>
                    </a:lnTo>
                    <a:lnTo>
                      <a:pt x="6773" y="18127"/>
                    </a:lnTo>
                    <a:lnTo>
                      <a:pt x="5844" y="19654"/>
                    </a:lnTo>
                    <a:lnTo>
                      <a:pt x="4848" y="21114"/>
                    </a:lnTo>
                    <a:lnTo>
                      <a:pt x="3785" y="22575"/>
                    </a:lnTo>
                    <a:lnTo>
                      <a:pt x="2590" y="23903"/>
                    </a:lnTo>
                    <a:lnTo>
                      <a:pt x="1329" y="25165"/>
                    </a:lnTo>
                    <a:lnTo>
                      <a:pt x="1" y="26360"/>
                    </a:lnTo>
                    <a:lnTo>
                      <a:pt x="1196" y="29348"/>
                    </a:lnTo>
                    <a:lnTo>
                      <a:pt x="2258" y="32402"/>
                    </a:lnTo>
                    <a:lnTo>
                      <a:pt x="3254" y="35456"/>
                    </a:lnTo>
                    <a:lnTo>
                      <a:pt x="4184" y="38511"/>
                    </a:lnTo>
                    <a:lnTo>
                      <a:pt x="4980" y="41631"/>
                    </a:lnTo>
                    <a:lnTo>
                      <a:pt x="5711" y="44752"/>
                    </a:lnTo>
                    <a:lnTo>
                      <a:pt x="6375" y="47873"/>
                    </a:lnTo>
                    <a:lnTo>
                      <a:pt x="6972" y="50993"/>
                    </a:lnTo>
                    <a:lnTo>
                      <a:pt x="7968" y="49665"/>
                    </a:lnTo>
                    <a:lnTo>
                      <a:pt x="8898" y="48271"/>
                    </a:lnTo>
                    <a:lnTo>
                      <a:pt x="9761" y="46810"/>
                    </a:lnTo>
                    <a:lnTo>
                      <a:pt x="10558" y="45349"/>
                    </a:lnTo>
                    <a:lnTo>
                      <a:pt x="11288" y="43889"/>
                    </a:lnTo>
                    <a:lnTo>
                      <a:pt x="11952" y="42362"/>
                    </a:lnTo>
                    <a:lnTo>
                      <a:pt x="12616" y="40834"/>
                    </a:lnTo>
                    <a:lnTo>
                      <a:pt x="13147" y="39307"/>
                    </a:lnTo>
                    <a:lnTo>
                      <a:pt x="13612" y="37714"/>
                    </a:lnTo>
                    <a:lnTo>
                      <a:pt x="14077" y="36120"/>
                    </a:lnTo>
                    <a:lnTo>
                      <a:pt x="14475" y="34527"/>
                    </a:lnTo>
                    <a:lnTo>
                      <a:pt x="14807" y="32867"/>
                    </a:lnTo>
                    <a:lnTo>
                      <a:pt x="15006" y="31273"/>
                    </a:lnTo>
                    <a:lnTo>
                      <a:pt x="15272" y="29613"/>
                    </a:lnTo>
                    <a:lnTo>
                      <a:pt x="15405" y="27953"/>
                    </a:lnTo>
                    <a:lnTo>
                      <a:pt x="15471" y="26227"/>
                    </a:lnTo>
                    <a:lnTo>
                      <a:pt x="15538" y="24567"/>
                    </a:lnTo>
                    <a:lnTo>
                      <a:pt x="15538" y="22907"/>
                    </a:lnTo>
                    <a:lnTo>
                      <a:pt x="15471" y="21247"/>
                    </a:lnTo>
                    <a:lnTo>
                      <a:pt x="15338" y="19521"/>
                    </a:lnTo>
                    <a:lnTo>
                      <a:pt x="15139" y="17861"/>
                    </a:lnTo>
                    <a:lnTo>
                      <a:pt x="14940" y="16201"/>
                    </a:lnTo>
                    <a:lnTo>
                      <a:pt x="14674" y="14475"/>
                    </a:lnTo>
                    <a:lnTo>
                      <a:pt x="14342" y="12815"/>
                    </a:lnTo>
                    <a:lnTo>
                      <a:pt x="14010" y="11155"/>
                    </a:lnTo>
                    <a:lnTo>
                      <a:pt x="13612" y="9561"/>
                    </a:lnTo>
                    <a:lnTo>
                      <a:pt x="13147" y="7901"/>
                    </a:lnTo>
                    <a:lnTo>
                      <a:pt x="12616" y="6308"/>
                    </a:lnTo>
                    <a:lnTo>
                      <a:pt x="12085" y="4648"/>
                    </a:lnTo>
                    <a:lnTo>
                      <a:pt x="11487" y="3121"/>
                    </a:lnTo>
                    <a:lnTo>
                      <a:pt x="10823" y="1527"/>
                    </a:lnTo>
                    <a:lnTo>
                      <a:pt x="1015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9" name="Google Shape;289;g34ed79b00d1_0_242"/>
              <p:cNvSpPr/>
              <p:nvPr/>
            </p:nvSpPr>
            <p:spPr>
              <a:xfrm>
                <a:off x="4478925" y="1959475"/>
                <a:ext cx="388450" cy="1274850"/>
              </a:xfrm>
              <a:custGeom>
                <a:rect b="b" l="l" r="r" t="t"/>
                <a:pathLst>
                  <a:path extrusionOk="0" fill="none" h="50994" w="15538">
                    <a:moveTo>
                      <a:pt x="10159" y="0"/>
                    </a:moveTo>
                    <a:lnTo>
                      <a:pt x="10159" y="0"/>
                    </a:lnTo>
                    <a:lnTo>
                      <a:pt x="10359" y="1992"/>
                    </a:lnTo>
                    <a:lnTo>
                      <a:pt x="10359" y="3984"/>
                    </a:lnTo>
                    <a:lnTo>
                      <a:pt x="10292" y="5909"/>
                    </a:lnTo>
                    <a:lnTo>
                      <a:pt x="10093" y="7769"/>
                    </a:lnTo>
                    <a:lnTo>
                      <a:pt x="9827" y="9628"/>
                    </a:lnTo>
                    <a:lnTo>
                      <a:pt x="9429" y="11420"/>
                    </a:lnTo>
                    <a:lnTo>
                      <a:pt x="8898" y="13213"/>
                    </a:lnTo>
                    <a:lnTo>
                      <a:pt x="8300" y="14873"/>
                    </a:lnTo>
                    <a:lnTo>
                      <a:pt x="7570" y="16533"/>
                    </a:lnTo>
                    <a:lnTo>
                      <a:pt x="6773" y="18127"/>
                    </a:lnTo>
                    <a:lnTo>
                      <a:pt x="5844" y="19654"/>
                    </a:lnTo>
                    <a:lnTo>
                      <a:pt x="4848" y="21114"/>
                    </a:lnTo>
                    <a:lnTo>
                      <a:pt x="3785" y="22575"/>
                    </a:lnTo>
                    <a:lnTo>
                      <a:pt x="2590" y="23903"/>
                    </a:lnTo>
                    <a:lnTo>
                      <a:pt x="1329" y="25165"/>
                    </a:lnTo>
                    <a:lnTo>
                      <a:pt x="1" y="26360"/>
                    </a:lnTo>
                    <a:lnTo>
                      <a:pt x="1" y="26360"/>
                    </a:lnTo>
                    <a:lnTo>
                      <a:pt x="1196" y="29348"/>
                    </a:lnTo>
                    <a:lnTo>
                      <a:pt x="2258" y="32402"/>
                    </a:lnTo>
                    <a:lnTo>
                      <a:pt x="3254" y="35456"/>
                    </a:lnTo>
                    <a:lnTo>
                      <a:pt x="4184" y="38511"/>
                    </a:lnTo>
                    <a:lnTo>
                      <a:pt x="4980" y="41631"/>
                    </a:lnTo>
                    <a:lnTo>
                      <a:pt x="5711" y="44752"/>
                    </a:lnTo>
                    <a:lnTo>
                      <a:pt x="6375" y="47873"/>
                    </a:lnTo>
                    <a:lnTo>
                      <a:pt x="6972" y="50993"/>
                    </a:lnTo>
                    <a:lnTo>
                      <a:pt x="6972" y="50993"/>
                    </a:lnTo>
                    <a:lnTo>
                      <a:pt x="7968" y="49665"/>
                    </a:lnTo>
                    <a:lnTo>
                      <a:pt x="8898" y="48271"/>
                    </a:lnTo>
                    <a:lnTo>
                      <a:pt x="9761" y="46810"/>
                    </a:lnTo>
                    <a:lnTo>
                      <a:pt x="10558" y="45349"/>
                    </a:lnTo>
                    <a:lnTo>
                      <a:pt x="11288" y="43889"/>
                    </a:lnTo>
                    <a:lnTo>
                      <a:pt x="11952" y="42362"/>
                    </a:lnTo>
                    <a:lnTo>
                      <a:pt x="12616" y="40834"/>
                    </a:lnTo>
                    <a:lnTo>
                      <a:pt x="13147" y="39307"/>
                    </a:lnTo>
                    <a:lnTo>
                      <a:pt x="13612" y="37714"/>
                    </a:lnTo>
                    <a:lnTo>
                      <a:pt x="14077" y="36120"/>
                    </a:lnTo>
                    <a:lnTo>
                      <a:pt x="14475" y="34527"/>
                    </a:lnTo>
                    <a:lnTo>
                      <a:pt x="14807" y="32867"/>
                    </a:lnTo>
                    <a:lnTo>
                      <a:pt x="15006" y="31273"/>
                    </a:lnTo>
                    <a:lnTo>
                      <a:pt x="15272" y="29613"/>
                    </a:lnTo>
                    <a:lnTo>
                      <a:pt x="15405" y="27953"/>
                    </a:lnTo>
                    <a:lnTo>
                      <a:pt x="15471" y="26227"/>
                    </a:lnTo>
                    <a:lnTo>
                      <a:pt x="15538" y="24567"/>
                    </a:lnTo>
                    <a:lnTo>
                      <a:pt x="15538" y="22907"/>
                    </a:lnTo>
                    <a:lnTo>
                      <a:pt x="15471" y="21247"/>
                    </a:lnTo>
                    <a:lnTo>
                      <a:pt x="15338" y="19521"/>
                    </a:lnTo>
                    <a:lnTo>
                      <a:pt x="15139" y="17861"/>
                    </a:lnTo>
                    <a:lnTo>
                      <a:pt x="14940" y="16201"/>
                    </a:lnTo>
                    <a:lnTo>
                      <a:pt x="14674" y="14475"/>
                    </a:lnTo>
                    <a:lnTo>
                      <a:pt x="14342" y="12815"/>
                    </a:lnTo>
                    <a:lnTo>
                      <a:pt x="14010" y="11155"/>
                    </a:lnTo>
                    <a:lnTo>
                      <a:pt x="13612" y="9561"/>
                    </a:lnTo>
                    <a:lnTo>
                      <a:pt x="13147" y="7901"/>
                    </a:lnTo>
                    <a:lnTo>
                      <a:pt x="12616" y="6308"/>
                    </a:lnTo>
                    <a:lnTo>
                      <a:pt x="12085" y="4648"/>
                    </a:lnTo>
                    <a:lnTo>
                      <a:pt x="11487" y="3121"/>
                    </a:lnTo>
                    <a:lnTo>
                      <a:pt x="10823" y="1527"/>
                    </a:lnTo>
                    <a:lnTo>
                      <a:pt x="10159" y="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0" name="Google Shape;290;g34ed79b00d1_0_242"/>
              <p:cNvSpPr/>
              <p:nvPr/>
            </p:nvSpPr>
            <p:spPr>
              <a:xfrm>
                <a:off x="3013200" y="1469775"/>
                <a:ext cx="668975" cy="753650"/>
              </a:xfrm>
              <a:custGeom>
                <a:rect b="b" l="l" r="r" t="t"/>
                <a:pathLst>
                  <a:path extrusionOk="0" h="30146" w="26759">
                    <a:moveTo>
                      <a:pt x="4051" y="1"/>
                    </a:moveTo>
                    <a:lnTo>
                      <a:pt x="3454" y="930"/>
                    </a:lnTo>
                    <a:lnTo>
                      <a:pt x="2922" y="1794"/>
                    </a:lnTo>
                    <a:lnTo>
                      <a:pt x="2391" y="2657"/>
                    </a:lnTo>
                    <a:lnTo>
                      <a:pt x="1993" y="3586"/>
                    </a:lnTo>
                    <a:lnTo>
                      <a:pt x="1528" y="4516"/>
                    </a:lnTo>
                    <a:lnTo>
                      <a:pt x="1196" y="5445"/>
                    </a:lnTo>
                    <a:lnTo>
                      <a:pt x="864" y="6375"/>
                    </a:lnTo>
                    <a:lnTo>
                      <a:pt x="598" y="7305"/>
                    </a:lnTo>
                    <a:lnTo>
                      <a:pt x="399" y="8300"/>
                    </a:lnTo>
                    <a:lnTo>
                      <a:pt x="266" y="9230"/>
                    </a:lnTo>
                    <a:lnTo>
                      <a:pt x="134" y="10226"/>
                    </a:lnTo>
                    <a:lnTo>
                      <a:pt x="1" y="11156"/>
                    </a:lnTo>
                    <a:lnTo>
                      <a:pt x="1" y="12152"/>
                    </a:lnTo>
                    <a:lnTo>
                      <a:pt x="1" y="13148"/>
                    </a:lnTo>
                    <a:lnTo>
                      <a:pt x="1" y="14143"/>
                    </a:lnTo>
                    <a:lnTo>
                      <a:pt x="67" y="15073"/>
                    </a:lnTo>
                    <a:lnTo>
                      <a:pt x="399" y="17065"/>
                    </a:lnTo>
                    <a:lnTo>
                      <a:pt x="798" y="18990"/>
                    </a:lnTo>
                    <a:lnTo>
                      <a:pt x="1395" y="20982"/>
                    </a:lnTo>
                    <a:lnTo>
                      <a:pt x="2059" y="22908"/>
                    </a:lnTo>
                    <a:lnTo>
                      <a:pt x="2922" y="24767"/>
                    </a:lnTo>
                    <a:lnTo>
                      <a:pt x="3918" y="26626"/>
                    </a:lnTo>
                    <a:lnTo>
                      <a:pt x="5047" y="28419"/>
                    </a:lnTo>
                    <a:lnTo>
                      <a:pt x="6242" y="30145"/>
                    </a:lnTo>
                    <a:lnTo>
                      <a:pt x="8832" y="27821"/>
                    </a:lnTo>
                    <a:lnTo>
                      <a:pt x="11355" y="25564"/>
                    </a:lnTo>
                    <a:lnTo>
                      <a:pt x="13944" y="23439"/>
                    </a:lnTo>
                    <a:lnTo>
                      <a:pt x="16534" y="21314"/>
                    </a:lnTo>
                    <a:lnTo>
                      <a:pt x="19123" y="19322"/>
                    </a:lnTo>
                    <a:lnTo>
                      <a:pt x="21646" y="17397"/>
                    </a:lnTo>
                    <a:lnTo>
                      <a:pt x="24236" y="15604"/>
                    </a:lnTo>
                    <a:lnTo>
                      <a:pt x="26759" y="13811"/>
                    </a:lnTo>
                    <a:lnTo>
                      <a:pt x="25431" y="12683"/>
                    </a:lnTo>
                    <a:lnTo>
                      <a:pt x="24169" y="11620"/>
                    </a:lnTo>
                    <a:lnTo>
                      <a:pt x="22841" y="10558"/>
                    </a:lnTo>
                    <a:lnTo>
                      <a:pt x="21514" y="9496"/>
                    </a:lnTo>
                    <a:lnTo>
                      <a:pt x="20119" y="8500"/>
                    </a:lnTo>
                    <a:lnTo>
                      <a:pt x="18725" y="7570"/>
                    </a:lnTo>
                    <a:lnTo>
                      <a:pt x="17331" y="6641"/>
                    </a:lnTo>
                    <a:lnTo>
                      <a:pt x="15936" y="5777"/>
                    </a:lnTo>
                    <a:lnTo>
                      <a:pt x="14475" y="4914"/>
                    </a:lnTo>
                    <a:lnTo>
                      <a:pt x="13015" y="4117"/>
                    </a:lnTo>
                    <a:lnTo>
                      <a:pt x="11554" y="3321"/>
                    </a:lnTo>
                    <a:lnTo>
                      <a:pt x="10093" y="2590"/>
                    </a:lnTo>
                    <a:lnTo>
                      <a:pt x="8632" y="1860"/>
                    </a:lnTo>
                    <a:lnTo>
                      <a:pt x="7105" y="1262"/>
                    </a:lnTo>
                    <a:lnTo>
                      <a:pt x="5578" y="598"/>
                    </a:lnTo>
                    <a:lnTo>
                      <a:pt x="405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1" name="Google Shape;291;g34ed79b00d1_0_242"/>
              <p:cNvSpPr/>
              <p:nvPr/>
            </p:nvSpPr>
            <p:spPr>
              <a:xfrm>
                <a:off x="3013200" y="1469775"/>
                <a:ext cx="668975" cy="753650"/>
              </a:xfrm>
              <a:custGeom>
                <a:rect b="b" l="l" r="r" t="t"/>
                <a:pathLst>
                  <a:path extrusionOk="0" fill="none" h="30146" w="26759">
                    <a:moveTo>
                      <a:pt x="6242" y="30145"/>
                    </a:moveTo>
                    <a:lnTo>
                      <a:pt x="6242" y="30145"/>
                    </a:lnTo>
                    <a:lnTo>
                      <a:pt x="8832" y="27821"/>
                    </a:lnTo>
                    <a:lnTo>
                      <a:pt x="11355" y="25564"/>
                    </a:lnTo>
                    <a:lnTo>
                      <a:pt x="13944" y="23439"/>
                    </a:lnTo>
                    <a:lnTo>
                      <a:pt x="16534" y="21314"/>
                    </a:lnTo>
                    <a:lnTo>
                      <a:pt x="19123" y="19322"/>
                    </a:lnTo>
                    <a:lnTo>
                      <a:pt x="21646" y="17397"/>
                    </a:lnTo>
                    <a:lnTo>
                      <a:pt x="24236" y="15604"/>
                    </a:lnTo>
                    <a:lnTo>
                      <a:pt x="26759" y="13811"/>
                    </a:lnTo>
                    <a:lnTo>
                      <a:pt x="26759" y="13811"/>
                    </a:lnTo>
                    <a:lnTo>
                      <a:pt x="25431" y="12683"/>
                    </a:lnTo>
                    <a:lnTo>
                      <a:pt x="24169" y="11620"/>
                    </a:lnTo>
                    <a:lnTo>
                      <a:pt x="22841" y="10558"/>
                    </a:lnTo>
                    <a:lnTo>
                      <a:pt x="21514" y="9496"/>
                    </a:lnTo>
                    <a:lnTo>
                      <a:pt x="20119" y="8500"/>
                    </a:lnTo>
                    <a:lnTo>
                      <a:pt x="18725" y="7570"/>
                    </a:lnTo>
                    <a:lnTo>
                      <a:pt x="17331" y="6641"/>
                    </a:lnTo>
                    <a:lnTo>
                      <a:pt x="15936" y="5777"/>
                    </a:lnTo>
                    <a:lnTo>
                      <a:pt x="14475" y="4914"/>
                    </a:lnTo>
                    <a:lnTo>
                      <a:pt x="13015" y="4117"/>
                    </a:lnTo>
                    <a:lnTo>
                      <a:pt x="11554" y="3321"/>
                    </a:lnTo>
                    <a:lnTo>
                      <a:pt x="10093" y="2590"/>
                    </a:lnTo>
                    <a:lnTo>
                      <a:pt x="8632" y="1860"/>
                    </a:lnTo>
                    <a:lnTo>
                      <a:pt x="7105" y="1262"/>
                    </a:lnTo>
                    <a:lnTo>
                      <a:pt x="5578" y="598"/>
                    </a:lnTo>
                    <a:lnTo>
                      <a:pt x="4051" y="1"/>
                    </a:lnTo>
                    <a:lnTo>
                      <a:pt x="4051" y="1"/>
                    </a:lnTo>
                    <a:lnTo>
                      <a:pt x="3454" y="930"/>
                    </a:lnTo>
                    <a:lnTo>
                      <a:pt x="2922" y="1794"/>
                    </a:lnTo>
                    <a:lnTo>
                      <a:pt x="2391" y="2657"/>
                    </a:lnTo>
                    <a:lnTo>
                      <a:pt x="1993" y="3586"/>
                    </a:lnTo>
                    <a:lnTo>
                      <a:pt x="1528" y="4516"/>
                    </a:lnTo>
                    <a:lnTo>
                      <a:pt x="1196" y="5445"/>
                    </a:lnTo>
                    <a:lnTo>
                      <a:pt x="864" y="6375"/>
                    </a:lnTo>
                    <a:lnTo>
                      <a:pt x="598" y="7305"/>
                    </a:lnTo>
                    <a:lnTo>
                      <a:pt x="399" y="8300"/>
                    </a:lnTo>
                    <a:lnTo>
                      <a:pt x="266" y="9230"/>
                    </a:lnTo>
                    <a:lnTo>
                      <a:pt x="134" y="10226"/>
                    </a:lnTo>
                    <a:lnTo>
                      <a:pt x="1" y="11156"/>
                    </a:lnTo>
                    <a:lnTo>
                      <a:pt x="1" y="12152"/>
                    </a:lnTo>
                    <a:lnTo>
                      <a:pt x="1" y="13148"/>
                    </a:lnTo>
                    <a:lnTo>
                      <a:pt x="1" y="14143"/>
                    </a:lnTo>
                    <a:lnTo>
                      <a:pt x="67" y="15073"/>
                    </a:lnTo>
                    <a:lnTo>
                      <a:pt x="399" y="17065"/>
                    </a:lnTo>
                    <a:lnTo>
                      <a:pt x="798" y="18990"/>
                    </a:lnTo>
                    <a:lnTo>
                      <a:pt x="1395" y="20982"/>
                    </a:lnTo>
                    <a:lnTo>
                      <a:pt x="2059" y="22908"/>
                    </a:lnTo>
                    <a:lnTo>
                      <a:pt x="2922" y="24767"/>
                    </a:lnTo>
                    <a:lnTo>
                      <a:pt x="3918" y="26626"/>
                    </a:lnTo>
                    <a:lnTo>
                      <a:pt x="5047" y="28419"/>
                    </a:lnTo>
                    <a:lnTo>
                      <a:pt x="6242" y="30145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2" name="Google Shape;292;g34ed79b00d1_0_242"/>
              <p:cNvSpPr/>
              <p:nvPr/>
            </p:nvSpPr>
            <p:spPr>
              <a:xfrm>
                <a:off x="4663175" y="2704775"/>
                <a:ext cx="390100" cy="1283150"/>
              </a:xfrm>
              <a:custGeom>
                <a:rect b="b" l="l" r="r" t="t"/>
                <a:pathLst>
                  <a:path extrusionOk="0" h="51326" w="15604">
                    <a:moveTo>
                      <a:pt x="15338" y="0"/>
                    </a:moveTo>
                    <a:lnTo>
                      <a:pt x="15006" y="2391"/>
                    </a:lnTo>
                    <a:lnTo>
                      <a:pt x="14608" y="4781"/>
                    </a:lnTo>
                    <a:lnTo>
                      <a:pt x="14143" y="7105"/>
                    </a:lnTo>
                    <a:lnTo>
                      <a:pt x="13612" y="9362"/>
                    </a:lnTo>
                    <a:lnTo>
                      <a:pt x="12948" y="11554"/>
                    </a:lnTo>
                    <a:lnTo>
                      <a:pt x="12284" y="13745"/>
                    </a:lnTo>
                    <a:lnTo>
                      <a:pt x="11487" y="15869"/>
                    </a:lnTo>
                    <a:lnTo>
                      <a:pt x="10624" y="17928"/>
                    </a:lnTo>
                    <a:lnTo>
                      <a:pt x="9695" y="19920"/>
                    </a:lnTo>
                    <a:lnTo>
                      <a:pt x="8699" y="21912"/>
                    </a:lnTo>
                    <a:lnTo>
                      <a:pt x="7570" y="23837"/>
                    </a:lnTo>
                    <a:lnTo>
                      <a:pt x="6375" y="25696"/>
                    </a:lnTo>
                    <a:lnTo>
                      <a:pt x="5180" y="27489"/>
                    </a:lnTo>
                    <a:lnTo>
                      <a:pt x="3785" y="29282"/>
                    </a:lnTo>
                    <a:lnTo>
                      <a:pt x="2391" y="31008"/>
                    </a:lnTo>
                    <a:lnTo>
                      <a:pt x="930" y="32668"/>
                    </a:lnTo>
                    <a:lnTo>
                      <a:pt x="997" y="35058"/>
                    </a:lnTo>
                    <a:lnTo>
                      <a:pt x="1063" y="37382"/>
                    </a:lnTo>
                    <a:lnTo>
                      <a:pt x="997" y="39839"/>
                    </a:lnTo>
                    <a:lnTo>
                      <a:pt x="864" y="42229"/>
                    </a:lnTo>
                    <a:lnTo>
                      <a:pt x="731" y="44619"/>
                    </a:lnTo>
                    <a:lnTo>
                      <a:pt x="532" y="46943"/>
                    </a:lnTo>
                    <a:lnTo>
                      <a:pt x="1" y="51326"/>
                    </a:lnTo>
                    <a:lnTo>
                      <a:pt x="1196" y="49798"/>
                    </a:lnTo>
                    <a:lnTo>
                      <a:pt x="2258" y="48271"/>
                    </a:lnTo>
                    <a:lnTo>
                      <a:pt x="3321" y="46678"/>
                    </a:lnTo>
                    <a:lnTo>
                      <a:pt x="4316" y="45151"/>
                    </a:lnTo>
                    <a:lnTo>
                      <a:pt x="5312" y="43557"/>
                    </a:lnTo>
                    <a:lnTo>
                      <a:pt x="6242" y="41964"/>
                    </a:lnTo>
                    <a:lnTo>
                      <a:pt x="7105" y="40304"/>
                    </a:lnTo>
                    <a:lnTo>
                      <a:pt x="7902" y="38710"/>
                    </a:lnTo>
                    <a:lnTo>
                      <a:pt x="8699" y="37050"/>
                    </a:lnTo>
                    <a:lnTo>
                      <a:pt x="9429" y="35390"/>
                    </a:lnTo>
                    <a:lnTo>
                      <a:pt x="10159" y="33730"/>
                    </a:lnTo>
                    <a:lnTo>
                      <a:pt x="10757" y="32070"/>
                    </a:lnTo>
                    <a:lnTo>
                      <a:pt x="11355" y="30410"/>
                    </a:lnTo>
                    <a:lnTo>
                      <a:pt x="11952" y="28751"/>
                    </a:lnTo>
                    <a:lnTo>
                      <a:pt x="12483" y="27091"/>
                    </a:lnTo>
                    <a:lnTo>
                      <a:pt x="12948" y="25431"/>
                    </a:lnTo>
                    <a:lnTo>
                      <a:pt x="13811" y="22111"/>
                    </a:lnTo>
                    <a:lnTo>
                      <a:pt x="14475" y="18791"/>
                    </a:lnTo>
                    <a:lnTo>
                      <a:pt x="15006" y="15471"/>
                    </a:lnTo>
                    <a:lnTo>
                      <a:pt x="15338" y="12284"/>
                    </a:lnTo>
                    <a:lnTo>
                      <a:pt x="15538" y="9097"/>
                    </a:lnTo>
                    <a:lnTo>
                      <a:pt x="15604" y="5976"/>
                    </a:lnTo>
                    <a:lnTo>
                      <a:pt x="15538" y="2922"/>
                    </a:lnTo>
                    <a:lnTo>
                      <a:pt x="1533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3" name="Google Shape;293;g34ed79b00d1_0_242"/>
              <p:cNvSpPr/>
              <p:nvPr/>
            </p:nvSpPr>
            <p:spPr>
              <a:xfrm>
                <a:off x="4663175" y="2704775"/>
                <a:ext cx="390100" cy="1283150"/>
              </a:xfrm>
              <a:custGeom>
                <a:rect b="b" l="l" r="r" t="t"/>
                <a:pathLst>
                  <a:path extrusionOk="0" fill="none" h="51326" w="15604">
                    <a:moveTo>
                      <a:pt x="930" y="32668"/>
                    </a:moveTo>
                    <a:lnTo>
                      <a:pt x="930" y="32668"/>
                    </a:lnTo>
                    <a:lnTo>
                      <a:pt x="997" y="35058"/>
                    </a:lnTo>
                    <a:lnTo>
                      <a:pt x="1063" y="37382"/>
                    </a:lnTo>
                    <a:lnTo>
                      <a:pt x="997" y="39839"/>
                    </a:lnTo>
                    <a:lnTo>
                      <a:pt x="864" y="42229"/>
                    </a:lnTo>
                    <a:lnTo>
                      <a:pt x="731" y="44619"/>
                    </a:lnTo>
                    <a:lnTo>
                      <a:pt x="532" y="46943"/>
                    </a:lnTo>
                    <a:lnTo>
                      <a:pt x="1" y="51326"/>
                    </a:lnTo>
                    <a:lnTo>
                      <a:pt x="1" y="51326"/>
                    </a:lnTo>
                    <a:lnTo>
                      <a:pt x="1196" y="49798"/>
                    </a:lnTo>
                    <a:lnTo>
                      <a:pt x="2258" y="48271"/>
                    </a:lnTo>
                    <a:lnTo>
                      <a:pt x="3321" y="46678"/>
                    </a:lnTo>
                    <a:lnTo>
                      <a:pt x="4316" y="45151"/>
                    </a:lnTo>
                    <a:lnTo>
                      <a:pt x="5312" y="43557"/>
                    </a:lnTo>
                    <a:lnTo>
                      <a:pt x="6242" y="41964"/>
                    </a:lnTo>
                    <a:lnTo>
                      <a:pt x="7105" y="40304"/>
                    </a:lnTo>
                    <a:lnTo>
                      <a:pt x="7902" y="38710"/>
                    </a:lnTo>
                    <a:lnTo>
                      <a:pt x="8699" y="37050"/>
                    </a:lnTo>
                    <a:lnTo>
                      <a:pt x="9429" y="35390"/>
                    </a:lnTo>
                    <a:lnTo>
                      <a:pt x="10159" y="33730"/>
                    </a:lnTo>
                    <a:lnTo>
                      <a:pt x="10757" y="32070"/>
                    </a:lnTo>
                    <a:lnTo>
                      <a:pt x="11355" y="30410"/>
                    </a:lnTo>
                    <a:lnTo>
                      <a:pt x="11952" y="28751"/>
                    </a:lnTo>
                    <a:lnTo>
                      <a:pt x="12483" y="27091"/>
                    </a:lnTo>
                    <a:lnTo>
                      <a:pt x="12948" y="25431"/>
                    </a:lnTo>
                    <a:lnTo>
                      <a:pt x="13811" y="22111"/>
                    </a:lnTo>
                    <a:lnTo>
                      <a:pt x="14475" y="18791"/>
                    </a:lnTo>
                    <a:lnTo>
                      <a:pt x="15006" y="15471"/>
                    </a:lnTo>
                    <a:lnTo>
                      <a:pt x="15338" y="12284"/>
                    </a:lnTo>
                    <a:lnTo>
                      <a:pt x="15538" y="9097"/>
                    </a:lnTo>
                    <a:lnTo>
                      <a:pt x="15604" y="5976"/>
                    </a:lnTo>
                    <a:lnTo>
                      <a:pt x="15538" y="2922"/>
                    </a:lnTo>
                    <a:lnTo>
                      <a:pt x="15338" y="0"/>
                    </a:lnTo>
                    <a:lnTo>
                      <a:pt x="15338" y="0"/>
                    </a:lnTo>
                    <a:lnTo>
                      <a:pt x="15006" y="2391"/>
                    </a:lnTo>
                    <a:lnTo>
                      <a:pt x="14608" y="4781"/>
                    </a:lnTo>
                    <a:lnTo>
                      <a:pt x="14143" y="7105"/>
                    </a:lnTo>
                    <a:lnTo>
                      <a:pt x="13612" y="9362"/>
                    </a:lnTo>
                    <a:lnTo>
                      <a:pt x="12948" y="11554"/>
                    </a:lnTo>
                    <a:lnTo>
                      <a:pt x="12284" y="13745"/>
                    </a:lnTo>
                    <a:lnTo>
                      <a:pt x="11487" y="15869"/>
                    </a:lnTo>
                    <a:lnTo>
                      <a:pt x="10624" y="17928"/>
                    </a:lnTo>
                    <a:lnTo>
                      <a:pt x="9695" y="19920"/>
                    </a:lnTo>
                    <a:lnTo>
                      <a:pt x="8699" y="21912"/>
                    </a:lnTo>
                    <a:lnTo>
                      <a:pt x="7570" y="23837"/>
                    </a:lnTo>
                    <a:lnTo>
                      <a:pt x="6375" y="25696"/>
                    </a:lnTo>
                    <a:lnTo>
                      <a:pt x="5180" y="27489"/>
                    </a:lnTo>
                    <a:lnTo>
                      <a:pt x="3785" y="29282"/>
                    </a:lnTo>
                    <a:lnTo>
                      <a:pt x="2391" y="31008"/>
                    </a:lnTo>
                    <a:lnTo>
                      <a:pt x="930" y="32668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4" name="Google Shape;294;g34ed79b00d1_0_242"/>
              <p:cNvSpPr/>
              <p:nvPr/>
            </p:nvSpPr>
            <p:spPr>
              <a:xfrm>
                <a:off x="1979075" y="1363550"/>
                <a:ext cx="1034150" cy="1777800"/>
              </a:xfrm>
              <a:custGeom>
                <a:rect b="b" l="l" r="r" t="t"/>
                <a:pathLst>
                  <a:path extrusionOk="0" h="71112" w="41366">
                    <a:moveTo>
                      <a:pt x="20451" y="0"/>
                    </a:moveTo>
                    <a:lnTo>
                      <a:pt x="18592" y="67"/>
                    </a:lnTo>
                    <a:lnTo>
                      <a:pt x="16732" y="266"/>
                    </a:lnTo>
                    <a:lnTo>
                      <a:pt x="14940" y="465"/>
                    </a:lnTo>
                    <a:lnTo>
                      <a:pt x="13147" y="731"/>
                    </a:lnTo>
                    <a:lnTo>
                      <a:pt x="11354" y="1063"/>
                    </a:lnTo>
                    <a:lnTo>
                      <a:pt x="9562" y="1395"/>
                    </a:lnTo>
                    <a:lnTo>
                      <a:pt x="7902" y="1860"/>
                    </a:lnTo>
                    <a:lnTo>
                      <a:pt x="6574" y="3851"/>
                    </a:lnTo>
                    <a:lnTo>
                      <a:pt x="5445" y="5843"/>
                    </a:lnTo>
                    <a:lnTo>
                      <a:pt x="4383" y="7835"/>
                    </a:lnTo>
                    <a:lnTo>
                      <a:pt x="3453" y="9960"/>
                    </a:lnTo>
                    <a:lnTo>
                      <a:pt x="2590" y="12085"/>
                    </a:lnTo>
                    <a:lnTo>
                      <a:pt x="1926" y="14276"/>
                    </a:lnTo>
                    <a:lnTo>
                      <a:pt x="1328" y="16467"/>
                    </a:lnTo>
                    <a:lnTo>
                      <a:pt x="864" y="18658"/>
                    </a:lnTo>
                    <a:lnTo>
                      <a:pt x="465" y="20916"/>
                    </a:lnTo>
                    <a:lnTo>
                      <a:pt x="200" y="23239"/>
                    </a:lnTo>
                    <a:lnTo>
                      <a:pt x="67" y="25497"/>
                    </a:lnTo>
                    <a:lnTo>
                      <a:pt x="0" y="27821"/>
                    </a:lnTo>
                    <a:lnTo>
                      <a:pt x="0" y="30145"/>
                    </a:lnTo>
                    <a:lnTo>
                      <a:pt x="133" y="32469"/>
                    </a:lnTo>
                    <a:lnTo>
                      <a:pt x="399" y="34793"/>
                    </a:lnTo>
                    <a:lnTo>
                      <a:pt x="731" y="37117"/>
                    </a:lnTo>
                    <a:lnTo>
                      <a:pt x="1129" y="39440"/>
                    </a:lnTo>
                    <a:lnTo>
                      <a:pt x="1594" y="41764"/>
                    </a:lnTo>
                    <a:lnTo>
                      <a:pt x="2192" y="44022"/>
                    </a:lnTo>
                    <a:lnTo>
                      <a:pt x="2922" y="46346"/>
                    </a:lnTo>
                    <a:lnTo>
                      <a:pt x="3652" y="48603"/>
                    </a:lnTo>
                    <a:lnTo>
                      <a:pt x="4515" y="50861"/>
                    </a:lnTo>
                    <a:lnTo>
                      <a:pt x="5445" y="53052"/>
                    </a:lnTo>
                    <a:lnTo>
                      <a:pt x="6441" y="55243"/>
                    </a:lnTo>
                    <a:lnTo>
                      <a:pt x="7503" y="57368"/>
                    </a:lnTo>
                    <a:lnTo>
                      <a:pt x="8632" y="59492"/>
                    </a:lnTo>
                    <a:lnTo>
                      <a:pt x="9827" y="61551"/>
                    </a:lnTo>
                    <a:lnTo>
                      <a:pt x="11155" y="63543"/>
                    </a:lnTo>
                    <a:lnTo>
                      <a:pt x="12483" y="65535"/>
                    </a:lnTo>
                    <a:lnTo>
                      <a:pt x="13944" y="67460"/>
                    </a:lnTo>
                    <a:lnTo>
                      <a:pt x="15405" y="69319"/>
                    </a:lnTo>
                    <a:lnTo>
                      <a:pt x="16932" y="71112"/>
                    </a:lnTo>
                    <a:lnTo>
                      <a:pt x="19455" y="67327"/>
                    </a:lnTo>
                    <a:lnTo>
                      <a:pt x="22243" y="63476"/>
                    </a:lnTo>
                    <a:lnTo>
                      <a:pt x="25165" y="59426"/>
                    </a:lnTo>
                    <a:lnTo>
                      <a:pt x="28286" y="55442"/>
                    </a:lnTo>
                    <a:lnTo>
                      <a:pt x="31473" y="51458"/>
                    </a:lnTo>
                    <a:lnTo>
                      <a:pt x="34726" y="47607"/>
                    </a:lnTo>
                    <a:lnTo>
                      <a:pt x="38046" y="43889"/>
                    </a:lnTo>
                    <a:lnTo>
                      <a:pt x="39706" y="42163"/>
                    </a:lnTo>
                    <a:lnTo>
                      <a:pt x="41366" y="40436"/>
                    </a:lnTo>
                    <a:lnTo>
                      <a:pt x="40569" y="39440"/>
                    </a:lnTo>
                    <a:lnTo>
                      <a:pt x="39839" y="38378"/>
                    </a:lnTo>
                    <a:lnTo>
                      <a:pt x="39108" y="37316"/>
                    </a:lnTo>
                    <a:lnTo>
                      <a:pt x="38378" y="36253"/>
                    </a:lnTo>
                    <a:lnTo>
                      <a:pt x="37780" y="35125"/>
                    </a:lnTo>
                    <a:lnTo>
                      <a:pt x="37116" y="33929"/>
                    </a:lnTo>
                    <a:lnTo>
                      <a:pt x="36519" y="32801"/>
                    </a:lnTo>
                    <a:lnTo>
                      <a:pt x="35988" y="31606"/>
                    </a:lnTo>
                    <a:lnTo>
                      <a:pt x="35523" y="30344"/>
                    </a:lnTo>
                    <a:lnTo>
                      <a:pt x="35058" y="29149"/>
                    </a:lnTo>
                    <a:lnTo>
                      <a:pt x="34593" y="27887"/>
                    </a:lnTo>
                    <a:lnTo>
                      <a:pt x="34195" y="26626"/>
                    </a:lnTo>
                    <a:lnTo>
                      <a:pt x="33863" y="25364"/>
                    </a:lnTo>
                    <a:lnTo>
                      <a:pt x="33597" y="24103"/>
                    </a:lnTo>
                    <a:lnTo>
                      <a:pt x="33332" y="22775"/>
                    </a:lnTo>
                    <a:lnTo>
                      <a:pt x="33133" y="21513"/>
                    </a:lnTo>
                    <a:lnTo>
                      <a:pt x="33000" y="20185"/>
                    </a:lnTo>
                    <a:lnTo>
                      <a:pt x="32867" y="18924"/>
                    </a:lnTo>
                    <a:lnTo>
                      <a:pt x="32801" y="17596"/>
                    </a:lnTo>
                    <a:lnTo>
                      <a:pt x="32801" y="16334"/>
                    </a:lnTo>
                    <a:lnTo>
                      <a:pt x="32867" y="15006"/>
                    </a:lnTo>
                    <a:lnTo>
                      <a:pt x="32933" y="13745"/>
                    </a:lnTo>
                    <a:lnTo>
                      <a:pt x="33066" y="12483"/>
                    </a:lnTo>
                    <a:lnTo>
                      <a:pt x="33265" y="11222"/>
                    </a:lnTo>
                    <a:lnTo>
                      <a:pt x="33531" y="9960"/>
                    </a:lnTo>
                    <a:lnTo>
                      <a:pt x="33863" y="8698"/>
                    </a:lnTo>
                    <a:lnTo>
                      <a:pt x="34195" y="7503"/>
                    </a:lnTo>
                    <a:lnTo>
                      <a:pt x="34660" y="6308"/>
                    </a:lnTo>
                    <a:lnTo>
                      <a:pt x="35125" y="5113"/>
                    </a:lnTo>
                    <a:lnTo>
                      <a:pt x="35722" y="3918"/>
                    </a:lnTo>
                    <a:lnTo>
                      <a:pt x="36320" y="2789"/>
                    </a:lnTo>
                    <a:lnTo>
                      <a:pt x="36984" y="1660"/>
                    </a:lnTo>
                    <a:lnTo>
                      <a:pt x="35257" y="1262"/>
                    </a:lnTo>
                    <a:lnTo>
                      <a:pt x="33465" y="930"/>
                    </a:lnTo>
                    <a:lnTo>
                      <a:pt x="31672" y="664"/>
                    </a:lnTo>
                    <a:lnTo>
                      <a:pt x="29813" y="399"/>
                    </a:lnTo>
                    <a:lnTo>
                      <a:pt x="27954" y="200"/>
                    </a:lnTo>
                    <a:lnTo>
                      <a:pt x="26094" y="67"/>
                    </a:lnTo>
                    <a:lnTo>
                      <a:pt x="2423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5" name="Google Shape;295;g34ed79b00d1_0_242"/>
              <p:cNvSpPr/>
              <p:nvPr/>
            </p:nvSpPr>
            <p:spPr>
              <a:xfrm>
                <a:off x="1979075" y="1363550"/>
                <a:ext cx="1034150" cy="1777800"/>
              </a:xfrm>
              <a:custGeom>
                <a:rect b="b" l="l" r="r" t="t"/>
                <a:pathLst>
                  <a:path extrusionOk="0" fill="none" h="71112" w="41366">
                    <a:moveTo>
                      <a:pt x="36984" y="1660"/>
                    </a:moveTo>
                    <a:lnTo>
                      <a:pt x="36984" y="1660"/>
                    </a:lnTo>
                    <a:lnTo>
                      <a:pt x="35257" y="1262"/>
                    </a:lnTo>
                    <a:lnTo>
                      <a:pt x="33465" y="930"/>
                    </a:lnTo>
                    <a:lnTo>
                      <a:pt x="31672" y="664"/>
                    </a:lnTo>
                    <a:lnTo>
                      <a:pt x="29813" y="399"/>
                    </a:lnTo>
                    <a:lnTo>
                      <a:pt x="27954" y="200"/>
                    </a:lnTo>
                    <a:lnTo>
                      <a:pt x="26094" y="67"/>
                    </a:lnTo>
                    <a:lnTo>
                      <a:pt x="24235" y="0"/>
                    </a:lnTo>
                    <a:lnTo>
                      <a:pt x="22376" y="0"/>
                    </a:lnTo>
                    <a:lnTo>
                      <a:pt x="20451" y="0"/>
                    </a:lnTo>
                    <a:lnTo>
                      <a:pt x="18592" y="67"/>
                    </a:lnTo>
                    <a:lnTo>
                      <a:pt x="16732" y="266"/>
                    </a:lnTo>
                    <a:lnTo>
                      <a:pt x="14940" y="465"/>
                    </a:lnTo>
                    <a:lnTo>
                      <a:pt x="13147" y="731"/>
                    </a:lnTo>
                    <a:lnTo>
                      <a:pt x="11354" y="1063"/>
                    </a:lnTo>
                    <a:lnTo>
                      <a:pt x="9562" y="1395"/>
                    </a:lnTo>
                    <a:lnTo>
                      <a:pt x="7902" y="1860"/>
                    </a:lnTo>
                    <a:lnTo>
                      <a:pt x="7902" y="1860"/>
                    </a:lnTo>
                    <a:lnTo>
                      <a:pt x="6574" y="3851"/>
                    </a:lnTo>
                    <a:lnTo>
                      <a:pt x="5445" y="5843"/>
                    </a:lnTo>
                    <a:lnTo>
                      <a:pt x="4383" y="7835"/>
                    </a:lnTo>
                    <a:lnTo>
                      <a:pt x="3453" y="9960"/>
                    </a:lnTo>
                    <a:lnTo>
                      <a:pt x="2590" y="12085"/>
                    </a:lnTo>
                    <a:lnTo>
                      <a:pt x="1926" y="14276"/>
                    </a:lnTo>
                    <a:lnTo>
                      <a:pt x="1328" y="16467"/>
                    </a:lnTo>
                    <a:lnTo>
                      <a:pt x="864" y="18658"/>
                    </a:lnTo>
                    <a:lnTo>
                      <a:pt x="465" y="20916"/>
                    </a:lnTo>
                    <a:lnTo>
                      <a:pt x="200" y="23239"/>
                    </a:lnTo>
                    <a:lnTo>
                      <a:pt x="67" y="25497"/>
                    </a:lnTo>
                    <a:lnTo>
                      <a:pt x="0" y="27821"/>
                    </a:lnTo>
                    <a:lnTo>
                      <a:pt x="0" y="30145"/>
                    </a:lnTo>
                    <a:lnTo>
                      <a:pt x="133" y="32469"/>
                    </a:lnTo>
                    <a:lnTo>
                      <a:pt x="399" y="34793"/>
                    </a:lnTo>
                    <a:lnTo>
                      <a:pt x="731" y="37117"/>
                    </a:lnTo>
                    <a:lnTo>
                      <a:pt x="1129" y="39440"/>
                    </a:lnTo>
                    <a:lnTo>
                      <a:pt x="1594" y="41764"/>
                    </a:lnTo>
                    <a:lnTo>
                      <a:pt x="2192" y="44022"/>
                    </a:lnTo>
                    <a:lnTo>
                      <a:pt x="2922" y="46346"/>
                    </a:lnTo>
                    <a:lnTo>
                      <a:pt x="3652" y="48603"/>
                    </a:lnTo>
                    <a:lnTo>
                      <a:pt x="4515" y="50861"/>
                    </a:lnTo>
                    <a:lnTo>
                      <a:pt x="5445" y="53052"/>
                    </a:lnTo>
                    <a:lnTo>
                      <a:pt x="6441" y="55243"/>
                    </a:lnTo>
                    <a:lnTo>
                      <a:pt x="7503" y="57368"/>
                    </a:lnTo>
                    <a:lnTo>
                      <a:pt x="8632" y="59492"/>
                    </a:lnTo>
                    <a:lnTo>
                      <a:pt x="9827" y="61551"/>
                    </a:lnTo>
                    <a:lnTo>
                      <a:pt x="11155" y="63543"/>
                    </a:lnTo>
                    <a:lnTo>
                      <a:pt x="12483" y="65535"/>
                    </a:lnTo>
                    <a:lnTo>
                      <a:pt x="13944" y="67460"/>
                    </a:lnTo>
                    <a:lnTo>
                      <a:pt x="15405" y="69319"/>
                    </a:lnTo>
                    <a:lnTo>
                      <a:pt x="16932" y="71112"/>
                    </a:lnTo>
                    <a:lnTo>
                      <a:pt x="16932" y="71112"/>
                    </a:lnTo>
                    <a:lnTo>
                      <a:pt x="19455" y="67327"/>
                    </a:lnTo>
                    <a:lnTo>
                      <a:pt x="22243" y="63476"/>
                    </a:lnTo>
                    <a:lnTo>
                      <a:pt x="25165" y="59426"/>
                    </a:lnTo>
                    <a:lnTo>
                      <a:pt x="28286" y="55442"/>
                    </a:lnTo>
                    <a:lnTo>
                      <a:pt x="31473" y="51458"/>
                    </a:lnTo>
                    <a:lnTo>
                      <a:pt x="34726" y="47607"/>
                    </a:lnTo>
                    <a:lnTo>
                      <a:pt x="38046" y="43889"/>
                    </a:lnTo>
                    <a:lnTo>
                      <a:pt x="39706" y="42163"/>
                    </a:lnTo>
                    <a:lnTo>
                      <a:pt x="41366" y="40436"/>
                    </a:lnTo>
                    <a:lnTo>
                      <a:pt x="41366" y="40436"/>
                    </a:lnTo>
                    <a:lnTo>
                      <a:pt x="40569" y="39440"/>
                    </a:lnTo>
                    <a:lnTo>
                      <a:pt x="39839" y="38378"/>
                    </a:lnTo>
                    <a:lnTo>
                      <a:pt x="39108" y="37316"/>
                    </a:lnTo>
                    <a:lnTo>
                      <a:pt x="38378" y="36253"/>
                    </a:lnTo>
                    <a:lnTo>
                      <a:pt x="37780" y="35125"/>
                    </a:lnTo>
                    <a:lnTo>
                      <a:pt x="37116" y="33929"/>
                    </a:lnTo>
                    <a:lnTo>
                      <a:pt x="36519" y="32801"/>
                    </a:lnTo>
                    <a:lnTo>
                      <a:pt x="35988" y="31606"/>
                    </a:lnTo>
                    <a:lnTo>
                      <a:pt x="35523" y="30344"/>
                    </a:lnTo>
                    <a:lnTo>
                      <a:pt x="35058" y="29149"/>
                    </a:lnTo>
                    <a:lnTo>
                      <a:pt x="34593" y="27887"/>
                    </a:lnTo>
                    <a:lnTo>
                      <a:pt x="34195" y="26626"/>
                    </a:lnTo>
                    <a:lnTo>
                      <a:pt x="33863" y="25364"/>
                    </a:lnTo>
                    <a:lnTo>
                      <a:pt x="33597" y="24103"/>
                    </a:lnTo>
                    <a:lnTo>
                      <a:pt x="33332" y="22775"/>
                    </a:lnTo>
                    <a:lnTo>
                      <a:pt x="33133" y="21513"/>
                    </a:lnTo>
                    <a:lnTo>
                      <a:pt x="33000" y="20185"/>
                    </a:lnTo>
                    <a:lnTo>
                      <a:pt x="32867" y="18924"/>
                    </a:lnTo>
                    <a:lnTo>
                      <a:pt x="32801" y="17596"/>
                    </a:lnTo>
                    <a:lnTo>
                      <a:pt x="32801" y="16334"/>
                    </a:lnTo>
                    <a:lnTo>
                      <a:pt x="32867" y="15006"/>
                    </a:lnTo>
                    <a:lnTo>
                      <a:pt x="32933" y="13745"/>
                    </a:lnTo>
                    <a:lnTo>
                      <a:pt x="33066" y="12483"/>
                    </a:lnTo>
                    <a:lnTo>
                      <a:pt x="33265" y="11222"/>
                    </a:lnTo>
                    <a:lnTo>
                      <a:pt x="33531" y="9960"/>
                    </a:lnTo>
                    <a:lnTo>
                      <a:pt x="33863" y="8698"/>
                    </a:lnTo>
                    <a:lnTo>
                      <a:pt x="34195" y="7503"/>
                    </a:lnTo>
                    <a:lnTo>
                      <a:pt x="34660" y="6308"/>
                    </a:lnTo>
                    <a:lnTo>
                      <a:pt x="35125" y="5113"/>
                    </a:lnTo>
                    <a:lnTo>
                      <a:pt x="35722" y="3918"/>
                    </a:lnTo>
                    <a:lnTo>
                      <a:pt x="36320" y="2789"/>
                    </a:lnTo>
                    <a:lnTo>
                      <a:pt x="36984" y="166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10 - Empty Slide - Light">
  <p:cSld name="BLANK_2">
    <p:bg>
      <p:bgPr>
        <a:solidFill>
          <a:schemeClr val="lt1"/>
        </a:solidFill>
      </p:bgPr>
    </p:bg>
    <p:spTree>
      <p:nvGrpSpPr>
        <p:cNvPr id="4339" name="Shape 4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0" name="Google Shape;4340;g34ed79b00d1_0_4334"/>
          <p:cNvSpPr txBox="1"/>
          <p:nvPr/>
        </p:nvSpPr>
        <p:spPr>
          <a:xfrm>
            <a:off x="0" y="4969700"/>
            <a:ext cx="351900" cy="183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sz="7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4341" name="Google Shape;4341;g34ed79b00d1_0_4334"/>
          <p:cNvGrpSpPr/>
          <p:nvPr/>
        </p:nvGrpSpPr>
        <p:grpSpPr>
          <a:xfrm>
            <a:off x="8467274" y="-268"/>
            <a:ext cx="329400" cy="329400"/>
            <a:chOff x="8467274" y="-268"/>
            <a:chExt cx="329400" cy="329400"/>
          </a:xfrm>
        </p:grpSpPr>
        <p:sp>
          <p:nvSpPr>
            <p:cNvPr id="4342" name="Google Shape;4342;g34ed79b00d1_0_4334"/>
            <p:cNvSpPr/>
            <p:nvPr/>
          </p:nvSpPr>
          <p:spPr>
            <a:xfrm>
              <a:off x="8467274" y="-268"/>
              <a:ext cx="329400" cy="329400"/>
            </a:xfrm>
            <a:prstGeom prst="rect">
              <a:avLst/>
            </a:prstGeom>
            <a:solidFill>
              <a:srgbClr val="0063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grpSp>
          <p:nvGrpSpPr>
            <p:cNvPr id="4343" name="Google Shape;4343;g34ed79b00d1_0_4334"/>
            <p:cNvGrpSpPr/>
            <p:nvPr/>
          </p:nvGrpSpPr>
          <p:grpSpPr>
            <a:xfrm>
              <a:off x="8546153" y="63898"/>
              <a:ext cx="191009" cy="201168"/>
              <a:chOff x="1379850" y="238125"/>
              <a:chExt cx="4860275" cy="5238750"/>
            </a:xfrm>
          </p:grpSpPr>
          <p:sp>
            <p:nvSpPr>
              <p:cNvPr id="4344" name="Google Shape;4344;g34ed79b00d1_0_4334"/>
              <p:cNvSpPr/>
              <p:nvPr/>
            </p:nvSpPr>
            <p:spPr>
              <a:xfrm>
                <a:off x="4988525" y="4354750"/>
                <a:ext cx="727075" cy="727075"/>
              </a:xfrm>
              <a:custGeom>
                <a:rect b="b" l="l" r="r" t="t"/>
                <a:pathLst>
                  <a:path extrusionOk="0" h="29083" w="29083">
                    <a:moveTo>
                      <a:pt x="14210" y="9097"/>
                    </a:moveTo>
                    <a:lnTo>
                      <a:pt x="15139" y="9163"/>
                    </a:lnTo>
                    <a:lnTo>
                      <a:pt x="16002" y="9296"/>
                    </a:lnTo>
                    <a:lnTo>
                      <a:pt x="16334" y="9362"/>
                    </a:lnTo>
                    <a:lnTo>
                      <a:pt x="16733" y="9495"/>
                    </a:lnTo>
                    <a:lnTo>
                      <a:pt x="16998" y="9694"/>
                    </a:lnTo>
                    <a:lnTo>
                      <a:pt x="17264" y="9894"/>
                    </a:lnTo>
                    <a:lnTo>
                      <a:pt x="17463" y="10226"/>
                    </a:lnTo>
                    <a:lnTo>
                      <a:pt x="17596" y="10558"/>
                    </a:lnTo>
                    <a:lnTo>
                      <a:pt x="17729" y="10956"/>
                    </a:lnTo>
                    <a:lnTo>
                      <a:pt x="17729" y="11354"/>
                    </a:lnTo>
                    <a:lnTo>
                      <a:pt x="17729" y="11886"/>
                    </a:lnTo>
                    <a:lnTo>
                      <a:pt x="17596" y="12284"/>
                    </a:lnTo>
                    <a:lnTo>
                      <a:pt x="17463" y="12616"/>
                    </a:lnTo>
                    <a:lnTo>
                      <a:pt x="17264" y="12948"/>
                    </a:lnTo>
                    <a:lnTo>
                      <a:pt x="16998" y="13147"/>
                    </a:lnTo>
                    <a:lnTo>
                      <a:pt x="16733" y="13346"/>
                    </a:lnTo>
                    <a:lnTo>
                      <a:pt x="16401" y="13479"/>
                    </a:lnTo>
                    <a:lnTo>
                      <a:pt x="16002" y="13612"/>
                    </a:lnTo>
                    <a:lnTo>
                      <a:pt x="15139" y="13678"/>
                    </a:lnTo>
                    <a:lnTo>
                      <a:pt x="14210" y="13745"/>
                    </a:lnTo>
                    <a:lnTo>
                      <a:pt x="12151" y="13745"/>
                    </a:lnTo>
                    <a:lnTo>
                      <a:pt x="12151" y="9097"/>
                    </a:lnTo>
                    <a:close/>
                    <a:moveTo>
                      <a:pt x="13280" y="6242"/>
                    </a:moveTo>
                    <a:lnTo>
                      <a:pt x="8964" y="6308"/>
                    </a:lnTo>
                    <a:lnTo>
                      <a:pt x="8964" y="22244"/>
                    </a:lnTo>
                    <a:lnTo>
                      <a:pt x="12151" y="22244"/>
                    </a:lnTo>
                    <a:lnTo>
                      <a:pt x="12151" y="16135"/>
                    </a:lnTo>
                    <a:lnTo>
                      <a:pt x="14674" y="16135"/>
                    </a:lnTo>
                    <a:lnTo>
                      <a:pt x="17861" y="22244"/>
                    </a:lnTo>
                    <a:lnTo>
                      <a:pt x="21181" y="22244"/>
                    </a:lnTo>
                    <a:lnTo>
                      <a:pt x="17729" y="15737"/>
                    </a:lnTo>
                    <a:lnTo>
                      <a:pt x="18459" y="15471"/>
                    </a:lnTo>
                    <a:lnTo>
                      <a:pt x="19057" y="15139"/>
                    </a:lnTo>
                    <a:lnTo>
                      <a:pt x="19588" y="14674"/>
                    </a:lnTo>
                    <a:lnTo>
                      <a:pt x="20052" y="14209"/>
                    </a:lnTo>
                    <a:lnTo>
                      <a:pt x="20384" y="13612"/>
                    </a:lnTo>
                    <a:lnTo>
                      <a:pt x="20650" y="12881"/>
                    </a:lnTo>
                    <a:lnTo>
                      <a:pt x="20849" y="12085"/>
                    </a:lnTo>
                    <a:lnTo>
                      <a:pt x="20916" y="11222"/>
                    </a:lnTo>
                    <a:lnTo>
                      <a:pt x="20849" y="10159"/>
                    </a:lnTo>
                    <a:lnTo>
                      <a:pt x="20716" y="9761"/>
                    </a:lnTo>
                    <a:lnTo>
                      <a:pt x="20650" y="9296"/>
                    </a:lnTo>
                    <a:lnTo>
                      <a:pt x="20451" y="8964"/>
                    </a:lnTo>
                    <a:lnTo>
                      <a:pt x="20318" y="8566"/>
                    </a:lnTo>
                    <a:lnTo>
                      <a:pt x="20052" y="8300"/>
                    </a:lnTo>
                    <a:lnTo>
                      <a:pt x="19853" y="7968"/>
                    </a:lnTo>
                    <a:lnTo>
                      <a:pt x="19322" y="7503"/>
                    </a:lnTo>
                    <a:lnTo>
                      <a:pt x="18658" y="7105"/>
                    </a:lnTo>
                    <a:lnTo>
                      <a:pt x="17928" y="6773"/>
                    </a:lnTo>
                    <a:lnTo>
                      <a:pt x="17131" y="6574"/>
                    </a:lnTo>
                    <a:lnTo>
                      <a:pt x="16201" y="6441"/>
                    </a:lnTo>
                    <a:lnTo>
                      <a:pt x="15272" y="6308"/>
                    </a:lnTo>
                    <a:lnTo>
                      <a:pt x="14276" y="6242"/>
                    </a:lnTo>
                    <a:close/>
                    <a:moveTo>
                      <a:pt x="14608" y="2457"/>
                    </a:moveTo>
                    <a:lnTo>
                      <a:pt x="15670" y="2524"/>
                    </a:lnTo>
                    <a:lnTo>
                      <a:pt x="16799" y="2656"/>
                    </a:lnTo>
                    <a:lnTo>
                      <a:pt x="17928" y="2855"/>
                    </a:lnTo>
                    <a:lnTo>
                      <a:pt x="18990" y="3187"/>
                    </a:lnTo>
                    <a:lnTo>
                      <a:pt x="19986" y="3652"/>
                    </a:lnTo>
                    <a:lnTo>
                      <a:pt x="20982" y="4183"/>
                    </a:lnTo>
                    <a:lnTo>
                      <a:pt x="21912" y="4781"/>
                    </a:lnTo>
                    <a:lnTo>
                      <a:pt x="22775" y="5511"/>
                    </a:lnTo>
                    <a:lnTo>
                      <a:pt x="23638" y="6308"/>
                    </a:lnTo>
                    <a:lnTo>
                      <a:pt x="24368" y="7238"/>
                    </a:lnTo>
                    <a:lnTo>
                      <a:pt x="24966" y="8234"/>
                    </a:lnTo>
                    <a:lnTo>
                      <a:pt x="25497" y="9296"/>
                    </a:lnTo>
                    <a:lnTo>
                      <a:pt x="25962" y="10491"/>
                    </a:lnTo>
                    <a:lnTo>
                      <a:pt x="26294" y="11753"/>
                    </a:lnTo>
                    <a:lnTo>
                      <a:pt x="26493" y="13147"/>
                    </a:lnTo>
                    <a:lnTo>
                      <a:pt x="26559" y="14608"/>
                    </a:lnTo>
                    <a:lnTo>
                      <a:pt x="26493" y="16069"/>
                    </a:lnTo>
                    <a:lnTo>
                      <a:pt x="26294" y="17463"/>
                    </a:lnTo>
                    <a:lnTo>
                      <a:pt x="25962" y="18724"/>
                    </a:lnTo>
                    <a:lnTo>
                      <a:pt x="25497" y="19920"/>
                    </a:lnTo>
                    <a:lnTo>
                      <a:pt x="24966" y="21048"/>
                    </a:lnTo>
                    <a:lnTo>
                      <a:pt x="24368" y="22044"/>
                    </a:lnTo>
                    <a:lnTo>
                      <a:pt x="23638" y="22907"/>
                    </a:lnTo>
                    <a:lnTo>
                      <a:pt x="22775" y="23704"/>
                    </a:lnTo>
                    <a:lnTo>
                      <a:pt x="21912" y="24435"/>
                    </a:lnTo>
                    <a:lnTo>
                      <a:pt x="20982" y="25032"/>
                    </a:lnTo>
                    <a:lnTo>
                      <a:pt x="19986" y="25563"/>
                    </a:lnTo>
                    <a:lnTo>
                      <a:pt x="18990" y="26028"/>
                    </a:lnTo>
                    <a:lnTo>
                      <a:pt x="17928" y="26294"/>
                    </a:lnTo>
                    <a:lnTo>
                      <a:pt x="16799" y="26559"/>
                    </a:lnTo>
                    <a:lnTo>
                      <a:pt x="15670" y="26692"/>
                    </a:lnTo>
                    <a:lnTo>
                      <a:pt x="14608" y="26759"/>
                    </a:lnTo>
                    <a:lnTo>
                      <a:pt x="13479" y="26692"/>
                    </a:lnTo>
                    <a:lnTo>
                      <a:pt x="12350" y="26559"/>
                    </a:lnTo>
                    <a:lnTo>
                      <a:pt x="11222" y="26294"/>
                    </a:lnTo>
                    <a:lnTo>
                      <a:pt x="10159" y="25962"/>
                    </a:lnTo>
                    <a:lnTo>
                      <a:pt x="9163" y="25497"/>
                    </a:lnTo>
                    <a:lnTo>
                      <a:pt x="8167" y="25032"/>
                    </a:lnTo>
                    <a:lnTo>
                      <a:pt x="7238" y="24368"/>
                    </a:lnTo>
                    <a:lnTo>
                      <a:pt x="6375" y="23638"/>
                    </a:lnTo>
                    <a:lnTo>
                      <a:pt x="5511" y="22841"/>
                    </a:lnTo>
                    <a:lnTo>
                      <a:pt x="4781" y="21978"/>
                    </a:lnTo>
                    <a:lnTo>
                      <a:pt x="4184" y="20916"/>
                    </a:lnTo>
                    <a:lnTo>
                      <a:pt x="3652" y="19853"/>
                    </a:lnTo>
                    <a:lnTo>
                      <a:pt x="3188" y="18658"/>
                    </a:lnTo>
                    <a:lnTo>
                      <a:pt x="2856" y="17397"/>
                    </a:lnTo>
                    <a:lnTo>
                      <a:pt x="2656" y="16002"/>
                    </a:lnTo>
                    <a:lnTo>
                      <a:pt x="2590" y="14541"/>
                    </a:lnTo>
                    <a:lnTo>
                      <a:pt x="2656" y="13081"/>
                    </a:lnTo>
                    <a:lnTo>
                      <a:pt x="2856" y="11686"/>
                    </a:lnTo>
                    <a:lnTo>
                      <a:pt x="3188" y="10425"/>
                    </a:lnTo>
                    <a:lnTo>
                      <a:pt x="3652" y="9230"/>
                    </a:lnTo>
                    <a:lnTo>
                      <a:pt x="4184" y="8167"/>
                    </a:lnTo>
                    <a:lnTo>
                      <a:pt x="4781" y="7171"/>
                    </a:lnTo>
                    <a:lnTo>
                      <a:pt x="5511" y="6242"/>
                    </a:lnTo>
                    <a:lnTo>
                      <a:pt x="6375" y="5445"/>
                    </a:lnTo>
                    <a:lnTo>
                      <a:pt x="7238" y="4715"/>
                    </a:lnTo>
                    <a:lnTo>
                      <a:pt x="8167" y="4117"/>
                    </a:lnTo>
                    <a:lnTo>
                      <a:pt x="9163" y="3586"/>
                    </a:lnTo>
                    <a:lnTo>
                      <a:pt x="10159" y="3187"/>
                    </a:lnTo>
                    <a:lnTo>
                      <a:pt x="11222" y="2855"/>
                    </a:lnTo>
                    <a:lnTo>
                      <a:pt x="12350" y="2656"/>
                    </a:lnTo>
                    <a:lnTo>
                      <a:pt x="13479" y="2457"/>
                    </a:lnTo>
                    <a:close/>
                    <a:moveTo>
                      <a:pt x="14608" y="0"/>
                    </a:moveTo>
                    <a:lnTo>
                      <a:pt x="13081" y="67"/>
                    </a:lnTo>
                    <a:lnTo>
                      <a:pt x="11620" y="332"/>
                    </a:lnTo>
                    <a:lnTo>
                      <a:pt x="10226" y="664"/>
                    </a:lnTo>
                    <a:lnTo>
                      <a:pt x="8898" y="1129"/>
                    </a:lnTo>
                    <a:lnTo>
                      <a:pt x="7636" y="1727"/>
                    </a:lnTo>
                    <a:lnTo>
                      <a:pt x="6375" y="2457"/>
                    </a:lnTo>
                    <a:lnTo>
                      <a:pt x="5312" y="3320"/>
                    </a:lnTo>
                    <a:lnTo>
                      <a:pt x="4250" y="4250"/>
                    </a:lnTo>
                    <a:lnTo>
                      <a:pt x="3320" y="5246"/>
                    </a:lnTo>
                    <a:lnTo>
                      <a:pt x="2457" y="6375"/>
                    </a:lnTo>
                    <a:lnTo>
                      <a:pt x="1793" y="7570"/>
                    </a:lnTo>
                    <a:lnTo>
                      <a:pt x="1129" y="8898"/>
                    </a:lnTo>
                    <a:lnTo>
                      <a:pt x="664" y="10226"/>
                    </a:lnTo>
                    <a:lnTo>
                      <a:pt x="333" y="11620"/>
                    </a:lnTo>
                    <a:lnTo>
                      <a:pt x="67" y="13081"/>
                    </a:lnTo>
                    <a:lnTo>
                      <a:pt x="1" y="14608"/>
                    </a:lnTo>
                    <a:lnTo>
                      <a:pt x="67" y="15471"/>
                    </a:lnTo>
                    <a:lnTo>
                      <a:pt x="133" y="16334"/>
                    </a:lnTo>
                    <a:lnTo>
                      <a:pt x="200" y="17197"/>
                    </a:lnTo>
                    <a:lnTo>
                      <a:pt x="333" y="17994"/>
                    </a:lnTo>
                    <a:lnTo>
                      <a:pt x="532" y="18791"/>
                    </a:lnTo>
                    <a:lnTo>
                      <a:pt x="731" y="19521"/>
                    </a:lnTo>
                    <a:lnTo>
                      <a:pt x="996" y="20252"/>
                    </a:lnTo>
                    <a:lnTo>
                      <a:pt x="1262" y="20916"/>
                    </a:lnTo>
                    <a:lnTo>
                      <a:pt x="1594" y="21580"/>
                    </a:lnTo>
                    <a:lnTo>
                      <a:pt x="1926" y="22244"/>
                    </a:lnTo>
                    <a:lnTo>
                      <a:pt x="2723" y="23439"/>
                    </a:lnTo>
                    <a:lnTo>
                      <a:pt x="3586" y="24501"/>
                    </a:lnTo>
                    <a:lnTo>
                      <a:pt x="4582" y="25497"/>
                    </a:lnTo>
                    <a:lnTo>
                      <a:pt x="5644" y="26360"/>
                    </a:lnTo>
                    <a:lnTo>
                      <a:pt x="6773" y="27091"/>
                    </a:lnTo>
                    <a:lnTo>
                      <a:pt x="7968" y="27688"/>
                    </a:lnTo>
                    <a:lnTo>
                      <a:pt x="9230" y="28219"/>
                    </a:lnTo>
                    <a:lnTo>
                      <a:pt x="10491" y="28618"/>
                    </a:lnTo>
                    <a:lnTo>
                      <a:pt x="11819" y="28883"/>
                    </a:lnTo>
                    <a:lnTo>
                      <a:pt x="13214" y="29082"/>
                    </a:lnTo>
                    <a:lnTo>
                      <a:pt x="15936" y="29082"/>
                    </a:lnTo>
                    <a:lnTo>
                      <a:pt x="17264" y="28883"/>
                    </a:lnTo>
                    <a:lnTo>
                      <a:pt x="18592" y="28618"/>
                    </a:lnTo>
                    <a:lnTo>
                      <a:pt x="19853" y="28219"/>
                    </a:lnTo>
                    <a:lnTo>
                      <a:pt x="21115" y="27688"/>
                    </a:lnTo>
                    <a:lnTo>
                      <a:pt x="22310" y="27024"/>
                    </a:lnTo>
                    <a:lnTo>
                      <a:pt x="23439" y="26294"/>
                    </a:lnTo>
                    <a:lnTo>
                      <a:pt x="24501" y="25431"/>
                    </a:lnTo>
                    <a:lnTo>
                      <a:pt x="25497" y="24501"/>
                    </a:lnTo>
                    <a:lnTo>
                      <a:pt x="26360" y="23439"/>
                    </a:lnTo>
                    <a:lnTo>
                      <a:pt x="27157" y="22244"/>
                    </a:lnTo>
                    <a:lnTo>
                      <a:pt x="27489" y="21580"/>
                    </a:lnTo>
                    <a:lnTo>
                      <a:pt x="27821" y="20916"/>
                    </a:lnTo>
                    <a:lnTo>
                      <a:pt x="28087" y="20185"/>
                    </a:lnTo>
                    <a:lnTo>
                      <a:pt x="28352" y="19455"/>
                    </a:lnTo>
                    <a:lnTo>
                      <a:pt x="28551" y="18724"/>
                    </a:lnTo>
                    <a:lnTo>
                      <a:pt x="28751" y="17928"/>
                    </a:lnTo>
                    <a:lnTo>
                      <a:pt x="28883" y="17131"/>
                    </a:lnTo>
                    <a:lnTo>
                      <a:pt x="28950" y="16268"/>
                    </a:lnTo>
                    <a:lnTo>
                      <a:pt x="29016" y="15405"/>
                    </a:lnTo>
                    <a:lnTo>
                      <a:pt x="29082" y="14541"/>
                    </a:lnTo>
                    <a:lnTo>
                      <a:pt x="29016" y="13014"/>
                    </a:lnTo>
                    <a:lnTo>
                      <a:pt x="28751" y="11554"/>
                    </a:lnTo>
                    <a:lnTo>
                      <a:pt x="28419" y="10159"/>
                    </a:lnTo>
                    <a:lnTo>
                      <a:pt x="27954" y="8831"/>
                    </a:lnTo>
                    <a:lnTo>
                      <a:pt x="27356" y="7570"/>
                    </a:lnTo>
                    <a:lnTo>
                      <a:pt x="26626" y="6375"/>
                    </a:lnTo>
                    <a:lnTo>
                      <a:pt x="25829" y="5246"/>
                    </a:lnTo>
                    <a:lnTo>
                      <a:pt x="24899" y="4183"/>
                    </a:lnTo>
                    <a:lnTo>
                      <a:pt x="23904" y="3254"/>
                    </a:lnTo>
                    <a:lnTo>
                      <a:pt x="22775" y="2457"/>
                    </a:lnTo>
                    <a:lnTo>
                      <a:pt x="21580" y="1727"/>
                    </a:lnTo>
                    <a:lnTo>
                      <a:pt x="20318" y="1129"/>
                    </a:lnTo>
                    <a:lnTo>
                      <a:pt x="18990" y="664"/>
                    </a:lnTo>
                    <a:lnTo>
                      <a:pt x="17596" y="266"/>
                    </a:lnTo>
                    <a:lnTo>
                      <a:pt x="16135" y="67"/>
                    </a:lnTo>
                    <a:lnTo>
                      <a:pt x="1460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45" name="Google Shape;4345;g34ed79b00d1_0_4334"/>
              <p:cNvSpPr/>
              <p:nvPr/>
            </p:nvSpPr>
            <p:spPr>
              <a:xfrm>
                <a:off x="4988525" y="4354750"/>
                <a:ext cx="727075" cy="727075"/>
              </a:xfrm>
              <a:custGeom>
                <a:rect b="b" l="l" r="r" t="t"/>
                <a:pathLst>
                  <a:path extrusionOk="0" fill="none" h="29083" w="29083">
                    <a:moveTo>
                      <a:pt x="1" y="14608"/>
                    </a:moveTo>
                    <a:lnTo>
                      <a:pt x="1" y="14608"/>
                    </a:lnTo>
                    <a:lnTo>
                      <a:pt x="67" y="13081"/>
                    </a:lnTo>
                    <a:lnTo>
                      <a:pt x="333" y="11620"/>
                    </a:lnTo>
                    <a:lnTo>
                      <a:pt x="664" y="10226"/>
                    </a:lnTo>
                    <a:lnTo>
                      <a:pt x="1129" y="8898"/>
                    </a:lnTo>
                    <a:lnTo>
                      <a:pt x="1793" y="7570"/>
                    </a:lnTo>
                    <a:lnTo>
                      <a:pt x="2457" y="6375"/>
                    </a:lnTo>
                    <a:lnTo>
                      <a:pt x="3320" y="5246"/>
                    </a:lnTo>
                    <a:lnTo>
                      <a:pt x="4250" y="4250"/>
                    </a:lnTo>
                    <a:lnTo>
                      <a:pt x="5312" y="3320"/>
                    </a:lnTo>
                    <a:lnTo>
                      <a:pt x="6375" y="2457"/>
                    </a:lnTo>
                    <a:lnTo>
                      <a:pt x="7636" y="1727"/>
                    </a:lnTo>
                    <a:lnTo>
                      <a:pt x="8898" y="1129"/>
                    </a:lnTo>
                    <a:lnTo>
                      <a:pt x="10226" y="664"/>
                    </a:lnTo>
                    <a:lnTo>
                      <a:pt x="11620" y="332"/>
                    </a:lnTo>
                    <a:lnTo>
                      <a:pt x="13081" y="67"/>
                    </a:lnTo>
                    <a:lnTo>
                      <a:pt x="14608" y="0"/>
                    </a:lnTo>
                    <a:lnTo>
                      <a:pt x="14608" y="0"/>
                    </a:lnTo>
                    <a:lnTo>
                      <a:pt x="16135" y="67"/>
                    </a:lnTo>
                    <a:lnTo>
                      <a:pt x="17596" y="266"/>
                    </a:lnTo>
                    <a:lnTo>
                      <a:pt x="18990" y="664"/>
                    </a:lnTo>
                    <a:lnTo>
                      <a:pt x="20318" y="1129"/>
                    </a:lnTo>
                    <a:lnTo>
                      <a:pt x="21580" y="1727"/>
                    </a:lnTo>
                    <a:lnTo>
                      <a:pt x="22775" y="2457"/>
                    </a:lnTo>
                    <a:lnTo>
                      <a:pt x="23904" y="3254"/>
                    </a:lnTo>
                    <a:lnTo>
                      <a:pt x="24899" y="4183"/>
                    </a:lnTo>
                    <a:lnTo>
                      <a:pt x="25829" y="5246"/>
                    </a:lnTo>
                    <a:lnTo>
                      <a:pt x="26626" y="6375"/>
                    </a:lnTo>
                    <a:lnTo>
                      <a:pt x="27356" y="7570"/>
                    </a:lnTo>
                    <a:lnTo>
                      <a:pt x="27954" y="8831"/>
                    </a:lnTo>
                    <a:lnTo>
                      <a:pt x="28419" y="10159"/>
                    </a:lnTo>
                    <a:lnTo>
                      <a:pt x="28751" y="11554"/>
                    </a:lnTo>
                    <a:lnTo>
                      <a:pt x="29016" y="13014"/>
                    </a:lnTo>
                    <a:lnTo>
                      <a:pt x="29082" y="14541"/>
                    </a:lnTo>
                    <a:lnTo>
                      <a:pt x="29082" y="14541"/>
                    </a:lnTo>
                    <a:lnTo>
                      <a:pt x="29016" y="15405"/>
                    </a:lnTo>
                    <a:lnTo>
                      <a:pt x="28950" y="16268"/>
                    </a:lnTo>
                    <a:lnTo>
                      <a:pt x="28883" y="17131"/>
                    </a:lnTo>
                    <a:lnTo>
                      <a:pt x="28751" y="17928"/>
                    </a:lnTo>
                    <a:lnTo>
                      <a:pt x="28551" y="18724"/>
                    </a:lnTo>
                    <a:lnTo>
                      <a:pt x="28352" y="19455"/>
                    </a:lnTo>
                    <a:lnTo>
                      <a:pt x="28087" y="20185"/>
                    </a:lnTo>
                    <a:lnTo>
                      <a:pt x="27821" y="20916"/>
                    </a:lnTo>
                    <a:lnTo>
                      <a:pt x="27489" y="21580"/>
                    </a:lnTo>
                    <a:lnTo>
                      <a:pt x="27157" y="22244"/>
                    </a:lnTo>
                    <a:lnTo>
                      <a:pt x="26360" y="23439"/>
                    </a:lnTo>
                    <a:lnTo>
                      <a:pt x="25497" y="24501"/>
                    </a:lnTo>
                    <a:lnTo>
                      <a:pt x="24501" y="25431"/>
                    </a:lnTo>
                    <a:lnTo>
                      <a:pt x="23439" y="26294"/>
                    </a:lnTo>
                    <a:lnTo>
                      <a:pt x="22310" y="27024"/>
                    </a:lnTo>
                    <a:lnTo>
                      <a:pt x="21115" y="27688"/>
                    </a:lnTo>
                    <a:lnTo>
                      <a:pt x="19853" y="28219"/>
                    </a:lnTo>
                    <a:lnTo>
                      <a:pt x="18592" y="28618"/>
                    </a:lnTo>
                    <a:lnTo>
                      <a:pt x="17264" y="28883"/>
                    </a:lnTo>
                    <a:lnTo>
                      <a:pt x="15936" y="29082"/>
                    </a:lnTo>
                    <a:lnTo>
                      <a:pt x="14542" y="29082"/>
                    </a:lnTo>
                    <a:lnTo>
                      <a:pt x="13214" y="29082"/>
                    </a:lnTo>
                    <a:lnTo>
                      <a:pt x="11819" y="28883"/>
                    </a:lnTo>
                    <a:lnTo>
                      <a:pt x="10491" y="28618"/>
                    </a:lnTo>
                    <a:lnTo>
                      <a:pt x="9230" y="28219"/>
                    </a:lnTo>
                    <a:lnTo>
                      <a:pt x="7968" y="27688"/>
                    </a:lnTo>
                    <a:lnTo>
                      <a:pt x="6773" y="27091"/>
                    </a:lnTo>
                    <a:lnTo>
                      <a:pt x="5644" y="26360"/>
                    </a:lnTo>
                    <a:lnTo>
                      <a:pt x="4582" y="25497"/>
                    </a:lnTo>
                    <a:lnTo>
                      <a:pt x="3586" y="24501"/>
                    </a:lnTo>
                    <a:lnTo>
                      <a:pt x="2723" y="23439"/>
                    </a:lnTo>
                    <a:lnTo>
                      <a:pt x="1926" y="22244"/>
                    </a:lnTo>
                    <a:lnTo>
                      <a:pt x="1594" y="21580"/>
                    </a:lnTo>
                    <a:lnTo>
                      <a:pt x="1262" y="20916"/>
                    </a:lnTo>
                    <a:lnTo>
                      <a:pt x="996" y="20252"/>
                    </a:lnTo>
                    <a:lnTo>
                      <a:pt x="731" y="19521"/>
                    </a:lnTo>
                    <a:lnTo>
                      <a:pt x="532" y="18791"/>
                    </a:lnTo>
                    <a:lnTo>
                      <a:pt x="333" y="17994"/>
                    </a:lnTo>
                    <a:lnTo>
                      <a:pt x="200" y="17197"/>
                    </a:lnTo>
                    <a:lnTo>
                      <a:pt x="133" y="16334"/>
                    </a:lnTo>
                    <a:lnTo>
                      <a:pt x="67" y="15471"/>
                    </a:lnTo>
                    <a:lnTo>
                      <a:pt x="1" y="14608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46" name="Google Shape;4346;g34ed79b00d1_0_4334"/>
              <p:cNvSpPr/>
              <p:nvPr/>
            </p:nvSpPr>
            <p:spPr>
              <a:xfrm>
                <a:off x="5053275" y="4416175"/>
                <a:ext cx="599250" cy="607550"/>
              </a:xfrm>
              <a:custGeom>
                <a:rect b="b" l="l" r="r" t="t"/>
                <a:pathLst>
                  <a:path extrusionOk="0" fill="none" h="24302" w="23970">
                    <a:moveTo>
                      <a:pt x="23969" y="12151"/>
                    </a:moveTo>
                    <a:lnTo>
                      <a:pt x="23969" y="12151"/>
                    </a:lnTo>
                    <a:lnTo>
                      <a:pt x="23903" y="10690"/>
                    </a:lnTo>
                    <a:lnTo>
                      <a:pt x="23704" y="9296"/>
                    </a:lnTo>
                    <a:lnTo>
                      <a:pt x="23372" y="8034"/>
                    </a:lnTo>
                    <a:lnTo>
                      <a:pt x="22907" y="6839"/>
                    </a:lnTo>
                    <a:lnTo>
                      <a:pt x="22376" y="5777"/>
                    </a:lnTo>
                    <a:lnTo>
                      <a:pt x="21778" y="4781"/>
                    </a:lnTo>
                    <a:lnTo>
                      <a:pt x="21048" y="3851"/>
                    </a:lnTo>
                    <a:lnTo>
                      <a:pt x="20185" y="3054"/>
                    </a:lnTo>
                    <a:lnTo>
                      <a:pt x="19322" y="2324"/>
                    </a:lnTo>
                    <a:lnTo>
                      <a:pt x="18392" y="1726"/>
                    </a:lnTo>
                    <a:lnTo>
                      <a:pt x="17396" y="1195"/>
                    </a:lnTo>
                    <a:lnTo>
                      <a:pt x="16400" y="730"/>
                    </a:lnTo>
                    <a:lnTo>
                      <a:pt x="15338" y="398"/>
                    </a:lnTo>
                    <a:lnTo>
                      <a:pt x="14209" y="199"/>
                    </a:lnTo>
                    <a:lnTo>
                      <a:pt x="13080" y="67"/>
                    </a:lnTo>
                    <a:lnTo>
                      <a:pt x="12018" y="0"/>
                    </a:lnTo>
                    <a:lnTo>
                      <a:pt x="10889" y="0"/>
                    </a:lnTo>
                    <a:lnTo>
                      <a:pt x="9760" y="199"/>
                    </a:lnTo>
                    <a:lnTo>
                      <a:pt x="8632" y="398"/>
                    </a:lnTo>
                    <a:lnTo>
                      <a:pt x="7569" y="730"/>
                    </a:lnTo>
                    <a:lnTo>
                      <a:pt x="6573" y="1129"/>
                    </a:lnTo>
                    <a:lnTo>
                      <a:pt x="5577" y="1660"/>
                    </a:lnTo>
                    <a:lnTo>
                      <a:pt x="4648" y="2258"/>
                    </a:lnTo>
                    <a:lnTo>
                      <a:pt x="3785" y="2988"/>
                    </a:lnTo>
                    <a:lnTo>
                      <a:pt x="2921" y="3785"/>
                    </a:lnTo>
                    <a:lnTo>
                      <a:pt x="2191" y="4714"/>
                    </a:lnTo>
                    <a:lnTo>
                      <a:pt x="1594" y="5710"/>
                    </a:lnTo>
                    <a:lnTo>
                      <a:pt x="1062" y="6773"/>
                    </a:lnTo>
                    <a:lnTo>
                      <a:pt x="598" y="7968"/>
                    </a:lnTo>
                    <a:lnTo>
                      <a:pt x="266" y="9229"/>
                    </a:lnTo>
                    <a:lnTo>
                      <a:pt x="66" y="10624"/>
                    </a:lnTo>
                    <a:lnTo>
                      <a:pt x="0" y="12084"/>
                    </a:lnTo>
                    <a:lnTo>
                      <a:pt x="0" y="12084"/>
                    </a:lnTo>
                    <a:lnTo>
                      <a:pt x="66" y="13545"/>
                    </a:lnTo>
                    <a:lnTo>
                      <a:pt x="266" y="14940"/>
                    </a:lnTo>
                    <a:lnTo>
                      <a:pt x="598" y="16201"/>
                    </a:lnTo>
                    <a:lnTo>
                      <a:pt x="1062" y="17396"/>
                    </a:lnTo>
                    <a:lnTo>
                      <a:pt x="1594" y="18459"/>
                    </a:lnTo>
                    <a:lnTo>
                      <a:pt x="2191" y="19521"/>
                    </a:lnTo>
                    <a:lnTo>
                      <a:pt x="2921" y="20384"/>
                    </a:lnTo>
                    <a:lnTo>
                      <a:pt x="3785" y="21181"/>
                    </a:lnTo>
                    <a:lnTo>
                      <a:pt x="4648" y="21911"/>
                    </a:lnTo>
                    <a:lnTo>
                      <a:pt x="5577" y="22575"/>
                    </a:lnTo>
                    <a:lnTo>
                      <a:pt x="6573" y="23040"/>
                    </a:lnTo>
                    <a:lnTo>
                      <a:pt x="7569" y="23505"/>
                    </a:lnTo>
                    <a:lnTo>
                      <a:pt x="8632" y="23837"/>
                    </a:lnTo>
                    <a:lnTo>
                      <a:pt x="9760" y="24102"/>
                    </a:lnTo>
                    <a:lnTo>
                      <a:pt x="10889" y="24235"/>
                    </a:lnTo>
                    <a:lnTo>
                      <a:pt x="12018" y="24302"/>
                    </a:lnTo>
                    <a:lnTo>
                      <a:pt x="13080" y="24235"/>
                    </a:lnTo>
                    <a:lnTo>
                      <a:pt x="14209" y="24102"/>
                    </a:lnTo>
                    <a:lnTo>
                      <a:pt x="15338" y="23837"/>
                    </a:lnTo>
                    <a:lnTo>
                      <a:pt x="16400" y="23571"/>
                    </a:lnTo>
                    <a:lnTo>
                      <a:pt x="17396" y="23106"/>
                    </a:lnTo>
                    <a:lnTo>
                      <a:pt x="18392" y="22575"/>
                    </a:lnTo>
                    <a:lnTo>
                      <a:pt x="19322" y="21978"/>
                    </a:lnTo>
                    <a:lnTo>
                      <a:pt x="20185" y="21247"/>
                    </a:lnTo>
                    <a:lnTo>
                      <a:pt x="21048" y="20450"/>
                    </a:lnTo>
                    <a:lnTo>
                      <a:pt x="21778" y="19587"/>
                    </a:lnTo>
                    <a:lnTo>
                      <a:pt x="22376" y="18591"/>
                    </a:lnTo>
                    <a:lnTo>
                      <a:pt x="22907" y="17463"/>
                    </a:lnTo>
                    <a:lnTo>
                      <a:pt x="23372" y="16267"/>
                    </a:lnTo>
                    <a:lnTo>
                      <a:pt x="23704" y="15006"/>
                    </a:lnTo>
                    <a:lnTo>
                      <a:pt x="23903" y="13612"/>
                    </a:lnTo>
                    <a:lnTo>
                      <a:pt x="23969" y="12151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47" name="Google Shape;4347;g34ed79b00d1_0_4334"/>
              <p:cNvSpPr/>
              <p:nvPr/>
            </p:nvSpPr>
            <p:spPr>
              <a:xfrm>
                <a:off x="5212625" y="4510775"/>
                <a:ext cx="305450" cy="400075"/>
              </a:xfrm>
              <a:custGeom>
                <a:rect b="b" l="l" r="r" t="t"/>
                <a:pathLst>
                  <a:path extrusionOk="0" fill="none" h="16003" w="12218">
                    <a:moveTo>
                      <a:pt x="0" y="67"/>
                    </a:moveTo>
                    <a:lnTo>
                      <a:pt x="0" y="67"/>
                    </a:lnTo>
                    <a:lnTo>
                      <a:pt x="4316" y="1"/>
                    </a:lnTo>
                    <a:lnTo>
                      <a:pt x="5312" y="1"/>
                    </a:lnTo>
                    <a:lnTo>
                      <a:pt x="6308" y="67"/>
                    </a:lnTo>
                    <a:lnTo>
                      <a:pt x="7237" y="200"/>
                    </a:lnTo>
                    <a:lnTo>
                      <a:pt x="8167" y="333"/>
                    </a:lnTo>
                    <a:lnTo>
                      <a:pt x="8964" y="532"/>
                    </a:lnTo>
                    <a:lnTo>
                      <a:pt x="9694" y="864"/>
                    </a:lnTo>
                    <a:lnTo>
                      <a:pt x="10358" y="1262"/>
                    </a:lnTo>
                    <a:lnTo>
                      <a:pt x="10889" y="1727"/>
                    </a:lnTo>
                    <a:lnTo>
                      <a:pt x="11088" y="2059"/>
                    </a:lnTo>
                    <a:lnTo>
                      <a:pt x="11354" y="2325"/>
                    </a:lnTo>
                    <a:lnTo>
                      <a:pt x="11487" y="2723"/>
                    </a:lnTo>
                    <a:lnTo>
                      <a:pt x="11686" y="3055"/>
                    </a:lnTo>
                    <a:lnTo>
                      <a:pt x="11752" y="3520"/>
                    </a:lnTo>
                    <a:lnTo>
                      <a:pt x="11885" y="3918"/>
                    </a:lnTo>
                    <a:lnTo>
                      <a:pt x="11952" y="4981"/>
                    </a:lnTo>
                    <a:lnTo>
                      <a:pt x="11952" y="4981"/>
                    </a:lnTo>
                    <a:lnTo>
                      <a:pt x="11885" y="5844"/>
                    </a:lnTo>
                    <a:lnTo>
                      <a:pt x="11686" y="6640"/>
                    </a:lnTo>
                    <a:lnTo>
                      <a:pt x="11420" y="7371"/>
                    </a:lnTo>
                    <a:lnTo>
                      <a:pt x="11088" y="7968"/>
                    </a:lnTo>
                    <a:lnTo>
                      <a:pt x="10624" y="8433"/>
                    </a:lnTo>
                    <a:lnTo>
                      <a:pt x="10093" y="8898"/>
                    </a:lnTo>
                    <a:lnTo>
                      <a:pt x="9495" y="9230"/>
                    </a:lnTo>
                    <a:lnTo>
                      <a:pt x="8765" y="9496"/>
                    </a:lnTo>
                    <a:lnTo>
                      <a:pt x="12217" y="16003"/>
                    </a:lnTo>
                    <a:lnTo>
                      <a:pt x="8897" y="16003"/>
                    </a:lnTo>
                    <a:lnTo>
                      <a:pt x="5710" y="9894"/>
                    </a:lnTo>
                    <a:lnTo>
                      <a:pt x="3187" y="9894"/>
                    </a:lnTo>
                    <a:lnTo>
                      <a:pt x="3187" y="16003"/>
                    </a:lnTo>
                    <a:lnTo>
                      <a:pt x="0" y="16003"/>
                    </a:lnTo>
                    <a:lnTo>
                      <a:pt x="0" y="67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48" name="Google Shape;4348;g34ed79b00d1_0_4334"/>
              <p:cNvSpPr/>
              <p:nvPr/>
            </p:nvSpPr>
            <p:spPr>
              <a:xfrm>
                <a:off x="5292300" y="4582150"/>
                <a:ext cx="139450" cy="116225"/>
              </a:xfrm>
              <a:custGeom>
                <a:rect b="b" l="l" r="r" t="t"/>
                <a:pathLst>
                  <a:path extrusionOk="0" fill="none" h="4649" w="5578">
                    <a:moveTo>
                      <a:pt x="5578" y="2258"/>
                    </a:moveTo>
                    <a:lnTo>
                      <a:pt x="5578" y="2258"/>
                    </a:lnTo>
                    <a:lnTo>
                      <a:pt x="5578" y="1860"/>
                    </a:lnTo>
                    <a:lnTo>
                      <a:pt x="5445" y="1462"/>
                    </a:lnTo>
                    <a:lnTo>
                      <a:pt x="5312" y="1130"/>
                    </a:lnTo>
                    <a:lnTo>
                      <a:pt x="5113" y="798"/>
                    </a:lnTo>
                    <a:lnTo>
                      <a:pt x="4847" y="598"/>
                    </a:lnTo>
                    <a:lnTo>
                      <a:pt x="4582" y="399"/>
                    </a:lnTo>
                    <a:lnTo>
                      <a:pt x="4183" y="266"/>
                    </a:lnTo>
                    <a:lnTo>
                      <a:pt x="3851" y="200"/>
                    </a:lnTo>
                    <a:lnTo>
                      <a:pt x="2988" y="67"/>
                    </a:lnTo>
                    <a:lnTo>
                      <a:pt x="2059" y="1"/>
                    </a:lnTo>
                    <a:lnTo>
                      <a:pt x="0" y="1"/>
                    </a:lnTo>
                    <a:lnTo>
                      <a:pt x="0" y="4649"/>
                    </a:lnTo>
                    <a:lnTo>
                      <a:pt x="0" y="4649"/>
                    </a:lnTo>
                    <a:lnTo>
                      <a:pt x="2059" y="4649"/>
                    </a:lnTo>
                    <a:lnTo>
                      <a:pt x="2988" y="4582"/>
                    </a:lnTo>
                    <a:lnTo>
                      <a:pt x="3851" y="4516"/>
                    </a:lnTo>
                    <a:lnTo>
                      <a:pt x="4250" y="4383"/>
                    </a:lnTo>
                    <a:lnTo>
                      <a:pt x="4582" y="4250"/>
                    </a:lnTo>
                    <a:lnTo>
                      <a:pt x="4847" y="4051"/>
                    </a:lnTo>
                    <a:lnTo>
                      <a:pt x="5113" y="3852"/>
                    </a:lnTo>
                    <a:lnTo>
                      <a:pt x="5312" y="3520"/>
                    </a:lnTo>
                    <a:lnTo>
                      <a:pt x="5445" y="3188"/>
                    </a:lnTo>
                    <a:lnTo>
                      <a:pt x="5578" y="2790"/>
                    </a:lnTo>
                    <a:lnTo>
                      <a:pt x="5578" y="2258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49" name="Google Shape;4349;g34ed79b00d1_0_4334"/>
              <p:cNvSpPr/>
              <p:nvPr/>
            </p:nvSpPr>
            <p:spPr>
              <a:xfrm>
                <a:off x="1703525" y="4240200"/>
                <a:ext cx="1075650" cy="1236675"/>
              </a:xfrm>
              <a:custGeom>
                <a:rect b="b" l="l" r="r" t="t"/>
                <a:pathLst>
                  <a:path extrusionOk="0" h="49467" w="43026">
                    <a:moveTo>
                      <a:pt x="0" y="1"/>
                    </a:moveTo>
                    <a:lnTo>
                      <a:pt x="0" y="49467"/>
                    </a:lnTo>
                    <a:lnTo>
                      <a:pt x="43026" y="24634"/>
                    </a:lnTo>
                    <a:lnTo>
                      <a:pt x="39905" y="23904"/>
                    </a:lnTo>
                    <a:lnTo>
                      <a:pt x="36917" y="23041"/>
                    </a:lnTo>
                    <a:lnTo>
                      <a:pt x="33929" y="22111"/>
                    </a:lnTo>
                    <a:lnTo>
                      <a:pt x="30942" y="21049"/>
                    </a:lnTo>
                    <a:lnTo>
                      <a:pt x="28020" y="19854"/>
                    </a:lnTo>
                    <a:lnTo>
                      <a:pt x="25165" y="18592"/>
                    </a:lnTo>
                    <a:lnTo>
                      <a:pt x="22376" y="17198"/>
                    </a:lnTo>
                    <a:lnTo>
                      <a:pt x="19654" y="15671"/>
                    </a:lnTo>
                    <a:lnTo>
                      <a:pt x="16932" y="14077"/>
                    </a:lnTo>
                    <a:lnTo>
                      <a:pt x="14342" y="12351"/>
                    </a:lnTo>
                    <a:lnTo>
                      <a:pt x="11753" y="10558"/>
                    </a:lnTo>
                    <a:lnTo>
                      <a:pt x="9296" y="8633"/>
                    </a:lnTo>
                    <a:lnTo>
                      <a:pt x="6839" y="6641"/>
                    </a:lnTo>
                    <a:lnTo>
                      <a:pt x="4515" y="4516"/>
                    </a:lnTo>
                    <a:lnTo>
                      <a:pt x="2258" y="232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50" name="Google Shape;4350;g34ed79b00d1_0_4334"/>
              <p:cNvSpPr/>
              <p:nvPr/>
            </p:nvSpPr>
            <p:spPr>
              <a:xfrm>
                <a:off x="1703525" y="4240200"/>
                <a:ext cx="1075650" cy="1236675"/>
              </a:xfrm>
              <a:custGeom>
                <a:rect b="b" l="l" r="r" t="t"/>
                <a:pathLst>
                  <a:path extrusionOk="0" fill="none" h="49467" w="43026">
                    <a:moveTo>
                      <a:pt x="0" y="1"/>
                    </a:moveTo>
                    <a:lnTo>
                      <a:pt x="0" y="49467"/>
                    </a:lnTo>
                    <a:lnTo>
                      <a:pt x="43026" y="24634"/>
                    </a:lnTo>
                    <a:lnTo>
                      <a:pt x="43026" y="24634"/>
                    </a:lnTo>
                    <a:lnTo>
                      <a:pt x="39905" y="23904"/>
                    </a:lnTo>
                    <a:lnTo>
                      <a:pt x="36917" y="23041"/>
                    </a:lnTo>
                    <a:lnTo>
                      <a:pt x="33929" y="22111"/>
                    </a:lnTo>
                    <a:lnTo>
                      <a:pt x="30942" y="21049"/>
                    </a:lnTo>
                    <a:lnTo>
                      <a:pt x="28020" y="19854"/>
                    </a:lnTo>
                    <a:lnTo>
                      <a:pt x="25165" y="18592"/>
                    </a:lnTo>
                    <a:lnTo>
                      <a:pt x="22376" y="17198"/>
                    </a:lnTo>
                    <a:lnTo>
                      <a:pt x="19654" y="15671"/>
                    </a:lnTo>
                    <a:lnTo>
                      <a:pt x="16932" y="14077"/>
                    </a:lnTo>
                    <a:lnTo>
                      <a:pt x="14342" y="12351"/>
                    </a:lnTo>
                    <a:lnTo>
                      <a:pt x="11753" y="10558"/>
                    </a:lnTo>
                    <a:lnTo>
                      <a:pt x="9296" y="8633"/>
                    </a:lnTo>
                    <a:lnTo>
                      <a:pt x="6839" y="6641"/>
                    </a:lnTo>
                    <a:lnTo>
                      <a:pt x="4515" y="4516"/>
                    </a:lnTo>
                    <a:lnTo>
                      <a:pt x="2258" y="2325"/>
                    </a:lnTo>
                    <a:lnTo>
                      <a:pt x="0" y="1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51" name="Google Shape;4351;g34ed79b00d1_0_4334"/>
              <p:cNvSpPr/>
              <p:nvPr/>
            </p:nvSpPr>
            <p:spPr>
              <a:xfrm>
                <a:off x="1703525" y="238125"/>
                <a:ext cx="1067350" cy="1228375"/>
              </a:xfrm>
              <a:custGeom>
                <a:rect b="b" l="l" r="r" t="t"/>
                <a:pathLst>
                  <a:path extrusionOk="0" h="49135" w="42694">
                    <a:moveTo>
                      <a:pt x="0" y="0"/>
                    </a:moveTo>
                    <a:lnTo>
                      <a:pt x="0" y="49134"/>
                    </a:lnTo>
                    <a:lnTo>
                      <a:pt x="2324" y="46744"/>
                    </a:lnTo>
                    <a:lnTo>
                      <a:pt x="4648" y="44486"/>
                    </a:lnTo>
                    <a:lnTo>
                      <a:pt x="7105" y="42362"/>
                    </a:lnTo>
                    <a:lnTo>
                      <a:pt x="9628" y="40303"/>
                    </a:lnTo>
                    <a:lnTo>
                      <a:pt x="12151" y="38378"/>
                    </a:lnTo>
                    <a:lnTo>
                      <a:pt x="14741" y="36585"/>
                    </a:lnTo>
                    <a:lnTo>
                      <a:pt x="17397" y="34859"/>
                    </a:lnTo>
                    <a:lnTo>
                      <a:pt x="20119" y="33265"/>
                    </a:lnTo>
                    <a:lnTo>
                      <a:pt x="22841" y="31804"/>
                    </a:lnTo>
                    <a:lnTo>
                      <a:pt x="25630" y="30410"/>
                    </a:lnTo>
                    <a:lnTo>
                      <a:pt x="28418" y="29148"/>
                    </a:lnTo>
                    <a:lnTo>
                      <a:pt x="31274" y="28020"/>
                    </a:lnTo>
                    <a:lnTo>
                      <a:pt x="34129" y="27024"/>
                    </a:lnTo>
                    <a:lnTo>
                      <a:pt x="36984" y="26094"/>
                    </a:lnTo>
                    <a:lnTo>
                      <a:pt x="39839" y="25297"/>
                    </a:lnTo>
                    <a:lnTo>
                      <a:pt x="42694" y="2463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52" name="Google Shape;4352;g34ed79b00d1_0_4334"/>
              <p:cNvSpPr/>
              <p:nvPr/>
            </p:nvSpPr>
            <p:spPr>
              <a:xfrm>
                <a:off x="1703525" y="238125"/>
                <a:ext cx="1067350" cy="1228375"/>
              </a:xfrm>
              <a:custGeom>
                <a:rect b="b" l="l" r="r" t="t"/>
                <a:pathLst>
                  <a:path extrusionOk="0" fill="none" h="49135" w="42694">
                    <a:moveTo>
                      <a:pt x="42694" y="24633"/>
                    </a:moveTo>
                    <a:lnTo>
                      <a:pt x="0" y="0"/>
                    </a:lnTo>
                    <a:lnTo>
                      <a:pt x="0" y="49134"/>
                    </a:lnTo>
                    <a:lnTo>
                      <a:pt x="0" y="49134"/>
                    </a:lnTo>
                    <a:lnTo>
                      <a:pt x="2324" y="46744"/>
                    </a:lnTo>
                    <a:lnTo>
                      <a:pt x="4648" y="44486"/>
                    </a:lnTo>
                    <a:lnTo>
                      <a:pt x="7105" y="42362"/>
                    </a:lnTo>
                    <a:lnTo>
                      <a:pt x="9628" y="40303"/>
                    </a:lnTo>
                    <a:lnTo>
                      <a:pt x="12151" y="38378"/>
                    </a:lnTo>
                    <a:lnTo>
                      <a:pt x="14741" y="36585"/>
                    </a:lnTo>
                    <a:lnTo>
                      <a:pt x="17397" y="34859"/>
                    </a:lnTo>
                    <a:lnTo>
                      <a:pt x="20119" y="33265"/>
                    </a:lnTo>
                    <a:lnTo>
                      <a:pt x="22841" y="31804"/>
                    </a:lnTo>
                    <a:lnTo>
                      <a:pt x="25630" y="30410"/>
                    </a:lnTo>
                    <a:lnTo>
                      <a:pt x="28418" y="29148"/>
                    </a:lnTo>
                    <a:lnTo>
                      <a:pt x="31274" y="28020"/>
                    </a:lnTo>
                    <a:lnTo>
                      <a:pt x="34129" y="27024"/>
                    </a:lnTo>
                    <a:lnTo>
                      <a:pt x="36984" y="26094"/>
                    </a:lnTo>
                    <a:lnTo>
                      <a:pt x="39839" y="25297"/>
                    </a:lnTo>
                    <a:lnTo>
                      <a:pt x="42694" y="24633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53" name="Google Shape;4353;g34ed79b00d1_0_4334"/>
              <p:cNvSpPr/>
              <p:nvPr/>
            </p:nvSpPr>
            <p:spPr>
              <a:xfrm>
                <a:off x="5162825" y="2236675"/>
                <a:ext cx="1077300" cy="1243300"/>
              </a:xfrm>
              <a:custGeom>
                <a:rect b="b" l="l" r="r" t="t"/>
                <a:pathLst>
                  <a:path extrusionOk="0" h="49732" w="43092">
                    <a:moveTo>
                      <a:pt x="133" y="0"/>
                    </a:moveTo>
                    <a:lnTo>
                      <a:pt x="996" y="3055"/>
                    </a:lnTo>
                    <a:lnTo>
                      <a:pt x="1793" y="6109"/>
                    </a:lnTo>
                    <a:lnTo>
                      <a:pt x="2457" y="9163"/>
                    </a:lnTo>
                    <a:lnTo>
                      <a:pt x="2988" y="12284"/>
                    </a:lnTo>
                    <a:lnTo>
                      <a:pt x="3386" y="15405"/>
                    </a:lnTo>
                    <a:lnTo>
                      <a:pt x="3718" y="18525"/>
                    </a:lnTo>
                    <a:lnTo>
                      <a:pt x="3851" y="21646"/>
                    </a:lnTo>
                    <a:lnTo>
                      <a:pt x="3918" y="24833"/>
                    </a:lnTo>
                    <a:lnTo>
                      <a:pt x="3851" y="27954"/>
                    </a:lnTo>
                    <a:lnTo>
                      <a:pt x="3652" y="31074"/>
                    </a:lnTo>
                    <a:lnTo>
                      <a:pt x="3386" y="34261"/>
                    </a:lnTo>
                    <a:lnTo>
                      <a:pt x="2922" y="37382"/>
                    </a:lnTo>
                    <a:lnTo>
                      <a:pt x="2391" y="40503"/>
                    </a:lnTo>
                    <a:lnTo>
                      <a:pt x="1727" y="43557"/>
                    </a:lnTo>
                    <a:lnTo>
                      <a:pt x="930" y="46678"/>
                    </a:lnTo>
                    <a:lnTo>
                      <a:pt x="0" y="49732"/>
                    </a:lnTo>
                    <a:lnTo>
                      <a:pt x="43092" y="24833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54" name="Google Shape;4354;g34ed79b00d1_0_4334"/>
              <p:cNvSpPr/>
              <p:nvPr/>
            </p:nvSpPr>
            <p:spPr>
              <a:xfrm>
                <a:off x="2412325" y="1011650"/>
                <a:ext cx="1185200" cy="212500"/>
              </a:xfrm>
              <a:custGeom>
                <a:rect b="b" l="l" r="r" t="t"/>
                <a:pathLst>
                  <a:path extrusionOk="0" h="8500" w="47408">
                    <a:moveTo>
                      <a:pt x="33730" y="0"/>
                    </a:moveTo>
                    <a:lnTo>
                      <a:pt x="30410" y="67"/>
                    </a:lnTo>
                    <a:lnTo>
                      <a:pt x="27223" y="199"/>
                    </a:lnTo>
                    <a:lnTo>
                      <a:pt x="24036" y="531"/>
                    </a:lnTo>
                    <a:lnTo>
                      <a:pt x="20982" y="863"/>
                    </a:lnTo>
                    <a:lnTo>
                      <a:pt x="17994" y="1395"/>
                    </a:lnTo>
                    <a:lnTo>
                      <a:pt x="15072" y="1926"/>
                    </a:lnTo>
                    <a:lnTo>
                      <a:pt x="12284" y="2590"/>
                    </a:lnTo>
                    <a:lnTo>
                      <a:pt x="9561" y="3320"/>
                    </a:lnTo>
                    <a:lnTo>
                      <a:pt x="6972" y="4050"/>
                    </a:lnTo>
                    <a:lnTo>
                      <a:pt x="4515" y="4914"/>
                    </a:lnTo>
                    <a:lnTo>
                      <a:pt x="2191" y="5710"/>
                    </a:lnTo>
                    <a:lnTo>
                      <a:pt x="0" y="6640"/>
                    </a:lnTo>
                    <a:lnTo>
                      <a:pt x="1195" y="6374"/>
                    </a:lnTo>
                    <a:lnTo>
                      <a:pt x="2590" y="6242"/>
                    </a:lnTo>
                    <a:lnTo>
                      <a:pt x="4050" y="6109"/>
                    </a:lnTo>
                    <a:lnTo>
                      <a:pt x="5644" y="6042"/>
                    </a:lnTo>
                    <a:lnTo>
                      <a:pt x="7304" y="6042"/>
                    </a:lnTo>
                    <a:lnTo>
                      <a:pt x="9030" y="6109"/>
                    </a:lnTo>
                    <a:lnTo>
                      <a:pt x="10823" y="6175"/>
                    </a:lnTo>
                    <a:lnTo>
                      <a:pt x="12616" y="6308"/>
                    </a:lnTo>
                    <a:lnTo>
                      <a:pt x="16201" y="6706"/>
                    </a:lnTo>
                    <a:lnTo>
                      <a:pt x="19720" y="7171"/>
                    </a:lnTo>
                    <a:lnTo>
                      <a:pt x="22907" y="7769"/>
                    </a:lnTo>
                    <a:lnTo>
                      <a:pt x="24368" y="8101"/>
                    </a:lnTo>
                    <a:lnTo>
                      <a:pt x="25696" y="8499"/>
                    </a:lnTo>
                    <a:lnTo>
                      <a:pt x="26758" y="7702"/>
                    </a:lnTo>
                    <a:lnTo>
                      <a:pt x="27887" y="6972"/>
                    </a:lnTo>
                    <a:lnTo>
                      <a:pt x="29016" y="6242"/>
                    </a:lnTo>
                    <a:lnTo>
                      <a:pt x="30211" y="5578"/>
                    </a:lnTo>
                    <a:lnTo>
                      <a:pt x="31472" y="4980"/>
                    </a:lnTo>
                    <a:lnTo>
                      <a:pt x="32800" y="4382"/>
                    </a:lnTo>
                    <a:lnTo>
                      <a:pt x="34128" y="3918"/>
                    </a:lnTo>
                    <a:lnTo>
                      <a:pt x="35523" y="3386"/>
                    </a:lnTo>
                    <a:lnTo>
                      <a:pt x="36983" y="2988"/>
                    </a:lnTo>
                    <a:lnTo>
                      <a:pt x="38378" y="2590"/>
                    </a:lnTo>
                    <a:lnTo>
                      <a:pt x="39905" y="2258"/>
                    </a:lnTo>
                    <a:lnTo>
                      <a:pt x="41366" y="1992"/>
                    </a:lnTo>
                    <a:lnTo>
                      <a:pt x="42893" y="1726"/>
                    </a:lnTo>
                    <a:lnTo>
                      <a:pt x="44353" y="1527"/>
                    </a:lnTo>
                    <a:lnTo>
                      <a:pt x="45881" y="1395"/>
                    </a:lnTo>
                    <a:lnTo>
                      <a:pt x="47408" y="1262"/>
                    </a:lnTo>
                    <a:lnTo>
                      <a:pt x="45681" y="996"/>
                    </a:lnTo>
                    <a:lnTo>
                      <a:pt x="43955" y="731"/>
                    </a:lnTo>
                    <a:lnTo>
                      <a:pt x="40502" y="332"/>
                    </a:lnTo>
                    <a:lnTo>
                      <a:pt x="37116" y="133"/>
                    </a:lnTo>
                    <a:lnTo>
                      <a:pt x="3373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55" name="Google Shape;4355;g34ed79b00d1_0_4334"/>
              <p:cNvSpPr/>
              <p:nvPr/>
            </p:nvSpPr>
            <p:spPr>
              <a:xfrm>
                <a:off x="2412325" y="1011650"/>
                <a:ext cx="1185200" cy="212500"/>
              </a:xfrm>
              <a:custGeom>
                <a:rect b="b" l="l" r="r" t="t"/>
                <a:pathLst>
                  <a:path extrusionOk="0" fill="none" h="8500" w="47408">
                    <a:moveTo>
                      <a:pt x="0" y="6640"/>
                    </a:moveTo>
                    <a:lnTo>
                      <a:pt x="0" y="6640"/>
                    </a:lnTo>
                    <a:lnTo>
                      <a:pt x="1195" y="6374"/>
                    </a:lnTo>
                    <a:lnTo>
                      <a:pt x="2590" y="6242"/>
                    </a:lnTo>
                    <a:lnTo>
                      <a:pt x="4050" y="6109"/>
                    </a:lnTo>
                    <a:lnTo>
                      <a:pt x="5644" y="6042"/>
                    </a:lnTo>
                    <a:lnTo>
                      <a:pt x="7304" y="6042"/>
                    </a:lnTo>
                    <a:lnTo>
                      <a:pt x="9030" y="6109"/>
                    </a:lnTo>
                    <a:lnTo>
                      <a:pt x="10823" y="6175"/>
                    </a:lnTo>
                    <a:lnTo>
                      <a:pt x="12616" y="6308"/>
                    </a:lnTo>
                    <a:lnTo>
                      <a:pt x="16201" y="6706"/>
                    </a:lnTo>
                    <a:lnTo>
                      <a:pt x="19720" y="7171"/>
                    </a:lnTo>
                    <a:lnTo>
                      <a:pt x="22907" y="7769"/>
                    </a:lnTo>
                    <a:lnTo>
                      <a:pt x="24368" y="8101"/>
                    </a:lnTo>
                    <a:lnTo>
                      <a:pt x="25696" y="8499"/>
                    </a:lnTo>
                    <a:lnTo>
                      <a:pt x="25696" y="8499"/>
                    </a:lnTo>
                    <a:lnTo>
                      <a:pt x="26758" y="7702"/>
                    </a:lnTo>
                    <a:lnTo>
                      <a:pt x="27887" y="6972"/>
                    </a:lnTo>
                    <a:lnTo>
                      <a:pt x="29016" y="6242"/>
                    </a:lnTo>
                    <a:lnTo>
                      <a:pt x="30211" y="5578"/>
                    </a:lnTo>
                    <a:lnTo>
                      <a:pt x="31472" y="4980"/>
                    </a:lnTo>
                    <a:lnTo>
                      <a:pt x="32800" y="4382"/>
                    </a:lnTo>
                    <a:lnTo>
                      <a:pt x="34128" y="3918"/>
                    </a:lnTo>
                    <a:lnTo>
                      <a:pt x="35523" y="3386"/>
                    </a:lnTo>
                    <a:lnTo>
                      <a:pt x="36983" y="2988"/>
                    </a:lnTo>
                    <a:lnTo>
                      <a:pt x="38378" y="2590"/>
                    </a:lnTo>
                    <a:lnTo>
                      <a:pt x="39905" y="2258"/>
                    </a:lnTo>
                    <a:lnTo>
                      <a:pt x="41366" y="1992"/>
                    </a:lnTo>
                    <a:lnTo>
                      <a:pt x="42893" y="1726"/>
                    </a:lnTo>
                    <a:lnTo>
                      <a:pt x="44353" y="1527"/>
                    </a:lnTo>
                    <a:lnTo>
                      <a:pt x="45881" y="1395"/>
                    </a:lnTo>
                    <a:lnTo>
                      <a:pt x="47408" y="1262"/>
                    </a:lnTo>
                    <a:lnTo>
                      <a:pt x="47408" y="1262"/>
                    </a:lnTo>
                    <a:lnTo>
                      <a:pt x="45681" y="996"/>
                    </a:lnTo>
                    <a:lnTo>
                      <a:pt x="43955" y="731"/>
                    </a:lnTo>
                    <a:lnTo>
                      <a:pt x="40502" y="332"/>
                    </a:lnTo>
                    <a:lnTo>
                      <a:pt x="37116" y="133"/>
                    </a:lnTo>
                    <a:lnTo>
                      <a:pt x="33730" y="0"/>
                    </a:lnTo>
                    <a:lnTo>
                      <a:pt x="30410" y="67"/>
                    </a:lnTo>
                    <a:lnTo>
                      <a:pt x="27223" y="199"/>
                    </a:lnTo>
                    <a:lnTo>
                      <a:pt x="24036" y="531"/>
                    </a:lnTo>
                    <a:lnTo>
                      <a:pt x="20982" y="863"/>
                    </a:lnTo>
                    <a:lnTo>
                      <a:pt x="17994" y="1395"/>
                    </a:lnTo>
                    <a:lnTo>
                      <a:pt x="15072" y="1926"/>
                    </a:lnTo>
                    <a:lnTo>
                      <a:pt x="12284" y="2590"/>
                    </a:lnTo>
                    <a:lnTo>
                      <a:pt x="9561" y="3320"/>
                    </a:lnTo>
                    <a:lnTo>
                      <a:pt x="6972" y="4050"/>
                    </a:lnTo>
                    <a:lnTo>
                      <a:pt x="4515" y="4914"/>
                    </a:lnTo>
                    <a:lnTo>
                      <a:pt x="2191" y="5710"/>
                    </a:lnTo>
                    <a:lnTo>
                      <a:pt x="0" y="664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56" name="Google Shape;4356;g34ed79b00d1_0_4334"/>
              <p:cNvSpPr/>
              <p:nvPr/>
            </p:nvSpPr>
            <p:spPr>
              <a:xfrm>
                <a:off x="2565025" y="2533800"/>
                <a:ext cx="1894000" cy="1138750"/>
              </a:xfrm>
              <a:custGeom>
                <a:rect b="b" l="l" r="r" t="t"/>
                <a:pathLst>
                  <a:path extrusionOk="0" h="45550" w="75760">
                    <a:moveTo>
                      <a:pt x="23904" y="1"/>
                    </a:moveTo>
                    <a:lnTo>
                      <a:pt x="20650" y="3453"/>
                    </a:lnTo>
                    <a:lnTo>
                      <a:pt x="17330" y="7171"/>
                    </a:lnTo>
                    <a:lnTo>
                      <a:pt x="14143" y="10956"/>
                    </a:lnTo>
                    <a:lnTo>
                      <a:pt x="11089" y="14807"/>
                    </a:lnTo>
                    <a:lnTo>
                      <a:pt x="8101" y="18725"/>
                    </a:lnTo>
                    <a:lnTo>
                      <a:pt x="5246" y="22708"/>
                    </a:lnTo>
                    <a:lnTo>
                      <a:pt x="2524" y="26559"/>
                    </a:lnTo>
                    <a:lnTo>
                      <a:pt x="1" y="30411"/>
                    </a:lnTo>
                    <a:lnTo>
                      <a:pt x="1993" y="31938"/>
                    </a:lnTo>
                    <a:lnTo>
                      <a:pt x="3984" y="33398"/>
                    </a:lnTo>
                    <a:lnTo>
                      <a:pt x="6109" y="34793"/>
                    </a:lnTo>
                    <a:lnTo>
                      <a:pt x="8300" y="36121"/>
                    </a:lnTo>
                    <a:lnTo>
                      <a:pt x="10558" y="37316"/>
                    </a:lnTo>
                    <a:lnTo>
                      <a:pt x="12815" y="38511"/>
                    </a:lnTo>
                    <a:lnTo>
                      <a:pt x="15139" y="39573"/>
                    </a:lnTo>
                    <a:lnTo>
                      <a:pt x="17529" y="40569"/>
                    </a:lnTo>
                    <a:lnTo>
                      <a:pt x="19986" y="41432"/>
                    </a:lnTo>
                    <a:lnTo>
                      <a:pt x="22443" y="42296"/>
                    </a:lnTo>
                    <a:lnTo>
                      <a:pt x="24900" y="43026"/>
                    </a:lnTo>
                    <a:lnTo>
                      <a:pt x="27423" y="43690"/>
                    </a:lnTo>
                    <a:lnTo>
                      <a:pt x="30012" y="44221"/>
                    </a:lnTo>
                    <a:lnTo>
                      <a:pt x="32535" y="44686"/>
                    </a:lnTo>
                    <a:lnTo>
                      <a:pt x="35125" y="45018"/>
                    </a:lnTo>
                    <a:lnTo>
                      <a:pt x="37648" y="45350"/>
                    </a:lnTo>
                    <a:lnTo>
                      <a:pt x="40237" y="45483"/>
                    </a:lnTo>
                    <a:lnTo>
                      <a:pt x="42827" y="45549"/>
                    </a:lnTo>
                    <a:lnTo>
                      <a:pt x="45350" y="45549"/>
                    </a:lnTo>
                    <a:lnTo>
                      <a:pt x="47939" y="45416"/>
                    </a:lnTo>
                    <a:lnTo>
                      <a:pt x="50462" y="45217"/>
                    </a:lnTo>
                    <a:lnTo>
                      <a:pt x="52986" y="44885"/>
                    </a:lnTo>
                    <a:lnTo>
                      <a:pt x="55442" y="44487"/>
                    </a:lnTo>
                    <a:lnTo>
                      <a:pt x="57899" y="43956"/>
                    </a:lnTo>
                    <a:lnTo>
                      <a:pt x="60289" y="43292"/>
                    </a:lnTo>
                    <a:lnTo>
                      <a:pt x="62680" y="42561"/>
                    </a:lnTo>
                    <a:lnTo>
                      <a:pt x="65003" y="41698"/>
                    </a:lnTo>
                    <a:lnTo>
                      <a:pt x="67261" y="40702"/>
                    </a:lnTo>
                    <a:lnTo>
                      <a:pt x="69518" y="39640"/>
                    </a:lnTo>
                    <a:lnTo>
                      <a:pt x="71643" y="38445"/>
                    </a:lnTo>
                    <a:lnTo>
                      <a:pt x="73768" y="37117"/>
                    </a:lnTo>
                    <a:lnTo>
                      <a:pt x="75760" y="35656"/>
                    </a:lnTo>
                    <a:lnTo>
                      <a:pt x="75361" y="32270"/>
                    </a:lnTo>
                    <a:lnTo>
                      <a:pt x="74764" y="28883"/>
                    </a:lnTo>
                    <a:lnTo>
                      <a:pt x="74166" y="25431"/>
                    </a:lnTo>
                    <a:lnTo>
                      <a:pt x="73370" y="21978"/>
                    </a:lnTo>
                    <a:lnTo>
                      <a:pt x="72440" y="18525"/>
                    </a:lnTo>
                    <a:lnTo>
                      <a:pt x="71444" y="15073"/>
                    </a:lnTo>
                    <a:lnTo>
                      <a:pt x="70315" y="11620"/>
                    </a:lnTo>
                    <a:lnTo>
                      <a:pt x="69054" y="8167"/>
                    </a:lnTo>
                    <a:lnTo>
                      <a:pt x="67659" y="8765"/>
                    </a:lnTo>
                    <a:lnTo>
                      <a:pt x="66265" y="9296"/>
                    </a:lnTo>
                    <a:lnTo>
                      <a:pt x="64804" y="9761"/>
                    </a:lnTo>
                    <a:lnTo>
                      <a:pt x="63410" y="10159"/>
                    </a:lnTo>
                    <a:lnTo>
                      <a:pt x="61949" y="10491"/>
                    </a:lnTo>
                    <a:lnTo>
                      <a:pt x="60488" y="10757"/>
                    </a:lnTo>
                    <a:lnTo>
                      <a:pt x="58961" y="11022"/>
                    </a:lnTo>
                    <a:lnTo>
                      <a:pt x="57501" y="11155"/>
                    </a:lnTo>
                    <a:lnTo>
                      <a:pt x="56040" y="11288"/>
                    </a:lnTo>
                    <a:lnTo>
                      <a:pt x="54513" y="11354"/>
                    </a:lnTo>
                    <a:lnTo>
                      <a:pt x="52986" y="11354"/>
                    </a:lnTo>
                    <a:lnTo>
                      <a:pt x="51525" y="11288"/>
                    </a:lnTo>
                    <a:lnTo>
                      <a:pt x="49998" y="11155"/>
                    </a:lnTo>
                    <a:lnTo>
                      <a:pt x="48537" y="11022"/>
                    </a:lnTo>
                    <a:lnTo>
                      <a:pt x="47010" y="10757"/>
                    </a:lnTo>
                    <a:lnTo>
                      <a:pt x="45549" y="10491"/>
                    </a:lnTo>
                    <a:lnTo>
                      <a:pt x="44088" y="10226"/>
                    </a:lnTo>
                    <a:lnTo>
                      <a:pt x="42561" y="9827"/>
                    </a:lnTo>
                    <a:lnTo>
                      <a:pt x="41100" y="9429"/>
                    </a:lnTo>
                    <a:lnTo>
                      <a:pt x="39706" y="8964"/>
                    </a:lnTo>
                    <a:lnTo>
                      <a:pt x="38245" y="8433"/>
                    </a:lnTo>
                    <a:lnTo>
                      <a:pt x="36851" y="7902"/>
                    </a:lnTo>
                    <a:lnTo>
                      <a:pt x="35457" y="7304"/>
                    </a:lnTo>
                    <a:lnTo>
                      <a:pt x="34062" y="6640"/>
                    </a:lnTo>
                    <a:lnTo>
                      <a:pt x="32668" y="5976"/>
                    </a:lnTo>
                    <a:lnTo>
                      <a:pt x="31340" y="5246"/>
                    </a:lnTo>
                    <a:lnTo>
                      <a:pt x="30079" y="4449"/>
                    </a:lnTo>
                    <a:lnTo>
                      <a:pt x="28751" y="3652"/>
                    </a:lnTo>
                    <a:lnTo>
                      <a:pt x="27489" y="2789"/>
                    </a:lnTo>
                    <a:lnTo>
                      <a:pt x="26294" y="1860"/>
                    </a:lnTo>
                    <a:lnTo>
                      <a:pt x="25099" y="930"/>
                    </a:lnTo>
                    <a:lnTo>
                      <a:pt x="2390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57" name="Google Shape;4357;g34ed79b00d1_0_4334"/>
              <p:cNvSpPr/>
              <p:nvPr/>
            </p:nvSpPr>
            <p:spPr>
              <a:xfrm>
                <a:off x="2565025" y="2533800"/>
                <a:ext cx="1894000" cy="1138750"/>
              </a:xfrm>
              <a:custGeom>
                <a:rect b="b" l="l" r="r" t="t"/>
                <a:pathLst>
                  <a:path extrusionOk="0" fill="none" h="45550" w="75760">
                    <a:moveTo>
                      <a:pt x="75760" y="35656"/>
                    </a:moveTo>
                    <a:lnTo>
                      <a:pt x="75760" y="35656"/>
                    </a:lnTo>
                    <a:lnTo>
                      <a:pt x="75361" y="32270"/>
                    </a:lnTo>
                    <a:lnTo>
                      <a:pt x="74764" y="28883"/>
                    </a:lnTo>
                    <a:lnTo>
                      <a:pt x="74166" y="25431"/>
                    </a:lnTo>
                    <a:lnTo>
                      <a:pt x="73370" y="21978"/>
                    </a:lnTo>
                    <a:lnTo>
                      <a:pt x="72440" y="18525"/>
                    </a:lnTo>
                    <a:lnTo>
                      <a:pt x="71444" y="15073"/>
                    </a:lnTo>
                    <a:lnTo>
                      <a:pt x="70315" y="11620"/>
                    </a:lnTo>
                    <a:lnTo>
                      <a:pt x="69054" y="8167"/>
                    </a:lnTo>
                    <a:lnTo>
                      <a:pt x="69054" y="8167"/>
                    </a:lnTo>
                    <a:lnTo>
                      <a:pt x="67659" y="8765"/>
                    </a:lnTo>
                    <a:lnTo>
                      <a:pt x="66265" y="9296"/>
                    </a:lnTo>
                    <a:lnTo>
                      <a:pt x="64804" y="9761"/>
                    </a:lnTo>
                    <a:lnTo>
                      <a:pt x="63410" y="10159"/>
                    </a:lnTo>
                    <a:lnTo>
                      <a:pt x="61949" y="10491"/>
                    </a:lnTo>
                    <a:lnTo>
                      <a:pt x="60488" y="10757"/>
                    </a:lnTo>
                    <a:lnTo>
                      <a:pt x="58961" y="11022"/>
                    </a:lnTo>
                    <a:lnTo>
                      <a:pt x="57501" y="11155"/>
                    </a:lnTo>
                    <a:lnTo>
                      <a:pt x="56040" y="11288"/>
                    </a:lnTo>
                    <a:lnTo>
                      <a:pt x="54513" y="11354"/>
                    </a:lnTo>
                    <a:lnTo>
                      <a:pt x="52986" y="11354"/>
                    </a:lnTo>
                    <a:lnTo>
                      <a:pt x="51525" y="11288"/>
                    </a:lnTo>
                    <a:lnTo>
                      <a:pt x="49998" y="11155"/>
                    </a:lnTo>
                    <a:lnTo>
                      <a:pt x="48537" y="11022"/>
                    </a:lnTo>
                    <a:lnTo>
                      <a:pt x="47010" y="10757"/>
                    </a:lnTo>
                    <a:lnTo>
                      <a:pt x="45549" y="10491"/>
                    </a:lnTo>
                    <a:lnTo>
                      <a:pt x="44088" y="10226"/>
                    </a:lnTo>
                    <a:lnTo>
                      <a:pt x="42561" y="9827"/>
                    </a:lnTo>
                    <a:lnTo>
                      <a:pt x="41100" y="9429"/>
                    </a:lnTo>
                    <a:lnTo>
                      <a:pt x="39706" y="8964"/>
                    </a:lnTo>
                    <a:lnTo>
                      <a:pt x="38245" y="8433"/>
                    </a:lnTo>
                    <a:lnTo>
                      <a:pt x="36851" y="7902"/>
                    </a:lnTo>
                    <a:lnTo>
                      <a:pt x="35457" y="7304"/>
                    </a:lnTo>
                    <a:lnTo>
                      <a:pt x="34062" y="6640"/>
                    </a:lnTo>
                    <a:lnTo>
                      <a:pt x="32668" y="5976"/>
                    </a:lnTo>
                    <a:lnTo>
                      <a:pt x="31340" y="5246"/>
                    </a:lnTo>
                    <a:lnTo>
                      <a:pt x="30079" y="4449"/>
                    </a:lnTo>
                    <a:lnTo>
                      <a:pt x="28751" y="3652"/>
                    </a:lnTo>
                    <a:lnTo>
                      <a:pt x="27489" y="2789"/>
                    </a:lnTo>
                    <a:lnTo>
                      <a:pt x="26294" y="1860"/>
                    </a:lnTo>
                    <a:lnTo>
                      <a:pt x="25099" y="930"/>
                    </a:lnTo>
                    <a:lnTo>
                      <a:pt x="23904" y="1"/>
                    </a:lnTo>
                    <a:lnTo>
                      <a:pt x="23904" y="1"/>
                    </a:lnTo>
                    <a:lnTo>
                      <a:pt x="20650" y="3453"/>
                    </a:lnTo>
                    <a:lnTo>
                      <a:pt x="17330" y="7171"/>
                    </a:lnTo>
                    <a:lnTo>
                      <a:pt x="14143" y="10956"/>
                    </a:lnTo>
                    <a:lnTo>
                      <a:pt x="11089" y="14807"/>
                    </a:lnTo>
                    <a:lnTo>
                      <a:pt x="8101" y="18725"/>
                    </a:lnTo>
                    <a:lnTo>
                      <a:pt x="5246" y="22708"/>
                    </a:lnTo>
                    <a:lnTo>
                      <a:pt x="2524" y="26559"/>
                    </a:lnTo>
                    <a:lnTo>
                      <a:pt x="1" y="30411"/>
                    </a:lnTo>
                    <a:lnTo>
                      <a:pt x="1" y="30411"/>
                    </a:lnTo>
                    <a:lnTo>
                      <a:pt x="1993" y="31938"/>
                    </a:lnTo>
                    <a:lnTo>
                      <a:pt x="3984" y="33398"/>
                    </a:lnTo>
                    <a:lnTo>
                      <a:pt x="6109" y="34793"/>
                    </a:lnTo>
                    <a:lnTo>
                      <a:pt x="8300" y="36121"/>
                    </a:lnTo>
                    <a:lnTo>
                      <a:pt x="10558" y="37316"/>
                    </a:lnTo>
                    <a:lnTo>
                      <a:pt x="12815" y="38511"/>
                    </a:lnTo>
                    <a:lnTo>
                      <a:pt x="15139" y="39573"/>
                    </a:lnTo>
                    <a:lnTo>
                      <a:pt x="17529" y="40569"/>
                    </a:lnTo>
                    <a:lnTo>
                      <a:pt x="19986" y="41432"/>
                    </a:lnTo>
                    <a:lnTo>
                      <a:pt x="22443" y="42296"/>
                    </a:lnTo>
                    <a:lnTo>
                      <a:pt x="24900" y="43026"/>
                    </a:lnTo>
                    <a:lnTo>
                      <a:pt x="27423" y="43690"/>
                    </a:lnTo>
                    <a:lnTo>
                      <a:pt x="30012" y="44221"/>
                    </a:lnTo>
                    <a:lnTo>
                      <a:pt x="32535" y="44686"/>
                    </a:lnTo>
                    <a:lnTo>
                      <a:pt x="35125" y="45018"/>
                    </a:lnTo>
                    <a:lnTo>
                      <a:pt x="37648" y="45350"/>
                    </a:lnTo>
                    <a:lnTo>
                      <a:pt x="40237" y="45483"/>
                    </a:lnTo>
                    <a:lnTo>
                      <a:pt x="42827" y="45549"/>
                    </a:lnTo>
                    <a:lnTo>
                      <a:pt x="45350" y="45549"/>
                    </a:lnTo>
                    <a:lnTo>
                      <a:pt x="47939" y="45416"/>
                    </a:lnTo>
                    <a:lnTo>
                      <a:pt x="50462" y="45217"/>
                    </a:lnTo>
                    <a:lnTo>
                      <a:pt x="52986" y="44885"/>
                    </a:lnTo>
                    <a:lnTo>
                      <a:pt x="55442" y="44487"/>
                    </a:lnTo>
                    <a:lnTo>
                      <a:pt x="57899" y="43956"/>
                    </a:lnTo>
                    <a:lnTo>
                      <a:pt x="60289" y="43292"/>
                    </a:lnTo>
                    <a:lnTo>
                      <a:pt x="62680" y="42561"/>
                    </a:lnTo>
                    <a:lnTo>
                      <a:pt x="65003" y="41698"/>
                    </a:lnTo>
                    <a:lnTo>
                      <a:pt x="67261" y="40702"/>
                    </a:lnTo>
                    <a:lnTo>
                      <a:pt x="69518" y="39640"/>
                    </a:lnTo>
                    <a:lnTo>
                      <a:pt x="71643" y="38445"/>
                    </a:lnTo>
                    <a:lnTo>
                      <a:pt x="73768" y="37117"/>
                    </a:lnTo>
                    <a:lnTo>
                      <a:pt x="75760" y="35656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58" name="Google Shape;4358;g34ed79b00d1_0_4334"/>
              <p:cNvSpPr/>
              <p:nvPr/>
            </p:nvSpPr>
            <p:spPr>
              <a:xfrm>
                <a:off x="1379850" y="1665650"/>
                <a:ext cx="903025" cy="2486600"/>
              </a:xfrm>
              <a:custGeom>
                <a:rect b="b" l="l" r="r" t="t"/>
                <a:pathLst>
                  <a:path extrusionOk="0" h="99464" w="36121">
                    <a:moveTo>
                      <a:pt x="17396" y="1"/>
                    </a:moveTo>
                    <a:lnTo>
                      <a:pt x="16267" y="1395"/>
                    </a:lnTo>
                    <a:lnTo>
                      <a:pt x="15139" y="2789"/>
                    </a:lnTo>
                    <a:lnTo>
                      <a:pt x="14076" y="4184"/>
                    </a:lnTo>
                    <a:lnTo>
                      <a:pt x="13080" y="5644"/>
                    </a:lnTo>
                    <a:lnTo>
                      <a:pt x="12084" y="7105"/>
                    </a:lnTo>
                    <a:lnTo>
                      <a:pt x="11155" y="8566"/>
                    </a:lnTo>
                    <a:lnTo>
                      <a:pt x="10225" y="10027"/>
                    </a:lnTo>
                    <a:lnTo>
                      <a:pt x="9362" y="11554"/>
                    </a:lnTo>
                    <a:lnTo>
                      <a:pt x="8565" y="13081"/>
                    </a:lnTo>
                    <a:lnTo>
                      <a:pt x="7768" y="14608"/>
                    </a:lnTo>
                    <a:lnTo>
                      <a:pt x="6972" y="16135"/>
                    </a:lnTo>
                    <a:lnTo>
                      <a:pt x="6308" y="17662"/>
                    </a:lnTo>
                    <a:lnTo>
                      <a:pt x="5644" y="19256"/>
                    </a:lnTo>
                    <a:lnTo>
                      <a:pt x="4980" y="20849"/>
                    </a:lnTo>
                    <a:lnTo>
                      <a:pt x="3851" y="24037"/>
                    </a:lnTo>
                    <a:lnTo>
                      <a:pt x="2789" y="27290"/>
                    </a:lnTo>
                    <a:lnTo>
                      <a:pt x="1992" y="30543"/>
                    </a:lnTo>
                    <a:lnTo>
                      <a:pt x="1262" y="33863"/>
                    </a:lnTo>
                    <a:lnTo>
                      <a:pt x="730" y="37183"/>
                    </a:lnTo>
                    <a:lnTo>
                      <a:pt x="332" y="40503"/>
                    </a:lnTo>
                    <a:lnTo>
                      <a:pt x="66" y="43823"/>
                    </a:lnTo>
                    <a:lnTo>
                      <a:pt x="0" y="47209"/>
                    </a:lnTo>
                    <a:lnTo>
                      <a:pt x="66" y="50529"/>
                    </a:lnTo>
                    <a:lnTo>
                      <a:pt x="266" y="53849"/>
                    </a:lnTo>
                    <a:lnTo>
                      <a:pt x="664" y="57169"/>
                    </a:lnTo>
                    <a:lnTo>
                      <a:pt x="1195" y="60489"/>
                    </a:lnTo>
                    <a:lnTo>
                      <a:pt x="1859" y="63809"/>
                    </a:lnTo>
                    <a:lnTo>
                      <a:pt x="2656" y="67062"/>
                    </a:lnTo>
                    <a:lnTo>
                      <a:pt x="3652" y="70316"/>
                    </a:lnTo>
                    <a:lnTo>
                      <a:pt x="4781" y="73503"/>
                    </a:lnTo>
                    <a:lnTo>
                      <a:pt x="6042" y="76623"/>
                    </a:lnTo>
                    <a:lnTo>
                      <a:pt x="6773" y="78150"/>
                    </a:lnTo>
                    <a:lnTo>
                      <a:pt x="7503" y="79678"/>
                    </a:lnTo>
                    <a:lnTo>
                      <a:pt x="8233" y="81205"/>
                    </a:lnTo>
                    <a:lnTo>
                      <a:pt x="9030" y="82732"/>
                    </a:lnTo>
                    <a:lnTo>
                      <a:pt x="9893" y="84259"/>
                    </a:lnTo>
                    <a:lnTo>
                      <a:pt x="10823" y="85720"/>
                    </a:lnTo>
                    <a:lnTo>
                      <a:pt x="11686" y="87180"/>
                    </a:lnTo>
                    <a:lnTo>
                      <a:pt x="12682" y="88641"/>
                    </a:lnTo>
                    <a:lnTo>
                      <a:pt x="13678" y="90036"/>
                    </a:lnTo>
                    <a:lnTo>
                      <a:pt x="14674" y="91430"/>
                    </a:lnTo>
                    <a:lnTo>
                      <a:pt x="15803" y="92824"/>
                    </a:lnTo>
                    <a:lnTo>
                      <a:pt x="16865" y="94219"/>
                    </a:lnTo>
                    <a:lnTo>
                      <a:pt x="17994" y="95546"/>
                    </a:lnTo>
                    <a:lnTo>
                      <a:pt x="19189" y="96874"/>
                    </a:lnTo>
                    <a:lnTo>
                      <a:pt x="20450" y="98202"/>
                    </a:lnTo>
                    <a:lnTo>
                      <a:pt x="21712" y="99464"/>
                    </a:lnTo>
                    <a:lnTo>
                      <a:pt x="22243" y="97339"/>
                    </a:lnTo>
                    <a:lnTo>
                      <a:pt x="22907" y="95215"/>
                    </a:lnTo>
                    <a:lnTo>
                      <a:pt x="23637" y="93090"/>
                    </a:lnTo>
                    <a:lnTo>
                      <a:pt x="24368" y="90965"/>
                    </a:lnTo>
                    <a:lnTo>
                      <a:pt x="25165" y="88907"/>
                    </a:lnTo>
                    <a:lnTo>
                      <a:pt x="26028" y="86782"/>
                    </a:lnTo>
                    <a:lnTo>
                      <a:pt x="26891" y="84657"/>
                    </a:lnTo>
                    <a:lnTo>
                      <a:pt x="27820" y="82599"/>
                    </a:lnTo>
                    <a:lnTo>
                      <a:pt x="29746" y="78482"/>
                    </a:lnTo>
                    <a:lnTo>
                      <a:pt x="31804" y="74432"/>
                    </a:lnTo>
                    <a:lnTo>
                      <a:pt x="33929" y="70515"/>
                    </a:lnTo>
                    <a:lnTo>
                      <a:pt x="36120" y="66730"/>
                    </a:lnTo>
                    <a:lnTo>
                      <a:pt x="34460" y="64937"/>
                    </a:lnTo>
                    <a:lnTo>
                      <a:pt x="32867" y="63145"/>
                    </a:lnTo>
                    <a:lnTo>
                      <a:pt x="31273" y="61285"/>
                    </a:lnTo>
                    <a:lnTo>
                      <a:pt x="29812" y="59360"/>
                    </a:lnTo>
                    <a:lnTo>
                      <a:pt x="28418" y="57434"/>
                    </a:lnTo>
                    <a:lnTo>
                      <a:pt x="27156" y="55442"/>
                    </a:lnTo>
                    <a:lnTo>
                      <a:pt x="25895" y="53384"/>
                    </a:lnTo>
                    <a:lnTo>
                      <a:pt x="24700" y="51392"/>
                    </a:lnTo>
                    <a:lnTo>
                      <a:pt x="23571" y="49268"/>
                    </a:lnTo>
                    <a:lnTo>
                      <a:pt x="22509" y="47209"/>
                    </a:lnTo>
                    <a:lnTo>
                      <a:pt x="21579" y="45085"/>
                    </a:lnTo>
                    <a:lnTo>
                      <a:pt x="20650" y="42960"/>
                    </a:lnTo>
                    <a:lnTo>
                      <a:pt x="19853" y="40769"/>
                    </a:lnTo>
                    <a:lnTo>
                      <a:pt x="19056" y="38578"/>
                    </a:lnTo>
                    <a:lnTo>
                      <a:pt x="18392" y="36386"/>
                    </a:lnTo>
                    <a:lnTo>
                      <a:pt x="17728" y="34195"/>
                    </a:lnTo>
                    <a:lnTo>
                      <a:pt x="17197" y="32004"/>
                    </a:lnTo>
                    <a:lnTo>
                      <a:pt x="16732" y="29813"/>
                    </a:lnTo>
                    <a:lnTo>
                      <a:pt x="16267" y="27622"/>
                    </a:lnTo>
                    <a:lnTo>
                      <a:pt x="15935" y="25364"/>
                    </a:lnTo>
                    <a:lnTo>
                      <a:pt x="15670" y="23173"/>
                    </a:lnTo>
                    <a:lnTo>
                      <a:pt x="15471" y="20982"/>
                    </a:lnTo>
                    <a:lnTo>
                      <a:pt x="15338" y="18791"/>
                    </a:lnTo>
                    <a:lnTo>
                      <a:pt x="15271" y="16600"/>
                    </a:lnTo>
                    <a:lnTo>
                      <a:pt x="15338" y="14475"/>
                    </a:lnTo>
                    <a:lnTo>
                      <a:pt x="15404" y="12351"/>
                    </a:lnTo>
                    <a:lnTo>
                      <a:pt x="15537" y="10226"/>
                    </a:lnTo>
                    <a:lnTo>
                      <a:pt x="15803" y="8101"/>
                    </a:lnTo>
                    <a:lnTo>
                      <a:pt x="16068" y="6043"/>
                    </a:lnTo>
                    <a:lnTo>
                      <a:pt x="16467" y="3985"/>
                    </a:lnTo>
                    <a:lnTo>
                      <a:pt x="16865" y="1993"/>
                    </a:lnTo>
                    <a:lnTo>
                      <a:pt x="1739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59" name="Google Shape;4359;g34ed79b00d1_0_4334"/>
              <p:cNvSpPr/>
              <p:nvPr/>
            </p:nvSpPr>
            <p:spPr>
              <a:xfrm>
                <a:off x="1379850" y="1665650"/>
                <a:ext cx="903025" cy="2486600"/>
              </a:xfrm>
              <a:custGeom>
                <a:rect b="b" l="l" r="r" t="t"/>
                <a:pathLst>
                  <a:path extrusionOk="0" fill="none" h="99464" w="36121">
                    <a:moveTo>
                      <a:pt x="36120" y="66730"/>
                    </a:moveTo>
                    <a:lnTo>
                      <a:pt x="36120" y="66730"/>
                    </a:lnTo>
                    <a:lnTo>
                      <a:pt x="34460" y="64937"/>
                    </a:lnTo>
                    <a:lnTo>
                      <a:pt x="32867" y="63145"/>
                    </a:lnTo>
                    <a:lnTo>
                      <a:pt x="31273" y="61285"/>
                    </a:lnTo>
                    <a:lnTo>
                      <a:pt x="29812" y="59360"/>
                    </a:lnTo>
                    <a:lnTo>
                      <a:pt x="28418" y="57434"/>
                    </a:lnTo>
                    <a:lnTo>
                      <a:pt x="27156" y="55442"/>
                    </a:lnTo>
                    <a:lnTo>
                      <a:pt x="25895" y="53384"/>
                    </a:lnTo>
                    <a:lnTo>
                      <a:pt x="24700" y="51392"/>
                    </a:lnTo>
                    <a:lnTo>
                      <a:pt x="23571" y="49268"/>
                    </a:lnTo>
                    <a:lnTo>
                      <a:pt x="22509" y="47209"/>
                    </a:lnTo>
                    <a:lnTo>
                      <a:pt x="21579" y="45085"/>
                    </a:lnTo>
                    <a:lnTo>
                      <a:pt x="20650" y="42960"/>
                    </a:lnTo>
                    <a:lnTo>
                      <a:pt x="19853" y="40769"/>
                    </a:lnTo>
                    <a:lnTo>
                      <a:pt x="19056" y="38578"/>
                    </a:lnTo>
                    <a:lnTo>
                      <a:pt x="18392" y="36386"/>
                    </a:lnTo>
                    <a:lnTo>
                      <a:pt x="17728" y="34195"/>
                    </a:lnTo>
                    <a:lnTo>
                      <a:pt x="17197" y="32004"/>
                    </a:lnTo>
                    <a:lnTo>
                      <a:pt x="16732" y="29813"/>
                    </a:lnTo>
                    <a:lnTo>
                      <a:pt x="16267" y="27622"/>
                    </a:lnTo>
                    <a:lnTo>
                      <a:pt x="15935" y="25364"/>
                    </a:lnTo>
                    <a:lnTo>
                      <a:pt x="15670" y="23173"/>
                    </a:lnTo>
                    <a:lnTo>
                      <a:pt x="15471" y="20982"/>
                    </a:lnTo>
                    <a:lnTo>
                      <a:pt x="15338" y="18791"/>
                    </a:lnTo>
                    <a:lnTo>
                      <a:pt x="15271" y="16600"/>
                    </a:lnTo>
                    <a:lnTo>
                      <a:pt x="15338" y="14475"/>
                    </a:lnTo>
                    <a:lnTo>
                      <a:pt x="15404" y="12351"/>
                    </a:lnTo>
                    <a:lnTo>
                      <a:pt x="15537" y="10226"/>
                    </a:lnTo>
                    <a:lnTo>
                      <a:pt x="15803" y="8101"/>
                    </a:lnTo>
                    <a:lnTo>
                      <a:pt x="16068" y="6043"/>
                    </a:lnTo>
                    <a:lnTo>
                      <a:pt x="16467" y="3985"/>
                    </a:lnTo>
                    <a:lnTo>
                      <a:pt x="16865" y="1993"/>
                    </a:lnTo>
                    <a:lnTo>
                      <a:pt x="17396" y="1"/>
                    </a:lnTo>
                    <a:lnTo>
                      <a:pt x="17396" y="1"/>
                    </a:lnTo>
                    <a:lnTo>
                      <a:pt x="16267" y="1395"/>
                    </a:lnTo>
                    <a:lnTo>
                      <a:pt x="15139" y="2789"/>
                    </a:lnTo>
                    <a:lnTo>
                      <a:pt x="14076" y="4184"/>
                    </a:lnTo>
                    <a:lnTo>
                      <a:pt x="13080" y="5644"/>
                    </a:lnTo>
                    <a:lnTo>
                      <a:pt x="12084" y="7105"/>
                    </a:lnTo>
                    <a:lnTo>
                      <a:pt x="11155" y="8566"/>
                    </a:lnTo>
                    <a:lnTo>
                      <a:pt x="10225" y="10027"/>
                    </a:lnTo>
                    <a:lnTo>
                      <a:pt x="9362" y="11554"/>
                    </a:lnTo>
                    <a:lnTo>
                      <a:pt x="8565" y="13081"/>
                    </a:lnTo>
                    <a:lnTo>
                      <a:pt x="7768" y="14608"/>
                    </a:lnTo>
                    <a:lnTo>
                      <a:pt x="6972" y="16135"/>
                    </a:lnTo>
                    <a:lnTo>
                      <a:pt x="6308" y="17662"/>
                    </a:lnTo>
                    <a:lnTo>
                      <a:pt x="5644" y="19256"/>
                    </a:lnTo>
                    <a:lnTo>
                      <a:pt x="4980" y="20849"/>
                    </a:lnTo>
                    <a:lnTo>
                      <a:pt x="3851" y="24037"/>
                    </a:lnTo>
                    <a:lnTo>
                      <a:pt x="2789" y="27290"/>
                    </a:lnTo>
                    <a:lnTo>
                      <a:pt x="1992" y="30543"/>
                    </a:lnTo>
                    <a:lnTo>
                      <a:pt x="1262" y="33863"/>
                    </a:lnTo>
                    <a:lnTo>
                      <a:pt x="730" y="37183"/>
                    </a:lnTo>
                    <a:lnTo>
                      <a:pt x="332" y="40503"/>
                    </a:lnTo>
                    <a:lnTo>
                      <a:pt x="66" y="43823"/>
                    </a:lnTo>
                    <a:lnTo>
                      <a:pt x="0" y="47209"/>
                    </a:lnTo>
                    <a:lnTo>
                      <a:pt x="66" y="50529"/>
                    </a:lnTo>
                    <a:lnTo>
                      <a:pt x="266" y="53849"/>
                    </a:lnTo>
                    <a:lnTo>
                      <a:pt x="664" y="57169"/>
                    </a:lnTo>
                    <a:lnTo>
                      <a:pt x="1195" y="60489"/>
                    </a:lnTo>
                    <a:lnTo>
                      <a:pt x="1859" y="63809"/>
                    </a:lnTo>
                    <a:lnTo>
                      <a:pt x="2656" y="67062"/>
                    </a:lnTo>
                    <a:lnTo>
                      <a:pt x="3652" y="70316"/>
                    </a:lnTo>
                    <a:lnTo>
                      <a:pt x="4781" y="73503"/>
                    </a:lnTo>
                    <a:lnTo>
                      <a:pt x="6042" y="76623"/>
                    </a:lnTo>
                    <a:lnTo>
                      <a:pt x="6773" y="78150"/>
                    </a:lnTo>
                    <a:lnTo>
                      <a:pt x="7503" y="79678"/>
                    </a:lnTo>
                    <a:lnTo>
                      <a:pt x="8233" y="81205"/>
                    </a:lnTo>
                    <a:lnTo>
                      <a:pt x="9030" y="82732"/>
                    </a:lnTo>
                    <a:lnTo>
                      <a:pt x="9893" y="84259"/>
                    </a:lnTo>
                    <a:lnTo>
                      <a:pt x="10823" y="85720"/>
                    </a:lnTo>
                    <a:lnTo>
                      <a:pt x="11686" y="87180"/>
                    </a:lnTo>
                    <a:lnTo>
                      <a:pt x="12682" y="88641"/>
                    </a:lnTo>
                    <a:lnTo>
                      <a:pt x="13678" y="90036"/>
                    </a:lnTo>
                    <a:lnTo>
                      <a:pt x="14674" y="91430"/>
                    </a:lnTo>
                    <a:lnTo>
                      <a:pt x="15803" y="92824"/>
                    </a:lnTo>
                    <a:lnTo>
                      <a:pt x="16865" y="94219"/>
                    </a:lnTo>
                    <a:lnTo>
                      <a:pt x="17994" y="95546"/>
                    </a:lnTo>
                    <a:lnTo>
                      <a:pt x="19189" y="96874"/>
                    </a:lnTo>
                    <a:lnTo>
                      <a:pt x="20450" y="98202"/>
                    </a:lnTo>
                    <a:lnTo>
                      <a:pt x="21712" y="99464"/>
                    </a:lnTo>
                    <a:lnTo>
                      <a:pt x="21712" y="99464"/>
                    </a:lnTo>
                    <a:lnTo>
                      <a:pt x="22243" y="97339"/>
                    </a:lnTo>
                    <a:lnTo>
                      <a:pt x="22907" y="95215"/>
                    </a:lnTo>
                    <a:lnTo>
                      <a:pt x="23637" y="93090"/>
                    </a:lnTo>
                    <a:lnTo>
                      <a:pt x="24368" y="90965"/>
                    </a:lnTo>
                    <a:lnTo>
                      <a:pt x="25165" y="88907"/>
                    </a:lnTo>
                    <a:lnTo>
                      <a:pt x="26028" y="86782"/>
                    </a:lnTo>
                    <a:lnTo>
                      <a:pt x="26891" y="84657"/>
                    </a:lnTo>
                    <a:lnTo>
                      <a:pt x="27820" y="82599"/>
                    </a:lnTo>
                    <a:lnTo>
                      <a:pt x="29746" y="78482"/>
                    </a:lnTo>
                    <a:lnTo>
                      <a:pt x="31804" y="74432"/>
                    </a:lnTo>
                    <a:lnTo>
                      <a:pt x="33929" y="70515"/>
                    </a:lnTo>
                    <a:lnTo>
                      <a:pt x="36120" y="6673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60" name="Google Shape;4360;g34ed79b00d1_0_4334"/>
              <p:cNvSpPr/>
              <p:nvPr/>
            </p:nvSpPr>
            <p:spPr>
              <a:xfrm>
                <a:off x="3318625" y="1974400"/>
                <a:ext cx="888100" cy="627475"/>
              </a:xfrm>
              <a:custGeom>
                <a:rect b="b" l="l" r="r" t="t"/>
                <a:pathLst>
                  <a:path extrusionOk="0" h="25099" w="35524">
                    <a:moveTo>
                      <a:pt x="20783" y="1"/>
                    </a:moveTo>
                    <a:lnTo>
                      <a:pt x="18260" y="1727"/>
                    </a:lnTo>
                    <a:lnTo>
                      <a:pt x="15737" y="3520"/>
                    </a:lnTo>
                    <a:lnTo>
                      <a:pt x="13148" y="5445"/>
                    </a:lnTo>
                    <a:lnTo>
                      <a:pt x="10558" y="7437"/>
                    </a:lnTo>
                    <a:lnTo>
                      <a:pt x="7902" y="9495"/>
                    </a:lnTo>
                    <a:lnTo>
                      <a:pt x="5313" y="11687"/>
                    </a:lnTo>
                    <a:lnTo>
                      <a:pt x="2657" y="13944"/>
                    </a:lnTo>
                    <a:lnTo>
                      <a:pt x="1" y="16334"/>
                    </a:lnTo>
                    <a:lnTo>
                      <a:pt x="1063" y="17131"/>
                    </a:lnTo>
                    <a:lnTo>
                      <a:pt x="2126" y="17928"/>
                    </a:lnTo>
                    <a:lnTo>
                      <a:pt x="3188" y="18725"/>
                    </a:lnTo>
                    <a:lnTo>
                      <a:pt x="4250" y="19389"/>
                    </a:lnTo>
                    <a:lnTo>
                      <a:pt x="5379" y="20053"/>
                    </a:lnTo>
                    <a:lnTo>
                      <a:pt x="6508" y="20717"/>
                    </a:lnTo>
                    <a:lnTo>
                      <a:pt x="7637" y="21314"/>
                    </a:lnTo>
                    <a:lnTo>
                      <a:pt x="8765" y="21845"/>
                    </a:lnTo>
                    <a:lnTo>
                      <a:pt x="9894" y="22310"/>
                    </a:lnTo>
                    <a:lnTo>
                      <a:pt x="11089" y="22775"/>
                    </a:lnTo>
                    <a:lnTo>
                      <a:pt x="12218" y="23173"/>
                    </a:lnTo>
                    <a:lnTo>
                      <a:pt x="13413" y="23572"/>
                    </a:lnTo>
                    <a:lnTo>
                      <a:pt x="14542" y="23904"/>
                    </a:lnTo>
                    <a:lnTo>
                      <a:pt x="15737" y="24169"/>
                    </a:lnTo>
                    <a:lnTo>
                      <a:pt x="18061" y="24634"/>
                    </a:lnTo>
                    <a:lnTo>
                      <a:pt x="20451" y="24966"/>
                    </a:lnTo>
                    <a:lnTo>
                      <a:pt x="22709" y="25099"/>
                    </a:lnTo>
                    <a:lnTo>
                      <a:pt x="25033" y="25099"/>
                    </a:lnTo>
                    <a:lnTo>
                      <a:pt x="26161" y="25032"/>
                    </a:lnTo>
                    <a:lnTo>
                      <a:pt x="27224" y="24900"/>
                    </a:lnTo>
                    <a:lnTo>
                      <a:pt x="28353" y="24767"/>
                    </a:lnTo>
                    <a:lnTo>
                      <a:pt x="29415" y="24568"/>
                    </a:lnTo>
                    <a:lnTo>
                      <a:pt x="30477" y="24302"/>
                    </a:lnTo>
                    <a:lnTo>
                      <a:pt x="31540" y="24103"/>
                    </a:lnTo>
                    <a:lnTo>
                      <a:pt x="32536" y="23771"/>
                    </a:lnTo>
                    <a:lnTo>
                      <a:pt x="33532" y="23439"/>
                    </a:lnTo>
                    <a:lnTo>
                      <a:pt x="34527" y="23040"/>
                    </a:lnTo>
                    <a:lnTo>
                      <a:pt x="35523" y="22642"/>
                    </a:lnTo>
                    <a:lnTo>
                      <a:pt x="33996" y="19654"/>
                    </a:lnTo>
                    <a:lnTo>
                      <a:pt x="32403" y="16666"/>
                    </a:lnTo>
                    <a:lnTo>
                      <a:pt x="30743" y="13745"/>
                    </a:lnTo>
                    <a:lnTo>
                      <a:pt x="28950" y="10890"/>
                    </a:lnTo>
                    <a:lnTo>
                      <a:pt x="27025" y="8035"/>
                    </a:lnTo>
                    <a:lnTo>
                      <a:pt x="25033" y="5312"/>
                    </a:lnTo>
                    <a:lnTo>
                      <a:pt x="22974" y="2657"/>
                    </a:lnTo>
                    <a:lnTo>
                      <a:pt x="2078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61" name="Google Shape;4361;g34ed79b00d1_0_4334"/>
              <p:cNvSpPr/>
              <p:nvPr/>
            </p:nvSpPr>
            <p:spPr>
              <a:xfrm>
                <a:off x="3318625" y="1974400"/>
                <a:ext cx="888100" cy="627475"/>
              </a:xfrm>
              <a:custGeom>
                <a:rect b="b" l="l" r="r" t="t"/>
                <a:pathLst>
                  <a:path extrusionOk="0" fill="none" h="25099" w="35524">
                    <a:moveTo>
                      <a:pt x="35523" y="22642"/>
                    </a:moveTo>
                    <a:lnTo>
                      <a:pt x="35523" y="22642"/>
                    </a:lnTo>
                    <a:lnTo>
                      <a:pt x="33996" y="19654"/>
                    </a:lnTo>
                    <a:lnTo>
                      <a:pt x="32403" y="16666"/>
                    </a:lnTo>
                    <a:lnTo>
                      <a:pt x="30743" y="13745"/>
                    </a:lnTo>
                    <a:lnTo>
                      <a:pt x="28950" y="10890"/>
                    </a:lnTo>
                    <a:lnTo>
                      <a:pt x="27025" y="8035"/>
                    </a:lnTo>
                    <a:lnTo>
                      <a:pt x="25033" y="5312"/>
                    </a:lnTo>
                    <a:lnTo>
                      <a:pt x="22974" y="2657"/>
                    </a:lnTo>
                    <a:lnTo>
                      <a:pt x="20783" y="1"/>
                    </a:lnTo>
                    <a:lnTo>
                      <a:pt x="20783" y="1"/>
                    </a:lnTo>
                    <a:lnTo>
                      <a:pt x="18260" y="1727"/>
                    </a:lnTo>
                    <a:lnTo>
                      <a:pt x="15737" y="3520"/>
                    </a:lnTo>
                    <a:lnTo>
                      <a:pt x="13148" y="5445"/>
                    </a:lnTo>
                    <a:lnTo>
                      <a:pt x="10558" y="7437"/>
                    </a:lnTo>
                    <a:lnTo>
                      <a:pt x="7902" y="9495"/>
                    </a:lnTo>
                    <a:lnTo>
                      <a:pt x="5313" y="11687"/>
                    </a:lnTo>
                    <a:lnTo>
                      <a:pt x="2657" y="13944"/>
                    </a:lnTo>
                    <a:lnTo>
                      <a:pt x="1" y="16334"/>
                    </a:lnTo>
                    <a:lnTo>
                      <a:pt x="1" y="16334"/>
                    </a:lnTo>
                    <a:lnTo>
                      <a:pt x="1063" y="17131"/>
                    </a:lnTo>
                    <a:lnTo>
                      <a:pt x="2126" y="17928"/>
                    </a:lnTo>
                    <a:lnTo>
                      <a:pt x="3188" y="18725"/>
                    </a:lnTo>
                    <a:lnTo>
                      <a:pt x="4250" y="19389"/>
                    </a:lnTo>
                    <a:lnTo>
                      <a:pt x="5379" y="20053"/>
                    </a:lnTo>
                    <a:lnTo>
                      <a:pt x="6508" y="20717"/>
                    </a:lnTo>
                    <a:lnTo>
                      <a:pt x="7637" y="21314"/>
                    </a:lnTo>
                    <a:lnTo>
                      <a:pt x="8765" y="21845"/>
                    </a:lnTo>
                    <a:lnTo>
                      <a:pt x="9894" y="22310"/>
                    </a:lnTo>
                    <a:lnTo>
                      <a:pt x="11089" y="22775"/>
                    </a:lnTo>
                    <a:lnTo>
                      <a:pt x="12218" y="23173"/>
                    </a:lnTo>
                    <a:lnTo>
                      <a:pt x="13413" y="23572"/>
                    </a:lnTo>
                    <a:lnTo>
                      <a:pt x="14542" y="23904"/>
                    </a:lnTo>
                    <a:lnTo>
                      <a:pt x="15737" y="24169"/>
                    </a:lnTo>
                    <a:lnTo>
                      <a:pt x="18061" y="24634"/>
                    </a:lnTo>
                    <a:lnTo>
                      <a:pt x="20451" y="24966"/>
                    </a:lnTo>
                    <a:lnTo>
                      <a:pt x="22709" y="25099"/>
                    </a:lnTo>
                    <a:lnTo>
                      <a:pt x="25033" y="25099"/>
                    </a:lnTo>
                    <a:lnTo>
                      <a:pt x="26161" y="25032"/>
                    </a:lnTo>
                    <a:lnTo>
                      <a:pt x="27224" y="24900"/>
                    </a:lnTo>
                    <a:lnTo>
                      <a:pt x="28353" y="24767"/>
                    </a:lnTo>
                    <a:lnTo>
                      <a:pt x="29415" y="24568"/>
                    </a:lnTo>
                    <a:lnTo>
                      <a:pt x="30477" y="24302"/>
                    </a:lnTo>
                    <a:lnTo>
                      <a:pt x="31540" y="24103"/>
                    </a:lnTo>
                    <a:lnTo>
                      <a:pt x="32536" y="23771"/>
                    </a:lnTo>
                    <a:lnTo>
                      <a:pt x="33532" y="23439"/>
                    </a:lnTo>
                    <a:lnTo>
                      <a:pt x="34527" y="23040"/>
                    </a:lnTo>
                    <a:lnTo>
                      <a:pt x="35523" y="22642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62" name="Google Shape;4362;g34ed79b00d1_0_4334"/>
              <p:cNvSpPr/>
              <p:nvPr/>
            </p:nvSpPr>
            <p:spPr>
              <a:xfrm>
                <a:off x="3302025" y="1225775"/>
                <a:ext cx="962800" cy="464800"/>
              </a:xfrm>
              <a:custGeom>
                <a:rect b="b" l="l" r="r" t="t"/>
                <a:pathLst>
                  <a:path extrusionOk="0" h="18592" w="38512">
                    <a:moveTo>
                      <a:pt x="12683" y="0"/>
                    </a:moveTo>
                    <a:lnTo>
                      <a:pt x="11421" y="67"/>
                    </a:lnTo>
                    <a:lnTo>
                      <a:pt x="10226" y="200"/>
                    </a:lnTo>
                    <a:lnTo>
                      <a:pt x="9031" y="332"/>
                    </a:lnTo>
                    <a:lnTo>
                      <a:pt x="7836" y="532"/>
                    </a:lnTo>
                    <a:lnTo>
                      <a:pt x="6707" y="797"/>
                    </a:lnTo>
                    <a:lnTo>
                      <a:pt x="5578" y="1063"/>
                    </a:lnTo>
                    <a:lnTo>
                      <a:pt x="4516" y="1328"/>
                    </a:lnTo>
                    <a:lnTo>
                      <a:pt x="3520" y="1727"/>
                    </a:lnTo>
                    <a:lnTo>
                      <a:pt x="2590" y="2059"/>
                    </a:lnTo>
                    <a:lnTo>
                      <a:pt x="1661" y="2457"/>
                    </a:lnTo>
                    <a:lnTo>
                      <a:pt x="798" y="2922"/>
                    </a:lnTo>
                    <a:lnTo>
                      <a:pt x="1" y="3387"/>
                    </a:lnTo>
                    <a:lnTo>
                      <a:pt x="3055" y="4781"/>
                    </a:lnTo>
                    <a:lnTo>
                      <a:pt x="6043" y="6375"/>
                    </a:lnTo>
                    <a:lnTo>
                      <a:pt x="8965" y="8034"/>
                    </a:lnTo>
                    <a:lnTo>
                      <a:pt x="11820" y="9894"/>
                    </a:lnTo>
                    <a:lnTo>
                      <a:pt x="14608" y="11886"/>
                    </a:lnTo>
                    <a:lnTo>
                      <a:pt x="17331" y="13944"/>
                    </a:lnTo>
                    <a:lnTo>
                      <a:pt x="19987" y="16201"/>
                    </a:lnTo>
                    <a:lnTo>
                      <a:pt x="22576" y="18592"/>
                    </a:lnTo>
                    <a:lnTo>
                      <a:pt x="24435" y="17264"/>
                    </a:lnTo>
                    <a:lnTo>
                      <a:pt x="26427" y="16002"/>
                    </a:lnTo>
                    <a:lnTo>
                      <a:pt x="28485" y="14741"/>
                    </a:lnTo>
                    <a:lnTo>
                      <a:pt x="30544" y="13545"/>
                    </a:lnTo>
                    <a:lnTo>
                      <a:pt x="32668" y="12417"/>
                    </a:lnTo>
                    <a:lnTo>
                      <a:pt x="34727" y="11354"/>
                    </a:lnTo>
                    <a:lnTo>
                      <a:pt x="36719" y="10491"/>
                    </a:lnTo>
                    <a:lnTo>
                      <a:pt x="38511" y="9761"/>
                    </a:lnTo>
                    <a:lnTo>
                      <a:pt x="37449" y="8632"/>
                    </a:lnTo>
                    <a:lnTo>
                      <a:pt x="36254" y="7636"/>
                    </a:lnTo>
                    <a:lnTo>
                      <a:pt x="35059" y="6707"/>
                    </a:lnTo>
                    <a:lnTo>
                      <a:pt x="33864" y="5843"/>
                    </a:lnTo>
                    <a:lnTo>
                      <a:pt x="32602" y="5047"/>
                    </a:lnTo>
                    <a:lnTo>
                      <a:pt x="31340" y="4316"/>
                    </a:lnTo>
                    <a:lnTo>
                      <a:pt x="30079" y="3652"/>
                    </a:lnTo>
                    <a:lnTo>
                      <a:pt x="28751" y="3055"/>
                    </a:lnTo>
                    <a:lnTo>
                      <a:pt x="27423" y="2524"/>
                    </a:lnTo>
                    <a:lnTo>
                      <a:pt x="26095" y="1992"/>
                    </a:lnTo>
                    <a:lnTo>
                      <a:pt x="24701" y="1594"/>
                    </a:lnTo>
                    <a:lnTo>
                      <a:pt x="23373" y="1196"/>
                    </a:lnTo>
                    <a:lnTo>
                      <a:pt x="22045" y="864"/>
                    </a:lnTo>
                    <a:lnTo>
                      <a:pt x="20650" y="598"/>
                    </a:lnTo>
                    <a:lnTo>
                      <a:pt x="19323" y="399"/>
                    </a:lnTo>
                    <a:lnTo>
                      <a:pt x="17928" y="200"/>
                    </a:lnTo>
                    <a:lnTo>
                      <a:pt x="16600" y="67"/>
                    </a:lnTo>
                    <a:lnTo>
                      <a:pt x="1527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63" name="Google Shape;4363;g34ed79b00d1_0_4334"/>
              <p:cNvSpPr/>
              <p:nvPr/>
            </p:nvSpPr>
            <p:spPr>
              <a:xfrm>
                <a:off x="3302025" y="1225775"/>
                <a:ext cx="962800" cy="464800"/>
              </a:xfrm>
              <a:custGeom>
                <a:rect b="b" l="l" r="r" t="t"/>
                <a:pathLst>
                  <a:path extrusionOk="0" fill="none" h="18592" w="38512">
                    <a:moveTo>
                      <a:pt x="22576" y="18592"/>
                    </a:moveTo>
                    <a:lnTo>
                      <a:pt x="22576" y="18592"/>
                    </a:lnTo>
                    <a:lnTo>
                      <a:pt x="24435" y="17264"/>
                    </a:lnTo>
                    <a:lnTo>
                      <a:pt x="26427" y="16002"/>
                    </a:lnTo>
                    <a:lnTo>
                      <a:pt x="28485" y="14741"/>
                    </a:lnTo>
                    <a:lnTo>
                      <a:pt x="30544" y="13545"/>
                    </a:lnTo>
                    <a:lnTo>
                      <a:pt x="32668" y="12417"/>
                    </a:lnTo>
                    <a:lnTo>
                      <a:pt x="34727" y="11354"/>
                    </a:lnTo>
                    <a:lnTo>
                      <a:pt x="36719" y="10491"/>
                    </a:lnTo>
                    <a:lnTo>
                      <a:pt x="38511" y="9761"/>
                    </a:lnTo>
                    <a:lnTo>
                      <a:pt x="38511" y="9761"/>
                    </a:lnTo>
                    <a:lnTo>
                      <a:pt x="37449" y="8632"/>
                    </a:lnTo>
                    <a:lnTo>
                      <a:pt x="36254" y="7636"/>
                    </a:lnTo>
                    <a:lnTo>
                      <a:pt x="35059" y="6707"/>
                    </a:lnTo>
                    <a:lnTo>
                      <a:pt x="33864" y="5843"/>
                    </a:lnTo>
                    <a:lnTo>
                      <a:pt x="32602" y="5047"/>
                    </a:lnTo>
                    <a:lnTo>
                      <a:pt x="31340" y="4316"/>
                    </a:lnTo>
                    <a:lnTo>
                      <a:pt x="30079" y="3652"/>
                    </a:lnTo>
                    <a:lnTo>
                      <a:pt x="28751" y="3055"/>
                    </a:lnTo>
                    <a:lnTo>
                      <a:pt x="27423" y="2524"/>
                    </a:lnTo>
                    <a:lnTo>
                      <a:pt x="26095" y="1992"/>
                    </a:lnTo>
                    <a:lnTo>
                      <a:pt x="24701" y="1594"/>
                    </a:lnTo>
                    <a:lnTo>
                      <a:pt x="23373" y="1196"/>
                    </a:lnTo>
                    <a:lnTo>
                      <a:pt x="22045" y="864"/>
                    </a:lnTo>
                    <a:lnTo>
                      <a:pt x="20650" y="598"/>
                    </a:lnTo>
                    <a:lnTo>
                      <a:pt x="19323" y="399"/>
                    </a:lnTo>
                    <a:lnTo>
                      <a:pt x="17928" y="200"/>
                    </a:lnTo>
                    <a:lnTo>
                      <a:pt x="16600" y="67"/>
                    </a:lnTo>
                    <a:lnTo>
                      <a:pt x="15272" y="0"/>
                    </a:lnTo>
                    <a:lnTo>
                      <a:pt x="14011" y="0"/>
                    </a:lnTo>
                    <a:lnTo>
                      <a:pt x="12683" y="0"/>
                    </a:lnTo>
                    <a:lnTo>
                      <a:pt x="11421" y="67"/>
                    </a:lnTo>
                    <a:lnTo>
                      <a:pt x="10226" y="200"/>
                    </a:lnTo>
                    <a:lnTo>
                      <a:pt x="9031" y="332"/>
                    </a:lnTo>
                    <a:lnTo>
                      <a:pt x="7836" y="532"/>
                    </a:lnTo>
                    <a:lnTo>
                      <a:pt x="6707" y="797"/>
                    </a:lnTo>
                    <a:lnTo>
                      <a:pt x="5578" y="1063"/>
                    </a:lnTo>
                    <a:lnTo>
                      <a:pt x="4516" y="1328"/>
                    </a:lnTo>
                    <a:lnTo>
                      <a:pt x="3520" y="1727"/>
                    </a:lnTo>
                    <a:lnTo>
                      <a:pt x="2590" y="2059"/>
                    </a:lnTo>
                    <a:lnTo>
                      <a:pt x="1661" y="2457"/>
                    </a:lnTo>
                    <a:lnTo>
                      <a:pt x="798" y="2922"/>
                    </a:lnTo>
                    <a:lnTo>
                      <a:pt x="1" y="3387"/>
                    </a:lnTo>
                    <a:lnTo>
                      <a:pt x="1" y="3387"/>
                    </a:lnTo>
                    <a:lnTo>
                      <a:pt x="3055" y="4781"/>
                    </a:lnTo>
                    <a:lnTo>
                      <a:pt x="6043" y="6375"/>
                    </a:lnTo>
                    <a:lnTo>
                      <a:pt x="8965" y="8034"/>
                    </a:lnTo>
                    <a:lnTo>
                      <a:pt x="11820" y="9894"/>
                    </a:lnTo>
                    <a:lnTo>
                      <a:pt x="14608" y="11886"/>
                    </a:lnTo>
                    <a:lnTo>
                      <a:pt x="17331" y="13944"/>
                    </a:lnTo>
                    <a:lnTo>
                      <a:pt x="19987" y="16201"/>
                    </a:lnTo>
                    <a:lnTo>
                      <a:pt x="22576" y="18592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64" name="Google Shape;4364;g34ed79b00d1_0_4334"/>
              <p:cNvSpPr/>
              <p:nvPr/>
            </p:nvSpPr>
            <p:spPr>
              <a:xfrm>
                <a:off x="2108550" y="3483275"/>
                <a:ext cx="2365425" cy="1201825"/>
              </a:xfrm>
              <a:custGeom>
                <a:rect b="b" l="l" r="r" t="t"/>
                <a:pathLst>
                  <a:path extrusionOk="0" h="48073" w="94617">
                    <a:moveTo>
                      <a:pt x="13612" y="1"/>
                    </a:moveTo>
                    <a:lnTo>
                      <a:pt x="11952" y="2856"/>
                    </a:lnTo>
                    <a:lnTo>
                      <a:pt x="10425" y="5645"/>
                    </a:lnTo>
                    <a:lnTo>
                      <a:pt x="9097" y="8367"/>
                    </a:lnTo>
                    <a:lnTo>
                      <a:pt x="7835" y="10956"/>
                    </a:lnTo>
                    <a:lnTo>
                      <a:pt x="6706" y="13413"/>
                    </a:lnTo>
                    <a:lnTo>
                      <a:pt x="5644" y="15803"/>
                    </a:lnTo>
                    <a:lnTo>
                      <a:pt x="4715" y="18061"/>
                    </a:lnTo>
                    <a:lnTo>
                      <a:pt x="3851" y="20186"/>
                    </a:lnTo>
                    <a:lnTo>
                      <a:pt x="3121" y="22244"/>
                    </a:lnTo>
                    <a:lnTo>
                      <a:pt x="2457" y="24169"/>
                    </a:lnTo>
                    <a:lnTo>
                      <a:pt x="1859" y="25962"/>
                    </a:lnTo>
                    <a:lnTo>
                      <a:pt x="1395" y="27688"/>
                    </a:lnTo>
                    <a:lnTo>
                      <a:pt x="598" y="30743"/>
                    </a:lnTo>
                    <a:lnTo>
                      <a:pt x="0" y="33266"/>
                    </a:lnTo>
                    <a:lnTo>
                      <a:pt x="2590" y="35125"/>
                    </a:lnTo>
                    <a:lnTo>
                      <a:pt x="5179" y="36785"/>
                    </a:lnTo>
                    <a:lnTo>
                      <a:pt x="7835" y="38378"/>
                    </a:lnTo>
                    <a:lnTo>
                      <a:pt x="10558" y="39906"/>
                    </a:lnTo>
                    <a:lnTo>
                      <a:pt x="13280" y="41234"/>
                    </a:lnTo>
                    <a:lnTo>
                      <a:pt x="16135" y="42495"/>
                    </a:lnTo>
                    <a:lnTo>
                      <a:pt x="18924" y="43557"/>
                    </a:lnTo>
                    <a:lnTo>
                      <a:pt x="21779" y="44553"/>
                    </a:lnTo>
                    <a:lnTo>
                      <a:pt x="24700" y="45417"/>
                    </a:lnTo>
                    <a:lnTo>
                      <a:pt x="27622" y="46147"/>
                    </a:lnTo>
                    <a:lnTo>
                      <a:pt x="30543" y="46811"/>
                    </a:lnTo>
                    <a:lnTo>
                      <a:pt x="33531" y="47276"/>
                    </a:lnTo>
                    <a:lnTo>
                      <a:pt x="36519" y="47674"/>
                    </a:lnTo>
                    <a:lnTo>
                      <a:pt x="39507" y="47940"/>
                    </a:lnTo>
                    <a:lnTo>
                      <a:pt x="42495" y="48072"/>
                    </a:lnTo>
                    <a:lnTo>
                      <a:pt x="45482" y="48072"/>
                    </a:lnTo>
                    <a:lnTo>
                      <a:pt x="48470" y="47940"/>
                    </a:lnTo>
                    <a:lnTo>
                      <a:pt x="51458" y="47674"/>
                    </a:lnTo>
                    <a:lnTo>
                      <a:pt x="54446" y="47342"/>
                    </a:lnTo>
                    <a:lnTo>
                      <a:pt x="57434" y="46877"/>
                    </a:lnTo>
                    <a:lnTo>
                      <a:pt x="60355" y="46280"/>
                    </a:lnTo>
                    <a:lnTo>
                      <a:pt x="63277" y="45549"/>
                    </a:lnTo>
                    <a:lnTo>
                      <a:pt x="66198" y="44686"/>
                    </a:lnTo>
                    <a:lnTo>
                      <a:pt x="69053" y="43757"/>
                    </a:lnTo>
                    <a:lnTo>
                      <a:pt x="71909" y="42628"/>
                    </a:lnTo>
                    <a:lnTo>
                      <a:pt x="74697" y="41433"/>
                    </a:lnTo>
                    <a:lnTo>
                      <a:pt x="77486" y="40105"/>
                    </a:lnTo>
                    <a:lnTo>
                      <a:pt x="80142" y="38644"/>
                    </a:lnTo>
                    <a:lnTo>
                      <a:pt x="82864" y="37051"/>
                    </a:lnTo>
                    <a:lnTo>
                      <a:pt x="85454" y="35391"/>
                    </a:lnTo>
                    <a:lnTo>
                      <a:pt x="87977" y="33531"/>
                    </a:lnTo>
                    <a:lnTo>
                      <a:pt x="90500" y="31606"/>
                    </a:lnTo>
                    <a:lnTo>
                      <a:pt x="90965" y="30344"/>
                    </a:lnTo>
                    <a:lnTo>
                      <a:pt x="91429" y="29083"/>
                    </a:lnTo>
                    <a:lnTo>
                      <a:pt x="91894" y="27755"/>
                    </a:lnTo>
                    <a:lnTo>
                      <a:pt x="92292" y="26361"/>
                    </a:lnTo>
                    <a:lnTo>
                      <a:pt x="92956" y="23572"/>
                    </a:lnTo>
                    <a:lnTo>
                      <a:pt x="93554" y="20650"/>
                    </a:lnTo>
                    <a:lnTo>
                      <a:pt x="94019" y="17596"/>
                    </a:lnTo>
                    <a:lnTo>
                      <a:pt x="94351" y="14409"/>
                    </a:lnTo>
                    <a:lnTo>
                      <a:pt x="94550" y="11222"/>
                    </a:lnTo>
                    <a:lnTo>
                      <a:pt x="94616" y="7836"/>
                    </a:lnTo>
                    <a:lnTo>
                      <a:pt x="92226" y="9164"/>
                    </a:lnTo>
                    <a:lnTo>
                      <a:pt x="89769" y="10425"/>
                    </a:lnTo>
                    <a:lnTo>
                      <a:pt x="87313" y="11488"/>
                    </a:lnTo>
                    <a:lnTo>
                      <a:pt x="84790" y="12484"/>
                    </a:lnTo>
                    <a:lnTo>
                      <a:pt x="82267" y="13347"/>
                    </a:lnTo>
                    <a:lnTo>
                      <a:pt x="79677" y="14143"/>
                    </a:lnTo>
                    <a:lnTo>
                      <a:pt x="77088" y="14741"/>
                    </a:lnTo>
                    <a:lnTo>
                      <a:pt x="74432" y="15272"/>
                    </a:lnTo>
                    <a:lnTo>
                      <a:pt x="71776" y="15737"/>
                    </a:lnTo>
                    <a:lnTo>
                      <a:pt x="69053" y="16069"/>
                    </a:lnTo>
                    <a:lnTo>
                      <a:pt x="66398" y="16268"/>
                    </a:lnTo>
                    <a:lnTo>
                      <a:pt x="63675" y="16401"/>
                    </a:lnTo>
                    <a:lnTo>
                      <a:pt x="60953" y="16401"/>
                    </a:lnTo>
                    <a:lnTo>
                      <a:pt x="58231" y="16335"/>
                    </a:lnTo>
                    <a:lnTo>
                      <a:pt x="55508" y="16135"/>
                    </a:lnTo>
                    <a:lnTo>
                      <a:pt x="52786" y="15870"/>
                    </a:lnTo>
                    <a:lnTo>
                      <a:pt x="50064" y="15538"/>
                    </a:lnTo>
                    <a:lnTo>
                      <a:pt x="47408" y="15073"/>
                    </a:lnTo>
                    <a:lnTo>
                      <a:pt x="44752" y="14542"/>
                    </a:lnTo>
                    <a:lnTo>
                      <a:pt x="42096" y="13878"/>
                    </a:lnTo>
                    <a:lnTo>
                      <a:pt x="39440" y="13147"/>
                    </a:lnTo>
                    <a:lnTo>
                      <a:pt x="36851" y="12351"/>
                    </a:lnTo>
                    <a:lnTo>
                      <a:pt x="34328" y="11488"/>
                    </a:lnTo>
                    <a:lnTo>
                      <a:pt x="31805" y="10492"/>
                    </a:lnTo>
                    <a:lnTo>
                      <a:pt x="29348" y="9429"/>
                    </a:lnTo>
                    <a:lnTo>
                      <a:pt x="26891" y="8300"/>
                    </a:lnTo>
                    <a:lnTo>
                      <a:pt x="24567" y="7105"/>
                    </a:lnTo>
                    <a:lnTo>
                      <a:pt x="22243" y="5844"/>
                    </a:lnTo>
                    <a:lnTo>
                      <a:pt x="19986" y="4449"/>
                    </a:lnTo>
                    <a:lnTo>
                      <a:pt x="17795" y="3055"/>
                    </a:lnTo>
                    <a:lnTo>
                      <a:pt x="15670" y="1528"/>
                    </a:lnTo>
                    <a:lnTo>
                      <a:pt x="1361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65" name="Google Shape;4365;g34ed79b00d1_0_4334"/>
              <p:cNvSpPr/>
              <p:nvPr/>
            </p:nvSpPr>
            <p:spPr>
              <a:xfrm>
                <a:off x="2108550" y="3483275"/>
                <a:ext cx="2365425" cy="1201825"/>
              </a:xfrm>
              <a:custGeom>
                <a:rect b="b" l="l" r="r" t="t"/>
                <a:pathLst>
                  <a:path extrusionOk="0" fill="none" h="48073" w="94617">
                    <a:moveTo>
                      <a:pt x="13612" y="1"/>
                    </a:moveTo>
                    <a:lnTo>
                      <a:pt x="13612" y="1"/>
                    </a:lnTo>
                    <a:lnTo>
                      <a:pt x="11952" y="2856"/>
                    </a:lnTo>
                    <a:lnTo>
                      <a:pt x="10425" y="5645"/>
                    </a:lnTo>
                    <a:lnTo>
                      <a:pt x="9097" y="8367"/>
                    </a:lnTo>
                    <a:lnTo>
                      <a:pt x="7835" y="10956"/>
                    </a:lnTo>
                    <a:lnTo>
                      <a:pt x="6706" y="13413"/>
                    </a:lnTo>
                    <a:lnTo>
                      <a:pt x="5644" y="15803"/>
                    </a:lnTo>
                    <a:lnTo>
                      <a:pt x="4715" y="18061"/>
                    </a:lnTo>
                    <a:lnTo>
                      <a:pt x="3851" y="20186"/>
                    </a:lnTo>
                    <a:lnTo>
                      <a:pt x="3121" y="22244"/>
                    </a:lnTo>
                    <a:lnTo>
                      <a:pt x="2457" y="24169"/>
                    </a:lnTo>
                    <a:lnTo>
                      <a:pt x="1859" y="25962"/>
                    </a:lnTo>
                    <a:lnTo>
                      <a:pt x="1395" y="27688"/>
                    </a:lnTo>
                    <a:lnTo>
                      <a:pt x="598" y="30743"/>
                    </a:lnTo>
                    <a:lnTo>
                      <a:pt x="0" y="33266"/>
                    </a:lnTo>
                    <a:lnTo>
                      <a:pt x="0" y="33266"/>
                    </a:lnTo>
                    <a:lnTo>
                      <a:pt x="2590" y="35125"/>
                    </a:lnTo>
                    <a:lnTo>
                      <a:pt x="5179" y="36785"/>
                    </a:lnTo>
                    <a:lnTo>
                      <a:pt x="7835" y="38378"/>
                    </a:lnTo>
                    <a:lnTo>
                      <a:pt x="10558" y="39906"/>
                    </a:lnTo>
                    <a:lnTo>
                      <a:pt x="13280" y="41234"/>
                    </a:lnTo>
                    <a:lnTo>
                      <a:pt x="16135" y="42495"/>
                    </a:lnTo>
                    <a:lnTo>
                      <a:pt x="18924" y="43557"/>
                    </a:lnTo>
                    <a:lnTo>
                      <a:pt x="21779" y="44553"/>
                    </a:lnTo>
                    <a:lnTo>
                      <a:pt x="24700" y="45417"/>
                    </a:lnTo>
                    <a:lnTo>
                      <a:pt x="27622" y="46147"/>
                    </a:lnTo>
                    <a:lnTo>
                      <a:pt x="30543" y="46811"/>
                    </a:lnTo>
                    <a:lnTo>
                      <a:pt x="33531" y="47276"/>
                    </a:lnTo>
                    <a:lnTo>
                      <a:pt x="36519" y="47674"/>
                    </a:lnTo>
                    <a:lnTo>
                      <a:pt x="39507" y="47940"/>
                    </a:lnTo>
                    <a:lnTo>
                      <a:pt x="42495" y="48072"/>
                    </a:lnTo>
                    <a:lnTo>
                      <a:pt x="45482" y="48072"/>
                    </a:lnTo>
                    <a:lnTo>
                      <a:pt x="48470" y="47940"/>
                    </a:lnTo>
                    <a:lnTo>
                      <a:pt x="51458" y="47674"/>
                    </a:lnTo>
                    <a:lnTo>
                      <a:pt x="54446" y="47342"/>
                    </a:lnTo>
                    <a:lnTo>
                      <a:pt x="57434" y="46877"/>
                    </a:lnTo>
                    <a:lnTo>
                      <a:pt x="60355" y="46280"/>
                    </a:lnTo>
                    <a:lnTo>
                      <a:pt x="63277" y="45549"/>
                    </a:lnTo>
                    <a:lnTo>
                      <a:pt x="66198" y="44686"/>
                    </a:lnTo>
                    <a:lnTo>
                      <a:pt x="69053" y="43757"/>
                    </a:lnTo>
                    <a:lnTo>
                      <a:pt x="71909" y="42628"/>
                    </a:lnTo>
                    <a:lnTo>
                      <a:pt x="74697" y="41433"/>
                    </a:lnTo>
                    <a:lnTo>
                      <a:pt x="77486" y="40105"/>
                    </a:lnTo>
                    <a:lnTo>
                      <a:pt x="80142" y="38644"/>
                    </a:lnTo>
                    <a:lnTo>
                      <a:pt x="82864" y="37051"/>
                    </a:lnTo>
                    <a:lnTo>
                      <a:pt x="85454" y="35391"/>
                    </a:lnTo>
                    <a:lnTo>
                      <a:pt x="87977" y="33531"/>
                    </a:lnTo>
                    <a:lnTo>
                      <a:pt x="90500" y="31606"/>
                    </a:lnTo>
                    <a:lnTo>
                      <a:pt x="90500" y="31606"/>
                    </a:lnTo>
                    <a:lnTo>
                      <a:pt x="90965" y="30344"/>
                    </a:lnTo>
                    <a:lnTo>
                      <a:pt x="91429" y="29083"/>
                    </a:lnTo>
                    <a:lnTo>
                      <a:pt x="91894" y="27755"/>
                    </a:lnTo>
                    <a:lnTo>
                      <a:pt x="92292" y="26361"/>
                    </a:lnTo>
                    <a:lnTo>
                      <a:pt x="92956" y="23572"/>
                    </a:lnTo>
                    <a:lnTo>
                      <a:pt x="93554" y="20650"/>
                    </a:lnTo>
                    <a:lnTo>
                      <a:pt x="94019" y="17596"/>
                    </a:lnTo>
                    <a:lnTo>
                      <a:pt x="94351" y="14409"/>
                    </a:lnTo>
                    <a:lnTo>
                      <a:pt x="94550" y="11222"/>
                    </a:lnTo>
                    <a:lnTo>
                      <a:pt x="94616" y="7836"/>
                    </a:lnTo>
                    <a:lnTo>
                      <a:pt x="94616" y="7836"/>
                    </a:lnTo>
                    <a:lnTo>
                      <a:pt x="92226" y="9164"/>
                    </a:lnTo>
                    <a:lnTo>
                      <a:pt x="89769" y="10425"/>
                    </a:lnTo>
                    <a:lnTo>
                      <a:pt x="87313" y="11488"/>
                    </a:lnTo>
                    <a:lnTo>
                      <a:pt x="84790" y="12484"/>
                    </a:lnTo>
                    <a:lnTo>
                      <a:pt x="82267" y="13347"/>
                    </a:lnTo>
                    <a:lnTo>
                      <a:pt x="79677" y="14143"/>
                    </a:lnTo>
                    <a:lnTo>
                      <a:pt x="77088" y="14741"/>
                    </a:lnTo>
                    <a:lnTo>
                      <a:pt x="74432" y="15272"/>
                    </a:lnTo>
                    <a:lnTo>
                      <a:pt x="71776" y="15737"/>
                    </a:lnTo>
                    <a:lnTo>
                      <a:pt x="69053" y="16069"/>
                    </a:lnTo>
                    <a:lnTo>
                      <a:pt x="66398" y="16268"/>
                    </a:lnTo>
                    <a:lnTo>
                      <a:pt x="63675" y="16401"/>
                    </a:lnTo>
                    <a:lnTo>
                      <a:pt x="60953" y="16401"/>
                    </a:lnTo>
                    <a:lnTo>
                      <a:pt x="58231" y="16335"/>
                    </a:lnTo>
                    <a:lnTo>
                      <a:pt x="55508" y="16135"/>
                    </a:lnTo>
                    <a:lnTo>
                      <a:pt x="52786" y="15870"/>
                    </a:lnTo>
                    <a:lnTo>
                      <a:pt x="50064" y="15538"/>
                    </a:lnTo>
                    <a:lnTo>
                      <a:pt x="47408" y="15073"/>
                    </a:lnTo>
                    <a:lnTo>
                      <a:pt x="44752" y="14542"/>
                    </a:lnTo>
                    <a:lnTo>
                      <a:pt x="42096" y="13878"/>
                    </a:lnTo>
                    <a:lnTo>
                      <a:pt x="39440" y="13147"/>
                    </a:lnTo>
                    <a:lnTo>
                      <a:pt x="36851" y="12351"/>
                    </a:lnTo>
                    <a:lnTo>
                      <a:pt x="34328" y="11488"/>
                    </a:lnTo>
                    <a:lnTo>
                      <a:pt x="31805" y="10492"/>
                    </a:lnTo>
                    <a:lnTo>
                      <a:pt x="29348" y="9429"/>
                    </a:lnTo>
                    <a:lnTo>
                      <a:pt x="26891" y="8300"/>
                    </a:lnTo>
                    <a:lnTo>
                      <a:pt x="24567" y="7105"/>
                    </a:lnTo>
                    <a:lnTo>
                      <a:pt x="22243" y="5844"/>
                    </a:lnTo>
                    <a:lnTo>
                      <a:pt x="19986" y="4449"/>
                    </a:lnTo>
                    <a:lnTo>
                      <a:pt x="17795" y="3055"/>
                    </a:lnTo>
                    <a:lnTo>
                      <a:pt x="15670" y="1528"/>
                    </a:lnTo>
                    <a:lnTo>
                      <a:pt x="13612" y="1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66" name="Google Shape;4366;g34ed79b00d1_0_4334"/>
              <p:cNvSpPr/>
              <p:nvPr/>
            </p:nvSpPr>
            <p:spPr>
              <a:xfrm>
                <a:off x="4020775" y="1635775"/>
                <a:ext cx="501325" cy="773550"/>
              </a:xfrm>
              <a:custGeom>
                <a:rect b="b" l="l" r="r" t="t"/>
                <a:pathLst>
                  <a:path extrusionOk="0" h="30942" w="20053">
                    <a:moveTo>
                      <a:pt x="14940" y="1"/>
                    </a:moveTo>
                    <a:lnTo>
                      <a:pt x="13347" y="598"/>
                    </a:lnTo>
                    <a:lnTo>
                      <a:pt x="11488" y="1461"/>
                    </a:lnTo>
                    <a:lnTo>
                      <a:pt x="9429" y="2524"/>
                    </a:lnTo>
                    <a:lnTo>
                      <a:pt x="7305" y="3719"/>
                    </a:lnTo>
                    <a:lnTo>
                      <a:pt x="5246" y="5047"/>
                    </a:lnTo>
                    <a:lnTo>
                      <a:pt x="3254" y="6308"/>
                    </a:lnTo>
                    <a:lnTo>
                      <a:pt x="1462" y="7570"/>
                    </a:lnTo>
                    <a:lnTo>
                      <a:pt x="1" y="8765"/>
                    </a:lnTo>
                    <a:lnTo>
                      <a:pt x="2059" y="11222"/>
                    </a:lnTo>
                    <a:lnTo>
                      <a:pt x="4051" y="13811"/>
                    </a:lnTo>
                    <a:lnTo>
                      <a:pt x="5977" y="16467"/>
                    </a:lnTo>
                    <a:lnTo>
                      <a:pt x="7836" y="19189"/>
                    </a:lnTo>
                    <a:lnTo>
                      <a:pt x="9695" y="22044"/>
                    </a:lnTo>
                    <a:lnTo>
                      <a:pt x="11421" y="24966"/>
                    </a:lnTo>
                    <a:lnTo>
                      <a:pt x="13081" y="27954"/>
                    </a:lnTo>
                    <a:lnTo>
                      <a:pt x="14608" y="30942"/>
                    </a:lnTo>
                    <a:lnTo>
                      <a:pt x="15339" y="30145"/>
                    </a:lnTo>
                    <a:lnTo>
                      <a:pt x="16003" y="29348"/>
                    </a:lnTo>
                    <a:lnTo>
                      <a:pt x="16600" y="28419"/>
                    </a:lnTo>
                    <a:lnTo>
                      <a:pt x="17198" y="27555"/>
                    </a:lnTo>
                    <a:lnTo>
                      <a:pt x="17729" y="26626"/>
                    </a:lnTo>
                    <a:lnTo>
                      <a:pt x="18127" y="25696"/>
                    </a:lnTo>
                    <a:lnTo>
                      <a:pt x="18526" y="24700"/>
                    </a:lnTo>
                    <a:lnTo>
                      <a:pt x="18924" y="23704"/>
                    </a:lnTo>
                    <a:lnTo>
                      <a:pt x="19190" y="22708"/>
                    </a:lnTo>
                    <a:lnTo>
                      <a:pt x="19455" y="21712"/>
                    </a:lnTo>
                    <a:lnTo>
                      <a:pt x="19655" y="20650"/>
                    </a:lnTo>
                    <a:lnTo>
                      <a:pt x="19854" y="19654"/>
                    </a:lnTo>
                    <a:lnTo>
                      <a:pt x="19987" y="18592"/>
                    </a:lnTo>
                    <a:lnTo>
                      <a:pt x="20053" y="17529"/>
                    </a:lnTo>
                    <a:lnTo>
                      <a:pt x="20053" y="16467"/>
                    </a:lnTo>
                    <a:lnTo>
                      <a:pt x="20053" y="15405"/>
                    </a:lnTo>
                    <a:lnTo>
                      <a:pt x="20053" y="14342"/>
                    </a:lnTo>
                    <a:lnTo>
                      <a:pt x="19920" y="13280"/>
                    </a:lnTo>
                    <a:lnTo>
                      <a:pt x="19655" y="11222"/>
                    </a:lnTo>
                    <a:lnTo>
                      <a:pt x="19190" y="9163"/>
                    </a:lnTo>
                    <a:lnTo>
                      <a:pt x="18592" y="7105"/>
                    </a:lnTo>
                    <a:lnTo>
                      <a:pt x="17862" y="5180"/>
                    </a:lnTo>
                    <a:lnTo>
                      <a:pt x="16999" y="3320"/>
                    </a:lnTo>
                    <a:lnTo>
                      <a:pt x="16003" y="1594"/>
                    </a:lnTo>
                    <a:lnTo>
                      <a:pt x="15471" y="797"/>
                    </a:lnTo>
                    <a:lnTo>
                      <a:pt x="1494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67" name="Google Shape;4367;g34ed79b00d1_0_4334"/>
              <p:cNvSpPr/>
              <p:nvPr/>
            </p:nvSpPr>
            <p:spPr>
              <a:xfrm>
                <a:off x="4020775" y="1635775"/>
                <a:ext cx="501325" cy="773550"/>
              </a:xfrm>
              <a:custGeom>
                <a:rect b="b" l="l" r="r" t="t"/>
                <a:pathLst>
                  <a:path extrusionOk="0" fill="none" h="30942" w="20053">
                    <a:moveTo>
                      <a:pt x="14608" y="30942"/>
                    </a:moveTo>
                    <a:lnTo>
                      <a:pt x="14608" y="30942"/>
                    </a:lnTo>
                    <a:lnTo>
                      <a:pt x="15339" y="30145"/>
                    </a:lnTo>
                    <a:lnTo>
                      <a:pt x="16003" y="29348"/>
                    </a:lnTo>
                    <a:lnTo>
                      <a:pt x="16600" y="28419"/>
                    </a:lnTo>
                    <a:lnTo>
                      <a:pt x="17198" y="27555"/>
                    </a:lnTo>
                    <a:lnTo>
                      <a:pt x="17729" y="26626"/>
                    </a:lnTo>
                    <a:lnTo>
                      <a:pt x="18127" y="25696"/>
                    </a:lnTo>
                    <a:lnTo>
                      <a:pt x="18526" y="24700"/>
                    </a:lnTo>
                    <a:lnTo>
                      <a:pt x="18924" y="23704"/>
                    </a:lnTo>
                    <a:lnTo>
                      <a:pt x="19190" y="22708"/>
                    </a:lnTo>
                    <a:lnTo>
                      <a:pt x="19455" y="21712"/>
                    </a:lnTo>
                    <a:lnTo>
                      <a:pt x="19655" y="20650"/>
                    </a:lnTo>
                    <a:lnTo>
                      <a:pt x="19854" y="19654"/>
                    </a:lnTo>
                    <a:lnTo>
                      <a:pt x="19987" y="18592"/>
                    </a:lnTo>
                    <a:lnTo>
                      <a:pt x="20053" y="17529"/>
                    </a:lnTo>
                    <a:lnTo>
                      <a:pt x="20053" y="16467"/>
                    </a:lnTo>
                    <a:lnTo>
                      <a:pt x="20053" y="15405"/>
                    </a:lnTo>
                    <a:lnTo>
                      <a:pt x="20053" y="14342"/>
                    </a:lnTo>
                    <a:lnTo>
                      <a:pt x="19920" y="13280"/>
                    </a:lnTo>
                    <a:lnTo>
                      <a:pt x="19655" y="11222"/>
                    </a:lnTo>
                    <a:lnTo>
                      <a:pt x="19190" y="9163"/>
                    </a:lnTo>
                    <a:lnTo>
                      <a:pt x="18592" y="7105"/>
                    </a:lnTo>
                    <a:lnTo>
                      <a:pt x="17862" y="5180"/>
                    </a:lnTo>
                    <a:lnTo>
                      <a:pt x="16999" y="3320"/>
                    </a:lnTo>
                    <a:lnTo>
                      <a:pt x="16003" y="1594"/>
                    </a:lnTo>
                    <a:lnTo>
                      <a:pt x="15471" y="797"/>
                    </a:lnTo>
                    <a:lnTo>
                      <a:pt x="14940" y="1"/>
                    </a:lnTo>
                    <a:lnTo>
                      <a:pt x="14940" y="1"/>
                    </a:lnTo>
                    <a:lnTo>
                      <a:pt x="13347" y="598"/>
                    </a:lnTo>
                    <a:lnTo>
                      <a:pt x="11488" y="1461"/>
                    </a:lnTo>
                    <a:lnTo>
                      <a:pt x="9429" y="2524"/>
                    </a:lnTo>
                    <a:lnTo>
                      <a:pt x="7305" y="3719"/>
                    </a:lnTo>
                    <a:lnTo>
                      <a:pt x="5246" y="5047"/>
                    </a:lnTo>
                    <a:lnTo>
                      <a:pt x="3254" y="6308"/>
                    </a:lnTo>
                    <a:lnTo>
                      <a:pt x="1462" y="7570"/>
                    </a:lnTo>
                    <a:lnTo>
                      <a:pt x="1" y="8765"/>
                    </a:lnTo>
                    <a:lnTo>
                      <a:pt x="1" y="8765"/>
                    </a:lnTo>
                    <a:lnTo>
                      <a:pt x="2059" y="11222"/>
                    </a:lnTo>
                    <a:lnTo>
                      <a:pt x="4051" y="13811"/>
                    </a:lnTo>
                    <a:lnTo>
                      <a:pt x="5977" y="16467"/>
                    </a:lnTo>
                    <a:lnTo>
                      <a:pt x="7836" y="19189"/>
                    </a:lnTo>
                    <a:lnTo>
                      <a:pt x="9695" y="22044"/>
                    </a:lnTo>
                    <a:lnTo>
                      <a:pt x="11421" y="24966"/>
                    </a:lnTo>
                    <a:lnTo>
                      <a:pt x="13081" y="27954"/>
                    </a:lnTo>
                    <a:lnTo>
                      <a:pt x="14608" y="30942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68" name="Google Shape;4368;g34ed79b00d1_0_4334"/>
              <p:cNvSpPr/>
              <p:nvPr/>
            </p:nvSpPr>
            <p:spPr>
              <a:xfrm>
                <a:off x="4478925" y="1959475"/>
                <a:ext cx="388450" cy="1274850"/>
              </a:xfrm>
              <a:custGeom>
                <a:rect b="b" l="l" r="r" t="t"/>
                <a:pathLst>
                  <a:path extrusionOk="0" h="50994" w="15538">
                    <a:moveTo>
                      <a:pt x="10159" y="0"/>
                    </a:moveTo>
                    <a:lnTo>
                      <a:pt x="10359" y="1992"/>
                    </a:lnTo>
                    <a:lnTo>
                      <a:pt x="10359" y="3984"/>
                    </a:lnTo>
                    <a:lnTo>
                      <a:pt x="10292" y="5909"/>
                    </a:lnTo>
                    <a:lnTo>
                      <a:pt x="10093" y="7769"/>
                    </a:lnTo>
                    <a:lnTo>
                      <a:pt x="9827" y="9628"/>
                    </a:lnTo>
                    <a:lnTo>
                      <a:pt x="9429" y="11420"/>
                    </a:lnTo>
                    <a:lnTo>
                      <a:pt x="8898" y="13213"/>
                    </a:lnTo>
                    <a:lnTo>
                      <a:pt x="8300" y="14873"/>
                    </a:lnTo>
                    <a:lnTo>
                      <a:pt x="7570" y="16533"/>
                    </a:lnTo>
                    <a:lnTo>
                      <a:pt x="6773" y="18127"/>
                    </a:lnTo>
                    <a:lnTo>
                      <a:pt x="5844" y="19654"/>
                    </a:lnTo>
                    <a:lnTo>
                      <a:pt x="4848" y="21114"/>
                    </a:lnTo>
                    <a:lnTo>
                      <a:pt x="3785" y="22575"/>
                    </a:lnTo>
                    <a:lnTo>
                      <a:pt x="2590" y="23903"/>
                    </a:lnTo>
                    <a:lnTo>
                      <a:pt x="1329" y="25165"/>
                    </a:lnTo>
                    <a:lnTo>
                      <a:pt x="1" y="26360"/>
                    </a:lnTo>
                    <a:lnTo>
                      <a:pt x="1196" y="29348"/>
                    </a:lnTo>
                    <a:lnTo>
                      <a:pt x="2258" y="32402"/>
                    </a:lnTo>
                    <a:lnTo>
                      <a:pt x="3254" y="35456"/>
                    </a:lnTo>
                    <a:lnTo>
                      <a:pt x="4184" y="38511"/>
                    </a:lnTo>
                    <a:lnTo>
                      <a:pt x="4980" y="41631"/>
                    </a:lnTo>
                    <a:lnTo>
                      <a:pt x="5711" y="44752"/>
                    </a:lnTo>
                    <a:lnTo>
                      <a:pt x="6375" y="47873"/>
                    </a:lnTo>
                    <a:lnTo>
                      <a:pt x="6972" y="50993"/>
                    </a:lnTo>
                    <a:lnTo>
                      <a:pt x="7968" y="49665"/>
                    </a:lnTo>
                    <a:lnTo>
                      <a:pt x="8898" y="48271"/>
                    </a:lnTo>
                    <a:lnTo>
                      <a:pt x="9761" y="46810"/>
                    </a:lnTo>
                    <a:lnTo>
                      <a:pt x="10558" y="45349"/>
                    </a:lnTo>
                    <a:lnTo>
                      <a:pt x="11288" y="43889"/>
                    </a:lnTo>
                    <a:lnTo>
                      <a:pt x="11952" y="42362"/>
                    </a:lnTo>
                    <a:lnTo>
                      <a:pt x="12616" y="40834"/>
                    </a:lnTo>
                    <a:lnTo>
                      <a:pt x="13147" y="39307"/>
                    </a:lnTo>
                    <a:lnTo>
                      <a:pt x="13612" y="37714"/>
                    </a:lnTo>
                    <a:lnTo>
                      <a:pt x="14077" y="36120"/>
                    </a:lnTo>
                    <a:lnTo>
                      <a:pt x="14475" y="34527"/>
                    </a:lnTo>
                    <a:lnTo>
                      <a:pt x="14807" y="32867"/>
                    </a:lnTo>
                    <a:lnTo>
                      <a:pt x="15006" y="31273"/>
                    </a:lnTo>
                    <a:lnTo>
                      <a:pt x="15272" y="29613"/>
                    </a:lnTo>
                    <a:lnTo>
                      <a:pt x="15405" y="27953"/>
                    </a:lnTo>
                    <a:lnTo>
                      <a:pt x="15471" y="26227"/>
                    </a:lnTo>
                    <a:lnTo>
                      <a:pt x="15538" y="24567"/>
                    </a:lnTo>
                    <a:lnTo>
                      <a:pt x="15538" y="22907"/>
                    </a:lnTo>
                    <a:lnTo>
                      <a:pt x="15471" y="21247"/>
                    </a:lnTo>
                    <a:lnTo>
                      <a:pt x="15338" y="19521"/>
                    </a:lnTo>
                    <a:lnTo>
                      <a:pt x="15139" y="17861"/>
                    </a:lnTo>
                    <a:lnTo>
                      <a:pt x="14940" y="16201"/>
                    </a:lnTo>
                    <a:lnTo>
                      <a:pt x="14674" y="14475"/>
                    </a:lnTo>
                    <a:lnTo>
                      <a:pt x="14342" y="12815"/>
                    </a:lnTo>
                    <a:lnTo>
                      <a:pt x="14010" y="11155"/>
                    </a:lnTo>
                    <a:lnTo>
                      <a:pt x="13612" y="9561"/>
                    </a:lnTo>
                    <a:lnTo>
                      <a:pt x="13147" y="7901"/>
                    </a:lnTo>
                    <a:lnTo>
                      <a:pt x="12616" y="6308"/>
                    </a:lnTo>
                    <a:lnTo>
                      <a:pt x="12085" y="4648"/>
                    </a:lnTo>
                    <a:lnTo>
                      <a:pt x="11487" y="3121"/>
                    </a:lnTo>
                    <a:lnTo>
                      <a:pt x="10823" y="1527"/>
                    </a:lnTo>
                    <a:lnTo>
                      <a:pt x="1015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69" name="Google Shape;4369;g34ed79b00d1_0_4334"/>
              <p:cNvSpPr/>
              <p:nvPr/>
            </p:nvSpPr>
            <p:spPr>
              <a:xfrm>
                <a:off x="4478925" y="1959475"/>
                <a:ext cx="388450" cy="1274850"/>
              </a:xfrm>
              <a:custGeom>
                <a:rect b="b" l="l" r="r" t="t"/>
                <a:pathLst>
                  <a:path extrusionOk="0" fill="none" h="50994" w="15538">
                    <a:moveTo>
                      <a:pt x="10159" y="0"/>
                    </a:moveTo>
                    <a:lnTo>
                      <a:pt x="10159" y="0"/>
                    </a:lnTo>
                    <a:lnTo>
                      <a:pt x="10359" y="1992"/>
                    </a:lnTo>
                    <a:lnTo>
                      <a:pt x="10359" y="3984"/>
                    </a:lnTo>
                    <a:lnTo>
                      <a:pt x="10292" y="5909"/>
                    </a:lnTo>
                    <a:lnTo>
                      <a:pt x="10093" y="7769"/>
                    </a:lnTo>
                    <a:lnTo>
                      <a:pt x="9827" y="9628"/>
                    </a:lnTo>
                    <a:lnTo>
                      <a:pt x="9429" y="11420"/>
                    </a:lnTo>
                    <a:lnTo>
                      <a:pt x="8898" y="13213"/>
                    </a:lnTo>
                    <a:lnTo>
                      <a:pt x="8300" y="14873"/>
                    </a:lnTo>
                    <a:lnTo>
                      <a:pt x="7570" y="16533"/>
                    </a:lnTo>
                    <a:lnTo>
                      <a:pt x="6773" y="18127"/>
                    </a:lnTo>
                    <a:lnTo>
                      <a:pt x="5844" y="19654"/>
                    </a:lnTo>
                    <a:lnTo>
                      <a:pt x="4848" y="21114"/>
                    </a:lnTo>
                    <a:lnTo>
                      <a:pt x="3785" y="22575"/>
                    </a:lnTo>
                    <a:lnTo>
                      <a:pt x="2590" y="23903"/>
                    </a:lnTo>
                    <a:lnTo>
                      <a:pt x="1329" y="25165"/>
                    </a:lnTo>
                    <a:lnTo>
                      <a:pt x="1" y="26360"/>
                    </a:lnTo>
                    <a:lnTo>
                      <a:pt x="1" y="26360"/>
                    </a:lnTo>
                    <a:lnTo>
                      <a:pt x="1196" y="29348"/>
                    </a:lnTo>
                    <a:lnTo>
                      <a:pt x="2258" y="32402"/>
                    </a:lnTo>
                    <a:lnTo>
                      <a:pt x="3254" y="35456"/>
                    </a:lnTo>
                    <a:lnTo>
                      <a:pt x="4184" y="38511"/>
                    </a:lnTo>
                    <a:lnTo>
                      <a:pt x="4980" y="41631"/>
                    </a:lnTo>
                    <a:lnTo>
                      <a:pt x="5711" y="44752"/>
                    </a:lnTo>
                    <a:lnTo>
                      <a:pt x="6375" y="47873"/>
                    </a:lnTo>
                    <a:lnTo>
                      <a:pt x="6972" y="50993"/>
                    </a:lnTo>
                    <a:lnTo>
                      <a:pt x="6972" y="50993"/>
                    </a:lnTo>
                    <a:lnTo>
                      <a:pt x="7968" y="49665"/>
                    </a:lnTo>
                    <a:lnTo>
                      <a:pt x="8898" y="48271"/>
                    </a:lnTo>
                    <a:lnTo>
                      <a:pt x="9761" y="46810"/>
                    </a:lnTo>
                    <a:lnTo>
                      <a:pt x="10558" y="45349"/>
                    </a:lnTo>
                    <a:lnTo>
                      <a:pt x="11288" y="43889"/>
                    </a:lnTo>
                    <a:lnTo>
                      <a:pt x="11952" y="42362"/>
                    </a:lnTo>
                    <a:lnTo>
                      <a:pt x="12616" y="40834"/>
                    </a:lnTo>
                    <a:lnTo>
                      <a:pt x="13147" y="39307"/>
                    </a:lnTo>
                    <a:lnTo>
                      <a:pt x="13612" y="37714"/>
                    </a:lnTo>
                    <a:lnTo>
                      <a:pt x="14077" y="36120"/>
                    </a:lnTo>
                    <a:lnTo>
                      <a:pt x="14475" y="34527"/>
                    </a:lnTo>
                    <a:lnTo>
                      <a:pt x="14807" y="32867"/>
                    </a:lnTo>
                    <a:lnTo>
                      <a:pt x="15006" y="31273"/>
                    </a:lnTo>
                    <a:lnTo>
                      <a:pt x="15272" y="29613"/>
                    </a:lnTo>
                    <a:lnTo>
                      <a:pt x="15405" y="27953"/>
                    </a:lnTo>
                    <a:lnTo>
                      <a:pt x="15471" y="26227"/>
                    </a:lnTo>
                    <a:lnTo>
                      <a:pt x="15538" y="24567"/>
                    </a:lnTo>
                    <a:lnTo>
                      <a:pt x="15538" y="22907"/>
                    </a:lnTo>
                    <a:lnTo>
                      <a:pt x="15471" y="21247"/>
                    </a:lnTo>
                    <a:lnTo>
                      <a:pt x="15338" y="19521"/>
                    </a:lnTo>
                    <a:lnTo>
                      <a:pt x="15139" y="17861"/>
                    </a:lnTo>
                    <a:lnTo>
                      <a:pt x="14940" y="16201"/>
                    </a:lnTo>
                    <a:lnTo>
                      <a:pt x="14674" y="14475"/>
                    </a:lnTo>
                    <a:lnTo>
                      <a:pt x="14342" y="12815"/>
                    </a:lnTo>
                    <a:lnTo>
                      <a:pt x="14010" y="11155"/>
                    </a:lnTo>
                    <a:lnTo>
                      <a:pt x="13612" y="9561"/>
                    </a:lnTo>
                    <a:lnTo>
                      <a:pt x="13147" y="7901"/>
                    </a:lnTo>
                    <a:lnTo>
                      <a:pt x="12616" y="6308"/>
                    </a:lnTo>
                    <a:lnTo>
                      <a:pt x="12085" y="4648"/>
                    </a:lnTo>
                    <a:lnTo>
                      <a:pt x="11487" y="3121"/>
                    </a:lnTo>
                    <a:lnTo>
                      <a:pt x="10823" y="1527"/>
                    </a:lnTo>
                    <a:lnTo>
                      <a:pt x="10159" y="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70" name="Google Shape;4370;g34ed79b00d1_0_4334"/>
              <p:cNvSpPr/>
              <p:nvPr/>
            </p:nvSpPr>
            <p:spPr>
              <a:xfrm>
                <a:off x="3013200" y="1469775"/>
                <a:ext cx="668975" cy="753650"/>
              </a:xfrm>
              <a:custGeom>
                <a:rect b="b" l="l" r="r" t="t"/>
                <a:pathLst>
                  <a:path extrusionOk="0" h="30146" w="26759">
                    <a:moveTo>
                      <a:pt x="4051" y="1"/>
                    </a:moveTo>
                    <a:lnTo>
                      <a:pt x="3454" y="930"/>
                    </a:lnTo>
                    <a:lnTo>
                      <a:pt x="2922" y="1794"/>
                    </a:lnTo>
                    <a:lnTo>
                      <a:pt x="2391" y="2657"/>
                    </a:lnTo>
                    <a:lnTo>
                      <a:pt x="1993" y="3586"/>
                    </a:lnTo>
                    <a:lnTo>
                      <a:pt x="1528" y="4516"/>
                    </a:lnTo>
                    <a:lnTo>
                      <a:pt x="1196" y="5445"/>
                    </a:lnTo>
                    <a:lnTo>
                      <a:pt x="864" y="6375"/>
                    </a:lnTo>
                    <a:lnTo>
                      <a:pt x="598" y="7305"/>
                    </a:lnTo>
                    <a:lnTo>
                      <a:pt x="399" y="8300"/>
                    </a:lnTo>
                    <a:lnTo>
                      <a:pt x="266" y="9230"/>
                    </a:lnTo>
                    <a:lnTo>
                      <a:pt x="134" y="10226"/>
                    </a:lnTo>
                    <a:lnTo>
                      <a:pt x="1" y="11156"/>
                    </a:lnTo>
                    <a:lnTo>
                      <a:pt x="1" y="12152"/>
                    </a:lnTo>
                    <a:lnTo>
                      <a:pt x="1" y="13148"/>
                    </a:lnTo>
                    <a:lnTo>
                      <a:pt x="1" y="14143"/>
                    </a:lnTo>
                    <a:lnTo>
                      <a:pt x="67" y="15073"/>
                    </a:lnTo>
                    <a:lnTo>
                      <a:pt x="399" y="17065"/>
                    </a:lnTo>
                    <a:lnTo>
                      <a:pt x="798" y="18990"/>
                    </a:lnTo>
                    <a:lnTo>
                      <a:pt x="1395" y="20982"/>
                    </a:lnTo>
                    <a:lnTo>
                      <a:pt x="2059" y="22908"/>
                    </a:lnTo>
                    <a:lnTo>
                      <a:pt x="2922" y="24767"/>
                    </a:lnTo>
                    <a:lnTo>
                      <a:pt x="3918" y="26626"/>
                    </a:lnTo>
                    <a:lnTo>
                      <a:pt x="5047" y="28419"/>
                    </a:lnTo>
                    <a:lnTo>
                      <a:pt x="6242" y="30145"/>
                    </a:lnTo>
                    <a:lnTo>
                      <a:pt x="8832" y="27821"/>
                    </a:lnTo>
                    <a:lnTo>
                      <a:pt x="11355" y="25564"/>
                    </a:lnTo>
                    <a:lnTo>
                      <a:pt x="13944" y="23439"/>
                    </a:lnTo>
                    <a:lnTo>
                      <a:pt x="16534" y="21314"/>
                    </a:lnTo>
                    <a:lnTo>
                      <a:pt x="19123" y="19322"/>
                    </a:lnTo>
                    <a:lnTo>
                      <a:pt x="21646" y="17397"/>
                    </a:lnTo>
                    <a:lnTo>
                      <a:pt x="24236" y="15604"/>
                    </a:lnTo>
                    <a:lnTo>
                      <a:pt x="26759" y="13811"/>
                    </a:lnTo>
                    <a:lnTo>
                      <a:pt x="25431" y="12683"/>
                    </a:lnTo>
                    <a:lnTo>
                      <a:pt x="24169" y="11620"/>
                    </a:lnTo>
                    <a:lnTo>
                      <a:pt x="22841" y="10558"/>
                    </a:lnTo>
                    <a:lnTo>
                      <a:pt x="21514" y="9496"/>
                    </a:lnTo>
                    <a:lnTo>
                      <a:pt x="20119" y="8500"/>
                    </a:lnTo>
                    <a:lnTo>
                      <a:pt x="18725" y="7570"/>
                    </a:lnTo>
                    <a:lnTo>
                      <a:pt x="17331" y="6641"/>
                    </a:lnTo>
                    <a:lnTo>
                      <a:pt x="15936" y="5777"/>
                    </a:lnTo>
                    <a:lnTo>
                      <a:pt x="14475" y="4914"/>
                    </a:lnTo>
                    <a:lnTo>
                      <a:pt x="13015" y="4117"/>
                    </a:lnTo>
                    <a:lnTo>
                      <a:pt x="11554" y="3321"/>
                    </a:lnTo>
                    <a:lnTo>
                      <a:pt x="10093" y="2590"/>
                    </a:lnTo>
                    <a:lnTo>
                      <a:pt x="8632" y="1860"/>
                    </a:lnTo>
                    <a:lnTo>
                      <a:pt x="7105" y="1262"/>
                    </a:lnTo>
                    <a:lnTo>
                      <a:pt x="5578" y="598"/>
                    </a:lnTo>
                    <a:lnTo>
                      <a:pt x="405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71" name="Google Shape;4371;g34ed79b00d1_0_4334"/>
              <p:cNvSpPr/>
              <p:nvPr/>
            </p:nvSpPr>
            <p:spPr>
              <a:xfrm>
                <a:off x="3013200" y="1469775"/>
                <a:ext cx="668975" cy="753650"/>
              </a:xfrm>
              <a:custGeom>
                <a:rect b="b" l="l" r="r" t="t"/>
                <a:pathLst>
                  <a:path extrusionOk="0" fill="none" h="30146" w="26759">
                    <a:moveTo>
                      <a:pt x="6242" y="30145"/>
                    </a:moveTo>
                    <a:lnTo>
                      <a:pt x="6242" y="30145"/>
                    </a:lnTo>
                    <a:lnTo>
                      <a:pt x="8832" y="27821"/>
                    </a:lnTo>
                    <a:lnTo>
                      <a:pt x="11355" y="25564"/>
                    </a:lnTo>
                    <a:lnTo>
                      <a:pt x="13944" y="23439"/>
                    </a:lnTo>
                    <a:lnTo>
                      <a:pt x="16534" y="21314"/>
                    </a:lnTo>
                    <a:lnTo>
                      <a:pt x="19123" y="19322"/>
                    </a:lnTo>
                    <a:lnTo>
                      <a:pt x="21646" y="17397"/>
                    </a:lnTo>
                    <a:lnTo>
                      <a:pt x="24236" y="15604"/>
                    </a:lnTo>
                    <a:lnTo>
                      <a:pt x="26759" y="13811"/>
                    </a:lnTo>
                    <a:lnTo>
                      <a:pt x="26759" y="13811"/>
                    </a:lnTo>
                    <a:lnTo>
                      <a:pt x="25431" y="12683"/>
                    </a:lnTo>
                    <a:lnTo>
                      <a:pt x="24169" y="11620"/>
                    </a:lnTo>
                    <a:lnTo>
                      <a:pt x="22841" y="10558"/>
                    </a:lnTo>
                    <a:lnTo>
                      <a:pt x="21514" y="9496"/>
                    </a:lnTo>
                    <a:lnTo>
                      <a:pt x="20119" y="8500"/>
                    </a:lnTo>
                    <a:lnTo>
                      <a:pt x="18725" y="7570"/>
                    </a:lnTo>
                    <a:lnTo>
                      <a:pt x="17331" y="6641"/>
                    </a:lnTo>
                    <a:lnTo>
                      <a:pt x="15936" y="5777"/>
                    </a:lnTo>
                    <a:lnTo>
                      <a:pt x="14475" y="4914"/>
                    </a:lnTo>
                    <a:lnTo>
                      <a:pt x="13015" y="4117"/>
                    </a:lnTo>
                    <a:lnTo>
                      <a:pt x="11554" y="3321"/>
                    </a:lnTo>
                    <a:lnTo>
                      <a:pt x="10093" y="2590"/>
                    </a:lnTo>
                    <a:lnTo>
                      <a:pt x="8632" y="1860"/>
                    </a:lnTo>
                    <a:lnTo>
                      <a:pt x="7105" y="1262"/>
                    </a:lnTo>
                    <a:lnTo>
                      <a:pt x="5578" y="598"/>
                    </a:lnTo>
                    <a:lnTo>
                      <a:pt x="4051" y="1"/>
                    </a:lnTo>
                    <a:lnTo>
                      <a:pt x="4051" y="1"/>
                    </a:lnTo>
                    <a:lnTo>
                      <a:pt x="3454" y="930"/>
                    </a:lnTo>
                    <a:lnTo>
                      <a:pt x="2922" y="1794"/>
                    </a:lnTo>
                    <a:lnTo>
                      <a:pt x="2391" y="2657"/>
                    </a:lnTo>
                    <a:lnTo>
                      <a:pt x="1993" y="3586"/>
                    </a:lnTo>
                    <a:lnTo>
                      <a:pt x="1528" y="4516"/>
                    </a:lnTo>
                    <a:lnTo>
                      <a:pt x="1196" y="5445"/>
                    </a:lnTo>
                    <a:lnTo>
                      <a:pt x="864" y="6375"/>
                    </a:lnTo>
                    <a:lnTo>
                      <a:pt x="598" y="7305"/>
                    </a:lnTo>
                    <a:lnTo>
                      <a:pt x="399" y="8300"/>
                    </a:lnTo>
                    <a:lnTo>
                      <a:pt x="266" y="9230"/>
                    </a:lnTo>
                    <a:lnTo>
                      <a:pt x="134" y="10226"/>
                    </a:lnTo>
                    <a:lnTo>
                      <a:pt x="1" y="11156"/>
                    </a:lnTo>
                    <a:lnTo>
                      <a:pt x="1" y="12152"/>
                    </a:lnTo>
                    <a:lnTo>
                      <a:pt x="1" y="13148"/>
                    </a:lnTo>
                    <a:lnTo>
                      <a:pt x="1" y="14143"/>
                    </a:lnTo>
                    <a:lnTo>
                      <a:pt x="67" y="15073"/>
                    </a:lnTo>
                    <a:lnTo>
                      <a:pt x="399" y="17065"/>
                    </a:lnTo>
                    <a:lnTo>
                      <a:pt x="798" y="18990"/>
                    </a:lnTo>
                    <a:lnTo>
                      <a:pt x="1395" y="20982"/>
                    </a:lnTo>
                    <a:lnTo>
                      <a:pt x="2059" y="22908"/>
                    </a:lnTo>
                    <a:lnTo>
                      <a:pt x="2922" y="24767"/>
                    </a:lnTo>
                    <a:lnTo>
                      <a:pt x="3918" y="26626"/>
                    </a:lnTo>
                    <a:lnTo>
                      <a:pt x="5047" y="28419"/>
                    </a:lnTo>
                    <a:lnTo>
                      <a:pt x="6242" y="30145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72" name="Google Shape;4372;g34ed79b00d1_0_4334"/>
              <p:cNvSpPr/>
              <p:nvPr/>
            </p:nvSpPr>
            <p:spPr>
              <a:xfrm>
                <a:off x="4663175" y="2704775"/>
                <a:ext cx="390100" cy="1283150"/>
              </a:xfrm>
              <a:custGeom>
                <a:rect b="b" l="l" r="r" t="t"/>
                <a:pathLst>
                  <a:path extrusionOk="0" h="51326" w="15604">
                    <a:moveTo>
                      <a:pt x="15338" y="0"/>
                    </a:moveTo>
                    <a:lnTo>
                      <a:pt x="15006" y="2391"/>
                    </a:lnTo>
                    <a:lnTo>
                      <a:pt x="14608" y="4781"/>
                    </a:lnTo>
                    <a:lnTo>
                      <a:pt x="14143" y="7105"/>
                    </a:lnTo>
                    <a:lnTo>
                      <a:pt x="13612" y="9362"/>
                    </a:lnTo>
                    <a:lnTo>
                      <a:pt x="12948" y="11554"/>
                    </a:lnTo>
                    <a:lnTo>
                      <a:pt x="12284" y="13745"/>
                    </a:lnTo>
                    <a:lnTo>
                      <a:pt x="11487" y="15869"/>
                    </a:lnTo>
                    <a:lnTo>
                      <a:pt x="10624" y="17928"/>
                    </a:lnTo>
                    <a:lnTo>
                      <a:pt x="9695" y="19920"/>
                    </a:lnTo>
                    <a:lnTo>
                      <a:pt x="8699" y="21912"/>
                    </a:lnTo>
                    <a:lnTo>
                      <a:pt x="7570" y="23837"/>
                    </a:lnTo>
                    <a:lnTo>
                      <a:pt x="6375" y="25696"/>
                    </a:lnTo>
                    <a:lnTo>
                      <a:pt x="5180" y="27489"/>
                    </a:lnTo>
                    <a:lnTo>
                      <a:pt x="3785" y="29282"/>
                    </a:lnTo>
                    <a:lnTo>
                      <a:pt x="2391" y="31008"/>
                    </a:lnTo>
                    <a:lnTo>
                      <a:pt x="930" y="32668"/>
                    </a:lnTo>
                    <a:lnTo>
                      <a:pt x="997" y="35058"/>
                    </a:lnTo>
                    <a:lnTo>
                      <a:pt x="1063" y="37382"/>
                    </a:lnTo>
                    <a:lnTo>
                      <a:pt x="997" y="39839"/>
                    </a:lnTo>
                    <a:lnTo>
                      <a:pt x="864" y="42229"/>
                    </a:lnTo>
                    <a:lnTo>
                      <a:pt x="731" y="44619"/>
                    </a:lnTo>
                    <a:lnTo>
                      <a:pt x="532" y="46943"/>
                    </a:lnTo>
                    <a:lnTo>
                      <a:pt x="1" y="51326"/>
                    </a:lnTo>
                    <a:lnTo>
                      <a:pt x="1196" y="49798"/>
                    </a:lnTo>
                    <a:lnTo>
                      <a:pt x="2258" y="48271"/>
                    </a:lnTo>
                    <a:lnTo>
                      <a:pt x="3321" y="46678"/>
                    </a:lnTo>
                    <a:lnTo>
                      <a:pt x="4316" y="45151"/>
                    </a:lnTo>
                    <a:lnTo>
                      <a:pt x="5312" y="43557"/>
                    </a:lnTo>
                    <a:lnTo>
                      <a:pt x="6242" y="41964"/>
                    </a:lnTo>
                    <a:lnTo>
                      <a:pt x="7105" y="40304"/>
                    </a:lnTo>
                    <a:lnTo>
                      <a:pt x="7902" y="38710"/>
                    </a:lnTo>
                    <a:lnTo>
                      <a:pt x="8699" y="37050"/>
                    </a:lnTo>
                    <a:lnTo>
                      <a:pt x="9429" y="35390"/>
                    </a:lnTo>
                    <a:lnTo>
                      <a:pt x="10159" y="33730"/>
                    </a:lnTo>
                    <a:lnTo>
                      <a:pt x="10757" y="32070"/>
                    </a:lnTo>
                    <a:lnTo>
                      <a:pt x="11355" y="30410"/>
                    </a:lnTo>
                    <a:lnTo>
                      <a:pt x="11952" y="28751"/>
                    </a:lnTo>
                    <a:lnTo>
                      <a:pt x="12483" y="27091"/>
                    </a:lnTo>
                    <a:lnTo>
                      <a:pt x="12948" y="25431"/>
                    </a:lnTo>
                    <a:lnTo>
                      <a:pt x="13811" y="22111"/>
                    </a:lnTo>
                    <a:lnTo>
                      <a:pt x="14475" y="18791"/>
                    </a:lnTo>
                    <a:lnTo>
                      <a:pt x="15006" y="15471"/>
                    </a:lnTo>
                    <a:lnTo>
                      <a:pt x="15338" y="12284"/>
                    </a:lnTo>
                    <a:lnTo>
                      <a:pt x="15538" y="9097"/>
                    </a:lnTo>
                    <a:lnTo>
                      <a:pt x="15604" y="5976"/>
                    </a:lnTo>
                    <a:lnTo>
                      <a:pt x="15538" y="2922"/>
                    </a:lnTo>
                    <a:lnTo>
                      <a:pt x="1533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73" name="Google Shape;4373;g34ed79b00d1_0_4334"/>
              <p:cNvSpPr/>
              <p:nvPr/>
            </p:nvSpPr>
            <p:spPr>
              <a:xfrm>
                <a:off x="4663175" y="2704775"/>
                <a:ext cx="390100" cy="1283150"/>
              </a:xfrm>
              <a:custGeom>
                <a:rect b="b" l="l" r="r" t="t"/>
                <a:pathLst>
                  <a:path extrusionOk="0" fill="none" h="51326" w="15604">
                    <a:moveTo>
                      <a:pt x="930" y="32668"/>
                    </a:moveTo>
                    <a:lnTo>
                      <a:pt x="930" y="32668"/>
                    </a:lnTo>
                    <a:lnTo>
                      <a:pt x="997" y="35058"/>
                    </a:lnTo>
                    <a:lnTo>
                      <a:pt x="1063" y="37382"/>
                    </a:lnTo>
                    <a:lnTo>
                      <a:pt x="997" y="39839"/>
                    </a:lnTo>
                    <a:lnTo>
                      <a:pt x="864" y="42229"/>
                    </a:lnTo>
                    <a:lnTo>
                      <a:pt x="731" y="44619"/>
                    </a:lnTo>
                    <a:lnTo>
                      <a:pt x="532" y="46943"/>
                    </a:lnTo>
                    <a:lnTo>
                      <a:pt x="1" y="51326"/>
                    </a:lnTo>
                    <a:lnTo>
                      <a:pt x="1" y="51326"/>
                    </a:lnTo>
                    <a:lnTo>
                      <a:pt x="1196" y="49798"/>
                    </a:lnTo>
                    <a:lnTo>
                      <a:pt x="2258" y="48271"/>
                    </a:lnTo>
                    <a:lnTo>
                      <a:pt x="3321" y="46678"/>
                    </a:lnTo>
                    <a:lnTo>
                      <a:pt x="4316" y="45151"/>
                    </a:lnTo>
                    <a:lnTo>
                      <a:pt x="5312" y="43557"/>
                    </a:lnTo>
                    <a:lnTo>
                      <a:pt x="6242" y="41964"/>
                    </a:lnTo>
                    <a:lnTo>
                      <a:pt x="7105" y="40304"/>
                    </a:lnTo>
                    <a:lnTo>
                      <a:pt x="7902" y="38710"/>
                    </a:lnTo>
                    <a:lnTo>
                      <a:pt x="8699" y="37050"/>
                    </a:lnTo>
                    <a:lnTo>
                      <a:pt x="9429" y="35390"/>
                    </a:lnTo>
                    <a:lnTo>
                      <a:pt x="10159" y="33730"/>
                    </a:lnTo>
                    <a:lnTo>
                      <a:pt x="10757" y="32070"/>
                    </a:lnTo>
                    <a:lnTo>
                      <a:pt x="11355" y="30410"/>
                    </a:lnTo>
                    <a:lnTo>
                      <a:pt x="11952" y="28751"/>
                    </a:lnTo>
                    <a:lnTo>
                      <a:pt x="12483" y="27091"/>
                    </a:lnTo>
                    <a:lnTo>
                      <a:pt x="12948" y="25431"/>
                    </a:lnTo>
                    <a:lnTo>
                      <a:pt x="13811" y="22111"/>
                    </a:lnTo>
                    <a:lnTo>
                      <a:pt x="14475" y="18791"/>
                    </a:lnTo>
                    <a:lnTo>
                      <a:pt x="15006" y="15471"/>
                    </a:lnTo>
                    <a:lnTo>
                      <a:pt x="15338" y="12284"/>
                    </a:lnTo>
                    <a:lnTo>
                      <a:pt x="15538" y="9097"/>
                    </a:lnTo>
                    <a:lnTo>
                      <a:pt x="15604" y="5976"/>
                    </a:lnTo>
                    <a:lnTo>
                      <a:pt x="15538" y="2922"/>
                    </a:lnTo>
                    <a:lnTo>
                      <a:pt x="15338" y="0"/>
                    </a:lnTo>
                    <a:lnTo>
                      <a:pt x="15338" y="0"/>
                    </a:lnTo>
                    <a:lnTo>
                      <a:pt x="15006" y="2391"/>
                    </a:lnTo>
                    <a:lnTo>
                      <a:pt x="14608" y="4781"/>
                    </a:lnTo>
                    <a:lnTo>
                      <a:pt x="14143" y="7105"/>
                    </a:lnTo>
                    <a:lnTo>
                      <a:pt x="13612" y="9362"/>
                    </a:lnTo>
                    <a:lnTo>
                      <a:pt x="12948" y="11554"/>
                    </a:lnTo>
                    <a:lnTo>
                      <a:pt x="12284" y="13745"/>
                    </a:lnTo>
                    <a:lnTo>
                      <a:pt x="11487" y="15869"/>
                    </a:lnTo>
                    <a:lnTo>
                      <a:pt x="10624" y="17928"/>
                    </a:lnTo>
                    <a:lnTo>
                      <a:pt x="9695" y="19920"/>
                    </a:lnTo>
                    <a:lnTo>
                      <a:pt x="8699" y="21912"/>
                    </a:lnTo>
                    <a:lnTo>
                      <a:pt x="7570" y="23837"/>
                    </a:lnTo>
                    <a:lnTo>
                      <a:pt x="6375" y="25696"/>
                    </a:lnTo>
                    <a:lnTo>
                      <a:pt x="5180" y="27489"/>
                    </a:lnTo>
                    <a:lnTo>
                      <a:pt x="3785" y="29282"/>
                    </a:lnTo>
                    <a:lnTo>
                      <a:pt x="2391" y="31008"/>
                    </a:lnTo>
                    <a:lnTo>
                      <a:pt x="930" y="32668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74" name="Google Shape;4374;g34ed79b00d1_0_4334"/>
              <p:cNvSpPr/>
              <p:nvPr/>
            </p:nvSpPr>
            <p:spPr>
              <a:xfrm>
                <a:off x="1979075" y="1363550"/>
                <a:ext cx="1034150" cy="1777800"/>
              </a:xfrm>
              <a:custGeom>
                <a:rect b="b" l="l" r="r" t="t"/>
                <a:pathLst>
                  <a:path extrusionOk="0" h="71112" w="41366">
                    <a:moveTo>
                      <a:pt x="20451" y="0"/>
                    </a:moveTo>
                    <a:lnTo>
                      <a:pt x="18592" y="67"/>
                    </a:lnTo>
                    <a:lnTo>
                      <a:pt x="16732" y="266"/>
                    </a:lnTo>
                    <a:lnTo>
                      <a:pt x="14940" y="465"/>
                    </a:lnTo>
                    <a:lnTo>
                      <a:pt x="13147" y="731"/>
                    </a:lnTo>
                    <a:lnTo>
                      <a:pt x="11354" y="1063"/>
                    </a:lnTo>
                    <a:lnTo>
                      <a:pt x="9562" y="1395"/>
                    </a:lnTo>
                    <a:lnTo>
                      <a:pt x="7902" y="1860"/>
                    </a:lnTo>
                    <a:lnTo>
                      <a:pt x="6574" y="3851"/>
                    </a:lnTo>
                    <a:lnTo>
                      <a:pt x="5445" y="5843"/>
                    </a:lnTo>
                    <a:lnTo>
                      <a:pt x="4383" y="7835"/>
                    </a:lnTo>
                    <a:lnTo>
                      <a:pt x="3453" y="9960"/>
                    </a:lnTo>
                    <a:lnTo>
                      <a:pt x="2590" y="12085"/>
                    </a:lnTo>
                    <a:lnTo>
                      <a:pt x="1926" y="14276"/>
                    </a:lnTo>
                    <a:lnTo>
                      <a:pt x="1328" y="16467"/>
                    </a:lnTo>
                    <a:lnTo>
                      <a:pt x="864" y="18658"/>
                    </a:lnTo>
                    <a:lnTo>
                      <a:pt x="465" y="20916"/>
                    </a:lnTo>
                    <a:lnTo>
                      <a:pt x="200" y="23239"/>
                    </a:lnTo>
                    <a:lnTo>
                      <a:pt x="67" y="25497"/>
                    </a:lnTo>
                    <a:lnTo>
                      <a:pt x="0" y="27821"/>
                    </a:lnTo>
                    <a:lnTo>
                      <a:pt x="0" y="30145"/>
                    </a:lnTo>
                    <a:lnTo>
                      <a:pt x="133" y="32469"/>
                    </a:lnTo>
                    <a:lnTo>
                      <a:pt x="399" y="34793"/>
                    </a:lnTo>
                    <a:lnTo>
                      <a:pt x="731" y="37117"/>
                    </a:lnTo>
                    <a:lnTo>
                      <a:pt x="1129" y="39440"/>
                    </a:lnTo>
                    <a:lnTo>
                      <a:pt x="1594" y="41764"/>
                    </a:lnTo>
                    <a:lnTo>
                      <a:pt x="2192" y="44022"/>
                    </a:lnTo>
                    <a:lnTo>
                      <a:pt x="2922" y="46346"/>
                    </a:lnTo>
                    <a:lnTo>
                      <a:pt x="3652" y="48603"/>
                    </a:lnTo>
                    <a:lnTo>
                      <a:pt x="4515" y="50861"/>
                    </a:lnTo>
                    <a:lnTo>
                      <a:pt x="5445" y="53052"/>
                    </a:lnTo>
                    <a:lnTo>
                      <a:pt x="6441" y="55243"/>
                    </a:lnTo>
                    <a:lnTo>
                      <a:pt x="7503" y="57368"/>
                    </a:lnTo>
                    <a:lnTo>
                      <a:pt x="8632" y="59492"/>
                    </a:lnTo>
                    <a:lnTo>
                      <a:pt x="9827" y="61551"/>
                    </a:lnTo>
                    <a:lnTo>
                      <a:pt x="11155" y="63543"/>
                    </a:lnTo>
                    <a:lnTo>
                      <a:pt x="12483" y="65535"/>
                    </a:lnTo>
                    <a:lnTo>
                      <a:pt x="13944" y="67460"/>
                    </a:lnTo>
                    <a:lnTo>
                      <a:pt x="15405" y="69319"/>
                    </a:lnTo>
                    <a:lnTo>
                      <a:pt x="16932" y="71112"/>
                    </a:lnTo>
                    <a:lnTo>
                      <a:pt x="19455" y="67327"/>
                    </a:lnTo>
                    <a:lnTo>
                      <a:pt x="22243" y="63476"/>
                    </a:lnTo>
                    <a:lnTo>
                      <a:pt x="25165" y="59426"/>
                    </a:lnTo>
                    <a:lnTo>
                      <a:pt x="28286" y="55442"/>
                    </a:lnTo>
                    <a:lnTo>
                      <a:pt x="31473" y="51458"/>
                    </a:lnTo>
                    <a:lnTo>
                      <a:pt x="34726" y="47607"/>
                    </a:lnTo>
                    <a:lnTo>
                      <a:pt x="38046" y="43889"/>
                    </a:lnTo>
                    <a:lnTo>
                      <a:pt x="39706" y="42163"/>
                    </a:lnTo>
                    <a:lnTo>
                      <a:pt x="41366" y="40436"/>
                    </a:lnTo>
                    <a:lnTo>
                      <a:pt x="40569" y="39440"/>
                    </a:lnTo>
                    <a:lnTo>
                      <a:pt x="39839" y="38378"/>
                    </a:lnTo>
                    <a:lnTo>
                      <a:pt x="39108" y="37316"/>
                    </a:lnTo>
                    <a:lnTo>
                      <a:pt x="38378" y="36253"/>
                    </a:lnTo>
                    <a:lnTo>
                      <a:pt x="37780" y="35125"/>
                    </a:lnTo>
                    <a:lnTo>
                      <a:pt x="37116" y="33929"/>
                    </a:lnTo>
                    <a:lnTo>
                      <a:pt x="36519" y="32801"/>
                    </a:lnTo>
                    <a:lnTo>
                      <a:pt x="35988" y="31606"/>
                    </a:lnTo>
                    <a:lnTo>
                      <a:pt x="35523" y="30344"/>
                    </a:lnTo>
                    <a:lnTo>
                      <a:pt x="35058" y="29149"/>
                    </a:lnTo>
                    <a:lnTo>
                      <a:pt x="34593" y="27887"/>
                    </a:lnTo>
                    <a:lnTo>
                      <a:pt x="34195" y="26626"/>
                    </a:lnTo>
                    <a:lnTo>
                      <a:pt x="33863" y="25364"/>
                    </a:lnTo>
                    <a:lnTo>
                      <a:pt x="33597" y="24103"/>
                    </a:lnTo>
                    <a:lnTo>
                      <a:pt x="33332" y="22775"/>
                    </a:lnTo>
                    <a:lnTo>
                      <a:pt x="33133" y="21513"/>
                    </a:lnTo>
                    <a:lnTo>
                      <a:pt x="33000" y="20185"/>
                    </a:lnTo>
                    <a:lnTo>
                      <a:pt x="32867" y="18924"/>
                    </a:lnTo>
                    <a:lnTo>
                      <a:pt x="32801" y="17596"/>
                    </a:lnTo>
                    <a:lnTo>
                      <a:pt x="32801" y="16334"/>
                    </a:lnTo>
                    <a:lnTo>
                      <a:pt x="32867" y="15006"/>
                    </a:lnTo>
                    <a:lnTo>
                      <a:pt x="32933" y="13745"/>
                    </a:lnTo>
                    <a:lnTo>
                      <a:pt x="33066" y="12483"/>
                    </a:lnTo>
                    <a:lnTo>
                      <a:pt x="33265" y="11222"/>
                    </a:lnTo>
                    <a:lnTo>
                      <a:pt x="33531" y="9960"/>
                    </a:lnTo>
                    <a:lnTo>
                      <a:pt x="33863" y="8698"/>
                    </a:lnTo>
                    <a:lnTo>
                      <a:pt x="34195" y="7503"/>
                    </a:lnTo>
                    <a:lnTo>
                      <a:pt x="34660" y="6308"/>
                    </a:lnTo>
                    <a:lnTo>
                      <a:pt x="35125" y="5113"/>
                    </a:lnTo>
                    <a:lnTo>
                      <a:pt x="35722" y="3918"/>
                    </a:lnTo>
                    <a:lnTo>
                      <a:pt x="36320" y="2789"/>
                    </a:lnTo>
                    <a:lnTo>
                      <a:pt x="36984" y="1660"/>
                    </a:lnTo>
                    <a:lnTo>
                      <a:pt x="35257" y="1262"/>
                    </a:lnTo>
                    <a:lnTo>
                      <a:pt x="33465" y="930"/>
                    </a:lnTo>
                    <a:lnTo>
                      <a:pt x="31672" y="664"/>
                    </a:lnTo>
                    <a:lnTo>
                      <a:pt x="29813" y="399"/>
                    </a:lnTo>
                    <a:lnTo>
                      <a:pt x="27954" y="200"/>
                    </a:lnTo>
                    <a:lnTo>
                      <a:pt x="26094" y="67"/>
                    </a:lnTo>
                    <a:lnTo>
                      <a:pt x="2423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75" name="Google Shape;4375;g34ed79b00d1_0_4334"/>
              <p:cNvSpPr/>
              <p:nvPr/>
            </p:nvSpPr>
            <p:spPr>
              <a:xfrm>
                <a:off x="1979075" y="1363550"/>
                <a:ext cx="1034150" cy="1777800"/>
              </a:xfrm>
              <a:custGeom>
                <a:rect b="b" l="l" r="r" t="t"/>
                <a:pathLst>
                  <a:path extrusionOk="0" fill="none" h="71112" w="41366">
                    <a:moveTo>
                      <a:pt x="36984" y="1660"/>
                    </a:moveTo>
                    <a:lnTo>
                      <a:pt x="36984" y="1660"/>
                    </a:lnTo>
                    <a:lnTo>
                      <a:pt x="35257" y="1262"/>
                    </a:lnTo>
                    <a:lnTo>
                      <a:pt x="33465" y="930"/>
                    </a:lnTo>
                    <a:lnTo>
                      <a:pt x="31672" y="664"/>
                    </a:lnTo>
                    <a:lnTo>
                      <a:pt x="29813" y="399"/>
                    </a:lnTo>
                    <a:lnTo>
                      <a:pt x="27954" y="200"/>
                    </a:lnTo>
                    <a:lnTo>
                      <a:pt x="26094" y="67"/>
                    </a:lnTo>
                    <a:lnTo>
                      <a:pt x="24235" y="0"/>
                    </a:lnTo>
                    <a:lnTo>
                      <a:pt x="22376" y="0"/>
                    </a:lnTo>
                    <a:lnTo>
                      <a:pt x="20451" y="0"/>
                    </a:lnTo>
                    <a:lnTo>
                      <a:pt x="18592" y="67"/>
                    </a:lnTo>
                    <a:lnTo>
                      <a:pt x="16732" y="266"/>
                    </a:lnTo>
                    <a:lnTo>
                      <a:pt x="14940" y="465"/>
                    </a:lnTo>
                    <a:lnTo>
                      <a:pt x="13147" y="731"/>
                    </a:lnTo>
                    <a:lnTo>
                      <a:pt x="11354" y="1063"/>
                    </a:lnTo>
                    <a:lnTo>
                      <a:pt x="9562" y="1395"/>
                    </a:lnTo>
                    <a:lnTo>
                      <a:pt x="7902" y="1860"/>
                    </a:lnTo>
                    <a:lnTo>
                      <a:pt x="7902" y="1860"/>
                    </a:lnTo>
                    <a:lnTo>
                      <a:pt x="6574" y="3851"/>
                    </a:lnTo>
                    <a:lnTo>
                      <a:pt x="5445" y="5843"/>
                    </a:lnTo>
                    <a:lnTo>
                      <a:pt x="4383" y="7835"/>
                    </a:lnTo>
                    <a:lnTo>
                      <a:pt x="3453" y="9960"/>
                    </a:lnTo>
                    <a:lnTo>
                      <a:pt x="2590" y="12085"/>
                    </a:lnTo>
                    <a:lnTo>
                      <a:pt x="1926" y="14276"/>
                    </a:lnTo>
                    <a:lnTo>
                      <a:pt x="1328" y="16467"/>
                    </a:lnTo>
                    <a:lnTo>
                      <a:pt x="864" y="18658"/>
                    </a:lnTo>
                    <a:lnTo>
                      <a:pt x="465" y="20916"/>
                    </a:lnTo>
                    <a:lnTo>
                      <a:pt x="200" y="23239"/>
                    </a:lnTo>
                    <a:lnTo>
                      <a:pt x="67" y="25497"/>
                    </a:lnTo>
                    <a:lnTo>
                      <a:pt x="0" y="27821"/>
                    </a:lnTo>
                    <a:lnTo>
                      <a:pt x="0" y="30145"/>
                    </a:lnTo>
                    <a:lnTo>
                      <a:pt x="133" y="32469"/>
                    </a:lnTo>
                    <a:lnTo>
                      <a:pt x="399" y="34793"/>
                    </a:lnTo>
                    <a:lnTo>
                      <a:pt x="731" y="37117"/>
                    </a:lnTo>
                    <a:lnTo>
                      <a:pt x="1129" y="39440"/>
                    </a:lnTo>
                    <a:lnTo>
                      <a:pt x="1594" y="41764"/>
                    </a:lnTo>
                    <a:lnTo>
                      <a:pt x="2192" y="44022"/>
                    </a:lnTo>
                    <a:lnTo>
                      <a:pt x="2922" y="46346"/>
                    </a:lnTo>
                    <a:lnTo>
                      <a:pt x="3652" y="48603"/>
                    </a:lnTo>
                    <a:lnTo>
                      <a:pt x="4515" y="50861"/>
                    </a:lnTo>
                    <a:lnTo>
                      <a:pt x="5445" y="53052"/>
                    </a:lnTo>
                    <a:lnTo>
                      <a:pt x="6441" y="55243"/>
                    </a:lnTo>
                    <a:lnTo>
                      <a:pt x="7503" y="57368"/>
                    </a:lnTo>
                    <a:lnTo>
                      <a:pt x="8632" y="59492"/>
                    </a:lnTo>
                    <a:lnTo>
                      <a:pt x="9827" y="61551"/>
                    </a:lnTo>
                    <a:lnTo>
                      <a:pt x="11155" y="63543"/>
                    </a:lnTo>
                    <a:lnTo>
                      <a:pt x="12483" y="65535"/>
                    </a:lnTo>
                    <a:lnTo>
                      <a:pt x="13944" y="67460"/>
                    </a:lnTo>
                    <a:lnTo>
                      <a:pt x="15405" y="69319"/>
                    </a:lnTo>
                    <a:lnTo>
                      <a:pt x="16932" y="71112"/>
                    </a:lnTo>
                    <a:lnTo>
                      <a:pt x="16932" y="71112"/>
                    </a:lnTo>
                    <a:lnTo>
                      <a:pt x="19455" y="67327"/>
                    </a:lnTo>
                    <a:lnTo>
                      <a:pt x="22243" y="63476"/>
                    </a:lnTo>
                    <a:lnTo>
                      <a:pt x="25165" y="59426"/>
                    </a:lnTo>
                    <a:lnTo>
                      <a:pt x="28286" y="55442"/>
                    </a:lnTo>
                    <a:lnTo>
                      <a:pt x="31473" y="51458"/>
                    </a:lnTo>
                    <a:lnTo>
                      <a:pt x="34726" y="47607"/>
                    </a:lnTo>
                    <a:lnTo>
                      <a:pt x="38046" y="43889"/>
                    </a:lnTo>
                    <a:lnTo>
                      <a:pt x="39706" y="42163"/>
                    </a:lnTo>
                    <a:lnTo>
                      <a:pt x="41366" y="40436"/>
                    </a:lnTo>
                    <a:lnTo>
                      <a:pt x="41366" y="40436"/>
                    </a:lnTo>
                    <a:lnTo>
                      <a:pt x="40569" y="39440"/>
                    </a:lnTo>
                    <a:lnTo>
                      <a:pt x="39839" y="38378"/>
                    </a:lnTo>
                    <a:lnTo>
                      <a:pt x="39108" y="37316"/>
                    </a:lnTo>
                    <a:lnTo>
                      <a:pt x="38378" y="36253"/>
                    </a:lnTo>
                    <a:lnTo>
                      <a:pt x="37780" y="35125"/>
                    </a:lnTo>
                    <a:lnTo>
                      <a:pt x="37116" y="33929"/>
                    </a:lnTo>
                    <a:lnTo>
                      <a:pt x="36519" y="32801"/>
                    </a:lnTo>
                    <a:lnTo>
                      <a:pt x="35988" y="31606"/>
                    </a:lnTo>
                    <a:lnTo>
                      <a:pt x="35523" y="30344"/>
                    </a:lnTo>
                    <a:lnTo>
                      <a:pt x="35058" y="29149"/>
                    </a:lnTo>
                    <a:lnTo>
                      <a:pt x="34593" y="27887"/>
                    </a:lnTo>
                    <a:lnTo>
                      <a:pt x="34195" y="26626"/>
                    </a:lnTo>
                    <a:lnTo>
                      <a:pt x="33863" y="25364"/>
                    </a:lnTo>
                    <a:lnTo>
                      <a:pt x="33597" y="24103"/>
                    </a:lnTo>
                    <a:lnTo>
                      <a:pt x="33332" y="22775"/>
                    </a:lnTo>
                    <a:lnTo>
                      <a:pt x="33133" y="21513"/>
                    </a:lnTo>
                    <a:lnTo>
                      <a:pt x="33000" y="20185"/>
                    </a:lnTo>
                    <a:lnTo>
                      <a:pt x="32867" y="18924"/>
                    </a:lnTo>
                    <a:lnTo>
                      <a:pt x="32801" y="17596"/>
                    </a:lnTo>
                    <a:lnTo>
                      <a:pt x="32801" y="16334"/>
                    </a:lnTo>
                    <a:lnTo>
                      <a:pt x="32867" y="15006"/>
                    </a:lnTo>
                    <a:lnTo>
                      <a:pt x="32933" y="13745"/>
                    </a:lnTo>
                    <a:lnTo>
                      <a:pt x="33066" y="12483"/>
                    </a:lnTo>
                    <a:lnTo>
                      <a:pt x="33265" y="11222"/>
                    </a:lnTo>
                    <a:lnTo>
                      <a:pt x="33531" y="9960"/>
                    </a:lnTo>
                    <a:lnTo>
                      <a:pt x="33863" y="8698"/>
                    </a:lnTo>
                    <a:lnTo>
                      <a:pt x="34195" y="7503"/>
                    </a:lnTo>
                    <a:lnTo>
                      <a:pt x="34660" y="6308"/>
                    </a:lnTo>
                    <a:lnTo>
                      <a:pt x="35125" y="5113"/>
                    </a:lnTo>
                    <a:lnTo>
                      <a:pt x="35722" y="3918"/>
                    </a:lnTo>
                    <a:lnTo>
                      <a:pt x="36320" y="2789"/>
                    </a:lnTo>
                    <a:lnTo>
                      <a:pt x="36984" y="166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10 - Empty Slide - Light">
  <p:cSld name="BLANK_2_3">
    <p:bg>
      <p:bgPr>
        <a:solidFill>
          <a:schemeClr val="lt1"/>
        </a:solidFill>
      </p:bgPr>
    </p:bg>
    <p:spTree>
      <p:nvGrpSpPr>
        <p:cNvPr id="4376" name="Shape 4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7" name="Google Shape;4377;g34ed79b00d1_0_4371"/>
          <p:cNvSpPr txBox="1"/>
          <p:nvPr/>
        </p:nvSpPr>
        <p:spPr>
          <a:xfrm>
            <a:off x="0" y="4969700"/>
            <a:ext cx="351900" cy="183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sz="7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4378" name="Google Shape;4378;g34ed79b00d1_0_4371"/>
          <p:cNvGrpSpPr/>
          <p:nvPr/>
        </p:nvGrpSpPr>
        <p:grpSpPr>
          <a:xfrm>
            <a:off x="8467274" y="-268"/>
            <a:ext cx="329400" cy="329400"/>
            <a:chOff x="8467274" y="-268"/>
            <a:chExt cx="329400" cy="329400"/>
          </a:xfrm>
        </p:grpSpPr>
        <p:sp>
          <p:nvSpPr>
            <p:cNvPr id="4379" name="Google Shape;4379;g34ed79b00d1_0_4371"/>
            <p:cNvSpPr/>
            <p:nvPr/>
          </p:nvSpPr>
          <p:spPr>
            <a:xfrm>
              <a:off x="8467274" y="-268"/>
              <a:ext cx="329400" cy="329400"/>
            </a:xfrm>
            <a:prstGeom prst="rect">
              <a:avLst/>
            </a:prstGeom>
            <a:solidFill>
              <a:srgbClr val="0063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grpSp>
          <p:nvGrpSpPr>
            <p:cNvPr id="4380" name="Google Shape;4380;g34ed79b00d1_0_4371"/>
            <p:cNvGrpSpPr/>
            <p:nvPr/>
          </p:nvGrpSpPr>
          <p:grpSpPr>
            <a:xfrm>
              <a:off x="8546153" y="63898"/>
              <a:ext cx="191009" cy="201168"/>
              <a:chOff x="1379850" y="238125"/>
              <a:chExt cx="4860275" cy="5238750"/>
            </a:xfrm>
          </p:grpSpPr>
          <p:sp>
            <p:nvSpPr>
              <p:cNvPr id="4381" name="Google Shape;4381;g34ed79b00d1_0_4371"/>
              <p:cNvSpPr/>
              <p:nvPr/>
            </p:nvSpPr>
            <p:spPr>
              <a:xfrm>
                <a:off x="4988525" y="4354750"/>
                <a:ext cx="727075" cy="727075"/>
              </a:xfrm>
              <a:custGeom>
                <a:rect b="b" l="l" r="r" t="t"/>
                <a:pathLst>
                  <a:path extrusionOk="0" h="29083" w="29083">
                    <a:moveTo>
                      <a:pt x="14210" y="9097"/>
                    </a:moveTo>
                    <a:lnTo>
                      <a:pt x="15139" y="9163"/>
                    </a:lnTo>
                    <a:lnTo>
                      <a:pt x="16002" y="9296"/>
                    </a:lnTo>
                    <a:lnTo>
                      <a:pt x="16334" y="9362"/>
                    </a:lnTo>
                    <a:lnTo>
                      <a:pt x="16733" y="9495"/>
                    </a:lnTo>
                    <a:lnTo>
                      <a:pt x="16998" y="9694"/>
                    </a:lnTo>
                    <a:lnTo>
                      <a:pt x="17264" y="9894"/>
                    </a:lnTo>
                    <a:lnTo>
                      <a:pt x="17463" y="10226"/>
                    </a:lnTo>
                    <a:lnTo>
                      <a:pt x="17596" y="10558"/>
                    </a:lnTo>
                    <a:lnTo>
                      <a:pt x="17729" y="10956"/>
                    </a:lnTo>
                    <a:lnTo>
                      <a:pt x="17729" y="11354"/>
                    </a:lnTo>
                    <a:lnTo>
                      <a:pt x="17729" y="11886"/>
                    </a:lnTo>
                    <a:lnTo>
                      <a:pt x="17596" y="12284"/>
                    </a:lnTo>
                    <a:lnTo>
                      <a:pt x="17463" y="12616"/>
                    </a:lnTo>
                    <a:lnTo>
                      <a:pt x="17264" y="12948"/>
                    </a:lnTo>
                    <a:lnTo>
                      <a:pt x="16998" y="13147"/>
                    </a:lnTo>
                    <a:lnTo>
                      <a:pt x="16733" y="13346"/>
                    </a:lnTo>
                    <a:lnTo>
                      <a:pt x="16401" y="13479"/>
                    </a:lnTo>
                    <a:lnTo>
                      <a:pt x="16002" y="13612"/>
                    </a:lnTo>
                    <a:lnTo>
                      <a:pt x="15139" y="13678"/>
                    </a:lnTo>
                    <a:lnTo>
                      <a:pt x="14210" y="13745"/>
                    </a:lnTo>
                    <a:lnTo>
                      <a:pt x="12151" y="13745"/>
                    </a:lnTo>
                    <a:lnTo>
                      <a:pt x="12151" y="9097"/>
                    </a:lnTo>
                    <a:close/>
                    <a:moveTo>
                      <a:pt x="13280" y="6242"/>
                    </a:moveTo>
                    <a:lnTo>
                      <a:pt x="8964" y="6308"/>
                    </a:lnTo>
                    <a:lnTo>
                      <a:pt x="8964" y="22244"/>
                    </a:lnTo>
                    <a:lnTo>
                      <a:pt x="12151" y="22244"/>
                    </a:lnTo>
                    <a:lnTo>
                      <a:pt x="12151" y="16135"/>
                    </a:lnTo>
                    <a:lnTo>
                      <a:pt x="14674" y="16135"/>
                    </a:lnTo>
                    <a:lnTo>
                      <a:pt x="17861" y="22244"/>
                    </a:lnTo>
                    <a:lnTo>
                      <a:pt x="21181" y="22244"/>
                    </a:lnTo>
                    <a:lnTo>
                      <a:pt x="17729" y="15737"/>
                    </a:lnTo>
                    <a:lnTo>
                      <a:pt x="18459" y="15471"/>
                    </a:lnTo>
                    <a:lnTo>
                      <a:pt x="19057" y="15139"/>
                    </a:lnTo>
                    <a:lnTo>
                      <a:pt x="19588" y="14674"/>
                    </a:lnTo>
                    <a:lnTo>
                      <a:pt x="20052" y="14209"/>
                    </a:lnTo>
                    <a:lnTo>
                      <a:pt x="20384" y="13612"/>
                    </a:lnTo>
                    <a:lnTo>
                      <a:pt x="20650" y="12881"/>
                    </a:lnTo>
                    <a:lnTo>
                      <a:pt x="20849" y="12085"/>
                    </a:lnTo>
                    <a:lnTo>
                      <a:pt x="20916" y="11222"/>
                    </a:lnTo>
                    <a:lnTo>
                      <a:pt x="20849" y="10159"/>
                    </a:lnTo>
                    <a:lnTo>
                      <a:pt x="20716" y="9761"/>
                    </a:lnTo>
                    <a:lnTo>
                      <a:pt x="20650" y="9296"/>
                    </a:lnTo>
                    <a:lnTo>
                      <a:pt x="20451" y="8964"/>
                    </a:lnTo>
                    <a:lnTo>
                      <a:pt x="20318" y="8566"/>
                    </a:lnTo>
                    <a:lnTo>
                      <a:pt x="20052" y="8300"/>
                    </a:lnTo>
                    <a:lnTo>
                      <a:pt x="19853" y="7968"/>
                    </a:lnTo>
                    <a:lnTo>
                      <a:pt x="19322" y="7503"/>
                    </a:lnTo>
                    <a:lnTo>
                      <a:pt x="18658" y="7105"/>
                    </a:lnTo>
                    <a:lnTo>
                      <a:pt x="17928" y="6773"/>
                    </a:lnTo>
                    <a:lnTo>
                      <a:pt x="17131" y="6574"/>
                    </a:lnTo>
                    <a:lnTo>
                      <a:pt x="16201" y="6441"/>
                    </a:lnTo>
                    <a:lnTo>
                      <a:pt x="15272" y="6308"/>
                    </a:lnTo>
                    <a:lnTo>
                      <a:pt x="14276" y="6242"/>
                    </a:lnTo>
                    <a:close/>
                    <a:moveTo>
                      <a:pt x="14608" y="2457"/>
                    </a:moveTo>
                    <a:lnTo>
                      <a:pt x="15670" y="2524"/>
                    </a:lnTo>
                    <a:lnTo>
                      <a:pt x="16799" y="2656"/>
                    </a:lnTo>
                    <a:lnTo>
                      <a:pt x="17928" y="2855"/>
                    </a:lnTo>
                    <a:lnTo>
                      <a:pt x="18990" y="3187"/>
                    </a:lnTo>
                    <a:lnTo>
                      <a:pt x="19986" y="3652"/>
                    </a:lnTo>
                    <a:lnTo>
                      <a:pt x="20982" y="4183"/>
                    </a:lnTo>
                    <a:lnTo>
                      <a:pt x="21912" y="4781"/>
                    </a:lnTo>
                    <a:lnTo>
                      <a:pt x="22775" y="5511"/>
                    </a:lnTo>
                    <a:lnTo>
                      <a:pt x="23638" y="6308"/>
                    </a:lnTo>
                    <a:lnTo>
                      <a:pt x="24368" y="7238"/>
                    </a:lnTo>
                    <a:lnTo>
                      <a:pt x="24966" y="8234"/>
                    </a:lnTo>
                    <a:lnTo>
                      <a:pt x="25497" y="9296"/>
                    </a:lnTo>
                    <a:lnTo>
                      <a:pt x="25962" y="10491"/>
                    </a:lnTo>
                    <a:lnTo>
                      <a:pt x="26294" y="11753"/>
                    </a:lnTo>
                    <a:lnTo>
                      <a:pt x="26493" y="13147"/>
                    </a:lnTo>
                    <a:lnTo>
                      <a:pt x="26559" y="14608"/>
                    </a:lnTo>
                    <a:lnTo>
                      <a:pt x="26493" y="16069"/>
                    </a:lnTo>
                    <a:lnTo>
                      <a:pt x="26294" y="17463"/>
                    </a:lnTo>
                    <a:lnTo>
                      <a:pt x="25962" y="18724"/>
                    </a:lnTo>
                    <a:lnTo>
                      <a:pt x="25497" y="19920"/>
                    </a:lnTo>
                    <a:lnTo>
                      <a:pt x="24966" y="21048"/>
                    </a:lnTo>
                    <a:lnTo>
                      <a:pt x="24368" y="22044"/>
                    </a:lnTo>
                    <a:lnTo>
                      <a:pt x="23638" y="22907"/>
                    </a:lnTo>
                    <a:lnTo>
                      <a:pt x="22775" y="23704"/>
                    </a:lnTo>
                    <a:lnTo>
                      <a:pt x="21912" y="24435"/>
                    </a:lnTo>
                    <a:lnTo>
                      <a:pt x="20982" y="25032"/>
                    </a:lnTo>
                    <a:lnTo>
                      <a:pt x="19986" y="25563"/>
                    </a:lnTo>
                    <a:lnTo>
                      <a:pt x="18990" y="26028"/>
                    </a:lnTo>
                    <a:lnTo>
                      <a:pt x="17928" y="26294"/>
                    </a:lnTo>
                    <a:lnTo>
                      <a:pt x="16799" y="26559"/>
                    </a:lnTo>
                    <a:lnTo>
                      <a:pt x="15670" y="26692"/>
                    </a:lnTo>
                    <a:lnTo>
                      <a:pt x="14608" y="26759"/>
                    </a:lnTo>
                    <a:lnTo>
                      <a:pt x="13479" y="26692"/>
                    </a:lnTo>
                    <a:lnTo>
                      <a:pt x="12350" y="26559"/>
                    </a:lnTo>
                    <a:lnTo>
                      <a:pt x="11222" y="26294"/>
                    </a:lnTo>
                    <a:lnTo>
                      <a:pt x="10159" y="25962"/>
                    </a:lnTo>
                    <a:lnTo>
                      <a:pt x="9163" y="25497"/>
                    </a:lnTo>
                    <a:lnTo>
                      <a:pt x="8167" y="25032"/>
                    </a:lnTo>
                    <a:lnTo>
                      <a:pt x="7238" y="24368"/>
                    </a:lnTo>
                    <a:lnTo>
                      <a:pt x="6375" y="23638"/>
                    </a:lnTo>
                    <a:lnTo>
                      <a:pt x="5511" y="22841"/>
                    </a:lnTo>
                    <a:lnTo>
                      <a:pt x="4781" y="21978"/>
                    </a:lnTo>
                    <a:lnTo>
                      <a:pt x="4184" y="20916"/>
                    </a:lnTo>
                    <a:lnTo>
                      <a:pt x="3652" y="19853"/>
                    </a:lnTo>
                    <a:lnTo>
                      <a:pt x="3188" y="18658"/>
                    </a:lnTo>
                    <a:lnTo>
                      <a:pt x="2856" y="17397"/>
                    </a:lnTo>
                    <a:lnTo>
                      <a:pt x="2656" y="16002"/>
                    </a:lnTo>
                    <a:lnTo>
                      <a:pt x="2590" y="14541"/>
                    </a:lnTo>
                    <a:lnTo>
                      <a:pt x="2656" y="13081"/>
                    </a:lnTo>
                    <a:lnTo>
                      <a:pt x="2856" y="11686"/>
                    </a:lnTo>
                    <a:lnTo>
                      <a:pt x="3188" y="10425"/>
                    </a:lnTo>
                    <a:lnTo>
                      <a:pt x="3652" y="9230"/>
                    </a:lnTo>
                    <a:lnTo>
                      <a:pt x="4184" y="8167"/>
                    </a:lnTo>
                    <a:lnTo>
                      <a:pt x="4781" y="7171"/>
                    </a:lnTo>
                    <a:lnTo>
                      <a:pt x="5511" y="6242"/>
                    </a:lnTo>
                    <a:lnTo>
                      <a:pt x="6375" y="5445"/>
                    </a:lnTo>
                    <a:lnTo>
                      <a:pt x="7238" y="4715"/>
                    </a:lnTo>
                    <a:lnTo>
                      <a:pt x="8167" y="4117"/>
                    </a:lnTo>
                    <a:lnTo>
                      <a:pt x="9163" y="3586"/>
                    </a:lnTo>
                    <a:lnTo>
                      <a:pt x="10159" y="3187"/>
                    </a:lnTo>
                    <a:lnTo>
                      <a:pt x="11222" y="2855"/>
                    </a:lnTo>
                    <a:lnTo>
                      <a:pt x="12350" y="2656"/>
                    </a:lnTo>
                    <a:lnTo>
                      <a:pt x="13479" y="2457"/>
                    </a:lnTo>
                    <a:close/>
                    <a:moveTo>
                      <a:pt x="14608" y="0"/>
                    </a:moveTo>
                    <a:lnTo>
                      <a:pt x="13081" y="67"/>
                    </a:lnTo>
                    <a:lnTo>
                      <a:pt x="11620" y="332"/>
                    </a:lnTo>
                    <a:lnTo>
                      <a:pt x="10226" y="664"/>
                    </a:lnTo>
                    <a:lnTo>
                      <a:pt x="8898" y="1129"/>
                    </a:lnTo>
                    <a:lnTo>
                      <a:pt x="7636" y="1727"/>
                    </a:lnTo>
                    <a:lnTo>
                      <a:pt x="6375" y="2457"/>
                    </a:lnTo>
                    <a:lnTo>
                      <a:pt x="5312" y="3320"/>
                    </a:lnTo>
                    <a:lnTo>
                      <a:pt x="4250" y="4250"/>
                    </a:lnTo>
                    <a:lnTo>
                      <a:pt x="3320" y="5246"/>
                    </a:lnTo>
                    <a:lnTo>
                      <a:pt x="2457" y="6375"/>
                    </a:lnTo>
                    <a:lnTo>
                      <a:pt x="1793" y="7570"/>
                    </a:lnTo>
                    <a:lnTo>
                      <a:pt x="1129" y="8898"/>
                    </a:lnTo>
                    <a:lnTo>
                      <a:pt x="664" y="10226"/>
                    </a:lnTo>
                    <a:lnTo>
                      <a:pt x="333" y="11620"/>
                    </a:lnTo>
                    <a:lnTo>
                      <a:pt x="67" y="13081"/>
                    </a:lnTo>
                    <a:lnTo>
                      <a:pt x="1" y="14608"/>
                    </a:lnTo>
                    <a:lnTo>
                      <a:pt x="67" y="15471"/>
                    </a:lnTo>
                    <a:lnTo>
                      <a:pt x="133" y="16334"/>
                    </a:lnTo>
                    <a:lnTo>
                      <a:pt x="200" y="17197"/>
                    </a:lnTo>
                    <a:lnTo>
                      <a:pt x="333" y="17994"/>
                    </a:lnTo>
                    <a:lnTo>
                      <a:pt x="532" y="18791"/>
                    </a:lnTo>
                    <a:lnTo>
                      <a:pt x="731" y="19521"/>
                    </a:lnTo>
                    <a:lnTo>
                      <a:pt x="996" y="20252"/>
                    </a:lnTo>
                    <a:lnTo>
                      <a:pt x="1262" y="20916"/>
                    </a:lnTo>
                    <a:lnTo>
                      <a:pt x="1594" y="21580"/>
                    </a:lnTo>
                    <a:lnTo>
                      <a:pt x="1926" y="22244"/>
                    </a:lnTo>
                    <a:lnTo>
                      <a:pt x="2723" y="23439"/>
                    </a:lnTo>
                    <a:lnTo>
                      <a:pt x="3586" y="24501"/>
                    </a:lnTo>
                    <a:lnTo>
                      <a:pt x="4582" y="25497"/>
                    </a:lnTo>
                    <a:lnTo>
                      <a:pt x="5644" y="26360"/>
                    </a:lnTo>
                    <a:lnTo>
                      <a:pt x="6773" y="27091"/>
                    </a:lnTo>
                    <a:lnTo>
                      <a:pt x="7968" y="27688"/>
                    </a:lnTo>
                    <a:lnTo>
                      <a:pt x="9230" y="28219"/>
                    </a:lnTo>
                    <a:lnTo>
                      <a:pt x="10491" y="28618"/>
                    </a:lnTo>
                    <a:lnTo>
                      <a:pt x="11819" y="28883"/>
                    </a:lnTo>
                    <a:lnTo>
                      <a:pt x="13214" y="29082"/>
                    </a:lnTo>
                    <a:lnTo>
                      <a:pt x="15936" y="29082"/>
                    </a:lnTo>
                    <a:lnTo>
                      <a:pt x="17264" y="28883"/>
                    </a:lnTo>
                    <a:lnTo>
                      <a:pt x="18592" y="28618"/>
                    </a:lnTo>
                    <a:lnTo>
                      <a:pt x="19853" y="28219"/>
                    </a:lnTo>
                    <a:lnTo>
                      <a:pt x="21115" y="27688"/>
                    </a:lnTo>
                    <a:lnTo>
                      <a:pt x="22310" y="27024"/>
                    </a:lnTo>
                    <a:lnTo>
                      <a:pt x="23439" y="26294"/>
                    </a:lnTo>
                    <a:lnTo>
                      <a:pt x="24501" y="25431"/>
                    </a:lnTo>
                    <a:lnTo>
                      <a:pt x="25497" y="24501"/>
                    </a:lnTo>
                    <a:lnTo>
                      <a:pt x="26360" y="23439"/>
                    </a:lnTo>
                    <a:lnTo>
                      <a:pt x="27157" y="22244"/>
                    </a:lnTo>
                    <a:lnTo>
                      <a:pt x="27489" y="21580"/>
                    </a:lnTo>
                    <a:lnTo>
                      <a:pt x="27821" y="20916"/>
                    </a:lnTo>
                    <a:lnTo>
                      <a:pt x="28087" y="20185"/>
                    </a:lnTo>
                    <a:lnTo>
                      <a:pt x="28352" y="19455"/>
                    </a:lnTo>
                    <a:lnTo>
                      <a:pt x="28551" y="18724"/>
                    </a:lnTo>
                    <a:lnTo>
                      <a:pt x="28751" y="17928"/>
                    </a:lnTo>
                    <a:lnTo>
                      <a:pt x="28883" y="17131"/>
                    </a:lnTo>
                    <a:lnTo>
                      <a:pt x="28950" y="16268"/>
                    </a:lnTo>
                    <a:lnTo>
                      <a:pt x="29016" y="15405"/>
                    </a:lnTo>
                    <a:lnTo>
                      <a:pt x="29082" y="14541"/>
                    </a:lnTo>
                    <a:lnTo>
                      <a:pt x="29016" y="13014"/>
                    </a:lnTo>
                    <a:lnTo>
                      <a:pt x="28751" y="11554"/>
                    </a:lnTo>
                    <a:lnTo>
                      <a:pt x="28419" y="10159"/>
                    </a:lnTo>
                    <a:lnTo>
                      <a:pt x="27954" y="8831"/>
                    </a:lnTo>
                    <a:lnTo>
                      <a:pt x="27356" y="7570"/>
                    </a:lnTo>
                    <a:lnTo>
                      <a:pt x="26626" y="6375"/>
                    </a:lnTo>
                    <a:lnTo>
                      <a:pt x="25829" y="5246"/>
                    </a:lnTo>
                    <a:lnTo>
                      <a:pt x="24899" y="4183"/>
                    </a:lnTo>
                    <a:lnTo>
                      <a:pt x="23904" y="3254"/>
                    </a:lnTo>
                    <a:lnTo>
                      <a:pt x="22775" y="2457"/>
                    </a:lnTo>
                    <a:lnTo>
                      <a:pt x="21580" y="1727"/>
                    </a:lnTo>
                    <a:lnTo>
                      <a:pt x="20318" y="1129"/>
                    </a:lnTo>
                    <a:lnTo>
                      <a:pt x="18990" y="664"/>
                    </a:lnTo>
                    <a:lnTo>
                      <a:pt x="17596" y="266"/>
                    </a:lnTo>
                    <a:lnTo>
                      <a:pt x="16135" y="67"/>
                    </a:lnTo>
                    <a:lnTo>
                      <a:pt x="1460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82" name="Google Shape;4382;g34ed79b00d1_0_4371"/>
              <p:cNvSpPr/>
              <p:nvPr/>
            </p:nvSpPr>
            <p:spPr>
              <a:xfrm>
                <a:off x="4988525" y="4354750"/>
                <a:ext cx="727075" cy="727075"/>
              </a:xfrm>
              <a:custGeom>
                <a:rect b="b" l="l" r="r" t="t"/>
                <a:pathLst>
                  <a:path extrusionOk="0" fill="none" h="29083" w="29083">
                    <a:moveTo>
                      <a:pt x="1" y="14608"/>
                    </a:moveTo>
                    <a:lnTo>
                      <a:pt x="1" y="14608"/>
                    </a:lnTo>
                    <a:lnTo>
                      <a:pt x="67" y="13081"/>
                    </a:lnTo>
                    <a:lnTo>
                      <a:pt x="333" y="11620"/>
                    </a:lnTo>
                    <a:lnTo>
                      <a:pt x="664" y="10226"/>
                    </a:lnTo>
                    <a:lnTo>
                      <a:pt x="1129" y="8898"/>
                    </a:lnTo>
                    <a:lnTo>
                      <a:pt x="1793" y="7570"/>
                    </a:lnTo>
                    <a:lnTo>
                      <a:pt x="2457" y="6375"/>
                    </a:lnTo>
                    <a:lnTo>
                      <a:pt x="3320" y="5246"/>
                    </a:lnTo>
                    <a:lnTo>
                      <a:pt x="4250" y="4250"/>
                    </a:lnTo>
                    <a:lnTo>
                      <a:pt x="5312" y="3320"/>
                    </a:lnTo>
                    <a:lnTo>
                      <a:pt x="6375" y="2457"/>
                    </a:lnTo>
                    <a:lnTo>
                      <a:pt x="7636" y="1727"/>
                    </a:lnTo>
                    <a:lnTo>
                      <a:pt x="8898" y="1129"/>
                    </a:lnTo>
                    <a:lnTo>
                      <a:pt x="10226" y="664"/>
                    </a:lnTo>
                    <a:lnTo>
                      <a:pt x="11620" y="332"/>
                    </a:lnTo>
                    <a:lnTo>
                      <a:pt x="13081" y="67"/>
                    </a:lnTo>
                    <a:lnTo>
                      <a:pt x="14608" y="0"/>
                    </a:lnTo>
                    <a:lnTo>
                      <a:pt x="14608" y="0"/>
                    </a:lnTo>
                    <a:lnTo>
                      <a:pt x="16135" y="67"/>
                    </a:lnTo>
                    <a:lnTo>
                      <a:pt x="17596" y="266"/>
                    </a:lnTo>
                    <a:lnTo>
                      <a:pt x="18990" y="664"/>
                    </a:lnTo>
                    <a:lnTo>
                      <a:pt x="20318" y="1129"/>
                    </a:lnTo>
                    <a:lnTo>
                      <a:pt x="21580" y="1727"/>
                    </a:lnTo>
                    <a:lnTo>
                      <a:pt x="22775" y="2457"/>
                    </a:lnTo>
                    <a:lnTo>
                      <a:pt x="23904" y="3254"/>
                    </a:lnTo>
                    <a:lnTo>
                      <a:pt x="24899" y="4183"/>
                    </a:lnTo>
                    <a:lnTo>
                      <a:pt x="25829" y="5246"/>
                    </a:lnTo>
                    <a:lnTo>
                      <a:pt x="26626" y="6375"/>
                    </a:lnTo>
                    <a:lnTo>
                      <a:pt x="27356" y="7570"/>
                    </a:lnTo>
                    <a:lnTo>
                      <a:pt x="27954" y="8831"/>
                    </a:lnTo>
                    <a:lnTo>
                      <a:pt x="28419" y="10159"/>
                    </a:lnTo>
                    <a:lnTo>
                      <a:pt x="28751" y="11554"/>
                    </a:lnTo>
                    <a:lnTo>
                      <a:pt x="29016" y="13014"/>
                    </a:lnTo>
                    <a:lnTo>
                      <a:pt x="29082" y="14541"/>
                    </a:lnTo>
                    <a:lnTo>
                      <a:pt x="29082" y="14541"/>
                    </a:lnTo>
                    <a:lnTo>
                      <a:pt x="29016" y="15405"/>
                    </a:lnTo>
                    <a:lnTo>
                      <a:pt x="28950" y="16268"/>
                    </a:lnTo>
                    <a:lnTo>
                      <a:pt x="28883" y="17131"/>
                    </a:lnTo>
                    <a:lnTo>
                      <a:pt x="28751" y="17928"/>
                    </a:lnTo>
                    <a:lnTo>
                      <a:pt x="28551" y="18724"/>
                    </a:lnTo>
                    <a:lnTo>
                      <a:pt x="28352" y="19455"/>
                    </a:lnTo>
                    <a:lnTo>
                      <a:pt x="28087" y="20185"/>
                    </a:lnTo>
                    <a:lnTo>
                      <a:pt x="27821" y="20916"/>
                    </a:lnTo>
                    <a:lnTo>
                      <a:pt x="27489" y="21580"/>
                    </a:lnTo>
                    <a:lnTo>
                      <a:pt x="27157" y="22244"/>
                    </a:lnTo>
                    <a:lnTo>
                      <a:pt x="26360" y="23439"/>
                    </a:lnTo>
                    <a:lnTo>
                      <a:pt x="25497" y="24501"/>
                    </a:lnTo>
                    <a:lnTo>
                      <a:pt x="24501" y="25431"/>
                    </a:lnTo>
                    <a:lnTo>
                      <a:pt x="23439" y="26294"/>
                    </a:lnTo>
                    <a:lnTo>
                      <a:pt x="22310" y="27024"/>
                    </a:lnTo>
                    <a:lnTo>
                      <a:pt x="21115" y="27688"/>
                    </a:lnTo>
                    <a:lnTo>
                      <a:pt x="19853" y="28219"/>
                    </a:lnTo>
                    <a:lnTo>
                      <a:pt x="18592" y="28618"/>
                    </a:lnTo>
                    <a:lnTo>
                      <a:pt x="17264" y="28883"/>
                    </a:lnTo>
                    <a:lnTo>
                      <a:pt x="15936" y="29082"/>
                    </a:lnTo>
                    <a:lnTo>
                      <a:pt x="14542" y="29082"/>
                    </a:lnTo>
                    <a:lnTo>
                      <a:pt x="13214" y="29082"/>
                    </a:lnTo>
                    <a:lnTo>
                      <a:pt x="11819" y="28883"/>
                    </a:lnTo>
                    <a:lnTo>
                      <a:pt x="10491" y="28618"/>
                    </a:lnTo>
                    <a:lnTo>
                      <a:pt x="9230" y="28219"/>
                    </a:lnTo>
                    <a:lnTo>
                      <a:pt x="7968" y="27688"/>
                    </a:lnTo>
                    <a:lnTo>
                      <a:pt x="6773" y="27091"/>
                    </a:lnTo>
                    <a:lnTo>
                      <a:pt x="5644" y="26360"/>
                    </a:lnTo>
                    <a:lnTo>
                      <a:pt x="4582" y="25497"/>
                    </a:lnTo>
                    <a:lnTo>
                      <a:pt x="3586" y="24501"/>
                    </a:lnTo>
                    <a:lnTo>
                      <a:pt x="2723" y="23439"/>
                    </a:lnTo>
                    <a:lnTo>
                      <a:pt x="1926" y="22244"/>
                    </a:lnTo>
                    <a:lnTo>
                      <a:pt x="1594" y="21580"/>
                    </a:lnTo>
                    <a:lnTo>
                      <a:pt x="1262" y="20916"/>
                    </a:lnTo>
                    <a:lnTo>
                      <a:pt x="996" y="20252"/>
                    </a:lnTo>
                    <a:lnTo>
                      <a:pt x="731" y="19521"/>
                    </a:lnTo>
                    <a:lnTo>
                      <a:pt x="532" y="18791"/>
                    </a:lnTo>
                    <a:lnTo>
                      <a:pt x="333" y="17994"/>
                    </a:lnTo>
                    <a:lnTo>
                      <a:pt x="200" y="17197"/>
                    </a:lnTo>
                    <a:lnTo>
                      <a:pt x="133" y="16334"/>
                    </a:lnTo>
                    <a:lnTo>
                      <a:pt x="67" y="15471"/>
                    </a:lnTo>
                    <a:lnTo>
                      <a:pt x="1" y="14608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83" name="Google Shape;4383;g34ed79b00d1_0_4371"/>
              <p:cNvSpPr/>
              <p:nvPr/>
            </p:nvSpPr>
            <p:spPr>
              <a:xfrm>
                <a:off x="5053275" y="4416175"/>
                <a:ext cx="599250" cy="607550"/>
              </a:xfrm>
              <a:custGeom>
                <a:rect b="b" l="l" r="r" t="t"/>
                <a:pathLst>
                  <a:path extrusionOk="0" fill="none" h="24302" w="23970">
                    <a:moveTo>
                      <a:pt x="23969" y="12151"/>
                    </a:moveTo>
                    <a:lnTo>
                      <a:pt x="23969" y="12151"/>
                    </a:lnTo>
                    <a:lnTo>
                      <a:pt x="23903" y="10690"/>
                    </a:lnTo>
                    <a:lnTo>
                      <a:pt x="23704" y="9296"/>
                    </a:lnTo>
                    <a:lnTo>
                      <a:pt x="23372" y="8034"/>
                    </a:lnTo>
                    <a:lnTo>
                      <a:pt x="22907" y="6839"/>
                    </a:lnTo>
                    <a:lnTo>
                      <a:pt x="22376" y="5777"/>
                    </a:lnTo>
                    <a:lnTo>
                      <a:pt x="21778" y="4781"/>
                    </a:lnTo>
                    <a:lnTo>
                      <a:pt x="21048" y="3851"/>
                    </a:lnTo>
                    <a:lnTo>
                      <a:pt x="20185" y="3054"/>
                    </a:lnTo>
                    <a:lnTo>
                      <a:pt x="19322" y="2324"/>
                    </a:lnTo>
                    <a:lnTo>
                      <a:pt x="18392" y="1726"/>
                    </a:lnTo>
                    <a:lnTo>
                      <a:pt x="17396" y="1195"/>
                    </a:lnTo>
                    <a:lnTo>
                      <a:pt x="16400" y="730"/>
                    </a:lnTo>
                    <a:lnTo>
                      <a:pt x="15338" y="398"/>
                    </a:lnTo>
                    <a:lnTo>
                      <a:pt x="14209" y="199"/>
                    </a:lnTo>
                    <a:lnTo>
                      <a:pt x="13080" y="67"/>
                    </a:lnTo>
                    <a:lnTo>
                      <a:pt x="12018" y="0"/>
                    </a:lnTo>
                    <a:lnTo>
                      <a:pt x="10889" y="0"/>
                    </a:lnTo>
                    <a:lnTo>
                      <a:pt x="9760" y="199"/>
                    </a:lnTo>
                    <a:lnTo>
                      <a:pt x="8632" y="398"/>
                    </a:lnTo>
                    <a:lnTo>
                      <a:pt x="7569" y="730"/>
                    </a:lnTo>
                    <a:lnTo>
                      <a:pt x="6573" y="1129"/>
                    </a:lnTo>
                    <a:lnTo>
                      <a:pt x="5577" y="1660"/>
                    </a:lnTo>
                    <a:lnTo>
                      <a:pt x="4648" y="2258"/>
                    </a:lnTo>
                    <a:lnTo>
                      <a:pt x="3785" y="2988"/>
                    </a:lnTo>
                    <a:lnTo>
                      <a:pt x="2921" y="3785"/>
                    </a:lnTo>
                    <a:lnTo>
                      <a:pt x="2191" y="4714"/>
                    </a:lnTo>
                    <a:lnTo>
                      <a:pt x="1594" y="5710"/>
                    </a:lnTo>
                    <a:lnTo>
                      <a:pt x="1062" y="6773"/>
                    </a:lnTo>
                    <a:lnTo>
                      <a:pt x="598" y="7968"/>
                    </a:lnTo>
                    <a:lnTo>
                      <a:pt x="266" y="9229"/>
                    </a:lnTo>
                    <a:lnTo>
                      <a:pt x="66" y="10624"/>
                    </a:lnTo>
                    <a:lnTo>
                      <a:pt x="0" y="12084"/>
                    </a:lnTo>
                    <a:lnTo>
                      <a:pt x="0" y="12084"/>
                    </a:lnTo>
                    <a:lnTo>
                      <a:pt x="66" y="13545"/>
                    </a:lnTo>
                    <a:lnTo>
                      <a:pt x="266" y="14940"/>
                    </a:lnTo>
                    <a:lnTo>
                      <a:pt x="598" y="16201"/>
                    </a:lnTo>
                    <a:lnTo>
                      <a:pt x="1062" y="17396"/>
                    </a:lnTo>
                    <a:lnTo>
                      <a:pt x="1594" y="18459"/>
                    </a:lnTo>
                    <a:lnTo>
                      <a:pt x="2191" y="19521"/>
                    </a:lnTo>
                    <a:lnTo>
                      <a:pt x="2921" y="20384"/>
                    </a:lnTo>
                    <a:lnTo>
                      <a:pt x="3785" y="21181"/>
                    </a:lnTo>
                    <a:lnTo>
                      <a:pt x="4648" y="21911"/>
                    </a:lnTo>
                    <a:lnTo>
                      <a:pt x="5577" y="22575"/>
                    </a:lnTo>
                    <a:lnTo>
                      <a:pt x="6573" y="23040"/>
                    </a:lnTo>
                    <a:lnTo>
                      <a:pt x="7569" y="23505"/>
                    </a:lnTo>
                    <a:lnTo>
                      <a:pt x="8632" y="23837"/>
                    </a:lnTo>
                    <a:lnTo>
                      <a:pt x="9760" y="24102"/>
                    </a:lnTo>
                    <a:lnTo>
                      <a:pt x="10889" y="24235"/>
                    </a:lnTo>
                    <a:lnTo>
                      <a:pt x="12018" y="24302"/>
                    </a:lnTo>
                    <a:lnTo>
                      <a:pt x="13080" y="24235"/>
                    </a:lnTo>
                    <a:lnTo>
                      <a:pt x="14209" y="24102"/>
                    </a:lnTo>
                    <a:lnTo>
                      <a:pt x="15338" y="23837"/>
                    </a:lnTo>
                    <a:lnTo>
                      <a:pt x="16400" y="23571"/>
                    </a:lnTo>
                    <a:lnTo>
                      <a:pt x="17396" y="23106"/>
                    </a:lnTo>
                    <a:lnTo>
                      <a:pt x="18392" y="22575"/>
                    </a:lnTo>
                    <a:lnTo>
                      <a:pt x="19322" y="21978"/>
                    </a:lnTo>
                    <a:lnTo>
                      <a:pt x="20185" y="21247"/>
                    </a:lnTo>
                    <a:lnTo>
                      <a:pt x="21048" y="20450"/>
                    </a:lnTo>
                    <a:lnTo>
                      <a:pt x="21778" y="19587"/>
                    </a:lnTo>
                    <a:lnTo>
                      <a:pt x="22376" y="18591"/>
                    </a:lnTo>
                    <a:lnTo>
                      <a:pt x="22907" y="17463"/>
                    </a:lnTo>
                    <a:lnTo>
                      <a:pt x="23372" y="16267"/>
                    </a:lnTo>
                    <a:lnTo>
                      <a:pt x="23704" y="15006"/>
                    </a:lnTo>
                    <a:lnTo>
                      <a:pt x="23903" y="13612"/>
                    </a:lnTo>
                    <a:lnTo>
                      <a:pt x="23969" y="12151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84" name="Google Shape;4384;g34ed79b00d1_0_4371"/>
              <p:cNvSpPr/>
              <p:nvPr/>
            </p:nvSpPr>
            <p:spPr>
              <a:xfrm>
                <a:off x="5212625" y="4510775"/>
                <a:ext cx="305450" cy="400075"/>
              </a:xfrm>
              <a:custGeom>
                <a:rect b="b" l="l" r="r" t="t"/>
                <a:pathLst>
                  <a:path extrusionOk="0" fill="none" h="16003" w="12218">
                    <a:moveTo>
                      <a:pt x="0" y="67"/>
                    </a:moveTo>
                    <a:lnTo>
                      <a:pt x="0" y="67"/>
                    </a:lnTo>
                    <a:lnTo>
                      <a:pt x="4316" y="1"/>
                    </a:lnTo>
                    <a:lnTo>
                      <a:pt x="5312" y="1"/>
                    </a:lnTo>
                    <a:lnTo>
                      <a:pt x="6308" y="67"/>
                    </a:lnTo>
                    <a:lnTo>
                      <a:pt x="7237" y="200"/>
                    </a:lnTo>
                    <a:lnTo>
                      <a:pt x="8167" y="333"/>
                    </a:lnTo>
                    <a:lnTo>
                      <a:pt x="8964" y="532"/>
                    </a:lnTo>
                    <a:lnTo>
                      <a:pt x="9694" y="864"/>
                    </a:lnTo>
                    <a:lnTo>
                      <a:pt x="10358" y="1262"/>
                    </a:lnTo>
                    <a:lnTo>
                      <a:pt x="10889" y="1727"/>
                    </a:lnTo>
                    <a:lnTo>
                      <a:pt x="11088" y="2059"/>
                    </a:lnTo>
                    <a:lnTo>
                      <a:pt x="11354" y="2325"/>
                    </a:lnTo>
                    <a:lnTo>
                      <a:pt x="11487" y="2723"/>
                    </a:lnTo>
                    <a:lnTo>
                      <a:pt x="11686" y="3055"/>
                    </a:lnTo>
                    <a:lnTo>
                      <a:pt x="11752" y="3520"/>
                    </a:lnTo>
                    <a:lnTo>
                      <a:pt x="11885" y="3918"/>
                    </a:lnTo>
                    <a:lnTo>
                      <a:pt x="11952" y="4981"/>
                    </a:lnTo>
                    <a:lnTo>
                      <a:pt x="11952" y="4981"/>
                    </a:lnTo>
                    <a:lnTo>
                      <a:pt x="11885" y="5844"/>
                    </a:lnTo>
                    <a:lnTo>
                      <a:pt x="11686" y="6640"/>
                    </a:lnTo>
                    <a:lnTo>
                      <a:pt x="11420" y="7371"/>
                    </a:lnTo>
                    <a:lnTo>
                      <a:pt x="11088" y="7968"/>
                    </a:lnTo>
                    <a:lnTo>
                      <a:pt x="10624" y="8433"/>
                    </a:lnTo>
                    <a:lnTo>
                      <a:pt x="10093" y="8898"/>
                    </a:lnTo>
                    <a:lnTo>
                      <a:pt x="9495" y="9230"/>
                    </a:lnTo>
                    <a:lnTo>
                      <a:pt x="8765" y="9496"/>
                    </a:lnTo>
                    <a:lnTo>
                      <a:pt x="12217" y="16003"/>
                    </a:lnTo>
                    <a:lnTo>
                      <a:pt x="8897" y="16003"/>
                    </a:lnTo>
                    <a:lnTo>
                      <a:pt x="5710" y="9894"/>
                    </a:lnTo>
                    <a:lnTo>
                      <a:pt x="3187" y="9894"/>
                    </a:lnTo>
                    <a:lnTo>
                      <a:pt x="3187" y="16003"/>
                    </a:lnTo>
                    <a:lnTo>
                      <a:pt x="0" y="16003"/>
                    </a:lnTo>
                    <a:lnTo>
                      <a:pt x="0" y="67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85" name="Google Shape;4385;g34ed79b00d1_0_4371"/>
              <p:cNvSpPr/>
              <p:nvPr/>
            </p:nvSpPr>
            <p:spPr>
              <a:xfrm>
                <a:off x="5292300" y="4582150"/>
                <a:ext cx="139450" cy="116225"/>
              </a:xfrm>
              <a:custGeom>
                <a:rect b="b" l="l" r="r" t="t"/>
                <a:pathLst>
                  <a:path extrusionOk="0" fill="none" h="4649" w="5578">
                    <a:moveTo>
                      <a:pt x="5578" y="2258"/>
                    </a:moveTo>
                    <a:lnTo>
                      <a:pt x="5578" y="2258"/>
                    </a:lnTo>
                    <a:lnTo>
                      <a:pt x="5578" y="1860"/>
                    </a:lnTo>
                    <a:lnTo>
                      <a:pt x="5445" y="1462"/>
                    </a:lnTo>
                    <a:lnTo>
                      <a:pt x="5312" y="1130"/>
                    </a:lnTo>
                    <a:lnTo>
                      <a:pt x="5113" y="798"/>
                    </a:lnTo>
                    <a:lnTo>
                      <a:pt x="4847" y="598"/>
                    </a:lnTo>
                    <a:lnTo>
                      <a:pt x="4582" y="399"/>
                    </a:lnTo>
                    <a:lnTo>
                      <a:pt x="4183" y="266"/>
                    </a:lnTo>
                    <a:lnTo>
                      <a:pt x="3851" y="200"/>
                    </a:lnTo>
                    <a:lnTo>
                      <a:pt x="2988" y="67"/>
                    </a:lnTo>
                    <a:lnTo>
                      <a:pt x="2059" y="1"/>
                    </a:lnTo>
                    <a:lnTo>
                      <a:pt x="0" y="1"/>
                    </a:lnTo>
                    <a:lnTo>
                      <a:pt x="0" y="4649"/>
                    </a:lnTo>
                    <a:lnTo>
                      <a:pt x="0" y="4649"/>
                    </a:lnTo>
                    <a:lnTo>
                      <a:pt x="2059" y="4649"/>
                    </a:lnTo>
                    <a:lnTo>
                      <a:pt x="2988" y="4582"/>
                    </a:lnTo>
                    <a:lnTo>
                      <a:pt x="3851" y="4516"/>
                    </a:lnTo>
                    <a:lnTo>
                      <a:pt x="4250" y="4383"/>
                    </a:lnTo>
                    <a:lnTo>
                      <a:pt x="4582" y="4250"/>
                    </a:lnTo>
                    <a:lnTo>
                      <a:pt x="4847" y="4051"/>
                    </a:lnTo>
                    <a:lnTo>
                      <a:pt x="5113" y="3852"/>
                    </a:lnTo>
                    <a:lnTo>
                      <a:pt x="5312" y="3520"/>
                    </a:lnTo>
                    <a:lnTo>
                      <a:pt x="5445" y="3188"/>
                    </a:lnTo>
                    <a:lnTo>
                      <a:pt x="5578" y="2790"/>
                    </a:lnTo>
                    <a:lnTo>
                      <a:pt x="5578" y="2258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86" name="Google Shape;4386;g34ed79b00d1_0_4371"/>
              <p:cNvSpPr/>
              <p:nvPr/>
            </p:nvSpPr>
            <p:spPr>
              <a:xfrm>
                <a:off x="1703525" y="4240200"/>
                <a:ext cx="1075650" cy="1236675"/>
              </a:xfrm>
              <a:custGeom>
                <a:rect b="b" l="l" r="r" t="t"/>
                <a:pathLst>
                  <a:path extrusionOk="0" h="49467" w="43026">
                    <a:moveTo>
                      <a:pt x="0" y="1"/>
                    </a:moveTo>
                    <a:lnTo>
                      <a:pt x="0" y="49467"/>
                    </a:lnTo>
                    <a:lnTo>
                      <a:pt x="43026" y="24634"/>
                    </a:lnTo>
                    <a:lnTo>
                      <a:pt x="39905" y="23904"/>
                    </a:lnTo>
                    <a:lnTo>
                      <a:pt x="36917" y="23041"/>
                    </a:lnTo>
                    <a:lnTo>
                      <a:pt x="33929" y="22111"/>
                    </a:lnTo>
                    <a:lnTo>
                      <a:pt x="30942" y="21049"/>
                    </a:lnTo>
                    <a:lnTo>
                      <a:pt x="28020" y="19854"/>
                    </a:lnTo>
                    <a:lnTo>
                      <a:pt x="25165" y="18592"/>
                    </a:lnTo>
                    <a:lnTo>
                      <a:pt x="22376" y="17198"/>
                    </a:lnTo>
                    <a:lnTo>
                      <a:pt x="19654" y="15671"/>
                    </a:lnTo>
                    <a:lnTo>
                      <a:pt x="16932" y="14077"/>
                    </a:lnTo>
                    <a:lnTo>
                      <a:pt x="14342" y="12351"/>
                    </a:lnTo>
                    <a:lnTo>
                      <a:pt x="11753" y="10558"/>
                    </a:lnTo>
                    <a:lnTo>
                      <a:pt x="9296" y="8633"/>
                    </a:lnTo>
                    <a:lnTo>
                      <a:pt x="6839" y="6641"/>
                    </a:lnTo>
                    <a:lnTo>
                      <a:pt x="4515" y="4516"/>
                    </a:lnTo>
                    <a:lnTo>
                      <a:pt x="2258" y="232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87" name="Google Shape;4387;g34ed79b00d1_0_4371"/>
              <p:cNvSpPr/>
              <p:nvPr/>
            </p:nvSpPr>
            <p:spPr>
              <a:xfrm>
                <a:off x="1703525" y="4240200"/>
                <a:ext cx="1075650" cy="1236675"/>
              </a:xfrm>
              <a:custGeom>
                <a:rect b="b" l="l" r="r" t="t"/>
                <a:pathLst>
                  <a:path extrusionOk="0" fill="none" h="49467" w="43026">
                    <a:moveTo>
                      <a:pt x="0" y="1"/>
                    </a:moveTo>
                    <a:lnTo>
                      <a:pt x="0" y="49467"/>
                    </a:lnTo>
                    <a:lnTo>
                      <a:pt x="43026" y="24634"/>
                    </a:lnTo>
                    <a:lnTo>
                      <a:pt x="43026" y="24634"/>
                    </a:lnTo>
                    <a:lnTo>
                      <a:pt x="39905" y="23904"/>
                    </a:lnTo>
                    <a:lnTo>
                      <a:pt x="36917" y="23041"/>
                    </a:lnTo>
                    <a:lnTo>
                      <a:pt x="33929" y="22111"/>
                    </a:lnTo>
                    <a:lnTo>
                      <a:pt x="30942" y="21049"/>
                    </a:lnTo>
                    <a:lnTo>
                      <a:pt x="28020" y="19854"/>
                    </a:lnTo>
                    <a:lnTo>
                      <a:pt x="25165" y="18592"/>
                    </a:lnTo>
                    <a:lnTo>
                      <a:pt x="22376" y="17198"/>
                    </a:lnTo>
                    <a:lnTo>
                      <a:pt x="19654" y="15671"/>
                    </a:lnTo>
                    <a:lnTo>
                      <a:pt x="16932" y="14077"/>
                    </a:lnTo>
                    <a:lnTo>
                      <a:pt x="14342" y="12351"/>
                    </a:lnTo>
                    <a:lnTo>
                      <a:pt x="11753" y="10558"/>
                    </a:lnTo>
                    <a:lnTo>
                      <a:pt x="9296" y="8633"/>
                    </a:lnTo>
                    <a:lnTo>
                      <a:pt x="6839" y="6641"/>
                    </a:lnTo>
                    <a:lnTo>
                      <a:pt x="4515" y="4516"/>
                    </a:lnTo>
                    <a:lnTo>
                      <a:pt x="2258" y="2325"/>
                    </a:lnTo>
                    <a:lnTo>
                      <a:pt x="0" y="1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88" name="Google Shape;4388;g34ed79b00d1_0_4371"/>
              <p:cNvSpPr/>
              <p:nvPr/>
            </p:nvSpPr>
            <p:spPr>
              <a:xfrm>
                <a:off x="1703525" y="238125"/>
                <a:ext cx="1067350" cy="1228375"/>
              </a:xfrm>
              <a:custGeom>
                <a:rect b="b" l="l" r="r" t="t"/>
                <a:pathLst>
                  <a:path extrusionOk="0" h="49135" w="42694">
                    <a:moveTo>
                      <a:pt x="0" y="0"/>
                    </a:moveTo>
                    <a:lnTo>
                      <a:pt x="0" y="49134"/>
                    </a:lnTo>
                    <a:lnTo>
                      <a:pt x="2324" y="46744"/>
                    </a:lnTo>
                    <a:lnTo>
                      <a:pt x="4648" y="44486"/>
                    </a:lnTo>
                    <a:lnTo>
                      <a:pt x="7105" y="42362"/>
                    </a:lnTo>
                    <a:lnTo>
                      <a:pt x="9628" y="40303"/>
                    </a:lnTo>
                    <a:lnTo>
                      <a:pt x="12151" y="38378"/>
                    </a:lnTo>
                    <a:lnTo>
                      <a:pt x="14741" y="36585"/>
                    </a:lnTo>
                    <a:lnTo>
                      <a:pt x="17397" y="34859"/>
                    </a:lnTo>
                    <a:lnTo>
                      <a:pt x="20119" y="33265"/>
                    </a:lnTo>
                    <a:lnTo>
                      <a:pt x="22841" y="31804"/>
                    </a:lnTo>
                    <a:lnTo>
                      <a:pt x="25630" y="30410"/>
                    </a:lnTo>
                    <a:lnTo>
                      <a:pt x="28418" y="29148"/>
                    </a:lnTo>
                    <a:lnTo>
                      <a:pt x="31274" y="28020"/>
                    </a:lnTo>
                    <a:lnTo>
                      <a:pt x="34129" y="27024"/>
                    </a:lnTo>
                    <a:lnTo>
                      <a:pt x="36984" y="26094"/>
                    </a:lnTo>
                    <a:lnTo>
                      <a:pt x="39839" y="25297"/>
                    </a:lnTo>
                    <a:lnTo>
                      <a:pt x="42694" y="2463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89" name="Google Shape;4389;g34ed79b00d1_0_4371"/>
              <p:cNvSpPr/>
              <p:nvPr/>
            </p:nvSpPr>
            <p:spPr>
              <a:xfrm>
                <a:off x="1703525" y="238125"/>
                <a:ext cx="1067350" cy="1228375"/>
              </a:xfrm>
              <a:custGeom>
                <a:rect b="b" l="l" r="r" t="t"/>
                <a:pathLst>
                  <a:path extrusionOk="0" fill="none" h="49135" w="42694">
                    <a:moveTo>
                      <a:pt x="42694" y="24633"/>
                    </a:moveTo>
                    <a:lnTo>
                      <a:pt x="0" y="0"/>
                    </a:lnTo>
                    <a:lnTo>
                      <a:pt x="0" y="49134"/>
                    </a:lnTo>
                    <a:lnTo>
                      <a:pt x="0" y="49134"/>
                    </a:lnTo>
                    <a:lnTo>
                      <a:pt x="2324" y="46744"/>
                    </a:lnTo>
                    <a:lnTo>
                      <a:pt x="4648" y="44486"/>
                    </a:lnTo>
                    <a:lnTo>
                      <a:pt x="7105" y="42362"/>
                    </a:lnTo>
                    <a:lnTo>
                      <a:pt x="9628" y="40303"/>
                    </a:lnTo>
                    <a:lnTo>
                      <a:pt x="12151" y="38378"/>
                    </a:lnTo>
                    <a:lnTo>
                      <a:pt x="14741" y="36585"/>
                    </a:lnTo>
                    <a:lnTo>
                      <a:pt x="17397" y="34859"/>
                    </a:lnTo>
                    <a:lnTo>
                      <a:pt x="20119" y="33265"/>
                    </a:lnTo>
                    <a:lnTo>
                      <a:pt x="22841" y="31804"/>
                    </a:lnTo>
                    <a:lnTo>
                      <a:pt x="25630" y="30410"/>
                    </a:lnTo>
                    <a:lnTo>
                      <a:pt x="28418" y="29148"/>
                    </a:lnTo>
                    <a:lnTo>
                      <a:pt x="31274" y="28020"/>
                    </a:lnTo>
                    <a:lnTo>
                      <a:pt x="34129" y="27024"/>
                    </a:lnTo>
                    <a:lnTo>
                      <a:pt x="36984" y="26094"/>
                    </a:lnTo>
                    <a:lnTo>
                      <a:pt x="39839" y="25297"/>
                    </a:lnTo>
                    <a:lnTo>
                      <a:pt x="42694" y="24633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90" name="Google Shape;4390;g34ed79b00d1_0_4371"/>
              <p:cNvSpPr/>
              <p:nvPr/>
            </p:nvSpPr>
            <p:spPr>
              <a:xfrm>
                <a:off x="5162825" y="2236675"/>
                <a:ext cx="1077300" cy="1243300"/>
              </a:xfrm>
              <a:custGeom>
                <a:rect b="b" l="l" r="r" t="t"/>
                <a:pathLst>
                  <a:path extrusionOk="0" h="49732" w="43092">
                    <a:moveTo>
                      <a:pt x="133" y="0"/>
                    </a:moveTo>
                    <a:lnTo>
                      <a:pt x="996" y="3055"/>
                    </a:lnTo>
                    <a:lnTo>
                      <a:pt x="1793" y="6109"/>
                    </a:lnTo>
                    <a:lnTo>
                      <a:pt x="2457" y="9163"/>
                    </a:lnTo>
                    <a:lnTo>
                      <a:pt x="2988" y="12284"/>
                    </a:lnTo>
                    <a:lnTo>
                      <a:pt x="3386" y="15405"/>
                    </a:lnTo>
                    <a:lnTo>
                      <a:pt x="3718" y="18525"/>
                    </a:lnTo>
                    <a:lnTo>
                      <a:pt x="3851" y="21646"/>
                    </a:lnTo>
                    <a:lnTo>
                      <a:pt x="3918" y="24833"/>
                    </a:lnTo>
                    <a:lnTo>
                      <a:pt x="3851" y="27954"/>
                    </a:lnTo>
                    <a:lnTo>
                      <a:pt x="3652" y="31074"/>
                    </a:lnTo>
                    <a:lnTo>
                      <a:pt x="3386" y="34261"/>
                    </a:lnTo>
                    <a:lnTo>
                      <a:pt x="2922" y="37382"/>
                    </a:lnTo>
                    <a:lnTo>
                      <a:pt x="2391" y="40503"/>
                    </a:lnTo>
                    <a:lnTo>
                      <a:pt x="1727" y="43557"/>
                    </a:lnTo>
                    <a:lnTo>
                      <a:pt x="930" y="46678"/>
                    </a:lnTo>
                    <a:lnTo>
                      <a:pt x="0" y="49732"/>
                    </a:lnTo>
                    <a:lnTo>
                      <a:pt x="43092" y="24833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91" name="Google Shape;4391;g34ed79b00d1_0_4371"/>
              <p:cNvSpPr/>
              <p:nvPr/>
            </p:nvSpPr>
            <p:spPr>
              <a:xfrm>
                <a:off x="2412325" y="1011650"/>
                <a:ext cx="1185200" cy="212500"/>
              </a:xfrm>
              <a:custGeom>
                <a:rect b="b" l="l" r="r" t="t"/>
                <a:pathLst>
                  <a:path extrusionOk="0" h="8500" w="47408">
                    <a:moveTo>
                      <a:pt x="33730" y="0"/>
                    </a:moveTo>
                    <a:lnTo>
                      <a:pt x="30410" y="67"/>
                    </a:lnTo>
                    <a:lnTo>
                      <a:pt x="27223" y="199"/>
                    </a:lnTo>
                    <a:lnTo>
                      <a:pt x="24036" y="531"/>
                    </a:lnTo>
                    <a:lnTo>
                      <a:pt x="20982" y="863"/>
                    </a:lnTo>
                    <a:lnTo>
                      <a:pt x="17994" y="1395"/>
                    </a:lnTo>
                    <a:lnTo>
                      <a:pt x="15072" y="1926"/>
                    </a:lnTo>
                    <a:lnTo>
                      <a:pt x="12284" y="2590"/>
                    </a:lnTo>
                    <a:lnTo>
                      <a:pt x="9561" y="3320"/>
                    </a:lnTo>
                    <a:lnTo>
                      <a:pt x="6972" y="4050"/>
                    </a:lnTo>
                    <a:lnTo>
                      <a:pt x="4515" y="4914"/>
                    </a:lnTo>
                    <a:lnTo>
                      <a:pt x="2191" y="5710"/>
                    </a:lnTo>
                    <a:lnTo>
                      <a:pt x="0" y="6640"/>
                    </a:lnTo>
                    <a:lnTo>
                      <a:pt x="1195" y="6374"/>
                    </a:lnTo>
                    <a:lnTo>
                      <a:pt x="2590" y="6242"/>
                    </a:lnTo>
                    <a:lnTo>
                      <a:pt x="4050" y="6109"/>
                    </a:lnTo>
                    <a:lnTo>
                      <a:pt x="5644" y="6042"/>
                    </a:lnTo>
                    <a:lnTo>
                      <a:pt x="7304" y="6042"/>
                    </a:lnTo>
                    <a:lnTo>
                      <a:pt x="9030" y="6109"/>
                    </a:lnTo>
                    <a:lnTo>
                      <a:pt x="10823" y="6175"/>
                    </a:lnTo>
                    <a:lnTo>
                      <a:pt x="12616" y="6308"/>
                    </a:lnTo>
                    <a:lnTo>
                      <a:pt x="16201" y="6706"/>
                    </a:lnTo>
                    <a:lnTo>
                      <a:pt x="19720" y="7171"/>
                    </a:lnTo>
                    <a:lnTo>
                      <a:pt x="22907" y="7769"/>
                    </a:lnTo>
                    <a:lnTo>
                      <a:pt x="24368" y="8101"/>
                    </a:lnTo>
                    <a:lnTo>
                      <a:pt x="25696" y="8499"/>
                    </a:lnTo>
                    <a:lnTo>
                      <a:pt x="26758" y="7702"/>
                    </a:lnTo>
                    <a:lnTo>
                      <a:pt x="27887" y="6972"/>
                    </a:lnTo>
                    <a:lnTo>
                      <a:pt x="29016" y="6242"/>
                    </a:lnTo>
                    <a:lnTo>
                      <a:pt x="30211" y="5578"/>
                    </a:lnTo>
                    <a:lnTo>
                      <a:pt x="31472" y="4980"/>
                    </a:lnTo>
                    <a:lnTo>
                      <a:pt x="32800" y="4382"/>
                    </a:lnTo>
                    <a:lnTo>
                      <a:pt x="34128" y="3918"/>
                    </a:lnTo>
                    <a:lnTo>
                      <a:pt x="35523" y="3386"/>
                    </a:lnTo>
                    <a:lnTo>
                      <a:pt x="36983" y="2988"/>
                    </a:lnTo>
                    <a:lnTo>
                      <a:pt x="38378" y="2590"/>
                    </a:lnTo>
                    <a:lnTo>
                      <a:pt x="39905" y="2258"/>
                    </a:lnTo>
                    <a:lnTo>
                      <a:pt x="41366" y="1992"/>
                    </a:lnTo>
                    <a:lnTo>
                      <a:pt x="42893" y="1726"/>
                    </a:lnTo>
                    <a:lnTo>
                      <a:pt x="44353" y="1527"/>
                    </a:lnTo>
                    <a:lnTo>
                      <a:pt x="45881" y="1395"/>
                    </a:lnTo>
                    <a:lnTo>
                      <a:pt x="47408" y="1262"/>
                    </a:lnTo>
                    <a:lnTo>
                      <a:pt x="45681" y="996"/>
                    </a:lnTo>
                    <a:lnTo>
                      <a:pt x="43955" y="731"/>
                    </a:lnTo>
                    <a:lnTo>
                      <a:pt x="40502" y="332"/>
                    </a:lnTo>
                    <a:lnTo>
                      <a:pt x="37116" y="133"/>
                    </a:lnTo>
                    <a:lnTo>
                      <a:pt x="3373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92" name="Google Shape;4392;g34ed79b00d1_0_4371"/>
              <p:cNvSpPr/>
              <p:nvPr/>
            </p:nvSpPr>
            <p:spPr>
              <a:xfrm>
                <a:off x="2412325" y="1011650"/>
                <a:ext cx="1185200" cy="212500"/>
              </a:xfrm>
              <a:custGeom>
                <a:rect b="b" l="l" r="r" t="t"/>
                <a:pathLst>
                  <a:path extrusionOk="0" fill="none" h="8500" w="47408">
                    <a:moveTo>
                      <a:pt x="0" y="6640"/>
                    </a:moveTo>
                    <a:lnTo>
                      <a:pt x="0" y="6640"/>
                    </a:lnTo>
                    <a:lnTo>
                      <a:pt x="1195" y="6374"/>
                    </a:lnTo>
                    <a:lnTo>
                      <a:pt x="2590" y="6242"/>
                    </a:lnTo>
                    <a:lnTo>
                      <a:pt x="4050" y="6109"/>
                    </a:lnTo>
                    <a:lnTo>
                      <a:pt x="5644" y="6042"/>
                    </a:lnTo>
                    <a:lnTo>
                      <a:pt x="7304" y="6042"/>
                    </a:lnTo>
                    <a:lnTo>
                      <a:pt x="9030" y="6109"/>
                    </a:lnTo>
                    <a:lnTo>
                      <a:pt x="10823" y="6175"/>
                    </a:lnTo>
                    <a:lnTo>
                      <a:pt x="12616" y="6308"/>
                    </a:lnTo>
                    <a:lnTo>
                      <a:pt x="16201" y="6706"/>
                    </a:lnTo>
                    <a:lnTo>
                      <a:pt x="19720" y="7171"/>
                    </a:lnTo>
                    <a:lnTo>
                      <a:pt x="22907" y="7769"/>
                    </a:lnTo>
                    <a:lnTo>
                      <a:pt x="24368" y="8101"/>
                    </a:lnTo>
                    <a:lnTo>
                      <a:pt x="25696" y="8499"/>
                    </a:lnTo>
                    <a:lnTo>
                      <a:pt x="25696" y="8499"/>
                    </a:lnTo>
                    <a:lnTo>
                      <a:pt x="26758" y="7702"/>
                    </a:lnTo>
                    <a:lnTo>
                      <a:pt x="27887" y="6972"/>
                    </a:lnTo>
                    <a:lnTo>
                      <a:pt x="29016" y="6242"/>
                    </a:lnTo>
                    <a:lnTo>
                      <a:pt x="30211" y="5578"/>
                    </a:lnTo>
                    <a:lnTo>
                      <a:pt x="31472" y="4980"/>
                    </a:lnTo>
                    <a:lnTo>
                      <a:pt x="32800" y="4382"/>
                    </a:lnTo>
                    <a:lnTo>
                      <a:pt x="34128" y="3918"/>
                    </a:lnTo>
                    <a:lnTo>
                      <a:pt x="35523" y="3386"/>
                    </a:lnTo>
                    <a:lnTo>
                      <a:pt x="36983" y="2988"/>
                    </a:lnTo>
                    <a:lnTo>
                      <a:pt x="38378" y="2590"/>
                    </a:lnTo>
                    <a:lnTo>
                      <a:pt x="39905" y="2258"/>
                    </a:lnTo>
                    <a:lnTo>
                      <a:pt x="41366" y="1992"/>
                    </a:lnTo>
                    <a:lnTo>
                      <a:pt x="42893" y="1726"/>
                    </a:lnTo>
                    <a:lnTo>
                      <a:pt x="44353" y="1527"/>
                    </a:lnTo>
                    <a:lnTo>
                      <a:pt x="45881" y="1395"/>
                    </a:lnTo>
                    <a:lnTo>
                      <a:pt x="47408" y="1262"/>
                    </a:lnTo>
                    <a:lnTo>
                      <a:pt x="47408" y="1262"/>
                    </a:lnTo>
                    <a:lnTo>
                      <a:pt x="45681" y="996"/>
                    </a:lnTo>
                    <a:lnTo>
                      <a:pt x="43955" y="731"/>
                    </a:lnTo>
                    <a:lnTo>
                      <a:pt x="40502" y="332"/>
                    </a:lnTo>
                    <a:lnTo>
                      <a:pt x="37116" y="133"/>
                    </a:lnTo>
                    <a:lnTo>
                      <a:pt x="33730" y="0"/>
                    </a:lnTo>
                    <a:lnTo>
                      <a:pt x="30410" y="67"/>
                    </a:lnTo>
                    <a:lnTo>
                      <a:pt x="27223" y="199"/>
                    </a:lnTo>
                    <a:lnTo>
                      <a:pt x="24036" y="531"/>
                    </a:lnTo>
                    <a:lnTo>
                      <a:pt x="20982" y="863"/>
                    </a:lnTo>
                    <a:lnTo>
                      <a:pt x="17994" y="1395"/>
                    </a:lnTo>
                    <a:lnTo>
                      <a:pt x="15072" y="1926"/>
                    </a:lnTo>
                    <a:lnTo>
                      <a:pt x="12284" y="2590"/>
                    </a:lnTo>
                    <a:lnTo>
                      <a:pt x="9561" y="3320"/>
                    </a:lnTo>
                    <a:lnTo>
                      <a:pt x="6972" y="4050"/>
                    </a:lnTo>
                    <a:lnTo>
                      <a:pt x="4515" y="4914"/>
                    </a:lnTo>
                    <a:lnTo>
                      <a:pt x="2191" y="5710"/>
                    </a:lnTo>
                    <a:lnTo>
                      <a:pt x="0" y="664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93" name="Google Shape;4393;g34ed79b00d1_0_4371"/>
              <p:cNvSpPr/>
              <p:nvPr/>
            </p:nvSpPr>
            <p:spPr>
              <a:xfrm>
                <a:off x="2565025" y="2533800"/>
                <a:ext cx="1894000" cy="1138750"/>
              </a:xfrm>
              <a:custGeom>
                <a:rect b="b" l="l" r="r" t="t"/>
                <a:pathLst>
                  <a:path extrusionOk="0" h="45550" w="75760">
                    <a:moveTo>
                      <a:pt x="23904" y="1"/>
                    </a:moveTo>
                    <a:lnTo>
                      <a:pt x="20650" y="3453"/>
                    </a:lnTo>
                    <a:lnTo>
                      <a:pt x="17330" y="7171"/>
                    </a:lnTo>
                    <a:lnTo>
                      <a:pt x="14143" y="10956"/>
                    </a:lnTo>
                    <a:lnTo>
                      <a:pt x="11089" y="14807"/>
                    </a:lnTo>
                    <a:lnTo>
                      <a:pt x="8101" y="18725"/>
                    </a:lnTo>
                    <a:lnTo>
                      <a:pt x="5246" y="22708"/>
                    </a:lnTo>
                    <a:lnTo>
                      <a:pt x="2524" y="26559"/>
                    </a:lnTo>
                    <a:lnTo>
                      <a:pt x="1" y="30411"/>
                    </a:lnTo>
                    <a:lnTo>
                      <a:pt x="1993" y="31938"/>
                    </a:lnTo>
                    <a:lnTo>
                      <a:pt x="3984" y="33398"/>
                    </a:lnTo>
                    <a:lnTo>
                      <a:pt x="6109" y="34793"/>
                    </a:lnTo>
                    <a:lnTo>
                      <a:pt x="8300" y="36121"/>
                    </a:lnTo>
                    <a:lnTo>
                      <a:pt x="10558" y="37316"/>
                    </a:lnTo>
                    <a:lnTo>
                      <a:pt x="12815" y="38511"/>
                    </a:lnTo>
                    <a:lnTo>
                      <a:pt x="15139" y="39573"/>
                    </a:lnTo>
                    <a:lnTo>
                      <a:pt x="17529" y="40569"/>
                    </a:lnTo>
                    <a:lnTo>
                      <a:pt x="19986" y="41432"/>
                    </a:lnTo>
                    <a:lnTo>
                      <a:pt x="22443" y="42296"/>
                    </a:lnTo>
                    <a:lnTo>
                      <a:pt x="24900" y="43026"/>
                    </a:lnTo>
                    <a:lnTo>
                      <a:pt x="27423" y="43690"/>
                    </a:lnTo>
                    <a:lnTo>
                      <a:pt x="30012" y="44221"/>
                    </a:lnTo>
                    <a:lnTo>
                      <a:pt x="32535" y="44686"/>
                    </a:lnTo>
                    <a:lnTo>
                      <a:pt x="35125" y="45018"/>
                    </a:lnTo>
                    <a:lnTo>
                      <a:pt x="37648" y="45350"/>
                    </a:lnTo>
                    <a:lnTo>
                      <a:pt x="40237" y="45483"/>
                    </a:lnTo>
                    <a:lnTo>
                      <a:pt x="42827" y="45549"/>
                    </a:lnTo>
                    <a:lnTo>
                      <a:pt x="45350" y="45549"/>
                    </a:lnTo>
                    <a:lnTo>
                      <a:pt x="47939" y="45416"/>
                    </a:lnTo>
                    <a:lnTo>
                      <a:pt x="50462" y="45217"/>
                    </a:lnTo>
                    <a:lnTo>
                      <a:pt x="52986" y="44885"/>
                    </a:lnTo>
                    <a:lnTo>
                      <a:pt x="55442" y="44487"/>
                    </a:lnTo>
                    <a:lnTo>
                      <a:pt x="57899" y="43956"/>
                    </a:lnTo>
                    <a:lnTo>
                      <a:pt x="60289" y="43292"/>
                    </a:lnTo>
                    <a:lnTo>
                      <a:pt x="62680" y="42561"/>
                    </a:lnTo>
                    <a:lnTo>
                      <a:pt x="65003" y="41698"/>
                    </a:lnTo>
                    <a:lnTo>
                      <a:pt x="67261" y="40702"/>
                    </a:lnTo>
                    <a:lnTo>
                      <a:pt x="69518" y="39640"/>
                    </a:lnTo>
                    <a:lnTo>
                      <a:pt x="71643" y="38445"/>
                    </a:lnTo>
                    <a:lnTo>
                      <a:pt x="73768" y="37117"/>
                    </a:lnTo>
                    <a:lnTo>
                      <a:pt x="75760" y="35656"/>
                    </a:lnTo>
                    <a:lnTo>
                      <a:pt x="75361" y="32270"/>
                    </a:lnTo>
                    <a:lnTo>
                      <a:pt x="74764" y="28883"/>
                    </a:lnTo>
                    <a:lnTo>
                      <a:pt x="74166" y="25431"/>
                    </a:lnTo>
                    <a:lnTo>
                      <a:pt x="73370" y="21978"/>
                    </a:lnTo>
                    <a:lnTo>
                      <a:pt x="72440" y="18525"/>
                    </a:lnTo>
                    <a:lnTo>
                      <a:pt x="71444" y="15073"/>
                    </a:lnTo>
                    <a:lnTo>
                      <a:pt x="70315" y="11620"/>
                    </a:lnTo>
                    <a:lnTo>
                      <a:pt x="69054" y="8167"/>
                    </a:lnTo>
                    <a:lnTo>
                      <a:pt x="67659" y="8765"/>
                    </a:lnTo>
                    <a:lnTo>
                      <a:pt x="66265" y="9296"/>
                    </a:lnTo>
                    <a:lnTo>
                      <a:pt x="64804" y="9761"/>
                    </a:lnTo>
                    <a:lnTo>
                      <a:pt x="63410" y="10159"/>
                    </a:lnTo>
                    <a:lnTo>
                      <a:pt x="61949" y="10491"/>
                    </a:lnTo>
                    <a:lnTo>
                      <a:pt x="60488" y="10757"/>
                    </a:lnTo>
                    <a:lnTo>
                      <a:pt x="58961" y="11022"/>
                    </a:lnTo>
                    <a:lnTo>
                      <a:pt x="57501" y="11155"/>
                    </a:lnTo>
                    <a:lnTo>
                      <a:pt x="56040" y="11288"/>
                    </a:lnTo>
                    <a:lnTo>
                      <a:pt x="54513" y="11354"/>
                    </a:lnTo>
                    <a:lnTo>
                      <a:pt x="52986" y="11354"/>
                    </a:lnTo>
                    <a:lnTo>
                      <a:pt x="51525" y="11288"/>
                    </a:lnTo>
                    <a:lnTo>
                      <a:pt x="49998" y="11155"/>
                    </a:lnTo>
                    <a:lnTo>
                      <a:pt x="48537" y="11022"/>
                    </a:lnTo>
                    <a:lnTo>
                      <a:pt x="47010" y="10757"/>
                    </a:lnTo>
                    <a:lnTo>
                      <a:pt x="45549" y="10491"/>
                    </a:lnTo>
                    <a:lnTo>
                      <a:pt x="44088" y="10226"/>
                    </a:lnTo>
                    <a:lnTo>
                      <a:pt x="42561" y="9827"/>
                    </a:lnTo>
                    <a:lnTo>
                      <a:pt x="41100" y="9429"/>
                    </a:lnTo>
                    <a:lnTo>
                      <a:pt x="39706" y="8964"/>
                    </a:lnTo>
                    <a:lnTo>
                      <a:pt x="38245" y="8433"/>
                    </a:lnTo>
                    <a:lnTo>
                      <a:pt x="36851" y="7902"/>
                    </a:lnTo>
                    <a:lnTo>
                      <a:pt x="35457" y="7304"/>
                    </a:lnTo>
                    <a:lnTo>
                      <a:pt x="34062" y="6640"/>
                    </a:lnTo>
                    <a:lnTo>
                      <a:pt x="32668" y="5976"/>
                    </a:lnTo>
                    <a:lnTo>
                      <a:pt x="31340" y="5246"/>
                    </a:lnTo>
                    <a:lnTo>
                      <a:pt x="30079" y="4449"/>
                    </a:lnTo>
                    <a:lnTo>
                      <a:pt x="28751" y="3652"/>
                    </a:lnTo>
                    <a:lnTo>
                      <a:pt x="27489" y="2789"/>
                    </a:lnTo>
                    <a:lnTo>
                      <a:pt x="26294" y="1860"/>
                    </a:lnTo>
                    <a:lnTo>
                      <a:pt x="25099" y="930"/>
                    </a:lnTo>
                    <a:lnTo>
                      <a:pt x="2390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94" name="Google Shape;4394;g34ed79b00d1_0_4371"/>
              <p:cNvSpPr/>
              <p:nvPr/>
            </p:nvSpPr>
            <p:spPr>
              <a:xfrm>
                <a:off x="2565025" y="2533800"/>
                <a:ext cx="1894000" cy="1138750"/>
              </a:xfrm>
              <a:custGeom>
                <a:rect b="b" l="l" r="r" t="t"/>
                <a:pathLst>
                  <a:path extrusionOk="0" fill="none" h="45550" w="75760">
                    <a:moveTo>
                      <a:pt x="75760" y="35656"/>
                    </a:moveTo>
                    <a:lnTo>
                      <a:pt x="75760" y="35656"/>
                    </a:lnTo>
                    <a:lnTo>
                      <a:pt x="75361" y="32270"/>
                    </a:lnTo>
                    <a:lnTo>
                      <a:pt x="74764" y="28883"/>
                    </a:lnTo>
                    <a:lnTo>
                      <a:pt x="74166" y="25431"/>
                    </a:lnTo>
                    <a:lnTo>
                      <a:pt x="73370" y="21978"/>
                    </a:lnTo>
                    <a:lnTo>
                      <a:pt x="72440" y="18525"/>
                    </a:lnTo>
                    <a:lnTo>
                      <a:pt x="71444" y="15073"/>
                    </a:lnTo>
                    <a:lnTo>
                      <a:pt x="70315" y="11620"/>
                    </a:lnTo>
                    <a:lnTo>
                      <a:pt x="69054" y="8167"/>
                    </a:lnTo>
                    <a:lnTo>
                      <a:pt x="69054" y="8167"/>
                    </a:lnTo>
                    <a:lnTo>
                      <a:pt x="67659" y="8765"/>
                    </a:lnTo>
                    <a:lnTo>
                      <a:pt x="66265" y="9296"/>
                    </a:lnTo>
                    <a:lnTo>
                      <a:pt x="64804" y="9761"/>
                    </a:lnTo>
                    <a:lnTo>
                      <a:pt x="63410" y="10159"/>
                    </a:lnTo>
                    <a:lnTo>
                      <a:pt x="61949" y="10491"/>
                    </a:lnTo>
                    <a:lnTo>
                      <a:pt x="60488" y="10757"/>
                    </a:lnTo>
                    <a:lnTo>
                      <a:pt x="58961" y="11022"/>
                    </a:lnTo>
                    <a:lnTo>
                      <a:pt x="57501" y="11155"/>
                    </a:lnTo>
                    <a:lnTo>
                      <a:pt x="56040" y="11288"/>
                    </a:lnTo>
                    <a:lnTo>
                      <a:pt x="54513" y="11354"/>
                    </a:lnTo>
                    <a:lnTo>
                      <a:pt x="52986" y="11354"/>
                    </a:lnTo>
                    <a:lnTo>
                      <a:pt x="51525" y="11288"/>
                    </a:lnTo>
                    <a:lnTo>
                      <a:pt x="49998" y="11155"/>
                    </a:lnTo>
                    <a:lnTo>
                      <a:pt x="48537" y="11022"/>
                    </a:lnTo>
                    <a:lnTo>
                      <a:pt x="47010" y="10757"/>
                    </a:lnTo>
                    <a:lnTo>
                      <a:pt x="45549" y="10491"/>
                    </a:lnTo>
                    <a:lnTo>
                      <a:pt x="44088" y="10226"/>
                    </a:lnTo>
                    <a:lnTo>
                      <a:pt x="42561" y="9827"/>
                    </a:lnTo>
                    <a:lnTo>
                      <a:pt x="41100" y="9429"/>
                    </a:lnTo>
                    <a:lnTo>
                      <a:pt x="39706" y="8964"/>
                    </a:lnTo>
                    <a:lnTo>
                      <a:pt x="38245" y="8433"/>
                    </a:lnTo>
                    <a:lnTo>
                      <a:pt x="36851" y="7902"/>
                    </a:lnTo>
                    <a:lnTo>
                      <a:pt x="35457" y="7304"/>
                    </a:lnTo>
                    <a:lnTo>
                      <a:pt x="34062" y="6640"/>
                    </a:lnTo>
                    <a:lnTo>
                      <a:pt x="32668" y="5976"/>
                    </a:lnTo>
                    <a:lnTo>
                      <a:pt x="31340" y="5246"/>
                    </a:lnTo>
                    <a:lnTo>
                      <a:pt x="30079" y="4449"/>
                    </a:lnTo>
                    <a:lnTo>
                      <a:pt x="28751" y="3652"/>
                    </a:lnTo>
                    <a:lnTo>
                      <a:pt x="27489" y="2789"/>
                    </a:lnTo>
                    <a:lnTo>
                      <a:pt x="26294" y="1860"/>
                    </a:lnTo>
                    <a:lnTo>
                      <a:pt x="25099" y="930"/>
                    </a:lnTo>
                    <a:lnTo>
                      <a:pt x="23904" y="1"/>
                    </a:lnTo>
                    <a:lnTo>
                      <a:pt x="23904" y="1"/>
                    </a:lnTo>
                    <a:lnTo>
                      <a:pt x="20650" y="3453"/>
                    </a:lnTo>
                    <a:lnTo>
                      <a:pt x="17330" y="7171"/>
                    </a:lnTo>
                    <a:lnTo>
                      <a:pt x="14143" y="10956"/>
                    </a:lnTo>
                    <a:lnTo>
                      <a:pt x="11089" y="14807"/>
                    </a:lnTo>
                    <a:lnTo>
                      <a:pt x="8101" y="18725"/>
                    </a:lnTo>
                    <a:lnTo>
                      <a:pt x="5246" y="22708"/>
                    </a:lnTo>
                    <a:lnTo>
                      <a:pt x="2524" y="26559"/>
                    </a:lnTo>
                    <a:lnTo>
                      <a:pt x="1" y="30411"/>
                    </a:lnTo>
                    <a:lnTo>
                      <a:pt x="1" y="30411"/>
                    </a:lnTo>
                    <a:lnTo>
                      <a:pt x="1993" y="31938"/>
                    </a:lnTo>
                    <a:lnTo>
                      <a:pt x="3984" y="33398"/>
                    </a:lnTo>
                    <a:lnTo>
                      <a:pt x="6109" y="34793"/>
                    </a:lnTo>
                    <a:lnTo>
                      <a:pt x="8300" y="36121"/>
                    </a:lnTo>
                    <a:lnTo>
                      <a:pt x="10558" y="37316"/>
                    </a:lnTo>
                    <a:lnTo>
                      <a:pt x="12815" y="38511"/>
                    </a:lnTo>
                    <a:lnTo>
                      <a:pt x="15139" y="39573"/>
                    </a:lnTo>
                    <a:lnTo>
                      <a:pt x="17529" y="40569"/>
                    </a:lnTo>
                    <a:lnTo>
                      <a:pt x="19986" y="41432"/>
                    </a:lnTo>
                    <a:lnTo>
                      <a:pt x="22443" y="42296"/>
                    </a:lnTo>
                    <a:lnTo>
                      <a:pt x="24900" y="43026"/>
                    </a:lnTo>
                    <a:lnTo>
                      <a:pt x="27423" y="43690"/>
                    </a:lnTo>
                    <a:lnTo>
                      <a:pt x="30012" y="44221"/>
                    </a:lnTo>
                    <a:lnTo>
                      <a:pt x="32535" y="44686"/>
                    </a:lnTo>
                    <a:lnTo>
                      <a:pt x="35125" y="45018"/>
                    </a:lnTo>
                    <a:lnTo>
                      <a:pt x="37648" y="45350"/>
                    </a:lnTo>
                    <a:lnTo>
                      <a:pt x="40237" y="45483"/>
                    </a:lnTo>
                    <a:lnTo>
                      <a:pt x="42827" y="45549"/>
                    </a:lnTo>
                    <a:lnTo>
                      <a:pt x="45350" y="45549"/>
                    </a:lnTo>
                    <a:lnTo>
                      <a:pt x="47939" y="45416"/>
                    </a:lnTo>
                    <a:lnTo>
                      <a:pt x="50462" y="45217"/>
                    </a:lnTo>
                    <a:lnTo>
                      <a:pt x="52986" y="44885"/>
                    </a:lnTo>
                    <a:lnTo>
                      <a:pt x="55442" y="44487"/>
                    </a:lnTo>
                    <a:lnTo>
                      <a:pt x="57899" y="43956"/>
                    </a:lnTo>
                    <a:lnTo>
                      <a:pt x="60289" y="43292"/>
                    </a:lnTo>
                    <a:lnTo>
                      <a:pt x="62680" y="42561"/>
                    </a:lnTo>
                    <a:lnTo>
                      <a:pt x="65003" y="41698"/>
                    </a:lnTo>
                    <a:lnTo>
                      <a:pt x="67261" y="40702"/>
                    </a:lnTo>
                    <a:lnTo>
                      <a:pt x="69518" y="39640"/>
                    </a:lnTo>
                    <a:lnTo>
                      <a:pt x="71643" y="38445"/>
                    </a:lnTo>
                    <a:lnTo>
                      <a:pt x="73768" y="37117"/>
                    </a:lnTo>
                    <a:lnTo>
                      <a:pt x="75760" y="35656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95" name="Google Shape;4395;g34ed79b00d1_0_4371"/>
              <p:cNvSpPr/>
              <p:nvPr/>
            </p:nvSpPr>
            <p:spPr>
              <a:xfrm>
                <a:off x="1379850" y="1665650"/>
                <a:ext cx="903025" cy="2486600"/>
              </a:xfrm>
              <a:custGeom>
                <a:rect b="b" l="l" r="r" t="t"/>
                <a:pathLst>
                  <a:path extrusionOk="0" h="99464" w="36121">
                    <a:moveTo>
                      <a:pt x="17396" y="1"/>
                    </a:moveTo>
                    <a:lnTo>
                      <a:pt x="16267" y="1395"/>
                    </a:lnTo>
                    <a:lnTo>
                      <a:pt x="15139" y="2789"/>
                    </a:lnTo>
                    <a:lnTo>
                      <a:pt x="14076" y="4184"/>
                    </a:lnTo>
                    <a:lnTo>
                      <a:pt x="13080" y="5644"/>
                    </a:lnTo>
                    <a:lnTo>
                      <a:pt x="12084" y="7105"/>
                    </a:lnTo>
                    <a:lnTo>
                      <a:pt x="11155" y="8566"/>
                    </a:lnTo>
                    <a:lnTo>
                      <a:pt x="10225" y="10027"/>
                    </a:lnTo>
                    <a:lnTo>
                      <a:pt x="9362" y="11554"/>
                    </a:lnTo>
                    <a:lnTo>
                      <a:pt x="8565" y="13081"/>
                    </a:lnTo>
                    <a:lnTo>
                      <a:pt x="7768" y="14608"/>
                    </a:lnTo>
                    <a:lnTo>
                      <a:pt x="6972" y="16135"/>
                    </a:lnTo>
                    <a:lnTo>
                      <a:pt x="6308" y="17662"/>
                    </a:lnTo>
                    <a:lnTo>
                      <a:pt x="5644" y="19256"/>
                    </a:lnTo>
                    <a:lnTo>
                      <a:pt x="4980" y="20849"/>
                    </a:lnTo>
                    <a:lnTo>
                      <a:pt x="3851" y="24037"/>
                    </a:lnTo>
                    <a:lnTo>
                      <a:pt x="2789" y="27290"/>
                    </a:lnTo>
                    <a:lnTo>
                      <a:pt x="1992" y="30543"/>
                    </a:lnTo>
                    <a:lnTo>
                      <a:pt x="1262" y="33863"/>
                    </a:lnTo>
                    <a:lnTo>
                      <a:pt x="730" y="37183"/>
                    </a:lnTo>
                    <a:lnTo>
                      <a:pt x="332" y="40503"/>
                    </a:lnTo>
                    <a:lnTo>
                      <a:pt x="66" y="43823"/>
                    </a:lnTo>
                    <a:lnTo>
                      <a:pt x="0" y="47209"/>
                    </a:lnTo>
                    <a:lnTo>
                      <a:pt x="66" y="50529"/>
                    </a:lnTo>
                    <a:lnTo>
                      <a:pt x="266" y="53849"/>
                    </a:lnTo>
                    <a:lnTo>
                      <a:pt x="664" y="57169"/>
                    </a:lnTo>
                    <a:lnTo>
                      <a:pt x="1195" y="60489"/>
                    </a:lnTo>
                    <a:lnTo>
                      <a:pt x="1859" y="63809"/>
                    </a:lnTo>
                    <a:lnTo>
                      <a:pt x="2656" y="67062"/>
                    </a:lnTo>
                    <a:lnTo>
                      <a:pt x="3652" y="70316"/>
                    </a:lnTo>
                    <a:lnTo>
                      <a:pt x="4781" y="73503"/>
                    </a:lnTo>
                    <a:lnTo>
                      <a:pt x="6042" y="76623"/>
                    </a:lnTo>
                    <a:lnTo>
                      <a:pt x="6773" y="78150"/>
                    </a:lnTo>
                    <a:lnTo>
                      <a:pt x="7503" y="79678"/>
                    </a:lnTo>
                    <a:lnTo>
                      <a:pt x="8233" y="81205"/>
                    </a:lnTo>
                    <a:lnTo>
                      <a:pt x="9030" y="82732"/>
                    </a:lnTo>
                    <a:lnTo>
                      <a:pt x="9893" y="84259"/>
                    </a:lnTo>
                    <a:lnTo>
                      <a:pt x="10823" y="85720"/>
                    </a:lnTo>
                    <a:lnTo>
                      <a:pt x="11686" y="87180"/>
                    </a:lnTo>
                    <a:lnTo>
                      <a:pt x="12682" y="88641"/>
                    </a:lnTo>
                    <a:lnTo>
                      <a:pt x="13678" y="90036"/>
                    </a:lnTo>
                    <a:lnTo>
                      <a:pt x="14674" y="91430"/>
                    </a:lnTo>
                    <a:lnTo>
                      <a:pt x="15803" y="92824"/>
                    </a:lnTo>
                    <a:lnTo>
                      <a:pt x="16865" y="94219"/>
                    </a:lnTo>
                    <a:lnTo>
                      <a:pt x="17994" y="95546"/>
                    </a:lnTo>
                    <a:lnTo>
                      <a:pt x="19189" y="96874"/>
                    </a:lnTo>
                    <a:lnTo>
                      <a:pt x="20450" y="98202"/>
                    </a:lnTo>
                    <a:lnTo>
                      <a:pt x="21712" y="99464"/>
                    </a:lnTo>
                    <a:lnTo>
                      <a:pt x="22243" y="97339"/>
                    </a:lnTo>
                    <a:lnTo>
                      <a:pt x="22907" y="95215"/>
                    </a:lnTo>
                    <a:lnTo>
                      <a:pt x="23637" y="93090"/>
                    </a:lnTo>
                    <a:lnTo>
                      <a:pt x="24368" y="90965"/>
                    </a:lnTo>
                    <a:lnTo>
                      <a:pt x="25165" y="88907"/>
                    </a:lnTo>
                    <a:lnTo>
                      <a:pt x="26028" y="86782"/>
                    </a:lnTo>
                    <a:lnTo>
                      <a:pt x="26891" y="84657"/>
                    </a:lnTo>
                    <a:lnTo>
                      <a:pt x="27820" y="82599"/>
                    </a:lnTo>
                    <a:lnTo>
                      <a:pt x="29746" y="78482"/>
                    </a:lnTo>
                    <a:lnTo>
                      <a:pt x="31804" y="74432"/>
                    </a:lnTo>
                    <a:lnTo>
                      <a:pt x="33929" y="70515"/>
                    </a:lnTo>
                    <a:lnTo>
                      <a:pt x="36120" y="66730"/>
                    </a:lnTo>
                    <a:lnTo>
                      <a:pt x="34460" y="64937"/>
                    </a:lnTo>
                    <a:lnTo>
                      <a:pt x="32867" y="63145"/>
                    </a:lnTo>
                    <a:lnTo>
                      <a:pt x="31273" y="61285"/>
                    </a:lnTo>
                    <a:lnTo>
                      <a:pt x="29812" y="59360"/>
                    </a:lnTo>
                    <a:lnTo>
                      <a:pt x="28418" y="57434"/>
                    </a:lnTo>
                    <a:lnTo>
                      <a:pt x="27156" y="55442"/>
                    </a:lnTo>
                    <a:lnTo>
                      <a:pt x="25895" y="53384"/>
                    </a:lnTo>
                    <a:lnTo>
                      <a:pt x="24700" y="51392"/>
                    </a:lnTo>
                    <a:lnTo>
                      <a:pt x="23571" y="49268"/>
                    </a:lnTo>
                    <a:lnTo>
                      <a:pt x="22509" y="47209"/>
                    </a:lnTo>
                    <a:lnTo>
                      <a:pt x="21579" y="45085"/>
                    </a:lnTo>
                    <a:lnTo>
                      <a:pt x="20650" y="42960"/>
                    </a:lnTo>
                    <a:lnTo>
                      <a:pt x="19853" y="40769"/>
                    </a:lnTo>
                    <a:lnTo>
                      <a:pt x="19056" y="38578"/>
                    </a:lnTo>
                    <a:lnTo>
                      <a:pt x="18392" y="36386"/>
                    </a:lnTo>
                    <a:lnTo>
                      <a:pt x="17728" y="34195"/>
                    </a:lnTo>
                    <a:lnTo>
                      <a:pt x="17197" y="32004"/>
                    </a:lnTo>
                    <a:lnTo>
                      <a:pt x="16732" y="29813"/>
                    </a:lnTo>
                    <a:lnTo>
                      <a:pt x="16267" y="27622"/>
                    </a:lnTo>
                    <a:lnTo>
                      <a:pt x="15935" y="25364"/>
                    </a:lnTo>
                    <a:lnTo>
                      <a:pt x="15670" y="23173"/>
                    </a:lnTo>
                    <a:lnTo>
                      <a:pt x="15471" y="20982"/>
                    </a:lnTo>
                    <a:lnTo>
                      <a:pt x="15338" y="18791"/>
                    </a:lnTo>
                    <a:lnTo>
                      <a:pt x="15271" y="16600"/>
                    </a:lnTo>
                    <a:lnTo>
                      <a:pt x="15338" y="14475"/>
                    </a:lnTo>
                    <a:lnTo>
                      <a:pt x="15404" y="12351"/>
                    </a:lnTo>
                    <a:lnTo>
                      <a:pt x="15537" y="10226"/>
                    </a:lnTo>
                    <a:lnTo>
                      <a:pt x="15803" y="8101"/>
                    </a:lnTo>
                    <a:lnTo>
                      <a:pt x="16068" y="6043"/>
                    </a:lnTo>
                    <a:lnTo>
                      <a:pt x="16467" y="3985"/>
                    </a:lnTo>
                    <a:lnTo>
                      <a:pt x="16865" y="1993"/>
                    </a:lnTo>
                    <a:lnTo>
                      <a:pt x="1739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96" name="Google Shape;4396;g34ed79b00d1_0_4371"/>
              <p:cNvSpPr/>
              <p:nvPr/>
            </p:nvSpPr>
            <p:spPr>
              <a:xfrm>
                <a:off x="1379850" y="1665650"/>
                <a:ext cx="903025" cy="2486600"/>
              </a:xfrm>
              <a:custGeom>
                <a:rect b="b" l="l" r="r" t="t"/>
                <a:pathLst>
                  <a:path extrusionOk="0" fill="none" h="99464" w="36121">
                    <a:moveTo>
                      <a:pt x="36120" y="66730"/>
                    </a:moveTo>
                    <a:lnTo>
                      <a:pt x="36120" y="66730"/>
                    </a:lnTo>
                    <a:lnTo>
                      <a:pt x="34460" y="64937"/>
                    </a:lnTo>
                    <a:lnTo>
                      <a:pt x="32867" y="63145"/>
                    </a:lnTo>
                    <a:lnTo>
                      <a:pt x="31273" y="61285"/>
                    </a:lnTo>
                    <a:lnTo>
                      <a:pt x="29812" y="59360"/>
                    </a:lnTo>
                    <a:lnTo>
                      <a:pt x="28418" y="57434"/>
                    </a:lnTo>
                    <a:lnTo>
                      <a:pt x="27156" y="55442"/>
                    </a:lnTo>
                    <a:lnTo>
                      <a:pt x="25895" y="53384"/>
                    </a:lnTo>
                    <a:lnTo>
                      <a:pt x="24700" y="51392"/>
                    </a:lnTo>
                    <a:lnTo>
                      <a:pt x="23571" y="49268"/>
                    </a:lnTo>
                    <a:lnTo>
                      <a:pt x="22509" y="47209"/>
                    </a:lnTo>
                    <a:lnTo>
                      <a:pt x="21579" y="45085"/>
                    </a:lnTo>
                    <a:lnTo>
                      <a:pt x="20650" y="42960"/>
                    </a:lnTo>
                    <a:lnTo>
                      <a:pt x="19853" y="40769"/>
                    </a:lnTo>
                    <a:lnTo>
                      <a:pt x="19056" y="38578"/>
                    </a:lnTo>
                    <a:lnTo>
                      <a:pt x="18392" y="36386"/>
                    </a:lnTo>
                    <a:lnTo>
                      <a:pt x="17728" y="34195"/>
                    </a:lnTo>
                    <a:lnTo>
                      <a:pt x="17197" y="32004"/>
                    </a:lnTo>
                    <a:lnTo>
                      <a:pt x="16732" y="29813"/>
                    </a:lnTo>
                    <a:lnTo>
                      <a:pt x="16267" y="27622"/>
                    </a:lnTo>
                    <a:lnTo>
                      <a:pt x="15935" y="25364"/>
                    </a:lnTo>
                    <a:lnTo>
                      <a:pt x="15670" y="23173"/>
                    </a:lnTo>
                    <a:lnTo>
                      <a:pt x="15471" y="20982"/>
                    </a:lnTo>
                    <a:lnTo>
                      <a:pt x="15338" y="18791"/>
                    </a:lnTo>
                    <a:lnTo>
                      <a:pt x="15271" y="16600"/>
                    </a:lnTo>
                    <a:lnTo>
                      <a:pt x="15338" y="14475"/>
                    </a:lnTo>
                    <a:lnTo>
                      <a:pt x="15404" y="12351"/>
                    </a:lnTo>
                    <a:lnTo>
                      <a:pt x="15537" y="10226"/>
                    </a:lnTo>
                    <a:lnTo>
                      <a:pt x="15803" y="8101"/>
                    </a:lnTo>
                    <a:lnTo>
                      <a:pt x="16068" y="6043"/>
                    </a:lnTo>
                    <a:lnTo>
                      <a:pt x="16467" y="3985"/>
                    </a:lnTo>
                    <a:lnTo>
                      <a:pt x="16865" y="1993"/>
                    </a:lnTo>
                    <a:lnTo>
                      <a:pt x="17396" y="1"/>
                    </a:lnTo>
                    <a:lnTo>
                      <a:pt x="17396" y="1"/>
                    </a:lnTo>
                    <a:lnTo>
                      <a:pt x="16267" y="1395"/>
                    </a:lnTo>
                    <a:lnTo>
                      <a:pt x="15139" y="2789"/>
                    </a:lnTo>
                    <a:lnTo>
                      <a:pt x="14076" y="4184"/>
                    </a:lnTo>
                    <a:lnTo>
                      <a:pt x="13080" y="5644"/>
                    </a:lnTo>
                    <a:lnTo>
                      <a:pt x="12084" y="7105"/>
                    </a:lnTo>
                    <a:lnTo>
                      <a:pt x="11155" y="8566"/>
                    </a:lnTo>
                    <a:lnTo>
                      <a:pt x="10225" y="10027"/>
                    </a:lnTo>
                    <a:lnTo>
                      <a:pt x="9362" y="11554"/>
                    </a:lnTo>
                    <a:lnTo>
                      <a:pt x="8565" y="13081"/>
                    </a:lnTo>
                    <a:lnTo>
                      <a:pt x="7768" y="14608"/>
                    </a:lnTo>
                    <a:lnTo>
                      <a:pt x="6972" y="16135"/>
                    </a:lnTo>
                    <a:lnTo>
                      <a:pt x="6308" y="17662"/>
                    </a:lnTo>
                    <a:lnTo>
                      <a:pt x="5644" y="19256"/>
                    </a:lnTo>
                    <a:lnTo>
                      <a:pt x="4980" y="20849"/>
                    </a:lnTo>
                    <a:lnTo>
                      <a:pt x="3851" y="24037"/>
                    </a:lnTo>
                    <a:lnTo>
                      <a:pt x="2789" y="27290"/>
                    </a:lnTo>
                    <a:lnTo>
                      <a:pt x="1992" y="30543"/>
                    </a:lnTo>
                    <a:lnTo>
                      <a:pt x="1262" y="33863"/>
                    </a:lnTo>
                    <a:lnTo>
                      <a:pt x="730" y="37183"/>
                    </a:lnTo>
                    <a:lnTo>
                      <a:pt x="332" y="40503"/>
                    </a:lnTo>
                    <a:lnTo>
                      <a:pt x="66" y="43823"/>
                    </a:lnTo>
                    <a:lnTo>
                      <a:pt x="0" y="47209"/>
                    </a:lnTo>
                    <a:lnTo>
                      <a:pt x="66" y="50529"/>
                    </a:lnTo>
                    <a:lnTo>
                      <a:pt x="266" y="53849"/>
                    </a:lnTo>
                    <a:lnTo>
                      <a:pt x="664" y="57169"/>
                    </a:lnTo>
                    <a:lnTo>
                      <a:pt x="1195" y="60489"/>
                    </a:lnTo>
                    <a:lnTo>
                      <a:pt x="1859" y="63809"/>
                    </a:lnTo>
                    <a:lnTo>
                      <a:pt x="2656" y="67062"/>
                    </a:lnTo>
                    <a:lnTo>
                      <a:pt x="3652" y="70316"/>
                    </a:lnTo>
                    <a:lnTo>
                      <a:pt x="4781" y="73503"/>
                    </a:lnTo>
                    <a:lnTo>
                      <a:pt x="6042" y="76623"/>
                    </a:lnTo>
                    <a:lnTo>
                      <a:pt x="6773" y="78150"/>
                    </a:lnTo>
                    <a:lnTo>
                      <a:pt x="7503" y="79678"/>
                    </a:lnTo>
                    <a:lnTo>
                      <a:pt x="8233" y="81205"/>
                    </a:lnTo>
                    <a:lnTo>
                      <a:pt x="9030" y="82732"/>
                    </a:lnTo>
                    <a:lnTo>
                      <a:pt x="9893" y="84259"/>
                    </a:lnTo>
                    <a:lnTo>
                      <a:pt x="10823" y="85720"/>
                    </a:lnTo>
                    <a:lnTo>
                      <a:pt x="11686" y="87180"/>
                    </a:lnTo>
                    <a:lnTo>
                      <a:pt x="12682" y="88641"/>
                    </a:lnTo>
                    <a:lnTo>
                      <a:pt x="13678" y="90036"/>
                    </a:lnTo>
                    <a:lnTo>
                      <a:pt x="14674" y="91430"/>
                    </a:lnTo>
                    <a:lnTo>
                      <a:pt x="15803" y="92824"/>
                    </a:lnTo>
                    <a:lnTo>
                      <a:pt x="16865" y="94219"/>
                    </a:lnTo>
                    <a:lnTo>
                      <a:pt x="17994" y="95546"/>
                    </a:lnTo>
                    <a:lnTo>
                      <a:pt x="19189" y="96874"/>
                    </a:lnTo>
                    <a:lnTo>
                      <a:pt x="20450" y="98202"/>
                    </a:lnTo>
                    <a:lnTo>
                      <a:pt x="21712" y="99464"/>
                    </a:lnTo>
                    <a:lnTo>
                      <a:pt x="21712" y="99464"/>
                    </a:lnTo>
                    <a:lnTo>
                      <a:pt x="22243" y="97339"/>
                    </a:lnTo>
                    <a:lnTo>
                      <a:pt x="22907" y="95215"/>
                    </a:lnTo>
                    <a:lnTo>
                      <a:pt x="23637" y="93090"/>
                    </a:lnTo>
                    <a:lnTo>
                      <a:pt x="24368" y="90965"/>
                    </a:lnTo>
                    <a:lnTo>
                      <a:pt x="25165" y="88907"/>
                    </a:lnTo>
                    <a:lnTo>
                      <a:pt x="26028" y="86782"/>
                    </a:lnTo>
                    <a:lnTo>
                      <a:pt x="26891" y="84657"/>
                    </a:lnTo>
                    <a:lnTo>
                      <a:pt x="27820" y="82599"/>
                    </a:lnTo>
                    <a:lnTo>
                      <a:pt x="29746" y="78482"/>
                    </a:lnTo>
                    <a:lnTo>
                      <a:pt x="31804" y="74432"/>
                    </a:lnTo>
                    <a:lnTo>
                      <a:pt x="33929" y="70515"/>
                    </a:lnTo>
                    <a:lnTo>
                      <a:pt x="36120" y="6673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97" name="Google Shape;4397;g34ed79b00d1_0_4371"/>
              <p:cNvSpPr/>
              <p:nvPr/>
            </p:nvSpPr>
            <p:spPr>
              <a:xfrm>
                <a:off x="3318625" y="1974400"/>
                <a:ext cx="888100" cy="627475"/>
              </a:xfrm>
              <a:custGeom>
                <a:rect b="b" l="l" r="r" t="t"/>
                <a:pathLst>
                  <a:path extrusionOk="0" h="25099" w="35524">
                    <a:moveTo>
                      <a:pt x="20783" y="1"/>
                    </a:moveTo>
                    <a:lnTo>
                      <a:pt x="18260" y="1727"/>
                    </a:lnTo>
                    <a:lnTo>
                      <a:pt x="15737" y="3520"/>
                    </a:lnTo>
                    <a:lnTo>
                      <a:pt x="13148" y="5445"/>
                    </a:lnTo>
                    <a:lnTo>
                      <a:pt x="10558" y="7437"/>
                    </a:lnTo>
                    <a:lnTo>
                      <a:pt x="7902" y="9495"/>
                    </a:lnTo>
                    <a:lnTo>
                      <a:pt x="5313" y="11687"/>
                    </a:lnTo>
                    <a:lnTo>
                      <a:pt x="2657" y="13944"/>
                    </a:lnTo>
                    <a:lnTo>
                      <a:pt x="1" y="16334"/>
                    </a:lnTo>
                    <a:lnTo>
                      <a:pt x="1063" y="17131"/>
                    </a:lnTo>
                    <a:lnTo>
                      <a:pt x="2126" y="17928"/>
                    </a:lnTo>
                    <a:lnTo>
                      <a:pt x="3188" y="18725"/>
                    </a:lnTo>
                    <a:lnTo>
                      <a:pt x="4250" y="19389"/>
                    </a:lnTo>
                    <a:lnTo>
                      <a:pt x="5379" y="20053"/>
                    </a:lnTo>
                    <a:lnTo>
                      <a:pt x="6508" y="20717"/>
                    </a:lnTo>
                    <a:lnTo>
                      <a:pt x="7637" y="21314"/>
                    </a:lnTo>
                    <a:lnTo>
                      <a:pt x="8765" y="21845"/>
                    </a:lnTo>
                    <a:lnTo>
                      <a:pt x="9894" y="22310"/>
                    </a:lnTo>
                    <a:lnTo>
                      <a:pt x="11089" y="22775"/>
                    </a:lnTo>
                    <a:lnTo>
                      <a:pt x="12218" y="23173"/>
                    </a:lnTo>
                    <a:lnTo>
                      <a:pt x="13413" y="23572"/>
                    </a:lnTo>
                    <a:lnTo>
                      <a:pt x="14542" y="23904"/>
                    </a:lnTo>
                    <a:lnTo>
                      <a:pt x="15737" y="24169"/>
                    </a:lnTo>
                    <a:lnTo>
                      <a:pt x="18061" y="24634"/>
                    </a:lnTo>
                    <a:lnTo>
                      <a:pt x="20451" y="24966"/>
                    </a:lnTo>
                    <a:lnTo>
                      <a:pt x="22709" y="25099"/>
                    </a:lnTo>
                    <a:lnTo>
                      <a:pt x="25033" y="25099"/>
                    </a:lnTo>
                    <a:lnTo>
                      <a:pt x="26161" y="25032"/>
                    </a:lnTo>
                    <a:lnTo>
                      <a:pt x="27224" y="24900"/>
                    </a:lnTo>
                    <a:lnTo>
                      <a:pt x="28353" y="24767"/>
                    </a:lnTo>
                    <a:lnTo>
                      <a:pt x="29415" y="24568"/>
                    </a:lnTo>
                    <a:lnTo>
                      <a:pt x="30477" y="24302"/>
                    </a:lnTo>
                    <a:lnTo>
                      <a:pt x="31540" y="24103"/>
                    </a:lnTo>
                    <a:lnTo>
                      <a:pt x="32536" y="23771"/>
                    </a:lnTo>
                    <a:lnTo>
                      <a:pt x="33532" y="23439"/>
                    </a:lnTo>
                    <a:lnTo>
                      <a:pt x="34527" y="23040"/>
                    </a:lnTo>
                    <a:lnTo>
                      <a:pt x="35523" y="22642"/>
                    </a:lnTo>
                    <a:lnTo>
                      <a:pt x="33996" y="19654"/>
                    </a:lnTo>
                    <a:lnTo>
                      <a:pt x="32403" y="16666"/>
                    </a:lnTo>
                    <a:lnTo>
                      <a:pt x="30743" y="13745"/>
                    </a:lnTo>
                    <a:lnTo>
                      <a:pt x="28950" y="10890"/>
                    </a:lnTo>
                    <a:lnTo>
                      <a:pt x="27025" y="8035"/>
                    </a:lnTo>
                    <a:lnTo>
                      <a:pt x="25033" y="5312"/>
                    </a:lnTo>
                    <a:lnTo>
                      <a:pt x="22974" y="2657"/>
                    </a:lnTo>
                    <a:lnTo>
                      <a:pt x="2078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98" name="Google Shape;4398;g34ed79b00d1_0_4371"/>
              <p:cNvSpPr/>
              <p:nvPr/>
            </p:nvSpPr>
            <p:spPr>
              <a:xfrm>
                <a:off x="3318625" y="1974400"/>
                <a:ext cx="888100" cy="627475"/>
              </a:xfrm>
              <a:custGeom>
                <a:rect b="b" l="l" r="r" t="t"/>
                <a:pathLst>
                  <a:path extrusionOk="0" fill="none" h="25099" w="35524">
                    <a:moveTo>
                      <a:pt x="35523" y="22642"/>
                    </a:moveTo>
                    <a:lnTo>
                      <a:pt x="35523" y="22642"/>
                    </a:lnTo>
                    <a:lnTo>
                      <a:pt x="33996" y="19654"/>
                    </a:lnTo>
                    <a:lnTo>
                      <a:pt x="32403" y="16666"/>
                    </a:lnTo>
                    <a:lnTo>
                      <a:pt x="30743" y="13745"/>
                    </a:lnTo>
                    <a:lnTo>
                      <a:pt x="28950" y="10890"/>
                    </a:lnTo>
                    <a:lnTo>
                      <a:pt x="27025" y="8035"/>
                    </a:lnTo>
                    <a:lnTo>
                      <a:pt x="25033" y="5312"/>
                    </a:lnTo>
                    <a:lnTo>
                      <a:pt x="22974" y="2657"/>
                    </a:lnTo>
                    <a:lnTo>
                      <a:pt x="20783" y="1"/>
                    </a:lnTo>
                    <a:lnTo>
                      <a:pt x="20783" y="1"/>
                    </a:lnTo>
                    <a:lnTo>
                      <a:pt x="18260" y="1727"/>
                    </a:lnTo>
                    <a:lnTo>
                      <a:pt x="15737" y="3520"/>
                    </a:lnTo>
                    <a:lnTo>
                      <a:pt x="13148" y="5445"/>
                    </a:lnTo>
                    <a:lnTo>
                      <a:pt x="10558" y="7437"/>
                    </a:lnTo>
                    <a:lnTo>
                      <a:pt x="7902" y="9495"/>
                    </a:lnTo>
                    <a:lnTo>
                      <a:pt x="5313" y="11687"/>
                    </a:lnTo>
                    <a:lnTo>
                      <a:pt x="2657" y="13944"/>
                    </a:lnTo>
                    <a:lnTo>
                      <a:pt x="1" y="16334"/>
                    </a:lnTo>
                    <a:lnTo>
                      <a:pt x="1" y="16334"/>
                    </a:lnTo>
                    <a:lnTo>
                      <a:pt x="1063" y="17131"/>
                    </a:lnTo>
                    <a:lnTo>
                      <a:pt x="2126" y="17928"/>
                    </a:lnTo>
                    <a:lnTo>
                      <a:pt x="3188" y="18725"/>
                    </a:lnTo>
                    <a:lnTo>
                      <a:pt x="4250" y="19389"/>
                    </a:lnTo>
                    <a:lnTo>
                      <a:pt x="5379" y="20053"/>
                    </a:lnTo>
                    <a:lnTo>
                      <a:pt x="6508" y="20717"/>
                    </a:lnTo>
                    <a:lnTo>
                      <a:pt x="7637" y="21314"/>
                    </a:lnTo>
                    <a:lnTo>
                      <a:pt x="8765" y="21845"/>
                    </a:lnTo>
                    <a:lnTo>
                      <a:pt x="9894" y="22310"/>
                    </a:lnTo>
                    <a:lnTo>
                      <a:pt x="11089" y="22775"/>
                    </a:lnTo>
                    <a:lnTo>
                      <a:pt x="12218" y="23173"/>
                    </a:lnTo>
                    <a:lnTo>
                      <a:pt x="13413" y="23572"/>
                    </a:lnTo>
                    <a:lnTo>
                      <a:pt x="14542" y="23904"/>
                    </a:lnTo>
                    <a:lnTo>
                      <a:pt x="15737" y="24169"/>
                    </a:lnTo>
                    <a:lnTo>
                      <a:pt x="18061" y="24634"/>
                    </a:lnTo>
                    <a:lnTo>
                      <a:pt x="20451" y="24966"/>
                    </a:lnTo>
                    <a:lnTo>
                      <a:pt x="22709" y="25099"/>
                    </a:lnTo>
                    <a:lnTo>
                      <a:pt x="25033" y="25099"/>
                    </a:lnTo>
                    <a:lnTo>
                      <a:pt x="26161" y="25032"/>
                    </a:lnTo>
                    <a:lnTo>
                      <a:pt x="27224" y="24900"/>
                    </a:lnTo>
                    <a:lnTo>
                      <a:pt x="28353" y="24767"/>
                    </a:lnTo>
                    <a:lnTo>
                      <a:pt x="29415" y="24568"/>
                    </a:lnTo>
                    <a:lnTo>
                      <a:pt x="30477" y="24302"/>
                    </a:lnTo>
                    <a:lnTo>
                      <a:pt x="31540" y="24103"/>
                    </a:lnTo>
                    <a:lnTo>
                      <a:pt x="32536" y="23771"/>
                    </a:lnTo>
                    <a:lnTo>
                      <a:pt x="33532" y="23439"/>
                    </a:lnTo>
                    <a:lnTo>
                      <a:pt x="34527" y="23040"/>
                    </a:lnTo>
                    <a:lnTo>
                      <a:pt x="35523" y="22642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99" name="Google Shape;4399;g34ed79b00d1_0_4371"/>
              <p:cNvSpPr/>
              <p:nvPr/>
            </p:nvSpPr>
            <p:spPr>
              <a:xfrm>
                <a:off x="3302025" y="1225775"/>
                <a:ext cx="962800" cy="464800"/>
              </a:xfrm>
              <a:custGeom>
                <a:rect b="b" l="l" r="r" t="t"/>
                <a:pathLst>
                  <a:path extrusionOk="0" h="18592" w="38512">
                    <a:moveTo>
                      <a:pt x="12683" y="0"/>
                    </a:moveTo>
                    <a:lnTo>
                      <a:pt x="11421" y="67"/>
                    </a:lnTo>
                    <a:lnTo>
                      <a:pt x="10226" y="200"/>
                    </a:lnTo>
                    <a:lnTo>
                      <a:pt x="9031" y="332"/>
                    </a:lnTo>
                    <a:lnTo>
                      <a:pt x="7836" y="532"/>
                    </a:lnTo>
                    <a:lnTo>
                      <a:pt x="6707" y="797"/>
                    </a:lnTo>
                    <a:lnTo>
                      <a:pt x="5578" y="1063"/>
                    </a:lnTo>
                    <a:lnTo>
                      <a:pt x="4516" y="1328"/>
                    </a:lnTo>
                    <a:lnTo>
                      <a:pt x="3520" y="1727"/>
                    </a:lnTo>
                    <a:lnTo>
                      <a:pt x="2590" y="2059"/>
                    </a:lnTo>
                    <a:lnTo>
                      <a:pt x="1661" y="2457"/>
                    </a:lnTo>
                    <a:lnTo>
                      <a:pt x="798" y="2922"/>
                    </a:lnTo>
                    <a:lnTo>
                      <a:pt x="1" y="3387"/>
                    </a:lnTo>
                    <a:lnTo>
                      <a:pt x="3055" y="4781"/>
                    </a:lnTo>
                    <a:lnTo>
                      <a:pt x="6043" y="6375"/>
                    </a:lnTo>
                    <a:lnTo>
                      <a:pt x="8965" y="8034"/>
                    </a:lnTo>
                    <a:lnTo>
                      <a:pt x="11820" y="9894"/>
                    </a:lnTo>
                    <a:lnTo>
                      <a:pt x="14608" y="11886"/>
                    </a:lnTo>
                    <a:lnTo>
                      <a:pt x="17331" y="13944"/>
                    </a:lnTo>
                    <a:lnTo>
                      <a:pt x="19987" y="16201"/>
                    </a:lnTo>
                    <a:lnTo>
                      <a:pt x="22576" y="18592"/>
                    </a:lnTo>
                    <a:lnTo>
                      <a:pt x="24435" y="17264"/>
                    </a:lnTo>
                    <a:lnTo>
                      <a:pt x="26427" y="16002"/>
                    </a:lnTo>
                    <a:lnTo>
                      <a:pt x="28485" y="14741"/>
                    </a:lnTo>
                    <a:lnTo>
                      <a:pt x="30544" y="13545"/>
                    </a:lnTo>
                    <a:lnTo>
                      <a:pt x="32668" y="12417"/>
                    </a:lnTo>
                    <a:lnTo>
                      <a:pt x="34727" y="11354"/>
                    </a:lnTo>
                    <a:lnTo>
                      <a:pt x="36719" y="10491"/>
                    </a:lnTo>
                    <a:lnTo>
                      <a:pt x="38511" y="9761"/>
                    </a:lnTo>
                    <a:lnTo>
                      <a:pt x="37449" y="8632"/>
                    </a:lnTo>
                    <a:lnTo>
                      <a:pt x="36254" y="7636"/>
                    </a:lnTo>
                    <a:lnTo>
                      <a:pt x="35059" y="6707"/>
                    </a:lnTo>
                    <a:lnTo>
                      <a:pt x="33864" y="5843"/>
                    </a:lnTo>
                    <a:lnTo>
                      <a:pt x="32602" y="5047"/>
                    </a:lnTo>
                    <a:lnTo>
                      <a:pt x="31340" y="4316"/>
                    </a:lnTo>
                    <a:lnTo>
                      <a:pt x="30079" y="3652"/>
                    </a:lnTo>
                    <a:lnTo>
                      <a:pt x="28751" y="3055"/>
                    </a:lnTo>
                    <a:lnTo>
                      <a:pt x="27423" y="2524"/>
                    </a:lnTo>
                    <a:lnTo>
                      <a:pt x="26095" y="1992"/>
                    </a:lnTo>
                    <a:lnTo>
                      <a:pt x="24701" y="1594"/>
                    </a:lnTo>
                    <a:lnTo>
                      <a:pt x="23373" y="1196"/>
                    </a:lnTo>
                    <a:lnTo>
                      <a:pt x="22045" y="864"/>
                    </a:lnTo>
                    <a:lnTo>
                      <a:pt x="20650" y="598"/>
                    </a:lnTo>
                    <a:lnTo>
                      <a:pt x="19323" y="399"/>
                    </a:lnTo>
                    <a:lnTo>
                      <a:pt x="17928" y="200"/>
                    </a:lnTo>
                    <a:lnTo>
                      <a:pt x="16600" y="67"/>
                    </a:lnTo>
                    <a:lnTo>
                      <a:pt x="1527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00" name="Google Shape;4400;g34ed79b00d1_0_4371"/>
              <p:cNvSpPr/>
              <p:nvPr/>
            </p:nvSpPr>
            <p:spPr>
              <a:xfrm>
                <a:off x="3302025" y="1225775"/>
                <a:ext cx="962800" cy="464800"/>
              </a:xfrm>
              <a:custGeom>
                <a:rect b="b" l="l" r="r" t="t"/>
                <a:pathLst>
                  <a:path extrusionOk="0" fill="none" h="18592" w="38512">
                    <a:moveTo>
                      <a:pt x="22576" y="18592"/>
                    </a:moveTo>
                    <a:lnTo>
                      <a:pt x="22576" y="18592"/>
                    </a:lnTo>
                    <a:lnTo>
                      <a:pt x="24435" y="17264"/>
                    </a:lnTo>
                    <a:lnTo>
                      <a:pt x="26427" y="16002"/>
                    </a:lnTo>
                    <a:lnTo>
                      <a:pt x="28485" y="14741"/>
                    </a:lnTo>
                    <a:lnTo>
                      <a:pt x="30544" y="13545"/>
                    </a:lnTo>
                    <a:lnTo>
                      <a:pt x="32668" y="12417"/>
                    </a:lnTo>
                    <a:lnTo>
                      <a:pt x="34727" y="11354"/>
                    </a:lnTo>
                    <a:lnTo>
                      <a:pt x="36719" y="10491"/>
                    </a:lnTo>
                    <a:lnTo>
                      <a:pt x="38511" y="9761"/>
                    </a:lnTo>
                    <a:lnTo>
                      <a:pt x="38511" y="9761"/>
                    </a:lnTo>
                    <a:lnTo>
                      <a:pt x="37449" y="8632"/>
                    </a:lnTo>
                    <a:lnTo>
                      <a:pt x="36254" y="7636"/>
                    </a:lnTo>
                    <a:lnTo>
                      <a:pt x="35059" y="6707"/>
                    </a:lnTo>
                    <a:lnTo>
                      <a:pt x="33864" y="5843"/>
                    </a:lnTo>
                    <a:lnTo>
                      <a:pt x="32602" y="5047"/>
                    </a:lnTo>
                    <a:lnTo>
                      <a:pt x="31340" y="4316"/>
                    </a:lnTo>
                    <a:lnTo>
                      <a:pt x="30079" y="3652"/>
                    </a:lnTo>
                    <a:lnTo>
                      <a:pt x="28751" y="3055"/>
                    </a:lnTo>
                    <a:lnTo>
                      <a:pt x="27423" y="2524"/>
                    </a:lnTo>
                    <a:lnTo>
                      <a:pt x="26095" y="1992"/>
                    </a:lnTo>
                    <a:lnTo>
                      <a:pt x="24701" y="1594"/>
                    </a:lnTo>
                    <a:lnTo>
                      <a:pt x="23373" y="1196"/>
                    </a:lnTo>
                    <a:lnTo>
                      <a:pt x="22045" y="864"/>
                    </a:lnTo>
                    <a:lnTo>
                      <a:pt x="20650" y="598"/>
                    </a:lnTo>
                    <a:lnTo>
                      <a:pt x="19323" y="399"/>
                    </a:lnTo>
                    <a:lnTo>
                      <a:pt x="17928" y="200"/>
                    </a:lnTo>
                    <a:lnTo>
                      <a:pt x="16600" y="67"/>
                    </a:lnTo>
                    <a:lnTo>
                      <a:pt x="15272" y="0"/>
                    </a:lnTo>
                    <a:lnTo>
                      <a:pt x="14011" y="0"/>
                    </a:lnTo>
                    <a:lnTo>
                      <a:pt x="12683" y="0"/>
                    </a:lnTo>
                    <a:lnTo>
                      <a:pt x="11421" y="67"/>
                    </a:lnTo>
                    <a:lnTo>
                      <a:pt x="10226" y="200"/>
                    </a:lnTo>
                    <a:lnTo>
                      <a:pt x="9031" y="332"/>
                    </a:lnTo>
                    <a:lnTo>
                      <a:pt x="7836" y="532"/>
                    </a:lnTo>
                    <a:lnTo>
                      <a:pt x="6707" y="797"/>
                    </a:lnTo>
                    <a:lnTo>
                      <a:pt x="5578" y="1063"/>
                    </a:lnTo>
                    <a:lnTo>
                      <a:pt x="4516" y="1328"/>
                    </a:lnTo>
                    <a:lnTo>
                      <a:pt x="3520" y="1727"/>
                    </a:lnTo>
                    <a:lnTo>
                      <a:pt x="2590" y="2059"/>
                    </a:lnTo>
                    <a:lnTo>
                      <a:pt x="1661" y="2457"/>
                    </a:lnTo>
                    <a:lnTo>
                      <a:pt x="798" y="2922"/>
                    </a:lnTo>
                    <a:lnTo>
                      <a:pt x="1" y="3387"/>
                    </a:lnTo>
                    <a:lnTo>
                      <a:pt x="1" y="3387"/>
                    </a:lnTo>
                    <a:lnTo>
                      <a:pt x="3055" y="4781"/>
                    </a:lnTo>
                    <a:lnTo>
                      <a:pt x="6043" y="6375"/>
                    </a:lnTo>
                    <a:lnTo>
                      <a:pt x="8965" y="8034"/>
                    </a:lnTo>
                    <a:lnTo>
                      <a:pt x="11820" y="9894"/>
                    </a:lnTo>
                    <a:lnTo>
                      <a:pt x="14608" y="11886"/>
                    </a:lnTo>
                    <a:lnTo>
                      <a:pt x="17331" y="13944"/>
                    </a:lnTo>
                    <a:lnTo>
                      <a:pt x="19987" y="16201"/>
                    </a:lnTo>
                    <a:lnTo>
                      <a:pt x="22576" y="18592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01" name="Google Shape;4401;g34ed79b00d1_0_4371"/>
              <p:cNvSpPr/>
              <p:nvPr/>
            </p:nvSpPr>
            <p:spPr>
              <a:xfrm>
                <a:off x="2108550" y="3483275"/>
                <a:ext cx="2365425" cy="1201825"/>
              </a:xfrm>
              <a:custGeom>
                <a:rect b="b" l="l" r="r" t="t"/>
                <a:pathLst>
                  <a:path extrusionOk="0" h="48073" w="94617">
                    <a:moveTo>
                      <a:pt x="13612" y="1"/>
                    </a:moveTo>
                    <a:lnTo>
                      <a:pt x="11952" y="2856"/>
                    </a:lnTo>
                    <a:lnTo>
                      <a:pt x="10425" y="5645"/>
                    </a:lnTo>
                    <a:lnTo>
                      <a:pt x="9097" y="8367"/>
                    </a:lnTo>
                    <a:lnTo>
                      <a:pt x="7835" y="10956"/>
                    </a:lnTo>
                    <a:lnTo>
                      <a:pt x="6706" y="13413"/>
                    </a:lnTo>
                    <a:lnTo>
                      <a:pt x="5644" y="15803"/>
                    </a:lnTo>
                    <a:lnTo>
                      <a:pt x="4715" y="18061"/>
                    </a:lnTo>
                    <a:lnTo>
                      <a:pt x="3851" y="20186"/>
                    </a:lnTo>
                    <a:lnTo>
                      <a:pt x="3121" y="22244"/>
                    </a:lnTo>
                    <a:lnTo>
                      <a:pt x="2457" y="24169"/>
                    </a:lnTo>
                    <a:lnTo>
                      <a:pt x="1859" y="25962"/>
                    </a:lnTo>
                    <a:lnTo>
                      <a:pt x="1395" y="27688"/>
                    </a:lnTo>
                    <a:lnTo>
                      <a:pt x="598" y="30743"/>
                    </a:lnTo>
                    <a:lnTo>
                      <a:pt x="0" y="33266"/>
                    </a:lnTo>
                    <a:lnTo>
                      <a:pt x="2590" y="35125"/>
                    </a:lnTo>
                    <a:lnTo>
                      <a:pt x="5179" y="36785"/>
                    </a:lnTo>
                    <a:lnTo>
                      <a:pt x="7835" y="38378"/>
                    </a:lnTo>
                    <a:lnTo>
                      <a:pt x="10558" y="39906"/>
                    </a:lnTo>
                    <a:lnTo>
                      <a:pt x="13280" y="41234"/>
                    </a:lnTo>
                    <a:lnTo>
                      <a:pt x="16135" y="42495"/>
                    </a:lnTo>
                    <a:lnTo>
                      <a:pt x="18924" y="43557"/>
                    </a:lnTo>
                    <a:lnTo>
                      <a:pt x="21779" y="44553"/>
                    </a:lnTo>
                    <a:lnTo>
                      <a:pt x="24700" y="45417"/>
                    </a:lnTo>
                    <a:lnTo>
                      <a:pt x="27622" y="46147"/>
                    </a:lnTo>
                    <a:lnTo>
                      <a:pt x="30543" y="46811"/>
                    </a:lnTo>
                    <a:lnTo>
                      <a:pt x="33531" y="47276"/>
                    </a:lnTo>
                    <a:lnTo>
                      <a:pt x="36519" y="47674"/>
                    </a:lnTo>
                    <a:lnTo>
                      <a:pt x="39507" y="47940"/>
                    </a:lnTo>
                    <a:lnTo>
                      <a:pt x="42495" y="48072"/>
                    </a:lnTo>
                    <a:lnTo>
                      <a:pt x="45482" y="48072"/>
                    </a:lnTo>
                    <a:lnTo>
                      <a:pt x="48470" y="47940"/>
                    </a:lnTo>
                    <a:lnTo>
                      <a:pt x="51458" y="47674"/>
                    </a:lnTo>
                    <a:lnTo>
                      <a:pt x="54446" y="47342"/>
                    </a:lnTo>
                    <a:lnTo>
                      <a:pt x="57434" y="46877"/>
                    </a:lnTo>
                    <a:lnTo>
                      <a:pt x="60355" y="46280"/>
                    </a:lnTo>
                    <a:lnTo>
                      <a:pt x="63277" y="45549"/>
                    </a:lnTo>
                    <a:lnTo>
                      <a:pt x="66198" y="44686"/>
                    </a:lnTo>
                    <a:lnTo>
                      <a:pt x="69053" y="43757"/>
                    </a:lnTo>
                    <a:lnTo>
                      <a:pt x="71909" y="42628"/>
                    </a:lnTo>
                    <a:lnTo>
                      <a:pt x="74697" y="41433"/>
                    </a:lnTo>
                    <a:lnTo>
                      <a:pt x="77486" y="40105"/>
                    </a:lnTo>
                    <a:lnTo>
                      <a:pt x="80142" y="38644"/>
                    </a:lnTo>
                    <a:lnTo>
                      <a:pt x="82864" y="37051"/>
                    </a:lnTo>
                    <a:lnTo>
                      <a:pt x="85454" y="35391"/>
                    </a:lnTo>
                    <a:lnTo>
                      <a:pt x="87977" y="33531"/>
                    </a:lnTo>
                    <a:lnTo>
                      <a:pt x="90500" y="31606"/>
                    </a:lnTo>
                    <a:lnTo>
                      <a:pt x="90965" y="30344"/>
                    </a:lnTo>
                    <a:lnTo>
                      <a:pt x="91429" y="29083"/>
                    </a:lnTo>
                    <a:lnTo>
                      <a:pt x="91894" y="27755"/>
                    </a:lnTo>
                    <a:lnTo>
                      <a:pt x="92292" y="26361"/>
                    </a:lnTo>
                    <a:lnTo>
                      <a:pt x="92956" y="23572"/>
                    </a:lnTo>
                    <a:lnTo>
                      <a:pt x="93554" y="20650"/>
                    </a:lnTo>
                    <a:lnTo>
                      <a:pt x="94019" y="17596"/>
                    </a:lnTo>
                    <a:lnTo>
                      <a:pt x="94351" y="14409"/>
                    </a:lnTo>
                    <a:lnTo>
                      <a:pt x="94550" y="11222"/>
                    </a:lnTo>
                    <a:lnTo>
                      <a:pt x="94616" y="7836"/>
                    </a:lnTo>
                    <a:lnTo>
                      <a:pt x="92226" y="9164"/>
                    </a:lnTo>
                    <a:lnTo>
                      <a:pt x="89769" y="10425"/>
                    </a:lnTo>
                    <a:lnTo>
                      <a:pt x="87313" y="11488"/>
                    </a:lnTo>
                    <a:lnTo>
                      <a:pt x="84790" y="12484"/>
                    </a:lnTo>
                    <a:lnTo>
                      <a:pt x="82267" y="13347"/>
                    </a:lnTo>
                    <a:lnTo>
                      <a:pt x="79677" y="14143"/>
                    </a:lnTo>
                    <a:lnTo>
                      <a:pt x="77088" y="14741"/>
                    </a:lnTo>
                    <a:lnTo>
                      <a:pt x="74432" y="15272"/>
                    </a:lnTo>
                    <a:lnTo>
                      <a:pt x="71776" y="15737"/>
                    </a:lnTo>
                    <a:lnTo>
                      <a:pt x="69053" y="16069"/>
                    </a:lnTo>
                    <a:lnTo>
                      <a:pt x="66398" y="16268"/>
                    </a:lnTo>
                    <a:lnTo>
                      <a:pt x="63675" y="16401"/>
                    </a:lnTo>
                    <a:lnTo>
                      <a:pt x="60953" y="16401"/>
                    </a:lnTo>
                    <a:lnTo>
                      <a:pt x="58231" y="16335"/>
                    </a:lnTo>
                    <a:lnTo>
                      <a:pt x="55508" y="16135"/>
                    </a:lnTo>
                    <a:lnTo>
                      <a:pt x="52786" y="15870"/>
                    </a:lnTo>
                    <a:lnTo>
                      <a:pt x="50064" y="15538"/>
                    </a:lnTo>
                    <a:lnTo>
                      <a:pt x="47408" y="15073"/>
                    </a:lnTo>
                    <a:lnTo>
                      <a:pt x="44752" y="14542"/>
                    </a:lnTo>
                    <a:lnTo>
                      <a:pt x="42096" y="13878"/>
                    </a:lnTo>
                    <a:lnTo>
                      <a:pt x="39440" y="13147"/>
                    </a:lnTo>
                    <a:lnTo>
                      <a:pt x="36851" y="12351"/>
                    </a:lnTo>
                    <a:lnTo>
                      <a:pt x="34328" y="11488"/>
                    </a:lnTo>
                    <a:lnTo>
                      <a:pt x="31805" y="10492"/>
                    </a:lnTo>
                    <a:lnTo>
                      <a:pt x="29348" y="9429"/>
                    </a:lnTo>
                    <a:lnTo>
                      <a:pt x="26891" y="8300"/>
                    </a:lnTo>
                    <a:lnTo>
                      <a:pt x="24567" y="7105"/>
                    </a:lnTo>
                    <a:lnTo>
                      <a:pt x="22243" y="5844"/>
                    </a:lnTo>
                    <a:lnTo>
                      <a:pt x="19986" y="4449"/>
                    </a:lnTo>
                    <a:lnTo>
                      <a:pt x="17795" y="3055"/>
                    </a:lnTo>
                    <a:lnTo>
                      <a:pt x="15670" y="1528"/>
                    </a:lnTo>
                    <a:lnTo>
                      <a:pt x="1361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02" name="Google Shape;4402;g34ed79b00d1_0_4371"/>
              <p:cNvSpPr/>
              <p:nvPr/>
            </p:nvSpPr>
            <p:spPr>
              <a:xfrm>
                <a:off x="2108550" y="3483275"/>
                <a:ext cx="2365425" cy="1201825"/>
              </a:xfrm>
              <a:custGeom>
                <a:rect b="b" l="l" r="r" t="t"/>
                <a:pathLst>
                  <a:path extrusionOk="0" fill="none" h="48073" w="94617">
                    <a:moveTo>
                      <a:pt x="13612" y="1"/>
                    </a:moveTo>
                    <a:lnTo>
                      <a:pt x="13612" y="1"/>
                    </a:lnTo>
                    <a:lnTo>
                      <a:pt x="11952" y="2856"/>
                    </a:lnTo>
                    <a:lnTo>
                      <a:pt x="10425" y="5645"/>
                    </a:lnTo>
                    <a:lnTo>
                      <a:pt x="9097" y="8367"/>
                    </a:lnTo>
                    <a:lnTo>
                      <a:pt x="7835" y="10956"/>
                    </a:lnTo>
                    <a:lnTo>
                      <a:pt x="6706" y="13413"/>
                    </a:lnTo>
                    <a:lnTo>
                      <a:pt x="5644" y="15803"/>
                    </a:lnTo>
                    <a:lnTo>
                      <a:pt x="4715" y="18061"/>
                    </a:lnTo>
                    <a:lnTo>
                      <a:pt x="3851" y="20186"/>
                    </a:lnTo>
                    <a:lnTo>
                      <a:pt x="3121" y="22244"/>
                    </a:lnTo>
                    <a:lnTo>
                      <a:pt x="2457" y="24169"/>
                    </a:lnTo>
                    <a:lnTo>
                      <a:pt x="1859" y="25962"/>
                    </a:lnTo>
                    <a:lnTo>
                      <a:pt x="1395" y="27688"/>
                    </a:lnTo>
                    <a:lnTo>
                      <a:pt x="598" y="30743"/>
                    </a:lnTo>
                    <a:lnTo>
                      <a:pt x="0" y="33266"/>
                    </a:lnTo>
                    <a:lnTo>
                      <a:pt x="0" y="33266"/>
                    </a:lnTo>
                    <a:lnTo>
                      <a:pt x="2590" y="35125"/>
                    </a:lnTo>
                    <a:lnTo>
                      <a:pt x="5179" y="36785"/>
                    </a:lnTo>
                    <a:lnTo>
                      <a:pt x="7835" y="38378"/>
                    </a:lnTo>
                    <a:lnTo>
                      <a:pt x="10558" y="39906"/>
                    </a:lnTo>
                    <a:lnTo>
                      <a:pt x="13280" y="41234"/>
                    </a:lnTo>
                    <a:lnTo>
                      <a:pt x="16135" y="42495"/>
                    </a:lnTo>
                    <a:lnTo>
                      <a:pt x="18924" y="43557"/>
                    </a:lnTo>
                    <a:lnTo>
                      <a:pt x="21779" y="44553"/>
                    </a:lnTo>
                    <a:lnTo>
                      <a:pt x="24700" y="45417"/>
                    </a:lnTo>
                    <a:lnTo>
                      <a:pt x="27622" y="46147"/>
                    </a:lnTo>
                    <a:lnTo>
                      <a:pt x="30543" y="46811"/>
                    </a:lnTo>
                    <a:lnTo>
                      <a:pt x="33531" y="47276"/>
                    </a:lnTo>
                    <a:lnTo>
                      <a:pt x="36519" y="47674"/>
                    </a:lnTo>
                    <a:lnTo>
                      <a:pt x="39507" y="47940"/>
                    </a:lnTo>
                    <a:lnTo>
                      <a:pt x="42495" y="48072"/>
                    </a:lnTo>
                    <a:lnTo>
                      <a:pt x="45482" y="48072"/>
                    </a:lnTo>
                    <a:lnTo>
                      <a:pt x="48470" y="47940"/>
                    </a:lnTo>
                    <a:lnTo>
                      <a:pt x="51458" y="47674"/>
                    </a:lnTo>
                    <a:lnTo>
                      <a:pt x="54446" y="47342"/>
                    </a:lnTo>
                    <a:lnTo>
                      <a:pt x="57434" y="46877"/>
                    </a:lnTo>
                    <a:lnTo>
                      <a:pt x="60355" y="46280"/>
                    </a:lnTo>
                    <a:lnTo>
                      <a:pt x="63277" y="45549"/>
                    </a:lnTo>
                    <a:lnTo>
                      <a:pt x="66198" y="44686"/>
                    </a:lnTo>
                    <a:lnTo>
                      <a:pt x="69053" y="43757"/>
                    </a:lnTo>
                    <a:lnTo>
                      <a:pt x="71909" y="42628"/>
                    </a:lnTo>
                    <a:lnTo>
                      <a:pt x="74697" y="41433"/>
                    </a:lnTo>
                    <a:lnTo>
                      <a:pt x="77486" y="40105"/>
                    </a:lnTo>
                    <a:lnTo>
                      <a:pt x="80142" y="38644"/>
                    </a:lnTo>
                    <a:lnTo>
                      <a:pt x="82864" y="37051"/>
                    </a:lnTo>
                    <a:lnTo>
                      <a:pt x="85454" y="35391"/>
                    </a:lnTo>
                    <a:lnTo>
                      <a:pt x="87977" y="33531"/>
                    </a:lnTo>
                    <a:lnTo>
                      <a:pt x="90500" y="31606"/>
                    </a:lnTo>
                    <a:lnTo>
                      <a:pt x="90500" y="31606"/>
                    </a:lnTo>
                    <a:lnTo>
                      <a:pt x="90965" y="30344"/>
                    </a:lnTo>
                    <a:lnTo>
                      <a:pt x="91429" y="29083"/>
                    </a:lnTo>
                    <a:lnTo>
                      <a:pt x="91894" y="27755"/>
                    </a:lnTo>
                    <a:lnTo>
                      <a:pt x="92292" y="26361"/>
                    </a:lnTo>
                    <a:lnTo>
                      <a:pt x="92956" y="23572"/>
                    </a:lnTo>
                    <a:lnTo>
                      <a:pt x="93554" y="20650"/>
                    </a:lnTo>
                    <a:lnTo>
                      <a:pt x="94019" y="17596"/>
                    </a:lnTo>
                    <a:lnTo>
                      <a:pt x="94351" y="14409"/>
                    </a:lnTo>
                    <a:lnTo>
                      <a:pt x="94550" y="11222"/>
                    </a:lnTo>
                    <a:lnTo>
                      <a:pt x="94616" y="7836"/>
                    </a:lnTo>
                    <a:lnTo>
                      <a:pt x="94616" y="7836"/>
                    </a:lnTo>
                    <a:lnTo>
                      <a:pt x="92226" y="9164"/>
                    </a:lnTo>
                    <a:lnTo>
                      <a:pt x="89769" y="10425"/>
                    </a:lnTo>
                    <a:lnTo>
                      <a:pt x="87313" y="11488"/>
                    </a:lnTo>
                    <a:lnTo>
                      <a:pt x="84790" y="12484"/>
                    </a:lnTo>
                    <a:lnTo>
                      <a:pt x="82267" y="13347"/>
                    </a:lnTo>
                    <a:lnTo>
                      <a:pt x="79677" y="14143"/>
                    </a:lnTo>
                    <a:lnTo>
                      <a:pt x="77088" y="14741"/>
                    </a:lnTo>
                    <a:lnTo>
                      <a:pt x="74432" y="15272"/>
                    </a:lnTo>
                    <a:lnTo>
                      <a:pt x="71776" y="15737"/>
                    </a:lnTo>
                    <a:lnTo>
                      <a:pt x="69053" y="16069"/>
                    </a:lnTo>
                    <a:lnTo>
                      <a:pt x="66398" y="16268"/>
                    </a:lnTo>
                    <a:lnTo>
                      <a:pt x="63675" y="16401"/>
                    </a:lnTo>
                    <a:lnTo>
                      <a:pt x="60953" y="16401"/>
                    </a:lnTo>
                    <a:lnTo>
                      <a:pt x="58231" y="16335"/>
                    </a:lnTo>
                    <a:lnTo>
                      <a:pt x="55508" y="16135"/>
                    </a:lnTo>
                    <a:lnTo>
                      <a:pt x="52786" y="15870"/>
                    </a:lnTo>
                    <a:lnTo>
                      <a:pt x="50064" y="15538"/>
                    </a:lnTo>
                    <a:lnTo>
                      <a:pt x="47408" y="15073"/>
                    </a:lnTo>
                    <a:lnTo>
                      <a:pt x="44752" y="14542"/>
                    </a:lnTo>
                    <a:lnTo>
                      <a:pt x="42096" y="13878"/>
                    </a:lnTo>
                    <a:lnTo>
                      <a:pt x="39440" y="13147"/>
                    </a:lnTo>
                    <a:lnTo>
                      <a:pt x="36851" y="12351"/>
                    </a:lnTo>
                    <a:lnTo>
                      <a:pt x="34328" y="11488"/>
                    </a:lnTo>
                    <a:lnTo>
                      <a:pt x="31805" y="10492"/>
                    </a:lnTo>
                    <a:lnTo>
                      <a:pt x="29348" y="9429"/>
                    </a:lnTo>
                    <a:lnTo>
                      <a:pt x="26891" y="8300"/>
                    </a:lnTo>
                    <a:lnTo>
                      <a:pt x="24567" y="7105"/>
                    </a:lnTo>
                    <a:lnTo>
                      <a:pt x="22243" y="5844"/>
                    </a:lnTo>
                    <a:lnTo>
                      <a:pt x="19986" y="4449"/>
                    </a:lnTo>
                    <a:lnTo>
                      <a:pt x="17795" y="3055"/>
                    </a:lnTo>
                    <a:lnTo>
                      <a:pt x="15670" y="1528"/>
                    </a:lnTo>
                    <a:lnTo>
                      <a:pt x="13612" y="1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03" name="Google Shape;4403;g34ed79b00d1_0_4371"/>
              <p:cNvSpPr/>
              <p:nvPr/>
            </p:nvSpPr>
            <p:spPr>
              <a:xfrm>
                <a:off x="4020775" y="1635775"/>
                <a:ext cx="501325" cy="773550"/>
              </a:xfrm>
              <a:custGeom>
                <a:rect b="b" l="l" r="r" t="t"/>
                <a:pathLst>
                  <a:path extrusionOk="0" h="30942" w="20053">
                    <a:moveTo>
                      <a:pt x="14940" y="1"/>
                    </a:moveTo>
                    <a:lnTo>
                      <a:pt x="13347" y="598"/>
                    </a:lnTo>
                    <a:lnTo>
                      <a:pt x="11488" y="1461"/>
                    </a:lnTo>
                    <a:lnTo>
                      <a:pt x="9429" y="2524"/>
                    </a:lnTo>
                    <a:lnTo>
                      <a:pt x="7305" y="3719"/>
                    </a:lnTo>
                    <a:lnTo>
                      <a:pt x="5246" y="5047"/>
                    </a:lnTo>
                    <a:lnTo>
                      <a:pt x="3254" y="6308"/>
                    </a:lnTo>
                    <a:lnTo>
                      <a:pt x="1462" y="7570"/>
                    </a:lnTo>
                    <a:lnTo>
                      <a:pt x="1" y="8765"/>
                    </a:lnTo>
                    <a:lnTo>
                      <a:pt x="2059" y="11222"/>
                    </a:lnTo>
                    <a:lnTo>
                      <a:pt x="4051" y="13811"/>
                    </a:lnTo>
                    <a:lnTo>
                      <a:pt x="5977" y="16467"/>
                    </a:lnTo>
                    <a:lnTo>
                      <a:pt x="7836" y="19189"/>
                    </a:lnTo>
                    <a:lnTo>
                      <a:pt x="9695" y="22044"/>
                    </a:lnTo>
                    <a:lnTo>
                      <a:pt x="11421" y="24966"/>
                    </a:lnTo>
                    <a:lnTo>
                      <a:pt x="13081" y="27954"/>
                    </a:lnTo>
                    <a:lnTo>
                      <a:pt x="14608" y="30942"/>
                    </a:lnTo>
                    <a:lnTo>
                      <a:pt x="15339" y="30145"/>
                    </a:lnTo>
                    <a:lnTo>
                      <a:pt x="16003" y="29348"/>
                    </a:lnTo>
                    <a:lnTo>
                      <a:pt x="16600" y="28419"/>
                    </a:lnTo>
                    <a:lnTo>
                      <a:pt x="17198" y="27555"/>
                    </a:lnTo>
                    <a:lnTo>
                      <a:pt x="17729" y="26626"/>
                    </a:lnTo>
                    <a:lnTo>
                      <a:pt x="18127" y="25696"/>
                    </a:lnTo>
                    <a:lnTo>
                      <a:pt x="18526" y="24700"/>
                    </a:lnTo>
                    <a:lnTo>
                      <a:pt x="18924" y="23704"/>
                    </a:lnTo>
                    <a:lnTo>
                      <a:pt x="19190" y="22708"/>
                    </a:lnTo>
                    <a:lnTo>
                      <a:pt x="19455" y="21712"/>
                    </a:lnTo>
                    <a:lnTo>
                      <a:pt x="19655" y="20650"/>
                    </a:lnTo>
                    <a:lnTo>
                      <a:pt x="19854" y="19654"/>
                    </a:lnTo>
                    <a:lnTo>
                      <a:pt x="19987" y="18592"/>
                    </a:lnTo>
                    <a:lnTo>
                      <a:pt x="20053" y="17529"/>
                    </a:lnTo>
                    <a:lnTo>
                      <a:pt x="20053" y="16467"/>
                    </a:lnTo>
                    <a:lnTo>
                      <a:pt x="20053" y="15405"/>
                    </a:lnTo>
                    <a:lnTo>
                      <a:pt x="20053" y="14342"/>
                    </a:lnTo>
                    <a:lnTo>
                      <a:pt x="19920" y="13280"/>
                    </a:lnTo>
                    <a:lnTo>
                      <a:pt x="19655" y="11222"/>
                    </a:lnTo>
                    <a:lnTo>
                      <a:pt x="19190" y="9163"/>
                    </a:lnTo>
                    <a:lnTo>
                      <a:pt x="18592" y="7105"/>
                    </a:lnTo>
                    <a:lnTo>
                      <a:pt x="17862" y="5180"/>
                    </a:lnTo>
                    <a:lnTo>
                      <a:pt x="16999" y="3320"/>
                    </a:lnTo>
                    <a:lnTo>
                      <a:pt x="16003" y="1594"/>
                    </a:lnTo>
                    <a:lnTo>
                      <a:pt x="15471" y="797"/>
                    </a:lnTo>
                    <a:lnTo>
                      <a:pt x="1494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04" name="Google Shape;4404;g34ed79b00d1_0_4371"/>
              <p:cNvSpPr/>
              <p:nvPr/>
            </p:nvSpPr>
            <p:spPr>
              <a:xfrm>
                <a:off x="4020775" y="1635775"/>
                <a:ext cx="501325" cy="773550"/>
              </a:xfrm>
              <a:custGeom>
                <a:rect b="b" l="l" r="r" t="t"/>
                <a:pathLst>
                  <a:path extrusionOk="0" fill="none" h="30942" w="20053">
                    <a:moveTo>
                      <a:pt x="14608" y="30942"/>
                    </a:moveTo>
                    <a:lnTo>
                      <a:pt x="14608" y="30942"/>
                    </a:lnTo>
                    <a:lnTo>
                      <a:pt x="15339" y="30145"/>
                    </a:lnTo>
                    <a:lnTo>
                      <a:pt x="16003" y="29348"/>
                    </a:lnTo>
                    <a:lnTo>
                      <a:pt x="16600" y="28419"/>
                    </a:lnTo>
                    <a:lnTo>
                      <a:pt x="17198" y="27555"/>
                    </a:lnTo>
                    <a:lnTo>
                      <a:pt x="17729" y="26626"/>
                    </a:lnTo>
                    <a:lnTo>
                      <a:pt x="18127" y="25696"/>
                    </a:lnTo>
                    <a:lnTo>
                      <a:pt x="18526" y="24700"/>
                    </a:lnTo>
                    <a:lnTo>
                      <a:pt x="18924" y="23704"/>
                    </a:lnTo>
                    <a:lnTo>
                      <a:pt x="19190" y="22708"/>
                    </a:lnTo>
                    <a:lnTo>
                      <a:pt x="19455" y="21712"/>
                    </a:lnTo>
                    <a:lnTo>
                      <a:pt x="19655" y="20650"/>
                    </a:lnTo>
                    <a:lnTo>
                      <a:pt x="19854" y="19654"/>
                    </a:lnTo>
                    <a:lnTo>
                      <a:pt x="19987" y="18592"/>
                    </a:lnTo>
                    <a:lnTo>
                      <a:pt x="20053" y="17529"/>
                    </a:lnTo>
                    <a:lnTo>
                      <a:pt x="20053" y="16467"/>
                    </a:lnTo>
                    <a:lnTo>
                      <a:pt x="20053" y="15405"/>
                    </a:lnTo>
                    <a:lnTo>
                      <a:pt x="20053" y="14342"/>
                    </a:lnTo>
                    <a:lnTo>
                      <a:pt x="19920" y="13280"/>
                    </a:lnTo>
                    <a:lnTo>
                      <a:pt x="19655" y="11222"/>
                    </a:lnTo>
                    <a:lnTo>
                      <a:pt x="19190" y="9163"/>
                    </a:lnTo>
                    <a:lnTo>
                      <a:pt x="18592" y="7105"/>
                    </a:lnTo>
                    <a:lnTo>
                      <a:pt x="17862" y="5180"/>
                    </a:lnTo>
                    <a:lnTo>
                      <a:pt x="16999" y="3320"/>
                    </a:lnTo>
                    <a:lnTo>
                      <a:pt x="16003" y="1594"/>
                    </a:lnTo>
                    <a:lnTo>
                      <a:pt x="15471" y="797"/>
                    </a:lnTo>
                    <a:lnTo>
                      <a:pt x="14940" y="1"/>
                    </a:lnTo>
                    <a:lnTo>
                      <a:pt x="14940" y="1"/>
                    </a:lnTo>
                    <a:lnTo>
                      <a:pt x="13347" y="598"/>
                    </a:lnTo>
                    <a:lnTo>
                      <a:pt x="11488" y="1461"/>
                    </a:lnTo>
                    <a:lnTo>
                      <a:pt x="9429" y="2524"/>
                    </a:lnTo>
                    <a:lnTo>
                      <a:pt x="7305" y="3719"/>
                    </a:lnTo>
                    <a:lnTo>
                      <a:pt x="5246" y="5047"/>
                    </a:lnTo>
                    <a:lnTo>
                      <a:pt x="3254" y="6308"/>
                    </a:lnTo>
                    <a:lnTo>
                      <a:pt x="1462" y="7570"/>
                    </a:lnTo>
                    <a:lnTo>
                      <a:pt x="1" y="8765"/>
                    </a:lnTo>
                    <a:lnTo>
                      <a:pt x="1" y="8765"/>
                    </a:lnTo>
                    <a:lnTo>
                      <a:pt x="2059" y="11222"/>
                    </a:lnTo>
                    <a:lnTo>
                      <a:pt x="4051" y="13811"/>
                    </a:lnTo>
                    <a:lnTo>
                      <a:pt x="5977" y="16467"/>
                    </a:lnTo>
                    <a:lnTo>
                      <a:pt x="7836" y="19189"/>
                    </a:lnTo>
                    <a:lnTo>
                      <a:pt x="9695" y="22044"/>
                    </a:lnTo>
                    <a:lnTo>
                      <a:pt x="11421" y="24966"/>
                    </a:lnTo>
                    <a:lnTo>
                      <a:pt x="13081" y="27954"/>
                    </a:lnTo>
                    <a:lnTo>
                      <a:pt x="14608" y="30942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05" name="Google Shape;4405;g34ed79b00d1_0_4371"/>
              <p:cNvSpPr/>
              <p:nvPr/>
            </p:nvSpPr>
            <p:spPr>
              <a:xfrm>
                <a:off x="4478925" y="1959475"/>
                <a:ext cx="388450" cy="1274850"/>
              </a:xfrm>
              <a:custGeom>
                <a:rect b="b" l="l" r="r" t="t"/>
                <a:pathLst>
                  <a:path extrusionOk="0" h="50994" w="15538">
                    <a:moveTo>
                      <a:pt x="10159" y="0"/>
                    </a:moveTo>
                    <a:lnTo>
                      <a:pt x="10359" y="1992"/>
                    </a:lnTo>
                    <a:lnTo>
                      <a:pt x="10359" y="3984"/>
                    </a:lnTo>
                    <a:lnTo>
                      <a:pt x="10292" y="5909"/>
                    </a:lnTo>
                    <a:lnTo>
                      <a:pt x="10093" y="7769"/>
                    </a:lnTo>
                    <a:lnTo>
                      <a:pt x="9827" y="9628"/>
                    </a:lnTo>
                    <a:lnTo>
                      <a:pt x="9429" y="11420"/>
                    </a:lnTo>
                    <a:lnTo>
                      <a:pt x="8898" y="13213"/>
                    </a:lnTo>
                    <a:lnTo>
                      <a:pt x="8300" y="14873"/>
                    </a:lnTo>
                    <a:lnTo>
                      <a:pt x="7570" y="16533"/>
                    </a:lnTo>
                    <a:lnTo>
                      <a:pt x="6773" y="18127"/>
                    </a:lnTo>
                    <a:lnTo>
                      <a:pt x="5844" y="19654"/>
                    </a:lnTo>
                    <a:lnTo>
                      <a:pt x="4848" y="21114"/>
                    </a:lnTo>
                    <a:lnTo>
                      <a:pt x="3785" y="22575"/>
                    </a:lnTo>
                    <a:lnTo>
                      <a:pt x="2590" y="23903"/>
                    </a:lnTo>
                    <a:lnTo>
                      <a:pt x="1329" y="25165"/>
                    </a:lnTo>
                    <a:lnTo>
                      <a:pt x="1" y="26360"/>
                    </a:lnTo>
                    <a:lnTo>
                      <a:pt x="1196" y="29348"/>
                    </a:lnTo>
                    <a:lnTo>
                      <a:pt x="2258" y="32402"/>
                    </a:lnTo>
                    <a:lnTo>
                      <a:pt x="3254" y="35456"/>
                    </a:lnTo>
                    <a:lnTo>
                      <a:pt x="4184" y="38511"/>
                    </a:lnTo>
                    <a:lnTo>
                      <a:pt x="4980" y="41631"/>
                    </a:lnTo>
                    <a:lnTo>
                      <a:pt x="5711" y="44752"/>
                    </a:lnTo>
                    <a:lnTo>
                      <a:pt x="6375" y="47873"/>
                    </a:lnTo>
                    <a:lnTo>
                      <a:pt x="6972" y="50993"/>
                    </a:lnTo>
                    <a:lnTo>
                      <a:pt x="7968" y="49665"/>
                    </a:lnTo>
                    <a:lnTo>
                      <a:pt x="8898" y="48271"/>
                    </a:lnTo>
                    <a:lnTo>
                      <a:pt x="9761" y="46810"/>
                    </a:lnTo>
                    <a:lnTo>
                      <a:pt x="10558" y="45349"/>
                    </a:lnTo>
                    <a:lnTo>
                      <a:pt x="11288" y="43889"/>
                    </a:lnTo>
                    <a:lnTo>
                      <a:pt x="11952" y="42362"/>
                    </a:lnTo>
                    <a:lnTo>
                      <a:pt x="12616" y="40834"/>
                    </a:lnTo>
                    <a:lnTo>
                      <a:pt x="13147" y="39307"/>
                    </a:lnTo>
                    <a:lnTo>
                      <a:pt x="13612" y="37714"/>
                    </a:lnTo>
                    <a:lnTo>
                      <a:pt x="14077" y="36120"/>
                    </a:lnTo>
                    <a:lnTo>
                      <a:pt x="14475" y="34527"/>
                    </a:lnTo>
                    <a:lnTo>
                      <a:pt x="14807" y="32867"/>
                    </a:lnTo>
                    <a:lnTo>
                      <a:pt x="15006" y="31273"/>
                    </a:lnTo>
                    <a:lnTo>
                      <a:pt x="15272" y="29613"/>
                    </a:lnTo>
                    <a:lnTo>
                      <a:pt x="15405" y="27953"/>
                    </a:lnTo>
                    <a:lnTo>
                      <a:pt x="15471" y="26227"/>
                    </a:lnTo>
                    <a:lnTo>
                      <a:pt x="15538" y="24567"/>
                    </a:lnTo>
                    <a:lnTo>
                      <a:pt x="15538" y="22907"/>
                    </a:lnTo>
                    <a:lnTo>
                      <a:pt x="15471" y="21247"/>
                    </a:lnTo>
                    <a:lnTo>
                      <a:pt x="15338" y="19521"/>
                    </a:lnTo>
                    <a:lnTo>
                      <a:pt x="15139" y="17861"/>
                    </a:lnTo>
                    <a:lnTo>
                      <a:pt x="14940" y="16201"/>
                    </a:lnTo>
                    <a:lnTo>
                      <a:pt x="14674" y="14475"/>
                    </a:lnTo>
                    <a:lnTo>
                      <a:pt x="14342" y="12815"/>
                    </a:lnTo>
                    <a:lnTo>
                      <a:pt x="14010" y="11155"/>
                    </a:lnTo>
                    <a:lnTo>
                      <a:pt x="13612" y="9561"/>
                    </a:lnTo>
                    <a:lnTo>
                      <a:pt x="13147" y="7901"/>
                    </a:lnTo>
                    <a:lnTo>
                      <a:pt x="12616" y="6308"/>
                    </a:lnTo>
                    <a:lnTo>
                      <a:pt x="12085" y="4648"/>
                    </a:lnTo>
                    <a:lnTo>
                      <a:pt x="11487" y="3121"/>
                    </a:lnTo>
                    <a:lnTo>
                      <a:pt x="10823" y="1527"/>
                    </a:lnTo>
                    <a:lnTo>
                      <a:pt x="1015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06" name="Google Shape;4406;g34ed79b00d1_0_4371"/>
              <p:cNvSpPr/>
              <p:nvPr/>
            </p:nvSpPr>
            <p:spPr>
              <a:xfrm>
                <a:off x="4478925" y="1959475"/>
                <a:ext cx="388450" cy="1274850"/>
              </a:xfrm>
              <a:custGeom>
                <a:rect b="b" l="l" r="r" t="t"/>
                <a:pathLst>
                  <a:path extrusionOk="0" fill="none" h="50994" w="15538">
                    <a:moveTo>
                      <a:pt x="10159" y="0"/>
                    </a:moveTo>
                    <a:lnTo>
                      <a:pt x="10159" y="0"/>
                    </a:lnTo>
                    <a:lnTo>
                      <a:pt x="10359" y="1992"/>
                    </a:lnTo>
                    <a:lnTo>
                      <a:pt x="10359" y="3984"/>
                    </a:lnTo>
                    <a:lnTo>
                      <a:pt x="10292" y="5909"/>
                    </a:lnTo>
                    <a:lnTo>
                      <a:pt x="10093" y="7769"/>
                    </a:lnTo>
                    <a:lnTo>
                      <a:pt x="9827" y="9628"/>
                    </a:lnTo>
                    <a:lnTo>
                      <a:pt x="9429" y="11420"/>
                    </a:lnTo>
                    <a:lnTo>
                      <a:pt x="8898" y="13213"/>
                    </a:lnTo>
                    <a:lnTo>
                      <a:pt x="8300" y="14873"/>
                    </a:lnTo>
                    <a:lnTo>
                      <a:pt x="7570" y="16533"/>
                    </a:lnTo>
                    <a:lnTo>
                      <a:pt x="6773" y="18127"/>
                    </a:lnTo>
                    <a:lnTo>
                      <a:pt x="5844" y="19654"/>
                    </a:lnTo>
                    <a:lnTo>
                      <a:pt x="4848" y="21114"/>
                    </a:lnTo>
                    <a:lnTo>
                      <a:pt x="3785" y="22575"/>
                    </a:lnTo>
                    <a:lnTo>
                      <a:pt x="2590" y="23903"/>
                    </a:lnTo>
                    <a:lnTo>
                      <a:pt x="1329" y="25165"/>
                    </a:lnTo>
                    <a:lnTo>
                      <a:pt x="1" y="26360"/>
                    </a:lnTo>
                    <a:lnTo>
                      <a:pt x="1" y="26360"/>
                    </a:lnTo>
                    <a:lnTo>
                      <a:pt x="1196" y="29348"/>
                    </a:lnTo>
                    <a:lnTo>
                      <a:pt x="2258" y="32402"/>
                    </a:lnTo>
                    <a:lnTo>
                      <a:pt x="3254" y="35456"/>
                    </a:lnTo>
                    <a:lnTo>
                      <a:pt x="4184" y="38511"/>
                    </a:lnTo>
                    <a:lnTo>
                      <a:pt x="4980" y="41631"/>
                    </a:lnTo>
                    <a:lnTo>
                      <a:pt x="5711" y="44752"/>
                    </a:lnTo>
                    <a:lnTo>
                      <a:pt x="6375" y="47873"/>
                    </a:lnTo>
                    <a:lnTo>
                      <a:pt x="6972" y="50993"/>
                    </a:lnTo>
                    <a:lnTo>
                      <a:pt x="6972" y="50993"/>
                    </a:lnTo>
                    <a:lnTo>
                      <a:pt x="7968" y="49665"/>
                    </a:lnTo>
                    <a:lnTo>
                      <a:pt x="8898" y="48271"/>
                    </a:lnTo>
                    <a:lnTo>
                      <a:pt x="9761" y="46810"/>
                    </a:lnTo>
                    <a:lnTo>
                      <a:pt x="10558" y="45349"/>
                    </a:lnTo>
                    <a:lnTo>
                      <a:pt x="11288" y="43889"/>
                    </a:lnTo>
                    <a:lnTo>
                      <a:pt x="11952" y="42362"/>
                    </a:lnTo>
                    <a:lnTo>
                      <a:pt x="12616" y="40834"/>
                    </a:lnTo>
                    <a:lnTo>
                      <a:pt x="13147" y="39307"/>
                    </a:lnTo>
                    <a:lnTo>
                      <a:pt x="13612" y="37714"/>
                    </a:lnTo>
                    <a:lnTo>
                      <a:pt x="14077" y="36120"/>
                    </a:lnTo>
                    <a:lnTo>
                      <a:pt x="14475" y="34527"/>
                    </a:lnTo>
                    <a:lnTo>
                      <a:pt x="14807" y="32867"/>
                    </a:lnTo>
                    <a:lnTo>
                      <a:pt x="15006" y="31273"/>
                    </a:lnTo>
                    <a:lnTo>
                      <a:pt x="15272" y="29613"/>
                    </a:lnTo>
                    <a:lnTo>
                      <a:pt x="15405" y="27953"/>
                    </a:lnTo>
                    <a:lnTo>
                      <a:pt x="15471" y="26227"/>
                    </a:lnTo>
                    <a:lnTo>
                      <a:pt x="15538" y="24567"/>
                    </a:lnTo>
                    <a:lnTo>
                      <a:pt x="15538" y="22907"/>
                    </a:lnTo>
                    <a:lnTo>
                      <a:pt x="15471" y="21247"/>
                    </a:lnTo>
                    <a:lnTo>
                      <a:pt x="15338" y="19521"/>
                    </a:lnTo>
                    <a:lnTo>
                      <a:pt x="15139" y="17861"/>
                    </a:lnTo>
                    <a:lnTo>
                      <a:pt x="14940" y="16201"/>
                    </a:lnTo>
                    <a:lnTo>
                      <a:pt x="14674" y="14475"/>
                    </a:lnTo>
                    <a:lnTo>
                      <a:pt x="14342" y="12815"/>
                    </a:lnTo>
                    <a:lnTo>
                      <a:pt x="14010" y="11155"/>
                    </a:lnTo>
                    <a:lnTo>
                      <a:pt x="13612" y="9561"/>
                    </a:lnTo>
                    <a:lnTo>
                      <a:pt x="13147" y="7901"/>
                    </a:lnTo>
                    <a:lnTo>
                      <a:pt x="12616" y="6308"/>
                    </a:lnTo>
                    <a:lnTo>
                      <a:pt x="12085" y="4648"/>
                    </a:lnTo>
                    <a:lnTo>
                      <a:pt x="11487" y="3121"/>
                    </a:lnTo>
                    <a:lnTo>
                      <a:pt x="10823" y="1527"/>
                    </a:lnTo>
                    <a:lnTo>
                      <a:pt x="10159" y="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07" name="Google Shape;4407;g34ed79b00d1_0_4371"/>
              <p:cNvSpPr/>
              <p:nvPr/>
            </p:nvSpPr>
            <p:spPr>
              <a:xfrm>
                <a:off x="3013200" y="1469775"/>
                <a:ext cx="668975" cy="753650"/>
              </a:xfrm>
              <a:custGeom>
                <a:rect b="b" l="l" r="r" t="t"/>
                <a:pathLst>
                  <a:path extrusionOk="0" h="30146" w="26759">
                    <a:moveTo>
                      <a:pt x="4051" y="1"/>
                    </a:moveTo>
                    <a:lnTo>
                      <a:pt x="3454" y="930"/>
                    </a:lnTo>
                    <a:lnTo>
                      <a:pt x="2922" y="1794"/>
                    </a:lnTo>
                    <a:lnTo>
                      <a:pt x="2391" y="2657"/>
                    </a:lnTo>
                    <a:lnTo>
                      <a:pt x="1993" y="3586"/>
                    </a:lnTo>
                    <a:lnTo>
                      <a:pt x="1528" y="4516"/>
                    </a:lnTo>
                    <a:lnTo>
                      <a:pt x="1196" y="5445"/>
                    </a:lnTo>
                    <a:lnTo>
                      <a:pt x="864" y="6375"/>
                    </a:lnTo>
                    <a:lnTo>
                      <a:pt x="598" y="7305"/>
                    </a:lnTo>
                    <a:lnTo>
                      <a:pt x="399" y="8300"/>
                    </a:lnTo>
                    <a:lnTo>
                      <a:pt x="266" y="9230"/>
                    </a:lnTo>
                    <a:lnTo>
                      <a:pt x="134" y="10226"/>
                    </a:lnTo>
                    <a:lnTo>
                      <a:pt x="1" y="11156"/>
                    </a:lnTo>
                    <a:lnTo>
                      <a:pt x="1" y="12152"/>
                    </a:lnTo>
                    <a:lnTo>
                      <a:pt x="1" y="13148"/>
                    </a:lnTo>
                    <a:lnTo>
                      <a:pt x="1" y="14143"/>
                    </a:lnTo>
                    <a:lnTo>
                      <a:pt x="67" y="15073"/>
                    </a:lnTo>
                    <a:lnTo>
                      <a:pt x="399" y="17065"/>
                    </a:lnTo>
                    <a:lnTo>
                      <a:pt x="798" y="18990"/>
                    </a:lnTo>
                    <a:lnTo>
                      <a:pt x="1395" y="20982"/>
                    </a:lnTo>
                    <a:lnTo>
                      <a:pt x="2059" y="22908"/>
                    </a:lnTo>
                    <a:lnTo>
                      <a:pt x="2922" y="24767"/>
                    </a:lnTo>
                    <a:lnTo>
                      <a:pt x="3918" y="26626"/>
                    </a:lnTo>
                    <a:lnTo>
                      <a:pt x="5047" y="28419"/>
                    </a:lnTo>
                    <a:lnTo>
                      <a:pt x="6242" y="30145"/>
                    </a:lnTo>
                    <a:lnTo>
                      <a:pt x="8832" y="27821"/>
                    </a:lnTo>
                    <a:lnTo>
                      <a:pt x="11355" y="25564"/>
                    </a:lnTo>
                    <a:lnTo>
                      <a:pt x="13944" y="23439"/>
                    </a:lnTo>
                    <a:lnTo>
                      <a:pt x="16534" y="21314"/>
                    </a:lnTo>
                    <a:lnTo>
                      <a:pt x="19123" y="19322"/>
                    </a:lnTo>
                    <a:lnTo>
                      <a:pt x="21646" y="17397"/>
                    </a:lnTo>
                    <a:lnTo>
                      <a:pt x="24236" y="15604"/>
                    </a:lnTo>
                    <a:lnTo>
                      <a:pt x="26759" y="13811"/>
                    </a:lnTo>
                    <a:lnTo>
                      <a:pt x="25431" y="12683"/>
                    </a:lnTo>
                    <a:lnTo>
                      <a:pt x="24169" y="11620"/>
                    </a:lnTo>
                    <a:lnTo>
                      <a:pt x="22841" y="10558"/>
                    </a:lnTo>
                    <a:lnTo>
                      <a:pt x="21514" y="9496"/>
                    </a:lnTo>
                    <a:lnTo>
                      <a:pt x="20119" y="8500"/>
                    </a:lnTo>
                    <a:lnTo>
                      <a:pt x="18725" y="7570"/>
                    </a:lnTo>
                    <a:lnTo>
                      <a:pt x="17331" y="6641"/>
                    </a:lnTo>
                    <a:lnTo>
                      <a:pt x="15936" y="5777"/>
                    </a:lnTo>
                    <a:lnTo>
                      <a:pt x="14475" y="4914"/>
                    </a:lnTo>
                    <a:lnTo>
                      <a:pt x="13015" y="4117"/>
                    </a:lnTo>
                    <a:lnTo>
                      <a:pt x="11554" y="3321"/>
                    </a:lnTo>
                    <a:lnTo>
                      <a:pt x="10093" y="2590"/>
                    </a:lnTo>
                    <a:lnTo>
                      <a:pt x="8632" y="1860"/>
                    </a:lnTo>
                    <a:lnTo>
                      <a:pt x="7105" y="1262"/>
                    </a:lnTo>
                    <a:lnTo>
                      <a:pt x="5578" y="598"/>
                    </a:lnTo>
                    <a:lnTo>
                      <a:pt x="405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08" name="Google Shape;4408;g34ed79b00d1_0_4371"/>
              <p:cNvSpPr/>
              <p:nvPr/>
            </p:nvSpPr>
            <p:spPr>
              <a:xfrm>
                <a:off x="3013200" y="1469775"/>
                <a:ext cx="668975" cy="753650"/>
              </a:xfrm>
              <a:custGeom>
                <a:rect b="b" l="l" r="r" t="t"/>
                <a:pathLst>
                  <a:path extrusionOk="0" fill="none" h="30146" w="26759">
                    <a:moveTo>
                      <a:pt x="6242" y="30145"/>
                    </a:moveTo>
                    <a:lnTo>
                      <a:pt x="6242" y="30145"/>
                    </a:lnTo>
                    <a:lnTo>
                      <a:pt x="8832" y="27821"/>
                    </a:lnTo>
                    <a:lnTo>
                      <a:pt x="11355" y="25564"/>
                    </a:lnTo>
                    <a:lnTo>
                      <a:pt x="13944" y="23439"/>
                    </a:lnTo>
                    <a:lnTo>
                      <a:pt x="16534" y="21314"/>
                    </a:lnTo>
                    <a:lnTo>
                      <a:pt x="19123" y="19322"/>
                    </a:lnTo>
                    <a:lnTo>
                      <a:pt x="21646" y="17397"/>
                    </a:lnTo>
                    <a:lnTo>
                      <a:pt x="24236" y="15604"/>
                    </a:lnTo>
                    <a:lnTo>
                      <a:pt x="26759" y="13811"/>
                    </a:lnTo>
                    <a:lnTo>
                      <a:pt x="26759" y="13811"/>
                    </a:lnTo>
                    <a:lnTo>
                      <a:pt x="25431" y="12683"/>
                    </a:lnTo>
                    <a:lnTo>
                      <a:pt x="24169" y="11620"/>
                    </a:lnTo>
                    <a:lnTo>
                      <a:pt x="22841" y="10558"/>
                    </a:lnTo>
                    <a:lnTo>
                      <a:pt x="21514" y="9496"/>
                    </a:lnTo>
                    <a:lnTo>
                      <a:pt x="20119" y="8500"/>
                    </a:lnTo>
                    <a:lnTo>
                      <a:pt x="18725" y="7570"/>
                    </a:lnTo>
                    <a:lnTo>
                      <a:pt x="17331" y="6641"/>
                    </a:lnTo>
                    <a:lnTo>
                      <a:pt x="15936" y="5777"/>
                    </a:lnTo>
                    <a:lnTo>
                      <a:pt x="14475" y="4914"/>
                    </a:lnTo>
                    <a:lnTo>
                      <a:pt x="13015" y="4117"/>
                    </a:lnTo>
                    <a:lnTo>
                      <a:pt x="11554" y="3321"/>
                    </a:lnTo>
                    <a:lnTo>
                      <a:pt x="10093" y="2590"/>
                    </a:lnTo>
                    <a:lnTo>
                      <a:pt x="8632" y="1860"/>
                    </a:lnTo>
                    <a:lnTo>
                      <a:pt x="7105" y="1262"/>
                    </a:lnTo>
                    <a:lnTo>
                      <a:pt x="5578" y="598"/>
                    </a:lnTo>
                    <a:lnTo>
                      <a:pt x="4051" y="1"/>
                    </a:lnTo>
                    <a:lnTo>
                      <a:pt x="4051" y="1"/>
                    </a:lnTo>
                    <a:lnTo>
                      <a:pt x="3454" y="930"/>
                    </a:lnTo>
                    <a:lnTo>
                      <a:pt x="2922" y="1794"/>
                    </a:lnTo>
                    <a:lnTo>
                      <a:pt x="2391" y="2657"/>
                    </a:lnTo>
                    <a:lnTo>
                      <a:pt x="1993" y="3586"/>
                    </a:lnTo>
                    <a:lnTo>
                      <a:pt x="1528" y="4516"/>
                    </a:lnTo>
                    <a:lnTo>
                      <a:pt x="1196" y="5445"/>
                    </a:lnTo>
                    <a:lnTo>
                      <a:pt x="864" y="6375"/>
                    </a:lnTo>
                    <a:lnTo>
                      <a:pt x="598" y="7305"/>
                    </a:lnTo>
                    <a:lnTo>
                      <a:pt x="399" y="8300"/>
                    </a:lnTo>
                    <a:lnTo>
                      <a:pt x="266" y="9230"/>
                    </a:lnTo>
                    <a:lnTo>
                      <a:pt x="134" y="10226"/>
                    </a:lnTo>
                    <a:lnTo>
                      <a:pt x="1" y="11156"/>
                    </a:lnTo>
                    <a:lnTo>
                      <a:pt x="1" y="12152"/>
                    </a:lnTo>
                    <a:lnTo>
                      <a:pt x="1" y="13148"/>
                    </a:lnTo>
                    <a:lnTo>
                      <a:pt x="1" y="14143"/>
                    </a:lnTo>
                    <a:lnTo>
                      <a:pt x="67" y="15073"/>
                    </a:lnTo>
                    <a:lnTo>
                      <a:pt x="399" y="17065"/>
                    </a:lnTo>
                    <a:lnTo>
                      <a:pt x="798" y="18990"/>
                    </a:lnTo>
                    <a:lnTo>
                      <a:pt x="1395" y="20982"/>
                    </a:lnTo>
                    <a:lnTo>
                      <a:pt x="2059" y="22908"/>
                    </a:lnTo>
                    <a:lnTo>
                      <a:pt x="2922" y="24767"/>
                    </a:lnTo>
                    <a:lnTo>
                      <a:pt x="3918" y="26626"/>
                    </a:lnTo>
                    <a:lnTo>
                      <a:pt x="5047" y="28419"/>
                    </a:lnTo>
                    <a:lnTo>
                      <a:pt x="6242" y="30145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09" name="Google Shape;4409;g34ed79b00d1_0_4371"/>
              <p:cNvSpPr/>
              <p:nvPr/>
            </p:nvSpPr>
            <p:spPr>
              <a:xfrm>
                <a:off x="4663175" y="2704775"/>
                <a:ext cx="390100" cy="1283150"/>
              </a:xfrm>
              <a:custGeom>
                <a:rect b="b" l="l" r="r" t="t"/>
                <a:pathLst>
                  <a:path extrusionOk="0" h="51326" w="15604">
                    <a:moveTo>
                      <a:pt x="15338" y="0"/>
                    </a:moveTo>
                    <a:lnTo>
                      <a:pt x="15006" y="2391"/>
                    </a:lnTo>
                    <a:lnTo>
                      <a:pt x="14608" y="4781"/>
                    </a:lnTo>
                    <a:lnTo>
                      <a:pt x="14143" y="7105"/>
                    </a:lnTo>
                    <a:lnTo>
                      <a:pt x="13612" y="9362"/>
                    </a:lnTo>
                    <a:lnTo>
                      <a:pt x="12948" y="11554"/>
                    </a:lnTo>
                    <a:lnTo>
                      <a:pt x="12284" y="13745"/>
                    </a:lnTo>
                    <a:lnTo>
                      <a:pt x="11487" y="15869"/>
                    </a:lnTo>
                    <a:lnTo>
                      <a:pt x="10624" y="17928"/>
                    </a:lnTo>
                    <a:lnTo>
                      <a:pt x="9695" y="19920"/>
                    </a:lnTo>
                    <a:lnTo>
                      <a:pt x="8699" y="21912"/>
                    </a:lnTo>
                    <a:lnTo>
                      <a:pt x="7570" y="23837"/>
                    </a:lnTo>
                    <a:lnTo>
                      <a:pt x="6375" y="25696"/>
                    </a:lnTo>
                    <a:lnTo>
                      <a:pt x="5180" y="27489"/>
                    </a:lnTo>
                    <a:lnTo>
                      <a:pt x="3785" y="29282"/>
                    </a:lnTo>
                    <a:lnTo>
                      <a:pt x="2391" y="31008"/>
                    </a:lnTo>
                    <a:lnTo>
                      <a:pt x="930" y="32668"/>
                    </a:lnTo>
                    <a:lnTo>
                      <a:pt x="997" y="35058"/>
                    </a:lnTo>
                    <a:lnTo>
                      <a:pt x="1063" y="37382"/>
                    </a:lnTo>
                    <a:lnTo>
                      <a:pt x="997" y="39839"/>
                    </a:lnTo>
                    <a:lnTo>
                      <a:pt x="864" y="42229"/>
                    </a:lnTo>
                    <a:lnTo>
                      <a:pt x="731" y="44619"/>
                    </a:lnTo>
                    <a:lnTo>
                      <a:pt x="532" y="46943"/>
                    </a:lnTo>
                    <a:lnTo>
                      <a:pt x="1" y="51326"/>
                    </a:lnTo>
                    <a:lnTo>
                      <a:pt x="1196" y="49798"/>
                    </a:lnTo>
                    <a:lnTo>
                      <a:pt x="2258" y="48271"/>
                    </a:lnTo>
                    <a:lnTo>
                      <a:pt x="3321" y="46678"/>
                    </a:lnTo>
                    <a:lnTo>
                      <a:pt x="4316" y="45151"/>
                    </a:lnTo>
                    <a:lnTo>
                      <a:pt x="5312" y="43557"/>
                    </a:lnTo>
                    <a:lnTo>
                      <a:pt x="6242" y="41964"/>
                    </a:lnTo>
                    <a:lnTo>
                      <a:pt x="7105" y="40304"/>
                    </a:lnTo>
                    <a:lnTo>
                      <a:pt x="7902" y="38710"/>
                    </a:lnTo>
                    <a:lnTo>
                      <a:pt x="8699" y="37050"/>
                    </a:lnTo>
                    <a:lnTo>
                      <a:pt x="9429" y="35390"/>
                    </a:lnTo>
                    <a:lnTo>
                      <a:pt x="10159" y="33730"/>
                    </a:lnTo>
                    <a:lnTo>
                      <a:pt x="10757" y="32070"/>
                    </a:lnTo>
                    <a:lnTo>
                      <a:pt x="11355" y="30410"/>
                    </a:lnTo>
                    <a:lnTo>
                      <a:pt x="11952" y="28751"/>
                    </a:lnTo>
                    <a:lnTo>
                      <a:pt x="12483" y="27091"/>
                    </a:lnTo>
                    <a:lnTo>
                      <a:pt x="12948" y="25431"/>
                    </a:lnTo>
                    <a:lnTo>
                      <a:pt x="13811" y="22111"/>
                    </a:lnTo>
                    <a:lnTo>
                      <a:pt x="14475" y="18791"/>
                    </a:lnTo>
                    <a:lnTo>
                      <a:pt x="15006" y="15471"/>
                    </a:lnTo>
                    <a:lnTo>
                      <a:pt x="15338" y="12284"/>
                    </a:lnTo>
                    <a:lnTo>
                      <a:pt x="15538" y="9097"/>
                    </a:lnTo>
                    <a:lnTo>
                      <a:pt x="15604" y="5976"/>
                    </a:lnTo>
                    <a:lnTo>
                      <a:pt x="15538" y="2922"/>
                    </a:lnTo>
                    <a:lnTo>
                      <a:pt x="1533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10" name="Google Shape;4410;g34ed79b00d1_0_4371"/>
              <p:cNvSpPr/>
              <p:nvPr/>
            </p:nvSpPr>
            <p:spPr>
              <a:xfrm>
                <a:off x="4663175" y="2704775"/>
                <a:ext cx="390100" cy="1283150"/>
              </a:xfrm>
              <a:custGeom>
                <a:rect b="b" l="l" r="r" t="t"/>
                <a:pathLst>
                  <a:path extrusionOk="0" fill="none" h="51326" w="15604">
                    <a:moveTo>
                      <a:pt x="930" y="32668"/>
                    </a:moveTo>
                    <a:lnTo>
                      <a:pt x="930" y="32668"/>
                    </a:lnTo>
                    <a:lnTo>
                      <a:pt x="997" y="35058"/>
                    </a:lnTo>
                    <a:lnTo>
                      <a:pt x="1063" y="37382"/>
                    </a:lnTo>
                    <a:lnTo>
                      <a:pt x="997" y="39839"/>
                    </a:lnTo>
                    <a:lnTo>
                      <a:pt x="864" y="42229"/>
                    </a:lnTo>
                    <a:lnTo>
                      <a:pt x="731" y="44619"/>
                    </a:lnTo>
                    <a:lnTo>
                      <a:pt x="532" y="46943"/>
                    </a:lnTo>
                    <a:lnTo>
                      <a:pt x="1" y="51326"/>
                    </a:lnTo>
                    <a:lnTo>
                      <a:pt x="1" y="51326"/>
                    </a:lnTo>
                    <a:lnTo>
                      <a:pt x="1196" y="49798"/>
                    </a:lnTo>
                    <a:lnTo>
                      <a:pt x="2258" y="48271"/>
                    </a:lnTo>
                    <a:lnTo>
                      <a:pt x="3321" y="46678"/>
                    </a:lnTo>
                    <a:lnTo>
                      <a:pt x="4316" y="45151"/>
                    </a:lnTo>
                    <a:lnTo>
                      <a:pt x="5312" y="43557"/>
                    </a:lnTo>
                    <a:lnTo>
                      <a:pt x="6242" y="41964"/>
                    </a:lnTo>
                    <a:lnTo>
                      <a:pt x="7105" y="40304"/>
                    </a:lnTo>
                    <a:lnTo>
                      <a:pt x="7902" y="38710"/>
                    </a:lnTo>
                    <a:lnTo>
                      <a:pt x="8699" y="37050"/>
                    </a:lnTo>
                    <a:lnTo>
                      <a:pt x="9429" y="35390"/>
                    </a:lnTo>
                    <a:lnTo>
                      <a:pt x="10159" y="33730"/>
                    </a:lnTo>
                    <a:lnTo>
                      <a:pt x="10757" y="32070"/>
                    </a:lnTo>
                    <a:lnTo>
                      <a:pt x="11355" y="30410"/>
                    </a:lnTo>
                    <a:lnTo>
                      <a:pt x="11952" y="28751"/>
                    </a:lnTo>
                    <a:lnTo>
                      <a:pt x="12483" y="27091"/>
                    </a:lnTo>
                    <a:lnTo>
                      <a:pt x="12948" y="25431"/>
                    </a:lnTo>
                    <a:lnTo>
                      <a:pt x="13811" y="22111"/>
                    </a:lnTo>
                    <a:lnTo>
                      <a:pt x="14475" y="18791"/>
                    </a:lnTo>
                    <a:lnTo>
                      <a:pt x="15006" y="15471"/>
                    </a:lnTo>
                    <a:lnTo>
                      <a:pt x="15338" y="12284"/>
                    </a:lnTo>
                    <a:lnTo>
                      <a:pt x="15538" y="9097"/>
                    </a:lnTo>
                    <a:lnTo>
                      <a:pt x="15604" y="5976"/>
                    </a:lnTo>
                    <a:lnTo>
                      <a:pt x="15538" y="2922"/>
                    </a:lnTo>
                    <a:lnTo>
                      <a:pt x="15338" y="0"/>
                    </a:lnTo>
                    <a:lnTo>
                      <a:pt x="15338" y="0"/>
                    </a:lnTo>
                    <a:lnTo>
                      <a:pt x="15006" y="2391"/>
                    </a:lnTo>
                    <a:lnTo>
                      <a:pt x="14608" y="4781"/>
                    </a:lnTo>
                    <a:lnTo>
                      <a:pt x="14143" y="7105"/>
                    </a:lnTo>
                    <a:lnTo>
                      <a:pt x="13612" y="9362"/>
                    </a:lnTo>
                    <a:lnTo>
                      <a:pt x="12948" y="11554"/>
                    </a:lnTo>
                    <a:lnTo>
                      <a:pt x="12284" y="13745"/>
                    </a:lnTo>
                    <a:lnTo>
                      <a:pt x="11487" y="15869"/>
                    </a:lnTo>
                    <a:lnTo>
                      <a:pt x="10624" y="17928"/>
                    </a:lnTo>
                    <a:lnTo>
                      <a:pt x="9695" y="19920"/>
                    </a:lnTo>
                    <a:lnTo>
                      <a:pt x="8699" y="21912"/>
                    </a:lnTo>
                    <a:lnTo>
                      <a:pt x="7570" y="23837"/>
                    </a:lnTo>
                    <a:lnTo>
                      <a:pt x="6375" y="25696"/>
                    </a:lnTo>
                    <a:lnTo>
                      <a:pt x="5180" y="27489"/>
                    </a:lnTo>
                    <a:lnTo>
                      <a:pt x="3785" y="29282"/>
                    </a:lnTo>
                    <a:lnTo>
                      <a:pt x="2391" y="31008"/>
                    </a:lnTo>
                    <a:lnTo>
                      <a:pt x="930" y="32668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11" name="Google Shape;4411;g34ed79b00d1_0_4371"/>
              <p:cNvSpPr/>
              <p:nvPr/>
            </p:nvSpPr>
            <p:spPr>
              <a:xfrm>
                <a:off x="1979075" y="1363550"/>
                <a:ext cx="1034150" cy="1777800"/>
              </a:xfrm>
              <a:custGeom>
                <a:rect b="b" l="l" r="r" t="t"/>
                <a:pathLst>
                  <a:path extrusionOk="0" h="71112" w="41366">
                    <a:moveTo>
                      <a:pt x="20451" y="0"/>
                    </a:moveTo>
                    <a:lnTo>
                      <a:pt x="18592" y="67"/>
                    </a:lnTo>
                    <a:lnTo>
                      <a:pt x="16732" y="266"/>
                    </a:lnTo>
                    <a:lnTo>
                      <a:pt x="14940" y="465"/>
                    </a:lnTo>
                    <a:lnTo>
                      <a:pt x="13147" y="731"/>
                    </a:lnTo>
                    <a:lnTo>
                      <a:pt x="11354" y="1063"/>
                    </a:lnTo>
                    <a:lnTo>
                      <a:pt x="9562" y="1395"/>
                    </a:lnTo>
                    <a:lnTo>
                      <a:pt x="7902" y="1860"/>
                    </a:lnTo>
                    <a:lnTo>
                      <a:pt x="6574" y="3851"/>
                    </a:lnTo>
                    <a:lnTo>
                      <a:pt x="5445" y="5843"/>
                    </a:lnTo>
                    <a:lnTo>
                      <a:pt x="4383" y="7835"/>
                    </a:lnTo>
                    <a:lnTo>
                      <a:pt x="3453" y="9960"/>
                    </a:lnTo>
                    <a:lnTo>
                      <a:pt x="2590" y="12085"/>
                    </a:lnTo>
                    <a:lnTo>
                      <a:pt x="1926" y="14276"/>
                    </a:lnTo>
                    <a:lnTo>
                      <a:pt x="1328" y="16467"/>
                    </a:lnTo>
                    <a:lnTo>
                      <a:pt x="864" y="18658"/>
                    </a:lnTo>
                    <a:lnTo>
                      <a:pt x="465" y="20916"/>
                    </a:lnTo>
                    <a:lnTo>
                      <a:pt x="200" y="23239"/>
                    </a:lnTo>
                    <a:lnTo>
                      <a:pt x="67" y="25497"/>
                    </a:lnTo>
                    <a:lnTo>
                      <a:pt x="0" y="27821"/>
                    </a:lnTo>
                    <a:lnTo>
                      <a:pt x="0" y="30145"/>
                    </a:lnTo>
                    <a:lnTo>
                      <a:pt x="133" y="32469"/>
                    </a:lnTo>
                    <a:lnTo>
                      <a:pt x="399" y="34793"/>
                    </a:lnTo>
                    <a:lnTo>
                      <a:pt x="731" y="37117"/>
                    </a:lnTo>
                    <a:lnTo>
                      <a:pt x="1129" y="39440"/>
                    </a:lnTo>
                    <a:lnTo>
                      <a:pt x="1594" y="41764"/>
                    </a:lnTo>
                    <a:lnTo>
                      <a:pt x="2192" y="44022"/>
                    </a:lnTo>
                    <a:lnTo>
                      <a:pt x="2922" y="46346"/>
                    </a:lnTo>
                    <a:lnTo>
                      <a:pt x="3652" y="48603"/>
                    </a:lnTo>
                    <a:lnTo>
                      <a:pt x="4515" y="50861"/>
                    </a:lnTo>
                    <a:lnTo>
                      <a:pt x="5445" y="53052"/>
                    </a:lnTo>
                    <a:lnTo>
                      <a:pt x="6441" y="55243"/>
                    </a:lnTo>
                    <a:lnTo>
                      <a:pt x="7503" y="57368"/>
                    </a:lnTo>
                    <a:lnTo>
                      <a:pt x="8632" y="59492"/>
                    </a:lnTo>
                    <a:lnTo>
                      <a:pt x="9827" y="61551"/>
                    </a:lnTo>
                    <a:lnTo>
                      <a:pt x="11155" y="63543"/>
                    </a:lnTo>
                    <a:lnTo>
                      <a:pt x="12483" y="65535"/>
                    </a:lnTo>
                    <a:lnTo>
                      <a:pt x="13944" y="67460"/>
                    </a:lnTo>
                    <a:lnTo>
                      <a:pt x="15405" y="69319"/>
                    </a:lnTo>
                    <a:lnTo>
                      <a:pt x="16932" y="71112"/>
                    </a:lnTo>
                    <a:lnTo>
                      <a:pt x="19455" y="67327"/>
                    </a:lnTo>
                    <a:lnTo>
                      <a:pt x="22243" y="63476"/>
                    </a:lnTo>
                    <a:lnTo>
                      <a:pt x="25165" y="59426"/>
                    </a:lnTo>
                    <a:lnTo>
                      <a:pt x="28286" y="55442"/>
                    </a:lnTo>
                    <a:lnTo>
                      <a:pt x="31473" y="51458"/>
                    </a:lnTo>
                    <a:lnTo>
                      <a:pt x="34726" y="47607"/>
                    </a:lnTo>
                    <a:lnTo>
                      <a:pt x="38046" y="43889"/>
                    </a:lnTo>
                    <a:lnTo>
                      <a:pt x="39706" y="42163"/>
                    </a:lnTo>
                    <a:lnTo>
                      <a:pt x="41366" y="40436"/>
                    </a:lnTo>
                    <a:lnTo>
                      <a:pt x="40569" y="39440"/>
                    </a:lnTo>
                    <a:lnTo>
                      <a:pt x="39839" y="38378"/>
                    </a:lnTo>
                    <a:lnTo>
                      <a:pt x="39108" y="37316"/>
                    </a:lnTo>
                    <a:lnTo>
                      <a:pt x="38378" y="36253"/>
                    </a:lnTo>
                    <a:lnTo>
                      <a:pt x="37780" y="35125"/>
                    </a:lnTo>
                    <a:lnTo>
                      <a:pt x="37116" y="33929"/>
                    </a:lnTo>
                    <a:lnTo>
                      <a:pt x="36519" y="32801"/>
                    </a:lnTo>
                    <a:lnTo>
                      <a:pt x="35988" y="31606"/>
                    </a:lnTo>
                    <a:lnTo>
                      <a:pt x="35523" y="30344"/>
                    </a:lnTo>
                    <a:lnTo>
                      <a:pt x="35058" y="29149"/>
                    </a:lnTo>
                    <a:lnTo>
                      <a:pt x="34593" y="27887"/>
                    </a:lnTo>
                    <a:lnTo>
                      <a:pt x="34195" y="26626"/>
                    </a:lnTo>
                    <a:lnTo>
                      <a:pt x="33863" y="25364"/>
                    </a:lnTo>
                    <a:lnTo>
                      <a:pt x="33597" y="24103"/>
                    </a:lnTo>
                    <a:lnTo>
                      <a:pt x="33332" y="22775"/>
                    </a:lnTo>
                    <a:lnTo>
                      <a:pt x="33133" y="21513"/>
                    </a:lnTo>
                    <a:lnTo>
                      <a:pt x="33000" y="20185"/>
                    </a:lnTo>
                    <a:lnTo>
                      <a:pt x="32867" y="18924"/>
                    </a:lnTo>
                    <a:lnTo>
                      <a:pt x="32801" y="17596"/>
                    </a:lnTo>
                    <a:lnTo>
                      <a:pt x="32801" y="16334"/>
                    </a:lnTo>
                    <a:lnTo>
                      <a:pt x="32867" y="15006"/>
                    </a:lnTo>
                    <a:lnTo>
                      <a:pt x="32933" y="13745"/>
                    </a:lnTo>
                    <a:lnTo>
                      <a:pt x="33066" y="12483"/>
                    </a:lnTo>
                    <a:lnTo>
                      <a:pt x="33265" y="11222"/>
                    </a:lnTo>
                    <a:lnTo>
                      <a:pt x="33531" y="9960"/>
                    </a:lnTo>
                    <a:lnTo>
                      <a:pt x="33863" y="8698"/>
                    </a:lnTo>
                    <a:lnTo>
                      <a:pt x="34195" y="7503"/>
                    </a:lnTo>
                    <a:lnTo>
                      <a:pt x="34660" y="6308"/>
                    </a:lnTo>
                    <a:lnTo>
                      <a:pt x="35125" y="5113"/>
                    </a:lnTo>
                    <a:lnTo>
                      <a:pt x="35722" y="3918"/>
                    </a:lnTo>
                    <a:lnTo>
                      <a:pt x="36320" y="2789"/>
                    </a:lnTo>
                    <a:lnTo>
                      <a:pt x="36984" y="1660"/>
                    </a:lnTo>
                    <a:lnTo>
                      <a:pt x="35257" y="1262"/>
                    </a:lnTo>
                    <a:lnTo>
                      <a:pt x="33465" y="930"/>
                    </a:lnTo>
                    <a:lnTo>
                      <a:pt x="31672" y="664"/>
                    </a:lnTo>
                    <a:lnTo>
                      <a:pt x="29813" y="399"/>
                    </a:lnTo>
                    <a:lnTo>
                      <a:pt x="27954" y="200"/>
                    </a:lnTo>
                    <a:lnTo>
                      <a:pt x="26094" y="67"/>
                    </a:lnTo>
                    <a:lnTo>
                      <a:pt x="2423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12" name="Google Shape;4412;g34ed79b00d1_0_4371"/>
              <p:cNvSpPr/>
              <p:nvPr/>
            </p:nvSpPr>
            <p:spPr>
              <a:xfrm>
                <a:off x="1979075" y="1363550"/>
                <a:ext cx="1034150" cy="1777800"/>
              </a:xfrm>
              <a:custGeom>
                <a:rect b="b" l="l" r="r" t="t"/>
                <a:pathLst>
                  <a:path extrusionOk="0" fill="none" h="71112" w="41366">
                    <a:moveTo>
                      <a:pt x="36984" y="1660"/>
                    </a:moveTo>
                    <a:lnTo>
                      <a:pt x="36984" y="1660"/>
                    </a:lnTo>
                    <a:lnTo>
                      <a:pt x="35257" y="1262"/>
                    </a:lnTo>
                    <a:lnTo>
                      <a:pt x="33465" y="930"/>
                    </a:lnTo>
                    <a:lnTo>
                      <a:pt x="31672" y="664"/>
                    </a:lnTo>
                    <a:lnTo>
                      <a:pt x="29813" y="399"/>
                    </a:lnTo>
                    <a:lnTo>
                      <a:pt x="27954" y="200"/>
                    </a:lnTo>
                    <a:lnTo>
                      <a:pt x="26094" y="67"/>
                    </a:lnTo>
                    <a:lnTo>
                      <a:pt x="24235" y="0"/>
                    </a:lnTo>
                    <a:lnTo>
                      <a:pt x="22376" y="0"/>
                    </a:lnTo>
                    <a:lnTo>
                      <a:pt x="20451" y="0"/>
                    </a:lnTo>
                    <a:lnTo>
                      <a:pt x="18592" y="67"/>
                    </a:lnTo>
                    <a:lnTo>
                      <a:pt x="16732" y="266"/>
                    </a:lnTo>
                    <a:lnTo>
                      <a:pt x="14940" y="465"/>
                    </a:lnTo>
                    <a:lnTo>
                      <a:pt x="13147" y="731"/>
                    </a:lnTo>
                    <a:lnTo>
                      <a:pt x="11354" y="1063"/>
                    </a:lnTo>
                    <a:lnTo>
                      <a:pt x="9562" y="1395"/>
                    </a:lnTo>
                    <a:lnTo>
                      <a:pt x="7902" y="1860"/>
                    </a:lnTo>
                    <a:lnTo>
                      <a:pt x="7902" y="1860"/>
                    </a:lnTo>
                    <a:lnTo>
                      <a:pt x="6574" y="3851"/>
                    </a:lnTo>
                    <a:lnTo>
                      <a:pt x="5445" y="5843"/>
                    </a:lnTo>
                    <a:lnTo>
                      <a:pt x="4383" y="7835"/>
                    </a:lnTo>
                    <a:lnTo>
                      <a:pt x="3453" y="9960"/>
                    </a:lnTo>
                    <a:lnTo>
                      <a:pt x="2590" y="12085"/>
                    </a:lnTo>
                    <a:lnTo>
                      <a:pt x="1926" y="14276"/>
                    </a:lnTo>
                    <a:lnTo>
                      <a:pt x="1328" y="16467"/>
                    </a:lnTo>
                    <a:lnTo>
                      <a:pt x="864" y="18658"/>
                    </a:lnTo>
                    <a:lnTo>
                      <a:pt x="465" y="20916"/>
                    </a:lnTo>
                    <a:lnTo>
                      <a:pt x="200" y="23239"/>
                    </a:lnTo>
                    <a:lnTo>
                      <a:pt x="67" y="25497"/>
                    </a:lnTo>
                    <a:lnTo>
                      <a:pt x="0" y="27821"/>
                    </a:lnTo>
                    <a:lnTo>
                      <a:pt x="0" y="30145"/>
                    </a:lnTo>
                    <a:lnTo>
                      <a:pt x="133" y="32469"/>
                    </a:lnTo>
                    <a:lnTo>
                      <a:pt x="399" y="34793"/>
                    </a:lnTo>
                    <a:lnTo>
                      <a:pt x="731" y="37117"/>
                    </a:lnTo>
                    <a:lnTo>
                      <a:pt x="1129" y="39440"/>
                    </a:lnTo>
                    <a:lnTo>
                      <a:pt x="1594" y="41764"/>
                    </a:lnTo>
                    <a:lnTo>
                      <a:pt x="2192" y="44022"/>
                    </a:lnTo>
                    <a:lnTo>
                      <a:pt x="2922" y="46346"/>
                    </a:lnTo>
                    <a:lnTo>
                      <a:pt x="3652" y="48603"/>
                    </a:lnTo>
                    <a:lnTo>
                      <a:pt x="4515" y="50861"/>
                    </a:lnTo>
                    <a:lnTo>
                      <a:pt x="5445" y="53052"/>
                    </a:lnTo>
                    <a:lnTo>
                      <a:pt x="6441" y="55243"/>
                    </a:lnTo>
                    <a:lnTo>
                      <a:pt x="7503" y="57368"/>
                    </a:lnTo>
                    <a:lnTo>
                      <a:pt x="8632" y="59492"/>
                    </a:lnTo>
                    <a:lnTo>
                      <a:pt x="9827" y="61551"/>
                    </a:lnTo>
                    <a:lnTo>
                      <a:pt x="11155" y="63543"/>
                    </a:lnTo>
                    <a:lnTo>
                      <a:pt x="12483" y="65535"/>
                    </a:lnTo>
                    <a:lnTo>
                      <a:pt x="13944" y="67460"/>
                    </a:lnTo>
                    <a:lnTo>
                      <a:pt x="15405" y="69319"/>
                    </a:lnTo>
                    <a:lnTo>
                      <a:pt x="16932" y="71112"/>
                    </a:lnTo>
                    <a:lnTo>
                      <a:pt x="16932" y="71112"/>
                    </a:lnTo>
                    <a:lnTo>
                      <a:pt x="19455" y="67327"/>
                    </a:lnTo>
                    <a:lnTo>
                      <a:pt x="22243" y="63476"/>
                    </a:lnTo>
                    <a:lnTo>
                      <a:pt x="25165" y="59426"/>
                    </a:lnTo>
                    <a:lnTo>
                      <a:pt x="28286" y="55442"/>
                    </a:lnTo>
                    <a:lnTo>
                      <a:pt x="31473" y="51458"/>
                    </a:lnTo>
                    <a:lnTo>
                      <a:pt x="34726" y="47607"/>
                    </a:lnTo>
                    <a:lnTo>
                      <a:pt x="38046" y="43889"/>
                    </a:lnTo>
                    <a:lnTo>
                      <a:pt x="39706" y="42163"/>
                    </a:lnTo>
                    <a:lnTo>
                      <a:pt x="41366" y="40436"/>
                    </a:lnTo>
                    <a:lnTo>
                      <a:pt x="41366" y="40436"/>
                    </a:lnTo>
                    <a:lnTo>
                      <a:pt x="40569" y="39440"/>
                    </a:lnTo>
                    <a:lnTo>
                      <a:pt x="39839" y="38378"/>
                    </a:lnTo>
                    <a:lnTo>
                      <a:pt x="39108" y="37316"/>
                    </a:lnTo>
                    <a:lnTo>
                      <a:pt x="38378" y="36253"/>
                    </a:lnTo>
                    <a:lnTo>
                      <a:pt x="37780" y="35125"/>
                    </a:lnTo>
                    <a:lnTo>
                      <a:pt x="37116" y="33929"/>
                    </a:lnTo>
                    <a:lnTo>
                      <a:pt x="36519" y="32801"/>
                    </a:lnTo>
                    <a:lnTo>
                      <a:pt x="35988" y="31606"/>
                    </a:lnTo>
                    <a:lnTo>
                      <a:pt x="35523" y="30344"/>
                    </a:lnTo>
                    <a:lnTo>
                      <a:pt x="35058" y="29149"/>
                    </a:lnTo>
                    <a:lnTo>
                      <a:pt x="34593" y="27887"/>
                    </a:lnTo>
                    <a:lnTo>
                      <a:pt x="34195" y="26626"/>
                    </a:lnTo>
                    <a:lnTo>
                      <a:pt x="33863" y="25364"/>
                    </a:lnTo>
                    <a:lnTo>
                      <a:pt x="33597" y="24103"/>
                    </a:lnTo>
                    <a:lnTo>
                      <a:pt x="33332" y="22775"/>
                    </a:lnTo>
                    <a:lnTo>
                      <a:pt x="33133" y="21513"/>
                    </a:lnTo>
                    <a:lnTo>
                      <a:pt x="33000" y="20185"/>
                    </a:lnTo>
                    <a:lnTo>
                      <a:pt x="32867" y="18924"/>
                    </a:lnTo>
                    <a:lnTo>
                      <a:pt x="32801" y="17596"/>
                    </a:lnTo>
                    <a:lnTo>
                      <a:pt x="32801" y="16334"/>
                    </a:lnTo>
                    <a:lnTo>
                      <a:pt x="32867" y="15006"/>
                    </a:lnTo>
                    <a:lnTo>
                      <a:pt x="32933" y="13745"/>
                    </a:lnTo>
                    <a:lnTo>
                      <a:pt x="33066" y="12483"/>
                    </a:lnTo>
                    <a:lnTo>
                      <a:pt x="33265" y="11222"/>
                    </a:lnTo>
                    <a:lnTo>
                      <a:pt x="33531" y="9960"/>
                    </a:lnTo>
                    <a:lnTo>
                      <a:pt x="33863" y="8698"/>
                    </a:lnTo>
                    <a:lnTo>
                      <a:pt x="34195" y="7503"/>
                    </a:lnTo>
                    <a:lnTo>
                      <a:pt x="34660" y="6308"/>
                    </a:lnTo>
                    <a:lnTo>
                      <a:pt x="35125" y="5113"/>
                    </a:lnTo>
                    <a:lnTo>
                      <a:pt x="35722" y="3918"/>
                    </a:lnTo>
                    <a:lnTo>
                      <a:pt x="36320" y="2789"/>
                    </a:lnTo>
                    <a:lnTo>
                      <a:pt x="36984" y="166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11 - Logos on Light">
  <p:cSld name="BLANK_2_3_1">
    <p:bg>
      <p:bgPr>
        <a:solidFill>
          <a:schemeClr val="lt1"/>
        </a:solidFill>
      </p:bgPr>
    </p:bg>
    <p:spTree>
      <p:nvGrpSpPr>
        <p:cNvPr id="4413" name="Shape 4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4" name="Google Shape;4414;g34ed79b00d1_0_4408"/>
          <p:cNvSpPr txBox="1"/>
          <p:nvPr>
            <p:ph type="title"/>
          </p:nvPr>
        </p:nvSpPr>
        <p:spPr>
          <a:xfrm>
            <a:off x="676650" y="0"/>
            <a:ext cx="7790700" cy="1289400"/>
          </a:xfrm>
          <a:prstGeom prst="rect">
            <a:avLst/>
          </a:prstGeom>
          <a:noFill/>
        </p:spPr>
        <p:txBody>
          <a:bodyPr anchorCtr="0" anchor="b" bIns="0" lIns="0" spcFirstLastPara="1" rIns="0" wrap="square" tIns="91425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pen Sans ExtraBold"/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pen Sans ExtraBold"/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pen Sans ExtraBold"/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pen Sans ExtraBold"/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pen Sans ExtraBold"/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pen Sans ExtraBold"/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pen Sans ExtraBold"/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pen Sans ExtraBold"/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/>
        </p:txBody>
      </p:sp>
      <p:sp>
        <p:nvSpPr>
          <p:cNvPr id="4415" name="Google Shape;4415;g34ed79b00d1_0_4408"/>
          <p:cNvSpPr/>
          <p:nvPr>
            <p:ph idx="2" type="pic"/>
          </p:nvPr>
        </p:nvSpPr>
        <p:spPr>
          <a:xfrm>
            <a:off x="676650" y="1609350"/>
            <a:ext cx="1298400" cy="480600"/>
          </a:xfrm>
          <a:prstGeom prst="rect">
            <a:avLst/>
          </a:prstGeom>
          <a:noFill/>
          <a:ln>
            <a:noFill/>
          </a:ln>
        </p:spPr>
      </p:sp>
      <p:sp>
        <p:nvSpPr>
          <p:cNvPr id="4416" name="Google Shape;4416;g34ed79b00d1_0_4408"/>
          <p:cNvSpPr/>
          <p:nvPr>
            <p:ph idx="3" type="pic"/>
          </p:nvPr>
        </p:nvSpPr>
        <p:spPr>
          <a:xfrm>
            <a:off x="2299725" y="1609350"/>
            <a:ext cx="1298400" cy="480600"/>
          </a:xfrm>
          <a:prstGeom prst="rect">
            <a:avLst/>
          </a:prstGeom>
          <a:noFill/>
          <a:ln>
            <a:noFill/>
          </a:ln>
        </p:spPr>
      </p:sp>
      <p:sp>
        <p:nvSpPr>
          <p:cNvPr id="4417" name="Google Shape;4417;g34ed79b00d1_0_4408"/>
          <p:cNvSpPr/>
          <p:nvPr>
            <p:ph idx="4" type="pic"/>
          </p:nvPr>
        </p:nvSpPr>
        <p:spPr>
          <a:xfrm>
            <a:off x="3922800" y="1609350"/>
            <a:ext cx="1298400" cy="480600"/>
          </a:xfrm>
          <a:prstGeom prst="rect">
            <a:avLst/>
          </a:prstGeom>
          <a:noFill/>
          <a:ln>
            <a:noFill/>
          </a:ln>
        </p:spPr>
      </p:sp>
      <p:sp>
        <p:nvSpPr>
          <p:cNvPr id="4418" name="Google Shape;4418;g34ed79b00d1_0_4408"/>
          <p:cNvSpPr/>
          <p:nvPr>
            <p:ph idx="5" type="pic"/>
          </p:nvPr>
        </p:nvSpPr>
        <p:spPr>
          <a:xfrm>
            <a:off x="5545875" y="1609350"/>
            <a:ext cx="1298400" cy="480600"/>
          </a:xfrm>
          <a:prstGeom prst="rect">
            <a:avLst/>
          </a:prstGeom>
          <a:noFill/>
          <a:ln>
            <a:noFill/>
          </a:ln>
        </p:spPr>
      </p:sp>
      <p:sp>
        <p:nvSpPr>
          <p:cNvPr id="4419" name="Google Shape;4419;g34ed79b00d1_0_4408"/>
          <p:cNvSpPr/>
          <p:nvPr>
            <p:ph idx="6" type="pic"/>
          </p:nvPr>
        </p:nvSpPr>
        <p:spPr>
          <a:xfrm>
            <a:off x="7168950" y="1609350"/>
            <a:ext cx="1298400" cy="480600"/>
          </a:xfrm>
          <a:prstGeom prst="rect">
            <a:avLst/>
          </a:prstGeom>
          <a:noFill/>
          <a:ln>
            <a:noFill/>
          </a:ln>
        </p:spPr>
      </p:sp>
      <p:sp>
        <p:nvSpPr>
          <p:cNvPr id="4420" name="Google Shape;4420;g34ed79b00d1_0_4408"/>
          <p:cNvSpPr/>
          <p:nvPr>
            <p:ph idx="7" type="pic"/>
          </p:nvPr>
        </p:nvSpPr>
        <p:spPr>
          <a:xfrm>
            <a:off x="676650" y="2402975"/>
            <a:ext cx="1298400" cy="480600"/>
          </a:xfrm>
          <a:prstGeom prst="rect">
            <a:avLst/>
          </a:prstGeom>
          <a:noFill/>
          <a:ln>
            <a:noFill/>
          </a:ln>
        </p:spPr>
      </p:sp>
      <p:sp>
        <p:nvSpPr>
          <p:cNvPr id="4421" name="Google Shape;4421;g34ed79b00d1_0_4408"/>
          <p:cNvSpPr/>
          <p:nvPr>
            <p:ph idx="8" type="pic"/>
          </p:nvPr>
        </p:nvSpPr>
        <p:spPr>
          <a:xfrm>
            <a:off x="2299725" y="2402975"/>
            <a:ext cx="1298400" cy="480600"/>
          </a:xfrm>
          <a:prstGeom prst="rect">
            <a:avLst/>
          </a:prstGeom>
          <a:noFill/>
          <a:ln>
            <a:noFill/>
          </a:ln>
        </p:spPr>
      </p:sp>
      <p:sp>
        <p:nvSpPr>
          <p:cNvPr id="4422" name="Google Shape;4422;g34ed79b00d1_0_4408"/>
          <p:cNvSpPr/>
          <p:nvPr>
            <p:ph idx="9" type="pic"/>
          </p:nvPr>
        </p:nvSpPr>
        <p:spPr>
          <a:xfrm>
            <a:off x="3922800" y="2402975"/>
            <a:ext cx="1298400" cy="480600"/>
          </a:xfrm>
          <a:prstGeom prst="rect">
            <a:avLst/>
          </a:prstGeom>
          <a:noFill/>
          <a:ln>
            <a:noFill/>
          </a:ln>
        </p:spPr>
      </p:sp>
      <p:sp>
        <p:nvSpPr>
          <p:cNvPr id="4423" name="Google Shape;4423;g34ed79b00d1_0_4408"/>
          <p:cNvSpPr/>
          <p:nvPr>
            <p:ph idx="13" type="pic"/>
          </p:nvPr>
        </p:nvSpPr>
        <p:spPr>
          <a:xfrm>
            <a:off x="5545875" y="2402975"/>
            <a:ext cx="1298400" cy="480600"/>
          </a:xfrm>
          <a:prstGeom prst="rect">
            <a:avLst/>
          </a:prstGeom>
          <a:noFill/>
          <a:ln>
            <a:noFill/>
          </a:ln>
        </p:spPr>
      </p:sp>
      <p:sp>
        <p:nvSpPr>
          <p:cNvPr id="4424" name="Google Shape;4424;g34ed79b00d1_0_4408"/>
          <p:cNvSpPr/>
          <p:nvPr>
            <p:ph idx="14" type="pic"/>
          </p:nvPr>
        </p:nvSpPr>
        <p:spPr>
          <a:xfrm>
            <a:off x="7168950" y="2402975"/>
            <a:ext cx="1298400" cy="480600"/>
          </a:xfrm>
          <a:prstGeom prst="rect">
            <a:avLst/>
          </a:prstGeom>
          <a:noFill/>
          <a:ln>
            <a:noFill/>
          </a:ln>
        </p:spPr>
      </p:sp>
      <p:sp>
        <p:nvSpPr>
          <p:cNvPr id="4425" name="Google Shape;4425;g34ed79b00d1_0_4408"/>
          <p:cNvSpPr/>
          <p:nvPr>
            <p:ph idx="15" type="pic"/>
          </p:nvPr>
        </p:nvSpPr>
        <p:spPr>
          <a:xfrm>
            <a:off x="676650" y="3206038"/>
            <a:ext cx="1298400" cy="480600"/>
          </a:xfrm>
          <a:prstGeom prst="rect">
            <a:avLst/>
          </a:prstGeom>
          <a:noFill/>
          <a:ln>
            <a:noFill/>
          </a:ln>
        </p:spPr>
      </p:sp>
      <p:sp>
        <p:nvSpPr>
          <p:cNvPr id="4426" name="Google Shape;4426;g34ed79b00d1_0_4408"/>
          <p:cNvSpPr/>
          <p:nvPr>
            <p:ph idx="16" type="pic"/>
          </p:nvPr>
        </p:nvSpPr>
        <p:spPr>
          <a:xfrm>
            <a:off x="2299725" y="3206038"/>
            <a:ext cx="1298400" cy="480600"/>
          </a:xfrm>
          <a:prstGeom prst="rect">
            <a:avLst/>
          </a:prstGeom>
          <a:noFill/>
          <a:ln>
            <a:noFill/>
          </a:ln>
        </p:spPr>
      </p:sp>
      <p:sp>
        <p:nvSpPr>
          <p:cNvPr id="4427" name="Google Shape;4427;g34ed79b00d1_0_4408"/>
          <p:cNvSpPr/>
          <p:nvPr>
            <p:ph idx="17" type="pic"/>
          </p:nvPr>
        </p:nvSpPr>
        <p:spPr>
          <a:xfrm>
            <a:off x="3922800" y="3206038"/>
            <a:ext cx="1298400" cy="480600"/>
          </a:xfrm>
          <a:prstGeom prst="rect">
            <a:avLst/>
          </a:prstGeom>
          <a:noFill/>
          <a:ln>
            <a:noFill/>
          </a:ln>
        </p:spPr>
      </p:sp>
      <p:sp>
        <p:nvSpPr>
          <p:cNvPr id="4428" name="Google Shape;4428;g34ed79b00d1_0_4408"/>
          <p:cNvSpPr/>
          <p:nvPr>
            <p:ph idx="18" type="pic"/>
          </p:nvPr>
        </p:nvSpPr>
        <p:spPr>
          <a:xfrm>
            <a:off x="5545875" y="3206038"/>
            <a:ext cx="1298400" cy="480600"/>
          </a:xfrm>
          <a:prstGeom prst="rect">
            <a:avLst/>
          </a:prstGeom>
          <a:noFill/>
          <a:ln>
            <a:noFill/>
          </a:ln>
        </p:spPr>
      </p:sp>
      <p:sp>
        <p:nvSpPr>
          <p:cNvPr id="4429" name="Google Shape;4429;g34ed79b00d1_0_4408"/>
          <p:cNvSpPr/>
          <p:nvPr>
            <p:ph idx="19" type="pic"/>
          </p:nvPr>
        </p:nvSpPr>
        <p:spPr>
          <a:xfrm>
            <a:off x="7168950" y="3206038"/>
            <a:ext cx="1298400" cy="480600"/>
          </a:xfrm>
          <a:prstGeom prst="rect">
            <a:avLst/>
          </a:prstGeom>
          <a:noFill/>
          <a:ln>
            <a:noFill/>
          </a:ln>
        </p:spPr>
      </p:sp>
      <p:sp>
        <p:nvSpPr>
          <p:cNvPr id="4430" name="Google Shape;4430;g34ed79b00d1_0_4408"/>
          <p:cNvSpPr/>
          <p:nvPr>
            <p:ph idx="20" type="pic"/>
          </p:nvPr>
        </p:nvSpPr>
        <p:spPr>
          <a:xfrm>
            <a:off x="676650" y="4009100"/>
            <a:ext cx="1298400" cy="480600"/>
          </a:xfrm>
          <a:prstGeom prst="rect">
            <a:avLst/>
          </a:prstGeom>
          <a:noFill/>
          <a:ln>
            <a:noFill/>
          </a:ln>
        </p:spPr>
      </p:sp>
      <p:sp>
        <p:nvSpPr>
          <p:cNvPr id="4431" name="Google Shape;4431;g34ed79b00d1_0_4408"/>
          <p:cNvSpPr/>
          <p:nvPr>
            <p:ph idx="21" type="pic"/>
          </p:nvPr>
        </p:nvSpPr>
        <p:spPr>
          <a:xfrm>
            <a:off x="2299725" y="4009100"/>
            <a:ext cx="1298400" cy="480600"/>
          </a:xfrm>
          <a:prstGeom prst="rect">
            <a:avLst/>
          </a:prstGeom>
          <a:noFill/>
          <a:ln>
            <a:noFill/>
          </a:ln>
        </p:spPr>
      </p:sp>
      <p:sp>
        <p:nvSpPr>
          <p:cNvPr id="4432" name="Google Shape;4432;g34ed79b00d1_0_4408"/>
          <p:cNvSpPr/>
          <p:nvPr>
            <p:ph idx="22" type="pic"/>
          </p:nvPr>
        </p:nvSpPr>
        <p:spPr>
          <a:xfrm>
            <a:off x="3922800" y="4009100"/>
            <a:ext cx="1298400" cy="480600"/>
          </a:xfrm>
          <a:prstGeom prst="rect">
            <a:avLst/>
          </a:prstGeom>
          <a:noFill/>
          <a:ln>
            <a:noFill/>
          </a:ln>
        </p:spPr>
      </p:sp>
      <p:sp>
        <p:nvSpPr>
          <p:cNvPr id="4433" name="Google Shape;4433;g34ed79b00d1_0_4408"/>
          <p:cNvSpPr/>
          <p:nvPr>
            <p:ph idx="23" type="pic"/>
          </p:nvPr>
        </p:nvSpPr>
        <p:spPr>
          <a:xfrm>
            <a:off x="5545875" y="4009100"/>
            <a:ext cx="1298400" cy="480600"/>
          </a:xfrm>
          <a:prstGeom prst="rect">
            <a:avLst/>
          </a:prstGeom>
          <a:noFill/>
          <a:ln>
            <a:noFill/>
          </a:ln>
        </p:spPr>
      </p:sp>
      <p:sp>
        <p:nvSpPr>
          <p:cNvPr id="4434" name="Google Shape;4434;g34ed79b00d1_0_4408"/>
          <p:cNvSpPr/>
          <p:nvPr>
            <p:ph idx="24" type="pic"/>
          </p:nvPr>
        </p:nvSpPr>
        <p:spPr>
          <a:xfrm>
            <a:off x="7168950" y="4009100"/>
            <a:ext cx="1298400" cy="480600"/>
          </a:xfrm>
          <a:prstGeom prst="rect">
            <a:avLst/>
          </a:prstGeom>
          <a:noFill/>
          <a:ln>
            <a:noFill/>
          </a:ln>
        </p:spPr>
      </p:sp>
      <p:sp>
        <p:nvSpPr>
          <p:cNvPr id="4435" name="Google Shape;4435;g34ed79b00d1_0_4408"/>
          <p:cNvSpPr txBox="1"/>
          <p:nvPr/>
        </p:nvSpPr>
        <p:spPr>
          <a:xfrm>
            <a:off x="0" y="4969700"/>
            <a:ext cx="351900" cy="183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sz="7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4436" name="Google Shape;4436;g34ed79b00d1_0_4408"/>
          <p:cNvGrpSpPr/>
          <p:nvPr/>
        </p:nvGrpSpPr>
        <p:grpSpPr>
          <a:xfrm>
            <a:off x="8467274" y="-268"/>
            <a:ext cx="329400" cy="329400"/>
            <a:chOff x="8467274" y="-268"/>
            <a:chExt cx="329400" cy="329400"/>
          </a:xfrm>
        </p:grpSpPr>
        <p:sp>
          <p:nvSpPr>
            <p:cNvPr id="4437" name="Google Shape;4437;g34ed79b00d1_0_4408"/>
            <p:cNvSpPr/>
            <p:nvPr/>
          </p:nvSpPr>
          <p:spPr>
            <a:xfrm>
              <a:off x="8467274" y="-268"/>
              <a:ext cx="329400" cy="329400"/>
            </a:xfrm>
            <a:prstGeom prst="rect">
              <a:avLst/>
            </a:prstGeom>
            <a:solidFill>
              <a:srgbClr val="0063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grpSp>
          <p:nvGrpSpPr>
            <p:cNvPr id="4438" name="Google Shape;4438;g34ed79b00d1_0_4408"/>
            <p:cNvGrpSpPr/>
            <p:nvPr/>
          </p:nvGrpSpPr>
          <p:grpSpPr>
            <a:xfrm>
              <a:off x="8546153" y="63898"/>
              <a:ext cx="191009" cy="201168"/>
              <a:chOff x="1379850" y="238125"/>
              <a:chExt cx="4860275" cy="5238750"/>
            </a:xfrm>
          </p:grpSpPr>
          <p:sp>
            <p:nvSpPr>
              <p:cNvPr id="4439" name="Google Shape;4439;g34ed79b00d1_0_4408"/>
              <p:cNvSpPr/>
              <p:nvPr/>
            </p:nvSpPr>
            <p:spPr>
              <a:xfrm>
                <a:off x="4988525" y="4354750"/>
                <a:ext cx="727075" cy="727075"/>
              </a:xfrm>
              <a:custGeom>
                <a:rect b="b" l="l" r="r" t="t"/>
                <a:pathLst>
                  <a:path extrusionOk="0" h="29083" w="29083">
                    <a:moveTo>
                      <a:pt x="14210" y="9097"/>
                    </a:moveTo>
                    <a:lnTo>
                      <a:pt x="15139" y="9163"/>
                    </a:lnTo>
                    <a:lnTo>
                      <a:pt x="16002" y="9296"/>
                    </a:lnTo>
                    <a:lnTo>
                      <a:pt x="16334" y="9362"/>
                    </a:lnTo>
                    <a:lnTo>
                      <a:pt x="16733" y="9495"/>
                    </a:lnTo>
                    <a:lnTo>
                      <a:pt x="16998" y="9694"/>
                    </a:lnTo>
                    <a:lnTo>
                      <a:pt x="17264" y="9894"/>
                    </a:lnTo>
                    <a:lnTo>
                      <a:pt x="17463" y="10226"/>
                    </a:lnTo>
                    <a:lnTo>
                      <a:pt x="17596" y="10558"/>
                    </a:lnTo>
                    <a:lnTo>
                      <a:pt x="17729" y="10956"/>
                    </a:lnTo>
                    <a:lnTo>
                      <a:pt x="17729" y="11354"/>
                    </a:lnTo>
                    <a:lnTo>
                      <a:pt x="17729" y="11886"/>
                    </a:lnTo>
                    <a:lnTo>
                      <a:pt x="17596" y="12284"/>
                    </a:lnTo>
                    <a:lnTo>
                      <a:pt x="17463" y="12616"/>
                    </a:lnTo>
                    <a:lnTo>
                      <a:pt x="17264" y="12948"/>
                    </a:lnTo>
                    <a:lnTo>
                      <a:pt x="16998" y="13147"/>
                    </a:lnTo>
                    <a:lnTo>
                      <a:pt x="16733" y="13346"/>
                    </a:lnTo>
                    <a:lnTo>
                      <a:pt x="16401" y="13479"/>
                    </a:lnTo>
                    <a:lnTo>
                      <a:pt x="16002" y="13612"/>
                    </a:lnTo>
                    <a:lnTo>
                      <a:pt x="15139" y="13678"/>
                    </a:lnTo>
                    <a:lnTo>
                      <a:pt x="14210" y="13745"/>
                    </a:lnTo>
                    <a:lnTo>
                      <a:pt x="12151" y="13745"/>
                    </a:lnTo>
                    <a:lnTo>
                      <a:pt x="12151" y="9097"/>
                    </a:lnTo>
                    <a:close/>
                    <a:moveTo>
                      <a:pt x="13280" y="6242"/>
                    </a:moveTo>
                    <a:lnTo>
                      <a:pt x="8964" y="6308"/>
                    </a:lnTo>
                    <a:lnTo>
                      <a:pt x="8964" y="22244"/>
                    </a:lnTo>
                    <a:lnTo>
                      <a:pt x="12151" y="22244"/>
                    </a:lnTo>
                    <a:lnTo>
                      <a:pt x="12151" y="16135"/>
                    </a:lnTo>
                    <a:lnTo>
                      <a:pt x="14674" y="16135"/>
                    </a:lnTo>
                    <a:lnTo>
                      <a:pt x="17861" y="22244"/>
                    </a:lnTo>
                    <a:lnTo>
                      <a:pt x="21181" y="22244"/>
                    </a:lnTo>
                    <a:lnTo>
                      <a:pt x="17729" y="15737"/>
                    </a:lnTo>
                    <a:lnTo>
                      <a:pt x="18459" y="15471"/>
                    </a:lnTo>
                    <a:lnTo>
                      <a:pt x="19057" y="15139"/>
                    </a:lnTo>
                    <a:lnTo>
                      <a:pt x="19588" y="14674"/>
                    </a:lnTo>
                    <a:lnTo>
                      <a:pt x="20052" y="14209"/>
                    </a:lnTo>
                    <a:lnTo>
                      <a:pt x="20384" y="13612"/>
                    </a:lnTo>
                    <a:lnTo>
                      <a:pt x="20650" y="12881"/>
                    </a:lnTo>
                    <a:lnTo>
                      <a:pt x="20849" y="12085"/>
                    </a:lnTo>
                    <a:lnTo>
                      <a:pt x="20916" y="11222"/>
                    </a:lnTo>
                    <a:lnTo>
                      <a:pt x="20849" y="10159"/>
                    </a:lnTo>
                    <a:lnTo>
                      <a:pt x="20716" y="9761"/>
                    </a:lnTo>
                    <a:lnTo>
                      <a:pt x="20650" y="9296"/>
                    </a:lnTo>
                    <a:lnTo>
                      <a:pt x="20451" y="8964"/>
                    </a:lnTo>
                    <a:lnTo>
                      <a:pt x="20318" y="8566"/>
                    </a:lnTo>
                    <a:lnTo>
                      <a:pt x="20052" y="8300"/>
                    </a:lnTo>
                    <a:lnTo>
                      <a:pt x="19853" y="7968"/>
                    </a:lnTo>
                    <a:lnTo>
                      <a:pt x="19322" y="7503"/>
                    </a:lnTo>
                    <a:lnTo>
                      <a:pt x="18658" y="7105"/>
                    </a:lnTo>
                    <a:lnTo>
                      <a:pt x="17928" y="6773"/>
                    </a:lnTo>
                    <a:lnTo>
                      <a:pt x="17131" y="6574"/>
                    </a:lnTo>
                    <a:lnTo>
                      <a:pt x="16201" y="6441"/>
                    </a:lnTo>
                    <a:lnTo>
                      <a:pt x="15272" y="6308"/>
                    </a:lnTo>
                    <a:lnTo>
                      <a:pt x="14276" y="6242"/>
                    </a:lnTo>
                    <a:close/>
                    <a:moveTo>
                      <a:pt x="14608" y="2457"/>
                    </a:moveTo>
                    <a:lnTo>
                      <a:pt x="15670" y="2524"/>
                    </a:lnTo>
                    <a:lnTo>
                      <a:pt x="16799" y="2656"/>
                    </a:lnTo>
                    <a:lnTo>
                      <a:pt x="17928" y="2855"/>
                    </a:lnTo>
                    <a:lnTo>
                      <a:pt x="18990" y="3187"/>
                    </a:lnTo>
                    <a:lnTo>
                      <a:pt x="19986" y="3652"/>
                    </a:lnTo>
                    <a:lnTo>
                      <a:pt x="20982" y="4183"/>
                    </a:lnTo>
                    <a:lnTo>
                      <a:pt x="21912" y="4781"/>
                    </a:lnTo>
                    <a:lnTo>
                      <a:pt x="22775" y="5511"/>
                    </a:lnTo>
                    <a:lnTo>
                      <a:pt x="23638" y="6308"/>
                    </a:lnTo>
                    <a:lnTo>
                      <a:pt x="24368" y="7238"/>
                    </a:lnTo>
                    <a:lnTo>
                      <a:pt x="24966" y="8234"/>
                    </a:lnTo>
                    <a:lnTo>
                      <a:pt x="25497" y="9296"/>
                    </a:lnTo>
                    <a:lnTo>
                      <a:pt x="25962" y="10491"/>
                    </a:lnTo>
                    <a:lnTo>
                      <a:pt x="26294" y="11753"/>
                    </a:lnTo>
                    <a:lnTo>
                      <a:pt x="26493" y="13147"/>
                    </a:lnTo>
                    <a:lnTo>
                      <a:pt x="26559" y="14608"/>
                    </a:lnTo>
                    <a:lnTo>
                      <a:pt x="26493" y="16069"/>
                    </a:lnTo>
                    <a:lnTo>
                      <a:pt x="26294" y="17463"/>
                    </a:lnTo>
                    <a:lnTo>
                      <a:pt x="25962" y="18724"/>
                    </a:lnTo>
                    <a:lnTo>
                      <a:pt x="25497" y="19920"/>
                    </a:lnTo>
                    <a:lnTo>
                      <a:pt x="24966" y="21048"/>
                    </a:lnTo>
                    <a:lnTo>
                      <a:pt x="24368" y="22044"/>
                    </a:lnTo>
                    <a:lnTo>
                      <a:pt x="23638" y="22907"/>
                    </a:lnTo>
                    <a:lnTo>
                      <a:pt x="22775" y="23704"/>
                    </a:lnTo>
                    <a:lnTo>
                      <a:pt x="21912" y="24435"/>
                    </a:lnTo>
                    <a:lnTo>
                      <a:pt x="20982" y="25032"/>
                    </a:lnTo>
                    <a:lnTo>
                      <a:pt x="19986" y="25563"/>
                    </a:lnTo>
                    <a:lnTo>
                      <a:pt x="18990" y="26028"/>
                    </a:lnTo>
                    <a:lnTo>
                      <a:pt x="17928" y="26294"/>
                    </a:lnTo>
                    <a:lnTo>
                      <a:pt x="16799" y="26559"/>
                    </a:lnTo>
                    <a:lnTo>
                      <a:pt x="15670" y="26692"/>
                    </a:lnTo>
                    <a:lnTo>
                      <a:pt x="14608" y="26759"/>
                    </a:lnTo>
                    <a:lnTo>
                      <a:pt x="13479" y="26692"/>
                    </a:lnTo>
                    <a:lnTo>
                      <a:pt x="12350" y="26559"/>
                    </a:lnTo>
                    <a:lnTo>
                      <a:pt x="11222" y="26294"/>
                    </a:lnTo>
                    <a:lnTo>
                      <a:pt x="10159" y="25962"/>
                    </a:lnTo>
                    <a:lnTo>
                      <a:pt x="9163" y="25497"/>
                    </a:lnTo>
                    <a:lnTo>
                      <a:pt x="8167" y="25032"/>
                    </a:lnTo>
                    <a:lnTo>
                      <a:pt x="7238" y="24368"/>
                    </a:lnTo>
                    <a:lnTo>
                      <a:pt x="6375" y="23638"/>
                    </a:lnTo>
                    <a:lnTo>
                      <a:pt x="5511" y="22841"/>
                    </a:lnTo>
                    <a:lnTo>
                      <a:pt x="4781" y="21978"/>
                    </a:lnTo>
                    <a:lnTo>
                      <a:pt x="4184" y="20916"/>
                    </a:lnTo>
                    <a:lnTo>
                      <a:pt x="3652" y="19853"/>
                    </a:lnTo>
                    <a:lnTo>
                      <a:pt x="3188" y="18658"/>
                    </a:lnTo>
                    <a:lnTo>
                      <a:pt x="2856" y="17397"/>
                    </a:lnTo>
                    <a:lnTo>
                      <a:pt x="2656" y="16002"/>
                    </a:lnTo>
                    <a:lnTo>
                      <a:pt x="2590" y="14541"/>
                    </a:lnTo>
                    <a:lnTo>
                      <a:pt x="2656" y="13081"/>
                    </a:lnTo>
                    <a:lnTo>
                      <a:pt x="2856" y="11686"/>
                    </a:lnTo>
                    <a:lnTo>
                      <a:pt x="3188" y="10425"/>
                    </a:lnTo>
                    <a:lnTo>
                      <a:pt x="3652" y="9230"/>
                    </a:lnTo>
                    <a:lnTo>
                      <a:pt x="4184" y="8167"/>
                    </a:lnTo>
                    <a:lnTo>
                      <a:pt x="4781" y="7171"/>
                    </a:lnTo>
                    <a:lnTo>
                      <a:pt x="5511" y="6242"/>
                    </a:lnTo>
                    <a:lnTo>
                      <a:pt x="6375" y="5445"/>
                    </a:lnTo>
                    <a:lnTo>
                      <a:pt x="7238" y="4715"/>
                    </a:lnTo>
                    <a:lnTo>
                      <a:pt x="8167" y="4117"/>
                    </a:lnTo>
                    <a:lnTo>
                      <a:pt x="9163" y="3586"/>
                    </a:lnTo>
                    <a:lnTo>
                      <a:pt x="10159" y="3187"/>
                    </a:lnTo>
                    <a:lnTo>
                      <a:pt x="11222" y="2855"/>
                    </a:lnTo>
                    <a:lnTo>
                      <a:pt x="12350" y="2656"/>
                    </a:lnTo>
                    <a:lnTo>
                      <a:pt x="13479" y="2457"/>
                    </a:lnTo>
                    <a:close/>
                    <a:moveTo>
                      <a:pt x="14608" y="0"/>
                    </a:moveTo>
                    <a:lnTo>
                      <a:pt x="13081" y="67"/>
                    </a:lnTo>
                    <a:lnTo>
                      <a:pt x="11620" y="332"/>
                    </a:lnTo>
                    <a:lnTo>
                      <a:pt x="10226" y="664"/>
                    </a:lnTo>
                    <a:lnTo>
                      <a:pt x="8898" y="1129"/>
                    </a:lnTo>
                    <a:lnTo>
                      <a:pt x="7636" y="1727"/>
                    </a:lnTo>
                    <a:lnTo>
                      <a:pt x="6375" y="2457"/>
                    </a:lnTo>
                    <a:lnTo>
                      <a:pt x="5312" y="3320"/>
                    </a:lnTo>
                    <a:lnTo>
                      <a:pt x="4250" y="4250"/>
                    </a:lnTo>
                    <a:lnTo>
                      <a:pt x="3320" y="5246"/>
                    </a:lnTo>
                    <a:lnTo>
                      <a:pt x="2457" y="6375"/>
                    </a:lnTo>
                    <a:lnTo>
                      <a:pt x="1793" y="7570"/>
                    </a:lnTo>
                    <a:lnTo>
                      <a:pt x="1129" y="8898"/>
                    </a:lnTo>
                    <a:lnTo>
                      <a:pt x="664" y="10226"/>
                    </a:lnTo>
                    <a:lnTo>
                      <a:pt x="333" y="11620"/>
                    </a:lnTo>
                    <a:lnTo>
                      <a:pt x="67" y="13081"/>
                    </a:lnTo>
                    <a:lnTo>
                      <a:pt x="1" y="14608"/>
                    </a:lnTo>
                    <a:lnTo>
                      <a:pt x="67" y="15471"/>
                    </a:lnTo>
                    <a:lnTo>
                      <a:pt x="133" y="16334"/>
                    </a:lnTo>
                    <a:lnTo>
                      <a:pt x="200" y="17197"/>
                    </a:lnTo>
                    <a:lnTo>
                      <a:pt x="333" y="17994"/>
                    </a:lnTo>
                    <a:lnTo>
                      <a:pt x="532" y="18791"/>
                    </a:lnTo>
                    <a:lnTo>
                      <a:pt x="731" y="19521"/>
                    </a:lnTo>
                    <a:lnTo>
                      <a:pt x="996" y="20252"/>
                    </a:lnTo>
                    <a:lnTo>
                      <a:pt x="1262" y="20916"/>
                    </a:lnTo>
                    <a:lnTo>
                      <a:pt x="1594" y="21580"/>
                    </a:lnTo>
                    <a:lnTo>
                      <a:pt x="1926" y="22244"/>
                    </a:lnTo>
                    <a:lnTo>
                      <a:pt x="2723" y="23439"/>
                    </a:lnTo>
                    <a:lnTo>
                      <a:pt x="3586" y="24501"/>
                    </a:lnTo>
                    <a:lnTo>
                      <a:pt x="4582" y="25497"/>
                    </a:lnTo>
                    <a:lnTo>
                      <a:pt x="5644" y="26360"/>
                    </a:lnTo>
                    <a:lnTo>
                      <a:pt x="6773" y="27091"/>
                    </a:lnTo>
                    <a:lnTo>
                      <a:pt x="7968" y="27688"/>
                    </a:lnTo>
                    <a:lnTo>
                      <a:pt x="9230" y="28219"/>
                    </a:lnTo>
                    <a:lnTo>
                      <a:pt x="10491" y="28618"/>
                    </a:lnTo>
                    <a:lnTo>
                      <a:pt x="11819" y="28883"/>
                    </a:lnTo>
                    <a:lnTo>
                      <a:pt x="13214" y="29082"/>
                    </a:lnTo>
                    <a:lnTo>
                      <a:pt x="15936" y="29082"/>
                    </a:lnTo>
                    <a:lnTo>
                      <a:pt x="17264" y="28883"/>
                    </a:lnTo>
                    <a:lnTo>
                      <a:pt x="18592" y="28618"/>
                    </a:lnTo>
                    <a:lnTo>
                      <a:pt x="19853" y="28219"/>
                    </a:lnTo>
                    <a:lnTo>
                      <a:pt x="21115" y="27688"/>
                    </a:lnTo>
                    <a:lnTo>
                      <a:pt x="22310" y="27024"/>
                    </a:lnTo>
                    <a:lnTo>
                      <a:pt x="23439" y="26294"/>
                    </a:lnTo>
                    <a:lnTo>
                      <a:pt x="24501" y="25431"/>
                    </a:lnTo>
                    <a:lnTo>
                      <a:pt x="25497" y="24501"/>
                    </a:lnTo>
                    <a:lnTo>
                      <a:pt x="26360" y="23439"/>
                    </a:lnTo>
                    <a:lnTo>
                      <a:pt x="27157" y="22244"/>
                    </a:lnTo>
                    <a:lnTo>
                      <a:pt x="27489" y="21580"/>
                    </a:lnTo>
                    <a:lnTo>
                      <a:pt x="27821" y="20916"/>
                    </a:lnTo>
                    <a:lnTo>
                      <a:pt x="28087" y="20185"/>
                    </a:lnTo>
                    <a:lnTo>
                      <a:pt x="28352" y="19455"/>
                    </a:lnTo>
                    <a:lnTo>
                      <a:pt x="28551" y="18724"/>
                    </a:lnTo>
                    <a:lnTo>
                      <a:pt x="28751" y="17928"/>
                    </a:lnTo>
                    <a:lnTo>
                      <a:pt x="28883" y="17131"/>
                    </a:lnTo>
                    <a:lnTo>
                      <a:pt x="28950" y="16268"/>
                    </a:lnTo>
                    <a:lnTo>
                      <a:pt x="29016" y="15405"/>
                    </a:lnTo>
                    <a:lnTo>
                      <a:pt x="29082" y="14541"/>
                    </a:lnTo>
                    <a:lnTo>
                      <a:pt x="29016" y="13014"/>
                    </a:lnTo>
                    <a:lnTo>
                      <a:pt x="28751" y="11554"/>
                    </a:lnTo>
                    <a:lnTo>
                      <a:pt x="28419" y="10159"/>
                    </a:lnTo>
                    <a:lnTo>
                      <a:pt x="27954" y="8831"/>
                    </a:lnTo>
                    <a:lnTo>
                      <a:pt x="27356" y="7570"/>
                    </a:lnTo>
                    <a:lnTo>
                      <a:pt x="26626" y="6375"/>
                    </a:lnTo>
                    <a:lnTo>
                      <a:pt x="25829" y="5246"/>
                    </a:lnTo>
                    <a:lnTo>
                      <a:pt x="24899" y="4183"/>
                    </a:lnTo>
                    <a:lnTo>
                      <a:pt x="23904" y="3254"/>
                    </a:lnTo>
                    <a:lnTo>
                      <a:pt x="22775" y="2457"/>
                    </a:lnTo>
                    <a:lnTo>
                      <a:pt x="21580" y="1727"/>
                    </a:lnTo>
                    <a:lnTo>
                      <a:pt x="20318" y="1129"/>
                    </a:lnTo>
                    <a:lnTo>
                      <a:pt x="18990" y="664"/>
                    </a:lnTo>
                    <a:lnTo>
                      <a:pt x="17596" y="266"/>
                    </a:lnTo>
                    <a:lnTo>
                      <a:pt x="16135" y="67"/>
                    </a:lnTo>
                    <a:lnTo>
                      <a:pt x="1460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40" name="Google Shape;4440;g34ed79b00d1_0_4408"/>
              <p:cNvSpPr/>
              <p:nvPr/>
            </p:nvSpPr>
            <p:spPr>
              <a:xfrm>
                <a:off x="4988525" y="4354750"/>
                <a:ext cx="727075" cy="727075"/>
              </a:xfrm>
              <a:custGeom>
                <a:rect b="b" l="l" r="r" t="t"/>
                <a:pathLst>
                  <a:path extrusionOk="0" fill="none" h="29083" w="29083">
                    <a:moveTo>
                      <a:pt x="1" y="14608"/>
                    </a:moveTo>
                    <a:lnTo>
                      <a:pt x="1" y="14608"/>
                    </a:lnTo>
                    <a:lnTo>
                      <a:pt x="67" y="13081"/>
                    </a:lnTo>
                    <a:lnTo>
                      <a:pt x="333" y="11620"/>
                    </a:lnTo>
                    <a:lnTo>
                      <a:pt x="664" y="10226"/>
                    </a:lnTo>
                    <a:lnTo>
                      <a:pt x="1129" y="8898"/>
                    </a:lnTo>
                    <a:lnTo>
                      <a:pt x="1793" y="7570"/>
                    </a:lnTo>
                    <a:lnTo>
                      <a:pt x="2457" y="6375"/>
                    </a:lnTo>
                    <a:lnTo>
                      <a:pt x="3320" y="5246"/>
                    </a:lnTo>
                    <a:lnTo>
                      <a:pt x="4250" y="4250"/>
                    </a:lnTo>
                    <a:lnTo>
                      <a:pt x="5312" y="3320"/>
                    </a:lnTo>
                    <a:lnTo>
                      <a:pt x="6375" y="2457"/>
                    </a:lnTo>
                    <a:lnTo>
                      <a:pt x="7636" y="1727"/>
                    </a:lnTo>
                    <a:lnTo>
                      <a:pt x="8898" y="1129"/>
                    </a:lnTo>
                    <a:lnTo>
                      <a:pt x="10226" y="664"/>
                    </a:lnTo>
                    <a:lnTo>
                      <a:pt x="11620" y="332"/>
                    </a:lnTo>
                    <a:lnTo>
                      <a:pt x="13081" y="67"/>
                    </a:lnTo>
                    <a:lnTo>
                      <a:pt x="14608" y="0"/>
                    </a:lnTo>
                    <a:lnTo>
                      <a:pt x="14608" y="0"/>
                    </a:lnTo>
                    <a:lnTo>
                      <a:pt x="16135" y="67"/>
                    </a:lnTo>
                    <a:lnTo>
                      <a:pt x="17596" y="266"/>
                    </a:lnTo>
                    <a:lnTo>
                      <a:pt x="18990" y="664"/>
                    </a:lnTo>
                    <a:lnTo>
                      <a:pt x="20318" y="1129"/>
                    </a:lnTo>
                    <a:lnTo>
                      <a:pt x="21580" y="1727"/>
                    </a:lnTo>
                    <a:lnTo>
                      <a:pt x="22775" y="2457"/>
                    </a:lnTo>
                    <a:lnTo>
                      <a:pt x="23904" y="3254"/>
                    </a:lnTo>
                    <a:lnTo>
                      <a:pt x="24899" y="4183"/>
                    </a:lnTo>
                    <a:lnTo>
                      <a:pt x="25829" y="5246"/>
                    </a:lnTo>
                    <a:lnTo>
                      <a:pt x="26626" y="6375"/>
                    </a:lnTo>
                    <a:lnTo>
                      <a:pt x="27356" y="7570"/>
                    </a:lnTo>
                    <a:lnTo>
                      <a:pt x="27954" y="8831"/>
                    </a:lnTo>
                    <a:lnTo>
                      <a:pt x="28419" y="10159"/>
                    </a:lnTo>
                    <a:lnTo>
                      <a:pt x="28751" y="11554"/>
                    </a:lnTo>
                    <a:lnTo>
                      <a:pt x="29016" y="13014"/>
                    </a:lnTo>
                    <a:lnTo>
                      <a:pt x="29082" y="14541"/>
                    </a:lnTo>
                    <a:lnTo>
                      <a:pt x="29082" y="14541"/>
                    </a:lnTo>
                    <a:lnTo>
                      <a:pt x="29016" y="15405"/>
                    </a:lnTo>
                    <a:lnTo>
                      <a:pt x="28950" y="16268"/>
                    </a:lnTo>
                    <a:lnTo>
                      <a:pt x="28883" y="17131"/>
                    </a:lnTo>
                    <a:lnTo>
                      <a:pt x="28751" y="17928"/>
                    </a:lnTo>
                    <a:lnTo>
                      <a:pt x="28551" y="18724"/>
                    </a:lnTo>
                    <a:lnTo>
                      <a:pt x="28352" y="19455"/>
                    </a:lnTo>
                    <a:lnTo>
                      <a:pt x="28087" y="20185"/>
                    </a:lnTo>
                    <a:lnTo>
                      <a:pt x="27821" y="20916"/>
                    </a:lnTo>
                    <a:lnTo>
                      <a:pt x="27489" y="21580"/>
                    </a:lnTo>
                    <a:lnTo>
                      <a:pt x="27157" y="22244"/>
                    </a:lnTo>
                    <a:lnTo>
                      <a:pt x="26360" y="23439"/>
                    </a:lnTo>
                    <a:lnTo>
                      <a:pt x="25497" y="24501"/>
                    </a:lnTo>
                    <a:lnTo>
                      <a:pt x="24501" y="25431"/>
                    </a:lnTo>
                    <a:lnTo>
                      <a:pt x="23439" y="26294"/>
                    </a:lnTo>
                    <a:lnTo>
                      <a:pt x="22310" y="27024"/>
                    </a:lnTo>
                    <a:lnTo>
                      <a:pt x="21115" y="27688"/>
                    </a:lnTo>
                    <a:lnTo>
                      <a:pt x="19853" y="28219"/>
                    </a:lnTo>
                    <a:lnTo>
                      <a:pt x="18592" y="28618"/>
                    </a:lnTo>
                    <a:lnTo>
                      <a:pt x="17264" y="28883"/>
                    </a:lnTo>
                    <a:lnTo>
                      <a:pt x="15936" y="29082"/>
                    </a:lnTo>
                    <a:lnTo>
                      <a:pt x="14542" y="29082"/>
                    </a:lnTo>
                    <a:lnTo>
                      <a:pt x="13214" y="29082"/>
                    </a:lnTo>
                    <a:lnTo>
                      <a:pt x="11819" y="28883"/>
                    </a:lnTo>
                    <a:lnTo>
                      <a:pt x="10491" y="28618"/>
                    </a:lnTo>
                    <a:lnTo>
                      <a:pt x="9230" y="28219"/>
                    </a:lnTo>
                    <a:lnTo>
                      <a:pt x="7968" y="27688"/>
                    </a:lnTo>
                    <a:lnTo>
                      <a:pt x="6773" y="27091"/>
                    </a:lnTo>
                    <a:lnTo>
                      <a:pt x="5644" y="26360"/>
                    </a:lnTo>
                    <a:lnTo>
                      <a:pt x="4582" y="25497"/>
                    </a:lnTo>
                    <a:lnTo>
                      <a:pt x="3586" y="24501"/>
                    </a:lnTo>
                    <a:lnTo>
                      <a:pt x="2723" y="23439"/>
                    </a:lnTo>
                    <a:lnTo>
                      <a:pt x="1926" y="22244"/>
                    </a:lnTo>
                    <a:lnTo>
                      <a:pt x="1594" y="21580"/>
                    </a:lnTo>
                    <a:lnTo>
                      <a:pt x="1262" y="20916"/>
                    </a:lnTo>
                    <a:lnTo>
                      <a:pt x="996" y="20252"/>
                    </a:lnTo>
                    <a:lnTo>
                      <a:pt x="731" y="19521"/>
                    </a:lnTo>
                    <a:lnTo>
                      <a:pt x="532" y="18791"/>
                    </a:lnTo>
                    <a:lnTo>
                      <a:pt x="333" y="17994"/>
                    </a:lnTo>
                    <a:lnTo>
                      <a:pt x="200" y="17197"/>
                    </a:lnTo>
                    <a:lnTo>
                      <a:pt x="133" y="16334"/>
                    </a:lnTo>
                    <a:lnTo>
                      <a:pt x="67" y="15471"/>
                    </a:lnTo>
                    <a:lnTo>
                      <a:pt x="1" y="14608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41" name="Google Shape;4441;g34ed79b00d1_0_4408"/>
              <p:cNvSpPr/>
              <p:nvPr/>
            </p:nvSpPr>
            <p:spPr>
              <a:xfrm>
                <a:off x="5053275" y="4416175"/>
                <a:ext cx="599250" cy="607550"/>
              </a:xfrm>
              <a:custGeom>
                <a:rect b="b" l="l" r="r" t="t"/>
                <a:pathLst>
                  <a:path extrusionOk="0" fill="none" h="24302" w="23970">
                    <a:moveTo>
                      <a:pt x="23969" y="12151"/>
                    </a:moveTo>
                    <a:lnTo>
                      <a:pt x="23969" y="12151"/>
                    </a:lnTo>
                    <a:lnTo>
                      <a:pt x="23903" y="10690"/>
                    </a:lnTo>
                    <a:lnTo>
                      <a:pt x="23704" y="9296"/>
                    </a:lnTo>
                    <a:lnTo>
                      <a:pt x="23372" y="8034"/>
                    </a:lnTo>
                    <a:lnTo>
                      <a:pt x="22907" y="6839"/>
                    </a:lnTo>
                    <a:lnTo>
                      <a:pt x="22376" y="5777"/>
                    </a:lnTo>
                    <a:lnTo>
                      <a:pt x="21778" y="4781"/>
                    </a:lnTo>
                    <a:lnTo>
                      <a:pt x="21048" y="3851"/>
                    </a:lnTo>
                    <a:lnTo>
                      <a:pt x="20185" y="3054"/>
                    </a:lnTo>
                    <a:lnTo>
                      <a:pt x="19322" y="2324"/>
                    </a:lnTo>
                    <a:lnTo>
                      <a:pt x="18392" y="1726"/>
                    </a:lnTo>
                    <a:lnTo>
                      <a:pt x="17396" y="1195"/>
                    </a:lnTo>
                    <a:lnTo>
                      <a:pt x="16400" y="730"/>
                    </a:lnTo>
                    <a:lnTo>
                      <a:pt x="15338" y="398"/>
                    </a:lnTo>
                    <a:lnTo>
                      <a:pt x="14209" y="199"/>
                    </a:lnTo>
                    <a:lnTo>
                      <a:pt x="13080" y="67"/>
                    </a:lnTo>
                    <a:lnTo>
                      <a:pt x="12018" y="0"/>
                    </a:lnTo>
                    <a:lnTo>
                      <a:pt x="10889" y="0"/>
                    </a:lnTo>
                    <a:lnTo>
                      <a:pt x="9760" y="199"/>
                    </a:lnTo>
                    <a:lnTo>
                      <a:pt x="8632" y="398"/>
                    </a:lnTo>
                    <a:lnTo>
                      <a:pt x="7569" y="730"/>
                    </a:lnTo>
                    <a:lnTo>
                      <a:pt x="6573" y="1129"/>
                    </a:lnTo>
                    <a:lnTo>
                      <a:pt x="5577" y="1660"/>
                    </a:lnTo>
                    <a:lnTo>
                      <a:pt x="4648" y="2258"/>
                    </a:lnTo>
                    <a:lnTo>
                      <a:pt x="3785" y="2988"/>
                    </a:lnTo>
                    <a:lnTo>
                      <a:pt x="2921" y="3785"/>
                    </a:lnTo>
                    <a:lnTo>
                      <a:pt x="2191" y="4714"/>
                    </a:lnTo>
                    <a:lnTo>
                      <a:pt x="1594" y="5710"/>
                    </a:lnTo>
                    <a:lnTo>
                      <a:pt x="1062" y="6773"/>
                    </a:lnTo>
                    <a:lnTo>
                      <a:pt x="598" y="7968"/>
                    </a:lnTo>
                    <a:lnTo>
                      <a:pt x="266" y="9229"/>
                    </a:lnTo>
                    <a:lnTo>
                      <a:pt x="66" y="10624"/>
                    </a:lnTo>
                    <a:lnTo>
                      <a:pt x="0" y="12084"/>
                    </a:lnTo>
                    <a:lnTo>
                      <a:pt x="0" y="12084"/>
                    </a:lnTo>
                    <a:lnTo>
                      <a:pt x="66" y="13545"/>
                    </a:lnTo>
                    <a:lnTo>
                      <a:pt x="266" y="14940"/>
                    </a:lnTo>
                    <a:lnTo>
                      <a:pt x="598" y="16201"/>
                    </a:lnTo>
                    <a:lnTo>
                      <a:pt x="1062" y="17396"/>
                    </a:lnTo>
                    <a:lnTo>
                      <a:pt x="1594" y="18459"/>
                    </a:lnTo>
                    <a:lnTo>
                      <a:pt x="2191" y="19521"/>
                    </a:lnTo>
                    <a:lnTo>
                      <a:pt x="2921" y="20384"/>
                    </a:lnTo>
                    <a:lnTo>
                      <a:pt x="3785" y="21181"/>
                    </a:lnTo>
                    <a:lnTo>
                      <a:pt x="4648" y="21911"/>
                    </a:lnTo>
                    <a:lnTo>
                      <a:pt x="5577" y="22575"/>
                    </a:lnTo>
                    <a:lnTo>
                      <a:pt x="6573" y="23040"/>
                    </a:lnTo>
                    <a:lnTo>
                      <a:pt x="7569" y="23505"/>
                    </a:lnTo>
                    <a:lnTo>
                      <a:pt x="8632" y="23837"/>
                    </a:lnTo>
                    <a:lnTo>
                      <a:pt x="9760" y="24102"/>
                    </a:lnTo>
                    <a:lnTo>
                      <a:pt x="10889" y="24235"/>
                    </a:lnTo>
                    <a:lnTo>
                      <a:pt x="12018" y="24302"/>
                    </a:lnTo>
                    <a:lnTo>
                      <a:pt x="13080" y="24235"/>
                    </a:lnTo>
                    <a:lnTo>
                      <a:pt x="14209" y="24102"/>
                    </a:lnTo>
                    <a:lnTo>
                      <a:pt x="15338" y="23837"/>
                    </a:lnTo>
                    <a:lnTo>
                      <a:pt x="16400" y="23571"/>
                    </a:lnTo>
                    <a:lnTo>
                      <a:pt x="17396" y="23106"/>
                    </a:lnTo>
                    <a:lnTo>
                      <a:pt x="18392" y="22575"/>
                    </a:lnTo>
                    <a:lnTo>
                      <a:pt x="19322" y="21978"/>
                    </a:lnTo>
                    <a:lnTo>
                      <a:pt x="20185" y="21247"/>
                    </a:lnTo>
                    <a:lnTo>
                      <a:pt x="21048" y="20450"/>
                    </a:lnTo>
                    <a:lnTo>
                      <a:pt x="21778" y="19587"/>
                    </a:lnTo>
                    <a:lnTo>
                      <a:pt x="22376" y="18591"/>
                    </a:lnTo>
                    <a:lnTo>
                      <a:pt x="22907" y="17463"/>
                    </a:lnTo>
                    <a:lnTo>
                      <a:pt x="23372" y="16267"/>
                    </a:lnTo>
                    <a:lnTo>
                      <a:pt x="23704" y="15006"/>
                    </a:lnTo>
                    <a:lnTo>
                      <a:pt x="23903" y="13612"/>
                    </a:lnTo>
                    <a:lnTo>
                      <a:pt x="23969" y="12151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42" name="Google Shape;4442;g34ed79b00d1_0_4408"/>
              <p:cNvSpPr/>
              <p:nvPr/>
            </p:nvSpPr>
            <p:spPr>
              <a:xfrm>
                <a:off x="5212625" y="4510775"/>
                <a:ext cx="305450" cy="400075"/>
              </a:xfrm>
              <a:custGeom>
                <a:rect b="b" l="l" r="r" t="t"/>
                <a:pathLst>
                  <a:path extrusionOk="0" fill="none" h="16003" w="12218">
                    <a:moveTo>
                      <a:pt x="0" y="67"/>
                    </a:moveTo>
                    <a:lnTo>
                      <a:pt x="0" y="67"/>
                    </a:lnTo>
                    <a:lnTo>
                      <a:pt x="4316" y="1"/>
                    </a:lnTo>
                    <a:lnTo>
                      <a:pt x="5312" y="1"/>
                    </a:lnTo>
                    <a:lnTo>
                      <a:pt x="6308" y="67"/>
                    </a:lnTo>
                    <a:lnTo>
                      <a:pt x="7237" y="200"/>
                    </a:lnTo>
                    <a:lnTo>
                      <a:pt x="8167" y="333"/>
                    </a:lnTo>
                    <a:lnTo>
                      <a:pt x="8964" y="532"/>
                    </a:lnTo>
                    <a:lnTo>
                      <a:pt x="9694" y="864"/>
                    </a:lnTo>
                    <a:lnTo>
                      <a:pt x="10358" y="1262"/>
                    </a:lnTo>
                    <a:lnTo>
                      <a:pt x="10889" y="1727"/>
                    </a:lnTo>
                    <a:lnTo>
                      <a:pt x="11088" y="2059"/>
                    </a:lnTo>
                    <a:lnTo>
                      <a:pt x="11354" y="2325"/>
                    </a:lnTo>
                    <a:lnTo>
                      <a:pt x="11487" y="2723"/>
                    </a:lnTo>
                    <a:lnTo>
                      <a:pt x="11686" y="3055"/>
                    </a:lnTo>
                    <a:lnTo>
                      <a:pt x="11752" y="3520"/>
                    </a:lnTo>
                    <a:lnTo>
                      <a:pt x="11885" y="3918"/>
                    </a:lnTo>
                    <a:lnTo>
                      <a:pt x="11952" y="4981"/>
                    </a:lnTo>
                    <a:lnTo>
                      <a:pt x="11952" y="4981"/>
                    </a:lnTo>
                    <a:lnTo>
                      <a:pt x="11885" y="5844"/>
                    </a:lnTo>
                    <a:lnTo>
                      <a:pt x="11686" y="6640"/>
                    </a:lnTo>
                    <a:lnTo>
                      <a:pt x="11420" y="7371"/>
                    </a:lnTo>
                    <a:lnTo>
                      <a:pt x="11088" y="7968"/>
                    </a:lnTo>
                    <a:lnTo>
                      <a:pt x="10624" y="8433"/>
                    </a:lnTo>
                    <a:lnTo>
                      <a:pt x="10093" y="8898"/>
                    </a:lnTo>
                    <a:lnTo>
                      <a:pt x="9495" y="9230"/>
                    </a:lnTo>
                    <a:lnTo>
                      <a:pt x="8765" y="9496"/>
                    </a:lnTo>
                    <a:lnTo>
                      <a:pt x="12217" y="16003"/>
                    </a:lnTo>
                    <a:lnTo>
                      <a:pt x="8897" y="16003"/>
                    </a:lnTo>
                    <a:lnTo>
                      <a:pt x="5710" y="9894"/>
                    </a:lnTo>
                    <a:lnTo>
                      <a:pt x="3187" y="9894"/>
                    </a:lnTo>
                    <a:lnTo>
                      <a:pt x="3187" y="16003"/>
                    </a:lnTo>
                    <a:lnTo>
                      <a:pt x="0" y="16003"/>
                    </a:lnTo>
                    <a:lnTo>
                      <a:pt x="0" y="67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43" name="Google Shape;4443;g34ed79b00d1_0_4408"/>
              <p:cNvSpPr/>
              <p:nvPr/>
            </p:nvSpPr>
            <p:spPr>
              <a:xfrm>
                <a:off x="5292300" y="4582150"/>
                <a:ext cx="139450" cy="116225"/>
              </a:xfrm>
              <a:custGeom>
                <a:rect b="b" l="l" r="r" t="t"/>
                <a:pathLst>
                  <a:path extrusionOk="0" fill="none" h="4649" w="5578">
                    <a:moveTo>
                      <a:pt x="5578" y="2258"/>
                    </a:moveTo>
                    <a:lnTo>
                      <a:pt x="5578" y="2258"/>
                    </a:lnTo>
                    <a:lnTo>
                      <a:pt x="5578" y="1860"/>
                    </a:lnTo>
                    <a:lnTo>
                      <a:pt x="5445" y="1462"/>
                    </a:lnTo>
                    <a:lnTo>
                      <a:pt x="5312" y="1130"/>
                    </a:lnTo>
                    <a:lnTo>
                      <a:pt x="5113" y="798"/>
                    </a:lnTo>
                    <a:lnTo>
                      <a:pt x="4847" y="598"/>
                    </a:lnTo>
                    <a:lnTo>
                      <a:pt x="4582" y="399"/>
                    </a:lnTo>
                    <a:lnTo>
                      <a:pt x="4183" y="266"/>
                    </a:lnTo>
                    <a:lnTo>
                      <a:pt x="3851" y="200"/>
                    </a:lnTo>
                    <a:lnTo>
                      <a:pt x="2988" y="67"/>
                    </a:lnTo>
                    <a:lnTo>
                      <a:pt x="2059" y="1"/>
                    </a:lnTo>
                    <a:lnTo>
                      <a:pt x="0" y="1"/>
                    </a:lnTo>
                    <a:lnTo>
                      <a:pt x="0" y="4649"/>
                    </a:lnTo>
                    <a:lnTo>
                      <a:pt x="0" y="4649"/>
                    </a:lnTo>
                    <a:lnTo>
                      <a:pt x="2059" y="4649"/>
                    </a:lnTo>
                    <a:lnTo>
                      <a:pt x="2988" y="4582"/>
                    </a:lnTo>
                    <a:lnTo>
                      <a:pt x="3851" y="4516"/>
                    </a:lnTo>
                    <a:lnTo>
                      <a:pt x="4250" y="4383"/>
                    </a:lnTo>
                    <a:lnTo>
                      <a:pt x="4582" y="4250"/>
                    </a:lnTo>
                    <a:lnTo>
                      <a:pt x="4847" y="4051"/>
                    </a:lnTo>
                    <a:lnTo>
                      <a:pt x="5113" y="3852"/>
                    </a:lnTo>
                    <a:lnTo>
                      <a:pt x="5312" y="3520"/>
                    </a:lnTo>
                    <a:lnTo>
                      <a:pt x="5445" y="3188"/>
                    </a:lnTo>
                    <a:lnTo>
                      <a:pt x="5578" y="2790"/>
                    </a:lnTo>
                    <a:lnTo>
                      <a:pt x="5578" y="2258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44" name="Google Shape;4444;g34ed79b00d1_0_4408"/>
              <p:cNvSpPr/>
              <p:nvPr/>
            </p:nvSpPr>
            <p:spPr>
              <a:xfrm>
                <a:off x="1703525" y="4240200"/>
                <a:ext cx="1075650" cy="1236675"/>
              </a:xfrm>
              <a:custGeom>
                <a:rect b="b" l="l" r="r" t="t"/>
                <a:pathLst>
                  <a:path extrusionOk="0" h="49467" w="43026">
                    <a:moveTo>
                      <a:pt x="0" y="1"/>
                    </a:moveTo>
                    <a:lnTo>
                      <a:pt x="0" y="49467"/>
                    </a:lnTo>
                    <a:lnTo>
                      <a:pt x="43026" y="24634"/>
                    </a:lnTo>
                    <a:lnTo>
                      <a:pt x="39905" y="23904"/>
                    </a:lnTo>
                    <a:lnTo>
                      <a:pt x="36917" y="23041"/>
                    </a:lnTo>
                    <a:lnTo>
                      <a:pt x="33929" y="22111"/>
                    </a:lnTo>
                    <a:lnTo>
                      <a:pt x="30942" y="21049"/>
                    </a:lnTo>
                    <a:lnTo>
                      <a:pt x="28020" y="19854"/>
                    </a:lnTo>
                    <a:lnTo>
                      <a:pt x="25165" y="18592"/>
                    </a:lnTo>
                    <a:lnTo>
                      <a:pt x="22376" y="17198"/>
                    </a:lnTo>
                    <a:lnTo>
                      <a:pt x="19654" y="15671"/>
                    </a:lnTo>
                    <a:lnTo>
                      <a:pt x="16932" y="14077"/>
                    </a:lnTo>
                    <a:lnTo>
                      <a:pt x="14342" y="12351"/>
                    </a:lnTo>
                    <a:lnTo>
                      <a:pt x="11753" y="10558"/>
                    </a:lnTo>
                    <a:lnTo>
                      <a:pt x="9296" y="8633"/>
                    </a:lnTo>
                    <a:lnTo>
                      <a:pt x="6839" y="6641"/>
                    </a:lnTo>
                    <a:lnTo>
                      <a:pt x="4515" y="4516"/>
                    </a:lnTo>
                    <a:lnTo>
                      <a:pt x="2258" y="232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45" name="Google Shape;4445;g34ed79b00d1_0_4408"/>
              <p:cNvSpPr/>
              <p:nvPr/>
            </p:nvSpPr>
            <p:spPr>
              <a:xfrm>
                <a:off x="1703525" y="4240200"/>
                <a:ext cx="1075650" cy="1236675"/>
              </a:xfrm>
              <a:custGeom>
                <a:rect b="b" l="l" r="r" t="t"/>
                <a:pathLst>
                  <a:path extrusionOk="0" fill="none" h="49467" w="43026">
                    <a:moveTo>
                      <a:pt x="0" y="1"/>
                    </a:moveTo>
                    <a:lnTo>
                      <a:pt x="0" y="49467"/>
                    </a:lnTo>
                    <a:lnTo>
                      <a:pt x="43026" y="24634"/>
                    </a:lnTo>
                    <a:lnTo>
                      <a:pt x="43026" y="24634"/>
                    </a:lnTo>
                    <a:lnTo>
                      <a:pt x="39905" y="23904"/>
                    </a:lnTo>
                    <a:lnTo>
                      <a:pt x="36917" y="23041"/>
                    </a:lnTo>
                    <a:lnTo>
                      <a:pt x="33929" y="22111"/>
                    </a:lnTo>
                    <a:lnTo>
                      <a:pt x="30942" y="21049"/>
                    </a:lnTo>
                    <a:lnTo>
                      <a:pt x="28020" y="19854"/>
                    </a:lnTo>
                    <a:lnTo>
                      <a:pt x="25165" y="18592"/>
                    </a:lnTo>
                    <a:lnTo>
                      <a:pt x="22376" y="17198"/>
                    </a:lnTo>
                    <a:lnTo>
                      <a:pt x="19654" y="15671"/>
                    </a:lnTo>
                    <a:lnTo>
                      <a:pt x="16932" y="14077"/>
                    </a:lnTo>
                    <a:lnTo>
                      <a:pt x="14342" y="12351"/>
                    </a:lnTo>
                    <a:lnTo>
                      <a:pt x="11753" y="10558"/>
                    </a:lnTo>
                    <a:lnTo>
                      <a:pt x="9296" y="8633"/>
                    </a:lnTo>
                    <a:lnTo>
                      <a:pt x="6839" y="6641"/>
                    </a:lnTo>
                    <a:lnTo>
                      <a:pt x="4515" y="4516"/>
                    </a:lnTo>
                    <a:lnTo>
                      <a:pt x="2258" y="2325"/>
                    </a:lnTo>
                    <a:lnTo>
                      <a:pt x="0" y="1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46" name="Google Shape;4446;g34ed79b00d1_0_4408"/>
              <p:cNvSpPr/>
              <p:nvPr/>
            </p:nvSpPr>
            <p:spPr>
              <a:xfrm>
                <a:off x="1703525" y="238125"/>
                <a:ext cx="1067350" cy="1228375"/>
              </a:xfrm>
              <a:custGeom>
                <a:rect b="b" l="l" r="r" t="t"/>
                <a:pathLst>
                  <a:path extrusionOk="0" h="49135" w="42694">
                    <a:moveTo>
                      <a:pt x="0" y="0"/>
                    </a:moveTo>
                    <a:lnTo>
                      <a:pt x="0" y="49134"/>
                    </a:lnTo>
                    <a:lnTo>
                      <a:pt x="2324" y="46744"/>
                    </a:lnTo>
                    <a:lnTo>
                      <a:pt x="4648" y="44486"/>
                    </a:lnTo>
                    <a:lnTo>
                      <a:pt x="7105" y="42362"/>
                    </a:lnTo>
                    <a:lnTo>
                      <a:pt x="9628" y="40303"/>
                    </a:lnTo>
                    <a:lnTo>
                      <a:pt x="12151" y="38378"/>
                    </a:lnTo>
                    <a:lnTo>
                      <a:pt x="14741" y="36585"/>
                    </a:lnTo>
                    <a:lnTo>
                      <a:pt x="17397" y="34859"/>
                    </a:lnTo>
                    <a:lnTo>
                      <a:pt x="20119" y="33265"/>
                    </a:lnTo>
                    <a:lnTo>
                      <a:pt x="22841" y="31804"/>
                    </a:lnTo>
                    <a:lnTo>
                      <a:pt x="25630" y="30410"/>
                    </a:lnTo>
                    <a:lnTo>
                      <a:pt x="28418" y="29148"/>
                    </a:lnTo>
                    <a:lnTo>
                      <a:pt x="31274" y="28020"/>
                    </a:lnTo>
                    <a:lnTo>
                      <a:pt x="34129" y="27024"/>
                    </a:lnTo>
                    <a:lnTo>
                      <a:pt x="36984" y="26094"/>
                    </a:lnTo>
                    <a:lnTo>
                      <a:pt x="39839" y="25297"/>
                    </a:lnTo>
                    <a:lnTo>
                      <a:pt x="42694" y="2463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47" name="Google Shape;4447;g34ed79b00d1_0_4408"/>
              <p:cNvSpPr/>
              <p:nvPr/>
            </p:nvSpPr>
            <p:spPr>
              <a:xfrm>
                <a:off x="1703525" y="238125"/>
                <a:ext cx="1067350" cy="1228375"/>
              </a:xfrm>
              <a:custGeom>
                <a:rect b="b" l="l" r="r" t="t"/>
                <a:pathLst>
                  <a:path extrusionOk="0" fill="none" h="49135" w="42694">
                    <a:moveTo>
                      <a:pt x="42694" y="24633"/>
                    </a:moveTo>
                    <a:lnTo>
                      <a:pt x="0" y="0"/>
                    </a:lnTo>
                    <a:lnTo>
                      <a:pt x="0" y="49134"/>
                    </a:lnTo>
                    <a:lnTo>
                      <a:pt x="0" y="49134"/>
                    </a:lnTo>
                    <a:lnTo>
                      <a:pt x="2324" y="46744"/>
                    </a:lnTo>
                    <a:lnTo>
                      <a:pt x="4648" y="44486"/>
                    </a:lnTo>
                    <a:lnTo>
                      <a:pt x="7105" y="42362"/>
                    </a:lnTo>
                    <a:lnTo>
                      <a:pt x="9628" y="40303"/>
                    </a:lnTo>
                    <a:lnTo>
                      <a:pt x="12151" y="38378"/>
                    </a:lnTo>
                    <a:lnTo>
                      <a:pt x="14741" y="36585"/>
                    </a:lnTo>
                    <a:lnTo>
                      <a:pt x="17397" y="34859"/>
                    </a:lnTo>
                    <a:lnTo>
                      <a:pt x="20119" y="33265"/>
                    </a:lnTo>
                    <a:lnTo>
                      <a:pt x="22841" y="31804"/>
                    </a:lnTo>
                    <a:lnTo>
                      <a:pt x="25630" y="30410"/>
                    </a:lnTo>
                    <a:lnTo>
                      <a:pt x="28418" y="29148"/>
                    </a:lnTo>
                    <a:lnTo>
                      <a:pt x="31274" y="28020"/>
                    </a:lnTo>
                    <a:lnTo>
                      <a:pt x="34129" y="27024"/>
                    </a:lnTo>
                    <a:lnTo>
                      <a:pt x="36984" y="26094"/>
                    </a:lnTo>
                    <a:lnTo>
                      <a:pt x="39839" y="25297"/>
                    </a:lnTo>
                    <a:lnTo>
                      <a:pt x="42694" y="24633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48" name="Google Shape;4448;g34ed79b00d1_0_4408"/>
              <p:cNvSpPr/>
              <p:nvPr/>
            </p:nvSpPr>
            <p:spPr>
              <a:xfrm>
                <a:off x="5162825" y="2236675"/>
                <a:ext cx="1077300" cy="1243300"/>
              </a:xfrm>
              <a:custGeom>
                <a:rect b="b" l="l" r="r" t="t"/>
                <a:pathLst>
                  <a:path extrusionOk="0" h="49732" w="43092">
                    <a:moveTo>
                      <a:pt x="133" y="0"/>
                    </a:moveTo>
                    <a:lnTo>
                      <a:pt x="996" y="3055"/>
                    </a:lnTo>
                    <a:lnTo>
                      <a:pt x="1793" y="6109"/>
                    </a:lnTo>
                    <a:lnTo>
                      <a:pt x="2457" y="9163"/>
                    </a:lnTo>
                    <a:lnTo>
                      <a:pt x="2988" y="12284"/>
                    </a:lnTo>
                    <a:lnTo>
                      <a:pt x="3386" y="15405"/>
                    </a:lnTo>
                    <a:lnTo>
                      <a:pt x="3718" y="18525"/>
                    </a:lnTo>
                    <a:lnTo>
                      <a:pt x="3851" y="21646"/>
                    </a:lnTo>
                    <a:lnTo>
                      <a:pt x="3918" y="24833"/>
                    </a:lnTo>
                    <a:lnTo>
                      <a:pt x="3851" y="27954"/>
                    </a:lnTo>
                    <a:lnTo>
                      <a:pt x="3652" y="31074"/>
                    </a:lnTo>
                    <a:lnTo>
                      <a:pt x="3386" y="34261"/>
                    </a:lnTo>
                    <a:lnTo>
                      <a:pt x="2922" y="37382"/>
                    </a:lnTo>
                    <a:lnTo>
                      <a:pt x="2391" y="40503"/>
                    </a:lnTo>
                    <a:lnTo>
                      <a:pt x="1727" y="43557"/>
                    </a:lnTo>
                    <a:lnTo>
                      <a:pt x="930" y="46678"/>
                    </a:lnTo>
                    <a:lnTo>
                      <a:pt x="0" y="49732"/>
                    </a:lnTo>
                    <a:lnTo>
                      <a:pt x="43092" y="24833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49" name="Google Shape;4449;g34ed79b00d1_0_4408"/>
              <p:cNvSpPr/>
              <p:nvPr/>
            </p:nvSpPr>
            <p:spPr>
              <a:xfrm>
                <a:off x="2412325" y="1011650"/>
                <a:ext cx="1185200" cy="212500"/>
              </a:xfrm>
              <a:custGeom>
                <a:rect b="b" l="l" r="r" t="t"/>
                <a:pathLst>
                  <a:path extrusionOk="0" h="8500" w="47408">
                    <a:moveTo>
                      <a:pt x="33730" y="0"/>
                    </a:moveTo>
                    <a:lnTo>
                      <a:pt x="30410" y="67"/>
                    </a:lnTo>
                    <a:lnTo>
                      <a:pt x="27223" y="199"/>
                    </a:lnTo>
                    <a:lnTo>
                      <a:pt x="24036" y="531"/>
                    </a:lnTo>
                    <a:lnTo>
                      <a:pt x="20982" y="863"/>
                    </a:lnTo>
                    <a:lnTo>
                      <a:pt x="17994" y="1395"/>
                    </a:lnTo>
                    <a:lnTo>
                      <a:pt x="15072" y="1926"/>
                    </a:lnTo>
                    <a:lnTo>
                      <a:pt x="12284" y="2590"/>
                    </a:lnTo>
                    <a:lnTo>
                      <a:pt x="9561" y="3320"/>
                    </a:lnTo>
                    <a:lnTo>
                      <a:pt x="6972" y="4050"/>
                    </a:lnTo>
                    <a:lnTo>
                      <a:pt x="4515" y="4914"/>
                    </a:lnTo>
                    <a:lnTo>
                      <a:pt x="2191" y="5710"/>
                    </a:lnTo>
                    <a:lnTo>
                      <a:pt x="0" y="6640"/>
                    </a:lnTo>
                    <a:lnTo>
                      <a:pt x="1195" y="6374"/>
                    </a:lnTo>
                    <a:lnTo>
                      <a:pt x="2590" y="6242"/>
                    </a:lnTo>
                    <a:lnTo>
                      <a:pt x="4050" y="6109"/>
                    </a:lnTo>
                    <a:lnTo>
                      <a:pt x="5644" y="6042"/>
                    </a:lnTo>
                    <a:lnTo>
                      <a:pt x="7304" y="6042"/>
                    </a:lnTo>
                    <a:lnTo>
                      <a:pt x="9030" y="6109"/>
                    </a:lnTo>
                    <a:lnTo>
                      <a:pt x="10823" y="6175"/>
                    </a:lnTo>
                    <a:lnTo>
                      <a:pt x="12616" y="6308"/>
                    </a:lnTo>
                    <a:lnTo>
                      <a:pt x="16201" y="6706"/>
                    </a:lnTo>
                    <a:lnTo>
                      <a:pt x="19720" y="7171"/>
                    </a:lnTo>
                    <a:lnTo>
                      <a:pt x="22907" y="7769"/>
                    </a:lnTo>
                    <a:lnTo>
                      <a:pt x="24368" y="8101"/>
                    </a:lnTo>
                    <a:lnTo>
                      <a:pt x="25696" y="8499"/>
                    </a:lnTo>
                    <a:lnTo>
                      <a:pt x="26758" y="7702"/>
                    </a:lnTo>
                    <a:lnTo>
                      <a:pt x="27887" y="6972"/>
                    </a:lnTo>
                    <a:lnTo>
                      <a:pt x="29016" y="6242"/>
                    </a:lnTo>
                    <a:lnTo>
                      <a:pt x="30211" y="5578"/>
                    </a:lnTo>
                    <a:lnTo>
                      <a:pt x="31472" y="4980"/>
                    </a:lnTo>
                    <a:lnTo>
                      <a:pt x="32800" y="4382"/>
                    </a:lnTo>
                    <a:lnTo>
                      <a:pt x="34128" y="3918"/>
                    </a:lnTo>
                    <a:lnTo>
                      <a:pt x="35523" y="3386"/>
                    </a:lnTo>
                    <a:lnTo>
                      <a:pt x="36983" y="2988"/>
                    </a:lnTo>
                    <a:lnTo>
                      <a:pt x="38378" y="2590"/>
                    </a:lnTo>
                    <a:lnTo>
                      <a:pt x="39905" y="2258"/>
                    </a:lnTo>
                    <a:lnTo>
                      <a:pt x="41366" y="1992"/>
                    </a:lnTo>
                    <a:lnTo>
                      <a:pt x="42893" y="1726"/>
                    </a:lnTo>
                    <a:lnTo>
                      <a:pt x="44353" y="1527"/>
                    </a:lnTo>
                    <a:lnTo>
                      <a:pt x="45881" y="1395"/>
                    </a:lnTo>
                    <a:lnTo>
                      <a:pt x="47408" y="1262"/>
                    </a:lnTo>
                    <a:lnTo>
                      <a:pt x="45681" y="996"/>
                    </a:lnTo>
                    <a:lnTo>
                      <a:pt x="43955" y="731"/>
                    </a:lnTo>
                    <a:lnTo>
                      <a:pt x="40502" y="332"/>
                    </a:lnTo>
                    <a:lnTo>
                      <a:pt x="37116" y="133"/>
                    </a:lnTo>
                    <a:lnTo>
                      <a:pt x="3373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50" name="Google Shape;4450;g34ed79b00d1_0_4408"/>
              <p:cNvSpPr/>
              <p:nvPr/>
            </p:nvSpPr>
            <p:spPr>
              <a:xfrm>
                <a:off x="2412325" y="1011650"/>
                <a:ext cx="1185200" cy="212500"/>
              </a:xfrm>
              <a:custGeom>
                <a:rect b="b" l="l" r="r" t="t"/>
                <a:pathLst>
                  <a:path extrusionOk="0" fill="none" h="8500" w="47408">
                    <a:moveTo>
                      <a:pt x="0" y="6640"/>
                    </a:moveTo>
                    <a:lnTo>
                      <a:pt x="0" y="6640"/>
                    </a:lnTo>
                    <a:lnTo>
                      <a:pt x="1195" y="6374"/>
                    </a:lnTo>
                    <a:lnTo>
                      <a:pt x="2590" y="6242"/>
                    </a:lnTo>
                    <a:lnTo>
                      <a:pt x="4050" y="6109"/>
                    </a:lnTo>
                    <a:lnTo>
                      <a:pt x="5644" y="6042"/>
                    </a:lnTo>
                    <a:lnTo>
                      <a:pt x="7304" y="6042"/>
                    </a:lnTo>
                    <a:lnTo>
                      <a:pt x="9030" y="6109"/>
                    </a:lnTo>
                    <a:lnTo>
                      <a:pt x="10823" y="6175"/>
                    </a:lnTo>
                    <a:lnTo>
                      <a:pt x="12616" y="6308"/>
                    </a:lnTo>
                    <a:lnTo>
                      <a:pt x="16201" y="6706"/>
                    </a:lnTo>
                    <a:lnTo>
                      <a:pt x="19720" y="7171"/>
                    </a:lnTo>
                    <a:lnTo>
                      <a:pt x="22907" y="7769"/>
                    </a:lnTo>
                    <a:lnTo>
                      <a:pt x="24368" y="8101"/>
                    </a:lnTo>
                    <a:lnTo>
                      <a:pt x="25696" y="8499"/>
                    </a:lnTo>
                    <a:lnTo>
                      <a:pt x="25696" y="8499"/>
                    </a:lnTo>
                    <a:lnTo>
                      <a:pt x="26758" y="7702"/>
                    </a:lnTo>
                    <a:lnTo>
                      <a:pt x="27887" y="6972"/>
                    </a:lnTo>
                    <a:lnTo>
                      <a:pt x="29016" y="6242"/>
                    </a:lnTo>
                    <a:lnTo>
                      <a:pt x="30211" y="5578"/>
                    </a:lnTo>
                    <a:lnTo>
                      <a:pt x="31472" y="4980"/>
                    </a:lnTo>
                    <a:lnTo>
                      <a:pt x="32800" y="4382"/>
                    </a:lnTo>
                    <a:lnTo>
                      <a:pt x="34128" y="3918"/>
                    </a:lnTo>
                    <a:lnTo>
                      <a:pt x="35523" y="3386"/>
                    </a:lnTo>
                    <a:lnTo>
                      <a:pt x="36983" y="2988"/>
                    </a:lnTo>
                    <a:lnTo>
                      <a:pt x="38378" y="2590"/>
                    </a:lnTo>
                    <a:lnTo>
                      <a:pt x="39905" y="2258"/>
                    </a:lnTo>
                    <a:lnTo>
                      <a:pt x="41366" y="1992"/>
                    </a:lnTo>
                    <a:lnTo>
                      <a:pt x="42893" y="1726"/>
                    </a:lnTo>
                    <a:lnTo>
                      <a:pt x="44353" y="1527"/>
                    </a:lnTo>
                    <a:lnTo>
                      <a:pt x="45881" y="1395"/>
                    </a:lnTo>
                    <a:lnTo>
                      <a:pt x="47408" y="1262"/>
                    </a:lnTo>
                    <a:lnTo>
                      <a:pt x="47408" y="1262"/>
                    </a:lnTo>
                    <a:lnTo>
                      <a:pt x="45681" y="996"/>
                    </a:lnTo>
                    <a:lnTo>
                      <a:pt x="43955" y="731"/>
                    </a:lnTo>
                    <a:lnTo>
                      <a:pt x="40502" y="332"/>
                    </a:lnTo>
                    <a:lnTo>
                      <a:pt x="37116" y="133"/>
                    </a:lnTo>
                    <a:lnTo>
                      <a:pt x="33730" y="0"/>
                    </a:lnTo>
                    <a:lnTo>
                      <a:pt x="30410" y="67"/>
                    </a:lnTo>
                    <a:lnTo>
                      <a:pt x="27223" y="199"/>
                    </a:lnTo>
                    <a:lnTo>
                      <a:pt x="24036" y="531"/>
                    </a:lnTo>
                    <a:lnTo>
                      <a:pt x="20982" y="863"/>
                    </a:lnTo>
                    <a:lnTo>
                      <a:pt x="17994" y="1395"/>
                    </a:lnTo>
                    <a:lnTo>
                      <a:pt x="15072" y="1926"/>
                    </a:lnTo>
                    <a:lnTo>
                      <a:pt x="12284" y="2590"/>
                    </a:lnTo>
                    <a:lnTo>
                      <a:pt x="9561" y="3320"/>
                    </a:lnTo>
                    <a:lnTo>
                      <a:pt x="6972" y="4050"/>
                    </a:lnTo>
                    <a:lnTo>
                      <a:pt x="4515" y="4914"/>
                    </a:lnTo>
                    <a:lnTo>
                      <a:pt x="2191" y="5710"/>
                    </a:lnTo>
                    <a:lnTo>
                      <a:pt x="0" y="664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51" name="Google Shape;4451;g34ed79b00d1_0_4408"/>
              <p:cNvSpPr/>
              <p:nvPr/>
            </p:nvSpPr>
            <p:spPr>
              <a:xfrm>
                <a:off x="2565025" y="2533800"/>
                <a:ext cx="1894000" cy="1138750"/>
              </a:xfrm>
              <a:custGeom>
                <a:rect b="b" l="l" r="r" t="t"/>
                <a:pathLst>
                  <a:path extrusionOk="0" h="45550" w="75760">
                    <a:moveTo>
                      <a:pt x="23904" y="1"/>
                    </a:moveTo>
                    <a:lnTo>
                      <a:pt x="20650" y="3453"/>
                    </a:lnTo>
                    <a:lnTo>
                      <a:pt x="17330" y="7171"/>
                    </a:lnTo>
                    <a:lnTo>
                      <a:pt x="14143" y="10956"/>
                    </a:lnTo>
                    <a:lnTo>
                      <a:pt x="11089" y="14807"/>
                    </a:lnTo>
                    <a:lnTo>
                      <a:pt x="8101" y="18725"/>
                    </a:lnTo>
                    <a:lnTo>
                      <a:pt x="5246" y="22708"/>
                    </a:lnTo>
                    <a:lnTo>
                      <a:pt x="2524" y="26559"/>
                    </a:lnTo>
                    <a:lnTo>
                      <a:pt x="1" y="30411"/>
                    </a:lnTo>
                    <a:lnTo>
                      <a:pt x="1993" y="31938"/>
                    </a:lnTo>
                    <a:lnTo>
                      <a:pt x="3984" y="33398"/>
                    </a:lnTo>
                    <a:lnTo>
                      <a:pt x="6109" y="34793"/>
                    </a:lnTo>
                    <a:lnTo>
                      <a:pt x="8300" y="36121"/>
                    </a:lnTo>
                    <a:lnTo>
                      <a:pt x="10558" y="37316"/>
                    </a:lnTo>
                    <a:lnTo>
                      <a:pt x="12815" y="38511"/>
                    </a:lnTo>
                    <a:lnTo>
                      <a:pt x="15139" y="39573"/>
                    </a:lnTo>
                    <a:lnTo>
                      <a:pt x="17529" y="40569"/>
                    </a:lnTo>
                    <a:lnTo>
                      <a:pt x="19986" y="41432"/>
                    </a:lnTo>
                    <a:lnTo>
                      <a:pt x="22443" y="42296"/>
                    </a:lnTo>
                    <a:lnTo>
                      <a:pt x="24900" y="43026"/>
                    </a:lnTo>
                    <a:lnTo>
                      <a:pt x="27423" y="43690"/>
                    </a:lnTo>
                    <a:lnTo>
                      <a:pt x="30012" y="44221"/>
                    </a:lnTo>
                    <a:lnTo>
                      <a:pt x="32535" y="44686"/>
                    </a:lnTo>
                    <a:lnTo>
                      <a:pt x="35125" y="45018"/>
                    </a:lnTo>
                    <a:lnTo>
                      <a:pt x="37648" y="45350"/>
                    </a:lnTo>
                    <a:lnTo>
                      <a:pt x="40237" y="45483"/>
                    </a:lnTo>
                    <a:lnTo>
                      <a:pt x="42827" y="45549"/>
                    </a:lnTo>
                    <a:lnTo>
                      <a:pt x="45350" y="45549"/>
                    </a:lnTo>
                    <a:lnTo>
                      <a:pt x="47939" y="45416"/>
                    </a:lnTo>
                    <a:lnTo>
                      <a:pt x="50462" y="45217"/>
                    </a:lnTo>
                    <a:lnTo>
                      <a:pt x="52986" y="44885"/>
                    </a:lnTo>
                    <a:lnTo>
                      <a:pt x="55442" y="44487"/>
                    </a:lnTo>
                    <a:lnTo>
                      <a:pt x="57899" y="43956"/>
                    </a:lnTo>
                    <a:lnTo>
                      <a:pt x="60289" y="43292"/>
                    </a:lnTo>
                    <a:lnTo>
                      <a:pt x="62680" y="42561"/>
                    </a:lnTo>
                    <a:lnTo>
                      <a:pt x="65003" y="41698"/>
                    </a:lnTo>
                    <a:lnTo>
                      <a:pt x="67261" y="40702"/>
                    </a:lnTo>
                    <a:lnTo>
                      <a:pt x="69518" y="39640"/>
                    </a:lnTo>
                    <a:lnTo>
                      <a:pt x="71643" y="38445"/>
                    </a:lnTo>
                    <a:lnTo>
                      <a:pt x="73768" y="37117"/>
                    </a:lnTo>
                    <a:lnTo>
                      <a:pt x="75760" y="35656"/>
                    </a:lnTo>
                    <a:lnTo>
                      <a:pt x="75361" y="32270"/>
                    </a:lnTo>
                    <a:lnTo>
                      <a:pt x="74764" y="28883"/>
                    </a:lnTo>
                    <a:lnTo>
                      <a:pt x="74166" y="25431"/>
                    </a:lnTo>
                    <a:lnTo>
                      <a:pt x="73370" y="21978"/>
                    </a:lnTo>
                    <a:lnTo>
                      <a:pt x="72440" y="18525"/>
                    </a:lnTo>
                    <a:lnTo>
                      <a:pt x="71444" y="15073"/>
                    </a:lnTo>
                    <a:lnTo>
                      <a:pt x="70315" y="11620"/>
                    </a:lnTo>
                    <a:lnTo>
                      <a:pt x="69054" y="8167"/>
                    </a:lnTo>
                    <a:lnTo>
                      <a:pt x="67659" y="8765"/>
                    </a:lnTo>
                    <a:lnTo>
                      <a:pt x="66265" y="9296"/>
                    </a:lnTo>
                    <a:lnTo>
                      <a:pt x="64804" y="9761"/>
                    </a:lnTo>
                    <a:lnTo>
                      <a:pt x="63410" y="10159"/>
                    </a:lnTo>
                    <a:lnTo>
                      <a:pt x="61949" y="10491"/>
                    </a:lnTo>
                    <a:lnTo>
                      <a:pt x="60488" y="10757"/>
                    </a:lnTo>
                    <a:lnTo>
                      <a:pt x="58961" y="11022"/>
                    </a:lnTo>
                    <a:lnTo>
                      <a:pt x="57501" y="11155"/>
                    </a:lnTo>
                    <a:lnTo>
                      <a:pt x="56040" y="11288"/>
                    </a:lnTo>
                    <a:lnTo>
                      <a:pt x="54513" y="11354"/>
                    </a:lnTo>
                    <a:lnTo>
                      <a:pt x="52986" y="11354"/>
                    </a:lnTo>
                    <a:lnTo>
                      <a:pt x="51525" y="11288"/>
                    </a:lnTo>
                    <a:lnTo>
                      <a:pt x="49998" y="11155"/>
                    </a:lnTo>
                    <a:lnTo>
                      <a:pt x="48537" y="11022"/>
                    </a:lnTo>
                    <a:lnTo>
                      <a:pt x="47010" y="10757"/>
                    </a:lnTo>
                    <a:lnTo>
                      <a:pt x="45549" y="10491"/>
                    </a:lnTo>
                    <a:lnTo>
                      <a:pt x="44088" y="10226"/>
                    </a:lnTo>
                    <a:lnTo>
                      <a:pt x="42561" y="9827"/>
                    </a:lnTo>
                    <a:lnTo>
                      <a:pt x="41100" y="9429"/>
                    </a:lnTo>
                    <a:lnTo>
                      <a:pt x="39706" y="8964"/>
                    </a:lnTo>
                    <a:lnTo>
                      <a:pt x="38245" y="8433"/>
                    </a:lnTo>
                    <a:lnTo>
                      <a:pt x="36851" y="7902"/>
                    </a:lnTo>
                    <a:lnTo>
                      <a:pt x="35457" y="7304"/>
                    </a:lnTo>
                    <a:lnTo>
                      <a:pt x="34062" y="6640"/>
                    </a:lnTo>
                    <a:lnTo>
                      <a:pt x="32668" y="5976"/>
                    </a:lnTo>
                    <a:lnTo>
                      <a:pt x="31340" y="5246"/>
                    </a:lnTo>
                    <a:lnTo>
                      <a:pt x="30079" y="4449"/>
                    </a:lnTo>
                    <a:lnTo>
                      <a:pt x="28751" y="3652"/>
                    </a:lnTo>
                    <a:lnTo>
                      <a:pt x="27489" y="2789"/>
                    </a:lnTo>
                    <a:lnTo>
                      <a:pt x="26294" y="1860"/>
                    </a:lnTo>
                    <a:lnTo>
                      <a:pt x="25099" y="930"/>
                    </a:lnTo>
                    <a:lnTo>
                      <a:pt x="2390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52" name="Google Shape;4452;g34ed79b00d1_0_4408"/>
              <p:cNvSpPr/>
              <p:nvPr/>
            </p:nvSpPr>
            <p:spPr>
              <a:xfrm>
                <a:off x="2565025" y="2533800"/>
                <a:ext cx="1894000" cy="1138750"/>
              </a:xfrm>
              <a:custGeom>
                <a:rect b="b" l="l" r="r" t="t"/>
                <a:pathLst>
                  <a:path extrusionOk="0" fill="none" h="45550" w="75760">
                    <a:moveTo>
                      <a:pt x="75760" y="35656"/>
                    </a:moveTo>
                    <a:lnTo>
                      <a:pt x="75760" y="35656"/>
                    </a:lnTo>
                    <a:lnTo>
                      <a:pt x="75361" y="32270"/>
                    </a:lnTo>
                    <a:lnTo>
                      <a:pt x="74764" y="28883"/>
                    </a:lnTo>
                    <a:lnTo>
                      <a:pt x="74166" y="25431"/>
                    </a:lnTo>
                    <a:lnTo>
                      <a:pt x="73370" y="21978"/>
                    </a:lnTo>
                    <a:lnTo>
                      <a:pt x="72440" y="18525"/>
                    </a:lnTo>
                    <a:lnTo>
                      <a:pt x="71444" y="15073"/>
                    </a:lnTo>
                    <a:lnTo>
                      <a:pt x="70315" y="11620"/>
                    </a:lnTo>
                    <a:lnTo>
                      <a:pt x="69054" y="8167"/>
                    </a:lnTo>
                    <a:lnTo>
                      <a:pt x="69054" y="8167"/>
                    </a:lnTo>
                    <a:lnTo>
                      <a:pt x="67659" y="8765"/>
                    </a:lnTo>
                    <a:lnTo>
                      <a:pt x="66265" y="9296"/>
                    </a:lnTo>
                    <a:lnTo>
                      <a:pt x="64804" y="9761"/>
                    </a:lnTo>
                    <a:lnTo>
                      <a:pt x="63410" y="10159"/>
                    </a:lnTo>
                    <a:lnTo>
                      <a:pt x="61949" y="10491"/>
                    </a:lnTo>
                    <a:lnTo>
                      <a:pt x="60488" y="10757"/>
                    </a:lnTo>
                    <a:lnTo>
                      <a:pt x="58961" y="11022"/>
                    </a:lnTo>
                    <a:lnTo>
                      <a:pt x="57501" y="11155"/>
                    </a:lnTo>
                    <a:lnTo>
                      <a:pt x="56040" y="11288"/>
                    </a:lnTo>
                    <a:lnTo>
                      <a:pt x="54513" y="11354"/>
                    </a:lnTo>
                    <a:lnTo>
                      <a:pt x="52986" y="11354"/>
                    </a:lnTo>
                    <a:lnTo>
                      <a:pt x="51525" y="11288"/>
                    </a:lnTo>
                    <a:lnTo>
                      <a:pt x="49998" y="11155"/>
                    </a:lnTo>
                    <a:lnTo>
                      <a:pt x="48537" y="11022"/>
                    </a:lnTo>
                    <a:lnTo>
                      <a:pt x="47010" y="10757"/>
                    </a:lnTo>
                    <a:lnTo>
                      <a:pt x="45549" y="10491"/>
                    </a:lnTo>
                    <a:lnTo>
                      <a:pt x="44088" y="10226"/>
                    </a:lnTo>
                    <a:lnTo>
                      <a:pt x="42561" y="9827"/>
                    </a:lnTo>
                    <a:lnTo>
                      <a:pt x="41100" y="9429"/>
                    </a:lnTo>
                    <a:lnTo>
                      <a:pt x="39706" y="8964"/>
                    </a:lnTo>
                    <a:lnTo>
                      <a:pt x="38245" y="8433"/>
                    </a:lnTo>
                    <a:lnTo>
                      <a:pt x="36851" y="7902"/>
                    </a:lnTo>
                    <a:lnTo>
                      <a:pt x="35457" y="7304"/>
                    </a:lnTo>
                    <a:lnTo>
                      <a:pt x="34062" y="6640"/>
                    </a:lnTo>
                    <a:lnTo>
                      <a:pt x="32668" y="5976"/>
                    </a:lnTo>
                    <a:lnTo>
                      <a:pt x="31340" y="5246"/>
                    </a:lnTo>
                    <a:lnTo>
                      <a:pt x="30079" y="4449"/>
                    </a:lnTo>
                    <a:lnTo>
                      <a:pt x="28751" y="3652"/>
                    </a:lnTo>
                    <a:lnTo>
                      <a:pt x="27489" y="2789"/>
                    </a:lnTo>
                    <a:lnTo>
                      <a:pt x="26294" y="1860"/>
                    </a:lnTo>
                    <a:lnTo>
                      <a:pt x="25099" y="930"/>
                    </a:lnTo>
                    <a:lnTo>
                      <a:pt x="23904" y="1"/>
                    </a:lnTo>
                    <a:lnTo>
                      <a:pt x="23904" y="1"/>
                    </a:lnTo>
                    <a:lnTo>
                      <a:pt x="20650" y="3453"/>
                    </a:lnTo>
                    <a:lnTo>
                      <a:pt x="17330" y="7171"/>
                    </a:lnTo>
                    <a:lnTo>
                      <a:pt x="14143" y="10956"/>
                    </a:lnTo>
                    <a:lnTo>
                      <a:pt x="11089" y="14807"/>
                    </a:lnTo>
                    <a:lnTo>
                      <a:pt x="8101" y="18725"/>
                    </a:lnTo>
                    <a:lnTo>
                      <a:pt x="5246" y="22708"/>
                    </a:lnTo>
                    <a:lnTo>
                      <a:pt x="2524" y="26559"/>
                    </a:lnTo>
                    <a:lnTo>
                      <a:pt x="1" y="30411"/>
                    </a:lnTo>
                    <a:lnTo>
                      <a:pt x="1" y="30411"/>
                    </a:lnTo>
                    <a:lnTo>
                      <a:pt x="1993" y="31938"/>
                    </a:lnTo>
                    <a:lnTo>
                      <a:pt x="3984" y="33398"/>
                    </a:lnTo>
                    <a:lnTo>
                      <a:pt x="6109" y="34793"/>
                    </a:lnTo>
                    <a:lnTo>
                      <a:pt x="8300" y="36121"/>
                    </a:lnTo>
                    <a:lnTo>
                      <a:pt x="10558" y="37316"/>
                    </a:lnTo>
                    <a:lnTo>
                      <a:pt x="12815" y="38511"/>
                    </a:lnTo>
                    <a:lnTo>
                      <a:pt x="15139" y="39573"/>
                    </a:lnTo>
                    <a:lnTo>
                      <a:pt x="17529" y="40569"/>
                    </a:lnTo>
                    <a:lnTo>
                      <a:pt x="19986" y="41432"/>
                    </a:lnTo>
                    <a:lnTo>
                      <a:pt x="22443" y="42296"/>
                    </a:lnTo>
                    <a:lnTo>
                      <a:pt x="24900" y="43026"/>
                    </a:lnTo>
                    <a:lnTo>
                      <a:pt x="27423" y="43690"/>
                    </a:lnTo>
                    <a:lnTo>
                      <a:pt x="30012" y="44221"/>
                    </a:lnTo>
                    <a:lnTo>
                      <a:pt x="32535" y="44686"/>
                    </a:lnTo>
                    <a:lnTo>
                      <a:pt x="35125" y="45018"/>
                    </a:lnTo>
                    <a:lnTo>
                      <a:pt x="37648" y="45350"/>
                    </a:lnTo>
                    <a:lnTo>
                      <a:pt x="40237" y="45483"/>
                    </a:lnTo>
                    <a:lnTo>
                      <a:pt x="42827" y="45549"/>
                    </a:lnTo>
                    <a:lnTo>
                      <a:pt x="45350" y="45549"/>
                    </a:lnTo>
                    <a:lnTo>
                      <a:pt x="47939" y="45416"/>
                    </a:lnTo>
                    <a:lnTo>
                      <a:pt x="50462" y="45217"/>
                    </a:lnTo>
                    <a:lnTo>
                      <a:pt x="52986" y="44885"/>
                    </a:lnTo>
                    <a:lnTo>
                      <a:pt x="55442" y="44487"/>
                    </a:lnTo>
                    <a:lnTo>
                      <a:pt x="57899" y="43956"/>
                    </a:lnTo>
                    <a:lnTo>
                      <a:pt x="60289" y="43292"/>
                    </a:lnTo>
                    <a:lnTo>
                      <a:pt x="62680" y="42561"/>
                    </a:lnTo>
                    <a:lnTo>
                      <a:pt x="65003" y="41698"/>
                    </a:lnTo>
                    <a:lnTo>
                      <a:pt x="67261" y="40702"/>
                    </a:lnTo>
                    <a:lnTo>
                      <a:pt x="69518" y="39640"/>
                    </a:lnTo>
                    <a:lnTo>
                      <a:pt x="71643" y="38445"/>
                    </a:lnTo>
                    <a:lnTo>
                      <a:pt x="73768" y="37117"/>
                    </a:lnTo>
                    <a:lnTo>
                      <a:pt x="75760" y="35656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53" name="Google Shape;4453;g34ed79b00d1_0_4408"/>
              <p:cNvSpPr/>
              <p:nvPr/>
            </p:nvSpPr>
            <p:spPr>
              <a:xfrm>
                <a:off x="1379850" y="1665650"/>
                <a:ext cx="903025" cy="2486600"/>
              </a:xfrm>
              <a:custGeom>
                <a:rect b="b" l="l" r="r" t="t"/>
                <a:pathLst>
                  <a:path extrusionOk="0" h="99464" w="36121">
                    <a:moveTo>
                      <a:pt x="17396" y="1"/>
                    </a:moveTo>
                    <a:lnTo>
                      <a:pt x="16267" y="1395"/>
                    </a:lnTo>
                    <a:lnTo>
                      <a:pt x="15139" y="2789"/>
                    </a:lnTo>
                    <a:lnTo>
                      <a:pt x="14076" y="4184"/>
                    </a:lnTo>
                    <a:lnTo>
                      <a:pt x="13080" y="5644"/>
                    </a:lnTo>
                    <a:lnTo>
                      <a:pt x="12084" y="7105"/>
                    </a:lnTo>
                    <a:lnTo>
                      <a:pt x="11155" y="8566"/>
                    </a:lnTo>
                    <a:lnTo>
                      <a:pt x="10225" y="10027"/>
                    </a:lnTo>
                    <a:lnTo>
                      <a:pt x="9362" y="11554"/>
                    </a:lnTo>
                    <a:lnTo>
                      <a:pt x="8565" y="13081"/>
                    </a:lnTo>
                    <a:lnTo>
                      <a:pt x="7768" y="14608"/>
                    </a:lnTo>
                    <a:lnTo>
                      <a:pt x="6972" y="16135"/>
                    </a:lnTo>
                    <a:lnTo>
                      <a:pt x="6308" y="17662"/>
                    </a:lnTo>
                    <a:lnTo>
                      <a:pt x="5644" y="19256"/>
                    </a:lnTo>
                    <a:lnTo>
                      <a:pt x="4980" y="20849"/>
                    </a:lnTo>
                    <a:lnTo>
                      <a:pt x="3851" y="24037"/>
                    </a:lnTo>
                    <a:lnTo>
                      <a:pt x="2789" y="27290"/>
                    </a:lnTo>
                    <a:lnTo>
                      <a:pt x="1992" y="30543"/>
                    </a:lnTo>
                    <a:lnTo>
                      <a:pt x="1262" y="33863"/>
                    </a:lnTo>
                    <a:lnTo>
                      <a:pt x="730" y="37183"/>
                    </a:lnTo>
                    <a:lnTo>
                      <a:pt x="332" y="40503"/>
                    </a:lnTo>
                    <a:lnTo>
                      <a:pt x="66" y="43823"/>
                    </a:lnTo>
                    <a:lnTo>
                      <a:pt x="0" y="47209"/>
                    </a:lnTo>
                    <a:lnTo>
                      <a:pt x="66" y="50529"/>
                    </a:lnTo>
                    <a:lnTo>
                      <a:pt x="266" y="53849"/>
                    </a:lnTo>
                    <a:lnTo>
                      <a:pt x="664" y="57169"/>
                    </a:lnTo>
                    <a:lnTo>
                      <a:pt x="1195" y="60489"/>
                    </a:lnTo>
                    <a:lnTo>
                      <a:pt x="1859" y="63809"/>
                    </a:lnTo>
                    <a:lnTo>
                      <a:pt x="2656" y="67062"/>
                    </a:lnTo>
                    <a:lnTo>
                      <a:pt x="3652" y="70316"/>
                    </a:lnTo>
                    <a:lnTo>
                      <a:pt x="4781" y="73503"/>
                    </a:lnTo>
                    <a:lnTo>
                      <a:pt x="6042" y="76623"/>
                    </a:lnTo>
                    <a:lnTo>
                      <a:pt x="6773" y="78150"/>
                    </a:lnTo>
                    <a:lnTo>
                      <a:pt x="7503" y="79678"/>
                    </a:lnTo>
                    <a:lnTo>
                      <a:pt x="8233" y="81205"/>
                    </a:lnTo>
                    <a:lnTo>
                      <a:pt x="9030" y="82732"/>
                    </a:lnTo>
                    <a:lnTo>
                      <a:pt x="9893" y="84259"/>
                    </a:lnTo>
                    <a:lnTo>
                      <a:pt x="10823" y="85720"/>
                    </a:lnTo>
                    <a:lnTo>
                      <a:pt x="11686" y="87180"/>
                    </a:lnTo>
                    <a:lnTo>
                      <a:pt x="12682" y="88641"/>
                    </a:lnTo>
                    <a:lnTo>
                      <a:pt x="13678" y="90036"/>
                    </a:lnTo>
                    <a:lnTo>
                      <a:pt x="14674" y="91430"/>
                    </a:lnTo>
                    <a:lnTo>
                      <a:pt x="15803" y="92824"/>
                    </a:lnTo>
                    <a:lnTo>
                      <a:pt x="16865" y="94219"/>
                    </a:lnTo>
                    <a:lnTo>
                      <a:pt x="17994" y="95546"/>
                    </a:lnTo>
                    <a:lnTo>
                      <a:pt x="19189" y="96874"/>
                    </a:lnTo>
                    <a:lnTo>
                      <a:pt x="20450" y="98202"/>
                    </a:lnTo>
                    <a:lnTo>
                      <a:pt x="21712" y="99464"/>
                    </a:lnTo>
                    <a:lnTo>
                      <a:pt x="22243" y="97339"/>
                    </a:lnTo>
                    <a:lnTo>
                      <a:pt x="22907" y="95215"/>
                    </a:lnTo>
                    <a:lnTo>
                      <a:pt x="23637" y="93090"/>
                    </a:lnTo>
                    <a:lnTo>
                      <a:pt x="24368" y="90965"/>
                    </a:lnTo>
                    <a:lnTo>
                      <a:pt x="25165" y="88907"/>
                    </a:lnTo>
                    <a:lnTo>
                      <a:pt x="26028" y="86782"/>
                    </a:lnTo>
                    <a:lnTo>
                      <a:pt x="26891" y="84657"/>
                    </a:lnTo>
                    <a:lnTo>
                      <a:pt x="27820" y="82599"/>
                    </a:lnTo>
                    <a:lnTo>
                      <a:pt x="29746" y="78482"/>
                    </a:lnTo>
                    <a:lnTo>
                      <a:pt x="31804" y="74432"/>
                    </a:lnTo>
                    <a:lnTo>
                      <a:pt x="33929" y="70515"/>
                    </a:lnTo>
                    <a:lnTo>
                      <a:pt x="36120" y="66730"/>
                    </a:lnTo>
                    <a:lnTo>
                      <a:pt x="34460" y="64937"/>
                    </a:lnTo>
                    <a:lnTo>
                      <a:pt x="32867" y="63145"/>
                    </a:lnTo>
                    <a:lnTo>
                      <a:pt x="31273" y="61285"/>
                    </a:lnTo>
                    <a:lnTo>
                      <a:pt x="29812" y="59360"/>
                    </a:lnTo>
                    <a:lnTo>
                      <a:pt x="28418" y="57434"/>
                    </a:lnTo>
                    <a:lnTo>
                      <a:pt x="27156" y="55442"/>
                    </a:lnTo>
                    <a:lnTo>
                      <a:pt x="25895" y="53384"/>
                    </a:lnTo>
                    <a:lnTo>
                      <a:pt x="24700" y="51392"/>
                    </a:lnTo>
                    <a:lnTo>
                      <a:pt x="23571" y="49268"/>
                    </a:lnTo>
                    <a:lnTo>
                      <a:pt x="22509" y="47209"/>
                    </a:lnTo>
                    <a:lnTo>
                      <a:pt x="21579" y="45085"/>
                    </a:lnTo>
                    <a:lnTo>
                      <a:pt x="20650" y="42960"/>
                    </a:lnTo>
                    <a:lnTo>
                      <a:pt x="19853" y="40769"/>
                    </a:lnTo>
                    <a:lnTo>
                      <a:pt x="19056" y="38578"/>
                    </a:lnTo>
                    <a:lnTo>
                      <a:pt x="18392" y="36386"/>
                    </a:lnTo>
                    <a:lnTo>
                      <a:pt x="17728" y="34195"/>
                    </a:lnTo>
                    <a:lnTo>
                      <a:pt x="17197" y="32004"/>
                    </a:lnTo>
                    <a:lnTo>
                      <a:pt x="16732" y="29813"/>
                    </a:lnTo>
                    <a:lnTo>
                      <a:pt x="16267" y="27622"/>
                    </a:lnTo>
                    <a:lnTo>
                      <a:pt x="15935" y="25364"/>
                    </a:lnTo>
                    <a:lnTo>
                      <a:pt x="15670" y="23173"/>
                    </a:lnTo>
                    <a:lnTo>
                      <a:pt x="15471" y="20982"/>
                    </a:lnTo>
                    <a:lnTo>
                      <a:pt x="15338" y="18791"/>
                    </a:lnTo>
                    <a:lnTo>
                      <a:pt x="15271" y="16600"/>
                    </a:lnTo>
                    <a:lnTo>
                      <a:pt x="15338" y="14475"/>
                    </a:lnTo>
                    <a:lnTo>
                      <a:pt x="15404" y="12351"/>
                    </a:lnTo>
                    <a:lnTo>
                      <a:pt x="15537" y="10226"/>
                    </a:lnTo>
                    <a:lnTo>
                      <a:pt x="15803" y="8101"/>
                    </a:lnTo>
                    <a:lnTo>
                      <a:pt x="16068" y="6043"/>
                    </a:lnTo>
                    <a:lnTo>
                      <a:pt x="16467" y="3985"/>
                    </a:lnTo>
                    <a:lnTo>
                      <a:pt x="16865" y="1993"/>
                    </a:lnTo>
                    <a:lnTo>
                      <a:pt x="1739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54" name="Google Shape;4454;g34ed79b00d1_0_4408"/>
              <p:cNvSpPr/>
              <p:nvPr/>
            </p:nvSpPr>
            <p:spPr>
              <a:xfrm>
                <a:off x="1379850" y="1665650"/>
                <a:ext cx="903025" cy="2486600"/>
              </a:xfrm>
              <a:custGeom>
                <a:rect b="b" l="l" r="r" t="t"/>
                <a:pathLst>
                  <a:path extrusionOk="0" fill="none" h="99464" w="36121">
                    <a:moveTo>
                      <a:pt x="36120" y="66730"/>
                    </a:moveTo>
                    <a:lnTo>
                      <a:pt x="36120" y="66730"/>
                    </a:lnTo>
                    <a:lnTo>
                      <a:pt x="34460" y="64937"/>
                    </a:lnTo>
                    <a:lnTo>
                      <a:pt x="32867" y="63145"/>
                    </a:lnTo>
                    <a:lnTo>
                      <a:pt x="31273" y="61285"/>
                    </a:lnTo>
                    <a:lnTo>
                      <a:pt x="29812" y="59360"/>
                    </a:lnTo>
                    <a:lnTo>
                      <a:pt x="28418" y="57434"/>
                    </a:lnTo>
                    <a:lnTo>
                      <a:pt x="27156" y="55442"/>
                    </a:lnTo>
                    <a:lnTo>
                      <a:pt x="25895" y="53384"/>
                    </a:lnTo>
                    <a:lnTo>
                      <a:pt x="24700" y="51392"/>
                    </a:lnTo>
                    <a:lnTo>
                      <a:pt x="23571" y="49268"/>
                    </a:lnTo>
                    <a:lnTo>
                      <a:pt x="22509" y="47209"/>
                    </a:lnTo>
                    <a:lnTo>
                      <a:pt x="21579" y="45085"/>
                    </a:lnTo>
                    <a:lnTo>
                      <a:pt x="20650" y="42960"/>
                    </a:lnTo>
                    <a:lnTo>
                      <a:pt x="19853" y="40769"/>
                    </a:lnTo>
                    <a:lnTo>
                      <a:pt x="19056" y="38578"/>
                    </a:lnTo>
                    <a:lnTo>
                      <a:pt x="18392" y="36386"/>
                    </a:lnTo>
                    <a:lnTo>
                      <a:pt x="17728" y="34195"/>
                    </a:lnTo>
                    <a:lnTo>
                      <a:pt x="17197" y="32004"/>
                    </a:lnTo>
                    <a:lnTo>
                      <a:pt x="16732" y="29813"/>
                    </a:lnTo>
                    <a:lnTo>
                      <a:pt x="16267" y="27622"/>
                    </a:lnTo>
                    <a:lnTo>
                      <a:pt x="15935" y="25364"/>
                    </a:lnTo>
                    <a:lnTo>
                      <a:pt x="15670" y="23173"/>
                    </a:lnTo>
                    <a:lnTo>
                      <a:pt x="15471" y="20982"/>
                    </a:lnTo>
                    <a:lnTo>
                      <a:pt x="15338" y="18791"/>
                    </a:lnTo>
                    <a:lnTo>
                      <a:pt x="15271" y="16600"/>
                    </a:lnTo>
                    <a:lnTo>
                      <a:pt x="15338" y="14475"/>
                    </a:lnTo>
                    <a:lnTo>
                      <a:pt x="15404" y="12351"/>
                    </a:lnTo>
                    <a:lnTo>
                      <a:pt x="15537" y="10226"/>
                    </a:lnTo>
                    <a:lnTo>
                      <a:pt x="15803" y="8101"/>
                    </a:lnTo>
                    <a:lnTo>
                      <a:pt x="16068" y="6043"/>
                    </a:lnTo>
                    <a:lnTo>
                      <a:pt x="16467" y="3985"/>
                    </a:lnTo>
                    <a:lnTo>
                      <a:pt x="16865" y="1993"/>
                    </a:lnTo>
                    <a:lnTo>
                      <a:pt x="17396" y="1"/>
                    </a:lnTo>
                    <a:lnTo>
                      <a:pt x="17396" y="1"/>
                    </a:lnTo>
                    <a:lnTo>
                      <a:pt x="16267" y="1395"/>
                    </a:lnTo>
                    <a:lnTo>
                      <a:pt x="15139" y="2789"/>
                    </a:lnTo>
                    <a:lnTo>
                      <a:pt x="14076" y="4184"/>
                    </a:lnTo>
                    <a:lnTo>
                      <a:pt x="13080" y="5644"/>
                    </a:lnTo>
                    <a:lnTo>
                      <a:pt x="12084" y="7105"/>
                    </a:lnTo>
                    <a:lnTo>
                      <a:pt x="11155" y="8566"/>
                    </a:lnTo>
                    <a:lnTo>
                      <a:pt x="10225" y="10027"/>
                    </a:lnTo>
                    <a:lnTo>
                      <a:pt x="9362" y="11554"/>
                    </a:lnTo>
                    <a:lnTo>
                      <a:pt x="8565" y="13081"/>
                    </a:lnTo>
                    <a:lnTo>
                      <a:pt x="7768" y="14608"/>
                    </a:lnTo>
                    <a:lnTo>
                      <a:pt x="6972" y="16135"/>
                    </a:lnTo>
                    <a:lnTo>
                      <a:pt x="6308" y="17662"/>
                    </a:lnTo>
                    <a:lnTo>
                      <a:pt x="5644" y="19256"/>
                    </a:lnTo>
                    <a:lnTo>
                      <a:pt x="4980" y="20849"/>
                    </a:lnTo>
                    <a:lnTo>
                      <a:pt x="3851" y="24037"/>
                    </a:lnTo>
                    <a:lnTo>
                      <a:pt x="2789" y="27290"/>
                    </a:lnTo>
                    <a:lnTo>
                      <a:pt x="1992" y="30543"/>
                    </a:lnTo>
                    <a:lnTo>
                      <a:pt x="1262" y="33863"/>
                    </a:lnTo>
                    <a:lnTo>
                      <a:pt x="730" y="37183"/>
                    </a:lnTo>
                    <a:lnTo>
                      <a:pt x="332" y="40503"/>
                    </a:lnTo>
                    <a:lnTo>
                      <a:pt x="66" y="43823"/>
                    </a:lnTo>
                    <a:lnTo>
                      <a:pt x="0" y="47209"/>
                    </a:lnTo>
                    <a:lnTo>
                      <a:pt x="66" y="50529"/>
                    </a:lnTo>
                    <a:lnTo>
                      <a:pt x="266" y="53849"/>
                    </a:lnTo>
                    <a:lnTo>
                      <a:pt x="664" y="57169"/>
                    </a:lnTo>
                    <a:lnTo>
                      <a:pt x="1195" y="60489"/>
                    </a:lnTo>
                    <a:lnTo>
                      <a:pt x="1859" y="63809"/>
                    </a:lnTo>
                    <a:lnTo>
                      <a:pt x="2656" y="67062"/>
                    </a:lnTo>
                    <a:lnTo>
                      <a:pt x="3652" y="70316"/>
                    </a:lnTo>
                    <a:lnTo>
                      <a:pt x="4781" y="73503"/>
                    </a:lnTo>
                    <a:lnTo>
                      <a:pt x="6042" y="76623"/>
                    </a:lnTo>
                    <a:lnTo>
                      <a:pt x="6773" y="78150"/>
                    </a:lnTo>
                    <a:lnTo>
                      <a:pt x="7503" y="79678"/>
                    </a:lnTo>
                    <a:lnTo>
                      <a:pt x="8233" y="81205"/>
                    </a:lnTo>
                    <a:lnTo>
                      <a:pt x="9030" y="82732"/>
                    </a:lnTo>
                    <a:lnTo>
                      <a:pt x="9893" y="84259"/>
                    </a:lnTo>
                    <a:lnTo>
                      <a:pt x="10823" y="85720"/>
                    </a:lnTo>
                    <a:lnTo>
                      <a:pt x="11686" y="87180"/>
                    </a:lnTo>
                    <a:lnTo>
                      <a:pt x="12682" y="88641"/>
                    </a:lnTo>
                    <a:lnTo>
                      <a:pt x="13678" y="90036"/>
                    </a:lnTo>
                    <a:lnTo>
                      <a:pt x="14674" y="91430"/>
                    </a:lnTo>
                    <a:lnTo>
                      <a:pt x="15803" y="92824"/>
                    </a:lnTo>
                    <a:lnTo>
                      <a:pt x="16865" y="94219"/>
                    </a:lnTo>
                    <a:lnTo>
                      <a:pt x="17994" y="95546"/>
                    </a:lnTo>
                    <a:lnTo>
                      <a:pt x="19189" y="96874"/>
                    </a:lnTo>
                    <a:lnTo>
                      <a:pt x="20450" y="98202"/>
                    </a:lnTo>
                    <a:lnTo>
                      <a:pt x="21712" y="99464"/>
                    </a:lnTo>
                    <a:lnTo>
                      <a:pt x="21712" y="99464"/>
                    </a:lnTo>
                    <a:lnTo>
                      <a:pt x="22243" y="97339"/>
                    </a:lnTo>
                    <a:lnTo>
                      <a:pt x="22907" y="95215"/>
                    </a:lnTo>
                    <a:lnTo>
                      <a:pt x="23637" y="93090"/>
                    </a:lnTo>
                    <a:lnTo>
                      <a:pt x="24368" y="90965"/>
                    </a:lnTo>
                    <a:lnTo>
                      <a:pt x="25165" y="88907"/>
                    </a:lnTo>
                    <a:lnTo>
                      <a:pt x="26028" y="86782"/>
                    </a:lnTo>
                    <a:lnTo>
                      <a:pt x="26891" y="84657"/>
                    </a:lnTo>
                    <a:lnTo>
                      <a:pt x="27820" y="82599"/>
                    </a:lnTo>
                    <a:lnTo>
                      <a:pt x="29746" y="78482"/>
                    </a:lnTo>
                    <a:lnTo>
                      <a:pt x="31804" y="74432"/>
                    </a:lnTo>
                    <a:lnTo>
                      <a:pt x="33929" y="70515"/>
                    </a:lnTo>
                    <a:lnTo>
                      <a:pt x="36120" y="6673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55" name="Google Shape;4455;g34ed79b00d1_0_4408"/>
              <p:cNvSpPr/>
              <p:nvPr/>
            </p:nvSpPr>
            <p:spPr>
              <a:xfrm>
                <a:off x="3318625" y="1974400"/>
                <a:ext cx="888100" cy="627475"/>
              </a:xfrm>
              <a:custGeom>
                <a:rect b="b" l="l" r="r" t="t"/>
                <a:pathLst>
                  <a:path extrusionOk="0" h="25099" w="35524">
                    <a:moveTo>
                      <a:pt x="20783" y="1"/>
                    </a:moveTo>
                    <a:lnTo>
                      <a:pt x="18260" y="1727"/>
                    </a:lnTo>
                    <a:lnTo>
                      <a:pt x="15737" y="3520"/>
                    </a:lnTo>
                    <a:lnTo>
                      <a:pt x="13148" y="5445"/>
                    </a:lnTo>
                    <a:lnTo>
                      <a:pt x="10558" y="7437"/>
                    </a:lnTo>
                    <a:lnTo>
                      <a:pt x="7902" y="9495"/>
                    </a:lnTo>
                    <a:lnTo>
                      <a:pt x="5313" y="11687"/>
                    </a:lnTo>
                    <a:lnTo>
                      <a:pt x="2657" y="13944"/>
                    </a:lnTo>
                    <a:lnTo>
                      <a:pt x="1" y="16334"/>
                    </a:lnTo>
                    <a:lnTo>
                      <a:pt x="1063" y="17131"/>
                    </a:lnTo>
                    <a:lnTo>
                      <a:pt x="2126" y="17928"/>
                    </a:lnTo>
                    <a:lnTo>
                      <a:pt x="3188" y="18725"/>
                    </a:lnTo>
                    <a:lnTo>
                      <a:pt x="4250" y="19389"/>
                    </a:lnTo>
                    <a:lnTo>
                      <a:pt x="5379" y="20053"/>
                    </a:lnTo>
                    <a:lnTo>
                      <a:pt x="6508" y="20717"/>
                    </a:lnTo>
                    <a:lnTo>
                      <a:pt x="7637" y="21314"/>
                    </a:lnTo>
                    <a:lnTo>
                      <a:pt x="8765" y="21845"/>
                    </a:lnTo>
                    <a:lnTo>
                      <a:pt x="9894" y="22310"/>
                    </a:lnTo>
                    <a:lnTo>
                      <a:pt x="11089" y="22775"/>
                    </a:lnTo>
                    <a:lnTo>
                      <a:pt x="12218" y="23173"/>
                    </a:lnTo>
                    <a:lnTo>
                      <a:pt x="13413" y="23572"/>
                    </a:lnTo>
                    <a:lnTo>
                      <a:pt x="14542" y="23904"/>
                    </a:lnTo>
                    <a:lnTo>
                      <a:pt x="15737" y="24169"/>
                    </a:lnTo>
                    <a:lnTo>
                      <a:pt x="18061" y="24634"/>
                    </a:lnTo>
                    <a:lnTo>
                      <a:pt x="20451" y="24966"/>
                    </a:lnTo>
                    <a:lnTo>
                      <a:pt x="22709" y="25099"/>
                    </a:lnTo>
                    <a:lnTo>
                      <a:pt x="25033" y="25099"/>
                    </a:lnTo>
                    <a:lnTo>
                      <a:pt x="26161" y="25032"/>
                    </a:lnTo>
                    <a:lnTo>
                      <a:pt x="27224" y="24900"/>
                    </a:lnTo>
                    <a:lnTo>
                      <a:pt x="28353" y="24767"/>
                    </a:lnTo>
                    <a:lnTo>
                      <a:pt x="29415" y="24568"/>
                    </a:lnTo>
                    <a:lnTo>
                      <a:pt x="30477" y="24302"/>
                    </a:lnTo>
                    <a:lnTo>
                      <a:pt x="31540" y="24103"/>
                    </a:lnTo>
                    <a:lnTo>
                      <a:pt x="32536" y="23771"/>
                    </a:lnTo>
                    <a:lnTo>
                      <a:pt x="33532" y="23439"/>
                    </a:lnTo>
                    <a:lnTo>
                      <a:pt x="34527" y="23040"/>
                    </a:lnTo>
                    <a:lnTo>
                      <a:pt x="35523" y="22642"/>
                    </a:lnTo>
                    <a:lnTo>
                      <a:pt x="33996" y="19654"/>
                    </a:lnTo>
                    <a:lnTo>
                      <a:pt x="32403" y="16666"/>
                    </a:lnTo>
                    <a:lnTo>
                      <a:pt x="30743" y="13745"/>
                    </a:lnTo>
                    <a:lnTo>
                      <a:pt x="28950" y="10890"/>
                    </a:lnTo>
                    <a:lnTo>
                      <a:pt x="27025" y="8035"/>
                    </a:lnTo>
                    <a:lnTo>
                      <a:pt x="25033" y="5312"/>
                    </a:lnTo>
                    <a:lnTo>
                      <a:pt x="22974" y="2657"/>
                    </a:lnTo>
                    <a:lnTo>
                      <a:pt x="2078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56" name="Google Shape;4456;g34ed79b00d1_0_4408"/>
              <p:cNvSpPr/>
              <p:nvPr/>
            </p:nvSpPr>
            <p:spPr>
              <a:xfrm>
                <a:off x="3318625" y="1974400"/>
                <a:ext cx="888100" cy="627475"/>
              </a:xfrm>
              <a:custGeom>
                <a:rect b="b" l="l" r="r" t="t"/>
                <a:pathLst>
                  <a:path extrusionOk="0" fill="none" h="25099" w="35524">
                    <a:moveTo>
                      <a:pt x="35523" y="22642"/>
                    </a:moveTo>
                    <a:lnTo>
                      <a:pt x="35523" y="22642"/>
                    </a:lnTo>
                    <a:lnTo>
                      <a:pt x="33996" y="19654"/>
                    </a:lnTo>
                    <a:lnTo>
                      <a:pt x="32403" y="16666"/>
                    </a:lnTo>
                    <a:lnTo>
                      <a:pt x="30743" y="13745"/>
                    </a:lnTo>
                    <a:lnTo>
                      <a:pt x="28950" y="10890"/>
                    </a:lnTo>
                    <a:lnTo>
                      <a:pt x="27025" y="8035"/>
                    </a:lnTo>
                    <a:lnTo>
                      <a:pt x="25033" y="5312"/>
                    </a:lnTo>
                    <a:lnTo>
                      <a:pt x="22974" y="2657"/>
                    </a:lnTo>
                    <a:lnTo>
                      <a:pt x="20783" y="1"/>
                    </a:lnTo>
                    <a:lnTo>
                      <a:pt x="20783" y="1"/>
                    </a:lnTo>
                    <a:lnTo>
                      <a:pt x="18260" y="1727"/>
                    </a:lnTo>
                    <a:lnTo>
                      <a:pt x="15737" y="3520"/>
                    </a:lnTo>
                    <a:lnTo>
                      <a:pt x="13148" y="5445"/>
                    </a:lnTo>
                    <a:lnTo>
                      <a:pt x="10558" y="7437"/>
                    </a:lnTo>
                    <a:lnTo>
                      <a:pt x="7902" y="9495"/>
                    </a:lnTo>
                    <a:lnTo>
                      <a:pt x="5313" y="11687"/>
                    </a:lnTo>
                    <a:lnTo>
                      <a:pt x="2657" y="13944"/>
                    </a:lnTo>
                    <a:lnTo>
                      <a:pt x="1" y="16334"/>
                    </a:lnTo>
                    <a:lnTo>
                      <a:pt x="1" y="16334"/>
                    </a:lnTo>
                    <a:lnTo>
                      <a:pt x="1063" y="17131"/>
                    </a:lnTo>
                    <a:lnTo>
                      <a:pt x="2126" y="17928"/>
                    </a:lnTo>
                    <a:lnTo>
                      <a:pt x="3188" y="18725"/>
                    </a:lnTo>
                    <a:lnTo>
                      <a:pt x="4250" y="19389"/>
                    </a:lnTo>
                    <a:lnTo>
                      <a:pt x="5379" y="20053"/>
                    </a:lnTo>
                    <a:lnTo>
                      <a:pt x="6508" y="20717"/>
                    </a:lnTo>
                    <a:lnTo>
                      <a:pt x="7637" y="21314"/>
                    </a:lnTo>
                    <a:lnTo>
                      <a:pt x="8765" y="21845"/>
                    </a:lnTo>
                    <a:lnTo>
                      <a:pt x="9894" y="22310"/>
                    </a:lnTo>
                    <a:lnTo>
                      <a:pt x="11089" y="22775"/>
                    </a:lnTo>
                    <a:lnTo>
                      <a:pt x="12218" y="23173"/>
                    </a:lnTo>
                    <a:lnTo>
                      <a:pt x="13413" y="23572"/>
                    </a:lnTo>
                    <a:lnTo>
                      <a:pt x="14542" y="23904"/>
                    </a:lnTo>
                    <a:lnTo>
                      <a:pt x="15737" y="24169"/>
                    </a:lnTo>
                    <a:lnTo>
                      <a:pt x="18061" y="24634"/>
                    </a:lnTo>
                    <a:lnTo>
                      <a:pt x="20451" y="24966"/>
                    </a:lnTo>
                    <a:lnTo>
                      <a:pt x="22709" y="25099"/>
                    </a:lnTo>
                    <a:lnTo>
                      <a:pt x="25033" y="25099"/>
                    </a:lnTo>
                    <a:lnTo>
                      <a:pt x="26161" y="25032"/>
                    </a:lnTo>
                    <a:lnTo>
                      <a:pt x="27224" y="24900"/>
                    </a:lnTo>
                    <a:lnTo>
                      <a:pt x="28353" y="24767"/>
                    </a:lnTo>
                    <a:lnTo>
                      <a:pt x="29415" y="24568"/>
                    </a:lnTo>
                    <a:lnTo>
                      <a:pt x="30477" y="24302"/>
                    </a:lnTo>
                    <a:lnTo>
                      <a:pt x="31540" y="24103"/>
                    </a:lnTo>
                    <a:lnTo>
                      <a:pt x="32536" y="23771"/>
                    </a:lnTo>
                    <a:lnTo>
                      <a:pt x="33532" y="23439"/>
                    </a:lnTo>
                    <a:lnTo>
                      <a:pt x="34527" y="23040"/>
                    </a:lnTo>
                    <a:lnTo>
                      <a:pt x="35523" y="22642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57" name="Google Shape;4457;g34ed79b00d1_0_4408"/>
              <p:cNvSpPr/>
              <p:nvPr/>
            </p:nvSpPr>
            <p:spPr>
              <a:xfrm>
                <a:off x="3302025" y="1225775"/>
                <a:ext cx="962800" cy="464800"/>
              </a:xfrm>
              <a:custGeom>
                <a:rect b="b" l="l" r="r" t="t"/>
                <a:pathLst>
                  <a:path extrusionOk="0" h="18592" w="38512">
                    <a:moveTo>
                      <a:pt x="12683" y="0"/>
                    </a:moveTo>
                    <a:lnTo>
                      <a:pt x="11421" y="67"/>
                    </a:lnTo>
                    <a:lnTo>
                      <a:pt x="10226" y="200"/>
                    </a:lnTo>
                    <a:lnTo>
                      <a:pt x="9031" y="332"/>
                    </a:lnTo>
                    <a:lnTo>
                      <a:pt x="7836" y="532"/>
                    </a:lnTo>
                    <a:lnTo>
                      <a:pt x="6707" y="797"/>
                    </a:lnTo>
                    <a:lnTo>
                      <a:pt x="5578" y="1063"/>
                    </a:lnTo>
                    <a:lnTo>
                      <a:pt x="4516" y="1328"/>
                    </a:lnTo>
                    <a:lnTo>
                      <a:pt x="3520" y="1727"/>
                    </a:lnTo>
                    <a:lnTo>
                      <a:pt x="2590" y="2059"/>
                    </a:lnTo>
                    <a:lnTo>
                      <a:pt x="1661" y="2457"/>
                    </a:lnTo>
                    <a:lnTo>
                      <a:pt x="798" y="2922"/>
                    </a:lnTo>
                    <a:lnTo>
                      <a:pt x="1" y="3387"/>
                    </a:lnTo>
                    <a:lnTo>
                      <a:pt x="3055" y="4781"/>
                    </a:lnTo>
                    <a:lnTo>
                      <a:pt x="6043" y="6375"/>
                    </a:lnTo>
                    <a:lnTo>
                      <a:pt x="8965" y="8034"/>
                    </a:lnTo>
                    <a:lnTo>
                      <a:pt x="11820" y="9894"/>
                    </a:lnTo>
                    <a:lnTo>
                      <a:pt x="14608" y="11886"/>
                    </a:lnTo>
                    <a:lnTo>
                      <a:pt x="17331" y="13944"/>
                    </a:lnTo>
                    <a:lnTo>
                      <a:pt x="19987" y="16201"/>
                    </a:lnTo>
                    <a:lnTo>
                      <a:pt x="22576" y="18592"/>
                    </a:lnTo>
                    <a:lnTo>
                      <a:pt x="24435" y="17264"/>
                    </a:lnTo>
                    <a:lnTo>
                      <a:pt x="26427" y="16002"/>
                    </a:lnTo>
                    <a:lnTo>
                      <a:pt x="28485" y="14741"/>
                    </a:lnTo>
                    <a:lnTo>
                      <a:pt x="30544" y="13545"/>
                    </a:lnTo>
                    <a:lnTo>
                      <a:pt x="32668" y="12417"/>
                    </a:lnTo>
                    <a:lnTo>
                      <a:pt x="34727" y="11354"/>
                    </a:lnTo>
                    <a:lnTo>
                      <a:pt x="36719" y="10491"/>
                    </a:lnTo>
                    <a:lnTo>
                      <a:pt x="38511" y="9761"/>
                    </a:lnTo>
                    <a:lnTo>
                      <a:pt x="37449" y="8632"/>
                    </a:lnTo>
                    <a:lnTo>
                      <a:pt x="36254" y="7636"/>
                    </a:lnTo>
                    <a:lnTo>
                      <a:pt x="35059" y="6707"/>
                    </a:lnTo>
                    <a:lnTo>
                      <a:pt x="33864" y="5843"/>
                    </a:lnTo>
                    <a:lnTo>
                      <a:pt x="32602" y="5047"/>
                    </a:lnTo>
                    <a:lnTo>
                      <a:pt x="31340" y="4316"/>
                    </a:lnTo>
                    <a:lnTo>
                      <a:pt x="30079" y="3652"/>
                    </a:lnTo>
                    <a:lnTo>
                      <a:pt x="28751" y="3055"/>
                    </a:lnTo>
                    <a:lnTo>
                      <a:pt x="27423" y="2524"/>
                    </a:lnTo>
                    <a:lnTo>
                      <a:pt x="26095" y="1992"/>
                    </a:lnTo>
                    <a:lnTo>
                      <a:pt x="24701" y="1594"/>
                    </a:lnTo>
                    <a:lnTo>
                      <a:pt x="23373" y="1196"/>
                    </a:lnTo>
                    <a:lnTo>
                      <a:pt x="22045" y="864"/>
                    </a:lnTo>
                    <a:lnTo>
                      <a:pt x="20650" y="598"/>
                    </a:lnTo>
                    <a:lnTo>
                      <a:pt x="19323" y="399"/>
                    </a:lnTo>
                    <a:lnTo>
                      <a:pt x="17928" y="200"/>
                    </a:lnTo>
                    <a:lnTo>
                      <a:pt x="16600" y="67"/>
                    </a:lnTo>
                    <a:lnTo>
                      <a:pt x="1527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58" name="Google Shape;4458;g34ed79b00d1_0_4408"/>
              <p:cNvSpPr/>
              <p:nvPr/>
            </p:nvSpPr>
            <p:spPr>
              <a:xfrm>
                <a:off x="3302025" y="1225775"/>
                <a:ext cx="962800" cy="464800"/>
              </a:xfrm>
              <a:custGeom>
                <a:rect b="b" l="l" r="r" t="t"/>
                <a:pathLst>
                  <a:path extrusionOk="0" fill="none" h="18592" w="38512">
                    <a:moveTo>
                      <a:pt x="22576" y="18592"/>
                    </a:moveTo>
                    <a:lnTo>
                      <a:pt x="22576" y="18592"/>
                    </a:lnTo>
                    <a:lnTo>
                      <a:pt x="24435" y="17264"/>
                    </a:lnTo>
                    <a:lnTo>
                      <a:pt x="26427" y="16002"/>
                    </a:lnTo>
                    <a:lnTo>
                      <a:pt x="28485" y="14741"/>
                    </a:lnTo>
                    <a:lnTo>
                      <a:pt x="30544" y="13545"/>
                    </a:lnTo>
                    <a:lnTo>
                      <a:pt x="32668" y="12417"/>
                    </a:lnTo>
                    <a:lnTo>
                      <a:pt x="34727" y="11354"/>
                    </a:lnTo>
                    <a:lnTo>
                      <a:pt x="36719" y="10491"/>
                    </a:lnTo>
                    <a:lnTo>
                      <a:pt x="38511" y="9761"/>
                    </a:lnTo>
                    <a:lnTo>
                      <a:pt x="38511" y="9761"/>
                    </a:lnTo>
                    <a:lnTo>
                      <a:pt x="37449" y="8632"/>
                    </a:lnTo>
                    <a:lnTo>
                      <a:pt x="36254" y="7636"/>
                    </a:lnTo>
                    <a:lnTo>
                      <a:pt x="35059" y="6707"/>
                    </a:lnTo>
                    <a:lnTo>
                      <a:pt x="33864" y="5843"/>
                    </a:lnTo>
                    <a:lnTo>
                      <a:pt x="32602" y="5047"/>
                    </a:lnTo>
                    <a:lnTo>
                      <a:pt x="31340" y="4316"/>
                    </a:lnTo>
                    <a:lnTo>
                      <a:pt x="30079" y="3652"/>
                    </a:lnTo>
                    <a:lnTo>
                      <a:pt x="28751" y="3055"/>
                    </a:lnTo>
                    <a:lnTo>
                      <a:pt x="27423" y="2524"/>
                    </a:lnTo>
                    <a:lnTo>
                      <a:pt x="26095" y="1992"/>
                    </a:lnTo>
                    <a:lnTo>
                      <a:pt x="24701" y="1594"/>
                    </a:lnTo>
                    <a:lnTo>
                      <a:pt x="23373" y="1196"/>
                    </a:lnTo>
                    <a:lnTo>
                      <a:pt x="22045" y="864"/>
                    </a:lnTo>
                    <a:lnTo>
                      <a:pt x="20650" y="598"/>
                    </a:lnTo>
                    <a:lnTo>
                      <a:pt x="19323" y="399"/>
                    </a:lnTo>
                    <a:lnTo>
                      <a:pt x="17928" y="200"/>
                    </a:lnTo>
                    <a:lnTo>
                      <a:pt x="16600" y="67"/>
                    </a:lnTo>
                    <a:lnTo>
                      <a:pt x="15272" y="0"/>
                    </a:lnTo>
                    <a:lnTo>
                      <a:pt x="14011" y="0"/>
                    </a:lnTo>
                    <a:lnTo>
                      <a:pt x="12683" y="0"/>
                    </a:lnTo>
                    <a:lnTo>
                      <a:pt x="11421" y="67"/>
                    </a:lnTo>
                    <a:lnTo>
                      <a:pt x="10226" y="200"/>
                    </a:lnTo>
                    <a:lnTo>
                      <a:pt x="9031" y="332"/>
                    </a:lnTo>
                    <a:lnTo>
                      <a:pt x="7836" y="532"/>
                    </a:lnTo>
                    <a:lnTo>
                      <a:pt x="6707" y="797"/>
                    </a:lnTo>
                    <a:lnTo>
                      <a:pt x="5578" y="1063"/>
                    </a:lnTo>
                    <a:lnTo>
                      <a:pt x="4516" y="1328"/>
                    </a:lnTo>
                    <a:lnTo>
                      <a:pt x="3520" y="1727"/>
                    </a:lnTo>
                    <a:lnTo>
                      <a:pt x="2590" y="2059"/>
                    </a:lnTo>
                    <a:lnTo>
                      <a:pt x="1661" y="2457"/>
                    </a:lnTo>
                    <a:lnTo>
                      <a:pt x="798" y="2922"/>
                    </a:lnTo>
                    <a:lnTo>
                      <a:pt x="1" y="3387"/>
                    </a:lnTo>
                    <a:lnTo>
                      <a:pt x="1" y="3387"/>
                    </a:lnTo>
                    <a:lnTo>
                      <a:pt x="3055" y="4781"/>
                    </a:lnTo>
                    <a:lnTo>
                      <a:pt x="6043" y="6375"/>
                    </a:lnTo>
                    <a:lnTo>
                      <a:pt x="8965" y="8034"/>
                    </a:lnTo>
                    <a:lnTo>
                      <a:pt x="11820" y="9894"/>
                    </a:lnTo>
                    <a:lnTo>
                      <a:pt x="14608" y="11886"/>
                    </a:lnTo>
                    <a:lnTo>
                      <a:pt x="17331" y="13944"/>
                    </a:lnTo>
                    <a:lnTo>
                      <a:pt x="19987" y="16201"/>
                    </a:lnTo>
                    <a:lnTo>
                      <a:pt x="22576" y="18592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59" name="Google Shape;4459;g34ed79b00d1_0_4408"/>
              <p:cNvSpPr/>
              <p:nvPr/>
            </p:nvSpPr>
            <p:spPr>
              <a:xfrm>
                <a:off x="2108550" y="3483275"/>
                <a:ext cx="2365425" cy="1201825"/>
              </a:xfrm>
              <a:custGeom>
                <a:rect b="b" l="l" r="r" t="t"/>
                <a:pathLst>
                  <a:path extrusionOk="0" h="48073" w="94617">
                    <a:moveTo>
                      <a:pt x="13612" y="1"/>
                    </a:moveTo>
                    <a:lnTo>
                      <a:pt x="11952" y="2856"/>
                    </a:lnTo>
                    <a:lnTo>
                      <a:pt x="10425" y="5645"/>
                    </a:lnTo>
                    <a:lnTo>
                      <a:pt x="9097" y="8367"/>
                    </a:lnTo>
                    <a:lnTo>
                      <a:pt x="7835" y="10956"/>
                    </a:lnTo>
                    <a:lnTo>
                      <a:pt x="6706" y="13413"/>
                    </a:lnTo>
                    <a:lnTo>
                      <a:pt x="5644" y="15803"/>
                    </a:lnTo>
                    <a:lnTo>
                      <a:pt x="4715" y="18061"/>
                    </a:lnTo>
                    <a:lnTo>
                      <a:pt x="3851" y="20186"/>
                    </a:lnTo>
                    <a:lnTo>
                      <a:pt x="3121" y="22244"/>
                    </a:lnTo>
                    <a:lnTo>
                      <a:pt x="2457" y="24169"/>
                    </a:lnTo>
                    <a:lnTo>
                      <a:pt x="1859" y="25962"/>
                    </a:lnTo>
                    <a:lnTo>
                      <a:pt x="1395" y="27688"/>
                    </a:lnTo>
                    <a:lnTo>
                      <a:pt x="598" y="30743"/>
                    </a:lnTo>
                    <a:lnTo>
                      <a:pt x="0" y="33266"/>
                    </a:lnTo>
                    <a:lnTo>
                      <a:pt x="2590" y="35125"/>
                    </a:lnTo>
                    <a:lnTo>
                      <a:pt x="5179" y="36785"/>
                    </a:lnTo>
                    <a:lnTo>
                      <a:pt x="7835" y="38378"/>
                    </a:lnTo>
                    <a:lnTo>
                      <a:pt x="10558" y="39906"/>
                    </a:lnTo>
                    <a:lnTo>
                      <a:pt x="13280" y="41234"/>
                    </a:lnTo>
                    <a:lnTo>
                      <a:pt x="16135" y="42495"/>
                    </a:lnTo>
                    <a:lnTo>
                      <a:pt x="18924" y="43557"/>
                    </a:lnTo>
                    <a:lnTo>
                      <a:pt x="21779" y="44553"/>
                    </a:lnTo>
                    <a:lnTo>
                      <a:pt x="24700" y="45417"/>
                    </a:lnTo>
                    <a:lnTo>
                      <a:pt x="27622" y="46147"/>
                    </a:lnTo>
                    <a:lnTo>
                      <a:pt x="30543" y="46811"/>
                    </a:lnTo>
                    <a:lnTo>
                      <a:pt x="33531" y="47276"/>
                    </a:lnTo>
                    <a:lnTo>
                      <a:pt x="36519" y="47674"/>
                    </a:lnTo>
                    <a:lnTo>
                      <a:pt x="39507" y="47940"/>
                    </a:lnTo>
                    <a:lnTo>
                      <a:pt x="42495" y="48072"/>
                    </a:lnTo>
                    <a:lnTo>
                      <a:pt x="45482" y="48072"/>
                    </a:lnTo>
                    <a:lnTo>
                      <a:pt x="48470" y="47940"/>
                    </a:lnTo>
                    <a:lnTo>
                      <a:pt x="51458" y="47674"/>
                    </a:lnTo>
                    <a:lnTo>
                      <a:pt x="54446" y="47342"/>
                    </a:lnTo>
                    <a:lnTo>
                      <a:pt x="57434" y="46877"/>
                    </a:lnTo>
                    <a:lnTo>
                      <a:pt x="60355" y="46280"/>
                    </a:lnTo>
                    <a:lnTo>
                      <a:pt x="63277" y="45549"/>
                    </a:lnTo>
                    <a:lnTo>
                      <a:pt x="66198" y="44686"/>
                    </a:lnTo>
                    <a:lnTo>
                      <a:pt x="69053" y="43757"/>
                    </a:lnTo>
                    <a:lnTo>
                      <a:pt x="71909" y="42628"/>
                    </a:lnTo>
                    <a:lnTo>
                      <a:pt x="74697" y="41433"/>
                    </a:lnTo>
                    <a:lnTo>
                      <a:pt x="77486" y="40105"/>
                    </a:lnTo>
                    <a:lnTo>
                      <a:pt x="80142" y="38644"/>
                    </a:lnTo>
                    <a:lnTo>
                      <a:pt x="82864" y="37051"/>
                    </a:lnTo>
                    <a:lnTo>
                      <a:pt x="85454" y="35391"/>
                    </a:lnTo>
                    <a:lnTo>
                      <a:pt x="87977" y="33531"/>
                    </a:lnTo>
                    <a:lnTo>
                      <a:pt x="90500" y="31606"/>
                    </a:lnTo>
                    <a:lnTo>
                      <a:pt x="90965" y="30344"/>
                    </a:lnTo>
                    <a:lnTo>
                      <a:pt x="91429" y="29083"/>
                    </a:lnTo>
                    <a:lnTo>
                      <a:pt x="91894" y="27755"/>
                    </a:lnTo>
                    <a:lnTo>
                      <a:pt x="92292" y="26361"/>
                    </a:lnTo>
                    <a:lnTo>
                      <a:pt x="92956" y="23572"/>
                    </a:lnTo>
                    <a:lnTo>
                      <a:pt x="93554" y="20650"/>
                    </a:lnTo>
                    <a:lnTo>
                      <a:pt x="94019" y="17596"/>
                    </a:lnTo>
                    <a:lnTo>
                      <a:pt x="94351" y="14409"/>
                    </a:lnTo>
                    <a:lnTo>
                      <a:pt x="94550" y="11222"/>
                    </a:lnTo>
                    <a:lnTo>
                      <a:pt x="94616" y="7836"/>
                    </a:lnTo>
                    <a:lnTo>
                      <a:pt x="92226" y="9164"/>
                    </a:lnTo>
                    <a:lnTo>
                      <a:pt x="89769" y="10425"/>
                    </a:lnTo>
                    <a:lnTo>
                      <a:pt x="87313" y="11488"/>
                    </a:lnTo>
                    <a:lnTo>
                      <a:pt x="84790" y="12484"/>
                    </a:lnTo>
                    <a:lnTo>
                      <a:pt x="82267" y="13347"/>
                    </a:lnTo>
                    <a:lnTo>
                      <a:pt x="79677" y="14143"/>
                    </a:lnTo>
                    <a:lnTo>
                      <a:pt x="77088" y="14741"/>
                    </a:lnTo>
                    <a:lnTo>
                      <a:pt x="74432" y="15272"/>
                    </a:lnTo>
                    <a:lnTo>
                      <a:pt x="71776" y="15737"/>
                    </a:lnTo>
                    <a:lnTo>
                      <a:pt x="69053" y="16069"/>
                    </a:lnTo>
                    <a:lnTo>
                      <a:pt x="66398" y="16268"/>
                    </a:lnTo>
                    <a:lnTo>
                      <a:pt x="63675" y="16401"/>
                    </a:lnTo>
                    <a:lnTo>
                      <a:pt x="60953" y="16401"/>
                    </a:lnTo>
                    <a:lnTo>
                      <a:pt x="58231" y="16335"/>
                    </a:lnTo>
                    <a:lnTo>
                      <a:pt x="55508" y="16135"/>
                    </a:lnTo>
                    <a:lnTo>
                      <a:pt x="52786" y="15870"/>
                    </a:lnTo>
                    <a:lnTo>
                      <a:pt x="50064" y="15538"/>
                    </a:lnTo>
                    <a:lnTo>
                      <a:pt x="47408" y="15073"/>
                    </a:lnTo>
                    <a:lnTo>
                      <a:pt x="44752" y="14542"/>
                    </a:lnTo>
                    <a:lnTo>
                      <a:pt x="42096" y="13878"/>
                    </a:lnTo>
                    <a:lnTo>
                      <a:pt x="39440" y="13147"/>
                    </a:lnTo>
                    <a:lnTo>
                      <a:pt x="36851" y="12351"/>
                    </a:lnTo>
                    <a:lnTo>
                      <a:pt x="34328" y="11488"/>
                    </a:lnTo>
                    <a:lnTo>
                      <a:pt x="31805" y="10492"/>
                    </a:lnTo>
                    <a:lnTo>
                      <a:pt x="29348" y="9429"/>
                    </a:lnTo>
                    <a:lnTo>
                      <a:pt x="26891" y="8300"/>
                    </a:lnTo>
                    <a:lnTo>
                      <a:pt x="24567" y="7105"/>
                    </a:lnTo>
                    <a:lnTo>
                      <a:pt x="22243" y="5844"/>
                    </a:lnTo>
                    <a:lnTo>
                      <a:pt x="19986" y="4449"/>
                    </a:lnTo>
                    <a:lnTo>
                      <a:pt x="17795" y="3055"/>
                    </a:lnTo>
                    <a:lnTo>
                      <a:pt x="15670" y="1528"/>
                    </a:lnTo>
                    <a:lnTo>
                      <a:pt x="1361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60" name="Google Shape;4460;g34ed79b00d1_0_4408"/>
              <p:cNvSpPr/>
              <p:nvPr/>
            </p:nvSpPr>
            <p:spPr>
              <a:xfrm>
                <a:off x="2108550" y="3483275"/>
                <a:ext cx="2365425" cy="1201825"/>
              </a:xfrm>
              <a:custGeom>
                <a:rect b="b" l="l" r="r" t="t"/>
                <a:pathLst>
                  <a:path extrusionOk="0" fill="none" h="48073" w="94617">
                    <a:moveTo>
                      <a:pt x="13612" y="1"/>
                    </a:moveTo>
                    <a:lnTo>
                      <a:pt x="13612" y="1"/>
                    </a:lnTo>
                    <a:lnTo>
                      <a:pt x="11952" y="2856"/>
                    </a:lnTo>
                    <a:lnTo>
                      <a:pt x="10425" y="5645"/>
                    </a:lnTo>
                    <a:lnTo>
                      <a:pt x="9097" y="8367"/>
                    </a:lnTo>
                    <a:lnTo>
                      <a:pt x="7835" y="10956"/>
                    </a:lnTo>
                    <a:lnTo>
                      <a:pt x="6706" y="13413"/>
                    </a:lnTo>
                    <a:lnTo>
                      <a:pt x="5644" y="15803"/>
                    </a:lnTo>
                    <a:lnTo>
                      <a:pt x="4715" y="18061"/>
                    </a:lnTo>
                    <a:lnTo>
                      <a:pt x="3851" y="20186"/>
                    </a:lnTo>
                    <a:lnTo>
                      <a:pt x="3121" y="22244"/>
                    </a:lnTo>
                    <a:lnTo>
                      <a:pt x="2457" y="24169"/>
                    </a:lnTo>
                    <a:lnTo>
                      <a:pt x="1859" y="25962"/>
                    </a:lnTo>
                    <a:lnTo>
                      <a:pt x="1395" y="27688"/>
                    </a:lnTo>
                    <a:lnTo>
                      <a:pt x="598" y="30743"/>
                    </a:lnTo>
                    <a:lnTo>
                      <a:pt x="0" y="33266"/>
                    </a:lnTo>
                    <a:lnTo>
                      <a:pt x="0" y="33266"/>
                    </a:lnTo>
                    <a:lnTo>
                      <a:pt x="2590" y="35125"/>
                    </a:lnTo>
                    <a:lnTo>
                      <a:pt x="5179" y="36785"/>
                    </a:lnTo>
                    <a:lnTo>
                      <a:pt x="7835" y="38378"/>
                    </a:lnTo>
                    <a:lnTo>
                      <a:pt x="10558" y="39906"/>
                    </a:lnTo>
                    <a:lnTo>
                      <a:pt x="13280" y="41234"/>
                    </a:lnTo>
                    <a:lnTo>
                      <a:pt x="16135" y="42495"/>
                    </a:lnTo>
                    <a:lnTo>
                      <a:pt x="18924" y="43557"/>
                    </a:lnTo>
                    <a:lnTo>
                      <a:pt x="21779" y="44553"/>
                    </a:lnTo>
                    <a:lnTo>
                      <a:pt x="24700" y="45417"/>
                    </a:lnTo>
                    <a:lnTo>
                      <a:pt x="27622" y="46147"/>
                    </a:lnTo>
                    <a:lnTo>
                      <a:pt x="30543" y="46811"/>
                    </a:lnTo>
                    <a:lnTo>
                      <a:pt x="33531" y="47276"/>
                    </a:lnTo>
                    <a:lnTo>
                      <a:pt x="36519" y="47674"/>
                    </a:lnTo>
                    <a:lnTo>
                      <a:pt x="39507" y="47940"/>
                    </a:lnTo>
                    <a:lnTo>
                      <a:pt x="42495" y="48072"/>
                    </a:lnTo>
                    <a:lnTo>
                      <a:pt x="45482" y="48072"/>
                    </a:lnTo>
                    <a:lnTo>
                      <a:pt x="48470" y="47940"/>
                    </a:lnTo>
                    <a:lnTo>
                      <a:pt x="51458" y="47674"/>
                    </a:lnTo>
                    <a:lnTo>
                      <a:pt x="54446" y="47342"/>
                    </a:lnTo>
                    <a:lnTo>
                      <a:pt x="57434" y="46877"/>
                    </a:lnTo>
                    <a:lnTo>
                      <a:pt x="60355" y="46280"/>
                    </a:lnTo>
                    <a:lnTo>
                      <a:pt x="63277" y="45549"/>
                    </a:lnTo>
                    <a:lnTo>
                      <a:pt x="66198" y="44686"/>
                    </a:lnTo>
                    <a:lnTo>
                      <a:pt x="69053" y="43757"/>
                    </a:lnTo>
                    <a:lnTo>
                      <a:pt x="71909" y="42628"/>
                    </a:lnTo>
                    <a:lnTo>
                      <a:pt x="74697" y="41433"/>
                    </a:lnTo>
                    <a:lnTo>
                      <a:pt x="77486" y="40105"/>
                    </a:lnTo>
                    <a:lnTo>
                      <a:pt x="80142" y="38644"/>
                    </a:lnTo>
                    <a:lnTo>
                      <a:pt x="82864" y="37051"/>
                    </a:lnTo>
                    <a:lnTo>
                      <a:pt x="85454" y="35391"/>
                    </a:lnTo>
                    <a:lnTo>
                      <a:pt x="87977" y="33531"/>
                    </a:lnTo>
                    <a:lnTo>
                      <a:pt x="90500" y="31606"/>
                    </a:lnTo>
                    <a:lnTo>
                      <a:pt x="90500" y="31606"/>
                    </a:lnTo>
                    <a:lnTo>
                      <a:pt x="90965" y="30344"/>
                    </a:lnTo>
                    <a:lnTo>
                      <a:pt x="91429" y="29083"/>
                    </a:lnTo>
                    <a:lnTo>
                      <a:pt x="91894" y="27755"/>
                    </a:lnTo>
                    <a:lnTo>
                      <a:pt x="92292" y="26361"/>
                    </a:lnTo>
                    <a:lnTo>
                      <a:pt x="92956" y="23572"/>
                    </a:lnTo>
                    <a:lnTo>
                      <a:pt x="93554" y="20650"/>
                    </a:lnTo>
                    <a:lnTo>
                      <a:pt x="94019" y="17596"/>
                    </a:lnTo>
                    <a:lnTo>
                      <a:pt x="94351" y="14409"/>
                    </a:lnTo>
                    <a:lnTo>
                      <a:pt x="94550" y="11222"/>
                    </a:lnTo>
                    <a:lnTo>
                      <a:pt x="94616" y="7836"/>
                    </a:lnTo>
                    <a:lnTo>
                      <a:pt x="94616" y="7836"/>
                    </a:lnTo>
                    <a:lnTo>
                      <a:pt x="92226" y="9164"/>
                    </a:lnTo>
                    <a:lnTo>
                      <a:pt x="89769" y="10425"/>
                    </a:lnTo>
                    <a:lnTo>
                      <a:pt x="87313" y="11488"/>
                    </a:lnTo>
                    <a:lnTo>
                      <a:pt x="84790" y="12484"/>
                    </a:lnTo>
                    <a:lnTo>
                      <a:pt x="82267" y="13347"/>
                    </a:lnTo>
                    <a:lnTo>
                      <a:pt x="79677" y="14143"/>
                    </a:lnTo>
                    <a:lnTo>
                      <a:pt x="77088" y="14741"/>
                    </a:lnTo>
                    <a:lnTo>
                      <a:pt x="74432" y="15272"/>
                    </a:lnTo>
                    <a:lnTo>
                      <a:pt x="71776" y="15737"/>
                    </a:lnTo>
                    <a:lnTo>
                      <a:pt x="69053" y="16069"/>
                    </a:lnTo>
                    <a:lnTo>
                      <a:pt x="66398" y="16268"/>
                    </a:lnTo>
                    <a:lnTo>
                      <a:pt x="63675" y="16401"/>
                    </a:lnTo>
                    <a:lnTo>
                      <a:pt x="60953" y="16401"/>
                    </a:lnTo>
                    <a:lnTo>
                      <a:pt x="58231" y="16335"/>
                    </a:lnTo>
                    <a:lnTo>
                      <a:pt x="55508" y="16135"/>
                    </a:lnTo>
                    <a:lnTo>
                      <a:pt x="52786" y="15870"/>
                    </a:lnTo>
                    <a:lnTo>
                      <a:pt x="50064" y="15538"/>
                    </a:lnTo>
                    <a:lnTo>
                      <a:pt x="47408" y="15073"/>
                    </a:lnTo>
                    <a:lnTo>
                      <a:pt x="44752" y="14542"/>
                    </a:lnTo>
                    <a:lnTo>
                      <a:pt x="42096" y="13878"/>
                    </a:lnTo>
                    <a:lnTo>
                      <a:pt x="39440" y="13147"/>
                    </a:lnTo>
                    <a:lnTo>
                      <a:pt x="36851" y="12351"/>
                    </a:lnTo>
                    <a:lnTo>
                      <a:pt x="34328" y="11488"/>
                    </a:lnTo>
                    <a:lnTo>
                      <a:pt x="31805" y="10492"/>
                    </a:lnTo>
                    <a:lnTo>
                      <a:pt x="29348" y="9429"/>
                    </a:lnTo>
                    <a:lnTo>
                      <a:pt x="26891" y="8300"/>
                    </a:lnTo>
                    <a:lnTo>
                      <a:pt x="24567" y="7105"/>
                    </a:lnTo>
                    <a:lnTo>
                      <a:pt x="22243" y="5844"/>
                    </a:lnTo>
                    <a:lnTo>
                      <a:pt x="19986" y="4449"/>
                    </a:lnTo>
                    <a:lnTo>
                      <a:pt x="17795" y="3055"/>
                    </a:lnTo>
                    <a:lnTo>
                      <a:pt x="15670" y="1528"/>
                    </a:lnTo>
                    <a:lnTo>
                      <a:pt x="13612" y="1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61" name="Google Shape;4461;g34ed79b00d1_0_4408"/>
              <p:cNvSpPr/>
              <p:nvPr/>
            </p:nvSpPr>
            <p:spPr>
              <a:xfrm>
                <a:off x="4020775" y="1635775"/>
                <a:ext cx="501325" cy="773550"/>
              </a:xfrm>
              <a:custGeom>
                <a:rect b="b" l="l" r="r" t="t"/>
                <a:pathLst>
                  <a:path extrusionOk="0" h="30942" w="20053">
                    <a:moveTo>
                      <a:pt x="14940" y="1"/>
                    </a:moveTo>
                    <a:lnTo>
                      <a:pt x="13347" y="598"/>
                    </a:lnTo>
                    <a:lnTo>
                      <a:pt x="11488" y="1461"/>
                    </a:lnTo>
                    <a:lnTo>
                      <a:pt x="9429" y="2524"/>
                    </a:lnTo>
                    <a:lnTo>
                      <a:pt x="7305" y="3719"/>
                    </a:lnTo>
                    <a:lnTo>
                      <a:pt x="5246" y="5047"/>
                    </a:lnTo>
                    <a:lnTo>
                      <a:pt x="3254" y="6308"/>
                    </a:lnTo>
                    <a:lnTo>
                      <a:pt x="1462" y="7570"/>
                    </a:lnTo>
                    <a:lnTo>
                      <a:pt x="1" y="8765"/>
                    </a:lnTo>
                    <a:lnTo>
                      <a:pt x="2059" y="11222"/>
                    </a:lnTo>
                    <a:lnTo>
                      <a:pt x="4051" y="13811"/>
                    </a:lnTo>
                    <a:lnTo>
                      <a:pt x="5977" y="16467"/>
                    </a:lnTo>
                    <a:lnTo>
                      <a:pt x="7836" y="19189"/>
                    </a:lnTo>
                    <a:lnTo>
                      <a:pt x="9695" y="22044"/>
                    </a:lnTo>
                    <a:lnTo>
                      <a:pt x="11421" y="24966"/>
                    </a:lnTo>
                    <a:lnTo>
                      <a:pt x="13081" y="27954"/>
                    </a:lnTo>
                    <a:lnTo>
                      <a:pt x="14608" y="30942"/>
                    </a:lnTo>
                    <a:lnTo>
                      <a:pt x="15339" y="30145"/>
                    </a:lnTo>
                    <a:lnTo>
                      <a:pt x="16003" y="29348"/>
                    </a:lnTo>
                    <a:lnTo>
                      <a:pt x="16600" y="28419"/>
                    </a:lnTo>
                    <a:lnTo>
                      <a:pt x="17198" y="27555"/>
                    </a:lnTo>
                    <a:lnTo>
                      <a:pt x="17729" y="26626"/>
                    </a:lnTo>
                    <a:lnTo>
                      <a:pt x="18127" y="25696"/>
                    </a:lnTo>
                    <a:lnTo>
                      <a:pt x="18526" y="24700"/>
                    </a:lnTo>
                    <a:lnTo>
                      <a:pt x="18924" y="23704"/>
                    </a:lnTo>
                    <a:lnTo>
                      <a:pt x="19190" y="22708"/>
                    </a:lnTo>
                    <a:lnTo>
                      <a:pt x="19455" y="21712"/>
                    </a:lnTo>
                    <a:lnTo>
                      <a:pt x="19655" y="20650"/>
                    </a:lnTo>
                    <a:lnTo>
                      <a:pt x="19854" y="19654"/>
                    </a:lnTo>
                    <a:lnTo>
                      <a:pt x="19987" y="18592"/>
                    </a:lnTo>
                    <a:lnTo>
                      <a:pt x="20053" y="17529"/>
                    </a:lnTo>
                    <a:lnTo>
                      <a:pt x="20053" y="16467"/>
                    </a:lnTo>
                    <a:lnTo>
                      <a:pt x="20053" y="15405"/>
                    </a:lnTo>
                    <a:lnTo>
                      <a:pt x="20053" y="14342"/>
                    </a:lnTo>
                    <a:lnTo>
                      <a:pt x="19920" y="13280"/>
                    </a:lnTo>
                    <a:lnTo>
                      <a:pt x="19655" y="11222"/>
                    </a:lnTo>
                    <a:lnTo>
                      <a:pt x="19190" y="9163"/>
                    </a:lnTo>
                    <a:lnTo>
                      <a:pt x="18592" y="7105"/>
                    </a:lnTo>
                    <a:lnTo>
                      <a:pt x="17862" y="5180"/>
                    </a:lnTo>
                    <a:lnTo>
                      <a:pt x="16999" y="3320"/>
                    </a:lnTo>
                    <a:lnTo>
                      <a:pt x="16003" y="1594"/>
                    </a:lnTo>
                    <a:lnTo>
                      <a:pt x="15471" y="797"/>
                    </a:lnTo>
                    <a:lnTo>
                      <a:pt x="1494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62" name="Google Shape;4462;g34ed79b00d1_0_4408"/>
              <p:cNvSpPr/>
              <p:nvPr/>
            </p:nvSpPr>
            <p:spPr>
              <a:xfrm>
                <a:off x="4020775" y="1635775"/>
                <a:ext cx="501325" cy="773550"/>
              </a:xfrm>
              <a:custGeom>
                <a:rect b="b" l="l" r="r" t="t"/>
                <a:pathLst>
                  <a:path extrusionOk="0" fill="none" h="30942" w="20053">
                    <a:moveTo>
                      <a:pt x="14608" y="30942"/>
                    </a:moveTo>
                    <a:lnTo>
                      <a:pt x="14608" y="30942"/>
                    </a:lnTo>
                    <a:lnTo>
                      <a:pt x="15339" y="30145"/>
                    </a:lnTo>
                    <a:lnTo>
                      <a:pt x="16003" y="29348"/>
                    </a:lnTo>
                    <a:lnTo>
                      <a:pt x="16600" y="28419"/>
                    </a:lnTo>
                    <a:lnTo>
                      <a:pt x="17198" y="27555"/>
                    </a:lnTo>
                    <a:lnTo>
                      <a:pt x="17729" y="26626"/>
                    </a:lnTo>
                    <a:lnTo>
                      <a:pt x="18127" y="25696"/>
                    </a:lnTo>
                    <a:lnTo>
                      <a:pt x="18526" y="24700"/>
                    </a:lnTo>
                    <a:lnTo>
                      <a:pt x="18924" y="23704"/>
                    </a:lnTo>
                    <a:lnTo>
                      <a:pt x="19190" y="22708"/>
                    </a:lnTo>
                    <a:lnTo>
                      <a:pt x="19455" y="21712"/>
                    </a:lnTo>
                    <a:lnTo>
                      <a:pt x="19655" y="20650"/>
                    </a:lnTo>
                    <a:lnTo>
                      <a:pt x="19854" y="19654"/>
                    </a:lnTo>
                    <a:lnTo>
                      <a:pt x="19987" y="18592"/>
                    </a:lnTo>
                    <a:lnTo>
                      <a:pt x="20053" y="17529"/>
                    </a:lnTo>
                    <a:lnTo>
                      <a:pt x="20053" y="16467"/>
                    </a:lnTo>
                    <a:lnTo>
                      <a:pt x="20053" y="15405"/>
                    </a:lnTo>
                    <a:lnTo>
                      <a:pt x="20053" y="14342"/>
                    </a:lnTo>
                    <a:lnTo>
                      <a:pt x="19920" y="13280"/>
                    </a:lnTo>
                    <a:lnTo>
                      <a:pt x="19655" y="11222"/>
                    </a:lnTo>
                    <a:lnTo>
                      <a:pt x="19190" y="9163"/>
                    </a:lnTo>
                    <a:lnTo>
                      <a:pt x="18592" y="7105"/>
                    </a:lnTo>
                    <a:lnTo>
                      <a:pt x="17862" y="5180"/>
                    </a:lnTo>
                    <a:lnTo>
                      <a:pt x="16999" y="3320"/>
                    </a:lnTo>
                    <a:lnTo>
                      <a:pt x="16003" y="1594"/>
                    </a:lnTo>
                    <a:lnTo>
                      <a:pt x="15471" y="797"/>
                    </a:lnTo>
                    <a:lnTo>
                      <a:pt x="14940" y="1"/>
                    </a:lnTo>
                    <a:lnTo>
                      <a:pt x="14940" y="1"/>
                    </a:lnTo>
                    <a:lnTo>
                      <a:pt x="13347" y="598"/>
                    </a:lnTo>
                    <a:lnTo>
                      <a:pt x="11488" y="1461"/>
                    </a:lnTo>
                    <a:lnTo>
                      <a:pt x="9429" y="2524"/>
                    </a:lnTo>
                    <a:lnTo>
                      <a:pt x="7305" y="3719"/>
                    </a:lnTo>
                    <a:lnTo>
                      <a:pt x="5246" y="5047"/>
                    </a:lnTo>
                    <a:lnTo>
                      <a:pt x="3254" y="6308"/>
                    </a:lnTo>
                    <a:lnTo>
                      <a:pt x="1462" y="7570"/>
                    </a:lnTo>
                    <a:lnTo>
                      <a:pt x="1" y="8765"/>
                    </a:lnTo>
                    <a:lnTo>
                      <a:pt x="1" y="8765"/>
                    </a:lnTo>
                    <a:lnTo>
                      <a:pt x="2059" y="11222"/>
                    </a:lnTo>
                    <a:lnTo>
                      <a:pt x="4051" y="13811"/>
                    </a:lnTo>
                    <a:lnTo>
                      <a:pt x="5977" y="16467"/>
                    </a:lnTo>
                    <a:lnTo>
                      <a:pt x="7836" y="19189"/>
                    </a:lnTo>
                    <a:lnTo>
                      <a:pt x="9695" y="22044"/>
                    </a:lnTo>
                    <a:lnTo>
                      <a:pt x="11421" y="24966"/>
                    </a:lnTo>
                    <a:lnTo>
                      <a:pt x="13081" y="27954"/>
                    </a:lnTo>
                    <a:lnTo>
                      <a:pt x="14608" y="30942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63" name="Google Shape;4463;g34ed79b00d1_0_4408"/>
              <p:cNvSpPr/>
              <p:nvPr/>
            </p:nvSpPr>
            <p:spPr>
              <a:xfrm>
                <a:off x="4478925" y="1959475"/>
                <a:ext cx="388450" cy="1274850"/>
              </a:xfrm>
              <a:custGeom>
                <a:rect b="b" l="l" r="r" t="t"/>
                <a:pathLst>
                  <a:path extrusionOk="0" h="50994" w="15538">
                    <a:moveTo>
                      <a:pt x="10159" y="0"/>
                    </a:moveTo>
                    <a:lnTo>
                      <a:pt x="10359" y="1992"/>
                    </a:lnTo>
                    <a:lnTo>
                      <a:pt x="10359" y="3984"/>
                    </a:lnTo>
                    <a:lnTo>
                      <a:pt x="10292" y="5909"/>
                    </a:lnTo>
                    <a:lnTo>
                      <a:pt x="10093" y="7769"/>
                    </a:lnTo>
                    <a:lnTo>
                      <a:pt x="9827" y="9628"/>
                    </a:lnTo>
                    <a:lnTo>
                      <a:pt x="9429" y="11420"/>
                    </a:lnTo>
                    <a:lnTo>
                      <a:pt x="8898" y="13213"/>
                    </a:lnTo>
                    <a:lnTo>
                      <a:pt x="8300" y="14873"/>
                    </a:lnTo>
                    <a:lnTo>
                      <a:pt x="7570" y="16533"/>
                    </a:lnTo>
                    <a:lnTo>
                      <a:pt x="6773" y="18127"/>
                    </a:lnTo>
                    <a:lnTo>
                      <a:pt x="5844" y="19654"/>
                    </a:lnTo>
                    <a:lnTo>
                      <a:pt x="4848" y="21114"/>
                    </a:lnTo>
                    <a:lnTo>
                      <a:pt x="3785" y="22575"/>
                    </a:lnTo>
                    <a:lnTo>
                      <a:pt x="2590" y="23903"/>
                    </a:lnTo>
                    <a:lnTo>
                      <a:pt x="1329" y="25165"/>
                    </a:lnTo>
                    <a:lnTo>
                      <a:pt x="1" y="26360"/>
                    </a:lnTo>
                    <a:lnTo>
                      <a:pt x="1196" y="29348"/>
                    </a:lnTo>
                    <a:lnTo>
                      <a:pt x="2258" y="32402"/>
                    </a:lnTo>
                    <a:lnTo>
                      <a:pt x="3254" y="35456"/>
                    </a:lnTo>
                    <a:lnTo>
                      <a:pt x="4184" y="38511"/>
                    </a:lnTo>
                    <a:lnTo>
                      <a:pt x="4980" y="41631"/>
                    </a:lnTo>
                    <a:lnTo>
                      <a:pt x="5711" y="44752"/>
                    </a:lnTo>
                    <a:lnTo>
                      <a:pt x="6375" y="47873"/>
                    </a:lnTo>
                    <a:lnTo>
                      <a:pt x="6972" y="50993"/>
                    </a:lnTo>
                    <a:lnTo>
                      <a:pt x="7968" y="49665"/>
                    </a:lnTo>
                    <a:lnTo>
                      <a:pt x="8898" y="48271"/>
                    </a:lnTo>
                    <a:lnTo>
                      <a:pt x="9761" y="46810"/>
                    </a:lnTo>
                    <a:lnTo>
                      <a:pt x="10558" y="45349"/>
                    </a:lnTo>
                    <a:lnTo>
                      <a:pt x="11288" y="43889"/>
                    </a:lnTo>
                    <a:lnTo>
                      <a:pt x="11952" y="42362"/>
                    </a:lnTo>
                    <a:lnTo>
                      <a:pt x="12616" y="40834"/>
                    </a:lnTo>
                    <a:lnTo>
                      <a:pt x="13147" y="39307"/>
                    </a:lnTo>
                    <a:lnTo>
                      <a:pt x="13612" y="37714"/>
                    </a:lnTo>
                    <a:lnTo>
                      <a:pt x="14077" y="36120"/>
                    </a:lnTo>
                    <a:lnTo>
                      <a:pt x="14475" y="34527"/>
                    </a:lnTo>
                    <a:lnTo>
                      <a:pt x="14807" y="32867"/>
                    </a:lnTo>
                    <a:lnTo>
                      <a:pt x="15006" y="31273"/>
                    </a:lnTo>
                    <a:lnTo>
                      <a:pt x="15272" y="29613"/>
                    </a:lnTo>
                    <a:lnTo>
                      <a:pt x="15405" y="27953"/>
                    </a:lnTo>
                    <a:lnTo>
                      <a:pt x="15471" y="26227"/>
                    </a:lnTo>
                    <a:lnTo>
                      <a:pt x="15538" y="24567"/>
                    </a:lnTo>
                    <a:lnTo>
                      <a:pt x="15538" y="22907"/>
                    </a:lnTo>
                    <a:lnTo>
                      <a:pt x="15471" y="21247"/>
                    </a:lnTo>
                    <a:lnTo>
                      <a:pt x="15338" y="19521"/>
                    </a:lnTo>
                    <a:lnTo>
                      <a:pt x="15139" y="17861"/>
                    </a:lnTo>
                    <a:lnTo>
                      <a:pt x="14940" y="16201"/>
                    </a:lnTo>
                    <a:lnTo>
                      <a:pt x="14674" y="14475"/>
                    </a:lnTo>
                    <a:lnTo>
                      <a:pt x="14342" y="12815"/>
                    </a:lnTo>
                    <a:lnTo>
                      <a:pt x="14010" y="11155"/>
                    </a:lnTo>
                    <a:lnTo>
                      <a:pt x="13612" y="9561"/>
                    </a:lnTo>
                    <a:lnTo>
                      <a:pt x="13147" y="7901"/>
                    </a:lnTo>
                    <a:lnTo>
                      <a:pt x="12616" y="6308"/>
                    </a:lnTo>
                    <a:lnTo>
                      <a:pt x="12085" y="4648"/>
                    </a:lnTo>
                    <a:lnTo>
                      <a:pt x="11487" y="3121"/>
                    </a:lnTo>
                    <a:lnTo>
                      <a:pt x="10823" y="1527"/>
                    </a:lnTo>
                    <a:lnTo>
                      <a:pt x="1015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64" name="Google Shape;4464;g34ed79b00d1_0_4408"/>
              <p:cNvSpPr/>
              <p:nvPr/>
            </p:nvSpPr>
            <p:spPr>
              <a:xfrm>
                <a:off x="4478925" y="1959475"/>
                <a:ext cx="388450" cy="1274850"/>
              </a:xfrm>
              <a:custGeom>
                <a:rect b="b" l="l" r="r" t="t"/>
                <a:pathLst>
                  <a:path extrusionOk="0" fill="none" h="50994" w="15538">
                    <a:moveTo>
                      <a:pt x="10159" y="0"/>
                    </a:moveTo>
                    <a:lnTo>
                      <a:pt x="10159" y="0"/>
                    </a:lnTo>
                    <a:lnTo>
                      <a:pt x="10359" y="1992"/>
                    </a:lnTo>
                    <a:lnTo>
                      <a:pt x="10359" y="3984"/>
                    </a:lnTo>
                    <a:lnTo>
                      <a:pt x="10292" y="5909"/>
                    </a:lnTo>
                    <a:lnTo>
                      <a:pt x="10093" y="7769"/>
                    </a:lnTo>
                    <a:lnTo>
                      <a:pt x="9827" y="9628"/>
                    </a:lnTo>
                    <a:lnTo>
                      <a:pt x="9429" y="11420"/>
                    </a:lnTo>
                    <a:lnTo>
                      <a:pt x="8898" y="13213"/>
                    </a:lnTo>
                    <a:lnTo>
                      <a:pt x="8300" y="14873"/>
                    </a:lnTo>
                    <a:lnTo>
                      <a:pt x="7570" y="16533"/>
                    </a:lnTo>
                    <a:lnTo>
                      <a:pt x="6773" y="18127"/>
                    </a:lnTo>
                    <a:lnTo>
                      <a:pt x="5844" y="19654"/>
                    </a:lnTo>
                    <a:lnTo>
                      <a:pt x="4848" y="21114"/>
                    </a:lnTo>
                    <a:lnTo>
                      <a:pt x="3785" y="22575"/>
                    </a:lnTo>
                    <a:lnTo>
                      <a:pt x="2590" y="23903"/>
                    </a:lnTo>
                    <a:lnTo>
                      <a:pt x="1329" y="25165"/>
                    </a:lnTo>
                    <a:lnTo>
                      <a:pt x="1" y="26360"/>
                    </a:lnTo>
                    <a:lnTo>
                      <a:pt x="1" y="26360"/>
                    </a:lnTo>
                    <a:lnTo>
                      <a:pt x="1196" y="29348"/>
                    </a:lnTo>
                    <a:lnTo>
                      <a:pt x="2258" y="32402"/>
                    </a:lnTo>
                    <a:lnTo>
                      <a:pt x="3254" y="35456"/>
                    </a:lnTo>
                    <a:lnTo>
                      <a:pt x="4184" y="38511"/>
                    </a:lnTo>
                    <a:lnTo>
                      <a:pt x="4980" y="41631"/>
                    </a:lnTo>
                    <a:lnTo>
                      <a:pt x="5711" y="44752"/>
                    </a:lnTo>
                    <a:lnTo>
                      <a:pt x="6375" y="47873"/>
                    </a:lnTo>
                    <a:lnTo>
                      <a:pt x="6972" y="50993"/>
                    </a:lnTo>
                    <a:lnTo>
                      <a:pt x="6972" y="50993"/>
                    </a:lnTo>
                    <a:lnTo>
                      <a:pt x="7968" y="49665"/>
                    </a:lnTo>
                    <a:lnTo>
                      <a:pt x="8898" y="48271"/>
                    </a:lnTo>
                    <a:lnTo>
                      <a:pt x="9761" y="46810"/>
                    </a:lnTo>
                    <a:lnTo>
                      <a:pt x="10558" y="45349"/>
                    </a:lnTo>
                    <a:lnTo>
                      <a:pt x="11288" y="43889"/>
                    </a:lnTo>
                    <a:lnTo>
                      <a:pt x="11952" y="42362"/>
                    </a:lnTo>
                    <a:lnTo>
                      <a:pt x="12616" y="40834"/>
                    </a:lnTo>
                    <a:lnTo>
                      <a:pt x="13147" y="39307"/>
                    </a:lnTo>
                    <a:lnTo>
                      <a:pt x="13612" y="37714"/>
                    </a:lnTo>
                    <a:lnTo>
                      <a:pt x="14077" y="36120"/>
                    </a:lnTo>
                    <a:lnTo>
                      <a:pt x="14475" y="34527"/>
                    </a:lnTo>
                    <a:lnTo>
                      <a:pt x="14807" y="32867"/>
                    </a:lnTo>
                    <a:lnTo>
                      <a:pt x="15006" y="31273"/>
                    </a:lnTo>
                    <a:lnTo>
                      <a:pt x="15272" y="29613"/>
                    </a:lnTo>
                    <a:lnTo>
                      <a:pt x="15405" y="27953"/>
                    </a:lnTo>
                    <a:lnTo>
                      <a:pt x="15471" y="26227"/>
                    </a:lnTo>
                    <a:lnTo>
                      <a:pt x="15538" y="24567"/>
                    </a:lnTo>
                    <a:lnTo>
                      <a:pt x="15538" y="22907"/>
                    </a:lnTo>
                    <a:lnTo>
                      <a:pt x="15471" y="21247"/>
                    </a:lnTo>
                    <a:lnTo>
                      <a:pt x="15338" y="19521"/>
                    </a:lnTo>
                    <a:lnTo>
                      <a:pt x="15139" y="17861"/>
                    </a:lnTo>
                    <a:lnTo>
                      <a:pt x="14940" y="16201"/>
                    </a:lnTo>
                    <a:lnTo>
                      <a:pt x="14674" y="14475"/>
                    </a:lnTo>
                    <a:lnTo>
                      <a:pt x="14342" y="12815"/>
                    </a:lnTo>
                    <a:lnTo>
                      <a:pt x="14010" y="11155"/>
                    </a:lnTo>
                    <a:lnTo>
                      <a:pt x="13612" y="9561"/>
                    </a:lnTo>
                    <a:lnTo>
                      <a:pt x="13147" y="7901"/>
                    </a:lnTo>
                    <a:lnTo>
                      <a:pt x="12616" y="6308"/>
                    </a:lnTo>
                    <a:lnTo>
                      <a:pt x="12085" y="4648"/>
                    </a:lnTo>
                    <a:lnTo>
                      <a:pt x="11487" y="3121"/>
                    </a:lnTo>
                    <a:lnTo>
                      <a:pt x="10823" y="1527"/>
                    </a:lnTo>
                    <a:lnTo>
                      <a:pt x="10159" y="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65" name="Google Shape;4465;g34ed79b00d1_0_4408"/>
              <p:cNvSpPr/>
              <p:nvPr/>
            </p:nvSpPr>
            <p:spPr>
              <a:xfrm>
                <a:off x="3013200" y="1469775"/>
                <a:ext cx="668975" cy="753650"/>
              </a:xfrm>
              <a:custGeom>
                <a:rect b="b" l="l" r="r" t="t"/>
                <a:pathLst>
                  <a:path extrusionOk="0" h="30146" w="26759">
                    <a:moveTo>
                      <a:pt x="4051" y="1"/>
                    </a:moveTo>
                    <a:lnTo>
                      <a:pt x="3454" y="930"/>
                    </a:lnTo>
                    <a:lnTo>
                      <a:pt x="2922" y="1794"/>
                    </a:lnTo>
                    <a:lnTo>
                      <a:pt x="2391" y="2657"/>
                    </a:lnTo>
                    <a:lnTo>
                      <a:pt x="1993" y="3586"/>
                    </a:lnTo>
                    <a:lnTo>
                      <a:pt x="1528" y="4516"/>
                    </a:lnTo>
                    <a:lnTo>
                      <a:pt x="1196" y="5445"/>
                    </a:lnTo>
                    <a:lnTo>
                      <a:pt x="864" y="6375"/>
                    </a:lnTo>
                    <a:lnTo>
                      <a:pt x="598" y="7305"/>
                    </a:lnTo>
                    <a:lnTo>
                      <a:pt x="399" y="8300"/>
                    </a:lnTo>
                    <a:lnTo>
                      <a:pt x="266" y="9230"/>
                    </a:lnTo>
                    <a:lnTo>
                      <a:pt x="134" y="10226"/>
                    </a:lnTo>
                    <a:lnTo>
                      <a:pt x="1" y="11156"/>
                    </a:lnTo>
                    <a:lnTo>
                      <a:pt x="1" y="12152"/>
                    </a:lnTo>
                    <a:lnTo>
                      <a:pt x="1" y="13148"/>
                    </a:lnTo>
                    <a:lnTo>
                      <a:pt x="1" y="14143"/>
                    </a:lnTo>
                    <a:lnTo>
                      <a:pt x="67" y="15073"/>
                    </a:lnTo>
                    <a:lnTo>
                      <a:pt x="399" y="17065"/>
                    </a:lnTo>
                    <a:lnTo>
                      <a:pt x="798" y="18990"/>
                    </a:lnTo>
                    <a:lnTo>
                      <a:pt x="1395" y="20982"/>
                    </a:lnTo>
                    <a:lnTo>
                      <a:pt x="2059" y="22908"/>
                    </a:lnTo>
                    <a:lnTo>
                      <a:pt x="2922" y="24767"/>
                    </a:lnTo>
                    <a:lnTo>
                      <a:pt x="3918" y="26626"/>
                    </a:lnTo>
                    <a:lnTo>
                      <a:pt x="5047" y="28419"/>
                    </a:lnTo>
                    <a:lnTo>
                      <a:pt x="6242" y="30145"/>
                    </a:lnTo>
                    <a:lnTo>
                      <a:pt x="8832" y="27821"/>
                    </a:lnTo>
                    <a:lnTo>
                      <a:pt x="11355" y="25564"/>
                    </a:lnTo>
                    <a:lnTo>
                      <a:pt x="13944" y="23439"/>
                    </a:lnTo>
                    <a:lnTo>
                      <a:pt x="16534" y="21314"/>
                    </a:lnTo>
                    <a:lnTo>
                      <a:pt x="19123" y="19322"/>
                    </a:lnTo>
                    <a:lnTo>
                      <a:pt x="21646" y="17397"/>
                    </a:lnTo>
                    <a:lnTo>
                      <a:pt x="24236" y="15604"/>
                    </a:lnTo>
                    <a:lnTo>
                      <a:pt x="26759" y="13811"/>
                    </a:lnTo>
                    <a:lnTo>
                      <a:pt x="25431" y="12683"/>
                    </a:lnTo>
                    <a:lnTo>
                      <a:pt x="24169" y="11620"/>
                    </a:lnTo>
                    <a:lnTo>
                      <a:pt x="22841" y="10558"/>
                    </a:lnTo>
                    <a:lnTo>
                      <a:pt x="21514" y="9496"/>
                    </a:lnTo>
                    <a:lnTo>
                      <a:pt x="20119" y="8500"/>
                    </a:lnTo>
                    <a:lnTo>
                      <a:pt x="18725" y="7570"/>
                    </a:lnTo>
                    <a:lnTo>
                      <a:pt x="17331" y="6641"/>
                    </a:lnTo>
                    <a:lnTo>
                      <a:pt x="15936" y="5777"/>
                    </a:lnTo>
                    <a:lnTo>
                      <a:pt x="14475" y="4914"/>
                    </a:lnTo>
                    <a:lnTo>
                      <a:pt x="13015" y="4117"/>
                    </a:lnTo>
                    <a:lnTo>
                      <a:pt x="11554" y="3321"/>
                    </a:lnTo>
                    <a:lnTo>
                      <a:pt x="10093" y="2590"/>
                    </a:lnTo>
                    <a:lnTo>
                      <a:pt x="8632" y="1860"/>
                    </a:lnTo>
                    <a:lnTo>
                      <a:pt x="7105" y="1262"/>
                    </a:lnTo>
                    <a:lnTo>
                      <a:pt x="5578" y="598"/>
                    </a:lnTo>
                    <a:lnTo>
                      <a:pt x="405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66" name="Google Shape;4466;g34ed79b00d1_0_4408"/>
              <p:cNvSpPr/>
              <p:nvPr/>
            </p:nvSpPr>
            <p:spPr>
              <a:xfrm>
                <a:off x="3013200" y="1469775"/>
                <a:ext cx="668975" cy="753650"/>
              </a:xfrm>
              <a:custGeom>
                <a:rect b="b" l="l" r="r" t="t"/>
                <a:pathLst>
                  <a:path extrusionOk="0" fill="none" h="30146" w="26759">
                    <a:moveTo>
                      <a:pt x="6242" y="30145"/>
                    </a:moveTo>
                    <a:lnTo>
                      <a:pt x="6242" y="30145"/>
                    </a:lnTo>
                    <a:lnTo>
                      <a:pt x="8832" y="27821"/>
                    </a:lnTo>
                    <a:lnTo>
                      <a:pt x="11355" y="25564"/>
                    </a:lnTo>
                    <a:lnTo>
                      <a:pt x="13944" y="23439"/>
                    </a:lnTo>
                    <a:lnTo>
                      <a:pt x="16534" y="21314"/>
                    </a:lnTo>
                    <a:lnTo>
                      <a:pt x="19123" y="19322"/>
                    </a:lnTo>
                    <a:lnTo>
                      <a:pt x="21646" y="17397"/>
                    </a:lnTo>
                    <a:lnTo>
                      <a:pt x="24236" y="15604"/>
                    </a:lnTo>
                    <a:lnTo>
                      <a:pt x="26759" y="13811"/>
                    </a:lnTo>
                    <a:lnTo>
                      <a:pt x="26759" y="13811"/>
                    </a:lnTo>
                    <a:lnTo>
                      <a:pt x="25431" y="12683"/>
                    </a:lnTo>
                    <a:lnTo>
                      <a:pt x="24169" y="11620"/>
                    </a:lnTo>
                    <a:lnTo>
                      <a:pt x="22841" y="10558"/>
                    </a:lnTo>
                    <a:lnTo>
                      <a:pt x="21514" y="9496"/>
                    </a:lnTo>
                    <a:lnTo>
                      <a:pt x="20119" y="8500"/>
                    </a:lnTo>
                    <a:lnTo>
                      <a:pt x="18725" y="7570"/>
                    </a:lnTo>
                    <a:lnTo>
                      <a:pt x="17331" y="6641"/>
                    </a:lnTo>
                    <a:lnTo>
                      <a:pt x="15936" y="5777"/>
                    </a:lnTo>
                    <a:lnTo>
                      <a:pt x="14475" y="4914"/>
                    </a:lnTo>
                    <a:lnTo>
                      <a:pt x="13015" y="4117"/>
                    </a:lnTo>
                    <a:lnTo>
                      <a:pt x="11554" y="3321"/>
                    </a:lnTo>
                    <a:lnTo>
                      <a:pt x="10093" y="2590"/>
                    </a:lnTo>
                    <a:lnTo>
                      <a:pt x="8632" y="1860"/>
                    </a:lnTo>
                    <a:lnTo>
                      <a:pt x="7105" y="1262"/>
                    </a:lnTo>
                    <a:lnTo>
                      <a:pt x="5578" y="598"/>
                    </a:lnTo>
                    <a:lnTo>
                      <a:pt x="4051" y="1"/>
                    </a:lnTo>
                    <a:lnTo>
                      <a:pt x="4051" y="1"/>
                    </a:lnTo>
                    <a:lnTo>
                      <a:pt x="3454" y="930"/>
                    </a:lnTo>
                    <a:lnTo>
                      <a:pt x="2922" y="1794"/>
                    </a:lnTo>
                    <a:lnTo>
                      <a:pt x="2391" y="2657"/>
                    </a:lnTo>
                    <a:lnTo>
                      <a:pt x="1993" y="3586"/>
                    </a:lnTo>
                    <a:lnTo>
                      <a:pt x="1528" y="4516"/>
                    </a:lnTo>
                    <a:lnTo>
                      <a:pt x="1196" y="5445"/>
                    </a:lnTo>
                    <a:lnTo>
                      <a:pt x="864" y="6375"/>
                    </a:lnTo>
                    <a:lnTo>
                      <a:pt x="598" y="7305"/>
                    </a:lnTo>
                    <a:lnTo>
                      <a:pt x="399" y="8300"/>
                    </a:lnTo>
                    <a:lnTo>
                      <a:pt x="266" y="9230"/>
                    </a:lnTo>
                    <a:lnTo>
                      <a:pt x="134" y="10226"/>
                    </a:lnTo>
                    <a:lnTo>
                      <a:pt x="1" y="11156"/>
                    </a:lnTo>
                    <a:lnTo>
                      <a:pt x="1" y="12152"/>
                    </a:lnTo>
                    <a:lnTo>
                      <a:pt x="1" y="13148"/>
                    </a:lnTo>
                    <a:lnTo>
                      <a:pt x="1" y="14143"/>
                    </a:lnTo>
                    <a:lnTo>
                      <a:pt x="67" y="15073"/>
                    </a:lnTo>
                    <a:lnTo>
                      <a:pt x="399" y="17065"/>
                    </a:lnTo>
                    <a:lnTo>
                      <a:pt x="798" y="18990"/>
                    </a:lnTo>
                    <a:lnTo>
                      <a:pt x="1395" y="20982"/>
                    </a:lnTo>
                    <a:lnTo>
                      <a:pt x="2059" y="22908"/>
                    </a:lnTo>
                    <a:lnTo>
                      <a:pt x="2922" y="24767"/>
                    </a:lnTo>
                    <a:lnTo>
                      <a:pt x="3918" y="26626"/>
                    </a:lnTo>
                    <a:lnTo>
                      <a:pt x="5047" y="28419"/>
                    </a:lnTo>
                    <a:lnTo>
                      <a:pt x="6242" y="30145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67" name="Google Shape;4467;g34ed79b00d1_0_4408"/>
              <p:cNvSpPr/>
              <p:nvPr/>
            </p:nvSpPr>
            <p:spPr>
              <a:xfrm>
                <a:off x="4663175" y="2704775"/>
                <a:ext cx="390100" cy="1283150"/>
              </a:xfrm>
              <a:custGeom>
                <a:rect b="b" l="l" r="r" t="t"/>
                <a:pathLst>
                  <a:path extrusionOk="0" h="51326" w="15604">
                    <a:moveTo>
                      <a:pt x="15338" y="0"/>
                    </a:moveTo>
                    <a:lnTo>
                      <a:pt x="15006" y="2391"/>
                    </a:lnTo>
                    <a:lnTo>
                      <a:pt x="14608" y="4781"/>
                    </a:lnTo>
                    <a:lnTo>
                      <a:pt x="14143" y="7105"/>
                    </a:lnTo>
                    <a:lnTo>
                      <a:pt x="13612" y="9362"/>
                    </a:lnTo>
                    <a:lnTo>
                      <a:pt x="12948" y="11554"/>
                    </a:lnTo>
                    <a:lnTo>
                      <a:pt x="12284" y="13745"/>
                    </a:lnTo>
                    <a:lnTo>
                      <a:pt x="11487" y="15869"/>
                    </a:lnTo>
                    <a:lnTo>
                      <a:pt x="10624" y="17928"/>
                    </a:lnTo>
                    <a:lnTo>
                      <a:pt x="9695" y="19920"/>
                    </a:lnTo>
                    <a:lnTo>
                      <a:pt x="8699" y="21912"/>
                    </a:lnTo>
                    <a:lnTo>
                      <a:pt x="7570" y="23837"/>
                    </a:lnTo>
                    <a:lnTo>
                      <a:pt x="6375" y="25696"/>
                    </a:lnTo>
                    <a:lnTo>
                      <a:pt x="5180" y="27489"/>
                    </a:lnTo>
                    <a:lnTo>
                      <a:pt x="3785" y="29282"/>
                    </a:lnTo>
                    <a:lnTo>
                      <a:pt x="2391" y="31008"/>
                    </a:lnTo>
                    <a:lnTo>
                      <a:pt x="930" y="32668"/>
                    </a:lnTo>
                    <a:lnTo>
                      <a:pt x="997" y="35058"/>
                    </a:lnTo>
                    <a:lnTo>
                      <a:pt x="1063" y="37382"/>
                    </a:lnTo>
                    <a:lnTo>
                      <a:pt x="997" y="39839"/>
                    </a:lnTo>
                    <a:lnTo>
                      <a:pt x="864" y="42229"/>
                    </a:lnTo>
                    <a:lnTo>
                      <a:pt x="731" y="44619"/>
                    </a:lnTo>
                    <a:lnTo>
                      <a:pt x="532" y="46943"/>
                    </a:lnTo>
                    <a:lnTo>
                      <a:pt x="1" y="51326"/>
                    </a:lnTo>
                    <a:lnTo>
                      <a:pt x="1196" y="49798"/>
                    </a:lnTo>
                    <a:lnTo>
                      <a:pt x="2258" y="48271"/>
                    </a:lnTo>
                    <a:lnTo>
                      <a:pt x="3321" y="46678"/>
                    </a:lnTo>
                    <a:lnTo>
                      <a:pt x="4316" y="45151"/>
                    </a:lnTo>
                    <a:lnTo>
                      <a:pt x="5312" y="43557"/>
                    </a:lnTo>
                    <a:lnTo>
                      <a:pt x="6242" y="41964"/>
                    </a:lnTo>
                    <a:lnTo>
                      <a:pt x="7105" y="40304"/>
                    </a:lnTo>
                    <a:lnTo>
                      <a:pt x="7902" y="38710"/>
                    </a:lnTo>
                    <a:lnTo>
                      <a:pt x="8699" y="37050"/>
                    </a:lnTo>
                    <a:lnTo>
                      <a:pt x="9429" y="35390"/>
                    </a:lnTo>
                    <a:lnTo>
                      <a:pt x="10159" y="33730"/>
                    </a:lnTo>
                    <a:lnTo>
                      <a:pt x="10757" y="32070"/>
                    </a:lnTo>
                    <a:lnTo>
                      <a:pt x="11355" y="30410"/>
                    </a:lnTo>
                    <a:lnTo>
                      <a:pt x="11952" y="28751"/>
                    </a:lnTo>
                    <a:lnTo>
                      <a:pt x="12483" y="27091"/>
                    </a:lnTo>
                    <a:lnTo>
                      <a:pt x="12948" y="25431"/>
                    </a:lnTo>
                    <a:lnTo>
                      <a:pt x="13811" y="22111"/>
                    </a:lnTo>
                    <a:lnTo>
                      <a:pt x="14475" y="18791"/>
                    </a:lnTo>
                    <a:lnTo>
                      <a:pt x="15006" y="15471"/>
                    </a:lnTo>
                    <a:lnTo>
                      <a:pt x="15338" y="12284"/>
                    </a:lnTo>
                    <a:lnTo>
                      <a:pt x="15538" y="9097"/>
                    </a:lnTo>
                    <a:lnTo>
                      <a:pt x="15604" y="5976"/>
                    </a:lnTo>
                    <a:lnTo>
                      <a:pt x="15538" y="2922"/>
                    </a:lnTo>
                    <a:lnTo>
                      <a:pt x="1533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68" name="Google Shape;4468;g34ed79b00d1_0_4408"/>
              <p:cNvSpPr/>
              <p:nvPr/>
            </p:nvSpPr>
            <p:spPr>
              <a:xfrm>
                <a:off x="4663175" y="2704775"/>
                <a:ext cx="390100" cy="1283150"/>
              </a:xfrm>
              <a:custGeom>
                <a:rect b="b" l="l" r="r" t="t"/>
                <a:pathLst>
                  <a:path extrusionOk="0" fill="none" h="51326" w="15604">
                    <a:moveTo>
                      <a:pt x="930" y="32668"/>
                    </a:moveTo>
                    <a:lnTo>
                      <a:pt x="930" y="32668"/>
                    </a:lnTo>
                    <a:lnTo>
                      <a:pt x="997" y="35058"/>
                    </a:lnTo>
                    <a:lnTo>
                      <a:pt x="1063" y="37382"/>
                    </a:lnTo>
                    <a:lnTo>
                      <a:pt x="997" y="39839"/>
                    </a:lnTo>
                    <a:lnTo>
                      <a:pt x="864" y="42229"/>
                    </a:lnTo>
                    <a:lnTo>
                      <a:pt x="731" y="44619"/>
                    </a:lnTo>
                    <a:lnTo>
                      <a:pt x="532" y="46943"/>
                    </a:lnTo>
                    <a:lnTo>
                      <a:pt x="1" y="51326"/>
                    </a:lnTo>
                    <a:lnTo>
                      <a:pt x="1" y="51326"/>
                    </a:lnTo>
                    <a:lnTo>
                      <a:pt x="1196" y="49798"/>
                    </a:lnTo>
                    <a:lnTo>
                      <a:pt x="2258" y="48271"/>
                    </a:lnTo>
                    <a:lnTo>
                      <a:pt x="3321" y="46678"/>
                    </a:lnTo>
                    <a:lnTo>
                      <a:pt x="4316" y="45151"/>
                    </a:lnTo>
                    <a:lnTo>
                      <a:pt x="5312" y="43557"/>
                    </a:lnTo>
                    <a:lnTo>
                      <a:pt x="6242" y="41964"/>
                    </a:lnTo>
                    <a:lnTo>
                      <a:pt x="7105" y="40304"/>
                    </a:lnTo>
                    <a:lnTo>
                      <a:pt x="7902" y="38710"/>
                    </a:lnTo>
                    <a:lnTo>
                      <a:pt x="8699" y="37050"/>
                    </a:lnTo>
                    <a:lnTo>
                      <a:pt x="9429" y="35390"/>
                    </a:lnTo>
                    <a:lnTo>
                      <a:pt x="10159" y="33730"/>
                    </a:lnTo>
                    <a:lnTo>
                      <a:pt x="10757" y="32070"/>
                    </a:lnTo>
                    <a:lnTo>
                      <a:pt x="11355" y="30410"/>
                    </a:lnTo>
                    <a:lnTo>
                      <a:pt x="11952" y="28751"/>
                    </a:lnTo>
                    <a:lnTo>
                      <a:pt x="12483" y="27091"/>
                    </a:lnTo>
                    <a:lnTo>
                      <a:pt x="12948" y="25431"/>
                    </a:lnTo>
                    <a:lnTo>
                      <a:pt x="13811" y="22111"/>
                    </a:lnTo>
                    <a:lnTo>
                      <a:pt x="14475" y="18791"/>
                    </a:lnTo>
                    <a:lnTo>
                      <a:pt x="15006" y="15471"/>
                    </a:lnTo>
                    <a:lnTo>
                      <a:pt x="15338" y="12284"/>
                    </a:lnTo>
                    <a:lnTo>
                      <a:pt x="15538" y="9097"/>
                    </a:lnTo>
                    <a:lnTo>
                      <a:pt x="15604" y="5976"/>
                    </a:lnTo>
                    <a:lnTo>
                      <a:pt x="15538" y="2922"/>
                    </a:lnTo>
                    <a:lnTo>
                      <a:pt x="15338" y="0"/>
                    </a:lnTo>
                    <a:lnTo>
                      <a:pt x="15338" y="0"/>
                    </a:lnTo>
                    <a:lnTo>
                      <a:pt x="15006" y="2391"/>
                    </a:lnTo>
                    <a:lnTo>
                      <a:pt x="14608" y="4781"/>
                    </a:lnTo>
                    <a:lnTo>
                      <a:pt x="14143" y="7105"/>
                    </a:lnTo>
                    <a:lnTo>
                      <a:pt x="13612" y="9362"/>
                    </a:lnTo>
                    <a:lnTo>
                      <a:pt x="12948" y="11554"/>
                    </a:lnTo>
                    <a:lnTo>
                      <a:pt x="12284" y="13745"/>
                    </a:lnTo>
                    <a:lnTo>
                      <a:pt x="11487" y="15869"/>
                    </a:lnTo>
                    <a:lnTo>
                      <a:pt x="10624" y="17928"/>
                    </a:lnTo>
                    <a:lnTo>
                      <a:pt x="9695" y="19920"/>
                    </a:lnTo>
                    <a:lnTo>
                      <a:pt x="8699" y="21912"/>
                    </a:lnTo>
                    <a:lnTo>
                      <a:pt x="7570" y="23837"/>
                    </a:lnTo>
                    <a:lnTo>
                      <a:pt x="6375" y="25696"/>
                    </a:lnTo>
                    <a:lnTo>
                      <a:pt x="5180" y="27489"/>
                    </a:lnTo>
                    <a:lnTo>
                      <a:pt x="3785" y="29282"/>
                    </a:lnTo>
                    <a:lnTo>
                      <a:pt x="2391" y="31008"/>
                    </a:lnTo>
                    <a:lnTo>
                      <a:pt x="930" y="32668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69" name="Google Shape;4469;g34ed79b00d1_0_4408"/>
              <p:cNvSpPr/>
              <p:nvPr/>
            </p:nvSpPr>
            <p:spPr>
              <a:xfrm>
                <a:off x="1979075" y="1363550"/>
                <a:ext cx="1034150" cy="1777800"/>
              </a:xfrm>
              <a:custGeom>
                <a:rect b="b" l="l" r="r" t="t"/>
                <a:pathLst>
                  <a:path extrusionOk="0" h="71112" w="41366">
                    <a:moveTo>
                      <a:pt x="20451" y="0"/>
                    </a:moveTo>
                    <a:lnTo>
                      <a:pt x="18592" y="67"/>
                    </a:lnTo>
                    <a:lnTo>
                      <a:pt x="16732" y="266"/>
                    </a:lnTo>
                    <a:lnTo>
                      <a:pt x="14940" y="465"/>
                    </a:lnTo>
                    <a:lnTo>
                      <a:pt x="13147" y="731"/>
                    </a:lnTo>
                    <a:lnTo>
                      <a:pt x="11354" y="1063"/>
                    </a:lnTo>
                    <a:lnTo>
                      <a:pt x="9562" y="1395"/>
                    </a:lnTo>
                    <a:lnTo>
                      <a:pt x="7902" y="1860"/>
                    </a:lnTo>
                    <a:lnTo>
                      <a:pt x="6574" y="3851"/>
                    </a:lnTo>
                    <a:lnTo>
                      <a:pt x="5445" y="5843"/>
                    </a:lnTo>
                    <a:lnTo>
                      <a:pt x="4383" y="7835"/>
                    </a:lnTo>
                    <a:lnTo>
                      <a:pt x="3453" y="9960"/>
                    </a:lnTo>
                    <a:lnTo>
                      <a:pt x="2590" y="12085"/>
                    </a:lnTo>
                    <a:lnTo>
                      <a:pt x="1926" y="14276"/>
                    </a:lnTo>
                    <a:lnTo>
                      <a:pt x="1328" y="16467"/>
                    </a:lnTo>
                    <a:lnTo>
                      <a:pt x="864" y="18658"/>
                    </a:lnTo>
                    <a:lnTo>
                      <a:pt x="465" y="20916"/>
                    </a:lnTo>
                    <a:lnTo>
                      <a:pt x="200" y="23239"/>
                    </a:lnTo>
                    <a:lnTo>
                      <a:pt x="67" y="25497"/>
                    </a:lnTo>
                    <a:lnTo>
                      <a:pt x="0" y="27821"/>
                    </a:lnTo>
                    <a:lnTo>
                      <a:pt x="0" y="30145"/>
                    </a:lnTo>
                    <a:lnTo>
                      <a:pt x="133" y="32469"/>
                    </a:lnTo>
                    <a:lnTo>
                      <a:pt x="399" y="34793"/>
                    </a:lnTo>
                    <a:lnTo>
                      <a:pt x="731" y="37117"/>
                    </a:lnTo>
                    <a:lnTo>
                      <a:pt x="1129" y="39440"/>
                    </a:lnTo>
                    <a:lnTo>
                      <a:pt x="1594" y="41764"/>
                    </a:lnTo>
                    <a:lnTo>
                      <a:pt x="2192" y="44022"/>
                    </a:lnTo>
                    <a:lnTo>
                      <a:pt x="2922" y="46346"/>
                    </a:lnTo>
                    <a:lnTo>
                      <a:pt x="3652" y="48603"/>
                    </a:lnTo>
                    <a:lnTo>
                      <a:pt x="4515" y="50861"/>
                    </a:lnTo>
                    <a:lnTo>
                      <a:pt x="5445" y="53052"/>
                    </a:lnTo>
                    <a:lnTo>
                      <a:pt x="6441" y="55243"/>
                    </a:lnTo>
                    <a:lnTo>
                      <a:pt x="7503" y="57368"/>
                    </a:lnTo>
                    <a:lnTo>
                      <a:pt x="8632" y="59492"/>
                    </a:lnTo>
                    <a:lnTo>
                      <a:pt x="9827" y="61551"/>
                    </a:lnTo>
                    <a:lnTo>
                      <a:pt x="11155" y="63543"/>
                    </a:lnTo>
                    <a:lnTo>
                      <a:pt x="12483" y="65535"/>
                    </a:lnTo>
                    <a:lnTo>
                      <a:pt x="13944" y="67460"/>
                    </a:lnTo>
                    <a:lnTo>
                      <a:pt x="15405" y="69319"/>
                    </a:lnTo>
                    <a:lnTo>
                      <a:pt x="16932" y="71112"/>
                    </a:lnTo>
                    <a:lnTo>
                      <a:pt x="19455" y="67327"/>
                    </a:lnTo>
                    <a:lnTo>
                      <a:pt x="22243" y="63476"/>
                    </a:lnTo>
                    <a:lnTo>
                      <a:pt x="25165" y="59426"/>
                    </a:lnTo>
                    <a:lnTo>
                      <a:pt x="28286" y="55442"/>
                    </a:lnTo>
                    <a:lnTo>
                      <a:pt x="31473" y="51458"/>
                    </a:lnTo>
                    <a:lnTo>
                      <a:pt x="34726" y="47607"/>
                    </a:lnTo>
                    <a:lnTo>
                      <a:pt x="38046" y="43889"/>
                    </a:lnTo>
                    <a:lnTo>
                      <a:pt x="39706" y="42163"/>
                    </a:lnTo>
                    <a:lnTo>
                      <a:pt x="41366" y="40436"/>
                    </a:lnTo>
                    <a:lnTo>
                      <a:pt x="40569" y="39440"/>
                    </a:lnTo>
                    <a:lnTo>
                      <a:pt x="39839" y="38378"/>
                    </a:lnTo>
                    <a:lnTo>
                      <a:pt x="39108" y="37316"/>
                    </a:lnTo>
                    <a:lnTo>
                      <a:pt x="38378" y="36253"/>
                    </a:lnTo>
                    <a:lnTo>
                      <a:pt x="37780" y="35125"/>
                    </a:lnTo>
                    <a:lnTo>
                      <a:pt x="37116" y="33929"/>
                    </a:lnTo>
                    <a:lnTo>
                      <a:pt x="36519" y="32801"/>
                    </a:lnTo>
                    <a:lnTo>
                      <a:pt x="35988" y="31606"/>
                    </a:lnTo>
                    <a:lnTo>
                      <a:pt x="35523" y="30344"/>
                    </a:lnTo>
                    <a:lnTo>
                      <a:pt x="35058" y="29149"/>
                    </a:lnTo>
                    <a:lnTo>
                      <a:pt x="34593" y="27887"/>
                    </a:lnTo>
                    <a:lnTo>
                      <a:pt x="34195" y="26626"/>
                    </a:lnTo>
                    <a:lnTo>
                      <a:pt x="33863" y="25364"/>
                    </a:lnTo>
                    <a:lnTo>
                      <a:pt x="33597" y="24103"/>
                    </a:lnTo>
                    <a:lnTo>
                      <a:pt x="33332" y="22775"/>
                    </a:lnTo>
                    <a:lnTo>
                      <a:pt x="33133" y="21513"/>
                    </a:lnTo>
                    <a:lnTo>
                      <a:pt x="33000" y="20185"/>
                    </a:lnTo>
                    <a:lnTo>
                      <a:pt x="32867" y="18924"/>
                    </a:lnTo>
                    <a:lnTo>
                      <a:pt x="32801" y="17596"/>
                    </a:lnTo>
                    <a:lnTo>
                      <a:pt x="32801" y="16334"/>
                    </a:lnTo>
                    <a:lnTo>
                      <a:pt x="32867" y="15006"/>
                    </a:lnTo>
                    <a:lnTo>
                      <a:pt x="32933" y="13745"/>
                    </a:lnTo>
                    <a:lnTo>
                      <a:pt x="33066" y="12483"/>
                    </a:lnTo>
                    <a:lnTo>
                      <a:pt x="33265" y="11222"/>
                    </a:lnTo>
                    <a:lnTo>
                      <a:pt x="33531" y="9960"/>
                    </a:lnTo>
                    <a:lnTo>
                      <a:pt x="33863" y="8698"/>
                    </a:lnTo>
                    <a:lnTo>
                      <a:pt x="34195" y="7503"/>
                    </a:lnTo>
                    <a:lnTo>
                      <a:pt x="34660" y="6308"/>
                    </a:lnTo>
                    <a:lnTo>
                      <a:pt x="35125" y="5113"/>
                    </a:lnTo>
                    <a:lnTo>
                      <a:pt x="35722" y="3918"/>
                    </a:lnTo>
                    <a:lnTo>
                      <a:pt x="36320" y="2789"/>
                    </a:lnTo>
                    <a:lnTo>
                      <a:pt x="36984" y="1660"/>
                    </a:lnTo>
                    <a:lnTo>
                      <a:pt x="35257" y="1262"/>
                    </a:lnTo>
                    <a:lnTo>
                      <a:pt x="33465" y="930"/>
                    </a:lnTo>
                    <a:lnTo>
                      <a:pt x="31672" y="664"/>
                    </a:lnTo>
                    <a:lnTo>
                      <a:pt x="29813" y="399"/>
                    </a:lnTo>
                    <a:lnTo>
                      <a:pt x="27954" y="200"/>
                    </a:lnTo>
                    <a:lnTo>
                      <a:pt x="26094" y="67"/>
                    </a:lnTo>
                    <a:lnTo>
                      <a:pt x="2423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70" name="Google Shape;4470;g34ed79b00d1_0_4408"/>
              <p:cNvSpPr/>
              <p:nvPr/>
            </p:nvSpPr>
            <p:spPr>
              <a:xfrm>
                <a:off x="1979075" y="1363550"/>
                <a:ext cx="1034150" cy="1777800"/>
              </a:xfrm>
              <a:custGeom>
                <a:rect b="b" l="l" r="r" t="t"/>
                <a:pathLst>
                  <a:path extrusionOk="0" fill="none" h="71112" w="41366">
                    <a:moveTo>
                      <a:pt x="36984" y="1660"/>
                    </a:moveTo>
                    <a:lnTo>
                      <a:pt x="36984" y="1660"/>
                    </a:lnTo>
                    <a:lnTo>
                      <a:pt x="35257" y="1262"/>
                    </a:lnTo>
                    <a:lnTo>
                      <a:pt x="33465" y="930"/>
                    </a:lnTo>
                    <a:lnTo>
                      <a:pt x="31672" y="664"/>
                    </a:lnTo>
                    <a:lnTo>
                      <a:pt x="29813" y="399"/>
                    </a:lnTo>
                    <a:lnTo>
                      <a:pt x="27954" y="200"/>
                    </a:lnTo>
                    <a:lnTo>
                      <a:pt x="26094" y="67"/>
                    </a:lnTo>
                    <a:lnTo>
                      <a:pt x="24235" y="0"/>
                    </a:lnTo>
                    <a:lnTo>
                      <a:pt x="22376" y="0"/>
                    </a:lnTo>
                    <a:lnTo>
                      <a:pt x="20451" y="0"/>
                    </a:lnTo>
                    <a:lnTo>
                      <a:pt x="18592" y="67"/>
                    </a:lnTo>
                    <a:lnTo>
                      <a:pt x="16732" y="266"/>
                    </a:lnTo>
                    <a:lnTo>
                      <a:pt x="14940" y="465"/>
                    </a:lnTo>
                    <a:lnTo>
                      <a:pt x="13147" y="731"/>
                    </a:lnTo>
                    <a:lnTo>
                      <a:pt x="11354" y="1063"/>
                    </a:lnTo>
                    <a:lnTo>
                      <a:pt x="9562" y="1395"/>
                    </a:lnTo>
                    <a:lnTo>
                      <a:pt x="7902" y="1860"/>
                    </a:lnTo>
                    <a:lnTo>
                      <a:pt x="7902" y="1860"/>
                    </a:lnTo>
                    <a:lnTo>
                      <a:pt x="6574" y="3851"/>
                    </a:lnTo>
                    <a:lnTo>
                      <a:pt x="5445" y="5843"/>
                    </a:lnTo>
                    <a:lnTo>
                      <a:pt x="4383" y="7835"/>
                    </a:lnTo>
                    <a:lnTo>
                      <a:pt x="3453" y="9960"/>
                    </a:lnTo>
                    <a:lnTo>
                      <a:pt x="2590" y="12085"/>
                    </a:lnTo>
                    <a:lnTo>
                      <a:pt x="1926" y="14276"/>
                    </a:lnTo>
                    <a:lnTo>
                      <a:pt x="1328" y="16467"/>
                    </a:lnTo>
                    <a:lnTo>
                      <a:pt x="864" y="18658"/>
                    </a:lnTo>
                    <a:lnTo>
                      <a:pt x="465" y="20916"/>
                    </a:lnTo>
                    <a:lnTo>
                      <a:pt x="200" y="23239"/>
                    </a:lnTo>
                    <a:lnTo>
                      <a:pt x="67" y="25497"/>
                    </a:lnTo>
                    <a:lnTo>
                      <a:pt x="0" y="27821"/>
                    </a:lnTo>
                    <a:lnTo>
                      <a:pt x="0" y="30145"/>
                    </a:lnTo>
                    <a:lnTo>
                      <a:pt x="133" y="32469"/>
                    </a:lnTo>
                    <a:lnTo>
                      <a:pt x="399" y="34793"/>
                    </a:lnTo>
                    <a:lnTo>
                      <a:pt x="731" y="37117"/>
                    </a:lnTo>
                    <a:lnTo>
                      <a:pt x="1129" y="39440"/>
                    </a:lnTo>
                    <a:lnTo>
                      <a:pt x="1594" y="41764"/>
                    </a:lnTo>
                    <a:lnTo>
                      <a:pt x="2192" y="44022"/>
                    </a:lnTo>
                    <a:lnTo>
                      <a:pt x="2922" y="46346"/>
                    </a:lnTo>
                    <a:lnTo>
                      <a:pt x="3652" y="48603"/>
                    </a:lnTo>
                    <a:lnTo>
                      <a:pt x="4515" y="50861"/>
                    </a:lnTo>
                    <a:lnTo>
                      <a:pt x="5445" y="53052"/>
                    </a:lnTo>
                    <a:lnTo>
                      <a:pt x="6441" y="55243"/>
                    </a:lnTo>
                    <a:lnTo>
                      <a:pt x="7503" y="57368"/>
                    </a:lnTo>
                    <a:lnTo>
                      <a:pt x="8632" y="59492"/>
                    </a:lnTo>
                    <a:lnTo>
                      <a:pt x="9827" y="61551"/>
                    </a:lnTo>
                    <a:lnTo>
                      <a:pt x="11155" y="63543"/>
                    </a:lnTo>
                    <a:lnTo>
                      <a:pt x="12483" y="65535"/>
                    </a:lnTo>
                    <a:lnTo>
                      <a:pt x="13944" y="67460"/>
                    </a:lnTo>
                    <a:lnTo>
                      <a:pt x="15405" y="69319"/>
                    </a:lnTo>
                    <a:lnTo>
                      <a:pt x="16932" y="71112"/>
                    </a:lnTo>
                    <a:lnTo>
                      <a:pt x="16932" y="71112"/>
                    </a:lnTo>
                    <a:lnTo>
                      <a:pt x="19455" y="67327"/>
                    </a:lnTo>
                    <a:lnTo>
                      <a:pt x="22243" y="63476"/>
                    </a:lnTo>
                    <a:lnTo>
                      <a:pt x="25165" y="59426"/>
                    </a:lnTo>
                    <a:lnTo>
                      <a:pt x="28286" y="55442"/>
                    </a:lnTo>
                    <a:lnTo>
                      <a:pt x="31473" y="51458"/>
                    </a:lnTo>
                    <a:lnTo>
                      <a:pt x="34726" y="47607"/>
                    </a:lnTo>
                    <a:lnTo>
                      <a:pt x="38046" y="43889"/>
                    </a:lnTo>
                    <a:lnTo>
                      <a:pt x="39706" y="42163"/>
                    </a:lnTo>
                    <a:lnTo>
                      <a:pt x="41366" y="40436"/>
                    </a:lnTo>
                    <a:lnTo>
                      <a:pt x="41366" y="40436"/>
                    </a:lnTo>
                    <a:lnTo>
                      <a:pt x="40569" y="39440"/>
                    </a:lnTo>
                    <a:lnTo>
                      <a:pt x="39839" y="38378"/>
                    </a:lnTo>
                    <a:lnTo>
                      <a:pt x="39108" y="37316"/>
                    </a:lnTo>
                    <a:lnTo>
                      <a:pt x="38378" y="36253"/>
                    </a:lnTo>
                    <a:lnTo>
                      <a:pt x="37780" y="35125"/>
                    </a:lnTo>
                    <a:lnTo>
                      <a:pt x="37116" y="33929"/>
                    </a:lnTo>
                    <a:lnTo>
                      <a:pt x="36519" y="32801"/>
                    </a:lnTo>
                    <a:lnTo>
                      <a:pt x="35988" y="31606"/>
                    </a:lnTo>
                    <a:lnTo>
                      <a:pt x="35523" y="30344"/>
                    </a:lnTo>
                    <a:lnTo>
                      <a:pt x="35058" y="29149"/>
                    </a:lnTo>
                    <a:lnTo>
                      <a:pt x="34593" y="27887"/>
                    </a:lnTo>
                    <a:lnTo>
                      <a:pt x="34195" y="26626"/>
                    </a:lnTo>
                    <a:lnTo>
                      <a:pt x="33863" y="25364"/>
                    </a:lnTo>
                    <a:lnTo>
                      <a:pt x="33597" y="24103"/>
                    </a:lnTo>
                    <a:lnTo>
                      <a:pt x="33332" y="22775"/>
                    </a:lnTo>
                    <a:lnTo>
                      <a:pt x="33133" y="21513"/>
                    </a:lnTo>
                    <a:lnTo>
                      <a:pt x="33000" y="20185"/>
                    </a:lnTo>
                    <a:lnTo>
                      <a:pt x="32867" y="18924"/>
                    </a:lnTo>
                    <a:lnTo>
                      <a:pt x="32801" y="17596"/>
                    </a:lnTo>
                    <a:lnTo>
                      <a:pt x="32801" y="16334"/>
                    </a:lnTo>
                    <a:lnTo>
                      <a:pt x="32867" y="15006"/>
                    </a:lnTo>
                    <a:lnTo>
                      <a:pt x="32933" y="13745"/>
                    </a:lnTo>
                    <a:lnTo>
                      <a:pt x="33066" y="12483"/>
                    </a:lnTo>
                    <a:lnTo>
                      <a:pt x="33265" y="11222"/>
                    </a:lnTo>
                    <a:lnTo>
                      <a:pt x="33531" y="9960"/>
                    </a:lnTo>
                    <a:lnTo>
                      <a:pt x="33863" y="8698"/>
                    </a:lnTo>
                    <a:lnTo>
                      <a:pt x="34195" y="7503"/>
                    </a:lnTo>
                    <a:lnTo>
                      <a:pt x="34660" y="6308"/>
                    </a:lnTo>
                    <a:lnTo>
                      <a:pt x="35125" y="5113"/>
                    </a:lnTo>
                    <a:lnTo>
                      <a:pt x="35722" y="3918"/>
                    </a:lnTo>
                    <a:lnTo>
                      <a:pt x="36320" y="2789"/>
                    </a:lnTo>
                    <a:lnTo>
                      <a:pt x="36984" y="166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0 - Title B">
  <p:cSld name="000 - Title B">
    <p:spTree>
      <p:nvGrpSpPr>
        <p:cNvPr id="4471" name="Shape 4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72" name="Google Shape;4472;g34ed79b00d1_0_4466"/>
          <p:cNvPicPr preferRelativeResize="0"/>
          <p:nvPr/>
        </p:nvPicPr>
        <p:blipFill rotWithShape="1">
          <a:blip r:embed="rId2">
            <a:alphaModFix/>
          </a:blip>
          <a:srcRect b="16516" l="0" r="0" t="5614"/>
          <a:stretch/>
        </p:blipFill>
        <p:spPr>
          <a:xfrm flipH="1" rot="10800000">
            <a:off x="-18625" y="-6926"/>
            <a:ext cx="9162725" cy="5163676"/>
          </a:xfrm>
          <a:prstGeom prst="rect">
            <a:avLst/>
          </a:prstGeom>
          <a:noFill/>
          <a:ln>
            <a:noFill/>
          </a:ln>
        </p:spPr>
      </p:pic>
      <p:sp>
        <p:nvSpPr>
          <p:cNvPr id="4473" name="Google Shape;4473;g34ed79b00d1_0_4466"/>
          <p:cNvSpPr txBox="1"/>
          <p:nvPr>
            <p:ph idx="1" type="subTitle"/>
          </p:nvPr>
        </p:nvSpPr>
        <p:spPr>
          <a:xfrm>
            <a:off x="676475" y="2890700"/>
            <a:ext cx="6492300" cy="6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91425" wrap="square" tIns="1828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474" name="Google Shape;4474;g34ed79b00d1_0_4466"/>
          <p:cNvSpPr txBox="1"/>
          <p:nvPr>
            <p:ph idx="2" type="subTitle"/>
          </p:nvPr>
        </p:nvSpPr>
        <p:spPr>
          <a:xfrm>
            <a:off x="676475" y="3529700"/>
            <a:ext cx="6492300" cy="31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91425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475" name="Google Shape;4475;g34ed79b00d1_0_4466"/>
          <p:cNvSpPr txBox="1"/>
          <p:nvPr/>
        </p:nvSpPr>
        <p:spPr>
          <a:xfrm>
            <a:off x="662370" y="4697100"/>
            <a:ext cx="3895200" cy="103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-US" sz="700" u="none" cap="none" strike="noStrike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© 2024 Trimble, Inc - All Rights Reserved</a:t>
            </a:r>
            <a:endParaRPr b="0" i="0" sz="700" u="none" cap="none" strike="noStrike">
              <a:solidFill>
                <a:schemeClr val="accen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476" name="Google Shape;4476;g34ed79b00d1_0_4466"/>
          <p:cNvSpPr txBox="1"/>
          <p:nvPr>
            <p:ph type="title"/>
          </p:nvPr>
        </p:nvSpPr>
        <p:spPr>
          <a:xfrm>
            <a:off x="676475" y="1289300"/>
            <a:ext cx="6492300" cy="1601400"/>
          </a:xfrm>
          <a:prstGeom prst="rect">
            <a:avLst/>
          </a:prstGeom>
          <a:noFill/>
          <a:ln>
            <a:noFill/>
          </a:ln>
        </p:spPr>
        <p:txBody>
          <a:bodyPr anchorCtr="0" anchor="b" bIns="228600" lIns="0" spcFirstLastPara="1" rIns="91425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  <a:defRPr b="1"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  <a:defRPr b="1"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  <a:defRPr b="1"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  <a:defRPr b="1"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  <a:defRPr b="1"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  <a:defRPr b="1"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  <a:defRPr b="1"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  <a:defRPr b="1"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/>
        </p:txBody>
      </p:sp>
      <p:sp>
        <p:nvSpPr>
          <p:cNvPr id="4477" name="Google Shape;4477;g34ed79b00d1_0_4466"/>
          <p:cNvSpPr/>
          <p:nvPr/>
        </p:nvSpPr>
        <p:spPr>
          <a:xfrm>
            <a:off x="676475" y="506598"/>
            <a:ext cx="975630" cy="142624"/>
          </a:xfrm>
          <a:custGeom>
            <a:rect b="b" l="l" r="r" t="t"/>
            <a:pathLst>
              <a:path extrusionOk="0" h="139827" w="956500">
                <a:moveTo>
                  <a:pt x="950119" y="93821"/>
                </a:moveTo>
                <a:cubicBezTo>
                  <a:pt x="945928" y="89440"/>
                  <a:pt x="937832" y="85058"/>
                  <a:pt x="925925" y="80677"/>
                </a:cubicBezTo>
                <a:cubicBezTo>
                  <a:pt x="917258" y="77438"/>
                  <a:pt x="911352" y="74962"/>
                  <a:pt x="908304" y="73247"/>
                </a:cubicBezTo>
                <a:cubicBezTo>
                  <a:pt x="905256" y="71533"/>
                  <a:pt x="903065" y="69723"/>
                  <a:pt x="901637" y="67818"/>
                </a:cubicBezTo>
                <a:cubicBezTo>
                  <a:pt x="900303" y="65913"/>
                  <a:pt x="899541" y="63627"/>
                  <a:pt x="899541" y="60960"/>
                </a:cubicBezTo>
                <a:cubicBezTo>
                  <a:pt x="899541" y="56960"/>
                  <a:pt x="901351" y="53912"/>
                  <a:pt x="905065" y="51626"/>
                </a:cubicBezTo>
                <a:cubicBezTo>
                  <a:pt x="908780" y="49340"/>
                  <a:pt x="914210" y="48197"/>
                  <a:pt x="921449" y="48197"/>
                </a:cubicBezTo>
                <a:cubicBezTo>
                  <a:pt x="929640" y="48197"/>
                  <a:pt x="938784" y="50292"/>
                  <a:pt x="948881" y="54388"/>
                </a:cubicBezTo>
                <a:lnTo>
                  <a:pt x="954310" y="42005"/>
                </a:lnTo>
                <a:cubicBezTo>
                  <a:pt x="943928" y="37624"/>
                  <a:pt x="933355" y="35433"/>
                  <a:pt x="922592" y="35433"/>
                </a:cubicBezTo>
                <a:cubicBezTo>
                  <a:pt x="910971" y="35433"/>
                  <a:pt x="901827" y="37814"/>
                  <a:pt x="895160" y="42577"/>
                </a:cubicBezTo>
                <a:cubicBezTo>
                  <a:pt x="888492" y="47339"/>
                  <a:pt x="885158" y="53816"/>
                  <a:pt x="885158" y="62008"/>
                </a:cubicBezTo>
                <a:cubicBezTo>
                  <a:pt x="885158" y="66580"/>
                  <a:pt x="886111" y="70485"/>
                  <a:pt x="888016" y="73819"/>
                </a:cubicBezTo>
                <a:cubicBezTo>
                  <a:pt x="889921" y="77153"/>
                  <a:pt x="892874" y="80105"/>
                  <a:pt x="896779" y="82677"/>
                </a:cubicBezTo>
                <a:cubicBezTo>
                  <a:pt x="900779" y="85249"/>
                  <a:pt x="907352" y="88297"/>
                  <a:pt x="916781" y="91821"/>
                </a:cubicBezTo>
                <a:cubicBezTo>
                  <a:pt x="926592" y="95631"/>
                  <a:pt x="933260" y="98870"/>
                  <a:pt x="936593" y="101727"/>
                </a:cubicBezTo>
                <a:cubicBezTo>
                  <a:pt x="940022" y="104489"/>
                  <a:pt x="941737" y="107823"/>
                  <a:pt x="941737" y="111728"/>
                </a:cubicBezTo>
                <a:cubicBezTo>
                  <a:pt x="941737" y="116967"/>
                  <a:pt x="939641" y="120777"/>
                  <a:pt x="935355" y="123349"/>
                </a:cubicBezTo>
                <a:cubicBezTo>
                  <a:pt x="931069" y="125921"/>
                  <a:pt x="924973" y="127159"/>
                  <a:pt x="916972" y="127159"/>
                </a:cubicBezTo>
                <a:cubicBezTo>
                  <a:pt x="911828" y="127159"/>
                  <a:pt x="906494" y="126492"/>
                  <a:pt x="900970" y="125063"/>
                </a:cubicBezTo>
                <a:cubicBezTo>
                  <a:pt x="895445" y="123634"/>
                  <a:pt x="890207" y="121730"/>
                  <a:pt x="885444" y="119253"/>
                </a:cubicBezTo>
                <a:lnTo>
                  <a:pt x="885444" y="133350"/>
                </a:lnTo>
                <a:cubicBezTo>
                  <a:pt x="892874" y="137541"/>
                  <a:pt x="903351" y="139732"/>
                  <a:pt x="916686" y="139732"/>
                </a:cubicBezTo>
                <a:cubicBezTo>
                  <a:pt x="929259" y="139732"/>
                  <a:pt x="939070" y="137160"/>
                  <a:pt x="946023" y="132112"/>
                </a:cubicBezTo>
                <a:cubicBezTo>
                  <a:pt x="952976" y="127064"/>
                  <a:pt x="956501" y="119825"/>
                  <a:pt x="956501" y="110490"/>
                </a:cubicBezTo>
                <a:cubicBezTo>
                  <a:pt x="956501" y="103823"/>
                  <a:pt x="954405" y="98298"/>
                  <a:pt x="950214" y="93917"/>
                </a:cubicBezTo>
                <a:moveTo>
                  <a:pt x="866394" y="137922"/>
                </a:moveTo>
                <a:lnTo>
                  <a:pt x="866394" y="72295"/>
                </a:lnTo>
                <a:cubicBezTo>
                  <a:pt x="866394" y="59436"/>
                  <a:pt x="863346" y="50102"/>
                  <a:pt x="857250" y="44291"/>
                </a:cubicBezTo>
                <a:cubicBezTo>
                  <a:pt x="851154" y="38481"/>
                  <a:pt x="842010" y="35528"/>
                  <a:pt x="829913" y="35528"/>
                </a:cubicBezTo>
                <a:cubicBezTo>
                  <a:pt x="823055" y="35528"/>
                  <a:pt x="816769" y="36862"/>
                  <a:pt x="811149" y="39624"/>
                </a:cubicBezTo>
                <a:cubicBezTo>
                  <a:pt x="805529" y="42386"/>
                  <a:pt x="801148" y="46196"/>
                  <a:pt x="798005" y="51149"/>
                </a:cubicBezTo>
                <a:lnTo>
                  <a:pt x="797243" y="51149"/>
                </a:lnTo>
                <a:lnTo>
                  <a:pt x="794766" y="37338"/>
                </a:lnTo>
                <a:lnTo>
                  <a:pt x="782384" y="37338"/>
                </a:lnTo>
                <a:lnTo>
                  <a:pt x="782384" y="137922"/>
                </a:lnTo>
                <a:lnTo>
                  <a:pt x="797624" y="137922"/>
                </a:lnTo>
                <a:lnTo>
                  <a:pt x="797624" y="85153"/>
                </a:lnTo>
                <a:cubicBezTo>
                  <a:pt x="797624" y="72104"/>
                  <a:pt x="800100" y="62675"/>
                  <a:pt x="804958" y="56960"/>
                </a:cubicBezTo>
                <a:cubicBezTo>
                  <a:pt x="809815" y="51245"/>
                  <a:pt x="817531" y="48387"/>
                  <a:pt x="828104" y="48387"/>
                </a:cubicBezTo>
                <a:cubicBezTo>
                  <a:pt x="836009" y="48387"/>
                  <a:pt x="841915" y="50387"/>
                  <a:pt x="845630" y="54483"/>
                </a:cubicBezTo>
                <a:cubicBezTo>
                  <a:pt x="849344" y="58484"/>
                  <a:pt x="851249" y="64675"/>
                  <a:pt x="851249" y="72866"/>
                </a:cubicBezTo>
                <a:lnTo>
                  <a:pt x="851249" y="137922"/>
                </a:lnTo>
                <a:lnTo>
                  <a:pt x="866489" y="137922"/>
                </a:lnTo>
                <a:close/>
                <a:moveTo>
                  <a:pt x="692087" y="58293"/>
                </a:moveTo>
                <a:cubicBezTo>
                  <a:pt x="697135" y="51721"/>
                  <a:pt x="704660" y="48482"/>
                  <a:pt x="714661" y="48482"/>
                </a:cubicBezTo>
                <a:cubicBezTo>
                  <a:pt x="724662" y="48482"/>
                  <a:pt x="732377" y="51816"/>
                  <a:pt x="737521" y="58388"/>
                </a:cubicBezTo>
                <a:cubicBezTo>
                  <a:pt x="742664" y="65056"/>
                  <a:pt x="745236" y="74771"/>
                  <a:pt x="745236" y="87535"/>
                </a:cubicBezTo>
                <a:cubicBezTo>
                  <a:pt x="745236" y="100298"/>
                  <a:pt x="742664" y="110204"/>
                  <a:pt x="737521" y="116967"/>
                </a:cubicBezTo>
                <a:cubicBezTo>
                  <a:pt x="732377" y="123730"/>
                  <a:pt x="724757" y="126968"/>
                  <a:pt x="714851" y="126968"/>
                </a:cubicBezTo>
                <a:cubicBezTo>
                  <a:pt x="704945" y="126968"/>
                  <a:pt x="697325" y="123634"/>
                  <a:pt x="692182" y="116872"/>
                </a:cubicBezTo>
                <a:cubicBezTo>
                  <a:pt x="687038" y="110109"/>
                  <a:pt x="684467" y="100394"/>
                  <a:pt x="684467" y="87535"/>
                </a:cubicBezTo>
                <a:cubicBezTo>
                  <a:pt x="684467" y="74676"/>
                  <a:pt x="687038" y="64770"/>
                  <a:pt x="692087" y="58293"/>
                </a:cubicBezTo>
                <a:moveTo>
                  <a:pt x="748665" y="49530"/>
                </a:moveTo>
                <a:cubicBezTo>
                  <a:pt x="740378" y="40195"/>
                  <a:pt x="729234" y="35528"/>
                  <a:pt x="715137" y="35528"/>
                </a:cubicBezTo>
                <a:cubicBezTo>
                  <a:pt x="701040" y="35528"/>
                  <a:pt x="689229" y="40100"/>
                  <a:pt x="681038" y="49244"/>
                </a:cubicBezTo>
                <a:cubicBezTo>
                  <a:pt x="672846" y="58388"/>
                  <a:pt x="668750" y="71152"/>
                  <a:pt x="668750" y="87535"/>
                </a:cubicBezTo>
                <a:cubicBezTo>
                  <a:pt x="668750" y="98108"/>
                  <a:pt x="670655" y="107347"/>
                  <a:pt x="674465" y="115253"/>
                </a:cubicBezTo>
                <a:cubicBezTo>
                  <a:pt x="678275" y="123158"/>
                  <a:pt x="683609" y="129159"/>
                  <a:pt x="690563" y="133445"/>
                </a:cubicBezTo>
                <a:cubicBezTo>
                  <a:pt x="697516" y="137636"/>
                  <a:pt x="705517" y="139827"/>
                  <a:pt x="714470" y="139827"/>
                </a:cubicBezTo>
                <a:cubicBezTo>
                  <a:pt x="729044" y="139827"/>
                  <a:pt x="740474" y="135255"/>
                  <a:pt x="748665" y="126016"/>
                </a:cubicBezTo>
                <a:cubicBezTo>
                  <a:pt x="756952" y="116777"/>
                  <a:pt x="761048" y="104013"/>
                  <a:pt x="761048" y="87630"/>
                </a:cubicBezTo>
                <a:cubicBezTo>
                  <a:pt x="761048" y="71247"/>
                  <a:pt x="756952" y="58960"/>
                  <a:pt x="748570" y="49625"/>
                </a:cubicBezTo>
                <a:moveTo>
                  <a:pt x="634175" y="17717"/>
                </a:moveTo>
                <a:cubicBezTo>
                  <a:pt x="635889" y="19431"/>
                  <a:pt x="637985" y="20193"/>
                  <a:pt x="640556" y="20193"/>
                </a:cubicBezTo>
                <a:cubicBezTo>
                  <a:pt x="643128" y="20193"/>
                  <a:pt x="645128" y="19336"/>
                  <a:pt x="646938" y="17717"/>
                </a:cubicBezTo>
                <a:cubicBezTo>
                  <a:pt x="648748" y="16002"/>
                  <a:pt x="649605" y="13526"/>
                  <a:pt x="649605" y="10096"/>
                </a:cubicBezTo>
                <a:cubicBezTo>
                  <a:pt x="649605" y="6668"/>
                  <a:pt x="648748" y="4096"/>
                  <a:pt x="646938" y="2477"/>
                </a:cubicBezTo>
                <a:cubicBezTo>
                  <a:pt x="645128" y="857"/>
                  <a:pt x="643033" y="0"/>
                  <a:pt x="640556" y="0"/>
                </a:cubicBezTo>
                <a:cubicBezTo>
                  <a:pt x="637985" y="0"/>
                  <a:pt x="635889" y="857"/>
                  <a:pt x="634175" y="2477"/>
                </a:cubicBezTo>
                <a:cubicBezTo>
                  <a:pt x="632460" y="4096"/>
                  <a:pt x="631603" y="6668"/>
                  <a:pt x="631603" y="10096"/>
                </a:cubicBezTo>
                <a:cubicBezTo>
                  <a:pt x="631603" y="13526"/>
                  <a:pt x="632460" y="16097"/>
                  <a:pt x="634175" y="17717"/>
                </a:cubicBezTo>
                <a:moveTo>
                  <a:pt x="648176" y="37338"/>
                </a:moveTo>
                <a:lnTo>
                  <a:pt x="632936" y="37338"/>
                </a:lnTo>
                <a:lnTo>
                  <a:pt x="632936" y="137922"/>
                </a:lnTo>
                <a:lnTo>
                  <a:pt x="648176" y="137922"/>
                </a:lnTo>
                <a:lnTo>
                  <a:pt x="648176" y="37338"/>
                </a:lnTo>
                <a:close/>
                <a:moveTo>
                  <a:pt x="608267" y="93821"/>
                </a:moveTo>
                <a:cubicBezTo>
                  <a:pt x="604076" y="89440"/>
                  <a:pt x="595979" y="85058"/>
                  <a:pt x="584073" y="80677"/>
                </a:cubicBezTo>
                <a:cubicBezTo>
                  <a:pt x="575405" y="77438"/>
                  <a:pt x="569500" y="74962"/>
                  <a:pt x="566452" y="73247"/>
                </a:cubicBezTo>
                <a:cubicBezTo>
                  <a:pt x="563404" y="71533"/>
                  <a:pt x="561213" y="69723"/>
                  <a:pt x="559784" y="67818"/>
                </a:cubicBezTo>
                <a:cubicBezTo>
                  <a:pt x="558451" y="65913"/>
                  <a:pt x="557689" y="63627"/>
                  <a:pt x="557689" y="60960"/>
                </a:cubicBezTo>
                <a:cubicBezTo>
                  <a:pt x="557689" y="56960"/>
                  <a:pt x="559499" y="53912"/>
                  <a:pt x="563213" y="51626"/>
                </a:cubicBezTo>
                <a:cubicBezTo>
                  <a:pt x="566928" y="49340"/>
                  <a:pt x="572357" y="48197"/>
                  <a:pt x="579501" y="48197"/>
                </a:cubicBezTo>
                <a:cubicBezTo>
                  <a:pt x="587693" y="48197"/>
                  <a:pt x="596837" y="50292"/>
                  <a:pt x="606933" y="54388"/>
                </a:cubicBezTo>
                <a:lnTo>
                  <a:pt x="612362" y="42005"/>
                </a:lnTo>
                <a:cubicBezTo>
                  <a:pt x="602075" y="37624"/>
                  <a:pt x="591407" y="35433"/>
                  <a:pt x="580644" y="35433"/>
                </a:cubicBezTo>
                <a:cubicBezTo>
                  <a:pt x="569024" y="35433"/>
                  <a:pt x="559880" y="37814"/>
                  <a:pt x="553212" y="42577"/>
                </a:cubicBezTo>
                <a:cubicBezTo>
                  <a:pt x="546545" y="47339"/>
                  <a:pt x="543211" y="53816"/>
                  <a:pt x="543211" y="62008"/>
                </a:cubicBezTo>
                <a:cubicBezTo>
                  <a:pt x="543211" y="66580"/>
                  <a:pt x="544163" y="70485"/>
                  <a:pt x="546068" y="73819"/>
                </a:cubicBezTo>
                <a:cubicBezTo>
                  <a:pt x="547973" y="77153"/>
                  <a:pt x="550926" y="80105"/>
                  <a:pt x="554831" y="82677"/>
                </a:cubicBezTo>
                <a:cubicBezTo>
                  <a:pt x="558737" y="85249"/>
                  <a:pt x="565404" y="88297"/>
                  <a:pt x="574739" y="91821"/>
                </a:cubicBezTo>
                <a:cubicBezTo>
                  <a:pt x="584549" y="95631"/>
                  <a:pt x="591217" y="98870"/>
                  <a:pt x="594646" y="101727"/>
                </a:cubicBezTo>
                <a:cubicBezTo>
                  <a:pt x="598075" y="104489"/>
                  <a:pt x="599694" y="107823"/>
                  <a:pt x="599694" y="111728"/>
                </a:cubicBezTo>
                <a:cubicBezTo>
                  <a:pt x="599694" y="116967"/>
                  <a:pt x="597503" y="120777"/>
                  <a:pt x="593312" y="123349"/>
                </a:cubicBezTo>
                <a:cubicBezTo>
                  <a:pt x="589026" y="125921"/>
                  <a:pt x="582930" y="127159"/>
                  <a:pt x="574929" y="127159"/>
                </a:cubicBezTo>
                <a:cubicBezTo>
                  <a:pt x="569786" y="127159"/>
                  <a:pt x="564452" y="126492"/>
                  <a:pt x="558927" y="125063"/>
                </a:cubicBezTo>
                <a:cubicBezTo>
                  <a:pt x="553403" y="123634"/>
                  <a:pt x="548259" y="121730"/>
                  <a:pt x="543401" y="119253"/>
                </a:cubicBezTo>
                <a:lnTo>
                  <a:pt x="543401" y="133350"/>
                </a:lnTo>
                <a:cubicBezTo>
                  <a:pt x="550831" y="137541"/>
                  <a:pt x="561308" y="139732"/>
                  <a:pt x="574643" y="139732"/>
                </a:cubicBezTo>
                <a:cubicBezTo>
                  <a:pt x="587216" y="139732"/>
                  <a:pt x="597027" y="137160"/>
                  <a:pt x="603980" y="132112"/>
                </a:cubicBezTo>
                <a:cubicBezTo>
                  <a:pt x="610934" y="127064"/>
                  <a:pt x="614458" y="119825"/>
                  <a:pt x="614458" y="110490"/>
                </a:cubicBezTo>
                <a:cubicBezTo>
                  <a:pt x="614458" y="103823"/>
                  <a:pt x="612362" y="98298"/>
                  <a:pt x="608171" y="93917"/>
                </a:cubicBezTo>
                <a:moveTo>
                  <a:pt x="524542" y="137922"/>
                </a:moveTo>
                <a:lnTo>
                  <a:pt x="524542" y="72295"/>
                </a:lnTo>
                <a:cubicBezTo>
                  <a:pt x="524542" y="59436"/>
                  <a:pt x="521494" y="50102"/>
                  <a:pt x="515398" y="44291"/>
                </a:cubicBezTo>
                <a:cubicBezTo>
                  <a:pt x="509302" y="38481"/>
                  <a:pt x="500158" y="35528"/>
                  <a:pt x="488061" y="35528"/>
                </a:cubicBezTo>
                <a:cubicBezTo>
                  <a:pt x="481108" y="35528"/>
                  <a:pt x="474917" y="36862"/>
                  <a:pt x="469201" y="39624"/>
                </a:cubicBezTo>
                <a:cubicBezTo>
                  <a:pt x="463487" y="42386"/>
                  <a:pt x="459200" y="46196"/>
                  <a:pt x="456057" y="51149"/>
                </a:cubicBezTo>
                <a:lnTo>
                  <a:pt x="455295" y="51149"/>
                </a:lnTo>
                <a:lnTo>
                  <a:pt x="452819" y="37338"/>
                </a:lnTo>
                <a:lnTo>
                  <a:pt x="440436" y="37338"/>
                </a:lnTo>
                <a:lnTo>
                  <a:pt x="440436" y="137922"/>
                </a:lnTo>
                <a:lnTo>
                  <a:pt x="455676" y="137922"/>
                </a:lnTo>
                <a:lnTo>
                  <a:pt x="455676" y="85153"/>
                </a:lnTo>
                <a:cubicBezTo>
                  <a:pt x="455676" y="72104"/>
                  <a:pt x="458153" y="62675"/>
                  <a:pt x="463010" y="56960"/>
                </a:cubicBezTo>
                <a:cubicBezTo>
                  <a:pt x="467868" y="51245"/>
                  <a:pt x="475583" y="48387"/>
                  <a:pt x="486156" y="48387"/>
                </a:cubicBezTo>
                <a:cubicBezTo>
                  <a:pt x="494062" y="48387"/>
                  <a:pt x="499967" y="50387"/>
                  <a:pt x="503682" y="54483"/>
                </a:cubicBezTo>
                <a:cubicBezTo>
                  <a:pt x="507397" y="58484"/>
                  <a:pt x="509302" y="64675"/>
                  <a:pt x="509302" y="72866"/>
                </a:cubicBezTo>
                <a:lnTo>
                  <a:pt x="509302" y="137922"/>
                </a:lnTo>
                <a:lnTo>
                  <a:pt x="524542" y="137922"/>
                </a:lnTo>
                <a:close/>
                <a:moveTo>
                  <a:pt x="397193" y="55912"/>
                </a:moveTo>
                <a:cubicBezTo>
                  <a:pt x="401479" y="61055"/>
                  <a:pt x="403574" y="68390"/>
                  <a:pt x="403574" y="78010"/>
                </a:cubicBezTo>
                <a:lnTo>
                  <a:pt x="350996" y="78010"/>
                </a:lnTo>
                <a:cubicBezTo>
                  <a:pt x="351854" y="68675"/>
                  <a:pt x="354711" y="61436"/>
                  <a:pt x="359474" y="56198"/>
                </a:cubicBezTo>
                <a:cubicBezTo>
                  <a:pt x="364236" y="50959"/>
                  <a:pt x="370713" y="48292"/>
                  <a:pt x="378809" y="48292"/>
                </a:cubicBezTo>
                <a:cubicBezTo>
                  <a:pt x="386906" y="48292"/>
                  <a:pt x="392906" y="50864"/>
                  <a:pt x="397193" y="55912"/>
                </a:cubicBezTo>
                <a:moveTo>
                  <a:pt x="400336" y="138208"/>
                </a:moveTo>
                <a:cubicBezTo>
                  <a:pt x="405098" y="137160"/>
                  <a:pt x="410242" y="135541"/>
                  <a:pt x="415576" y="133160"/>
                </a:cubicBezTo>
                <a:lnTo>
                  <a:pt x="415576" y="119539"/>
                </a:lnTo>
                <a:cubicBezTo>
                  <a:pt x="405003" y="124111"/>
                  <a:pt x="394240" y="126302"/>
                  <a:pt x="383476" y="126302"/>
                </a:cubicBezTo>
                <a:cubicBezTo>
                  <a:pt x="372713" y="126302"/>
                  <a:pt x="365284" y="123253"/>
                  <a:pt x="359569" y="117158"/>
                </a:cubicBezTo>
                <a:cubicBezTo>
                  <a:pt x="353949" y="111062"/>
                  <a:pt x="350901" y="102108"/>
                  <a:pt x="350615" y="90297"/>
                </a:cubicBezTo>
                <a:lnTo>
                  <a:pt x="419862" y="90297"/>
                </a:lnTo>
                <a:lnTo>
                  <a:pt x="419862" y="80677"/>
                </a:lnTo>
                <a:cubicBezTo>
                  <a:pt x="419862" y="67056"/>
                  <a:pt x="416147" y="56198"/>
                  <a:pt x="408813" y="47911"/>
                </a:cubicBezTo>
                <a:cubicBezTo>
                  <a:pt x="401479" y="39624"/>
                  <a:pt x="391478" y="35433"/>
                  <a:pt x="378905" y="35433"/>
                </a:cubicBezTo>
                <a:cubicBezTo>
                  <a:pt x="365474" y="35433"/>
                  <a:pt x="354711" y="40195"/>
                  <a:pt x="346710" y="49720"/>
                </a:cubicBezTo>
                <a:cubicBezTo>
                  <a:pt x="338709" y="59245"/>
                  <a:pt x="334709" y="72104"/>
                  <a:pt x="334709" y="88392"/>
                </a:cubicBezTo>
                <a:cubicBezTo>
                  <a:pt x="334709" y="104680"/>
                  <a:pt x="338995" y="117062"/>
                  <a:pt x="347567" y="126111"/>
                </a:cubicBezTo>
                <a:cubicBezTo>
                  <a:pt x="356140" y="135160"/>
                  <a:pt x="367856" y="139732"/>
                  <a:pt x="382715" y="139732"/>
                </a:cubicBezTo>
                <a:cubicBezTo>
                  <a:pt x="389477" y="139732"/>
                  <a:pt x="395288" y="139256"/>
                  <a:pt x="400145" y="138208"/>
                </a:cubicBezTo>
                <a:moveTo>
                  <a:pt x="314420" y="137922"/>
                </a:moveTo>
                <a:lnTo>
                  <a:pt x="314420" y="72295"/>
                </a:lnTo>
                <a:cubicBezTo>
                  <a:pt x="314420" y="59436"/>
                  <a:pt x="311563" y="50102"/>
                  <a:pt x="305943" y="44291"/>
                </a:cubicBezTo>
                <a:cubicBezTo>
                  <a:pt x="300323" y="38481"/>
                  <a:pt x="291751" y="35528"/>
                  <a:pt x="280416" y="35528"/>
                </a:cubicBezTo>
                <a:cubicBezTo>
                  <a:pt x="273177" y="35528"/>
                  <a:pt x="266700" y="37052"/>
                  <a:pt x="260985" y="40100"/>
                </a:cubicBezTo>
                <a:cubicBezTo>
                  <a:pt x="255270" y="43148"/>
                  <a:pt x="250984" y="47339"/>
                  <a:pt x="247936" y="52578"/>
                </a:cubicBezTo>
                <a:lnTo>
                  <a:pt x="247174" y="52578"/>
                </a:lnTo>
                <a:cubicBezTo>
                  <a:pt x="242316" y="41243"/>
                  <a:pt x="232029" y="35528"/>
                  <a:pt x="216313" y="35528"/>
                </a:cubicBezTo>
                <a:cubicBezTo>
                  <a:pt x="209836" y="35528"/>
                  <a:pt x="203930" y="36957"/>
                  <a:pt x="198787" y="39624"/>
                </a:cubicBezTo>
                <a:cubicBezTo>
                  <a:pt x="193548" y="42386"/>
                  <a:pt x="189452" y="46196"/>
                  <a:pt x="186595" y="51054"/>
                </a:cubicBezTo>
                <a:lnTo>
                  <a:pt x="185833" y="51054"/>
                </a:lnTo>
                <a:lnTo>
                  <a:pt x="183356" y="37243"/>
                </a:lnTo>
                <a:lnTo>
                  <a:pt x="170974" y="37243"/>
                </a:lnTo>
                <a:lnTo>
                  <a:pt x="170974" y="137827"/>
                </a:lnTo>
                <a:lnTo>
                  <a:pt x="186214" y="137827"/>
                </a:lnTo>
                <a:lnTo>
                  <a:pt x="186214" y="85058"/>
                </a:lnTo>
                <a:cubicBezTo>
                  <a:pt x="186214" y="72009"/>
                  <a:pt x="188405" y="62675"/>
                  <a:pt x="192881" y="56960"/>
                </a:cubicBezTo>
                <a:cubicBezTo>
                  <a:pt x="197358" y="51245"/>
                  <a:pt x="204311" y="48387"/>
                  <a:pt x="213836" y="48387"/>
                </a:cubicBezTo>
                <a:cubicBezTo>
                  <a:pt x="221075" y="48387"/>
                  <a:pt x="226505" y="50387"/>
                  <a:pt x="229934" y="54388"/>
                </a:cubicBezTo>
                <a:cubicBezTo>
                  <a:pt x="233363" y="58388"/>
                  <a:pt x="235077" y="64389"/>
                  <a:pt x="235077" y="72390"/>
                </a:cubicBezTo>
                <a:lnTo>
                  <a:pt x="235077" y="137827"/>
                </a:lnTo>
                <a:lnTo>
                  <a:pt x="250317" y="137827"/>
                </a:lnTo>
                <a:lnTo>
                  <a:pt x="250317" y="81725"/>
                </a:lnTo>
                <a:cubicBezTo>
                  <a:pt x="250317" y="70390"/>
                  <a:pt x="252603" y="62008"/>
                  <a:pt x="257080" y="56579"/>
                </a:cubicBezTo>
                <a:cubicBezTo>
                  <a:pt x="261652" y="51149"/>
                  <a:pt x="268605" y="48387"/>
                  <a:pt x="278130" y="48387"/>
                </a:cubicBezTo>
                <a:cubicBezTo>
                  <a:pt x="285369" y="48387"/>
                  <a:pt x="290703" y="50387"/>
                  <a:pt x="294132" y="54388"/>
                </a:cubicBezTo>
                <a:cubicBezTo>
                  <a:pt x="297561" y="58388"/>
                  <a:pt x="299276" y="64389"/>
                  <a:pt x="299276" y="72390"/>
                </a:cubicBezTo>
                <a:lnTo>
                  <a:pt x="299276" y="137827"/>
                </a:lnTo>
                <a:lnTo>
                  <a:pt x="314516" y="137827"/>
                </a:lnTo>
                <a:close/>
                <a:moveTo>
                  <a:pt x="130969" y="17717"/>
                </a:moveTo>
                <a:cubicBezTo>
                  <a:pt x="132683" y="19431"/>
                  <a:pt x="134779" y="20193"/>
                  <a:pt x="137351" y="20193"/>
                </a:cubicBezTo>
                <a:cubicBezTo>
                  <a:pt x="139922" y="20193"/>
                  <a:pt x="141923" y="19336"/>
                  <a:pt x="143732" y="17717"/>
                </a:cubicBezTo>
                <a:cubicBezTo>
                  <a:pt x="145542" y="16002"/>
                  <a:pt x="146399" y="13526"/>
                  <a:pt x="146399" y="10096"/>
                </a:cubicBezTo>
                <a:cubicBezTo>
                  <a:pt x="146399" y="6668"/>
                  <a:pt x="145542" y="4096"/>
                  <a:pt x="143732" y="2477"/>
                </a:cubicBezTo>
                <a:cubicBezTo>
                  <a:pt x="141923" y="857"/>
                  <a:pt x="139827" y="0"/>
                  <a:pt x="137351" y="0"/>
                </a:cubicBezTo>
                <a:cubicBezTo>
                  <a:pt x="134779" y="0"/>
                  <a:pt x="132683" y="857"/>
                  <a:pt x="130969" y="2477"/>
                </a:cubicBezTo>
                <a:cubicBezTo>
                  <a:pt x="129254" y="4096"/>
                  <a:pt x="128397" y="6668"/>
                  <a:pt x="128397" y="10096"/>
                </a:cubicBezTo>
                <a:cubicBezTo>
                  <a:pt x="128397" y="13526"/>
                  <a:pt x="129254" y="16097"/>
                  <a:pt x="130969" y="17717"/>
                </a:cubicBezTo>
                <a:moveTo>
                  <a:pt x="144971" y="37338"/>
                </a:moveTo>
                <a:lnTo>
                  <a:pt x="129731" y="37338"/>
                </a:lnTo>
                <a:lnTo>
                  <a:pt x="129731" y="137922"/>
                </a:lnTo>
                <a:lnTo>
                  <a:pt x="144971" y="137922"/>
                </a:lnTo>
                <a:lnTo>
                  <a:pt x="144971" y="37338"/>
                </a:lnTo>
                <a:close/>
                <a:moveTo>
                  <a:pt x="76486" y="110681"/>
                </a:moveTo>
                <a:cubicBezTo>
                  <a:pt x="67151" y="119825"/>
                  <a:pt x="53150" y="124397"/>
                  <a:pt x="34576" y="124397"/>
                </a:cubicBezTo>
                <a:lnTo>
                  <a:pt x="15621" y="124397"/>
                </a:lnTo>
                <a:lnTo>
                  <a:pt x="15621" y="17240"/>
                </a:lnTo>
                <a:lnTo>
                  <a:pt x="38291" y="17240"/>
                </a:lnTo>
                <a:cubicBezTo>
                  <a:pt x="55626" y="17240"/>
                  <a:pt x="68675" y="21717"/>
                  <a:pt x="77438" y="30575"/>
                </a:cubicBezTo>
                <a:cubicBezTo>
                  <a:pt x="86201" y="39434"/>
                  <a:pt x="90583" y="52673"/>
                  <a:pt x="90583" y="70104"/>
                </a:cubicBezTo>
                <a:cubicBezTo>
                  <a:pt x="90583" y="87535"/>
                  <a:pt x="85916" y="101537"/>
                  <a:pt x="76581" y="110681"/>
                </a:cubicBezTo>
                <a:moveTo>
                  <a:pt x="89726" y="21146"/>
                </a:moveTo>
                <a:cubicBezTo>
                  <a:pt x="78200" y="9620"/>
                  <a:pt x="61913" y="3810"/>
                  <a:pt x="41053" y="3810"/>
                </a:cubicBezTo>
                <a:lnTo>
                  <a:pt x="0" y="3810"/>
                </a:lnTo>
                <a:lnTo>
                  <a:pt x="0" y="137922"/>
                </a:lnTo>
                <a:lnTo>
                  <a:pt x="37148" y="137922"/>
                </a:lnTo>
                <a:cubicBezTo>
                  <a:pt x="59722" y="137922"/>
                  <a:pt x="77057" y="132112"/>
                  <a:pt x="89059" y="120396"/>
                </a:cubicBezTo>
                <a:cubicBezTo>
                  <a:pt x="101060" y="108680"/>
                  <a:pt x="107061" y="91726"/>
                  <a:pt x="107061" y="69628"/>
                </a:cubicBezTo>
                <a:cubicBezTo>
                  <a:pt x="107061" y="48863"/>
                  <a:pt x="101251" y="32766"/>
                  <a:pt x="89726" y="21146"/>
                </a:cubicBezTo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478" name="Google Shape;4478;g34ed79b00d1_0_4466"/>
          <p:cNvGrpSpPr/>
          <p:nvPr/>
        </p:nvGrpSpPr>
        <p:grpSpPr>
          <a:xfrm>
            <a:off x="7903299" y="4339192"/>
            <a:ext cx="1240946" cy="387319"/>
            <a:chOff x="7678000" y="4032100"/>
            <a:chExt cx="1465800" cy="457500"/>
          </a:xfrm>
        </p:grpSpPr>
        <p:sp>
          <p:nvSpPr>
            <p:cNvPr id="4479" name="Google Shape;4479;g34ed79b00d1_0_4466"/>
            <p:cNvSpPr/>
            <p:nvPr/>
          </p:nvSpPr>
          <p:spPr>
            <a:xfrm>
              <a:off x="7678000" y="4032100"/>
              <a:ext cx="1465800" cy="4575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grpSp>
          <p:nvGrpSpPr>
            <p:cNvPr id="4480" name="Google Shape;4480;g34ed79b00d1_0_4466"/>
            <p:cNvGrpSpPr/>
            <p:nvPr/>
          </p:nvGrpSpPr>
          <p:grpSpPr>
            <a:xfrm>
              <a:off x="7893819" y="4145041"/>
              <a:ext cx="975629" cy="219361"/>
              <a:chOff x="3976687" y="3573303"/>
              <a:chExt cx="4236338" cy="952499"/>
            </a:xfrm>
          </p:grpSpPr>
          <p:sp>
            <p:nvSpPr>
              <p:cNvPr id="4481" name="Google Shape;4481;g34ed79b00d1_0_4466"/>
              <p:cNvSpPr/>
              <p:nvPr/>
            </p:nvSpPr>
            <p:spPr>
              <a:xfrm>
                <a:off x="4862702" y="3680079"/>
                <a:ext cx="595979" cy="723900"/>
              </a:xfrm>
              <a:custGeom>
                <a:rect b="b" l="l" r="r" t="t"/>
                <a:pathLst>
                  <a:path extrusionOk="0" h="723900" w="595979">
                    <a:moveTo>
                      <a:pt x="217646" y="723138"/>
                    </a:moveTo>
                    <a:lnTo>
                      <a:pt x="217646" y="132588"/>
                    </a:lnTo>
                    <a:lnTo>
                      <a:pt x="0" y="132588"/>
                    </a:lnTo>
                    <a:lnTo>
                      <a:pt x="0" y="0"/>
                    </a:lnTo>
                    <a:lnTo>
                      <a:pt x="595979" y="0"/>
                    </a:lnTo>
                    <a:lnTo>
                      <a:pt x="595979" y="133350"/>
                    </a:lnTo>
                    <a:lnTo>
                      <a:pt x="376904" y="133350"/>
                    </a:lnTo>
                    <a:lnTo>
                      <a:pt x="376904" y="723900"/>
                    </a:lnTo>
                    <a:lnTo>
                      <a:pt x="217646" y="72313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305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82" name="Google Shape;4482;g34ed79b00d1_0_4466"/>
              <p:cNvSpPr/>
              <p:nvPr/>
            </p:nvSpPr>
            <p:spPr>
              <a:xfrm>
                <a:off x="5328474" y="3871626"/>
                <a:ext cx="339090" cy="532066"/>
              </a:xfrm>
              <a:custGeom>
                <a:rect b="b" l="l" r="r" t="t"/>
                <a:pathLst>
                  <a:path extrusionOk="0" h="532066" w="339090">
                    <a:moveTo>
                      <a:pt x="0" y="531590"/>
                    </a:moveTo>
                    <a:lnTo>
                      <a:pt x="0" y="13525"/>
                    </a:lnTo>
                    <a:lnTo>
                      <a:pt x="157353" y="13525"/>
                    </a:lnTo>
                    <a:lnTo>
                      <a:pt x="157353" y="97726"/>
                    </a:lnTo>
                    <a:lnTo>
                      <a:pt x="158305" y="97726"/>
                    </a:lnTo>
                    <a:cubicBezTo>
                      <a:pt x="186880" y="53721"/>
                      <a:pt x="236506" y="0"/>
                      <a:pt x="334232" y="0"/>
                    </a:cubicBezTo>
                    <a:lnTo>
                      <a:pt x="339090" y="0"/>
                    </a:lnTo>
                    <a:lnTo>
                      <a:pt x="339090" y="139827"/>
                    </a:lnTo>
                    <a:cubicBezTo>
                      <a:pt x="333280" y="138779"/>
                      <a:pt x="305848" y="136874"/>
                      <a:pt x="296132" y="136874"/>
                    </a:cubicBezTo>
                    <a:cubicBezTo>
                      <a:pt x="241173" y="137446"/>
                      <a:pt x="189738" y="163830"/>
                      <a:pt x="157353" y="208217"/>
                    </a:cubicBezTo>
                    <a:lnTo>
                      <a:pt x="157353" y="532067"/>
                    </a:lnTo>
                    <a:lnTo>
                      <a:pt x="0" y="53159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305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83" name="Google Shape;4483;g34ed79b00d1_0_4466"/>
              <p:cNvSpPr/>
              <p:nvPr/>
            </p:nvSpPr>
            <p:spPr>
              <a:xfrm>
                <a:off x="5717285" y="3684936"/>
                <a:ext cx="158305" cy="718661"/>
              </a:xfrm>
              <a:custGeom>
                <a:rect b="b" l="l" r="r" t="t"/>
                <a:pathLst>
                  <a:path extrusionOk="0" h="718661" w="158305">
                    <a:moveTo>
                      <a:pt x="0" y="126492"/>
                    </a:moveTo>
                    <a:lnTo>
                      <a:pt x="0" y="0"/>
                    </a:lnTo>
                    <a:lnTo>
                      <a:pt x="158305" y="0"/>
                    </a:lnTo>
                    <a:lnTo>
                      <a:pt x="158305" y="126492"/>
                    </a:lnTo>
                    <a:lnTo>
                      <a:pt x="0" y="126492"/>
                    </a:lnTo>
                    <a:close/>
                    <a:moveTo>
                      <a:pt x="1048" y="718661"/>
                    </a:moveTo>
                    <a:lnTo>
                      <a:pt x="1048" y="197358"/>
                    </a:lnTo>
                    <a:lnTo>
                      <a:pt x="157353" y="197358"/>
                    </a:lnTo>
                    <a:lnTo>
                      <a:pt x="157353" y="718280"/>
                    </a:lnTo>
                    <a:lnTo>
                      <a:pt x="1048" y="71866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305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84" name="Google Shape;4484;g34ed79b00d1_0_4466"/>
              <p:cNvSpPr/>
              <p:nvPr/>
            </p:nvSpPr>
            <p:spPr>
              <a:xfrm>
                <a:off x="5936170" y="3871626"/>
                <a:ext cx="795432" cy="531590"/>
              </a:xfrm>
              <a:custGeom>
                <a:rect b="b" l="l" r="r" t="t"/>
                <a:pathLst>
                  <a:path extrusionOk="0" h="531590" w="795432">
                    <a:moveTo>
                      <a:pt x="0" y="531590"/>
                    </a:moveTo>
                    <a:lnTo>
                      <a:pt x="0" y="10668"/>
                    </a:lnTo>
                    <a:lnTo>
                      <a:pt x="157258" y="10668"/>
                    </a:lnTo>
                    <a:lnTo>
                      <a:pt x="157258" y="92774"/>
                    </a:lnTo>
                    <a:cubicBezTo>
                      <a:pt x="188595" y="51721"/>
                      <a:pt x="246221" y="0"/>
                      <a:pt x="328708" y="0"/>
                    </a:cubicBezTo>
                    <a:cubicBezTo>
                      <a:pt x="415671" y="0"/>
                      <a:pt x="456724" y="36100"/>
                      <a:pt x="471583" y="92774"/>
                    </a:cubicBezTo>
                    <a:cubicBezTo>
                      <a:pt x="502825" y="52768"/>
                      <a:pt x="561499" y="0"/>
                      <a:pt x="643033" y="0"/>
                    </a:cubicBezTo>
                    <a:cubicBezTo>
                      <a:pt x="748570" y="0"/>
                      <a:pt x="795433" y="66675"/>
                      <a:pt x="795433" y="159258"/>
                    </a:cubicBezTo>
                    <a:lnTo>
                      <a:pt x="795433" y="531590"/>
                    </a:lnTo>
                    <a:lnTo>
                      <a:pt x="638080" y="531590"/>
                    </a:lnTo>
                    <a:lnTo>
                      <a:pt x="638080" y="201263"/>
                    </a:lnTo>
                    <a:cubicBezTo>
                      <a:pt x="638080" y="154400"/>
                      <a:pt x="627316" y="129921"/>
                      <a:pt x="581406" y="129921"/>
                    </a:cubicBezTo>
                    <a:cubicBezTo>
                      <a:pt x="542354" y="129921"/>
                      <a:pt x="511016" y="151447"/>
                      <a:pt x="476631" y="181737"/>
                    </a:cubicBezTo>
                    <a:lnTo>
                      <a:pt x="476631" y="531590"/>
                    </a:lnTo>
                    <a:lnTo>
                      <a:pt x="319564" y="531590"/>
                    </a:lnTo>
                    <a:lnTo>
                      <a:pt x="319564" y="201263"/>
                    </a:lnTo>
                    <a:cubicBezTo>
                      <a:pt x="319564" y="154400"/>
                      <a:pt x="308800" y="129921"/>
                      <a:pt x="262414" y="129921"/>
                    </a:cubicBezTo>
                    <a:cubicBezTo>
                      <a:pt x="223361" y="129921"/>
                      <a:pt x="192119" y="151447"/>
                      <a:pt x="156877" y="181737"/>
                    </a:cubicBezTo>
                    <a:lnTo>
                      <a:pt x="156877" y="531590"/>
                    </a:lnTo>
                    <a:lnTo>
                      <a:pt x="0" y="53159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305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85" name="Google Shape;4485;g34ed79b00d1_0_4466"/>
              <p:cNvSpPr/>
              <p:nvPr/>
            </p:nvSpPr>
            <p:spPr>
              <a:xfrm>
                <a:off x="6791038" y="3680079"/>
                <a:ext cx="517874" cy="731424"/>
              </a:xfrm>
              <a:custGeom>
                <a:rect b="b" l="l" r="r" t="t"/>
                <a:pathLst>
                  <a:path extrusionOk="0" h="731424" w="517874">
                    <a:moveTo>
                      <a:pt x="157639" y="661511"/>
                    </a:moveTo>
                    <a:lnTo>
                      <a:pt x="157639" y="723138"/>
                    </a:lnTo>
                    <a:lnTo>
                      <a:pt x="0" y="723138"/>
                    </a:lnTo>
                    <a:lnTo>
                      <a:pt x="0" y="0"/>
                    </a:lnTo>
                    <a:lnTo>
                      <a:pt x="157639" y="0"/>
                    </a:lnTo>
                    <a:lnTo>
                      <a:pt x="157639" y="282416"/>
                    </a:lnTo>
                    <a:cubicBezTo>
                      <a:pt x="191833" y="234791"/>
                      <a:pt x="240697" y="191548"/>
                      <a:pt x="317849" y="191548"/>
                    </a:cubicBezTo>
                    <a:cubicBezTo>
                      <a:pt x="436150" y="191548"/>
                      <a:pt x="517874" y="282416"/>
                      <a:pt x="517874" y="462153"/>
                    </a:cubicBezTo>
                    <a:cubicBezTo>
                      <a:pt x="517874" y="641890"/>
                      <a:pt x="434912" y="731425"/>
                      <a:pt x="315658" y="731425"/>
                    </a:cubicBezTo>
                    <a:cubicBezTo>
                      <a:pt x="245269" y="731425"/>
                      <a:pt x="196405" y="705517"/>
                      <a:pt x="157639" y="661511"/>
                    </a:cubicBezTo>
                    <a:close/>
                    <a:moveTo>
                      <a:pt x="360902" y="463201"/>
                    </a:moveTo>
                    <a:cubicBezTo>
                      <a:pt x="360902" y="376238"/>
                      <a:pt x="330613" y="321469"/>
                      <a:pt x="260223" y="321469"/>
                    </a:cubicBezTo>
                    <a:cubicBezTo>
                      <a:pt x="220123" y="321469"/>
                      <a:pt x="184023" y="345948"/>
                      <a:pt x="157639" y="372332"/>
                    </a:cubicBezTo>
                    <a:lnTo>
                      <a:pt x="157639" y="564833"/>
                    </a:lnTo>
                    <a:cubicBezTo>
                      <a:pt x="191833" y="597027"/>
                      <a:pt x="220123" y="612458"/>
                      <a:pt x="262414" y="612458"/>
                    </a:cubicBezTo>
                    <a:cubicBezTo>
                      <a:pt x="327374" y="612648"/>
                      <a:pt x="360616" y="557975"/>
                      <a:pt x="360616" y="463201"/>
                    </a:cubicBezTo>
                    <a:lnTo>
                      <a:pt x="360902" y="46320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305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86" name="Google Shape;4486;g34ed79b00d1_0_4466"/>
              <p:cNvSpPr/>
              <p:nvPr/>
            </p:nvSpPr>
            <p:spPr>
              <a:xfrm>
                <a:off x="7357680" y="3680079"/>
                <a:ext cx="156305" cy="723137"/>
              </a:xfrm>
              <a:custGeom>
                <a:rect b="b" l="l" r="r" t="t"/>
                <a:pathLst>
                  <a:path extrusionOk="0" h="723137" w="156305">
                    <a:moveTo>
                      <a:pt x="0" y="723138"/>
                    </a:moveTo>
                    <a:lnTo>
                      <a:pt x="0" y="0"/>
                    </a:lnTo>
                    <a:lnTo>
                      <a:pt x="156305" y="0"/>
                    </a:lnTo>
                    <a:lnTo>
                      <a:pt x="156305" y="723138"/>
                    </a:lnTo>
                    <a:lnTo>
                      <a:pt x="0" y="72313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305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87" name="Google Shape;4487;g34ed79b00d1_0_4466"/>
              <p:cNvSpPr/>
              <p:nvPr/>
            </p:nvSpPr>
            <p:spPr>
              <a:xfrm>
                <a:off x="7562754" y="3871626"/>
                <a:ext cx="501300" cy="542353"/>
              </a:xfrm>
              <a:custGeom>
                <a:rect b="b" l="l" r="r" t="t"/>
                <a:pathLst>
                  <a:path extrusionOk="0" h="542353" w="501300">
                    <a:moveTo>
                      <a:pt x="0" y="271653"/>
                    </a:moveTo>
                    <a:cubicBezTo>
                      <a:pt x="0" y="69342"/>
                      <a:pt x="154400" y="0"/>
                      <a:pt x="261842" y="0"/>
                    </a:cubicBezTo>
                    <a:cubicBezTo>
                      <a:pt x="369284" y="0"/>
                      <a:pt x="501301" y="54102"/>
                      <a:pt x="501301" y="290227"/>
                    </a:cubicBezTo>
                    <a:lnTo>
                      <a:pt x="501301" y="313658"/>
                    </a:lnTo>
                    <a:lnTo>
                      <a:pt x="156305" y="313658"/>
                    </a:lnTo>
                    <a:cubicBezTo>
                      <a:pt x="164211" y="399383"/>
                      <a:pt x="212027" y="432816"/>
                      <a:pt x="277559" y="432816"/>
                    </a:cubicBezTo>
                    <a:cubicBezTo>
                      <a:pt x="334804" y="431101"/>
                      <a:pt x="389573" y="408908"/>
                      <a:pt x="431959" y="370332"/>
                    </a:cubicBezTo>
                    <a:lnTo>
                      <a:pt x="492538" y="464153"/>
                    </a:lnTo>
                    <a:cubicBezTo>
                      <a:pt x="431959" y="515969"/>
                      <a:pt x="356711" y="542354"/>
                      <a:pt x="265843" y="542354"/>
                    </a:cubicBezTo>
                    <a:cubicBezTo>
                      <a:pt x="129921" y="542354"/>
                      <a:pt x="0" y="473202"/>
                      <a:pt x="0" y="271653"/>
                    </a:cubicBezTo>
                    <a:close/>
                    <a:moveTo>
                      <a:pt x="360617" y="220789"/>
                    </a:moveTo>
                    <a:cubicBezTo>
                      <a:pt x="352806" y="147542"/>
                      <a:pt x="319564" y="112300"/>
                      <a:pt x="260890" y="112300"/>
                    </a:cubicBezTo>
                    <a:cubicBezTo>
                      <a:pt x="212027" y="112300"/>
                      <a:pt x="170021" y="144589"/>
                      <a:pt x="158305" y="220789"/>
                    </a:cubicBezTo>
                    <a:lnTo>
                      <a:pt x="360617" y="22078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305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88" name="Google Shape;4488;g34ed79b00d1_0_4466"/>
              <p:cNvSpPr/>
              <p:nvPr/>
            </p:nvSpPr>
            <p:spPr>
              <a:xfrm>
                <a:off x="8093768" y="4285202"/>
                <a:ext cx="119257" cy="119253"/>
              </a:xfrm>
              <a:custGeom>
                <a:rect b="b" l="l" r="r" t="t"/>
                <a:pathLst>
                  <a:path extrusionOk="0" h="119253" w="119257">
                    <a:moveTo>
                      <a:pt x="4" y="59626"/>
                    </a:moveTo>
                    <a:cubicBezTo>
                      <a:pt x="-377" y="27051"/>
                      <a:pt x="25722" y="381"/>
                      <a:pt x="58297" y="0"/>
                    </a:cubicBezTo>
                    <a:cubicBezTo>
                      <a:pt x="58773" y="0"/>
                      <a:pt x="59155" y="0"/>
                      <a:pt x="59631" y="0"/>
                    </a:cubicBezTo>
                    <a:cubicBezTo>
                      <a:pt x="92587" y="0"/>
                      <a:pt x="119257" y="26670"/>
                      <a:pt x="119257" y="59626"/>
                    </a:cubicBezTo>
                    <a:cubicBezTo>
                      <a:pt x="119257" y="92583"/>
                      <a:pt x="92587" y="119253"/>
                      <a:pt x="59631" y="119253"/>
                    </a:cubicBezTo>
                    <a:cubicBezTo>
                      <a:pt x="26674" y="119253"/>
                      <a:pt x="4" y="92583"/>
                      <a:pt x="4" y="59626"/>
                    </a:cubicBezTo>
                    <a:close/>
                    <a:moveTo>
                      <a:pt x="108399" y="59626"/>
                    </a:moveTo>
                    <a:cubicBezTo>
                      <a:pt x="107923" y="32575"/>
                      <a:pt x="85634" y="11049"/>
                      <a:pt x="58583" y="11525"/>
                    </a:cubicBezTo>
                    <a:cubicBezTo>
                      <a:pt x="31532" y="12001"/>
                      <a:pt x="10006" y="34290"/>
                      <a:pt x="10482" y="61341"/>
                    </a:cubicBezTo>
                    <a:cubicBezTo>
                      <a:pt x="10958" y="88106"/>
                      <a:pt x="32865" y="109538"/>
                      <a:pt x="59631" y="109442"/>
                    </a:cubicBezTo>
                    <a:cubicBezTo>
                      <a:pt x="86586" y="109442"/>
                      <a:pt x="108399" y="87630"/>
                      <a:pt x="108399" y="60674"/>
                    </a:cubicBezTo>
                    <a:cubicBezTo>
                      <a:pt x="108399" y="60293"/>
                      <a:pt x="108399" y="60008"/>
                      <a:pt x="108399" y="59626"/>
                    </a:cubicBezTo>
                    <a:close/>
                    <a:moveTo>
                      <a:pt x="36485" y="25717"/>
                    </a:moveTo>
                    <a:lnTo>
                      <a:pt x="60869" y="25717"/>
                    </a:lnTo>
                    <a:cubicBezTo>
                      <a:pt x="76299" y="25717"/>
                      <a:pt x="85253" y="32385"/>
                      <a:pt x="85253" y="45720"/>
                    </a:cubicBezTo>
                    <a:cubicBezTo>
                      <a:pt x="86015" y="54197"/>
                      <a:pt x="80681" y="61913"/>
                      <a:pt x="72490" y="64199"/>
                    </a:cubicBezTo>
                    <a:lnTo>
                      <a:pt x="86586" y="90964"/>
                    </a:lnTo>
                    <a:lnTo>
                      <a:pt x="72966" y="90964"/>
                    </a:lnTo>
                    <a:lnTo>
                      <a:pt x="59821" y="66008"/>
                    </a:lnTo>
                    <a:lnTo>
                      <a:pt x="49534" y="66008"/>
                    </a:lnTo>
                    <a:lnTo>
                      <a:pt x="49534" y="90964"/>
                    </a:lnTo>
                    <a:lnTo>
                      <a:pt x="36485" y="90964"/>
                    </a:lnTo>
                    <a:lnTo>
                      <a:pt x="36485" y="25717"/>
                    </a:lnTo>
                    <a:close/>
                    <a:moveTo>
                      <a:pt x="60107" y="56007"/>
                    </a:moveTo>
                    <a:cubicBezTo>
                      <a:pt x="68108" y="56007"/>
                      <a:pt x="72490" y="53435"/>
                      <a:pt x="72490" y="46482"/>
                    </a:cubicBezTo>
                    <a:cubicBezTo>
                      <a:pt x="72490" y="39529"/>
                      <a:pt x="68108" y="36957"/>
                      <a:pt x="59821" y="36957"/>
                    </a:cubicBezTo>
                    <a:lnTo>
                      <a:pt x="49534" y="36957"/>
                    </a:lnTo>
                    <a:lnTo>
                      <a:pt x="49534" y="56007"/>
                    </a:lnTo>
                    <a:lnTo>
                      <a:pt x="60107" y="5600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305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89" name="Google Shape;4489;g34ed79b00d1_0_4466"/>
              <p:cNvSpPr/>
              <p:nvPr/>
            </p:nvSpPr>
            <p:spPr>
              <a:xfrm>
                <a:off x="4035837" y="4301108"/>
                <a:ext cx="195452" cy="224694"/>
              </a:xfrm>
              <a:custGeom>
                <a:rect b="b" l="l" r="r" t="t"/>
                <a:pathLst>
                  <a:path extrusionOk="0" h="224694" w="195452">
                    <a:moveTo>
                      <a:pt x="0" y="0"/>
                    </a:moveTo>
                    <a:lnTo>
                      <a:pt x="0" y="224695"/>
                    </a:lnTo>
                    <a:lnTo>
                      <a:pt x="195453" y="111919"/>
                    </a:lnTo>
                    <a:cubicBezTo>
                      <a:pt x="120301" y="95726"/>
                      <a:pt x="52007" y="56579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305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90" name="Google Shape;4490;g34ed79b00d1_0_4466"/>
              <p:cNvSpPr/>
              <p:nvPr/>
            </p:nvSpPr>
            <p:spPr>
              <a:xfrm>
                <a:off x="4035837" y="3573303"/>
                <a:ext cx="194024" cy="223361"/>
              </a:xfrm>
              <a:custGeom>
                <a:rect b="b" l="l" r="r" t="t"/>
                <a:pathLst>
                  <a:path extrusionOk="0" h="223361" w="194024">
                    <a:moveTo>
                      <a:pt x="194024" y="111824"/>
                    </a:moveTo>
                    <a:lnTo>
                      <a:pt x="0" y="0"/>
                    </a:lnTo>
                    <a:lnTo>
                      <a:pt x="0" y="223361"/>
                    </a:lnTo>
                    <a:cubicBezTo>
                      <a:pt x="51816" y="167259"/>
                      <a:pt x="119539" y="128397"/>
                      <a:pt x="194024" y="11182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305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91" name="Google Shape;4491;g34ed79b00d1_0_4466"/>
              <p:cNvSpPr/>
              <p:nvPr/>
            </p:nvSpPr>
            <p:spPr>
              <a:xfrm>
                <a:off x="4664868" y="3936777"/>
                <a:ext cx="195929" cy="225933"/>
              </a:xfrm>
              <a:custGeom>
                <a:rect b="b" l="l" r="r" t="t"/>
                <a:pathLst>
                  <a:path extrusionOk="0" h="225933" w="195929">
                    <a:moveTo>
                      <a:pt x="195929" y="112776"/>
                    </a:moveTo>
                    <a:lnTo>
                      <a:pt x="571" y="0"/>
                    </a:lnTo>
                    <a:cubicBezTo>
                      <a:pt x="23717" y="73533"/>
                      <a:pt x="23431" y="152495"/>
                      <a:pt x="0" y="225933"/>
                    </a:cubicBezTo>
                    <a:lnTo>
                      <a:pt x="195929" y="11277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305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92" name="Google Shape;4492;g34ed79b00d1_0_4466"/>
              <p:cNvSpPr/>
              <p:nvPr/>
            </p:nvSpPr>
            <p:spPr>
              <a:xfrm>
                <a:off x="4164519" y="3714067"/>
                <a:ext cx="215741" cy="38401"/>
              </a:xfrm>
              <a:custGeom>
                <a:rect b="b" l="l" r="r" t="t"/>
                <a:pathLst>
                  <a:path extrusionOk="0" h="38401" w="215741">
                    <a:moveTo>
                      <a:pt x="0" y="29925"/>
                    </a:moveTo>
                    <a:cubicBezTo>
                      <a:pt x="28004" y="23733"/>
                      <a:pt x="86201" y="29925"/>
                      <a:pt x="116967" y="38402"/>
                    </a:cubicBezTo>
                    <a:cubicBezTo>
                      <a:pt x="145923" y="17828"/>
                      <a:pt x="180308" y="6398"/>
                      <a:pt x="215741" y="5540"/>
                    </a:cubicBezTo>
                    <a:cubicBezTo>
                      <a:pt x="142970" y="-6842"/>
                      <a:pt x="68199" y="1635"/>
                      <a:pt x="0" y="2992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305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93" name="Google Shape;4493;g34ed79b00d1_0_4466"/>
              <p:cNvSpPr/>
              <p:nvPr/>
            </p:nvSpPr>
            <p:spPr>
              <a:xfrm>
                <a:off x="4192332" y="3990594"/>
                <a:ext cx="344519" cy="207317"/>
              </a:xfrm>
              <a:custGeom>
                <a:rect b="b" l="l" r="r" t="t"/>
                <a:pathLst>
                  <a:path extrusionOk="0" h="207317" w="344519">
                    <a:moveTo>
                      <a:pt x="344519" y="162211"/>
                    </a:moveTo>
                    <a:cubicBezTo>
                      <a:pt x="339662" y="119348"/>
                      <a:pt x="329470" y="77343"/>
                      <a:pt x="313944" y="37147"/>
                    </a:cubicBezTo>
                    <a:cubicBezTo>
                      <a:pt x="247269" y="67437"/>
                      <a:pt x="164211" y="47911"/>
                      <a:pt x="108871" y="0"/>
                    </a:cubicBezTo>
                    <a:cubicBezTo>
                      <a:pt x="68199" y="42481"/>
                      <a:pt x="31718" y="88773"/>
                      <a:pt x="0" y="138208"/>
                    </a:cubicBezTo>
                    <a:cubicBezTo>
                      <a:pt x="93821" y="214693"/>
                      <a:pt x="248126" y="234791"/>
                      <a:pt x="344519" y="16221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305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94" name="Google Shape;4494;g34ed79b00d1_0_4466"/>
              <p:cNvSpPr/>
              <p:nvPr/>
            </p:nvSpPr>
            <p:spPr>
              <a:xfrm>
                <a:off x="3976687" y="3832859"/>
                <a:ext cx="164305" cy="452151"/>
              </a:xfrm>
              <a:custGeom>
                <a:rect b="b" l="l" r="r" t="t"/>
                <a:pathLst>
                  <a:path extrusionOk="0" h="452151" w="164305">
                    <a:moveTo>
                      <a:pt x="164305" y="303276"/>
                    </a:moveTo>
                    <a:cubicBezTo>
                      <a:pt x="81628" y="218504"/>
                      <a:pt x="52768" y="94964"/>
                      <a:pt x="79247" y="0"/>
                    </a:cubicBezTo>
                    <a:cubicBezTo>
                      <a:pt x="-33338" y="132588"/>
                      <a:pt x="-25052" y="329470"/>
                      <a:pt x="98297" y="452152"/>
                    </a:cubicBezTo>
                    <a:cubicBezTo>
                      <a:pt x="113442" y="399764"/>
                      <a:pt x="135635" y="349663"/>
                      <a:pt x="164305" y="30327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305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95" name="Google Shape;4495;g34ed79b00d1_0_4466"/>
              <p:cNvSpPr/>
              <p:nvPr/>
            </p:nvSpPr>
            <p:spPr>
              <a:xfrm>
                <a:off x="4329302" y="3889152"/>
                <a:ext cx="161925" cy="113925"/>
              </a:xfrm>
              <a:custGeom>
                <a:rect b="b" l="l" r="r" t="t"/>
                <a:pathLst>
                  <a:path extrusionOk="0" h="113925" w="161925">
                    <a:moveTo>
                      <a:pt x="161925" y="102679"/>
                    </a:moveTo>
                    <a:cubicBezTo>
                      <a:pt x="144494" y="65532"/>
                      <a:pt x="122015" y="31052"/>
                      <a:pt x="95250" y="0"/>
                    </a:cubicBezTo>
                    <a:cubicBezTo>
                      <a:pt x="61627" y="22098"/>
                      <a:pt x="29718" y="46863"/>
                      <a:pt x="0" y="74009"/>
                    </a:cubicBezTo>
                    <a:cubicBezTo>
                      <a:pt x="50101" y="115633"/>
                      <a:pt x="115633" y="123825"/>
                      <a:pt x="161925" y="10267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305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96" name="Google Shape;4496;g34ed79b00d1_0_4466"/>
              <p:cNvSpPr/>
              <p:nvPr/>
            </p:nvSpPr>
            <p:spPr>
              <a:xfrm>
                <a:off x="4326445" y="3752941"/>
                <a:ext cx="175164" cy="84395"/>
              </a:xfrm>
              <a:custGeom>
                <a:rect b="b" l="l" r="r" t="t"/>
                <a:pathLst>
                  <a:path extrusionOk="0" h="84395" w="175164">
                    <a:moveTo>
                      <a:pt x="102584" y="84395"/>
                    </a:moveTo>
                    <a:cubicBezTo>
                      <a:pt x="125063" y="68107"/>
                      <a:pt x="149447" y="54582"/>
                      <a:pt x="175165" y="44104"/>
                    </a:cubicBezTo>
                    <a:cubicBezTo>
                      <a:pt x="122206" y="-9426"/>
                      <a:pt x="37052" y="-7997"/>
                      <a:pt x="0" y="15529"/>
                    </a:cubicBezTo>
                    <a:cubicBezTo>
                      <a:pt x="38005" y="32293"/>
                      <a:pt x="72676" y="55630"/>
                      <a:pt x="102584" y="8439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305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97" name="Google Shape;4497;g34ed79b00d1_0_4466"/>
              <p:cNvSpPr/>
              <p:nvPr/>
            </p:nvSpPr>
            <p:spPr>
              <a:xfrm>
                <a:off x="4109465" y="4163853"/>
                <a:ext cx="430386" cy="218059"/>
              </a:xfrm>
              <a:custGeom>
                <a:rect b="b" l="l" r="r" t="t"/>
                <a:pathLst>
                  <a:path extrusionOk="0" h="218059" w="430386">
                    <a:moveTo>
                      <a:pt x="61722" y="0"/>
                    </a:moveTo>
                    <a:cubicBezTo>
                      <a:pt x="20574" y="71152"/>
                      <a:pt x="5525" y="123825"/>
                      <a:pt x="0" y="151162"/>
                    </a:cubicBezTo>
                    <a:cubicBezTo>
                      <a:pt x="122682" y="243364"/>
                      <a:pt x="292418" y="239935"/>
                      <a:pt x="411290" y="142875"/>
                    </a:cubicBezTo>
                    <a:cubicBezTo>
                      <a:pt x="424529" y="108490"/>
                      <a:pt x="431006" y="71819"/>
                      <a:pt x="430340" y="34957"/>
                    </a:cubicBezTo>
                    <a:cubicBezTo>
                      <a:pt x="316421" y="102775"/>
                      <a:pt x="159449" y="76867"/>
                      <a:pt x="617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305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98" name="Google Shape;4498;g34ed79b00d1_0_4466"/>
              <p:cNvSpPr/>
              <p:nvPr/>
            </p:nvSpPr>
            <p:spPr>
              <a:xfrm>
                <a:off x="4457127" y="3827335"/>
                <a:ext cx="91323" cy="140779"/>
              </a:xfrm>
              <a:custGeom>
                <a:rect b="b" l="l" r="r" t="t"/>
                <a:pathLst>
                  <a:path extrusionOk="0" h="140779" w="91323">
                    <a:moveTo>
                      <a:pt x="66484" y="140779"/>
                    </a:moveTo>
                    <a:cubicBezTo>
                      <a:pt x="102965" y="102679"/>
                      <a:pt x="95631" y="37528"/>
                      <a:pt x="67913" y="0"/>
                    </a:cubicBezTo>
                    <a:cubicBezTo>
                      <a:pt x="43529" y="10001"/>
                      <a:pt x="20669" y="23431"/>
                      <a:pt x="0" y="39814"/>
                    </a:cubicBezTo>
                    <a:cubicBezTo>
                      <a:pt x="26099" y="70675"/>
                      <a:pt x="48482" y="104584"/>
                      <a:pt x="66484" y="14077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305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99" name="Google Shape;4499;g34ed79b00d1_0_4466"/>
              <p:cNvSpPr/>
              <p:nvPr/>
            </p:nvSpPr>
            <p:spPr>
              <a:xfrm>
                <a:off x="4540376" y="3886200"/>
                <a:ext cx="70634" cy="231933"/>
              </a:xfrm>
              <a:custGeom>
                <a:rect b="b" l="l" r="r" t="t"/>
                <a:pathLst>
                  <a:path extrusionOk="0" h="231933" w="70634">
                    <a:moveTo>
                      <a:pt x="46101" y="0"/>
                    </a:moveTo>
                    <a:cubicBezTo>
                      <a:pt x="52102" y="45244"/>
                      <a:pt x="34766" y="90392"/>
                      <a:pt x="0" y="119920"/>
                    </a:cubicBezTo>
                    <a:cubicBezTo>
                      <a:pt x="14573" y="156020"/>
                      <a:pt x="25146" y="193548"/>
                      <a:pt x="31718" y="231934"/>
                    </a:cubicBezTo>
                    <a:cubicBezTo>
                      <a:pt x="81725" y="166973"/>
                      <a:pt x="80200" y="74200"/>
                      <a:pt x="4610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305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00" name="Google Shape;4500;g34ed79b00d1_0_4466"/>
              <p:cNvSpPr/>
              <p:nvPr/>
            </p:nvSpPr>
            <p:spPr>
              <a:xfrm>
                <a:off x="4273836" y="3797331"/>
                <a:ext cx="122140" cy="136969"/>
              </a:xfrm>
              <a:custGeom>
                <a:rect b="b" l="l" r="r" t="t"/>
                <a:pathLst>
                  <a:path extrusionOk="0" h="136969" w="122140">
                    <a:moveTo>
                      <a:pt x="28415" y="136970"/>
                    </a:moveTo>
                    <a:cubicBezTo>
                      <a:pt x="57752" y="109919"/>
                      <a:pt x="89089" y="85154"/>
                      <a:pt x="122141" y="62770"/>
                    </a:cubicBezTo>
                    <a:cubicBezTo>
                      <a:pt x="92137" y="35433"/>
                      <a:pt x="57180" y="14097"/>
                      <a:pt x="19080" y="0"/>
                    </a:cubicBezTo>
                    <a:cubicBezTo>
                      <a:pt x="-11971" y="41624"/>
                      <a:pt x="-2446" y="95345"/>
                      <a:pt x="28415" y="13697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305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01" name="Google Shape;4501;g34ed79b00d1_0_4466"/>
              <p:cNvSpPr/>
              <p:nvPr/>
            </p:nvSpPr>
            <p:spPr>
              <a:xfrm>
                <a:off x="4573999" y="4021645"/>
                <a:ext cx="70694" cy="233362"/>
              </a:xfrm>
              <a:custGeom>
                <a:rect b="b" l="l" r="r" t="t"/>
                <a:pathLst>
                  <a:path extrusionOk="0" h="233362" w="70694">
                    <a:moveTo>
                      <a:pt x="4096" y="148780"/>
                    </a:moveTo>
                    <a:cubicBezTo>
                      <a:pt x="5239" y="177070"/>
                      <a:pt x="3905" y="205359"/>
                      <a:pt x="0" y="233363"/>
                    </a:cubicBezTo>
                    <a:cubicBezTo>
                      <a:pt x="51530" y="166973"/>
                      <a:pt x="76295" y="83725"/>
                      <a:pt x="69628" y="0"/>
                    </a:cubicBezTo>
                    <a:cubicBezTo>
                      <a:pt x="64579" y="55435"/>
                      <a:pt x="41529" y="107633"/>
                      <a:pt x="4096" y="14878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305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02" name="Google Shape;4502;g34ed79b00d1_0_4466"/>
              <p:cNvSpPr/>
              <p:nvPr/>
            </p:nvSpPr>
            <p:spPr>
              <a:xfrm>
                <a:off x="4085721" y="3777728"/>
                <a:ext cx="188145" cy="322974"/>
              </a:xfrm>
              <a:custGeom>
                <a:rect b="b" l="l" r="r" t="t"/>
                <a:pathLst>
                  <a:path extrusionOk="0" h="322974" w="188145">
                    <a:moveTo>
                      <a:pt x="168334" y="7792"/>
                    </a:moveTo>
                    <a:cubicBezTo>
                      <a:pt x="124804" y="-2876"/>
                      <a:pt x="79275" y="-2590"/>
                      <a:pt x="35936" y="8650"/>
                    </a:cubicBezTo>
                    <a:cubicBezTo>
                      <a:pt x="-29691" y="101709"/>
                      <a:pt x="789" y="238012"/>
                      <a:pt x="77179" y="322975"/>
                    </a:cubicBezTo>
                    <a:cubicBezTo>
                      <a:pt x="109755" y="273349"/>
                      <a:pt x="146902" y="226867"/>
                      <a:pt x="188146" y="184100"/>
                    </a:cubicBezTo>
                    <a:cubicBezTo>
                      <a:pt x="149284" y="135808"/>
                      <a:pt x="133853" y="61227"/>
                      <a:pt x="168334" y="779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305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5 - Content - 1 Column A 4">
  <p:cSld name="CUSTOM_4_2_6_2_1_6">
    <p:spTree>
      <p:nvGrpSpPr>
        <p:cNvPr id="4503" name="Shape 4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4" name="Google Shape;4504;g34ed79b00d1_0_4498"/>
          <p:cNvSpPr/>
          <p:nvPr/>
        </p:nvSpPr>
        <p:spPr>
          <a:xfrm>
            <a:off x="5978844" y="-476"/>
            <a:ext cx="3165157" cy="5143500"/>
          </a:xfrm>
          <a:custGeom>
            <a:rect b="b" l="l" r="r" t="t"/>
            <a:pathLst>
              <a:path extrusionOk="0" h="6858000" w="4220209">
                <a:moveTo>
                  <a:pt x="4220210" y="6214745"/>
                </a:moveTo>
                <a:cubicBezTo>
                  <a:pt x="4012565" y="6263005"/>
                  <a:pt x="3796030" y="6288405"/>
                  <a:pt x="3573780" y="6288405"/>
                </a:cubicBezTo>
                <a:cubicBezTo>
                  <a:pt x="1994535" y="6288405"/>
                  <a:pt x="715010" y="5008245"/>
                  <a:pt x="715010" y="3429635"/>
                </a:cubicBezTo>
                <a:cubicBezTo>
                  <a:pt x="715010" y="1850390"/>
                  <a:pt x="1995170" y="570865"/>
                  <a:pt x="3573780" y="570865"/>
                </a:cubicBezTo>
                <a:cubicBezTo>
                  <a:pt x="3796030" y="570865"/>
                  <a:pt x="4012565" y="596265"/>
                  <a:pt x="4220210" y="644525"/>
                </a:cubicBezTo>
                <a:lnTo>
                  <a:pt x="4220210" y="0"/>
                </a:lnTo>
                <a:lnTo>
                  <a:pt x="2564130" y="0"/>
                </a:lnTo>
                <a:cubicBezTo>
                  <a:pt x="1082040" y="435610"/>
                  <a:pt x="0" y="1805940"/>
                  <a:pt x="0" y="3429000"/>
                </a:cubicBezTo>
                <a:cubicBezTo>
                  <a:pt x="0" y="5052060"/>
                  <a:pt x="1082040" y="6422390"/>
                  <a:pt x="2564130" y="6858000"/>
                </a:cubicBezTo>
                <a:lnTo>
                  <a:pt x="4220210" y="6858000"/>
                </a:lnTo>
                <a:lnTo>
                  <a:pt x="4220210" y="6214745"/>
                </a:lnTo>
                <a:close/>
              </a:path>
            </a:pathLst>
          </a:custGeom>
          <a:solidFill>
            <a:srgbClr val="F1F1F6">
              <a:alpha val="49410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05" name="Google Shape;4505;g34ed79b00d1_0_4498"/>
          <p:cNvSpPr txBox="1"/>
          <p:nvPr>
            <p:ph idx="1" type="subTitle"/>
          </p:nvPr>
        </p:nvSpPr>
        <p:spPr>
          <a:xfrm>
            <a:off x="676650" y="1289300"/>
            <a:ext cx="7790700" cy="32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06" name="Google Shape;4506;g34ed79b00d1_0_4498"/>
          <p:cNvSpPr txBox="1"/>
          <p:nvPr>
            <p:ph idx="2" type="body"/>
          </p:nvPr>
        </p:nvSpPr>
        <p:spPr>
          <a:xfrm>
            <a:off x="676500" y="1769375"/>
            <a:ext cx="7790700" cy="272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0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Char char="●"/>
              <a:defRPr/>
            </a:lvl2pPr>
            <a:lvl3pPr indent="-317500" lvl="2" marL="137160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500"/>
              </a:spcBef>
              <a:spcAft>
                <a:spcPts val="5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507" name="Google Shape;4507;g34ed79b00d1_0_4498"/>
          <p:cNvSpPr txBox="1"/>
          <p:nvPr>
            <p:ph type="title"/>
          </p:nvPr>
        </p:nvSpPr>
        <p:spPr>
          <a:xfrm>
            <a:off x="676650" y="0"/>
            <a:ext cx="7790700" cy="969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pen Sans ExtraBold"/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pen Sans ExtraBold"/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pen Sans ExtraBold"/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pen Sans ExtraBold"/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pen Sans ExtraBold"/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pen Sans ExtraBold"/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pen Sans ExtraBold"/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pen Sans ExtraBold"/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/>
        </p:txBody>
      </p:sp>
      <p:sp>
        <p:nvSpPr>
          <p:cNvPr id="4508" name="Google Shape;4508;g34ed79b00d1_0_4498"/>
          <p:cNvSpPr txBox="1"/>
          <p:nvPr/>
        </p:nvSpPr>
        <p:spPr>
          <a:xfrm>
            <a:off x="0" y="4969700"/>
            <a:ext cx="351900" cy="183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b="0" i="0" lang="en-US" sz="7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b="0" i="0" sz="700" u="none" cap="none" strike="noStrike">
              <a:solidFill>
                <a:schemeClr val="accen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4509" name="Google Shape;4509;g34ed79b00d1_0_4498"/>
          <p:cNvGrpSpPr/>
          <p:nvPr/>
        </p:nvGrpSpPr>
        <p:grpSpPr>
          <a:xfrm>
            <a:off x="111251" y="160138"/>
            <a:ext cx="156859" cy="169031"/>
            <a:chOff x="3976677" y="2333625"/>
            <a:chExt cx="876309" cy="944307"/>
          </a:xfrm>
        </p:grpSpPr>
        <p:sp>
          <p:nvSpPr>
            <p:cNvPr id="4510" name="Google Shape;4510;g34ed79b00d1_0_4498"/>
            <p:cNvSpPr/>
            <p:nvPr/>
          </p:nvSpPr>
          <p:spPr>
            <a:xfrm>
              <a:off x="4035170" y="3055143"/>
              <a:ext cx="193738" cy="222789"/>
            </a:xfrm>
            <a:custGeom>
              <a:rect b="b" l="l" r="r" t="t"/>
              <a:pathLst>
                <a:path extrusionOk="0" h="222789" w="193738">
                  <a:moveTo>
                    <a:pt x="0" y="0"/>
                  </a:moveTo>
                  <a:lnTo>
                    <a:pt x="0" y="222790"/>
                  </a:lnTo>
                  <a:lnTo>
                    <a:pt x="193739" y="110966"/>
                  </a:lnTo>
                  <a:cubicBezTo>
                    <a:pt x="119253" y="94869"/>
                    <a:pt x="51626" y="56102"/>
                    <a:pt x="0" y="0"/>
                  </a:cubicBezTo>
                  <a:close/>
                </a:path>
              </a:pathLst>
            </a:custGeom>
            <a:solidFill>
              <a:srgbClr val="0063A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1" i="0" sz="1400" u="none" cap="none" strike="noStrike">
                <a:solidFill>
                  <a:srgbClr val="0063A3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11" name="Google Shape;4511;g34ed79b00d1_0_4498"/>
            <p:cNvSpPr/>
            <p:nvPr/>
          </p:nvSpPr>
          <p:spPr>
            <a:xfrm>
              <a:off x="4035170" y="2333625"/>
              <a:ext cx="192309" cy="221456"/>
            </a:xfrm>
            <a:custGeom>
              <a:rect b="b" l="l" r="r" t="t"/>
              <a:pathLst>
                <a:path extrusionOk="0" h="221456" w="192309">
                  <a:moveTo>
                    <a:pt x="192310" y="110871"/>
                  </a:moveTo>
                  <a:lnTo>
                    <a:pt x="0" y="0"/>
                  </a:lnTo>
                  <a:lnTo>
                    <a:pt x="0" y="221456"/>
                  </a:lnTo>
                  <a:cubicBezTo>
                    <a:pt x="51340" y="165830"/>
                    <a:pt x="118396" y="127254"/>
                    <a:pt x="192310" y="110776"/>
                  </a:cubicBezTo>
                  <a:close/>
                </a:path>
              </a:pathLst>
            </a:custGeom>
            <a:solidFill>
              <a:srgbClr val="0063A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1" i="0" sz="1400" u="none" cap="none" strike="noStrike">
                <a:solidFill>
                  <a:srgbClr val="0063A3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12" name="Google Shape;4512;g34ed79b00d1_0_4498"/>
            <p:cNvSpPr/>
            <p:nvPr/>
          </p:nvSpPr>
          <p:spPr>
            <a:xfrm>
              <a:off x="4658772" y="2693955"/>
              <a:ext cx="194214" cy="223932"/>
            </a:xfrm>
            <a:custGeom>
              <a:rect b="b" l="l" r="r" t="t"/>
              <a:pathLst>
                <a:path extrusionOk="0" h="223932" w="194214">
                  <a:moveTo>
                    <a:pt x="194215" y="111823"/>
                  </a:moveTo>
                  <a:lnTo>
                    <a:pt x="571" y="0"/>
                  </a:lnTo>
                  <a:cubicBezTo>
                    <a:pt x="23527" y="72962"/>
                    <a:pt x="23336" y="151162"/>
                    <a:pt x="0" y="223933"/>
                  </a:cubicBezTo>
                  <a:lnTo>
                    <a:pt x="194215" y="111823"/>
                  </a:lnTo>
                  <a:close/>
                </a:path>
              </a:pathLst>
            </a:custGeom>
            <a:solidFill>
              <a:srgbClr val="0063A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1" i="0" sz="1400" u="none" cap="none" strike="noStrike">
                <a:solidFill>
                  <a:srgbClr val="0063A3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13" name="Google Shape;4513;g34ed79b00d1_0_4498"/>
            <p:cNvSpPr/>
            <p:nvPr/>
          </p:nvSpPr>
          <p:spPr>
            <a:xfrm>
              <a:off x="4162710" y="2473071"/>
              <a:ext cx="213931" cy="38194"/>
            </a:xfrm>
            <a:custGeom>
              <a:rect b="b" l="l" r="r" t="t"/>
              <a:pathLst>
                <a:path extrusionOk="0" h="38194" w="213931">
                  <a:moveTo>
                    <a:pt x="0" y="29813"/>
                  </a:moveTo>
                  <a:cubicBezTo>
                    <a:pt x="27813" y="23621"/>
                    <a:pt x="85439" y="29527"/>
                    <a:pt x="116014" y="38195"/>
                  </a:cubicBezTo>
                  <a:cubicBezTo>
                    <a:pt x="140399" y="18764"/>
                    <a:pt x="177260" y="7524"/>
                    <a:pt x="213932" y="5714"/>
                  </a:cubicBezTo>
                  <a:cubicBezTo>
                    <a:pt x="129540" y="-9526"/>
                    <a:pt x="51530" y="8191"/>
                    <a:pt x="0" y="29813"/>
                  </a:cubicBezTo>
                  <a:close/>
                </a:path>
              </a:pathLst>
            </a:custGeom>
            <a:solidFill>
              <a:srgbClr val="0063A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1" i="0" sz="1400" u="none" cap="none" strike="noStrike">
                <a:solidFill>
                  <a:srgbClr val="0063A3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14" name="Google Shape;4514;g34ed79b00d1_0_4498"/>
            <p:cNvSpPr/>
            <p:nvPr/>
          </p:nvSpPr>
          <p:spPr>
            <a:xfrm>
              <a:off x="4190237" y="2747390"/>
              <a:ext cx="341566" cy="205551"/>
            </a:xfrm>
            <a:custGeom>
              <a:rect b="b" l="l" r="r" t="t"/>
              <a:pathLst>
                <a:path extrusionOk="0" h="205551" w="341566">
                  <a:moveTo>
                    <a:pt x="341567" y="160782"/>
                  </a:moveTo>
                  <a:cubicBezTo>
                    <a:pt x="336804" y="118301"/>
                    <a:pt x="326612" y="76676"/>
                    <a:pt x="311277" y="36862"/>
                  </a:cubicBezTo>
                  <a:cubicBezTo>
                    <a:pt x="244888" y="66770"/>
                    <a:pt x="162782" y="47530"/>
                    <a:pt x="107918" y="0"/>
                  </a:cubicBezTo>
                  <a:cubicBezTo>
                    <a:pt x="67913" y="40862"/>
                    <a:pt x="29242" y="91821"/>
                    <a:pt x="0" y="137065"/>
                  </a:cubicBezTo>
                  <a:cubicBezTo>
                    <a:pt x="93059" y="212884"/>
                    <a:pt x="246126" y="232791"/>
                    <a:pt x="341567" y="160782"/>
                  </a:cubicBezTo>
                  <a:close/>
                </a:path>
              </a:pathLst>
            </a:custGeom>
            <a:solidFill>
              <a:srgbClr val="0063A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1" i="0" sz="1400" u="none" cap="none" strike="noStrike">
                <a:solidFill>
                  <a:srgbClr val="0063A3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15" name="Google Shape;4515;g34ed79b00d1_0_4498"/>
            <p:cNvSpPr/>
            <p:nvPr/>
          </p:nvSpPr>
          <p:spPr>
            <a:xfrm>
              <a:off x="3976677" y="2590990"/>
              <a:ext cx="162696" cy="448246"/>
            </a:xfrm>
            <a:custGeom>
              <a:rect b="b" l="l" r="r" t="t"/>
              <a:pathLst>
                <a:path extrusionOk="0" h="448246" w="162696">
                  <a:moveTo>
                    <a:pt x="162697" y="300609"/>
                  </a:moveTo>
                  <a:cubicBezTo>
                    <a:pt x="80687" y="216694"/>
                    <a:pt x="52112" y="94107"/>
                    <a:pt x="78401" y="0"/>
                  </a:cubicBezTo>
                  <a:cubicBezTo>
                    <a:pt x="-33137" y="131540"/>
                    <a:pt x="-24755" y="326803"/>
                    <a:pt x="97736" y="448247"/>
                  </a:cubicBezTo>
                  <a:cubicBezTo>
                    <a:pt x="111167" y="397478"/>
                    <a:pt x="136027" y="345662"/>
                    <a:pt x="162697" y="300609"/>
                  </a:cubicBezTo>
                  <a:close/>
                </a:path>
              </a:pathLst>
            </a:custGeom>
            <a:solidFill>
              <a:srgbClr val="0063A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1" i="0" sz="1400" u="none" cap="none" strike="noStrike">
                <a:solidFill>
                  <a:srgbClr val="0063A3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16" name="Google Shape;4516;g34ed79b00d1_0_4498"/>
            <p:cNvSpPr/>
            <p:nvPr/>
          </p:nvSpPr>
          <p:spPr>
            <a:xfrm>
              <a:off x="4326349" y="2646711"/>
              <a:ext cx="159924" cy="112999"/>
            </a:xfrm>
            <a:custGeom>
              <a:rect b="b" l="l" r="r" t="t"/>
              <a:pathLst>
                <a:path extrusionOk="0" h="112999" w="159924">
                  <a:moveTo>
                    <a:pt x="159830" y="101918"/>
                  </a:moveTo>
                  <a:cubicBezTo>
                    <a:pt x="142399" y="65056"/>
                    <a:pt x="120110" y="30766"/>
                    <a:pt x="93440" y="0"/>
                  </a:cubicBezTo>
                  <a:cubicBezTo>
                    <a:pt x="60389" y="22003"/>
                    <a:pt x="29147" y="46577"/>
                    <a:pt x="0" y="73438"/>
                  </a:cubicBezTo>
                  <a:cubicBezTo>
                    <a:pt x="49435" y="114681"/>
                    <a:pt x="114491" y="122777"/>
                    <a:pt x="159925" y="101918"/>
                  </a:cubicBezTo>
                  <a:close/>
                </a:path>
              </a:pathLst>
            </a:custGeom>
            <a:solidFill>
              <a:srgbClr val="0063A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1" i="0" sz="1400" u="none" cap="none" strike="noStrike">
                <a:solidFill>
                  <a:srgbClr val="0063A3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17" name="Google Shape;4517;g34ed79b00d1_0_4498"/>
            <p:cNvSpPr/>
            <p:nvPr/>
          </p:nvSpPr>
          <p:spPr>
            <a:xfrm>
              <a:off x="4323301" y="2511614"/>
              <a:ext cx="173545" cy="83757"/>
            </a:xfrm>
            <a:custGeom>
              <a:rect b="b" l="l" r="r" t="t"/>
              <a:pathLst>
                <a:path extrusionOk="0" h="83757" w="173545">
                  <a:moveTo>
                    <a:pt x="101632" y="83758"/>
                  </a:moveTo>
                  <a:cubicBezTo>
                    <a:pt x="122873" y="68232"/>
                    <a:pt x="152400" y="51754"/>
                    <a:pt x="173546" y="43848"/>
                  </a:cubicBezTo>
                  <a:cubicBezTo>
                    <a:pt x="121063" y="-9301"/>
                    <a:pt x="36576" y="-7873"/>
                    <a:pt x="0" y="15178"/>
                  </a:cubicBezTo>
                  <a:cubicBezTo>
                    <a:pt x="37624" y="31942"/>
                    <a:pt x="72009" y="55088"/>
                    <a:pt x="101632" y="83758"/>
                  </a:cubicBezTo>
                  <a:close/>
                </a:path>
              </a:pathLst>
            </a:custGeom>
            <a:solidFill>
              <a:srgbClr val="0063A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1" i="0" sz="1400" u="none" cap="none" strike="noStrike">
                <a:solidFill>
                  <a:srgbClr val="0063A3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18" name="Google Shape;4518;g34ed79b00d1_0_4498"/>
            <p:cNvSpPr/>
            <p:nvPr/>
          </p:nvSpPr>
          <p:spPr>
            <a:xfrm>
              <a:off x="4108132" y="2918650"/>
              <a:ext cx="426243" cy="216666"/>
            </a:xfrm>
            <a:custGeom>
              <a:rect b="b" l="l" r="r" t="t"/>
              <a:pathLst>
                <a:path extrusionOk="0" h="216666" w="426243">
                  <a:moveTo>
                    <a:pt x="61150" y="0"/>
                  </a:moveTo>
                  <a:cubicBezTo>
                    <a:pt x="20383" y="70580"/>
                    <a:pt x="5429" y="122301"/>
                    <a:pt x="0" y="149924"/>
                  </a:cubicBezTo>
                  <a:cubicBezTo>
                    <a:pt x="121444" y="241649"/>
                    <a:pt x="289751" y="238506"/>
                    <a:pt x="407765" y="142494"/>
                  </a:cubicBezTo>
                  <a:cubicBezTo>
                    <a:pt x="420053" y="112871"/>
                    <a:pt x="426244" y="76010"/>
                    <a:pt x="426244" y="35528"/>
                  </a:cubicBezTo>
                  <a:cubicBezTo>
                    <a:pt x="313754" y="102489"/>
                    <a:pt x="158115" y="76772"/>
                    <a:pt x="61150" y="95"/>
                  </a:cubicBezTo>
                  <a:close/>
                </a:path>
              </a:pathLst>
            </a:custGeom>
            <a:solidFill>
              <a:srgbClr val="0063A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1" i="0" sz="1400" u="none" cap="none" strike="noStrike">
                <a:solidFill>
                  <a:srgbClr val="0063A3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19" name="Google Shape;4519;g34ed79b00d1_0_4498"/>
            <p:cNvSpPr/>
            <p:nvPr/>
          </p:nvSpPr>
          <p:spPr>
            <a:xfrm>
              <a:off x="4452841" y="2585466"/>
              <a:ext cx="90501" cy="139636"/>
            </a:xfrm>
            <a:custGeom>
              <a:rect b="b" l="l" r="r" t="t"/>
              <a:pathLst>
                <a:path extrusionOk="0" h="139636" w="90501">
                  <a:moveTo>
                    <a:pt x="65913" y="139636"/>
                  </a:moveTo>
                  <a:cubicBezTo>
                    <a:pt x="102013" y="101727"/>
                    <a:pt x="94774" y="37243"/>
                    <a:pt x="67342" y="0"/>
                  </a:cubicBezTo>
                  <a:cubicBezTo>
                    <a:pt x="50387" y="5715"/>
                    <a:pt x="15145" y="26289"/>
                    <a:pt x="0" y="39529"/>
                  </a:cubicBezTo>
                  <a:cubicBezTo>
                    <a:pt x="26003" y="70104"/>
                    <a:pt x="48101" y="103727"/>
                    <a:pt x="65913" y="139636"/>
                  </a:cubicBezTo>
                  <a:close/>
                </a:path>
              </a:pathLst>
            </a:custGeom>
            <a:solidFill>
              <a:srgbClr val="0063A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1" i="0" sz="1400" u="none" cap="none" strike="noStrike">
                <a:solidFill>
                  <a:srgbClr val="0063A3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20" name="Google Shape;4520;g34ed79b00d1_0_4498"/>
            <p:cNvSpPr/>
            <p:nvPr/>
          </p:nvSpPr>
          <p:spPr>
            <a:xfrm>
              <a:off x="4535518" y="2643854"/>
              <a:ext cx="69898" cy="229933"/>
            </a:xfrm>
            <a:custGeom>
              <a:rect b="b" l="l" r="r" t="t"/>
              <a:pathLst>
                <a:path extrusionOk="0" h="229933" w="69898">
                  <a:moveTo>
                    <a:pt x="45720" y="0"/>
                  </a:moveTo>
                  <a:cubicBezTo>
                    <a:pt x="51245" y="48768"/>
                    <a:pt x="32766" y="90869"/>
                    <a:pt x="0" y="118967"/>
                  </a:cubicBezTo>
                  <a:cubicBezTo>
                    <a:pt x="14383" y="154781"/>
                    <a:pt x="24860" y="191929"/>
                    <a:pt x="31337" y="229934"/>
                  </a:cubicBezTo>
                  <a:cubicBezTo>
                    <a:pt x="80867" y="165545"/>
                    <a:pt x="79343" y="73628"/>
                    <a:pt x="45720" y="0"/>
                  </a:cubicBezTo>
                  <a:close/>
                </a:path>
              </a:pathLst>
            </a:custGeom>
            <a:solidFill>
              <a:srgbClr val="0063A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1" i="0" sz="1400" u="none" cap="none" strike="noStrike">
                <a:solidFill>
                  <a:srgbClr val="0063A3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21" name="Google Shape;4521;g34ed79b00d1_0_4498"/>
            <p:cNvSpPr/>
            <p:nvPr/>
          </p:nvSpPr>
          <p:spPr>
            <a:xfrm>
              <a:off x="4270995" y="2555652"/>
              <a:ext cx="120696" cy="135921"/>
            </a:xfrm>
            <a:custGeom>
              <a:rect b="b" l="l" r="r" t="t"/>
              <a:pathLst>
                <a:path extrusionOk="0" h="135921" w="120696">
                  <a:moveTo>
                    <a:pt x="28208" y="135922"/>
                  </a:moveTo>
                  <a:cubicBezTo>
                    <a:pt x="57164" y="109157"/>
                    <a:pt x="88121" y="84582"/>
                    <a:pt x="120696" y="62294"/>
                  </a:cubicBezTo>
                  <a:cubicBezTo>
                    <a:pt x="90978" y="35147"/>
                    <a:pt x="56212" y="14002"/>
                    <a:pt x="18493" y="0"/>
                  </a:cubicBezTo>
                  <a:cubicBezTo>
                    <a:pt x="-11797" y="41243"/>
                    <a:pt x="-2272" y="94583"/>
                    <a:pt x="28208" y="135827"/>
                  </a:cubicBezTo>
                  <a:close/>
                </a:path>
              </a:pathLst>
            </a:custGeom>
            <a:solidFill>
              <a:srgbClr val="0063A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1" i="0" sz="1400" u="none" cap="none" strike="noStrike">
                <a:solidFill>
                  <a:srgbClr val="0063A3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22" name="Google Shape;4522;g34ed79b00d1_0_4498"/>
            <p:cNvSpPr/>
            <p:nvPr/>
          </p:nvSpPr>
          <p:spPr>
            <a:xfrm>
              <a:off x="4568665" y="2778061"/>
              <a:ext cx="70418" cy="231362"/>
            </a:xfrm>
            <a:custGeom>
              <a:rect b="b" l="l" r="r" t="t"/>
              <a:pathLst>
                <a:path extrusionOk="0" h="231362" w="70418">
                  <a:moveTo>
                    <a:pt x="4096" y="147542"/>
                  </a:moveTo>
                  <a:cubicBezTo>
                    <a:pt x="5810" y="175165"/>
                    <a:pt x="3239" y="206597"/>
                    <a:pt x="0" y="231362"/>
                  </a:cubicBezTo>
                  <a:cubicBezTo>
                    <a:pt x="56674" y="159163"/>
                    <a:pt x="75819" y="69723"/>
                    <a:pt x="69152" y="0"/>
                  </a:cubicBezTo>
                  <a:cubicBezTo>
                    <a:pt x="62389" y="58674"/>
                    <a:pt x="40862" y="107823"/>
                    <a:pt x="4096" y="147542"/>
                  </a:cubicBezTo>
                  <a:close/>
                </a:path>
              </a:pathLst>
            </a:custGeom>
            <a:solidFill>
              <a:srgbClr val="0063A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1" i="0" sz="1400" u="none" cap="none" strike="noStrike">
                <a:solidFill>
                  <a:srgbClr val="0063A3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23" name="Google Shape;4523;g34ed79b00d1_0_4498"/>
            <p:cNvSpPr/>
            <p:nvPr/>
          </p:nvSpPr>
          <p:spPr>
            <a:xfrm>
              <a:off x="4084604" y="2536316"/>
              <a:ext cx="186595" cy="320612"/>
            </a:xfrm>
            <a:custGeom>
              <a:rect b="b" l="l" r="r" t="t"/>
              <a:pathLst>
                <a:path extrusionOk="0" h="320612" w="186595">
                  <a:moveTo>
                    <a:pt x="166879" y="7716"/>
                  </a:moveTo>
                  <a:cubicBezTo>
                    <a:pt x="125064" y="-2476"/>
                    <a:pt x="76296" y="-2952"/>
                    <a:pt x="35625" y="8573"/>
                  </a:cubicBezTo>
                  <a:cubicBezTo>
                    <a:pt x="-29431" y="100775"/>
                    <a:pt x="763" y="235935"/>
                    <a:pt x="76582" y="320612"/>
                  </a:cubicBezTo>
                  <a:cubicBezTo>
                    <a:pt x="105348" y="276797"/>
                    <a:pt x="147162" y="222219"/>
                    <a:pt x="186596" y="182500"/>
                  </a:cubicBezTo>
                  <a:cubicBezTo>
                    <a:pt x="148020" y="134684"/>
                    <a:pt x="132684" y="60675"/>
                    <a:pt x="166879" y="7716"/>
                  </a:cubicBezTo>
                  <a:close/>
                </a:path>
              </a:pathLst>
            </a:custGeom>
            <a:solidFill>
              <a:srgbClr val="0063A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1" i="0" sz="1400" u="none" cap="none" strike="noStrike">
                <a:solidFill>
                  <a:srgbClr val="0063A3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5 - Content - 1 Column A 2">
  <p:cSld name="CUSTOM_4_2_6_2_1_4">
    <p:spTree>
      <p:nvGrpSpPr>
        <p:cNvPr id="4524" name="Shape 4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5" name="Google Shape;4525;g34ed79b00d1_0_4519"/>
          <p:cNvSpPr/>
          <p:nvPr/>
        </p:nvSpPr>
        <p:spPr>
          <a:xfrm>
            <a:off x="5978844" y="-476"/>
            <a:ext cx="3165157" cy="5143500"/>
          </a:xfrm>
          <a:custGeom>
            <a:rect b="b" l="l" r="r" t="t"/>
            <a:pathLst>
              <a:path extrusionOk="0" h="6858000" w="4220209">
                <a:moveTo>
                  <a:pt x="4220210" y="6214745"/>
                </a:moveTo>
                <a:cubicBezTo>
                  <a:pt x="4012565" y="6263005"/>
                  <a:pt x="3796030" y="6288405"/>
                  <a:pt x="3573780" y="6288405"/>
                </a:cubicBezTo>
                <a:cubicBezTo>
                  <a:pt x="1994535" y="6288405"/>
                  <a:pt x="715010" y="5008245"/>
                  <a:pt x="715010" y="3429635"/>
                </a:cubicBezTo>
                <a:cubicBezTo>
                  <a:pt x="715010" y="1850390"/>
                  <a:pt x="1995170" y="570865"/>
                  <a:pt x="3573780" y="570865"/>
                </a:cubicBezTo>
                <a:cubicBezTo>
                  <a:pt x="3796030" y="570865"/>
                  <a:pt x="4012565" y="596265"/>
                  <a:pt x="4220210" y="644525"/>
                </a:cubicBezTo>
                <a:lnTo>
                  <a:pt x="4220210" y="0"/>
                </a:lnTo>
                <a:lnTo>
                  <a:pt x="2564130" y="0"/>
                </a:lnTo>
                <a:cubicBezTo>
                  <a:pt x="1082040" y="435610"/>
                  <a:pt x="0" y="1805940"/>
                  <a:pt x="0" y="3429000"/>
                </a:cubicBezTo>
                <a:cubicBezTo>
                  <a:pt x="0" y="5052060"/>
                  <a:pt x="1082040" y="6422390"/>
                  <a:pt x="2564130" y="6858000"/>
                </a:cubicBezTo>
                <a:lnTo>
                  <a:pt x="4220210" y="6858000"/>
                </a:lnTo>
                <a:lnTo>
                  <a:pt x="4220210" y="6214745"/>
                </a:lnTo>
                <a:close/>
              </a:path>
            </a:pathLst>
          </a:custGeom>
          <a:solidFill>
            <a:srgbClr val="F1F1F6">
              <a:alpha val="49410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26" name="Google Shape;4526;g34ed79b00d1_0_4519"/>
          <p:cNvSpPr txBox="1"/>
          <p:nvPr>
            <p:ph idx="1" type="subTitle"/>
          </p:nvPr>
        </p:nvSpPr>
        <p:spPr>
          <a:xfrm>
            <a:off x="676650" y="1289300"/>
            <a:ext cx="7790700" cy="32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27" name="Google Shape;4527;g34ed79b00d1_0_4519"/>
          <p:cNvSpPr txBox="1"/>
          <p:nvPr>
            <p:ph idx="2" type="body"/>
          </p:nvPr>
        </p:nvSpPr>
        <p:spPr>
          <a:xfrm>
            <a:off x="676500" y="1769375"/>
            <a:ext cx="7790700" cy="272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0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Char char="●"/>
              <a:defRPr/>
            </a:lvl2pPr>
            <a:lvl3pPr indent="-317500" lvl="2" marL="137160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500"/>
              </a:spcBef>
              <a:spcAft>
                <a:spcPts val="5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528" name="Google Shape;4528;g34ed79b00d1_0_4519"/>
          <p:cNvSpPr txBox="1"/>
          <p:nvPr>
            <p:ph type="title"/>
          </p:nvPr>
        </p:nvSpPr>
        <p:spPr>
          <a:xfrm>
            <a:off x="676650" y="0"/>
            <a:ext cx="7790700" cy="969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pen Sans ExtraBold"/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pen Sans ExtraBold"/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pen Sans ExtraBold"/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pen Sans ExtraBold"/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pen Sans ExtraBold"/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pen Sans ExtraBold"/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pen Sans ExtraBold"/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pen Sans ExtraBold"/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/>
        </p:txBody>
      </p:sp>
      <p:sp>
        <p:nvSpPr>
          <p:cNvPr id="4529" name="Google Shape;4529;g34ed79b00d1_0_4519"/>
          <p:cNvSpPr txBox="1"/>
          <p:nvPr/>
        </p:nvSpPr>
        <p:spPr>
          <a:xfrm>
            <a:off x="0" y="4969700"/>
            <a:ext cx="351900" cy="183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b="0" i="0" lang="en-US" sz="7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b="0" i="0" sz="700" u="none" cap="none" strike="noStrike">
              <a:solidFill>
                <a:schemeClr val="accen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4530" name="Google Shape;4530;g34ed79b00d1_0_4519"/>
          <p:cNvGrpSpPr/>
          <p:nvPr/>
        </p:nvGrpSpPr>
        <p:grpSpPr>
          <a:xfrm>
            <a:off x="111251" y="160138"/>
            <a:ext cx="156859" cy="169031"/>
            <a:chOff x="3976677" y="2333625"/>
            <a:chExt cx="876309" cy="944307"/>
          </a:xfrm>
        </p:grpSpPr>
        <p:sp>
          <p:nvSpPr>
            <p:cNvPr id="4531" name="Google Shape;4531;g34ed79b00d1_0_4519"/>
            <p:cNvSpPr/>
            <p:nvPr/>
          </p:nvSpPr>
          <p:spPr>
            <a:xfrm>
              <a:off x="4035170" y="3055143"/>
              <a:ext cx="193738" cy="222789"/>
            </a:xfrm>
            <a:custGeom>
              <a:rect b="b" l="l" r="r" t="t"/>
              <a:pathLst>
                <a:path extrusionOk="0" h="222789" w="193738">
                  <a:moveTo>
                    <a:pt x="0" y="0"/>
                  </a:moveTo>
                  <a:lnTo>
                    <a:pt x="0" y="222790"/>
                  </a:lnTo>
                  <a:lnTo>
                    <a:pt x="193739" y="110966"/>
                  </a:lnTo>
                  <a:cubicBezTo>
                    <a:pt x="119253" y="94869"/>
                    <a:pt x="51626" y="56102"/>
                    <a:pt x="0" y="0"/>
                  </a:cubicBezTo>
                  <a:close/>
                </a:path>
              </a:pathLst>
            </a:custGeom>
            <a:solidFill>
              <a:srgbClr val="0063A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1" i="0" sz="1400" u="none" cap="none" strike="noStrike">
                <a:solidFill>
                  <a:srgbClr val="0063A3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2" name="Google Shape;4532;g34ed79b00d1_0_4519"/>
            <p:cNvSpPr/>
            <p:nvPr/>
          </p:nvSpPr>
          <p:spPr>
            <a:xfrm>
              <a:off x="4035170" y="2333625"/>
              <a:ext cx="192309" cy="221456"/>
            </a:xfrm>
            <a:custGeom>
              <a:rect b="b" l="l" r="r" t="t"/>
              <a:pathLst>
                <a:path extrusionOk="0" h="221456" w="192309">
                  <a:moveTo>
                    <a:pt x="192310" y="110871"/>
                  </a:moveTo>
                  <a:lnTo>
                    <a:pt x="0" y="0"/>
                  </a:lnTo>
                  <a:lnTo>
                    <a:pt x="0" y="221456"/>
                  </a:lnTo>
                  <a:cubicBezTo>
                    <a:pt x="51340" y="165830"/>
                    <a:pt x="118396" y="127254"/>
                    <a:pt x="192310" y="110776"/>
                  </a:cubicBezTo>
                  <a:close/>
                </a:path>
              </a:pathLst>
            </a:custGeom>
            <a:solidFill>
              <a:srgbClr val="0063A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1" i="0" sz="1400" u="none" cap="none" strike="noStrike">
                <a:solidFill>
                  <a:srgbClr val="0063A3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3" name="Google Shape;4533;g34ed79b00d1_0_4519"/>
            <p:cNvSpPr/>
            <p:nvPr/>
          </p:nvSpPr>
          <p:spPr>
            <a:xfrm>
              <a:off x="4658772" y="2693955"/>
              <a:ext cx="194214" cy="223932"/>
            </a:xfrm>
            <a:custGeom>
              <a:rect b="b" l="l" r="r" t="t"/>
              <a:pathLst>
                <a:path extrusionOk="0" h="223932" w="194214">
                  <a:moveTo>
                    <a:pt x="194215" y="111823"/>
                  </a:moveTo>
                  <a:lnTo>
                    <a:pt x="571" y="0"/>
                  </a:lnTo>
                  <a:cubicBezTo>
                    <a:pt x="23527" y="72962"/>
                    <a:pt x="23336" y="151162"/>
                    <a:pt x="0" y="223933"/>
                  </a:cubicBezTo>
                  <a:lnTo>
                    <a:pt x="194215" y="111823"/>
                  </a:lnTo>
                  <a:close/>
                </a:path>
              </a:pathLst>
            </a:custGeom>
            <a:solidFill>
              <a:srgbClr val="0063A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1" i="0" sz="1400" u="none" cap="none" strike="noStrike">
                <a:solidFill>
                  <a:srgbClr val="0063A3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4" name="Google Shape;4534;g34ed79b00d1_0_4519"/>
            <p:cNvSpPr/>
            <p:nvPr/>
          </p:nvSpPr>
          <p:spPr>
            <a:xfrm>
              <a:off x="4162710" y="2473071"/>
              <a:ext cx="213931" cy="38194"/>
            </a:xfrm>
            <a:custGeom>
              <a:rect b="b" l="l" r="r" t="t"/>
              <a:pathLst>
                <a:path extrusionOk="0" h="38194" w="213931">
                  <a:moveTo>
                    <a:pt x="0" y="29813"/>
                  </a:moveTo>
                  <a:cubicBezTo>
                    <a:pt x="27813" y="23621"/>
                    <a:pt x="85439" y="29527"/>
                    <a:pt x="116014" y="38195"/>
                  </a:cubicBezTo>
                  <a:cubicBezTo>
                    <a:pt x="140399" y="18764"/>
                    <a:pt x="177260" y="7524"/>
                    <a:pt x="213932" y="5714"/>
                  </a:cubicBezTo>
                  <a:cubicBezTo>
                    <a:pt x="129540" y="-9526"/>
                    <a:pt x="51530" y="8191"/>
                    <a:pt x="0" y="29813"/>
                  </a:cubicBezTo>
                  <a:close/>
                </a:path>
              </a:pathLst>
            </a:custGeom>
            <a:solidFill>
              <a:srgbClr val="0063A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1" i="0" sz="1400" u="none" cap="none" strike="noStrike">
                <a:solidFill>
                  <a:srgbClr val="0063A3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5" name="Google Shape;4535;g34ed79b00d1_0_4519"/>
            <p:cNvSpPr/>
            <p:nvPr/>
          </p:nvSpPr>
          <p:spPr>
            <a:xfrm>
              <a:off x="4190237" y="2747390"/>
              <a:ext cx="341566" cy="205551"/>
            </a:xfrm>
            <a:custGeom>
              <a:rect b="b" l="l" r="r" t="t"/>
              <a:pathLst>
                <a:path extrusionOk="0" h="205551" w="341566">
                  <a:moveTo>
                    <a:pt x="341567" y="160782"/>
                  </a:moveTo>
                  <a:cubicBezTo>
                    <a:pt x="336804" y="118301"/>
                    <a:pt x="326612" y="76676"/>
                    <a:pt x="311277" y="36862"/>
                  </a:cubicBezTo>
                  <a:cubicBezTo>
                    <a:pt x="244888" y="66770"/>
                    <a:pt x="162782" y="47530"/>
                    <a:pt x="107918" y="0"/>
                  </a:cubicBezTo>
                  <a:cubicBezTo>
                    <a:pt x="67913" y="40862"/>
                    <a:pt x="29242" y="91821"/>
                    <a:pt x="0" y="137065"/>
                  </a:cubicBezTo>
                  <a:cubicBezTo>
                    <a:pt x="93059" y="212884"/>
                    <a:pt x="246126" y="232791"/>
                    <a:pt x="341567" y="160782"/>
                  </a:cubicBezTo>
                  <a:close/>
                </a:path>
              </a:pathLst>
            </a:custGeom>
            <a:solidFill>
              <a:srgbClr val="0063A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1" i="0" sz="1400" u="none" cap="none" strike="noStrike">
                <a:solidFill>
                  <a:srgbClr val="0063A3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6" name="Google Shape;4536;g34ed79b00d1_0_4519"/>
            <p:cNvSpPr/>
            <p:nvPr/>
          </p:nvSpPr>
          <p:spPr>
            <a:xfrm>
              <a:off x="3976677" y="2590990"/>
              <a:ext cx="162696" cy="448246"/>
            </a:xfrm>
            <a:custGeom>
              <a:rect b="b" l="l" r="r" t="t"/>
              <a:pathLst>
                <a:path extrusionOk="0" h="448246" w="162696">
                  <a:moveTo>
                    <a:pt x="162697" y="300609"/>
                  </a:moveTo>
                  <a:cubicBezTo>
                    <a:pt x="80687" y="216694"/>
                    <a:pt x="52112" y="94107"/>
                    <a:pt x="78401" y="0"/>
                  </a:cubicBezTo>
                  <a:cubicBezTo>
                    <a:pt x="-33137" y="131540"/>
                    <a:pt x="-24755" y="326803"/>
                    <a:pt x="97736" y="448247"/>
                  </a:cubicBezTo>
                  <a:cubicBezTo>
                    <a:pt x="111167" y="397478"/>
                    <a:pt x="136027" y="345662"/>
                    <a:pt x="162697" y="300609"/>
                  </a:cubicBezTo>
                  <a:close/>
                </a:path>
              </a:pathLst>
            </a:custGeom>
            <a:solidFill>
              <a:srgbClr val="0063A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1" i="0" sz="1400" u="none" cap="none" strike="noStrike">
                <a:solidFill>
                  <a:srgbClr val="0063A3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7" name="Google Shape;4537;g34ed79b00d1_0_4519"/>
            <p:cNvSpPr/>
            <p:nvPr/>
          </p:nvSpPr>
          <p:spPr>
            <a:xfrm>
              <a:off x="4326349" y="2646711"/>
              <a:ext cx="159924" cy="112999"/>
            </a:xfrm>
            <a:custGeom>
              <a:rect b="b" l="l" r="r" t="t"/>
              <a:pathLst>
                <a:path extrusionOk="0" h="112999" w="159924">
                  <a:moveTo>
                    <a:pt x="159830" y="101918"/>
                  </a:moveTo>
                  <a:cubicBezTo>
                    <a:pt x="142399" y="65056"/>
                    <a:pt x="120110" y="30766"/>
                    <a:pt x="93440" y="0"/>
                  </a:cubicBezTo>
                  <a:cubicBezTo>
                    <a:pt x="60389" y="22003"/>
                    <a:pt x="29147" y="46577"/>
                    <a:pt x="0" y="73438"/>
                  </a:cubicBezTo>
                  <a:cubicBezTo>
                    <a:pt x="49435" y="114681"/>
                    <a:pt x="114491" y="122777"/>
                    <a:pt x="159925" y="101918"/>
                  </a:cubicBezTo>
                  <a:close/>
                </a:path>
              </a:pathLst>
            </a:custGeom>
            <a:solidFill>
              <a:srgbClr val="0063A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1" i="0" sz="1400" u="none" cap="none" strike="noStrike">
                <a:solidFill>
                  <a:srgbClr val="0063A3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8" name="Google Shape;4538;g34ed79b00d1_0_4519"/>
            <p:cNvSpPr/>
            <p:nvPr/>
          </p:nvSpPr>
          <p:spPr>
            <a:xfrm>
              <a:off x="4323301" y="2511614"/>
              <a:ext cx="173545" cy="83757"/>
            </a:xfrm>
            <a:custGeom>
              <a:rect b="b" l="l" r="r" t="t"/>
              <a:pathLst>
                <a:path extrusionOk="0" h="83757" w="173545">
                  <a:moveTo>
                    <a:pt x="101632" y="83758"/>
                  </a:moveTo>
                  <a:cubicBezTo>
                    <a:pt x="122873" y="68232"/>
                    <a:pt x="152400" y="51754"/>
                    <a:pt x="173546" y="43848"/>
                  </a:cubicBezTo>
                  <a:cubicBezTo>
                    <a:pt x="121063" y="-9301"/>
                    <a:pt x="36576" y="-7873"/>
                    <a:pt x="0" y="15178"/>
                  </a:cubicBezTo>
                  <a:cubicBezTo>
                    <a:pt x="37624" y="31942"/>
                    <a:pt x="72009" y="55088"/>
                    <a:pt x="101632" y="83758"/>
                  </a:cubicBezTo>
                  <a:close/>
                </a:path>
              </a:pathLst>
            </a:custGeom>
            <a:solidFill>
              <a:srgbClr val="0063A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1" i="0" sz="1400" u="none" cap="none" strike="noStrike">
                <a:solidFill>
                  <a:srgbClr val="0063A3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9" name="Google Shape;4539;g34ed79b00d1_0_4519"/>
            <p:cNvSpPr/>
            <p:nvPr/>
          </p:nvSpPr>
          <p:spPr>
            <a:xfrm>
              <a:off x="4108132" y="2918650"/>
              <a:ext cx="426243" cy="216666"/>
            </a:xfrm>
            <a:custGeom>
              <a:rect b="b" l="l" r="r" t="t"/>
              <a:pathLst>
                <a:path extrusionOk="0" h="216666" w="426243">
                  <a:moveTo>
                    <a:pt x="61150" y="0"/>
                  </a:moveTo>
                  <a:cubicBezTo>
                    <a:pt x="20383" y="70580"/>
                    <a:pt x="5429" y="122301"/>
                    <a:pt x="0" y="149924"/>
                  </a:cubicBezTo>
                  <a:cubicBezTo>
                    <a:pt x="121444" y="241649"/>
                    <a:pt x="289751" y="238506"/>
                    <a:pt x="407765" y="142494"/>
                  </a:cubicBezTo>
                  <a:cubicBezTo>
                    <a:pt x="420053" y="112871"/>
                    <a:pt x="426244" y="76010"/>
                    <a:pt x="426244" y="35528"/>
                  </a:cubicBezTo>
                  <a:cubicBezTo>
                    <a:pt x="313754" y="102489"/>
                    <a:pt x="158115" y="76772"/>
                    <a:pt x="61150" y="95"/>
                  </a:cubicBezTo>
                  <a:close/>
                </a:path>
              </a:pathLst>
            </a:custGeom>
            <a:solidFill>
              <a:srgbClr val="0063A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1" i="0" sz="1400" u="none" cap="none" strike="noStrike">
                <a:solidFill>
                  <a:srgbClr val="0063A3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40" name="Google Shape;4540;g34ed79b00d1_0_4519"/>
            <p:cNvSpPr/>
            <p:nvPr/>
          </p:nvSpPr>
          <p:spPr>
            <a:xfrm>
              <a:off x="4452841" y="2585466"/>
              <a:ext cx="90501" cy="139636"/>
            </a:xfrm>
            <a:custGeom>
              <a:rect b="b" l="l" r="r" t="t"/>
              <a:pathLst>
                <a:path extrusionOk="0" h="139636" w="90501">
                  <a:moveTo>
                    <a:pt x="65913" y="139636"/>
                  </a:moveTo>
                  <a:cubicBezTo>
                    <a:pt x="102013" y="101727"/>
                    <a:pt x="94774" y="37243"/>
                    <a:pt x="67342" y="0"/>
                  </a:cubicBezTo>
                  <a:cubicBezTo>
                    <a:pt x="50387" y="5715"/>
                    <a:pt x="15145" y="26289"/>
                    <a:pt x="0" y="39529"/>
                  </a:cubicBezTo>
                  <a:cubicBezTo>
                    <a:pt x="26003" y="70104"/>
                    <a:pt x="48101" y="103727"/>
                    <a:pt x="65913" y="139636"/>
                  </a:cubicBezTo>
                  <a:close/>
                </a:path>
              </a:pathLst>
            </a:custGeom>
            <a:solidFill>
              <a:srgbClr val="0063A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1" i="0" sz="1400" u="none" cap="none" strike="noStrike">
                <a:solidFill>
                  <a:srgbClr val="0063A3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41" name="Google Shape;4541;g34ed79b00d1_0_4519"/>
            <p:cNvSpPr/>
            <p:nvPr/>
          </p:nvSpPr>
          <p:spPr>
            <a:xfrm>
              <a:off x="4535518" y="2643854"/>
              <a:ext cx="69898" cy="229933"/>
            </a:xfrm>
            <a:custGeom>
              <a:rect b="b" l="l" r="r" t="t"/>
              <a:pathLst>
                <a:path extrusionOk="0" h="229933" w="69898">
                  <a:moveTo>
                    <a:pt x="45720" y="0"/>
                  </a:moveTo>
                  <a:cubicBezTo>
                    <a:pt x="51245" y="48768"/>
                    <a:pt x="32766" y="90869"/>
                    <a:pt x="0" y="118967"/>
                  </a:cubicBezTo>
                  <a:cubicBezTo>
                    <a:pt x="14383" y="154781"/>
                    <a:pt x="24860" y="191929"/>
                    <a:pt x="31337" y="229934"/>
                  </a:cubicBezTo>
                  <a:cubicBezTo>
                    <a:pt x="80867" y="165545"/>
                    <a:pt x="79343" y="73628"/>
                    <a:pt x="45720" y="0"/>
                  </a:cubicBezTo>
                  <a:close/>
                </a:path>
              </a:pathLst>
            </a:custGeom>
            <a:solidFill>
              <a:srgbClr val="0063A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1" i="0" sz="1400" u="none" cap="none" strike="noStrike">
                <a:solidFill>
                  <a:srgbClr val="0063A3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42" name="Google Shape;4542;g34ed79b00d1_0_4519"/>
            <p:cNvSpPr/>
            <p:nvPr/>
          </p:nvSpPr>
          <p:spPr>
            <a:xfrm>
              <a:off x="4270995" y="2555652"/>
              <a:ext cx="120696" cy="135921"/>
            </a:xfrm>
            <a:custGeom>
              <a:rect b="b" l="l" r="r" t="t"/>
              <a:pathLst>
                <a:path extrusionOk="0" h="135921" w="120696">
                  <a:moveTo>
                    <a:pt x="28208" y="135922"/>
                  </a:moveTo>
                  <a:cubicBezTo>
                    <a:pt x="57164" y="109157"/>
                    <a:pt x="88121" y="84582"/>
                    <a:pt x="120696" y="62294"/>
                  </a:cubicBezTo>
                  <a:cubicBezTo>
                    <a:pt x="90978" y="35147"/>
                    <a:pt x="56212" y="14002"/>
                    <a:pt x="18493" y="0"/>
                  </a:cubicBezTo>
                  <a:cubicBezTo>
                    <a:pt x="-11797" y="41243"/>
                    <a:pt x="-2272" y="94583"/>
                    <a:pt x="28208" y="135827"/>
                  </a:cubicBezTo>
                  <a:close/>
                </a:path>
              </a:pathLst>
            </a:custGeom>
            <a:solidFill>
              <a:srgbClr val="0063A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1" i="0" sz="1400" u="none" cap="none" strike="noStrike">
                <a:solidFill>
                  <a:srgbClr val="0063A3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43" name="Google Shape;4543;g34ed79b00d1_0_4519"/>
            <p:cNvSpPr/>
            <p:nvPr/>
          </p:nvSpPr>
          <p:spPr>
            <a:xfrm>
              <a:off x="4568665" y="2778061"/>
              <a:ext cx="70418" cy="231362"/>
            </a:xfrm>
            <a:custGeom>
              <a:rect b="b" l="l" r="r" t="t"/>
              <a:pathLst>
                <a:path extrusionOk="0" h="231362" w="70418">
                  <a:moveTo>
                    <a:pt x="4096" y="147542"/>
                  </a:moveTo>
                  <a:cubicBezTo>
                    <a:pt x="5810" y="175165"/>
                    <a:pt x="3239" y="206597"/>
                    <a:pt x="0" y="231362"/>
                  </a:cubicBezTo>
                  <a:cubicBezTo>
                    <a:pt x="56674" y="159163"/>
                    <a:pt x="75819" y="69723"/>
                    <a:pt x="69152" y="0"/>
                  </a:cubicBezTo>
                  <a:cubicBezTo>
                    <a:pt x="62389" y="58674"/>
                    <a:pt x="40862" y="107823"/>
                    <a:pt x="4096" y="147542"/>
                  </a:cubicBezTo>
                  <a:close/>
                </a:path>
              </a:pathLst>
            </a:custGeom>
            <a:solidFill>
              <a:srgbClr val="0063A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1" i="0" sz="1400" u="none" cap="none" strike="noStrike">
                <a:solidFill>
                  <a:srgbClr val="0063A3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44" name="Google Shape;4544;g34ed79b00d1_0_4519"/>
            <p:cNvSpPr/>
            <p:nvPr/>
          </p:nvSpPr>
          <p:spPr>
            <a:xfrm>
              <a:off x="4084604" y="2536316"/>
              <a:ext cx="186595" cy="320612"/>
            </a:xfrm>
            <a:custGeom>
              <a:rect b="b" l="l" r="r" t="t"/>
              <a:pathLst>
                <a:path extrusionOk="0" h="320612" w="186595">
                  <a:moveTo>
                    <a:pt x="166879" y="7716"/>
                  </a:moveTo>
                  <a:cubicBezTo>
                    <a:pt x="125064" y="-2476"/>
                    <a:pt x="76296" y="-2952"/>
                    <a:pt x="35625" y="8573"/>
                  </a:cubicBezTo>
                  <a:cubicBezTo>
                    <a:pt x="-29431" y="100775"/>
                    <a:pt x="763" y="235935"/>
                    <a:pt x="76582" y="320612"/>
                  </a:cubicBezTo>
                  <a:cubicBezTo>
                    <a:pt x="105348" y="276797"/>
                    <a:pt x="147162" y="222219"/>
                    <a:pt x="186596" y="182500"/>
                  </a:cubicBezTo>
                  <a:cubicBezTo>
                    <a:pt x="148020" y="134684"/>
                    <a:pt x="132684" y="60675"/>
                    <a:pt x="166879" y="7716"/>
                  </a:cubicBezTo>
                  <a:close/>
                </a:path>
              </a:pathLst>
            </a:custGeom>
            <a:solidFill>
              <a:srgbClr val="0063A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1" i="0" sz="1400" u="none" cap="none" strike="noStrike">
                <a:solidFill>
                  <a:srgbClr val="0063A3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45" name="Shape 4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6" name="Google Shape;4546;g34ed79b00d1_0_4540"/>
          <p:cNvSpPr txBox="1"/>
          <p:nvPr>
            <p:ph type="title"/>
          </p:nvPr>
        </p:nvSpPr>
        <p:spPr>
          <a:xfrm>
            <a:off x="676650" y="0"/>
            <a:ext cx="7795800" cy="1289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4547" name="Google Shape;4547;g34ed79b00d1_0_4540"/>
          <p:cNvSpPr txBox="1"/>
          <p:nvPr>
            <p:ph idx="10" type="dt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48" name="Google Shape;4548;g34ed79b00d1_0_4540"/>
          <p:cNvSpPr txBox="1"/>
          <p:nvPr>
            <p:ph idx="11" type="ftr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49" name="Google Shape;4549;g34ed79b00d1_0_4540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3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3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3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3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3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3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3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3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3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5 - Content - 1 Column A 5">
  <p:cSld name="CUSTOM_4_2_6_2_1_7">
    <p:spTree>
      <p:nvGrpSpPr>
        <p:cNvPr id="4550" name="Shape 4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1" name="Google Shape;4551;g34ed79b00d1_0_4545"/>
          <p:cNvSpPr/>
          <p:nvPr/>
        </p:nvSpPr>
        <p:spPr>
          <a:xfrm>
            <a:off x="5978844" y="-476"/>
            <a:ext cx="3165157" cy="5143500"/>
          </a:xfrm>
          <a:custGeom>
            <a:rect b="b" l="l" r="r" t="t"/>
            <a:pathLst>
              <a:path extrusionOk="0" h="6858000" w="4220209">
                <a:moveTo>
                  <a:pt x="4220210" y="6214745"/>
                </a:moveTo>
                <a:cubicBezTo>
                  <a:pt x="4012565" y="6263005"/>
                  <a:pt x="3796030" y="6288405"/>
                  <a:pt x="3573780" y="6288405"/>
                </a:cubicBezTo>
                <a:cubicBezTo>
                  <a:pt x="1994535" y="6288405"/>
                  <a:pt x="715010" y="5008245"/>
                  <a:pt x="715010" y="3429635"/>
                </a:cubicBezTo>
                <a:cubicBezTo>
                  <a:pt x="715010" y="1850390"/>
                  <a:pt x="1995170" y="570865"/>
                  <a:pt x="3573780" y="570865"/>
                </a:cubicBezTo>
                <a:cubicBezTo>
                  <a:pt x="3796030" y="570865"/>
                  <a:pt x="4012565" y="596265"/>
                  <a:pt x="4220210" y="644525"/>
                </a:cubicBezTo>
                <a:lnTo>
                  <a:pt x="4220210" y="0"/>
                </a:lnTo>
                <a:lnTo>
                  <a:pt x="2564130" y="0"/>
                </a:lnTo>
                <a:cubicBezTo>
                  <a:pt x="1082040" y="435610"/>
                  <a:pt x="0" y="1805940"/>
                  <a:pt x="0" y="3429000"/>
                </a:cubicBezTo>
                <a:cubicBezTo>
                  <a:pt x="0" y="5052060"/>
                  <a:pt x="1082040" y="6422390"/>
                  <a:pt x="2564130" y="6858000"/>
                </a:cubicBezTo>
                <a:lnTo>
                  <a:pt x="4220210" y="6858000"/>
                </a:lnTo>
                <a:lnTo>
                  <a:pt x="4220210" y="6214745"/>
                </a:lnTo>
                <a:close/>
              </a:path>
            </a:pathLst>
          </a:custGeom>
          <a:solidFill>
            <a:srgbClr val="F1F1F6">
              <a:alpha val="49410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52" name="Google Shape;4552;g34ed79b00d1_0_4545"/>
          <p:cNvSpPr txBox="1"/>
          <p:nvPr>
            <p:ph idx="1" type="subTitle"/>
          </p:nvPr>
        </p:nvSpPr>
        <p:spPr>
          <a:xfrm>
            <a:off x="676650" y="1289300"/>
            <a:ext cx="7790700" cy="32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53" name="Google Shape;4553;g34ed79b00d1_0_4545"/>
          <p:cNvSpPr txBox="1"/>
          <p:nvPr>
            <p:ph idx="2" type="body"/>
          </p:nvPr>
        </p:nvSpPr>
        <p:spPr>
          <a:xfrm>
            <a:off x="676500" y="1769375"/>
            <a:ext cx="7790700" cy="272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0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Char char="●"/>
              <a:defRPr/>
            </a:lvl2pPr>
            <a:lvl3pPr indent="-317500" lvl="2" marL="137160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500"/>
              </a:spcBef>
              <a:spcAft>
                <a:spcPts val="5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554" name="Google Shape;4554;g34ed79b00d1_0_4545"/>
          <p:cNvSpPr txBox="1"/>
          <p:nvPr>
            <p:ph type="title"/>
          </p:nvPr>
        </p:nvSpPr>
        <p:spPr>
          <a:xfrm>
            <a:off x="676650" y="0"/>
            <a:ext cx="7790700" cy="969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pen Sans ExtraBold"/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pen Sans ExtraBold"/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pen Sans ExtraBold"/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pen Sans ExtraBold"/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pen Sans ExtraBold"/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pen Sans ExtraBold"/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pen Sans ExtraBold"/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pen Sans ExtraBold"/>
              <a:buNone/>
              <a:defRPr sz="3600"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/>
        </p:txBody>
      </p:sp>
      <p:sp>
        <p:nvSpPr>
          <p:cNvPr id="4555" name="Google Shape;4555;g34ed79b00d1_0_4545"/>
          <p:cNvSpPr txBox="1"/>
          <p:nvPr/>
        </p:nvSpPr>
        <p:spPr>
          <a:xfrm>
            <a:off x="0" y="4969700"/>
            <a:ext cx="351900" cy="183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b="0" i="0" lang="en-US" sz="7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b="0" i="0" sz="700" u="none" cap="none" strike="noStrike">
              <a:solidFill>
                <a:schemeClr val="accen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4556" name="Google Shape;4556;g34ed79b00d1_0_4545"/>
          <p:cNvGrpSpPr/>
          <p:nvPr/>
        </p:nvGrpSpPr>
        <p:grpSpPr>
          <a:xfrm>
            <a:off x="111251" y="160138"/>
            <a:ext cx="156859" cy="169031"/>
            <a:chOff x="3976677" y="2333625"/>
            <a:chExt cx="876309" cy="944307"/>
          </a:xfrm>
        </p:grpSpPr>
        <p:sp>
          <p:nvSpPr>
            <p:cNvPr id="4557" name="Google Shape;4557;g34ed79b00d1_0_4545"/>
            <p:cNvSpPr/>
            <p:nvPr/>
          </p:nvSpPr>
          <p:spPr>
            <a:xfrm>
              <a:off x="4035170" y="3055143"/>
              <a:ext cx="193738" cy="222789"/>
            </a:xfrm>
            <a:custGeom>
              <a:rect b="b" l="l" r="r" t="t"/>
              <a:pathLst>
                <a:path extrusionOk="0" h="222789" w="193738">
                  <a:moveTo>
                    <a:pt x="0" y="0"/>
                  </a:moveTo>
                  <a:lnTo>
                    <a:pt x="0" y="222790"/>
                  </a:lnTo>
                  <a:lnTo>
                    <a:pt x="193739" y="110966"/>
                  </a:lnTo>
                  <a:cubicBezTo>
                    <a:pt x="119253" y="94869"/>
                    <a:pt x="51626" y="56102"/>
                    <a:pt x="0" y="0"/>
                  </a:cubicBezTo>
                  <a:close/>
                </a:path>
              </a:pathLst>
            </a:custGeom>
            <a:solidFill>
              <a:srgbClr val="0063A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1" i="0" sz="1400" u="none" cap="none" strike="noStrike">
                <a:solidFill>
                  <a:srgbClr val="0063A3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58" name="Google Shape;4558;g34ed79b00d1_0_4545"/>
            <p:cNvSpPr/>
            <p:nvPr/>
          </p:nvSpPr>
          <p:spPr>
            <a:xfrm>
              <a:off x="4035170" y="2333625"/>
              <a:ext cx="192309" cy="221456"/>
            </a:xfrm>
            <a:custGeom>
              <a:rect b="b" l="l" r="r" t="t"/>
              <a:pathLst>
                <a:path extrusionOk="0" h="221456" w="192309">
                  <a:moveTo>
                    <a:pt x="192310" y="110871"/>
                  </a:moveTo>
                  <a:lnTo>
                    <a:pt x="0" y="0"/>
                  </a:lnTo>
                  <a:lnTo>
                    <a:pt x="0" y="221456"/>
                  </a:lnTo>
                  <a:cubicBezTo>
                    <a:pt x="51340" y="165830"/>
                    <a:pt x="118396" y="127254"/>
                    <a:pt x="192310" y="110776"/>
                  </a:cubicBezTo>
                  <a:close/>
                </a:path>
              </a:pathLst>
            </a:custGeom>
            <a:solidFill>
              <a:srgbClr val="0063A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1" i="0" sz="1400" u="none" cap="none" strike="noStrike">
                <a:solidFill>
                  <a:srgbClr val="0063A3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59" name="Google Shape;4559;g34ed79b00d1_0_4545"/>
            <p:cNvSpPr/>
            <p:nvPr/>
          </p:nvSpPr>
          <p:spPr>
            <a:xfrm>
              <a:off x="4658772" y="2693955"/>
              <a:ext cx="194214" cy="223932"/>
            </a:xfrm>
            <a:custGeom>
              <a:rect b="b" l="l" r="r" t="t"/>
              <a:pathLst>
                <a:path extrusionOk="0" h="223932" w="194214">
                  <a:moveTo>
                    <a:pt x="194215" y="111823"/>
                  </a:moveTo>
                  <a:lnTo>
                    <a:pt x="571" y="0"/>
                  </a:lnTo>
                  <a:cubicBezTo>
                    <a:pt x="23527" y="72962"/>
                    <a:pt x="23336" y="151162"/>
                    <a:pt x="0" y="223933"/>
                  </a:cubicBezTo>
                  <a:lnTo>
                    <a:pt x="194215" y="111823"/>
                  </a:lnTo>
                  <a:close/>
                </a:path>
              </a:pathLst>
            </a:custGeom>
            <a:solidFill>
              <a:srgbClr val="0063A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1" i="0" sz="1400" u="none" cap="none" strike="noStrike">
                <a:solidFill>
                  <a:srgbClr val="0063A3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60" name="Google Shape;4560;g34ed79b00d1_0_4545"/>
            <p:cNvSpPr/>
            <p:nvPr/>
          </p:nvSpPr>
          <p:spPr>
            <a:xfrm>
              <a:off x="4162710" y="2473071"/>
              <a:ext cx="213931" cy="38194"/>
            </a:xfrm>
            <a:custGeom>
              <a:rect b="b" l="l" r="r" t="t"/>
              <a:pathLst>
                <a:path extrusionOk="0" h="38194" w="213931">
                  <a:moveTo>
                    <a:pt x="0" y="29813"/>
                  </a:moveTo>
                  <a:cubicBezTo>
                    <a:pt x="27813" y="23621"/>
                    <a:pt x="85439" y="29527"/>
                    <a:pt x="116014" y="38195"/>
                  </a:cubicBezTo>
                  <a:cubicBezTo>
                    <a:pt x="140399" y="18764"/>
                    <a:pt x="177260" y="7524"/>
                    <a:pt x="213932" y="5714"/>
                  </a:cubicBezTo>
                  <a:cubicBezTo>
                    <a:pt x="129540" y="-9526"/>
                    <a:pt x="51530" y="8191"/>
                    <a:pt x="0" y="29813"/>
                  </a:cubicBezTo>
                  <a:close/>
                </a:path>
              </a:pathLst>
            </a:custGeom>
            <a:solidFill>
              <a:srgbClr val="0063A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1" i="0" sz="1400" u="none" cap="none" strike="noStrike">
                <a:solidFill>
                  <a:srgbClr val="0063A3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61" name="Google Shape;4561;g34ed79b00d1_0_4545"/>
            <p:cNvSpPr/>
            <p:nvPr/>
          </p:nvSpPr>
          <p:spPr>
            <a:xfrm>
              <a:off x="4190237" y="2747390"/>
              <a:ext cx="341566" cy="205551"/>
            </a:xfrm>
            <a:custGeom>
              <a:rect b="b" l="l" r="r" t="t"/>
              <a:pathLst>
                <a:path extrusionOk="0" h="205551" w="341566">
                  <a:moveTo>
                    <a:pt x="341567" y="160782"/>
                  </a:moveTo>
                  <a:cubicBezTo>
                    <a:pt x="336804" y="118301"/>
                    <a:pt x="326612" y="76676"/>
                    <a:pt x="311277" y="36862"/>
                  </a:cubicBezTo>
                  <a:cubicBezTo>
                    <a:pt x="244888" y="66770"/>
                    <a:pt x="162782" y="47530"/>
                    <a:pt x="107918" y="0"/>
                  </a:cubicBezTo>
                  <a:cubicBezTo>
                    <a:pt x="67913" y="40862"/>
                    <a:pt x="29242" y="91821"/>
                    <a:pt x="0" y="137065"/>
                  </a:cubicBezTo>
                  <a:cubicBezTo>
                    <a:pt x="93059" y="212884"/>
                    <a:pt x="246126" y="232791"/>
                    <a:pt x="341567" y="160782"/>
                  </a:cubicBezTo>
                  <a:close/>
                </a:path>
              </a:pathLst>
            </a:custGeom>
            <a:solidFill>
              <a:srgbClr val="0063A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1" i="0" sz="1400" u="none" cap="none" strike="noStrike">
                <a:solidFill>
                  <a:srgbClr val="0063A3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62" name="Google Shape;4562;g34ed79b00d1_0_4545"/>
            <p:cNvSpPr/>
            <p:nvPr/>
          </p:nvSpPr>
          <p:spPr>
            <a:xfrm>
              <a:off x="3976677" y="2590990"/>
              <a:ext cx="162696" cy="448246"/>
            </a:xfrm>
            <a:custGeom>
              <a:rect b="b" l="l" r="r" t="t"/>
              <a:pathLst>
                <a:path extrusionOk="0" h="448246" w="162696">
                  <a:moveTo>
                    <a:pt x="162697" y="300609"/>
                  </a:moveTo>
                  <a:cubicBezTo>
                    <a:pt x="80687" y="216694"/>
                    <a:pt x="52112" y="94107"/>
                    <a:pt x="78401" y="0"/>
                  </a:cubicBezTo>
                  <a:cubicBezTo>
                    <a:pt x="-33137" y="131540"/>
                    <a:pt x="-24755" y="326803"/>
                    <a:pt x="97736" y="448247"/>
                  </a:cubicBezTo>
                  <a:cubicBezTo>
                    <a:pt x="111167" y="397478"/>
                    <a:pt x="136027" y="345662"/>
                    <a:pt x="162697" y="300609"/>
                  </a:cubicBezTo>
                  <a:close/>
                </a:path>
              </a:pathLst>
            </a:custGeom>
            <a:solidFill>
              <a:srgbClr val="0063A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1" i="0" sz="1400" u="none" cap="none" strike="noStrike">
                <a:solidFill>
                  <a:srgbClr val="0063A3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63" name="Google Shape;4563;g34ed79b00d1_0_4545"/>
            <p:cNvSpPr/>
            <p:nvPr/>
          </p:nvSpPr>
          <p:spPr>
            <a:xfrm>
              <a:off x="4326349" y="2646711"/>
              <a:ext cx="159924" cy="112999"/>
            </a:xfrm>
            <a:custGeom>
              <a:rect b="b" l="l" r="r" t="t"/>
              <a:pathLst>
                <a:path extrusionOk="0" h="112999" w="159924">
                  <a:moveTo>
                    <a:pt x="159830" y="101918"/>
                  </a:moveTo>
                  <a:cubicBezTo>
                    <a:pt x="142399" y="65056"/>
                    <a:pt x="120110" y="30766"/>
                    <a:pt x="93440" y="0"/>
                  </a:cubicBezTo>
                  <a:cubicBezTo>
                    <a:pt x="60389" y="22003"/>
                    <a:pt x="29147" y="46577"/>
                    <a:pt x="0" y="73438"/>
                  </a:cubicBezTo>
                  <a:cubicBezTo>
                    <a:pt x="49435" y="114681"/>
                    <a:pt x="114491" y="122777"/>
                    <a:pt x="159925" y="101918"/>
                  </a:cubicBezTo>
                  <a:close/>
                </a:path>
              </a:pathLst>
            </a:custGeom>
            <a:solidFill>
              <a:srgbClr val="0063A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1" i="0" sz="1400" u="none" cap="none" strike="noStrike">
                <a:solidFill>
                  <a:srgbClr val="0063A3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64" name="Google Shape;4564;g34ed79b00d1_0_4545"/>
            <p:cNvSpPr/>
            <p:nvPr/>
          </p:nvSpPr>
          <p:spPr>
            <a:xfrm>
              <a:off x="4323301" y="2511614"/>
              <a:ext cx="173545" cy="83757"/>
            </a:xfrm>
            <a:custGeom>
              <a:rect b="b" l="l" r="r" t="t"/>
              <a:pathLst>
                <a:path extrusionOk="0" h="83757" w="173545">
                  <a:moveTo>
                    <a:pt x="101632" y="83758"/>
                  </a:moveTo>
                  <a:cubicBezTo>
                    <a:pt x="122873" y="68232"/>
                    <a:pt x="152400" y="51754"/>
                    <a:pt x="173546" y="43848"/>
                  </a:cubicBezTo>
                  <a:cubicBezTo>
                    <a:pt x="121063" y="-9301"/>
                    <a:pt x="36576" y="-7873"/>
                    <a:pt x="0" y="15178"/>
                  </a:cubicBezTo>
                  <a:cubicBezTo>
                    <a:pt x="37624" y="31942"/>
                    <a:pt x="72009" y="55088"/>
                    <a:pt x="101632" y="83758"/>
                  </a:cubicBezTo>
                  <a:close/>
                </a:path>
              </a:pathLst>
            </a:custGeom>
            <a:solidFill>
              <a:srgbClr val="0063A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1" i="0" sz="1400" u="none" cap="none" strike="noStrike">
                <a:solidFill>
                  <a:srgbClr val="0063A3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65" name="Google Shape;4565;g34ed79b00d1_0_4545"/>
            <p:cNvSpPr/>
            <p:nvPr/>
          </p:nvSpPr>
          <p:spPr>
            <a:xfrm>
              <a:off x="4108132" y="2918650"/>
              <a:ext cx="426243" cy="216666"/>
            </a:xfrm>
            <a:custGeom>
              <a:rect b="b" l="l" r="r" t="t"/>
              <a:pathLst>
                <a:path extrusionOk="0" h="216666" w="426243">
                  <a:moveTo>
                    <a:pt x="61150" y="0"/>
                  </a:moveTo>
                  <a:cubicBezTo>
                    <a:pt x="20383" y="70580"/>
                    <a:pt x="5429" y="122301"/>
                    <a:pt x="0" y="149924"/>
                  </a:cubicBezTo>
                  <a:cubicBezTo>
                    <a:pt x="121444" y="241649"/>
                    <a:pt x="289751" y="238506"/>
                    <a:pt x="407765" y="142494"/>
                  </a:cubicBezTo>
                  <a:cubicBezTo>
                    <a:pt x="420053" y="112871"/>
                    <a:pt x="426244" y="76010"/>
                    <a:pt x="426244" y="35528"/>
                  </a:cubicBezTo>
                  <a:cubicBezTo>
                    <a:pt x="313754" y="102489"/>
                    <a:pt x="158115" y="76772"/>
                    <a:pt x="61150" y="95"/>
                  </a:cubicBezTo>
                  <a:close/>
                </a:path>
              </a:pathLst>
            </a:custGeom>
            <a:solidFill>
              <a:srgbClr val="0063A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1" i="0" sz="1400" u="none" cap="none" strike="noStrike">
                <a:solidFill>
                  <a:srgbClr val="0063A3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66" name="Google Shape;4566;g34ed79b00d1_0_4545"/>
            <p:cNvSpPr/>
            <p:nvPr/>
          </p:nvSpPr>
          <p:spPr>
            <a:xfrm>
              <a:off x="4452841" y="2585466"/>
              <a:ext cx="90501" cy="139636"/>
            </a:xfrm>
            <a:custGeom>
              <a:rect b="b" l="l" r="r" t="t"/>
              <a:pathLst>
                <a:path extrusionOk="0" h="139636" w="90501">
                  <a:moveTo>
                    <a:pt x="65913" y="139636"/>
                  </a:moveTo>
                  <a:cubicBezTo>
                    <a:pt x="102013" y="101727"/>
                    <a:pt x="94774" y="37243"/>
                    <a:pt x="67342" y="0"/>
                  </a:cubicBezTo>
                  <a:cubicBezTo>
                    <a:pt x="50387" y="5715"/>
                    <a:pt x="15145" y="26289"/>
                    <a:pt x="0" y="39529"/>
                  </a:cubicBezTo>
                  <a:cubicBezTo>
                    <a:pt x="26003" y="70104"/>
                    <a:pt x="48101" y="103727"/>
                    <a:pt x="65913" y="139636"/>
                  </a:cubicBezTo>
                  <a:close/>
                </a:path>
              </a:pathLst>
            </a:custGeom>
            <a:solidFill>
              <a:srgbClr val="0063A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1" i="0" sz="1400" u="none" cap="none" strike="noStrike">
                <a:solidFill>
                  <a:srgbClr val="0063A3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67" name="Google Shape;4567;g34ed79b00d1_0_4545"/>
            <p:cNvSpPr/>
            <p:nvPr/>
          </p:nvSpPr>
          <p:spPr>
            <a:xfrm>
              <a:off x="4535518" y="2643854"/>
              <a:ext cx="69898" cy="229933"/>
            </a:xfrm>
            <a:custGeom>
              <a:rect b="b" l="l" r="r" t="t"/>
              <a:pathLst>
                <a:path extrusionOk="0" h="229933" w="69898">
                  <a:moveTo>
                    <a:pt x="45720" y="0"/>
                  </a:moveTo>
                  <a:cubicBezTo>
                    <a:pt x="51245" y="48768"/>
                    <a:pt x="32766" y="90869"/>
                    <a:pt x="0" y="118967"/>
                  </a:cubicBezTo>
                  <a:cubicBezTo>
                    <a:pt x="14383" y="154781"/>
                    <a:pt x="24860" y="191929"/>
                    <a:pt x="31337" y="229934"/>
                  </a:cubicBezTo>
                  <a:cubicBezTo>
                    <a:pt x="80867" y="165545"/>
                    <a:pt x="79343" y="73628"/>
                    <a:pt x="45720" y="0"/>
                  </a:cubicBezTo>
                  <a:close/>
                </a:path>
              </a:pathLst>
            </a:custGeom>
            <a:solidFill>
              <a:srgbClr val="0063A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1" i="0" sz="1400" u="none" cap="none" strike="noStrike">
                <a:solidFill>
                  <a:srgbClr val="0063A3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68" name="Google Shape;4568;g34ed79b00d1_0_4545"/>
            <p:cNvSpPr/>
            <p:nvPr/>
          </p:nvSpPr>
          <p:spPr>
            <a:xfrm>
              <a:off x="4270995" y="2555652"/>
              <a:ext cx="120696" cy="135921"/>
            </a:xfrm>
            <a:custGeom>
              <a:rect b="b" l="l" r="r" t="t"/>
              <a:pathLst>
                <a:path extrusionOk="0" h="135921" w="120696">
                  <a:moveTo>
                    <a:pt x="28208" y="135922"/>
                  </a:moveTo>
                  <a:cubicBezTo>
                    <a:pt x="57164" y="109157"/>
                    <a:pt x="88121" y="84582"/>
                    <a:pt x="120696" y="62294"/>
                  </a:cubicBezTo>
                  <a:cubicBezTo>
                    <a:pt x="90978" y="35147"/>
                    <a:pt x="56212" y="14002"/>
                    <a:pt x="18493" y="0"/>
                  </a:cubicBezTo>
                  <a:cubicBezTo>
                    <a:pt x="-11797" y="41243"/>
                    <a:pt x="-2272" y="94583"/>
                    <a:pt x="28208" y="135827"/>
                  </a:cubicBezTo>
                  <a:close/>
                </a:path>
              </a:pathLst>
            </a:custGeom>
            <a:solidFill>
              <a:srgbClr val="0063A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1" i="0" sz="1400" u="none" cap="none" strike="noStrike">
                <a:solidFill>
                  <a:srgbClr val="0063A3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69" name="Google Shape;4569;g34ed79b00d1_0_4545"/>
            <p:cNvSpPr/>
            <p:nvPr/>
          </p:nvSpPr>
          <p:spPr>
            <a:xfrm>
              <a:off x="4568665" y="2778061"/>
              <a:ext cx="70418" cy="231362"/>
            </a:xfrm>
            <a:custGeom>
              <a:rect b="b" l="l" r="r" t="t"/>
              <a:pathLst>
                <a:path extrusionOk="0" h="231362" w="70418">
                  <a:moveTo>
                    <a:pt x="4096" y="147542"/>
                  </a:moveTo>
                  <a:cubicBezTo>
                    <a:pt x="5810" y="175165"/>
                    <a:pt x="3239" y="206597"/>
                    <a:pt x="0" y="231362"/>
                  </a:cubicBezTo>
                  <a:cubicBezTo>
                    <a:pt x="56674" y="159163"/>
                    <a:pt x="75819" y="69723"/>
                    <a:pt x="69152" y="0"/>
                  </a:cubicBezTo>
                  <a:cubicBezTo>
                    <a:pt x="62389" y="58674"/>
                    <a:pt x="40862" y="107823"/>
                    <a:pt x="4096" y="147542"/>
                  </a:cubicBezTo>
                  <a:close/>
                </a:path>
              </a:pathLst>
            </a:custGeom>
            <a:solidFill>
              <a:srgbClr val="0063A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1" i="0" sz="1400" u="none" cap="none" strike="noStrike">
                <a:solidFill>
                  <a:srgbClr val="0063A3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70" name="Google Shape;4570;g34ed79b00d1_0_4545"/>
            <p:cNvSpPr/>
            <p:nvPr/>
          </p:nvSpPr>
          <p:spPr>
            <a:xfrm>
              <a:off x="4084604" y="2536316"/>
              <a:ext cx="186595" cy="320612"/>
            </a:xfrm>
            <a:custGeom>
              <a:rect b="b" l="l" r="r" t="t"/>
              <a:pathLst>
                <a:path extrusionOk="0" h="320612" w="186595">
                  <a:moveTo>
                    <a:pt x="166879" y="7716"/>
                  </a:moveTo>
                  <a:cubicBezTo>
                    <a:pt x="125064" y="-2476"/>
                    <a:pt x="76296" y="-2952"/>
                    <a:pt x="35625" y="8573"/>
                  </a:cubicBezTo>
                  <a:cubicBezTo>
                    <a:pt x="-29431" y="100775"/>
                    <a:pt x="763" y="235935"/>
                    <a:pt x="76582" y="320612"/>
                  </a:cubicBezTo>
                  <a:cubicBezTo>
                    <a:pt x="105348" y="276797"/>
                    <a:pt x="147162" y="222219"/>
                    <a:pt x="186596" y="182500"/>
                  </a:cubicBezTo>
                  <a:cubicBezTo>
                    <a:pt x="148020" y="134684"/>
                    <a:pt x="132684" y="60675"/>
                    <a:pt x="166879" y="7716"/>
                  </a:cubicBezTo>
                  <a:close/>
                </a:path>
              </a:pathLst>
            </a:custGeom>
            <a:solidFill>
              <a:srgbClr val="0063A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1" i="0" sz="1400" u="none" cap="none" strike="noStrike">
                <a:solidFill>
                  <a:srgbClr val="0063A3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2 - Section Title - Dark">
  <p:cSld name="CUSTOM_7_2">
    <p:bg>
      <p:bgPr>
        <a:solidFill>
          <a:schemeClr val="accent4"/>
        </a:solidFill>
      </p:bgPr>
    </p:bg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" name="Google Shape;297;g34ed79b00d1_0_29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5686418" y="0"/>
            <a:ext cx="345757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g34ed79b00d1_0_291"/>
          <p:cNvSpPr txBox="1"/>
          <p:nvPr>
            <p:ph idx="1" type="subTitle"/>
          </p:nvPr>
        </p:nvSpPr>
        <p:spPr>
          <a:xfrm>
            <a:off x="676475" y="3530775"/>
            <a:ext cx="4544700" cy="639000"/>
          </a:xfrm>
          <a:prstGeom prst="rect">
            <a:avLst/>
          </a:prstGeom>
        </p:spPr>
        <p:txBody>
          <a:bodyPr anchorCtr="0" anchor="t" bIns="0" lIns="0" spcFirstLastPara="1" rIns="0" wrap="square" tIns="18287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99" name="Google Shape;299;g34ed79b00d1_0_291"/>
          <p:cNvSpPr txBox="1"/>
          <p:nvPr>
            <p:ph type="title"/>
          </p:nvPr>
        </p:nvSpPr>
        <p:spPr>
          <a:xfrm>
            <a:off x="676475" y="1929375"/>
            <a:ext cx="4544700" cy="1601400"/>
          </a:xfrm>
          <a:prstGeom prst="rect">
            <a:avLst/>
          </a:prstGeom>
        </p:spPr>
        <p:txBody>
          <a:bodyPr anchorCtr="0" anchor="b" bIns="228600" lIns="0" spcFirstLastPara="1" rIns="0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Open Sans ExtraBold"/>
              <a:buNone/>
              <a:defRPr sz="32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Open Sans ExtraBold"/>
              <a:buNone/>
              <a:defRPr sz="32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Open Sans ExtraBold"/>
              <a:buNone/>
              <a:defRPr sz="32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Open Sans ExtraBold"/>
              <a:buNone/>
              <a:defRPr sz="32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Open Sans ExtraBold"/>
              <a:buNone/>
              <a:defRPr sz="32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Open Sans ExtraBold"/>
              <a:buNone/>
              <a:defRPr sz="32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Open Sans ExtraBold"/>
              <a:buNone/>
              <a:defRPr sz="32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Open Sans ExtraBold"/>
              <a:buNone/>
              <a:defRPr sz="32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/>
        </p:txBody>
      </p:sp>
      <p:sp>
        <p:nvSpPr>
          <p:cNvPr id="300" name="Google Shape;300;g34ed79b00d1_0_291"/>
          <p:cNvSpPr txBox="1"/>
          <p:nvPr/>
        </p:nvSpPr>
        <p:spPr>
          <a:xfrm>
            <a:off x="0" y="4969700"/>
            <a:ext cx="351900" cy="183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7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sz="7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301" name="Google Shape;301;g34ed79b00d1_0_291"/>
          <p:cNvGrpSpPr/>
          <p:nvPr/>
        </p:nvGrpSpPr>
        <p:grpSpPr>
          <a:xfrm>
            <a:off x="8467274" y="-268"/>
            <a:ext cx="329400" cy="329400"/>
            <a:chOff x="8467274" y="-268"/>
            <a:chExt cx="329400" cy="329400"/>
          </a:xfrm>
        </p:grpSpPr>
        <p:sp>
          <p:nvSpPr>
            <p:cNvPr id="302" name="Google Shape;302;g34ed79b00d1_0_291"/>
            <p:cNvSpPr/>
            <p:nvPr/>
          </p:nvSpPr>
          <p:spPr>
            <a:xfrm>
              <a:off x="8467274" y="-268"/>
              <a:ext cx="329400" cy="329400"/>
            </a:xfrm>
            <a:prstGeom prst="rect">
              <a:avLst/>
            </a:prstGeom>
            <a:solidFill>
              <a:srgbClr val="0063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grpSp>
          <p:nvGrpSpPr>
            <p:cNvPr id="303" name="Google Shape;303;g34ed79b00d1_0_291"/>
            <p:cNvGrpSpPr/>
            <p:nvPr/>
          </p:nvGrpSpPr>
          <p:grpSpPr>
            <a:xfrm>
              <a:off x="8546153" y="63898"/>
              <a:ext cx="191009" cy="201168"/>
              <a:chOff x="1379850" y="238125"/>
              <a:chExt cx="4860275" cy="5238750"/>
            </a:xfrm>
          </p:grpSpPr>
          <p:sp>
            <p:nvSpPr>
              <p:cNvPr id="304" name="Google Shape;304;g34ed79b00d1_0_291"/>
              <p:cNvSpPr/>
              <p:nvPr/>
            </p:nvSpPr>
            <p:spPr>
              <a:xfrm>
                <a:off x="4988525" y="4354750"/>
                <a:ext cx="727075" cy="727075"/>
              </a:xfrm>
              <a:custGeom>
                <a:rect b="b" l="l" r="r" t="t"/>
                <a:pathLst>
                  <a:path extrusionOk="0" h="29083" w="29083">
                    <a:moveTo>
                      <a:pt x="14210" y="9097"/>
                    </a:moveTo>
                    <a:lnTo>
                      <a:pt x="15139" y="9163"/>
                    </a:lnTo>
                    <a:lnTo>
                      <a:pt x="16002" y="9296"/>
                    </a:lnTo>
                    <a:lnTo>
                      <a:pt x="16334" y="9362"/>
                    </a:lnTo>
                    <a:lnTo>
                      <a:pt x="16733" y="9495"/>
                    </a:lnTo>
                    <a:lnTo>
                      <a:pt x="16998" y="9694"/>
                    </a:lnTo>
                    <a:lnTo>
                      <a:pt x="17264" y="9894"/>
                    </a:lnTo>
                    <a:lnTo>
                      <a:pt x="17463" y="10226"/>
                    </a:lnTo>
                    <a:lnTo>
                      <a:pt x="17596" y="10558"/>
                    </a:lnTo>
                    <a:lnTo>
                      <a:pt x="17729" y="10956"/>
                    </a:lnTo>
                    <a:lnTo>
                      <a:pt x="17729" y="11354"/>
                    </a:lnTo>
                    <a:lnTo>
                      <a:pt x="17729" y="11886"/>
                    </a:lnTo>
                    <a:lnTo>
                      <a:pt x="17596" y="12284"/>
                    </a:lnTo>
                    <a:lnTo>
                      <a:pt x="17463" y="12616"/>
                    </a:lnTo>
                    <a:lnTo>
                      <a:pt x="17264" y="12948"/>
                    </a:lnTo>
                    <a:lnTo>
                      <a:pt x="16998" y="13147"/>
                    </a:lnTo>
                    <a:lnTo>
                      <a:pt x="16733" y="13346"/>
                    </a:lnTo>
                    <a:lnTo>
                      <a:pt x="16401" y="13479"/>
                    </a:lnTo>
                    <a:lnTo>
                      <a:pt x="16002" y="13612"/>
                    </a:lnTo>
                    <a:lnTo>
                      <a:pt x="15139" y="13678"/>
                    </a:lnTo>
                    <a:lnTo>
                      <a:pt x="14210" y="13745"/>
                    </a:lnTo>
                    <a:lnTo>
                      <a:pt x="12151" y="13745"/>
                    </a:lnTo>
                    <a:lnTo>
                      <a:pt x="12151" y="9097"/>
                    </a:lnTo>
                    <a:close/>
                    <a:moveTo>
                      <a:pt x="13280" y="6242"/>
                    </a:moveTo>
                    <a:lnTo>
                      <a:pt x="8964" y="6308"/>
                    </a:lnTo>
                    <a:lnTo>
                      <a:pt x="8964" y="22244"/>
                    </a:lnTo>
                    <a:lnTo>
                      <a:pt x="12151" y="22244"/>
                    </a:lnTo>
                    <a:lnTo>
                      <a:pt x="12151" y="16135"/>
                    </a:lnTo>
                    <a:lnTo>
                      <a:pt x="14674" y="16135"/>
                    </a:lnTo>
                    <a:lnTo>
                      <a:pt x="17861" y="22244"/>
                    </a:lnTo>
                    <a:lnTo>
                      <a:pt x="21181" y="22244"/>
                    </a:lnTo>
                    <a:lnTo>
                      <a:pt x="17729" y="15737"/>
                    </a:lnTo>
                    <a:lnTo>
                      <a:pt x="18459" y="15471"/>
                    </a:lnTo>
                    <a:lnTo>
                      <a:pt x="19057" y="15139"/>
                    </a:lnTo>
                    <a:lnTo>
                      <a:pt x="19588" y="14674"/>
                    </a:lnTo>
                    <a:lnTo>
                      <a:pt x="20052" y="14209"/>
                    </a:lnTo>
                    <a:lnTo>
                      <a:pt x="20384" y="13612"/>
                    </a:lnTo>
                    <a:lnTo>
                      <a:pt x="20650" y="12881"/>
                    </a:lnTo>
                    <a:lnTo>
                      <a:pt x="20849" y="12085"/>
                    </a:lnTo>
                    <a:lnTo>
                      <a:pt x="20916" y="11222"/>
                    </a:lnTo>
                    <a:lnTo>
                      <a:pt x="20849" y="10159"/>
                    </a:lnTo>
                    <a:lnTo>
                      <a:pt x="20716" y="9761"/>
                    </a:lnTo>
                    <a:lnTo>
                      <a:pt x="20650" y="9296"/>
                    </a:lnTo>
                    <a:lnTo>
                      <a:pt x="20451" y="8964"/>
                    </a:lnTo>
                    <a:lnTo>
                      <a:pt x="20318" y="8566"/>
                    </a:lnTo>
                    <a:lnTo>
                      <a:pt x="20052" y="8300"/>
                    </a:lnTo>
                    <a:lnTo>
                      <a:pt x="19853" y="7968"/>
                    </a:lnTo>
                    <a:lnTo>
                      <a:pt x="19322" y="7503"/>
                    </a:lnTo>
                    <a:lnTo>
                      <a:pt x="18658" y="7105"/>
                    </a:lnTo>
                    <a:lnTo>
                      <a:pt x="17928" y="6773"/>
                    </a:lnTo>
                    <a:lnTo>
                      <a:pt x="17131" y="6574"/>
                    </a:lnTo>
                    <a:lnTo>
                      <a:pt x="16201" y="6441"/>
                    </a:lnTo>
                    <a:lnTo>
                      <a:pt x="15272" y="6308"/>
                    </a:lnTo>
                    <a:lnTo>
                      <a:pt x="14276" y="6242"/>
                    </a:lnTo>
                    <a:close/>
                    <a:moveTo>
                      <a:pt x="14608" y="2457"/>
                    </a:moveTo>
                    <a:lnTo>
                      <a:pt x="15670" y="2524"/>
                    </a:lnTo>
                    <a:lnTo>
                      <a:pt x="16799" y="2656"/>
                    </a:lnTo>
                    <a:lnTo>
                      <a:pt x="17928" y="2855"/>
                    </a:lnTo>
                    <a:lnTo>
                      <a:pt x="18990" y="3187"/>
                    </a:lnTo>
                    <a:lnTo>
                      <a:pt x="19986" y="3652"/>
                    </a:lnTo>
                    <a:lnTo>
                      <a:pt x="20982" y="4183"/>
                    </a:lnTo>
                    <a:lnTo>
                      <a:pt x="21912" y="4781"/>
                    </a:lnTo>
                    <a:lnTo>
                      <a:pt x="22775" y="5511"/>
                    </a:lnTo>
                    <a:lnTo>
                      <a:pt x="23638" y="6308"/>
                    </a:lnTo>
                    <a:lnTo>
                      <a:pt x="24368" y="7238"/>
                    </a:lnTo>
                    <a:lnTo>
                      <a:pt x="24966" y="8234"/>
                    </a:lnTo>
                    <a:lnTo>
                      <a:pt x="25497" y="9296"/>
                    </a:lnTo>
                    <a:lnTo>
                      <a:pt x="25962" y="10491"/>
                    </a:lnTo>
                    <a:lnTo>
                      <a:pt x="26294" y="11753"/>
                    </a:lnTo>
                    <a:lnTo>
                      <a:pt x="26493" y="13147"/>
                    </a:lnTo>
                    <a:lnTo>
                      <a:pt x="26559" y="14608"/>
                    </a:lnTo>
                    <a:lnTo>
                      <a:pt x="26493" y="16069"/>
                    </a:lnTo>
                    <a:lnTo>
                      <a:pt x="26294" y="17463"/>
                    </a:lnTo>
                    <a:lnTo>
                      <a:pt x="25962" y="18724"/>
                    </a:lnTo>
                    <a:lnTo>
                      <a:pt x="25497" y="19920"/>
                    </a:lnTo>
                    <a:lnTo>
                      <a:pt x="24966" y="21048"/>
                    </a:lnTo>
                    <a:lnTo>
                      <a:pt x="24368" y="22044"/>
                    </a:lnTo>
                    <a:lnTo>
                      <a:pt x="23638" y="22907"/>
                    </a:lnTo>
                    <a:lnTo>
                      <a:pt x="22775" y="23704"/>
                    </a:lnTo>
                    <a:lnTo>
                      <a:pt x="21912" y="24435"/>
                    </a:lnTo>
                    <a:lnTo>
                      <a:pt x="20982" y="25032"/>
                    </a:lnTo>
                    <a:lnTo>
                      <a:pt x="19986" y="25563"/>
                    </a:lnTo>
                    <a:lnTo>
                      <a:pt x="18990" y="26028"/>
                    </a:lnTo>
                    <a:lnTo>
                      <a:pt x="17928" y="26294"/>
                    </a:lnTo>
                    <a:lnTo>
                      <a:pt x="16799" y="26559"/>
                    </a:lnTo>
                    <a:lnTo>
                      <a:pt x="15670" y="26692"/>
                    </a:lnTo>
                    <a:lnTo>
                      <a:pt x="14608" y="26759"/>
                    </a:lnTo>
                    <a:lnTo>
                      <a:pt x="13479" y="26692"/>
                    </a:lnTo>
                    <a:lnTo>
                      <a:pt x="12350" y="26559"/>
                    </a:lnTo>
                    <a:lnTo>
                      <a:pt x="11222" y="26294"/>
                    </a:lnTo>
                    <a:lnTo>
                      <a:pt x="10159" y="25962"/>
                    </a:lnTo>
                    <a:lnTo>
                      <a:pt x="9163" y="25497"/>
                    </a:lnTo>
                    <a:lnTo>
                      <a:pt x="8167" y="25032"/>
                    </a:lnTo>
                    <a:lnTo>
                      <a:pt x="7238" y="24368"/>
                    </a:lnTo>
                    <a:lnTo>
                      <a:pt x="6375" y="23638"/>
                    </a:lnTo>
                    <a:lnTo>
                      <a:pt x="5511" y="22841"/>
                    </a:lnTo>
                    <a:lnTo>
                      <a:pt x="4781" y="21978"/>
                    </a:lnTo>
                    <a:lnTo>
                      <a:pt x="4184" y="20916"/>
                    </a:lnTo>
                    <a:lnTo>
                      <a:pt x="3652" y="19853"/>
                    </a:lnTo>
                    <a:lnTo>
                      <a:pt x="3188" y="18658"/>
                    </a:lnTo>
                    <a:lnTo>
                      <a:pt x="2856" y="17397"/>
                    </a:lnTo>
                    <a:lnTo>
                      <a:pt x="2656" y="16002"/>
                    </a:lnTo>
                    <a:lnTo>
                      <a:pt x="2590" y="14541"/>
                    </a:lnTo>
                    <a:lnTo>
                      <a:pt x="2656" y="13081"/>
                    </a:lnTo>
                    <a:lnTo>
                      <a:pt x="2856" y="11686"/>
                    </a:lnTo>
                    <a:lnTo>
                      <a:pt x="3188" y="10425"/>
                    </a:lnTo>
                    <a:lnTo>
                      <a:pt x="3652" y="9230"/>
                    </a:lnTo>
                    <a:lnTo>
                      <a:pt x="4184" y="8167"/>
                    </a:lnTo>
                    <a:lnTo>
                      <a:pt x="4781" y="7171"/>
                    </a:lnTo>
                    <a:lnTo>
                      <a:pt x="5511" y="6242"/>
                    </a:lnTo>
                    <a:lnTo>
                      <a:pt x="6375" y="5445"/>
                    </a:lnTo>
                    <a:lnTo>
                      <a:pt x="7238" y="4715"/>
                    </a:lnTo>
                    <a:lnTo>
                      <a:pt x="8167" y="4117"/>
                    </a:lnTo>
                    <a:lnTo>
                      <a:pt x="9163" y="3586"/>
                    </a:lnTo>
                    <a:lnTo>
                      <a:pt x="10159" y="3187"/>
                    </a:lnTo>
                    <a:lnTo>
                      <a:pt x="11222" y="2855"/>
                    </a:lnTo>
                    <a:lnTo>
                      <a:pt x="12350" y="2656"/>
                    </a:lnTo>
                    <a:lnTo>
                      <a:pt x="13479" y="2457"/>
                    </a:lnTo>
                    <a:close/>
                    <a:moveTo>
                      <a:pt x="14608" y="0"/>
                    </a:moveTo>
                    <a:lnTo>
                      <a:pt x="13081" y="67"/>
                    </a:lnTo>
                    <a:lnTo>
                      <a:pt x="11620" y="332"/>
                    </a:lnTo>
                    <a:lnTo>
                      <a:pt x="10226" y="664"/>
                    </a:lnTo>
                    <a:lnTo>
                      <a:pt x="8898" y="1129"/>
                    </a:lnTo>
                    <a:lnTo>
                      <a:pt x="7636" y="1727"/>
                    </a:lnTo>
                    <a:lnTo>
                      <a:pt x="6375" y="2457"/>
                    </a:lnTo>
                    <a:lnTo>
                      <a:pt x="5312" y="3320"/>
                    </a:lnTo>
                    <a:lnTo>
                      <a:pt x="4250" y="4250"/>
                    </a:lnTo>
                    <a:lnTo>
                      <a:pt x="3320" y="5246"/>
                    </a:lnTo>
                    <a:lnTo>
                      <a:pt x="2457" y="6375"/>
                    </a:lnTo>
                    <a:lnTo>
                      <a:pt x="1793" y="7570"/>
                    </a:lnTo>
                    <a:lnTo>
                      <a:pt x="1129" y="8898"/>
                    </a:lnTo>
                    <a:lnTo>
                      <a:pt x="664" y="10226"/>
                    </a:lnTo>
                    <a:lnTo>
                      <a:pt x="333" y="11620"/>
                    </a:lnTo>
                    <a:lnTo>
                      <a:pt x="67" y="13081"/>
                    </a:lnTo>
                    <a:lnTo>
                      <a:pt x="1" y="14608"/>
                    </a:lnTo>
                    <a:lnTo>
                      <a:pt x="67" y="15471"/>
                    </a:lnTo>
                    <a:lnTo>
                      <a:pt x="133" y="16334"/>
                    </a:lnTo>
                    <a:lnTo>
                      <a:pt x="200" y="17197"/>
                    </a:lnTo>
                    <a:lnTo>
                      <a:pt x="333" y="17994"/>
                    </a:lnTo>
                    <a:lnTo>
                      <a:pt x="532" y="18791"/>
                    </a:lnTo>
                    <a:lnTo>
                      <a:pt x="731" y="19521"/>
                    </a:lnTo>
                    <a:lnTo>
                      <a:pt x="996" y="20252"/>
                    </a:lnTo>
                    <a:lnTo>
                      <a:pt x="1262" y="20916"/>
                    </a:lnTo>
                    <a:lnTo>
                      <a:pt x="1594" y="21580"/>
                    </a:lnTo>
                    <a:lnTo>
                      <a:pt x="1926" y="22244"/>
                    </a:lnTo>
                    <a:lnTo>
                      <a:pt x="2723" y="23439"/>
                    </a:lnTo>
                    <a:lnTo>
                      <a:pt x="3586" y="24501"/>
                    </a:lnTo>
                    <a:lnTo>
                      <a:pt x="4582" y="25497"/>
                    </a:lnTo>
                    <a:lnTo>
                      <a:pt x="5644" y="26360"/>
                    </a:lnTo>
                    <a:lnTo>
                      <a:pt x="6773" y="27091"/>
                    </a:lnTo>
                    <a:lnTo>
                      <a:pt x="7968" y="27688"/>
                    </a:lnTo>
                    <a:lnTo>
                      <a:pt x="9230" y="28219"/>
                    </a:lnTo>
                    <a:lnTo>
                      <a:pt x="10491" y="28618"/>
                    </a:lnTo>
                    <a:lnTo>
                      <a:pt x="11819" y="28883"/>
                    </a:lnTo>
                    <a:lnTo>
                      <a:pt x="13214" y="29082"/>
                    </a:lnTo>
                    <a:lnTo>
                      <a:pt x="15936" y="29082"/>
                    </a:lnTo>
                    <a:lnTo>
                      <a:pt x="17264" y="28883"/>
                    </a:lnTo>
                    <a:lnTo>
                      <a:pt x="18592" y="28618"/>
                    </a:lnTo>
                    <a:lnTo>
                      <a:pt x="19853" y="28219"/>
                    </a:lnTo>
                    <a:lnTo>
                      <a:pt x="21115" y="27688"/>
                    </a:lnTo>
                    <a:lnTo>
                      <a:pt x="22310" y="27024"/>
                    </a:lnTo>
                    <a:lnTo>
                      <a:pt x="23439" y="26294"/>
                    </a:lnTo>
                    <a:lnTo>
                      <a:pt x="24501" y="25431"/>
                    </a:lnTo>
                    <a:lnTo>
                      <a:pt x="25497" y="24501"/>
                    </a:lnTo>
                    <a:lnTo>
                      <a:pt x="26360" y="23439"/>
                    </a:lnTo>
                    <a:lnTo>
                      <a:pt x="27157" y="22244"/>
                    </a:lnTo>
                    <a:lnTo>
                      <a:pt x="27489" y="21580"/>
                    </a:lnTo>
                    <a:lnTo>
                      <a:pt x="27821" y="20916"/>
                    </a:lnTo>
                    <a:lnTo>
                      <a:pt x="28087" y="20185"/>
                    </a:lnTo>
                    <a:lnTo>
                      <a:pt x="28352" y="19455"/>
                    </a:lnTo>
                    <a:lnTo>
                      <a:pt x="28551" y="18724"/>
                    </a:lnTo>
                    <a:lnTo>
                      <a:pt x="28751" y="17928"/>
                    </a:lnTo>
                    <a:lnTo>
                      <a:pt x="28883" y="17131"/>
                    </a:lnTo>
                    <a:lnTo>
                      <a:pt x="28950" y="16268"/>
                    </a:lnTo>
                    <a:lnTo>
                      <a:pt x="29016" y="15405"/>
                    </a:lnTo>
                    <a:lnTo>
                      <a:pt x="29082" y="14541"/>
                    </a:lnTo>
                    <a:lnTo>
                      <a:pt x="29016" y="13014"/>
                    </a:lnTo>
                    <a:lnTo>
                      <a:pt x="28751" y="11554"/>
                    </a:lnTo>
                    <a:lnTo>
                      <a:pt x="28419" y="10159"/>
                    </a:lnTo>
                    <a:lnTo>
                      <a:pt x="27954" y="8831"/>
                    </a:lnTo>
                    <a:lnTo>
                      <a:pt x="27356" y="7570"/>
                    </a:lnTo>
                    <a:lnTo>
                      <a:pt x="26626" y="6375"/>
                    </a:lnTo>
                    <a:lnTo>
                      <a:pt x="25829" y="5246"/>
                    </a:lnTo>
                    <a:lnTo>
                      <a:pt x="24899" y="4183"/>
                    </a:lnTo>
                    <a:lnTo>
                      <a:pt x="23904" y="3254"/>
                    </a:lnTo>
                    <a:lnTo>
                      <a:pt x="22775" y="2457"/>
                    </a:lnTo>
                    <a:lnTo>
                      <a:pt x="21580" y="1727"/>
                    </a:lnTo>
                    <a:lnTo>
                      <a:pt x="20318" y="1129"/>
                    </a:lnTo>
                    <a:lnTo>
                      <a:pt x="18990" y="664"/>
                    </a:lnTo>
                    <a:lnTo>
                      <a:pt x="17596" y="266"/>
                    </a:lnTo>
                    <a:lnTo>
                      <a:pt x="16135" y="67"/>
                    </a:lnTo>
                    <a:lnTo>
                      <a:pt x="1460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5" name="Google Shape;305;g34ed79b00d1_0_291"/>
              <p:cNvSpPr/>
              <p:nvPr/>
            </p:nvSpPr>
            <p:spPr>
              <a:xfrm>
                <a:off x="4988525" y="4354750"/>
                <a:ext cx="727075" cy="727075"/>
              </a:xfrm>
              <a:custGeom>
                <a:rect b="b" l="l" r="r" t="t"/>
                <a:pathLst>
                  <a:path extrusionOk="0" fill="none" h="29083" w="29083">
                    <a:moveTo>
                      <a:pt x="1" y="14608"/>
                    </a:moveTo>
                    <a:lnTo>
                      <a:pt x="1" y="14608"/>
                    </a:lnTo>
                    <a:lnTo>
                      <a:pt x="67" y="13081"/>
                    </a:lnTo>
                    <a:lnTo>
                      <a:pt x="333" y="11620"/>
                    </a:lnTo>
                    <a:lnTo>
                      <a:pt x="664" y="10226"/>
                    </a:lnTo>
                    <a:lnTo>
                      <a:pt x="1129" y="8898"/>
                    </a:lnTo>
                    <a:lnTo>
                      <a:pt x="1793" y="7570"/>
                    </a:lnTo>
                    <a:lnTo>
                      <a:pt x="2457" y="6375"/>
                    </a:lnTo>
                    <a:lnTo>
                      <a:pt x="3320" y="5246"/>
                    </a:lnTo>
                    <a:lnTo>
                      <a:pt x="4250" y="4250"/>
                    </a:lnTo>
                    <a:lnTo>
                      <a:pt x="5312" y="3320"/>
                    </a:lnTo>
                    <a:lnTo>
                      <a:pt x="6375" y="2457"/>
                    </a:lnTo>
                    <a:lnTo>
                      <a:pt x="7636" y="1727"/>
                    </a:lnTo>
                    <a:lnTo>
                      <a:pt x="8898" y="1129"/>
                    </a:lnTo>
                    <a:lnTo>
                      <a:pt x="10226" y="664"/>
                    </a:lnTo>
                    <a:lnTo>
                      <a:pt x="11620" y="332"/>
                    </a:lnTo>
                    <a:lnTo>
                      <a:pt x="13081" y="67"/>
                    </a:lnTo>
                    <a:lnTo>
                      <a:pt x="14608" y="0"/>
                    </a:lnTo>
                    <a:lnTo>
                      <a:pt x="14608" y="0"/>
                    </a:lnTo>
                    <a:lnTo>
                      <a:pt x="16135" y="67"/>
                    </a:lnTo>
                    <a:lnTo>
                      <a:pt x="17596" y="266"/>
                    </a:lnTo>
                    <a:lnTo>
                      <a:pt x="18990" y="664"/>
                    </a:lnTo>
                    <a:lnTo>
                      <a:pt x="20318" y="1129"/>
                    </a:lnTo>
                    <a:lnTo>
                      <a:pt x="21580" y="1727"/>
                    </a:lnTo>
                    <a:lnTo>
                      <a:pt x="22775" y="2457"/>
                    </a:lnTo>
                    <a:lnTo>
                      <a:pt x="23904" y="3254"/>
                    </a:lnTo>
                    <a:lnTo>
                      <a:pt x="24899" y="4183"/>
                    </a:lnTo>
                    <a:lnTo>
                      <a:pt x="25829" y="5246"/>
                    </a:lnTo>
                    <a:lnTo>
                      <a:pt x="26626" y="6375"/>
                    </a:lnTo>
                    <a:lnTo>
                      <a:pt x="27356" y="7570"/>
                    </a:lnTo>
                    <a:lnTo>
                      <a:pt x="27954" y="8831"/>
                    </a:lnTo>
                    <a:lnTo>
                      <a:pt x="28419" y="10159"/>
                    </a:lnTo>
                    <a:lnTo>
                      <a:pt x="28751" y="11554"/>
                    </a:lnTo>
                    <a:lnTo>
                      <a:pt x="29016" y="13014"/>
                    </a:lnTo>
                    <a:lnTo>
                      <a:pt x="29082" y="14541"/>
                    </a:lnTo>
                    <a:lnTo>
                      <a:pt x="29082" y="14541"/>
                    </a:lnTo>
                    <a:lnTo>
                      <a:pt x="29016" y="15405"/>
                    </a:lnTo>
                    <a:lnTo>
                      <a:pt x="28950" y="16268"/>
                    </a:lnTo>
                    <a:lnTo>
                      <a:pt x="28883" y="17131"/>
                    </a:lnTo>
                    <a:lnTo>
                      <a:pt x="28751" y="17928"/>
                    </a:lnTo>
                    <a:lnTo>
                      <a:pt x="28551" y="18724"/>
                    </a:lnTo>
                    <a:lnTo>
                      <a:pt x="28352" y="19455"/>
                    </a:lnTo>
                    <a:lnTo>
                      <a:pt x="28087" y="20185"/>
                    </a:lnTo>
                    <a:lnTo>
                      <a:pt x="27821" y="20916"/>
                    </a:lnTo>
                    <a:lnTo>
                      <a:pt x="27489" y="21580"/>
                    </a:lnTo>
                    <a:lnTo>
                      <a:pt x="27157" y="22244"/>
                    </a:lnTo>
                    <a:lnTo>
                      <a:pt x="26360" y="23439"/>
                    </a:lnTo>
                    <a:lnTo>
                      <a:pt x="25497" y="24501"/>
                    </a:lnTo>
                    <a:lnTo>
                      <a:pt x="24501" y="25431"/>
                    </a:lnTo>
                    <a:lnTo>
                      <a:pt x="23439" y="26294"/>
                    </a:lnTo>
                    <a:lnTo>
                      <a:pt x="22310" y="27024"/>
                    </a:lnTo>
                    <a:lnTo>
                      <a:pt x="21115" y="27688"/>
                    </a:lnTo>
                    <a:lnTo>
                      <a:pt x="19853" y="28219"/>
                    </a:lnTo>
                    <a:lnTo>
                      <a:pt x="18592" y="28618"/>
                    </a:lnTo>
                    <a:lnTo>
                      <a:pt x="17264" y="28883"/>
                    </a:lnTo>
                    <a:lnTo>
                      <a:pt x="15936" y="29082"/>
                    </a:lnTo>
                    <a:lnTo>
                      <a:pt x="14542" y="29082"/>
                    </a:lnTo>
                    <a:lnTo>
                      <a:pt x="13214" y="29082"/>
                    </a:lnTo>
                    <a:lnTo>
                      <a:pt x="11819" y="28883"/>
                    </a:lnTo>
                    <a:lnTo>
                      <a:pt x="10491" y="28618"/>
                    </a:lnTo>
                    <a:lnTo>
                      <a:pt x="9230" y="28219"/>
                    </a:lnTo>
                    <a:lnTo>
                      <a:pt x="7968" y="27688"/>
                    </a:lnTo>
                    <a:lnTo>
                      <a:pt x="6773" y="27091"/>
                    </a:lnTo>
                    <a:lnTo>
                      <a:pt x="5644" y="26360"/>
                    </a:lnTo>
                    <a:lnTo>
                      <a:pt x="4582" y="25497"/>
                    </a:lnTo>
                    <a:lnTo>
                      <a:pt x="3586" y="24501"/>
                    </a:lnTo>
                    <a:lnTo>
                      <a:pt x="2723" y="23439"/>
                    </a:lnTo>
                    <a:lnTo>
                      <a:pt x="1926" y="22244"/>
                    </a:lnTo>
                    <a:lnTo>
                      <a:pt x="1594" y="21580"/>
                    </a:lnTo>
                    <a:lnTo>
                      <a:pt x="1262" y="20916"/>
                    </a:lnTo>
                    <a:lnTo>
                      <a:pt x="996" y="20252"/>
                    </a:lnTo>
                    <a:lnTo>
                      <a:pt x="731" y="19521"/>
                    </a:lnTo>
                    <a:lnTo>
                      <a:pt x="532" y="18791"/>
                    </a:lnTo>
                    <a:lnTo>
                      <a:pt x="333" y="17994"/>
                    </a:lnTo>
                    <a:lnTo>
                      <a:pt x="200" y="17197"/>
                    </a:lnTo>
                    <a:lnTo>
                      <a:pt x="133" y="16334"/>
                    </a:lnTo>
                    <a:lnTo>
                      <a:pt x="67" y="15471"/>
                    </a:lnTo>
                    <a:lnTo>
                      <a:pt x="1" y="14608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6" name="Google Shape;306;g34ed79b00d1_0_291"/>
              <p:cNvSpPr/>
              <p:nvPr/>
            </p:nvSpPr>
            <p:spPr>
              <a:xfrm>
                <a:off x="5053275" y="4416175"/>
                <a:ext cx="599250" cy="607550"/>
              </a:xfrm>
              <a:custGeom>
                <a:rect b="b" l="l" r="r" t="t"/>
                <a:pathLst>
                  <a:path extrusionOk="0" fill="none" h="24302" w="23970">
                    <a:moveTo>
                      <a:pt x="23969" y="12151"/>
                    </a:moveTo>
                    <a:lnTo>
                      <a:pt x="23969" y="12151"/>
                    </a:lnTo>
                    <a:lnTo>
                      <a:pt x="23903" y="10690"/>
                    </a:lnTo>
                    <a:lnTo>
                      <a:pt x="23704" y="9296"/>
                    </a:lnTo>
                    <a:lnTo>
                      <a:pt x="23372" y="8034"/>
                    </a:lnTo>
                    <a:lnTo>
                      <a:pt x="22907" y="6839"/>
                    </a:lnTo>
                    <a:lnTo>
                      <a:pt x="22376" y="5777"/>
                    </a:lnTo>
                    <a:lnTo>
                      <a:pt x="21778" y="4781"/>
                    </a:lnTo>
                    <a:lnTo>
                      <a:pt x="21048" y="3851"/>
                    </a:lnTo>
                    <a:lnTo>
                      <a:pt x="20185" y="3054"/>
                    </a:lnTo>
                    <a:lnTo>
                      <a:pt x="19322" y="2324"/>
                    </a:lnTo>
                    <a:lnTo>
                      <a:pt x="18392" y="1726"/>
                    </a:lnTo>
                    <a:lnTo>
                      <a:pt x="17396" y="1195"/>
                    </a:lnTo>
                    <a:lnTo>
                      <a:pt x="16400" y="730"/>
                    </a:lnTo>
                    <a:lnTo>
                      <a:pt x="15338" y="398"/>
                    </a:lnTo>
                    <a:lnTo>
                      <a:pt x="14209" y="199"/>
                    </a:lnTo>
                    <a:lnTo>
                      <a:pt x="13080" y="67"/>
                    </a:lnTo>
                    <a:lnTo>
                      <a:pt x="12018" y="0"/>
                    </a:lnTo>
                    <a:lnTo>
                      <a:pt x="10889" y="0"/>
                    </a:lnTo>
                    <a:lnTo>
                      <a:pt x="9760" y="199"/>
                    </a:lnTo>
                    <a:lnTo>
                      <a:pt x="8632" y="398"/>
                    </a:lnTo>
                    <a:lnTo>
                      <a:pt x="7569" y="730"/>
                    </a:lnTo>
                    <a:lnTo>
                      <a:pt x="6573" y="1129"/>
                    </a:lnTo>
                    <a:lnTo>
                      <a:pt x="5577" y="1660"/>
                    </a:lnTo>
                    <a:lnTo>
                      <a:pt x="4648" y="2258"/>
                    </a:lnTo>
                    <a:lnTo>
                      <a:pt x="3785" y="2988"/>
                    </a:lnTo>
                    <a:lnTo>
                      <a:pt x="2921" y="3785"/>
                    </a:lnTo>
                    <a:lnTo>
                      <a:pt x="2191" y="4714"/>
                    </a:lnTo>
                    <a:lnTo>
                      <a:pt x="1594" y="5710"/>
                    </a:lnTo>
                    <a:lnTo>
                      <a:pt x="1062" y="6773"/>
                    </a:lnTo>
                    <a:lnTo>
                      <a:pt x="598" y="7968"/>
                    </a:lnTo>
                    <a:lnTo>
                      <a:pt x="266" y="9229"/>
                    </a:lnTo>
                    <a:lnTo>
                      <a:pt x="66" y="10624"/>
                    </a:lnTo>
                    <a:lnTo>
                      <a:pt x="0" y="12084"/>
                    </a:lnTo>
                    <a:lnTo>
                      <a:pt x="0" y="12084"/>
                    </a:lnTo>
                    <a:lnTo>
                      <a:pt x="66" y="13545"/>
                    </a:lnTo>
                    <a:lnTo>
                      <a:pt x="266" y="14940"/>
                    </a:lnTo>
                    <a:lnTo>
                      <a:pt x="598" y="16201"/>
                    </a:lnTo>
                    <a:lnTo>
                      <a:pt x="1062" y="17396"/>
                    </a:lnTo>
                    <a:lnTo>
                      <a:pt x="1594" y="18459"/>
                    </a:lnTo>
                    <a:lnTo>
                      <a:pt x="2191" y="19521"/>
                    </a:lnTo>
                    <a:lnTo>
                      <a:pt x="2921" y="20384"/>
                    </a:lnTo>
                    <a:lnTo>
                      <a:pt x="3785" y="21181"/>
                    </a:lnTo>
                    <a:lnTo>
                      <a:pt x="4648" y="21911"/>
                    </a:lnTo>
                    <a:lnTo>
                      <a:pt x="5577" y="22575"/>
                    </a:lnTo>
                    <a:lnTo>
                      <a:pt x="6573" y="23040"/>
                    </a:lnTo>
                    <a:lnTo>
                      <a:pt x="7569" y="23505"/>
                    </a:lnTo>
                    <a:lnTo>
                      <a:pt x="8632" y="23837"/>
                    </a:lnTo>
                    <a:lnTo>
                      <a:pt x="9760" y="24102"/>
                    </a:lnTo>
                    <a:lnTo>
                      <a:pt x="10889" y="24235"/>
                    </a:lnTo>
                    <a:lnTo>
                      <a:pt x="12018" y="24302"/>
                    </a:lnTo>
                    <a:lnTo>
                      <a:pt x="13080" y="24235"/>
                    </a:lnTo>
                    <a:lnTo>
                      <a:pt x="14209" y="24102"/>
                    </a:lnTo>
                    <a:lnTo>
                      <a:pt x="15338" y="23837"/>
                    </a:lnTo>
                    <a:lnTo>
                      <a:pt x="16400" y="23571"/>
                    </a:lnTo>
                    <a:lnTo>
                      <a:pt x="17396" y="23106"/>
                    </a:lnTo>
                    <a:lnTo>
                      <a:pt x="18392" y="22575"/>
                    </a:lnTo>
                    <a:lnTo>
                      <a:pt x="19322" y="21978"/>
                    </a:lnTo>
                    <a:lnTo>
                      <a:pt x="20185" y="21247"/>
                    </a:lnTo>
                    <a:lnTo>
                      <a:pt x="21048" y="20450"/>
                    </a:lnTo>
                    <a:lnTo>
                      <a:pt x="21778" y="19587"/>
                    </a:lnTo>
                    <a:lnTo>
                      <a:pt x="22376" y="18591"/>
                    </a:lnTo>
                    <a:lnTo>
                      <a:pt x="22907" y="17463"/>
                    </a:lnTo>
                    <a:lnTo>
                      <a:pt x="23372" y="16267"/>
                    </a:lnTo>
                    <a:lnTo>
                      <a:pt x="23704" y="15006"/>
                    </a:lnTo>
                    <a:lnTo>
                      <a:pt x="23903" y="13612"/>
                    </a:lnTo>
                    <a:lnTo>
                      <a:pt x="23969" y="12151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7" name="Google Shape;307;g34ed79b00d1_0_291"/>
              <p:cNvSpPr/>
              <p:nvPr/>
            </p:nvSpPr>
            <p:spPr>
              <a:xfrm>
                <a:off x="5212625" y="4510775"/>
                <a:ext cx="305450" cy="400075"/>
              </a:xfrm>
              <a:custGeom>
                <a:rect b="b" l="l" r="r" t="t"/>
                <a:pathLst>
                  <a:path extrusionOk="0" fill="none" h="16003" w="12218">
                    <a:moveTo>
                      <a:pt x="0" y="67"/>
                    </a:moveTo>
                    <a:lnTo>
                      <a:pt x="0" y="67"/>
                    </a:lnTo>
                    <a:lnTo>
                      <a:pt x="4316" y="1"/>
                    </a:lnTo>
                    <a:lnTo>
                      <a:pt x="5312" y="1"/>
                    </a:lnTo>
                    <a:lnTo>
                      <a:pt x="6308" y="67"/>
                    </a:lnTo>
                    <a:lnTo>
                      <a:pt x="7237" y="200"/>
                    </a:lnTo>
                    <a:lnTo>
                      <a:pt x="8167" y="333"/>
                    </a:lnTo>
                    <a:lnTo>
                      <a:pt x="8964" y="532"/>
                    </a:lnTo>
                    <a:lnTo>
                      <a:pt x="9694" y="864"/>
                    </a:lnTo>
                    <a:lnTo>
                      <a:pt x="10358" y="1262"/>
                    </a:lnTo>
                    <a:lnTo>
                      <a:pt x="10889" y="1727"/>
                    </a:lnTo>
                    <a:lnTo>
                      <a:pt x="11088" y="2059"/>
                    </a:lnTo>
                    <a:lnTo>
                      <a:pt x="11354" y="2325"/>
                    </a:lnTo>
                    <a:lnTo>
                      <a:pt x="11487" y="2723"/>
                    </a:lnTo>
                    <a:lnTo>
                      <a:pt x="11686" y="3055"/>
                    </a:lnTo>
                    <a:lnTo>
                      <a:pt x="11752" y="3520"/>
                    </a:lnTo>
                    <a:lnTo>
                      <a:pt x="11885" y="3918"/>
                    </a:lnTo>
                    <a:lnTo>
                      <a:pt x="11952" y="4981"/>
                    </a:lnTo>
                    <a:lnTo>
                      <a:pt x="11952" y="4981"/>
                    </a:lnTo>
                    <a:lnTo>
                      <a:pt x="11885" y="5844"/>
                    </a:lnTo>
                    <a:lnTo>
                      <a:pt x="11686" y="6640"/>
                    </a:lnTo>
                    <a:lnTo>
                      <a:pt x="11420" y="7371"/>
                    </a:lnTo>
                    <a:lnTo>
                      <a:pt x="11088" y="7968"/>
                    </a:lnTo>
                    <a:lnTo>
                      <a:pt x="10624" y="8433"/>
                    </a:lnTo>
                    <a:lnTo>
                      <a:pt x="10093" y="8898"/>
                    </a:lnTo>
                    <a:lnTo>
                      <a:pt x="9495" y="9230"/>
                    </a:lnTo>
                    <a:lnTo>
                      <a:pt x="8765" y="9496"/>
                    </a:lnTo>
                    <a:lnTo>
                      <a:pt x="12217" y="16003"/>
                    </a:lnTo>
                    <a:lnTo>
                      <a:pt x="8897" y="16003"/>
                    </a:lnTo>
                    <a:lnTo>
                      <a:pt x="5710" y="9894"/>
                    </a:lnTo>
                    <a:lnTo>
                      <a:pt x="3187" y="9894"/>
                    </a:lnTo>
                    <a:lnTo>
                      <a:pt x="3187" y="16003"/>
                    </a:lnTo>
                    <a:lnTo>
                      <a:pt x="0" y="16003"/>
                    </a:lnTo>
                    <a:lnTo>
                      <a:pt x="0" y="67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8" name="Google Shape;308;g34ed79b00d1_0_291"/>
              <p:cNvSpPr/>
              <p:nvPr/>
            </p:nvSpPr>
            <p:spPr>
              <a:xfrm>
                <a:off x="5292300" y="4582150"/>
                <a:ext cx="139450" cy="116225"/>
              </a:xfrm>
              <a:custGeom>
                <a:rect b="b" l="l" r="r" t="t"/>
                <a:pathLst>
                  <a:path extrusionOk="0" fill="none" h="4649" w="5578">
                    <a:moveTo>
                      <a:pt x="5578" y="2258"/>
                    </a:moveTo>
                    <a:lnTo>
                      <a:pt x="5578" y="2258"/>
                    </a:lnTo>
                    <a:lnTo>
                      <a:pt x="5578" y="1860"/>
                    </a:lnTo>
                    <a:lnTo>
                      <a:pt x="5445" y="1462"/>
                    </a:lnTo>
                    <a:lnTo>
                      <a:pt x="5312" y="1130"/>
                    </a:lnTo>
                    <a:lnTo>
                      <a:pt x="5113" y="798"/>
                    </a:lnTo>
                    <a:lnTo>
                      <a:pt x="4847" y="598"/>
                    </a:lnTo>
                    <a:lnTo>
                      <a:pt x="4582" y="399"/>
                    </a:lnTo>
                    <a:lnTo>
                      <a:pt x="4183" y="266"/>
                    </a:lnTo>
                    <a:lnTo>
                      <a:pt x="3851" y="200"/>
                    </a:lnTo>
                    <a:lnTo>
                      <a:pt x="2988" y="67"/>
                    </a:lnTo>
                    <a:lnTo>
                      <a:pt x="2059" y="1"/>
                    </a:lnTo>
                    <a:lnTo>
                      <a:pt x="0" y="1"/>
                    </a:lnTo>
                    <a:lnTo>
                      <a:pt x="0" y="4649"/>
                    </a:lnTo>
                    <a:lnTo>
                      <a:pt x="0" y="4649"/>
                    </a:lnTo>
                    <a:lnTo>
                      <a:pt x="2059" y="4649"/>
                    </a:lnTo>
                    <a:lnTo>
                      <a:pt x="2988" y="4582"/>
                    </a:lnTo>
                    <a:lnTo>
                      <a:pt x="3851" y="4516"/>
                    </a:lnTo>
                    <a:lnTo>
                      <a:pt x="4250" y="4383"/>
                    </a:lnTo>
                    <a:lnTo>
                      <a:pt x="4582" y="4250"/>
                    </a:lnTo>
                    <a:lnTo>
                      <a:pt x="4847" y="4051"/>
                    </a:lnTo>
                    <a:lnTo>
                      <a:pt x="5113" y="3852"/>
                    </a:lnTo>
                    <a:lnTo>
                      <a:pt x="5312" y="3520"/>
                    </a:lnTo>
                    <a:lnTo>
                      <a:pt x="5445" y="3188"/>
                    </a:lnTo>
                    <a:lnTo>
                      <a:pt x="5578" y="2790"/>
                    </a:lnTo>
                    <a:lnTo>
                      <a:pt x="5578" y="2258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9" name="Google Shape;309;g34ed79b00d1_0_291"/>
              <p:cNvSpPr/>
              <p:nvPr/>
            </p:nvSpPr>
            <p:spPr>
              <a:xfrm>
                <a:off x="1703525" y="4240200"/>
                <a:ext cx="1075650" cy="1236675"/>
              </a:xfrm>
              <a:custGeom>
                <a:rect b="b" l="l" r="r" t="t"/>
                <a:pathLst>
                  <a:path extrusionOk="0" h="49467" w="43026">
                    <a:moveTo>
                      <a:pt x="0" y="1"/>
                    </a:moveTo>
                    <a:lnTo>
                      <a:pt x="0" y="49467"/>
                    </a:lnTo>
                    <a:lnTo>
                      <a:pt x="43026" y="24634"/>
                    </a:lnTo>
                    <a:lnTo>
                      <a:pt x="39905" y="23904"/>
                    </a:lnTo>
                    <a:lnTo>
                      <a:pt x="36917" y="23041"/>
                    </a:lnTo>
                    <a:lnTo>
                      <a:pt x="33929" y="22111"/>
                    </a:lnTo>
                    <a:lnTo>
                      <a:pt x="30942" y="21049"/>
                    </a:lnTo>
                    <a:lnTo>
                      <a:pt x="28020" y="19854"/>
                    </a:lnTo>
                    <a:lnTo>
                      <a:pt x="25165" y="18592"/>
                    </a:lnTo>
                    <a:lnTo>
                      <a:pt x="22376" y="17198"/>
                    </a:lnTo>
                    <a:lnTo>
                      <a:pt x="19654" y="15671"/>
                    </a:lnTo>
                    <a:lnTo>
                      <a:pt x="16932" y="14077"/>
                    </a:lnTo>
                    <a:lnTo>
                      <a:pt x="14342" y="12351"/>
                    </a:lnTo>
                    <a:lnTo>
                      <a:pt x="11753" y="10558"/>
                    </a:lnTo>
                    <a:lnTo>
                      <a:pt x="9296" y="8633"/>
                    </a:lnTo>
                    <a:lnTo>
                      <a:pt x="6839" y="6641"/>
                    </a:lnTo>
                    <a:lnTo>
                      <a:pt x="4515" y="4516"/>
                    </a:lnTo>
                    <a:lnTo>
                      <a:pt x="2258" y="232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0" name="Google Shape;310;g34ed79b00d1_0_291"/>
              <p:cNvSpPr/>
              <p:nvPr/>
            </p:nvSpPr>
            <p:spPr>
              <a:xfrm>
                <a:off x="1703525" y="4240200"/>
                <a:ext cx="1075650" cy="1236675"/>
              </a:xfrm>
              <a:custGeom>
                <a:rect b="b" l="l" r="r" t="t"/>
                <a:pathLst>
                  <a:path extrusionOk="0" fill="none" h="49467" w="43026">
                    <a:moveTo>
                      <a:pt x="0" y="1"/>
                    </a:moveTo>
                    <a:lnTo>
                      <a:pt x="0" y="49467"/>
                    </a:lnTo>
                    <a:lnTo>
                      <a:pt x="43026" y="24634"/>
                    </a:lnTo>
                    <a:lnTo>
                      <a:pt x="43026" y="24634"/>
                    </a:lnTo>
                    <a:lnTo>
                      <a:pt x="39905" y="23904"/>
                    </a:lnTo>
                    <a:lnTo>
                      <a:pt x="36917" y="23041"/>
                    </a:lnTo>
                    <a:lnTo>
                      <a:pt x="33929" y="22111"/>
                    </a:lnTo>
                    <a:lnTo>
                      <a:pt x="30942" y="21049"/>
                    </a:lnTo>
                    <a:lnTo>
                      <a:pt x="28020" y="19854"/>
                    </a:lnTo>
                    <a:lnTo>
                      <a:pt x="25165" y="18592"/>
                    </a:lnTo>
                    <a:lnTo>
                      <a:pt x="22376" y="17198"/>
                    </a:lnTo>
                    <a:lnTo>
                      <a:pt x="19654" y="15671"/>
                    </a:lnTo>
                    <a:lnTo>
                      <a:pt x="16932" y="14077"/>
                    </a:lnTo>
                    <a:lnTo>
                      <a:pt x="14342" y="12351"/>
                    </a:lnTo>
                    <a:lnTo>
                      <a:pt x="11753" y="10558"/>
                    </a:lnTo>
                    <a:lnTo>
                      <a:pt x="9296" y="8633"/>
                    </a:lnTo>
                    <a:lnTo>
                      <a:pt x="6839" y="6641"/>
                    </a:lnTo>
                    <a:lnTo>
                      <a:pt x="4515" y="4516"/>
                    </a:lnTo>
                    <a:lnTo>
                      <a:pt x="2258" y="2325"/>
                    </a:lnTo>
                    <a:lnTo>
                      <a:pt x="0" y="1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1" name="Google Shape;311;g34ed79b00d1_0_291"/>
              <p:cNvSpPr/>
              <p:nvPr/>
            </p:nvSpPr>
            <p:spPr>
              <a:xfrm>
                <a:off x="1703525" y="238125"/>
                <a:ext cx="1067350" cy="1228375"/>
              </a:xfrm>
              <a:custGeom>
                <a:rect b="b" l="l" r="r" t="t"/>
                <a:pathLst>
                  <a:path extrusionOk="0" h="49135" w="42694">
                    <a:moveTo>
                      <a:pt x="0" y="0"/>
                    </a:moveTo>
                    <a:lnTo>
                      <a:pt x="0" y="49134"/>
                    </a:lnTo>
                    <a:lnTo>
                      <a:pt x="2324" y="46744"/>
                    </a:lnTo>
                    <a:lnTo>
                      <a:pt x="4648" y="44486"/>
                    </a:lnTo>
                    <a:lnTo>
                      <a:pt x="7105" y="42362"/>
                    </a:lnTo>
                    <a:lnTo>
                      <a:pt x="9628" y="40303"/>
                    </a:lnTo>
                    <a:lnTo>
                      <a:pt x="12151" y="38378"/>
                    </a:lnTo>
                    <a:lnTo>
                      <a:pt x="14741" y="36585"/>
                    </a:lnTo>
                    <a:lnTo>
                      <a:pt x="17397" y="34859"/>
                    </a:lnTo>
                    <a:lnTo>
                      <a:pt x="20119" y="33265"/>
                    </a:lnTo>
                    <a:lnTo>
                      <a:pt x="22841" y="31804"/>
                    </a:lnTo>
                    <a:lnTo>
                      <a:pt x="25630" y="30410"/>
                    </a:lnTo>
                    <a:lnTo>
                      <a:pt x="28418" y="29148"/>
                    </a:lnTo>
                    <a:lnTo>
                      <a:pt x="31274" y="28020"/>
                    </a:lnTo>
                    <a:lnTo>
                      <a:pt x="34129" y="27024"/>
                    </a:lnTo>
                    <a:lnTo>
                      <a:pt x="36984" y="26094"/>
                    </a:lnTo>
                    <a:lnTo>
                      <a:pt x="39839" y="25297"/>
                    </a:lnTo>
                    <a:lnTo>
                      <a:pt x="42694" y="2463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2" name="Google Shape;312;g34ed79b00d1_0_291"/>
              <p:cNvSpPr/>
              <p:nvPr/>
            </p:nvSpPr>
            <p:spPr>
              <a:xfrm>
                <a:off x="1703525" y="238125"/>
                <a:ext cx="1067350" cy="1228375"/>
              </a:xfrm>
              <a:custGeom>
                <a:rect b="b" l="l" r="r" t="t"/>
                <a:pathLst>
                  <a:path extrusionOk="0" fill="none" h="49135" w="42694">
                    <a:moveTo>
                      <a:pt x="42694" y="24633"/>
                    </a:moveTo>
                    <a:lnTo>
                      <a:pt x="0" y="0"/>
                    </a:lnTo>
                    <a:lnTo>
                      <a:pt x="0" y="49134"/>
                    </a:lnTo>
                    <a:lnTo>
                      <a:pt x="0" y="49134"/>
                    </a:lnTo>
                    <a:lnTo>
                      <a:pt x="2324" y="46744"/>
                    </a:lnTo>
                    <a:lnTo>
                      <a:pt x="4648" y="44486"/>
                    </a:lnTo>
                    <a:lnTo>
                      <a:pt x="7105" y="42362"/>
                    </a:lnTo>
                    <a:lnTo>
                      <a:pt x="9628" y="40303"/>
                    </a:lnTo>
                    <a:lnTo>
                      <a:pt x="12151" y="38378"/>
                    </a:lnTo>
                    <a:lnTo>
                      <a:pt x="14741" y="36585"/>
                    </a:lnTo>
                    <a:lnTo>
                      <a:pt x="17397" y="34859"/>
                    </a:lnTo>
                    <a:lnTo>
                      <a:pt x="20119" y="33265"/>
                    </a:lnTo>
                    <a:lnTo>
                      <a:pt x="22841" y="31804"/>
                    </a:lnTo>
                    <a:lnTo>
                      <a:pt x="25630" y="30410"/>
                    </a:lnTo>
                    <a:lnTo>
                      <a:pt x="28418" y="29148"/>
                    </a:lnTo>
                    <a:lnTo>
                      <a:pt x="31274" y="28020"/>
                    </a:lnTo>
                    <a:lnTo>
                      <a:pt x="34129" y="27024"/>
                    </a:lnTo>
                    <a:lnTo>
                      <a:pt x="36984" y="26094"/>
                    </a:lnTo>
                    <a:lnTo>
                      <a:pt x="39839" y="25297"/>
                    </a:lnTo>
                    <a:lnTo>
                      <a:pt x="42694" y="24633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3" name="Google Shape;313;g34ed79b00d1_0_291"/>
              <p:cNvSpPr/>
              <p:nvPr/>
            </p:nvSpPr>
            <p:spPr>
              <a:xfrm>
                <a:off x="5162825" y="2236675"/>
                <a:ext cx="1077300" cy="1243300"/>
              </a:xfrm>
              <a:custGeom>
                <a:rect b="b" l="l" r="r" t="t"/>
                <a:pathLst>
                  <a:path extrusionOk="0" h="49732" w="43092">
                    <a:moveTo>
                      <a:pt x="133" y="0"/>
                    </a:moveTo>
                    <a:lnTo>
                      <a:pt x="996" y="3055"/>
                    </a:lnTo>
                    <a:lnTo>
                      <a:pt x="1793" y="6109"/>
                    </a:lnTo>
                    <a:lnTo>
                      <a:pt x="2457" y="9163"/>
                    </a:lnTo>
                    <a:lnTo>
                      <a:pt x="2988" y="12284"/>
                    </a:lnTo>
                    <a:lnTo>
                      <a:pt x="3386" y="15405"/>
                    </a:lnTo>
                    <a:lnTo>
                      <a:pt x="3718" y="18525"/>
                    </a:lnTo>
                    <a:lnTo>
                      <a:pt x="3851" y="21646"/>
                    </a:lnTo>
                    <a:lnTo>
                      <a:pt x="3918" y="24833"/>
                    </a:lnTo>
                    <a:lnTo>
                      <a:pt x="3851" y="27954"/>
                    </a:lnTo>
                    <a:lnTo>
                      <a:pt x="3652" y="31074"/>
                    </a:lnTo>
                    <a:lnTo>
                      <a:pt x="3386" y="34261"/>
                    </a:lnTo>
                    <a:lnTo>
                      <a:pt x="2922" y="37382"/>
                    </a:lnTo>
                    <a:lnTo>
                      <a:pt x="2391" y="40503"/>
                    </a:lnTo>
                    <a:lnTo>
                      <a:pt x="1727" y="43557"/>
                    </a:lnTo>
                    <a:lnTo>
                      <a:pt x="930" y="46678"/>
                    </a:lnTo>
                    <a:lnTo>
                      <a:pt x="0" y="49732"/>
                    </a:lnTo>
                    <a:lnTo>
                      <a:pt x="43092" y="24833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4" name="Google Shape;314;g34ed79b00d1_0_291"/>
              <p:cNvSpPr/>
              <p:nvPr/>
            </p:nvSpPr>
            <p:spPr>
              <a:xfrm>
                <a:off x="2412325" y="1011650"/>
                <a:ext cx="1185200" cy="212500"/>
              </a:xfrm>
              <a:custGeom>
                <a:rect b="b" l="l" r="r" t="t"/>
                <a:pathLst>
                  <a:path extrusionOk="0" h="8500" w="47408">
                    <a:moveTo>
                      <a:pt x="33730" y="0"/>
                    </a:moveTo>
                    <a:lnTo>
                      <a:pt x="30410" y="67"/>
                    </a:lnTo>
                    <a:lnTo>
                      <a:pt x="27223" y="199"/>
                    </a:lnTo>
                    <a:lnTo>
                      <a:pt x="24036" y="531"/>
                    </a:lnTo>
                    <a:lnTo>
                      <a:pt x="20982" y="863"/>
                    </a:lnTo>
                    <a:lnTo>
                      <a:pt x="17994" y="1395"/>
                    </a:lnTo>
                    <a:lnTo>
                      <a:pt x="15072" y="1926"/>
                    </a:lnTo>
                    <a:lnTo>
                      <a:pt x="12284" y="2590"/>
                    </a:lnTo>
                    <a:lnTo>
                      <a:pt x="9561" y="3320"/>
                    </a:lnTo>
                    <a:lnTo>
                      <a:pt x="6972" y="4050"/>
                    </a:lnTo>
                    <a:lnTo>
                      <a:pt x="4515" y="4914"/>
                    </a:lnTo>
                    <a:lnTo>
                      <a:pt x="2191" y="5710"/>
                    </a:lnTo>
                    <a:lnTo>
                      <a:pt x="0" y="6640"/>
                    </a:lnTo>
                    <a:lnTo>
                      <a:pt x="1195" y="6374"/>
                    </a:lnTo>
                    <a:lnTo>
                      <a:pt x="2590" y="6242"/>
                    </a:lnTo>
                    <a:lnTo>
                      <a:pt x="4050" y="6109"/>
                    </a:lnTo>
                    <a:lnTo>
                      <a:pt x="5644" y="6042"/>
                    </a:lnTo>
                    <a:lnTo>
                      <a:pt x="7304" y="6042"/>
                    </a:lnTo>
                    <a:lnTo>
                      <a:pt x="9030" y="6109"/>
                    </a:lnTo>
                    <a:lnTo>
                      <a:pt x="10823" y="6175"/>
                    </a:lnTo>
                    <a:lnTo>
                      <a:pt x="12616" y="6308"/>
                    </a:lnTo>
                    <a:lnTo>
                      <a:pt x="16201" y="6706"/>
                    </a:lnTo>
                    <a:lnTo>
                      <a:pt x="19720" y="7171"/>
                    </a:lnTo>
                    <a:lnTo>
                      <a:pt x="22907" y="7769"/>
                    </a:lnTo>
                    <a:lnTo>
                      <a:pt x="24368" y="8101"/>
                    </a:lnTo>
                    <a:lnTo>
                      <a:pt x="25696" y="8499"/>
                    </a:lnTo>
                    <a:lnTo>
                      <a:pt x="26758" y="7702"/>
                    </a:lnTo>
                    <a:lnTo>
                      <a:pt x="27887" y="6972"/>
                    </a:lnTo>
                    <a:lnTo>
                      <a:pt x="29016" y="6242"/>
                    </a:lnTo>
                    <a:lnTo>
                      <a:pt x="30211" y="5578"/>
                    </a:lnTo>
                    <a:lnTo>
                      <a:pt x="31472" y="4980"/>
                    </a:lnTo>
                    <a:lnTo>
                      <a:pt x="32800" y="4382"/>
                    </a:lnTo>
                    <a:lnTo>
                      <a:pt x="34128" y="3918"/>
                    </a:lnTo>
                    <a:lnTo>
                      <a:pt x="35523" y="3386"/>
                    </a:lnTo>
                    <a:lnTo>
                      <a:pt x="36983" y="2988"/>
                    </a:lnTo>
                    <a:lnTo>
                      <a:pt x="38378" y="2590"/>
                    </a:lnTo>
                    <a:lnTo>
                      <a:pt x="39905" y="2258"/>
                    </a:lnTo>
                    <a:lnTo>
                      <a:pt x="41366" y="1992"/>
                    </a:lnTo>
                    <a:lnTo>
                      <a:pt x="42893" y="1726"/>
                    </a:lnTo>
                    <a:lnTo>
                      <a:pt x="44353" y="1527"/>
                    </a:lnTo>
                    <a:lnTo>
                      <a:pt x="45881" y="1395"/>
                    </a:lnTo>
                    <a:lnTo>
                      <a:pt x="47408" y="1262"/>
                    </a:lnTo>
                    <a:lnTo>
                      <a:pt x="45681" y="996"/>
                    </a:lnTo>
                    <a:lnTo>
                      <a:pt x="43955" y="731"/>
                    </a:lnTo>
                    <a:lnTo>
                      <a:pt x="40502" y="332"/>
                    </a:lnTo>
                    <a:lnTo>
                      <a:pt x="37116" y="133"/>
                    </a:lnTo>
                    <a:lnTo>
                      <a:pt x="3373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5" name="Google Shape;315;g34ed79b00d1_0_291"/>
              <p:cNvSpPr/>
              <p:nvPr/>
            </p:nvSpPr>
            <p:spPr>
              <a:xfrm>
                <a:off x="2412325" y="1011650"/>
                <a:ext cx="1185200" cy="212500"/>
              </a:xfrm>
              <a:custGeom>
                <a:rect b="b" l="l" r="r" t="t"/>
                <a:pathLst>
                  <a:path extrusionOk="0" fill="none" h="8500" w="47408">
                    <a:moveTo>
                      <a:pt x="0" y="6640"/>
                    </a:moveTo>
                    <a:lnTo>
                      <a:pt x="0" y="6640"/>
                    </a:lnTo>
                    <a:lnTo>
                      <a:pt x="1195" y="6374"/>
                    </a:lnTo>
                    <a:lnTo>
                      <a:pt x="2590" y="6242"/>
                    </a:lnTo>
                    <a:lnTo>
                      <a:pt x="4050" y="6109"/>
                    </a:lnTo>
                    <a:lnTo>
                      <a:pt x="5644" y="6042"/>
                    </a:lnTo>
                    <a:lnTo>
                      <a:pt x="7304" y="6042"/>
                    </a:lnTo>
                    <a:lnTo>
                      <a:pt x="9030" y="6109"/>
                    </a:lnTo>
                    <a:lnTo>
                      <a:pt x="10823" y="6175"/>
                    </a:lnTo>
                    <a:lnTo>
                      <a:pt x="12616" y="6308"/>
                    </a:lnTo>
                    <a:lnTo>
                      <a:pt x="16201" y="6706"/>
                    </a:lnTo>
                    <a:lnTo>
                      <a:pt x="19720" y="7171"/>
                    </a:lnTo>
                    <a:lnTo>
                      <a:pt x="22907" y="7769"/>
                    </a:lnTo>
                    <a:lnTo>
                      <a:pt x="24368" y="8101"/>
                    </a:lnTo>
                    <a:lnTo>
                      <a:pt x="25696" y="8499"/>
                    </a:lnTo>
                    <a:lnTo>
                      <a:pt x="25696" y="8499"/>
                    </a:lnTo>
                    <a:lnTo>
                      <a:pt x="26758" y="7702"/>
                    </a:lnTo>
                    <a:lnTo>
                      <a:pt x="27887" y="6972"/>
                    </a:lnTo>
                    <a:lnTo>
                      <a:pt x="29016" y="6242"/>
                    </a:lnTo>
                    <a:lnTo>
                      <a:pt x="30211" y="5578"/>
                    </a:lnTo>
                    <a:lnTo>
                      <a:pt x="31472" y="4980"/>
                    </a:lnTo>
                    <a:lnTo>
                      <a:pt x="32800" y="4382"/>
                    </a:lnTo>
                    <a:lnTo>
                      <a:pt x="34128" y="3918"/>
                    </a:lnTo>
                    <a:lnTo>
                      <a:pt x="35523" y="3386"/>
                    </a:lnTo>
                    <a:lnTo>
                      <a:pt x="36983" y="2988"/>
                    </a:lnTo>
                    <a:lnTo>
                      <a:pt x="38378" y="2590"/>
                    </a:lnTo>
                    <a:lnTo>
                      <a:pt x="39905" y="2258"/>
                    </a:lnTo>
                    <a:lnTo>
                      <a:pt x="41366" y="1992"/>
                    </a:lnTo>
                    <a:lnTo>
                      <a:pt x="42893" y="1726"/>
                    </a:lnTo>
                    <a:lnTo>
                      <a:pt x="44353" y="1527"/>
                    </a:lnTo>
                    <a:lnTo>
                      <a:pt x="45881" y="1395"/>
                    </a:lnTo>
                    <a:lnTo>
                      <a:pt x="47408" y="1262"/>
                    </a:lnTo>
                    <a:lnTo>
                      <a:pt x="47408" y="1262"/>
                    </a:lnTo>
                    <a:lnTo>
                      <a:pt x="45681" y="996"/>
                    </a:lnTo>
                    <a:lnTo>
                      <a:pt x="43955" y="731"/>
                    </a:lnTo>
                    <a:lnTo>
                      <a:pt x="40502" y="332"/>
                    </a:lnTo>
                    <a:lnTo>
                      <a:pt x="37116" y="133"/>
                    </a:lnTo>
                    <a:lnTo>
                      <a:pt x="33730" y="0"/>
                    </a:lnTo>
                    <a:lnTo>
                      <a:pt x="30410" y="67"/>
                    </a:lnTo>
                    <a:lnTo>
                      <a:pt x="27223" y="199"/>
                    </a:lnTo>
                    <a:lnTo>
                      <a:pt x="24036" y="531"/>
                    </a:lnTo>
                    <a:lnTo>
                      <a:pt x="20982" y="863"/>
                    </a:lnTo>
                    <a:lnTo>
                      <a:pt x="17994" y="1395"/>
                    </a:lnTo>
                    <a:lnTo>
                      <a:pt x="15072" y="1926"/>
                    </a:lnTo>
                    <a:lnTo>
                      <a:pt x="12284" y="2590"/>
                    </a:lnTo>
                    <a:lnTo>
                      <a:pt x="9561" y="3320"/>
                    </a:lnTo>
                    <a:lnTo>
                      <a:pt x="6972" y="4050"/>
                    </a:lnTo>
                    <a:lnTo>
                      <a:pt x="4515" y="4914"/>
                    </a:lnTo>
                    <a:lnTo>
                      <a:pt x="2191" y="5710"/>
                    </a:lnTo>
                    <a:lnTo>
                      <a:pt x="0" y="664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6" name="Google Shape;316;g34ed79b00d1_0_291"/>
              <p:cNvSpPr/>
              <p:nvPr/>
            </p:nvSpPr>
            <p:spPr>
              <a:xfrm>
                <a:off x="2565025" y="2533800"/>
                <a:ext cx="1894000" cy="1138750"/>
              </a:xfrm>
              <a:custGeom>
                <a:rect b="b" l="l" r="r" t="t"/>
                <a:pathLst>
                  <a:path extrusionOk="0" h="45550" w="75760">
                    <a:moveTo>
                      <a:pt x="23904" y="1"/>
                    </a:moveTo>
                    <a:lnTo>
                      <a:pt x="20650" y="3453"/>
                    </a:lnTo>
                    <a:lnTo>
                      <a:pt x="17330" y="7171"/>
                    </a:lnTo>
                    <a:lnTo>
                      <a:pt x="14143" y="10956"/>
                    </a:lnTo>
                    <a:lnTo>
                      <a:pt x="11089" y="14807"/>
                    </a:lnTo>
                    <a:lnTo>
                      <a:pt x="8101" y="18725"/>
                    </a:lnTo>
                    <a:lnTo>
                      <a:pt x="5246" y="22708"/>
                    </a:lnTo>
                    <a:lnTo>
                      <a:pt x="2524" y="26559"/>
                    </a:lnTo>
                    <a:lnTo>
                      <a:pt x="1" y="30411"/>
                    </a:lnTo>
                    <a:lnTo>
                      <a:pt x="1993" y="31938"/>
                    </a:lnTo>
                    <a:lnTo>
                      <a:pt x="3984" y="33398"/>
                    </a:lnTo>
                    <a:lnTo>
                      <a:pt x="6109" y="34793"/>
                    </a:lnTo>
                    <a:lnTo>
                      <a:pt x="8300" y="36121"/>
                    </a:lnTo>
                    <a:lnTo>
                      <a:pt x="10558" y="37316"/>
                    </a:lnTo>
                    <a:lnTo>
                      <a:pt x="12815" y="38511"/>
                    </a:lnTo>
                    <a:lnTo>
                      <a:pt x="15139" y="39573"/>
                    </a:lnTo>
                    <a:lnTo>
                      <a:pt x="17529" y="40569"/>
                    </a:lnTo>
                    <a:lnTo>
                      <a:pt x="19986" y="41432"/>
                    </a:lnTo>
                    <a:lnTo>
                      <a:pt x="22443" y="42296"/>
                    </a:lnTo>
                    <a:lnTo>
                      <a:pt x="24900" y="43026"/>
                    </a:lnTo>
                    <a:lnTo>
                      <a:pt x="27423" y="43690"/>
                    </a:lnTo>
                    <a:lnTo>
                      <a:pt x="30012" y="44221"/>
                    </a:lnTo>
                    <a:lnTo>
                      <a:pt x="32535" y="44686"/>
                    </a:lnTo>
                    <a:lnTo>
                      <a:pt x="35125" y="45018"/>
                    </a:lnTo>
                    <a:lnTo>
                      <a:pt x="37648" y="45350"/>
                    </a:lnTo>
                    <a:lnTo>
                      <a:pt x="40237" y="45483"/>
                    </a:lnTo>
                    <a:lnTo>
                      <a:pt x="42827" y="45549"/>
                    </a:lnTo>
                    <a:lnTo>
                      <a:pt x="45350" y="45549"/>
                    </a:lnTo>
                    <a:lnTo>
                      <a:pt x="47939" y="45416"/>
                    </a:lnTo>
                    <a:lnTo>
                      <a:pt x="50462" y="45217"/>
                    </a:lnTo>
                    <a:lnTo>
                      <a:pt x="52986" y="44885"/>
                    </a:lnTo>
                    <a:lnTo>
                      <a:pt x="55442" y="44487"/>
                    </a:lnTo>
                    <a:lnTo>
                      <a:pt x="57899" y="43956"/>
                    </a:lnTo>
                    <a:lnTo>
                      <a:pt x="60289" y="43292"/>
                    </a:lnTo>
                    <a:lnTo>
                      <a:pt x="62680" y="42561"/>
                    </a:lnTo>
                    <a:lnTo>
                      <a:pt x="65003" y="41698"/>
                    </a:lnTo>
                    <a:lnTo>
                      <a:pt x="67261" y="40702"/>
                    </a:lnTo>
                    <a:lnTo>
                      <a:pt x="69518" y="39640"/>
                    </a:lnTo>
                    <a:lnTo>
                      <a:pt x="71643" y="38445"/>
                    </a:lnTo>
                    <a:lnTo>
                      <a:pt x="73768" y="37117"/>
                    </a:lnTo>
                    <a:lnTo>
                      <a:pt x="75760" y="35656"/>
                    </a:lnTo>
                    <a:lnTo>
                      <a:pt x="75361" y="32270"/>
                    </a:lnTo>
                    <a:lnTo>
                      <a:pt x="74764" y="28883"/>
                    </a:lnTo>
                    <a:lnTo>
                      <a:pt x="74166" y="25431"/>
                    </a:lnTo>
                    <a:lnTo>
                      <a:pt x="73370" y="21978"/>
                    </a:lnTo>
                    <a:lnTo>
                      <a:pt x="72440" y="18525"/>
                    </a:lnTo>
                    <a:lnTo>
                      <a:pt x="71444" y="15073"/>
                    </a:lnTo>
                    <a:lnTo>
                      <a:pt x="70315" y="11620"/>
                    </a:lnTo>
                    <a:lnTo>
                      <a:pt x="69054" y="8167"/>
                    </a:lnTo>
                    <a:lnTo>
                      <a:pt x="67659" y="8765"/>
                    </a:lnTo>
                    <a:lnTo>
                      <a:pt x="66265" y="9296"/>
                    </a:lnTo>
                    <a:lnTo>
                      <a:pt x="64804" y="9761"/>
                    </a:lnTo>
                    <a:lnTo>
                      <a:pt x="63410" y="10159"/>
                    </a:lnTo>
                    <a:lnTo>
                      <a:pt x="61949" y="10491"/>
                    </a:lnTo>
                    <a:lnTo>
                      <a:pt x="60488" y="10757"/>
                    </a:lnTo>
                    <a:lnTo>
                      <a:pt x="58961" y="11022"/>
                    </a:lnTo>
                    <a:lnTo>
                      <a:pt x="57501" y="11155"/>
                    </a:lnTo>
                    <a:lnTo>
                      <a:pt x="56040" y="11288"/>
                    </a:lnTo>
                    <a:lnTo>
                      <a:pt x="54513" y="11354"/>
                    </a:lnTo>
                    <a:lnTo>
                      <a:pt x="52986" y="11354"/>
                    </a:lnTo>
                    <a:lnTo>
                      <a:pt x="51525" y="11288"/>
                    </a:lnTo>
                    <a:lnTo>
                      <a:pt x="49998" y="11155"/>
                    </a:lnTo>
                    <a:lnTo>
                      <a:pt x="48537" y="11022"/>
                    </a:lnTo>
                    <a:lnTo>
                      <a:pt x="47010" y="10757"/>
                    </a:lnTo>
                    <a:lnTo>
                      <a:pt x="45549" y="10491"/>
                    </a:lnTo>
                    <a:lnTo>
                      <a:pt x="44088" y="10226"/>
                    </a:lnTo>
                    <a:lnTo>
                      <a:pt x="42561" y="9827"/>
                    </a:lnTo>
                    <a:lnTo>
                      <a:pt x="41100" y="9429"/>
                    </a:lnTo>
                    <a:lnTo>
                      <a:pt x="39706" y="8964"/>
                    </a:lnTo>
                    <a:lnTo>
                      <a:pt x="38245" y="8433"/>
                    </a:lnTo>
                    <a:lnTo>
                      <a:pt x="36851" y="7902"/>
                    </a:lnTo>
                    <a:lnTo>
                      <a:pt x="35457" y="7304"/>
                    </a:lnTo>
                    <a:lnTo>
                      <a:pt x="34062" y="6640"/>
                    </a:lnTo>
                    <a:lnTo>
                      <a:pt x="32668" y="5976"/>
                    </a:lnTo>
                    <a:lnTo>
                      <a:pt x="31340" y="5246"/>
                    </a:lnTo>
                    <a:lnTo>
                      <a:pt x="30079" y="4449"/>
                    </a:lnTo>
                    <a:lnTo>
                      <a:pt x="28751" y="3652"/>
                    </a:lnTo>
                    <a:lnTo>
                      <a:pt x="27489" y="2789"/>
                    </a:lnTo>
                    <a:lnTo>
                      <a:pt x="26294" y="1860"/>
                    </a:lnTo>
                    <a:lnTo>
                      <a:pt x="25099" y="930"/>
                    </a:lnTo>
                    <a:lnTo>
                      <a:pt x="2390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7" name="Google Shape;317;g34ed79b00d1_0_291"/>
              <p:cNvSpPr/>
              <p:nvPr/>
            </p:nvSpPr>
            <p:spPr>
              <a:xfrm>
                <a:off x="2565025" y="2533800"/>
                <a:ext cx="1894000" cy="1138750"/>
              </a:xfrm>
              <a:custGeom>
                <a:rect b="b" l="l" r="r" t="t"/>
                <a:pathLst>
                  <a:path extrusionOk="0" fill="none" h="45550" w="75760">
                    <a:moveTo>
                      <a:pt x="75760" y="35656"/>
                    </a:moveTo>
                    <a:lnTo>
                      <a:pt x="75760" y="35656"/>
                    </a:lnTo>
                    <a:lnTo>
                      <a:pt x="75361" y="32270"/>
                    </a:lnTo>
                    <a:lnTo>
                      <a:pt x="74764" y="28883"/>
                    </a:lnTo>
                    <a:lnTo>
                      <a:pt x="74166" y="25431"/>
                    </a:lnTo>
                    <a:lnTo>
                      <a:pt x="73370" y="21978"/>
                    </a:lnTo>
                    <a:lnTo>
                      <a:pt x="72440" y="18525"/>
                    </a:lnTo>
                    <a:lnTo>
                      <a:pt x="71444" y="15073"/>
                    </a:lnTo>
                    <a:lnTo>
                      <a:pt x="70315" y="11620"/>
                    </a:lnTo>
                    <a:lnTo>
                      <a:pt x="69054" y="8167"/>
                    </a:lnTo>
                    <a:lnTo>
                      <a:pt x="69054" y="8167"/>
                    </a:lnTo>
                    <a:lnTo>
                      <a:pt x="67659" y="8765"/>
                    </a:lnTo>
                    <a:lnTo>
                      <a:pt x="66265" y="9296"/>
                    </a:lnTo>
                    <a:lnTo>
                      <a:pt x="64804" y="9761"/>
                    </a:lnTo>
                    <a:lnTo>
                      <a:pt x="63410" y="10159"/>
                    </a:lnTo>
                    <a:lnTo>
                      <a:pt x="61949" y="10491"/>
                    </a:lnTo>
                    <a:lnTo>
                      <a:pt x="60488" y="10757"/>
                    </a:lnTo>
                    <a:lnTo>
                      <a:pt x="58961" y="11022"/>
                    </a:lnTo>
                    <a:lnTo>
                      <a:pt x="57501" y="11155"/>
                    </a:lnTo>
                    <a:lnTo>
                      <a:pt x="56040" y="11288"/>
                    </a:lnTo>
                    <a:lnTo>
                      <a:pt x="54513" y="11354"/>
                    </a:lnTo>
                    <a:lnTo>
                      <a:pt x="52986" y="11354"/>
                    </a:lnTo>
                    <a:lnTo>
                      <a:pt x="51525" y="11288"/>
                    </a:lnTo>
                    <a:lnTo>
                      <a:pt x="49998" y="11155"/>
                    </a:lnTo>
                    <a:lnTo>
                      <a:pt x="48537" y="11022"/>
                    </a:lnTo>
                    <a:lnTo>
                      <a:pt x="47010" y="10757"/>
                    </a:lnTo>
                    <a:lnTo>
                      <a:pt x="45549" y="10491"/>
                    </a:lnTo>
                    <a:lnTo>
                      <a:pt x="44088" y="10226"/>
                    </a:lnTo>
                    <a:lnTo>
                      <a:pt x="42561" y="9827"/>
                    </a:lnTo>
                    <a:lnTo>
                      <a:pt x="41100" y="9429"/>
                    </a:lnTo>
                    <a:lnTo>
                      <a:pt x="39706" y="8964"/>
                    </a:lnTo>
                    <a:lnTo>
                      <a:pt x="38245" y="8433"/>
                    </a:lnTo>
                    <a:lnTo>
                      <a:pt x="36851" y="7902"/>
                    </a:lnTo>
                    <a:lnTo>
                      <a:pt x="35457" y="7304"/>
                    </a:lnTo>
                    <a:lnTo>
                      <a:pt x="34062" y="6640"/>
                    </a:lnTo>
                    <a:lnTo>
                      <a:pt x="32668" y="5976"/>
                    </a:lnTo>
                    <a:lnTo>
                      <a:pt x="31340" y="5246"/>
                    </a:lnTo>
                    <a:lnTo>
                      <a:pt x="30079" y="4449"/>
                    </a:lnTo>
                    <a:lnTo>
                      <a:pt x="28751" y="3652"/>
                    </a:lnTo>
                    <a:lnTo>
                      <a:pt x="27489" y="2789"/>
                    </a:lnTo>
                    <a:lnTo>
                      <a:pt x="26294" y="1860"/>
                    </a:lnTo>
                    <a:lnTo>
                      <a:pt x="25099" y="930"/>
                    </a:lnTo>
                    <a:lnTo>
                      <a:pt x="23904" y="1"/>
                    </a:lnTo>
                    <a:lnTo>
                      <a:pt x="23904" y="1"/>
                    </a:lnTo>
                    <a:lnTo>
                      <a:pt x="20650" y="3453"/>
                    </a:lnTo>
                    <a:lnTo>
                      <a:pt x="17330" y="7171"/>
                    </a:lnTo>
                    <a:lnTo>
                      <a:pt x="14143" y="10956"/>
                    </a:lnTo>
                    <a:lnTo>
                      <a:pt x="11089" y="14807"/>
                    </a:lnTo>
                    <a:lnTo>
                      <a:pt x="8101" y="18725"/>
                    </a:lnTo>
                    <a:lnTo>
                      <a:pt x="5246" y="22708"/>
                    </a:lnTo>
                    <a:lnTo>
                      <a:pt x="2524" y="26559"/>
                    </a:lnTo>
                    <a:lnTo>
                      <a:pt x="1" y="30411"/>
                    </a:lnTo>
                    <a:lnTo>
                      <a:pt x="1" y="30411"/>
                    </a:lnTo>
                    <a:lnTo>
                      <a:pt x="1993" y="31938"/>
                    </a:lnTo>
                    <a:lnTo>
                      <a:pt x="3984" y="33398"/>
                    </a:lnTo>
                    <a:lnTo>
                      <a:pt x="6109" y="34793"/>
                    </a:lnTo>
                    <a:lnTo>
                      <a:pt x="8300" y="36121"/>
                    </a:lnTo>
                    <a:lnTo>
                      <a:pt x="10558" y="37316"/>
                    </a:lnTo>
                    <a:lnTo>
                      <a:pt x="12815" y="38511"/>
                    </a:lnTo>
                    <a:lnTo>
                      <a:pt x="15139" y="39573"/>
                    </a:lnTo>
                    <a:lnTo>
                      <a:pt x="17529" y="40569"/>
                    </a:lnTo>
                    <a:lnTo>
                      <a:pt x="19986" y="41432"/>
                    </a:lnTo>
                    <a:lnTo>
                      <a:pt x="22443" y="42296"/>
                    </a:lnTo>
                    <a:lnTo>
                      <a:pt x="24900" y="43026"/>
                    </a:lnTo>
                    <a:lnTo>
                      <a:pt x="27423" y="43690"/>
                    </a:lnTo>
                    <a:lnTo>
                      <a:pt x="30012" y="44221"/>
                    </a:lnTo>
                    <a:lnTo>
                      <a:pt x="32535" y="44686"/>
                    </a:lnTo>
                    <a:lnTo>
                      <a:pt x="35125" y="45018"/>
                    </a:lnTo>
                    <a:lnTo>
                      <a:pt x="37648" y="45350"/>
                    </a:lnTo>
                    <a:lnTo>
                      <a:pt x="40237" y="45483"/>
                    </a:lnTo>
                    <a:lnTo>
                      <a:pt x="42827" y="45549"/>
                    </a:lnTo>
                    <a:lnTo>
                      <a:pt x="45350" y="45549"/>
                    </a:lnTo>
                    <a:lnTo>
                      <a:pt x="47939" y="45416"/>
                    </a:lnTo>
                    <a:lnTo>
                      <a:pt x="50462" y="45217"/>
                    </a:lnTo>
                    <a:lnTo>
                      <a:pt x="52986" y="44885"/>
                    </a:lnTo>
                    <a:lnTo>
                      <a:pt x="55442" y="44487"/>
                    </a:lnTo>
                    <a:lnTo>
                      <a:pt x="57899" y="43956"/>
                    </a:lnTo>
                    <a:lnTo>
                      <a:pt x="60289" y="43292"/>
                    </a:lnTo>
                    <a:lnTo>
                      <a:pt x="62680" y="42561"/>
                    </a:lnTo>
                    <a:lnTo>
                      <a:pt x="65003" y="41698"/>
                    </a:lnTo>
                    <a:lnTo>
                      <a:pt x="67261" y="40702"/>
                    </a:lnTo>
                    <a:lnTo>
                      <a:pt x="69518" y="39640"/>
                    </a:lnTo>
                    <a:lnTo>
                      <a:pt x="71643" y="38445"/>
                    </a:lnTo>
                    <a:lnTo>
                      <a:pt x="73768" y="37117"/>
                    </a:lnTo>
                    <a:lnTo>
                      <a:pt x="75760" y="35656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8" name="Google Shape;318;g34ed79b00d1_0_291"/>
              <p:cNvSpPr/>
              <p:nvPr/>
            </p:nvSpPr>
            <p:spPr>
              <a:xfrm>
                <a:off x="1379850" y="1665650"/>
                <a:ext cx="903025" cy="2486600"/>
              </a:xfrm>
              <a:custGeom>
                <a:rect b="b" l="l" r="r" t="t"/>
                <a:pathLst>
                  <a:path extrusionOk="0" h="99464" w="36121">
                    <a:moveTo>
                      <a:pt x="17396" y="1"/>
                    </a:moveTo>
                    <a:lnTo>
                      <a:pt x="16267" y="1395"/>
                    </a:lnTo>
                    <a:lnTo>
                      <a:pt x="15139" y="2789"/>
                    </a:lnTo>
                    <a:lnTo>
                      <a:pt x="14076" y="4184"/>
                    </a:lnTo>
                    <a:lnTo>
                      <a:pt x="13080" y="5644"/>
                    </a:lnTo>
                    <a:lnTo>
                      <a:pt x="12084" y="7105"/>
                    </a:lnTo>
                    <a:lnTo>
                      <a:pt x="11155" y="8566"/>
                    </a:lnTo>
                    <a:lnTo>
                      <a:pt x="10225" y="10027"/>
                    </a:lnTo>
                    <a:lnTo>
                      <a:pt x="9362" y="11554"/>
                    </a:lnTo>
                    <a:lnTo>
                      <a:pt x="8565" y="13081"/>
                    </a:lnTo>
                    <a:lnTo>
                      <a:pt x="7768" y="14608"/>
                    </a:lnTo>
                    <a:lnTo>
                      <a:pt x="6972" y="16135"/>
                    </a:lnTo>
                    <a:lnTo>
                      <a:pt x="6308" y="17662"/>
                    </a:lnTo>
                    <a:lnTo>
                      <a:pt x="5644" y="19256"/>
                    </a:lnTo>
                    <a:lnTo>
                      <a:pt x="4980" y="20849"/>
                    </a:lnTo>
                    <a:lnTo>
                      <a:pt x="3851" y="24037"/>
                    </a:lnTo>
                    <a:lnTo>
                      <a:pt x="2789" y="27290"/>
                    </a:lnTo>
                    <a:lnTo>
                      <a:pt x="1992" y="30543"/>
                    </a:lnTo>
                    <a:lnTo>
                      <a:pt x="1262" y="33863"/>
                    </a:lnTo>
                    <a:lnTo>
                      <a:pt x="730" y="37183"/>
                    </a:lnTo>
                    <a:lnTo>
                      <a:pt x="332" y="40503"/>
                    </a:lnTo>
                    <a:lnTo>
                      <a:pt x="66" y="43823"/>
                    </a:lnTo>
                    <a:lnTo>
                      <a:pt x="0" y="47209"/>
                    </a:lnTo>
                    <a:lnTo>
                      <a:pt x="66" y="50529"/>
                    </a:lnTo>
                    <a:lnTo>
                      <a:pt x="266" y="53849"/>
                    </a:lnTo>
                    <a:lnTo>
                      <a:pt x="664" y="57169"/>
                    </a:lnTo>
                    <a:lnTo>
                      <a:pt x="1195" y="60489"/>
                    </a:lnTo>
                    <a:lnTo>
                      <a:pt x="1859" y="63809"/>
                    </a:lnTo>
                    <a:lnTo>
                      <a:pt x="2656" y="67062"/>
                    </a:lnTo>
                    <a:lnTo>
                      <a:pt x="3652" y="70316"/>
                    </a:lnTo>
                    <a:lnTo>
                      <a:pt x="4781" y="73503"/>
                    </a:lnTo>
                    <a:lnTo>
                      <a:pt x="6042" y="76623"/>
                    </a:lnTo>
                    <a:lnTo>
                      <a:pt x="6773" y="78150"/>
                    </a:lnTo>
                    <a:lnTo>
                      <a:pt x="7503" y="79678"/>
                    </a:lnTo>
                    <a:lnTo>
                      <a:pt x="8233" y="81205"/>
                    </a:lnTo>
                    <a:lnTo>
                      <a:pt x="9030" y="82732"/>
                    </a:lnTo>
                    <a:lnTo>
                      <a:pt x="9893" y="84259"/>
                    </a:lnTo>
                    <a:lnTo>
                      <a:pt x="10823" y="85720"/>
                    </a:lnTo>
                    <a:lnTo>
                      <a:pt x="11686" y="87180"/>
                    </a:lnTo>
                    <a:lnTo>
                      <a:pt x="12682" y="88641"/>
                    </a:lnTo>
                    <a:lnTo>
                      <a:pt x="13678" y="90036"/>
                    </a:lnTo>
                    <a:lnTo>
                      <a:pt x="14674" y="91430"/>
                    </a:lnTo>
                    <a:lnTo>
                      <a:pt x="15803" y="92824"/>
                    </a:lnTo>
                    <a:lnTo>
                      <a:pt x="16865" y="94219"/>
                    </a:lnTo>
                    <a:lnTo>
                      <a:pt x="17994" y="95546"/>
                    </a:lnTo>
                    <a:lnTo>
                      <a:pt x="19189" y="96874"/>
                    </a:lnTo>
                    <a:lnTo>
                      <a:pt x="20450" y="98202"/>
                    </a:lnTo>
                    <a:lnTo>
                      <a:pt x="21712" y="99464"/>
                    </a:lnTo>
                    <a:lnTo>
                      <a:pt x="22243" y="97339"/>
                    </a:lnTo>
                    <a:lnTo>
                      <a:pt x="22907" y="95215"/>
                    </a:lnTo>
                    <a:lnTo>
                      <a:pt x="23637" y="93090"/>
                    </a:lnTo>
                    <a:lnTo>
                      <a:pt x="24368" y="90965"/>
                    </a:lnTo>
                    <a:lnTo>
                      <a:pt x="25165" y="88907"/>
                    </a:lnTo>
                    <a:lnTo>
                      <a:pt x="26028" y="86782"/>
                    </a:lnTo>
                    <a:lnTo>
                      <a:pt x="26891" y="84657"/>
                    </a:lnTo>
                    <a:lnTo>
                      <a:pt x="27820" y="82599"/>
                    </a:lnTo>
                    <a:lnTo>
                      <a:pt x="29746" y="78482"/>
                    </a:lnTo>
                    <a:lnTo>
                      <a:pt x="31804" y="74432"/>
                    </a:lnTo>
                    <a:lnTo>
                      <a:pt x="33929" y="70515"/>
                    </a:lnTo>
                    <a:lnTo>
                      <a:pt x="36120" y="66730"/>
                    </a:lnTo>
                    <a:lnTo>
                      <a:pt x="34460" y="64937"/>
                    </a:lnTo>
                    <a:lnTo>
                      <a:pt x="32867" y="63145"/>
                    </a:lnTo>
                    <a:lnTo>
                      <a:pt x="31273" y="61285"/>
                    </a:lnTo>
                    <a:lnTo>
                      <a:pt x="29812" y="59360"/>
                    </a:lnTo>
                    <a:lnTo>
                      <a:pt x="28418" y="57434"/>
                    </a:lnTo>
                    <a:lnTo>
                      <a:pt x="27156" y="55442"/>
                    </a:lnTo>
                    <a:lnTo>
                      <a:pt x="25895" y="53384"/>
                    </a:lnTo>
                    <a:lnTo>
                      <a:pt x="24700" y="51392"/>
                    </a:lnTo>
                    <a:lnTo>
                      <a:pt x="23571" y="49268"/>
                    </a:lnTo>
                    <a:lnTo>
                      <a:pt x="22509" y="47209"/>
                    </a:lnTo>
                    <a:lnTo>
                      <a:pt x="21579" y="45085"/>
                    </a:lnTo>
                    <a:lnTo>
                      <a:pt x="20650" y="42960"/>
                    </a:lnTo>
                    <a:lnTo>
                      <a:pt x="19853" y="40769"/>
                    </a:lnTo>
                    <a:lnTo>
                      <a:pt x="19056" y="38578"/>
                    </a:lnTo>
                    <a:lnTo>
                      <a:pt x="18392" y="36386"/>
                    </a:lnTo>
                    <a:lnTo>
                      <a:pt x="17728" y="34195"/>
                    </a:lnTo>
                    <a:lnTo>
                      <a:pt x="17197" y="32004"/>
                    </a:lnTo>
                    <a:lnTo>
                      <a:pt x="16732" y="29813"/>
                    </a:lnTo>
                    <a:lnTo>
                      <a:pt x="16267" y="27622"/>
                    </a:lnTo>
                    <a:lnTo>
                      <a:pt x="15935" y="25364"/>
                    </a:lnTo>
                    <a:lnTo>
                      <a:pt x="15670" y="23173"/>
                    </a:lnTo>
                    <a:lnTo>
                      <a:pt x="15471" y="20982"/>
                    </a:lnTo>
                    <a:lnTo>
                      <a:pt x="15338" y="18791"/>
                    </a:lnTo>
                    <a:lnTo>
                      <a:pt x="15271" y="16600"/>
                    </a:lnTo>
                    <a:lnTo>
                      <a:pt x="15338" y="14475"/>
                    </a:lnTo>
                    <a:lnTo>
                      <a:pt x="15404" y="12351"/>
                    </a:lnTo>
                    <a:lnTo>
                      <a:pt x="15537" y="10226"/>
                    </a:lnTo>
                    <a:lnTo>
                      <a:pt x="15803" y="8101"/>
                    </a:lnTo>
                    <a:lnTo>
                      <a:pt x="16068" y="6043"/>
                    </a:lnTo>
                    <a:lnTo>
                      <a:pt x="16467" y="3985"/>
                    </a:lnTo>
                    <a:lnTo>
                      <a:pt x="16865" y="1993"/>
                    </a:lnTo>
                    <a:lnTo>
                      <a:pt x="1739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9" name="Google Shape;319;g34ed79b00d1_0_291"/>
              <p:cNvSpPr/>
              <p:nvPr/>
            </p:nvSpPr>
            <p:spPr>
              <a:xfrm>
                <a:off x="1379850" y="1665650"/>
                <a:ext cx="903025" cy="2486600"/>
              </a:xfrm>
              <a:custGeom>
                <a:rect b="b" l="l" r="r" t="t"/>
                <a:pathLst>
                  <a:path extrusionOk="0" fill="none" h="99464" w="36121">
                    <a:moveTo>
                      <a:pt x="36120" y="66730"/>
                    </a:moveTo>
                    <a:lnTo>
                      <a:pt x="36120" y="66730"/>
                    </a:lnTo>
                    <a:lnTo>
                      <a:pt x="34460" y="64937"/>
                    </a:lnTo>
                    <a:lnTo>
                      <a:pt x="32867" y="63145"/>
                    </a:lnTo>
                    <a:lnTo>
                      <a:pt x="31273" y="61285"/>
                    </a:lnTo>
                    <a:lnTo>
                      <a:pt x="29812" y="59360"/>
                    </a:lnTo>
                    <a:lnTo>
                      <a:pt x="28418" y="57434"/>
                    </a:lnTo>
                    <a:lnTo>
                      <a:pt x="27156" y="55442"/>
                    </a:lnTo>
                    <a:lnTo>
                      <a:pt x="25895" y="53384"/>
                    </a:lnTo>
                    <a:lnTo>
                      <a:pt x="24700" y="51392"/>
                    </a:lnTo>
                    <a:lnTo>
                      <a:pt x="23571" y="49268"/>
                    </a:lnTo>
                    <a:lnTo>
                      <a:pt x="22509" y="47209"/>
                    </a:lnTo>
                    <a:lnTo>
                      <a:pt x="21579" y="45085"/>
                    </a:lnTo>
                    <a:lnTo>
                      <a:pt x="20650" y="42960"/>
                    </a:lnTo>
                    <a:lnTo>
                      <a:pt x="19853" y="40769"/>
                    </a:lnTo>
                    <a:lnTo>
                      <a:pt x="19056" y="38578"/>
                    </a:lnTo>
                    <a:lnTo>
                      <a:pt x="18392" y="36386"/>
                    </a:lnTo>
                    <a:lnTo>
                      <a:pt x="17728" y="34195"/>
                    </a:lnTo>
                    <a:lnTo>
                      <a:pt x="17197" y="32004"/>
                    </a:lnTo>
                    <a:lnTo>
                      <a:pt x="16732" y="29813"/>
                    </a:lnTo>
                    <a:lnTo>
                      <a:pt x="16267" y="27622"/>
                    </a:lnTo>
                    <a:lnTo>
                      <a:pt x="15935" y="25364"/>
                    </a:lnTo>
                    <a:lnTo>
                      <a:pt x="15670" y="23173"/>
                    </a:lnTo>
                    <a:lnTo>
                      <a:pt x="15471" y="20982"/>
                    </a:lnTo>
                    <a:lnTo>
                      <a:pt x="15338" y="18791"/>
                    </a:lnTo>
                    <a:lnTo>
                      <a:pt x="15271" y="16600"/>
                    </a:lnTo>
                    <a:lnTo>
                      <a:pt x="15338" y="14475"/>
                    </a:lnTo>
                    <a:lnTo>
                      <a:pt x="15404" y="12351"/>
                    </a:lnTo>
                    <a:lnTo>
                      <a:pt x="15537" y="10226"/>
                    </a:lnTo>
                    <a:lnTo>
                      <a:pt x="15803" y="8101"/>
                    </a:lnTo>
                    <a:lnTo>
                      <a:pt x="16068" y="6043"/>
                    </a:lnTo>
                    <a:lnTo>
                      <a:pt x="16467" y="3985"/>
                    </a:lnTo>
                    <a:lnTo>
                      <a:pt x="16865" y="1993"/>
                    </a:lnTo>
                    <a:lnTo>
                      <a:pt x="17396" y="1"/>
                    </a:lnTo>
                    <a:lnTo>
                      <a:pt x="17396" y="1"/>
                    </a:lnTo>
                    <a:lnTo>
                      <a:pt x="16267" y="1395"/>
                    </a:lnTo>
                    <a:lnTo>
                      <a:pt x="15139" y="2789"/>
                    </a:lnTo>
                    <a:lnTo>
                      <a:pt x="14076" y="4184"/>
                    </a:lnTo>
                    <a:lnTo>
                      <a:pt x="13080" y="5644"/>
                    </a:lnTo>
                    <a:lnTo>
                      <a:pt x="12084" y="7105"/>
                    </a:lnTo>
                    <a:lnTo>
                      <a:pt x="11155" y="8566"/>
                    </a:lnTo>
                    <a:lnTo>
                      <a:pt x="10225" y="10027"/>
                    </a:lnTo>
                    <a:lnTo>
                      <a:pt x="9362" y="11554"/>
                    </a:lnTo>
                    <a:lnTo>
                      <a:pt x="8565" y="13081"/>
                    </a:lnTo>
                    <a:lnTo>
                      <a:pt x="7768" y="14608"/>
                    </a:lnTo>
                    <a:lnTo>
                      <a:pt x="6972" y="16135"/>
                    </a:lnTo>
                    <a:lnTo>
                      <a:pt x="6308" y="17662"/>
                    </a:lnTo>
                    <a:lnTo>
                      <a:pt x="5644" y="19256"/>
                    </a:lnTo>
                    <a:lnTo>
                      <a:pt x="4980" y="20849"/>
                    </a:lnTo>
                    <a:lnTo>
                      <a:pt x="3851" y="24037"/>
                    </a:lnTo>
                    <a:lnTo>
                      <a:pt x="2789" y="27290"/>
                    </a:lnTo>
                    <a:lnTo>
                      <a:pt x="1992" y="30543"/>
                    </a:lnTo>
                    <a:lnTo>
                      <a:pt x="1262" y="33863"/>
                    </a:lnTo>
                    <a:lnTo>
                      <a:pt x="730" y="37183"/>
                    </a:lnTo>
                    <a:lnTo>
                      <a:pt x="332" y="40503"/>
                    </a:lnTo>
                    <a:lnTo>
                      <a:pt x="66" y="43823"/>
                    </a:lnTo>
                    <a:lnTo>
                      <a:pt x="0" y="47209"/>
                    </a:lnTo>
                    <a:lnTo>
                      <a:pt x="66" y="50529"/>
                    </a:lnTo>
                    <a:lnTo>
                      <a:pt x="266" y="53849"/>
                    </a:lnTo>
                    <a:lnTo>
                      <a:pt x="664" y="57169"/>
                    </a:lnTo>
                    <a:lnTo>
                      <a:pt x="1195" y="60489"/>
                    </a:lnTo>
                    <a:lnTo>
                      <a:pt x="1859" y="63809"/>
                    </a:lnTo>
                    <a:lnTo>
                      <a:pt x="2656" y="67062"/>
                    </a:lnTo>
                    <a:lnTo>
                      <a:pt x="3652" y="70316"/>
                    </a:lnTo>
                    <a:lnTo>
                      <a:pt x="4781" y="73503"/>
                    </a:lnTo>
                    <a:lnTo>
                      <a:pt x="6042" y="76623"/>
                    </a:lnTo>
                    <a:lnTo>
                      <a:pt x="6773" y="78150"/>
                    </a:lnTo>
                    <a:lnTo>
                      <a:pt x="7503" y="79678"/>
                    </a:lnTo>
                    <a:lnTo>
                      <a:pt x="8233" y="81205"/>
                    </a:lnTo>
                    <a:lnTo>
                      <a:pt x="9030" y="82732"/>
                    </a:lnTo>
                    <a:lnTo>
                      <a:pt x="9893" y="84259"/>
                    </a:lnTo>
                    <a:lnTo>
                      <a:pt x="10823" y="85720"/>
                    </a:lnTo>
                    <a:lnTo>
                      <a:pt x="11686" y="87180"/>
                    </a:lnTo>
                    <a:lnTo>
                      <a:pt x="12682" y="88641"/>
                    </a:lnTo>
                    <a:lnTo>
                      <a:pt x="13678" y="90036"/>
                    </a:lnTo>
                    <a:lnTo>
                      <a:pt x="14674" y="91430"/>
                    </a:lnTo>
                    <a:lnTo>
                      <a:pt x="15803" y="92824"/>
                    </a:lnTo>
                    <a:lnTo>
                      <a:pt x="16865" y="94219"/>
                    </a:lnTo>
                    <a:lnTo>
                      <a:pt x="17994" y="95546"/>
                    </a:lnTo>
                    <a:lnTo>
                      <a:pt x="19189" y="96874"/>
                    </a:lnTo>
                    <a:lnTo>
                      <a:pt x="20450" y="98202"/>
                    </a:lnTo>
                    <a:lnTo>
                      <a:pt x="21712" y="99464"/>
                    </a:lnTo>
                    <a:lnTo>
                      <a:pt x="21712" y="99464"/>
                    </a:lnTo>
                    <a:lnTo>
                      <a:pt x="22243" y="97339"/>
                    </a:lnTo>
                    <a:lnTo>
                      <a:pt x="22907" y="95215"/>
                    </a:lnTo>
                    <a:lnTo>
                      <a:pt x="23637" y="93090"/>
                    </a:lnTo>
                    <a:lnTo>
                      <a:pt x="24368" y="90965"/>
                    </a:lnTo>
                    <a:lnTo>
                      <a:pt x="25165" y="88907"/>
                    </a:lnTo>
                    <a:lnTo>
                      <a:pt x="26028" y="86782"/>
                    </a:lnTo>
                    <a:lnTo>
                      <a:pt x="26891" y="84657"/>
                    </a:lnTo>
                    <a:lnTo>
                      <a:pt x="27820" y="82599"/>
                    </a:lnTo>
                    <a:lnTo>
                      <a:pt x="29746" y="78482"/>
                    </a:lnTo>
                    <a:lnTo>
                      <a:pt x="31804" y="74432"/>
                    </a:lnTo>
                    <a:lnTo>
                      <a:pt x="33929" y="70515"/>
                    </a:lnTo>
                    <a:lnTo>
                      <a:pt x="36120" y="6673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0" name="Google Shape;320;g34ed79b00d1_0_291"/>
              <p:cNvSpPr/>
              <p:nvPr/>
            </p:nvSpPr>
            <p:spPr>
              <a:xfrm>
                <a:off x="3318625" y="1974400"/>
                <a:ext cx="888100" cy="627475"/>
              </a:xfrm>
              <a:custGeom>
                <a:rect b="b" l="l" r="r" t="t"/>
                <a:pathLst>
                  <a:path extrusionOk="0" h="25099" w="35524">
                    <a:moveTo>
                      <a:pt x="20783" y="1"/>
                    </a:moveTo>
                    <a:lnTo>
                      <a:pt x="18260" y="1727"/>
                    </a:lnTo>
                    <a:lnTo>
                      <a:pt x="15737" y="3520"/>
                    </a:lnTo>
                    <a:lnTo>
                      <a:pt x="13148" y="5445"/>
                    </a:lnTo>
                    <a:lnTo>
                      <a:pt x="10558" y="7437"/>
                    </a:lnTo>
                    <a:lnTo>
                      <a:pt x="7902" y="9495"/>
                    </a:lnTo>
                    <a:lnTo>
                      <a:pt x="5313" y="11687"/>
                    </a:lnTo>
                    <a:lnTo>
                      <a:pt x="2657" y="13944"/>
                    </a:lnTo>
                    <a:lnTo>
                      <a:pt x="1" y="16334"/>
                    </a:lnTo>
                    <a:lnTo>
                      <a:pt x="1063" y="17131"/>
                    </a:lnTo>
                    <a:lnTo>
                      <a:pt x="2126" y="17928"/>
                    </a:lnTo>
                    <a:lnTo>
                      <a:pt x="3188" y="18725"/>
                    </a:lnTo>
                    <a:lnTo>
                      <a:pt x="4250" y="19389"/>
                    </a:lnTo>
                    <a:lnTo>
                      <a:pt x="5379" y="20053"/>
                    </a:lnTo>
                    <a:lnTo>
                      <a:pt x="6508" y="20717"/>
                    </a:lnTo>
                    <a:lnTo>
                      <a:pt x="7637" y="21314"/>
                    </a:lnTo>
                    <a:lnTo>
                      <a:pt x="8765" y="21845"/>
                    </a:lnTo>
                    <a:lnTo>
                      <a:pt x="9894" y="22310"/>
                    </a:lnTo>
                    <a:lnTo>
                      <a:pt x="11089" y="22775"/>
                    </a:lnTo>
                    <a:lnTo>
                      <a:pt x="12218" y="23173"/>
                    </a:lnTo>
                    <a:lnTo>
                      <a:pt x="13413" y="23572"/>
                    </a:lnTo>
                    <a:lnTo>
                      <a:pt x="14542" y="23904"/>
                    </a:lnTo>
                    <a:lnTo>
                      <a:pt x="15737" y="24169"/>
                    </a:lnTo>
                    <a:lnTo>
                      <a:pt x="18061" y="24634"/>
                    </a:lnTo>
                    <a:lnTo>
                      <a:pt x="20451" y="24966"/>
                    </a:lnTo>
                    <a:lnTo>
                      <a:pt x="22709" y="25099"/>
                    </a:lnTo>
                    <a:lnTo>
                      <a:pt x="25033" y="25099"/>
                    </a:lnTo>
                    <a:lnTo>
                      <a:pt x="26161" y="25032"/>
                    </a:lnTo>
                    <a:lnTo>
                      <a:pt x="27224" y="24900"/>
                    </a:lnTo>
                    <a:lnTo>
                      <a:pt x="28353" y="24767"/>
                    </a:lnTo>
                    <a:lnTo>
                      <a:pt x="29415" y="24568"/>
                    </a:lnTo>
                    <a:lnTo>
                      <a:pt x="30477" y="24302"/>
                    </a:lnTo>
                    <a:lnTo>
                      <a:pt x="31540" y="24103"/>
                    </a:lnTo>
                    <a:lnTo>
                      <a:pt x="32536" y="23771"/>
                    </a:lnTo>
                    <a:lnTo>
                      <a:pt x="33532" y="23439"/>
                    </a:lnTo>
                    <a:lnTo>
                      <a:pt x="34527" y="23040"/>
                    </a:lnTo>
                    <a:lnTo>
                      <a:pt x="35523" y="22642"/>
                    </a:lnTo>
                    <a:lnTo>
                      <a:pt x="33996" y="19654"/>
                    </a:lnTo>
                    <a:lnTo>
                      <a:pt x="32403" y="16666"/>
                    </a:lnTo>
                    <a:lnTo>
                      <a:pt x="30743" y="13745"/>
                    </a:lnTo>
                    <a:lnTo>
                      <a:pt x="28950" y="10890"/>
                    </a:lnTo>
                    <a:lnTo>
                      <a:pt x="27025" y="8035"/>
                    </a:lnTo>
                    <a:lnTo>
                      <a:pt x="25033" y="5312"/>
                    </a:lnTo>
                    <a:lnTo>
                      <a:pt x="22974" y="2657"/>
                    </a:lnTo>
                    <a:lnTo>
                      <a:pt x="2078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1" name="Google Shape;321;g34ed79b00d1_0_291"/>
              <p:cNvSpPr/>
              <p:nvPr/>
            </p:nvSpPr>
            <p:spPr>
              <a:xfrm>
                <a:off x="3318625" y="1974400"/>
                <a:ext cx="888100" cy="627475"/>
              </a:xfrm>
              <a:custGeom>
                <a:rect b="b" l="l" r="r" t="t"/>
                <a:pathLst>
                  <a:path extrusionOk="0" fill="none" h="25099" w="35524">
                    <a:moveTo>
                      <a:pt x="35523" y="22642"/>
                    </a:moveTo>
                    <a:lnTo>
                      <a:pt x="35523" y="22642"/>
                    </a:lnTo>
                    <a:lnTo>
                      <a:pt x="33996" y="19654"/>
                    </a:lnTo>
                    <a:lnTo>
                      <a:pt x="32403" y="16666"/>
                    </a:lnTo>
                    <a:lnTo>
                      <a:pt x="30743" y="13745"/>
                    </a:lnTo>
                    <a:lnTo>
                      <a:pt x="28950" y="10890"/>
                    </a:lnTo>
                    <a:lnTo>
                      <a:pt x="27025" y="8035"/>
                    </a:lnTo>
                    <a:lnTo>
                      <a:pt x="25033" y="5312"/>
                    </a:lnTo>
                    <a:lnTo>
                      <a:pt x="22974" y="2657"/>
                    </a:lnTo>
                    <a:lnTo>
                      <a:pt x="20783" y="1"/>
                    </a:lnTo>
                    <a:lnTo>
                      <a:pt x="20783" y="1"/>
                    </a:lnTo>
                    <a:lnTo>
                      <a:pt x="18260" y="1727"/>
                    </a:lnTo>
                    <a:lnTo>
                      <a:pt x="15737" y="3520"/>
                    </a:lnTo>
                    <a:lnTo>
                      <a:pt x="13148" y="5445"/>
                    </a:lnTo>
                    <a:lnTo>
                      <a:pt x="10558" y="7437"/>
                    </a:lnTo>
                    <a:lnTo>
                      <a:pt x="7902" y="9495"/>
                    </a:lnTo>
                    <a:lnTo>
                      <a:pt x="5313" y="11687"/>
                    </a:lnTo>
                    <a:lnTo>
                      <a:pt x="2657" y="13944"/>
                    </a:lnTo>
                    <a:lnTo>
                      <a:pt x="1" y="16334"/>
                    </a:lnTo>
                    <a:lnTo>
                      <a:pt x="1" y="16334"/>
                    </a:lnTo>
                    <a:lnTo>
                      <a:pt x="1063" y="17131"/>
                    </a:lnTo>
                    <a:lnTo>
                      <a:pt x="2126" y="17928"/>
                    </a:lnTo>
                    <a:lnTo>
                      <a:pt x="3188" y="18725"/>
                    </a:lnTo>
                    <a:lnTo>
                      <a:pt x="4250" y="19389"/>
                    </a:lnTo>
                    <a:lnTo>
                      <a:pt x="5379" y="20053"/>
                    </a:lnTo>
                    <a:lnTo>
                      <a:pt x="6508" y="20717"/>
                    </a:lnTo>
                    <a:lnTo>
                      <a:pt x="7637" y="21314"/>
                    </a:lnTo>
                    <a:lnTo>
                      <a:pt x="8765" y="21845"/>
                    </a:lnTo>
                    <a:lnTo>
                      <a:pt x="9894" y="22310"/>
                    </a:lnTo>
                    <a:lnTo>
                      <a:pt x="11089" y="22775"/>
                    </a:lnTo>
                    <a:lnTo>
                      <a:pt x="12218" y="23173"/>
                    </a:lnTo>
                    <a:lnTo>
                      <a:pt x="13413" y="23572"/>
                    </a:lnTo>
                    <a:lnTo>
                      <a:pt x="14542" y="23904"/>
                    </a:lnTo>
                    <a:lnTo>
                      <a:pt x="15737" y="24169"/>
                    </a:lnTo>
                    <a:lnTo>
                      <a:pt x="18061" y="24634"/>
                    </a:lnTo>
                    <a:lnTo>
                      <a:pt x="20451" y="24966"/>
                    </a:lnTo>
                    <a:lnTo>
                      <a:pt x="22709" y="25099"/>
                    </a:lnTo>
                    <a:lnTo>
                      <a:pt x="25033" y="25099"/>
                    </a:lnTo>
                    <a:lnTo>
                      <a:pt x="26161" y="25032"/>
                    </a:lnTo>
                    <a:lnTo>
                      <a:pt x="27224" y="24900"/>
                    </a:lnTo>
                    <a:lnTo>
                      <a:pt x="28353" y="24767"/>
                    </a:lnTo>
                    <a:lnTo>
                      <a:pt x="29415" y="24568"/>
                    </a:lnTo>
                    <a:lnTo>
                      <a:pt x="30477" y="24302"/>
                    </a:lnTo>
                    <a:lnTo>
                      <a:pt x="31540" y="24103"/>
                    </a:lnTo>
                    <a:lnTo>
                      <a:pt x="32536" y="23771"/>
                    </a:lnTo>
                    <a:lnTo>
                      <a:pt x="33532" y="23439"/>
                    </a:lnTo>
                    <a:lnTo>
                      <a:pt x="34527" y="23040"/>
                    </a:lnTo>
                    <a:lnTo>
                      <a:pt x="35523" y="22642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2" name="Google Shape;322;g34ed79b00d1_0_291"/>
              <p:cNvSpPr/>
              <p:nvPr/>
            </p:nvSpPr>
            <p:spPr>
              <a:xfrm>
                <a:off x="3302025" y="1225775"/>
                <a:ext cx="962800" cy="464800"/>
              </a:xfrm>
              <a:custGeom>
                <a:rect b="b" l="l" r="r" t="t"/>
                <a:pathLst>
                  <a:path extrusionOk="0" h="18592" w="38512">
                    <a:moveTo>
                      <a:pt x="12683" y="0"/>
                    </a:moveTo>
                    <a:lnTo>
                      <a:pt x="11421" y="67"/>
                    </a:lnTo>
                    <a:lnTo>
                      <a:pt x="10226" y="200"/>
                    </a:lnTo>
                    <a:lnTo>
                      <a:pt x="9031" y="332"/>
                    </a:lnTo>
                    <a:lnTo>
                      <a:pt x="7836" y="532"/>
                    </a:lnTo>
                    <a:lnTo>
                      <a:pt x="6707" y="797"/>
                    </a:lnTo>
                    <a:lnTo>
                      <a:pt x="5578" y="1063"/>
                    </a:lnTo>
                    <a:lnTo>
                      <a:pt x="4516" y="1328"/>
                    </a:lnTo>
                    <a:lnTo>
                      <a:pt x="3520" y="1727"/>
                    </a:lnTo>
                    <a:lnTo>
                      <a:pt x="2590" y="2059"/>
                    </a:lnTo>
                    <a:lnTo>
                      <a:pt x="1661" y="2457"/>
                    </a:lnTo>
                    <a:lnTo>
                      <a:pt x="798" y="2922"/>
                    </a:lnTo>
                    <a:lnTo>
                      <a:pt x="1" y="3387"/>
                    </a:lnTo>
                    <a:lnTo>
                      <a:pt x="3055" y="4781"/>
                    </a:lnTo>
                    <a:lnTo>
                      <a:pt x="6043" y="6375"/>
                    </a:lnTo>
                    <a:lnTo>
                      <a:pt x="8965" y="8034"/>
                    </a:lnTo>
                    <a:lnTo>
                      <a:pt x="11820" y="9894"/>
                    </a:lnTo>
                    <a:lnTo>
                      <a:pt x="14608" y="11886"/>
                    </a:lnTo>
                    <a:lnTo>
                      <a:pt x="17331" y="13944"/>
                    </a:lnTo>
                    <a:lnTo>
                      <a:pt x="19987" y="16201"/>
                    </a:lnTo>
                    <a:lnTo>
                      <a:pt x="22576" y="18592"/>
                    </a:lnTo>
                    <a:lnTo>
                      <a:pt x="24435" y="17264"/>
                    </a:lnTo>
                    <a:lnTo>
                      <a:pt x="26427" y="16002"/>
                    </a:lnTo>
                    <a:lnTo>
                      <a:pt x="28485" y="14741"/>
                    </a:lnTo>
                    <a:lnTo>
                      <a:pt x="30544" y="13545"/>
                    </a:lnTo>
                    <a:lnTo>
                      <a:pt x="32668" y="12417"/>
                    </a:lnTo>
                    <a:lnTo>
                      <a:pt x="34727" y="11354"/>
                    </a:lnTo>
                    <a:lnTo>
                      <a:pt x="36719" y="10491"/>
                    </a:lnTo>
                    <a:lnTo>
                      <a:pt x="38511" y="9761"/>
                    </a:lnTo>
                    <a:lnTo>
                      <a:pt x="37449" y="8632"/>
                    </a:lnTo>
                    <a:lnTo>
                      <a:pt x="36254" y="7636"/>
                    </a:lnTo>
                    <a:lnTo>
                      <a:pt x="35059" y="6707"/>
                    </a:lnTo>
                    <a:lnTo>
                      <a:pt x="33864" y="5843"/>
                    </a:lnTo>
                    <a:lnTo>
                      <a:pt x="32602" y="5047"/>
                    </a:lnTo>
                    <a:lnTo>
                      <a:pt x="31340" y="4316"/>
                    </a:lnTo>
                    <a:lnTo>
                      <a:pt x="30079" y="3652"/>
                    </a:lnTo>
                    <a:lnTo>
                      <a:pt x="28751" y="3055"/>
                    </a:lnTo>
                    <a:lnTo>
                      <a:pt x="27423" y="2524"/>
                    </a:lnTo>
                    <a:lnTo>
                      <a:pt x="26095" y="1992"/>
                    </a:lnTo>
                    <a:lnTo>
                      <a:pt x="24701" y="1594"/>
                    </a:lnTo>
                    <a:lnTo>
                      <a:pt x="23373" y="1196"/>
                    </a:lnTo>
                    <a:lnTo>
                      <a:pt x="22045" y="864"/>
                    </a:lnTo>
                    <a:lnTo>
                      <a:pt x="20650" y="598"/>
                    </a:lnTo>
                    <a:lnTo>
                      <a:pt x="19323" y="399"/>
                    </a:lnTo>
                    <a:lnTo>
                      <a:pt x="17928" y="200"/>
                    </a:lnTo>
                    <a:lnTo>
                      <a:pt x="16600" y="67"/>
                    </a:lnTo>
                    <a:lnTo>
                      <a:pt x="1527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3" name="Google Shape;323;g34ed79b00d1_0_291"/>
              <p:cNvSpPr/>
              <p:nvPr/>
            </p:nvSpPr>
            <p:spPr>
              <a:xfrm>
                <a:off x="3302025" y="1225775"/>
                <a:ext cx="962800" cy="464800"/>
              </a:xfrm>
              <a:custGeom>
                <a:rect b="b" l="l" r="r" t="t"/>
                <a:pathLst>
                  <a:path extrusionOk="0" fill="none" h="18592" w="38512">
                    <a:moveTo>
                      <a:pt x="22576" y="18592"/>
                    </a:moveTo>
                    <a:lnTo>
                      <a:pt x="22576" y="18592"/>
                    </a:lnTo>
                    <a:lnTo>
                      <a:pt x="24435" y="17264"/>
                    </a:lnTo>
                    <a:lnTo>
                      <a:pt x="26427" y="16002"/>
                    </a:lnTo>
                    <a:lnTo>
                      <a:pt x="28485" y="14741"/>
                    </a:lnTo>
                    <a:lnTo>
                      <a:pt x="30544" y="13545"/>
                    </a:lnTo>
                    <a:lnTo>
                      <a:pt x="32668" y="12417"/>
                    </a:lnTo>
                    <a:lnTo>
                      <a:pt x="34727" y="11354"/>
                    </a:lnTo>
                    <a:lnTo>
                      <a:pt x="36719" y="10491"/>
                    </a:lnTo>
                    <a:lnTo>
                      <a:pt x="38511" y="9761"/>
                    </a:lnTo>
                    <a:lnTo>
                      <a:pt x="38511" y="9761"/>
                    </a:lnTo>
                    <a:lnTo>
                      <a:pt x="37449" y="8632"/>
                    </a:lnTo>
                    <a:lnTo>
                      <a:pt x="36254" y="7636"/>
                    </a:lnTo>
                    <a:lnTo>
                      <a:pt x="35059" y="6707"/>
                    </a:lnTo>
                    <a:lnTo>
                      <a:pt x="33864" y="5843"/>
                    </a:lnTo>
                    <a:lnTo>
                      <a:pt x="32602" y="5047"/>
                    </a:lnTo>
                    <a:lnTo>
                      <a:pt x="31340" y="4316"/>
                    </a:lnTo>
                    <a:lnTo>
                      <a:pt x="30079" y="3652"/>
                    </a:lnTo>
                    <a:lnTo>
                      <a:pt x="28751" y="3055"/>
                    </a:lnTo>
                    <a:lnTo>
                      <a:pt x="27423" y="2524"/>
                    </a:lnTo>
                    <a:lnTo>
                      <a:pt x="26095" y="1992"/>
                    </a:lnTo>
                    <a:lnTo>
                      <a:pt x="24701" y="1594"/>
                    </a:lnTo>
                    <a:lnTo>
                      <a:pt x="23373" y="1196"/>
                    </a:lnTo>
                    <a:lnTo>
                      <a:pt x="22045" y="864"/>
                    </a:lnTo>
                    <a:lnTo>
                      <a:pt x="20650" y="598"/>
                    </a:lnTo>
                    <a:lnTo>
                      <a:pt x="19323" y="399"/>
                    </a:lnTo>
                    <a:lnTo>
                      <a:pt x="17928" y="200"/>
                    </a:lnTo>
                    <a:lnTo>
                      <a:pt x="16600" y="67"/>
                    </a:lnTo>
                    <a:lnTo>
                      <a:pt x="15272" y="0"/>
                    </a:lnTo>
                    <a:lnTo>
                      <a:pt x="14011" y="0"/>
                    </a:lnTo>
                    <a:lnTo>
                      <a:pt x="12683" y="0"/>
                    </a:lnTo>
                    <a:lnTo>
                      <a:pt x="11421" y="67"/>
                    </a:lnTo>
                    <a:lnTo>
                      <a:pt x="10226" y="200"/>
                    </a:lnTo>
                    <a:lnTo>
                      <a:pt x="9031" y="332"/>
                    </a:lnTo>
                    <a:lnTo>
                      <a:pt x="7836" y="532"/>
                    </a:lnTo>
                    <a:lnTo>
                      <a:pt x="6707" y="797"/>
                    </a:lnTo>
                    <a:lnTo>
                      <a:pt x="5578" y="1063"/>
                    </a:lnTo>
                    <a:lnTo>
                      <a:pt x="4516" y="1328"/>
                    </a:lnTo>
                    <a:lnTo>
                      <a:pt x="3520" y="1727"/>
                    </a:lnTo>
                    <a:lnTo>
                      <a:pt x="2590" y="2059"/>
                    </a:lnTo>
                    <a:lnTo>
                      <a:pt x="1661" y="2457"/>
                    </a:lnTo>
                    <a:lnTo>
                      <a:pt x="798" y="2922"/>
                    </a:lnTo>
                    <a:lnTo>
                      <a:pt x="1" y="3387"/>
                    </a:lnTo>
                    <a:lnTo>
                      <a:pt x="1" y="3387"/>
                    </a:lnTo>
                    <a:lnTo>
                      <a:pt x="3055" y="4781"/>
                    </a:lnTo>
                    <a:lnTo>
                      <a:pt x="6043" y="6375"/>
                    </a:lnTo>
                    <a:lnTo>
                      <a:pt x="8965" y="8034"/>
                    </a:lnTo>
                    <a:lnTo>
                      <a:pt x="11820" y="9894"/>
                    </a:lnTo>
                    <a:lnTo>
                      <a:pt x="14608" y="11886"/>
                    </a:lnTo>
                    <a:lnTo>
                      <a:pt x="17331" y="13944"/>
                    </a:lnTo>
                    <a:lnTo>
                      <a:pt x="19987" y="16201"/>
                    </a:lnTo>
                    <a:lnTo>
                      <a:pt x="22576" y="18592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4" name="Google Shape;324;g34ed79b00d1_0_291"/>
              <p:cNvSpPr/>
              <p:nvPr/>
            </p:nvSpPr>
            <p:spPr>
              <a:xfrm>
                <a:off x="2108550" y="3483275"/>
                <a:ext cx="2365425" cy="1201825"/>
              </a:xfrm>
              <a:custGeom>
                <a:rect b="b" l="l" r="r" t="t"/>
                <a:pathLst>
                  <a:path extrusionOk="0" h="48073" w="94617">
                    <a:moveTo>
                      <a:pt x="13612" y="1"/>
                    </a:moveTo>
                    <a:lnTo>
                      <a:pt x="11952" y="2856"/>
                    </a:lnTo>
                    <a:lnTo>
                      <a:pt x="10425" y="5645"/>
                    </a:lnTo>
                    <a:lnTo>
                      <a:pt x="9097" y="8367"/>
                    </a:lnTo>
                    <a:lnTo>
                      <a:pt x="7835" y="10956"/>
                    </a:lnTo>
                    <a:lnTo>
                      <a:pt x="6706" y="13413"/>
                    </a:lnTo>
                    <a:lnTo>
                      <a:pt x="5644" y="15803"/>
                    </a:lnTo>
                    <a:lnTo>
                      <a:pt x="4715" y="18061"/>
                    </a:lnTo>
                    <a:lnTo>
                      <a:pt x="3851" y="20186"/>
                    </a:lnTo>
                    <a:lnTo>
                      <a:pt x="3121" y="22244"/>
                    </a:lnTo>
                    <a:lnTo>
                      <a:pt x="2457" y="24169"/>
                    </a:lnTo>
                    <a:lnTo>
                      <a:pt x="1859" y="25962"/>
                    </a:lnTo>
                    <a:lnTo>
                      <a:pt x="1395" y="27688"/>
                    </a:lnTo>
                    <a:lnTo>
                      <a:pt x="598" y="30743"/>
                    </a:lnTo>
                    <a:lnTo>
                      <a:pt x="0" y="33266"/>
                    </a:lnTo>
                    <a:lnTo>
                      <a:pt x="2590" y="35125"/>
                    </a:lnTo>
                    <a:lnTo>
                      <a:pt x="5179" y="36785"/>
                    </a:lnTo>
                    <a:lnTo>
                      <a:pt x="7835" y="38378"/>
                    </a:lnTo>
                    <a:lnTo>
                      <a:pt x="10558" y="39906"/>
                    </a:lnTo>
                    <a:lnTo>
                      <a:pt x="13280" y="41234"/>
                    </a:lnTo>
                    <a:lnTo>
                      <a:pt x="16135" y="42495"/>
                    </a:lnTo>
                    <a:lnTo>
                      <a:pt x="18924" y="43557"/>
                    </a:lnTo>
                    <a:lnTo>
                      <a:pt x="21779" y="44553"/>
                    </a:lnTo>
                    <a:lnTo>
                      <a:pt x="24700" y="45417"/>
                    </a:lnTo>
                    <a:lnTo>
                      <a:pt x="27622" y="46147"/>
                    </a:lnTo>
                    <a:lnTo>
                      <a:pt x="30543" y="46811"/>
                    </a:lnTo>
                    <a:lnTo>
                      <a:pt x="33531" y="47276"/>
                    </a:lnTo>
                    <a:lnTo>
                      <a:pt x="36519" y="47674"/>
                    </a:lnTo>
                    <a:lnTo>
                      <a:pt x="39507" y="47940"/>
                    </a:lnTo>
                    <a:lnTo>
                      <a:pt x="42495" y="48072"/>
                    </a:lnTo>
                    <a:lnTo>
                      <a:pt x="45482" y="48072"/>
                    </a:lnTo>
                    <a:lnTo>
                      <a:pt x="48470" y="47940"/>
                    </a:lnTo>
                    <a:lnTo>
                      <a:pt x="51458" y="47674"/>
                    </a:lnTo>
                    <a:lnTo>
                      <a:pt x="54446" y="47342"/>
                    </a:lnTo>
                    <a:lnTo>
                      <a:pt x="57434" y="46877"/>
                    </a:lnTo>
                    <a:lnTo>
                      <a:pt x="60355" y="46280"/>
                    </a:lnTo>
                    <a:lnTo>
                      <a:pt x="63277" y="45549"/>
                    </a:lnTo>
                    <a:lnTo>
                      <a:pt x="66198" y="44686"/>
                    </a:lnTo>
                    <a:lnTo>
                      <a:pt x="69053" y="43757"/>
                    </a:lnTo>
                    <a:lnTo>
                      <a:pt x="71909" y="42628"/>
                    </a:lnTo>
                    <a:lnTo>
                      <a:pt x="74697" y="41433"/>
                    </a:lnTo>
                    <a:lnTo>
                      <a:pt x="77486" y="40105"/>
                    </a:lnTo>
                    <a:lnTo>
                      <a:pt x="80142" y="38644"/>
                    </a:lnTo>
                    <a:lnTo>
                      <a:pt x="82864" y="37051"/>
                    </a:lnTo>
                    <a:lnTo>
                      <a:pt x="85454" y="35391"/>
                    </a:lnTo>
                    <a:lnTo>
                      <a:pt x="87977" y="33531"/>
                    </a:lnTo>
                    <a:lnTo>
                      <a:pt x="90500" y="31606"/>
                    </a:lnTo>
                    <a:lnTo>
                      <a:pt x="90965" y="30344"/>
                    </a:lnTo>
                    <a:lnTo>
                      <a:pt x="91429" y="29083"/>
                    </a:lnTo>
                    <a:lnTo>
                      <a:pt x="91894" y="27755"/>
                    </a:lnTo>
                    <a:lnTo>
                      <a:pt x="92292" y="26361"/>
                    </a:lnTo>
                    <a:lnTo>
                      <a:pt x="92956" y="23572"/>
                    </a:lnTo>
                    <a:lnTo>
                      <a:pt x="93554" y="20650"/>
                    </a:lnTo>
                    <a:lnTo>
                      <a:pt x="94019" y="17596"/>
                    </a:lnTo>
                    <a:lnTo>
                      <a:pt x="94351" y="14409"/>
                    </a:lnTo>
                    <a:lnTo>
                      <a:pt x="94550" y="11222"/>
                    </a:lnTo>
                    <a:lnTo>
                      <a:pt x="94616" y="7836"/>
                    </a:lnTo>
                    <a:lnTo>
                      <a:pt x="92226" y="9164"/>
                    </a:lnTo>
                    <a:lnTo>
                      <a:pt x="89769" y="10425"/>
                    </a:lnTo>
                    <a:lnTo>
                      <a:pt x="87313" y="11488"/>
                    </a:lnTo>
                    <a:lnTo>
                      <a:pt x="84790" y="12484"/>
                    </a:lnTo>
                    <a:lnTo>
                      <a:pt x="82267" y="13347"/>
                    </a:lnTo>
                    <a:lnTo>
                      <a:pt x="79677" y="14143"/>
                    </a:lnTo>
                    <a:lnTo>
                      <a:pt x="77088" y="14741"/>
                    </a:lnTo>
                    <a:lnTo>
                      <a:pt x="74432" y="15272"/>
                    </a:lnTo>
                    <a:lnTo>
                      <a:pt x="71776" y="15737"/>
                    </a:lnTo>
                    <a:lnTo>
                      <a:pt x="69053" y="16069"/>
                    </a:lnTo>
                    <a:lnTo>
                      <a:pt x="66398" y="16268"/>
                    </a:lnTo>
                    <a:lnTo>
                      <a:pt x="63675" y="16401"/>
                    </a:lnTo>
                    <a:lnTo>
                      <a:pt x="60953" y="16401"/>
                    </a:lnTo>
                    <a:lnTo>
                      <a:pt x="58231" y="16335"/>
                    </a:lnTo>
                    <a:lnTo>
                      <a:pt x="55508" y="16135"/>
                    </a:lnTo>
                    <a:lnTo>
                      <a:pt x="52786" y="15870"/>
                    </a:lnTo>
                    <a:lnTo>
                      <a:pt x="50064" y="15538"/>
                    </a:lnTo>
                    <a:lnTo>
                      <a:pt x="47408" y="15073"/>
                    </a:lnTo>
                    <a:lnTo>
                      <a:pt x="44752" y="14542"/>
                    </a:lnTo>
                    <a:lnTo>
                      <a:pt x="42096" y="13878"/>
                    </a:lnTo>
                    <a:lnTo>
                      <a:pt x="39440" y="13147"/>
                    </a:lnTo>
                    <a:lnTo>
                      <a:pt x="36851" y="12351"/>
                    </a:lnTo>
                    <a:lnTo>
                      <a:pt x="34328" y="11488"/>
                    </a:lnTo>
                    <a:lnTo>
                      <a:pt x="31805" y="10492"/>
                    </a:lnTo>
                    <a:lnTo>
                      <a:pt x="29348" y="9429"/>
                    </a:lnTo>
                    <a:lnTo>
                      <a:pt x="26891" y="8300"/>
                    </a:lnTo>
                    <a:lnTo>
                      <a:pt x="24567" y="7105"/>
                    </a:lnTo>
                    <a:lnTo>
                      <a:pt x="22243" y="5844"/>
                    </a:lnTo>
                    <a:lnTo>
                      <a:pt x="19986" y="4449"/>
                    </a:lnTo>
                    <a:lnTo>
                      <a:pt x="17795" y="3055"/>
                    </a:lnTo>
                    <a:lnTo>
                      <a:pt x="15670" y="1528"/>
                    </a:lnTo>
                    <a:lnTo>
                      <a:pt x="1361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5" name="Google Shape;325;g34ed79b00d1_0_291"/>
              <p:cNvSpPr/>
              <p:nvPr/>
            </p:nvSpPr>
            <p:spPr>
              <a:xfrm>
                <a:off x="2108550" y="3483275"/>
                <a:ext cx="2365425" cy="1201825"/>
              </a:xfrm>
              <a:custGeom>
                <a:rect b="b" l="l" r="r" t="t"/>
                <a:pathLst>
                  <a:path extrusionOk="0" fill="none" h="48073" w="94617">
                    <a:moveTo>
                      <a:pt x="13612" y="1"/>
                    </a:moveTo>
                    <a:lnTo>
                      <a:pt x="13612" y="1"/>
                    </a:lnTo>
                    <a:lnTo>
                      <a:pt x="11952" y="2856"/>
                    </a:lnTo>
                    <a:lnTo>
                      <a:pt x="10425" y="5645"/>
                    </a:lnTo>
                    <a:lnTo>
                      <a:pt x="9097" y="8367"/>
                    </a:lnTo>
                    <a:lnTo>
                      <a:pt x="7835" y="10956"/>
                    </a:lnTo>
                    <a:lnTo>
                      <a:pt x="6706" y="13413"/>
                    </a:lnTo>
                    <a:lnTo>
                      <a:pt x="5644" y="15803"/>
                    </a:lnTo>
                    <a:lnTo>
                      <a:pt x="4715" y="18061"/>
                    </a:lnTo>
                    <a:lnTo>
                      <a:pt x="3851" y="20186"/>
                    </a:lnTo>
                    <a:lnTo>
                      <a:pt x="3121" y="22244"/>
                    </a:lnTo>
                    <a:lnTo>
                      <a:pt x="2457" y="24169"/>
                    </a:lnTo>
                    <a:lnTo>
                      <a:pt x="1859" y="25962"/>
                    </a:lnTo>
                    <a:lnTo>
                      <a:pt x="1395" y="27688"/>
                    </a:lnTo>
                    <a:lnTo>
                      <a:pt x="598" y="30743"/>
                    </a:lnTo>
                    <a:lnTo>
                      <a:pt x="0" y="33266"/>
                    </a:lnTo>
                    <a:lnTo>
                      <a:pt x="0" y="33266"/>
                    </a:lnTo>
                    <a:lnTo>
                      <a:pt x="2590" y="35125"/>
                    </a:lnTo>
                    <a:lnTo>
                      <a:pt x="5179" y="36785"/>
                    </a:lnTo>
                    <a:lnTo>
                      <a:pt x="7835" y="38378"/>
                    </a:lnTo>
                    <a:lnTo>
                      <a:pt x="10558" y="39906"/>
                    </a:lnTo>
                    <a:lnTo>
                      <a:pt x="13280" y="41234"/>
                    </a:lnTo>
                    <a:lnTo>
                      <a:pt x="16135" y="42495"/>
                    </a:lnTo>
                    <a:lnTo>
                      <a:pt x="18924" y="43557"/>
                    </a:lnTo>
                    <a:lnTo>
                      <a:pt x="21779" y="44553"/>
                    </a:lnTo>
                    <a:lnTo>
                      <a:pt x="24700" y="45417"/>
                    </a:lnTo>
                    <a:lnTo>
                      <a:pt x="27622" y="46147"/>
                    </a:lnTo>
                    <a:lnTo>
                      <a:pt x="30543" y="46811"/>
                    </a:lnTo>
                    <a:lnTo>
                      <a:pt x="33531" y="47276"/>
                    </a:lnTo>
                    <a:lnTo>
                      <a:pt x="36519" y="47674"/>
                    </a:lnTo>
                    <a:lnTo>
                      <a:pt x="39507" y="47940"/>
                    </a:lnTo>
                    <a:lnTo>
                      <a:pt x="42495" y="48072"/>
                    </a:lnTo>
                    <a:lnTo>
                      <a:pt x="45482" y="48072"/>
                    </a:lnTo>
                    <a:lnTo>
                      <a:pt x="48470" y="47940"/>
                    </a:lnTo>
                    <a:lnTo>
                      <a:pt x="51458" y="47674"/>
                    </a:lnTo>
                    <a:lnTo>
                      <a:pt x="54446" y="47342"/>
                    </a:lnTo>
                    <a:lnTo>
                      <a:pt x="57434" y="46877"/>
                    </a:lnTo>
                    <a:lnTo>
                      <a:pt x="60355" y="46280"/>
                    </a:lnTo>
                    <a:lnTo>
                      <a:pt x="63277" y="45549"/>
                    </a:lnTo>
                    <a:lnTo>
                      <a:pt x="66198" y="44686"/>
                    </a:lnTo>
                    <a:lnTo>
                      <a:pt x="69053" y="43757"/>
                    </a:lnTo>
                    <a:lnTo>
                      <a:pt x="71909" y="42628"/>
                    </a:lnTo>
                    <a:lnTo>
                      <a:pt x="74697" y="41433"/>
                    </a:lnTo>
                    <a:lnTo>
                      <a:pt x="77486" y="40105"/>
                    </a:lnTo>
                    <a:lnTo>
                      <a:pt x="80142" y="38644"/>
                    </a:lnTo>
                    <a:lnTo>
                      <a:pt x="82864" y="37051"/>
                    </a:lnTo>
                    <a:lnTo>
                      <a:pt x="85454" y="35391"/>
                    </a:lnTo>
                    <a:lnTo>
                      <a:pt x="87977" y="33531"/>
                    </a:lnTo>
                    <a:lnTo>
                      <a:pt x="90500" y="31606"/>
                    </a:lnTo>
                    <a:lnTo>
                      <a:pt x="90500" y="31606"/>
                    </a:lnTo>
                    <a:lnTo>
                      <a:pt x="90965" y="30344"/>
                    </a:lnTo>
                    <a:lnTo>
                      <a:pt x="91429" y="29083"/>
                    </a:lnTo>
                    <a:lnTo>
                      <a:pt x="91894" y="27755"/>
                    </a:lnTo>
                    <a:lnTo>
                      <a:pt x="92292" y="26361"/>
                    </a:lnTo>
                    <a:lnTo>
                      <a:pt x="92956" y="23572"/>
                    </a:lnTo>
                    <a:lnTo>
                      <a:pt x="93554" y="20650"/>
                    </a:lnTo>
                    <a:lnTo>
                      <a:pt x="94019" y="17596"/>
                    </a:lnTo>
                    <a:lnTo>
                      <a:pt x="94351" y="14409"/>
                    </a:lnTo>
                    <a:lnTo>
                      <a:pt x="94550" y="11222"/>
                    </a:lnTo>
                    <a:lnTo>
                      <a:pt x="94616" y="7836"/>
                    </a:lnTo>
                    <a:lnTo>
                      <a:pt x="94616" y="7836"/>
                    </a:lnTo>
                    <a:lnTo>
                      <a:pt x="92226" y="9164"/>
                    </a:lnTo>
                    <a:lnTo>
                      <a:pt x="89769" y="10425"/>
                    </a:lnTo>
                    <a:lnTo>
                      <a:pt x="87313" y="11488"/>
                    </a:lnTo>
                    <a:lnTo>
                      <a:pt x="84790" y="12484"/>
                    </a:lnTo>
                    <a:lnTo>
                      <a:pt x="82267" y="13347"/>
                    </a:lnTo>
                    <a:lnTo>
                      <a:pt x="79677" y="14143"/>
                    </a:lnTo>
                    <a:lnTo>
                      <a:pt x="77088" y="14741"/>
                    </a:lnTo>
                    <a:lnTo>
                      <a:pt x="74432" y="15272"/>
                    </a:lnTo>
                    <a:lnTo>
                      <a:pt x="71776" y="15737"/>
                    </a:lnTo>
                    <a:lnTo>
                      <a:pt x="69053" y="16069"/>
                    </a:lnTo>
                    <a:lnTo>
                      <a:pt x="66398" y="16268"/>
                    </a:lnTo>
                    <a:lnTo>
                      <a:pt x="63675" y="16401"/>
                    </a:lnTo>
                    <a:lnTo>
                      <a:pt x="60953" y="16401"/>
                    </a:lnTo>
                    <a:lnTo>
                      <a:pt x="58231" y="16335"/>
                    </a:lnTo>
                    <a:lnTo>
                      <a:pt x="55508" y="16135"/>
                    </a:lnTo>
                    <a:lnTo>
                      <a:pt x="52786" y="15870"/>
                    </a:lnTo>
                    <a:lnTo>
                      <a:pt x="50064" y="15538"/>
                    </a:lnTo>
                    <a:lnTo>
                      <a:pt x="47408" y="15073"/>
                    </a:lnTo>
                    <a:lnTo>
                      <a:pt x="44752" y="14542"/>
                    </a:lnTo>
                    <a:lnTo>
                      <a:pt x="42096" y="13878"/>
                    </a:lnTo>
                    <a:lnTo>
                      <a:pt x="39440" y="13147"/>
                    </a:lnTo>
                    <a:lnTo>
                      <a:pt x="36851" y="12351"/>
                    </a:lnTo>
                    <a:lnTo>
                      <a:pt x="34328" y="11488"/>
                    </a:lnTo>
                    <a:lnTo>
                      <a:pt x="31805" y="10492"/>
                    </a:lnTo>
                    <a:lnTo>
                      <a:pt x="29348" y="9429"/>
                    </a:lnTo>
                    <a:lnTo>
                      <a:pt x="26891" y="8300"/>
                    </a:lnTo>
                    <a:lnTo>
                      <a:pt x="24567" y="7105"/>
                    </a:lnTo>
                    <a:lnTo>
                      <a:pt x="22243" y="5844"/>
                    </a:lnTo>
                    <a:lnTo>
                      <a:pt x="19986" y="4449"/>
                    </a:lnTo>
                    <a:lnTo>
                      <a:pt x="17795" y="3055"/>
                    </a:lnTo>
                    <a:lnTo>
                      <a:pt x="15670" y="1528"/>
                    </a:lnTo>
                    <a:lnTo>
                      <a:pt x="13612" y="1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6" name="Google Shape;326;g34ed79b00d1_0_291"/>
              <p:cNvSpPr/>
              <p:nvPr/>
            </p:nvSpPr>
            <p:spPr>
              <a:xfrm>
                <a:off x="4020775" y="1635775"/>
                <a:ext cx="501325" cy="773550"/>
              </a:xfrm>
              <a:custGeom>
                <a:rect b="b" l="l" r="r" t="t"/>
                <a:pathLst>
                  <a:path extrusionOk="0" h="30942" w="20053">
                    <a:moveTo>
                      <a:pt x="14940" y="1"/>
                    </a:moveTo>
                    <a:lnTo>
                      <a:pt x="13347" y="598"/>
                    </a:lnTo>
                    <a:lnTo>
                      <a:pt x="11488" y="1461"/>
                    </a:lnTo>
                    <a:lnTo>
                      <a:pt x="9429" y="2524"/>
                    </a:lnTo>
                    <a:lnTo>
                      <a:pt x="7305" y="3719"/>
                    </a:lnTo>
                    <a:lnTo>
                      <a:pt x="5246" y="5047"/>
                    </a:lnTo>
                    <a:lnTo>
                      <a:pt x="3254" y="6308"/>
                    </a:lnTo>
                    <a:lnTo>
                      <a:pt x="1462" y="7570"/>
                    </a:lnTo>
                    <a:lnTo>
                      <a:pt x="1" y="8765"/>
                    </a:lnTo>
                    <a:lnTo>
                      <a:pt x="2059" y="11222"/>
                    </a:lnTo>
                    <a:lnTo>
                      <a:pt x="4051" y="13811"/>
                    </a:lnTo>
                    <a:lnTo>
                      <a:pt x="5977" y="16467"/>
                    </a:lnTo>
                    <a:lnTo>
                      <a:pt x="7836" y="19189"/>
                    </a:lnTo>
                    <a:lnTo>
                      <a:pt x="9695" y="22044"/>
                    </a:lnTo>
                    <a:lnTo>
                      <a:pt x="11421" y="24966"/>
                    </a:lnTo>
                    <a:lnTo>
                      <a:pt x="13081" y="27954"/>
                    </a:lnTo>
                    <a:lnTo>
                      <a:pt x="14608" y="30942"/>
                    </a:lnTo>
                    <a:lnTo>
                      <a:pt x="15339" y="30145"/>
                    </a:lnTo>
                    <a:lnTo>
                      <a:pt x="16003" y="29348"/>
                    </a:lnTo>
                    <a:lnTo>
                      <a:pt x="16600" y="28419"/>
                    </a:lnTo>
                    <a:lnTo>
                      <a:pt x="17198" y="27555"/>
                    </a:lnTo>
                    <a:lnTo>
                      <a:pt x="17729" y="26626"/>
                    </a:lnTo>
                    <a:lnTo>
                      <a:pt x="18127" y="25696"/>
                    </a:lnTo>
                    <a:lnTo>
                      <a:pt x="18526" y="24700"/>
                    </a:lnTo>
                    <a:lnTo>
                      <a:pt x="18924" y="23704"/>
                    </a:lnTo>
                    <a:lnTo>
                      <a:pt x="19190" y="22708"/>
                    </a:lnTo>
                    <a:lnTo>
                      <a:pt x="19455" y="21712"/>
                    </a:lnTo>
                    <a:lnTo>
                      <a:pt x="19655" y="20650"/>
                    </a:lnTo>
                    <a:lnTo>
                      <a:pt x="19854" y="19654"/>
                    </a:lnTo>
                    <a:lnTo>
                      <a:pt x="19987" y="18592"/>
                    </a:lnTo>
                    <a:lnTo>
                      <a:pt x="20053" y="17529"/>
                    </a:lnTo>
                    <a:lnTo>
                      <a:pt x="20053" y="16467"/>
                    </a:lnTo>
                    <a:lnTo>
                      <a:pt x="20053" y="15405"/>
                    </a:lnTo>
                    <a:lnTo>
                      <a:pt x="20053" y="14342"/>
                    </a:lnTo>
                    <a:lnTo>
                      <a:pt x="19920" y="13280"/>
                    </a:lnTo>
                    <a:lnTo>
                      <a:pt x="19655" y="11222"/>
                    </a:lnTo>
                    <a:lnTo>
                      <a:pt x="19190" y="9163"/>
                    </a:lnTo>
                    <a:lnTo>
                      <a:pt x="18592" y="7105"/>
                    </a:lnTo>
                    <a:lnTo>
                      <a:pt x="17862" y="5180"/>
                    </a:lnTo>
                    <a:lnTo>
                      <a:pt x="16999" y="3320"/>
                    </a:lnTo>
                    <a:lnTo>
                      <a:pt x="16003" y="1594"/>
                    </a:lnTo>
                    <a:lnTo>
                      <a:pt x="15471" y="797"/>
                    </a:lnTo>
                    <a:lnTo>
                      <a:pt x="1494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7" name="Google Shape;327;g34ed79b00d1_0_291"/>
              <p:cNvSpPr/>
              <p:nvPr/>
            </p:nvSpPr>
            <p:spPr>
              <a:xfrm>
                <a:off x="4020775" y="1635775"/>
                <a:ext cx="501325" cy="773550"/>
              </a:xfrm>
              <a:custGeom>
                <a:rect b="b" l="l" r="r" t="t"/>
                <a:pathLst>
                  <a:path extrusionOk="0" fill="none" h="30942" w="20053">
                    <a:moveTo>
                      <a:pt x="14608" y="30942"/>
                    </a:moveTo>
                    <a:lnTo>
                      <a:pt x="14608" y="30942"/>
                    </a:lnTo>
                    <a:lnTo>
                      <a:pt x="15339" y="30145"/>
                    </a:lnTo>
                    <a:lnTo>
                      <a:pt x="16003" y="29348"/>
                    </a:lnTo>
                    <a:lnTo>
                      <a:pt x="16600" y="28419"/>
                    </a:lnTo>
                    <a:lnTo>
                      <a:pt x="17198" y="27555"/>
                    </a:lnTo>
                    <a:lnTo>
                      <a:pt x="17729" y="26626"/>
                    </a:lnTo>
                    <a:lnTo>
                      <a:pt x="18127" y="25696"/>
                    </a:lnTo>
                    <a:lnTo>
                      <a:pt x="18526" y="24700"/>
                    </a:lnTo>
                    <a:lnTo>
                      <a:pt x="18924" y="23704"/>
                    </a:lnTo>
                    <a:lnTo>
                      <a:pt x="19190" y="22708"/>
                    </a:lnTo>
                    <a:lnTo>
                      <a:pt x="19455" y="21712"/>
                    </a:lnTo>
                    <a:lnTo>
                      <a:pt x="19655" y="20650"/>
                    </a:lnTo>
                    <a:lnTo>
                      <a:pt x="19854" y="19654"/>
                    </a:lnTo>
                    <a:lnTo>
                      <a:pt x="19987" y="18592"/>
                    </a:lnTo>
                    <a:lnTo>
                      <a:pt x="20053" y="17529"/>
                    </a:lnTo>
                    <a:lnTo>
                      <a:pt x="20053" y="16467"/>
                    </a:lnTo>
                    <a:lnTo>
                      <a:pt x="20053" y="15405"/>
                    </a:lnTo>
                    <a:lnTo>
                      <a:pt x="20053" y="14342"/>
                    </a:lnTo>
                    <a:lnTo>
                      <a:pt x="19920" y="13280"/>
                    </a:lnTo>
                    <a:lnTo>
                      <a:pt x="19655" y="11222"/>
                    </a:lnTo>
                    <a:lnTo>
                      <a:pt x="19190" y="9163"/>
                    </a:lnTo>
                    <a:lnTo>
                      <a:pt x="18592" y="7105"/>
                    </a:lnTo>
                    <a:lnTo>
                      <a:pt x="17862" y="5180"/>
                    </a:lnTo>
                    <a:lnTo>
                      <a:pt x="16999" y="3320"/>
                    </a:lnTo>
                    <a:lnTo>
                      <a:pt x="16003" y="1594"/>
                    </a:lnTo>
                    <a:lnTo>
                      <a:pt x="15471" y="797"/>
                    </a:lnTo>
                    <a:lnTo>
                      <a:pt x="14940" y="1"/>
                    </a:lnTo>
                    <a:lnTo>
                      <a:pt x="14940" y="1"/>
                    </a:lnTo>
                    <a:lnTo>
                      <a:pt x="13347" y="598"/>
                    </a:lnTo>
                    <a:lnTo>
                      <a:pt x="11488" y="1461"/>
                    </a:lnTo>
                    <a:lnTo>
                      <a:pt x="9429" y="2524"/>
                    </a:lnTo>
                    <a:lnTo>
                      <a:pt x="7305" y="3719"/>
                    </a:lnTo>
                    <a:lnTo>
                      <a:pt x="5246" y="5047"/>
                    </a:lnTo>
                    <a:lnTo>
                      <a:pt x="3254" y="6308"/>
                    </a:lnTo>
                    <a:lnTo>
                      <a:pt x="1462" y="7570"/>
                    </a:lnTo>
                    <a:lnTo>
                      <a:pt x="1" y="8765"/>
                    </a:lnTo>
                    <a:lnTo>
                      <a:pt x="1" y="8765"/>
                    </a:lnTo>
                    <a:lnTo>
                      <a:pt x="2059" y="11222"/>
                    </a:lnTo>
                    <a:lnTo>
                      <a:pt x="4051" y="13811"/>
                    </a:lnTo>
                    <a:lnTo>
                      <a:pt x="5977" y="16467"/>
                    </a:lnTo>
                    <a:lnTo>
                      <a:pt x="7836" y="19189"/>
                    </a:lnTo>
                    <a:lnTo>
                      <a:pt x="9695" y="22044"/>
                    </a:lnTo>
                    <a:lnTo>
                      <a:pt x="11421" y="24966"/>
                    </a:lnTo>
                    <a:lnTo>
                      <a:pt x="13081" y="27954"/>
                    </a:lnTo>
                    <a:lnTo>
                      <a:pt x="14608" y="30942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8" name="Google Shape;328;g34ed79b00d1_0_291"/>
              <p:cNvSpPr/>
              <p:nvPr/>
            </p:nvSpPr>
            <p:spPr>
              <a:xfrm>
                <a:off x="4478925" y="1959475"/>
                <a:ext cx="388450" cy="1274850"/>
              </a:xfrm>
              <a:custGeom>
                <a:rect b="b" l="l" r="r" t="t"/>
                <a:pathLst>
                  <a:path extrusionOk="0" h="50994" w="15538">
                    <a:moveTo>
                      <a:pt x="10159" y="0"/>
                    </a:moveTo>
                    <a:lnTo>
                      <a:pt x="10359" y="1992"/>
                    </a:lnTo>
                    <a:lnTo>
                      <a:pt x="10359" y="3984"/>
                    </a:lnTo>
                    <a:lnTo>
                      <a:pt x="10292" y="5909"/>
                    </a:lnTo>
                    <a:lnTo>
                      <a:pt x="10093" y="7769"/>
                    </a:lnTo>
                    <a:lnTo>
                      <a:pt x="9827" y="9628"/>
                    </a:lnTo>
                    <a:lnTo>
                      <a:pt x="9429" y="11420"/>
                    </a:lnTo>
                    <a:lnTo>
                      <a:pt x="8898" y="13213"/>
                    </a:lnTo>
                    <a:lnTo>
                      <a:pt x="8300" y="14873"/>
                    </a:lnTo>
                    <a:lnTo>
                      <a:pt x="7570" y="16533"/>
                    </a:lnTo>
                    <a:lnTo>
                      <a:pt x="6773" y="18127"/>
                    </a:lnTo>
                    <a:lnTo>
                      <a:pt x="5844" y="19654"/>
                    </a:lnTo>
                    <a:lnTo>
                      <a:pt x="4848" y="21114"/>
                    </a:lnTo>
                    <a:lnTo>
                      <a:pt x="3785" y="22575"/>
                    </a:lnTo>
                    <a:lnTo>
                      <a:pt x="2590" y="23903"/>
                    </a:lnTo>
                    <a:lnTo>
                      <a:pt x="1329" y="25165"/>
                    </a:lnTo>
                    <a:lnTo>
                      <a:pt x="1" y="26360"/>
                    </a:lnTo>
                    <a:lnTo>
                      <a:pt x="1196" y="29348"/>
                    </a:lnTo>
                    <a:lnTo>
                      <a:pt x="2258" y="32402"/>
                    </a:lnTo>
                    <a:lnTo>
                      <a:pt x="3254" y="35456"/>
                    </a:lnTo>
                    <a:lnTo>
                      <a:pt x="4184" y="38511"/>
                    </a:lnTo>
                    <a:lnTo>
                      <a:pt x="4980" y="41631"/>
                    </a:lnTo>
                    <a:lnTo>
                      <a:pt x="5711" y="44752"/>
                    </a:lnTo>
                    <a:lnTo>
                      <a:pt x="6375" y="47873"/>
                    </a:lnTo>
                    <a:lnTo>
                      <a:pt x="6972" y="50993"/>
                    </a:lnTo>
                    <a:lnTo>
                      <a:pt x="7968" y="49665"/>
                    </a:lnTo>
                    <a:lnTo>
                      <a:pt x="8898" y="48271"/>
                    </a:lnTo>
                    <a:lnTo>
                      <a:pt x="9761" y="46810"/>
                    </a:lnTo>
                    <a:lnTo>
                      <a:pt x="10558" y="45349"/>
                    </a:lnTo>
                    <a:lnTo>
                      <a:pt x="11288" y="43889"/>
                    </a:lnTo>
                    <a:lnTo>
                      <a:pt x="11952" y="42362"/>
                    </a:lnTo>
                    <a:lnTo>
                      <a:pt x="12616" y="40834"/>
                    </a:lnTo>
                    <a:lnTo>
                      <a:pt x="13147" y="39307"/>
                    </a:lnTo>
                    <a:lnTo>
                      <a:pt x="13612" y="37714"/>
                    </a:lnTo>
                    <a:lnTo>
                      <a:pt x="14077" y="36120"/>
                    </a:lnTo>
                    <a:lnTo>
                      <a:pt x="14475" y="34527"/>
                    </a:lnTo>
                    <a:lnTo>
                      <a:pt x="14807" y="32867"/>
                    </a:lnTo>
                    <a:lnTo>
                      <a:pt x="15006" y="31273"/>
                    </a:lnTo>
                    <a:lnTo>
                      <a:pt x="15272" y="29613"/>
                    </a:lnTo>
                    <a:lnTo>
                      <a:pt x="15405" y="27953"/>
                    </a:lnTo>
                    <a:lnTo>
                      <a:pt x="15471" y="26227"/>
                    </a:lnTo>
                    <a:lnTo>
                      <a:pt x="15538" y="24567"/>
                    </a:lnTo>
                    <a:lnTo>
                      <a:pt x="15538" y="22907"/>
                    </a:lnTo>
                    <a:lnTo>
                      <a:pt x="15471" y="21247"/>
                    </a:lnTo>
                    <a:lnTo>
                      <a:pt x="15338" y="19521"/>
                    </a:lnTo>
                    <a:lnTo>
                      <a:pt x="15139" y="17861"/>
                    </a:lnTo>
                    <a:lnTo>
                      <a:pt x="14940" y="16201"/>
                    </a:lnTo>
                    <a:lnTo>
                      <a:pt x="14674" y="14475"/>
                    </a:lnTo>
                    <a:lnTo>
                      <a:pt x="14342" y="12815"/>
                    </a:lnTo>
                    <a:lnTo>
                      <a:pt x="14010" y="11155"/>
                    </a:lnTo>
                    <a:lnTo>
                      <a:pt x="13612" y="9561"/>
                    </a:lnTo>
                    <a:lnTo>
                      <a:pt x="13147" y="7901"/>
                    </a:lnTo>
                    <a:lnTo>
                      <a:pt x="12616" y="6308"/>
                    </a:lnTo>
                    <a:lnTo>
                      <a:pt x="12085" y="4648"/>
                    </a:lnTo>
                    <a:lnTo>
                      <a:pt x="11487" y="3121"/>
                    </a:lnTo>
                    <a:lnTo>
                      <a:pt x="10823" y="1527"/>
                    </a:lnTo>
                    <a:lnTo>
                      <a:pt x="1015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9" name="Google Shape;329;g34ed79b00d1_0_291"/>
              <p:cNvSpPr/>
              <p:nvPr/>
            </p:nvSpPr>
            <p:spPr>
              <a:xfrm>
                <a:off x="4478925" y="1959475"/>
                <a:ext cx="388450" cy="1274850"/>
              </a:xfrm>
              <a:custGeom>
                <a:rect b="b" l="l" r="r" t="t"/>
                <a:pathLst>
                  <a:path extrusionOk="0" fill="none" h="50994" w="15538">
                    <a:moveTo>
                      <a:pt x="10159" y="0"/>
                    </a:moveTo>
                    <a:lnTo>
                      <a:pt x="10159" y="0"/>
                    </a:lnTo>
                    <a:lnTo>
                      <a:pt x="10359" y="1992"/>
                    </a:lnTo>
                    <a:lnTo>
                      <a:pt x="10359" y="3984"/>
                    </a:lnTo>
                    <a:lnTo>
                      <a:pt x="10292" y="5909"/>
                    </a:lnTo>
                    <a:lnTo>
                      <a:pt x="10093" y="7769"/>
                    </a:lnTo>
                    <a:lnTo>
                      <a:pt x="9827" y="9628"/>
                    </a:lnTo>
                    <a:lnTo>
                      <a:pt x="9429" y="11420"/>
                    </a:lnTo>
                    <a:lnTo>
                      <a:pt x="8898" y="13213"/>
                    </a:lnTo>
                    <a:lnTo>
                      <a:pt x="8300" y="14873"/>
                    </a:lnTo>
                    <a:lnTo>
                      <a:pt x="7570" y="16533"/>
                    </a:lnTo>
                    <a:lnTo>
                      <a:pt x="6773" y="18127"/>
                    </a:lnTo>
                    <a:lnTo>
                      <a:pt x="5844" y="19654"/>
                    </a:lnTo>
                    <a:lnTo>
                      <a:pt x="4848" y="21114"/>
                    </a:lnTo>
                    <a:lnTo>
                      <a:pt x="3785" y="22575"/>
                    </a:lnTo>
                    <a:lnTo>
                      <a:pt x="2590" y="23903"/>
                    </a:lnTo>
                    <a:lnTo>
                      <a:pt x="1329" y="25165"/>
                    </a:lnTo>
                    <a:lnTo>
                      <a:pt x="1" y="26360"/>
                    </a:lnTo>
                    <a:lnTo>
                      <a:pt x="1" y="26360"/>
                    </a:lnTo>
                    <a:lnTo>
                      <a:pt x="1196" y="29348"/>
                    </a:lnTo>
                    <a:lnTo>
                      <a:pt x="2258" y="32402"/>
                    </a:lnTo>
                    <a:lnTo>
                      <a:pt x="3254" y="35456"/>
                    </a:lnTo>
                    <a:lnTo>
                      <a:pt x="4184" y="38511"/>
                    </a:lnTo>
                    <a:lnTo>
                      <a:pt x="4980" y="41631"/>
                    </a:lnTo>
                    <a:lnTo>
                      <a:pt x="5711" y="44752"/>
                    </a:lnTo>
                    <a:lnTo>
                      <a:pt x="6375" y="47873"/>
                    </a:lnTo>
                    <a:lnTo>
                      <a:pt x="6972" y="50993"/>
                    </a:lnTo>
                    <a:lnTo>
                      <a:pt x="6972" y="50993"/>
                    </a:lnTo>
                    <a:lnTo>
                      <a:pt x="7968" y="49665"/>
                    </a:lnTo>
                    <a:lnTo>
                      <a:pt x="8898" y="48271"/>
                    </a:lnTo>
                    <a:lnTo>
                      <a:pt x="9761" y="46810"/>
                    </a:lnTo>
                    <a:lnTo>
                      <a:pt x="10558" y="45349"/>
                    </a:lnTo>
                    <a:lnTo>
                      <a:pt x="11288" y="43889"/>
                    </a:lnTo>
                    <a:lnTo>
                      <a:pt x="11952" y="42362"/>
                    </a:lnTo>
                    <a:lnTo>
                      <a:pt x="12616" y="40834"/>
                    </a:lnTo>
                    <a:lnTo>
                      <a:pt x="13147" y="39307"/>
                    </a:lnTo>
                    <a:lnTo>
                      <a:pt x="13612" y="37714"/>
                    </a:lnTo>
                    <a:lnTo>
                      <a:pt x="14077" y="36120"/>
                    </a:lnTo>
                    <a:lnTo>
                      <a:pt x="14475" y="34527"/>
                    </a:lnTo>
                    <a:lnTo>
                      <a:pt x="14807" y="32867"/>
                    </a:lnTo>
                    <a:lnTo>
                      <a:pt x="15006" y="31273"/>
                    </a:lnTo>
                    <a:lnTo>
                      <a:pt x="15272" y="29613"/>
                    </a:lnTo>
                    <a:lnTo>
                      <a:pt x="15405" y="27953"/>
                    </a:lnTo>
                    <a:lnTo>
                      <a:pt x="15471" y="26227"/>
                    </a:lnTo>
                    <a:lnTo>
                      <a:pt x="15538" y="24567"/>
                    </a:lnTo>
                    <a:lnTo>
                      <a:pt x="15538" y="22907"/>
                    </a:lnTo>
                    <a:lnTo>
                      <a:pt x="15471" y="21247"/>
                    </a:lnTo>
                    <a:lnTo>
                      <a:pt x="15338" y="19521"/>
                    </a:lnTo>
                    <a:lnTo>
                      <a:pt x="15139" y="17861"/>
                    </a:lnTo>
                    <a:lnTo>
                      <a:pt x="14940" y="16201"/>
                    </a:lnTo>
                    <a:lnTo>
                      <a:pt x="14674" y="14475"/>
                    </a:lnTo>
                    <a:lnTo>
                      <a:pt x="14342" y="12815"/>
                    </a:lnTo>
                    <a:lnTo>
                      <a:pt x="14010" y="11155"/>
                    </a:lnTo>
                    <a:lnTo>
                      <a:pt x="13612" y="9561"/>
                    </a:lnTo>
                    <a:lnTo>
                      <a:pt x="13147" y="7901"/>
                    </a:lnTo>
                    <a:lnTo>
                      <a:pt x="12616" y="6308"/>
                    </a:lnTo>
                    <a:lnTo>
                      <a:pt x="12085" y="4648"/>
                    </a:lnTo>
                    <a:lnTo>
                      <a:pt x="11487" y="3121"/>
                    </a:lnTo>
                    <a:lnTo>
                      <a:pt x="10823" y="1527"/>
                    </a:lnTo>
                    <a:lnTo>
                      <a:pt x="10159" y="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0" name="Google Shape;330;g34ed79b00d1_0_291"/>
              <p:cNvSpPr/>
              <p:nvPr/>
            </p:nvSpPr>
            <p:spPr>
              <a:xfrm>
                <a:off x="3013200" y="1469775"/>
                <a:ext cx="668975" cy="753650"/>
              </a:xfrm>
              <a:custGeom>
                <a:rect b="b" l="l" r="r" t="t"/>
                <a:pathLst>
                  <a:path extrusionOk="0" h="30146" w="26759">
                    <a:moveTo>
                      <a:pt x="4051" y="1"/>
                    </a:moveTo>
                    <a:lnTo>
                      <a:pt x="3454" y="930"/>
                    </a:lnTo>
                    <a:lnTo>
                      <a:pt x="2922" y="1794"/>
                    </a:lnTo>
                    <a:lnTo>
                      <a:pt x="2391" y="2657"/>
                    </a:lnTo>
                    <a:lnTo>
                      <a:pt x="1993" y="3586"/>
                    </a:lnTo>
                    <a:lnTo>
                      <a:pt x="1528" y="4516"/>
                    </a:lnTo>
                    <a:lnTo>
                      <a:pt x="1196" y="5445"/>
                    </a:lnTo>
                    <a:lnTo>
                      <a:pt x="864" y="6375"/>
                    </a:lnTo>
                    <a:lnTo>
                      <a:pt x="598" y="7305"/>
                    </a:lnTo>
                    <a:lnTo>
                      <a:pt x="399" y="8300"/>
                    </a:lnTo>
                    <a:lnTo>
                      <a:pt x="266" y="9230"/>
                    </a:lnTo>
                    <a:lnTo>
                      <a:pt x="134" y="10226"/>
                    </a:lnTo>
                    <a:lnTo>
                      <a:pt x="1" y="11156"/>
                    </a:lnTo>
                    <a:lnTo>
                      <a:pt x="1" y="12152"/>
                    </a:lnTo>
                    <a:lnTo>
                      <a:pt x="1" y="13148"/>
                    </a:lnTo>
                    <a:lnTo>
                      <a:pt x="1" y="14143"/>
                    </a:lnTo>
                    <a:lnTo>
                      <a:pt x="67" y="15073"/>
                    </a:lnTo>
                    <a:lnTo>
                      <a:pt x="399" y="17065"/>
                    </a:lnTo>
                    <a:lnTo>
                      <a:pt x="798" y="18990"/>
                    </a:lnTo>
                    <a:lnTo>
                      <a:pt x="1395" y="20982"/>
                    </a:lnTo>
                    <a:lnTo>
                      <a:pt x="2059" y="22908"/>
                    </a:lnTo>
                    <a:lnTo>
                      <a:pt x="2922" y="24767"/>
                    </a:lnTo>
                    <a:lnTo>
                      <a:pt x="3918" y="26626"/>
                    </a:lnTo>
                    <a:lnTo>
                      <a:pt x="5047" y="28419"/>
                    </a:lnTo>
                    <a:lnTo>
                      <a:pt x="6242" y="30145"/>
                    </a:lnTo>
                    <a:lnTo>
                      <a:pt x="8832" y="27821"/>
                    </a:lnTo>
                    <a:lnTo>
                      <a:pt x="11355" y="25564"/>
                    </a:lnTo>
                    <a:lnTo>
                      <a:pt x="13944" y="23439"/>
                    </a:lnTo>
                    <a:lnTo>
                      <a:pt x="16534" y="21314"/>
                    </a:lnTo>
                    <a:lnTo>
                      <a:pt x="19123" y="19322"/>
                    </a:lnTo>
                    <a:lnTo>
                      <a:pt x="21646" y="17397"/>
                    </a:lnTo>
                    <a:lnTo>
                      <a:pt x="24236" y="15604"/>
                    </a:lnTo>
                    <a:lnTo>
                      <a:pt x="26759" y="13811"/>
                    </a:lnTo>
                    <a:lnTo>
                      <a:pt x="25431" y="12683"/>
                    </a:lnTo>
                    <a:lnTo>
                      <a:pt x="24169" y="11620"/>
                    </a:lnTo>
                    <a:lnTo>
                      <a:pt x="22841" y="10558"/>
                    </a:lnTo>
                    <a:lnTo>
                      <a:pt x="21514" y="9496"/>
                    </a:lnTo>
                    <a:lnTo>
                      <a:pt x="20119" y="8500"/>
                    </a:lnTo>
                    <a:lnTo>
                      <a:pt x="18725" y="7570"/>
                    </a:lnTo>
                    <a:lnTo>
                      <a:pt x="17331" y="6641"/>
                    </a:lnTo>
                    <a:lnTo>
                      <a:pt x="15936" y="5777"/>
                    </a:lnTo>
                    <a:lnTo>
                      <a:pt x="14475" y="4914"/>
                    </a:lnTo>
                    <a:lnTo>
                      <a:pt x="13015" y="4117"/>
                    </a:lnTo>
                    <a:lnTo>
                      <a:pt x="11554" y="3321"/>
                    </a:lnTo>
                    <a:lnTo>
                      <a:pt x="10093" y="2590"/>
                    </a:lnTo>
                    <a:lnTo>
                      <a:pt x="8632" y="1860"/>
                    </a:lnTo>
                    <a:lnTo>
                      <a:pt x="7105" y="1262"/>
                    </a:lnTo>
                    <a:lnTo>
                      <a:pt x="5578" y="598"/>
                    </a:lnTo>
                    <a:lnTo>
                      <a:pt x="405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1" name="Google Shape;331;g34ed79b00d1_0_291"/>
              <p:cNvSpPr/>
              <p:nvPr/>
            </p:nvSpPr>
            <p:spPr>
              <a:xfrm>
                <a:off x="3013200" y="1469775"/>
                <a:ext cx="668975" cy="753650"/>
              </a:xfrm>
              <a:custGeom>
                <a:rect b="b" l="l" r="r" t="t"/>
                <a:pathLst>
                  <a:path extrusionOk="0" fill="none" h="30146" w="26759">
                    <a:moveTo>
                      <a:pt x="6242" y="30145"/>
                    </a:moveTo>
                    <a:lnTo>
                      <a:pt x="6242" y="30145"/>
                    </a:lnTo>
                    <a:lnTo>
                      <a:pt x="8832" y="27821"/>
                    </a:lnTo>
                    <a:lnTo>
                      <a:pt x="11355" y="25564"/>
                    </a:lnTo>
                    <a:lnTo>
                      <a:pt x="13944" y="23439"/>
                    </a:lnTo>
                    <a:lnTo>
                      <a:pt x="16534" y="21314"/>
                    </a:lnTo>
                    <a:lnTo>
                      <a:pt x="19123" y="19322"/>
                    </a:lnTo>
                    <a:lnTo>
                      <a:pt x="21646" y="17397"/>
                    </a:lnTo>
                    <a:lnTo>
                      <a:pt x="24236" y="15604"/>
                    </a:lnTo>
                    <a:lnTo>
                      <a:pt x="26759" y="13811"/>
                    </a:lnTo>
                    <a:lnTo>
                      <a:pt x="26759" y="13811"/>
                    </a:lnTo>
                    <a:lnTo>
                      <a:pt x="25431" y="12683"/>
                    </a:lnTo>
                    <a:lnTo>
                      <a:pt x="24169" y="11620"/>
                    </a:lnTo>
                    <a:lnTo>
                      <a:pt x="22841" y="10558"/>
                    </a:lnTo>
                    <a:lnTo>
                      <a:pt x="21514" y="9496"/>
                    </a:lnTo>
                    <a:lnTo>
                      <a:pt x="20119" y="8500"/>
                    </a:lnTo>
                    <a:lnTo>
                      <a:pt x="18725" y="7570"/>
                    </a:lnTo>
                    <a:lnTo>
                      <a:pt x="17331" y="6641"/>
                    </a:lnTo>
                    <a:lnTo>
                      <a:pt x="15936" y="5777"/>
                    </a:lnTo>
                    <a:lnTo>
                      <a:pt x="14475" y="4914"/>
                    </a:lnTo>
                    <a:lnTo>
                      <a:pt x="13015" y="4117"/>
                    </a:lnTo>
                    <a:lnTo>
                      <a:pt x="11554" y="3321"/>
                    </a:lnTo>
                    <a:lnTo>
                      <a:pt x="10093" y="2590"/>
                    </a:lnTo>
                    <a:lnTo>
                      <a:pt x="8632" y="1860"/>
                    </a:lnTo>
                    <a:lnTo>
                      <a:pt x="7105" y="1262"/>
                    </a:lnTo>
                    <a:lnTo>
                      <a:pt x="5578" y="598"/>
                    </a:lnTo>
                    <a:lnTo>
                      <a:pt x="4051" y="1"/>
                    </a:lnTo>
                    <a:lnTo>
                      <a:pt x="4051" y="1"/>
                    </a:lnTo>
                    <a:lnTo>
                      <a:pt x="3454" y="930"/>
                    </a:lnTo>
                    <a:lnTo>
                      <a:pt x="2922" y="1794"/>
                    </a:lnTo>
                    <a:lnTo>
                      <a:pt x="2391" y="2657"/>
                    </a:lnTo>
                    <a:lnTo>
                      <a:pt x="1993" y="3586"/>
                    </a:lnTo>
                    <a:lnTo>
                      <a:pt x="1528" y="4516"/>
                    </a:lnTo>
                    <a:lnTo>
                      <a:pt x="1196" y="5445"/>
                    </a:lnTo>
                    <a:lnTo>
                      <a:pt x="864" y="6375"/>
                    </a:lnTo>
                    <a:lnTo>
                      <a:pt x="598" y="7305"/>
                    </a:lnTo>
                    <a:lnTo>
                      <a:pt x="399" y="8300"/>
                    </a:lnTo>
                    <a:lnTo>
                      <a:pt x="266" y="9230"/>
                    </a:lnTo>
                    <a:lnTo>
                      <a:pt x="134" y="10226"/>
                    </a:lnTo>
                    <a:lnTo>
                      <a:pt x="1" y="11156"/>
                    </a:lnTo>
                    <a:lnTo>
                      <a:pt x="1" y="12152"/>
                    </a:lnTo>
                    <a:lnTo>
                      <a:pt x="1" y="13148"/>
                    </a:lnTo>
                    <a:lnTo>
                      <a:pt x="1" y="14143"/>
                    </a:lnTo>
                    <a:lnTo>
                      <a:pt x="67" y="15073"/>
                    </a:lnTo>
                    <a:lnTo>
                      <a:pt x="399" y="17065"/>
                    </a:lnTo>
                    <a:lnTo>
                      <a:pt x="798" y="18990"/>
                    </a:lnTo>
                    <a:lnTo>
                      <a:pt x="1395" y="20982"/>
                    </a:lnTo>
                    <a:lnTo>
                      <a:pt x="2059" y="22908"/>
                    </a:lnTo>
                    <a:lnTo>
                      <a:pt x="2922" y="24767"/>
                    </a:lnTo>
                    <a:lnTo>
                      <a:pt x="3918" y="26626"/>
                    </a:lnTo>
                    <a:lnTo>
                      <a:pt x="5047" y="28419"/>
                    </a:lnTo>
                    <a:lnTo>
                      <a:pt x="6242" y="30145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2" name="Google Shape;332;g34ed79b00d1_0_291"/>
              <p:cNvSpPr/>
              <p:nvPr/>
            </p:nvSpPr>
            <p:spPr>
              <a:xfrm>
                <a:off x="4663175" y="2704775"/>
                <a:ext cx="390100" cy="1283150"/>
              </a:xfrm>
              <a:custGeom>
                <a:rect b="b" l="l" r="r" t="t"/>
                <a:pathLst>
                  <a:path extrusionOk="0" h="51326" w="15604">
                    <a:moveTo>
                      <a:pt x="15338" y="0"/>
                    </a:moveTo>
                    <a:lnTo>
                      <a:pt x="15006" y="2391"/>
                    </a:lnTo>
                    <a:lnTo>
                      <a:pt x="14608" y="4781"/>
                    </a:lnTo>
                    <a:lnTo>
                      <a:pt x="14143" y="7105"/>
                    </a:lnTo>
                    <a:lnTo>
                      <a:pt x="13612" y="9362"/>
                    </a:lnTo>
                    <a:lnTo>
                      <a:pt x="12948" y="11554"/>
                    </a:lnTo>
                    <a:lnTo>
                      <a:pt x="12284" y="13745"/>
                    </a:lnTo>
                    <a:lnTo>
                      <a:pt x="11487" y="15869"/>
                    </a:lnTo>
                    <a:lnTo>
                      <a:pt x="10624" y="17928"/>
                    </a:lnTo>
                    <a:lnTo>
                      <a:pt x="9695" y="19920"/>
                    </a:lnTo>
                    <a:lnTo>
                      <a:pt x="8699" y="21912"/>
                    </a:lnTo>
                    <a:lnTo>
                      <a:pt x="7570" y="23837"/>
                    </a:lnTo>
                    <a:lnTo>
                      <a:pt x="6375" y="25696"/>
                    </a:lnTo>
                    <a:lnTo>
                      <a:pt x="5180" y="27489"/>
                    </a:lnTo>
                    <a:lnTo>
                      <a:pt x="3785" y="29282"/>
                    </a:lnTo>
                    <a:lnTo>
                      <a:pt x="2391" y="31008"/>
                    </a:lnTo>
                    <a:lnTo>
                      <a:pt x="930" y="32668"/>
                    </a:lnTo>
                    <a:lnTo>
                      <a:pt x="997" y="35058"/>
                    </a:lnTo>
                    <a:lnTo>
                      <a:pt x="1063" y="37382"/>
                    </a:lnTo>
                    <a:lnTo>
                      <a:pt x="997" y="39839"/>
                    </a:lnTo>
                    <a:lnTo>
                      <a:pt x="864" y="42229"/>
                    </a:lnTo>
                    <a:lnTo>
                      <a:pt x="731" y="44619"/>
                    </a:lnTo>
                    <a:lnTo>
                      <a:pt x="532" y="46943"/>
                    </a:lnTo>
                    <a:lnTo>
                      <a:pt x="1" y="51326"/>
                    </a:lnTo>
                    <a:lnTo>
                      <a:pt x="1196" y="49798"/>
                    </a:lnTo>
                    <a:lnTo>
                      <a:pt x="2258" y="48271"/>
                    </a:lnTo>
                    <a:lnTo>
                      <a:pt x="3321" y="46678"/>
                    </a:lnTo>
                    <a:lnTo>
                      <a:pt x="4316" y="45151"/>
                    </a:lnTo>
                    <a:lnTo>
                      <a:pt x="5312" y="43557"/>
                    </a:lnTo>
                    <a:lnTo>
                      <a:pt x="6242" y="41964"/>
                    </a:lnTo>
                    <a:lnTo>
                      <a:pt x="7105" y="40304"/>
                    </a:lnTo>
                    <a:lnTo>
                      <a:pt x="7902" y="38710"/>
                    </a:lnTo>
                    <a:lnTo>
                      <a:pt x="8699" y="37050"/>
                    </a:lnTo>
                    <a:lnTo>
                      <a:pt x="9429" y="35390"/>
                    </a:lnTo>
                    <a:lnTo>
                      <a:pt x="10159" y="33730"/>
                    </a:lnTo>
                    <a:lnTo>
                      <a:pt x="10757" y="32070"/>
                    </a:lnTo>
                    <a:lnTo>
                      <a:pt x="11355" y="30410"/>
                    </a:lnTo>
                    <a:lnTo>
                      <a:pt x="11952" y="28751"/>
                    </a:lnTo>
                    <a:lnTo>
                      <a:pt x="12483" y="27091"/>
                    </a:lnTo>
                    <a:lnTo>
                      <a:pt x="12948" y="25431"/>
                    </a:lnTo>
                    <a:lnTo>
                      <a:pt x="13811" y="22111"/>
                    </a:lnTo>
                    <a:lnTo>
                      <a:pt x="14475" y="18791"/>
                    </a:lnTo>
                    <a:lnTo>
                      <a:pt x="15006" y="15471"/>
                    </a:lnTo>
                    <a:lnTo>
                      <a:pt x="15338" y="12284"/>
                    </a:lnTo>
                    <a:lnTo>
                      <a:pt x="15538" y="9097"/>
                    </a:lnTo>
                    <a:lnTo>
                      <a:pt x="15604" y="5976"/>
                    </a:lnTo>
                    <a:lnTo>
                      <a:pt x="15538" y="2922"/>
                    </a:lnTo>
                    <a:lnTo>
                      <a:pt x="1533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3" name="Google Shape;333;g34ed79b00d1_0_291"/>
              <p:cNvSpPr/>
              <p:nvPr/>
            </p:nvSpPr>
            <p:spPr>
              <a:xfrm>
                <a:off x="4663175" y="2704775"/>
                <a:ext cx="390100" cy="1283150"/>
              </a:xfrm>
              <a:custGeom>
                <a:rect b="b" l="l" r="r" t="t"/>
                <a:pathLst>
                  <a:path extrusionOk="0" fill="none" h="51326" w="15604">
                    <a:moveTo>
                      <a:pt x="930" y="32668"/>
                    </a:moveTo>
                    <a:lnTo>
                      <a:pt x="930" y="32668"/>
                    </a:lnTo>
                    <a:lnTo>
                      <a:pt x="997" y="35058"/>
                    </a:lnTo>
                    <a:lnTo>
                      <a:pt x="1063" y="37382"/>
                    </a:lnTo>
                    <a:lnTo>
                      <a:pt x="997" y="39839"/>
                    </a:lnTo>
                    <a:lnTo>
                      <a:pt x="864" y="42229"/>
                    </a:lnTo>
                    <a:lnTo>
                      <a:pt x="731" y="44619"/>
                    </a:lnTo>
                    <a:lnTo>
                      <a:pt x="532" y="46943"/>
                    </a:lnTo>
                    <a:lnTo>
                      <a:pt x="1" y="51326"/>
                    </a:lnTo>
                    <a:lnTo>
                      <a:pt x="1" y="51326"/>
                    </a:lnTo>
                    <a:lnTo>
                      <a:pt x="1196" y="49798"/>
                    </a:lnTo>
                    <a:lnTo>
                      <a:pt x="2258" y="48271"/>
                    </a:lnTo>
                    <a:lnTo>
                      <a:pt x="3321" y="46678"/>
                    </a:lnTo>
                    <a:lnTo>
                      <a:pt x="4316" y="45151"/>
                    </a:lnTo>
                    <a:lnTo>
                      <a:pt x="5312" y="43557"/>
                    </a:lnTo>
                    <a:lnTo>
                      <a:pt x="6242" y="41964"/>
                    </a:lnTo>
                    <a:lnTo>
                      <a:pt x="7105" y="40304"/>
                    </a:lnTo>
                    <a:lnTo>
                      <a:pt x="7902" y="38710"/>
                    </a:lnTo>
                    <a:lnTo>
                      <a:pt x="8699" y="37050"/>
                    </a:lnTo>
                    <a:lnTo>
                      <a:pt x="9429" y="35390"/>
                    </a:lnTo>
                    <a:lnTo>
                      <a:pt x="10159" y="33730"/>
                    </a:lnTo>
                    <a:lnTo>
                      <a:pt x="10757" y="32070"/>
                    </a:lnTo>
                    <a:lnTo>
                      <a:pt x="11355" y="30410"/>
                    </a:lnTo>
                    <a:lnTo>
                      <a:pt x="11952" y="28751"/>
                    </a:lnTo>
                    <a:lnTo>
                      <a:pt x="12483" y="27091"/>
                    </a:lnTo>
                    <a:lnTo>
                      <a:pt x="12948" y="25431"/>
                    </a:lnTo>
                    <a:lnTo>
                      <a:pt x="13811" y="22111"/>
                    </a:lnTo>
                    <a:lnTo>
                      <a:pt x="14475" y="18791"/>
                    </a:lnTo>
                    <a:lnTo>
                      <a:pt x="15006" y="15471"/>
                    </a:lnTo>
                    <a:lnTo>
                      <a:pt x="15338" y="12284"/>
                    </a:lnTo>
                    <a:lnTo>
                      <a:pt x="15538" y="9097"/>
                    </a:lnTo>
                    <a:lnTo>
                      <a:pt x="15604" y="5976"/>
                    </a:lnTo>
                    <a:lnTo>
                      <a:pt x="15538" y="2922"/>
                    </a:lnTo>
                    <a:lnTo>
                      <a:pt x="15338" y="0"/>
                    </a:lnTo>
                    <a:lnTo>
                      <a:pt x="15338" y="0"/>
                    </a:lnTo>
                    <a:lnTo>
                      <a:pt x="15006" y="2391"/>
                    </a:lnTo>
                    <a:lnTo>
                      <a:pt x="14608" y="4781"/>
                    </a:lnTo>
                    <a:lnTo>
                      <a:pt x="14143" y="7105"/>
                    </a:lnTo>
                    <a:lnTo>
                      <a:pt x="13612" y="9362"/>
                    </a:lnTo>
                    <a:lnTo>
                      <a:pt x="12948" y="11554"/>
                    </a:lnTo>
                    <a:lnTo>
                      <a:pt x="12284" y="13745"/>
                    </a:lnTo>
                    <a:lnTo>
                      <a:pt x="11487" y="15869"/>
                    </a:lnTo>
                    <a:lnTo>
                      <a:pt x="10624" y="17928"/>
                    </a:lnTo>
                    <a:lnTo>
                      <a:pt x="9695" y="19920"/>
                    </a:lnTo>
                    <a:lnTo>
                      <a:pt x="8699" y="21912"/>
                    </a:lnTo>
                    <a:lnTo>
                      <a:pt x="7570" y="23837"/>
                    </a:lnTo>
                    <a:lnTo>
                      <a:pt x="6375" y="25696"/>
                    </a:lnTo>
                    <a:lnTo>
                      <a:pt x="5180" y="27489"/>
                    </a:lnTo>
                    <a:lnTo>
                      <a:pt x="3785" y="29282"/>
                    </a:lnTo>
                    <a:lnTo>
                      <a:pt x="2391" y="31008"/>
                    </a:lnTo>
                    <a:lnTo>
                      <a:pt x="930" y="32668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4" name="Google Shape;334;g34ed79b00d1_0_291"/>
              <p:cNvSpPr/>
              <p:nvPr/>
            </p:nvSpPr>
            <p:spPr>
              <a:xfrm>
                <a:off x="1979075" y="1363550"/>
                <a:ext cx="1034150" cy="1777800"/>
              </a:xfrm>
              <a:custGeom>
                <a:rect b="b" l="l" r="r" t="t"/>
                <a:pathLst>
                  <a:path extrusionOk="0" h="71112" w="41366">
                    <a:moveTo>
                      <a:pt x="20451" y="0"/>
                    </a:moveTo>
                    <a:lnTo>
                      <a:pt x="18592" y="67"/>
                    </a:lnTo>
                    <a:lnTo>
                      <a:pt x="16732" y="266"/>
                    </a:lnTo>
                    <a:lnTo>
                      <a:pt x="14940" y="465"/>
                    </a:lnTo>
                    <a:lnTo>
                      <a:pt x="13147" y="731"/>
                    </a:lnTo>
                    <a:lnTo>
                      <a:pt x="11354" y="1063"/>
                    </a:lnTo>
                    <a:lnTo>
                      <a:pt x="9562" y="1395"/>
                    </a:lnTo>
                    <a:lnTo>
                      <a:pt x="7902" y="1860"/>
                    </a:lnTo>
                    <a:lnTo>
                      <a:pt x="6574" y="3851"/>
                    </a:lnTo>
                    <a:lnTo>
                      <a:pt x="5445" y="5843"/>
                    </a:lnTo>
                    <a:lnTo>
                      <a:pt x="4383" y="7835"/>
                    </a:lnTo>
                    <a:lnTo>
                      <a:pt x="3453" y="9960"/>
                    </a:lnTo>
                    <a:lnTo>
                      <a:pt x="2590" y="12085"/>
                    </a:lnTo>
                    <a:lnTo>
                      <a:pt x="1926" y="14276"/>
                    </a:lnTo>
                    <a:lnTo>
                      <a:pt x="1328" y="16467"/>
                    </a:lnTo>
                    <a:lnTo>
                      <a:pt x="864" y="18658"/>
                    </a:lnTo>
                    <a:lnTo>
                      <a:pt x="465" y="20916"/>
                    </a:lnTo>
                    <a:lnTo>
                      <a:pt x="200" y="23239"/>
                    </a:lnTo>
                    <a:lnTo>
                      <a:pt x="67" y="25497"/>
                    </a:lnTo>
                    <a:lnTo>
                      <a:pt x="0" y="27821"/>
                    </a:lnTo>
                    <a:lnTo>
                      <a:pt x="0" y="30145"/>
                    </a:lnTo>
                    <a:lnTo>
                      <a:pt x="133" y="32469"/>
                    </a:lnTo>
                    <a:lnTo>
                      <a:pt x="399" y="34793"/>
                    </a:lnTo>
                    <a:lnTo>
                      <a:pt x="731" y="37117"/>
                    </a:lnTo>
                    <a:lnTo>
                      <a:pt x="1129" y="39440"/>
                    </a:lnTo>
                    <a:lnTo>
                      <a:pt x="1594" y="41764"/>
                    </a:lnTo>
                    <a:lnTo>
                      <a:pt x="2192" y="44022"/>
                    </a:lnTo>
                    <a:lnTo>
                      <a:pt x="2922" y="46346"/>
                    </a:lnTo>
                    <a:lnTo>
                      <a:pt x="3652" y="48603"/>
                    </a:lnTo>
                    <a:lnTo>
                      <a:pt x="4515" y="50861"/>
                    </a:lnTo>
                    <a:lnTo>
                      <a:pt x="5445" y="53052"/>
                    </a:lnTo>
                    <a:lnTo>
                      <a:pt x="6441" y="55243"/>
                    </a:lnTo>
                    <a:lnTo>
                      <a:pt x="7503" y="57368"/>
                    </a:lnTo>
                    <a:lnTo>
                      <a:pt x="8632" y="59492"/>
                    </a:lnTo>
                    <a:lnTo>
                      <a:pt x="9827" y="61551"/>
                    </a:lnTo>
                    <a:lnTo>
                      <a:pt x="11155" y="63543"/>
                    </a:lnTo>
                    <a:lnTo>
                      <a:pt x="12483" y="65535"/>
                    </a:lnTo>
                    <a:lnTo>
                      <a:pt x="13944" y="67460"/>
                    </a:lnTo>
                    <a:lnTo>
                      <a:pt x="15405" y="69319"/>
                    </a:lnTo>
                    <a:lnTo>
                      <a:pt x="16932" y="71112"/>
                    </a:lnTo>
                    <a:lnTo>
                      <a:pt x="19455" y="67327"/>
                    </a:lnTo>
                    <a:lnTo>
                      <a:pt x="22243" y="63476"/>
                    </a:lnTo>
                    <a:lnTo>
                      <a:pt x="25165" y="59426"/>
                    </a:lnTo>
                    <a:lnTo>
                      <a:pt x="28286" y="55442"/>
                    </a:lnTo>
                    <a:lnTo>
                      <a:pt x="31473" y="51458"/>
                    </a:lnTo>
                    <a:lnTo>
                      <a:pt x="34726" y="47607"/>
                    </a:lnTo>
                    <a:lnTo>
                      <a:pt x="38046" y="43889"/>
                    </a:lnTo>
                    <a:lnTo>
                      <a:pt x="39706" y="42163"/>
                    </a:lnTo>
                    <a:lnTo>
                      <a:pt x="41366" y="40436"/>
                    </a:lnTo>
                    <a:lnTo>
                      <a:pt x="40569" y="39440"/>
                    </a:lnTo>
                    <a:lnTo>
                      <a:pt x="39839" y="38378"/>
                    </a:lnTo>
                    <a:lnTo>
                      <a:pt x="39108" y="37316"/>
                    </a:lnTo>
                    <a:lnTo>
                      <a:pt x="38378" y="36253"/>
                    </a:lnTo>
                    <a:lnTo>
                      <a:pt x="37780" y="35125"/>
                    </a:lnTo>
                    <a:lnTo>
                      <a:pt x="37116" y="33929"/>
                    </a:lnTo>
                    <a:lnTo>
                      <a:pt x="36519" y="32801"/>
                    </a:lnTo>
                    <a:lnTo>
                      <a:pt x="35988" y="31606"/>
                    </a:lnTo>
                    <a:lnTo>
                      <a:pt x="35523" y="30344"/>
                    </a:lnTo>
                    <a:lnTo>
                      <a:pt x="35058" y="29149"/>
                    </a:lnTo>
                    <a:lnTo>
                      <a:pt x="34593" y="27887"/>
                    </a:lnTo>
                    <a:lnTo>
                      <a:pt x="34195" y="26626"/>
                    </a:lnTo>
                    <a:lnTo>
                      <a:pt x="33863" y="25364"/>
                    </a:lnTo>
                    <a:lnTo>
                      <a:pt x="33597" y="24103"/>
                    </a:lnTo>
                    <a:lnTo>
                      <a:pt x="33332" y="22775"/>
                    </a:lnTo>
                    <a:lnTo>
                      <a:pt x="33133" y="21513"/>
                    </a:lnTo>
                    <a:lnTo>
                      <a:pt x="33000" y="20185"/>
                    </a:lnTo>
                    <a:lnTo>
                      <a:pt x="32867" y="18924"/>
                    </a:lnTo>
                    <a:lnTo>
                      <a:pt x="32801" y="17596"/>
                    </a:lnTo>
                    <a:lnTo>
                      <a:pt x="32801" y="16334"/>
                    </a:lnTo>
                    <a:lnTo>
                      <a:pt x="32867" y="15006"/>
                    </a:lnTo>
                    <a:lnTo>
                      <a:pt x="32933" y="13745"/>
                    </a:lnTo>
                    <a:lnTo>
                      <a:pt x="33066" y="12483"/>
                    </a:lnTo>
                    <a:lnTo>
                      <a:pt x="33265" y="11222"/>
                    </a:lnTo>
                    <a:lnTo>
                      <a:pt x="33531" y="9960"/>
                    </a:lnTo>
                    <a:lnTo>
                      <a:pt x="33863" y="8698"/>
                    </a:lnTo>
                    <a:lnTo>
                      <a:pt x="34195" y="7503"/>
                    </a:lnTo>
                    <a:lnTo>
                      <a:pt x="34660" y="6308"/>
                    </a:lnTo>
                    <a:lnTo>
                      <a:pt x="35125" y="5113"/>
                    </a:lnTo>
                    <a:lnTo>
                      <a:pt x="35722" y="3918"/>
                    </a:lnTo>
                    <a:lnTo>
                      <a:pt x="36320" y="2789"/>
                    </a:lnTo>
                    <a:lnTo>
                      <a:pt x="36984" y="1660"/>
                    </a:lnTo>
                    <a:lnTo>
                      <a:pt x="35257" y="1262"/>
                    </a:lnTo>
                    <a:lnTo>
                      <a:pt x="33465" y="930"/>
                    </a:lnTo>
                    <a:lnTo>
                      <a:pt x="31672" y="664"/>
                    </a:lnTo>
                    <a:lnTo>
                      <a:pt x="29813" y="399"/>
                    </a:lnTo>
                    <a:lnTo>
                      <a:pt x="27954" y="200"/>
                    </a:lnTo>
                    <a:lnTo>
                      <a:pt x="26094" y="67"/>
                    </a:lnTo>
                    <a:lnTo>
                      <a:pt x="2423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5" name="Google Shape;335;g34ed79b00d1_0_291"/>
              <p:cNvSpPr/>
              <p:nvPr/>
            </p:nvSpPr>
            <p:spPr>
              <a:xfrm>
                <a:off x="1979075" y="1363550"/>
                <a:ext cx="1034150" cy="1777800"/>
              </a:xfrm>
              <a:custGeom>
                <a:rect b="b" l="l" r="r" t="t"/>
                <a:pathLst>
                  <a:path extrusionOk="0" fill="none" h="71112" w="41366">
                    <a:moveTo>
                      <a:pt x="36984" y="1660"/>
                    </a:moveTo>
                    <a:lnTo>
                      <a:pt x="36984" y="1660"/>
                    </a:lnTo>
                    <a:lnTo>
                      <a:pt x="35257" y="1262"/>
                    </a:lnTo>
                    <a:lnTo>
                      <a:pt x="33465" y="930"/>
                    </a:lnTo>
                    <a:lnTo>
                      <a:pt x="31672" y="664"/>
                    </a:lnTo>
                    <a:lnTo>
                      <a:pt x="29813" y="399"/>
                    </a:lnTo>
                    <a:lnTo>
                      <a:pt x="27954" y="200"/>
                    </a:lnTo>
                    <a:lnTo>
                      <a:pt x="26094" y="67"/>
                    </a:lnTo>
                    <a:lnTo>
                      <a:pt x="24235" y="0"/>
                    </a:lnTo>
                    <a:lnTo>
                      <a:pt x="22376" y="0"/>
                    </a:lnTo>
                    <a:lnTo>
                      <a:pt x="20451" y="0"/>
                    </a:lnTo>
                    <a:lnTo>
                      <a:pt x="18592" y="67"/>
                    </a:lnTo>
                    <a:lnTo>
                      <a:pt x="16732" y="266"/>
                    </a:lnTo>
                    <a:lnTo>
                      <a:pt x="14940" y="465"/>
                    </a:lnTo>
                    <a:lnTo>
                      <a:pt x="13147" y="731"/>
                    </a:lnTo>
                    <a:lnTo>
                      <a:pt x="11354" y="1063"/>
                    </a:lnTo>
                    <a:lnTo>
                      <a:pt x="9562" y="1395"/>
                    </a:lnTo>
                    <a:lnTo>
                      <a:pt x="7902" y="1860"/>
                    </a:lnTo>
                    <a:lnTo>
                      <a:pt x="7902" y="1860"/>
                    </a:lnTo>
                    <a:lnTo>
                      <a:pt x="6574" y="3851"/>
                    </a:lnTo>
                    <a:lnTo>
                      <a:pt x="5445" y="5843"/>
                    </a:lnTo>
                    <a:lnTo>
                      <a:pt x="4383" y="7835"/>
                    </a:lnTo>
                    <a:lnTo>
                      <a:pt x="3453" y="9960"/>
                    </a:lnTo>
                    <a:lnTo>
                      <a:pt x="2590" y="12085"/>
                    </a:lnTo>
                    <a:lnTo>
                      <a:pt x="1926" y="14276"/>
                    </a:lnTo>
                    <a:lnTo>
                      <a:pt x="1328" y="16467"/>
                    </a:lnTo>
                    <a:lnTo>
                      <a:pt x="864" y="18658"/>
                    </a:lnTo>
                    <a:lnTo>
                      <a:pt x="465" y="20916"/>
                    </a:lnTo>
                    <a:lnTo>
                      <a:pt x="200" y="23239"/>
                    </a:lnTo>
                    <a:lnTo>
                      <a:pt x="67" y="25497"/>
                    </a:lnTo>
                    <a:lnTo>
                      <a:pt x="0" y="27821"/>
                    </a:lnTo>
                    <a:lnTo>
                      <a:pt x="0" y="30145"/>
                    </a:lnTo>
                    <a:lnTo>
                      <a:pt x="133" y="32469"/>
                    </a:lnTo>
                    <a:lnTo>
                      <a:pt x="399" y="34793"/>
                    </a:lnTo>
                    <a:lnTo>
                      <a:pt x="731" y="37117"/>
                    </a:lnTo>
                    <a:lnTo>
                      <a:pt x="1129" y="39440"/>
                    </a:lnTo>
                    <a:lnTo>
                      <a:pt x="1594" y="41764"/>
                    </a:lnTo>
                    <a:lnTo>
                      <a:pt x="2192" y="44022"/>
                    </a:lnTo>
                    <a:lnTo>
                      <a:pt x="2922" y="46346"/>
                    </a:lnTo>
                    <a:lnTo>
                      <a:pt x="3652" y="48603"/>
                    </a:lnTo>
                    <a:lnTo>
                      <a:pt x="4515" y="50861"/>
                    </a:lnTo>
                    <a:lnTo>
                      <a:pt x="5445" y="53052"/>
                    </a:lnTo>
                    <a:lnTo>
                      <a:pt x="6441" y="55243"/>
                    </a:lnTo>
                    <a:lnTo>
                      <a:pt x="7503" y="57368"/>
                    </a:lnTo>
                    <a:lnTo>
                      <a:pt x="8632" y="59492"/>
                    </a:lnTo>
                    <a:lnTo>
                      <a:pt x="9827" y="61551"/>
                    </a:lnTo>
                    <a:lnTo>
                      <a:pt x="11155" y="63543"/>
                    </a:lnTo>
                    <a:lnTo>
                      <a:pt x="12483" y="65535"/>
                    </a:lnTo>
                    <a:lnTo>
                      <a:pt x="13944" y="67460"/>
                    </a:lnTo>
                    <a:lnTo>
                      <a:pt x="15405" y="69319"/>
                    </a:lnTo>
                    <a:lnTo>
                      <a:pt x="16932" y="71112"/>
                    </a:lnTo>
                    <a:lnTo>
                      <a:pt x="16932" y="71112"/>
                    </a:lnTo>
                    <a:lnTo>
                      <a:pt x="19455" y="67327"/>
                    </a:lnTo>
                    <a:lnTo>
                      <a:pt x="22243" y="63476"/>
                    </a:lnTo>
                    <a:lnTo>
                      <a:pt x="25165" y="59426"/>
                    </a:lnTo>
                    <a:lnTo>
                      <a:pt x="28286" y="55442"/>
                    </a:lnTo>
                    <a:lnTo>
                      <a:pt x="31473" y="51458"/>
                    </a:lnTo>
                    <a:lnTo>
                      <a:pt x="34726" y="47607"/>
                    </a:lnTo>
                    <a:lnTo>
                      <a:pt x="38046" y="43889"/>
                    </a:lnTo>
                    <a:lnTo>
                      <a:pt x="39706" y="42163"/>
                    </a:lnTo>
                    <a:lnTo>
                      <a:pt x="41366" y="40436"/>
                    </a:lnTo>
                    <a:lnTo>
                      <a:pt x="41366" y="40436"/>
                    </a:lnTo>
                    <a:lnTo>
                      <a:pt x="40569" y="39440"/>
                    </a:lnTo>
                    <a:lnTo>
                      <a:pt x="39839" y="38378"/>
                    </a:lnTo>
                    <a:lnTo>
                      <a:pt x="39108" y="37316"/>
                    </a:lnTo>
                    <a:lnTo>
                      <a:pt x="38378" y="36253"/>
                    </a:lnTo>
                    <a:lnTo>
                      <a:pt x="37780" y="35125"/>
                    </a:lnTo>
                    <a:lnTo>
                      <a:pt x="37116" y="33929"/>
                    </a:lnTo>
                    <a:lnTo>
                      <a:pt x="36519" y="32801"/>
                    </a:lnTo>
                    <a:lnTo>
                      <a:pt x="35988" y="31606"/>
                    </a:lnTo>
                    <a:lnTo>
                      <a:pt x="35523" y="30344"/>
                    </a:lnTo>
                    <a:lnTo>
                      <a:pt x="35058" y="29149"/>
                    </a:lnTo>
                    <a:lnTo>
                      <a:pt x="34593" y="27887"/>
                    </a:lnTo>
                    <a:lnTo>
                      <a:pt x="34195" y="26626"/>
                    </a:lnTo>
                    <a:lnTo>
                      <a:pt x="33863" y="25364"/>
                    </a:lnTo>
                    <a:lnTo>
                      <a:pt x="33597" y="24103"/>
                    </a:lnTo>
                    <a:lnTo>
                      <a:pt x="33332" y="22775"/>
                    </a:lnTo>
                    <a:lnTo>
                      <a:pt x="33133" y="21513"/>
                    </a:lnTo>
                    <a:lnTo>
                      <a:pt x="33000" y="20185"/>
                    </a:lnTo>
                    <a:lnTo>
                      <a:pt x="32867" y="18924"/>
                    </a:lnTo>
                    <a:lnTo>
                      <a:pt x="32801" y="17596"/>
                    </a:lnTo>
                    <a:lnTo>
                      <a:pt x="32801" y="16334"/>
                    </a:lnTo>
                    <a:lnTo>
                      <a:pt x="32867" y="15006"/>
                    </a:lnTo>
                    <a:lnTo>
                      <a:pt x="32933" y="13745"/>
                    </a:lnTo>
                    <a:lnTo>
                      <a:pt x="33066" y="12483"/>
                    </a:lnTo>
                    <a:lnTo>
                      <a:pt x="33265" y="11222"/>
                    </a:lnTo>
                    <a:lnTo>
                      <a:pt x="33531" y="9960"/>
                    </a:lnTo>
                    <a:lnTo>
                      <a:pt x="33863" y="8698"/>
                    </a:lnTo>
                    <a:lnTo>
                      <a:pt x="34195" y="7503"/>
                    </a:lnTo>
                    <a:lnTo>
                      <a:pt x="34660" y="6308"/>
                    </a:lnTo>
                    <a:lnTo>
                      <a:pt x="35125" y="5113"/>
                    </a:lnTo>
                    <a:lnTo>
                      <a:pt x="35722" y="3918"/>
                    </a:lnTo>
                    <a:lnTo>
                      <a:pt x="36320" y="2789"/>
                    </a:lnTo>
                    <a:lnTo>
                      <a:pt x="36984" y="166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336" name="Google Shape;336;g34ed79b00d1_0_291"/>
          <p:cNvSpPr txBox="1"/>
          <p:nvPr>
            <p:ph hasCustomPrompt="1" idx="2" type="title"/>
          </p:nvPr>
        </p:nvSpPr>
        <p:spPr>
          <a:xfrm>
            <a:off x="676700" y="649225"/>
            <a:ext cx="2596800" cy="1276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Fira Sans Extra Condensed Medium"/>
              <a:buNone/>
              <a:defRPr sz="72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Fira Sans Extra Condensed Medium"/>
              <a:buNone/>
              <a:defRPr sz="72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Fira Sans Extra Condensed Medium"/>
              <a:buNone/>
              <a:defRPr sz="72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Fira Sans Extra Condensed Medium"/>
              <a:buNone/>
              <a:defRPr sz="72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Fira Sans Extra Condensed Medium"/>
              <a:buNone/>
              <a:defRPr sz="72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Fira Sans Extra Condensed Medium"/>
              <a:buNone/>
              <a:defRPr sz="72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Fira Sans Extra Condensed Medium"/>
              <a:buNone/>
              <a:defRPr sz="72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Fira Sans Extra Condensed Medium"/>
              <a:buNone/>
              <a:defRPr sz="72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40.xml"/><Relationship Id="rId84" Type="http://schemas.openxmlformats.org/officeDocument/2006/relationships/slideLayout" Target="../slideLayouts/slideLayout84.xml"/><Relationship Id="rId83" Type="http://schemas.openxmlformats.org/officeDocument/2006/relationships/slideLayout" Target="../slideLayouts/slideLayout83.xml"/><Relationship Id="rId42" Type="http://schemas.openxmlformats.org/officeDocument/2006/relationships/slideLayout" Target="../slideLayouts/slideLayout42.xml"/><Relationship Id="rId86" Type="http://schemas.openxmlformats.org/officeDocument/2006/relationships/slideLayout" Target="../slideLayouts/slideLayout86.xml"/><Relationship Id="rId41" Type="http://schemas.openxmlformats.org/officeDocument/2006/relationships/slideLayout" Target="../slideLayouts/slideLayout41.xml"/><Relationship Id="rId85" Type="http://schemas.openxmlformats.org/officeDocument/2006/relationships/slideLayout" Target="../slideLayouts/slideLayout85.xml"/><Relationship Id="rId44" Type="http://schemas.openxmlformats.org/officeDocument/2006/relationships/slideLayout" Target="../slideLayouts/slideLayout44.xml"/><Relationship Id="rId88" Type="http://schemas.openxmlformats.org/officeDocument/2006/relationships/theme" Target="../theme/theme2.xml"/><Relationship Id="rId43" Type="http://schemas.openxmlformats.org/officeDocument/2006/relationships/slideLayout" Target="../slideLayouts/slideLayout43.xml"/><Relationship Id="rId87" Type="http://schemas.openxmlformats.org/officeDocument/2006/relationships/slideLayout" Target="../slideLayouts/slideLayout87.xml"/><Relationship Id="rId46" Type="http://schemas.openxmlformats.org/officeDocument/2006/relationships/slideLayout" Target="../slideLayouts/slideLayout46.xml"/><Relationship Id="rId45" Type="http://schemas.openxmlformats.org/officeDocument/2006/relationships/slideLayout" Target="../slideLayouts/slideLayout45.xml"/><Relationship Id="rId80" Type="http://schemas.openxmlformats.org/officeDocument/2006/relationships/slideLayout" Target="../slideLayouts/slideLayout80.xml"/><Relationship Id="rId82" Type="http://schemas.openxmlformats.org/officeDocument/2006/relationships/slideLayout" Target="../slideLayouts/slideLayout82.xml"/><Relationship Id="rId81" Type="http://schemas.openxmlformats.org/officeDocument/2006/relationships/slideLayout" Target="../slideLayouts/slideLayout8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48" Type="http://schemas.openxmlformats.org/officeDocument/2006/relationships/slideLayout" Target="../slideLayouts/slideLayout48.xml"/><Relationship Id="rId47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4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73" Type="http://schemas.openxmlformats.org/officeDocument/2006/relationships/slideLayout" Target="../slideLayouts/slideLayout73.xml"/><Relationship Id="rId72" Type="http://schemas.openxmlformats.org/officeDocument/2006/relationships/slideLayout" Target="../slideLayouts/slideLayout72.xml"/><Relationship Id="rId31" Type="http://schemas.openxmlformats.org/officeDocument/2006/relationships/slideLayout" Target="../slideLayouts/slideLayout31.xml"/><Relationship Id="rId75" Type="http://schemas.openxmlformats.org/officeDocument/2006/relationships/slideLayout" Target="../slideLayouts/slideLayout75.xml"/><Relationship Id="rId30" Type="http://schemas.openxmlformats.org/officeDocument/2006/relationships/slideLayout" Target="../slideLayouts/slideLayout30.xml"/><Relationship Id="rId74" Type="http://schemas.openxmlformats.org/officeDocument/2006/relationships/slideLayout" Target="../slideLayouts/slideLayout74.xml"/><Relationship Id="rId33" Type="http://schemas.openxmlformats.org/officeDocument/2006/relationships/slideLayout" Target="../slideLayouts/slideLayout33.xml"/><Relationship Id="rId77" Type="http://schemas.openxmlformats.org/officeDocument/2006/relationships/slideLayout" Target="../slideLayouts/slideLayout77.xml"/><Relationship Id="rId32" Type="http://schemas.openxmlformats.org/officeDocument/2006/relationships/slideLayout" Target="../slideLayouts/slideLayout32.xml"/><Relationship Id="rId76" Type="http://schemas.openxmlformats.org/officeDocument/2006/relationships/slideLayout" Target="../slideLayouts/slideLayout76.xml"/><Relationship Id="rId35" Type="http://schemas.openxmlformats.org/officeDocument/2006/relationships/slideLayout" Target="../slideLayouts/slideLayout35.xml"/><Relationship Id="rId79" Type="http://schemas.openxmlformats.org/officeDocument/2006/relationships/slideLayout" Target="../slideLayouts/slideLayout79.xml"/><Relationship Id="rId34" Type="http://schemas.openxmlformats.org/officeDocument/2006/relationships/slideLayout" Target="../slideLayouts/slideLayout34.xml"/><Relationship Id="rId78" Type="http://schemas.openxmlformats.org/officeDocument/2006/relationships/slideLayout" Target="../slideLayouts/slideLayout78.xml"/><Relationship Id="rId71" Type="http://schemas.openxmlformats.org/officeDocument/2006/relationships/slideLayout" Target="../slideLayouts/slideLayout71.xml"/><Relationship Id="rId70" Type="http://schemas.openxmlformats.org/officeDocument/2006/relationships/slideLayout" Target="../slideLayouts/slideLayout70.xml"/><Relationship Id="rId37" Type="http://schemas.openxmlformats.org/officeDocument/2006/relationships/slideLayout" Target="../slideLayouts/slideLayout37.xml"/><Relationship Id="rId36" Type="http://schemas.openxmlformats.org/officeDocument/2006/relationships/slideLayout" Target="../slideLayouts/slideLayout36.xml"/><Relationship Id="rId39" Type="http://schemas.openxmlformats.org/officeDocument/2006/relationships/slideLayout" Target="../slideLayouts/slideLayout39.xml"/><Relationship Id="rId38" Type="http://schemas.openxmlformats.org/officeDocument/2006/relationships/slideLayout" Target="../slideLayouts/slideLayout38.xml"/><Relationship Id="rId62" Type="http://schemas.openxmlformats.org/officeDocument/2006/relationships/slideLayout" Target="../slideLayouts/slideLayout62.xml"/><Relationship Id="rId61" Type="http://schemas.openxmlformats.org/officeDocument/2006/relationships/slideLayout" Target="../slideLayouts/slideLayout61.xml"/><Relationship Id="rId20" Type="http://schemas.openxmlformats.org/officeDocument/2006/relationships/slideLayout" Target="../slideLayouts/slideLayout20.xml"/><Relationship Id="rId64" Type="http://schemas.openxmlformats.org/officeDocument/2006/relationships/slideLayout" Target="../slideLayouts/slideLayout64.xml"/><Relationship Id="rId63" Type="http://schemas.openxmlformats.org/officeDocument/2006/relationships/slideLayout" Target="../slideLayouts/slideLayout63.xml"/><Relationship Id="rId22" Type="http://schemas.openxmlformats.org/officeDocument/2006/relationships/slideLayout" Target="../slideLayouts/slideLayout22.xml"/><Relationship Id="rId66" Type="http://schemas.openxmlformats.org/officeDocument/2006/relationships/slideLayout" Target="../slideLayouts/slideLayout66.xml"/><Relationship Id="rId21" Type="http://schemas.openxmlformats.org/officeDocument/2006/relationships/slideLayout" Target="../slideLayouts/slideLayout21.xml"/><Relationship Id="rId65" Type="http://schemas.openxmlformats.org/officeDocument/2006/relationships/slideLayout" Target="../slideLayouts/slideLayout65.xml"/><Relationship Id="rId24" Type="http://schemas.openxmlformats.org/officeDocument/2006/relationships/slideLayout" Target="../slideLayouts/slideLayout24.xml"/><Relationship Id="rId68" Type="http://schemas.openxmlformats.org/officeDocument/2006/relationships/slideLayout" Target="../slideLayouts/slideLayout68.xml"/><Relationship Id="rId23" Type="http://schemas.openxmlformats.org/officeDocument/2006/relationships/slideLayout" Target="../slideLayouts/slideLayout23.xml"/><Relationship Id="rId67" Type="http://schemas.openxmlformats.org/officeDocument/2006/relationships/slideLayout" Target="../slideLayouts/slideLayout67.xml"/><Relationship Id="rId60" Type="http://schemas.openxmlformats.org/officeDocument/2006/relationships/slideLayout" Target="../slideLayouts/slideLayout60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69" Type="http://schemas.openxmlformats.org/officeDocument/2006/relationships/slideLayout" Target="../slideLayouts/slideLayout69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29.xml"/><Relationship Id="rId51" Type="http://schemas.openxmlformats.org/officeDocument/2006/relationships/slideLayout" Target="../slideLayouts/slideLayout51.xml"/><Relationship Id="rId50" Type="http://schemas.openxmlformats.org/officeDocument/2006/relationships/slideLayout" Target="../slideLayouts/slideLayout50.xml"/><Relationship Id="rId53" Type="http://schemas.openxmlformats.org/officeDocument/2006/relationships/slideLayout" Target="../slideLayouts/slideLayout53.xml"/><Relationship Id="rId52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11.xml"/><Relationship Id="rId5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10.xml"/><Relationship Id="rId54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13.xml"/><Relationship Id="rId5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12.xml"/><Relationship Id="rId56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15.xml"/><Relationship Id="rId5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14.xml"/><Relationship Id="rId58" Type="http://schemas.openxmlformats.org/officeDocument/2006/relationships/slideLayout" Target="../slideLayouts/slideLayout5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34ed79b00d1_0_0"/>
          <p:cNvSpPr txBox="1"/>
          <p:nvPr>
            <p:ph type="title"/>
          </p:nvPr>
        </p:nvSpPr>
        <p:spPr>
          <a:xfrm>
            <a:off x="676650" y="0"/>
            <a:ext cx="7795800" cy="1289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Open Sans"/>
              <a:buNone/>
              <a:defRPr b="1" sz="3200">
                <a:solidFill>
                  <a:schemeClr val="accent4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None/>
              <a:defRPr sz="3200">
                <a:solidFill>
                  <a:schemeClr val="accent4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None/>
              <a:defRPr sz="3200">
                <a:solidFill>
                  <a:schemeClr val="accent4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None/>
              <a:defRPr sz="3200">
                <a:solidFill>
                  <a:schemeClr val="accent4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None/>
              <a:defRPr sz="3200">
                <a:solidFill>
                  <a:schemeClr val="accent4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None/>
              <a:defRPr sz="3200">
                <a:solidFill>
                  <a:schemeClr val="accent4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None/>
              <a:defRPr sz="3200">
                <a:solidFill>
                  <a:schemeClr val="accent4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None/>
              <a:defRPr sz="3200">
                <a:solidFill>
                  <a:schemeClr val="accent4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None/>
              <a:defRPr sz="32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7" name="Google Shape;7;g34ed79b00d1_0_0"/>
          <p:cNvSpPr txBox="1"/>
          <p:nvPr>
            <p:ph idx="1" type="body"/>
          </p:nvPr>
        </p:nvSpPr>
        <p:spPr>
          <a:xfrm>
            <a:off x="676650" y="1289400"/>
            <a:ext cx="779580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0" wrap="square" tIns="91425">
            <a:noAutofit/>
          </a:bodyPr>
          <a:lstStyle>
            <a:lvl1pPr indent="-2921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pen Sans"/>
              <a:buChar char="●"/>
              <a:defRPr sz="1800">
                <a:solidFill>
                  <a:schemeClr val="accent4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2921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000"/>
              <a:buFont typeface="Open Sans"/>
              <a:buChar char="○"/>
              <a:defRPr>
                <a:solidFill>
                  <a:schemeClr val="accent4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2921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000"/>
              <a:buFont typeface="Open Sans"/>
              <a:buChar char="■"/>
              <a:defRPr>
                <a:solidFill>
                  <a:schemeClr val="accent4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2921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000"/>
              <a:buFont typeface="Open Sans"/>
              <a:buChar char="●"/>
              <a:defRPr>
                <a:solidFill>
                  <a:schemeClr val="accent4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2921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000"/>
              <a:buFont typeface="Open Sans"/>
              <a:buChar char="○"/>
              <a:defRPr>
                <a:solidFill>
                  <a:schemeClr val="accent4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2921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000"/>
              <a:buFont typeface="Open Sans"/>
              <a:buChar char="■"/>
              <a:defRPr>
                <a:solidFill>
                  <a:schemeClr val="accent4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2921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000"/>
              <a:buFont typeface="Open Sans"/>
              <a:buChar char="●"/>
              <a:defRPr>
                <a:solidFill>
                  <a:schemeClr val="accent4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2921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000"/>
              <a:buFont typeface="Open Sans"/>
              <a:buChar char="○"/>
              <a:defRPr>
                <a:solidFill>
                  <a:schemeClr val="accent4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2921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4"/>
              </a:buClr>
              <a:buSzPts val="1000"/>
              <a:buFont typeface="Open Sans"/>
              <a:buChar char="■"/>
              <a:defRPr>
                <a:solidFill>
                  <a:schemeClr val="accent4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  <p:sldLayoutId id="2147483697" r:id="rId49"/>
    <p:sldLayoutId id="2147483698" r:id="rId50"/>
    <p:sldLayoutId id="2147483699" r:id="rId51"/>
    <p:sldLayoutId id="2147483700" r:id="rId52"/>
    <p:sldLayoutId id="2147483701" r:id="rId53"/>
    <p:sldLayoutId id="2147483702" r:id="rId54"/>
    <p:sldLayoutId id="2147483703" r:id="rId55"/>
    <p:sldLayoutId id="2147483704" r:id="rId56"/>
    <p:sldLayoutId id="2147483705" r:id="rId57"/>
    <p:sldLayoutId id="2147483706" r:id="rId58"/>
    <p:sldLayoutId id="2147483707" r:id="rId59"/>
    <p:sldLayoutId id="2147483708" r:id="rId60"/>
    <p:sldLayoutId id="2147483709" r:id="rId61"/>
    <p:sldLayoutId id="2147483710" r:id="rId62"/>
    <p:sldLayoutId id="2147483711" r:id="rId63"/>
    <p:sldLayoutId id="2147483712" r:id="rId64"/>
    <p:sldLayoutId id="2147483713" r:id="rId65"/>
    <p:sldLayoutId id="2147483714" r:id="rId66"/>
    <p:sldLayoutId id="2147483715" r:id="rId67"/>
    <p:sldLayoutId id="2147483716" r:id="rId68"/>
    <p:sldLayoutId id="2147483717" r:id="rId69"/>
    <p:sldLayoutId id="2147483718" r:id="rId70"/>
    <p:sldLayoutId id="2147483719" r:id="rId71"/>
    <p:sldLayoutId id="2147483720" r:id="rId72"/>
    <p:sldLayoutId id="2147483721" r:id="rId73"/>
    <p:sldLayoutId id="2147483722" r:id="rId74"/>
    <p:sldLayoutId id="2147483723" r:id="rId75"/>
    <p:sldLayoutId id="2147483724" r:id="rId76"/>
    <p:sldLayoutId id="2147483725" r:id="rId77"/>
    <p:sldLayoutId id="2147483726" r:id="rId78"/>
    <p:sldLayoutId id="2147483727" r:id="rId79"/>
    <p:sldLayoutId id="2147483728" r:id="rId80"/>
    <p:sldLayoutId id="2147483729" r:id="rId81"/>
    <p:sldLayoutId id="2147483730" r:id="rId82"/>
    <p:sldLayoutId id="2147483731" r:id="rId83"/>
    <p:sldLayoutId id="2147483732" r:id="rId84"/>
    <p:sldLayoutId id="2147483733" r:id="rId85"/>
    <p:sldLayoutId id="2147483734" r:id="rId86"/>
    <p:sldLayoutId id="2147483735" r:id="rId8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409">
          <p15:clr>
            <a:srgbClr val="EA4335"/>
          </p15:clr>
        </p15:guide>
        <p15:guide id="2" pos="426">
          <p15:clr>
            <a:srgbClr val="FF00FF"/>
          </p15:clr>
        </p15:guide>
        <p15:guide id="3" pos="835">
          <p15:clr>
            <a:srgbClr val="FF00FF"/>
          </p15:clr>
        </p15:guide>
        <p15:guide id="4" pos="1244">
          <p15:clr>
            <a:srgbClr val="FF00FF"/>
          </p15:clr>
        </p15:guide>
        <p15:guide id="5" pos="1653">
          <p15:clr>
            <a:srgbClr val="FF00FF"/>
          </p15:clr>
        </p15:guide>
        <p15:guide id="6" pos="2062">
          <p15:clr>
            <a:srgbClr val="FF00FF"/>
          </p15:clr>
        </p15:guide>
        <p15:guide id="7" pos="2471">
          <p15:clr>
            <a:srgbClr val="FF00FF"/>
          </p15:clr>
        </p15:guide>
        <p15:guide id="8" pos="2880">
          <p15:clr>
            <a:srgbClr val="FF00FF"/>
          </p15:clr>
        </p15:guide>
        <p15:guide id="9" pos="3289">
          <p15:clr>
            <a:srgbClr val="FF00FF"/>
          </p15:clr>
        </p15:guide>
        <p15:guide id="10" pos="3698">
          <p15:clr>
            <a:srgbClr val="FF00FF"/>
          </p15:clr>
        </p15:guide>
        <p15:guide id="11" pos="4107">
          <p15:clr>
            <a:srgbClr val="FF00FF"/>
          </p15:clr>
        </p15:guide>
        <p15:guide id="12" pos="4516">
          <p15:clr>
            <a:srgbClr val="FF00FF"/>
          </p15:clr>
        </p15:guide>
        <p15:guide id="13" pos="4925">
          <p15:clr>
            <a:srgbClr val="FF00FF"/>
          </p15:clr>
        </p15:guide>
        <p15:guide id="14" pos="5334">
          <p15:clr>
            <a:srgbClr val="FF00FF"/>
          </p15:clr>
        </p15:guide>
        <p15:guide id="15" orient="horz" pos="812">
          <p15:clr>
            <a:srgbClr val="EA4335"/>
          </p15:clr>
        </p15:guide>
        <p15:guide id="16" orient="horz" pos="1215">
          <p15:clr>
            <a:srgbClr val="EA4335"/>
          </p15:clr>
        </p15:guide>
        <p15:guide id="17" orient="horz" pos="1620">
          <p15:clr>
            <a:srgbClr val="EA4335"/>
          </p15:clr>
        </p15:guide>
        <p15:guide id="18" orient="horz" pos="2022">
          <p15:clr>
            <a:srgbClr val="EA4335"/>
          </p15:clr>
        </p15:guide>
        <p15:guide id="19" orient="horz" pos="2425">
          <p15:clr>
            <a:srgbClr val="EA4335"/>
          </p15:clr>
        </p15:guide>
        <p15:guide id="20" orient="horz" pos="2828">
          <p15:clr>
            <a:srgbClr val="EA4335"/>
          </p15:clr>
        </p15:guide>
        <p15:guide id="21" pos="5541">
          <p15:clr>
            <a:srgbClr val="E46962"/>
          </p15:clr>
        </p15:guide>
        <p15:guide id="22" orient="horz">
          <p15:clr>
            <a:srgbClr val="E46962"/>
          </p15:clr>
        </p15:guide>
        <p15:guide id="23">
          <p15:clr>
            <a:srgbClr val="E46962"/>
          </p15:clr>
        </p15:guide>
        <p15:guide id="24" pos="5760">
          <p15:clr>
            <a:srgbClr val="E46962"/>
          </p15:clr>
        </p15:guide>
        <p15:guide id="25" orient="horz" pos="3240">
          <p15:clr>
            <a:srgbClr val="E46962"/>
          </p15:clr>
        </p15:guide>
        <p15:guide id="26" orient="horz" pos="207">
          <p15:clr>
            <a:srgbClr val="E46962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png"/><Relationship Id="rId4" Type="http://schemas.openxmlformats.org/officeDocument/2006/relationships/image" Target="../media/image1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2.png"/><Relationship Id="rId4" Type="http://schemas.openxmlformats.org/officeDocument/2006/relationships/image" Target="../media/image13.png"/><Relationship Id="rId9" Type="http://schemas.openxmlformats.org/officeDocument/2006/relationships/image" Target="../media/image17.png"/><Relationship Id="rId5" Type="http://schemas.openxmlformats.org/officeDocument/2006/relationships/image" Target="../media/image16.jpg"/><Relationship Id="rId6" Type="http://schemas.openxmlformats.org/officeDocument/2006/relationships/image" Target="../media/image21.png"/><Relationship Id="rId7" Type="http://schemas.openxmlformats.org/officeDocument/2006/relationships/image" Target="../media/image25.jpg"/><Relationship Id="rId8" Type="http://schemas.openxmlformats.org/officeDocument/2006/relationships/image" Target="../media/image12.jpg"/><Relationship Id="rId10" Type="http://schemas.openxmlformats.org/officeDocument/2006/relationships/image" Target="../media/image2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Relationship Id="rId4" Type="http://schemas.openxmlformats.org/officeDocument/2006/relationships/image" Target="../media/image19.png"/><Relationship Id="rId5" Type="http://schemas.openxmlformats.org/officeDocument/2006/relationships/image" Target="../media/image2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png"/><Relationship Id="rId4" Type="http://schemas.openxmlformats.org/officeDocument/2006/relationships/image" Target="../media/image1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574" name="Shape 4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5" name="Google Shape;4575;g34ed79b00d1_0_4568"/>
          <p:cNvSpPr txBox="1"/>
          <p:nvPr>
            <p:ph type="title"/>
          </p:nvPr>
        </p:nvSpPr>
        <p:spPr>
          <a:xfrm>
            <a:off x="676475" y="1289300"/>
            <a:ext cx="8165700" cy="1601400"/>
          </a:xfrm>
          <a:prstGeom prst="rect">
            <a:avLst/>
          </a:prstGeom>
        </p:spPr>
        <p:txBody>
          <a:bodyPr anchorCtr="0" anchor="b" bIns="22860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Trimble Feedback on NSRS and CSRS Modernization</a:t>
            </a:r>
            <a:endParaRPr sz="3000"/>
          </a:p>
        </p:txBody>
      </p:sp>
      <p:grpSp>
        <p:nvGrpSpPr>
          <p:cNvPr id="4576" name="Google Shape;4576;g34ed79b00d1_0_4568"/>
          <p:cNvGrpSpPr/>
          <p:nvPr/>
        </p:nvGrpSpPr>
        <p:grpSpPr>
          <a:xfrm>
            <a:off x="-44" y="435716"/>
            <a:ext cx="1107778" cy="429444"/>
            <a:chOff x="8237125" y="577250"/>
            <a:chExt cx="906900" cy="351600"/>
          </a:xfrm>
        </p:grpSpPr>
        <p:sp>
          <p:nvSpPr>
            <p:cNvPr id="4577" name="Google Shape;4577;g34ed79b00d1_0_4568"/>
            <p:cNvSpPr/>
            <p:nvPr/>
          </p:nvSpPr>
          <p:spPr>
            <a:xfrm>
              <a:off x="8237125" y="577250"/>
              <a:ext cx="906900" cy="351600"/>
            </a:xfrm>
            <a:prstGeom prst="rect">
              <a:avLst/>
            </a:prstGeom>
            <a:solidFill>
              <a:srgbClr val="0063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grpSp>
          <p:nvGrpSpPr>
            <p:cNvPr id="4578" name="Google Shape;4578;g34ed79b00d1_0_4568"/>
            <p:cNvGrpSpPr/>
            <p:nvPr/>
          </p:nvGrpSpPr>
          <p:grpSpPr>
            <a:xfrm>
              <a:off x="8369177" y="682605"/>
              <a:ext cx="626131" cy="140779"/>
              <a:chOff x="3976687" y="3573303"/>
              <a:chExt cx="4236338" cy="952499"/>
            </a:xfrm>
          </p:grpSpPr>
          <p:sp>
            <p:nvSpPr>
              <p:cNvPr id="4579" name="Google Shape;4579;g34ed79b00d1_0_4568"/>
              <p:cNvSpPr/>
              <p:nvPr/>
            </p:nvSpPr>
            <p:spPr>
              <a:xfrm>
                <a:off x="4862702" y="3680079"/>
                <a:ext cx="595979" cy="723900"/>
              </a:xfrm>
              <a:custGeom>
                <a:rect b="b" l="l" r="r" t="t"/>
                <a:pathLst>
                  <a:path extrusionOk="0" h="723900" w="595979">
                    <a:moveTo>
                      <a:pt x="217646" y="723138"/>
                    </a:moveTo>
                    <a:lnTo>
                      <a:pt x="217646" y="132588"/>
                    </a:lnTo>
                    <a:lnTo>
                      <a:pt x="0" y="132588"/>
                    </a:lnTo>
                    <a:lnTo>
                      <a:pt x="0" y="0"/>
                    </a:lnTo>
                    <a:lnTo>
                      <a:pt x="595979" y="0"/>
                    </a:lnTo>
                    <a:lnTo>
                      <a:pt x="595979" y="133350"/>
                    </a:lnTo>
                    <a:lnTo>
                      <a:pt x="376904" y="133350"/>
                    </a:lnTo>
                    <a:lnTo>
                      <a:pt x="376904" y="723900"/>
                    </a:lnTo>
                    <a:lnTo>
                      <a:pt x="217646" y="72313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80" name="Google Shape;4580;g34ed79b00d1_0_4568"/>
              <p:cNvSpPr/>
              <p:nvPr/>
            </p:nvSpPr>
            <p:spPr>
              <a:xfrm>
                <a:off x="5328474" y="3871626"/>
                <a:ext cx="339090" cy="532066"/>
              </a:xfrm>
              <a:custGeom>
                <a:rect b="b" l="l" r="r" t="t"/>
                <a:pathLst>
                  <a:path extrusionOk="0" h="532066" w="339090">
                    <a:moveTo>
                      <a:pt x="0" y="531590"/>
                    </a:moveTo>
                    <a:lnTo>
                      <a:pt x="0" y="13525"/>
                    </a:lnTo>
                    <a:lnTo>
                      <a:pt x="157353" y="13525"/>
                    </a:lnTo>
                    <a:lnTo>
                      <a:pt x="157353" y="97726"/>
                    </a:lnTo>
                    <a:lnTo>
                      <a:pt x="158305" y="97726"/>
                    </a:lnTo>
                    <a:cubicBezTo>
                      <a:pt x="186880" y="53721"/>
                      <a:pt x="236506" y="0"/>
                      <a:pt x="334232" y="0"/>
                    </a:cubicBezTo>
                    <a:lnTo>
                      <a:pt x="339090" y="0"/>
                    </a:lnTo>
                    <a:lnTo>
                      <a:pt x="339090" y="139827"/>
                    </a:lnTo>
                    <a:cubicBezTo>
                      <a:pt x="333280" y="138779"/>
                      <a:pt x="305848" y="136874"/>
                      <a:pt x="296132" y="136874"/>
                    </a:cubicBezTo>
                    <a:cubicBezTo>
                      <a:pt x="241173" y="137446"/>
                      <a:pt x="189738" y="163830"/>
                      <a:pt x="157353" y="208217"/>
                    </a:cubicBezTo>
                    <a:lnTo>
                      <a:pt x="157353" y="532067"/>
                    </a:lnTo>
                    <a:lnTo>
                      <a:pt x="0" y="53159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81" name="Google Shape;4581;g34ed79b00d1_0_4568"/>
              <p:cNvSpPr/>
              <p:nvPr/>
            </p:nvSpPr>
            <p:spPr>
              <a:xfrm>
                <a:off x="5717285" y="3684936"/>
                <a:ext cx="158305" cy="718661"/>
              </a:xfrm>
              <a:custGeom>
                <a:rect b="b" l="l" r="r" t="t"/>
                <a:pathLst>
                  <a:path extrusionOk="0" h="718661" w="158305">
                    <a:moveTo>
                      <a:pt x="0" y="126492"/>
                    </a:moveTo>
                    <a:lnTo>
                      <a:pt x="0" y="0"/>
                    </a:lnTo>
                    <a:lnTo>
                      <a:pt x="158305" y="0"/>
                    </a:lnTo>
                    <a:lnTo>
                      <a:pt x="158305" y="126492"/>
                    </a:lnTo>
                    <a:lnTo>
                      <a:pt x="0" y="126492"/>
                    </a:lnTo>
                    <a:close/>
                    <a:moveTo>
                      <a:pt x="1048" y="718661"/>
                    </a:moveTo>
                    <a:lnTo>
                      <a:pt x="1048" y="197358"/>
                    </a:lnTo>
                    <a:lnTo>
                      <a:pt x="157353" y="197358"/>
                    </a:lnTo>
                    <a:lnTo>
                      <a:pt x="157353" y="718280"/>
                    </a:lnTo>
                    <a:lnTo>
                      <a:pt x="1048" y="71866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82" name="Google Shape;4582;g34ed79b00d1_0_4568"/>
              <p:cNvSpPr/>
              <p:nvPr/>
            </p:nvSpPr>
            <p:spPr>
              <a:xfrm>
                <a:off x="5936170" y="3871626"/>
                <a:ext cx="795432" cy="531590"/>
              </a:xfrm>
              <a:custGeom>
                <a:rect b="b" l="l" r="r" t="t"/>
                <a:pathLst>
                  <a:path extrusionOk="0" h="531590" w="795432">
                    <a:moveTo>
                      <a:pt x="0" y="531590"/>
                    </a:moveTo>
                    <a:lnTo>
                      <a:pt x="0" y="10668"/>
                    </a:lnTo>
                    <a:lnTo>
                      <a:pt x="157258" y="10668"/>
                    </a:lnTo>
                    <a:lnTo>
                      <a:pt x="157258" y="92774"/>
                    </a:lnTo>
                    <a:cubicBezTo>
                      <a:pt x="188595" y="51721"/>
                      <a:pt x="246221" y="0"/>
                      <a:pt x="328708" y="0"/>
                    </a:cubicBezTo>
                    <a:cubicBezTo>
                      <a:pt x="415671" y="0"/>
                      <a:pt x="456724" y="36100"/>
                      <a:pt x="471583" y="92774"/>
                    </a:cubicBezTo>
                    <a:cubicBezTo>
                      <a:pt x="502825" y="52768"/>
                      <a:pt x="561499" y="0"/>
                      <a:pt x="643033" y="0"/>
                    </a:cubicBezTo>
                    <a:cubicBezTo>
                      <a:pt x="748570" y="0"/>
                      <a:pt x="795433" y="66675"/>
                      <a:pt x="795433" y="159258"/>
                    </a:cubicBezTo>
                    <a:lnTo>
                      <a:pt x="795433" y="531590"/>
                    </a:lnTo>
                    <a:lnTo>
                      <a:pt x="638080" y="531590"/>
                    </a:lnTo>
                    <a:lnTo>
                      <a:pt x="638080" y="201263"/>
                    </a:lnTo>
                    <a:cubicBezTo>
                      <a:pt x="638080" y="154400"/>
                      <a:pt x="627316" y="129921"/>
                      <a:pt x="581406" y="129921"/>
                    </a:cubicBezTo>
                    <a:cubicBezTo>
                      <a:pt x="542354" y="129921"/>
                      <a:pt x="511016" y="151447"/>
                      <a:pt x="476631" y="181737"/>
                    </a:cubicBezTo>
                    <a:lnTo>
                      <a:pt x="476631" y="531590"/>
                    </a:lnTo>
                    <a:lnTo>
                      <a:pt x="319564" y="531590"/>
                    </a:lnTo>
                    <a:lnTo>
                      <a:pt x="319564" y="201263"/>
                    </a:lnTo>
                    <a:cubicBezTo>
                      <a:pt x="319564" y="154400"/>
                      <a:pt x="308800" y="129921"/>
                      <a:pt x="262414" y="129921"/>
                    </a:cubicBezTo>
                    <a:cubicBezTo>
                      <a:pt x="223361" y="129921"/>
                      <a:pt x="192119" y="151447"/>
                      <a:pt x="156877" y="181737"/>
                    </a:cubicBezTo>
                    <a:lnTo>
                      <a:pt x="156877" y="531590"/>
                    </a:lnTo>
                    <a:lnTo>
                      <a:pt x="0" y="53159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83" name="Google Shape;4583;g34ed79b00d1_0_4568"/>
              <p:cNvSpPr/>
              <p:nvPr/>
            </p:nvSpPr>
            <p:spPr>
              <a:xfrm>
                <a:off x="6791038" y="3680079"/>
                <a:ext cx="517874" cy="731424"/>
              </a:xfrm>
              <a:custGeom>
                <a:rect b="b" l="l" r="r" t="t"/>
                <a:pathLst>
                  <a:path extrusionOk="0" h="731424" w="517874">
                    <a:moveTo>
                      <a:pt x="157639" y="661511"/>
                    </a:moveTo>
                    <a:lnTo>
                      <a:pt x="157639" y="723138"/>
                    </a:lnTo>
                    <a:lnTo>
                      <a:pt x="0" y="723138"/>
                    </a:lnTo>
                    <a:lnTo>
                      <a:pt x="0" y="0"/>
                    </a:lnTo>
                    <a:lnTo>
                      <a:pt x="157639" y="0"/>
                    </a:lnTo>
                    <a:lnTo>
                      <a:pt x="157639" y="282416"/>
                    </a:lnTo>
                    <a:cubicBezTo>
                      <a:pt x="191833" y="234791"/>
                      <a:pt x="240697" y="191548"/>
                      <a:pt x="317849" y="191548"/>
                    </a:cubicBezTo>
                    <a:cubicBezTo>
                      <a:pt x="436150" y="191548"/>
                      <a:pt x="517874" y="282416"/>
                      <a:pt x="517874" y="462153"/>
                    </a:cubicBezTo>
                    <a:cubicBezTo>
                      <a:pt x="517874" y="641890"/>
                      <a:pt x="434912" y="731425"/>
                      <a:pt x="315658" y="731425"/>
                    </a:cubicBezTo>
                    <a:cubicBezTo>
                      <a:pt x="245269" y="731425"/>
                      <a:pt x="196405" y="705517"/>
                      <a:pt x="157639" y="661511"/>
                    </a:cubicBezTo>
                    <a:close/>
                    <a:moveTo>
                      <a:pt x="360902" y="463201"/>
                    </a:moveTo>
                    <a:cubicBezTo>
                      <a:pt x="360902" y="376238"/>
                      <a:pt x="330613" y="321469"/>
                      <a:pt x="260223" y="321469"/>
                    </a:cubicBezTo>
                    <a:cubicBezTo>
                      <a:pt x="220123" y="321469"/>
                      <a:pt x="184023" y="345948"/>
                      <a:pt x="157639" y="372332"/>
                    </a:cubicBezTo>
                    <a:lnTo>
                      <a:pt x="157639" y="564833"/>
                    </a:lnTo>
                    <a:cubicBezTo>
                      <a:pt x="191833" y="597027"/>
                      <a:pt x="220123" y="612458"/>
                      <a:pt x="262414" y="612458"/>
                    </a:cubicBezTo>
                    <a:cubicBezTo>
                      <a:pt x="327374" y="612648"/>
                      <a:pt x="360616" y="557975"/>
                      <a:pt x="360616" y="463201"/>
                    </a:cubicBezTo>
                    <a:lnTo>
                      <a:pt x="360902" y="46320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84" name="Google Shape;4584;g34ed79b00d1_0_4568"/>
              <p:cNvSpPr/>
              <p:nvPr/>
            </p:nvSpPr>
            <p:spPr>
              <a:xfrm>
                <a:off x="7357680" y="3680079"/>
                <a:ext cx="156305" cy="723137"/>
              </a:xfrm>
              <a:custGeom>
                <a:rect b="b" l="l" r="r" t="t"/>
                <a:pathLst>
                  <a:path extrusionOk="0" h="723137" w="156305">
                    <a:moveTo>
                      <a:pt x="0" y="723138"/>
                    </a:moveTo>
                    <a:lnTo>
                      <a:pt x="0" y="0"/>
                    </a:lnTo>
                    <a:lnTo>
                      <a:pt x="156305" y="0"/>
                    </a:lnTo>
                    <a:lnTo>
                      <a:pt x="156305" y="723138"/>
                    </a:lnTo>
                    <a:lnTo>
                      <a:pt x="0" y="72313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85" name="Google Shape;4585;g34ed79b00d1_0_4568"/>
              <p:cNvSpPr/>
              <p:nvPr/>
            </p:nvSpPr>
            <p:spPr>
              <a:xfrm>
                <a:off x="7562754" y="3871626"/>
                <a:ext cx="501300" cy="542353"/>
              </a:xfrm>
              <a:custGeom>
                <a:rect b="b" l="l" r="r" t="t"/>
                <a:pathLst>
                  <a:path extrusionOk="0" h="542353" w="501300">
                    <a:moveTo>
                      <a:pt x="0" y="271653"/>
                    </a:moveTo>
                    <a:cubicBezTo>
                      <a:pt x="0" y="69342"/>
                      <a:pt x="154400" y="0"/>
                      <a:pt x="261842" y="0"/>
                    </a:cubicBezTo>
                    <a:cubicBezTo>
                      <a:pt x="369284" y="0"/>
                      <a:pt x="501301" y="54102"/>
                      <a:pt x="501301" y="290227"/>
                    </a:cubicBezTo>
                    <a:lnTo>
                      <a:pt x="501301" y="313658"/>
                    </a:lnTo>
                    <a:lnTo>
                      <a:pt x="156305" y="313658"/>
                    </a:lnTo>
                    <a:cubicBezTo>
                      <a:pt x="164211" y="399383"/>
                      <a:pt x="212027" y="432816"/>
                      <a:pt x="277559" y="432816"/>
                    </a:cubicBezTo>
                    <a:cubicBezTo>
                      <a:pt x="334804" y="431101"/>
                      <a:pt x="389573" y="408908"/>
                      <a:pt x="431959" y="370332"/>
                    </a:cubicBezTo>
                    <a:lnTo>
                      <a:pt x="492538" y="464153"/>
                    </a:lnTo>
                    <a:cubicBezTo>
                      <a:pt x="431959" y="515969"/>
                      <a:pt x="356711" y="542354"/>
                      <a:pt x="265843" y="542354"/>
                    </a:cubicBezTo>
                    <a:cubicBezTo>
                      <a:pt x="129921" y="542354"/>
                      <a:pt x="0" y="473202"/>
                      <a:pt x="0" y="271653"/>
                    </a:cubicBezTo>
                    <a:close/>
                    <a:moveTo>
                      <a:pt x="360617" y="220789"/>
                    </a:moveTo>
                    <a:cubicBezTo>
                      <a:pt x="352806" y="147542"/>
                      <a:pt x="319564" y="112300"/>
                      <a:pt x="260890" y="112300"/>
                    </a:cubicBezTo>
                    <a:cubicBezTo>
                      <a:pt x="212027" y="112300"/>
                      <a:pt x="170021" y="144589"/>
                      <a:pt x="158305" y="220789"/>
                    </a:cubicBezTo>
                    <a:lnTo>
                      <a:pt x="360617" y="22078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86" name="Google Shape;4586;g34ed79b00d1_0_4568"/>
              <p:cNvSpPr/>
              <p:nvPr/>
            </p:nvSpPr>
            <p:spPr>
              <a:xfrm>
                <a:off x="8093768" y="4285202"/>
                <a:ext cx="119257" cy="119253"/>
              </a:xfrm>
              <a:custGeom>
                <a:rect b="b" l="l" r="r" t="t"/>
                <a:pathLst>
                  <a:path extrusionOk="0" h="119253" w="119257">
                    <a:moveTo>
                      <a:pt x="4" y="59626"/>
                    </a:moveTo>
                    <a:cubicBezTo>
                      <a:pt x="-377" y="27051"/>
                      <a:pt x="25722" y="381"/>
                      <a:pt x="58297" y="0"/>
                    </a:cubicBezTo>
                    <a:cubicBezTo>
                      <a:pt x="58773" y="0"/>
                      <a:pt x="59155" y="0"/>
                      <a:pt x="59631" y="0"/>
                    </a:cubicBezTo>
                    <a:cubicBezTo>
                      <a:pt x="92587" y="0"/>
                      <a:pt x="119257" y="26670"/>
                      <a:pt x="119257" y="59626"/>
                    </a:cubicBezTo>
                    <a:cubicBezTo>
                      <a:pt x="119257" y="92583"/>
                      <a:pt x="92587" y="119253"/>
                      <a:pt x="59631" y="119253"/>
                    </a:cubicBezTo>
                    <a:cubicBezTo>
                      <a:pt x="26674" y="119253"/>
                      <a:pt x="4" y="92583"/>
                      <a:pt x="4" y="59626"/>
                    </a:cubicBezTo>
                    <a:close/>
                    <a:moveTo>
                      <a:pt x="108399" y="59626"/>
                    </a:moveTo>
                    <a:cubicBezTo>
                      <a:pt x="107923" y="32575"/>
                      <a:pt x="85634" y="11049"/>
                      <a:pt x="58583" y="11525"/>
                    </a:cubicBezTo>
                    <a:cubicBezTo>
                      <a:pt x="31532" y="12001"/>
                      <a:pt x="10006" y="34290"/>
                      <a:pt x="10482" y="61341"/>
                    </a:cubicBezTo>
                    <a:cubicBezTo>
                      <a:pt x="10958" y="88106"/>
                      <a:pt x="32865" y="109538"/>
                      <a:pt x="59631" y="109442"/>
                    </a:cubicBezTo>
                    <a:cubicBezTo>
                      <a:pt x="86586" y="109442"/>
                      <a:pt x="108399" y="87630"/>
                      <a:pt x="108399" y="60674"/>
                    </a:cubicBezTo>
                    <a:cubicBezTo>
                      <a:pt x="108399" y="60293"/>
                      <a:pt x="108399" y="60008"/>
                      <a:pt x="108399" y="59626"/>
                    </a:cubicBezTo>
                    <a:close/>
                    <a:moveTo>
                      <a:pt x="36485" y="25717"/>
                    </a:moveTo>
                    <a:lnTo>
                      <a:pt x="60869" y="25717"/>
                    </a:lnTo>
                    <a:cubicBezTo>
                      <a:pt x="76299" y="25717"/>
                      <a:pt x="85253" y="32385"/>
                      <a:pt x="85253" y="45720"/>
                    </a:cubicBezTo>
                    <a:cubicBezTo>
                      <a:pt x="86015" y="54197"/>
                      <a:pt x="80681" y="61913"/>
                      <a:pt x="72490" y="64199"/>
                    </a:cubicBezTo>
                    <a:lnTo>
                      <a:pt x="86586" y="90964"/>
                    </a:lnTo>
                    <a:lnTo>
                      <a:pt x="72966" y="90964"/>
                    </a:lnTo>
                    <a:lnTo>
                      <a:pt x="59821" y="66008"/>
                    </a:lnTo>
                    <a:lnTo>
                      <a:pt x="49534" y="66008"/>
                    </a:lnTo>
                    <a:lnTo>
                      <a:pt x="49534" y="90964"/>
                    </a:lnTo>
                    <a:lnTo>
                      <a:pt x="36485" y="90964"/>
                    </a:lnTo>
                    <a:lnTo>
                      <a:pt x="36485" y="25717"/>
                    </a:lnTo>
                    <a:close/>
                    <a:moveTo>
                      <a:pt x="60107" y="56007"/>
                    </a:moveTo>
                    <a:cubicBezTo>
                      <a:pt x="68108" y="56007"/>
                      <a:pt x="72490" y="53435"/>
                      <a:pt x="72490" y="46482"/>
                    </a:cubicBezTo>
                    <a:cubicBezTo>
                      <a:pt x="72490" y="39529"/>
                      <a:pt x="68108" y="36957"/>
                      <a:pt x="59821" y="36957"/>
                    </a:cubicBezTo>
                    <a:lnTo>
                      <a:pt x="49534" y="36957"/>
                    </a:lnTo>
                    <a:lnTo>
                      <a:pt x="49534" y="56007"/>
                    </a:lnTo>
                    <a:lnTo>
                      <a:pt x="60107" y="5600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87" name="Google Shape;4587;g34ed79b00d1_0_4568"/>
              <p:cNvSpPr/>
              <p:nvPr/>
            </p:nvSpPr>
            <p:spPr>
              <a:xfrm>
                <a:off x="4035837" y="4301108"/>
                <a:ext cx="195452" cy="224694"/>
              </a:xfrm>
              <a:custGeom>
                <a:rect b="b" l="l" r="r" t="t"/>
                <a:pathLst>
                  <a:path extrusionOk="0" h="224694" w="195452">
                    <a:moveTo>
                      <a:pt x="0" y="0"/>
                    </a:moveTo>
                    <a:lnTo>
                      <a:pt x="0" y="224695"/>
                    </a:lnTo>
                    <a:lnTo>
                      <a:pt x="195453" y="111919"/>
                    </a:lnTo>
                    <a:cubicBezTo>
                      <a:pt x="120301" y="95726"/>
                      <a:pt x="52007" y="56579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88" name="Google Shape;4588;g34ed79b00d1_0_4568"/>
              <p:cNvSpPr/>
              <p:nvPr/>
            </p:nvSpPr>
            <p:spPr>
              <a:xfrm>
                <a:off x="4035837" y="3573303"/>
                <a:ext cx="194024" cy="223361"/>
              </a:xfrm>
              <a:custGeom>
                <a:rect b="b" l="l" r="r" t="t"/>
                <a:pathLst>
                  <a:path extrusionOk="0" h="223361" w="194024">
                    <a:moveTo>
                      <a:pt x="194024" y="111824"/>
                    </a:moveTo>
                    <a:lnTo>
                      <a:pt x="0" y="0"/>
                    </a:lnTo>
                    <a:lnTo>
                      <a:pt x="0" y="223361"/>
                    </a:lnTo>
                    <a:cubicBezTo>
                      <a:pt x="51816" y="167259"/>
                      <a:pt x="119539" y="128397"/>
                      <a:pt x="194024" y="11182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89" name="Google Shape;4589;g34ed79b00d1_0_4568"/>
              <p:cNvSpPr/>
              <p:nvPr/>
            </p:nvSpPr>
            <p:spPr>
              <a:xfrm>
                <a:off x="4664868" y="3936777"/>
                <a:ext cx="195929" cy="225933"/>
              </a:xfrm>
              <a:custGeom>
                <a:rect b="b" l="l" r="r" t="t"/>
                <a:pathLst>
                  <a:path extrusionOk="0" h="225933" w="195929">
                    <a:moveTo>
                      <a:pt x="195929" y="112776"/>
                    </a:moveTo>
                    <a:lnTo>
                      <a:pt x="571" y="0"/>
                    </a:lnTo>
                    <a:cubicBezTo>
                      <a:pt x="23717" y="73533"/>
                      <a:pt x="23431" y="152495"/>
                      <a:pt x="0" y="225933"/>
                    </a:cubicBezTo>
                    <a:lnTo>
                      <a:pt x="195929" y="11277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90" name="Google Shape;4590;g34ed79b00d1_0_4568"/>
              <p:cNvSpPr/>
              <p:nvPr/>
            </p:nvSpPr>
            <p:spPr>
              <a:xfrm>
                <a:off x="4164519" y="3714067"/>
                <a:ext cx="215741" cy="38401"/>
              </a:xfrm>
              <a:custGeom>
                <a:rect b="b" l="l" r="r" t="t"/>
                <a:pathLst>
                  <a:path extrusionOk="0" h="38401" w="215741">
                    <a:moveTo>
                      <a:pt x="0" y="29925"/>
                    </a:moveTo>
                    <a:cubicBezTo>
                      <a:pt x="28004" y="23733"/>
                      <a:pt x="86201" y="29925"/>
                      <a:pt x="116967" y="38402"/>
                    </a:cubicBezTo>
                    <a:cubicBezTo>
                      <a:pt x="145923" y="17828"/>
                      <a:pt x="180308" y="6398"/>
                      <a:pt x="215741" y="5540"/>
                    </a:cubicBezTo>
                    <a:cubicBezTo>
                      <a:pt x="142970" y="-6842"/>
                      <a:pt x="68199" y="1635"/>
                      <a:pt x="0" y="2992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91" name="Google Shape;4591;g34ed79b00d1_0_4568"/>
              <p:cNvSpPr/>
              <p:nvPr/>
            </p:nvSpPr>
            <p:spPr>
              <a:xfrm>
                <a:off x="4192332" y="3990594"/>
                <a:ext cx="344519" cy="207317"/>
              </a:xfrm>
              <a:custGeom>
                <a:rect b="b" l="l" r="r" t="t"/>
                <a:pathLst>
                  <a:path extrusionOk="0" h="207317" w="344519">
                    <a:moveTo>
                      <a:pt x="344519" y="162211"/>
                    </a:moveTo>
                    <a:cubicBezTo>
                      <a:pt x="339662" y="119348"/>
                      <a:pt x="329470" y="77343"/>
                      <a:pt x="313944" y="37147"/>
                    </a:cubicBezTo>
                    <a:cubicBezTo>
                      <a:pt x="247269" y="67437"/>
                      <a:pt x="164211" y="47911"/>
                      <a:pt x="108871" y="0"/>
                    </a:cubicBezTo>
                    <a:cubicBezTo>
                      <a:pt x="68199" y="42481"/>
                      <a:pt x="31718" y="88773"/>
                      <a:pt x="0" y="138208"/>
                    </a:cubicBezTo>
                    <a:cubicBezTo>
                      <a:pt x="93821" y="214693"/>
                      <a:pt x="248126" y="234791"/>
                      <a:pt x="344519" y="16221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92" name="Google Shape;4592;g34ed79b00d1_0_4568"/>
              <p:cNvSpPr/>
              <p:nvPr/>
            </p:nvSpPr>
            <p:spPr>
              <a:xfrm>
                <a:off x="3976687" y="3832859"/>
                <a:ext cx="164305" cy="452151"/>
              </a:xfrm>
              <a:custGeom>
                <a:rect b="b" l="l" r="r" t="t"/>
                <a:pathLst>
                  <a:path extrusionOk="0" h="452151" w="164305">
                    <a:moveTo>
                      <a:pt x="164305" y="303276"/>
                    </a:moveTo>
                    <a:cubicBezTo>
                      <a:pt x="81628" y="218504"/>
                      <a:pt x="52768" y="94964"/>
                      <a:pt x="79247" y="0"/>
                    </a:cubicBezTo>
                    <a:cubicBezTo>
                      <a:pt x="-33338" y="132588"/>
                      <a:pt x="-25052" y="329470"/>
                      <a:pt x="98297" y="452152"/>
                    </a:cubicBezTo>
                    <a:cubicBezTo>
                      <a:pt x="113442" y="399764"/>
                      <a:pt x="135635" y="349663"/>
                      <a:pt x="164305" y="30327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93" name="Google Shape;4593;g34ed79b00d1_0_4568"/>
              <p:cNvSpPr/>
              <p:nvPr/>
            </p:nvSpPr>
            <p:spPr>
              <a:xfrm>
                <a:off x="4329302" y="3889152"/>
                <a:ext cx="161925" cy="113925"/>
              </a:xfrm>
              <a:custGeom>
                <a:rect b="b" l="l" r="r" t="t"/>
                <a:pathLst>
                  <a:path extrusionOk="0" h="113925" w="161925">
                    <a:moveTo>
                      <a:pt x="161925" y="102679"/>
                    </a:moveTo>
                    <a:cubicBezTo>
                      <a:pt x="144494" y="65532"/>
                      <a:pt x="122015" y="31052"/>
                      <a:pt x="95250" y="0"/>
                    </a:cubicBezTo>
                    <a:cubicBezTo>
                      <a:pt x="61627" y="22098"/>
                      <a:pt x="29718" y="46863"/>
                      <a:pt x="0" y="74009"/>
                    </a:cubicBezTo>
                    <a:cubicBezTo>
                      <a:pt x="50101" y="115633"/>
                      <a:pt x="115633" y="123825"/>
                      <a:pt x="161925" y="10267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94" name="Google Shape;4594;g34ed79b00d1_0_4568"/>
              <p:cNvSpPr/>
              <p:nvPr/>
            </p:nvSpPr>
            <p:spPr>
              <a:xfrm>
                <a:off x="4326445" y="3752941"/>
                <a:ext cx="175164" cy="84395"/>
              </a:xfrm>
              <a:custGeom>
                <a:rect b="b" l="l" r="r" t="t"/>
                <a:pathLst>
                  <a:path extrusionOk="0" h="84395" w="175164">
                    <a:moveTo>
                      <a:pt x="102584" y="84395"/>
                    </a:moveTo>
                    <a:cubicBezTo>
                      <a:pt x="125063" y="68107"/>
                      <a:pt x="149447" y="54582"/>
                      <a:pt x="175165" y="44104"/>
                    </a:cubicBezTo>
                    <a:cubicBezTo>
                      <a:pt x="122206" y="-9426"/>
                      <a:pt x="37052" y="-7997"/>
                      <a:pt x="0" y="15529"/>
                    </a:cubicBezTo>
                    <a:cubicBezTo>
                      <a:pt x="38005" y="32293"/>
                      <a:pt x="72676" y="55630"/>
                      <a:pt x="102584" y="8439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95" name="Google Shape;4595;g34ed79b00d1_0_4568"/>
              <p:cNvSpPr/>
              <p:nvPr/>
            </p:nvSpPr>
            <p:spPr>
              <a:xfrm>
                <a:off x="4109465" y="4163853"/>
                <a:ext cx="430386" cy="218059"/>
              </a:xfrm>
              <a:custGeom>
                <a:rect b="b" l="l" r="r" t="t"/>
                <a:pathLst>
                  <a:path extrusionOk="0" h="218059" w="430386">
                    <a:moveTo>
                      <a:pt x="61722" y="0"/>
                    </a:moveTo>
                    <a:cubicBezTo>
                      <a:pt x="20574" y="71152"/>
                      <a:pt x="5525" y="123825"/>
                      <a:pt x="0" y="151162"/>
                    </a:cubicBezTo>
                    <a:cubicBezTo>
                      <a:pt x="122682" y="243364"/>
                      <a:pt x="292418" y="239935"/>
                      <a:pt x="411290" y="142875"/>
                    </a:cubicBezTo>
                    <a:cubicBezTo>
                      <a:pt x="424529" y="108490"/>
                      <a:pt x="431006" y="71819"/>
                      <a:pt x="430340" y="34957"/>
                    </a:cubicBezTo>
                    <a:cubicBezTo>
                      <a:pt x="316421" y="102775"/>
                      <a:pt x="159449" y="76867"/>
                      <a:pt x="617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96" name="Google Shape;4596;g34ed79b00d1_0_4568"/>
              <p:cNvSpPr/>
              <p:nvPr/>
            </p:nvSpPr>
            <p:spPr>
              <a:xfrm>
                <a:off x="4457127" y="3827335"/>
                <a:ext cx="91323" cy="140779"/>
              </a:xfrm>
              <a:custGeom>
                <a:rect b="b" l="l" r="r" t="t"/>
                <a:pathLst>
                  <a:path extrusionOk="0" h="140779" w="91323">
                    <a:moveTo>
                      <a:pt x="66484" y="140779"/>
                    </a:moveTo>
                    <a:cubicBezTo>
                      <a:pt x="102965" y="102679"/>
                      <a:pt x="95631" y="37528"/>
                      <a:pt x="67913" y="0"/>
                    </a:cubicBezTo>
                    <a:cubicBezTo>
                      <a:pt x="43529" y="10001"/>
                      <a:pt x="20669" y="23431"/>
                      <a:pt x="0" y="39814"/>
                    </a:cubicBezTo>
                    <a:cubicBezTo>
                      <a:pt x="26099" y="70675"/>
                      <a:pt x="48482" y="104584"/>
                      <a:pt x="66484" y="14077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97" name="Google Shape;4597;g34ed79b00d1_0_4568"/>
              <p:cNvSpPr/>
              <p:nvPr/>
            </p:nvSpPr>
            <p:spPr>
              <a:xfrm>
                <a:off x="4540376" y="3886200"/>
                <a:ext cx="70634" cy="231933"/>
              </a:xfrm>
              <a:custGeom>
                <a:rect b="b" l="l" r="r" t="t"/>
                <a:pathLst>
                  <a:path extrusionOk="0" h="231933" w="70634">
                    <a:moveTo>
                      <a:pt x="46101" y="0"/>
                    </a:moveTo>
                    <a:cubicBezTo>
                      <a:pt x="52102" y="45244"/>
                      <a:pt x="34766" y="90392"/>
                      <a:pt x="0" y="119920"/>
                    </a:cubicBezTo>
                    <a:cubicBezTo>
                      <a:pt x="14573" y="156020"/>
                      <a:pt x="25146" y="193548"/>
                      <a:pt x="31718" y="231934"/>
                    </a:cubicBezTo>
                    <a:cubicBezTo>
                      <a:pt x="81725" y="166973"/>
                      <a:pt x="80200" y="74200"/>
                      <a:pt x="4610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98" name="Google Shape;4598;g34ed79b00d1_0_4568"/>
              <p:cNvSpPr/>
              <p:nvPr/>
            </p:nvSpPr>
            <p:spPr>
              <a:xfrm>
                <a:off x="4273836" y="3797331"/>
                <a:ext cx="122140" cy="136969"/>
              </a:xfrm>
              <a:custGeom>
                <a:rect b="b" l="l" r="r" t="t"/>
                <a:pathLst>
                  <a:path extrusionOk="0" h="136969" w="122140">
                    <a:moveTo>
                      <a:pt x="28415" y="136970"/>
                    </a:moveTo>
                    <a:cubicBezTo>
                      <a:pt x="57752" y="109919"/>
                      <a:pt x="89089" y="85154"/>
                      <a:pt x="122141" y="62770"/>
                    </a:cubicBezTo>
                    <a:cubicBezTo>
                      <a:pt x="92137" y="35433"/>
                      <a:pt x="57180" y="14097"/>
                      <a:pt x="19080" y="0"/>
                    </a:cubicBezTo>
                    <a:cubicBezTo>
                      <a:pt x="-11971" y="41624"/>
                      <a:pt x="-2446" y="95345"/>
                      <a:pt x="28415" y="13697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99" name="Google Shape;4599;g34ed79b00d1_0_4568"/>
              <p:cNvSpPr/>
              <p:nvPr/>
            </p:nvSpPr>
            <p:spPr>
              <a:xfrm>
                <a:off x="4573999" y="4021645"/>
                <a:ext cx="70694" cy="233362"/>
              </a:xfrm>
              <a:custGeom>
                <a:rect b="b" l="l" r="r" t="t"/>
                <a:pathLst>
                  <a:path extrusionOk="0" h="233362" w="70694">
                    <a:moveTo>
                      <a:pt x="4096" y="148780"/>
                    </a:moveTo>
                    <a:cubicBezTo>
                      <a:pt x="5239" y="177070"/>
                      <a:pt x="3905" y="205359"/>
                      <a:pt x="0" y="233363"/>
                    </a:cubicBezTo>
                    <a:cubicBezTo>
                      <a:pt x="51530" y="166973"/>
                      <a:pt x="76295" y="83725"/>
                      <a:pt x="69628" y="0"/>
                    </a:cubicBezTo>
                    <a:cubicBezTo>
                      <a:pt x="64579" y="55435"/>
                      <a:pt x="41529" y="107633"/>
                      <a:pt x="4096" y="14878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00" name="Google Shape;4600;g34ed79b00d1_0_4568"/>
              <p:cNvSpPr/>
              <p:nvPr/>
            </p:nvSpPr>
            <p:spPr>
              <a:xfrm>
                <a:off x="4085721" y="3777728"/>
                <a:ext cx="188145" cy="322974"/>
              </a:xfrm>
              <a:custGeom>
                <a:rect b="b" l="l" r="r" t="t"/>
                <a:pathLst>
                  <a:path extrusionOk="0" h="322974" w="188145">
                    <a:moveTo>
                      <a:pt x="168334" y="7792"/>
                    </a:moveTo>
                    <a:cubicBezTo>
                      <a:pt x="124804" y="-2876"/>
                      <a:pt x="79275" y="-2590"/>
                      <a:pt x="35936" y="8650"/>
                    </a:cubicBezTo>
                    <a:cubicBezTo>
                      <a:pt x="-29691" y="101709"/>
                      <a:pt x="789" y="238012"/>
                      <a:pt x="77179" y="322975"/>
                    </a:cubicBezTo>
                    <a:cubicBezTo>
                      <a:pt x="109755" y="273349"/>
                      <a:pt x="146902" y="226867"/>
                      <a:pt x="188146" y="184100"/>
                    </a:cubicBezTo>
                    <a:cubicBezTo>
                      <a:pt x="149284" y="135808"/>
                      <a:pt x="133853" y="61227"/>
                      <a:pt x="168334" y="779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305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4601" name="Google Shape;4601;g34ed79b00d1_0_4568"/>
          <p:cNvSpPr txBox="1"/>
          <p:nvPr/>
        </p:nvSpPr>
        <p:spPr>
          <a:xfrm>
            <a:off x="676650" y="4386200"/>
            <a:ext cx="3895200" cy="103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© 2025 Trimble, Inc - All Rights Reserved</a:t>
            </a:r>
            <a:endParaRPr sz="7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602" name="Google Shape;4602;g34ed79b00d1_0_4568"/>
          <p:cNvSpPr txBox="1"/>
          <p:nvPr>
            <p:ph idx="2" type="subTitle"/>
          </p:nvPr>
        </p:nvSpPr>
        <p:spPr>
          <a:xfrm>
            <a:off x="676475" y="3529700"/>
            <a:ext cx="4544700" cy="31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Presented By: </a:t>
            </a:r>
            <a:r>
              <a:rPr lang="en-US"/>
              <a:t>Chris Pearson, Trimble</a:t>
            </a:r>
            <a:endParaRPr/>
          </a:p>
        </p:txBody>
      </p:sp>
      <p:sp>
        <p:nvSpPr>
          <p:cNvPr id="4603" name="Google Shape;4603;g34ed79b00d1_0_4568"/>
          <p:cNvSpPr txBox="1"/>
          <p:nvPr>
            <p:ph idx="1" type="subTitle"/>
          </p:nvPr>
        </p:nvSpPr>
        <p:spPr>
          <a:xfrm>
            <a:off x="676475" y="2890700"/>
            <a:ext cx="4544700" cy="639000"/>
          </a:xfrm>
          <a:prstGeom prst="rect">
            <a:avLst/>
          </a:prstGeom>
        </p:spPr>
        <p:txBody>
          <a:bodyPr anchorCtr="0" anchor="t" bIns="0" lIns="0" spcFirstLastPara="1" rIns="0" wrap="square" tIns="1828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April 24, 2025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44" name="Shape 4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5" name="Google Shape;4745;g33dfd9b030a_0_0"/>
          <p:cNvSpPr txBox="1"/>
          <p:nvPr>
            <p:ph type="title"/>
          </p:nvPr>
        </p:nvSpPr>
        <p:spPr>
          <a:xfrm>
            <a:off x="676650" y="0"/>
            <a:ext cx="7790700" cy="1289400"/>
          </a:xfrm>
          <a:prstGeom prst="rect">
            <a:avLst/>
          </a:prstGeom>
        </p:spPr>
        <p:txBody>
          <a:bodyPr anchorCtr="0" anchor="b" bIns="0" lIns="0" spcFirstLastPara="1" rIns="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Conclusion</a:t>
            </a:r>
            <a:endParaRPr/>
          </a:p>
        </p:txBody>
      </p:sp>
      <p:sp>
        <p:nvSpPr>
          <p:cNvPr id="4746" name="Google Shape;4746;g33dfd9b030a_0_0"/>
          <p:cNvSpPr txBox="1"/>
          <p:nvPr>
            <p:ph idx="1" type="body"/>
          </p:nvPr>
        </p:nvSpPr>
        <p:spPr>
          <a:xfrm>
            <a:off x="676500" y="1449300"/>
            <a:ext cx="7790700" cy="3040200"/>
          </a:xfrm>
          <a:prstGeom prst="rect">
            <a:avLst/>
          </a:prstGeom>
        </p:spPr>
        <p:txBody>
          <a:bodyPr anchorCtr="0" anchor="t" bIns="91425" lIns="0" spcFirstLastPara="1" rIns="0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●"/>
            </a:pPr>
            <a:r>
              <a:rPr b="1" lang="en-US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Questions from NGS</a:t>
            </a:r>
            <a:endParaRPr b="1"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900"/>
              <a:buFont typeface="Arial"/>
              <a:buChar char="●"/>
            </a:pPr>
            <a:r>
              <a:rPr lang="en-US" sz="13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Have you implemented and tested dynamic / time dependent reference systems in your software? </a:t>
            </a:r>
            <a:r>
              <a:rPr b="1" lang="en-US" sz="13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Yes</a:t>
            </a:r>
            <a:endParaRPr b="1" sz="13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900"/>
              <a:buFont typeface="Arial"/>
              <a:buChar char="●"/>
            </a:pPr>
            <a:r>
              <a:rPr lang="en-US" sz="13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Where do you or will you get authoritative information on transformations now and once adopted (e.g. parameters, grids, etc)? </a:t>
            </a:r>
            <a:r>
              <a:rPr b="1" lang="en-US" sz="13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We expect information from NGS and NRCan</a:t>
            </a:r>
            <a:endParaRPr b="1" sz="13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900"/>
              <a:buFont typeface="Arial"/>
              <a:buChar char="●"/>
            </a:pPr>
            <a:r>
              <a:rPr lang="en-US" sz="13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How do you advise clients on how to correctly transform between frames and epochs? </a:t>
            </a:r>
            <a:br>
              <a:rPr lang="en-US" sz="13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en-US" sz="13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We try to this automatically so the customer does not have to manage</a:t>
            </a:r>
            <a:endParaRPr b="1" sz="13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900"/>
              <a:buFont typeface="Arial"/>
              <a:buChar char="●"/>
            </a:pPr>
            <a:r>
              <a:rPr lang="en-US" sz="13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For RTK providers: what needs to happen on your RTK controllers to support NAD83 and NATRF (firmware updates)? How will you manage your mountpoints? </a:t>
            </a:r>
            <a:br>
              <a:rPr lang="en-US" sz="13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en-US" sz="13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We will provide two mountpoints for new and legacy datums</a:t>
            </a:r>
            <a:endParaRPr b="1" sz="13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900"/>
              <a:buFont typeface="Arial"/>
              <a:buChar char="●"/>
            </a:pPr>
            <a:r>
              <a:rPr lang="en-US" sz="13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What challenges are your users anticipating? </a:t>
            </a:r>
            <a:br>
              <a:rPr lang="en-US" sz="13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en-US" sz="13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State plane selection, units, merging datasets, identify coordinate reference system</a:t>
            </a:r>
            <a:endParaRPr b="1" sz="13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900"/>
              <a:buFont typeface="Arial"/>
              <a:buChar char="●"/>
            </a:pPr>
            <a:r>
              <a:rPr lang="en-US" sz="13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What are the major benefits of the new system that you anticipate for your customers? </a:t>
            </a:r>
            <a:r>
              <a:rPr b="1" lang="en-US" sz="13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Removing 2m offset from geo center, and GEOID based vertical system</a:t>
            </a:r>
            <a:endParaRPr b="1" sz="13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900"/>
              <a:buFont typeface="Arial"/>
              <a:buChar char="●"/>
            </a:pPr>
            <a:r>
              <a:rPr lang="en-US" sz="13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What specific questions, suggestions, or concerns do you have for NGS and/or CGS? </a:t>
            </a:r>
            <a:br>
              <a:rPr lang="en-US" sz="13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en-US" sz="13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Deformation model for US and Canada - Grid Files in GGXF and ASCII formats</a:t>
            </a:r>
            <a:endParaRPr b="1" sz="13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07" name="Shape 4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" name="Google Shape;4608;g347b306feba_0_28"/>
          <p:cNvSpPr txBox="1"/>
          <p:nvPr>
            <p:ph type="title"/>
          </p:nvPr>
        </p:nvSpPr>
        <p:spPr>
          <a:xfrm>
            <a:off x="676650" y="0"/>
            <a:ext cx="7790700" cy="1289400"/>
          </a:xfrm>
          <a:prstGeom prst="rect">
            <a:avLst/>
          </a:prstGeom>
        </p:spPr>
        <p:txBody>
          <a:bodyPr anchorCtr="0" anchor="b" bIns="0" lIns="0" spcFirstLastPara="1" rIns="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Trimble RTX &amp; VRS today</a:t>
            </a:r>
            <a:endParaRPr/>
          </a:p>
        </p:txBody>
      </p:sp>
      <p:pic>
        <p:nvPicPr>
          <p:cNvPr id="4609" name="Google Shape;4609;g347b306feba_0_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7587" y="1462150"/>
            <a:ext cx="4640824" cy="2865700"/>
          </a:xfrm>
          <a:prstGeom prst="rect">
            <a:avLst/>
          </a:prstGeom>
          <a:noFill/>
          <a:ln>
            <a:noFill/>
          </a:ln>
        </p:spPr>
      </p:pic>
      <p:sp>
        <p:nvSpPr>
          <p:cNvPr id="4610" name="Google Shape;4610;g347b306feba_0_28"/>
          <p:cNvSpPr txBox="1"/>
          <p:nvPr/>
        </p:nvSpPr>
        <p:spPr>
          <a:xfrm>
            <a:off x="1713038" y="4327850"/>
            <a:ext cx="1929900" cy="6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lang="en-US" sz="1000">
                <a:solidFill>
                  <a:srgbClr val="FF1493"/>
                </a:solidFill>
                <a:latin typeface="Open Sans"/>
                <a:ea typeface="Open Sans"/>
                <a:cs typeface="Open Sans"/>
                <a:sym typeface="Open Sans"/>
              </a:rPr>
              <a:t>RTX corrections provided in</a:t>
            </a:r>
            <a:br>
              <a:rPr b="1" lang="en-US" sz="1000">
                <a:solidFill>
                  <a:srgbClr val="FF1493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b="1" lang="en-US" sz="1000">
                <a:solidFill>
                  <a:srgbClr val="FF1493"/>
                </a:solidFill>
                <a:latin typeface="Open Sans"/>
                <a:ea typeface="Open Sans"/>
                <a:cs typeface="Open Sans"/>
                <a:sym typeface="Open Sans"/>
              </a:rPr>
              <a:t>ITRF2020 at EOM</a:t>
            </a:r>
            <a:endParaRPr b="1" sz="1000">
              <a:solidFill>
                <a:srgbClr val="FF149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4611" name="Google Shape;4611;g347b306feba_0_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72000" y="1114950"/>
            <a:ext cx="4817961" cy="3212900"/>
          </a:xfrm>
          <a:prstGeom prst="rect">
            <a:avLst/>
          </a:prstGeom>
          <a:noFill/>
          <a:ln>
            <a:noFill/>
          </a:ln>
        </p:spPr>
      </p:pic>
      <p:sp>
        <p:nvSpPr>
          <p:cNvPr id="4612" name="Google Shape;4612;g347b306feba_0_28"/>
          <p:cNvSpPr txBox="1"/>
          <p:nvPr/>
        </p:nvSpPr>
        <p:spPr>
          <a:xfrm>
            <a:off x="7354150" y="3779800"/>
            <a:ext cx="1533300" cy="79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lang="en-US" sz="1000">
                <a:solidFill>
                  <a:srgbClr val="FF1493"/>
                </a:solidFill>
                <a:latin typeface="Open Sans"/>
                <a:ea typeface="Open Sans"/>
                <a:cs typeface="Open Sans"/>
                <a:sym typeface="Open Sans"/>
              </a:rPr>
              <a:t>VRS Now Corrections provided in</a:t>
            </a:r>
            <a:endParaRPr b="1" sz="1000">
              <a:solidFill>
                <a:srgbClr val="FF149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lang="en-US" sz="1000">
                <a:solidFill>
                  <a:srgbClr val="FF1493"/>
                </a:solidFill>
                <a:latin typeface="Open Sans"/>
                <a:ea typeface="Open Sans"/>
                <a:cs typeface="Open Sans"/>
                <a:sym typeface="Open Sans"/>
              </a:rPr>
              <a:t>NAD 83 (2011)</a:t>
            </a:r>
            <a:endParaRPr b="1" i="0" sz="1000" u="none" cap="none" strike="noStrike">
              <a:solidFill>
                <a:srgbClr val="FF149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16" name="Shape 4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7" name="Google Shape;4617;g347b306feba_0_112"/>
          <p:cNvSpPr txBox="1"/>
          <p:nvPr>
            <p:ph type="title"/>
          </p:nvPr>
        </p:nvSpPr>
        <p:spPr>
          <a:xfrm>
            <a:off x="676650" y="0"/>
            <a:ext cx="8423700" cy="1289400"/>
          </a:xfrm>
          <a:prstGeom prst="rect">
            <a:avLst/>
          </a:prstGeom>
        </p:spPr>
        <p:txBody>
          <a:bodyPr anchorCtr="0" anchor="b" bIns="0" lIns="0" spcFirstLastPara="1" rIns="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NAD 83 (2011) California Zone3 + NAVD88</a:t>
            </a:r>
            <a:endParaRPr/>
          </a:p>
        </p:txBody>
      </p:sp>
      <p:sp>
        <p:nvSpPr>
          <p:cNvPr id="4618" name="Google Shape;4618;g347b306feba_0_112"/>
          <p:cNvSpPr txBox="1"/>
          <p:nvPr/>
        </p:nvSpPr>
        <p:spPr>
          <a:xfrm>
            <a:off x="140400" y="1420920"/>
            <a:ext cx="2152500" cy="1150800"/>
          </a:xfrm>
          <a:prstGeom prst="rect">
            <a:avLst/>
          </a:prstGeom>
          <a:gradFill>
            <a:gsLst>
              <a:gs pos="0">
                <a:srgbClr val="A4B3E5"/>
              </a:gs>
              <a:gs pos="35000">
                <a:srgbClr val="C0C9EB"/>
              </a:gs>
              <a:gs pos="100000">
                <a:srgbClr val="E6EAF8"/>
              </a:gs>
            </a:gsLst>
            <a:lin ang="16200038" scaled="0"/>
          </a:gradFill>
          <a:ln cap="flat" cmpd="sng" w="9525">
            <a:solidFill>
              <a:srgbClr val="0045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1500" u="none" cap="none" strike="noStrike">
                <a:solidFill>
                  <a:srgbClr val="003054"/>
                </a:solidFill>
                <a:latin typeface="Arial"/>
                <a:ea typeface="Arial"/>
                <a:cs typeface="Arial"/>
                <a:sym typeface="Arial"/>
              </a:rPr>
              <a:t>ITR</a:t>
            </a:r>
            <a:r>
              <a:rPr b="1" lang="en-US" sz="1500">
                <a:solidFill>
                  <a:srgbClr val="003054"/>
                </a:solidFill>
              </a:rPr>
              <a:t>S</a:t>
            </a:r>
            <a:r>
              <a:rPr b="1" i="0" lang="en-US" sz="1500" u="none" cap="none" strike="noStrike">
                <a:solidFill>
                  <a:srgbClr val="003054"/>
                </a:solidFill>
                <a:latin typeface="Arial"/>
                <a:ea typeface="Arial"/>
                <a:cs typeface="Arial"/>
                <a:sym typeface="Arial"/>
              </a:rPr>
              <a:t> coordinate</a:t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100" u="none" cap="none" strike="noStrike">
                <a:solidFill>
                  <a:srgbClr val="003054"/>
                </a:solidFill>
                <a:latin typeface="Arial"/>
                <a:ea typeface="Arial"/>
                <a:cs typeface="Arial"/>
                <a:sym typeface="Arial"/>
              </a:rPr>
              <a:t>(X</a:t>
            </a:r>
            <a:r>
              <a:rPr b="0" baseline="-25000" i="0" lang="en-US" sz="1100" u="none" cap="none" strike="noStrike">
                <a:solidFill>
                  <a:srgbClr val="003054"/>
                </a:solidFill>
                <a:latin typeface="Arial"/>
                <a:ea typeface="Arial"/>
                <a:cs typeface="Arial"/>
                <a:sym typeface="Arial"/>
              </a:rPr>
              <a:t>ECEF</a:t>
            </a:r>
            <a:r>
              <a:rPr b="0" i="0" lang="en-US" sz="1100" u="none" cap="none" strike="noStrike">
                <a:solidFill>
                  <a:srgbClr val="003054"/>
                </a:solidFill>
                <a:latin typeface="Arial"/>
                <a:ea typeface="Arial"/>
                <a:cs typeface="Arial"/>
                <a:sym typeface="Arial"/>
              </a:rPr>
              <a:t>, Y</a:t>
            </a:r>
            <a:r>
              <a:rPr b="0" baseline="-25000" i="0" lang="en-US" sz="1100" u="none" cap="none" strike="noStrike">
                <a:solidFill>
                  <a:srgbClr val="003054"/>
                </a:solidFill>
                <a:latin typeface="Arial"/>
                <a:ea typeface="Arial"/>
                <a:cs typeface="Arial"/>
                <a:sym typeface="Arial"/>
              </a:rPr>
              <a:t>ECEF</a:t>
            </a:r>
            <a:r>
              <a:rPr b="0" i="0" lang="en-US" sz="1100" u="none" cap="none" strike="noStrike">
                <a:solidFill>
                  <a:srgbClr val="003054"/>
                </a:solidFill>
                <a:latin typeface="Arial"/>
                <a:ea typeface="Arial"/>
                <a:cs typeface="Arial"/>
                <a:sym typeface="Arial"/>
              </a:rPr>
              <a:t>, Z</a:t>
            </a:r>
            <a:r>
              <a:rPr b="0" baseline="-25000" i="0" lang="en-US" sz="1100" u="none" cap="none" strike="noStrike">
                <a:solidFill>
                  <a:srgbClr val="003054"/>
                </a:solidFill>
                <a:latin typeface="Arial"/>
                <a:ea typeface="Arial"/>
                <a:cs typeface="Arial"/>
                <a:sym typeface="Arial"/>
              </a:rPr>
              <a:t>ECEF</a:t>
            </a:r>
            <a:r>
              <a:rPr b="0" i="0" lang="en-US" sz="1100" u="none" cap="none" strike="noStrike">
                <a:solidFill>
                  <a:srgbClr val="003054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br>
              <a:rPr b="0" i="0" lang="en-US" sz="1100" u="none" cap="none" strike="noStrike">
                <a:solidFill>
                  <a:srgbClr val="003054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000" u="none" cap="none" strike="noStrike">
                <a:solidFill>
                  <a:srgbClr val="FF1493"/>
                </a:solidFill>
                <a:latin typeface="Arial"/>
                <a:ea typeface="Arial"/>
                <a:cs typeface="Arial"/>
                <a:sym typeface="Arial"/>
              </a:rPr>
              <a:t>ITRF2020 epoch 20</a:t>
            </a:r>
            <a:r>
              <a:rPr lang="en-US" sz="1000">
                <a:solidFill>
                  <a:srgbClr val="FF1493"/>
                </a:solidFill>
              </a:rPr>
              <a:t>25</a:t>
            </a:r>
            <a:r>
              <a:rPr b="0" i="0" lang="en-US" sz="1000" u="none" cap="none" strike="noStrike">
                <a:solidFill>
                  <a:srgbClr val="FF1493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en-US" sz="1000">
                <a:solidFill>
                  <a:srgbClr val="FF1493"/>
                </a:solidFill>
              </a:rPr>
              <a:t>31</a:t>
            </a:r>
            <a:br>
              <a:rPr lang="en-US" sz="1100">
                <a:solidFill>
                  <a:srgbClr val="FF1493"/>
                </a:solidFill>
              </a:rPr>
            </a:br>
            <a:r>
              <a:rPr b="0" i="0" lang="en-US" sz="1100" u="none" cap="none" strike="noStrike">
                <a:solidFill>
                  <a:srgbClr val="FF149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1100" u="none" cap="none" strike="noStrike">
                <a:solidFill>
                  <a:srgbClr val="003054"/>
                </a:solidFill>
                <a:latin typeface="Arial"/>
                <a:ea typeface="Arial"/>
                <a:cs typeface="Arial"/>
                <a:sym typeface="Arial"/>
              </a:rPr>
              <a:t>(RTX Measurement)</a:t>
            </a:r>
            <a:endParaRPr b="0" i="0" sz="1100" u="none" cap="none" strike="noStrike">
              <a:solidFill>
                <a:srgbClr val="00305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19" name="Google Shape;4619;g347b306feba_0_112"/>
          <p:cNvSpPr txBox="1"/>
          <p:nvPr/>
        </p:nvSpPr>
        <p:spPr>
          <a:xfrm>
            <a:off x="2435539" y="1415408"/>
            <a:ext cx="2039700" cy="1150500"/>
          </a:xfrm>
          <a:prstGeom prst="rect">
            <a:avLst/>
          </a:prstGeom>
          <a:gradFill>
            <a:gsLst>
              <a:gs pos="0">
                <a:srgbClr val="A4B3E5"/>
              </a:gs>
              <a:gs pos="35000">
                <a:srgbClr val="C0C9EB"/>
              </a:gs>
              <a:gs pos="100000">
                <a:srgbClr val="E6EAF8"/>
              </a:gs>
            </a:gsLst>
            <a:lin ang="16200038" scaled="0"/>
          </a:gradFill>
          <a:ln cap="flat" cmpd="sng" w="9525">
            <a:solidFill>
              <a:srgbClr val="0045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1500" u="none" cap="none" strike="noStrike">
                <a:solidFill>
                  <a:srgbClr val="00478E"/>
                </a:solidFill>
                <a:latin typeface="Arial"/>
                <a:ea typeface="Arial"/>
                <a:cs typeface="Arial"/>
                <a:sym typeface="Arial"/>
              </a:rPr>
              <a:t>GLOBAL coordinate</a:t>
            </a:r>
            <a:br>
              <a:rPr b="1" i="0" lang="en-US" sz="1500" u="none" cap="none" strike="noStrike">
                <a:solidFill>
                  <a:srgbClr val="00478E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100" u="none" cap="none" strike="noStrike">
                <a:solidFill>
                  <a:srgbClr val="00478E"/>
                </a:solidFill>
                <a:latin typeface="Arial"/>
                <a:ea typeface="Arial"/>
                <a:cs typeface="Arial"/>
                <a:sym typeface="Arial"/>
              </a:rPr>
              <a:t>(X</a:t>
            </a:r>
            <a:r>
              <a:rPr b="0" baseline="-25000" i="0" lang="en-US" sz="1100" u="none" cap="none" strike="noStrike">
                <a:solidFill>
                  <a:srgbClr val="003054"/>
                </a:solidFill>
                <a:latin typeface="Arial"/>
                <a:ea typeface="Arial"/>
                <a:cs typeface="Arial"/>
                <a:sym typeface="Arial"/>
              </a:rPr>
              <a:t>ECEF</a:t>
            </a:r>
            <a:r>
              <a:rPr b="0" i="0" lang="en-US" sz="1100" u="none" cap="none" strike="noStrike">
                <a:solidFill>
                  <a:srgbClr val="00478E"/>
                </a:solidFill>
                <a:latin typeface="Arial"/>
                <a:ea typeface="Arial"/>
                <a:cs typeface="Arial"/>
                <a:sym typeface="Arial"/>
              </a:rPr>
              <a:t>, Y</a:t>
            </a:r>
            <a:r>
              <a:rPr b="0" baseline="-25000" i="0" lang="en-US" sz="1100" u="none" cap="none" strike="noStrike">
                <a:solidFill>
                  <a:srgbClr val="003054"/>
                </a:solidFill>
                <a:latin typeface="Arial"/>
                <a:ea typeface="Arial"/>
                <a:cs typeface="Arial"/>
                <a:sym typeface="Arial"/>
              </a:rPr>
              <a:t>ECEF</a:t>
            </a:r>
            <a:r>
              <a:rPr b="0" i="0" lang="en-US" sz="1100" u="none" cap="none" strike="noStrike">
                <a:solidFill>
                  <a:srgbClr val="00478E"/>
                </a:solidFill>
                <a:latin typeface="Arial"/>
                <a:ea typeface="Arial"/>
                <a:cs typeface="Arial"/>
                <a:sym typeface="Arial"/>
              </a:rPr>
              <a:t>, Z</a:t>
            </a:r>
            <a:r>
              <a:rPr b="0" baseline="-25000" i="0" lang="en-US" sz="1100" u="none" cap="none" strike="noStrike">
                <a:solidFill>
                  <a:srgbClr val="003054"/>
                </a:solidFill>
                <a:latin typeface="Arial"/>
                <a:ea typeface="Arial"/>
                <a:cs typeface="Arial"/>
                <a:sym typeface="Arial"/>
              </a:rPr>
              <a:t>ECEF</a:t>
            </a:r>
            <a:r>
              <a:rPr b="0" i="0" lang="en-US" sz="1100" u="none" cap="none" strike="noStrike">
                <a:solidFill>
                  <a:srgbClr val="00478E"/>
                </a:solidFill>
                <a:latin typeface="Arial"/>
                <a:ea typeface="Arial"/>
                <a:cs typeface="Arial"/>
                <a:sym typeface="Arial"/>
              </a:rPr>
              <a:t>) </a:t>
            </a:r>
            <a:br>
              <a:rPr b="0" i="0" lang="en-US" sz="1100" u="none" cap="none" strike="noStrike">
                <a:solidFill>
                  <a:srgbClr val="00478E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en-US" sz="1100" u="none" cap="none" strike="noStrike">
                <a:solidFill>
                  <a:srgbClr val="00478E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000">
                <a:solidFill>
                  <a:srgbClr val="FF1493"/>
                </a:solidFill>
              </a:rPr>
              <a:t>NAD 83 (2011) epoch 2010.0</a:t>
            </a:r>
            <a:endParaRPr sz="13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1100" u="none" cap="none" strike="noStrike">
                <a:solidFill>
                  <a:srgbClr val="00478E"/>
                </a:solidFill>
                <a:latin typeface="Arial"/>
                <a:ea typeface="Arial"/>
                <a:cs typeface="Arial"/>
                <a:sym typeface="Arial"/>
              </a:rPr>
              <a:t>(VRS Measurement)</a:t>
            </a:r>
            <a:br>
              <a:rPr b="0" i="0" lang="en-US" sz="1100" u="none" cap="none" strike="noStrike">
                <a:solidFill>
                  <a:srgbClr val="00478E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3200" u="none" cap="none" strike="noStrike">
                <a:solidFill>
                  <a:srgbClr val="00478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3200" u="none" cap="none" strike="noStrike">
              <a:solidFill>
                <a:srgbClr val="00478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20" name="Google Shape;4620;g347b306feba_0_112"/>
          <p:cNvSpPr txBox="1"/>
          <p:nvPr/>
        </p:nvSpPr>
        <p:spPr>
          <a:xfrm>
            <a:off x="4597525" y="1421000"/>
            <a:ext cx="2152500" cy="1150500"/>
          </a:xfrm>
          <a:prstGeom prst="rect">
            <a:avLst/>
          </a:prstGeom>
          <a:gradFill>
            <a:gsLst>
              <a:gs pos="0">
                <a:srgbClr val="A4B3E5"/>
              </a:gs>
              <a:gs pos="35000">
                <a:srgbClr val="C0C9EB"/>
              </a:gs>
              <a:gs pos="100000">
                <a:srgbClr val="E6EAF8"/>
              </a:gs>
            </a:gsLst>
            <a:lin ang="16200038" scaled="0"/>
          </a:gradFill>
          <a:ln cap="flat" cmpd="sng" w="9525">
            <a:solidFill>
              <a:srgbClr val="0045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1500" u="none" cap="none" strike="noStrike">
                <a:solidFill>
                  <a:srgbClr val="00478E"/>
                </a:solidFill>
                <a:latin typeface="Arial"/>
                <a:ea typeface="Arial"/>
                <a:cs typeface="Arial"/>
                <a:sym typeface="Arial"/>
              </a:rPr>
              <a:t>LOCAL coordinate</a:t>
            </a:r>
            <a:br>
              <a:rPr b="1" i="0" lang="en-US" sz="1500" u="none" cap="none" strike="noStrike">
                <a:solidFill>
                  <a:srgbClr val="00478E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100" u="none" cap="none" strike="noStrike">
                <a:solidFill>
                  <a:srgbClr val="00478E"/>
                </a:solidFill>
                <a:latin typeface="Arial"/>
                <a:ea typeface="Arial"/>
                <a:cs typeface="Arial"/>
                <a:sym typeface="Arial"/>
              </a:rPr>
              <a:t>(Latitude, Longitude, Height) </a:t>
            </a:r>
            <a:br>
              <a:rPr b="0" i="0" lang="en-US" sz="1100" u="none" cap="none" strike="noStrike">
                <a:solidFill>
                  <a:srgbClr val="00478E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en-US" sz="1100" u="none" cap="none" strike="noStrike">
                <a:solidFill>
                  <a:srgbClr val="00478E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000">
                <a:solidFill>
                  <a:srgbClr val="FF1493"/>
                </a:solidFill>
              </a:rPr>
              <a:t>NAD 83 (2011)</a:t>
            </a:r>
            <a:endParaRPr sz="13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1100" u="none" cap="none" strike="noStrike">
                <a:solidFill>
                  <a:srgbClr val="00478E"/>
                </a:solidFill>
                <a:latin typeface="Arial"/>
                <a:ea typeface="Arial"/>
                <a:cs typeface="Arial"/>
                <a:sym typeface="Arial"/>
              </a:rPr>
              <a:t>(Measured or Control Position)</a:t>
            </a:r>
            <a:endParaRPr b="0" i="0" sz="2800" u="none" cap="none" strike="noStrike">
              <a:solidFill>
                <a:srgbClr val="00478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21" name="Google Shape;4621;g347b306feba_0_112"/>
          <p:cNvSpPr txBox="1"/>
          <p:nvPr/>
        </p:nvSpPr>
        <p:spPr>
          <a:xfrm>
            <a:off x="6856250" y="1406800"/>
            <a:ext cx="2152500" cy="1150500"/>
          </a:xfrm>
          <a:prstGeom prst="rect">
            <a:avLst/>
          </a:prstGeom>
          <a:gradFill>
            <a:gsLst>
              <a:gs pos="0">
                <a:srgbClr val="A4B3E5"/>
              </a:gs>
              <a:gs pos="35000">
                <a:srgbClr val="C0C9EB"/>
              </a:gs>
              <a:gs pos="100000">
                <a:srgbClr val="E6EAF8"/>
              </a:gs>
            </a:gsLst>
            <a:lin ang="16200038" scaled="0"/>
          </a:gradFill>
          <a:ln cap="flat" cmpd="sng" w="9525">
            <a:solidFill>
              <a:srgbClr val="0045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1500" u="none" cap="none" strike="noStrike">
                <a:solidFill>
                  <a:srgbClr val="00478E"/>
                </a:solidFill>
                <a:latin typeface="Arial"/>
                <a:ea typeface="Arial"/>
                <a:cs typeface="Arial"/>
                <a:sym typeface="Arial"/>
              </a:rPr>
              <a:t>GRID coordinate</a:t>
            </a:r>
            <a:br>
              <a:rPr b="1" i="0" lang="en-US" sz="1500" u="none" cap="none" strike="noStrike">
                <a:solidFill>
                  <a:srgbClr val="00478E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100" u="none" cap="none" strike="noStrike">
                <a:solidFill>
                  <a:srgbClr val="00478E"/>
                </a:solidFill>
                <a:latin typeface="Arial"/>
                <a:ea typeface="Arial"/>
                <a:cs typeface="Arial"/>
                <a:sym typeface="Arial"/>
              </a:rPr>
              <a:t>(Easting, Northing, Elevation) </a:t>
            </a:r>
            <a:br>
              <a:rPr b="0" i="0" lang="en-US" sz="1100" u="none" cap="none" strike="noStrike">
                <a:solidFill>
                  <a:srgbClr val="00478E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en-US" sz="1100" u="none" cap="none" strike="noStrike">
                <a:solidFill>
                  <a:srgbClr val="00478E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000" u="none" cap="none" strike="noStrike">
                <a:solidFill>
                  <a:srgbClr val="FF1493"/>
                </a:solidFill>
                <a:latin typeface="Arial"/>
                <a:ea typeface="Arial"/>
                <a:cs typeface="Arial"/>
                <a:sym typeface="Arial"/>
              </a:rPr>
              <a:t>California Zone 3 </a:t>
            </a:r>
            <a:r>
              <a:rPr lang="en-US" sz="1000">
                <a:solidFill>
                  <a:srgbClr val="FF1493"/>
                </a:solidFill>
              </a:rPr>
              <a:t>+ </a:t>
            </a:r>
            <a:r>
              <a:rPr b="0" i="0" lang="en-US" sz="1000" u="none" cap="none" strike="noStrike">
                <a:solidFill>
                  <a:srgbClr val="FF1493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lang="en-US" sz="1000">
                <a:solidFill>
                  <a:srgbClr val="FF1493"/>
                </a:solidFill>
              </a:rPr>
              <a:t>AVD88</a:t>
            </a:r>
            <a:br>
              <a:rPr b="0" i="0" lang="en-US" sz="1100" u="none" cap="none" strike="noStrike">
                <a:solidFill>
                  <a:srgbClr val="00478E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100" u="none" cap="none" strike="noStrike">
                <a:solidFill>
                  <a:srgbClr val="00478E"/>
                </a:solidFill>
                <a:latin typeface="Arial"/>
                <a:ea typeface="Arial"/>
                <a:cs typeface="Arial"/>
                <a:sym typeface="Arial"/>
              </a:rPr>
              <a:t>(Computed or Control Position)</a:t>
            </a:r>
            <a:endParaRPr b="0" i="0" sz="2700" u="none" cap="none" strike="noStrike">
              <a:solidFill>
                <a:srgbClr val="00478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22" name="Google Shape;4622;g347b306feba_0_112"/>
          <p:cNvSpPr/>
          <p:nvPr/>
        </p:nvSpPr>
        <p:spPr>
          <a:xfrm>
            <a:off x="1754294" y="2693065"/>
            <a:ext cx="1138200" cy="295800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rgbClr val="0E416C"/>
          </a:solidFill>
          <a:ln cap="flat" cmpd="sng" w="25400">
            <a:solidFill>
              <a:srgbClr val="B28D0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23" name="Google Shape;4623;g347b306feba_0_112"/>
          <p:cNvSpPr txBox="1"/>
          <p:nvPr/>
        </p:nvSpPr>
        <p:spPr>
          <a:xfrm>
            <a:off x="1481063" y="3126210"/>
            <a:ext cx="1684200" cy="1380600"/>
          </a:xfrm>
          <a:prstGeom prst="rect">
            <a:avLst/>
          </a:prstGeom>
          <a:gradFill>
            <a:gsLst>
              <a:gs pos="0">
                <a:srgbClr val="FFE4B5"/>
              </a:gs>
              <a:gs pos="35000">
                <a:srgbClr val="FFECCB"/>
              </a:gs>
              <a:gs pos="100000">
                <a:srgbClr val="FFF7EB"/>
              </a:gs>
            </a:gsLst>
            <a:lin ang="16200038" scaled="0"/>
          </a:gradFill>
          <a:ln cap="flat" cmpd="sng" w="9525">
            <a:solidFill>
              <a:srgbClr val="F3B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1500" u="none" cap="none" strike="noStrike">
                <a:solidFill>
                  <a:srgbClr val="003054"/>
                </a:solidFill>
                <a:latin typeface="Arial"/>
                <a:ea typeface="Arial"/>
                <a:cs typeface="Arial"/>
                <a:sym typeface="Arial"/>
              </a:rPr>
              <a:t>Time Dependent Transformation</a:t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br>
              <a:rPr b="1" i="0" lang="en-US" sz="1500" u="none" cap="none" strike="noStrike">
                <a:solidFill>
                  <a:srgbClr val="00305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100" u="none" cap="none" strike="noStrike">
                <a:solidFill>
                  <a:srgbClr val="FF1493"/>
                </a:solidFill>
                <a:latin typeface="Arial"/>
                <a:ea typeface="Arial"/>
                <a:cs typeface="Arial"/>
                <a:sym typeface="Arial"/>
              </a:rPr>
              <a:t>Fourteen parameter </a:t>
            </a:r>
            <a:br>
              <a:rPr b="0" i="0" lang="en-US" sz="1100" u="none" cap="none" strike="noStrike">
                <a:solidFill>
                  <a:srgbClr val="FF1493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100" u="none" cap="none" strike="noStrike">
                <a:solidFill>
                  <a:srgbClr val="FF1493"/>
                </a:solidFill>
                <a:latin typeface="Arial"/>
                <a:ea typeface="Arial"/>
                <a:cs typeface="Arial"/>
                <a:sym typeface="Arial"/>
              </a:rPr>
              <a:t>+ Deformation Models (</a:t>
            </a:r>
            <a:r>
              <a:rPr lang="en-US" sz="1100">
                <a:solidFill>
                  <a:srgbClr val="FF1493"/>
                </a:solidFill>
              </a:rPr>
              <a:t>HTDP</a:t>
            </a:r>
            <a:r>
              <a:rPr b="0" i="0" lang="en-US" sz="1100" u="none" cap="none" strike="noStrike">
                <a:solidFill>
                  <a:srgbClr val="FF1493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b="0" i="0" sz="2700" u="none" cap="none" strike="noStrike">
              <a:solidFill>
                <a:srgbClr val="FF149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24" name="Google Shape;4624;g347b306feba_0_112"/>
          <p:cNvSpPr txBox="1"/>
          <p:nvPr/>
        </p:nvSpPr>
        <p:spPr>
          <a:xfrm>
            <a:off x="3598200" y="3126210"/>
            <a:ext cx="1947600" cy="1774800"/>
          </a:xfrm>
          <a:prstGeom prst="rect">
            <a:avLst/>
          </a:prstGeom>
          <a:gradFill>
            <a:gsLst>
              <a:gs pos="0">
                <a:srgbClr val="FFE4B5"/>
              </a:gs>
              <a:gs pos="35000">
                <a:srgbClr val="FFECCB"/>
              </a:gs>
              <a:gs pos="100000">
                <a:srgbClr val="FFF7EB"/>
              </a:gs>
            </a:gsLst>
            <a:lin ang="16200038" scaled="0"/>
          </a:gradFill>
          <a:ln cap="flat" cmpd="sng" w="9525">
            <a:solidFill>
              <a:srgbClr val="F3B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1500" u="none" cap="none" strike="noStrike">
                <a:solidFill>
                  <a:srgbClr val="003054"/>
                </a:solidFill>
                <a:latin typeface="Arial"/>
                <a:ea typeface="Arial"/>
                <a:cs typeface="Arial"/>
                <a:sym typeface="Arial"/>
              </a:rPr>
              <a:t>Datum </a:t>
            </a:r>
            <a:br>
              <a:rPr b="1" i="0" lang="en-US" sz="1500" u="none" cap="none" strike="noStrike">
                <a:solidFill>
                  <a:srgbClr val="00305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1500" u="none" cap="none" strike="noStrike">
                <a:solidFill>
                  <a:srgbClr val="003054"/>
                </a:solidFill>
                <a:latin typeface="Arial"/>
                <a:ea typeface="Arial"/>
                <a:cs typeface="Arial"/>
                <a:sym typeface="Arial"/>
              </a:rPr>
              <a:t>Transformations</a:t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br>
              <a:rPr b="1" i="0" lang="en-US" sz="1500" u="none" cap="none" strike="noStrike">
                <a:solidFill>
                  <a:srgbClr val="00305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100">
                <a:solidFill>
                  <a:srgbClr val="FF1493"/>
                </a:solidFill>
              </a:rPr>
              <a:t>Null Transformation</a:t>
            </a:r>
            <a:br>
              <a:rPr b="0" i="0" lang="en-US" sz="1100" u="none" cap="none" strike="noStrike">
                <a:solidFill>
                  <a:srgbClr val="00305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100">
                <a:solidFill>
                  <a:schemeClr val="dk1"/>
                </a:solidFill>
              </a:rPr>
              <a:t>Molodensky</a:t>
            </a:r>
            <a:br>
              <a:rPr b="0" i="0" lang="en-US" sz="1100" u="none" cap="none" strike="noStrike">
                <a:solidFill>
                  <a:srgbClr val="00305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100" u="none" cap="none" strike="noStrike">
                <a:solidFill>
                  <a:srgbClr val="003054"/>
                </a:solidFill>
                <a:latin typeface="Arial"/>
                <a:ea typeface="Arial"/>
                <a:cs typeface="Arial"/>
                <a:sym typeface="Arial"/>
              </a:rPr>
              <a:t>Seven Parameter</a:t>
            </a:r>
            <a:br>
              <a:rPr b="0" i="0" lang="en-US" sz="1100" u="none" cap="none" strike="noStrike">
                <a:solidFill>
                  <a:srgbClr val="00305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100" u="none" cap="none" strike="noStrike">
                <a:solidFill>
                  <a:srgbClr val="003054"/>
                </a:solidFill>
                <a:latin typeface="Arial"/>
                <a:ea typeface="Arial"/>
                <a:cs typeface="Arial"/>
                <a:sym typeface="Arial"/>
              </a:rPr>
              <a:t>Multiple Regression</a:t>
            </a:r>
            <a:br>
              <a:rPr b="0" i="0" lang="en-US" sz="1100" u="none" cap="none" strike="noStrike">
                <a:solidFill>
                  <a:srgbClr val="00305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100" u="none" cap="none" strike="noStrike">
                <a:solidFill>
                  <a:srgbClr val="003054"/>
                </a:solidFill>
                <a:latin typeface="Arial"/>
                <a:ea typeface="Arial"/>
                <a:cs typeface="Arial"/>
                <a:sym typeface="Arial"/>
              </a:rPr>
              <a:t>Datum Grid</a:t>
            </a:r>
            <a:br>
              <a:rPr b="0" i="0" lang="en-US" sz="1100" u="none" cap="none" strike="noStrike">
                <a:solidFill>
                  <a:srgbClr val="00305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100" u="none" cap="none" strike="noStrike">
                <a:solidFill>
                  <a:srgbClr val="003054"/>
                </a:solidFill>
                <a:latin typeface="Arial"/>
                <a:ea typeface="Arial"/>
                <a:cs typeface="Arial"/>
                <a:sym typeface="Arial"/>
              </a:rPr>
              <a:t>RTCM Datum</a:t>
            </a:r>
            <a:endParaRPr b="0" i="0" sz="2700" u="none" cap="none" strike="noStrike">
              <a:solidFill>
                <a:srgbClr val="00305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25" name="Google Shape;4625;g347b306feba_0_112"/>
          <p:cNvSpPr txBox="1"/>
          <p:nvPr/>
        </p:nvSpPr>
        <p:spPr>
          <a:xfrm>
            <a:off x="5794375" y="3071450"/>
            <a:ext cx="1947600" cy="1972200"/>
          </a:xfrm>
          <a:prstGeom prst="rect">
            <a:avLst/>
          </a:prstGeom>
          <a:gradFill>
            <a:gsLst>
              <a:gs pos="0">
                <a:srgbClr val="FFE4B5"/>
              </a:gs>
              <a:gs pos="35000">
                <a:srgbClr val="FFECCB"/>
              </a:gs>
              <a:gs pos="100000">
                <a:srgbClr val="FFF7EB"/>
              </a:gs>
            </a:gsLst>
            <a:lin ang="16200038" scaled="0"/>
          </a:gradFill>
          <a:ln cap="flat" cmpd="sng" w="9525">
            <a:solidFill>
              <a:srgbClr val="F3B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1500" u="none" cap="none" strike="noStrike">
                <a:solidFill>
                  <a:srgbClr val="003054"/>
                </a:solidFill>
                <a:latin typeface="Arial"/>
                <a:ea typeface="Arial"/>
                <a:cs typeface="Arial"/>
                <a:sym typeface="Arial"/>
              </a:rPr>
              <a:t>Projection</a:t>
            </a:r>
            <a:br>
              <a:rPr b="1" i="0" lang="en-US" sz="1500" u="none" cap="none" strike="noStrike">
                <a:solidFill>
                  <a:srgbClr val="00305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1500" u="none" cap="none" strike="noStrike">
                <a:solidFill>
                  <a:srgbClr val="003054"/>
                </a:solidFill>
                <a:latin typeface="Arial"/>
                <a:ea typeface="Arial"/>
                <a:cs typeface="Arial"/>
                <a:sym typeface="Arial"/>
              </a:rPr>
              <a:t>&amp; Site Calibration</a:t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br>
              <a:rPr b="1" i="0" lang="en-US" sz="1500" u="none" cap="none" strike="noStrike">
                <a:solidFill>
                  <a:srgbClr val="00305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100" u="none" cap="none" strike="noStrike">
                <a:solidFill>
                  <a:srgbClr val="FF1493"/>
                </a:solidFill>
                <a:latin typeface="Arial"/>
                <a:ea typeface="Arial"/>
                <a:cs typeface="Arial"/>
                <a:sym typeface="Arial"/>
              </a:rPr>
              <a:t>Standard Projections</a:t>
            </a:r>
            <a:br>
              <a:rPr b="0" i="0" lang="en-US" sz="1100" u="none" cap="none" strike="noStrike">
                <a:solidFill>
                  <a:srgbClr val="00305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100" u="none" cap="none" strike="noStrike">
                <a:solidFill>
                  <a:srgbClr val="003054"/>
                </a:solidFill>
                <a:latin typeface="Arial"/>
                <a:ea typeface="Arial"/>
                <a:cs typeface="Arial"/>
                <a:sym typeface="Arial"/>
              </a:rPr>
              <a:t>or Projection Grid</a:t>
            </a:r>
            <a:br>
              <a:rPr b="0" i="0" lang="en-US" sz="1100" u="none" cap="none" strike="noStrike">
                <a:solidFill>
                  <a:srgbClr val="00305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100" u="none" cap="none" strike="noStrike">
                <a:solidFill>
                  <a:srgbClr val="003054"/>
                </a:solidFill>
                <a:latin typeface="Arial"/>
                <a:ea typeface="Arial"/>
                <a:cs typeface="Arial"/>
                <a:sym typeface="Arial"/>
              </a:rPr>
              <a:t>or Snake Grid</a:t>
            </a:r>
            <a:br>
              <a:rPr b="0" i="0" lang="en-US" sz="1100" u="none" cap="none" strike="noStrike">
                <a:solidFill>
                  <a:srgbClr val="00305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100" u="none" cap="none" strike="noStrike">
                <a:solidFill>
                  <a:srgbClr val="FF1493"/>
                </a:solidFill>
                <a:latin typeface="Arial"/>
                <a:ea typeface="Arial"/>
                <a:cs typeface="Arial"/>
                <a:sym typeface="Arial"/>
              </a:rPr>
              <a:t> + Geoid Models</a:t>
            </a:r>
            <a:br>
              <a:rPr b="0" i="0" lang="en-US" sz="1100" u="none" cap="none" strike="noStrike">
                <a:solidFill>
                  <a:srgbClr val="00305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100" u="none" cap="none" strike="noStrike">
                <a:solidFill>
                  <a:srgbClr val="003054"/>
                </a:solidFill>
                <a:latin typeface="Arial"/>
                <a:ea typeface="Arial"/>
                <a:cs typeface="Arial"/>
                <a:sym typeface="Arial"/>
              </a:rPr>
              <a:t>+ Ground Coordinates</a:t>
            </a:r>
            <a:br>
              <a:rPr b="0" i="0" lang="en-US" sz="1100" u="none" cap="none" strike="noStrike">
                <a:solidFill>
                  <a:srgbClr val="00305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100" u="none" cap="none" strike="noStrike">
                <a:solidFill>
                  <a:srgbClr val="003054"/>
                </a:solidFill>
                <a:latin typeface="Arial"/>
                <a:ea typeface="Arial"/>
                <a:cs typeface="Arial"/>
                <a:sym typeface="Arial"/>
              </a:rPr>
              <a:t>+ Horz.&amp; Vert. adjustments</a:t>
            </a:r>
            <a:endParaRPr b="0" i="0" sz="2700" u="none" cap="none" strike="noStrike">
              <a:solidFill>
                <a:srgbClr val="00305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26" name="Google Shape;4626;g347b306feba_0_112"/>
          <p:cNvSpPr/>
          <p:nvPr/>
        </p:nvSpPr>
        <p:spPr>
          <a:xfrm>
            <a:off x="3925574" y="2663182"/>
            <a:ext cx="1138200" cy="295800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rgbClr val="0E416C"/>
          </a:solidFill>
          <a:ln cap="flat" cmpd="sng" w="25400">
            <a:solidFill>
              <a:srgbClr val="B28D0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27" name="Google Shape;4627;g347b306feba_0_112"/>
          <p:cNvSpPr/>
          <p:nvPr/>
        </p:nvSpPr>
        <p:spPr>
          <a:xfrm>
            <a:off x="6173055" y="2663182"/>
            <a:ext cx="1138200" cy="295800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rgbClr val="0E416C"/>
          </a:solidFill>
          <a:ln cap="flat" cmpd="sng" w="25400">
            <a:solidFill>
              <a:srgbClr val="B28D0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31" name="Shape 4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2" name="Google Shape;4632;p3"/>
          <p:cNvSpPr txBox="1"/>
          <p:nvPr>
            <p:ph type="title"/>
          </p:nvPr>
        </p:nvSpPr>
        <p:spPr>
          <a:xfrm>
            <a:off x="676650" y="0"/>
            <a:ext cx="7790700" cy="1289400"/>
          </a:xfrm>
          <a:prstGeom prst="rect">
            <a:avLst/>
          </a:prstGeom>
        </p:spPr>
        <p:txBody>
          <a:bodyPr anchorCtr="0" anchor="b" bIns="0" lIns="0" spcFirstLastPara="1" rIns="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Time-dependent datum transformation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633" name="Google Shape;4633;p3"/>
          <p:cNvCxnSpPr/>
          <p:nvPr/>
        </p:nvCxnSpPr>
        <p:spPr>
          <a:xfrm>
            <a:off x="3172798" y="1506792"/>
            <a:ext cx="3115200" cy="0"/>
          </a:xfrm>
          <a:prstGeom prst="straightConnector1">
            <a:avLst/>
          </a:prstGeom>
          <a:noFill/>
          <a:ln cap="flat" cmpd="sng" w="38100">
            <a:solidFill>
              <a:srgbClr val="CC0000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4634" name="Google Shape;4634;p3"/>
          <p:cNvSpPr txBox="1"/>
          <p:nvPr>
            <p:ph idx="1" type="subTitle"/>
          </p:nvPr>
        </p:nvSpPr>
        <p:spPr>
          <a:xfrm>
            <a:off x="676650" y="861975"/>
            <a:ext cx="7790700" cy="32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between </a:t>
            </a:r>
            <a:r>
              <a:rPr lang="en-US">
                <a:solidFill>
                  <a:srgbClr val="FF1493"/>
                </a:solidFill>
              </a:rPr>
              <a:t>ITRF &amp; Global</a:t>
            </a:r>
            <a:r>
              <a:rPr lang="en-US"/>
              <a:t> coordinates </a:t>
            </a:r>
            <a:endParaRPr/>
          </a:p>
        </p:txBody>
      </p:sp>
      <p:sp>
        <p:nvSpPr>
          <p:cNvPr id="4635" name="Google Shape;4635;p3"/>
          <p:cNvSpPr txBox="1"/>
          <p:nvPr/>
        </p:nvSpPr>
        <p:spPr>
          <a:xfrm>
            <a:off x="676650" y="4225650"/>
            <a:ext cx="2162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ITRF </a:t>
            </a:r>
            <a:br>
              <a:rPr b="1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 epoch of measurement </a:t>
            </a:r>
            <a:endParaRPr b="1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636" name="Google Shape;4636;p3"/>
          <p:cNvGrpSpPr/>
          <p:nvPr/>
        </p:nvGrpSpPr>
        <p:grpSpPr>
          <a:xfrm>
            <a:off x="676273" y="1899403"/>
            <a:ext cx="2378952" cy="2264176"/>
            <a:chOff x="-1329189" y="546805"/>
            <a:chExt cx="3002590" cy="2881731"/>
          </a:xfrm>
        </p:grpSpPr>
        <p:pic>
          <p:nvPicPr>
            <p:cNvPr id="4637" name="Google Shape;4637;p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1329189" y="563681"/>
              <a:ext cx="2726086" cy="263869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pic>
        <p:grpSp>
          <p:nvGrpSpPr>
            <p:cNvPr id="4638" name="Google Shape;4638;p3"/>
            <p:cNvGrpSpPr/>
            <p:nvPr/>
          </p:nvGrpSpPr>
          <p:grpSpPr>
            <a:xfrm>
              <a:off x="-1305848" y="546805"/>
              <a:ext cx="2979249" cy="2881731"/>
              <a:chOff x="-1305848" y="546805"/>
              <a:chExt cx="2979249" cy="2881731"/>
            </a:xfrm>
          </p:grpSpPr>
          <p:grpSp>
            <p:nvGrpSpPr>
              <p:cNvPr id="4639" name="Google Shape;4639;p3"/>
              <p:cNvGrpSpPr/>
              <p:nvPr/>
            </p:nvGrpSpPr>
            <p:grpSpPr>
              <a:xfrm>
                <a:off x="-1305848" y="780320"/>
                <a:ext cx="2979249" cy="2648216"/>
                <a:chOff x="-1317837" y="813658"/>
                <a:chExt cx="2979249" cy="2648216"/>
              </a:xfrm>
            </p:grpSpPr>
            <p:pic>
              <p:nvPicPr>
                <p:cNvPr id="4640" name="Google Shape;4640;p3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 b="0" l="0" r="0" t="0"/>
                <a:stretch/>
              </p:blipFill>
              <p:spPr>
                <a:xfrm>
                  <a:off x="-1317837" y="843344"/>
                  <a:ext cx="2661514" cy="2596898"/>
                </a:xfrm>
                <a:prstGeom prst="rect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pic>
            <p:sp>
              <p:nvSpPr>
                <p:cNvPr id="4641" name="Google Shape;4641;p3"/>
                <p:cNvSpPr txBox="1"/>
                <p:nvPr/>
              </p:nvSpPr>
              <p:spPr>
                <a:xfrm>
                  <a:off x="-1286036" y="843344"/>
                  <a:ext cx="891900" cy="352500"/>
                </a:xfrm>
                <a:prstGeom prst="rect">
                  <a:avLst/>
                </a:prstGeom>
                <a:noFill/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600"/>
                    <a:buFont typeface="Arial"/>
                    <a:buNone/>
                  </a:pPr>
                  <a:r>
                    <a:rPr b="0" i="0" lang="en-US" sz="6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Satellite Laser Ranging</a:t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42" name="Google Shape;4642;p3"/>
                <p:cNvSpPr txBox="1"/>
                <p:nvPr/>
              </p:nvSpPr>
              <p:spPr>
                <a:xfrm>
                  <a:off x="439812" y="813658"/>
                  <a:ext cx="1221600" cy="352500"/>
                </a:xfrm>
                <a:prstGeom prst="rect">
                  <a:avLst/>
                </a:prstGeom>
                <a:noFill/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600"/>
                    <a:buFont typeface="Arial"/>
                    <a:buNone/>
                  </a:pPr>
                  <a:r>
                    <a:rPr b="0" i="0" lang="en-US" sz="6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Very Long Baseline Interferometry</a:t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43" name="Google Shape;4643;p3"/>
                <p:cNvSpPr txBox="1"/>
                <p:nvPr/>
              </p:nvSpPr>
              <p:spPr>
                <a:xfrm>
                  <a:off x="-1317837" y="3226974"/>
                  <a:ext cx="891900" cy="234900"/>
                </a:xfrm>
                <a:prstGeom prst="rect">
                  <a:avLst/>
                </a:prstGeom>
                <a:noFill/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600"/>
                    <a:buFont typeface="Arial"/>
                    <a:buNone/>
                  </a:pPr>
                  <a:r>
                    <a:rPr b="0" i="0" lang="en-US" sz="6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DORIS: Doppler</a:t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44" name="Google Shape;4644;p3"/>
                <p:cNvSpPr txBox="1"/>
                <p:nvPr/>
              </p:nvSpPr>
              <p:spPr>
                <a:xfrm>
                  <a:off x="713148" y="3224798"/>
                  <a:ext cx="891900" cy="234900"/>
                </a:xfrm>
                <a:prstGeom prst="rect">
                  <a:avLst/>
                </a:prstGeom>
                <a:noFill/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600"/>
                    <a:buFont typeface="Arial"/>
                    <a:buNone/>
                  </a:pPr>
                  <a:r>
                    <a:rPr b="0" i="0" lang="en-US" sz="6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GNSS (GPS)</a:t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4645" name="Google Shape;4645;p3"/>
              <p:cNvSpPr txBox="1"/>
              <p:nvPr/>
            </p:nvSpPr>
            <p:spPr>
              <a:xfrm>
                <a:off x="-1229969" y="546805"/>
                <a:ext cx="2629800" cy="352500"/>
              </a:xfrm>
              <a:prstGeom prst="rect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b="0" i="0" lang="en-US" sz="12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ITRF Measurement Techniques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4646" name="Google Shape;4646;p3"/>
          <p:cNvSpPr txBox="1"/>
          <p:nvPr/>
        </p:nvSpPr>
        <p:spPr>
          <a:xfrm>
            <a:off x="8264008" y="2608666"/>
            <a:ext cx="184800" cy="1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"/>
              <a:buFont typeface="Arial"/>
              <a:buNone/>
            </a:pPr>
            <a:r>
              <a:t/>
            </a:r>
            <a:endParaRPr b="1" i="0" sz="450" u="none" cap="none" strike="noStrike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4647" name="Google Shape;4647;p3"/>
          <p:cNvSpPr txBox="1"/>
          <p:nvPr/>
        </p:nvSpPr>
        <p:spPr>
          <a:xfrm>
            <a:off x="8218764" y="2391972"/>
            <a:ext cx="184800" cy="1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"/>
              <a:buFont typeface="Arial"/>
              <a:buNone/>
            </a:pPr>
            <a:r>
              <a:t/>
            </a:r>
            <a:endParaRPr b="1" i="0" sz="450" u="none" cap="none" strike="noStrike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4648" name="Google Shape;4648;p3"/>
          <p:cNvSpPr/>
          <p:nvPr/>
        </p:nvSpPr>
        <p:spPr>
          <a:xfrm>
            <a:off x="6919577" y="2562572"/>
            <a:ext cx="1509600" cy="520200"/>
          </a:xfrm>
          <a:prstGeom prst="diamond">
            <a:avLst/>
          </a:prstGeom>
          <a:solidFill>
            <a:srgbClr val="FFFF00"/>
          </a:solidFill>
          <a:ln cap="flat" cmpd="sng" w="15875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649" name="Google Shape;4649;p3"/>
          <p:cNvGrpSpPr/>
          <p:nvPr/>
        </p:nvGrpSpPr>
        <p:grpSpPr>
          <a:xfrm>
            <a:off x="7204137" y="2772126"/>
            <a:ext cx="978684" cy="201253"/>
            <a:chOff x="6550026" y="3773488"/>
            <a:chExt cx="1304912" cy="268337"/>
          </a:xfrm>
        </p:grpSpPr>
        <p:sp>
          <p:nvSpPr>
            <p:cNvPr id="4650" name="Google Shape;4650;p3"/>
            <p:cNvSpPr/>
            <p:nvPr/>
          </p:nvSpPr>
          <p:spPr>
            <a:xfrm>
              <a:off x="6550026" y="3773488"/>
              <a:ext cx="165000" cy="108000"/>
            </a:xfrm>
            <a:prstGeom prst="triangle">
              <a:avLst>
                <a:gd fmla="val 50000" name="adj"/>
              </a:avLst>
            </a:prstGeom>
            <a:solidFill>
              <a:srgbClr val="CC0000"/>
            </a:solidFill>
            <a:ln cap="flat" cmpd="sng" w="15875">
              <a:solidFill>
                <a:schemeClr val="dk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1" name="Google Shape;4651;p3"/>
            <p:cNvSpPr txBox="1"/>
            <p:nvPr/>
          </p:nvSpPr>
          <p:spPr>
            <a:xfrm rot="5400000">
              <a:off x="6605600" y="3813200"/>
              <a:ext cx="54000" cy="82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52" name="Google Shape;4652;p3"/>
            <p:cNvSpPr/>
            <p:nvPr/>
          </p:nvSpPr>
          <p:spPr>
            <a:xfrm>
              <a:off x="7007226" y="3933825"/>
              <a:ext cx="163500" cy="108000"/>
            </a:xfrm>
            <a:prstGeom prst="triangle">
              <a:avLst>
                <a:gd fmla="val 50000" name="adj"/>
              </a:avLst>
            </a:prstGeom>
            <a:solidFill>
              <a:srgbClr val="CC0000"/>
            </a:solidFill>
            <a:ln cap="flat" cmpd="sng" w="15875">
              <a:solidFill>
                <a:schemeClr val="dk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3" name="Google Shape;4653;p3"/>
            <p:cNvSpPr txBox="1"/>
            <p:nvPr/>
          </p:nvSpPr>
          <p:spPr>
            <a:xfrm rot="5400000">
              <a:off x="7061910" y="3973850"/>
              <a:ext cx="54000" cy="8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54" name="Google Shape;4654;p3"/>
            <p:cNvSpPr/>
            <p:nvPr/>
          </p:nvSpPr>
          <p:spPr>
            <a:xfrm>
              <a:off x="7691438" y="3773488"/>
              <a:ext cx="163500" cy="108000"/>
            </a:xfrm>
            <a:prstGeom prst="triangle">
              <a:avLst>
                <a:gd fmla="val 50000" name="adj"/>
              </a:avLst>
            </a:prstGeom>
            <a:solidFill>
              <a:srgbClr val="CC0000"/>
            </a:solidFill>
            <a:ln cap="flat" cmpd="sng" w="15875">
              <a:solidFill>
                <a:schemeClr val="dk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5" name="Google Shape;4655;p3"/>
            <p:cNvSpPr txBox="1"/>
            <p:nvPr/>
          </p:nvSpPr>
          <p:spPr>
            <a:xfrm rot="5400000">
              <a:off x="7746110" y="3813500"/>
              <a:ext cx="54000" cy="8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56" name="Google Shape;4656;p3"/>
            <p:cNvSpPr/>
            <p:nvPr/>
          </p:nvSpPr>
          <p:spPr>
            <a:xfrm>
              <a:off x="7310438" y="3894138"/>
              <a:ext cx="163500" cy="106500"/>
            </a:xfrm>
            <a:prstGeom prst="triangle">
              <a:avLst>
                <a:gd fmla="val 50000" name="adj"/>
              </a:avLst>
            </a:prstGeom>
            <a:solidFill>
              <a:srgbClr val="CC0000"/>
            </a:solidFill>
            <a:ln cap="flat" cmpd="sng" w="15875">
              <a:solidFill>
                <a:schemeClr val="dk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7" name="Google Shape;4657;p3"/>
            <p:cNvSpPr txBox="1"/>
            <p:nvPr/>
          </p:nvSpPr>
          <p:spPr>
            <a:xfrm rot="5400000">
              <a:off x="7365560" y="3932906"/>
              <a:ext cx="53100" cy="8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658" name="Google Shape;4658;p3"/>
          <p:cNvGrpSpPr/>
          <p:nvPr/>
        </p:nvGrpSpPr>
        <p:grpSpPr>
          <a:xfrm>
            <a:off x="6907671" y="1594591"/>
            <a:ext cx="1559681" cy="1272854"/>
            <a:chOff x="6154738" y="2203450"/>
            <a:chExt cx="2079575" cy="1697138"/>
          </a:xfrm>
        </p:grpSpPr>
        <p:sp>
          <p:nvSpPr>
            <p:cNvPr descr="DOQQ" id="4659" name="Google Shape;4659;p3"/>
            <p:cNvSpPr/>
            <p:nvPr/>
          </p:nvSpPr>
          <p:spPr>
            <a:xfrm>
              <a:off x="6170613" y="3265488"/>
              <a:ext cx="2063700" cy="635100"/>
            </a:xfrm>
            <a:prstGeom prst="diamond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 cap="flat" cmpd="sng" w="15875">
              <a:solidFill>
                <a:schemeClr val="dk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descr="HILSHD" id="4660" name="Google Shape;4660;p3"/>
            <p:cNvSpPr/>
            <p:nvPr/>
          </p:nvSpPr>
          <p:spPr>
            <a:xfrm>
              <a:off x="6170613" y="3036888"/>
              <a:ext cx="2063700" cy="631800"/>
            </a:xfrm>
            <a:prstGeom prst="diamond">
              <a:avLst/>
            </a:pr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 cap="flat" cmpd="sng" w="15875">
              <a:solidFill>
                <a:schemeClr val="dk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descr="ADM" id="4661" name="Google Shape;4661;p3"/>
            <p:cNvSpPr/>
            <p:nvPr/>
          </p:nvSpPr>
          <p:spPr>
            <a:xfrm>
              <a:off x="6154738" y="2740025"/>
              <a:ext cx="2065200" cy="631800"/>
            </a:xfrm>
            <a:prstGeom prst="diamond">
              <a:avLst/>
            </a:prstGeom>
            <a:blipFill rotWithShape="1">
              <a:blip r:embed="rId7">
                <a:alphaModFix/>
              </a:blip>
              <a:stretch>
                <a:fillRect b="0" l="0" r="0" t="0"/>
              </a:stretch>
            </a:blipFill>
            <a:ln cap="flat" cmpd="sng" w="15875">
              <a:solidFill>
                <a:schemeClr val="dk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descr="STM" id="4662" name="Google Shape;4662;p3"/>
            <p:cNvSpPr/>
            <p:nvPr/>
          </p:nvSpPr>
          <p:spPr>
            <a:xfrm>
              <a:off x="6154738" y="2519363"/>
              <a:ext cx="2065200" cy="633300"/>
            </a:xfrm>
            <a:prstGeom prst="diamond">
              <a:avLst/>
            </a:prstGeom>
            <a:blipFill rotWithShape="1">
              <a:blip r:embed="rId8">
                <a:alphaModFix/>
              </a:blip>
              <a:stretch>
                <a:fillRect b="0" l="0" r="0" t="0"/>
              </a:stretch>
            </a:blipFill>
            <a:ln cap="flat" cmpd="sng" w="15875">
              <a:solidFill>
                <a:schemeClr val="dk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descr="STREETS" id="4663" name="Google Shape;4663;p3"/>
            <p:cNvSpPr/>
            <p:nvPr/>
          </p:nvSpPr>
          <p:spPr>
            <a:xfrm>
              <a:off x="6154738" y="2203450"/>
              <a:ext cx="2065200" cy="631800"/>
            </a:xfrm>
            <a:prstGeom prst="diamond">
              <a:avLst/>
            </a:prstGeom>
            <a:blipFill rotWithShape="1">
              <a:blip r:embed="rId9">
                <a:alphaModFix/>
              </a:blip>
              <a:stretch>
                <a:fillRect b="0" l="0" r="0" t="0"/>
              </a:stretch>
            </a:blipFill>
            <a:ln cap="flat" cmpd="sng" w="15875">
              <a:solidFill>
                <a:schemeClr val="dk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64" name="Google Shape;4664;p3"/>
          <p:cNvSpPr txBox="1"/>
          <p:nvPr/>
        </p:nvSpPr>
        <p:spPr>
          <a:xfrm>
            <a:off x="6788225" y="3187950"/>
            <a:ext cx="1810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National datum</a:t>
            </a:r>
            <a:br>
              <a:rPr b="1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 reference epoch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65" name="Google Shape;4665;p3"/>
          <p:cNvSpPr txBox="1"/>
          <p:nvPr/>
        </p:nvSpPr>
        <p:spPr>
          <a:xfrm>
            <a:off x="3203278" y="2123106"/>
            <a:ext cx="16431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Deformation model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66" name="Google Shape;4666;p3"/>
          <p:cNvSpPr txBox="1"/>
          <p:nvPr/>
        </p:nvSpPr>
        <p:spPr>
          <a:xfrm>
            <a:off x="3231446" y="1178159"/>
            <a:ext cx="25086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Datum transformation 14 param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67" name="Google Shape;4667;p3"/>
          <p:cNvSpPr txBox="1"/>
          <p:nvPr/>
        </p:nvSpPr>
        <p:spPr>
          <a:xfrm>
            <a:off x="6788228" y="3869262"/>
            <a:ext cx="972000" cy="3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1" i="0" lang="en-US" sz="1350" u="none" cap="none" strike="noStrike">
                <a:solidFill>
                  <a:srgbClr val="9CC2E5"/>
                </a:solidFill>
                <a:latin typeface="Calibri"/>
                <a:ea typeface="Calibri"/>
                <a:cs typeface="Calibri"/>
                <a:sym typeface="Calibri"/>
              </a:rPr>
              <a:t>Euler Poles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68" name="Google Shape;4668;p3"/>
          <p:cNvSpPr txBox="1"/>
          <p:nvPr/>
        </p:nvSpPr>
        <p:spPr>
          <a:xfrm>
            <a:off x="6788225" y="4127875"/>
            <a:ext cx="18528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1" i="0" lang="en-US" sz="1350" u="none" cap="none" strike="noStrike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Velocity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1350" u="none" cap="none" strike="noStrike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grid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69" name="Google Shape;4669;p3"/>
          <p:cNvSpPr txBox="1"/>
          <p:nvPr/>
        </p:nvSpPr>
        <p:spPr>
          <a:xfrm>
            <a:off x="6788225" y="4404800"/>
            <a:ext cx="2205000" cy="3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1" i="0" lang="en-US" sz="1350" u="none" cap="none" strike="noStrike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Velocity + EQ &amp; PS patches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70" name="Google Shape;4670;p3"/>
          <p:cNvSpPr txBox="1"/>
          <p:nvPr/>
        </p:nvSpPr>
        <p:spPr>
          <a:xfrm>
            <a:off x="6781850" y="4651699"/>
            <a:ext cx="1308000" cy="3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1" i="0" lang="en-US" sz="135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Distortion grid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671" name="Google Shape;4671;p3"/>
          <p:cNvPicPr preferRelativeResize="0"/>
          <p:nvPr/>
        </p:nvPicPr>
        <p:blipFill rotWithShape="1">
          <a:blip r:embed="rId10">
            <a:alphaModFix/>
          </a:blip>
          <a:srcRect b="11326" l="12105" r="36000" t="15890"/>
          <a:stretch/>
        </p:blipFill>
        <p:spPr>
          <a:xfrm>
            <a:off x="2898595" y="1831516"/>
            <a:ext cx="3916163" cy="3088049"/>
          </a:xfrm>
          <a:prstGeom prst="rect">
            <a:avLst/>
          </a:prstGeom>
          <a:noFill/>
          <a:ln>
            <a:noFill/>
          </a:ln>
        </p:spPr>
      </p:pic>
      <p:sp>
        <p:nvSpPr>
          <p:cNvPr id="4672" name="Google Shape;4672;p3"/>
          <p:cNvSpPr txBox="1"/>
          <p:nvPr/>
        </p:nvSpPr>
        <p:spPr>
          <a:xfrm>
            <a:off x="3231446" y="1545031"/>
            <a:ext cx="25086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Displacement model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76" name="Shape 4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7" name="Google Shape;4677;p4"/>
          <p:cNvSpPr txBox="1"/>
          <p:nvPr>
            <p:ph idx="4294967295" type="title"/>
          </p:nvPr>
        </p:nvSpPr>
        <p:spPr>
          <a:xfrm>
            <a:off x="152431" y="-76614"/>
            <a:ext cx="3148835" cy="48474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2100">
                <a:solidFill>
                  <a:schemeClr val="dk1"/>
                </a:solidFill>
              </a:rPr>
              <a:t>NAD83 (2011) CONUS</a:t>
            </a:r>
            <a:endParaRPr sz="2700"/>
          </a:p>
        </p:txBody>
      </p:sp>
      <p:pic>
        <p:nvPicPr>
          <p:cNvPr id="4678" name="Google Shape;4678;p4"/>
          <p:cNvPicPr preferRelativeResize="0"/>
          <p:nvPr/>
        </p:nvPicPr>
        <p:blipFill rotWithShape="1">
          <a:blip r:embed="rId3">
            <a:alphaModFix/>
          </a:blip>
          <a:srcRect b="9334" l="29998" r="33334" t="24381"/>
          <a:stretch/>
        </p:blipFill>
        <p:spPr>
          <a:xfrm>
            <a:off x="77975" y="344013"/>
            <a:ext cx="3943350" cy="4415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4679" name="Google Shape;4679;p4"/>
          <p:cNvPicPr preferRelativeResize="0"/>
          <p:nvPr/>
        </p:nvPicPr>
        <p:blipFill rotWithShape="1">
          <a:blip r:embed="rId3">
            <a:alphaModFix/>
          </a:blip>
          <a:srcRect b="78745" l="39323" r="41545" t="11052"/>
          <a:stretch/>
        </p:blipFill>
        <p:spPr>
          <a:xfrm>
            <a:off x="1568933" y="612576"/>
            <a:ext cx="2057400" cy="6858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680" name="Google Shape;4680;p4"/>
          <p:cNvGrpSpPr/>
          <p:nvPr/>
        </p:nvGrpSpPr>
        <p:grpSpPr>
          <a:xfrm>
            <a:off x="240696" y="625377"/>
            <a:ext cx="2983452" cy="3157631"/>
            <a:chOff x="320927" y="833835"/>
            <a:chExt cx="3977935" cy="4210175"/>
          </a:xfrm>
        </p:grpSpPr>
        <p:grpSp>
          <p:nvGrpSpPr>
            <p:cNvPr id="4681" name="Google Shape;4681;p4"/>
            <p:cNvGrpSpPr/>
            <p:nvPr/>
          </p:nvGrpSpPr>
          <p:grpSpPr>
            <a:xfrm>
              <a:off x="320927" y="833835"/>
              <a:ext cx="3977935" cy="4210175"/>
              <a:chOff x="1423989" y="816767"/>
              <a:chExt cx="3977935" cy="4210175"/>
            </a:xfrm>
          </p:grpSpPr>
          <p:grpSp>
            <p:nvGrpSpPr>
              <p:cNvPr id="4682" name="Google Shape;4682;p4"/>
              <p:cNvGrpSpPr/>
              <p:nvPr/>
            </p:nvGrpSpPr>
            <p:grpSpPr>
              <a:xfrm>
                <a:off x="1423989" y="816767"/>
                <a:ext cx="1964530" cy="4210175"/>
                <a:chOff x="1423989" y="816767"/>
                <a:chExt cx="1964530" cy="4248151"/>
              </a:xfrm>
            </p:grpSpPr>
            <p:sp>
              <p:nvSpPr>
                <p:cNvPr id="4683" name="Google Shape;4683;p4"/>
                <p:cNvSpPr/>
                <p:nvPr/>
              </p:nvSpPr>
              <p:spPr>
                <a:xfrm>
                  <a:off x="1423989" y="816767"/>
                  <a:ext cx="523875" cy="2238375"/>
                </a:xfrm>
                <a:prstGeom prst="rect">
                  <a:avLst/>
                </a:prstGeom>
                <a:noFill/>
                <a:ln cap="flat" cmpd="sng" w="25400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350" u="none" cap="none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84" name="Google Shape;4684;p4"/>
                <p:cNvSpPr/>
                <p:nvPr/>
              </p:nvSpPr>
              <p:spPr>
                <a:xfrm>
                  <a:off x="1423989" y="3081338"/>
                  <a:ext cx="1057274" cy="904876"/>
                </a:xfrm>
                <a:prstGeom prst="rect">
                  <a:avLst/>
                </a:prstGeom>
                <a:noFill/>
                <a:ln cap="flat" cmpd="sng" w="25400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350" u="none" cap="none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85" name="Google Shape;4685;p4"/>
                <p:cNvSpPr/>
                <p:nvPr/>
              </p:nvSpPr>
              <p:spPr>
                <a:xfrm>
                  <a:off x="2154779" y="3986213"/>
                  <a:ext cx="1233740" cy="1078705"/>
                </a:xfrm>
                <a:prstGeom prst="rect">
                  <a:avLst/>
                </a:prstGeom>
                <a:noFill/>
                <a:ln cap="flat" cmpd="sng" w="25400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350" u="none" cap="none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4686" name="Google Shape;4686;p4"/>
              <p:cNvSpPr txBox="1"/>
              <p:nvPr/>
            </p:nvSpPr>
            <p:spPr>
              <a:xfrm>
                <a:off x="2931760" y="2970914"/>
                <a:ext cx="2470164" cy="95410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-US" sz="135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High resolution vel grid</a:t>
                </a:r>
                <a:endParaRPr/>
              </a:p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-US" sz="135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(16 pt / </a:t>
                </a:r>
                <a:r>
                  <a:rPr b="1" i="0" lang="en-US" sz="1350" u="none" cap="none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°</a:t>
                </a:r>
                <a:r>
                  <a:rPr b="0" i="0" lang="en-US" sz="1350" u="none" cap="none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)</a:t>
                </a:r>
                <a:endParaRPr b="0" i="0" sz="135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35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cxnSp>
          <p:nvCxnSpPr>
            <p:cNvPr id="4687" name="Google Shape;4687;p4"/>
            <p:cNvCxnSpPr/>
            <p:nvPr/>
          </p:nvCxnSpPr>
          <p:spPr>
            <a:xfrm rot="10800000">
              <a:off x="1458937" y="3197470"/>
              <a:ext cx="457200" cy="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med" w="med" type="stealth"/>
            </a:ln>
          </p:spPr>
        </p:cxnSp>
      </p:grpSp>
      <p:grpSp>
        <p:nvGrpSpPr>
          <p:cNvPr id="4688" name="Google Shape;4688;p4"/>
          <p:cNvGrpSpPr/>
          <p:nvPr/>
        </p:nvGrpSpPr>
        <p:grpSpPr>
          <a:xfrm>
            <a:off x="1327831" y="3195136"/>
            <a:ext cx="1776633" cy="603064"/>
            <a:chOff x="2862262" y="4260181"/>
            <a:chExt cx="2368844" cy="804085"/>
          </a:xfrm>
        </p:grpSpPr>
        <p:sp>
          <p:nvSpPr>
            <p:cNvPr id="4689" name="Google Shape;4689;p4"/>
            <p:cNvSpPr txBox="1"/>
            <p:nvPr/>
          </p:nvSpPr>
          <p:spPr>
            <a:xfrm>
              <a:off x="4142774" y="4380682"/>
              <a:ext cx="1088332" cy="6771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35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SEM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35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EQ patch</a:t>
              </a:r>
              <a:endParaRPr/>
            </a:p>
          </p:txBody>
        </p:sp>
        <p:cxnSp>
          <p:nvCxnSpPr>
            <p:cNvPr id="4690" name="Google Shape;4690;p4"/>
            <p:cNvCxnSpPr/>
            <p:nvPr/>
          </p:nvCxnSpPr>
          <p:spPr>
            <a:xfrm rot="10800000">
              <a:off x="3761773" y="4609281"/>
              <a:ext cx="457200" cy="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med" w="med" type="stealth"/>
            </a:ln>
          </p:spPr>
        </p:cxnSp>
        <p:sp>
          <p:nvSpPr>
            <p:cNvPr id="4691" name="Google Shape;4691;p4"/>
            <p:cNvSpPr/>
            <p:nvPr/>
          </p:nvSpPr>
          <p:spPr>
            <a:xfrm>
              <a:off x="2862262" y="4260181"/>
              <a:ext cx="838200" cy="804085"/>
            </a:xfrm>
            <a:prstGeom prst="rect">
              <a:avLst/>
            </a:prstGeom>
            <a:noFill/>
            <a:ln cap="flat" cmpd="sng" w="254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692" name="Google Shape;4692;p4"/>
          <p:cNvGrpSpPr/>
          <p:nvPr/>
        </p:nvGrpSpPr>
        <p:grpSpPr>
          <a:xfrm>
            <a:off x="665360" y="2741037"/>
            <a:ext cx="3061975" cy="507831"/>
            <a:chOff x="1978968" y="3654712"/>
            <a:chExt cx="4082632" cy="677108"/>
          </a:xfrm>
        </p:grpSpPr>
        <p:sp>
          <p:nvSpPr>
            <p:cNvPr id="4693" name="Google Shape;4693;p4"/>
            <p:cNvSpPr/>
            <p:nvPr/>
          </p:nvSpPr>
          <p:spPr>
            <a:xfrm>
              <a:off x="1978968" y="3824288"/>
              <a:ext cx="259407" cy="214312"/>
            </a:xfrm>
            <a:prstGeom prst="rect">
              <a:avLst/>
            </a:prstGeom>
            <a:noFill/>
            <a:ln cap="flat" cmpd="sng" w="254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4" name="Google Shape;4694;p4"/>
            <p:cNvSpPr txBox="1"/>
            <p:nvPr/>
          </p:nvSpPr>
          <p:spPr>
            <a:xfrm>
              <a:off x="2703159" y="3654712"/>
              <a:ext cx="3358441" cy="6771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35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ultra high res vel grid for SA fault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35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(100 pt / </a:t>
              </a:r>
              <a:r>
                <a:rPr b="1" i="0" lang="en-US" sz="135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°</a:t>
              </a:r>
              <a:r>
                <a:rPr b="0" i="0" lang="en-US" sz="135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)</a:t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695" name="Google Shape;4695;p4"/>
            <p:cNvCxnSpPr/>
            <p:nvPr/>
          </p:nvCxnSpPr>
          <p:spPr>
            <a:xfrm rot="10800000">
              <a:off x="2322158" y="3883311"/>
              <a:ext cx="457200" cy="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med" w="med" type="stealth"/>
            </a:ln>
          </p:spPr>
        </p:cxnSp>
      </p:grpSp>
      <p:sp>
        <p:nvSpPr>
          <p:cNvPr id="4696" name="Google Shape;4696;p4"/>
          <p:cNvSpPr txBox="1"/>
          <p:nvPr/>
        </p:nvSpPr>
        <p:spPr>
          <a:xfrm>
            <a:off x="3684038" y="33023"/>
            <a:ext cx="5381987" cy="743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57175" lvl="0" marL="2571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</a:pPr>
            <a:r>
              <a:rPr b="0" i="0" lang="en-US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Trimble’s support for modernized NSRS &amp; CSRS will be similar to NAD83(2011) </a:t>
            </a:r>
            <a:endParaRPr/>
          </a:p>
          <a:p>
            <a:pPr indent="-214312" lvl="1" marL="557213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–"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Includes 4 new Euler Poles (NATRF2022, PATRF2022, CATRF2022 and MATRF2022)</a:t>
            </a:r>
            <a:endParaRPr/>
          </a:p>
          <a:p>
            <a:pPr indent="-214312" lvl="1" marL="557213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–"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New velocity models for both the US and Canada</a:t>
            </a:r>
            <a:endParaRPr/>
          </a:p>
          <a:p>
            <a:pPr indent="-214312" lvl="1" marL="557213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–"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 the US, the earthquake catalogue will include all required earthquakes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97" name="Google Shape;4697;p4"/>
          <p:cNvSpPr txBox="1"/>
          <p:nvPr/>
        </p:nvSpPr>
        <p:spPr>
          <a:xfrm>
            <a:off x="1710155" y="1416404"/>
            <a:ext cx="1818255" cy="5078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Low resolution vel grid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(4 pt / </a:t>
            </a:r>
            <a:r>
              <a:rPr b="1" i="0" lang="en-US" sz="13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°</a:t>
            </a:r>
            <a:r>
              <a:rPr b="0" i="0" lang="en-US" sz="13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b="0" i="0" sz="135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698" name="Google Shape;4698;p4"/>
          <p:cNvPicPr preferRelativeResize="0"/>
          <p:nvPr/>
        </p:nvPicPr>
        <p:blipFill rotWithShape="1">
          <a:blip r:embed="rId4">
            <a:alphaModFix/>
          </a:blip>
          <a:srcRect b="9346" l="3511" r="45792" t="21083"/>
          <a:stretch/>
        </p:blipFill>
        <p:spPr>
          <a:xfrm>
            <a:off x="3941365" y="1627005"/>
            <a:ext cx="4635661" cy="357657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699" name="Google Shape;4699;p4"/>
          <p:cNvGrpSpPr/>
          <p:nvPr/>
        </p:nvGrpSpPr>
        <p:grpSpPr>
          <a:xfrm>
            <a:off x="867562" y="2292481"/>
            <a:ext cx="5973076" cy="1164470"/>
            <a:chOff x="1156749" y="3056642"/>
            <a:chExt cx="7964101" cy="1552626"/>
          </a:xfrm>
        </p:grpSpPr>
        <p:pic>
          <p:nvPicPr>
            <p:cNvPr id="4700" name="Google Shape;4700;p4"/>
            <p:cNvPicPr preferRelativeResize="0"/>
            <p:nvPr/>
          </p:nvPicPr>
          <p:blipFill rotWithShape="1">
            <a:blip r:embed="rId5">
              <a:alphaModFix/>
            </a:blip>
            <a:srcRect b="48824" l="18257" r="80223" t="47884"/>
            <a:stretch/>
          </p:blipFill>
          <p:spPr>
            <a:xfrm>
              <a:off x="1586865" y="3955202"/>
              <a:ext cx="81915" cy="9977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4701" name="Google Shape;4701;p4"/>
            <p:cNvGrpSpPr/>
            <p:nvPr/>
          </p:nvGrpSpPr>
          <p:grpSpPr>
            <a:xfrm>
              <a:off x="1156749" y="3056642"/>
              <a:ext cx="7964101" cy="1552626"/>
              <a:chOff x="1156749" y="3056642"/>
              <a:chExt cx="7964101" cy="1552626"/>
            </a:xfrm>
          </p:grpSpPr>
          <p:sp>
            <p:nvSpPr>
              <p:cNvPr id="4702" name="Google Shape;4702;p4"/>
              <p:cNvSpPr/>
              <p:nvPr/>
            </p:nvSpPr>
            <p:spPr>
              <a:xfrm>
                <a:off x="1156749" y="3483052"/>
                <a:ext cx="973700" cy="1126216"/>
              </a:xfrm>
              <a:prstGeom prst="rect">
                <a:avLst/>
              </a:prstGeom>
              <a:noFill/>
              <a:ln cap="flat" cmpd="sng" w="25400">
                <a:solidFill>
                  <a:srgbClr val="FFC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35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4703" name="Google Shape;4703;p4"/>
              <p:cNvCxnSpPr/>
              <p:nvPr/>
            </p:nvCxnSpPr>
            <p:spPr>
              <a:xfrm rot="10800000">
                <a:off x="2280206" y="3659198"/>
                <a:ext cx="4572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C000"/>
                </a:solidFill>
                <a:prstDash val="solid"/>
                <a:round/>
                <a:headEnd len="sm" w="sm" type="none"/>
                <a:tailEnd len="med" w="med" type="stealth"/>
              </a:ln>
            </p:spPr>
          </p:cxnSp>
          <p:sp>
            <p:nvSpPr>
              <p:cNvPr id="4704" name="Google Shape;4704;p4"/>
              <p:cNvSpPr txBox="1"/>
              <p:nvPr/>
            </p:nvSpPr>
            <p:spPr>
              <a:xfrm>
                <a:off x="2986268" y="3056642"/>
                <a:ext cx="6134582" cy="67710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-US" sz="135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b="0" i="0" lang="en-US" sz="1350" u="none" cap="none" strike="noStrike">
                    <a:solidFill>
                      <a:srgbClr val="FFC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Ridgecrest</a:t>
                </a:r>
                <a:endParaRPr/>
              </a:p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-US" sz="1350" u="none" cap="none" strike="noStrike">
                    <a:solidFill>
                      <a:srgbClr val="FFC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EQ patch</a:t>
                </a:r>
                <a:endParaRPr b="0" i="0" sz="1350" u="none" cap="none" strike="noStrike">
                  <a:solidFill>
                    <a:srgbClr val="FFC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08" name="Shape 4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9" name="Google Shape;4709;g347b306feba_0_136"/>
          <p:cNvSpPr txBox="1"/>
          <p:nvPr>
            <p:ph type="title"/>
          </p:nvPr>
        </p:nvSpPr>
        <p:spPr>
          <a:xfrm>
            <a:off x="676650" y="0"/>
            <a:ext cx="7790700" cy="1289400"/>
          </a:xfrm>
          <a:prstGeom prst="rect">
            <a:avLst/>
          </a:prstGeom>
        </p:spPr>
        <p:txBody>
          <a:bodyPr anchorCtr="0" anchor="b" bIns="0" lIns="0" spcFirstLastPara="1" rIns="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Trimble RTX &amp; VRS tomorrow</a:t>
            </a:r>
            <a:endParaRPr/>
          </a:p>
        </p:txBody>
      </p:sp>
      <p:pic>
        <p:nvPicPr>
          <p:cNvPr id="4710" name="Google Shape;4710;g347b306feba_0_1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7587" y="1462150"/>
            <a:ext cx="4640824" cy="286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11" name="Google Shape;4711;g347b306feba_0_1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72000" y="1114950"/>
            <a:ext cx="4817961" cy="3212900"/>
          </a:xfrm>
          <a:prstGeom prst="rect">
            <a:avLst/>
          </a:prstGeom>
          <a:noFill/>
          <a:ln>
            <a:noFill/>
          </a:ln>
        </p:spPr>
      </p:pic>
      <p:sp>
        <p:nvSpPr>
          <p:cNvPr id="4712" name="Google Shape;4712;g347b306feba_0_136"/>
          <p:cNvSpPr txBox="1"/>
          <p:nvPr/>
        </p:nvSpPr>
        <p:spPr>
          <a:xfrm>
            <a:off x="1713038" y="4327850"/>
            <a:ext cx="1929900" cy="6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lang="en-US" sz="1000">
                <a:solidFill>
                  <a:srgbClr val="FF1493"/>
                </a:solidFill>
                <a:latin typeface="Open Sans"/>
                <a:ea typeface="Open Sans"/>
                <a:cs typeface="Open Sans"/>
                <a:sym typeface="Open Sans"/>
              </a:rPr>
              <a:t>RTX corrections provided in</a:t>
            </a:r>
            <a:br>
              <a:rPr b="1" lang="en-US" sz="1000">
                <a:solidFill>
                  <a:srgbClr val="FF1493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b="1" lang="en-US" sz="1000">
                <a:solidFill>
                  <a:srgbClr val="FF1493"/>
                </a:solidFill>
                <a:latin typeface="Open Sans"/>
                <a:ea typeface="Open Sans"/>
                <a:cs typeface="Open Sans"/>
                <a:sym typeface="Open Sans"/>
              </a:rPr>
              <a:t>ITRF2020 at EOM</a:t>
            </a:r>
            <a:endParaRPr b="1" sz="1000">
              <a:solidFill>
                <a:srgbClr val="FF149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713" name="Google Shape;4713;g347b306feba_0_136"/>
          <p:cNvSpPr txBox="1"/>
          <p:nvPr/>
        </p:nvSpPr>
        <p:spPr>
          <a:xfrm>
            <a:off x="7354150" y="3779800"/>
            <a:ext cx="1533300" cy="79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lang="en-US" sz="1000">
                <a:solidFill>
                  <a:srgbClr val="FF1493"/>
                </a:solidFill>
                <a:latin typeface="Open Sans"/>
                <a:ea typeface="Open Sans"/>
                <a:cs typeface="Open Sans"/>
                <a:sym typeface="Open Sans"/>
              </a:rPr>
              <a:t>VRS Now Corrections provided in</a:t>
            </a:r>
            <a:endParaRPr b="1" sz="1000">
              <a:solidFill>
                <a:srgbClr val="FF149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lang="en-US" sz="1000">
                <a:solidFill>
                  <a:srgbClr val="FF1493"/>
                </a:solidFill>
                <a:latin typeface="Open Sans"/>
                <a:ea typeface="Open Sans"/>
                <a:cs typeface="Open Sans"/>
                <a:sym typeface="Open Sans"/>
              </a:rPr>
              <a:t>NAD 83 (2011)</a:t>
            </a:r>
            <a:br>
              <a:rPr b="1" lang="en-US" sz="1000">
                <a:solidFill>
                  <a:srgbClr val="FF1493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b="1" lang="en-US" sz="1000">
                <a:solidFill>
                  <a:srgbClr val="FF1493"/>
                </a:solidFill>
                <a:latin typeface="Open Sans"/>
                <a:ea typeface="Open Sans"/>
                <a:cs typeface="Open Sans"/>
                <a:sym typeface="Open Sans"/>
              </a:rPr>
              <a:t>&amp;</a:t>
            </a:r>
            <a:br>
              <a:rPr b="1" lang="en-US" sz="1000">
                <a:solidFill>
                  <a:srgbClr val="FF1493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b="1" lang="en-US" sz="1000">
                <a:solidFill>
                  <a:srgbClr val="FF1493"/>
                </a:solidFill>
                <a:latin typeface="Open Sans"/>
                <a:ea typeface="Open Sans"/>
                <a:cs typeface="Open Sans"/>
                <a:sym typeface="Open Sans"/>
              </a:rPr>
              <a:t>NATRF2022</a:t>
            </a:r>
            <a:endParaRPr b="1" i="0" sz="1000" u="none" cap="none" strike="noStrike">
              <a:solidFill>
                <a:srgbClr val="FF149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17" name="Shape 4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8" name="Google Shape;4718;g347b306feba_0_84"/>
          <p:cNvSpPr txBox="1"/>
          <p:nvPr>
            <p:ph type="title"/>
          </p:nvPr>
        </p:nvSpPr>
        <p:spPr>
          <a:xfrm>
            <a:off x="600450" y="0"/>
            <a:ext cx="8526900" cy="1289400"/>
          </a:xfrm>
          <a:prstGeom prst="rect">
            <a:avLst/>
          </a:prstGeom>
        </p:spPr>
        <p:txBody>
          <a:bodyPr anchorCtr="0" anchor="b" bIns="0" lIns="0" spcFirstLastPara="1" rIns="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NATRF2022 California Zone3 + NAPGD2022</a:t>
            </a:r>
            <a:endParaRPr/>
          </a:p>
        </p:txBody>
      </p:sp>
      <p:sp>
        <p:nvSpPr>
          <p:cNvPr id="4719" name="Google Shape;4719;g347b306feba_0_84"/>
          <p:cNvSpPr txBox="1"/>
          <p:nvPr/>
        </p:nvSpPr>
        <p:spPr>
          <a:xfrm>
            <a:off x="140400" y="1420920"/>
            <a:ext cx="2152500" cy="1150800"/>
          </a:xfrm>
          <a:prstGeom prst="rect">
            <a:avLst/>
          </a:prstGeom>
          <a:gradFill>
            <a:gsLst>
              <a:gs pos="0">
                <a:srgbClr val="A4B3E5"/>
              </a:gs>
              <a:gs pos="35000">
                <a:srgbClr val="C0C9EB"/>
              </a:gs>
              <a:gs pos="100000">
                <a:srgbClr val="E6EAF8"/>
              </a:gs>
            </a:gsLst>
            <a:lin ang="16200038" scaled="0"/>
          </a:gradFill>
          <a:ln cap="flat" cmpd="sng" w="9525">
            <a:solidFill>
              <a:srgbClr val="0045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1500" u="none" cap="none" strike="noStrike">
                <a:solidFill>
                  <a:srgbClr val="003054"/>
                </a:solidFill>
                <a:latin typeface="Arial"/>
                <a:ea typeface="Arial"/>
                <a:cs typeface="Arial"/>
                <a:sym typeface="Arial"/>
              </a:rPr>
              <a:t>ITR</a:t>
            </a:r>
            <a:r>
              <a:rPr b="1" lang="en-US" sz="1500">
                <a:solidFill>
                  <a:srgbClr val="003054"/>
                </a:solidFill>
              </a:rPr>
              <a:t>S</a:t>
            </a:r>
            <a:r>
              <a:rPr b="1" i="0" lang="en-US" sz="1500" u="none" cap="none" strike="noStrike">
                <a:solidFill>
                  <a:srgbClr val="003054"/>
                </a:solidFill>
                <a:latin typeface="Arial"/>
                <a:ea typeface="Arial"/>
                <a:cs typeface="Arial"/>
                <a:sym typeface="Arial"/>
              </a:rPr>
              <a:t> coordinate</a:t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100" u="none" cap="none" strike="noStrike">
                <a:solidFill>
                  <a:srgbClr val="003054"/>
                </a:solidFill>
                <a:latin typeface="Arial"/>
                <a:ea typeface="Arial"/>
                <a:cs typeface="Arial"/>
                <a:sym typeface="Arial"/>
              </a:rPr>
              <a:t>(X</a:t>
            </a:r>
            <a:r>
              <a:rPr b="0" baseline="-25000" i="0" lang="en-US" sz="1100" u="none" cap="none" strike="noStrike">
                <a:solidFill>
                  <a:srgbClr val="003054"/>
                </a:solidFill>
                <a:latin typeface="Arial"/>
                <a:ea typeface="Arial"/>
                <a:cs typeface="Arial"/>
                <a:sym typeface="Arial"/>
              </a:rPr>
              <a:t>ECEF</a:t>
            </a:r>
            <a:r>
              <a:rPr b="0" i="0" lang="en-US" sz="1100" u="none" cap="none" strike="noStrike">
                <a:solidFill>
                  <a:srgbClr val="003054"/>
                </a:solidFill>
                <a:latin typeface="Arial"/>
                <a:ea typeface="Arial"/>
                <a:cs typeface="Arial"/>
                <a:sym typeface="Arial"/>
              </a:rPr>
              <a:t>, Y</a:t>
            </a:r>
            <a:r>
              <a:rPr b="0" baseline="-25000" i="0" lang="en-US" sz="1100" u="none" cap="none" strike="noStrike">
                <a:solidFill>
                  <a:srgbClr val="003054"/>
                </a:solidFill>
                <a:latin typeface="Arial"/>
                <a:ea typeface="Arial"/>
                <a:cs typeface="Arial"/>
                <a:sym typeface="Arial"/>
              </a:rPr>
              <a:t>ECEF</a:t>
            </a:r>
            <a:r>
              <a:rPr b="0" i="0" lang="en-US" sz="1100" u="none" cap="none" strike="noStrike">
                <a:solidFill>
                  <a:srgbClr val="003054"/>
                </a:solidFill>
                <a:latin typeface="Arial"/>
                <a:ea typeface="Arial"/>
                <a:cs typeface="Arial"/>
                <a:sym typeface="Arial"/>
              </a:rPr>
              <a:t>, Z</a:t>
            </a:r>
            <a:r>
              <a:rPr b="0" baseline="-25000" i="0" lang="en-US" sz="1100" u="none" cap="none" strike="noStrike">
                <a:solidFill>
                  <a:srgbClr val="003054"/>
                </a:solidFill>
                <a:latin typeface="Arial"/>
                <a:ea typeface="Arial"/>
                <a:cs typeface="Arial"/>
                <a:sym typeface="Arial"/>
              </a:rPr>
              <a:t>ECEF</a:t>
            </a:r>
            <a:r>
              <a:rPr b="0" i="0" lang="en-US" sz="1100" u="none" cap="none" strike="noStrike">
                <a:solidFill>
                  <a:srgbClr val="003054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br>
              <a:rPr b="0" i="0" lang="en-US" sz="1100" u="none" cap="none" strike="noStrike">
                <a:solidFill>
                  <a:srgbClr val="003054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000" u="none" cap="none" strike="noStrike">
                <a:solidFill>
                  <a:srgbClr val="FF1493"/>
                </a:solidFill>
                <a:latin typeface="Arial"/>
                <a:ea typeface="Arial"/>
                <a:cs typeface="Arial"/>
                <a:sym typeface="Arial"/>
              </a:rPr>
              <a:t>ITRF2020 epoch 20</a:t>
            </a:r>
            <a:r>
              <a:rPr lang="en-US" sz="1000">
                <a:solidFill>
                  <a:srgbClr val="FF1493"/>
                </a:solidFill>
              </a:rPr>
              <a:t>25</a:t>
            </a:r>
            <a:r>
              <a:rPr b="0" i="0" lang="en-US" sz="1000" u="none" cap="none" strike="noStrike">
                <a:solidFill>
                  <a:srgbClr val="FF1493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en-US" sz="1000">
                <a:solidFill>
                  <a:srgbClr val="FF1493"/>
                </a:solidFill>
              </a:rPr>
              <a:t>31</a:t>
            </a:r>
            <a:br>
              <a:rPr lang="en-US" sz="1100">
                <a:solidFill>
                  <a:srgbClr val="FF1493"/>
                </a:solidFill>
              </a:rPr>
            </a:br>
            <a:r>
              <a:rPr b="0" i="0" lang="en-US" sz="1100" u="none" cap="none" strike="noStrike">
                <a:solidFill>
                  <a:srgbClr val="FF149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1100" u="none" cap="none" strike="noStrike">
                <a:solidFill>
                  <a:srgbClr val="003054"/>
                </a:solidFill>
                <a:latin typeface="Arial"/>
                <a:ea typeface="Arial"/>
                <a:cs typeface="Arial"/>
                <a:sym typeface="Arial"/>
              </a:rPr>
              <a:t>(RTX Measurement)</a:t>
            </a:r>
            <a:endParaRPr b="0" i="0" sz="1100" u="none" cap="none" strike="noStrike">
              <a:solidFill>
                <a:srgbClr val="00305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20" name="Google Shape;4720;g347b306feba_0_84"/>
          <p:cNvSpPr txBox="1"/>
          <p:nvPr/>
        </p:nvSpPr>
        <p:spPr>
          <a:xfrm>
            <a:off x="2435539" y="1415408"/>
            <a:ext cx="2039700" cy="1150500"/>
          </a:xfrm>
          <a:prstGeom prst="rect">
            <a:avLst/>
          </a:prstGeom>
          <a:gradFill>
            <a:gsLst>
              <a:gs pos="0">
                <a:srgbClr val="A4B3E5"/>
              </a:gs>
              <a:gs pos="35000">
                <a:srgbClr val="C0C9EB"/>
              </a:gs>
              <a:gs pos="100000">
                <a:srgbClr val="E6EAF8"/>
              </a:gs>
            </a:gsLst>
            <a:lin ang="16200038" scaled="0"/>
          </a:gradFill>
          <a:ln cap="flat" cmpd="sng" w="9525">
            <a:solidFill>
              <a:srgbClr val="0045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1500" u="none" cap="none" strike="noStrike">
                <a:solidFill>
                  <a:srgbClr val="00478E"/>
                </a:solidFill>
                <a:latin typeface="Arial"/>
                <a:ea typeface="Arial"/>
                <a:cs typeface="Arial"/>
                <a:sym typeface="Arial"/>
              </a:rPr>
              <a:t>GLOBAL coordinate</a:t>
            </a:r>
            <a:br>
              <a:rPr b="1" i="0" lang="en-US" sz="1500" u="none" cap="none" strike="noStrike">
                <a:solidFill>
                  <a:srgbClr val="00478E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100" u="none" cap="none" strike="noStrike">
                <a:solidFill>
                  <a:srgbClr val="00478E"/>
                </a:solidFill>
                <a:latin typeface="Arial"/>
                <a:ea typeface="Arial"/>
                <a:cs typeface="Arial"/>
                <a:sym typeface="Arial"/>
              </a:rPr>
              <a:t>(X</a:t>
            </a:r>
            <a:r>
              <a:rPr b="0" baseline="-25000" i="0" lang="en-US" sz="1100" u="none" cap="none" strike="noStrike">
                <a:solidFill>
                  <a:srgbClr val="003054"/>
                </a:solidFill>
                <a:latin typeface="Arial"/>
                <a:ea typeface="Arial"/>
                <a:cs typeface="Arial"/>
                <a:sym typeface="Arial"/>
              </a:rPr>
              <a:t>ECEF</a:t>
            </a:r>
            <a:r>
              <a:rPr b="0" i="0" lang="en-US" sz="1100" u="none" cap="none" strike="noStrike">
                <a:solidFill>
                  <a:srgbClr val="00478E"/>
                </a:solidFill>
                <a:latin typeface="Arial"/>
                <a:ea typeface="Arial"/>
                <a:cs typeface="Arial"/>
                <a:sym typeface="Arial"/>
              </a:rPr>
              <a:t>, Y</a:t>
            </a:r>
            <a:r>
              <a:rPr b="0" baseline="-25000" i="0" lang="en-US" sz="1100" u="none" cap="none" strike="noStrike">
                <a:solidFill>
                  <a:srgbClr val="003054"/>
                </a:solidFill>
                <a:latin typeface="Arial"/>
                <a:ea typeface="Arial"/>
                <a:cs typeface="Arial"/>
                <a:sym typeface="Arial"/>
              </a:rPr>
              <a:t>ECEF</a:t>
            </a:r>
            <a:r>
              <a:rPr b="0" i="0" lang="en-US" sz="1100" u="none" cap="none" strike="noStrike">
                <a:solidFill>
                  <a:srgbClr val="00478E"/>
                </a:solidFill>
                <a:latin typeface="Arial"/>
                <a:ea typeface="Arial"/>
                <a:cs typeface="Arial"/>
                <a:sym typeface="Arial"/>
              </a:rPr>
              <a:t>, Z</a:t>
            </a:r>
            <a:r>
              <a:rPr b="0" baseline="-25000" i="0" lang="en-US" sz="1100" u="none" cap="none" strike="noStrike">
                <a:solidFill>
                  <a:srgbClr val="003054"/>
                </a:solidFill>
                <a:latin typeface="Arial"/>
                <a:ea typeface="Arial"/>
                <a:cs typeface="Arial"/>
                <a:sym typeface="Arial"/>
              </a:rPr>
              <a:t>ECEF</a:t>
            </a:r>
            <a:r>
              <a:rPr b="0" i="0" lang="en-US" sz="1100" u="none" cap="none" strike="noStrike">
                <a:solidFill>
                  <a:srgbClr val="00478E"/>
                </a:solidFill>
                <a:latin typeface="Arial"/>
                <a:ea typeface="Arial"/>
                <a:cs typeface="Arial"/>
                <a:sym typeface="Arial"/>
              </a:rPr>
              <a:t>) </a:t>
            </a:r>
            <a:br>
              <a:rPr b="0" i="0" lang="en-US" sz="1100" u="none" cap="none" strike="noStrike">
                <a:solidFill>
                  <a:srgbClr val="00478E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en-US" sz="1100" u="none" cap="none" strike="noStrike">
                <a:solidFill>
                  <a:srgbClr val="00478E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000">
                <a:solidFill>
                  <a:srgbClr val="FF1493"/>
                </a:solidFill>
              </a:rPr>
              <a:t>NATRF2022</a:t>
            </a:r>
            <a:r>
              <a:rPr lang="en-US" sz="1000">
                <a:solidFill>
                  <a:srgbClr val="FF1493"/>
                </a:solidFill>
              </a:rPr>
              <a:t> epoch 2020.0</a:t>
            </a:r>
            <a:endParaRPr sz="13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1100" u="none" cap="none" strike="noStrike">
                <a:solidFill>
                  <a:srgbClr val="00478E"/>
                </a:solidFill>
                <a:latin typeface="Arial"/>
                <a:ea typeface="Arial"/>
                <a:cs typeface="Arial"/>
                <a:sym typeface="Arial"/>
              </a:rPr>
              <a:t>(VRS Measurement)</a:t>
            </a:r>
            <a:br>
              <a:rPr b="0" i="0" lang="en-US" sz="1100" u="none" cap="none" strike="noStrike">
                <a:solidFill>
                  <a:srgbClr val="00478E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3200" u="none" cap="none" strike="noStrike">
                <a:solidFill>
                  <a:srgbClr val="00478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3200" u="none" cap="none" strike="noStrike">
              <a:solidFill>
                <a:srgbClr val="00478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21" name="Google Shape;4721;g347b306feba_0_84"/>
          <p:cNvSpPr txBox="1"/>
          <p:nvPr/>
        </p:nvSpPr>
        <p:spPr>
          <a:xfrm>
            <a:off x="4597525" y="1421000"/>
            <a:ext cx="2152500" cy="1150500"/>
          </a:xfrm>
          <a:prstGeom prst="rect">
            <a:avLst/>
          </a:prstGeom>
          <a:gradFill>
            <a:gsLst>
              <a:gs pos="0">
                <a:srgbClr val="A4B3E5"/>
              </a:gs>
              <a:gs pos="35000">
                <a:srgbClr val="C0C9EB"/>
              </a:gs>
              <a:gs pos="100000">
                <a:srgbClr val="E6EAF8"/>
              </a:gs>
            </a:gsLst>
            <a:lin ang="16200038" scaled="0"/>
          </a:gradFill>
          <a:ln cap="flat" cmpd="sng" w="9525">
            <a:solidFill>
              <a:srgbClr val="0045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1500" u="none" cap="none" strike="noStrike">
                <a:solidFill>
                  <a:srgbClr val="00478E"/>
                </a:solidFill>
                <a:latin typeface="Arial"/>
                <a:ea typeface="Arial"/>
                <a:cs typeface="Arial"/>
                <a:sym typeface="Arial"/>
              </a:rPr>
              <a:t>LOCAL coordinate</a:t>
            </a:r>
            <a:br>
              <a:rPr b="1" i="0" lang="en-US" sz="1500" u="none" cap="none" strike="noStrike">
                <a:solidFill>
                  <a:srgbClr val="00478E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100" u="none" cap="none" strike="noStrike">
                <a:solidFill>
                  <a:srgbClr val="00478E"/>
                </a:solidFill>
                <a:latin typeface="Arial"/>
                <a:ea typeface="Arial"/>
                <a:cs typeface="Arial"/>
                <a:sym typeface="Arial"/>
              </a:rPr>
              <a:t>(Latitude, Longitude, Height) </a:t>
            </a:r>
            <a:br>
              <a:rPr b="0" i="0" lang="en-US" sz="1100" u="none" cap="none" strike="noStrike">
                <a:solidFill>
                  <a:srgbClr val="00478E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en-US" sz="1100" u="none" cap="none" strike="noStrike">
                <a:solidFill>
                  <a:srgbClr val="00478E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000">
                <a:solidFill>
                  <a:srgbClr val="FF1493"/>
                </a:solidFill>
              </a:rPr>
              <a:t>NATRF2022</a:t>
            </a:r>
            <a:endParaRPr sz="13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1100" u="none" cap="none" strike="noStrike">
                <a:solidFill>
                  <a:srgbClr val="00478E"/>
                </a:solidFill>
                <a:latin typeface="Arial"/>
                <a:ea typeface="Arial"/>
                <a:cs typeface="Arial"/>
                <a:sym typeface="Arial"/>
              </a:rPr>
              <a:t>(Measured or Control Position)</a:t>
            </a:r>
            <a:endParaRPr b="0" i="0" sz="2800" u="none" cap="none" strike="noStrike">
              <a:solidFill>
                <a:srgbClr val="00478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22" name="Google Shape;4722;g347b306feba_0_84"/>
          <p:cNvSpPr txBox="1"/>
          <p:nvPr/>
        </p:nvSpPr>
        <p:spPr>
          <a:xfrm>
            <a:off x="6856250" y="1406800"/>
            <a:ext cx="2152500" cy="1150500"/>
          </a:xfrm>
          <a:prstGeom prst="rect">
            <a:avLst/>
          </a:prstGeom>
          <a:gradFill>
            <a:gsLst>
              <a:gs pos="0">
                <a:srgbClr val="A4B3E5"/>
              </a:gs>
              <a:gs pos="35000">
                <a:srgbClr val="C0C9EB"/>
              </a:gs>
              <a:gs pos="100000">
                <a:srgbClr val="E6EAF8"/>
              </a:gs>
            </a:gsLst>
            <a:lin ang="16200038" scaled="0"/>
          </a:gradFill>
          <a:ln cap="flat" cmpd="sng" w="9525">
            <a:solidFill>
              <a:srgbClr val="0045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1500" u="none" cap="none" strike="noStrike">
                <a:solidFill>
                  <a:srgbClr val="00478E"/>
                </a:solidFill>
                <a:latin typeface="Arial"/>
                <a:ea typeface="Arial"/>
                <a:cs typeface="Arial"/>
                <a:sym typeface="Arial"/>
              </a:rPr>
              <a:t>GRID coordinate</a:t>
            </a:r>
            <a:br>
              <a:rPr b="1" i="0" lang="en-US" sz="1500" u="none" cap="none" strike="noStrike">
                <a:solidFill>
                  <a:srgbClr val="00478E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100" u="none" cap="none" strike="noStrike">
                <a:solidFill>
                  <a:srgbClr val="00478E"/>
                </a:solidFill>
                <a:latin typeface="Arial"/>
                <a:ea typeface="Arial"/>
                <a:cs typeface="Arial"/>
                <a:sym typeface="Arial"/>
              </a:rPr>
              <a:t>(Easting, Northing, Elevation) </a:t>
            </a:r>
            <a:br>
              <a:rPr b="0" i="0" lang="en-US" sz="1100" u="none" cap="none" strike="noStrike">
                <a:solidFill>
                  <a:srgbClr val="00478E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en-US" sz="1100" u="none" cap="none" strike="noStrike">
                <a:solidFill>
                  <a:srgbClr val="00478E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000" u="none" cap="none" strike="noStrike">
                <a:solidFill>
                  <a:srgbClr val="FF1493"/>
                </a:solidFill>
                <a:latin typeface="Arial"/>
                <a:ea typeface="Arial"/>
                <a:cs typeface="Arial"/>
                <a:sym typeface="Arial"/>
              </a:rPr>
              <a:t>California Zone 3 </a:t>
            </a:r>
            <a:r>
              <a:rPr lang="en-US" sz="1000">
                <a:solidFill>
                  <a:srgbClr val="FF1493"/>
                </a:solidFill>
              </a:rPr>
              <a:t>+ </a:t>
            </a:r>
            <a:r>
              <a:rPr lang="en-US" sz="1000">
                <a:solidFill>
                  <a:srgbClr val="FF1493"/>
                </a:solidFill>
              </a:rPr>
              <a:t>NAPGD2022</a:t>
            </a:r>
            <a:br>
              <a:rPr b="0" i="0" lang="en-US" sz="1100" u="none" cap="none" strike="noStrike">
                <a:solidFill>
                  <a:srgbClr val="00478E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100" u="none" cap="none" strike="noStrike">
                <a:solidFill>
                  <a:srgbClr val="00478E"/>
                </a:solidFill>
                <a:latin typeface="Arial"/>
                <a:ea typeface="Arial"/>
                <a:cs typeface="Arial"/>
                <a:sym typeface="Arial"/>
              </a:rPr>
              <a:t>(Computed or Control Position)</a:t>
            </a:r>
            <a:endParaRPr b="0" i="0" sz="2700" u="none" cap="none" strike="noStrike">
              <a:solidFill>
                <a:srgbClr val="00478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23" name="Google Shape;4723;g347b306feba_0_84"/>
          <p:cNvSpPr/>
          <p:nvPr/>
        </p:nvSpPr>
        <p:spPr>
          <a:xfrm>
            <a:off x="1754294" y="2693065"/>
            <a:ext cx="1138200" cy="295800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rgbClr val="0E416C"/>
          </a:solidFill>
          <a:ln cap="flat" cmpd="sng" w="25400">
            <a:solidFill>
              <a:srgbClr val="B28D0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24" name="Google Shape;4724;g347b306feba_0_84"/>
          <p:cNvSpPr txBox="1"/>
          <p:nvPr/>
        </p:nvSpPr>
        <p:spPr>
          <a:xfrm>
            <a:off x="1481063" y="3126210"/>
            <a:ext cx="1684200" cy="1380600"/>
          </a:xfrm>
          <a:prstGeom prst="rect">
            <a:avLst/>
          </a:prstGeom>
          <a:gradFill>
            <a:gsLst>
              <a:gs pos="0">
                <a:srgbClr val="FFE4B5"/>
              </a:gs>
              <a:gs pos="35000">
                <a:srgbClr val="FFECCB"/>
              </a:gs>
              <a:gs pos="100000">
                <a:srgbClr val="FFF7EB"/>
              </a:gs>
            </a:gsLst>
            <a:lin ang="16200038" scaled="0"/>
          </a:gradFill>
          <a:ln cap="flat" cmpd="sng" w="9525">
            <a:solidFill>
              <a:srgbClr val="F3B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1500" u="none" cap="none" strike="noStrike">
                <a:solidFill>
                  <a:srgbClr val="003054"/>
                </a:solidFill>
                <a:latin typeface="Arial"/>
                <a:ea typeface="Arial"/>
                <a:cs typeface="Arial"/>
                <a:sym typeface="Arial"/>
              </a:rPr>
              <a:t>Time Dependent Transformation</a:t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br>
              <a:rPr b="1" i="0" lang="en-US" sz="1500" u="none" cap="none" strike="noStrike">
                <a:solidFill>
                  <a:srgbClr val="00305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100" u="none" cap="none" strike="noStrike">
                <a:solidFill>
                  <a:srgbClr val="FF1493"/>
                </a:solidFill>
                <a:latin typeface="Arial"/>
                <a:ea typeface="Arial"/>
                <a:cs typeface="Arial"/>
                <a:sym typeface="Arial"/>
              </a:rPr>
              <a:t>Fourteen parameter </a:t>
            </a:r>
            <a:br>
              <a:rPr b="0" i="0" lang="en-US" sz="1100" u="none" cap="none" strike="noStrike">
                <a:solidFill>
                  <a:srgbClr val="FF1493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100" u="none" cap="none" strike="noStrike">
                <a:solidFill>
                  <a:srgbClr val="FF1493"/>
                </a:solidFill>
                <a:latin typeface="Arial"/>
                <a:ea typeface="Arial"/>
                <a:cs typeface="Arial"/>
                <a:sym typeface="Arial"/>
              </a:rPr>
              <a:t>+ Deformation Models (</a:t>
            </a:r>
            <a:r>
              <a:rPr lang="en-US" sz="1100">
                <a:solidFill>
                  <a:srgbClr val="FF1493"/>
                </a:solidFill>
              </a:rPr>
              <a:t>IFDM2022</a:t>
            </a:r>
            <a:r>
              <a:rPr b="0" i="0" lang="en-US" sz="1100" u="none" cap="none" strike="noStrike">
                <a:solidFill>
                  <a:srgbClr val="FF1493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b="0" i="0" sz="2700" u="none" cap="none" strike="noStrike">
              <a:solidFill>
                <a:srgbClr val="FF149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25" name="Google Shape;4725;g347b306feba_0_84"/>
          <p:cNvSpPr txBox="1"/>
          <p:nvPr/>
        </p:nvSpPr>
        <p:spPr>
          <a:xfrm>
            <a:off x="3598200" y="3126210"/>
            <a:ext cx="1947600" cy="1774800"/>
          </a:xfrm>
          <a:prstGeom prst="rect">
            <a:avLst/>
          </a:prstGeom>
          <a:gradFill>
            <a:gsLst>
              <a:gs pos="0">
                <a:srgbClr val="FFE4B5"/>
              </a:gs>
              <a:gs pos="35000">
                <a:srgbClr val="FFECCB"/>
              </a:gs>
              <a:gs pos="100000">
                <a:srgbClr val="FFF7EB"/>
              </a:gs>
            </a:gsLst>
            <a:lin ang="16200038" scaled="0"/>
          </a:gradFill>
          <a:ln cap="flat" cmpd="sng" w="9525">
            <a:solidFill>
              <a:srgbClr val="F3B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1500" u="none" cap="none" strike="noStrike">
                <a:solidFill>
                  <a:srgbClr val="003054"/>
                </a:solidFill>
                <a:latin typeface="Arial"/>
                <a:ea typeface="Arial"/>
                <a:cs typeface="Arial"/>
                <a:sym typeface="Arial"/>
              </a:rPr>
              <a:t>Datum </a:t>
            </a:r>
            <a:br>
              <a:rPr b="1" i="0" lang="en-US" sz="1500" u="none" cap="none" strike="noStrike">
                <a:solidFill>
                  <a:srgbClr val="00305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1500" u="none" cap="none" strike="noStrike">
                <a:solidFill>
                  <a:srgbClr val="003054"/>
                </a:solidFill>
                <a:latin typeface="Arial"/>
                <a:ea typeface="Arial"/>
                <a:cs typeface="Arial"/>
                <a:sym typeface="Arial"/>
              </a:rPr>
              <a:t>Transformations</a:t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br>
              <a:rPr b="1" i="0" lang="en-US" sz="1500" u="none" cap="none" strike="noStrike">
                <a:solidFill>
                  <a:srgbClr val="00305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100">
                <a:solidFill>
                  <a:srgbClr val="FF1493"/>
                </a:solidFill>
              </a:rPr>
              <a:t>Null Transformation</a:t>
            </a:r>
            <a:br>
              <a:rPr b="0" i="0" lang="en-US" sz="1100" u="none" cap="none" strike="noStrike">
                <a:solidFill>
                  <a:srgbClr val="00305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100">
                <a:solidFill>
                  <a:schemeClr val="dk1"/>
                </a:solidFill>
              </a:rPr>
              <a:t>Molodensky</a:t>
            </a:r>
            <a:br>
              <a:rPr b="0" i="0" lang="en-US" sz="1100" u="none" cap="none" strike="noStrike">
                <a:solidFill>
                  <a:srgbClr val="00305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100" u="none" cap="none" strike="noStrike">
                <a:solidFill>
                  <a:srgbClr val="003054"/>
                </a:solidFill>
                <a:latin typeface="Arial"/>
                <a:ea typeface="Arial"/>
                <a:cs typeface="Arial"/>
                <a:sym typeface="Arial"/>
              </a:rPr>
              <a:t>Seven Parameter</a:t>
            </a:r>
            <a:br>
              <a:rPr b="0" i="0" lang="en-US" sz="1100" u="none" cap="none" strike="noStrike">
                <a:solidFill>
                  <a:srgbClr val="00305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100" u="none" cap="none" strike="noStrike">
                <a:solidFill>
                  <a:srgbClr val="003054"/>
                </a:solidFill>
                <a:latin typeface="Arial"/>
                <a:ea typeface="Arial"/>
                <a:cs typeface="Arial"/>
                <a:sym typeface="Arial"/>
              </a:rPr>
              <a:t>Multiple Regression</a:t>
            </a:r>
            <a:br>
              <a:rPr b="0" i="0" lang="en-US" sz="1100" u="none" cap="none" strike="noStrike">
                <a:solidFill>
                  <a:srgbClr val="00305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100" u="none" cap="none" strike="noStrike">
                <a:solidFill>
                  <a:srgbClr val="003054"/>
                </a:solidFill>
                <a:latin typeface="Arial"/>
                <a:ea typeface="Arial"/>
                <a:cs typeface="Arial"/>
                <a:sym typeface="Arial"/>
              </a:rPr>
              <a:t>Datum Grid</a:t>
            </a:r>
            <a:br>
              <a:rPr b="0" i="0" lang="en-US" sz="1100" u="none" cap="none" strike="noStrike">
                <a:solidFill>
                  <a:srgbClr val="00305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100" u="none" cap="none" strike="noStrike">
                <a:solidFill>
                  <a:srgbClr val="003054"/>
                </a:solidFill>
                <a:latin typeface="Arial"/>
                <a:ea typeface="Arial"/>
                <a:cs typeface="Arial"/>
                <a:sym typeface="Arial"/>
              </a:rPr>
              <a:t>RTCM Datum</a:t>
            </a:r>
            <a:endParaRPr b="0" i="0" sz="2700" u="none" cap="none" strike="noStrike">
              <a:solidFill>
                <a:srgbClr val="00305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26" name="Google Shape;4726;g347b306feba_0_84"/>
          <p:cNvSpPr txBox="1"/>
          <p:nvPr/>
        </p:nvSpPr>
        <p:spPr>
          <a:xfrm>
            <a:off x="5794375" y="3071450"/>
            <a:ext cx="1947600" cy="1972200"/>
          </a:xfrm>
          <a:prstGeom prst="rect">
            <a:avLst/>
          </a:prstGeom>
          <a:gradFill>
            <a:gsLst>
              <a:gs pos="0">
                <a:srgbClr val="FFE4B5"/>
              </a:gs>
              <a:gs pos="35000">
                <a:srgbClr val="FFECCB"/>
              </a:gs>
              <a:gs pos="100000">
                <a:srgbClr val="FFF7EB"/>
              </a:gs>
            </a:gsLst>
            <a:lin ang="16200038" scaled="0"/>
          </a:gradFill>
          <a:ln cap="flat" cmpd="sng" w="9525">
            <a:solidFill>
              <a:srgbClr val="F3B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1500" u="none" cap="none" strike="noStrike">
                <a:solidFill>
                  <a:srgbClr val="003054"/>
                </a:solidFill>
                <a:latin typeface="Arial"/>
                <a:ea typeface="Arial"/>
                <a:cs typeface="Arial"/>
                <a:sym typeface="Arial"/>
              </a:rPr>
              <a:t>Projection</a:t>
            </a:r>
            <a:br>
              <a:rPr b="1" i="0" lang="en-US" sz="1500" u="none" cap="none" strike="noStrike">
                <a:solidFill>
                  <a:srgbClr val="00305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1500" u="none" cap="none" strike="noStrike">
                <a:solidFill>
                  <a:srgbClr val="003054"/>
                </a:solidFill>
                <a:latin typeface="Arial"/>
                <a:ea typeface="Arial"/>
                <a:cs typeface="Arial"/>
                <a:sym typeface="Arial"/>
              </a:rPr>
              <a:t>&amp; Site Calibration</a:t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br>
              <a:rPr b="1" i="0" lang="en-US" sz="1500" u="none" cap="none" strike="noStrike">
                <a:solidFill>
                  <a:srgbClr val="00305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100" u="none" cap="none" strike="noStrike">
                <a:solidFill>
                  <a:srgbClr val="FF1493"/>
                </a:solidFill>
                <a:latin typeface="Arial"/>
                <a:ea typeface="Arial"/>
                <a:cs typeface="Arial"/>
                <a:sym typeface="Arial"/>
              </a:rPr>
              <a:t>Standard Projections</a:t>
            </a:r>
            <a:br>
              <a:rPr b="0" i="0" lang="en-US" sz="1100" u="none" cap="none" strike="noStrike">
                <a:solidFill>
                  <a:srgbClr val="00305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100" u="none" cap="none" strike="noStrike">
                <a:solidFill>
                  <a:srgbClr val="003054"/>
                </a:solidFill>
                <a:latin typeface="Arial"/>
                <a:ea typeface="Arial"/>
                <a:cs typeface="Arial"/>
                <a:sym typeface="Arial"/>
              </a:rPr>
              <a:t>or Projection Grid</a:t>
            </a:r>
            <a:br>
              <a:rPr b="0" i="0" lang="en-US" sz="1100" u="none" cap="none" strike="noStrike">
                <a:solidFill>
                  <a:srgbClr val="00305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100" u="none" cap="none" strike="noStrike">
                <a:solidFill>
                  <a:srgbClr val="003054"/>
                </a:solidFill>
                <a:latin typeface="Arial"/>
                <a:ea typeface="Arial"/>
                <a:cs typeface="Arial"/>
                <a:sym typeface="Arial"/>
              </a:rPr>
              <a:t>or Snake Grid</a:t>
            </a:r>
            <a:br>
              <a:rPr b="0" i="0" lang="en-US" sz="1100" u="none" cap="none" strike="noStrike">
                <a:solidFill>
                  <a:srgbClr val="00305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100" u="none" cap="none" strike="noStrike">
                <a:solidFill>
                  <a:srgbClr val="FF1493"/>
                </a:solidFill>
                <a:latin typeface="Arial"/>
                <a:ea typeface="Arial"/>
                <a:cs typeface="Arial"/>
                <a:sym typeface="Arial"/>
              </a:rPr>
              <a:t> + Geoid Models</a:t>
            </a:r>
            <a:br>
              <a:rPr b="0" i="0" lang="en-US" sz="1100" u="none" cap="none" strike="noStrike">
                <a:solidFill>
                  <a:srgbClr val="00305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100" u="none" cap="none" strike="noStrike">
                <a:solidFill>
                  <a:srgbClr val="003054"/>
                </a:solidFill>
                <a:latin typeface="Arial"/>
                <a:ea typeface="Arial"/>
                <a:cs typeface="Arial"/>
                <a:sym typeface="Arial"/>
              </a:rPr>
              <a:t>+ Ground Coordinates</a:t>
            </a:r>
            <a:br>
              <a:rPr b="0" i="0" lang="en-US" sz="1100" u="none" cap="none" strike="noStrike">
                <a:solidFill>
                  <a:srgbClr val="00305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100" u="none" cap="none" strike="noStrike">
                <a:solidFill>
                  <a:srgbClr val="003054"/>
                </a:solidFill>
                <a:latin typeface="Arial"/>
                <a:ea typeface="Arial"/>
                <a:cs typeface="Arial"/>
                <a:sym typeface="Arial"/>
              </a:rPr>
              <a:t>+ Horz.&amp; Vert. adjustments</a:t>
            </a:r>
            <a:endParaRPr b="0" i="0" sz="2700" u="none" cap="none" strike="noStrike">
              <a:solidFill>
                <a:srgbClr val="00305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27" name="Google Shape;4727;g347b306feba_0_84"/>
          <p:cNvSpPr/>
          <p:nvPr/>
        </p:nvSpPr>
        <p:spPr>
          <a:xfrm>
            <a:off x="3925574" y="2663182"/>
            <a:ext cx="1138200" cy="295800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rgbClr val="0E416C"/>
          </a:solidFill>
          <a:ln cap="flat" cmpd="sng" w="25400">
            <a:solidFill>
              <a:srgbClr val="B28D0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28" name="Google Shape;4728;g347b306feba_0_84"/>
          <p:cNvSpPr/>
          <p:nvPr/>
        </p:nvSpPr>
        <p:spPr>
          <a:xfrm>
            <a:off x="6173055" y="2663182"/>
            <a:ext cx="1138200" cy="295800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rgbClr val="0E416C"/>
          </a:solidFill>
          <a:ln cap="flat" cmpd="sng" w="25400">
            <a:solidFill>
              <a:srgbClr val="B28D0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32" name="Shape 4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3" name="Google Shape;4733;p7"/>
          <p:cNvSpPr txBox="1"/>
          <p:nvPr>
            <p:ph type="title"/>
          </p:nvPr>
        </p:nvSpPr>
        <p:spPr>
          <a:xfrm>
            <a:off x="676650" y="0"/>
            <a:ext cx="7790700" cy="1289400"/>
          </a:xfrm>
          <a:prstGeom prst="rect">
            <a:avLst/>
          </a:prstGeom>
        </p:spPr>
        <p:txBody>
          <a:bodyPr anchorCtr="0" anchor="b" bIns="0" lIns="0" spcFirstLastPara="1" rIns="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Benefits &amp; Challenges</a:t>
            </a:r>
            <a:endParaRPr/>
          </a:p>
        </p:txBody>
      </p:sp>
      <p:sp>
        <p:nvSpPr>
          <p:cNvPr id="4734" name="Google Shape;4734;p7"/>
          <p:cNvSpPr txBox="1"/>
          <p:nvPr>
            <p:ph idx="1" type="body"/>
          </p:nvPr>
        </p:nvSpPr>
        <p:spPr>
          <a:xfrm>
            <a:off x="676500" y="1449300"/>
            <a:ext cx="7790700" cy="30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0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Benefits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292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Char char="●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Removal of the 2 m offset of the origin of NAD83 vs the true geocenter will help all GNSS users.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292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Char char="●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New geoid based vertical is a big step.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Challenges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292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Char char="●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Large increase in the number of zones (SPCS83 125 ZONES to </a:t>
            </a:r>
            <a:r>
              <a:rPr lang="en-US"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textRoundtripDataId="0"/>
                  </a:ext>
                </a:extLst>
              </a:rPr>
              <a:t>SPCS202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 965 ZONES)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292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Char char="●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Selection, use of correct zones, and merging of data from multiple zones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292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Char char="●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Deprecation of US Survey Foot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292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Char char="●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Identifying the CRS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2286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38" name="Shape 4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9" name="Google Shape;4739;g34eef0908a6_0_1"/>
          <p:cNvSpPr txBox="1"/>
          <p:nvPr>
            <p:ph type="title"/>
          </p:nvPr>
        </p:nvSpPr>
        <p:spPr>
          <a:xfrm>
            <a:off x="676650" y="0"/>
            <a:ext cx="7790700" cy="1289400"/>
          </a:xfrm>
          <a:prstGeom prst="rect">
            <a:avLst/>
          </a:prstGeom>
        </p:spPr>
        <p:txBody>
          <a:bodyPr anchorCtr="0" anchor="b" bIns="0" lIns="0" spcFirstLastPara="1" rIns="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Alpha Preliminary Products</a:t>
            </a:r>
            <a:endParaRPr/>
          </a:p>
        </p:txBody>
      </p:sp>
      <p:pic>
        <p:nvPicPr>
          <p:cNvPr id="4740" name="Google Shape;4740;g34eef0908a6_0_1"/>
          <p:cNvPicPr preferRelativeResize="0"/>
          <p:nvPr/>
        </p:nvPicPr>
        <p:blipFill rotWithShape="1">
          <a:blip r:embed="rId3">
            <a:alphaModFix/>
          </a:blip>
          <a:srcRect b="29394" l="21318" r="20656" t="28528"/>
          <a:stretch/>
        </p:blipFill>
        <p:spPr>
          <a:xfrm>
            <a:off x="676638" y="1555304"/>
            <a:ext cx="7197526" cy="29343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orporate - V4.1.0 - February 2025">
  <a:themeElements>
    <a:clrScheme name="Simple Light">
      <a:dk1>
        <a:srgbClr val="252A2E"/>
      </a:dk1>
      <a:lt1>
        <a:srgbClr val="FFFFFF"/>
      </a:lt1>
      <a:dk2>
        <a:srgbClr val="FBAD26"/>
      </a:dk2>
      <a:lt2>
        <a:srgbClr val="F1F1F6"/>
      </a:lt2>
      <a:accent1>
        <a:srgbClr val="0E416C"/>
      </a:accent1>
      <a:accent2>
        <a:srgbClr val="0063A3"/>
      </a:accent2>
      <a:accent3>
        <a:srgbClr val="FBAD26"/>
      </a:accent3>
      <a:accent4>
        <a:srgbClr val="252A2E"/>
      </a:accent4>
      <a:accent5>
        <a:srgbClr val="585C65"/>
      </a:accent5>
      <a:accent6>
        <a:srgbClr val="CBCDD6"/>
      </a:accent6>
      <a:hlink>
        <a:srgbClr val="0063A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Chris Pearson</dc:creator>
</cp:coreProperties>
</file>